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60" r:id="rId5"/>
    <p:sldId id="269" r:id="rId6"/>
    <p:sldId id="289" r:id="rId7"/>
    <p:sldId id="276" r:id="rId8"/>
    <p:sldId id="263" r:id="rId9"/>
    <p:sldId id="288" r:id="rId10"/>
    <p:sldId id="290" r:id="rId11"/>
    <p:sldId id="291" r:id="rId12"/>
    <p:sldId id="292" r:id="rId13"/>
    <p:sldId id="274" r:id="rId14"/>
    <p:sldId id="278" r:id="rId15"/>
    <p:sldId id="279" r:id="rId16"/>
    <p:sldId id="282" r:id="rId17"/>
    <p:sldId id="294" r:id="rId18"/>
    <p:sldId id="285" r:id="rId19"/>
  </p:sldIdLst>
  <p:sldSz cx="12192000" cy="6858000"/>
  <p:notesSz cx="6858000" cy="9144000"/>
  <p:custDataLst>
    <p:tags r:id="rId2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EE6D9"/>
    <a:srgbClr val="EFA5EC"/>
    <a:srgbClr val="794E4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652" autoAdjust="0"/>
    <p:restoredTop sz="95226" autoAdjust="0"/>
  </p:normalViewPr>
  <p:slideViewPr>
    <p:cSldViewPr snapToGrid="0">
      <p:cViewPr varScale="1">
        <p:scale>
          <a:sx n="82" d="100"/>
          <a:sy n="82" d="100"/>
        </p:scale>
        <p:origin x="552" y="6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39" d="100"/>
        <a:sy n="139" d="100"/>
      </p:scale>
      <p:origin x="0" y="2359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ags" Target="tags/tag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BD2C88-84C5-4703-A005-E1E3DA95909D}" type="datetimeFigureOut">
              <a:rPr lang="zh-CN" altLang="en-US" smtClean="0"/>
              <a:t>2020/12/22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4A1E94-C858-498B-9B94-5BBA1E5FD6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29395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4A1E94-C858-498B-9B94-5BBA1E5FD6F2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09624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4A1E94-C858-498B-9B94-5BBA1E5FD6F2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19860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4A1E94-C858-498B-9B94-5BBA1E5FD6F2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67368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4A1E94-C858-498B-9B94-5BBA1E5FD6F2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58461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4A1E94-C858-498B-9B94-5BBA1E5FD6F2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76697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4A1E94-C858-498B-9B94-5BBA1E5FD6F2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00890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4A1E94-C858-498B-9B94-5BBA1E5FD6F2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81663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4A1E94-C858-498B-9B94-5BBA1E5FD6F2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11549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4A1E94-C858-498B-9B94-5BBA1E5FD6F2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39306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4A1E94-C858-498B-9B94-5BBA1E5FD6F2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91576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4A1E94-C858-498B-9B94-5BBA1E5FD6F2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56257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4A1E94-C858-498B-9B94-5BBA1E5FD6F2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74516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4A1E94-C858-498B-9B94-5BBA1E5FD6F2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43853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2020/12/22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18276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2020/12/22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87177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2020/12/22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55014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2020/12/22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86539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2020/12/22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21841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2020/12/22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58257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2020/12/22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矩形 10"/>
          <p:cNvSpPr/>
          <p:nvPr userDrawn="1"/>
        </p:nvSpPr>
        <p:spPr>
          <a:xfrm>
            <a:off x="11271618" y="6550004"/>
            <a:ext cx="7751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</a:rPr>
              <a:t>模板下载：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</a:rPr>
              <a:t>www.1ppt.com/moban/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</a:rPr>
              <a:t>行业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</a:rPr>
              <a:t>www.1ppt.com/hangye/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</a:rPr>
              <a:t>节日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</a:rPr>
              <a:t>www.1ppt.com/jieri/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</a:rPr>
              <a:t>素材下载：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</a:rPr>
              <a:t>www.1ppt.com/sucai/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</a:rPr>
              <a:t>背景图片：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</a:rPr>
              <a:t>www.1ppt.com/beijing/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</a:rPr>
              <a:t>图表下载：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</a:rPr>
              <a:t>www.1ppt.com/tubiao/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</a:rPr>
              <a:t>优秀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</a:rPr>
              <a:t>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</a:rPr>
              <a:t>www.1ppt.com/xiazai/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</a:rPr>
              <a:t>www.1ppt.com/powerpoint/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</a:rPr>
              <a:t>Word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</a:rPr>
              <a:t>www.1ppt.com/word/              Excel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</a:rPr>
              <a:t>教程：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</a:rPr>
              <a:t>www.1ppt.com/excel/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</a:rPr>
              <a:t>资料下载：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</a:rPr>
              <a:t>www.1ppt.com/ziliao/     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</a:rPr>
              <a:t>课件下载：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</a:rPr>
              <a:t>www.1ppt.com/kejian/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</a:rPr>
              <a:t>范文下载：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</a:rPr>
              <a:t>www.1ppt.com/fanwen/        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</a:rPr>
              <a:t>试卷下载：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</a:rPr>
              <a:t>www.1ppt.com/shiti/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</a:rPr>
              <a:t>教案下载：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</a:rPr>
              <a:t>www.1ppt.com/jiaoan/  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</a:rPr>
              <a:t>字体下载：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</a:rPr>
              <a:t>www.1ppt.com/ziti/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</a:rPr>
              <a:t> </a:t>
            </a:r>
            <a:endParaRPr kumimoji="0" lang="zh-CN" altLang="en-US" sz="1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681170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2020/12/22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44060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2020/12/22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5230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2020/12/22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47583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2020/12/22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78056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2020/12/22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30940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.jpe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2.jpe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27.png"/><Relationship Id="rId4" Type="http://schemas.openxmlformats.org/officeDocument/2006/relationships/image" Target="../media/image8.png"/><Relationship Id="rId9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28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20.png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9.pn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2.jpeg"/><Relationship Id="rId10" Type="http://schemas.openxmlformats.org/officeDocument/2006/relationships/image" Target="../media/image12.png"/><Relationship Id="rId4" Type="http://schemas.openxmlformats.org/officeDocument/2006/relationships/notesSlide" Target="../notesSlides/notesSlide2.xml"/><Relationship Id="rId9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2.jpe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tags" Target="../tags/tag6.xml"/><Relationship Id="rId7" Type="http://schemas.openxmlformats.org/officeDocument/2006/relationships/image" Target="../media/image8.png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image" Target="../media/image9.png"/><Relationship Id="rId5" Type="http://schemas.openxmlformats.org/officeDocument/2006/relationships/image" Target="../media/image16.png"/><Relationship Id="rId4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文框 3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3986"/>
            </a:avLst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  <a:effectLst>
            <a:innerShdw blurRad="127000">
              <a:schemeClr val="bg2">
                <a:lumMod val="75000"/>
              </a:schemeClr>
            </a:innerShdw>
          </a:effectLst>
          <a:scene3d>
            <a:camera prst="orthographicFront"/>
            <a:lightRig rig="threePt" dir="t"/>
          </a:scene3d>
          <a:sp3d prstMaterial="dkEdge"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99547" y="4453555"/>
            <a:ext cx="3275778" cy="2150804"/>
          </a:xfrm>
          <a:prstGeom prst="rect">
            <a:avLst/>
          </a:prstGeom>
        </p:spPr>
      </p:pic>
      <p:sp>
        <p:nvSpPr>
          <p:cNvPr id="6" name="文本框 10"/>
          <p:cNvSpPr txBox="1"/>
          <p:nvPr/>
        </p:nvSpPr>
        <p:spPr>
          <a:xfrm>
            <a:off x="575225" y="1909472"/>
            <a:ext cx="932546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dirty="0">
                <a:blipFill dpi="0" rotWithShape="1"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方正正大黑简体" panose="02000000000000000000" pitchFamily="2" charset="-122"/>
                <a:ea typeface="方正正大黑简体" panose="02000000000000000000" pitchFamily="2" charset="-122"/>
                <a:cs typeface="Mongolian Baiti" panose="03000500000000000000" pitchFamily="66" charset="0"/>
              </a:rPr>
              <a:t>离散网络嵌入学习研究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1401291" y="2999876"/>
            <a:ext cx="8048070" cy="169480"/>
            <a:chOff x="2804139" y="4450981"/>
            <a:chExt cx="7078926" cy="223552"/>
          </a:xfrm>
        </p:grpSpPr>
        <p:sp>
          <p:nvSpPr>
            <p:cNvPr id="8" name="Freeform 334"/>
            <p:cNvSpPr>
              <a:spLocks noEditPoints="1"/>
            </p:cNvSpPr>
            <p:nvPr/>
          </p:nvSpPr>
          <p:spPr bwMode="auto">
            <a:xfrm rot="10800000">
              <a:off x="2804139" y="4450981"/>
              <a:ext cx="3624526" cy="223551"/>
            </a:xfrm>
            <a:custGeom>
              <a:avLst/>
              <a:gdLst>
                <a:gd name="T0" fmla="*/ 32 w 1069"/>
                <a:gd name="T1" fmla="*/ 50 h 77"/>
                <a:gd name="T2" fmla="*/ 29 w 1069"/>
                <a:gd name="T3" fmla="*/ 17 h 77"/>
                <a:gd name="T4" fmla="*/ 87 w 1069"/>
                <a:gd name="T5" fmla="*/ 15 h 77"/>
                <a:gd name="T6" fmla="*/ 108 w 1069"/>
                <a:gd name="T7" fmla="*/ 20 h 77"/>
                <a:gd name="T8" fmla="*/ 148 w 1069"/>
                <a:gd name="T9" fmla="*/ 19 h 77"/>
                <a:gd name="T10" fmla="*/ 191 w 1069"/>
                <a:gd name="T11" fmla="*/ 13 h 77"/>
                <a:gd name="T12" fmla="*/ 241 w 1069"/>
                <a:gd name="T13" fmla="*/ 12 h 77"/>
                <a:gd name="T14" fmla="*/ 285 w 1069"/>
                <a:gd name="T15" fmla="*/ 10 h 77"/>
                <a:gd name="T16" fmla="*/ 325 w 1069"/>
                <a:gd name="T17" fmla="*/ 23 h 77"/>
                <a:gd name="T18" fmla="*/ 385 w 1069"/>
                <a:gd name="T19" fmla="*/ 9 h 77"/>
                <a:gd name="T20" fmla="*/ 405 w 1069"/>
                <a:gd name="T21" fmla="*/ 24 h 77"/>
                <a:gd name="T22" fmla="*/ 449 w 1069"/>
                <a:gd name="T23" fmla="*/ 12 h 77"/>
                <a:gd name="T24" fmla="*/ 488 w 1069"/>
                <a:gd name="T25" fmla="*/ 17 h 77"/>
                <a:gd name="T26" fmla="*/ 530 w 1069"/>
                <a:gd name="T27" fmla="*/ 14 h 77"/>
                <a:gd name="T28" fmla="*/ 587 w 1069"/>
                <a:gd name="T29" fmla="*/ 8 h 77"/>
                <a:gd name="T30" fmla="*/ 621 w 1069"/>
                <a:gd name="T31" fmla="*/ 19 h 77"/>
                <a:gd name="T32" fmla="*/ 677 w 1069"/>
                <a:gd name="T33" fmla="*/ 20 h 77"/>
                <a:gd name="T34" fmla="*/ 716 w 1069"/>
                <a:gd name="T35" fmla="*/ 15 h 77"/>
                <a:gd name="T36" fmla="*/ 761 w 1069"/>
                <a:gd name="T37" fmla="*/ 17 h 77"/>
                <a:gd name="T38" fmla="*/ 816 w 1069"/>
                <a:gd name="T39" fmla="*/ 9 h 77"/>
                <a:gd name="T40" fmla="*/ 850 w 1069"/>
                <a:gd name="T41" fmla="*/ 15 h 77"/>
                <a:gd name="T42" fmla="*/ 890 w 1069"/>
                <a:gd name="T43" fmla="*/ 9 h 77"/>
                <a:gd name="T44" fmla="*/ 939 w 1069"/>
                <a:gd name="T45" fmla="*/ 15 h 77"/>
                <a:gd name="T46" fmla="*/ 981 w 1069"/>
                <a:gd name="T47" fmla="*/ 29 h 77"/>
                <a:gd name="T48" fmla="*/ 1010 w 1069"/>
                <a:gd name="T49" fmla="*/ 27 h 77"/>
                <a:gd name="T50" fmla="*/ 1044 w 1069"/>
                <a:gd name="T51" fmla="*/ 53 h 77"/>
                <a:gd name="T52" fmla="*/ 1051 w 1069"/>
                <a:gd name="T53" fmla="*/ 58 h 77"/>
                <a:gd name="T54" fmla="*/ 1010 w 1069"/>
                <a:gd name="T55" fmla="*/ 69 h 77"/>
                <a:gd name="T56" fmla="*/ 981 w 1069"/>
                <a:gd name="T57" fmla="*/ 61 h 77"/>
                <a:gd name="T58" fmla="*/ 928 w 1069"/>
                <a:gd name="T59" fmla="*/ 42 h 77"/>
                <a:gd name="T60" fmla="*/ 866 w 1069"/>
                <a:gd name="T61" fmla="*/ 59 h 77"/>
                <a:gd name="T62" fmla="*/ 832 w 1069"/>
                <a:gd name="T63" fmla="*/ 53 h 77"/>
                <a:gd name="T64" fmla="*/ 806 w 1069"/>
                <a:gd name="T65" fmla="*/ 59 h 77"/>
                <a:gd name="T66" fmla="*/ 756 w 1069"/>
                <a:gd name="T67" fmla="*/ 59 h 77"/>
                <a:gd name="T68" fmla="*/ 716 w 1069"/>
                <a:gd name="T69" fmla="*/ 47 h 77"/>
                <a:gd name="T70" fmla="*/ 665 w 1069"/>
                <a:gd name="T71" fmla="*/ 40 h 77"/>
                <a:gd name="T72" fmla="*/ 629 w 1069"/>
                <a:gd name="T73" fmla="*/ 50 h 77"/>
                <a:gd name="T74" fmla="*/ 584 w 1069"/>
                <a:gd name="T75" fmla="*/ 62 h 77"/>
                <a:gd name="T76" fmla="*/ 533 w 1069"/>
                <a:gd name="T77" fmla="*/ 55 h 77"/>
                <a:gd name="T78" fmla="*/ 481 w 1069"/>
                <a:gd name="T79" fmla="*/ 50 h 77"/>
                <a:gd name="T80" fmla="*/ 455 w 1069"/>
                <a:gd name="T81" fmla="*/ 42 h 77"/>
                <a:gd name="T82" fmla="*/ 412 w 1069"/>
                <a:gd name="T83" fmla="*/ 62 h 77"/>
                <a:gd name="T84" fmla="*/ 359 w 1069"/>
                <a:gd name="T85" fmla="*/ 57 h 77"/>
                <a:gd name="T86" fmla="*/ 321 w 1069"/>
                <a:gd name="T87" fmla="*/ 56 h 77"/>
                <a:gd name="T88" fmla="*/ 283 w 1069"/>
                <a:gd name="T89" fmla="*/ 59 h 77"/>
                <a:gd name="T90" fmla="*/ 246 w 1069"/>
                <a:gd name="T91" fmla="*/ 62 h 77"/>
                <a:gd name="T92" fmla="*/ 203 w 1069"/>
                <a:gd name="T93" fmla="*/ 58 h 77"/>
                <a:gd name="T94" fmla="*/ 174 w 1069"/>
                <a:gd name="T95" fmla="*/ 63 h 77"/>
                <a:gd name="T96" fmla="*/ 153 w 1069"/>
                <a:gd name="T97" fmla="*/ 58 h 77"/>
                <a:gd name="T98" fmla="*/ 115 w 1069"/>
                <a:gd name="T99" fmla="*/ 57 h 77"/>
                <a:gd name="T100" fmla="*/ 364 w 1069"/>
                <a:gd name="T101" fmla="*/ 18 h 77"/>
                <a:gd name="T102" fmla="*/ 13 w 1069"/>
                <a:gd name="T103" fmla="*/ 43 h 77"/>
                <a:gd name="T104" fmla="*/ 179 w 1069"/>
                <a:gd name="T105" fmla="*/ 29 h 77"/>
                <a:gd name="T106" fmla="*/ 233 w 1069"/>
                <a:gd name="T107" fmla="*/ 45 h 77"/>
                <a:gd name="T108" fmla="*/ 276 w 1069"/>
                <a:gd name="T109" fmla="*/ 32 h 77"/>
                <a:gd name="T110" fmla="*/ 404 w 1069"/>
                <a:gd name="T111" fmla="*/ 35 h 77"/>
                <a:gd name="T112" fmla="*/ 479 w 1069"/>
                <a:gd name="T113" fmla="*/ 39 h 77"/>
                <a:gd name="T114" fmla="*/ 612 w 1069"/>
                <a:gd name="T115" fmla="*/ 27 h 77"/>
                <a:gd name="T116" fmla="*/ 736 w 1069"/>
                <a:gd name="T117" fmla="*/ 44 h 77"/>
                <a:gd name="T118" fmla="*/ 789 w 1069"/>
                <a:gd name="T119" fmla="*/ 31 h 77"/>
                <a:gd name="T120" fmla="*/ 800 w 1069"/>
                <a:gd name="T121" fmla="*/ 29 h 77"/>
                <a:gd name="T122" fmla="*/ 894 w 1069"/>
                <a:gd name="T123" fmla="*/ 41 h 77"/>
                <a:gd name="T124" fmla="*/ 955 w 1069"/>
                <a:gd name="T125" fmla="*/ 35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069" h="77">
                  <a:moveTo>
                    <a:pt x="63" y="56"/>
                  </a:moveTo>
                  <a:cubicBezTo>
                    <a:pt x="62" y="56"/>
                    <a:pt x="60" y="55"/>
                    <a:pt x="60" y="55"/>
                  </a:cubicBezTo>
                  <a:cubicBezTo>
                    <a:pt x="60" y="55"/>
                    <a:pt x="62" y="52"/>
                    <a:pt x="62" y="52"/>
                  </a:cubicBezTo>
                  <a:cubicBezTo>
                    <a:pt x="62" y="52"/>
                    <a:pt x="64" y="54"/>
                    <a:pt x="64" y="54"/>
                  </a:cubicBezTo>
                  <a:cubicBezTo>
                    <a:pt x="65" y="54"/>
                    <a:pt x="66" y="52"/>
                    <a:pt x="66" y="52"/>
                  </a:cubicBezTo>
                  <a:cubicBezTo>
                    <a:pt x="66" y="52"/>
                    <a:pt x="67" y="50"/>
                    <a:pt x="68" y="50"/>
                  </a:cubicBezTo>
                  <a:cubicBezTo>
                    <a:pt x="68" y="50"/>
                    <a:pt x="70" y="51"/>
                    <a:pt x="70" y="51"/>
                  </a:cubicBezTo>
                  <a:cubicBezTo>
                    <a:pt x="70" y="51"/>
                    <a:pt x="72" y="53"/>
                    <a:pt x="72" y="53"/>
                  </a:cubicBezTo>
                  <a:cubicBezTo>
                    <a:pt x="72" y="53"/>
                    <a:pt x="74" y="51"/>
                    <a:pt x="74" y="51"/>
                  </a:cubicBezTo>
                  <a:cubicBezTo>
                    <a:pt x="74" y="50"/>
                    <a:pt x="72" y="50"/>
                    <a:pt x="72" y="49"/>
                  </a:cubicBezTo>
                  <a:cubicBezTo>
                    <a:pt x="72" y="49"/>
                    <a:pt x="73" y="47"/>
                    <a:pt x="73" y="47"/>
                  </a:cubicBezTo>
                  <a:cubicBezTo>
                    <a:pt x="73" y="47"/>
                    <a:pt x="71" y="45"/>
                    <a:pt x="71" y="45"/>
                  </a:cubicBezTo>
                  <a:cubicBezTo>
                    <a:pt x="71" y="46"/>
                    <a:pt x="70" y="47"/>
                    <a:pt x="69" y="47"/>
                  </a:cubicBezTo>
                  <a:cubicBezTo>
                    <a:pt x="69" y="48"/>
                    <a:pt x="68" y="50"/>
                    <a:pt x="68" y="50"/>
                  </a:cubicBezTo>
                  <a:cubicBezTo>
                    <a:pt x="67" y="50"/>
                    <a:pt x="66" y="48"/>
                    <a:pt x="66" y="48"/>
                  </a:cubicBezTo>
                  <a:cubicBezTo>
                    <a:pt x="65" y="48"/>
                    <a:pt x="64" y="50"/>
                    <a:pt x="64" y="50"/>
                  </a:cubicBezTo>
                  <a:cubicBezTo>
                    <a:pt x="63" y="51"/>
                    <a:pt x="63" y="52"/>
                    <a:pt x="62" y="52"/>
                  </a:cubicBezTo>
                  <a:cubicBezTo>
                    <a:pt x="62" y="53"/>
                    <a:pt x="60" y="51"/>
                    <a:pt x="60" y="51"/>
                  </a:cubicBezTo>
                  <a:cubicBezTo>
                    <a:pt x="60" y="51"/>
                    <a:pt x="58" y="53"/>
                    <a:pt x="58" y="53"/>
                  </a:cubicBezTo>
                  <a:cubicBezTo>
                    <a:pt x="58" y="53"/>
                    <a:pt x="57" y="55"/>
                    <a:pt x="56" y="55"/>
                  </a:cubicBezTo>
                  <a:cubicBezTo>
                    <a:pt x="56" y="55"/>
                    <a:pt x="55" y="54"/>
                    <a:pt x="54" y="53"/>
                  </a:cubicBezTo>
                  <a:cubicBezTo>
                    <a:pt x="54" y="53"/>
                    <a:pt x="52" y="52"/>
                    <a:pt x="52" y="52"/>
                  </a:cubicBezTo>
                  <a:cubicBezTo>
                    <a:pt x="52" y="52"/>
                    <a:pt x="51" y="54"/>
                    <a:pt x="50" y="54"/>
                  </a:cubicBezTo>
                  <a:cubicBezTo>
                    <a:pt x="50" y="54"/>
                    <a:pt x="49" y="56"/>
                    <a:pt x="49" y="56"/>
                  </a:cubicBezTo>
                  <a:cubicBezTo>
                    <a:pt x="48" y="56"/>
                    <a:pt x="47" y="54"/>
                    <a:pt x="46" y="55"/>
                  </a:cubicBezTo>
                  <a:cubicBezTo>
                    <a:pt x="46" y="55"/>
                    <a:pt x="45" y="56"/>
                    <a:pt x="45" y="57"/>
                  </a:cubicBezTo>
                  <a:cubicBezTo>
                    <a:pt x="44" y="57"/>
                    <a:pt x="43" y="59"/>
                    <a:pt x="43" y="59"/>
                  </a:cubicBezTo>
                  <a:cubicBezTo>
                    <a:pt x="42" y="59"/>
                    <a:pt x="41" y="57"/>
                    <a:pt x="41" y="57"/>
                  </a:cubicBezTo>
                  <a:cubicBezTo>
                    <a:pt x="40" y="57"/>
                    <a:pt x="39" y="60"/>
                    <a:pt x="39" y="60"/>
                  </a:cubicBezTo>
                  <a:cubicBezTo>
                    <a:pt x="38" y="59"/>
                    <a:pt x="37" y="58"/>
                    <a:pt x="37" y="58"/>
                  </a:cubicBezTo>
                  <a:cubicBezTo>
                    <a:pt x="37" y="58"/>
                    <a:pt x="35" y="56"/>
                    <a:pt x="35" y="56"/>
                  </a:cubicBezTo>
                  <a:cubicBezTo>
                    <a:pt x="34" y="56"/>
                    <a:pt x="33" y="58"/>
                    <a:pt x="33" y="58"/>
                  </a:cubicBezTo>
                  <a:cubicBezTo>
                    <a:pt x="32" y="59"/>
                    <a:pt x="32" y="60"/>
                    <a:pt x="31" y="61"/>
                  </a:cubicBezTo>
                  <a:cubicBezTo>
                    <a:pt x="31" y="61"/>
                    <a:pt x="30" y="63"/>
                    <a:pt x="29" y="63"/>
                  </a:cubicBezTo>
                  <a:cubicBezTo>
                    <a:pt x="29" y="63"/>
                    <a:pt x="27" y="61"/>
                    <a:pt x="27" y="61"/>
                  </a:cubicBezTo>
                  <a:cubicBezTo>
                    <a:pt x="27" y="61"/>
                    <a:pt x="25" y="59"/>
                    <a:pt x="25" y="59"/>
                  </a:cubicBezTo>
                  <a:cubicBezTo>
                    <a:pt x="25" y="59"/>
                    <a:pt x="24" y="61"/>
                    <a:pt x="23" y="62"/>
                  </a:cubicBezTo>
                  <a:cubicBezTo>
                    <a:pt x="23" y="62"/>
                    <a:pt x="22" y="63"/>
                    <a:pt x="22" y="64"/>
                  </a:cubicBezTo>
                  <a:cubicBezTo>
                    <a:pt x="20" y="63"/>
                    <a:pt x="19" y="62"/>
                    <a:pt x="17" y="60"/>
                  </a:cubicBezTo>
                  <a:cubicBezTo>
                    <a:pt x="18" y="60"/>
                    <a:pt x="18" y="58"/>
                    <a:pt x="19" y="58"/>
                  </a:cubicBezTo>
                  <a:cubicBezTo>
                    <a:pt x="19" y="58"/>
                    <a:pt x="21" y="60"/>
                    <a:pt x="21" y="60"/>
                  </a:cubicBezTo>
                  <a:cubicBezTo>
                    <a:pt x="22" y="60"/>
                    <a:pt x="22" y="58"/>
                    <a:pt x="23" y="58"/>
                  </a:cubicBezTo>
                  <a:cubicBezTo>
                    <a:pt x="23" y="57"/>
                    <a:pt x="24" y="56"/>
                    <a:pt x="24" y="55"/>
                  </a:cubicBezTo>
                  <a:cubicBezTo>
                    <a:pt x="25" y="55"/>
                    <a:pt x="26" y="57"/>
                    <a:pt x="27" y="57"/>
                  </a:cubicBezTo>
                  <a:cubicBezTo>
                    <a:pt x="27" y="57"/>
                    <a:pt x="28" y="55"/>
                    <a:pt x="28" y="55"/>
                  </a:cubicBezTo>
                  <a:cubicBezTo>
                    <a:pt x="29" y="54"/>
                    <a:pt x="30" y="53"/>
                    <a:pt x="30" y="53"/>
                  </a:cubicBezTo>
                  <a:cubicBezTo>
                    <a:pt x="31" y="52"/>
                    <a:pt x="31" y="51"/>
                    <a:pt x="32" y="50"/>
                  </a:cubicBezTo>
                  <a:cubicBezTo>
                    <a:pt x="31" y="50"/>
                    <a:pt x="30" y="49"/>
                    <a:pt x="30" y="49"/>
                  </a:cubicBezTo>
                  <a:cubicBezTo>
                    <a:pt x="29" y="49"/>
                    <a:pt x="28" y="51"/>
                    <a:pt x="28" y="51"/>
                  </a:cubicBezTo>
                  <a:cubicBezTo>
                    <a:pt x="28" y="51"/>
                    <a:pt x="26" y="53"/>
                    <a:pt x="26" y="53"/>
                  </a:cubicBezTo>
                  <a:cubicBezTo>
                    <a:pt x="26" y="53"/>
                    <a:pt x="24" y="52"/>
                    <a:pt x="24" y="52"/>
                  </a:cubicBezTo>
                  <a:cubicBezTo>
                    <a:pt x="24" y="51"/>
                    <a:pt x="26" y="50"/>
                    <a:pt x="26" y="49"/>
                  </a:cubicBezTo>
                  <a:cubicBezTo>
                    <a:pt x="26" y="49"/>
                    <a:pt x="23" y="48"/>
                    <a:pt x="23" y="48"/>
                  </a:cubicBezTo>
                  <a:cubicBezTo>
                    <a:pt x="23" y="47"/>
                    <a:pt x="25" y="46"/>
                    <a:pt x="25" y="45"/>
                  </a:cubicBezTo>
                  <a:cubicBezTo>
                    <a:pt x="25" y="45"/>
                    <a:pt x="23" y="44"/>
                    <a:pt x="23" y="44"/>
                  </a:cubicBezTo>
                  <a:cubicBezTo>
                    <a:pt x="22" y="44"/>
                    <a:pt x="22" y="45"/>
                    <a:pt x="21" y="46"/>
                  </a:cubicBezTo>
                  <a:cubicBezTo>
                    <a:pt x="21" y="46"/>
                    <a:pt x="20" y="48"/>
                    <a:pt x="19" y="48"/>
                  </a:cubicBezTo>
                  <a:cubicBezTo>
                    <a:pt x="19" y="48"/>
                    <a:pt x="18" y="46"/>
                    <a:pt x="17" y="46"/>
                  </a:cubicBezTo>
                  <a:cubicBezTo>
                    <a:pt x="17" y="47"/>
                    <a:pt x="16" y="48"/>
                    <a:pt x="16" y="49"/>
                  </a:cubicBezTo>
                  <a:cubicBezTo>
                    <a:pt x="15" y="49"/>
                    <a:pt x="14" y="51"/>
                    <a:pt x="14" y="51"/>
                  </a:cubicBezTo>
                  <a:cubicBezTo>
                    <a:pt x="14" y="51"/>
                    <a:pt x="12" y="49"/>
                    <a:pt x="12" y="49"/>
                  </a:cubicBezTo>
                  <a:cubicBezTo>
                    <a:pt x="11" y="50"/>
                    <a:pt x="10" y="51"/>
                    <a:pt x="10" y="51"/>
                  </a:cubicBezTo>
                  <a:cubicBezTo>
                    <a:pt x="9" y="52"/>
                    <a:pt x="9" y="53"/>
                    <a:pt x="8" y="54"/>
                  </a:cubicBezTo>
                  <a:cubicBezTo>
                    <a:pt x="7" y="55"/>
                    <a:pt x="6" y="57"/>
                    <a:pt x="5" y="58"/>
                  </a:cubicBezTo>
                  <a:cubicBezTo>
                    <a:pt x="3" y="57"/>
                    <a:pt x="2" y="56"/>
                    <a:pt x="0" y="55"/>
                  </a:cubicBezTo>
                  <a:cubicBezTo>
                    <a:pt x="0" y="54"/>
                    <a:pt x="2" y="53"/>
                    <a:pt x="2" y="52"/>
                  </a:cubicBezTo>
                  <a:cubicBezTo>
                    <a:pt x="2" y="52"/>
                    <a:pt x="0" y="51"/>
                    <a:pt x="0" y="51"/>
                  </a:cubicBezTo>
                  <a:cubicBezTo>
                    <a:pt x="0" y="50"/>
                    <a:pt x="1" y="49"/>
                    <a:pt x="1" y="49"/>
                  </a:cubicBezTo>
                  <a:cubicBezTo>
                    <a:pt x="2" y="48"/>
                    <a:pt x="3" y="47"/>
                    <a:pt x="3" y="46"/>
                  </a:cubicBezTo>
                  <a:cubicBezTo>
                    <a:pt x="3" y="46"/>
                    <a:pt x="1" y="45"/>
                    <a:pt x="1" y="45"/>
                  </a:cubicBezTo>
                  <a:cubicBezTo>
                    <a:pt x="1" y="44"/>
                    <a:pt x="3" y="43"/>
                    <a:pt x="3" y="42"/>
                  </a:cubicBezTo>
                  <a:cubicBezTo>
                    <a:pt x="3" y="42"/>
                    <a:pt x="4" y="41"/>
                    <a:pt x="4" y="40"/>
                  </a:cubicBezTo>
                  <a:cubicBezTo>
                    <a:pt x="4" y="40"/>
                    <a:pt x="2" y="39"/>
                    <a:pt x="2" y="38"/>
                  </a:cubicBezTo>
                  <a:cubicBezTo>
                    <a:pt x="2" y="38"/>
                    <a:pt x="4" y="36"/>
                    <a:pt x="4" y="36"/>
                  </a:cubicBezTo>
                  <a:cubicBezTo>
                    <a:pt x="4" y="36"/>
                    <a:pt x="6" y="38"/>
                    <a:pt x="6" y="38"/>
                  </a:cubicBezTo>
                  <a:cubicBezTo>
                    <a:pt x="6" y="38"/>
                    <a:pt x="8" y="40"/>
                    <a:pt x="8" y="40"/>
                  </a:cubicBezTo>
                  <a:cubicBezTo>
                    <a:pt x="9" y="39"/>
                    <a:pt x="10" y="38"/>
                    <a:pt x="10" y="37"/>
                  </a:cubicBezTo>
                  <a:cubicBezTo>
                    <a:pt x="10" y="37"/>
                    <a:pt x="8" y="36"/>
                    <a:pt x="8" y="36"/>
                  </a:cubicBezTo>
                  <a:cubicBezTo>
                    <a:pt x="8" y="35"/>
                    <a:pt x="10" y="34"/>
                    <a:pt x="9" y="33"/>
                  </a:cubicBezTo>
                  <a:cubicBezTo>
                    <a:pt x="9" y="33"/>
                    <a:pt x="7" y="32"/>
                    <a:pt x="7" y="32"/>
                  </a:cubicBezTo>
                  <a:cubicBezTo>
                    <a:pt x="7" y="31"/>
                    <a:pt x="9" y="30"/>
                    <a:pt x="9" y="29"/>
                  </a:cubicBezTo>
                  <a:cubicBezTo>
                    <a:pt x="9" y="29"/>
                    <a:pt x="7" y="28"/>
                    <a:pt x="7" y="28"/>
                  </a:cubicBezTo>
                  <a:cubicBezTo>
                    <a:pt x="7" y="27"/>
                    <a:pt x="8" y="26"/>
                    <a:pt x="8" y="26"/>
                  </a:cubicBezTo>
                  <a:cubicBezTo>
                    <a:pt x="9" y="25"/>
                    <a:pt x="9" y="24"/>
                    <a:pt x="10" y="23"/>
                  </a:cubicBezTo>
                  <a:cubicBezTo>
                    <a:pt x="10" y="23"/>
                    <a:pt x="12" y="25"/>
                    <a:pt x="12" y="25"/>
                  </a:cubicBezTo>
                  <a:cubicBezTo>
                    <a:pt x="13" y="26"/>
                    <a:pt x="14" y="26"/>
                    <a:pt x="15" y="27"/>
                  </a:cubicBezTo>
                  <a:cubicBezTo>
                    <a:pt x="15" y="27"/>
                    <a:pt x="16" y="28"/>
                    <a:pt x="17" y="28"/>
                  </a:cubicBezTo>
                  <a:cubicBezTo>
                    <a:pt x="17" y="28"/>
                    <a:pt x="18" y="26"/>
                    <a:pt x="19" y="26"/>
                  </a:cubicBezTo>
                  <a:cubicBezTo>
                    <a:pt x="19" y="26"/>
                    <a:pt x="20" y="24"/>
                    <a:pt x="20" y="24"/>
                  </a:cubicBezTo>
                  <a:cubicBezTo>
                    <a:pt x="21" y="24"/>
                    <a:pt x="21" y="22"/>
                    <a:pt x="22" y="22"/>
                  </a:cubicBezTo>
                  <a:cubicBezTo>
                    <a:pt x="22" y="22"/>
                    <a:pt x="24" y="24"/>
                    <a:pt x="24" y="23"/>
                  </a:cubicBezTo>
                  <a:cubicBezTo>
                    <a:pt x="25" y="23"/>
                    <a:pt x="25" y="22"/>
                    <a:pt x="26" y="21"/>
                  </a:cubicBezTo>
                  <a:cubicBezTo>
                    <a:pt x="26" y="20"/>
                    <a:pt x="27" y="20"/>
                    <a:pt x="28" y="19"/>
                  </a:cubicBezTo>
                  <a:cubicBezTo>
                    <a:pt x="28" y="18"/>
                    <a:pt x="29" y="17"/>
                    <a:pt x="29" y="17"/>
                  </a:cubicBezTo>
                  <a:cubicBezTo>
                    <a:pt x="30" y="16"/>
                    <a:pt x="30" y="15"/>
                    <a:pt x="31" y="14"/>
                  </a:cubicBezTo>
                  <a:cubicBezTo>
                    <a:pt x="32" y="14"/>
                    <a:pt x="32" y="13"/>
                    <a:pt x="33" y="12"/>
                  </a:cubicBezTo>
                  <a:cubicBezTo>
                    <a:pt x="33" y="12"/>
                    <a:pt x="35" y="14"/>
                    <a:pt x="35" y="14"/>
                  </a:cubicBezTo>
                  <a:cubicBezTo>
                    <a:pt x="35" y="15"/>
                    <a:pt x="33" y="16"/>
                    <a:pt x="33" y="16"/>
                  </a:cubicBezTo>
                  <a:cubicBezTo>
                    <a:pt x="34" y="16"/>
                    <a:pt x="35" y="18"/>
                    <a:pt x="35" y="18"/>
                  </a:cubicBezTo>
                  <a:cubicBezTo>
                    <a:pt x="36" y="18"/>
                    <a:pt x="37" y="16"/>
                    <a:pt x="37" y="16"/>
                  </a:cubicBezTo>
                  <a:cubicBezTo>
                    <a:pt x="37" y="16"/>
                    <a:pt x="39" y="13"/>
                    <a:pt x="39" y="13"/>
                  </a:cubicBezTo>
                  <a:cubicBezTo>
                    <a:pt x="39" y="14"/>
                    <a:pt x="41" y="15"/>
                    <a:pt x="41" y="15"/>
                  </a:cubicBezTo>
                  <a:cubicBezTo>
                    <a:pt x="41" y="16"/>
                    <a:pt x="40" y="17"/>
                    <a:pt x="39" y="17"/>
                  </a:cubicBezTo>
                  <a:cubicBezTo>
                    <a:pt x="39" y="18"/>
                    <a:pt x="38" y="19"/>
                    <a:pt x="38" y="20"/>
                  </a:cubicBezTo>
                  <a:cubicBezTo>
                    <a:pt x="38" y="20"/>
                    <a:pt x="40" y="21"/>
                    <a:pt x="40" y="21"/>
                  </a:cubicBezTo>
                  <a:cubicBezTo>
                    <a:pt x="40" y="22"/>
                    <a:pt x="42" y="23"/>
                    <a:pt x="42" y="23"/>
                  </a:cubicBezTo>
                  <a:cubicBezTo>
                    <a:pt x="42" y="23"/>
                    <a:pt x="40" y="25"/>
                    <a:pt x="40" y="25"/>
                  </a:cubicBezTo>
                  <a:cubicBezTo>
                    <a:pt x="41" y="26"/>
                    <a:pt x="42" y="26"/>
                    <a:pt x="43" y="27"/>
                  </a:cubicBezTo>
                  <a:cubicBezTo>
                    <a:pt x="43" y="26"/>
                    <a:pt x="44" y="25"/>
                    <a:pt x="44" y="25"/>
                  </a:cubicBezTo>
                  <a:cubicBezTo>
                    <a:pt x="45" y="24"/>
                    <a:pt x="46" y="23"/>
                    <a:pt x="46" y="22"/>
                  </a:cubicBezTo>
                  <a:cubicBezTo>
                    <a:pt x="46" y="22"/>
                    <a:pt x="48" y="21"/>
                    <a:pt x="48" y="20"/>
                  </a:cubicBezTo>
                  <a:cubicBezTo>
                    <a:pt x="48" y="20"/>
                    <a:pt x="46" y="19"/>
                    <a:pt x="46" y="19"/>
                  </a:cubicBezTo>
                  <a:cubicBezTo>
                    <a:pt x="46" y="18"/>
                    <a:pt x="47" y="16"/>
                    <a:pt x="47" y="16"/>
                  </a:cubicBezTo>
                  <a:cubicBezTo>
                    <a:pt x="48" y="16"/>
                    <a:pt x="49" y="18"/>
                    <a:pt x="49" y="18"/>
                  </a:cubicBezTo>
                  <a:cubicBezTo>
                    <a:pt x="50" y="18"/>
                    <a:pt x="51" y="20"/>
                    <a:pt x="52" y="20"/>
                  </a:cubicBezTo>
                  <a:cubicBezTo>
                    <a:pt x="52" y="20"/>
                    <a:pt x="53" y="18"/>
                    <a:pt x="53" y="17"/>
                  </a:cubicBezTo>
                  <a:cubicBezTo>
                    <a:pt x="54" y="17"/>
                    <a:pt x="55" y="19"/>
                    <a:pt x="56" y="19"/>
                  </a:cubicBezTo>
                  <a:cubicBezTo>
                    <a:pt x="56" y="19"/>
                    <a:pt x="57" y="17"/>
                    <a:pt x="57" y="17"/>
                  </a:cubicBezTo>
                  <a:cubicBezTo>
                    <a:pt x="58" y="17"/>
                    <a:pt x="59" y="15"/>
                    <a:pt x="59" y="15"/>
                  </a:cubicBezTo>
                  <a:cubicBezTo>
                    <a:pt x="60" y="15"/>
                    <a:pt x="61" y="16"/>
                    <a:pt x="61" y="16"/>
                  </a:cubicBezTo>
                  <a:cubicBezTo>
                    <a:pt x="62" y="17"/>
                    <a:pt x="63" y="18"/>
                    <a:pt x="64" y="18"/>
                  </a:cubicBezTo>
                  <a:cubicBezTo>
                    <a:pt x="64" y="19"/>
                    <a:pt x="65" y="19"/>
                    <a:pt x="66" y="20"/>
                  </a:cubicBezTo>
                  <a:cubicBezTo>
                    <a:pt x="66" y="20"/>
                    <a:pt x="64" y="22"/>
                    <a:pt x="64" y="22"/>
                  </a:cubicBezTo>
                  <a:cubicBezTo>
                    <a:pt x="64" y="23"/>
                    <a:pt x="66" y="23"/>
                    <a:pt x="66" y="24"/>
                  </a:cubicBezTo>
                  <a:cubicBezTo>
                    <a:pt x="66" y="23"/>
                    <a:pt x="68" y="22"/>
                    <a:pt x="68" y="22"/>
                  </a:cubicBezTo>
                  <a:cubicBezTo>
                    <a:pt x="68" y="21"/>
                    <a:pt x="66" y="21"/>
                    <a:pt x="66" y="20"/>
                  </a:cubicBezTo>
                  <a:cubicBezTo>
                    <a:pt x="66" y="19"/>
                    <a:pt x="68" y="18"/>
                    <a:pt x="67" y="18"/>
                  </a:cubicBezTo>
                  <a:cubicBezTo>
                    <a:pt x="67" y="17"/>
                    <a:pt x="65" y="16"/>
                    <a:pt x="65" y="16"/>
                  </a:cubicBezTo>
                  <a:cubicBezTo>
                    <a:pt x="65" y="16"/>
                    <a:pt x="67" y="14"/>
                    <a:pt x="67" y="14"/>
                  </a:cubicBezTo>
                  <a:cubicBezTo>
                    <a:pt x="67" y="14"/>
                    <a:pt x="69" y="15"/>
                    <a:pt x="69" y="15"/>
                  </a:cubicBezTo>
                  <a:cubicBezTo>
                    <a:pt x="70" y="16"/>
                    <a:pt x="71" y="17"/>
                    <a:pt x="71" y="17"/>
                  </a:cubicBezTo>
                  <a:cubicBezTo>
                    <a:pt x="72" y="17"/>
                    <a:pt x="73" y="19"/>
                    <a:pt x="74" y="19"/>
                  </a:cubicBezTo>
                  <a:cubicBezTo>
                    <a:pt x="74" y="19"/>
                    <a:pt x="75" y="17"/>
                    <a:pt x="75" y="17"/>
                  </a:cubicBezTo>
                  <a:cubicBezTo>
                    <a:pt x="75" y="16"/>
                    <a:pt x="73" y="15"/>
                    <a:pt x="73" y="15"/>
                  </a:cubicBezTo>
                  <a:cubicBezTo>
                    <a:pt x="73" y="15"/>
                    <a:pt x="74" y="13"/>
                    <a:pt x="75" y="13"/>
                  </a:cubicBezTo>
                  <a:cubicBezTo>
                    <a:pt x="75" y="13"/>
                    <a:pt x="77" y="15"/>
                    <a:pt x="77" y="14"/>
                  </a:cubicBezTo>
                  <a:cubicBezTo>
                    <a:pt x="78" y="14"/>
                    <a:pt x="78" y="12"/>
                    <a:pt x="79" y="12"/>
                  </a:cubicBezTo>
                  <a:cubicBezTo>
                    <a:pt x="79" y="12"/>
                    <a:pt x="80" y="14"/>
                    <a:pt x="81" y="14"/>
                  </a:cubicBezTo>
                  <a:cubicBezTo>
                    <a:pt x="82" y="14"/>
                    <a:pt x="82" y="12"/>
                    <a:pt x="83" y="12"/>
                  </a:cubicBezTo>
                  <a:cubicBezTo>
                    <a:pt x="83" y="12"/>
                    <a:pt x="84" y="13"/>
                    <a:pt x="85" y="13"/>
                  </a:cubicBezTo>
                  <a:cubicBezTo>
                    <a:pt x="85" y="13"/>
                    <a:pt x="87" y="15"/>
                    <a:pt x="87" y="15"/>
                  </a:cubicBezTo>
                  <a:cubicBezTo>
                    <a:pt x="87" y="15"/>
                    <a:pt x="86" y="17"/>
                    <a:pt x="85" y="17"/>
                  </a:cubicBezTo>
                  <a:cubicBezTo>
                    <a:pt x="85" y="17"/>
                    <a:pt x="84" y="16"/>
                    <a:pt x="83" y="16"/>
                  </a:cubicBezTo>
                  <a:cubicBezTo>
                    <a:pt x="83" y="16"/>
                    <a:pt x="81" y="14"/>
                    <a:pt x="81" y="14"/>
                  </a:cubicBezTo>
                  <a:cubicBezTo>
                    <a:pt x="80" y="14"/>
                    <a:pt x="80" y="16"/>
                    <a:pt x="79" y="16"/>
                  </a:cubicBezTo>
                  <a:cubicBezTo>
                    <a:pt x="79" y="17"/>
                    <a:pt x="78" y="18"/>
                    <a:pt x="78" y="18"/>
                  </a:cubicBezTo>
                  <a:cubicBezTo>
                    <a:pt x="77" y="19"/>
                    <a:pt x="80" y="20"/>
                    <a:pt x="80" y="20"/>
                  </a:cubicBezTo>
                  <a:cubicBezTo>
                    <a:pt x="80" y="21"/>
                    <a:pt x="78" y="22"/>
                    <a:pt x="78" y="22"/>
                  </a:cubicBezTo>
                  <a:cubicBezTo>
                    <a:pt x="78" y="23"/>
                    <a:pt x="80" y="23"/>
                    <a:pt x="80" y="24"/>
                  </a:cubicBezTo>
                  <a:cubicBezTo>
                    <a:pt x="81" y="24"/>
                    <a:pt x="82" y="26"/>
                    <a:pt x="83" y="26"/>
                  </a:cubicBezTo>
                  <a:cubicBezTo>
                    <a:pt x="83" y="26"/>
                    <a:pt x="84" y="24"/>
                    <a:pt x="84" y="23"/>
                  </a:cubicBezTo>
                  <a:cubicBezTo>
                    <a:pt x="85" y="23"/>
                    <a:pt x="85" y="22"/>
                    <a:pt x="86" y="21"/>
                  </a:cubicBezTo>
                  <a:cubicBezTo>
                    <a:pt x="86" y="21"/>
                    <a:pt x="87" y="19"/>
                    <a:pt x="88" y="19"/>
                  </a:cubicBezTo>
                  <a:cubicBezTo>
                    <a:pt x="88" y="19"/>
                    <a:pt x="89" y="21"/>
                    <a:pt x="90" y="21"/>
                  </a:cubicBezTo>
                  <a:cubicBezTo>
                    <a:pt x="91" y="20"/>
                    <a:pt x="91" y="19"/>
                    <a:pt x="92" y="18"/>
                  </a:cubicBezTo>
                  <a:cubicBezTo>
                    <a:pt x="92" y="18"/>
                    <a:pt x="93" y="17"/>
                    <a:pt x="93" y="16"/>
                  </a:cubicBezTo>
                  <a:cubicBezTo>
                    <a:pt x="94" y="16"/>
                    <a:pt x="95" y="14"/>
                    <a:pt x="95" y="14"/>
                  </a:cubicBezTo>
                  <a:cubicBezTo>
                    <a:pt x="96" y="14"/>
                    <a:pt x="97" y="16"/>
                    <a:pt x="97" y="16"/>
                  </a:cubicBezTo>
                  <a:cubicBezTo>
                    <a:pt x="98" y="16"/>
                    <a:pt x="98" y="13"/>
                    <a:pt x="99" y="13"/>
                  </a:cubicBezTo>
                  <a:cubicBezTo>
                    <a:pt x="99" y="13"/>
                    <a:pt x="101" y="15"/>
                    <a:pt x="101" y="15"/>
                  </a:cubicBezTo>
                  <a:cubicBezTo>
                    <a:pt x="102" y="16"/>
                    <a:pt x="103" y="16"/>
                    <a:pt x="103" y="17"/>
                  </a:cubicBezTo>
                  <a:cubicBezTo>
                    <a:pt x="102" y="18"/>
                    <a:pt x="101" y="20"/>
                    <a:pt x="100" y="21"/>
                  </a:cubicBezTo>
                  <a:cubicBezTo>
                    <a:pt x="100" y="22"/>
                    <a:pt x="98" y="23"/>
                    <a:pt x="98" y="23"/>
                  </a:cubicBezTo>
                  <a:cubicBezTo>
                    <a:pt x="98" y="24"/>
                    <a:pt x="101" y="25"/>
                    <a:pt x="101" y="25"/>
                  </a:cubicBezTo>
                  <a:cubicBezTo>
                    <a:pt x="100" y="25"/>
                    <a:pt x="99" y="27"/>
                    <a:pt x="99" y="27"/>
                  </a:cubicBezTo>
                  <a:cubicBezTo>
                    <a:pt x="98" y="27"/>
                    <a:pt x="97" y="26"/>
                    <a:pt x="97" y="26"/>
                  </a:cubicBezTo>
                  <a:cubicBezTo>
                    <a:pt x="96" y="26"/>
                    <a:pt x="94" y="24"/>
                    <a:pt x="94" y="24"/>
                  </a:cubicBezTo>
                  <a:cubicBezTo>
                    <a:pt x="94" y="24"/>
                    <a:pt x="93" y="26"/>
                    <a:pt x="93" y="26"/>
                  </a:cubicBezTo>
                  <a:cubicBezTo>
                    <a:pt x="93" y="27"/>
                    <a:pt x="95" y="27"/>
                    <a:pt x="95" y="28"/>
                  </a:cubicBezTo>
                  <a:cubicBezTo>
                    <a:pt x="95" y="29"/>
                    <a:pt x="93" y="30"/>
                    <a:pt x="93" y="30"/>
                  </a:cubicBezTo>
                  <a:cubicBezTo>
                    <a:pt x="93" y="31"/>
                    <a:pt x="96" y="32"/>
                    <a:pt x="95" y="32"/>
                  </a:cubicBezTo>
                  <a:cubicBezTo>
                    <a:pt x="95" y="33"/>
                    <a:pt x="94" y="34"/>
                    <a:pt x="94" y="34"/>
                  </a:cubicBezTo>
                  <a:cubicBezTo>
                    <a:pt x="93" y="35"/>
                    <a:pt x="93" y="36"/>
                    <a:pt x="92" y="36"/>
                  </a:cubicBezTo>
                  <a:cubicBezTo>
                    <a:pt x="91" y="37"/>
                    <a:pt x="91" y="38"/>
                    <a:pt x="90" y="39"/>
                  </a:cubicBezTo>
                  <a:cubicBezTo>
                    <a:pt x="91" y="39"/>
                    <a:pt x="92" y="40"/>
                    <a:pt x="93" y="40"/>
                  </a:cubicBezTo>
                  <a:cubicBezTo>
                    <a:pt x="93" y="40"/>
                    <a:pt x="94" y="38"/>
                    <a:pt x="94" y="38"/>
                  </a:cubicBezTo>
                  <a:cubicBezTo>
                    <a:pt x="95" y="38"/>
                    <a:pt x="95" y="36"/>
                    <a:pt x="96" y="36"/>
                  </a:cubicBezTo>
                  <a:cubicBezTo>
                    <a:pt x="96" y="35"/>
                    <a:pt x="97" y="34"/>
                    <a:pt x="98" y="34"/>
                  </a:cubicBezTo>
                  <a:cubicBezTo>
                    <a:pt x="98" y="33"/>
                    <a:pt x="99" y="32"/>
                    <a:pt x="99" y="31"/>
                  </a:cubicBezTo>
                  <a:cubicBezTo>
                    <a:pt x="100" y="31"/>
                    <a:pt x="101" y="29"/>
                    <a:pt x="101" y="29"/>
                  </a:cubicBezTo>
                  <a:cubicBezTo>
                    <a:pt x="101" y="29"/>
                    <a:pt x="103" y="31"/>
                    <a:pt x="103" y="31"/>
                  </a:cubicBezTo>
                  <a:cubicBezTo>
                    <a:pt x="103" y="30"/>
                    <a:pt x="105" y="29"/>
                    <a:pt x="105" y="29"/>
                  </a:cubicBezTo>
                  <a:cubicBezTo>
                    <a:pt x="105" y="28"/>
                    <a:pt x="103" y="27"/>
                    <a:pt x="103" y="27"/>
                  </a:cubicBezTo>
                  <a:cubicBezTo>
                    <a:pt x="103" y="27"/>
                    <a:pt x="101" y="25"/>
                    <a:pt x="101" y="25"/>
                  </a:cubicBezTo>
                  <a:cubicBezTo>
                    <a:pt x="101" y="24"/>
                    <a:pt x="102" y="24"/>
                    <a:pt x="102" y="23"/>
                  </a:cubicBezTo>
                  <a:cubicBezTo>
                    <a:pt x="103" y="22"/>
                    <a:pt x="103" y="21"/>
                    <a:pt x="104" y="21"/>
                  </a:cubicBezTo>
                  <a:cubicBezTo>
                    <a:pt x="104" y="20"/>
                    <a:pt x="105" y="19"/>
                    <a:pt x="106" y="19"/>
                  </a:cubicBezTo>
                  <a:cubicBezTo>
                    <a:pt x="106" y="18"/>
                    <a:pt x="107" y="20"/>
                    <a:pt x="108" y="20"/>
                  </a:cubicBezTo>
                  <a:cubicBezTo>
                    <a:pt x="108" y="20"/>
                    <a:pt x="110" y="18"/>
                    <a:pt x="110" y="18"/>
                  </a:cubicBezTo>
                  <a:cubicBezTo>
                    <a:pt x="110" y="17"/>
                    <a:pt x="111" y="16"/>
                    <a:pt x="111" y="16"/>
                  </a:cubicBezTo>
                  <a:cubicBezTo>
                    <a:pt x="111" y="16"/>
                    <a:pt x="109" y="14"/>
                    <a:pt x="109" y="14"/>
                  </a:cubicBezTo>
                  <a:cubicBezTo>
                    <a:pt x="109" y="14"/>
                    <a:pt x="107" y="16"/>
                    <a:pt x="107" y="16"/>
                  </a:cubicBezTo>
                  <a:cubicBezTo>
                    <a:pt x="107" y="16"/>
                    <a:pt x="105" y="15"/>
                    <a:pt x="105" y="15"/>
                  </a:cubicBezTo>
                  <a:cubicBezTo>
                    <a:pt x="105" y="14"/>
                    <a:pt x="107" y="13"/>
                    <a:pt x="107" y="12"/>
                  </a:cubicBezTo>
                  <a:cubicBezTo>
                    <a:pt x="107" y="12"/>
                    <a:pt x="108" y="11"/>
                    <a:pt x="109" y="10"/>
                  </a:cubicBezTo>
                  <a:cubicBezTo>
                    <a:pt x="109" y="10"/>
                    <a:pt x="106" y="9"/>
                    <a:pt x="106" y="8"/>
                  </a:cubicBezTo>
                  <a:cubicBezTo>
                    <a:pt x="106" y="8"/>
                    <a:pt x="108" y="7"/>
                    <a:pt x="108" y="6"/>
                  </a:cubicBezTo>
                  <a:cubicBezTo>
                    <a:pt x="108" y="5"/>
                    <a:pt x="109" y="5"/>
                    <a:pt x="110" y="4"/>
                  </a:cubicBezTo>
                  <a:cubicBezTo>
                    <a:pt x="110" y="4"/>
                    <a:pt x="107" y="2"/>
                    <a:pt x="107" y="2"/>
                  </a:cubicBezTo>
                  <a:cubicBezTo>
                    <a:pt x="108" y="2"/>
                    <a:pt x="109" y="0"/>
                    <a:pt x="109" y="0"/>
                  </a:cubicBezTo>
                  <a:cubicBezTo>
                    <a:pt x="109" y="0"/>
                    <a:pt x="111" y="2"/>
                    <a:pt x="111" y="2"/>
                  </a:cubicBezTo>
                  <a:cubicBezTo>
                    <a:pt x="111" y="2"/>
                    <a:pt x="110" y="4"/>
                    <a:pt x="110" y="4"/>
                  </a:cubicBezTo>
                  <a:cubicBezTo>
                    <a:pt x="110" y="5"/>
                    <a:pt x="111" y="5"/>
                    <a:pt x="112" y="6"/>
                  </a:cubicBezTo>
                  <a:cubicBezTo>
                    <a:pt x="112" y="6"/>
                    <a:pt x="114" y="7"/>
                    <a:pt x="114" y="7"/>
                  </a:cubicBezTo>
                  <a:cubicBezTo>
                    <a:pt x="114" y="8"/>
                    <a:pt x="113" y="9"/>
                    <a:pt x="112" y="10"/>
                  </a:cubicBezTo>
                  <a:cubicBezTo>
                    <a:pt x="113" y="10"/>
                    <a:pt x="114" y="11"/>
                    <a:pt x="115" y="11"/>
                  </a:cubicBezTo>
                  <a:cubicBezTo>
                    <a:pt x="115" y="11"/>
                    <a:pt x="116" y="9"/>
                    <a:pt x="116" y="9"/>
                  </a:cubicBezTo>
                  <a:cubicBezTo>
                    <a:pt x="116" y="9"/>
                    <a:pt x="114" y="8"/>
                    <a:pt x="114" y="7"/>
                  </a:cubicBezTo>
                  <a:cubicBezTo>
                    <a:pt x="114" y="7"/>
                    <a:pt x="115" y="6"/>
                    <a:pt x="116" y="5"/>
                  </a:cubicBezTo>
                  <a:cubicBezTo>
                    <a:pt x="116" y="5"/>
                    <a:pt x="117" y="3"/>
                    <a:pt x="118" y="3"/>
                  </a:cubicBezTo>
                  <a:cubicBezTo>
                    <a:pt x="118" y="3"/>
                    <a:pt x="120" y="4"/>
                    <a:pt x="120" y="5"/>
                  </a:cubicBezTo>
                  <a:cubicBezTo>
                    <a:pt x="120" y="5"/>
                    <a:pt x="118" y="6"/>
                    <a:pt x="118" y="7"/>
                  </a:cubicBezTo>
                  <a:cubicBezTo>
                    <a:pt x="118" y="8"/>
                    <a:pt x="120" y="8"/>
                    <a:pt x="120" y="9"/>
                  </a:cubicBezTo>
                  <a:cubicBezTo>
                    <a:pt x="119" y="10"/>
                    <a:pt x="118" y="11"/>
                    <a:pt x="117" y="13"/>
                  </a:cubicBezTo>
                  <a:cubicBezTo>
                    <a:pt x="116" y="14"/>
                    <a:pt x="115" y="16"/>
                    <a:pt x="114" y="17"/>
                  </a:cubicBezTo>
                  <a:cubicBezTo>
                    <a:pt x="115" y="19"/>
                    <a:pt x="116" y="20"/>
                    <a:pt x="118" y="21"/>
                  </a:cubicBezTo>
                  <a:cubicBezTo>
                    <a:pt x="119" y="21"/>
                    <a:pt x="119" y="22"/>
                    <a:pt x="120" y="23"/>
                  </a:cubicBezTo>
                  <a:cubicBezTo>
                    <a:pt x="121" y="22"/>
                    <a:pt x="121" y="20"/>
                    <a:pt x="122" y="20"/>
                  </a:cubicBezTo>
                  <a:cubicBezTo>
                    <a:pt x="122" y="20"/>
                    <a:pt x="124" y="22"/>
                    <a:pt x="124" y="22"/>
                  </a:cubicBezTo>
                  <a:cubicBezTo>
                    <a:pt x="124" y="22"/>
                    <a:pt x="126" y="24"/>
                    <a:pt x="126" y="24"/>
                  </a:cubicBezTo>
                  <a:cubicBezTo>
                    <a:pt x="127" y="24"/>
                    <a:pt x="128" y="22"/>
                    <a:pt x="128" y="22"/>
                  </a:cubicBezTo>
                  <a:cubicBezTo>
                    <a:pt x="129" y="21"/>
                    <a:pt x="130" y="20"/>
                    <a:pt x="130" y="19"/>
                  </a:cubicBezTo>
                  <a:cubicBezTo>
                    <a:pt x="130" y="19"/>
                    <a:pt x="128" y="18"/>
                    <a:pt x="128" y="18"/>
                  </a:cubicBezTo>
                  <a:cubicBezTo>
                    <a:pt x="128" y="17"/>
                    <a:pt x="129" y="16"/>
                    <a:pt x="129" y="15"/>
                  </a:cubicBezTo>
                  <a:cubicBezTo>
                    <a:pt x="129" y="15"/>
                    <a:pt x="131" y="17"/>
                    <a:pt x="131" y="17"/>
                  </a:cubicBezTo>
                  <a:cubicBezTo>
                    <a:pt x="132" y="17"/>
                    <a:pt x="133" y="15"/>
                    <a:pt x="133" y="15"/>
                  </a:cubicBezTo>
                  <a:cubicBezTo>
                    <a:pt x="134" y="14"/>
                    <a:pt x="134" y="13"/>
                    <a:pt x="135" y="13"/>
                  </a:cubicBezTo>
                  <a:cubicBezTo>
                    <a:pt x="135" y="13"/>
                    <a:pt x="137" y="14"/>
                    <a:pt x="137" y="14"/>
                  </a:cubicBezTo>
                  <a:cubicBezTo>
                    <a:pt x="137" y="15"/>
                    <a:pt x="135" y="16"/>
                    <a:pt x="135" y="17"/>
                  </a:cubicBezTo>
                  <a:cubicBezTo>
                    <a:pt x="136" y="17"/>
                    <a:pt x="137" y="18"/>
                    <a:pt x="138" y="18"/>
                  </a:cubicBezTo>
                  <a:cubicBezTo>
                    <a:pt x="138" y="19"/>
                    <a:pt x="139" y="20"/>
                    <a:pt x="140" y="20"/>
                  </a:cubicBezTo>
                  <a:cubicBezTo>
                    <a:pt x="140" y="20"/>
                    <a:pt x="142" y="22"/>
                    <a:pt x="142" y="22"/>
                  </a:cubicBezTo>
                  <a:cubicBezTo>
                    <a:pt x="142" y="22"/>
                    <a:pt x="144" y="20"/>
                    <a:pt x="144" y="19"/>
                  </a:cubicBezTo>
                  <a:cubicBezTo>
                    <a:pt x="144" y="19"/>
                    <a:pt x="146" y="17"/>
                    <a:pt x="146" y="17"/>
                  </a:cubicBezTo>
                  <a:cubicBezTo>
                    <a:pt x="146" y="17"/>
                    <a:pt x="148" y="18"/>
                    <a:pt x="148" y="19"/>
                  </a:cubicBezTo>
                  <a:cubicBezTo>
                    <a:pt x="148" y="19"/>
                    <a:pt x="146" y="21"/>
                    <a:pt x="146" y="21"/>
                  </a:cubicBezTo>
                  <a:cubicBezTo>
                    <a:pt x="146" y="22"/>
                    <a:pt x="145" y="23"/>
                    <a:pt x="144" y="23"/>
                  </a:cubicBezTo>
                  <a:cubicBezTo>
                    <a:pt x="144" y="24"/>
                    <a:pt x="143" y="25"/>
                    <a:pt x="143" y="26"/>
                  </a:cubicBezTo>
                  <a:cubicBezTo>
                    <a:pt x="143" y="26"/>
                    <a:pt x="145" y="27"/>
                    <a:pt x="145" y="27"/>
                  </a:cubicBezTo>
                  <a:cubicBezTo>
                    <a:pt x="145" y="28"/>
                    <a:pt x="143" y="29"/>
                    <a:pt x="143" y="29"/>
                  </a:cubicBezTo>
                  <a:cubicBezTo>
                    <a:pt x="143" y="30"/>
                    <a:pt x="145" y="31"/>
                    <a:pt x="145" y="31"/>
                  </a:cubicBezTo>
                  <a:cubicBezTo>
                    <a:pt x="146" y="31"/>
                    <a:pt x="147" y="29"/>
                    <a:pt x="147" y="29"/>
                  </a:cubicBezTo>
                  <a:cubicBezTo>
                    <a:pt x="148" y="29"/>
                    <a:pt x="149" y="31"/>
                    <a:pt x="149" y="31"/>
                  </a:cubicBezTo>
                  <a:cubicBezTo>
                    <a:pt x="150" y="30"/>
                    <a:pt x="150" y="29"/>
                    <a:pt x="151" y="28"/>
                  </a:cubicBezTo>
                  <a:cubicBezTo>
                    <a:pt x="151" y="28"/>
                    <a:pt x="153" y="27"/>
                    <a:pt x="153" y="26"/>
                  </a:cubicBezTo>
                  <a:cubicBezTo>
                    <a:pt x="153" y="26"/>
                    <a:pt x="151" y="25"/>
                    <a:pt x="151" y="24"/>
                  </a:cubicBezTo>
                  <a:cubicBezTo>
                    <a:pt x="150" y="24"/>
                    <a:pt x="152" y="23"/>
                    <a:pt x="152" y="22"/>
                  </a:cubicBezTo>
                  <a:cubicBezTo>
                    <a:pt x="152" y="22"/>
                    <a:pt x="153" y="21"/>
                    <a:pt x="154" y="20"/>
                  </a:cubicBezTo>
                  <a:cubicBezTo>
                    <a:pt x="154" y="20"/>
                    <a:pt x="156" y="18"/>
                    <a:pt x="156" y="18"/>
                  </a:cubicBezTo>
                  <a:cubicBezTo>
                    <a:pt x="156" y="18"/>
                    <a:pt x="153" y="16"/>
                    <a:pt x="153" y="16"/>
                  </a:cubicBezTo>
                  <a:cubicBezTo>
                    <a:pt x="154" y="15"/>
                    <a:pt x="155" y="15"/>
                    <a:pt x="155" y="14"/>
                  </a:cubicBezTo>
                  <a:cubicBezTo>
                    <a:pt x="156" y="13"/>
                    <a:pt x="156" y="12"/>
                    <a:pt x="157" y="12"/>
                  </a:cubicBezTo>
                  <a:cubicBezTo>
                    <a:pt x="157" y="11"/>
                    <a:pt x="159" y="13"/>
                    <a:pt x="159" y="13"/>
                  </a:cubicBezTo>
                  <a:cubicBezTo>
                    <a:pt x="160" y="13"/>
                    <a:pt x="160" y="11"/>
                    <a:pt x="161" y="11"/>
                  </a:cubicBezTo>
                  <a:cubicBezTo>
                    <a:pt x="161" y="11"/>
                    <a:pt x="162" y="13"/>
                    <a:pt x="163" y="13"/>
                  </a:cubicBezTo>
                  <a:cubicBezTo>
                    <a:pt x="164" y="13"/>
                    <a:pt x="164" y="11"/>
                    <a:pt x="165" y="11"/>
                  </a:cubicBezTo>
                  <a:cubicBezTo>
                    <a:pt x="165" y="11"/>
                    <a:pt x="166" y="12"/>
                    <a:pt x="167" y="12"/>
                  </a:cubicBezTo>
                  <a:cubicBezTo>
                    <a:pt x="168" y="11"/>
                    <a:pt x="169" y="9"/>
                    <a:pt x="170" y="8"/>
                  </a:cubicBezTo>
                  <a:cubicBezTo>
                    <a:pt x="171" y="8"/>
                    <a:pt x="172" y="9"/>
                    <a:pt x="173" y="10"/>
                  </a:cubicBezTo>
                  <a:cubicBezTo>
                    <a:pt x="173" y="10"/>
                    <a:pt x="171" y="11"/>
                    <a:pt x="171" y="12"/>
                  </a:cubicBezTo>
                  <a:cubicBezTo>
                    <a:pt x="170" y="12"/>
                    <a:pt x="169" y="13"/>
                    <a:pt x="169" y="14"/>
                  </a:cubicBezTo>
                  <a:cubicBezTo>
                    <a:pt x="169" y="15"/>
                    <a:pt x="167" y="16"/>
                    <a:pt x="167" y="16"/>
                  </a:cubicBezTo>
                  <a:cubicBezTo>
                    <a:pt x="168" y="17"/>
                    <a:pt x="170" y="17"/>
                    <a:pt x="170" y="18"/>
                  </a:cubicBezTo>
                  <a:cubicBezTo>
                    <a:pt x="170" y="18"/>
                    <a:pt x="168" y="20"/>
                    <a:pt x="168" y="20"/>
                  </a:cubicBezTo>
                  <a:cubicBezTo>
                    <a:pt x="168" y="20"/>
                    <a:pt x="170" y="22"/>
                    <a:pt x="170" y="22"/>
                  </a:cubicBezTo>
                  <a:cubicBezTo>
                    <a:pt x="171" y="22"/>
                    <a:pt x="171" y="20"/>
                    <a:pt x="172" y="20"/>
                  </a:cubicBezTo>
                  <a:cubicBezTo>
                    <a:pt x="173" y="20"/>
                    <a:pt x="173" y="21"/>
                    <a:pt x="174" y="21"/>
                  </a:cubicBezTo>
                  <a:cubicBezTo>
                    <a:pt x="174" y="21"/>
                    <a:pt x="176" y="20"/>
                    <a:pt x="176" y="19"/>
                  </a:cubicBezTo>
                  <a:cubicBezTo>
                    <a:pt x="176" y="19"/>
                    <a:pt x="174" y="18"/>
                    <a:pt x="174" y="17"/>
                  </a:cubicBezTo>
                  <a:cubicBezTo>
                    <a:pt x="174" y="17"/>
                    <a:pt x="175" y="16"/>
                    <a:pt x="175" y="15"/>
                  </a:cubicBezTo>
                  <a:cubicBezTo>
                    <a:pt x="176" y="14"/>
                    <a:pt x="176" y="14"/>
                    <a:pt x="177" y="13"/>
                  </a:cubicBezTo>
                  <a:cubicBezTo>
                    <a:pt x="178" y="12"/>
                    <a:pt x="178" y="11"/>
                    <a:pt x="179" y="11"/>
                  </a:cubicBezTo>
                  <a:cubicBezTo>
                    <a:pt x="179" y="10"/>
                    <a:pt x="180" y="9"/>
                    <a:pt x="180" y="8"/>
                  </a:cubicBezTo>
                  <a:cubicBezTo>
                    <a:pt x="181" y="8"/>
                    <a:pt x="182" y="6"/>
                    <a:pt x="182" y="6"/>
                  </a:cubicBezTo>
                  <a:cubicBezTo>
                    <a:pt x="182" y="6"/>
                    <a:pt x="184" y="8"/>
                    <a:pt x="184" y="8"/>
                  </a:cubicBezTo>
                  <a:cubicBezTo>
                    <a:pt x="184" y="8"/>
                    <a:pt x="183" y="10"/>
                    <a:pt x="183" y="10"/>
                  </a:cubicBezTo>
                  <a:cubicBezTo>
                    <a:pt x="183" y="10"/>
                    <a:pt x="181" y="12"/>
                    <a:pt x="181" y="12"/>
                  </a:cubicBezTo>
                  <a:cubicBezTo>
                    <a:pt x="182" y="13"/>
                    <a:pt x="183" y="14"/>
                    <a:pt x="183" y="14"/>
                  </a:cubicBezTo>
                  <a:cubicBezTo>
                    <a:pt x="184" y="14"/>
                    <a:pt x="185" y="12"/>
                    <a:pt x="185" y="12"/>
                  </a:cubicBezTo>
                  <a:cubicBezTo>
                    <a:pt x="186" y="12"/>
                    <a:pt x="187" y="13"/>
                    <a:pt x="187" y="14"/>
                  </a:cubicBezTo>
                  <a:cubicBezTo>
                    <a:pt x="188" y="14"/>
                    <a:pt x="189" y="15"/>
                    <a:pt x="189" y="15"/>
                  </a:cubicBezTo>
                  <a:cubicBezTo>
                    <a:pt x="190" y="15"/>
                    <a:pt x="190" y="13"/>
                    <a:pt x="191" y="13"/>
                  </a:cubicBezTo>
                  <a:cubicBezTo>
                    <a:pt x="192" y="13"/>
                    <a:pt x="193" y="15"/>
                    <a:pt x="193" y="15"/>
                  </a:cubicBezTo>
                  <a:cubicBezTo>
                    <a:pt x="194" y="15"/>
                    <a:pt x="195" y="12"/>
                    <a:pt x="195" y="13"/>
                  </a:cubicBezTo>
                  <a:cubicBezTo>
                    <a:pt x="196" y="13"/>
                    <a:pt x="197" y="14"/>
                    <a:pt x="197" y="14"/>
                  </a:cubicBezTo>
                  <a:cubicBezTo>
                    <a:pt x="198" y="15"/>
                    <a:pt x="199" y="15"/>
                    <a:pt x="199" y="16"/>
                  </a:cubicBezTo>
                  <a:cubicBezTo>
                    <a:pt x="200" y="16"/>
                    <a:pt x="201" y="18"/>
                    <a:pt x="202" y="18"/>
                  </a:cubicBezTo>
                  <a:cubicBezTo>
                    <a:pt x="202" y="18"/>
                    <a:pt x="203" y="15"/>
                    <a:pt x="203" y="15"/>
                  </a:cubicBezTo>
                  <a:cubicBezTo>
                    <a:pt x="204" y="16"/>
                    <a:pt x="206" y="17"/>
                    <a:pt x="206" y="17"/>
                  </a:cubicBezTo>
                  <a:cubicBezTo>
                    <a:pt x="206" y="18"/>
                    <a:pt x="204" y="19"/>
                    <a:pt x="204" y="19"/>
                  </a:cubicBezTo>
                  <a:cubicBezTo>
                    <a:pt x="204" y="20"/>
                    <a:pt x="206" y="21"/>
                    <a:pt x="206" y="21"/>
                  </a:cubicBezTo>
                  <a:cubicBezTo>
                    <a:pt x="206" y="22"/>
                    <a:pt x="205" y="23"/>
                    <a:pt x="204" y="23"/>
                  </a:cubicBezTo>
                  <a:cubicBezTo>
                    <a:pt x="204" y="24"/>
                    <a:pt x="203" y="25"/>
                    <a:pt x="203" y="26"/>
                  </a:cubicBezTo>
                  <a:cubicBezTo>
                    <a:pt x="203" y="26"/>
                    <a:pt x="205" y="27"/>
                    <a:pt x="205" y="27"/>
                  </a:cubicBezTo>
                  <a:cubicBezTo>
                    <a:pt x="206" y="26"/>
                    <a:pt x="207" y="24"/>
                    <a:pt x="208" y="23"/>
                  </a:cubicBezTo>
                  <a:cubicBezTo>
                    <a:pt x="209" y="22"/>
                    <a:pt x="210" y="21"/>
                    <a:pt x="210" y="21"/>
                  </a:cubicBezTo>
                  <a:cubicBezTo>
                    <a:pt x="210" y="20"/>
                    <a:pt x="208" y="19"/>
                    <a:pt x="208" y="19"/>
                  </a:cubicBezTo>
                  <a:cubicBezTo>
                    <a:pt x="208" y="18"/>
                    <a:pt x="209" y="17"/>
                    <a:pt x="210" y="17"/>
                  </a:cubicBezTo>
                  <a:cubicBezTo>
                    <a:pt x="210" y="16"/>
                    <a:pt x="211" y="14"/>
                    <a:pt x="211" y="14"/>
                  </a:cubicBezTo>
                  <a:cubicBezTo>
                    <a:pt x="212" y="14"/>
                    <a:pt x="213" y="16"/>
                    <a:pt x="214" y="16"/>
                  </a:cubicBezTo>
                  <a:cubicBezTo>
                    <a:pt x="212" y="18"/>
                    <a:pt x="211" y="19"/>
                    <a:pt x="210" y="21"/>
                  </a:cubicBezTo>
                  <a:cubicBezTo>
                    <a:pt x="210" y="21"/>
                    <a:pt x="212" y="22"/>
                    <a:pt x="212" y="22"/>
                  </a:cubicBezTo>
                  <a:cubicBezTo>
                    <a:pt x="212" y="23"/>
                    <a:pt x="211" y="24"/>
                    <a:pt x="211" y="24"/>
                  </a:cubicBezTo>
                  <a:cubicBezTo>
                    <a:pt x="210" y="25"/>
                    <a:pt x="209" y="26"/>
                    <a:pt x="209" y="27"/>
                  </a:cubicBezTo>
                  <a:cubicBezTo>
                    <a:pt x="208" y="27"/>
                    <a:pt x="207" y="28"/>
                    <a:pt x="207" y="29"/>
                  </a:cubicBezTo>
                  <a:cubicBezTo>
                    <a:pt x="207" y="29"/>
                    <a:pt x="209" y="30"/>
                    <a:pt x="209" y="31"/>
                  </a:cubicBezTo>
                  <a:cubicBezTo>
                    <a:pt x="210" y="30"/>
                    <a:pt x="211" y="29"/>
                    <a:pt x="211" y="28"/>
                  </a:cubicBezTo>
                  <a:cubicBezTo>
                    <a:pt x="212" y="28"/>
                    <a:pt x="213" y="27"/>
                    <a:pt x="213" y="26"/>
                  </a:cubicBezTo>
                  <a:cubicBezTo>
                    <a:pt x="213" y="26"/>
                    <a:pt x="215" y="24"/>
                    <a:pt x="215" y="24"/>
                  </a:cubicBezTo>
                  <a:cubicBezTo>
                    <a:pt x="215" y="24"/>
                    <a:pt x="212" y="22"/>
                    <a:pt x="212" y="22"/>
                  </a:cubicBezTo>
                  <a:cubicBezTo>
                    <a:pt x="213" y="22"/>
                    <a:pt x="214" y="20"/>
                    <a:pt x="214" y="20"/>
                  </a:cubicBezTo>
                  <a:cubicBezTo>
                    <a:pt x="214" y="20"/>
                    <a:pt x="216" y="21"/>
                    <a:pt x="216" y="22"/>
                  </a:cubicBezTo>
                  <a:cubicBezTo>
                    <a:pt x="217" y="22"/>
                    <a:pt x="218" y="23"/>
                    <a:pt x="218" y="23"/>
                  </a:cubicBezTo>
                  <a:cubicBezTo>
                    <a:pt x="219" y="23"/>
                    <a:pt x="220" y="21"/>
                    <a:pt x="220" y="21"/>
                  </a:cubicBezTo>
                  <a:cubicBezTo>
                    <a:pt x="220" y="21"/>
                    <a:pt x="222" y="19"/>
                    <a:pt x="222" y="19"/>
                  </a:cubicBezTo>
                  <a:cubicBezTo>
                    <a:pt x="222" y="19"/>
                    <a:pt x="224" y="21"/>
                    <a:pt x="224" y="21"/>
                  </a:cubicBezTo>
                  <a:cubicBezTo>
                    <a:pt x="224" y="20"/>
                    <a:pt x="226" y="19"/>
                    <a:pt x="226" y="18"/>
                  </a:cubicBezTo>
                  <a:cubicBezTo>
                    <a:pt x="226" y="18"/>
                    <a:pt x="224" y="17"/>
                    <a:pt x="224" y="17"/>
                  </a:cubicBezTo>
                  <a:cubicBezTo>
                    <a:pt x="224" y="16"/>
                    <a:pt x="225" y="15"/>
                    <a:pt x="225" y="14"/>
                  </a:cubicBezTo>
                  <a:cubicBezTo>
                    <a:pt x="226" y="14"/>
                    <a:pt x="227" y="12"/>
                    <a:pt x="227" y="12"/>
                  </a:cubicBezTo>
                  <a:cubicBezTo>
                    <a:pt x="227" y="12"/>
                    <a:pt x="229" y="14"/>
                    <a:pt x="229" y="14"/>
                  </a:cubicBezTo>
                  <a:cubicBezTo>
                    <a:pt x="230" y="14"/>
                    <a:pt x="231" y="15"/>
                    <a:pt x="231" y="16"/>
                  </a:cubicBezTo>
                  <a:cubicBezTo>
                    <a:pt x="232" y="16"/>
                    <a:pt x="233" y="17"/>
                    <a:pt x="234" y="17"/>
                  </a:cubicBezTo>
                  <a:cubicBezTo>
                    <a:pt x="234" y="17"/>
                    <a:pt x="235" y="15"/>
                    <a:pt x="235" y="15"/>
                  </a:cubicBezTo>
                  <a:cubicBezTo>
                    <a:pt x="236" y="15"/>
                    <a:pt x="237" y="16"/>
                    <a:pt x="238" y="17"/>
                  </a:cubicBezTo>
                  <a:cubicBezTo>
                    <a:pt x="238" y="17"/>
                    <a:pt x="240" y="19"/>
                    <a:pt x="240" y="19"/>
                  </a:cubicBezTo>
                  <a:cubicBezTo>
                    <a:pt x="240" y="18"/>
                    <a:pt x="241" y="17"/>
                    <a:pt x="242" y="16"/>
                  </a:cubicBezTo>
                  <a:cubicBezTo>
                    <a:pt x="242" y="16"/>
                    <a:pt x="243" y="14"/>
                    <a:pt x="243" y="14"/>
                  </a:cubicBezTo>
                  <a:cubicBezTo>
                    <a:pt x="243" y="14"/>
                    <a:pt x="241" y="12"/>
                    <a:pt x="241" y="12"/>
                  </a:cubicBezTo>
                  <a:cubicBezTo>
                    <a:pt x="241" y="12"/>
                    <a:pt x="242" y="10"/>
                    <a:pt x="243" y="10"/>
                  </a:cubicBezTo>
                  <a:cubicBezTo>
                    <a:pt x="243" y="10"/>
                    <a:pt x="245" y="12"/>
                    <a:pt x="245" y="12"/>
                  </a:cubicBezTo>
                  <a:cubicBezTo>
                    <a:pt x="245" y="12"/>
                    <a:pt x="247" y="13"/>
                    <a:pt x="247" y="14"/>
                  </a:cubicBezTo>
                  <a:cubicBezTo>
                    <a:pt x="247" y="14"/>
                    <a:pt x="246" y="15"/>
                    <a:pt x="246" y="16"/>
                  </a:cubicBezTo>
                  <a:cubicBezTo>
                    <a:pt x="245" y="16"/>
                    <a:pt x="244" y="17"/>
                    <a:pt x="244" y="18"/>
                  </a:cubicBezTo>
                  <a:cubicBezTo>
                    <a:pt x="244" y="18"/>
                    <a:pt x="246" y="19"/>
                    <a:pt x="246" y="20"/>
                  </a:cubicBezTo>
                  <a:cubicBezTo>
                    <a:pt x="247" y="19"/>
                    <a:pt x="247" y="18"/>
                    <a:pt x="248" y="17"/>
                  </a:cubicBezTo>
                  <a:cubicBezTo>
                    <a:pt x="248" y="17"/>
                    <a:pt x="249" y="15"/>
                    <a:pt x="249" y="15"/>
                  </a:cubicBezTo>
                  <a:cubicBezTo>
                    <a:pt x="250" y="15"/>
                    <a:pt x="252" y="17"/>
                    <a:pt x="252" y="17"/>
                  </a:cubicBezTo>
                  <a:cubicBezTo>
                    <a:pt x="252" y="17"/>
                    <a:pt x="253" y="15"/>
                    <a:pt x="253" y="15"/>
                  </a:cubicBezTo>
                  <a:cubicBezTo>
                    <a:pt x="253" y="14"/>
                    <a:pt x="251" y="14"/>
                    <a:pt x="251" y="13"/>
                  </a:cubicBezTo>
                  <a:cubicBezTo>
                    <a:pt x="251" y="12"/>
                    <a:pt x="253" y="11"/>
                    <a:pt x="253" y="11"/>
                  </a:cubicBezTo>
                  <a:cubicBezTo>
                    <a:pt x="253" y="10"/>
                    <a:pt x="254" y="9"/>
                    <a:pt x="255" y="9"/>
                  </a:cubicBezTo>
                  <a:cubicBezTo>
                    <a:pt x="255" y="8"/>
                    <a:pt x="256" y="10"/>
                    <a:pt x="257" y="10"/>
                  </a:cubicBezTo>
                  <a:cubicBezTo>
                    <a:pt x="258" y="10"/>
                    <a:pt x="258" y="8"/>
                    <a:pt x="258" y="8"/>
                  </a:cubicBezTo>
                  <a:cubicBezTo>
                    <a:pt x="259" y="8"/>
                    <a:pt x="260" y="10"/>
                    <a:pt x="261" y="10"/>
                  </a:cubicBezTo>
                  <a:cubicBezTo>
                    <a:pt x="261" y="10"/>
                    <a:pt x="259" y="11"/>
                    <a:pt x="259" y="12"/>
                  </a:cubicBezTo>
                  <a:cubicBezTo>
                    <a:pt x="259" y="12"/>
                    <a:pt x="261" y="13"/>
                    <a:pt x="261" y="14"/>
                  </a:cubicBezTo>
                  <a:cubicBezTo>
                    <a:pt x="261" y="14"/>
                    <a:pt x="260" y="15"/>
                    <a:pt x="260" y="16"/>
                  </a:cubicBezTo>
                  <a:cubicBezTo>
                    <a:pt x="259" y="17"/>
                    <a:pt x="258" y="18"/>
                    <a:pt x="258" y="18"/>
                  </a:cubicBezTo>
                  <a:cubicBezTo>
                    <a:pt x="258" y="18"/>
                    <a:pt x="256" y="16"/>
                    <a:pt x="256" y="16"/>
                  </a:cubicBezTo>
                  <a:cubicBezTo>
                    <a:pt x="255" y="16"/>
                    <a:pt x="255" y="19"/>
                    <a:pt x="254" y="19"/>
                  </a:cubicBezTo>
                  <a:cubicBezTo>
                    <a:pt x="253" y="19"/>
                    <a:pt x="252" y="17"/>
                    <a:pt x="252" y="17"/>
                  </a:cubicBezTo>
                  <a:cubicBezTo>
                    <a:pt x="251" y="17"/>
                    <a:pt x="251" y="19"/>
                    <a:pt x="250" y="19"/>
                  </a:cubicBezTo>
                  <a:cubicBezTo>
                    <a:pt x="251" y="20"/>
                    <a:pt x="253" y="21"/>
                    <a:pt x="254" y="23"/>
                  </a:cubicBezTo>
                  <a:cubicBezTo>
                    <a:pt x="255" y="23"/>
                    <a:pt x="256" y="24"/>
                    <a:pt x="257" y="24"/>
                  </a:cubicBezTo>
                  <a:cubicBezTo>
                    <a:pt x="257" y="24"/>
                    <a:pt x="258" y="22"/>
                    <a:pt x="258" y="22"/>
                  </a:cubicBezTo>
                  <a:cubicBezTo>
                    <a:pt x="259" y="22"/>
                    <a:pt x="260" y="24"/>
                    <a:pt x="261" y="24"/>
                  </a:cubicBezTo>
                  <a:cubicBezTo>
                    <a:pt x="261" y="24"/>
                    <a:pt x="263" y="26"/>
                    <a:pt x="263" y="25"/>
                  </a:cubicBezTo>
                  <a:cubicBezTo>
                    <a:pt x="263" y="25"/>
                    <a:pt x="265" y="23"/>
                    <a:pt x="265" y="23"/>
                  </a:cubicBezTo>
                  <a:cubicBezTo>
                    <a:pt x="264" y="23"/>
                    <a:pt x="262" y="22"/>
                    <a:pt x="262" y="22"/>
                  </a:cubicBezTo>
                  <a:cubicBezTo>
                    <a:pt x="262" y="21"/>
                    <a:pt x="264" y="20"/>
                    <a:pt x="264" y="19"/>
                  </a:cubicBezTo>
                  <a:cubicBezTo>
                    <a:pt x="264" y="19"/>
                    <a:pt x="265" y="18"/>
                    <a:pt x="266" y="17"/>
                  </a:cubicBezTo>
                  <a:cubicBezTo>
                    <a:pt x="266" y="16"/>
                    <a:pt x="267" y="15"/>
                    <a:pt x="267" y="15"/>
                  </a:cubicBezTo>
                  <a:cubicBezTo>
                    <a:pt x="268" y="15"/>
                    <a:pt x="269" y="17"/>
                    <a:pt x="270" y="17"/>
                  </a:cubicBezTo>
                  <a:cubicBezTo>
                    <a:pt x="270" y="16"/>
                    <a:pt x="271" y="14"/>
                    <a:pt x="271" y="14"/>
                  </a:cubicBezTo>
                  <a:cubicBezTo>
                    <a:pt x="272" y="14"/>
                    <a:pt x="273" y="16"/>
                    <a:pt x="274" y="16"/>
                  </a:cubicBezTo>
                  <a:cubicBezTo>
                    <a:pt x="274" y="16"/>
                    <a:pt x="275" y="14"/>
                    <a:pt x="275" y="14"/>
                  </a:cubicBezTo>
                  <a:cubicBezTo>
                    <a:pt x="275" y="14"/>
                    <a:pt x="273" y="12"/>
                    <a:pt x="273" y="12"/>
                  </a:cubicBezTo>
                  <a:cubicBezTo>
                    <a:pt x="273" y="12"/>
                    <a:pt x="274" y="10"/>
                    <a:pt x="275" y="10"/>
                  </a:cubicBezTo>
                  <a:cubicBezTo>
                    <a:pt x="275" y="10"/>
                    <a:pt x="276" y="12"/>
                    <a:pt x="277" y="12"/>
                  </a:cubicBezTo>
                  <a:cubicBezTo>
                    <a:pt x="278" y="11"/>
                    <a:pt x="278" y="10"/>
                    <a:pt x="279" y="9"/>
                  </a:cubicBezTo>
                  <a:cubicBezTo>
                    <a:pt x="279" y="9"/>
                    <a:pt x="280" y="11"/>
                    <a:pt x="281" y="11"/>
                  </a:cubicBezTo>
                  <a:cubicBezTo>
                    <a:pt x="281" y="11"/>
                    <a:pt x="282" y="9"/>
                    <a:pt x="283" y="9"/>
                  </a:cubicBezTo>
                  <a:cubicBezTo>
                    <a:pt x="283" y="8"/>
                    <a:pt x="284" y="7"/>
                    <a:pt x="284" y="7"/>
                  </a:cubicBezTo>
                  <a:cubicBezTo>
                    <a:pt x="285" y="7"/>
                    <a:pt x="286" y="8"/>
                    <a:pt x="287" y="8"/>
                  </a:cubicBezTo>
                  <a:cubicBezTo>
                    <a:pt x="287" y="9"/>
                    <a:pt x="285" y="10"/>
                    <a:pt x="285" y="10"/>
                  </a:cubicBezTo>
                  <a:cubicBezTo>
                    <a:pt x="284" y="11"/>
                    <a:pt x="284" y="12"/>
                    <a:pt x="283" y="13"/>
                  </a:cubicBezTo>
                  <a:cubicBezTo>
                    <a:pt x="283" y="13"/>
                    <a:pt x="281" y="11"/>
                    <a:pt x="281" y="11"/>
                  </a:cubicBezTo>
                  <a:cubicBezTo>
                    <a:pt x="281" y="11"/>
                    <a:pt x="280" y="13"/>
                    <a:pt x="279" y="13"/>
                  </a:cubicBezTo>
                  <a:cubicBezTo>
                    <a:pt x="279" y="14"/>
                    <a:pt x="278" y="15"/>
                    <a:pt x="278" y="15"/>
                  </a:cubicBezTo>
                  <a:cubicBezTo>
                    <a:pt x="278" y="16"/>
                    <a:pt x="280" y="17"/>
                    <a:pt x="280" y="17"/>
                  </a:cubicBezTo>
                  <a:cubicBezTo>
                    <a:pt x="280" y="17"/>
                    <a:pt x="278" y="19"/>
                    <a:pt x="278" y="19"/>
                  </a:cubicBezTo>
                  <a:cubicBezTo>
                    <a:pt x="279" y="20"/>
                    <a:pt x="280" y="21"/>
                    <a:pt x="280" y="21"/>
                  </a:cubicBezTo>
                  <a:cubicBezTo>
                    <a:pt x="281" y="21"/>
                    <a:pt x="281" y="19"/>
                    <a:pt x="282" y="19"/>
                  </a:cubicBezTo>
                  <a:cubicBezTo>
                    <a:pt x="283" y="19"/>
                    <a:pt x="284" y="21"/>
                    <a:pt x="284" y="21"/>
                  </a:cubicBezTo>
                  <a:cubicBezTo>
                    <a:pt x="285" y="20"/>
                    <a:pt x="285" y="19"/>
                    <a:pt x="286" y="18"/>
                  </a:cubicBezTo>
                  <a:cubicBezTo>
                    <a:pt x="287" y="18"/>
                    <a:pt x="287" y="16"/>
                    <a:pt x="288" y="16"/>
                  </a:cubicBezTo>
                  <a:cubicBezTo>
                    <a:pt x="288" y="16"/>
                    <a:pt x="289" y="18"/>
                    <a:pt x="290" y="18"/>
                  </a:cubicBezTo>
                  <a:cubicBezTo>
                    <a:pt x="291" y="18"/>
                    <a:pt x="291" y="16"/>
                    <a:pt x="292" y="16"/>
                  </a:cubicBezTo>
                  <a:cubicBezTo>
                    <a:pt x="292" y="16"/>
                    <a:pt x="294" y="17"/>
                    <a:pt x="294" y="17"/>
                  </a:cubicBezTo>
                  <a:cubicBezTo>
                    <a:pt x="294" y="18"/>
                    <a:pt x="292" y="19"/>
                    <a:pt x="292" y="20"/>
                  </a:cubicBezTo>
                  <a:cubicBezTo>
                    <a:pt x="292" y="20"/>
                    <a:pt x="294" y="21"/>
                    <a:pt x="294" y="21"/>
                  </a:cubicBezTo>
                  <a:cubicBezTo>
                    <a:pt x="295" y="21"/>
                    <a:pt x="295" y="19"/>
                    <a:pt x="296" y="19"/>
                  </a:cubicBezTo>
                  <a:cubicBezTo>
                    <a:pt x="296" y="19"/>
                    <a:pt x="298" y="21"/>
                    <a:pt x="298" y="21"/>
                  </a:cubicBezTo>
                  <a:cubicBezTo>
                    <a:pt x="299" y="20"/>
                    <a:pt x="300" y="19"/>
                    <a:pt x="300" y="18"/>
                  </a:cubicBezTo>
                  <a:cubicBezTo>
                    <a:pt x="301" y="18"/>
                    <a:pt x="301" y="17"/>
                    <a:pt x="302" y="16"/>
                  </a:cubicBezTo>
                  <a:cubicBezTo>
                    <a:pt x="302" y="15"/>
                    <a:pt x="303" y="15"/>
                    <a:pt x="303" y="14"/>
                  </a:cubicBezTo>
                  <a:cubicBezTo>
                    <a:pt x="304" y="14"/>
                    <a:pt x="305" y="12"/>
                    <a:pt x="305" y="12"/>
                  </a:cubicBezTo>
                  <a:cubicBezTo>
                    <a:pt x="305" y="12"/>
                    <a:pt x="307" y="13"/>
                    <a:pt x="307" y="13"/>
                  </a:cubicBezTo>
                  <a:cubicBezTo>
                    <a:pt x="307" y="14"/>
                    <a:pt x="306" y="15"/>
                    <a:pt x="306" y="16"/>
                  </a:cubicBezTo>
                  <a:cubicBezTo>
                    <a:pt x="306" y="16"/>
                    <a:pt x="308" y="17"/>
                    <a:pt x="308" y="17"/>
                  </a:cubicBezTo>
                  <a:cubicBezTo>
                    <a:pt x="308" y="18"/>
                    <a:pt x="306" y="20"/>
                    <a:pt x="306" y="20"/>
                  </a:cubicBezTo>
                  <a:cubicBezTo>
                    <a:pt x="307" y="20"/>
                    <a:pt x="308" y="21"/>
                    <a:pt x="308" y="21"/>
                  </a:cubicBezTo>
                  <a:cubicBezTo>
                    <a:pt x="309" y="21"/>
                    <a:pt x="310" y="19"/>
                    <a:pt x="310" y="19"/>
                  </a:cubicBezTo>
                  <a:cubicBezTo>
                    <a:pt x="311" y="19"/>
                    <a:pt x="311" y="18"/>
                    <a:pt x="312" y="17"/>
                  </a:cubicBezTo>
                  <a:cubicBezTo>
                    <a:pt x="312" y="17"/>
                    <a:pt x="313" y="15"/>
                    <a:pt x="313" y="15"/>
                  </a:cubicBezTo>
                  <a:cubicBezTo>
                    <a:pt x="314" y="15"/>
                    <a:pt x="315" y="16"/>
                    <a:pt x="316" y="16"/>
                  </a:cubicBezTo>
                  <a:cubicBezTo>
                    <a:pt x="316" y="17"/>
                    <a:pt x="318" y="18"/>
                    <a:pt x="318" y="18"/>
                  </a:cubicBezTo>
                  <a:cubicBezTo>
                    <a:pt x="318" y="18"/>
                    <a:pt x="316" y="20"/>
                    <a:pt x="316" y="20"/>
                  </a:cubicBezTo>
                  <a:cubicBezTo>
                    <a:pt x="316" y="20"/>
                    <a:pt x="314" y="22"/>
                    <a:pt x="315" y="23"/>
                  </a:cubicBezTo>
                  <a:cubicBezTo>
                    <a:pt x="315" y="23"/>
                    <a:pt x="316" y="24"/>
                    <a:pt x="317" y="24"/>
                  </a:cubicBezTo>
                  <a:cubicBezTo>
                    <a:pt x="317" y="23"/>
                    <a:pt x="318" y="23"/>
                    <a:pt x="318" y="22"/>
                  </a:cubicBezTo>
                  <a:cubicBezTo>
                    <a:pt x="319" y="21"/>
                    <a:pt x="320" y="20"/>
                    <a:pt x="320" y="20"/>
                  </a:cubicBezTo>
                  <a:cubicBezTo>
                    <a:pt x="320" y="19"/>
                    <a:pt x="318" y="18"/>
                    <a:pt x="318" y="18"/>
                  </a:cubicBezTo>
                  <a:cubicBezTo>
                    <a:pt x="318" y="17"/>
                    <a:pt x="320" y="16"/>
                    <a:pt x="320" y="16"/>
                  </a:cubicBezTo>
                  <a:cubicBezTo>
                    <a:pt x="320" y="15"/>
                    <a:pt x="321" y="14"/>
                    <a:pt x="321" y="14"/>
                  </a:cubicBezTo>
                  <a:cubicBezTo>
                    <a:pt x="321" y="14"/>
                    <a:pt x="324" y="15"/>
                    <a:pt x="324" y="15"/>
                  </a:cubicBezTo>
                  <a:cubicBezTo>
                    <a:pt x="324" y="16"/>
                    <a:pt x="322" y="17"/>
                    <a:pt x="322" y="18"/>
                  </a:cubicBezTo>
                  <a:cubicBezTo>
                    <a:pt x="322" y="18"/>
                    <a:pt x="324" y="19"/>
                    <a:pt x="324" y="19"/>
                  </a:cubicBezTo>
                  <a:cubicBezTo>
                    <a:pt x="324" y="20"/>
                    <a:pt x="323" y="21"/>
                    <a:pt x="322" y="21"/>
                  </a:cubicBezTo>
                  <a:cubicBezTo>
                    <a:pt x="322" y="22"/>
                    <a:pt x="321" y="24"/>
                    <a:pt x="321" y="24"/>
                  </a:cubicBezTo>
                  <a:cubicBezTo>
                    <a:pt x="321" y="24"/>
                    <a:pt x="323" y="25"/>
                    <a:pt x="323" y="25"/>
                  </a:cubicBezTo>
                  <a:cubicBezTo>
                    <a:pt x="324" y="25"/>
                    <a:pt x="324" y="23"/>
                    <a:pt x="325" y="23"/>
                  </a:cubicBezTo>
                  <a:cubicBezTo>
                    <a:pt x="325" y="23"/>
                    <a:pt x="327" y="25"/>
                    <a:pt x="327" y="25"/>
                  </a:cubicBezTo>
                  <a:cubicBezTo>
                    <a:pt x="328" y="25"/>
                    <a:pt x="328" y="26"/>
                    <a:pt x="329" y="27"/>
                  </a:cubicBezTo>
                  <a:cubicBezTo>
                    <a:pt x="329" y="26"/>
                    <a:pt x="331" y="25"/>
                    <a:pt x="331" y="24"/>
                  </a:cubicBezTo>
                  <a:cubicBezTo>
                    <a:pt x="331" y="24"/>
                    <a:pt x="329" y="23"/>
                    <a:pt x="329" y="23"/>
                  </a:cubicBezTo>
                  <a:cubicBezTo>
                    <a:pt x="329" y="22"/>
                    <a:pt x="330" y="21"/>
                    <a:pt x="330" y="20"/>
                  </a:cubicBezTo>
                  <a:cubicBezTo>
                    <a:pt x="330" y="20"/>
                    <a:pt x="328" y="19"/>
                    <a:pt x="328" y="19"/>
                  </a:cubicBezTo>
                  <a:cubicBezTo>
                    <a:pt x="328" y="18"/>
                    <a:pt x="330" y="17"/>
                    <a:pt x="330" y="16"/>
                  </a:cubicBezTo>
                  <a:cubicBezTo>
                    <a:pt x="330" y="16"/>
                    <a:pt x="331" y="15"/>
                    <a:pt x="331" y="14"/>
                  </a:cubicBezTo>
                  <a:cubicBezTo>
                    <a:pt x="331" y="14"/>
                    <a:pt x="330" y="13"/>
                    <a:pt x="329" y="13"/>
                  </a:cubicBezTo>
                  <a:cubicBezTo>
                    <a:pt x="329" y="13"/>
                    <a:pt x="331" y="10"/>
                    <a:pt x="331" y="10"/>
                  </a:cubicBezTo>
                  <a:cubicBezTo>
                    <a:pt x="331" y="10"/>
                    <a:pt x="333" y="12"/>
                    <a:pt x="333" y="12"/>
                  </a:cubicBezTo>
                  <a:cubicBezTo>
                    <a:pt x="333" y="12"/>
                    <a:pt x="335" y="10"/>
                    <a:pt x="335" y="10"/>
                  </a:cubicBezTo>
                  <a:cubicBezTo>
                    <a:pt x="335" y="10"/>
                    <a:pt x="337" y="11"/>
                    <a:pt x="337" y="11"/>
                  </a:cubicBezTo>
                  <a:cubicBezTo>
                    <a:pt x="337" y="12"/>
                    <a:pt x="335" y="14"/>
                    <a:pt x="335" y="14"/>
                  </a:cubicBezTo>
                  <a:cubicBezTo>
                    <a:pt x="336" y="14"/>
                    <a:pt x="337" y="15"/>
                    <a:pt x="338" y="15"/>
                  </a:cubicBezTo>
                  <a:cubicBezTo>
                    <a:pt x="338" y="15"/>
                    <a:pt x="339" y="13"/>
                    <a:pt x="339" y="13"/>
                  </a:cubicBezTo>
                  <a:cubicBezTo>
                    <a:pt x="340" y="13"/>
                    <a:pt x="341" y="14"/>
                    <a:pt x="342" y="15"/>
                  </a:cubicBezTo>
                  <a:cubicBezTo>
                    <a:pt x="342" y="15"/>
                    <a:pt x="343" y="17"/>
                    <a:pt x="344" y="17"/>
                  </a:cubicBezTo>
                  <a:cubicBezTo>
                    <a:pt x="344" y="17"/>
                    <a:pt x="345" y="18"/>
                    <a:pt x="346" y="18"/>
                  </a:cubicBezTo>
                  <a:cubicBezTo>
                    <a:pt x="346" y="18"/>
                    <a:pt x="347" y="16"/>
                    <a:pt x="348" y="16"/>
                  </a:cubicBezTo>
                  <a:cubicBezTo>
                    <a:pt x="348" y="15"/>
                    <a:pt x="349" y="14"/>
                    <a:pt x="349" y="14"/>
                  </a:cubicBezTo>
                  <a:cubicBezTo>
                    <a:pt x="350" y="14"/>
                    <a:pt x="351" y="12"/>
                    <a:pt x="351" y="12"/>
                  </a:cubicBezTo>
                  <a:cubicBezTo>
                    <a:pt x="352" y="12"/>
                    <a:pt x="353" y="13"/>
                    <a:pt x="353" y="13"/>
                  </a:cubicBezTo>
                  <a:cubicBezTo>
                    <a:pt x="354" y="13"/>
                    <a:pt x="354" y="11"/>
                    <a:pt x="355" y="11"/>
                  </a:cubicBezTo>
                  <a:cubicBezTo>
                    <a:pt x="355" y="12"/>
                    <a:pt x="357" y="12"/>
                    <a:pt x="357" y="13"/>
                  </a:cubicBezTo>
                  <a:cubicBezTo>
                    <a:pt x="357" y="13"/>
                    <a:pt x="355" y="14"/>
                    <a:pt x="356" y="15"/>
                  </a:cubicBezTo>
                  <a:cubicBezTo>
                    <a:pt x="356" y="16"/>
                    <a:pt x="358" y="16"/>
                    <a:pt x="358" y="17"/>
                  </a:cubicBezTo>
                  <a:cubicBezTo>
                    <a:pt x="358" y="17"/>
                    <a:pt x="356" y="18"/>
                    <a:pt x="356" y="19"/>
                  </a:cubicBezTo>
                  <a:cubicBezTo>
                    <a:pt x="356" y="20"/>
                    <a:pt x="358" y="20"/>
                    <a:pt x="358" y="21"/>
                  </a:cubicBezTo>
                  <a:cubicBezTo>
                    <a:pt x="359" y="20"/>
                    <a:pt x="360" y="19"/>
                    <a:pt x="360" y="18"/>
                  </a:cubicBezTo>
                  <a:cubicBezTo>
                    <a:pt x="360" y="18"/>
                    <a:pt x="362" y="16"/>
                    <a:pt x="362" y="16"/>
                  </a:cubicBezTo>
                  <a:cubicBezTo>
                    <a:pt x="362" y="16"/>
                    <a:pt x="360" y="14"/>
                    <a:pt x="360" y="14"/>
                  </a:cubicBezTo>
                  <a:cubicBezTo>
                    <a:pt x="360" y="14"/>
                    <a:pt x="361" y="12"/>
                    <a:pt x="361" y="12"/>
                  </a:cubicBezTo>
                  <a:cubicBezTo>
                    <a:pt x="361" y="12"/>
                    <a:pt x="363" y="14"/>
                    <a:pt x="363" y="14"/>
                  </a:cubicBezTo>
                  <a:cubicBezTo>
                    <a:pt x="363" y="14"/>
                    <a:pt x="362" y="16"/>
                    <a:pt x="362" y="16"/>
                  </a:cubicBezTo>
                  <a:cubicBezTo>
                    <a:pt x="362" y="16"/>
                    <a:pt x="364" y="18"/>
                    <a:pt x="364" y="18"/>
                  </a:cubicBezTo>
                  <a:cubicBezTo>
                    <a:pt x="365" y="18"/>
                    <a:pt x="365" y="16"/>
                    <a:pt x="366" y="16"/>
                  </a:cubicBezTo>
                  <a:cubicBezTo>
                    <a:pt x="366" y="16"/>
                    <a:pt x="367" y="17"/>
                    <a:pt x="368" y="17"/>
                  </a:cubicBezTo>
                  <a:cubicBezTo>
                    <a:pt x="369" y="17"/>
                    <a:pt x="369" y="15"/>
                    <a:pt x="370" y="15"/>
                  </a:cubicBezTo>
                  <a:cubicBezTo>
                    <a:pt x="370" y="15"/>
                    <a:pt x="371" y="17"/>
                    <a:pt x="372" y="17"/>
                  </a:cubicBezTo>
                  <a:cubicBezTo>
                    <a:pt x="372" y="17"/>
                    <a:pt x="373" y="15"/>
                    <a:pt x="374" y="15"/>
                  </a:cubicBezTo>
                  <a:cubicBezTo>
                    <a:pt x="374" y="15"/>
                    <a:pt x="375" y="16"/>
                    <a:pt x="376" y="16"/>
                  </a:cubicBezTo>
                  <a:cubicBezTo>
                    <a:pt x="376" y="16"/>
                    <a:pt x="377" y="14"/>
                    <a:pt x="378" y="14"/>
                  </a:cubicBezTo>
                  <a:cubicBezTo>
                    <a:pt x="378" y="14"/>
                    <a:pt x="379" y="12"/>
                    <a:pt x="379" y="12"/>
                  </a:cubicBezTo>
                  <a:cubicBezTo>
                    <a:pt x="380" y="12"/>
                    <a:pt x="381" y="14"/>
                    <a:pt x="381" y="14"/>
                  </a:cubicBezTo>
                  <a:cubicBezTo>
                    <a:pt x="382" y="13"/>
                    <a:pt x="383" y="12"/>
                    <a:pt x="383" y="11"/>
                  </a:cubicBezTo>
                  <a:cubicBezTo>
                    <a:pt x="384" y="11"/>
                    <a:pt x="384" y="9"/>
                    <a:pt x="385" y="9"/>
                  </a:cubicBezTo>
                  <a:cubicBezTo>
                    <a:pt x="385" y="9"/>
                    <a:pt x="387" y="11"/>
                    <a:pt x="387" y="11"/>
                  </a:cubicBezTo>
                  <a:cubicBezTo>
                    <a:pt x="387" y="12"/>
                    <a:pt x="386" y="12"/>
                    <a:pt x="385" y="13"/>
                  </a:cubicBezTo>
                  <a:cubicBezTo>
                    <a:pt x="385" y="13"/>
                    <a:pt x="384" y="15"/>
                    <a:pt x="384" y="15"/>
                  </a:cubicBezTo>
                  <a:cubicBezTo>
                    <a:pt x="384" y="15"/>
                    <a:pt x="386" y="17"/>
                    <a:pt x="386" y="17"/>
                  </a:cubicBezTo>
                  <a:cubicBezTo>
                    <a:pt x="385" y="18"/>
                    <a:pt x="385" y="18"/>
                    <a:pt x="384" y="19"/>
                  </a:cubicBezTo>
                  <a:cubicBezTo>
                    <a:pt x="384" y="20"/>
                    <a:pt x="383" y="21"/>
                    <a:pt x="383" y="21"/>
                  </a:cubicBezTo>
                  <a:cubicBezTo>
                    <a:pt x="382" y="22"/>
                    <a:pt x="381" y="20"/>
                    <a:pt x="380" y="20"/>
                  </a:cubicBezTo>
                  <a:cubicBezTo>
                    <a:pt x="380" y="20"/>
                    <a:pt x="379" y="22"/>
                    <a:pt x="379" y="22"/>
                  </a:cubicBezTo>
                  <a:cubicBezTo>
                    <a:pt x="378" y="22"/>
                    <a:pt x="377" y="20"/>
                    <a:pt x="376" y="20"/>
                  </a:cubicBezTo>
                  <a:cubicBezTo>
                    <a:pt x="376" y="20"/>
                    <a:pt x="375" y="22"/>
                    <a:pt x="375" y="22"/>
                  </a:cubicBezTo>
                  <a:cubicBezTo>
                    <a:pt x="375" y="23"/>
                    <a:pt x="377" y="24"/>
                    <a:pt x="377" y="24"/>
                  </a:cubicBezTo>
                  <a:cubicBezTo>
                    <a:pt x="377" y="25"/>
                    <a:pt x="375" y="26"/>
                    <a:pt x="375" y="26"/>
                  </a:cubicBezTo>
                  <a:cubicBezTo>
                    <a:pt x="376" y="26"/>
                    <a:pt x="377" y="28"/>
                    <a:pt x="377" y="28"/>
                  </a:cubicBezTo>
                  <a:cubicBezTo>
                    <a:pt x="378" y="28"/>
                    <a:pt x="379" y="26"/>
                    <a:pt x="379" y="26"/>
                  </a:cubicBezTo>
                  <a:cubicBezTo>
                    <a:pt x="380" y="26"/>
                    <a:pt x="381" y="28"/>
                    <a:pt x="381" y="28"/>
                  </a:cubicBezTo>
                  <a:cubicBezTo>
                    <a:pt x="382" y="28"/>
                    <a:pt x="382" y="25"/>
                    <a:pt x="383" y="25"/>
                  </a:cubicBezTo>
                  <a:cubicBezTo>
                    <a:pt x="384" y="25"/>
                    <a:pt x="385" y="27"/>
                    <a:pt x="385" y="27"/>
                  </a:cubicBezTo>
                  <a:cubicBezTo>
                    <a:pt x="385" y="26"/>
                    <a:pt x="387" y="25"/>
                    <a:pt x="387" y="25"/>
                  </a:cubicBezTo>
                  <a:cubicBezTo>
                    <a:pt x="387" y="24"/>
                    <a:pt x="385" y="24"/>
                    <a:pt x="385" y="23"/>
                  </a:cubicBezTo>
                  <a:cubicBezTo>
                    <a:pt x="385" y="22"/>
                    <a:pt x="386" y="22"/>
                    <a:pt x="386" y="21"/>
                  </a:cubicBezTo>
                  <a:cubicBezTo>
                    <a:pt x="387" y="20"/>
                    <a:pt x="388" y="19"/>
                    <a:pt x="388" y="19"/>
                  </a:cubicBezTo>
                  <a:cubicBezTo>
                    <a:pt x="388" y="18"/>
                    <a:pt x="386" y="17"/>
                    <a:pt x="386" y="17"/>
                  </a:cubicBezTo>
                  <a:cubicBezTo>
                    <a:pt x="386" y="17"/>
                    <a:pt x="387" y="15"/>
                    <a:pt x="388" y="15"/>
                  </a:cubicBezTo>
                  <a:cubicBezTo>
                    <a:pt x="388" y="15"/>
                    <a:pt x="390" y="17"/>
                    <a:pt x="390" y="16"/>
                  </a:cubicBezTo>
                  <a:cubicBezTo>
                    <a:pt x="390" y="16"/>
                    <a:pt x="392" y="14"/>
                    <a:pt x="392" y="14"/>
                  </a:cubicBezTo>
                  <a:cubicBezTo>
                    <a:pt x="392" y="14"/>
                    <a:pt x="389" y="12"/>
                    <a:pt x="389" y="12"/>
                  </a:cubicBezTo>
                  <a:cubicBezTo>
                    <a:pt x="390" y="12"/>
                    <a:pt x="391" y="10"/>
                    <a:pt x="391" y="10"/>
                  </a:cubicBezTo>
                  <a:cubicBezTo>
                    <a:pt x="392" y="10"/>
                    <a:pt x="393" y="12"/>
                    <a:pt x="393" y="12"/>
                  </a:cubicBezTo>
                  <a:cubicBezTo>
                    <a:pt x="393" y="13"/>
                    <a:pt x="391" y="14"/>
                    <a:pt x="392" y="14"/>
                  </a:cubicBezTo>
                  <a:cubicBezTo>
                    <a:pt x="392" y="15"/>
                    <a:pt x="394" y="15"/>
                    <a:pt x="394" y="16"/>
                  </a:cubicBezTo>
                  <a:cubicBezTo>
                    <a:pt x="394" y="17"/>
                    <a:pt x="396" y="17"/>
                    <a:pt x="396" y="18"/>
                  </a:cubicBezTo>
                  <a:cubicBezTo>
                    <a:pt x="396" y="18"/>
                    <a:pt x="395" y="19"/>
                    <a:pt x="394" y="20"/>
                  </a:cubicBezTo>
                  <a:cubicBezTo>
                    <a:pt x="394" y="20"/>
                    <a:pt x="392" y="18"/>
                    <a:pt x="392" y="18"/>
                  </a:cubicBezTo>
                  <a:cubicBezTo>
                    <a:pt x="392" y="18"/>
                    <a:pt x="391" y="20"/>
                    <a:pt x="390" y="20"/>
                  </a:cubicBezTo>
                  <a:cubicBezTo>
                    <a:pt x="390" y="21"/>
                    <a:pt x="389" y="22"/>
                    <a:pt x="389" y="23"/>
                  </a:cubicBezTo>
                  <a:cubicBezTo>
                    <a:pt x="389" y="23"/>
                    <a:pt x="390" y="24"/>
                    <a:pt x="391" y="24"/>
                  </a:cubicBezTo>
                  <a:cubicBezTo>
                    <a:pt x="391" y="24"/>
                    <a:pt x="392" y="22"/>
                    <a:pt x="393" y="22"/>
                  </a:cubicBezTo>
                  <a:cubicBezTo>
                    <a:pt x="393" y="22"/>
                    <a:pt x="394" y="24"/>
                    <a:pt x="395" y="24"/>
                  </a:cubicBezTo>
                  <a:cubicBezTo>
                    <a:pt x="395" y="24"/>
                    <a:pt x="396" y="22"/>
                    <a:pt x="397" y="22"/>
                  </a:cubicBezTo>
                  <a:cubicBezTo>
                    <a:pt x="397" y="21"/>
                    <a:pt x="398" y="23"/>
                    <a:pt x="399" y="23"/>
                  </a:cubicBezTo>
                  <a:cubicBezTo>
                    <a:pt x="399" y="23"/>
                    <a:pt x="400" y="22"/>
                    <a:pt x="400" y="21"/>
                  </a:cubicBezTo>
                  <a:cubicBezTo>
                    <a:pt x="401" y="20"/>
                    <a:pt x="402" y="20"/>
                    <a:pt x="402" y="19"/>
                  </a:cubicBezTo>
                  <a:cubicBezTo>
                    <a:pt x="402" y="19"/>
                    <a:pt x="404" y="17"/>
                    <a:pt x="404" y="17"/>
                  </a:cubicBezTo>
                  <a:cubicBezTo>
                    <a:pt x="404" y="17"/>
                    <a:pt x="406" y="18"/>
                    <a:pt x="406" y="18"/>
                  </a:cubicBezTo>
                  <a:cubicBezTo>
                    <a:pt x="406" y="19"/>
                    <a:pt x="404" y="20"/>
                    <a:pt x="404" y="20"/>
                  </a:cubicBezTo>
                  <a:cubicBezTo>
                    <a:pt x="405" y="21"/>
                    <a:pt x="407" y="22"/>
                    <a:pt x="407" y="22"/>
                  </a:cubicBezTo>
                  <a:cubicBezTo>
                    <a:pt x="407" y="23"/>
                    <a:pt x="405" y="24"/>
                    <a:pt x="405" y="24"/>
                  </a:cubicBezTo>
                  <a:cubicBezTo>
                    <a:pt x="405" y="25"/>
                    <a:pt x="407" y="26"/>
                    <a:pt x="407" y="26"/>
                  </a:cubicBezTo>
                  <a:cubicBezTo>
                    <a:pt x="408" y="26"/>
                    <a:pt x="408" y="24"/>
                    <a:pt x="409" y="24"/>
                  </a:cubicBezTo>
                  <a:cubicBezTo>
                    <a:pt x="409" y="23"/>
                    <a:pt x="407" y="23"/>
                    <a:pt x="407" y="22"/>
                  </a:cubicBezTo>
                  <a:cubicBezTo>
                    <a:pt x="407" y="22"/>
                    <a:pt x="408" y="20"/>
                    <a:pt x="408" y="20"/>
                  </a:cubicBezTo>
                  <a:cubicBezTo>
                    <a:pt x="409" y="19"/>
                    <a:pt x="410" y="18"/>
                    <a:pt x="410" y="18"/>
                  </a:cubicBezTo>
                  <a:cubicBezTo>
                    <a:pt x="410" y="17"/>
                    <a:pt x="408" y="17"/>
                    <a:pt x="408" y="16"/>
                  </a:cubicBezTo>
                  <a:cubicBezTo>
                    <a:pt x="408" y="16"/>
                    <a:pt x="409" y="14"/>
                    <a:pt x="410" y="14"/>
                  </a:cubicBezTo>
                  <a:cubicBezTo>
                    <a:pt x="410" y="14"/>
                    <a:pt x="412" y="15"/>
                    <a:pt x="412" y="15"/>
                  </a:cubicBezTo>
                  <a:cubicBezTo>
                    <a:pt x="412" y="16"/>
                    <a:pt x="410" y="17"/>
                    <a:pt x="410" y="18"/>
                  </a:cubicBezTo>
                  <a:cubicBezTo>
                    <a:pt x="410" y="18"/>
                    <a:pt x="412" y="19"/>
                    <a:pt x="412" y="19"/>
                  </a:cubicBezTo>
                  <a:cubicBezTo>
                    <a:pt x="412" y="20"/>
                    <a:pt x="410" y="21"/>
                    <a:pt x="411" y="22"/>
                  </a:cubicBezTo>
                  <a:cubicBezTo>
                    <a:pt x="411" y="22"/>
                    <a:pt x="413" y="23"/>
                    <a:pt x="413" y="23"/>
                  </a:cubicBezTo>
                  <a:cubicBezTo>
                    <a:pt x="413" y="24"/>
                    <a:pt x="415" y="25"/>
                    <a:pt x="415" y="25"/>
                  </a:cubicBezTo>
                  <a:cubicBezTo>
                    <a:pt x="415" y="25"/>
                    <a:pt x="416" y="23"/>
                    <a:pt x="417" y="23"/>
                  </a:cubicBezTo>
                  <a:cubicBezTo>
                    <a:pt x="417" y="22"/>
                    <a:pt x="418" y="21"/>
                    <a:pt x="418" y="21"/>
                  </a:cubicBezTo>
                  <a:cubicBezTo>
                    <a:pt x="419" y="20"/>
                    <a:pt x="420" y="19"/>
                    <a:pt x="420" y="18"/>
                  </a:cubicBezTo>
                  <a:cubicBezTo>
                    <a:pt x="420" y="18"/>
                    <a:pt x="421" y="16"/>
                    <a:pt x="422" y="16"/>
                  </a:cubicBezTo>
                  <a:cubicBezTo>
                    <a:pt x="422" y="16"/>
                    <a:pt x="424" y="18"/>
                    <a:pt x="424" y="18"/>
                  </a:cubicBezTo>
                  <a:cubicBezTo>
                    <a:pt x="425" y="18"/>
                    <a:pt x="425" y="16"/>
                    <a:pt x="426" y="16"/>
                  </a:cubicBezTo>
                  <a:cubicBezTo>
                    <a:pt x="426" y="16"/>
                    <a:pt x="428" y="17"/>
                    <a:pt x="428" y="17"/>
                  </a:cubicBezTo>
                  <a:cubicBezTo>
                    <a:pt x="428" y="18"/>
                    <a:pt x="426" y="19"/>
                    <a:pt x="426" y="20"/>
                  </a:cubicBezTo>
                  <a:cubicBezTo>
                    <a:pt x="426" y="20"/>
                    <a:pt x="428" y="21"/>
                    <a:pt x="429" y="21"/>
                  </a:cubicBezTo>
                  <a:cubicBezTo>
                    <a:pt x="429" y="21"/>
                    <a:pt x="430" y="23"/>
                    <a:pt x="431" y="23"/>
                  </a:cubicBezTo>
                  <a:cubicBezTo>
                    <a:pt x="431" y="22"/>
                    <a:pt x="433" y="21"/>
                    <a:pt x="433" y="21"/>
                  </a:cubicBezTo>
                  <a:cubicBezTo>
                    <a:pt x="432" y="20"/>
                    <a:pt x="430" y="20"/>
                    <a:pt x="430" y="19"/>
                  </a:cubicBezTo>
                  <a:cubicBezTo>
                    <a:pt x="430" y="18"/>
                    <a:pt x="432" y="18"/>
                    <a:pt x="432" y="17"/>
                  </a:cubicBezTo>
                  <a:cubicBezTo>
                    <a:pt x="432" y="16"/>
                    <a:pt x="430" y="16"/>
                    <a:pt x="430" y="15"/>
                  </a:cubicBezTo>
                  <a:cubicBezTo>
                    <a:pt x="430" y="15"/>
                    <a:pt x="431" y="13"/>
                    <a:pt x="431" y="13"/>
                  </a:cubicBezTo>
                  <a:cubicBezTo>
                    <a:pt x="432" y="12"/>
                    <a:pt x="433" y="11"/>
                    <a:pt x="433" y="11"/>
                  </a:cubicBezTo>
                  <a:cubicBezTo>
                    <a:pt x="435" y="12"/>
                    <a:pt x="436" y="13"/>
                    <a:pt x="438" y="14"/>
                  </a:cubicBezTo>
                  <a:cubicBezTo>
                    <a:pt x="438" y="15"/>
                    <a:pt x="436" y="16"/>
                    <a:pt x="436" y="16"/>
                  </a:cubicBezTo>
                  <a:cubicBezTo>
                    <a:pt x="436" y="17"/>
                    <a:pt x="438" y="17"/>
                    <a:pt x="438" y="18"/>
                  </a:cubicBezTo>
                  <a:cubicBezTo>
                    <a:pt x="438" y="18"/>
                    <a:pt x="436" y="20"/>
                    <a:pt x="436" y="20"/>
                  </a:cubicBezTo>
                  <a:cubicBezTo>
                    <a:pt x="437" y="21"/>
                    <a:pt x="438" y="21"/>
                    <a:pt x="439" y="22"/>
                  </a:cubicBezTo>
                  <a:cubicBezTo>
                    <a:pt x="439" y="22"/>
                    <a:pt x="440" y="23"/>
                    <a:pt x="441" y="24"/>
                  </a:cubicBezTo>
                  <a:cubicBezTo>
                    <a:pt x="442" y="22"/>
                    <a:pt x="443" y="21"/>
                    <a:pt x="444" y="19"/>
                  </a:cubicBezTo>
                  <a:cubicBezTo>
                    <a:pt x="444" y="18"/>
                    <a:pt x="442" y="18"/>
                    <a:pt x="442" y="17"/>
                  </a:cubicBezTo>
                  <a:cubicBezTo>
                    <a:pt x="442" y="17"/>
                    <a:pt x="444" y="16"/>
                    <a:pt x="444" y="15"/>
                  </a:cubicBezTo>
                  <a:cubicBezTo>
                    <a:pt x="444" y="14"/>
                    <a:pt x="442" y="14"/>
                    <a:pt x="442" y="13"/>
                  </a:cubicBezTo>
                  <a:cubicBezTo>
                    <a:pt x="441" y="13"/>
                    <a:pt x="443" y="12"/>
                    <a:pt x="443" y="11"/>
                  </a:cubicBezTo>
                  <a:cubicBezTo>
                    <a:pt x="443" y="11"/>
                    <a:pt x="441" y="10"/>
                    <a:pt x="441" y="10"/>
                  </a:cubicBezTo>
                  <a:cubicBezTo>
                    <a:pt x="442" y="9"/>
                    <a:pt x="442" y="8"/>
                    <a:pt x="443" y="7"/>
                  </a:cubicBezTo>
                  <a:cubicBezTo>
                    <a:pt x="443" y="7"/>
                    <a:pt x="444" y="5"/>
                    <a:pt x="444" y="5"/>
                  </a:cubicBezTo>
                  <a:cubicBezTo>
                    <a:pt x="445" y="5"/>
                    <a:pt x="447" y="7"/>
                    <a:pt x="447" y="7"/>
                  </a:cubicBezTo>
                  <a:cubicBezTo>
                    <a:pt x="447" y="7"/>
                    <a:pt x="445" y="8"/>
                    <a:pt x="445" y="9"/>
                  </a:cubicBezTo>
                  <a:cubicBezTo>
                    <a:pt x="446" y="10"/>
                    <a:pt x="446" y="10"/>
                    <a:pt x="447" y="11"/>
                  </a:cubicBezTo>
                  <a:cubicBezTo>
                    <a:pt x="448" y="11"/>
                    <a:pt x="449" y="12"/>
                    <a:pt x="449" y="12"/>
                  </a:cubicBezTo>
                  <a:cubicBezTo>
                    <a:pt x="450" y="13"/>
                    <a:pt x="448" y="14"/>
                    <a:pt x="448" y="15"/>
                  </a:cubicBezTo>
                  <a:cubicBezTo>
                    <a:pt x="447" y="15"/>
                    <a:pt x="446" y="17"/>
                    <a:pt x="446" y="17"/>
                  </a:cubicBezTo>
                  <a:cubicBezTo>
                    <a:pt x="446" y="17"/>
                    <a:pt x="448" y="18"/>
                    <a:pt x="448" y="19"/>
                  </a:cubicBezTo>
                  <a:cubicBezTo>
                    <a:pt x="449" y="19"/>
                    <a:pt x="450" y="20"/>
                    <a:pt x="450" y="20"/>
                  </a:cubicBezTo>
                  <a:cubicBezTo>
                    <a:pt x="451" y="21"/>
                    <a:pt x="449" y="22"/>
                    <a:pt x="449" y="23"/>
                  </a:cubicBezTo>
                  <a:cubicBezTo>
                    <a:pt x="449" y="23"/>
                    <a:pt x="447" y="24"/>
                    <a:pt x="447" y="25"/>
                  </a:cubicBezTo>
                  <a:cubicBezTo>
                    <a:pt x="447" y="25"/>
                    <a:pt x="449" y="26"/>
                    <a:pt x="449" y="26"/>
                  </a:cubicBezTo>
                  <a:cubicBezTo>
                    <a:pt x="449" y="27"/>
                    <a:pt x="451" y="28"/>
                    <a:pt x="452" y="28"/>
                  </a:cubicBezTo>
                  <a:cubicBezTo>
                    <a:pt x="452" y="27"/>
                    <a:pt x="453" y="27"/>
                    <a:pt x="453" y="26"/>
                  </a:cubicBezTo>
                  <a:cubicBezTo>
                    <a:pt x="453" y="26"/>
                    <a:pt x="451" y="25"/>
                    <a:pt x="451" y="24"/>
                  </a:cubicBezTo>
                  <a:cubicBezTo>
                    <a:pt x="451" y="24"/>
                    <a:pt x="452" y="23"/>
                    <a:pt x="453" y="22"/>
                  </a:cubicBezTo>
                  <a:cubicBezTo>
                    <a:pt x="453" y="21"/>
                    <a:pt x="454" y="20"/>
                    <a:pt x="454" y="20"/>
                  </a:cubicBezTo>
                  <a:cubicBezTo>
                    <a:pt x="455" y="20"/>
                    <a:pt x="456" y="22"/>
                    <a:pt x="457" y="21"/>
                  </a:cubicBezTo>
                  <a:cubicBezTo>
                    <a:pt x="457" y="21"/>
                    <a:pt x="458" y="20"/>
                    <a:pt x="458" y="19"/>
                  </a:cubicBezTo>
                  <a:cubicBezTo>
                    <a:pt x="459" y="19"/>
                    <a:pt x="460" y="18"/>
                    <a:pt x="460" y="17"/>
                  </a:cubicBezTo>
                  <a:cubicBezTo>
                    <a:pt x="461" y="16"/>
                    <a:pt x="461" y="16"/>
                    <a:pt x="462" y="15"/>
                  </a:cubicBezTo>
                  <a:cubicBezTo>
                    <a:pt x="462" y="14"/>
                    <a:pt x="464" y="13"/>
                    <a:pt x="463" y="13"/>
                  </a:cubicBezTo>
                  <a:cubicBezTo>
                    <a:pt x="463" y="12"/>
                    <a:pt x="462" y="11"/>
                    <a:pt x="461" y="11"/>
                  </a:cubicBezTo>
                  <a:cubicBezTo>
                    <a:pt x="461" y="11"/>
                    <a:pt x="459" y="9"/>
                    <a:pt x="459" y="9"/>
                  </a:cubicBezTo>
                  <a:cubicBezTo>
                    <a:pt x="459" y="9"/>
                    <a:pt x="460" y="7"/>
                    <a:pt x="461" y="7"/>
                  </a:cubicBezTo>
                  <a:cubicBezTo>
                    <a:pt x="461" y="7"/>
                    <a:pt x="462" y="9"/>
                    <a:pt x="463" y="9"/>
                  </a:cubicBezTo>
                  <a:cubicBezTo>
                    <a:pt x="463" y="8"/>
                    <a:pt x="464" y="6"/>
                    <a:pt x="465" y="6"/>
                  </a:cubicBezTo>
                  <a:cubicBezTo>
                    <a:pt x="465" y="7"/>
                    <a:pt x="466" y="8"/>
                    <a:pt x="467" y="8"/>
                  </a:cubicBezTo>
                  <a:cubicBezTo>
                    <a:pt x="467" y="8"/>
                    <a:pt x="469" y="10"/>
                    <a:pt x="469" y="10"/>
                  </a:cubicBezTo>
                  <a:cubicBezTo>
                    <a:pt x="470" y="10"/>
                    <a:pt x="471" y="12"/>
                    <a:pt x="471" y="11"/>
                  </a:cubicBezTo>
                  <a:cubicBezTo>
                    <a:pt x="472" y="11"/>
                    <a:pt x="473" y="10"/>
                    <a:pt x="473" y="9"/>
                  </a:cubicBezTo>
                  <a:cubicBezTo>
                    <a:pt x="474" y="9"/>
                    <a:pt x="474" y="8"/>
                    <a:pt x="475" y="7"/>
                  </a:cubicBezTo>
                  <a:cubicBezTo>
                    <a:pt x="475" y="6"/>
                    <a:pt x="476" y="6"/>
                    <a:pt x="476" y="5"/>
                  </a:cubicBezTo>
                  <a:cubicBezTo>
                    <a:pt x="477" y="5"/>
                    <a:pt x="479" y="6"/>
                    <a:pt x="479" y="6"/>
                  </a:cubicBezTo>
                  <a:cubicBezTo>
                    <a:pt x="479" y="7"/>
                    <a:pt x="477" y="8"/>
                    <a:pt x="477" y="9"/>
                  </a:cubicBezTo>
                  <a:cubicBezTo>
                    <a:pt x="477" y="9"/>
                    <a:pt x="479" y="10"/>
                    <a:pt x="479" y="10"/>
                  </a:cubicBezTo>
                  <a:cubicBezTo>
                    <a:pt x="479" y="11"/>
                    <a:pt x="478" y="12"/>
                    <a:pt x="478" y="13"/>
                  </a:cubicBezTo>
                  <a:cubicBezTo>
                    <a:pt x="477" y="13"/>
                    <a:pt x="476" y="14"/>
                    <a:pt x="476" y="15"/>
                  </a:cubicBezTo>
                  <a:cubicBezTo>
                    <a:pt x="476" y="15"/>
                    <a:pt x="474" y="17"/>
                    <a:pt x="474" y="17"/>
                  </a:cubicBezTo>
                  <a:cubicBezTo>
                    <a:pt x="474" y="17"/>
                    <a:pt x="476" y="19"/>
                    <a:pt x="476" y="19"/>
                  </a:cubicBezTo>
                  <a:cubicBezTo>
                    <a:pt x="477" y="19"/>
                    <a:pt x="478" y="20"/>
                    <a:pt x="479" y="21"/>
                  </a:cubicBezTo>
                  <a:cubicBezTo>
                    <a:pt x="479" y="21"/>
                    <a:pt x="481" y="22"/>
                    <a:pt x="481" y="22"/>
                  </a:cubicBezTo>
                  <a:cubicBezTo>
                    <a:pt x="481" y="22"/>
                    <a:pt x="479" y="24"/>
                    <a:pt x="479" y="24"/>
                  </a:cubicBezTo>
                  <a:cubicBezTo>
                    <a:pt x="479" y="25"/>
                    <a:pt x="477" y="26"/>
                    <a:pt x="477" y="27"/>
                  </a:cubicBezTo>
                  <a:cubicBezTo>
                    <a:pt x="478" y="27"/>
                    <a:pt x="479" y="28"/>
                    <a:pt x="480" y="28"/>
                  </a:cubicBezTo>
                  <a:cubicBezTo>
                    <a:pt x="480" y="29"/>
                    <a:pt x="481" y="29"/>
                    <a:pt x="482" y="30"/>
                  </a:cubicBezTo>
                  <a:cubicBezTo>
                    <a:pt x="482" y="29"/>
                    <a:pt x="483" y="29"/>
                    <a:pt x="484" y="28"/>
                  </a:cubicBezTo>
                  <a:cubicBezTo>
                    <a:pt x="484" y="27"/>
                    <a:pt x="485" y="26"/>
                    <a:pt x="485" y="26"/>
                  </a:cubicBezTo>
                  <a:cubicBezTo>
                    <a:pt x="485" y="25"/>
                    <a:pt x="487" y="24"/>
                    <a:pt x="487" y="23"/>
                  </a:cubicBezTo>
                  <a:cubicBezTo>
                    <a:pt x="487" y="23"/>
                    <a:pt x="485" y="22"/>
                    <a:pt x="485" y="22"/>
                  </a:cubicBezTo>
                  <a:cubicBezTo>
                    <a:pt x="485" y="21"/>
                    <a:pt x="486" y="20"/>
                    <a:pt x="486" y="19"/>
                  </a:cubicBezTo>
                  <a:cubicBezTo>
                    <a:pt x="487" y="19"/>
                    <a:pt x="488" y="18"/>
                    <a:pt x="488" y="17"/>
                  </a:cubicBezTo>
                  <a:cubicBezTo>
                    <a:pt x="488" y="17"/>
                    <a:pt x="486" y="16"/>
                    <a:pt x="486" y="16"/>
                  </a:cubicBezTo>
                  <a:cubicBezTo>
                    <a:pt x="486" y="15"/>
                    <a:pt x="487" y="13"/>
                    <a:pt x="488" y="13"/>
                  </a:cubicBezTo>
                  <a:cubicBezTo>
                    <a:pt x="488" y="13"/>
                    <a:pt x="489" y="15"/>
                    <a:pt x="490" y="15"/>
                  </a:cubicBezTo>
                  <a:cubicBezTo>
                    <a:pt x="490" y="15"/>
                    <a:pt x="491" y="13"/>
                    <a:pt x="492" y="13"/>
                  </a:cubicBezTo>
                  <a:cubicBezTo>
                    <a:pt x="492" y="12"/>
                    <a:pt x="493" y="11"/>
                    <a:pt x="493" y="11"/>
                  </a:cubicBezTo>
                  <a:cubicBezTo>
                    <a:pt x="493" y="10"/>
                    <a:pt x="491" y="9"/>
                    <a:pt x="491" y="9"/>
                  </a:cubicBezTo>
                  <a:cubicBezTo>
                    <a:pt x="492" y="7"/>
                    <a:pt x="493" y="6"/>
                    <a:pt x="494" y="4"/>
                  </a:cubicBezTo>
                  <a:cubicBezTo>
                    <a:pt x="496" y="6"/>
                    <a:pt x="497" y="7"/>
                    <a:pt x="499" y="8"/>
                  </a:cubicBezTo>
                  <a:cubicBezTo>
                    <a:pt x="499" y="8"/>
                    <a:pt x="501" y="9"/>
                    <a:pt x="501" y="9"/>
                  </a:cubicBezTo>
                  <a:cubicBezTo>
                    <a:pt x="501" y="10"/>
                    <a:pt x="499" y="11"/>
                    <a:pt x="499" y="12"/>
                  </a:cubicBezTo>
                  <a:cubicBezTo>
                    <a:pt x="500" y="12"/>
                    <a:pt x="501" y="13"/>
                    <a:pt x="502" y="13"/>
                  </a:cubicBezTo>
                  <a:cubicBezTo>
                    <a:pt x="502" y="14"/>
                    <a:pt x="500" y="15"/>
                    <a:pt x="500" y="16"/>
                  </a:cubicBezTo>
                  <a:cubicBezTo>
                    <a:pt x="500" y="16"/>
                    <a:pt x="502" y="17"/>
                    <a:pt x="502" y="17"/>
                  </a:cubicBezTo>
                  <a:cubicBezTo>
                    <a:pt x="502" y="18"/>
                    <a:pt x="500" y="19"/>
                    <a:pt x="500" y="20"/>
                  </a:cubicBezTo>
                  <a:cubicBezTo>
                    <a:pt x="501" y="20"/>
                    <a:pt x="503" y="21"/>
                    <a:pt x="503" y="21"/>
                  </a:cubicBezTo>
                  <a:cubicBezTo>
                    <a:pt x="503" y="22"/>
                    <a:pt x="501" y="23"/>
                    <a:pt x="501" y="24"/>
                  </a:cubicBezTo>
                  <a:cubicBezTo>
                    <a:pt x="501" y="24"/>
                    <a:pt x="503" y="25"/>
                    <a:pt x="503" y="25"/>
                  </a:cubicBezTo>
                  <a:cubicBezTo>
                    <a:pt x="504" y="26"/>
                    <a:pt x="505" y="26"/>
                    <a:pt x="505" y="27"/>
                  </a:cubicBezTo>
                  <a:cubicBezTo>
                    <a:pt x="506" y="26"/>
                    <a:pt x="507" y="25"/>
                    <a:pt x="507" y="25"/>
                  </a:cubicBezTo>
                  <a:cubicBezTo>
                    <a:pt x="508" y="24"/>
                    <a:pt x="509" y="23"/>
                    <a:pt x="509" y="22"/>
                  </a:cubicBezTo>
                  <a:cubicBezTo>
                    <a:pt x="509" y="22"/>
                    <a:pt x="507" y="21"/>
                    <a:pt x="507" y="21"/>
                  </a:cubicBezTo>
                  <a:cubicBezTo>
                    <a:pt x="507" y="20"/>
                    <a:pt x="508" y="19"/>
                    <a:pt x="508" y="19"/>
                  </a:cubicBezTo>
                  <a:cubicBezTo>
                    <a:pt x="509" y="18"/>
                    <a:pt x="510" y="17"/>
                    <a:pt x="510" y="16"/>
                  </a:cubicBezTo>
                  <a:cubicBezTo>
                    <a:pt x="511" y="16"/>
                    <a:pt x="511" y="15"/>
                    <a:pt x="512" y="14"/>
                  </a:cubicBezTo>
                  <a:cubicBezTo>
                    <a:pt x="513" y="13"/>
                    <a:pt x="514" y="11"/>
                    <a:pt x="515" y="10"/>
                  </a:cubicBezTo>
                  <a:cubicBezTo>
                    <a:pt x="516" y="10"/>
                    <a:pt x="517" y="11"/>
                    <a:pt x="517" y="11"/>
                  </a:cubicBezTo>
                  <a:cubicBezTo>
                    <a:pt x="518" y="12"/>
                    <a:pt x="519" y="12"/>
                    <a:pt x="520" y="13"/>
                  </a:cubicBezTo>
                  <a:cubicBezTo>
                    <a:pt x="520" y="14"/>
                    <a:pt x="521" y="14"/>
                    <a:pt x="522" y="15"/>
                  </a:cubicBezTo>
                  <a:cubicBezTo>
                    <a:pt x="522" y="14"/>
                    <a:pt x="523" y="13"/>
                    <a:pt x="524" y="12"/>
                  </a:cubicBezTo>
                  <a:cubicBezTo>
                    <a:pt x="523" y="13"/>
                    <a:pt x="526" y="14"/>
                    <a:pt x="526" y="14"/>
                  </a:cubicBezTo>
                  <a:cubicBezTo>
                    <a:pt x="526" y="14"/>
                    <a:pt x="524" y="16"/>
                    <a:pt x="524" y="16"/>
                  </a:cubicBezTo>
                  <a:cubicBezTo>
                    <a:pt x="524" y="16"/>
                    <a:pt x="522" y="15"/>
                    <a:pt x="522" y="15"/>
                  </a:cubicBezTo>
                  <a:cubicBezTo>
                    <a:pt x="522" y="15"/>
                    <a:pt x="520" y="17"/>
                    <a:pt x="520" y="17"/>
                  </a:cubicBezTo>
                  <a:cubicBezTo>
                    <a:pt x="520" y="17"/>
                    <a:pt x="522" y="19"/>
                    <a:pt x="522" y="19"/>
                  </a:cubicBezTo>
                  <a:cubicBezTo>
                    <a:pt x="522" y="19"/>
                    <a:pt x="521" y="20"/>
                    <a:pt x="521" y="21"/>
                  </a:cubicBezTo>
                  <a:cubicBezTo>
                    <a:pt x="520" y="22"/>
                    <a:pt x="520" y="22"/>
                    <a:pt x="519" y="23"/>
                  </a:cubicBezTo>
                  <a:cubicBezTo>
                    <a:pt x="518" y="24"/>
                    <a:pt x="518" y="25"/>
                    <a:pt x="517" y="25"/>
                  </a:cubicBezTo>
                  <a:cubicBezTo>
                    <a:pt x="517" y="26"/>
                    <a:pt x="516" y="27"/>
                    <a:pt x="516" y="28"/>
                  </a:cubicBezTo>
                  <a:cubicBezTo>
                    <a:pt x="515" y="28"/>
                    <a:pt x="518" y="29"/>
                    <a:pt x="518" y="29"/>
                  </a:cubicBezTo>
                  <a:cubicBezTo>
                    <a:pt x="519" y="28"/>
                    <a:pt x="520" y="26"/>
                    <a:pt x="521" y="25"/>
                  </a:cubicBezTo>
                  <a:cubicBezTo>
                    <a:pt x="522" y="24"/>
                    <a:pt x="522" y="23"/>
                    <a:pt x="523" y="23"/>
                  </a:cubicBezTo>
                  <a:cubicBezTo>
                    <a:pt x="523" y="22"/>
                    <a:pt x="525" y="24"/>
                    <a:pt x="525" y="24"/>
                  </a:cubicBezTo>
                  <a:cubicBezTo>
                    <a:pt x="526" y="24"/>
                    <a:pt x="527" y="22"/>
                    <a:pt x="527" y="22"/>
                  </a:cubicBezTo>
                  <a:cubicBezTo>
                    <a:pt x="527" y="21"/>
                    <a:pt x="528" y="21"/>
                    <a:pt x="529" y="20"/>
                  </a:cubicBezTo>
                  <a:cubicBezTo>
                    <a:pt x="529" y="19"/>
                    <a:pt x="530" y="18"/>
                    <a:pt x="530" y="18"/>
                  </a:cubicBezTo>
                  <a:cubicBezTo>
                    <a:pt x="530" y="17"/>
                    <a:pt x="528" y="16"/>
                    <a:pt x="528" y="16"/>
                  </a:cubicBezTo>
                  <a:cubicBezTo>
                    <a:pt x="528" y="15"/>
                    <a:pt x="530" y="14"/>
                    <a:pt x="530" y="14"/>
                  </a:cubicBezTo>
                  <a:cubicBezTo>
                    <a:pt x="529" y="14"/>
                    <a:pt x="528" y="12"/>
                    <a:pt x="528" y="12"/>
                  </a:cubicBezTo>
                  <a:cubicBezTo>
                    <a:pt x="528" y="12"/>
                    <a:pt x="529" y="10"/>
                    <a:pt x="529" y="10"/>
                  </a:cubicBezTo>
                  <a:cubicBezTo>
                    <a:pt x="530" y="10"/>
                    <a:pt x="531" y="11"/>
                    <a:pt x="531" y="11"/>
                  </a:cubicBezTo>
                  <a:cubicBezTo>
                    <a:pt x="532" y="12"/>
                    <a:pt x="534" y="13"/>
                    <a:pt x="534" y="13"/>
                  </a:cubicBezTo>
                  <a:cubicBezTo>
                    <a:pt x="534" y="14"/>
                    <a:pt x="532" y="15"/>
                    <a:pt x="532" y="15"/>
                  </a:cubicBezTo>
                  <a:cubicBezTo>
                    <a:pt x="532" y="16"/>
                    <a:pt x="534" y="16"/>
                    <a:pt x="534" y="17"/>
                  </a:cubicBezTo>
                  <a:cubicBezTo>
                    <a:pt x="534" y="18"/>
                    <a:pt x="532" y="19"/>
                    <a:pt x="532" y="19"/>
                  </a:cubicBezTo>
                  <a:cubicBezTo>
                    <a:pt x="533" y="20"/>
                    <a:pt x="535" y="20"/>
                    <a:pt x="535" y="21"/>
                  </a:cubicBezTo>
                  <a:cubicBezTo>
                    <a:pt x="535" y="22"/>
                    <a:pt x="537" y="22"/>
                    <a:pt x="537" y="23"/>
                  </a:cubicBezTo>
                  <a:cubicBezTo>
                    <a:pt x="537" y="22"/>
                    <a:pt x="539" y="21"/>
                    <a:pt x="539" y="20"/>
                  </a:cubicBezTo>
                  <a:cubicBezTo>
                    <a:pt x="539" y="20"/>
                    <a:pt x="536" y="19"/>
                    <a:pt x="536" y="19"/>
                  </a:cubicBezTo>
                  <a:cubicBezTo>
                    <a:pt x="536" y="18"/>
                    <a:pt x="538" y="17"/>
                    <a:pt x="538" y="17"/>
                  </a:cubicBezTo>
                  <a:cubicBezTo>
                    <a:pt x="538" y="16"/>
                    <a:pt x="539" y="14"/>
                    <a:pt x="540" y="14"/>
                  </a:cubicBezTo>
                  <a:cubicBezTo>
                    <a:pt x="540" y="14"/>
                    <a:pt x="542" y="16"/>
                    <a:pt x="542" y="16"/>
                  </a:cubicBezTo>
                  <a:cubicBezTo>
                    <a:pt x="543" y="16"/>
                    <a:pt x="543" y="14"/>
                    <a:pt x="544" y="14"/>
                  </a:cubicBezTo>
                  <a:cubicBezTo>
                    <a:pt x="545" y="14"/>
                    <a:pt x="545" y="15"/>
                    <a:pt x="546" y="15"/>
                  </a:cubicBezTo>
                  <a:cubicBezTo>
                    <a:pt x="547" y="16"/>
                    <a:pt x="548" y="17"/>
                    <a:pt x="548" y="17"/>
                  </a:cubicBezTo>
                  <a:cubicBezTo>
                    <a:pt x="548" y="18"/>
                    <a:pt x="546" y="19"/>
                    <a:pt x="547" y="19"/>
                  </a:cubicBezTo>
                  <a:cubicBezTo>
                    <a:pt x="547" y="20"/>
                    <a:pt x="549" y="21"/>
                    <a:pt x="549" y="21"/>
                  </a:cubicBezTo>
                  <a:cubicBezTo>
                    <a:pt x="549" y="21"/>
                    <a:pt x="550" y="23"/>
                    <a:pt x="551" y="23"/>
                  </a:cubicBezTo>
                  <a:cubicBezTo>
                    <a:pt x="551" y="23"/>
                    <a:pt x="552" y="21"/>
                    <a:pt x="553" y="21"/>
                  </a:cubicBezTo>
                  <a:cubicBezTo>
                    <a:pt x="553" y="20"/>
                    <a:pt x="554" y="19"/>
                    <a:pt x="554" y="18"/>
                  </a:cubicBezTo>
                  <a:cubicBezTo>
                    <a:pt x="554" y="18"/>
                    <a:pt x="552" y="17"/>
                    <a:pt x="552" y="17"/>
                  </a:cubicBezTo>
                  <a:cubicBezTo>
                    <a:pt x="553" y="16"/>
                    <a:pt x="553" y="15"/>
                    <a:pt x="554" y="14"/>
                  </a:cubicBezTo>
                  <a:cubicBezTo>
                    <a:pt x="554" y="14"/>
                    <a:pt x="556" y="16"/>
                    <a:pt x="556" y="16"/>
                  </a:cubicBezTo>
                  <a:cubicBezTo>
                    <a:pt x="557" y="17"/>
                    <a:pt x="558" y="18"/>
                    <a:pt x="558" y="18"/>
                  </a:cubicBezTo>
                  <a:cubicBezTo>
                    <a:pt x="559" y="18"/>
                    <a:pt x="560" y="20"/>
                    <a:pt x="561" y="20"/>
                  </a:cubicBezTo>
                  <a:cubicBezTo>
                    <a:pt x="561" y="20"/>
                    <a:pt x="562" y="17"/>
                    <a:pt x="562" y="17"/>
                  </a:cubicBezTo>
                  <a:cubicBezTo>
                    <a:pt x="563" y="18"/>
                    <a:pt x="564" y="19"/>
                    <a:pt x="565" y="19"/>
                  </a:cubicBezTo>
                  <a:cubicBezTo>
                    <a:pt x="565" y="20"/>
                    <a:pt x="563" y="21"/>
                    <a:pt x="563" y="21"/>
                  </a:cubicBezTo>
                  <a:cubicBezTo>
                    <a:pt x="563" y="22"/>
                    <a:pt x="561" y="23"/>
                    <a:pt x="561" y="23"/>
                  </a:cubicBezTo>
                  <a:cubicBezTo>
                    <a:pt x="561" y="24"/>
                    <a:pt x="563" y="25"/>
                    <a:pt x="563" y="25"/>
                  </a:cubicBezTo>
                  <a:cubicBezTo>
                    <a:pt x="564" y="26"/>
                    <a:pt x="565" y="26"/>
                    <a:pt x="566" y="27"/>
                  </a:cubicBezTo>
                  <a:cubicBezTo>
                    <a:pt x="567" y="25"/>
                    <a:pt x="568" y="24"/>
                    <a:pt x="569" y="22"/>
                  </a:cubicBezTo>
                  <a:cubicBezTo>
                    <a:pt x="570" y="22"/>
                    <a:pt x="570" y="21"/>
                    <a:pt x="571" y="20"/>
                  </a:cubicBezTo>
                  <a:cubicBezTo>
                    <a:pt x="572" y="19"/>
                    <a:pt x="573" y="17"/>
                    <a:pt x="574" y="16"/>
                  </a:cubicBezTo>
                  <a:cubicBezTo>
                    <a:pt x="575" y="15"/>
                    <a:pt x="575" y="14"/>
                    <a:pt x="576" y="14"/>
                  </a:cubicBezTo>
                  <a:cubicBezTo>
                    <a:pt x="577" y="14"/>
                    <a:pt x="577" y="15"/>
                    <a:pt x="578" y="15"/>
                  </a:cubicBezTo>
                  <a:cubicBezTo>
                    <a:pt x="579" y="16"/>
                    <a:pt x="580" y="16"/>
                    <a:pt x="580" y="17"/>
                  </a:cubicBezTo>
                  <a:cubicBezTo>
                    <a:pt x="580" y="17"/>
                    <a:pt x="578" y="19"/>
                    <a:pt x="579" y="19"/>
                  </a:cubicBezTo>
                  <a:cubicBezTo>
                    <a:pt x="579" y="19"/>
                    <a:pt x="581" y="21"/>
                    <a:pt x="581" y="21"/>
                  </a:cubicBezTo>
                  <a:cubicBezTo>
                    <a:pt x="581" y="21"/>
                    <a:pt x="582" y="19"/>
                    <a:pt x="582" y="19"/>
                  </a:cubicBezTo>
                  <a:cubicBezTo>
                    <a:pt x="583" y="18"/>
                    <a:pt x="584" y="17"/>
                    <a:pt x="584" y="16"/>
                  </a:cubicBezTo>
                  <a:cubicBezTo>
                    <a:pt x="584" y="16"/>
                    <a:pt x="582" y="15"/>
                    <a:pt x="582" y="15"/>
                  </a:cubicBezTo>
                  <a:cubicBezTo>
                    <a:pt x="582" y="14"/>
                    <a:pt x="583" y="13"/>
                    <a:pt x="584" y="12"/>
                  </a:cubicBezTo>
                  <a:cubicBezTo>
                    <a:pt x="584" y="12"/>
                    <a:pt x="585" y="11"/>
                    <a:pt x="585" y="10"/>
                  </a:cubicBezTo>
                  <a:cubicBezTo>
                    <a:pt x="586" y="9"/>
                    <a:pt x="587" y="9"/>
                    <a:pt x="587" y="8"/>
                  </a:cubicBezTo>
                  <a:cubicBezTo>
                    <a:pt x="587" y="8"/>
                    <a:pt x="588" y="6"/>
                    <a:pt x="589" y="6"/>
                  </a:cubicBezTo>
                  <a:cubicBezTo>
                    <a:pt x="589" y="6"/>
                    <a:pt x="591" y="7"/>
                    <a:pt x="591" y="7"/>
                  </a:cubicBezTo>
                  <a:cubicBezTo>
                    <a:pt x="591" y="8"/>
                    <a:pt x="590" y="9"/>
                    <a:pt x="589" y="10"/>
                  </a:cubicBezTo>
                  <a:cubicBezTo>
                    <a:pt x="589" y="10"/>
                    <a:pt x="588" y="12"/>
                    <a:pt x="588" y="12"/>
                  </a:cubicBezTo>
                  <a:cubicBezTo>
                    <a:pt x="588" y="12"/>
                    <a:pt x="590" y="14"/>
                    <a:pt x="590" y="14"/>
                  </a:cubicBezTo>
                  <a:cubicBezTo>
                    <a:pt x="590" y="14"/>
                    <a:pt x="591" y="11"/>
                    <a:pt x="592" y="11"/>
                  </a:cubicBezTo>
                  <a:cubicBezTo>
                    <a:pt x="592" y="11"/>
                    <a:pt x="593" y="13"/>
                    <a:pt x="594" y="13"/>
                  </a:cubicBezTo>
                  <a:cubicBezTo>
                    <a:pt x="594" y="13"/>
                    <a:pt x="595" y="11"/>
                    <a:pt x="595" y="11"/>
                  </a:cubicBezTo>
                  <a:cubicBezTo>
                    <a:pt x="596" y="11"/>
                    <a:pt x="597" y="13"/>
                    <a:pt x="598" y="13"/>
                  </a:cubicBezTo>
                  <a:cubicBezTo>
                    <a:pt x="598" y="12"/>
                    <a:pt x="599" y="11"/>
                    <a:pt x="599" y="10"/>
                  </a:cubicBezTo>
                  <a:cubicBezTo>
                    <a:pt x="600" y="10"/>
                    <a:pt x="601" y="9"/>
                    <a:pt x="601" y="8"/>
                  </a:cubicBezTo>
                  <a:cubicBezTo>
                    <a:pt x="601" y="8"/>
                    <a:pt x="603" y="6"/>
                    <a:pt x="603" y="6"/>
                  </a:cubicBezTo>
                  <a:cubicBezTo>
                    <a:pt x="603" y="6"/>
                    <a:pt x="601" y="4"/>
                    <a:pt x="601" y="4"/>
                  </a:cubicBezTo>
                  <a:cubicBezTo>
                    <a:pt x="601" y="4"/>
                    <a:pt x="602" y="2"/>
                    <a:pt x="602" y="2"/>
                  </a:cubicBezTo>
                  <a:cubicBezTo>
                    <a:pt x="603" y="2"/>
                    <a:pt x="604" y="4"/>
                    <a:pt x="605" y="4"/>
                  </a:cubicBezTo>
                  <a:cubicBezTo>
                    <a:pt x="605" y="4"/>
                    <a:pt x="607" y="5"/>
                    <a:pt x="607" y="5"/>
                  </a:cubicBezTo>
                  <a:cubicBezTo>
                    <a:pt x="607" y="6"/>
                    <a:pt x="605" y="7"/>
                    <a:pt x="605" y="8"/>
                  </a:cubicBezTo>
                  <a:cubicBezTo>
                    <a:pt x="605" y="8"/>
                    <a:pt x="603" y="9"/>
                    <a:pt x="603" y="10"/>
                  </a:cubicBezTo>
                  <a:cubicBezTo>
                    <a:pt x="603" y="10"/>
                    <a:pt x="606" y="11"/>
                    <a:pt x="606" y="12"/>
                  </a:cubicBezTo>
                  <a:cubicBezTo>
                    <a:pt x="605" y="12"/>
                    <a:pt x="604" y="14"/>
                    <a:pt x="604" y="14"/>
                  </a:cubicBezTo>
                  <a:cubicBezTo>
                    <a:pt x="603" y="14"/>
                    <a:pt x="602" y="12"/>
                    <a:pt x="602" y="12"/>
                  </a:cubicBezTo>
                  <a:cubicBezTo>
                    <a:pt x="601" y="12"/>
                    <a:pt x="600" y="14"/>
                    <a:pt x="600" y="14"/>
                  </a:cubicBezTo>
                  <a:cubicBezTo>
                    <a:pt x="600" y="15"/>
                    <a:pt x="598" y="16"/>
                    <a:pt x="598" y="16"/>
                  </a:cubicBezTo>
                  <a:cubicBezTo>
                    <a:pt x="598" y="17"/>
                    <a:pt x="601" y="18"/>
                    <a:pt x="600" y="18"/>
                  </a:cubicBezTo>
                  <a:cubicBezTo>
                    <a:pt x="600" y="19"/>
                    <a:pt x="599" y="20"/>
                    <a:pt x="599" y="20"/>
                  </a:cubicBezTo>
                  <a:cubicBezTo>
                    <a:pt x="598" y="21"/>
                    <a:pt x="597" y="22"/>
                    <a:pt x="597" y="23"/>
                  </a:cubicBezTo>
                  <a:cubicBezTo>
                    <a:pt x="597" y="23"/>
                    <a:pt x="599" y="24"/>
                    <a:pt x="599" y="24"/>
                  </a:cubicBezTo>
                  <a:cubicBezTo>
                    <a:pt x="599" y="25"/>
                    <a:pt x="598" y="26"/>
                    <a:pt x="598" y="27"/>
                  </a:cubicBezTo>
                  <a:cubicBezTo>
                    <a:pt x="597" y="27"/>
                    <a:pt x="596" y="28"/>
                    <a:pt x="596" y="29"/>
                  </a:cubicBezTo>
                  <a:cubicBezTo>
                    <a:pt x="597" y="29"/>
                    <a:pt x="597" y="31"/>
                    <a:pt x="598" y="31"/>
                  </a:cubicBezTo>
                  <a:cubicBezTo>
                    <a:pt x="598" y="30"/>
                    <a:pt x="600" y="29"/>
                    <a:pt x="600" y="28"/>
                  </a:cubicBezTo>
                  <a:cubicBezTo>
                    <a:pt x="600" y="28"/>
                    <a:pt x="601" y="27"/>
                    <a:pt x="602" y="26"/>
                  </a:cubicBezTo>
                  <a:cubicBezTo>
                    <a:pt x="602" y="25"/>
                    <a:pt x="603" y="25"/>
                    <a:pt x="603" y="24"/>
                  </a:cubicBezTo>
                  <a:cubicBezTo>
                    <a:pt x="604" y="23"/>
                    <a:pt x="604" y="22"/>
                    <a:pt x="605" y="22"/>
                  </a:cubicBezTo>
                  <a:cubicBezTo>
                    <a:pt x="605" y="21"/>
                    <a:pt x="607" y="20"/>
                    <a:pt x="607" y="19"/>
                  </a:cubicBezTo>
                  <a:cubicBezTo>
                    <a:pt x="607" y="19"/>
                    <a:pt x="604" y="18"/>
                    <a:pt x="604" y="18"/>
                  </a:cubicBezTo>
                  <a:cubicBezTo>
                    <a:pt x="605" y="17"/>
                    <a:pt x="606" y="16"/>
                    <a:pt x="606" y="15"/>
                  </a:cubicBezTo>
                  <a:cubicBezTo>
                    <a:pt x="607" y="15"/>
                    <a:pt x="607" y="14"/>
                    <a:pt x="608" y="13"/>
                  </a:cubicBezTo>
                  <a:cubicBezTo>
                    <a:pt x="608" y="13"/>
                    <a:pt x="610" y="15"/>
                    <a:pt x="610" y="15"/>
                  </a:cubicBezTo>
                  <a:cubicBezTo>
                    <a:pt x="611" y="13"/>
                    <a:pt x="612" y="12"/>
                    <a:pt x="613" y="10"/>
                  </a:cubicBezTo>
                  <a:cubicBezTo>
                    <a:pt x="614" y="11"/>
                    <a:pt x="616" y="12"/>
                    <a:pt x="616" y="12"/>
                  </a:cubicBezTo>
                  <a:cubicBezTo>
                    <a:pt x="616" y="13"/>
                    <a:pt x="614" y="14"/>
                    <a:pt x="614" y="14"/>
                  </a:cubicBezTo>
                  <a:cubicBezTo>
                    <a:pt x="614" y="15"/>
                    <a:pt x="616" y="16"/>
                    <a:pt x="616" y="16"/>
                  </a:cubicBezTo>
                  <a:cubicBezTo>
                    <a:pt x="616" y="16"/>
                    <a:pt x="618" y="14"/>
                    <a:pt x="618" y="14"/>
                  </a:cubicBezTo>
                  <a:cubicBezTo>
                    <a:pt x="618" y="14"/>
                    <a:pt x="620" y="15"/>
                    <a:pt x="620" y="16"/>
                  </a:cubicBezTo>
                  <a:cubicBezTo>
                    <a:pt x="620" y="16"/>
                    <a:pt x="618" y="18"/>
                    <a:pt x="618" y="18"/>
                  </a:cubicBezTo>
                  <a:cubicBezTo>
                    <a:pt x="619" y="18"/>
                    <a:pt x="620" y="19"/>
                    <a:pt x="621" y="19"/>
                  </a:cubicBezTo>
                  <a:cubicBezTo>
                    <a:pt x="621" y="20"/>
                    <a:pt x="622" y="17"/>
                    <a:pt x="622" y="17"/>
                  </a:cubicBezTo>
                  <a:cubicBezTo>
                    <a:pt x="623" y="17"/>
                    <a:pt x="624" y="19"/>
                    <a:pt x="625" y="19"/>
                  </a:cubicBezTo>
                  <a:cubicBezTo>
                    <a:pt x="626" y="17"/>
                    <a:pt x="627" y="16"/>
                    <a:pt x="628" y="15"/>
                  </a:cubicBezTo>
                  <a:cubicBezTo>
                    <a:pt x="629" y="14"/>
                    <a:pt x="629" y="13"/>
                    <a:pt x="630" y="12"/>
                  </a:cubicBezTo>
                  <a:cubicBezTo>
                    <a:pt x="630" y="12"/>
                    <a:pt x="631" y="11"/>
                    <a:pt x="631" y="10"/>
                  </a:cubicBezTo>
                  <a:cubicBezTo>
                    <a:pt x="632" y="10"/>
                    <a:pt x="633" y="8"/>
                    <a:pt x="633" y="8"/>
                  </a:cubicBezTo>
                  <a:cubicBezTo>
                    <a:pt x="633" y="7"/>
                    <a:pt x="631" y="6"/>
                    <a:pt x="631" y="6"/>
                  </a:cubicBezTo>
                  <a:cubicBezTo>
                    <a:pt x="631" y="5"/>
                    <a:pt x="632" y="4"/>
                    <a:pt x="633" y="4"/>
                  </a:cubicBezTo>
                  <a:cubicBezTo>
                    <a:pt x="633" y="3"/>
                    <a:pt x="634" y="2"/>
                    <a:pt x="634" y="2"/>
                  </a:cubicBezTo>
                  <a:cubicBezTo>
                    <a:pt x="636" y="3"/>
                    <a:pt x="637" y="4"/>
                    <a:pt x="639" y="5"/>
                  </a:cubicBezTo>
                  <a:cubicBezTo>
                    <a:pt x="639" y="6"/>
                    <a:pt x="637" y="7"/>
                    <a:pt x="637" y="7"/>
                  </a:cubicBezTo>
                  <a:cubicBezTo>
                    <a:pt x="637" y="8"/>
                    <a:pt x="639" y="9"/>
                    <a:pt x="639" y="9"/>
                  </a:cubicBezTo>
                  <a:cubicBezTo>
                    <a:pt x="640" y="10"/>
                    <a:pt x="641" y="10"/>
                    <a:pt x="642" y="11"/>
                  </a:cubicBezTo>
                  <a:cubicBezTo>
                    <a:pt x="642" y="11"/>
                    <a:pt x="643" y="12"/>
                    <a:pt x="644" y="12"/>
                  </a:cubicBezTo>
                  <a:cubicBezTo>
                    <a:pt x="645" y="13"/>
                    <a:pt x="645" y="14"/>
                    <a:pt x="646" y="14"/>
                  </a:cubicBezTo>
                  <a:cubicBezTo>
                    <a:pt x="646" y="14"/>
                    <a:pt x="648" y="16"/>
                    <a:pt x="648" y="16"/>
                  </a:cubicBezTo>
                  <a:cubicBezTo>
                    <a:pt x="648" y="16"/>
                    <a:pt x="647" y="18"/>
                    <a:pt x="647" y="18"/>
                  </a:cubicBezTo>
                  <a:cubicBezTo>
                    <a:pt x="646" y="19"/>
                    <a:pt x="645" y="20"/>
                    <a:pt x="645" y="20"/>
                  </a:cubicBezTo>
                  <a:cubicBezTo>
                    <a:pt x="644" y="20"/>
                    <a:pt x="643" y="19"/>
                    <a:pt x="643" y="19"/>
                  </a:cubicBezTo>
                  <a:cubicBezTo>
                    <a:pt x="642" y="19"/>
                    <a:pt x="642" y="21"/>
                    <a:pt x="641" y="21"/>
                  </a:cubicBezTo>
                  <a:cubicBezTo>
                    <a:pt x="642" y="22"/>
                    <a:pt x="644" y="23"/>
                    <a:pt x="645" y="24"/>
                  </a:cubicBezTo>
                  <a:cubicBezTo>
                    <a:pt x="646" y="24"/>
                    <a:pt x="646" y="22"/>
                    <a:pt x="647" y="22"/>
                  </a:cubicBezTo>
                  <a:cubicBezTo>
                    <a:pt x="647" y="22"/>
                    <a:pt x="649" y="24"/>
                    <a:pt x="649" y="24"/>
                  </a:cubicBezTo>
                  <a:cubicBezTo>
                    <a:pt x="650" y="23"/>
                    <a:pt x="651" y="22"/>
                    <a:pt x="651" y="21"/>
                  </a:cubicBezTo>
                  <a:cubicBezTo>
                    <a:pt x="652" y="21"/>
                    <a:pt x="652" y="20"/>
                    <a:pt x="653" y="19"/>
                  </a:cubicBezTo>
                  <a:cubicBezTo>
                    <a:pt x="653" y="18"/>
                    <a:pt x="654" y="18"/>
                    <a:pt x="654" y="17"/>
                  </a:cubicBezTo>
                  <a:cubicBezTo>
                    <a:pt x="655" y="16"/>
                    <a:pt x="656" y="15"/>
                    <a:pt x="656" y="15"/>
                  </a:cubicBezTo>
                  <a:cubicBezTo>
                    <a:pt x="656" y="14"/>
                    <a:pt x="658" y="13"/>
                    <a:pt x="658" y="13"/>
                  </a:cubicBezTo>
                  <a:cubicBezTo>
                    <a:pt x="658" y="12"/>
                    <a:pt x="656" y="11"/>
                    <a:pt x="656" y="11"/>
                  </a:cubicBezTo>
                  <a:cubicBezTo>
                    <a:pt x="655" y="11"/>
                    <a:pt x="653" y="9"/>
                    <a:pt x="653" y="9"/>
                  </a:cubicBezTo>
                  <a:cubicBezTo>
                    <a:pt x="654" y="9"/>
                    <a:pt x="655" y="7"/>
                    <a:pt x="655" y="7"/>
                  </a:cubicBezTo>
                  <a:cubicBezTo>
                    <a:pt x="656" y="7"/>
                    <a:pt x="657" y="8"/>
                    <a:pt x="657" y="9"/>
                  </a:cubicBezTo>
                  <a:cubicBezTo>
                    <a:pt x="658" y="9"/>
                    <a:pt x="659" y="10"/>
                    <a:pt x="660" y="10"/>
                  </a:cubicBezTo>
                  <a:cubicBezTo>
                    <a:pt x="660" y="11"/>
                    <a:pt x="661" y="12"/>
                    <a:pt x="662" y="12"/>
                  </a:cubicBezTo>
                  <a:cubicBezTo>
                    <a:pt x="662" y="12"/>
                    <a:pt x="663" y="14"/>
                    <a:pt x="664" y="14"/>
                  </a:cubicBezTo>
                  <a:cubicBezTo>
                    <a:pt x="664" y="14"/>
                    <a:pt x="665" y="12"/>
                    <a:pt x="666" y="11"/>
                  </a:cubicBezTo>
                  <a:cubicBezTo>
                    <a:pt x="666" y="11"/>
                    <a:pt x="667" y="9"/>
                    <a:pt x="667" y="9"/>
                  </a:cubicBezTo>
                  <a:cubicBezTo>
                    <a:pt x="668" y="9"/>
                    <a:pt x="669" y="11"/>
                    <a:pt x="670" y="11"/>
                  </a:cubicBezTo>
                  <a:cubicBezTo>
                    <a:pt x="670" y="11"/>
                    <a:pt x="671" y="13"/>
                    <a:pt x="672" y="13"/>
                  </a:cubicBezTo>
                  <a:cubicBezTo>
                    <a:pt x="672" y="13"/>
                    <a:pt x="673" y="11"/>
                    <a:pt x="674" y="10"/>
                  </a:cubicBezTo>
                  <a:cubicBezTo>
                    <a:pt x="674" y="10"/>
                    <a:pt x="675" y="8"/>
                    <a:pt x="675" y="8"/>
                  </a:cubicBezTo>
                  <a:cubicBezTo>
                    <a:pt x="676" y="8"/>
                    <a:pt x="677" y="9"/>
                    <a:pt x="677" y="10"/>
                  </a:cubicBezTo>
                  <a:cubicBezTo>
                    <a:pt x="678" y="10"/>
                    <a:pt x="676" y="12"/>
                    <a:pt x="676" y="12"/>
                  </a:cubicBezTo>
                  <a:cubicBezTo>
                    <a:pt x="675" y="13"/>
                    <a:pt x="674" y="14"/>
                    <a:pt x="674" y="14"/>
                  </a:cubicBezTo>
                  <a:cubicBezTo>
                    <a:pt x="674" y="15"/>
                    <a:pt x="676" y="16"/>
                    <a:pt x="676" y="16"/>
                  </a:cubicBezTo>
                  <a:cubicBezTo>
                    <a:pt x="676" y="17"/>
                    <a:pt x="675" y="18"/>
                    <a:pt x="675" y="18"/>
                  </a:cubicBezTo>
                  <a:cubicBezTo>
                    <a:pt x="675" y="19"/>
                    <a:pt x="677" y="19"/>
                    <a:pt x="677" y="20"/>
                  </a:cubicBezTo>
                  <a:cubicBezTo>
                    <a:pt x="677" y="21"/>
                    <a:pt x="675" y="22"/>
                    <a:pt x="675" y="22"/>
                  </a:cubicBezTo>
                  <a:cubicBezTo>
                    <a:pt x="675" y="23"/>
                    <a:pt x="677" y="23"/>
                    <a:pt x="677" y="24"/>
                  </a:cubicBezTo>
                  <a:cubicBezTo>
                    <a:pt x="677" y="25"/>
                    <a:pt x="676" y="26"/>
                    <a:pt x="676" y="26"/>
                  </a:cubicBezTo>
                  <a:cubicBezTo>
                    <a:pt x="676" y="27"/>
                    <a:pt x="678" y="27"/>
                    <a:pt x="678" y="28"/>
                  </a:cubicBezTo>
                  <a:cubicBezTo>
                    <a:pt x="678" y="27"/>
                    <a:pt x="679" y="26"/>
                    <a:pt x="680" y="26"/>
                  </a:cubicBezTo>
                  <a:cubicBezTo>
                    <a:pt x="680" y="25"/>
                    <a:pt x="681" y="24"/>
                    <a:pt x="681" y="23"/>
                  </a:cubicBezTo>
                  <a:cubicBezTo>
                    <a:pt x="682" y="23"/>
                    <a:pt x="683" y="22"/>
                    <a:pt x="683" y="21"/>
                  </a:cubicBezTo>
                  <a:cubicBezTo>
                    <a:pt x="683" y="21"/>
                    <a:pt x="681" y="20"/>
                    <a:pt x="681" y="19"/>
                  </a:cubicBezTo>
                  <a:cubicBezTo>
                    <a:pt x="681" y="19"/>
                    <a:pt x="683" y="18"/>
                    <a:pt x="682" y="17"/>
                  </a:cubicBezTo>
                  <a:cubicBezTo>
                    <a:pt x="682" y="17"/>
                    <a:pt x="680" y="16"/>
                    <a:pt x="680" y="16"/>
                  </a:cubicBezTo>
                  <a:cubicBezTo>
                    <a:pt x="680" y="15"/>
                    <a:pt x="682" y="14"/>
                    <a:pt x="682" y="13"/>
                  </a:cubicBezTo>
                  <a:cubicBezTo>
                    <a:pt x="682" y="13"/>
                    <a:pt x="680" y="12"/>
                    <a:pt x="680" y="12"/>
                  </a:cubicBezTo>
                  <a:cubicBezTo>
                    <a:pt x="680" y="11"/>
                    <a:pt x="681" y="9"/>
                    <a:pt x="681" y="9"/>
                  </a:cubicBezTo>
                  <a:cubicBezTo>
                    <a:pt x="682" y="9"/>
                    <a:pt x="683" y="11"/>
                    <a:pt x="684" y="11"/>
                  </a:cubicBezTo>
                  <a:cubicBezTo>
                    <a:pt x="684" y="11"/>
                    <a:pt x="685" y="13"/>
                    <a:pt x="686" y="13"/>
                  </a:cubicBezTo>
                  <a:cubicBezTo>
                    <a:pt x="686" y="13"/>
                    <a:pt x="687" y="10"/>
                    <a:pt x="688" y="11"/>
                  </a:cubicBezTo>
                  <a:cubicBezTo>
                    <a:pt x="688" y="11"/>
                    <a:pt x="689" y="12"/>
                    <a:pt x="690" y="12"/>
                  </a:cubicBezTo>
                  <a:cubicBezTo>
                    <a:pt x="691" y="13"/>
                    <a:pt x="691" y="13"/>
                    <a:pt x="692" y="14"/>
                  </a:cubicBezTo>
                  <a:cubicBezTo>
                    <a:pt x="693" y="14"/>
                    <a:pt x="694" y="15"/>
                    <a:pt x="694" y="16"/>
                  </a:cubicBezTo>
                  <a:cubicBezTo>
                    <a:pt x="695" y="16"/>
                    <a:pt x="696" y="17"/>
                    <a:pt x="697" y="17"/>
                  </a:cubicBezTo>
                  <a:cubicBezTo>
                    <a:pt x="697" y="17"/>
                    <a:pt x="698" y="15"/>
                    <a:pt x="698" y="15"/>
                  </a:cubicBezTo>
                  <a:cubicBezTo>
                    <a:pt x="699" y="15"/>
                    <a:pt x="700" y="17"/>
                    <a:pt x="700" y="17"/>
                  </a:cubicBezTo>
                  <a:cubicBezTo>
                    <a:pt x="701" y="17"/>
                    <a:pt x="702" y="15"/>
                    <a:pt x="702" y="15"/>
                  </a:cubicBezTo>
                  <a:cubicBezTo>
                    <a:pt x="702" y="14"/>
                    <a:pt x="700" y="13"/>
                    <a:pt x="700" y="13"/>
                  </a:cubicBezTo>
                  <a:cubicBezTo>
                    <a:pt x="700" y="12"/>
                    <a:pt x="701" y="11"/>
                    <a:pt x="702" y="11"/>
                  </a:cubicBezTo>
                  <a:cubicBezTo>
                    <a:pt x="702" y="10"/>
                    <a:pt x="703" y="9"/>
                    <a:pt x="703" y="8"/>
                  </a:cubicBezTo>
                  <a:cubicBezTo>
                    <a:pt x="705" y="10"/>
                    <a:pt x="706" y="11"/>
                    <a:pt x="708" y="12"/>
                  </a:cubicBezTo>
                  <a:cubicBezTo>
                    <a:pt x="707" y="13"/>
                    <a:pt x="707" y="13"/>
                    <a:pt x="706" y="14"/>
                  </a:cubicBezTo>
                  <a:cubicBezTo>
                    <a:pt x="706" y="14"/>
                    <a:pt x="704" y="16"/>
                    <a:pt x="704" y="16"/>
                  </a:cubicBezTo>
                  <a:cubicBezTo>
                    <a:pt x="704" y="17"/>
                    <a:pt x="706" y="18"/>
                    <a:pt x="707" y="18"/>
                  </a:cubicBezTo>
                  <a:cubicBezTo>
                    <a:pt x="707" y="18"/>
                    <a:pt x="709" y="19"/>
                    <a:pt x="709" y="20"/>
                  </a:cubicBezTo>
                  <a:cubicBezTo>
                    <a:pt x="709" y="20"/>
                    <a:pt x="707" y="21"/>
                    <a:pt x="707" y="22"/>
                  </a:cubicBezTo>
                  <a:cubicBezTo>
                    <a:pt x="707" y="22"/>
                    <a:pt x="709" y="23"/>
                    <a:pt x="709" y="24"/>
                  </a:cubicBezTo>
                  <a:cubicBezTo>
                    <a:pt x="709" y="24"/>
                    <a:pt x="708" y="25"/>
                    <a:pt x="708" y="26"/>
                  </a:cubicBezTo>
                  <a:cubicBezTo>
                    <a:pt x="707" y="26"/>
                    <a:pt x="706" y="28"/>
                    <a:pt x="706" y="28"/>
                  </a:cubicBezTo>
                  <a:cubicBezTo>
                    <a:pt x="706" y="29"/>
                    <a:pt x="708" y="29"/>
                    <a:pt x="708" y="30"/>
                  </a:cubicBezTo>
                  <a:cubicBezTo>
                    <a:pt x="709" y="28"/>
                    <a:pt x="710" y="27"/>
                    <a:pt x="712" y="25"/>
                  </a:cubicBezTo>
                  <a:cubicBezTo>
                    <a:pt x="712" y="25"/>
                    <a:pt x="713" y="23"/>
                    <a:pt x="713" y="23"/>
                  </a:cubicBezTo>
                  <a:cubicBezTo>
                    <a:pt x="713" y="23"/>
                    <a:pt x="711" y="22"/>
                    <a:pt x="711" y="21"/>
                  </a:cubicBezTo>
                  <a:cubicBezTo>
                    <a:pt x="711" y="21"/>
                    <a:pt x="709" y="20"/>
                    <a:pt x="709" y="20"/>
                  </a:cubicBezTo>
                  <a:cubicBezTo>
                    <a:pt x="709" y="19"/>
                    <a:pt x="710" y="18"/>
                    <a:pt x="711" y="17"/>
                  </a:cubicBezTo>
                  <a:cubicBezTo>
                    <a:pt x="711" y="17"/>
                    <a:pt x="712" y="16"/>
                    <a:pt x="712" y="15"/>
                  </a:cubicBezTo>
                  <a:cubicBezTo>
                    <a:pt x="712" y="15"/>
                    <a:pt x="710" y="14"/>
                    <a:pt x="710" y="14"/>
                  </a:cubicBezTo>
                  <a:cubicBezTo>
                    <a:pt x="711" y="12"/>
                    <a:pt x="712" y="11"/>
                    <a:pt x="713" y="9"/>
                  </a:cubicBezTo>
                  <a:cubicBezTo>
                    <a:pt x="714" y="10"/>
                    <a:pt x="715" y="10"/>
                    <a:pt x="716" y="11"/>
                  </a:cubicBezTo>
                  <a:cubicBezTo>
                    <a:pt x="716" y="11"/>
                    <a:pt x="718" y="12"/>
                    <a:pt x="718" y="12"/>
                  </a:cubicBezTo>
                  <a:cubicBezTo>
                    <a:pt x="718" y="13"/>
                    <a:pt x="716" y="14"/>
                    <a:pt x="716" y="15"/>
                  </a:cubicBezTo>
                  <a:cubicBezTo>
                    <a:pt x="716" y="15"/>
                    <a:pt x="714" y="13"/>
                    <a:pt x="714" y="13"/>
                  </a:cubicBezTo>
                  <a:cubicBezTo>
                    <a:pt x="713" y="13"/>
                    <a:pt x="713" y="15"/>
                    <a:pt x="712" y="15"/>
                  </a:cubicBezTo>
                  <a:cubicBezTo>
                    <a:pt x="714" y="16"/>
                    <a:pt x="715" y="17"/>
                    <a:pt x="717" y="19"/>
                  </a:cubicBezTo>
                  <a:cubicBezTo>
                    <a:pt x="717" y="18"/>
                    <a:pt x="718" y="17"/>
                    <a:pt x="718" y="16"/>
                  </a:cubicBezTo>
                  <a:cubicBezTo>
                    <a:pt x="719" y="16"/>
                    <a:pt x="719" y="15"/>
                    <a:pt x="720" y="14"/>
                  </a:cubicBezTo>
                  <a:cubicBezTo>
                    <a:pt x="721" y="14"/>
                    <a:pt x="721" y="12"/>
                    <a:pt x="722" y="12"/>
                  </a:cubicBezTo>
                  <a:cubicBezTo>
                    <a:pt x="722" y="12"/>
                    <a:pt x="724" y="14"/>
                    <a:pt x="724" y="14"/>
                  </a:cubicBezTo>
                  <a:cubicBezTo>
                    <a:pt x="724" y="13"/>
                    <a:pt x="726" y="12"/>
                    <a:pt x="726" y="11"/>
                  </a:cubicBezTo>
                  <a:cubicBezTo>
                    <a:pt x="726" y="11"/>
                    <a:pt x="723" y="10"/>
                    <a:pt x="724" y="10"/>
                  </a:cubicBezTo>
                  <a:cubicBezTo>
                    <a:pt x="724" y="9"/>
                    <a:pt x="725" y="8"/>
                    <a:pt x="725" y="7"/>
                  </a:cubicBezTo>
                  <a:cubicBezTo>
                    <a:pt x="726" y="7"/>
                    <a:pt x="727" y="9"/>
                    <a:pt x="727" y="9"/>
                  </a:cubicBezTo>
                  <a:cubicBezTo>
                    <a:pt x="728" y="10"/>
                    <a:pt x="730" y="10"/>
                    <a:pt x="730" y="11"/>
                  </a:cubicBezTo>
                  <a:cubicBezTo>
                    <a:pt x="730" y="11"/>
                    <a:pt x="728" y="13"/>
                    <a:pt x="728" y="13"/>
                  </a:cubicBezTo>
                  <a:cubicBezTo>
                    <a:pt x="727" y="14"/>
                    <a:pt x="727" y="15"/>
                    <a:pt x="726" y="15"/>
                  </a:cubicBezTo>
                  <a:cubicBezTo>
                    <a:pt x="726" y="15"/>
                    <a:pt x="725" y="14"/>
                    <a:pt x="724" y="14"/>
                  </a:cubicBezTo>
                  <a:cubicBezTo>
                    <a:pt x="724" y="14"/>
                    <a:pt x="722" y="16"/>
                    <a:pt x="722" y="16"/>
                  </a:cubicBezTo>
                  <a:cubicBezTo>
                    <a:pt x="722" y="16"/>
                    <a:pt x="725" y="17"/>
                    <a:pt x="725" y="18"/>
                  </a:cubicBezTo>
                  <a:cubicBezTo>
                    <a:pt x="725" y="18"/>
                    <a:pt x="723" y="19"/>
                    <a:pt x="723" y="20"/>
                  </a:cubicBezTo>
                  <a:cubicBezTo>
                    <a:pt x="724" y="20"/>
                    <a:pt x="724" y="21"/>
                    <a:pt x="725" y="22"/>
                  </a:cubicBezTo>
                  <a:cubicBezTo>
                    <a:pt x="726" y="22"/>
                    <a:pt x="727" y="23"/>
                    <a:pt x="727" y="23"/>
                  </a:cubicBezTo>
                  <a:cubicBezTo>
                    <a:pt x="728" y="23"/>
                    <a:pt x="729" y="21"/>
                    <a:pt x="729" y="21"/>
                  </a:cubicBezTo>
                  <a:cubicBezTo>
                    <a:pt x="730" y="20"/>
                    <a:pt x="730" y="19"/>
                    <a:pt x="731" y="19"/>
                  </a:cubicBezTo>
                  <a:cubicBezTo>
                    <a:pt x="731" y="18"/>
                    <a:pt x="732" y="17"/>
                    <a:pt x="732" y="17"/>
                  </a:cubicBezTo>
                  <a:cubicBezTo>
                    <a:pt x="733" y="16"/>
                    <a:pt x="734" y="14"/>
                    <a:pt x="734" y="14"/>
                  </a:cubicBezTo>
                  <a:cubicBezTo>
                    <a:pt x="735" y="14"/>
                    <a:pt x="736" y="16"/>
                    <a:pt x="736" y="16"/>
                  </a:cubicBezTo>
                  <a:cubicBezTo>
                    <a:pt x="737" y="16"/>
                    <a:pt x="738" y="17"/>
                    <a:pt x="739" y="18"/>
                  </a:cubicBezTo>
                  <a:cubicBezTo>
                    <a:pt x="739" y="18"/>
                    <a:pt x="737" y="20"/>
                    <a:pt x="737" y="20"/>
                  </a:cubicBezTo>
                  <a:cubicBezTo>
                    <a:pt x="737" y="20"/>
                    <a:pt x="739" y="22"/>
                    <a:pt x="739" y="22"/>
                  </a:cubicBezTo>
                  <a:cubicBezTo>
                    <a:pt x="739" y="21"/>
                    <a:pt x="741" y="20"/>
                    <a:pt x="741" y="19"/>
                  </a:cubicBezTo>
                  <a:cubicBezTo>
                    <a:pt x="741" y="19"/>
                    <a:pt x="739" y="18"/>
                    <a:pt x="739" y="18"/>
                  </a:cubicBezTo>
                  <a:cubicBezTo>
                    <a:pt x="739" y="17"/>
                    <a:pt x="740" y="16"/>
                    <a:pt x="740" y="15"/>
                  </a:cubicBezTo>
                  <a:cubicBezTo>
                    <a:pt x="741" y="15"/>
                    <a:pt x="742" y="14"/>
                    <a:pt x="742" y="13"/>
                  </a:cubicBezTo>
                  <a:cubicBezTo>
                    <a:pt x="742" y="13"/>
                    <a:pt x="744" y="12"/>
                    <a:pt x="744" y="11"/>
                  </a:cubicBezTo>
                  <a:cubicBezTo>
                    <a:pt x="744" y="11"/>
                    <a:pt x="741" y="10"/>
                    <a:pt x="742" y="9"/>
                  </a:cubicBezTo>
                  <a:cubicBezTo>
                    <a:pt x="742" y="9"/>
                    <a:pt x="743" y="8"/>
                    <a:pt x="743" y="7"/>
                  </a:cubicBezTo>
                  <a:cubicBezTo>
                    <a:pt x="744" y="6"/>
                    <a:pt x="744" y="5"/>
                    <a:pt x="745" y="5"/>
                  </a:cubicBezTo>
                  <a:cubicBezTo>
                    <a:pt x="745" y="5"/>
                    <a:pt x="747" y="7"/>
                    <a:pt x="747" y="7"/>
                  </a:cubicBezTo>
                  <a:cubicBezTo>
                    <a:pt x="748" y="6"/>
                    <a:pt x="748" y="5"/>
                    <a:pt x="749" y="4"/>
                  </a:cubicBezTo>
                  <a:cubicBezTo>
                    <a:pt x="750" y="5"/>
                    <a:pt x="750" y="5"/>
                    <a:pt x="751" y="6"/>
                  </a:cubicBezTo>
                  <a:cubicBezTo>
                    <a:pt x="752" y="7"/>
                    <a:pt x="753" y="7"/>
                    <a:pt x="753" y="8"/>
                  </a:cubicBezTo>
                  <a:cubicBezTo>
                    <a:pt x="754" y="8"/>
                    <a:pt x="755" y="9"/>
                    <a:pt x="756" y="9"/>
                  </a:cubicBezTo>
                  <a:cubicBezTo>
                    <a:pt x="756" y="10"/>
                    <a:pt x="754" y="11"/>
                    <a:pt x="754" y="12"/>
                  </a:cubicBezTo>
                  <a:cubicBezTo>
                    <a:pt x="754" y="12"/>
                    <a:pt x="756" y="13"/>
                    <a:pt x="756" y="13"/>
                  </a:cubicBezTo>
                  <a:cubicBezTo>
                    <a:pt x="756" y="14"/>
                    <a:pt x="758" y="15"/>
                    <a:pt x="758" y="15"/>
                  </a:cubicBezTo>
                  <a:cubicBezTo>
                    <a:pt x="758" y="15"/>
                    <a:pt x="756" y="17"/>
                    <a:pt x="757" y="17"/>
                  </a:cubicBezTo>
                  <a:cubicBezTo>
                    <a:pt x="757" y="18"/>
                    <a:pt x="758" y="19"/>
                    <a:pt x="759" y="19"/>
                  </a:cubicBezTo>
                  <a:cubicBezTo>
                    <a:pt x="759" y="19"/>
                    <a:pt x="760" y="17"/>
                    <a:pt x="761" y="17"/>
                  </a:cubicBezTo>
                  <a:cubicBezTo>
                    <a:pt x="761" y="17"/>
                    <a:pt x="762" y="18"/>
                    <a:pt x="763" y="18"/>
                  </a:cubicBezTo>
                  <a:cubicBezTo>
                    <a:pt x="763" y="18"/>
                    <a:pt x="765" y="20"/>
                    <a:pt x="765" y="20"/>
                  </a:cubicBezTo>
                  <a:cubicBezTo>
                    <a:pt x="766" y="20"/>
                    <a:pt x="766" y="19"/>
                    <a:pt x="767" y="18"/>
                  </a:cubicBezTo>
                  <a:cubicBezTo>
                    <a:pt x="767" y="17"/>
                    <a:pt x="768" y="16"/>
                    <a:pt x="768" y="16"/>
                  </a:cubicBezTo>
                  <a:cubicBezTo>
                    <a:pt x="769" y="15"/>
                    <a:pt x="770" y="14"/>
                    <a:pt x="770" y="13"/>
                  </a:cubicBezTo>
                  <a:cubicBezTo>
                    <a:pt x="771" y="13"/>
                    <a:pt x="771" y="12"/>
                    <a:pt x="772" y="11"/>
                  </a:cubicBezTo>
                  <a:cubicBezTo>
                    <a:pt x="772" y="11"/>
                    <a:pt x="774" y="13"/>
                    <a:pt x="774" y="13"/>
                  </a:cubicBezTo>
                  <a:cubicBezTo>
                    <a:pt x="775" y="13"/>
                    <a:pt x="775" y="11"/>
                    <a:pt x="776" y="11"/>
                  </a:cubicBezTo>
                  <a:cubicBezTo>
                    <a:pt x="776" y="11"/>
                    <a:pt x="778" y="13"/>
                    <a:pt x="778" y="12"/>
                  </a:cubicBezTo>
                  <a:cubicBezTo>
                    <a:pt x="779" y="12"/>
                    <a:pt x="779" y="11"/>
                    <a:pt x="780" y="10"/>
                  </a:cubicBezTo>
                  <a:cubicBezTo>
                    <a:pt x="780" y="10"/>
                    <a:pt x="781" y="8"/>
                    <a:pt x="781" y="8"/>
                  </a:cubicBezTo>
                  <a:cubicBezTo>
                    <a:pt x="782" y="8"/>
                    <a:pt x="783" y="9"/>
                    <a:pt x="784" y="10"/>
                  </a:cubicBezTo>
                  <a:cubicBezTo>
                    <a:pt x="784" y="10"/>
                    <a:pt x="785" y="11"/>
                    <a:pt x="786" y="11"/>
                  </a:cubicBezTo>
                  <a:cubicBezTo>
                    <a:pt x="786" y="11"/>
                    <a:pt x="787" y="9"/>
                    <a:pt x="788" y="9"/>
                  </a:cubicBezTo>
                  <a:cubicBezTo>
                    <a:pt x="788" y="9"/>
                    <a:pt x="790" y="11"/>
                    <a:pt x="790" y="11"/>
                  </a:cubicBezTo>
                  <a:cubicBezTo>
                    <a:pt x="790" y="11"/>
                    <a:pt x="788" y="13"/>
                    <a:pt x="788" y="13"/>
                  </a:cubicBezTo>
                  <a:cubicBezTo>
                    <a:pt x="788" y="13"/>
                    <a:pt x="786" y="11"/>
                    <a:pt x="786" y="11"/>
                  </a:cubicBezTo>
                  <a:cubicBezTo>
                    <a:pt x="785" y="11"/>
                    <a:pt x="784" y="13"/>
                    <a:pt x="784" y="14"/>
                  </a:cubicBezTo>
                  <a:cubicBezTo>
                    <a:pt x="784" y="14"/>
                    <a:pt x="783" y="15"/>
                    <a:pt x="782" y="16"/>
                  </a:cubicBezTo>
                  <a:cubicBezTo>
                    <a:pt x="782" y="17"/>
                    <a:pt x="781" y="17"/>
                    <a:pt x="781" y="18"/>
                  </a:cubicBezTo>
                  <a:cubicBezTo>
                    <a:pt x="780" y="19"/>
                    <a:pt x="780" y="20"/>
                    <a:pt x="779" y="20"/>
                  </a:cubicBezTo>
                  <a:cubicBezTo>
                    <a:pt x="781" y="21"/>
                    <a:pt x="782" y="23"/>
                    <a:pt x="784" y="24"/>
                  </a:cubicBezTo>
                  <a:cubicBezTo>
                    <a:pt x="784" y="23"/>
                    <a:pt x="785" y="22"/>
                    <a:pt x="785" y="21"/>
                  </a:cubicBezTo>
                  <a:cubicBezTo>
                    <a:pt x="785" y="21"/>
                    <a:pt x="787" y="19"/>
                    <a:pt x="787" y="19"/>
                  </a:cubicBezTo>
                  <a:cubicBezTo>
                    <a:pt x="788" y="19"/>
                    <a:pt x="789" y="21"/>
                    <a:pt x="789" y="21"/>
                  </a:cubicBezTo>
                  <a:cubicBezTo>
                    <a:pt x="790" y="21"/>
                    <a:pt x="790" y="19"/>
                    <a:pt x="791" y="19"/>
                  </a:cubicBezTo>
                  <a:cubicBezTo>
                    <a:pt x="791" y="19"/>
                    <a:pt x="793" y="21"/>
                    <a:pt x="793" y="20"/>
                  </a:cubicBezTo>
                  <a:cubicBezTo>
                    <a:pt x="794" y="20"/>
                    <a:pt x="794" y="19"/>
                    <a:pt x="795" y="18"/>
                  </a:cubicBezTo>
                  <a:cubicBezTo>
                    <a:pt x="795" y="17"/>
                    <a:pt x="796" y="17"/>
                    <a:pt x="797" y="16"/>
                  </a:cubicBezTo>
                  <a:cubicBezTo>
                    <a:pt x="797" y="15"/>
                    <a:pt x="798" y="14"/>
                    <a:pt x="798" y="14"/>
                  </a:cubicBezTo>
                  <a:cubicBezTo>
                    <a:pt x="799" y="13"/>
                    <a:pt x="799" y="12"/>
                    <a:pt x="800" y="11"/>
                  </a:cubicBezTo>
                  <a:cubicBezTo>
                    <a:pt x="800" y="11"/>
                    <a:pt x="802" y="13"/>
                    <a:pt x="802" y="13"/>
                  </a:cubicBezTo>
                  <a:cubicBezTo>
                    <a:pt x="803" y="13"/>
                    <a:pt x="803" y="11"/>
                    <a:pt x="804" y="11"/>
                  </a:cubicBezTo>
                  <a:cubicBezTo>
                    <a:pt x="805" y="12"/>
                    <a:pt x="805" y="12"/>
                    <a:pt x="806" y="13"/>
                  </a:cubicBezTo>
                  <a:cubicBezTo>
                    <a:pt x="806" y="13"/>
                    <a:pt x="808" y="14"/>
                    <a:pt x="808" y="14"/>
                  </a:cubicBezTo>
                  <a:cubicBezTo>
                    <a:pt x="808" y="15"/>
                    <a:pt x="806" y="16"/>
                    <a:pt x="807" y="17"/>
                  </a:cubicBezTo>
                  <a:cubicBezTo>
                    <a:pt x="807" y="17"/>
                    <a:pt x="808" y="18"/>
                    <a:pt x="809" y="18"/>
                  </a:cubicBezTo>
                  <a:cubicBezTo>
                    <a:pt x="810" y="19"/>
                    <a:pt x="810" y="19"/>
                    <a:pt x="811" y="20"/>
                  </a:cubicBezTo>
                  <a:cubicBezTo>
                    <a:pt x="812" y="20"/>
                    <a:pt x="812" y="18"/>
                    <a:pt x="813" y="18"/>
                  </a:cubicBezTo>
                  <a:cubicBezTo>
                    <a:pt x="813" y="18"/>
                    <a:pt x="815" y="20"/>
                    <a:pt x="815" y="19"/>
                  </a:cubicBezTo>
                  <a:cubicBezTo>
                    <a:pt x="815" y="19"/>
                    <a:pt x="817" y="17"/>
                    <a:pt x="817" y="17"/>
                  </a:cubicBezTo>
                  <a:cubicBezTo>
                    <a:pt x="817" y="17"/>
                    <a:pt x="815" y="15"/>
                    <a:pt x="814" y="16"/>
                  </a:cubicBezTo>
                  <a:cubicBezTo>
                    <a:pt x="814" y="16"/>
                    <a:pt x="813" y="18"/>
                    <a:pt x="813" y="18"/>
                  </a:cubicBezTo>
                  <a:cubicBezTo>
                    <a:pt x="812" y="17"/>
                    <a:pt x="811" y="16"/>
                    <a:pt x="811" y="16"/>
                  </a:cubicBezTo>
                  <a:cubicBezTo>
                    <a:pt x="811" y="16"/>
                    <a:pt x="812" y="14"/>
                    <a:pt x="812" y="14"/>
                  </a:cubicBezTo>
                  <a:cubicBezTo>
                    <a:pt x="813" y="13"/>
                    <a:pt x="813" y="12"/>
                    <a:pt x="814" y="12"/>
                  </a:cubicBezTo>
                  <a:cubicBezTo>
                    <a:pt x="814" y="11"/>
                    <a:pt x="815" y="9"/>
                    <a:pt x="816" y="9"/>
                  </a:cubicBezTo>
                  <a:cubicBezTo>
                    <a:pt x="816" y="9"/>
                    <a:pt x="817" y="11"/>
                    <a:pt x="818" y="11"/>
                  </a:cubicBezTo>
                  <a:cubicBezTo>
                    <a:pt x="818" y="11"/>
                    <a:pt x="816" y="13"/>
                    <a:pt x="816" y="13"/>
                  </a:cubicBezTo>
                  <a:cubicBezTo>
                    <a:pt x="816" y="14"/>
                    <a:pt x="818" y="15"/>
                    <a:pt x="818" y="15"/>
                  </a:cubicBezTo>
                  <a:cubicBezTo>
                    <a:pt x="819" y="16"/>
                    <a:pt x="820" y="16"/>
                    <a:pt x="821" y="17"/>
                  </a:cubicBezTo>
                  <a:cubicBezTo>
                    <a:pt x="821" y="16"/>
                    <a:pt x="822" y="15"/>
                    <a:pt x="822" y="14"/>
                  </a:cubicBezTo>
                  <a:cubicBezTo>
                    <a:pt x="823" y="14"/>
                    <a:pt x="824" y="13"/>
                    <a:pt x="824" y="12"/>
                  </a:cubicBezTo>
                  <a:cubicBezTo>
                    <a:pt x="824" y="12"/>
                    <a:pt x="822" y="11"/>
                    <a:pt x="822" y="11"/>
                  </a:cubicBezTo>
                  <a:cubicBezTo>
                    <a:pt x="822" y="10"/>
                    <a:pt x="823" y="9"/>
                    <a:pt x="824" y="8"/>
                  </a:cubicBezTo>
                  <a:cubicBezTo>
                    <a:pt x="824" y="8"/>
                    <a:pt x="825" y="7"/>
                    <a:pt x="825" y="6"/>
                  </a:cubicBezTo>
                  <a:cubicBezTo>
                    <a:pt x="825" y="5"/>
                    <a:pt x="827" y="4"/>
                    <a:pt x="827" y="4"/>
                  </a:cubicBezTo>
                  <a:cubicBezTo>
                    <a:pt x="827" y="5"/>
                    <a:pt x="829" y="5"/>
                    <a:pt x="829" y="6"/>
                  </a:cubicBezTo>
                  <a:cubicBezTo>
                    <a:pt x="829" y="6"/>
                    <a:pt x="827" y="7"/>
                    <a:pt x="827" y="8"/>
                  </a:cubicBezTo>
                  <a:cubicBezTo>
                    <a:pt x="828" y="8"/>
                    <a:pt x="830" y="9"/>
                    <a:pt x="830" y="9"/>
                  </a:cubicBezTo>
                  <a:cubicBezTo>
                    <a:pt x="830" y="10"/>
                    <a:pt x="828" y="11"/>
                    <a:pt x="828" y="12"/>
                  </a:cubicBezTo>
                  <a:cubicBezTo>
                    <a:pt x="827" y="12"/>
                    <a:pt x="827" y="13"/>
                    <a:pt x="826" y="14"/>
                  </a:cubicBezTo>
                  <a:cubicBezTo>
                    <a:pt x="826" y="14"/>
                    <a:pt x="825" y="16"/>
                    <a:pt x="825" y="16"/>
                  </a:cubicBezTo>
                  <a:cubicBezTo>
                    <a:pt x="825" y="16"/>
                    <a:pt x="827" y="18"/>
                    <a:pt x="827" y="18"/>
                  </a:cubicBezTo>
                  <a:cubicBezTo>
                    <a:pt x="827" y="18"/>
                    <a:pt x="828" y="16"/>
                    <a:pt x="829" y="16"/>
                  </a:cubicBezTo>
                  <a:cubicBezTo>
                    <a:pt x="829" y="16"/>
                    <a:pt x="830" y="17"/>
                    <a:pt x="831" y="17"/>
                  </a:cubicBezTo>
                  <a:cubicBezTo>
                    <a:pt x="831" y="18"/>
                    <a:pt x="832" y="18"/>
                    <a:pt x="833" y="19"/>
                  </a:cubicBezTo>
                  <a:cubicBezTo>
                    <a:pt x="833" y="19"/>
                    <a:pt x="831" y="21"/>
                    <a:pt x="831" y="21"/>
                  </a:cubicBezTo>
                  <a:cubicBezTo>
                    <a:pt x="831" y="22"/>
                    <a:pt x="834" y="22"/>
                    <a:pt x="834" y="23"/>
                  </a:cubicBezTo>
                  <a:cubicBezTo>
                    <a:pt x="833" y="24"/>
                    <a:pt x="832" y="24"/>
                    <a:pt x="832" y="25"/>
                  </a:cubicBezTo>
                  <a:cubicBezTo>
                    <a:pt x="832" y="26"/>
                    <a:pt x="834" y="26"/>
                    <a:pt x="834" y="27"/>
                  </a:cubicBezTo>
                  <a:cubicBezTo>
                    <a:pt x="834" y="27"/>
                    <a:pt x="833" y="29"/>
                    <a:pt x="832" y="29"/>
                  </a:cubicBezTo>
                  <a:cubicBezTo>
                    <a:pt x="832" y="29"/>
                    <a:pt x="831" y="31"/>
                    <a:pt x="831" y="31"/>
                  </a:cubicBezTo>
                  <a:cubicBezTo>
                    <a:pt x="831" y="32"/>
                    <a:pt x="833" y="32"/>
                    <a:pt x="833" y="33"/>
                  </a:cubicBezTo>
                  <a:cubicBezTo>
                    <a:pt x="833" y="32"/>
                    <a:pt x="834" y="32"/>
                    <a:pt x="835" y="31"/>
                  </a:cubicBezTo>
                  <a:cubicBezTo>
                    <a:pt x="835" y="30"/>
                    <a:pt x="836" y="29"/>
                    <a:pt x="836" y="29"/>
                  </a:cubicBezTo>
                  <a:cubicBezTo>
                    <a:pt x="836" y="28"/>
                    <a:pt x="838" y="27"/>
                    <a:pt x="838" y="26"/>
                  </a:cubicBezTo>
                  <a:cubicBezTo>
                    <a:pt x="838" y="26"/>
                    <a:pt x="836" y="25"/>
                    <a:pt x="836" y="25"/>
                  </a:cubicBezTo>
                  <a:cubicBezTo>
                    <a:pt x="836" y="24"/>
                    <a:pt x="837" y="23"/>
                    <a:pt x="837" y="22"/>
                  </a:cubicBezTo>
                  <a:cubicBezTo>
                    <a:pt x="838" y="22"/>
                    <a:pt x="839" y="20"/>
                    <a:pt x="839" y="20"/>
                  </a:cubicBezTo>
                  <a:cubicBezTo>
                    <a:pt x="839" y="20"/>
                    <a:pt x="841" y="22"/>
                    <a:pt x="841" y="22"/>
                  </a:cubicBezTo>
                  <a:cubicBezTo>
                    <a:pt x="842" y="21"/>
                    <a:pt x="843" y="20"/>
                    <a:pt x="843" y="20"/>
                  </a:cubicBezTo>
                  <a:cubicBezTo>
                    <a:pt x="843" y="19"/>
                    <a:pt x="841" y="19"/>
                    <a:pt x="841" y="18"/>
                  </a:cubicBezTo>
                  <a:cubicBezTo>
                    <a:pt x="841" y="17"/>
                    <a:pt x="843" y="16"/>
                    <a:pt x="843" y="16"/>
                  </a:cubicBezTo>
                  <a:cubicBezTo>
                    <a:pt x="842" y="15"/>
                    <a:pt x="840" y="15"/>
                    <a:pt x="840" y="14"/>
                  </a:cubicBezTo>
                  <a:cubicBezTo>
                    <a:pt x="840" y="14"/>
                    <a:pt x="842" y="12"/>
                    <a:pt x="842" y="12"/>
                  </a:cubicBezTo>
                  <a:cubicBezTo>
                    <a:pt x="842" y="12"/>
                    <a:pt x="844" y="10"/>
                    <a:pt x="844" y="10"/>
                  </a:cubicBezTo>
                  <a:cubicBezTo>
                    <a:pt x="844" y="9"/>
                    <a:pt x="842" y="9"/>
                    <a:pt x="842" y="8"/>
                  </a:cubicBezTo>
                  <a:cubicBezTo>
                    <a:pt x="843" y="6"/>
                    <a:pt x="844" y="5"/>
                    <a:pt x="845" y="3"/>
                  </a:cubicBezTo>
                  <a:cubicBezTo>
                    <a:pt x="846" y="5"/>
                    <a:pt x="848" y="6"/>
                    <a:pt x="849" y="7"/>
                  </a:cubicBezTo>
                  <a:cubicBezTo>
                    <a:pt x="849" y="8"/>
                    <a:pt x="848" y="8"/>
                    <a:pt x="848" y="9"/>
                  </a:cubicBezTo>
                  <a:cubicBezTo>
                    <a:pt x="848" y="10"/>
                    <a:pt x="850" y="10"/>
                    <a:pt x="850" y="11"/>
                  </a:cubicBezTo>
                  <a:cubicBezTo>
                    <a:pt x="850" y="11"/>
                    <a:pt x="848" y="13"/>
                    <a:pt x="848" y="13"/>
                  </a:cubicBezTo>
                  <a:cubicBezTo>
                    <a:pt x="848" y="14"/>
                    <a:pt x="850" y="14"/>
                    <a:pt x="850" y="15"/>
                  </a:cubicBezTo>
                  <a:cubicBezTo>
                    <a:pt x="851" y="15"/>
                    <a:pt x="852" y="16"/>
                    <a:pt x="853" y="16"/>
                  </a:cubicBezTo>
                  <a:cubicBezTo>
                    <a:pt x="853" y="17"/>
                    <a:pt x="855" y="18"/>
                    <a:pt x="855" y="18"/>
                  </a:cubicBezTo>
                  <a:cubicBezTo>
                    <a:pt x="855" y="18"/>
                    <a:pt x="853" y="20"/>
                    <a:pt x="853" y="20"/>
                  </a:cubicBezTo>
                  <a:cubicBezTo>
                    <a:pt x="853" y="21"/>
                    <a:pt x="851" y="22"/>
                    <a:pt x="851" y="23"/>
                  </a:cubicBezTo>
                  <a:cubicBezTo>
                    <a:pt x="852" y="23"/>
                    <a:pt x="853" y="24"/>
                    <a:pt x="854" y="24"/>
                  </a:cubicBezTo>
                  <a:cubicBezTo>
                    <a:pt x="854" y="24"/>
                    <a:pt x="855" y="23"/>
                    <a:pt x="855" y="22"/>
                  </a:cubicBezTo>
                  <a:cubicBezTo>
                    <a:pt x="856" y="22"/>
                    <a:pt x="857" y="20"/>
                    <a:pt x="857" y="20"/>
                  </a:cubicBezTo>
                  <a:cubicBezTo>
                    <a:pt x="857" y="19"/>
                    <a:pt x="855" y="19"/>
                    <a:pt x="855" y="18"/>
                  </a:cubicBezTo>
                  <a:cubicBezTo>
                    <a:pt x="855" y="17"/>
                    <a:pt x="857" y="17"/>
                    <a:pt x="857" y="16"/>
                  </a:cubicBezTo>
                  <a:cubicBezTo>
                    <a:pt x="857" y="15"/>
                    <a:pt x="854" y="15"/>
                    <a:pt x="854" y="14"/>
                  </a:cubicBezTo>
                  <a:cubicBezTo>
                    <a:pt x="854" y="14"/>
                    <a:pt x="856" y="13"/>
                    <a:pt x="856" y="12"/>
                  </a:cubicBezTo>
                  <a:cubicBezTo>
                    <a:pt x="856" y="11"/>
                    <a:pt x="854" y="11"/>
                    <a:pt x="854" y="10"/>
                  </a:cubicBezTo>
                  <a:cubicBezTo>
                    <a:pt x="854" y="10"/>
                    <a:pt x="856" y="9"/>
                    <a:pt x="856" y="8"/>
                  </a:cubicBezTo>
                  <a:cubicBezTo>
                    <a:pt x="855" y="7"/>
                    <a:pt x="853" y="7"/>
                    <a:pt x="853" y="6"/>
                  </a:cubicBezTo>
                  <a:cubicBezTo>
                    <a:pt x="853" y="6"/>
                    <a:pt x="855" y="4"/>
                    <a:pt x="855" y="4"/>
                  </a:cubicBezTo>
                  <a:cubicBezTo>
                    <a:pt x="856" y="4"/>
                    <a:pt x="857" y="6"/>
                    <a:pt x="857" y="6"/>
                  </a:cubicBezTo>
                  <a:cubicBezTo>
                    <a:pt x="857" y="6"/>
                    <a:pt x="859" y="7"/>
                    <a:pt x="859" y="7"/>
                  </a:cubicBezTo>
                  <a:cubicBezTo>
                    <a:pt x="860" y="8"/>
                    <a:pt x="858" y="9"/>
                    <a:pt x="858" y="10"/>
                  </a:cubicBezTo>
                  <a:cubicBezTo>
                    <a:pt x="858" y="10"/>
                    <a:pt x="860" y="11"/>
                    <a:pt x="860" y="11"/>
                  </a:cubicBezTo>
                  <a:cubicBezTo>
                    <a:pt x="860" y="12"/>
                    <a:pt x="859" y="13"/>
                    <a:pt x="858" y="14"/>
                  </a:cubicBezTo>
                  <a:cubicBezTo>
                    <a:pt x="858" y="14"/>
                    <a:pt x="857" y="16"/>
                    <a:pt x="857" y="16"/>
                  </a:cubicBezTo>
                  <a:cubicBezTo>
                    <a:pt x="857" y="16"/>
                    <a:pt x="859" y="18"/>
                    <a:pt x="859" y="18"/>
                  </a:cubicBezTo>
                  <a:cubicBezTo>
                    <a:pt x="859" y="18"/>
                    <a:pt x="860" y="16"/>
                    <a:pt x="861" y="15"/>
                  </a:cubicBezTo>
                  <a:cubicBezTo>
                    <a:pt x="861" y="15"/>
                    <a:pt x="862" y="13"/>
                    <a:pt x="862" y="13"/>
                  </a:cubicBezTo>
                  <a:cubicBezTo>
                    <a:pt x="862" y="13"/>
                    <a:pt x="864" y="15"/>
                    <a:pt x="864" y="15"/>
                  </a:cubicBezTo>
                  <a:cubicBezTo>
                    <a:pt x="865" y="15"/>
                    <a:pt x="863" y="17"/>
                    <a:pt x="863" y="17"/>
                  </a:cubicBezTo>
                  <a:cubicBezTo>
                    <a:pt x="863" y="18"/>
                    <a:pt x="865" y="18"/>
                    <a:pt x="865" y="19"/>
                  </a:cubicBezTo>
                  <a:cubicBezTo>
                    <a:pt x="865" y="19"/>
                    <a:pt x="863" y="20"/>
                    <a:pt x="863" y="21"/>
                  </a:cubicBezTo>
                  <a:cubicBezTo>
                    <a:pt x="863" y="21"/>
                    <a:pt x="865" y="22"/>
                    <a:pt x="866" y="23"/>
                  </a:cubicBezTo>
                  <a:cubicBezTo>
                    <a:pt x="866" y="23"/>
                    <a:pt x="867" y="24"/>
                    <a:pt x="868" y="24"/>
                  </a:cubicBezTo>
                  <a:cubicBezTo>
                    <a:pt x="869" y="23"/>
                    <a:pt x="870" y="21"/>
                    <a:pt x="871" y="20"/>
                  </a:cubicBezTo>
                  <a:cubicBezTo>
                    <a:pt x="872" y="19"/>
                    <a:pt x="872" y="18"/>
                    <a:pt x="873" y="18"/>
                  </a:cubicBezTo>
                  <a:cubicBezTo>
                    <a:pt x="874" y="16"/>
                    <a:pt x="875" y="15"/>
                    <a:pt x="876" y="13"/>
                  </a:cubicBezTo>
                  <a:cubicBezTo>
                    <a:pt x="877" y="12"/>
                    <a:pt x="877" y="12"/>
                    <a:pt x="878" y="11"/>
                  </a:cubicBezTo>
                  <a:cubicBezTo>
                    <a:pt x="879" y="12"/>
                    <a:pt x="881" y="13"/>
                    <a:pt x="882" y="14"/>
                  </a:cubicBezTo>
                  <a:cubicBezTo>
                    <a:pt x="882" y="15"/>
                    <a:pt x="881" y="16"/>
                    <a:pt x="881" y="17"/>
                  </a:cubicBezTo>
                  <a:cubicBezTo>
                    <a:pt x="881" y="17"/>
                    <a:pt x="879" y="19"/>
                    <a:pt x="879" y="19"/>
                  </a:cubicBezTo>
                  <a:cubicBezTo>
                    <a:pt x="879" y="19"/>
                    <a:pt x="881" y="20"/>
                    <a:pt x="881" y="21"/>
                  </a:cubicBezTo>
                  <a:cubicBezTo>
                    <a:pt x="882" y="21"/>
                    <a:pt x="883" y="22"/>
                    <a:pt x="884" y="22"/>
                  </a:cubicBezTo>
                  <a:cubicBezTo>
                    <a:pt x="884" y="22"/>
                    <a:pt x="885" y="20"/>
                    <a:pt x="885" y="20"/>
                  </a:cubicBezTo>
                  <a:cubicBezTo>
                    <a:pt x="885" y="20"/>
                    <a:pt x="887" y="22"/>
                    <a:pt x="887" y="22"/>
                  </a:cubicBezTo>
                  <a:cubicBezTo>
                    <a:pt x="888" y="21"/>
                    <a:pt x="889" y="20"/>
                    <a:pt x="889" y="20"/>
                  </a:cubicBezTo>
                  <a:cubicBezTo>
                    <a:pt x="889" y="19"/>
                    <a:pt x="887" y="18"/>
                    <a:pt x="887" y="18"/>
                  </a:cubicBezTo>
                  <a:cubicBezTo>
                    <a:pt x="887" y="17"/>
                    <a:pt x="889" y="16"/>
                    <a:pt x="889" y="16"/>
                  </a:cubicBezTo>
                  <a:cubicBezTo>
                    <a:pt x="889" y="15"/>
                    <a:pt x="886" y="14"/>
                    <a:pt x="886" y="14"/>
                  </a:cubicBezTo>
                  <a:cubicBezTo>
                    <a:pt x="886" y="14"/>
                    <a:pt x="888" y="12"/>
                    <a:pt x="888" y="12"/>
                  </a:cubicBezTo>
                  <a:cubicBezTo>
                    <a:pt x="889" y="11"/>
                    <a:pt x="889" y="10"/>
                    <a:pt x="890" y="9"/>
                  </a:cubicBezTo>
                  <a:cubicBezTo>
                    <a:pt x="890" y="10"/>
                    <a:pt x="892" y="11"/>
                    <a:pt x="892" y="11"/>
                  </a:cubicBezTo>
                  <a:cubicBezTo>
                    <a:pt x="892" y="12"/>
                    <a:pt x="890" y="13"/>
                    <a:pt x="890" y="13"/>
                  </a:cubicBezTo>
                  <a:cubicBezTo>
                    <a:pt x="891" y="14"/>
                    <a:pt x="892" y="14"/>
                    <a:pt x="893" y="15"/>
                  </a:cubicBezTo>
                  <a:cubicBezTo>
                    <a:pt x="893" y="15"/>
                    <a:pt x="891" y="17"/>
                    <a:pt x="891" y="17"/>
                  </a:cubicBezTo>
                  <a:cubicBezTo>
                    <a:pt x="891" y="17"/>
                    <a:pt x="893" y="19"/>
                    <a:pt x="893" y="19"/>
                  </a:cubicBezTo>
                  <a:cubicBezTo>
                    <a:pt x="893" y="19"/>
                    <a:pt x="895" y="17"/>
                    <a:pt x="895" y="17"/>
                  </a:cubicBezTo>
                  <a:cubicBezTo>
                    <a:pt x="895" y="17"/>
                    <a:pt x="896" y="15"/>
                    <a:pt x="896" y="15"/>
                  </a:cubicBezTo>
                  <a:cubicBezTo>
                    <a:pt x="897" y="15"/>
                    <a:pt x="898" y="16"/>
                    <a:pt x="899" y="16"/>
                  </a:cubicBezTo>
                  <a:cubicBezTo>
                    <a:pt x="899" y="17"/>
                    <a:pt x="901" y="17"/>
                    <a:pt x="901" y="18"/>
                  </a:cubicBezTo>
                  <a:cubicBezTo>
                    <a:pt x="901" y="18"/>
                    <a:pt x="899" y="20"/>
                    <a:pt x="899" y="20"/>
                  </a:cubicBezTo>
                  <a:cubicBezTo>
                    <a:pt x="899" y="20"/>
                    <a:pt x="901" y="22"/>
                    <a:pt x="901" y="22"/>
                  </a:cubicBezTo>
                  <a:cubicBezTo>
                    <a:pt x="902" y="22"/>
                    <a:pt x="903" y="20"/>
                    <a:pt x="903" y="20"/>
                  </a:cubicBezTo>
                  <a:cubicBezTo>
                    <a:pt x="903" y="19"/>
                    <a:pt x="905" y="18"/>
                    <a:pt x="905" y="17"/>
                  </a:cubicBezTo>
                  <a:cubicBezTo>
                    <a:pt x="905" y="17"/>
                    <a:pt x="903" y="16"/>
                    <a:pt x="903" y="16"/>
                  </a:cubicBezTo>
                  <a:cubicBezTo>
                    <a:pt x="903" y="15"/>
                    <a:pt x="904" y="14"/>
                    <a:pt x="904" y="13"/>
                  </a:cubicBezTo>
                  <a:cubicBezTo>
                    <a:pt x="905" y="14"/>
                    <a:pt x="906" y="15"/>
                    <a:pt x="907" y="15"/>
                  </a:cubicBezTo>
                  <a:cubicBezTo>
                    <a:pt x="907" y="15"/>
                    <a:pt x="909" y="17"/>
                    <a:pt x="909" y="17"/>
                  </a:cubicBezTo>
                  <a:cubicBezTo>
                    <a:pt x="909" y="18"/>
                    <a:pt x="907" y="18"/>
                    <a:pt x="907" y="19"/>
                  </a:cubicBezTo>
                  <a:cubicBezTo>
                    <a:pt x="907" y="20"/>
                    <a:pt x="909" y="20"/>
                    <a:pt x="909" y="21"/>
                  </a:cubicBezTo>
                  <a:cubicBezTo>
                    <a:pt x="909" y="21"/>
                    <a:pt x="908" y="22"/>
                    <a:pt x="908" y="23"/>
                  </a:cubicBezTo>
                  <a:cubicBezTo>
                    <a:pt x="908" y="24"/>
                    <a:pt x="910" y="24"/>
                    <a:pt x="910" y="25"/>
                  </a:cubicBezTo>
                  <a:cubicBezTo>
                    <a:pt x="911" y="23"/>
                    <a:pt x="912" y="22"/>
                    <a:pt x="913" y="20"/>
                  </a:cubicBezTo>
                  <a:cubicBezTo>
                    <a:pt x="914" y="20"/>
                    <a:pt x="914" y="19"/>
                    <a:pt x="915" y="18"/>
                  </a:cubicBezTo>
                  <a:cubicBezTo>
                    <a:pt x="916" y="17"/>
                    <a:pt x="916" y="17"/>
                    <a:pt x="917" y="16"/>
                  </a:cubicBezTo>
                  <a:cubicBezTo>
                    <a:pt x="917" y="16"/>
                    <a:pt x="914" y="14"/>
                    <a:pt x="914" y="14"/>
                  </a:cubicBezTo>
                  <a:cubicBezTo>
                    <a:pt x="914" y="14"/>
                    <a:pt x="916" y="12"/>
                    <a:pt x="916" y="12"/>
                  </a:cubicBezTo>
                  <a:cubicBezTo>
                    <a:pt x="917" y="12"/>
                    <a:pt x="918" y="13"/>
                    <a:pt x="918" y="14"/>
                  </a:cubicBezTo>
                  <a:cubicBezTo>
                    <a:pt x="918" y="13"/>
                    <a:pt x="920" y="12"/>
                    <a:pt x="920" y="11"/>
                  </a:cubicBezTo>
                  <a:cubicBezTo>
                    <a:pt x="920" y="12"/>
                    <a:pt x="922" y="12"/>
                    <a:pt x="922" y="13"/>
                  </a:cubicBezTo>
                  <a:cubicBezTo>
                    <a:pt x="922" y="13"/>
                    <a:pt x="921" y="15"/>
                    <a:pt x="921" y="15"/>
                  </a:cubicBezTo>
                  <a:cubicBezTo>
                    <a:pt x="920" y="16"/>
                    <a:pt x="919" y="17"/>
                    <a:pt x="919" y="18"/>
                  </a:cubicBezTo>
                  <a:cubicBezTo>
                    <a:pt x="919" y="18"/>
                    <a:pt x="921" y="19"/>
                    <a:pt x="921" y="19"/>
                  </a:cubicBezTo>
                  <a:cubicBezTo>
                    <a:pt x="921" y="20"/>
                    <a:pt x="920" y="21"/>
                    <a:pt x="919" y="21"/>
                  </a:cubicBezTo>
                  <a:cubicBezTo>
                    <a:pt x="919" y="22"/>
                    <a:pt x="918" y="23"/>
                    <a:pt x="918" y="24"/>
                  </a:cubicBezTo>
                  <a:cubicBezTo>
                    <a:pt x="918" y="24"/>
                    <a:pt x="920" y="25"/>
                    <a:pt x="920" y="25"/>
                  </a:cubicBezTo>
                  <a:cubicBezTo>
                    <a:pt x="921" y="25"/>
                    <a:pt x="921" y="24"/>
                    <a:pt x="922" y="23"/>
                  </a:cubicBezTo>
                  <a:cubicBezTo>
                    <a:pt x="922" y="23"/>
                    <a:pt x="923" y="21"/>
                    <a:pt x="923" y="21"/>
                  </a:cubicBezTo>
                  <a:cubicBezTo>
                    <a:pt x="924" y="21"/>
                    <a:pt x="925" y="22"/>
                    <a:pt x="926" y="23"/>
                  </a:cubicBezTo>
                  <a:cubicBezTo>
                    <a:pt x="926" y="23"/>
                    <a:pt x="927" y="24"/>
                    <a:pt x="928" y="24"/>
                  </a:cubicBezTo>
                  <a:cubicBezTo>
                    <a:pt x="928" y="24"/>
                    <a:pt x="929" y="22"/>
                    <a:pt x="930" y="22"/>
                  </a:cubicBezTo>
                  <a:cubicBezTo>
                    <a:pt x="930" y="22"/>
                    <a:pt x="931" y="24"/>
                    <a:pt x="932" y="24"/>
                  </a:cubicBezTo>
                  <a:cubicBezTo>
                    <a:pt x="932" y="24"/>
                    <a:pt x="934" y="22"/>
                    <a:pt x="933" y="22"/>
                  </a:cubicBezTo>
                  <a:cubicBezTo>
                    <a:pt x="933" y="21"/>
                    <a:pt x="931" y="20"/>
                    <a:pt x="931" y="20"/>
                  </a:cubicBezTo>
                  <a:cubicBezTo>
                    <a:pt x="931" y="19"/>
                    <a:pt x="933" y="18"/>
                    <a:pt x="933" y="18"/>
                  </a:cubicBezTo>
                  <a:cubicBezTo>
                    <a:pt x="933" y="17"/>
                    <a:pt x="934" y="16"/>
                    <a:pt x="935" y="15"/>
                  </a:cubicBezTo>
                  <a:cubicBezTo>
                    <a:pt x="935" y="15"/>
                    <a:pt x="936" y="17"/>
                    <a:pt x="937" y="17"/>
                  </a:cubicBezTo>
                  <a:cubicBezTo>
                    <a:pt x="937" y="17"/>
                    <a:pt x="938" y="15"/>
                    <a:pt x="939" y="15"/>
                  </a:cubicBezTo>
                  <a:cubicBezTo>
                    <a:pt x="939" y="15"/>
                    <a:pt x="940" y="16"/>
                    <a:pt x="941" y="17"/>
                  </a:cubicBezTo>
                  <a:cubicBezTo>
                    <a:pt x="941" y="16"/>
                    <a:pt x="943" y="14"/>
                    <a:pt x="943" y="14"/>
                  </a:cubicBezTo>
                  <a:cubicBezTo>
                    <a:pt x="943" y="15"/>
                    <a:pt x="945" y="16"/>
                    <a:pt x="945" y="16"/>
                  </a:cubicBezTo>
                  <a:cubicBezTo>
                    <a:pt x="945" y="16"/>
                    <a:pt x="943" y="18"/>
                    <a:pt x="943" y="18"/>
                  </a:cubicBezTo>
                  <a:cubicBezTo>
                    <a:pt x="943" y="19"/>
                    <a:pt x="942" y="20"/>
                    <a:pt x="941" y="21"/>
                  </a:cubicBezTo>
                  <a:cubicBezTo>
                    <a:pt x="941" y="21"/>
                    <a:pt x="939" y="19"/>
                    <a:pt x="939" y="19"/>
                  </a:cubicBezTo>
                  <a:cubicBezTo>
                    <a:pt x="939" y="19"/>
                    <a:pt x="938" y="21"/>
                    <a:pt x="937" y="21"/>
                  </a:cubicBezTo>
                  <a:cubicBezTo>
                    <a:pt x="937" y="22"/>
                    <a:pt x="936" y="23"/>
                    <a:pt x="936" y="23"/>
                  </a:cubicBezTo>
                  <a:cubicBezTo>
                    <a:pt x="936" y="23"/>
                    <a:pt x="937" y="25"/>
                    <a:pt x="938" y="25"/>
                  </a:cubicBezTo>
                  <a:cubicBezTo>
                    <a:pt x="938" y="25"/>
                    <a:pt x="939" y="23"/>
                    <a:pt x="940" y="23"/>
                  </a:cubicBezTo>
                  <a:cubicBezTo>
                    <a:pt x="940" y="22"/>
                    <a:pt x="941" y="21"/>
                    <a:pt x="941" y="21"/>
                  </a:cubicBezTo>
                  <a:cubicBezTo>
                    <a:pt x="942" y="20"/>
                    <a:pt x="943" y="22"/>
                    <a:pt x="944" y="22"/>
                  </a:cubicBezTo>
                  <a:cubicBezTo>
                    <a:pt x="944" y="22"/>
                    <a:pt x="945" y="20"/>
                    <a:pt x="945" y="20"/>
                  </a:cubicBezTo>
                  <a:cubicBezTo>
                    <a:pt x="946" y="20"/>
                    <a:pt x="947" y="22"/>
                    <a:pt x="948" y="22"/>
                  </a:cubicBezTo>
                  <a:cubicBezTo>
                    <a:pt x="948" y="22"/>
                    <a:pt x="949" y="20"/>
                    <a:pt x="949" y="19"/>
                  </a:cubicBezTo>
                  <a:cubicBezTo>
                    <a:pt x="950" y="19"/>
                    <a:pt x="951" y="21"/>
                    <a:pt x="951" y="21"/>
                  </a:cubicBezTo>
                  <a:cubicBezTo>
                    <a:pt x="952" y="21"/>
                    <a:pt x="953" y="19"/>
                    <a:pt x="953" y="19"/>
                  </a:cubicBezTo>
                  <a:cubicBezTo>
                    <a:pt x="954" y="19"/>
                    <a:pt x="955" y="21"/>
                    <a:pt x="955" y="21"/>
                  </a:cubicBezTo>
                  <a:cubicBezTo>
                    <a:pt x="956" y="21"/>
                    <a:pt x="957" y="18"/>
                    <a:pt x="957" y="18"/>
                  </a:cubicBezTo>
                  <a:cubicBezTo>
                    <a:pt x="957" y="18"/>
                    <a:pt x="959" y="20"/>
                    <a:pt x="959" y="20"/>
                  </a:cubicBezTo>
                  <a:cubicBezTo>
                    <a:pt x="960" y="20"/>
                    <a:pt x="961" y="18"/>
                    <a:pt x="961" y="18"/>
                  </a:cubicBezTo>
                  <a:cubicBezTo>
                    <a:pt x="962" y="17"/>
                    <a:pt x="962" y="16"/>
                    <a:pt x="963" y="16"/>
                  </a:cubicBezTo>
                  <a:cubicBezTo>
                    <a:pt x="963" y="15"/>
                    <a:pt x="965" y="14"/>
                    <a:pt x="964" y="13"/>
                  </a:cubicBezTo>
                  <a:cubicBezTo>
                    <a:pt x="964" y="13"/>
                    <a:pt x="962" y="12"/>
                    <a:pt x="962" y="12"/>
                  </a:cubicBezTo>
                  <a:cubicBezTo>
                    <a:pt x="963" y="11"/>
                    <a:pt x="964" y="10"/>
                    <a:pt x="964" y="9"/>
                  </a:cubicBezTo>
                  <a:cubicBezTo>
                    <a:pt x="965" y="9"/>
                    <a:pt x="965" y="11"/>
                    <a:pt x="966" y="11"/>
                  </a:cubicBezTo>
                  <a:cubicBezTo>
                    <a:pt x="966" y="12"/>
                    <a:pt x="968" y="12"/>
                    <a:pt x="968" y="13"/>
                  </a:cubicBezTo>
                  <a:cubicBezTo>
                    <a:pt x="968" y="13"/>
                    <a:pt x="967" y="15"/>
                    <a:pt x="967" y="15"/>
                  </a:cubicBezTo>
                  <a:cubicBezTo>
                    <a:pt x="966" y="16"/>
                    <a:pt x="965" y="17"/>
                    <a:pt x="965" y="17"/>
                  </a:cubicBezTo>
                  <a:cubicBezTo>
                    <a:pt x="965" y="18"/>
                    <a:pt x="964" y="19"/>
                    <a:pt x="963" y="20"/>
                  </a:cubicBezTo>
                  <a:cubicBezTo>
                    <a:pt x="963" y="20"/>
                    <a:pt x="962" y="21"/>
                    <a:pt x="962" y="22"/>
                  </a:cubicBezTo>
                  <a:cubicBezTo>
                    <a:pt x="962" y="22"/>
                    <a:pt x="964" y="23"/>
                    <a:pt x="964" y="24"/>
                  </a:cubicBezTo>
                  <a:cubicBezTo>
                    <a:pt x="964" y="24"/>
                    <a:pt x="962" y="25"/>
                    <a:pt x="962" y="26"/>
                  </a:cubicBezTo>
                  <a:cubicBezTo>
                    <a:pt x="962" y="26"/>
                    <a:pt x="964" y="27"/>
                    <a:pt x="964" y="27"/>
                  </a:cubicBezTo>
                  <a:cubicBezTo>
                    <a:pt x="965" y="26"/>
                    <a:pt x="967" y="24"/>
                    <a:pt x="968" y="23"/>
                  </a:cubicBezTo>
                  <a:cubicBezTo>
                    <a:pt x="968" y="22"/>
                    <a:pt x="969" y="22"/>
                    <a:pt x="969" y="21"/>
                  </a:cubicBezTo>
                  <a:cubicBezTo>
                    <a:pt x="971" y="19"/>
                    <a:pt x="972" y="18"/>
                    <a:pt x="973" y="16"/>
                  </a:cubicBezTo>
                  <a:cubicBezTo>
                    <a:pt x="974" y="17"/>
                    <a:pt x="976" y="19"/>
                    <a:pt x="977" y="20"/>
                  </a:cubicBezTo>
                  <a:cubicBezTo>
                    <a:pt x="977" y="20"/>
                    <a:pt x="976" y="21"/>
                    <a:pt x="976" y="22"/>
                  </a:cubicBezTo>
                  <a:cubicBezTo>
                    <a:pt x="976" y="22"/>
                    <a:pt x="978" y="23"/>
                    <a:pt x="978" y="24"/>
                  </a:cubicBezTo>
                  <a:cubicBezTo>
                    <a:pt x="978" y="24"/>
                    <a:pt x="976" y="26"/>
                    <a:pt x="976" y="26"/>
                  </a:cubicBezTo>
                  <a:cubicBezTo>
                    <a:pt x="976" y="26"/>
                    <a:pt x="974" y="24"/>
                    <a:pt x="974" y="24"/>
                  </a:cubicBezTo>
                  <a:cubicBezTo>
                    <a:pt x="974" y="24"/>
                    <a:pt x="972" y="26"/>
                    <a:pt x="972" y="26"/>
                  </a:cubicBezTo>
                  <a:cubicBezTo>
                    <a:pt x="972" y="27"/>
                    <a:pt x="971" y="28"/>
                    <a:pt x="971" y="29"/>
                  </a:cubicBezTo>
                  <a:cubicBezTo>
                    <a:pt x="972" y="30"/>
                    <a:pt x="973" y="31"/>
                    <a:pt x="975" y="32"/>
                  </a:cubicBezTo>
                  <a:cubicBezTo>
                    <a:pt x="976" y="33"/>
                    <a:pt x="976" y="33"/>
                    <a:pt x="977" y="34"/>
                  </a:cubicBezTo>
                  <a:cubicBezTo>
                    <a:pt x="978" y="32"/>
                    <a:pt x="979" y="31"/>
                    <a:pt x="981" y="29"/>
                  </a:cubicBezTo>
                  <a:cubicBezTo>
                    <a:pt x="981" y="29"/>
                    <a:pt x="982" y="28"/>
                    <a:pt x="982" y="27"/>
                  </a:cubicBezTo>
                  <a:cubicBezTo>
                    <a:pt x="983" y="27"/>
                    <a:pt x="984" y="25"/>
                    <a:pt x="984" y="25"/>
                  </a:cubicBezTo>
                  <a:cubicBezTo>
                    <a:pt x="984" y="25"/>
                    <a:pt x="982" y="23"/>
                    <a:pt x="982" y="23"/>
                  </a:cubicBezTo>
                  <a:cubicBezTo>
                    <a:pt x="982" y="23"/>
                    <a:pt x="983" y="21"/>
                    <a:pt x="983" y="21"/>
                  </a:cubicBezTo>
                  <a:cubicBezTo>
                    <a:pt x="984" y="21"/>
                    <a:pt x="985" y="23"/>
                    <a:pt x="986" y="23"/>
                  </a:cubicBezTo>
                  <a:cubicBezTo>
                    <a:pt x="986" y="22"/>
                    <a:pt x="987" y="21"/>
                    <a:pt x="987" y="20"/>
                  </a:cubicBezTo>
                  <a:cubicBezTo>
                    <a:pt x="989" y="19"/>
                    <a:pt x="990" y="17"/>
                    <a:pt x="991" y="16"/>
                  </a:cubicBezTo>
                  <a:cubicBezTo>
                    <a:pt x="991" y="15"/>
                    <a:pt x="992" y="14"/>
                    <a:pt x="993" y="14"/>
                  </a:cubicBezTo>
                  <a:cubicBezTo>
                    <a:pt x="993" y="13"/>
                    <a:pt x="994" y="12"/>
                    <a:pt x="994" y="11"/>
                  </a:cubicBezTo>
                  <a:cubicBezTo>
                    <a:pt x="994" y="12"/>
                    <a:pt x="996" y="12"/>
                    <a:pt x="996" y="13"/>
                  </a:cubicBezTo>
                  <a:cubicBezTo>
                    <a:pt x="997" y="14"/>
                    <a:pt x="995" y="15"/>
                    <a:pt x="995" y="15"/>
                  </a:cubicBezTo>
                  <a:cubicBezTo>
                    <a:pt x="994" y="16"/>
                    <a:pt x="994" y="17"/>
                    <a:pt x="993" y="18"/>
                  </a:cubicBezTo>
                  <a:cubicBezTo>
                    <a:pt x="993" y="18"/>
                    <a:pt x="992" y="19"/>
                    <a:pt x="991" y="20"/>
                  </a:cubicBezTo>
                  <a:cubicBezTo>
                    <a:pt x="991" y="21"/>
                    <a:pt x="990" y="21"/>
                    <a:pt x="990" y="22"/>
                  </a:cubicBezTo>
                  <a:cubicBezTo>
                    <a:pt x="989" y="23"/>
                    <a:pt x="988" y="24"/>
                    <a:pt x="988" y="24"/>
                  </a:cubicBezTo>
                  <a:cubicBezTo>
                    <a:pt x="988" y="25"/>
                    <a:pt x="990" y="26"/>
                    <a:pt x="990" y="26"/>
                  </a:cubicBezTo>
                  <a:cubicBezTo>
                    <a:pt x="990" y="26"/>
                    <a:pt x="988" y="28"/>
                    <a:pt x="988" y="28"/>
                  </a:cubicBezTo>
                  <a:cubicBezTo>
                    <a:pt x="989" y="28"/>
                    <a:pt x="990" y="30"/>
                    <a:pt x="991" y="30"/>
                  </a:cubicBezTo>
                  <a:cubicBezTo>
                    <a:pt x="991" y="30"/>
                    <a:pt x="992" y="28"/>
                    <a:pt x="992" y="28"/>
                  </a:cubicBezTo>
                  <a:cubicBezTo>
                    <a:pt x="993" y="28"/>
                    <a:pt x="994" y="29"/>
                    <a:pt x="995" y="29"/>
                  </a:cubicBezTo>
                  <a:cubicBezTo>
                    <a:pt x="995" y="30"/>
                    <a:pt x="996" y="31"/>
                    <a:pt x="997" y="31"/>
                  </a:cubicBezTo>
                  <a:cubicBezTo>
                    <a:pt x="997" y="30"/>
                    <a:pt x="998" y="30"/>
                    <a:pt x="999" y="29"/>
                  </a:cubicBezTo>
                  <a:cubicBezTo>
                    <a:pt x="999" y="29"/>
                    <a:pt x="1000" y="27"/>
                    <a:pt x="1000" y="27"/>
                  </a:cubicBezTo>
                  <a:cubicBezTo>
                    <a:pt x="1000" y="26"/>
                    <a:pt x="998" y="25"/>
                    <a:pt x="998" y="25"/>
                  </a:cubicBezTo>
                  <a:cubicBezTo>
                    <a:pt x="997" y="24"/>
                    <a:pt x="997" y="24"/>
                    <a:pt x="996" y="23"/>
                  </a:cubicBezTo>
                  <a:cubicBezTo>
                    <a:pt x="997" y="22"/>
                    <a:pt x="998" y="20"/>
                    <a:pt x="999" y="19"/>
                  </a:cubicBezTo>
                  <a:cubicBezTo>
                    <a:pt x="1000" y="18"/>
                    <a:pt x="1000" y="17"/>
                    <a:pt x="1001" y="17"/>
                  </a:cubicBezTo>
                  <a:cubicBezTo>
                    <a:pt x="1001" y="16"/>
                    <a:pt x="1002" y="14"/>
                    <a:pt x="1003" y="14"/>
                  </a:cubicBezTo>
                  <a:cubicBezTo>
                    <a:pt x="1003" y="14"/>
                    <a:pt x="1005" y="16"/>
                    <a:pt x="1005" y="16"/>
                  </a:cubicBezTo>
                  <a:cubicBezTo>
                    <a:pt x="1005" y="16"/>
                    <a:pt x="1003" y="18"/>
                    <a:pt x="1003" y="18"/>
                  </a:cubicBezTo>
                  <a:cubicBezTo>
                    <a:pt x="1003" y="19"/>
                    <a:pt x="1002" y="20"/>
                    <a:pt x="1001" y="20"/>
                  </a:cubicBezTo>
                  <a:cubicBezTo>
                    <a:pt x="1001" y="21"/>
                    <a:pt x="1000" y="22"/>
                    <a:pt x="1000" y="23"/>
                  </a:cubicBezTo>
                  <a:cubicBezTo>
                    <a:pt x="1000" y="23"/>
                    <a:pt x="1002" y="24"/>
                    <a:pt x="1002" y="24"/>
                  </a:cubicBezTo>
                  <a:cubicBezTo>
                    <a:pt x="1002" y="25"/>
                    <a:pt x="1000" y="26"/>
                    <a:pt x="1000" y="27"/>
                  </a:cubicBezTo>
                  <a:cubicBezTo>
                    <a:pt x="1001" y="27"/>
                    <a:pt x="1002" y="28"/>
                    <a:pt x="1003" y="28"/>
                  </a:cubicBezTo>
                  <a:cubicBezTo>
                    <a:pt x="1003" y="29"/>
                    <a:pt x="1005" y="30"/>
                    <a:pt x="1005" y="30"/>
                  </a:cubicBezTo>
                  <a:cubicBezTo>
                    <a:pt x="1005" y="31"/>
                    <a:pt x="1003" y="32"/>
                    <a:pt x="1003" y="32"/>
                  </a:cubicBezTo>
                  <a:cubicBezTo>
                    <a:pt x="1003" y="33"/>
                    <a:pt x="1005" y="33"/>
                    <a:pt x="1005" y="34"/>
                  </a:cubicBezTo>
                  <a:cubicBezTo>
                    <a:pt x="1005" y="35"/>
                    <a:pt x="1003" y="36"/>
                    <a:pt x="1004" y="36"/>
                  </a:cubicBezTo>
                  <a:cubicBezTo>
                    <a:pt x="1004" y="37"/>
                    <a:pt x="1006" y="37"/>
                    <a:pt x="1006" y="38"/>
                  </a:cubicBezTo>
                  <a:cubicBezTo>
                    <a:pt x="1006" y="37"/>
                    <a:pt x="1007" y="36"/>
                    <a:pt x="1008" y="36"/>
                  </a:cubicBezTo>
                  <a:cubicBezTo>
                    <a:pt x="1008" y="35"/>
                    <a:pt x="1009" y="34"/>
                    <a:pt x="1009" y="33"/>
                  </a:cubicBezTo>
                  <a:cubicBezTo>
                    <a:pt x="1009" y="33"/>
                    <a:pt x="1007" y="32"/>
                    <a:pt x="1007" y="32"/>
                  </a:cubicBezTo>
                  <a:cubicBezTo>
                    <a:pt x="1007" y="31"/>
                    <a:pt x="1005" y="31"/>
                    <a:pt x="1005" y="30"/>
                  </a:cubicBezTo>
                  <a:cubicBezTo>
                    <a:pt x="1005" y="30"/>
                    <a:pt x="1006" y="28"/>
                    <a:pt x="1006" y="28"/>
                  </a:cubicBezTo>
                  <a:cubicBezTo>
                    <a:pt x="1007" y="27"/>
                    <a:pt x="1008" y="26"/>
                    <a:pt x="1008" y="26"/>
                  </a:cubicBezTo>
                  <a:cubicBezTo>
                    <a:pt x="1009" y="26"/>
                    <a:pt x="1010" y="27"/>
                    <a:pt x="1010" y="27"/>
                  </a:cubicBezTo>
                  <a:cubicBezTo>
                    <a:pt x="1011" y="28"/>
                    <a:pt x="1012" y="29"/>
                    <a:pt x="1013" y="29"/>
                  </a:cubicBezTo>
                  <a:cubicBezTo>
                    <a:pt x="1013" y="29"/>
                    <a:pt x="1014" y="31"/>
                    <a:pt x="1015" y="31"/>
                  </a:cubicBezTo>
                  <a:cubicBezTo>
                    <a:pt x="1015" y="31"/>
                    <a:pt x="1016" y="29"/>
                    <a:pt x="1017" y="28"/>
                  </a:cubicBezTo>
                  <a:cubicBezTo>
                    <a:pt x="1017" y="28"/>
                    <a:pt x="1018" y="27"/>
                    <a:pt x="1018" y="26"/>
                  </a:cubicBezTo>
                  <a:cubicBezTo>
                    <a:pt x="1019" y="26"/>
                    <a:pt x="1020" y="28"/>
                    <a:pt x="1021" y="28"/>
                  </a:cubicBezTo>
                  <a:cubicBezTo>
                    <a:pt x="1021" y="28"/>
                    <a:pt x="1022" y="26"/>
                    <a:pt x="1022" y="26"/>
                  </a:cubicBezTo>
                  <a:cubicBezTo>
                    <a:pt x="1022" y="26"/>
                    <a:pt x="1024" y="23"/>
                    <a:pt x="1024" y="23"/>
                  </a:cubicBezTo>
                  <a:cubicBezTo>
                    <a:pt x="1024" y="24"/>
                    <a:pt x="1026" y="25"/>
                    <a:pt x="1026" y="25"/>
                  </a:cubicBezTo>
                  <a:cubicBezTo>
                    <a:pt x="1026" y="26"/>
                    <a:pt x="1024" y="27"/>
                    <a:pt x="1024" y="27"/>
                  </a:cubicBezTo>
                  <a:cubicBezTo>
                    <a:pt x="1025" y="28"/>
                    <a:pt x="1027" y="28"/>
                    <a:pt x="1027" y="29"/>
                  </a:cubicBezTo>
                  <a:cubicBezTo>
                    <a:pt x="1027" y="30"/>
                    <a:pt x="1025" y="31"/>
                    <a:pt x="1025" y="31"/>
                  </a:cubicBezTo>
                  <a:cubicBezTo>
                    <a:pt x="1025" y="32"/>
                    <a:pt x="1027" y="32"/>
                    <a:pt x="1027" y="33"/>
                  </a:cubicBezTo>
                  <a:cubicBezTo>
                    <a:pt x="1028" y="32"/>
                    <a:pt x="1028" y="32"/>
                    <a:pt x="1029" y="31"/>
                  </a:cubicBezTo>
                  <a:cubicBezTo>
                    <a:pt x="1029" y="31"/>
                    <a:pt x="1030" y="29"/>
                    <a:pt x="1031" y="29"/>
                  </a:cubicBezTo>
                  <a:cubicBezTo>
                    <a:pt x="1031" y="29"/>
                    <a:pt x="1033" y="30"/>
                    <a:pt x="1033" y="30"/>
                  </a:cubicBezTo>
                  <a:cubicBezTo>
                    <a:pt x="1033" y="30"/>
                    <a:pt x="1034" y="29"/>
                    <a:pt x="1035" y="28"/>
                  </a:cubicBezTo>
                  <a:cubicBezTo>
                    <a:pt x="1035" y="27"/>
                    <a:pt x="1036" y="27"/>
                    <a:pt x="1036" y="26"/>
                  </a:cubicBezTo>
                  <a:cubicBezTo>
                    <a:pt x="1037" y="25"/>
                    <a:pt x="1037" y="24"/>
                    <a:pt x="1038" y="24"/>
                  </a:cubicBezTo>
                  <a:cubicBezTo>
                    <a:pt x="1038" y="23"/>
                    <a:pt x="1039" y="21"/>
                    <a:pt x="1040" y="21"/>
                  </a:cubicBezTo>
                  <a:cubicBezTo>
                    <a:pt x="1040" y="21"/>
                    <a:pt x="1041" y="23"/>
                    <a:pt x="1042" y="23"/>
                  </a:cubicBezTo>
                  <a:cubicBezTo>
                    <a:pt x="1042" y="24"/>
                    <a:pt x="1044" y="24"/>
                    <a:pt x="1044" y="25"/>
                  </a:cubicBezTo>
                  <a:cubicBezTo>
                    <a:pt x="1044" y="25"/>
                    <a:pt x="1043" y="27"/>
                    <a:pt x="1042" y="27"/>
                  </a:cubicBezTo>
                  <a:cubicBezTo>
                    <a:pt x="1042" y="28"/>
                    <a:pt x="1041" y="28"/>
                    <a:pt x="1041" y="29"/>
                  </a:cubicBezTo>
                  <a:cubicBezTo>
                    <a:pt x="1040" y="29"/>
                    <a:pt x="1039" y="27"/>
                    <a:pt x="1038" y="28"/>
                  </a:cubicBezTo>
                  <a:cubicBezTo>
                    <a:pt x="1038" y="28"/>
                    <a:pt x="1037" y="29"/>
                    <a:pt x="1037" y="30"/>
                  </a:cubicBezTo>
                  <a:cubicBezTo>
                    <a:pt x="1036" y="30"/>
                    <a:pt x="1035" y="32"/>
                    <a:pt x="1035" y="32"/>
                  </a:cubicBezTo>
                  <a:cubicBezTo>
                    <a:pt x="1035" y="33"/>
                    <a:pt x="1037" y="33"/>
                    <a:pt x="1037" y="34"/>
                  </a:cubicBezTo>
                  <a:cubicBezTo>
                    <a:pt x="1037" y="34"/>
                    <a:pt x="1036" y="36"/>
                    <a:pt x="1036" y="36"/>
                  </a:cubicBezTo>
                  <a:cubicBezTo>
                    <a:pt x="1035" y="37"/>
                    <a:pt x="1034" y="37"/>
                    <a:pt x="1034" y="38"/>
                  </a:cubicBezTo>
                  <a:cubicBezTo>
                    <a:pt x="1035" y="38"/>
                    <a:pt x="1035" y="40"/>
                    <a:pt x="1036" y="40"/>
                  </a:cubicBezTo>
                  <a:cubicBezTo>
                    <a:pt x="1036" y="40"/>
                    <a:pt x="1038" y="38"/>
                    <a:pt x="1038" y="38"/>
                  </a:cubicBezTo>
                  <a:cubicBezTo>
                    <a:pt x="1038" y="37"/>
                    <a:pt x="1039" y="35"/>
                    <a:pt x="1040" y="35"/>
                  </a:cubicBezTo>
                  <a:cubicBezTo>
                    <a:pt x="1040" y="35"/>
                    <a:pt x="1041" y="37"/>
                    <a:pt x="1042" y="37"/>
                  </a:cubicBezTo>
                  <a:cubicBezTo>
                    <a:pt x="1042" y="38"/>
                    <a:pt x="1043" y="39"/>
                    <a:pt x="1044" y="39"/>
                  </a:cubicBezTo>
                  <a:cubicBezTo>
                    <a:pt x="1044" y="39"/>
                    <a:pt x="1046" y="41"/>
                    <a:pt x="1046" y="41"/>
                  </a:cubicBezTo>
                  <a:cubicBezTo>
                    <a:pt x="1047" y="40"/>
                    <a:pt x="1048" y="39"/>
                    <a:pt x="1048" y="38"/>
                  </a:cubicBezTo>
                  <a:cubicBezTo>
                    <a:pt x="1049" y="38"/>
                    <a:pt x="1049" y="37"/>
                    <a:pt x="1050" y="36"/>
                  </a:cubicBezTo>
                  <a:cubicBezTo>
                    <a:pt x="1051" y="37"/>
                    <a:pt x="1053" y="38"/>
                    <a:pt x="1054" y="39"/>
                  </a:cubicBezTo>
                  <a:cubicBezTo>
                    <a:pt x="1053" y="41"/>
                    <a:pt x="1052" y="42"/>
                    <a:pt x="1051" y="44"/>
                  </a:cubicBezTo>
                  <a:cubicBezTo>
                    <a:pt x="1050" y="44"/>
                    <a:pt x="1050" y="46"/>
                    <a:pt x="1049" y="46"/>
                  </a:cubicBezTo>
                  <a:cubicBezTo>
                    <a:pt x="1048" y="46"/>
                    <a:pt x="1047" y="44"/>
                    <a:pt x="1047" y="44"/>
                  </a:cubicBezTo>
                  <a:cubicBezTo>
                    <a:pt x="1046" y="45"/>
                    <a:pt x="1046" y="47"/>
                    <a:pt x="1045" y="47"/>
                  </a:cubicBezTo>
                  <a:cubicBezTo>
                    <a:pt x="1044" y="47"/>
                    <a:pt x="1043" y="45"/>
                    <a:pt x="1043" y="45"/>
                  </a:cubicBezTo>
                  <a:cubicBezTo>
                    <a:pt x="1042" y="45"/>
                    <a:pt x="1042" y="47"/>
                    <a:pt x="1041" y="47"/>
                  </a:cubicBezTo>
                  <a:cubicBezTo>
                    <a:pt x="1041" y="48"/>
                    <a:pt x="1043" y="48"/>
                    <a:pt x="1043" y="49"/>
                  </a:cubicBezTo>
                  <a:cubicBezTo>
                    <a:pt x="1043" y="49"/>
                    <a:pt x="1041" y="51"/>
                    <a:pt x="1042" y="51"/>
                  </a:cubicBezTo>
                  <a:cubicBezTo>
                    <a:pt x="1042" y="51"/>
                    <a:pt x="1044" y="53"/>
                    <a:pt x="1044" y="53"/>
                  </a:cubicBezTo>
                  <a:cubicBezTo>
                    <a:pt x="1044" y="53"/>
                    <a:pt x="1045" y="51"/>
                    <a:pt x="1046" y="51"/>
                  </a:cubicBezTo>
                  <a:cubicBezTo>
                    <a:pt x="1046" y="51"/>
                    <a:pt x="1047" y="52"/>
                    <a:pt x="1048" y="52"/>
                  </a:cubicBezTo>
                  <a:cubicBezTo>
                    <a:pt x="1048" y="52"/>
                    <a:pt x="1049" y="50"/>
                    <a:pt x="1050" y="50"/>
                  </a:cubicBezTo>
                  <a:cubicBezTo>
                    <a:pt x="1050" y="50"/>
                    <a:pt x="1051" y="52"/>
                    <a:pt x="1052" y="52"/>
                  </a:cubicBezTo>
                  <a:cubicBezTo>
                    <a:pt x="1052" y="52"/>
                    <a:pt x="1053" y="50"/>
                    <a:pt x="1053" y="50"/>
                  </a:cubicBezTo>
                  <a:cubicBezTo>
                    <a:pt x="1054" y="49"/>
                    <a:pt x="1055" y="48"/>
                    <a:pt x="1055" y="47"/>
                  </a:cubicBezTo>
                  <a:cubicBezTo>
                    <a:pt x="1056" y="47"/>
                    <a:pt x="1057" y="46"/>
                    <a:pt x="1057" y="45"/>
                  </a:cubicBezTo>
                  <a:cubicBezTo>
                    <a:pt x="1057" y="45"/>
                    <a:pt x="1055" y="44"/>
                    <a:pt x="1055" y="43"/>
                  </a:cubicBezTo>
                  <a:cubicBezTo>
                    <a:pt x="1055" y="43"/>
                    <a:pt x="1056" y="42"/>
                    <a:pt x="1056" y="41"/>
                  </a:cubicBezTo>
                  <a:cubicBezTo>
                    <a:pt x="1056" y="41"/>
                    <a:pt x="1054" y="40"/>
                    <a:pt x="1054" y="39"/>
                  </a:cubicBezTo>
                  <a:cubicBezTo>
                    <a:pt x="1054" y="39"/>
                    <a:pt x="1056" y="38"/>
                    <a:pt x="1056" y="37"/>
                  </a:cubicBezTo>
                  <a:cubicBezTo>
                    <a:pt x="1056" y="36"/>
                    <a:pt x="1057" y="36"/>
                    <a:pt x="1058" y="35"/>
                  </a:cubicBezTo>
                  <a:cubicBezTo>
                    <a:pt x="1058" y="35"/>
                    <a:pt x="1060" y="37"/>
                    <a:pt x="1060" y="37"/>
                  </a:cubicBezTo>
                  <a:cubicBezTo>
                    <a:pt x="1060" y="37"/>
                    <a:pt x="1062" y="38"/>
                    <a:pt x="1062" y="38"/>
                  </a:cubicBezTo>
                  <a:cubicBezTo>
                    <a:pt x="1062" y="38"/>
                    <a:pt x="1064" y="36"/>
                    <a:pt x="1064" y="36"/>
                  </a:cubicBezTo>
                  <a:cubicBezTo>
                    <a:pt x="1064" y="36"/>
                    <a:pt x="1061" y="35"/>
                    <a:pt x="1061" y="34"/>
                  </a:cubicBezTo>
                  <a:cubicBezTo>
                    <a:pt x="1061" y="34"/>
                    <a:pt x="1063" y="33"/>
                    <a:pt x="1063" y="32"/>
                  </a:cubicBezTo>
                  <a:cubicBezTo>
                    <a:pt x="1064" y="31"/>
                    <a:pt x="1065" y="29"/>
                    <a:pt x="1067" y="28"/>
                  </a:cubicBezTo>
                  <a:cubicBezTo>
                    <a:pt x="1067" y="28"/>
                    <a:pt x="1069" y="29"/>
                    <a:pt x="1069" y="29"/>
                  </a:cubicBezTo>
                  <a:cubicBezTo>
                    <a:pt x="1069" y="30"/>
                    <a:pt x="1067" y="31"/>
                    <a:pt x="1067" y="32"/>
                  </a:cubicBezTo>
                  <a:cubicBezTo>
                    <a:pt x="1067" y="32"/>
                    <a:pt x="1069" y="33"/>
                    <a:pt x="1069" y="33"/>
                  </a:cubicBezTo>
                  <a:cubicBezTo>
                    <a:pt x="1069" y="34"/>
                    <a:pt x="1068" y="35"/>
                    <a:pt x="1068" y="36"/>
                  </a:cubicBezTo>
                  <a:cubicBezTo>
                    <a:pt x="1067" y="36"/>
                    <a:pt x="1066" y="37"/>
                    <a:pt x="1066" y="38"/>
                  </a:cubicBezTo>
                  <a:cubicBezTo>
                    <a:pt x="1065" y="39"/>
                    <a:pt x="1065" y="40"/>
                    <a:pt x="1064" y="40"/>
                  </a:cubicBezTo>
                  <a:cubicBezTo>
                    <a:pt x="1064" y="40"/>
                    <a:pt x="1063" y="42"/>
                    <a:pt x="1063" y="42"/>
                  </a:cubicBezTo>
                  <a:cubicBezTo>
                    <a:pt x="1062" y="42"/>
                    <a:pt x="1060" y="41"/>
                    <a:pt x="1060" y="41"/>
                  </a:cubicBezTo>
                  <a:cubicBezTo>
                    <a:pt x="1060" y="41"/>
                    <a:pt x="1058" y="42"/>
                    <a:pt x="1059" y="43"/>
                  </a:cubicBezTo>
                  <a:cubicBezTo>
                    <a:pt x="1059" y="43"/>
                    <a:pt x="1060" y="44"/>
                    <a:pt x="1061" y="45"/>
                  </a:cubicBezTo>
                  <a:cubicBezTo>
                    <a:pt x="1061" y="45"/>
                    <a:pt x="1063" y="46"/>
                    <a:pt x="1063" y="46"/>
                  </a:cubicBezTo>
                  <a:cubicBezTo>
                    <a:pt x="1063" y="47"/>
                    <a:pt x="1062" y="48"/>
                    <a:pt x="1061" y="49"/>
                  </a:cubicBezTo>
                  <a:cubicBezTo>
                    <a:pt x="1061" y="49"/>
                    <a:pt x="1060" y="50"/>
                    <a:pt x="1060" y="51"/>
                  </a:cubicBezTo>
                  <a:cubicBezTo>
                    <a:pt x="1059" y="51"/>
                    <a:pt x="1058" y="53"/>
                    <a:pt x="1058" y="53"/>
                  </a:cubicBezTo>
                  <a:cubicBezTo>
                    <a:pt x="1058" y="54"/>
                    <a:pt x="1056" y="55"/>
                    <a:pt x="1056" y="55"/>
                  </a:cubicBezTo>
                  <a:cubicBezTo>
                    <a:pt x="1056" y="55"/>
                    <a:pt x="1058" y="57"/>
                    <a:pt x="1058" y="57"/>
                  </a:cubicBezTo>
                  <a:cubicBezTo>
                    <a:pt x="1059" y="57"/>
                    <a:pt x="1060" y="55"/>
                    <a:pt x="1060" y="55"/>
                  </a:cubicBezTo>
                  <a:cubicBezTo>
                    <a:pt x="1061" y="55"/>
                    <a:pt x="1062" y="56"/>
                    <a:pt x="1062" y="56"/>
                  </a:cubicBezTo>
                  <a:cubicBezTo>
                    <a:pt x="1063" y="57"/>
                    <a:pt x="1065" y="58"/>
                    <a:pt x="1065" y="58"/>
                  </a:cubicBezTo>
                  <a:cubicBezTo>
                    <a:pt x="1065" y="59"/>
                    <a:pt x="1063" y="60"/>
                    <a:pt x="1063" y="60"/>
                  </a:cubicBezTo>
                  <a:cubicBezTo>
                    <a:pt x="1062" y="62"/>
                    <a:pt x="1061" y="63"/>
                    <a:pt x="1060" y="65"/>
                  </a:cubicBezTo>
                  <a:cubicBezTo>
                    <a:pt x="1058" y="64"/>
                    <a:pt x="1057" y="63"/>
                    <a:pt x="1055" y="61"/>
                  </a:cubicBezTo>
                  <a:cubicBezTo>
                    <a:pt x="1055" y="61"/>
                    <a:pt x="1057" y="60"/>
                    <a:pt x="1057" y="59"/>
                  </a:cubicBezTo>
                  <a:cubicBezTo>
                    <a:pt x="1057" y="59"/>
                    <a:pt x="1054" y="58"/>
                    <a:pt x="1055" y="57"/>
                  </a:cubicBezTo>
                  <a:cubicBezTo>
                    <a:pt x="1055" y="57"/>
                    <a:pt x="1056" y="56"/>
                    <a:pt x="1056" y="55"/>
                  </a:cubicBezTo>
                  <a:cubicBezTo>
                    <a:pt x="1056" y="55"/>
                    <a:pt x="1055" y="54"/>
                    <a:pt x="1054" y="53"/>
                  </a:cubicBezTo>
                  <a:cubicBezTo>
                    <a:pt x="1053" y="53"/>
                    <a:pt x="1052" y="52"/>
                    <a:pt x="1052" y="52"/>
                  </a:cubicBezTo>
                  <a:cubicBezTo>
                    <a:pt x="1051" y="53"/>
                    <a:pt x="1049" y="55"/>
                    <a:pt x="1048" y="56"/>
                  </a:cubicBezTo>
                  <a:cubicBezTo>
                    <a:pt x="1049" y="57"/>
                    <a:pt x="1050" y="57"/>
                    <a:pt x="1051" y="58"/>
                  </a:cubicBezTo>
                  <a:cubicBezTo>
                    <a:pt x="1051" y="58"/>
                    <a:pt x="1053" y="59"/>
                    <a:pt x="1053" y="60"/>
                  </a:cubicBezTo>
                  <a:cubicBezTo>
                    <a:pt x="1053" y="60"/>
                    <a:pt x="1051" y="62"/>
                    <a:pt x="1051" y="62"/>
                  </a:cubicBezTo>
                  <a:cubicBezTo>
                    <a:pt x="1051" y="62"/>
                    <a:pt x="1049" y="64"/>
                    <a:pt x="1049" y="64"/>
                  </a:cubicBezTo>
                  <a:cubicBezTo>
                    <a:pt x="1049" y="64"/>
                    <a:pt x="1051" y="66"/>
                    <a:pt x="1052" y="66"/>
                  </a:cubicBezTo>
                  <a:cubicBezTo>
                    <a:pt x="1052" y="66"/>
                    <a:pt x="1054" y="67"/>
                    <a:pt x="1054" y="68"/>
                  </a:cubicBezTo>
                  <a:cubicBezTo>
                    <a:pt x="1054" y="68"/>
                    <a:pt x="1052" y="70"/>
                    <a:pt x="1052" y="70"/>
                  </a:cubicBezTo>
                  <a:cubicBezTo>
                    <a:pt x="1052" y="70"/>
                    <a:pt x="1050" y="68"/>
                    <a:pt x="1050" y="68"/>
                  </a:cubicBezTo>
                  <a:cubicBezTo>
                    <a:pt x="1049" y="68"/>
                    <a:pt x="1049" y="70"/>
                    <a:pt x="1048" y="70"/>
                  </a:cubicBezTo>
                  <a:cubicBezTo>
                    <a:pt x="1048" y="71"/>
                    <a:pt x="1047" y="72"/>
                    <a:pt x="1047" y="73"/>
                  </a:cubicBezTo>
                  <a:cubicBezTo>
                    <a:pt x="1047" y="73"/>
                    <a:pt x="1048" y="74"/>
                    <a:pt x="1049" y="74"/>
                  </a:cubicBezTo>
                  <a:cubicBezTo>
                    <a:pt x="1049" y="74"/>
                    <a:pt x="1047" y="76"/>
                    <a:pt x="1047" y="76"/>
                  </a:cubicBezTo>
                  <a:cubicBezTo>
                    <a:pt x="1047" y="76"/>
                    <a:pt x="1045" y="75"/>
                    <a:pt x="1045" y="75"/>
                  </a:cubicBezTo>
                  <a:cubicBezTo>
                    <a:pt x="1045" y="74"/>
                    <a:pt x="1047" y="73"/>
                    <a:pt x="1047" y="73"/>
                  </a:cubicBezTo>
                  <a:cubicBezTo>
                    <a:pt x="1046" y="72"/>
                    <a:pt x="1044" y="71"/>
                    <a:pt x="1044" y="71"/>
                  </a:cubicBezTo>
                  <a:cubicBezTo>
                    <a:pt x="1044" y="70"/>
                    <a:pt x="1046" y="69"/>
                    <a:pt x="1046" y="69"/>
                  </a:cubicBezTo>
                  <a:cubicBezTo>
                    <a:pt x="1046" y="68"/>
                    <a:pt x="1044" y="68"/>
                    <a:pt x="1044" y="67"/>
                  </a:cubicBezTo>
                  <a:cubicBezTo>
                    <a:pt x="1044" y="66"/>
                    <a:pt x="1046" y="65"/>
                    <a:pt x="1045" y="65"/>
                  </a:cubicBezTo>
                  <a:cubicBezTo>
                    <a:pt x="1045" y="64"/>
                    <a:pt x="1043" y="64"/>
                    <a:pt x="1043" y="63"/>
                  </a:cubicBezTo>
                  <a:cubicBezTo>
                    <a:pt x="1043" y="62"/>
                    <a:pt x="1045" y="61"/>
                    <a:pt x="1045" y="61"/>
                  </a:cubicBezTo>
                  <a:cubicBezTo>
                    <a:pt x="1045" y="60"/>
                    <a:pt x="1043" y="60"/>
                    <a:pt x="1043" y="59"/>
                  </a:cubicBezTo>
                  <a:cubicBezTo>
                    <a:pt x="1042" y="61"/>
                    <a:pt x="1040" y="62"/>
                    <a:pt x="1039" y="63"/>
                  </a:cubicBezTo>
                  <a:cubicBezTo>
                    <a:pt x="1039" y="64"/>
                    <a:pt x="1038" y="65"/>
                    <a:pt x="1038" y="66"/>
                  </a:cubicBezTo>
                  <a:cubicBezTo>
                    <a:pt x="1037" y="66"/>
                    <a:pt x="1036" y="68"/>
                    <a:pt x="1036" y="68"/>
                  </a:cubicBezTo>
                  <a:cubicBezTo>
                    <a:pt x="1036" y="68"/>
                    <a:pt x="1034" y="66"/>
                    <a:pt x="1034" y="66"/>
                  </a:cubicBezTo>
                  <a:cubicBezTo>
                    <a:pt x="1033" y="67"/>
                    <a:pt x="1032" y="68"/>
                    <a:pt x="1032" y="68"/>
                  </a:cubicBezTo>
                  <a:cubicBezTo>
                    <a:pt x="1032" y="69"/>
                    <a:pt x="1034" y="70"/>
                    <a:pt x="1034" y="70"/>
                  </a:cubicBezTo>
                  <a:cubicBezTo>
                    <a:pt x="1034" y="71"/>
                    <a:pt x="1033" y="72"/>
                    <a:pt x="1032" y="72"/>
                  </a:cubicBezTo>
                  <a:cubicBezTo>
                    <a:pt x="1032" y="73"/>
                    <a:pt x="1031" y="74"/>
                    <a:pt x="1031" y="75"/>
                  </a:cubicBezTo>
                  <a:cubicBezTo>
                    <a:pt x="1030" y="75"/>
                    <a:pt x="1030" y="76"/>
                    <a:pt x="1029" y="77"/>
                  </a:cubicBezTo>
                  <a:cubicBezTo>
                    <a:pt x="1028" y="76"/>
                    <a:pt x="1026" y="75"/>
                    <a:pt x="1025" y="73"/>
                  </a:cubicBezTo>
                  <a:cubicBezTo>
                    <a:pt x="1025" y="73"/>
                    <a:pt x="1026" y="72"/>
                    <a:pt x="1026" y="71"/>
                  </a:cubicBezTo>
                  <a:cubicBezTo>
                    <a:pt x="1027" y="71"/>
                    <a:pt x="1028" y="69"/>
                    <a:pt x="1028" y="69"/>
                  </a:cubicBezTo>
                  <a:cubicBezTo>
                    <a:pt x="1028" y="69"/>
                    <a:pt x="1026" y="68"/>
                    <a:pt x="1026" y="67"/>
                  </a:cubicBezTo>
                  <a:cubicBezTo>
                    <a:pt x="1025" y="67"/>
                    <a:pt x="1024" y="66"/>
                    <a:pt x="1024" y="66"/>
                  </a:cubicBezTo>
                  <a:cubicBezTo>
                    <a:pt x="1023" y="66"/>
                    <a:pt x="1022" y="68"/>
                    <a:pt x="1022" y="68"/>
                  </a:cubicBezTo>
                  <a:cubicBezTo>
                    <a:pt x="1022" y="68"/>
                    <a:pt x="1020" y="70"/>
                    <a:pt x="1020" y="70"/>
                  </a:cubicBezTo>
                  <a:cubicBezTo>
                    <a:pt x="1020" y="70"/>
                    <a:pt x="1018" y="69"/>
                    <a:pt x="1018" y="68"/>
                  </a:cubicBezTo>
                  <a:cubicBezTo>
                    <a:pt x="1018" y="68"/>
                    <a:pt x="1016" y="67"/>
                    <a:pt x="1016" y="67"/>
                  </a:cubicBezTo>
                  <a:cubicBezTo>
                    <a:pt x="1016" y="66"/>
                    <a:pt x="1018" y="65"/>
                    <a:pt x="1017" y="64"/>
                  </a:cubicBezTo>
                  <a:cubicBezTo>
                    <a:pt x="1017" y="64"/>
                    <a:pt x="1016" y="63"/>
                    <a:pt x="1015" y="63"/>
                  </a:cubicBezTo>
                  <a:cubicBezTo>
                    <a:pt x="1014" y="62"/>
                    <a:pt x="1014" y="62"/>
                    <a:pt x="1013" y="61"/>
                  </a:cubicBezTo>
                  <a:cubicBezTo>
                    <a:pt x="1013" y="62"/>
                    <a:pt x="1011" y="63"/>
                    <a:pt x="1011" y="63"/>
                  </a:cubicBezTo>
                  <a:cubicBezTo>
                    <a:pt x="1011" y="64"/>
                    <a:pt x="1013" y="65"/>
                    <a:pt x="1013" y="65"/>
                  </a:cubicBezTo>
                  <a:cubicBezTo>
                    <a:pt x="1014" y="65"/>
                    <a:pt x="1016" y="66"/>
                    <a:pt x="1016" y="67"/>
                  </a:cubicBezTo>
                  <a:cubicBezTo>
                    <a:pt x="1016" y="67"/>
                    <a:pt x="1014" y="68"/>
                    <a:pt x="1014" y="69"/>
                  </a:cubicBezTo>
                  <a:cubicBezTo>
                    <a:pt x="1014" y="69"/>
                    <a:pt x="1013" y="71"/>
                    <a:pt x="1012" y="71"/>
                  </a:cubicBezTo>
                  <a:cubicBezTo>
                    <a:pt x="1012" y="71"/>
                    <a:pt x="1010" y="69"/>
                    <a:pt x="1010" y="69"/>
                  </a:cubicBezTo>
                  <a:cubicBezTo>
                    <a:pt x="1009" y="70"/>
                    <a:pt x="1009" y="71"/>
                    <a:pt x="1008" y="72"/>
                  </a:cubicBezTo>
                  <a:cubicBezTo>
                    <a:pt x="1009" y="72"/>
                    <a:pt x="1010" y="73"/>
                    <a:pt x="1011" y="73"/>
                  </a:cubicBezTo>
                  <a:cubicBezTo>
                    <a:pt x="1010" y="73"/>
                    <a:pt x="1009" y="76"/>
                    <a:pt x="1009" y="76"/>
                  </a:cubicBezTo>
                  <a:cubicBezTo>
                    <a:pt x="1008" y="76"/>
                    <a:pt x="1007" y="74"/>
                    <a:pt x="1007" y="74"/>
                  </a:cubicBezTo>
                  <a:cubicBezTo>
                    <a:pt x="1006" y="74"/>
                    <a:pt x="1004" y="72"/>
                    <a:pt x="1004" y="72"/>
                  </a:cubicBezTo>
                  <a:cubicBezTo>
                    <a:pt x="1004" y="72"/>
                    <a:pt x="1006" y="70"/>
                    <a:pt x="1006" y="70"/>
                  </a:cubicBezTo>
                  <a:cubicBezTo>
                    <a:pt x="1006" y="70"/>
                    <a:pt x="1008" y="68"/>
                    <a:pt x="1008" y="68"/>
                  </a:cubicBezTo>
                  <a:cubicBezTo>
                    <a:pt x="1008" y="67"/>
                    <a:pt x="1006" y="67"/>
                    <a:pt x="1006" y="66"/>
                  </a:cubicBezTo>
                  <a:cubicBezTo>
                    <a:pt x="1005" y="65"/>
                    <a:pt x="1007" y="64"/>
                    <a:pt x="1007" y="64"/>
                  </a:cubicBezTo>
                  <a:cubicBezTo>
                    <a:pt x="1007" y="63"/>
                    <a:pt x="1009" y="62"/>
                    <a:pt x="1009" y="62"/>
                  </a:cubicBezTo>
                  <a:cubicBezTo>
                    <a:pt x="1009" y="61"/>
                    <a:pt x="1007" y="60"/>
                    <a:pt x="1007" y="60"/>
                  </a:cubicBezTo>
                  <a:cubicBezTo>
                    <a:pt x="1007" y="59"/>
                    <a:pt x="1005" y="59"/>
                    <a:pt x="1005" y="58"/>
                  </a:cubicBezTo>
                  <a:cubicBezTo>
                    <a:pt x="1003" y="60"/>
                    <a:pt x="1002" y="61"/>
                    <a:pt x="1001" y="63"/>
                  </a:cubicBezTo>
                  <a:cubicBezTo>
                    <a:pt x="1001" y="63"/>
                    <a:pt x="1000" y="64"/>
                    <a:pt x="999" y="65"/>
                  </a:cubicBezTo>
                  <a:cubicBezTo>
                    <a:pt x="999" y="65"/>
                    <a:pt x="998" y="67"/>
                    <a:pt x="998" y="67"/>
                  </a:cubicBezTo>
                  <a:cubicBezTo>
                    <a:pt x="998" y="68"/>
                    <a:pt x="1000" y="68"/>
                    <a:pt x="1000" y="69"/>
                  </a:cubicBezTo>
                  <a:cubicBezTo>
                    <a:pt x="1000" y="70"/>
                    <a:pt x="998" y="70"/>
                    <a:pt x="998" y="71"/>
                  </a:cubicBezTo>
                  <a:cubicBezTo>
                    <a:pt x="997" y="70"/>
                    <a:pt x="997" y="70"/>
                    <a:pt x="996" y="69"/>
                  </a:cubicBezTo>
                  <a:cubicBezTo>
                    <a:pt x="996" y="69"/>
                    <a:pt x="994" y="68"/>
                    <a:pt x="994" y="68"/>
                  </a:cubicBezTo>
                  <a:cubicBezTo>
                    <a:pt x="994" y="67"/>
                    <a:pt x="996" y="66"/>
                    <a:pt x="995" y="65"/>
                  </a:cubicBezTo>
                  <a:cubicBezTo>
                    <a:pt x="995" y="65"/>
                    <a:pt x="994" y="64"/>
                    <a:pt x="993" y="64"/>
                  </a:cubicBezTo>
                  <a:cubicBezTo>
                    <a:pt x="993" y="63"/>
                    <a:pt x="991" y="62"/>
                    <a:pt x="991" y="62"/>
                  </a:cubicBezTo>
                  <a:cubicBezTo>
                    <a:pt x="991" y="61"/>
                    <a:pt x="993" y="60"/>
                    <a:pt x="993" y="60"/>
                  </a:cubicBezTo>
                  <a:cubicBezTo>
                    <a:pt x="993" y="59"/>
                    <a:pt x="991" y="59"/>
                    <a:pt x="990" y="58"/>
                  </a:cubicBezTo>
                  <a:cubicBezTo>
                    <a:pt x="990" y="57"/>
                    <a:pt x="992" y="56"/>
                    <a:pt x="992" y="56"/>
                  </a:cubicBezTo>
                  <a:cubicBezTo>
                    <a:pt x="992" y="55"/>
                    <a:pt x="990" y="55"/>
                    <a:pt x="990" y="54"/>
                  </a:cubicBezTo>
                  <a:cubicBezTo>
                    <a:pt x="990" y="55"/>
                    <a:pt x="988" y="56"/>
                    <a:pt x="988" y="56"/>
                  </a:cubicBezTo>
                  <a:cubicBezTo>
                    <a:pt x="988" y="57"/>
                    <a:pt x="991" y="58"/>
                    <a:pt x="990" y="58"/>
                  </a:cubicBezTo>
                  <a:cubicBezTo>
                    <a:pt x="990" y="59"/>
                    <a:pt x="989" y="60"/>
                    <a:pt x="989" y="60"/>
                  </a:cubicBezTo>
                  <a:cubicBezTo>
                    <a:pt x="988" y="61"/>
                    <a:pt x="987" y="62"/>
                    <a:pt x="987" y="62"/>
                  </a:cubicBezTo>
                  <a:cubicBezTo>
                    <a:pt x="987" y="63"/>
                    <a:pt x="985" y="64"/>
                    <a:pt x="985" y="65"/>
                  </a:cubicBezTo>
                  <a:cubicBezTo>
                    <a:pt x="985" y="65"/>
                    <a:pt x="988" y="66"/>
                    <a:pt x="988" y="66"/>
                  </a:cubicBezTo>
                  <a:cubicBezTo>
                    <a:pt x="987" y="67"/>
                    <a:pt x="986" y="68"/>
                    <a:pt x="986" y="69"/>
                  </a:cubicBezTo>
                  <a:cubicBezTo>
                    <a:pt x="985" y="69"/>
                    <a:pt x="985" y="70"/>
                    <a:pt x="984" y="71"/>
                  </a:cubicBezTo>
                  <a:cubicBezTo>
                    <a:pt x="984" y="71"/>
                    <a:pt x="982" y="69"/>
                    <a:pt x="982" y="69"/>
                  </a:cubicBezTo>
                  <a:cubicBezTo>
                    <a:pt x="981" y="69"/>
                    <a:pt x="981" y="71"/>
                    <a:pt x="980" y="71"/>
                  </a:cubicBezTo>
                  <a:cubicBezTo>
                    <a:pt x="979" y="71"/>
                    <a:pt x="979" y="70"/>
                    <a:pt x="978" y="70"/>
                  </a:cubicBezTo>
                  <a:cubicBezTo>
                    <a:pt x="977" y="70"/>
                    <a:pt x="977" y="71"/>
                    <a:pt x="976" y="72"/>
                  </a:cubicBezTo>
                  <a:cubicBezTo>
                    <a:pt x="976" y="72"/>
                    <a:pt x="974" y="70"/>
                    <a:pt x="974" y="70"/>
                  </a:cubicBezTo>
                  <a:cubicBezTo>
                    <a:pt x="974" y="70"/>
                    <a:pt x="976" y="68"/>
                    <a:pt x="976" y="68"/>
                  </a:cubicBezTo>
                  <a:cubicBezTo>
                    <a:pt x="976" y="68"/>
                    <a:pt x="977" y="66"/>
                    <a:pt x="977" y="66"/>
                  </a:cubicBezTo>
                  <a:cubicBezTo>
                    <a:pt x="978" y="66"/>
                    <a:pt x="980" y="68"/>
                    <a:pt x="980" y="67"/>
                  </a:cubicBezTo>
                  <a:cubicBezTo>
                    <a:pt x="980" y="67"/>
                    <a:pt x="981" y="66"/>
                    <a:pt x="981" y="65"/>
                  </a:cubicBezTo>
                  <a:cubicBezTo>
                    <a:pt x="982" y="64"/>
                    <a:pt x="983" y="64"/>
                    <a:pt x="983" y="63"/>
                  </a:cubicBezTo>
                  <a:cubicBezTo>
                    <a:pt x="983" y="63"/>
                    <a:pt x="985" y="61"/>
                    <a:pt x="985" y="61"/>
                  </a:cubicBezTo>
                  <a:cubicBezTo>
                    <a:pt x="985" y="61"/>
                    <a:pt x="983" y="59"/>
                    <a:pt x="983" y="59"/>
                  </a:cubicBezTo>
                  <a:cubicBezTo>
                    <a:pt x="982" y="59"/>
                    <a:pt x="981" y="61"/>
                    <a:pt x="981" y="61"/>
                  </a:cubicBezTo>
                  <a:cubicBezTo>
                    <a:pt x="980" y="61"/>
                    <a:pt x="979" y="60"/>
                    <a:pt x="979" y="60"/>
                  </a:cubicBezTo>
                  <a:cubicBezTo>
                    <a:pt x="978" y="59"/>
                    <a:pt x="977" y="58"/>
                    <a:pt x="976" y="58"/>
                  </a:cubicBezTo>
                  <a:cubicBezTo>
                    <a:pt x="976" y="58"/>
                    <a:pt x="975" y="56"/>
                    <a:pt x="974" y="56"/>
                  </a:cubicBezTo>
                  <a:cubicBezTo>
                    <a:pt x="974" y="56"/>
                    <a:pt x="973" y="58"/>
                    <a:pt x="972" y="58"/>
                  </a:cubicBezTo>
                  <a:cubicBezTo>
                    <a:pt x="972" y="58"/>
                    <a:pt x="971" y="57"/>
                    <a:pt x="970" y="57"/>
                  </a:cubicBezTo>
                  <a:cubicBezTo>
                    <a:pt x="970" y="57"/>
                    <a:pt x="969" y="58"/>
                    <a:pt x="969" y="59"/>
                  </a:cubicBezTo>
                  <a:cubicBezTo>
                    <a:pt x="968" y="60"/>
                    <a:pt x="967" y="60"/>
                    <a:pt x="967" y="61"/>
                  </a:cubicBezTo>
                  <a:cubicBezTo>
                    <a:pt x="966" y="62"/>
                    <a:pt x="966" y="63"/>
                    <a:pt x="965" y="63"/>
                  </a:cubicBezTo>
                  <a:cubicBezTo>
                    <a:pt x="965" y="64"/>
                    <a:pt x="964" y="65"/>
                    <a:pt x="963" y="66"/>
                  </a:cubicBezTo>
                  <a:cubicBezTo>
                    <a:pt x="963" y="66"/>
                    <a:pt x="962" y="68"/>
                    <a:pt x="962" y="68"/>
                  </a:cubicBezTo>
                  <a:cubicBezTo>
                    <a:pt x="961" y="68"/>
                    <a:pt x="961" y="70"/>
                    <a:pt x="960" y="70"/>
                  </a:cubicBezTo>
                  <a:cubicBezTo>
                    <a:pt x="960" y="70"/>
                    <a:pt x="958" y="69"/>
                    <a:pt x="958" y="68"/>
                  </a:cubicBezTo>
                  <a:cubicBezTo>
                    <a:pt x="958" y="68"/>
                    <a:pt x="959" y="67"/>
                    <a:pt x="960" y="66"/>
                  </a:cubicBezTo>
                  <a:cubicBezTo>
                    <a:pt x="960" y="65"/>
                    <a:pt x="961" y="65"/>
                    <a:pt x="961" y="64"/>
                  </a:cubicBezTo>
                  <a:cubicBezTo>
                    <a:pt x="962" y="63"/>
                    <a:pt x="962" y="62"/>
                    <a:pt x="963" y="62"/>
                  </a:cubicBezTo>
                  <a:cubicBezTo>
                    <a:pt x="962" y="61"/>
                    <a:pt x="961" y="61"/>
                    <a:pt x="961" y="60"/>
                  </a:cubicBezTo>
                  <a:cubicBezTo>
                    <a:pt x="960" y="60"/>
                    <a:pt x="959" y="58"/>
                    <a:pt x="958" y="58"/>
                  </a:cubicBezTo>
                  <a:cubicBezTo>
                    <a:pt x="958" y="58"/>
                    <a:pt x="957" y="60"/>
                    <a:pt x="957" y="61"/>
                  </a:cubicBezTo>
                  <a:cubicBezTo>
                    <a:pt x="956" y="61"/>
                    <a:pt x="955" y="59"/>
                    <a:pt x="955" y="59"/>
                  </a:cubicBezTo>
                  <a:cubicBezTo>
                    <a:pt x="954" y="59"/>
                    <a:pt x="953" y="61"/>
                    <a:pt x="953" y="61"/>
                  </a:cubicBezTo>
                  <a:cubicBezTo>
                    <a:pt x="952" y="61"/>
                    <a:pt x="951" y="60"/>
                    <a:pt x="951" y="59"/>
                  </a:cubicBezTo>
                  <a:cubicBezTo>
                    <a:pt x="950" y="59"/>
                    <a:pt x="949" y="58"/>
                    <a:pt x="948" y="58"/>
                  </a:cubicBezTo>
                  <a:cubicBezTo>
                    <a:pt x="948" y="58"/>
                    <a:pt x="947" y="56"/>
                    <a:pt x="946" y="56"/>
                  </a:cubicBezTo>
                  <a:cubicBezTo>
                    <a:pt x="946" y="56"/>
                    <a:pt x="945" y="58"/>
                    <a:pt x="944" y="58"/>
                  </a:cubicBezTo>
                  <a:cubicBezTo>
                    <a:pt x="944" y="58"/>
                    <a:pt x="943" y="56"/>
                    <a:pt x="942" y="56"/>
                  </a:cubicBezTo>
                  <a:cubicBezTo>
                    <a:pt x="942" y="57"/>
                    <a:pt x="941" y="59"/>
                    <a:pt x="940" y="59"/>
                  </a:cubicBezTo>
                  <a:cubicBezTo>
                    <a:pt x="940" y="59"/>
                    <a:pt x="939" y="57"/>
                    <a:pt x="938" y="57"/>
                  </a:cubicBezTo>
                  <a:cubicBezTo>
                    <a:pt x="938" y="57"/>
                    <a:pt x="937" y="59"/>
                    <a:pt x="937" y="59"/>
                  </a:cubicBezTo>
                  <a:cubicBezTo>
                    <a:pt x="936" y="59"/>
                    <a:pt x="935" y="57"/>
                    <a:pt x="934" y="58"/>
                  </a:cubicBezTo>
                  <a:cubicBezTo>
                    <a:pt x="934" y="58"/>
                    <a:pt x="933" y="60"/>
                    <a:pt x="933" y="60"/>
                  </a:cubicBezTo>
                  <a:cubicBezTo>
                    <a:pt x="932" y="60"/>
                    <a:pt x="931" y="58"/>
                    <a:pt x="930" y="58"/>
                  </a:cubicBezTo>
                  <a:cubicBezTo>
                    <a:pt x="930" y="58"/>
                    <a:pt x="929" y="60"/>
                    <a:pt x="929" y="60"/>
                  </a:cubicBezTo>
                  <a:cubicBezTo>
                    <a:pt x="929" y="61"/>
                    <a:pt x="931" y="61"/>
                    <a:pt x="931" y="62"/>
                  </a:cubicBezTo>
                  <a:cubicBezTo>
                    <a:pt x="931" y="62"/>
                    <a:pt x="929" y="64"/>
                    <a:pt x="929" y="64"/>
                  </a:cubicBezTo>
                  <a:cubicBezTo>
                    <a:pt x="929" y="64"/>
                    <a:pt x="927" y="62"/>
                    <a:pt x="927" y="63"/>
                  </a:cubicBezTo>
                  <a:cubicBezTo>
                    <a:pt x="926" y="63"/>
                    <a:pt x="926" y="65"/>
                    <a:pt x="925" y="65"/>
                  </a:cubicBezTo>
                  <a:cubicBezTo>
                    <a:pt x="925" y="64"/>
                    <a:pt x="923" y="64"/>
                    <a:pt x="923" y="63"/>
                  </a:cubicBezTo>
                  <a:cubicBezTo>
                    <a:pt x="923" y="63"/>
                    <a:pt x="925" y="61"/>
                    <a:pt x="925" y="61"/>
                  </a:cubicBezTo>
                  <a:cubicBezTo>
                    <a:pt x="925" y="60"/>
                    <a:pt x="926" y="59"/>
                    <a:pt x="926" y="59"/>
                  </a:cubicBezTo>
                  <a:cubicBezTo>
                    <a:pt x="927" y="58"/>
                    <a:pt x="928" y="57"/>
                    <a:pt x="928" y="56"/>
                  </a:cubicBezTo>
                  <a:cubicBezTo>
                    <a:pt x="928" y="56"/>
                    <a:pt x="926" y="55"/>
                    <a:pt x="926" y="55"/>
                  </a:cubicBezTo>
                  <a:cubicBezTo>
                    <a:pt x="926" y="54"/>
                    <a:pt x="928" y="53"/>
                    <a:pt x="928" y="52"/>
                  </a:cubicBezTo>
                  <a:cubicBezTo>
                    <a:pt x="928" y="52"/>
                    <a:pt x="925" y="51"/>
                    <a:pt x="925" y="51"/>
                  </a:cubicBezTo>
                  <a:cubicBezTo>
                    <a:pt x="926" y="50"/>
                    <a:pt x="927" y="49"/>
                    <a:pt x="927" y="48"/>
                  </a:cubicBezTo>
                  <a:cubicBezTo>
                    <a:pt x="928" y="48"/>
                    <a:pt x="928" y="47"/>
                    <a:pt x="929" y="46"/>
                  </a:cubicBezTo>
                  <a:cubicBezTo>
                    <a:pt x="929" y="46"/>
                    <a:pt x="930" y="44"/>
                    <a:pt x="930" y="44"/>
                  </a:cubicBezTo>
                  <a:cubicBezTo>
                    <a:pt x="930" y="44"/>
                    <a:pt x="929" y="42"/>
                    <a:pt x="928" y="42"/>
                  </a:cubicBezTo>
                  <a:cubicBezTo>
                    <a:pt x="928" y="42"/>
                    <a:pt x="927" y="44"/>
                    <a:pt x="927" y="45"/>
                  </a:cubicBezTo>
                  <a:cubicBezTo>
                    <a:pt x="926" y="45"/>
                    <a:pt x="924" y="43"/>
                    <a:pt x="924" y="43"/>
                  </a:cubicBezTo>
                  <a:cubicBezTo>
                    <a:pt x="924" y="43"/>
                    <a:pt x="923" y="45"/>
                    <a:pt x="923" y="45"/>
                  </a:cubicBezTo>
                  <a:cubicBezTo>
                    <a:pt x="923" y="46"/>
                    <a:pt x="925" y="46"/>
                    <a:pt x="925" y="47"/>
                  </a:cubicBezTo>
                  <a:cubicBezTo>
                    <a:pt x="925" y="47"/>
                    <a:pt x="923" y="48"/>
                    <a:pt x="923" y="49"/>
                  </a:cubicBezTo>
                  <a:cubicBezTo>
                    <a:pt x="923" y="50"/>
                    <a:pt x="925" y="50"/>
                    <a:pt x="925" y="51"/>
                  </a:cubicBezTo>
                  <a:cubicBezTo>
                    <a:pt x="925" y="51"/>
                    <a:pt x="924" y="52"/>
                    <a:pt x="924" y="53"/>
                  </a:cubicBezTo>
                  <a:cubicBezTo>
                    <a:pt x="924" y="53"/>
                    <a:pt x="926" y="54"/>
                    <a:pt x="926" y="55"/>
                  </a:cubicBezTo>
                  <a:cubicBezTo>
                    <a:pt x="926" y="55"/>
                    <a:pt x="925" y="56"/>
                    <a:pt x="924" y="57"/>
                  </a:cubicBezTo>
                  <a:cubicBezTo>
                    <a:pt x="924" y="57"/>
                    <a:pt x="923" y="59"/>
                    <a:pt x="923" y="59"/>
                  </a:cubicBezTo>
                  <a:cubicBezTo>
                    <a:pt x="922" y="59"/>
                    <a:pt x="920" y="58"/>
                    <a:pt x="920" y="57"/>
                  </a:cubicBezTo>
                  <a:cubicBezTo>
                    <a:pt x="920" y="57"/>
                    <a:pt x="919" y="56"/>
                    <a:pt x="918" y="56"/>
                  </a:cubicBezTo>
                  <a:cubicBezTo>
                    <a:pt x="918" y="56"/>
                    <a:pt x="916" y="54"/>
                    <a:pt x="916" y="54"/>
                  </a:cubicBezTo>
                  <a:cubicBezTo>
                    <a:pt x="915" y="54"/>
                    <a:pt x="914" y="56"/>
                    <a:pt x="914" y="56"/>
                  </a:cubicBezTo>
                  <a:cubicBezTo>
                    <a:pt x="914" y="57"/>
                    <a:pt x="913" y="58"/>
                    <a:pt x="912" y="58"/>
                  </a:cubicBezTo>
                  <a:cubicBezTo>
                    <a:pt x="912" y="59"/>
                    <a:pt x="910" y="57"/>
                    <a:pt x="910" y="57"/>
                  </a:cubicBezTo>
                  <a:cubicBezTo>
                    <a:pt x="910" y="57"/>
                    <a:pt x="908" y="55"/>
                    <a:pt x="908" y="55"/>
                  </a:cubicBezTo>
                  <a:cubicBezTo>
                    <a:pt x="908" y="55"/>
                    <a:pt x="906" y="57"/>
                    <a:pt x="906" y="57"/>
                  </a:cubicBezTo>
                  <a:cubicBezTo>
                    <a:pt x="906" y="57"/>
                    <a:pt x="905" y="60"/>
                    <a:pt x="905" y="60"/>
                  </a:cubicBezTo>
                  <a:cubicBezTo>
                    <a:pt x="904" y="59"/>
                    <a:pt x="903" y="58"/>
                    <a:pt x="902" y="58"/>
                  </a:cubicBezTo>
                  <a:cubicBezTo>
                    <a:pt x="902" y="57"/>
                    <a:pt x="901" y="57"/>
                    <a:pt x="900" y="56"/>
                  </a:cubicBezTo>
                  <a:cubicBezTo>
                    <a:pt x="900" y="56"/>
                    <a:pt x="898" y="55"/>
                    <a:pt x="898" y="54"/>
                  </a:cubicBezTo>
                  <a:cubicBezTo>
                    <a:pt x="898" y="54"/>
                    <a:pt x="899" y="52"/>
                    <a:pt x="900" y="52"/>
                  </a:cubicBezTo>
                  <a:cubicBezTo>
                    <a:pt x="899" y="52"/>
                    <a:pt x="898" y="50"/>
                    <a:pt x="897" y="50"/>
                  </a:cubicBezTo>
                  <a:cubicBezTo>
                    <a:pt x="897" y="51"/>
                    <a:pt x="896" y="52"/>
                    <a:pt x="896" y="53"/>
                  </a:cubicBezTo>
                  <a:cubicBezTo>
                    <a:pt x="895" y="53"/>
                    <a:pt x="895" y="54"/>
                    <a:pt x="894" y="55"/>
                  </a:cubicBezTo>
                  <a:cubicBezTo>
                    <a:pt x="893" y="56"/>
                    <a:pt x="893" y="56"/>
                    <a:pt x="892" y="57"/>
                  </a:cubicBezTo>
                  <a:cubicBezTo>
                    <a:pt x="892" y="58"/>
                    <a:pt x="891" y="59"/>
                    <a:pt x="890" y="59"/>
                  </a:cubicBezTo>
                  <a:cubicBezTo>
                    <a:pt x="890" y="59"/>
                    <a:pt x="889" y="58"/>
                    <a:pt x="888" y="58"/>
                  </a:cubicBezTo>
                  <a:cubicBezTo>
                    <a:pt x="888" y="58"/>
                    <a:pt x="886" y="56"/>
                    <a:pt x="886" y="56"/>
                  </a:cubicBezTo>
                  <a:cubicBezTo>
                    <a:pt x="886" y="56"/>
                    <a:pt x="888" y="54"/>
                    <a:pt x="888" y="54"/>
                  </a:cubicBezTo>
                  <a:cubicBezTo>
                    <a:pt x="887" y="54"/>
                    <a:pt x="886" y="52"/>
                    <a:pt x="885" y="52"/>
                  </a:cubicBezTo>
                  <a:cubicBezTo>
                    <a:pt x="885" y="52"/>
                    <a:pt x="884" y="54"/>
                    <a:pt x="884" y="54"/>
                  </a:cubicBezTo>
                  <a:cubicBezTo>
                    <a:pt x="883" y="55"/>
                    <a:pt x="883" y="56"/>
                    <a:pt x="882" y="57"/>
                  </a:cubicBezTo>
                  <a:cubicBezTo>
                    <a:pt x="882" y="57"/>
                    <a:pt x="881" y="59"/>
                    <a:pt x="880" y="59"/>
                  </a:cubicBezTo>
                  <a:cubicBezTo>
                    <a:pt x="880" y="59"/>
                    <a:pt x="878" y="57"/>
                    <a:pt x="878" y="57"/>
                  </a:cubicBezTo>
                  <a:cubicBezTo>
                    <a:pt x="878" y="57"/>
                    <a:pt x="876" y="59"/>
                    <a:pt x="876" y="59"/>
                  </a:cubicBezTo>
                  <a:cubicBezTo>
                    <a:pt x="877" y="60"/>
                    <a:pt x="879" y="61"/>
                    <a:pt x="879" y="61"/>
                  </a:cubicBezTo>
                  <a:cubicBezTo>
                    <a:pt x="879" y="62"/>
                    <a:pt x="877" y="63"/>
                    <a:pt x="877" y="63"/>
                  </a:cubicBezTo>
                  <a:cubicBezTo>
                    <a:pt x="876" y="64"/>
                    <a:pt x="876" y="65"/>
                    <a:pt x="875" y="65"/>
                  </a:cubicBezTo>
                  <a:cubicBezTo>
                    <a:pt x="875" y="66"/>
                    <a:pt x="874" y="68"/>
                    <a:pt x="874" y="68"/>
                  </a:cubicBezTo>
                  <a:cubicBezTo>
                    <a:pt x="873" y="68"/>
                    <a:pt x="872" y="66"/>
                    <a:pt x="871" y="66"/>
                  </a:cubicBezTo>
                  <a:cubicBezTo>
                    <a:pt x="871" y="66"/>
                    <a:pt x="870" y="68"/>
                    <a:pt x="870" y="68"/>
                  </a:cubicBezTo>
                  <a:cubicBezTo>
                    <a:pt x="868" y="67"/>
                    <a:pt x="867" y="66"/>
                    <a:pt x="865" y="65"/>
                  </a:cubicBezTo>
                  <a:cubicBezTo>
                    <a:pt x="866" y="64"/>
                    <a:pt x="866" y="63"/>
                    <a:pt x="867" y="63"/>
                  </a:cubicBezTo>
                  <a:cubicBezTo>
                    <a:pt x="867" y="62"/>
                    <a:pt x="869" y="61"/>
                    <a:pt x="869" y="60"/>
                  </a:cubicBezTo>
                  <a:cubicBezTo>
                    <a:pt x="869" y="60"/>
                    <a:pt x="866" y="59"/>
                    <a:pt x="866" y="59"/>
                  </a:cubicBezTo>
                  <a:cubicBezTo>
                    <a:pt x="867" y="58"/>
                    <a:pt x="868" y="56"/>
                    <a:pt x="868" y="56"/>
                  </a:cubicBezTo>
                  <a:cubicBezTo>
                    <a:pt x="869" y="56"/>
                    <a:pt x="870" y="58"/>
                    <a:pt x="870" y="58"/>
                  </a:cubicBezTo>
                  <a:cubicBezTo>
                    <a:pt x="871" y="58"/>
                    <a:pt x="872" y="59"/>
                    <a:pt x="873" y="60"/>
                  </a:cubicBezTo>
                  <a:cubicBezTo>
                    <a:pt x="873" y="60"/>
                    <a:pt x="874" y="61"/>
                    <a:pt x="875" y="62"/>
                  </a:cubicBezTo>
                  <a:cubicBezTo>
                    <a:pt x="875" y="61"/>
                    <a:pt x="877" y="60"/>
                    <a:pt x="876" y="59"/>
                  </a:cubicBezTo>
                  <a:cubicBezTo>
                    <a:pt x="876" y="59"/>
                    <a:pt x="874" y="58"/>
                    <a:pt x="874" y="58"/>
                  </a:cubicBezTo>
                  <a:cubicBezTo>
                    <a:pt x="874" y="57"/>
                    <a:pt x="876" y="56"/>
                    <a:pt x="876" y="55"/>
                  </a:cubicBezTo>
                  <a:cubicBezTo>
                    <a:pt x="876" y="55"/>
                    <a:pt x="874" y="54"/>
                    <a:pt x="874" y="54"/>
                  </a:cubicBezTo>
                  <a:cubicBezTo>
                    <a:pt x="874" y="53"/>
                    <a:pt x="876" y="52"/>
                    <a:pt x="875" y="51"/>
                  </a:cubicBezTo>
                  <a:cubicBezTo>
                    <a:pt x="875" y="51"/>
                    <a:pt x="874" y="50"/>
                    <a:pt x="873" y="50"/>
                  </a:cubicBezTo>
                  <a:cubicBezTo>
                    <a:pt x="873" y="50"/>
                    <a:pt x="872" y="52"/>
                    <a:pt x="871" y="52"/>
                  </a:cubicBezTo>
                  <a:cubicBezTo>
                    <a:pt x="871" y="52"/>
                    <a:pt x="870" y="50"/>
                    <a:pt x="869" y="50"/>
                  </a:cubicBezTo>
                  <a:cubicBezTo>
                    <a:pt x="869" y="51"/>
                    <a:pt x="868" y="52"/>
                    <a:pt x="868" y="52"/>
                  </a:cubicBezTo>
                  <a:cubicBezTo>
                    <a:pt x="867" y="53"/>
                    <a:pt x="866" y="55"/>
                    <a:pt x="866" y="55"/>
                  </a:cubicBezTo>
                  <a:cubicBezTo>
                    <a:pt x="865" y="55"/>
                    <a:pt x="864" y="53"/>
                    <a:pt x="864" y="53"/>
                  </a:cubicBezTo>
                  <a:cubicBezTo>
                    <a:pt x="863" y="52"/>
                    <a:pt x="862" y="52"/>
                    <a:pt x="861" y="51"/>
                  </a:cubicBezTo>
                  <a:cubicBezTo>
                    <a:pt x="861" y="51"/>
                    <a:pt x="859" y="50"/>
                    <a:pt x="859" y="50"/>
                  </a:cubicBezTo>
                  <a:cubicBezTo>
                    <a:pt x="859" y="50"/>
                    <a:pt x="858" y="51"/>
                    <a:pt x="857" y="52"/>
                  </a:cubicBezTo>
                  <a:cubicBezTo>
                    <a:pt x="857" y="53"/>
                    <a:pt x="856" y="53"/>
                    <a:pt x="856" y="54"/>
                  </a:cubicBezTo>
                  <a:cubicBezTo>
                    <a:pt x="855" y="55"/>
                    <a:pt x="855" y="56"/>
                    <a:pt x="854" y="56"/>
                  </a:cubicBezTo>
                  <a:cubicBezTo>
                    <a:pt x="853" y="57"/>
                    <a:pt x="853" y="58"/>
                    <a:pt x="852" y="59"/>
                  </a:cubicBezTo>
                  <a:cubicBezTo>
                    <a:pt x="852" y="59"/>
                    <a:pt x="851" y="61"/>
                    <a:pt x="851" y="61"/>
                  </a:cubicBezTo>
                  <a:cubicBezTo>
                    <a:pt x="850" y="61"/>
                    <a:pt x="849" y="59"/>
                    <a:pt x="848" y="59"/>
                  </a:cubicBezTo>
                  <a:cubicBezTo>
                    <a:pt x="848" y="58"/>
                    <a:pt x="847" y="58"/>
                    <a:pt x="846" y="57"/>
                  </a:cubicBezTo>
                  <a:cubicBezTo>
                    <a:pt x="846" y="57"/>
                    <a:pt x="844" y="56"/>
                    <a:pt x="844" y="56"/>
                  </a:cubicBezTo>
                  <a:cubicBezTo>
                    <a:pt x="843" y="56"/>
                    <a:pt x="842" y="54"/>
                    <a:pt x="842" y="54"/>
                  </a:cubicBezTo>
                  <a:cubicBezTo>
                    <a:pt x="841" y="54"/>
                    <a:pt x="840" y="56"/>
                    <a:pt x="840" y="56"/>
                  </a:cubicBezTo>
                  <a:cubicBezTo>
                    <a:pt x="840" y="57"/>
                    <a:pt x="839" y="58"/>
                    <a:pt x="838" y="58"/>
                  </a:cubicBezTo>
                  <a:cubicBezTo>
                    <a:pt x="838" y="59"/>
                    <a:pt x="837" y="57"/>
                    <a:pt x="836" y="57"/>
                  </a:cubicBezTo>
                  <a:cubicBezTo>
                    <a:pt x="835" y="57"/>
                    <a:pt x="835" y="59"/>
                    <a:pt x="834" y="59"/>
                  </a:cubicBezTo>
                  <a:cubicBezTo>
                    <a:pt x="834" y="59"/>
                    <a:pt x="833" y="57"/>
                    <a:pt x="832" y="57"/>
                  </a:cubicBezTo>
                  <a:cubicBezTo>
                    <a:pt x="832" y="57"/>
                    <a:pt x="831" y="59"/>
                    <a:pt x="830" y="59"/>
                  </a:cubicBezTo>
                  <a:cubicBezTo>
                    <a:pt x="830" y="60"/>
                    <a:pt x="829" y="62"/>
                    <a:pt x="829" y="62"/>
                  </a:cubicBezTo>
                  <a:cubicBezTo>
                    <a:pt x="828" y="62"/>
                    <a:pt x="827" y="60"/>
                    <a:pt x="826" y="60"/>
                  </a:cubicBezTo>
                  <a:cubicBezTo>
                    <a:pt x="826" y="60"/>
                    <a:pt x="825" y="62"/>
                    <a:pt x="825" y="62"/>
                  </a:cubicBezTo>
                  <a:cubicBezTo>
                    <a:pt x="824" y="62"/>
                    <a:pt x="823" y="60"/>
                    <a:pt x="823" y="61"/>
                  </a:cubicBezTo>
                  <a:cubicBezTo>
                    <a:pt x="822" y="61"/>
                    <a:pt x="822" y="62"/>
                    <a:pt x="821" y="63"/>
                  </a:cubicBezTo>
                  <a:cubicBezTo>
                    <a:pt x="820" y="63"/>
                    <a:pt x="820" y="64"/>
                    <a:pt x="819" y="65"/>
                  </a:cubicBezTo>
                  <a:cubicBezTo>
                    <a:pt x="819" y="65"/>
                    <a:pt x="817" y="63"/>
                    <a:pt x="817" y="63"/>
                  </a:cubicBezTo>
                  <a:cubicBezTo>
                    <a:pt x="817" y="63"/>
                    <a:pt x="818" y="61"/>
                    <a:pt x="819" y="61"/>
                  </a:cubicBezTo>
                  <a:cubicBezTo>
                    <a:pt x="819" y="61"/>
                    <a:pt x="820" y="59"/>
                    <a:pt x="820" y="59"/>
                  </a:cubicBezTo>
                  <a:cubicBezTo>
                    <a:pt x="821" y="59"/>
                    <a:pt x="822" y="61"/>
                    <a:pt x="823" y="61"/>
                  </a:cubicBezTo>
                  <a:cubicBezTo>
                    <a:pt x="823" y="60"/>
                    <a:pt x="824" y="59"/>
                    <a:pt x="824" y="58"/>
                  </a:cubicBezTo>
                  <a:cubicBezTo>
                    <a:pt x="825" y="58"/>
                    <a:pt x="825" y="57"/>
                    <a:pt x="826" y="56"/>
                  </a:cubicBezTo>
                  <a:cubicBezTo>
                    <a:pt x="826" y="55"/>
                    <a:pt x="827" y="55"/>
                    <a:pt x="828" y="54"/>
                  </a:cubicBezTo>
                  <a:cubicBezTo>
                    <a:pt x="828" y="53"/>
                    <a:pt x="829" y="52"/>
                    <a:pt x="829" y="52"/>
                  </a:cubicBezTo>
                  <a:cubicBezTo>
                    <a:pt x="830" y="52"/>
                    <a:pt x="831" y="53"/>
                    <a:pt x="832" y="53"/>
                  </a:cubicBezTo>
                  <a:cubicBezTo>
                    <a:pt x="832" y="53"/>
                    <a:pt x="834" y="55"/>
                    <a:pt x="834" y="55"/>
                  </a:cubicBezTo>
                  <a:cubicBezTo>
                    <a:pt x="834" y="54"/>
                    <a:pt x="835" y="53"/>
                    <a:pt x="836" y="53"/>
                  </a:cubicBezTo>
                  <a:cubicBezTo>
                    <a:pt x="836" y="53"/>
                    <a:pt x="837" y="51"/>
                    <a:pt x="837" y="51"/>
                  </a:cubicBezTo>
                  <a:cubicBezTo>
                    <a:pt x="837" y="50"/>
                    <a:pt x="835" y="49"/>
                    <a:pt x="835" y="49"/>
                  </a:cubicBezTo>
                  <a:cubicBezTo>
                    <a:pt x="835" y="48"/>
                    <a:pt x="836" y="47"/>
                    <a:pt x="837" y="47"/>
                  </a:cubicBezTo>
                  <a:cubicBezTo>
                    <a:pt x="837" y="46"/>
                    <a:pt x="838" y="45"/>
                    <a:pt x="838" y="44"/>
                  </a:cubicBezTo>
                  <a:cubicBezTo>
                    <a:pt x="839" y="44"/>
                    <a:pt x="840" y="43"/>
                    <a:pt x="840" y="42"/>
                  </a:cubicBezTo>
                  <a:cubicBezTo>
                    <a:pt x="839" y="41"/>
                    <a:pt x="837" y="40"/>
                    <a:pt x="836" y="39"/>
                  </a:cubicBezTo>
                  <a:cubicBezTo>
                    <a:pt x="835" y="38"/>
                    <a:pt x="834" y="38"/>
                    <a:pt x="833" y="37"/>
                  </a:cubicBezTo>
                  <a:cubicBezTo>
                    <a:pt x="833" y="38"/>
                    <a:pt x="832" y="39"/>
                    <a:pt x="832" y="39"/>
                  </a:cubicBezTo>
                  <a:cubicBezTo>
                    <a:pt x="832" y="40"/>
                    <a:pt x="834" y="40"/>
                    <a:pt x="834" y="41"/>
                  </a:cubicBezTo>
                  <a:cubicBezTo>
                    <a:pt x="834" y="42"/>
                    <a:pt x="832" y="43"/>
                    <a:pt x="832" y="43"/>
                  </a:cubicBezTo>
                  <a:cubicBezTo>
                    <a:pt x="832" y="43"/>
                    <a:pt x="834" y="45"/>
                    <a:pt x="834" y="45"/>
                  </a:cubicBezTo>
                  <a:cubicBezTo>
                    <a:pt x="834" y="45"/>
                    <a:pt x="833" y="47"/>
                    <a:pt x="833" y="47"/>
                  </a:cubicBezTo>
                  <a:cubicBezTo>
                    <a:pt x="832" y="47"/>
                    <a:pt x="831" y="46"/>
                    <a:pt x="831" y="45"/>
                  </a:cubicBezTo>
                  <a:cubicBezTo>
                    <a:pt x="830" y="45"/>
                    <a:pt x="829" y="44"/>
                    <a:pt x="828" y="44"/>
                  </a:cubicBezTo>
                  <a:cubicBezTo>
                    <a:pt x="828" y="44"/>
                    <a:pt x="827" y="46"/>
                    <a:pt x="827" y="46"/>
                  </a:cubicBezTo>
                  <a:cubicBezTo>
                    <a:pt x="826" y="46"/>
                    <a:pt x="825" y="44"/>
                    <a:pt x="824" y="44"/>
                  </a:cubicBezTo>
                  <a:cubicBezTo>
                    <a:pt x="824" y="44"/>
                    <a:pt x="823" y="46"/>
                    <a:pt x="823" y="46"/>
                  </a:cubicBezTo>
                  <a:cubicBezTo>
                    <a:pt x="822" y="47"/>
                    <a:pt x="821" y="49"/>
                    <a:pt x="821" y="49"/>
                  </a:cubicBezTo>
                  <a:cubicBezTo>
                    <a:pt x="821" y="49"/>
                    <a:pt x="819" y="47"/>
                    <a:pt x="819" y="47"/>
                  </a:cubicBezTo>
                  <a:cubicBezTo>
                    <a:pt x="818" y="47"/>
                    <a:pt x="817" y="49"/>
                    <a:pt x="817" y="49"/>
                  </a:cubicBezTo>
                  <a:cubicBezTo>
                    <a:pt x="816" y="50"/>
                    <a:pt x="816" y="51"/>
                    <a:pt x="815" y="51"/>
                  </a:cubicBezTo>
                  <a:cubicBezTo>
                    <a:pt x="815" y="52"/>
                    <a:pt x="814" y="53"/>
                    <a:pt x="814" y="54"/>
                  </a:cubicBezTo>
                  <a:cubicBezTo>
                    <a:pt x="813" y="54"/>
                    <a:pt x="812" y="56"/>
                    <a:pt x="812" y="56"/>
                  </a:cubicBezTo>
                  <a:cubicBezTo>
                    <a:pt x="811" y="56"/>
                    <a:pt x="810" y="54"/>
                    <a:pt x="810" y="54"/>
                  </a:cubicBezTo>
                  <a:cubicBezTo>
                    <a:pt x="809" y="54"/>
                    <a:pt x="809" y="56"/>
                    <a:pt x="808" y="56"/>
                  </a:cubicBezTo>
                  <a:cubicBezTo>
                    <a:pt x="808" y="57"/>
                    <a:pt x="806" y="55"/>
                    <a:pt x="806" y="55"/>
                  </a:cubicBezTo>
                  <a:cubicBezTo>
                    <a:pt x="805" y="55"/>
                    <a:pt x="804" y="53"/>
                    <a:pt x="803" y="53"/>
                  </a:cubicBezTo>
                  <a:cubicBezTo>
                    <a:pt x="803" y="53"/>
                    <a:pt x="805" y="51"/>
                    <a:pt x="805" y="51"/>
                  </a:cubicBezTo>
                  <a:cubicBezTo>
                    <a:pt x="806" y="50"/>
                    <a:pt x="806" y="49"/>
                    <a:pt x="807" y="49"/>
                  </a:cubicBezTo>
                  <a:cubicBezTo>
                    <a:pt x="807" y="48"/>
                    <a:pt x="808" y="47"/>
                    <a:pt x="809" y="46"/>
                  </a:cubicBezTo>
                  <a:cubicBezTo>
                    <a:pt x="808" y="46"/>
                    <a:pt x="807" y="45"/>
                    <a:pt x="806" y="45"/>
                  </a:cubicBezTo>
                  <a:cubicBezTo>
                    <a:pt x="806" y="45"/>
                    <a:pt x="805" y="47"/>
                    <a:pt x="805" y="47"/>
                  </a:cubicBezTo>
                  <a:cubicBezTo>
                    <a:pt x="804" y="47"/>
                    <a:pt x="803" y="45"/>
                    <a:pt x="802" y="45"/>
                  </a:cubicBezTo>
                  <a:cubicBezTo>
                    <a:pt x="802" y="45"/>
                    <a:pt x="801" y="47"/>
                    <a:pt x="801" y="47"/>
                  </a:cubicBezTo>
                  <a:cubicBezTo>
                    <a:pt x="800" y="48"/>
                    <a:pt x="800" y="49"/>
                    <a:pt x="799" y="50"/>
                  </a:cubicBezTo>
                  <a:cubicBezTo>
                    <a:pt x="798" y="50"/>
                    <a:pt x="798" y="51"/>
                    <a:pt x="797" y="52"/>
                  </a:cubicBezTo>
                  <a:cubicBezTo>
                    <a:pt x="797" y="51"/>
                    <a:pt x="796" y="51"/>
                    <a:pt x="795" y="50"/>
                  </a:cubicBezTo>
                  <a:cubicBezTo>
                    <a:pt x="795" y="50"/>
                    <a:pt x="793" y="48"/>
                    <a:pt x="793" y="48"/>
                  </a:cubicBezTo>
                  <a:cubicBezTo>
                    <a:pt x="792" y="49"/>
                    <a:pt x="792" y="50"/>
                    <a:pt x="791" y="51"/>
                  </a:cubicBezTo>
                  <a:cubicBezTo>
                    <a:pt x="793" y="52"/>
                    <a:pt x="794" y="53"/>
                    <a:pt x="796" y="54"/>
                  </a:cubicBezTo>
                  <a:cubicBezTo>
                    <a:pt x="796" y="55"/>
                    <a:pt x="797" y="55"/>
                    <a:pt x="798" y="56"/>
                  </a:cubicBezTo>
                  <a:cubicBezTo>
                    <a:pt x="799" y="56"/>
                    <a:pt x="799" y="57"/>
                    <a:pt x="800" y="58"/>
                  </a:cubicBezTo>
                  <a:cubicBezTo>
                    <a:pt x="800" y="58"/>
                    <a:pt x="802" y="59"/>
                    <a:pt x="802" y="59"/>
                  </a:cubicBezTo>
                  <a:cubicBezTo>
                    <a:pt x="802" y="59"/>
                    <a:pt x="804" y="57"/>
                    <a:pt x="804" y="57"/>
                  </a:cubicBezTo>
                  <a:cubicBezTo>
                    <a:pt x="804" y="57"/>
                    <a:pt x="806" y="58"/>
                    <a:pt x="806" y="59"/>
                  </a:cubicBezTo>
                  <a:cubicBezTo>
                    <a:pt x="806" y="59"/>
                    <a:pt x="805" y="61"/>
                    <a:pt x="805" y="61"/>
                  </a:cubicBezTo>
                  <a:cubicBezTo>
                    <a:pt x="804" y="61"/>
                    <a:pt x="803" y="63"/>
                    <a:pt x="803" y="63"/>
                  </a:cubicBezTo>
                  <a:cubicBezTo>
                    <a:pt x="802" y="63"/>
                    <a:pt x="801" y="62"/>
                    <a:pt x="801" y="61"/>
                  </a:cubicBezTo>
                  <a:cubicBezTo>
                    <a:pt x="800" y="62"/>
                    <a:pt x="799" y="63"/>
                    <a:pt x="799" y="64"/>
                  </a:cubicBezTo>
                  <a:cubicBezTo>
                    <a:pt x="799" y="64"/>
                    <a:pt x="797" y="66"/>
                    <a:pt x="797" y="66"/>
                  </a:cubicBezTo>
                  <a:cubicBezTo>
                    <a:pt x="796" y="66"/>
                    <a:pt x="796" y="64"/>
                    <a:pt x="795" y="64"/>
                  </a:cubicBezTo>
                  <a:cubicBezTo>
                    <a:pt x="795" y="64"/>
                    <a:pt x="793" y="67"/>
                    <a:pt x="793" y="66"/>
                  </a:cubicBezTo>
                  <a:cubicBezTo>
                    <a:pt x="793" y="66"/>
                    <a:pt x="791" y="65"/>
                    <a:pt x="791" y="65"/>
                  </a:cubicBezTo>
                  <a:cubicBezTo>
                    <a:pt x="791" y="64"/>
                    <a:pt x="793" y="63"/>
                    <a:pt x="793" y="63"/>
                  </a:cubicBezTo>
                  <a:cubicBezTo>
                    <a:pt x="793" y="62"/>
                    <a:pt x="795" y="60"/>
                    <a:pt x="794" y="60"/>
                  </a:cubicBezTo>
                  <a:cubicBezTo>
                    <a:pt x="794" y="60"/>
                    <a:pt x="792" y="59"/>
                    <a:pt x="792" y="59"/>
                  </a:cubicBezTo>
                  <a:cubicBezTo>
                    <a:pt x="792" y="59"/>
                    <a:pt x="791" y="61"/>
                    <a:pt x="791" y="61"/>
                  </a:cubicBezTo>
                  <a:cubicBezTo>
                    <a:pt x="790" y="61"/>
                    <a:pt x="789" y="60"/>
                    <a:pt x="788" y="59"/>
                  </a:cubicBezTo>
                  <a:cubicBezTo>
                    <a:pt x="788" y="59"/>
                    <a:pt x="786" y="58"/>
                    <a:pt x="786" y="57"/>
                  </a:cubicBezTo>
                  <a:cubicBezTo>
                    <a:pt x="786" y="57"/>
                    <a:pt x="788" y="55"/>
                    <a:pt x="788" y="55"/>
                  </a:cubicBezTo>
                  <a:cubicBezTo>
                    <a:pt x="788" y="54"/>
                    <a:pt x="789" y="54"/>
                    <a:pt x="789" y="53"/>
                  </a:cubicBezTo>
                  <a:cubicBezTo>
                    <a:pt x="790" y="52"/>
                    <a:pt x="791" y="51"/>
                    <a:pt x="791" y="51"/>
                  </a:cubicBezTo>
                  <a:cubicBezTo>
                    <a:pt x="791" y="50"/>
                    <a:pt x="789" y="49"/>
                    <a:pt x="789" y="49"/>
                  </a:cubicBezTo>
                  <a:cubicBezTo>
                    <a:pt x="789" y="48"/>
                    <a:pt x="791" y="47"/>
                    <a:pt x="791" y="47"/>
                  </a:cubicBezTo>
                  <a:cubicBezTo>
                    <a:pt x="791" y="46"/>
                    <a:pt x="788" y="46"/>
                    <a:pt x="788" y="45"/>
                  </a:cubicBezTo>
                  <a:cubicBezTo>
                    <a:pt x="788" y="46"/>
                    <a:pt x="787" y="47"/>
                    <a:pt x="787" y="47"/>
                  </a:cubicBezTo>
                  <a:cubicBezTo>
                    <a:pt x="786" y="48"/>
                    <a:pt x="785" y="49"/>
                    <a:pt x="785" y="50"/>
                  </a:cubicBezTo>
                  <a:cubicBezTo>
                    <a:pt x="785" y="50"/>
                    <a:pt x="787" y="51"/>
                    <a:pt x="787" y="51"/>
                  </a:cubicBezTo>
                  <a:cubicBezTo>
                    <a:pt x="787" y="52"/>
                    <a:pt x="786" y="53"/>
                    <a:pt x="786" y="53"/>
                  </a:cubicBezTo>
                  <a:cubicBezTo>
                    <a:pt x="785" y="54"/>
                    <a:pt x="784" y="52"/>
                    <a:pt x="783" y="52"/>
                  </a:cubicBezTo>
                  <a:cubicBezTo>
                    <a:pt x="782" y="53"/>
                    <a:pt x="781" y="55"/>
                    <a:pt x="780" y="56"/>
                  </a:cubicBezTo>
                  <a:cubicBezTo>
                    <a:pt x="778" y="55"/>
                    <a:pt x="777" y="54"/>
                    <a:pt x="775" y="53"/>
                  </a:cubicBezTo>
                  <a:cubicBezTo>
                    <a:pt x="777" y="51"/>
                    <a:pt x="778" y="50"/>
                    <a:pt x="779" y="48"/>
                  </a:cubicBezTo>
                  <a:cubicBezTo>
                    <a:pt x="779" y="48"/>
                    <a:pt x="780" y="50"/>
                    <a:pt x="781" y="50"/>
                  </a:cubicBezTo>
                  <a:cubicBezTo>
                    <a:pt x="781" y="50"/>
                    <a:pt x="783" y="48"/>
                    <a:pt x="783" y="48"/>
                  </a:cubicBezTo>
                  <a:cubicBezTo>
                    <a:pt x="783" y="48"/>
                    <a:pt x="781" y="46"/>
                    <a:pt x="781" y="46"/>
                  </a:cubicBezTo>
                  <a:cubicBezTo>
                    <a:pt x="780" y="46"/>
                    <a:pt x="782" y="44"/>
                    <a:pt x="782" y="44"/>
                  </a:cubicBezTo>
                  <a:cubicBezTo>
                    <a:pt x="782" y="43"/>
                    <a:pt x="780" y="43"/>
                    <a:pt x="780" y="42"/>
                  </a:cubicBezTo>
                  <a:cubicBezTo>
                    <a:pt x="779" y="44"/>
                    <a:pt x="778" y="45"/>
                    <a:pt x="777" y="47"/>
                  </a:cubicBezTo>
                  <a:cubicBezTo>
                    <a:pt x="776" y="47"/>
                    <a:pt x="776" y="48"/>
                    <a:pt x="775" y="49"/>
                  </a:cubicBezTo>
                  <a:cubicBezTo>
                    <a:pt x="775" y="49"/>
                    <a:pt x="773" y="47"/>
                    <a:pt x="773" y="47"/>
                  </a:cubicBezTo>
                  <a:cubicBezTo>
                    <a:pt x="772" y="47"/>
                    <a:pt x="771" y="49"/>
                    <a:pt x="771" y="49"/>
                  </a:cubicBezTo>
                  <a:cubicBezTo>
                    <a:pt x="771" y="50"/>
                    <a:pt x="770" y="52"/>
                    <a:pt x="769" y="52"/>
                  </a:cubicBezTo>
                  <a:cubicBezTo>
                    <a:pt x="769" y="52"/>
                    <a:pt x="767" y="50"/>
                    <a:pt x="767" y="50"/>
                  </a:cubicBezTo>
                  <a:cubicBezTo>
                    <a:pt x="767" y="50"/>
                    <a:pt x="765" y="48"/>
                    <a:pt x="765" y="48"/>
                  </a:cubicBezTo>
                  <a:cubicBezTo>
                    <a:pt x="765" y="48"/>
                    <a:pt x="763" y="50"/>
                    <a:pt x="763" y="50"/>
                  </a:cubicBezTo>
                  <a:cubicBezTo>
                    <a:pt x="763" y="51"/>
                    <a:pt x="765" y="52"/>
                    <a:pt x="765" y="52"/>
                  </a:cubicBezTo>
                  <a:cubicBezTo>
                    <a:pt x="765" y="53"/>
                    <a:pt x="764" y="54"/>
                    <a:pt x="764" y="54"/>
                  </a:cubicBezTo>
                  <a:cubicBezTo>
                    <a:pt x="763" y="55"/>
                    <a:pt x="763" y="56"/>
                    <a:pt x="762" y="57"/>
                  </a:cubicBezTo>
                  <a:cubicBezTo>
                    <a:pt x="762" y="57"/>
                    <a:pt x="760" y="55"/>
                    <a:pt x="760" y="55"/>
                  </a:cubicBezTo>
                  <a:cubicBezTo>
                    <a:pt x="759" y="55"/>
                    <a:pt x="758" y="57"/>
                    <a:pt x="758" y="57"/>
                  </a:cubicBezTo>
                  <a:cubicBezTo>
                    <a:pt x="758" y="58"/>
                    <a:pt x="756" y="59"/>
                    <a:pt x="756" y="59"/>
                  </a:cubicBezTo>
                  <a:cubicBezTo>
                    <a:pt x="756" y="60"/>
                    <a:pt x="759" y="61"/>
                    <a:pt x="758" y="61"/>
                  </a:cubicBezTo>
                  <a:cubicBezTo>
                    <a:pt x="758" y="62"/>
                    <a:pt x="757" y="63"/>
                    <a:pt x="757" y="63"/>
                  </a:cubicBezTo>
                  <a:cubicBezTo>
                    <a:pt x="756" y="64"/>
                    <a:pt x="756" y="65"/>
                    <a:pt x="755" y="66"/>
                  </a:cubicBezTo>
                  <a:cubicBezTo>
                    <a:pt x="755" y="66"/>
                    <a:pt x="753" y="64"/>
                    <a:pt x="753" y="64"/>
                  </a:cubicBezTo>
                  <a:cubicBezTo>
                    <a:pt x="753" y="64"/>
                    <a:pt x="754" y="62"/>
                    <a:pt x="755" y="62"/>
                  </a:cubicBezTo>
                  <a:cubicBezTo>
                    <a:pt x="755" y="61"/>
                    <a:pt x="756" y="60"/>
                    <a:pt x="756" y="59"/>
                  </a:cubicBezTo>
                  <a:cubicBezTo>
                    <a:pt x="756" y="59"/>
                    <a:pt x="754" y="58"/>
                    <a:pt x="754" y="58"/>
                  </a:cubicBezTo>
                  <a:cubicBezTo>
                    <a:pt x="754" y="57"/>
                    <a:pt x="756" y="56"/>
                    <a:pt x="756" y="55"/>
                  </a:cubicBezTo>
                  <a:cubicBezTo>
                    <a:pt x="756" y="55"/>
                    <a:pt x="754" y="54"/>
                    <a:pt x="753" y="54"/>
                  </a:cubicBezTo>
                  <a:cubicBezTo>
                    <a:pt x="753" y="53"/>
                    <a:pt x="752" y="53"/>
                    <a:pt x="751" y="52"/>
                  </a:cubicBezTo>
                  <a:cubicBezTo>
                    <a:pt x="751" y="53"/>
                    <a:pt x="749" y="54"/>
                    <a:pt x="750" y="54"/>
                  </a:cubicBezTo>
                  <a:cubicBezTo>
                    <a:pt x="750" y="55"/>
                    <a:pt x="752" y="55"/>
                    <a:pt x="752" y="56"/>
                  </a:cubicBezTo>
                  <a:cubicBezTo>
                    <a:pt x="752" y="56"/>
                    <a:pt x="750" y="58"/>
                    <a:pt x="750" y="58"/>
                  </a:cubicBezTo>
                  <a:cubicBezTo>
                    <a:pt x="750" y="58"/>
                    <a:pt x="748" y="56"/>
                    <a:pt x="748" y="57"/>
                  </a:cubicBezTo>
                  <a:cubicBezTo>
                    <a:pt x="747" y="57"/>
                    <a:pt x="747" y="59"/>
                    <a:pt x="746" y="59"/>
                  </a:cubicBezTo>
                  <a:cubicBezTo>
                    <a:pt x="747" y="59"/>
                    <a:pt x="748" y="61"/>
                    <a:pt x="748" y="60"/>
                  </a:cubicBezTo>
                  <a:cubicBezTo>
                    <a:pt x="748" y="61"/>
                    <a:pt x="747" y="63"/>
                    <a:pt x="747" y="63"/>
                  </a:cubicBezTo>
                  <a:cubicBezTo>
                    <a:pt x="746" y="63"/>
                    <a:pt x="745" y="61"/>
                    <a:pt x="744" y="61"/>
                  </a:cubicBezTo>
                  <a:cubicBezTo>
                    <a:pt x="744" y="61"/>
                    <a:pt x="742" y="60"/>
                    <a:pt x="742" y="59"/>
                  </a:cubicBezTo>
                  <a:cubicBezTo>
                    <a:pt x="742" y="59"/>
                    <a:pt x="744" y="58"/>
                    <a:pt x="744" y="57"/>
                  </a:cubicBezTo>
                  <a:cubicBezTo>
                    <a:pt x="744" y="56"/>
                    <a:pt x="742" y="56"/>
                    <a:pt x="742" y="55"/>
                  </a:cubicBezTo>
                  <a:cubicBezTo>
                    <a:pt x="742" y="55"/>
                    <a:pt x="744" y="54"/>
                    <a:pt x="743" y="53"/>
                  </a:cubicBezTo>
                  <a:cubicBezTo>
                    <a:pt x="743" y="52"/>
                    <a:pt x="742" y="52"/>
                    <a:pt x="741" y="51"/>
                  </a:cubicBezTo>
                  <a:cubicBezTo>
                    <a:pt x="740" y="53"/>
                    <a:pt x="739" y="54"/>
                    <a:pt x="738" y="56"/>
                  </a:cubicBezTo>
                  <a:cubicBezTo>
                    <a:pt x="737" y="57"/>
                    <a:pt x="736" y="57"/>
                    <a:pt x="736" y="58"/>
                  </a:cubicBezTo>
                  <a:cubicBezTo>
                    <a:pt x="736" y="58"/>
                    <a:pt x="738" y="59"/>
                    <a:pt x="738" y="60"/>
                  </a:cubicBezTo>
                  <a:cubicBezTo>
                    <a:pt x="738" y="60"/>
                    <a:pt x="737" y="62"/>
                    <a:pt x="737" y="62"/>
                  </a:cubicBezTo>
                  <a:cubicBezTo>
                    <a:pt x="736" y="63"/>
                    <a:pt x="735" y="64"/>
                    <a:pt x="735" y="64"/>
                  </a:cubicBezTo>
                  <a:cubicBezTo>
                    <a:pt x="732" y="62"/>
                    <a:pt x="729" y="60"/>
                    <a:pt x="726" y="57"/>
                  </a:cubicBezTo>
                  <a:cubicBezTo>
                    <a:pt x="727" y="57"/>
                    <a:pt x="727" y="55"/>
                    <a:pt x="728" y="55"/>
                  </a:cubicBezTo>
                  <a:cubicBezTo>
                    <a:pt x="728" y="55"/>
                    <a:pt x="729" y="57"/>
                    <a:pt x="730" y="57"/>
                  </a:cubicBezTo>
                  <a:cubicBezTo>
                    <a:pt x="730" y="57"/>
                    <a:pt x="731" y="55"/>
                    <a:pt x="732" y="55"/>
                  </a:cubicBezTo>
                  <a:cubicBezTo>
                    <a:pt x="732" y="54"/>
                    <a:pt x="733" y="53"/>
                    <a:pt x="733" y="52"/>
                  </a:cubicBezTo>
                  <a:cubicBezTo>
                    <a:pt x="734" y="52"/>
                    <a:pt x="734" y="51"/>
                    <a:pt x="735" y="50"/>
                  </a:cubicBezTo>
                  <a:cubicBezTo>
                    <a:pt x="735" y="50"/>
                    <a:pt x="737" y="49"/>
                    <a:pt x="737" y="48"/>
                  </a:cubicBezTo>
                  <a:cubicBezTo>
                    <a:pt x="737" y="48"/>
                    <a:pt x="735" y="47"/>
                    <a:pt x="734" y="46"/>
                  </a:cubicBezTo>
                  <a:cubicBezTo>
                    <a:pt x="734" y="47"/>
                    <a:pt x="733" y="48"/>
                    <a:pt x="733" y="49"/>
                  </a:cubicBezTo>
                  <a:cubicBezTo>
                    <a:pt x="733" y="49"/>
                    <a:pt x="731" y="51"/>
                    <a:pt x="731" y="51"/>
                  </a:cubicBezTo>
                  <a:cubicBezTo>
                    <a:pt x="731" y="51"/>
                    <a:pt x="729" y="49"/>
                    <a:pt x="729" y="49"/>
                  </a:cubicBezTo>
                  <a:cubicBezTo>
                    <a:pt x="729" y="49"/>
                    <a:pt x="731" y="47"/>
                    <a:pt x="731" y="47"/>
                  </a:cubicBezTo>
                  <a:cubicBezTo>
                    <a:pt x="730" y="47"/>
                    <a:pt x="729" y="45"/>
                    <a:pt x="728" y="45"/>
                  </a:cubicBezTo>
                  <a:cubicBezTo>
                    <a:pt x="728" y="45"/>
                    <a:pt x="727" y="47"/>
                    <a:pt x="727" y="47"/>
                  </a:cubicBezTo>
                  <a:cubicBezTo>
                    <a:pt x="726" y="47"/>
                    <a:pt x="725" y="46"/>
                    <a:pt x="724" y="46"/>
                  </a:cubicBezTo>
                  <a:cubicBezTo>
                    <a:pt x="724" y="46"/>
                    <a:pt x="723" y="44"/>
                    <a:pt x="722" y="44"/>
                  </a:cubicBezTo>
                  <a:cubicBezTo>
                    <a:pt x="722" y="44"/>
                    <a:pt x="721" y="46"/>
                    <a:pt x="720" y="46"/>
                  </a:cubicBezTo>
                  <a:cubicBezTo>
                    <a:pt x="720" y="46"/>
                    <a:pt x="719" y="44"/>
                    <a:pt x="718" y="44"/>
                  </a:cubicBezTo>
                  <a:cubicBezTo>
                    <a:pt x="718" y="45"/>
                    <a:pt x="717" y="47"/>
                    <a:pt x="716" y="47"/>
                  </a:cubicBezTo>
                  <a:cubicBezTo>
                    <a:pt x="716" y="47"/>
                    <a:pt x="715" y="45"/>
                    <a:pt x="714" y="45"/>
                  </a:cubicBezTo>
                  <a:cubicBezTo>
                    <a:pt x="714" y="45"/>
                    <a:pt x="713" y="47"/>
                    <a:pt x="713" y="47"/>
                  </a:cubicBezTo>
                  <a:cubicBezTo>
                    <a:pt x="713" y="48"/>
                    <a:pt x="715" y="48"/>
                    <a:pt x="715" y="49"/>
                  </a:cubicBezTo>
                  <a:cubicBezTo>
                    <a:pt x="715" y="50"/>
                    <a:pt x="713" y="50"/>
                    <a:pt x="713" y="51"/>
                  </a:cubicBezTo>
                  <a:cubicBezTo>
                    <a:pt x="715" y="52"/>
                    <a:pt x="716" y="53"/>
                    <a:pt x="718" y="55"/>
                  </a:cubicBezTo>
                  <a:cubicBezTo>
                    <a:pt x="718" y="55"/>
                    <a:pt x="719" y="56"/>
                    <a:pt x="720" y="56"/>
                  </a:cubicBezTo>
                  <a:cubicBezTo>
                    <a:pt x="719" y="58"/>
                    <a:pt x="717" y="59"/>
                    <a:pt x="716" y="61"/>
                  </a:cubicBezTo>
                  <a:cubicBezTo>
                    <a:pt x="715" y="60"/>
                    <a:pt x="713" y="58"/>
                    <a:pt x="712" y="57"/>
                  </a:cubicBezTo>
                  <a:cubicBezTo>
                    <a:pt x="712" y="57"/>
                    <a:pt x="714" y="56"/>
                    <a:pt x="714" y="55"/>
                  </a:cubicBezTo>
                  <a:cubicBezTo>
                    <a:pt x="714" y="55"/>
                    <a:pt x="712" y="54"/>
                    <a:pt x="711" y="53"/>
                  </a:cubicBezTo>
                  <a:cubicBezTo>
                    <a:pt x="711" y="53"/>
                    <a:pt x="710" y="52"/>
                    <a:pt x="709" y="52"/>
                  </a:cubicBezTo>
                  <a:cubicBezTo>
                    <a:pt x="708" y="53"/>
                    <a:pt x="707" y="55"/>
                    <a:pt x="706" y="56"/>
                  </a:cubicBezTo>
                  <a:cubicBezTo>
                    <a:pt x="705" y="57"/>
                    <a:pt x="705" y="58"/>
                    <a:pt x="704" y="58"/>
                  </a:cubicBezTo>
                  <a:cubicBezTo>
                    <a:pt x="704" y="58"/>
                    <a:pt x="702" y="57"/>
                    <a:pt x="702" y="57"/>
                  </a:cubicBezTo>
                  <a:cubicBezTo>
                    <a:pt x="702" y="56"/>
                    <a:pt x="700" y="55"/>
                    <a:pt x="700" y="55"/>
                  </a:cubicBezTo>
                  <a:cubicBezTo>
                    <a:pt x="699" y="55"/>
                    <a:pt x="698" y="57"/>
                    <a:pt x="698" y="57"/>
                  </a:cubicBezTo>
                  <a:cubicBezTo>
                    <a:pt x="698" y="57"/>
                    <a:pt x="696" y="56"/>
                    <a:pt x="696" y="56"/>
                  </a:cubicBezTo>
                  <a:cubicBezTo>
                    <a:pt x="696" y="55"/>
                    <a:pt x="697" y="53"/>
                    <a:pt x="697" y="53"/>
                  </a:cubicBezTo>
                  <a:cubicBezTo>
                    <a:pt x="698" y="53"/>
                    <a:pt x="699" y="55"/>
                    <a:pt x="700" y="55"/>
                  </a:cubicBezTo>
                  <a:cubicBezTo>
                    <a:pt x="700" y="54"/>
                    <a:pt x="701" y="53"/>
                    <a:pt x="701" y="53"/>
                  </a:cubicBezTo>
                  <a:cubicBezTo>
                    <a:pt x="701" y="52"/>
                    <a:pt x="699" y="51"/>
                    <a:pt x="699" y="51"/>
                  </a:cubicBezTo>
                  <a:cubicBezTo>
                    <a:pt x="699" y="50"/>
                    <a:pt x="697" y="50"/>
                    <a:pt x="697" y="49"/>
                  </a:cubicBezTo>
                  <a:cubicBezTo>
                    <a:pt x="696" y="49"/>
                    <a:pt x="695" y="48"/>
                    <a:pt x="695" y="48"/>
                  </a:cubicBezTo>
                  <a:cubicBezTo>
                    <a:pt x="694" y="47"/>
                    <a:pt x="693" y="47"/>
                    <a:pt x="692" y="46"/>
                  </a:cubicBezTo>
                  <a:cubicBezTo>
                    <a:pt x="692" y="47"/>
                    <a:pt x="691" y="47"/>
                    <a:pt x="691" y="48"/>
                  </a:cubicBezTo>
                  <a:cubicBezTo>
                    <a:pt x="690" y="48"/>
                    <a:pt x="689" y="50"/>
                    <a:pt x="689" y="50"/>
                  </a:cubicBezTo>
                  <a:cubicBezTo>
                    <a:pt x="689" y="51"/>
                    <a:pt x="691" y="52"/>
                    <a:pt x="691" y="52"/>
                  </a:cubicBezTo>
                  <a:cubicBezTo>
                    <a:pt x="691" y="52"/>
                    <a:pt x="690" y="54"/>
                    <a:pt x="689" y="54"/>
                  </a:cubicBezTo>
                  <a:cubicBezTo>
                    <a:pt x="689" y="54"/>
                    <a:pt x="688" y="53"/>
                    <a:pt x="687" y="53"/>
                  </a:cubicBezTo>
                  <a:cubicBezTo>
                    <a:pt x="686" y="52"/>
                    <a:pt x="686" y="51"/>
                    <a:pt x="685" y="51"/>
                  </a:cubicBezTo>
                  <a:cubicBezTo>
                    <a:pt x="685" y="51"/>
                    <a:pt x="683" y="49"/>
                    <a:pt x="683" y="49"/>
                  </a:cubicBezTo>
                  <a:cubicBezTo>
                    <a:pt x="682" y="49"/>
                    <a:pt x="681" y="51"/>
                    <a:pt x="681" y="51"/>
                  </a:cubicBezTo>
                  <a:cubicBezTo>
                    <a:pt x="680" y="52"/>
                    <a:pt x="680" y="53"/>
                    <a:pt x="679" y="54"/>
                  </a:cubicBezTo>
                  <a:cubicBezTo>
                    <a:pt x="679" y="54"/>
                    <a:pt x="678" y="56"/>
                    <a:pt x="678" y="56"/>
                  </a:cubicBezTo>
                  <a:cubicBezTo>
                    <a:pt x="677" y="56"/>
                    <a:pt x="676" y="54"/>
                    <a:pt x="675" y="54"/>
                  </a:cubicBezTo>
                  <a:cubicBezTo>
                    <a:pt x="675" y="54"/>
                    <a:pt x="674" y="53"/>
                    <a:pt x="673" y="53"/>
                  </a:cubicBezTo>
                  <a:cubicBezTo>
                    <a:pt x="673" y="52"/>
                    <a:pt x="672" y="55"/>
                    <a:pt x="671" y="55"/>
                  </a:cubicBezTo>
                  <a:cubicBezTo>
                    <a:pt x="671" y="55"/>
                    <a:pt x="670" y="53"/>
                    <a:pt x="669" y="53"/>
                  </a:cubicBezTo>
                  <a:cubicBezTo>
                    <a:pt x="669" y="54"/>
                    <a:pt x="668" y="55"/>
                    <a:pt x="668" y="55"/>
                  </a:cubicBezTo>
                  <a:cubicBezTo>
                    <a:pt x="668" y="55"/>
                    <a:pt x="665" y="54"/>
                    <a:pt x="665" y="54"/>
                  </a:cubicBezTo>
                  <a:cubicBezTo>
                    <a:pt x="665" y="53"/>
                    <a:pt x="667" y="52"/>
                    <a:pt x="667" y="51"/>
                  </a:cubicBezTo>
                  <a:cubicBezTo>
                    <a:pt x="667" y="51"/>
                    <a:pt x="668" y="50"/>
                    <a:pt x="669" y="49"/>
                  </a:cubicBezTo>
                  <a:cubicBezTo>
                    <a:pt x="669" y="49"/>
                    <a:pt x="670" y="47"/>
                    <a:pt x="670" y="47"/>
                  </a:cubicBezTo>
                  <a:cubicBezTo>
                    <a:pt x="670" y="46"/>
                    <a:pt x="668" y="46"/>
                    <a:pt x="668" y="45"/>
                  </a:cubicBezTo>
                  <a:cubicBezTo>
                    <a:pt x="668" y="45"/>
                    <a:pt x="670" y="43"/>
                    <a:pt x="670" y="43"/>
                  </a:cubicBezTo>
                  <a:cubicBezTo>
                    <a:pt x="670" y="42"/>
                    <a:pt x="668" y="42"/>
                    <a:pt x="668" y="41"/>
                  </a:cubicBezTo>
                  <a:cubicBezTo>
                    <a:pt x="668" y="41"/>
                    <a:pt x="666" y="40"/>
                    <a:pt x="665" y="40"/>
                  </a:cubicBezTo>
                  <a:cubicBezTo>
                    <a:pt x="665" y="40"/>
                    <a:pt x="664" y="41"/>
                    <a:pt x="664" y="42"/>
                  </a:cubicBezTo>
                  <a:cubicBezTo>
                    <a:pt x="664" y="42"/>
                    <a:pt x="666" y="43"/>
                    <a:pt x="666" y="43"/>
                  </a:cubicBezTo>
                  <a:cubicBezTo>
                    <a:pt x="666" y="44"/>
                    <a:pt x="665" y="45"/>
                    <a:pt x="664" y="46"/>
                  </a:cubicBezTo>
                  <a:cubicBezTo>
                    <a:pt x="664" y="46"/>
                    <a:pt x="663" y="47"/>
                    <a:pt x="663" y="48"/>
                  </a:cubicBezTo>
                  <a:cubicBezTo>
                    <a:pt x="662" y="48"/>
                    <a:pt x="665" y="49"/>
                    <a:pt x="665" y="50"/>
                  </a:cubicBezTo>
                  <a:cubicBezTo>
                    <a:pt x="665" y="50"/>
                    <a:pt x="663" y="51"/>
                    <a:pt x="663" y="52"/>
                  </a:cubicBezTo>
                  <a:cubicBezTo>
                    <a:pt x="663" y="53"/>
                    <a:pt x="661" y="53"/>
                    <a:pt x="661" y="54"/>
                  </a:cubicBezTo>
                  <a:cubicBezTo>
                    <a:pt x="661" y="55"/>
                    <a:pt x="663" y="55"/>
                    <a:pt x="664" y="56"/>
                  </a:cubicBezTo>
                  <a:cubicBezTo>
                    <a:pt x="662" y="57"/>
                    <a:pt x="661" y="59"/>
                    <a:pt x="660" y="60"/>
                  </a:cubicBezTo>
                  <a:cubicBezTo>
                    <a:pt x="660" y="61"/>
                    <a:pt x="659" y="62"/>
                    <a:pt x="659" y="63"/>
                  </a:cubicBezTo>
                  <a:cubicBezTo>
                    <a:pt x="657" y="61"/>
                    <a:pt x="656" y="60"/>
                    <a:pt x="654" y="59"/>
                  </a:cubicBezTo>
                  <a:cubicBezTo>
                    <a:pt x="655" y="58"/>
                    <a:pt x="655" y="58"/>
                    <a:pt x="656" y="57"/>
                  </a:cubicBezTo>
                  <a:cubicBezTo>
                    <a:pt x="656" y="56"/>
                    <a:pt x="657" y="55"/>
                    <a:pt x="657" y="55"/>
                  </a:cubicBezTo>
                  <a:cubicBezTo>
                    <a:pt x="657" y="54"/>
                    <a:pt x="655" y="53"/>
                    <a:pt x="655" y="53"/>
                  </a:cubicBezTo>
                  <a:cubicBezTo>
                    <a:pt x="655" y="53"/>
                    <a:pt x="653" y="52"/>
                    <a:pt x="653" y="51"/>
                  </a:cubicBezTo>
                  <a:cubicBezTo>
                    <a:pt x="653" y="51"/>
                    <a:pt x="655" y="50"/>
                    <a:pt x="655" y="49"/>
                  </a:cubicBezTo>
                  <a:cubicBezTo>
                    <a:pt x="654" y="48"/>
                    <a:pt x="653" y="48"/>
                    <a:pt x="652" y="47"/>
                  </a:cubicBezTo>
                  <a:cubicBezTo>
                    <a:pt x="652" y="47"/>
                    <a:pt x="651" y="46"/>
                    <a:pt x="650" y="46"/>
                  </a:cubicBezTo>
                  <a:cubicBezTo>
                    <a:pt x="650" y="46"/>
                    <a:pt x="649" y="47"/>
                    <a:pt x="649" y="48"/>
                  </a:cubicBezTo>
                  <a:cubicBezTo>
                    <a:pt x="648" y="48"/>
                    <a:pt x="647" y="50"/>
                    <a:pt x="647" y="50"/>
                  </a:cubicBezTo>
                  <a:cubicBezTo>
                    <a:pt x="647" y="50"/>
                    <a:pt x="649" y="51"/>
                    <a:pt x="649" y="52"/>
                  </a:cubicBezTo>
                  <a:cubicBezTo>
                    <a:pt x="649" y="52"/>
                    <a:pt x="648" y="53"/>
                    <a:pt x="647" y="54"/>
                  </a:cubicBezTo>
                  <a:cubicBezTo>
                    <a:pt x="647" y="54"/>
                    <a:pt x="646" y="56"/>
                    <a:pt x="646" y="56"/>
                  </a:cubicBezTo>
                  <a:cubicBezTo>
                    <a:pt x="646" y="57"/>
                    <a:pt x="648" y="57"/>
                    <a:pt x="648" y="58"/>
                  </a:cubicBezTo>
                  <a:cubicBezTo>
                    <a:pt x="648" y="59"/>
                    <a:pt x="646" y="59"/>
                    <a:pt x="646" y="60"/>
                  </a:cubicBezTo>
                  <a:cubicBezTo>
                    <a:pt x="646" y="60"/>
                    <a:pt x="644" y="59"/>
                    <a:pt x="644" y="58"/>
                  </a:cubicBezTo>
                  <a:cubicBezTo>
                    <a:pt x="644" y="58"/>
                    <a:pt x="646" y="57"/>
                    <a:pt x="646" y="56"/>
                  </a:cubicBezTo>
                  <a:cubicBezTo>
                    <a:pt x="645" y="56"/>
                    <a:pt x="644" y="55"/>
                    <a:pt x="643" y="55"/>
                  </a:cubicBezTo>
                  <a:cubicBezTo>
                    <a:pt x="643" y="54"/>
                    <a:pt x="642" y="53"/>
                    <a:pt x="641" y="53"/>
                  </a:cubicBezTo>
                  <a:cubicBezTo>
                    <a:pt x="641" y="53"/>
                    <a:pt x="639" y="51"/>
                    <a:pt x="639" y="51"/>
                  </a:cubicBezTo>
                  <a:cubicBezTo>
                    <a:pt x="638" y="51"/>
                    <a:pt x="638" y="53"/>
                    <a:pt x="637" y="53"/>
                  </a:cubicBezTo>
                  <a:cubicBezTo>
                    <a:pt x="637" y="53"/>
                    <a:pt x="636" y="51"/>
                    <a:pt x="635" y="52"/>
                  </a:cubicBezTo>
                  <a:cubicBezTo>
                    <a:pt x="634" y="52"/>
                    <a:pt x="634" y="54"/>
                    <a:pt x="633" y="54"/>
                  </a:cubicBezTo>
                  <a:cubicBezTo>
                    <a:pt x="634" y="55"/>
                    <a:pt x="635" y="55"/>
                    <a:pt x="636" y="56"/>
                  </a:cubicBezTo>
                  <a:cubicBezTo>
                    <a:pt x="636" y="56"/>
                    <a:pt x="634" y="57"/>
                    <a:pt x="634" y="58"/>
                  </a:cubicBezTo>
                  <a:cubicBezTo>
                    <a:pt x="633" y="58"/>
                    <a:pt x="632" y="59"/>
                    <a:pt x="632" y="60"/>
                  </a:cubicBezTo>
                  <a:cubicBezTo>
                    <a:pt x="632" y="60"/>
                    <a:pt x="634" y="61"/>
                    <a:pt x="634" y="62"/>
                  </a:cubicBezTo>
                  <a:cubicBezTo>
                    <a:pt x="634" y="62"/>
                    <a:pt x="633" y="64"/>
                    <a:pt x="633" y="64"/>
                  </a:cubicBezTo>
                  <a:cubicBezTo>
                    <a:pt x="632" y="65"/>
                    <a:pt x="631" y="65"/>
                    <a:pt x="631" y="66"/>
                  </a:cubicBezTo>
                  <a:cubicBezTo>
                    <a:pt x="631" y="66"/>
                    <a:pt x="629" y="65"/>
                    <a:pt x="629" y="64"/>
                  </a:cubicBezTo>
                  <a:cubicBezTo>
                    <a:pt x="629" y="64"/>
                    <a:pt x="631" y="63"/>
                    <a:pt x="630" y="62"/>
                  </a:cubicBezTo>
                  <a:cubicBezTo>
                    <a:pt x="630" y="62"/>
                    <a:pt x="628" y="61"/>
                    <a:pt x="628" y="61"/>
                  </a:cubicBezTo>
                  <a:cubicBezTo>
                    <a:pt x="628" y="60"/>
                    <a:pt x="626" y="60"/>
                    <a:pt x="626" y="59"/>
                  </a:cubicBezTo>
                  <a:cubicBezTo>
                    <a:pt x="626" y="58"/>
                    <a:pt x="628" y="57"/>
                    <a:pt x="628" y="57"/>
                  </a:cubicBezTo>
                  <a:cubicBezTo>
                    <a:pt x="628" y="56"/>
                    <a:pt x="629" y="55"/>
                    <a:pt x="629" y="54"/>
                  </a:cubicBezTo>
                  <a:cubicBezTo>
                    <a:pt x="629" y="54"/>
                    <a:pt x="627" y="53"/>
                    <a:pt x="627" y="53"/>
                  </a:cubicBezTo>
                  <a:cubicBezTo>
                    <a:pt x="627" y="52"/>
                    <a:pt x="629" y="51"/>
                    <a:pt x="629" y="50"/>
                  </a:cubicBezTo>
                  <a:cubicBezTo>
                    <a:pt x="629" y="50"/>
                    <a:pt x="627" y="49"/>
                    <a:pt x="627" y="49"/>
                  </a:cubicBezTo>
                  <a:cubicBezTo>
                    <a:pt x="626" y="48"/>
                    <a:pt x="625" y="48"/>
                    <a:pt x="624" y="47"/>
                  </a:cubicBezTo>
                  <a:cubicBezTo>
                    <a:pt x="624" y="48"/>
                    <a:pt x="623" y="49"/>
                    <a:pt x="623" y="49"/>
                  </a:cubicBezTo>
                  <a:cubicBezTo>
                    <a:pt x="623" y="50"/>
                    <a:pt x="625" y="51"/>
                    <a:pt x="625" y="51"/>
                  </a:cubicBezTo>
                  <a:cubicBezTo>
                    <a:pt x="625" y="52"/>
                    <a:pt x="624" y="53"/>
                    <a:pt x="623" y="53"/>
                  </a:cubicBezTo>
                  <a:cubicBezTo>
                    <a:pt x="623" y="54"/>
                    <a:pt x="622" y="55"/>
                    <a:pt x="621" y="55"/>
                  </a:cubicBezTo>
                  <a:cubicBezTo>
                    <a:pt x="621" y="56"/>
                    <a:pt x="624" y="57"/>
                    <a:pt x="624" y="57"/>
                  </a:cubicBezTo>
                  <a:cubicBezTo>
                    <a:pt x="624" y="58"/>
                    <a:pt x="622" y="59"/>
                    <a:pt x="622" y="59"/>
                  </a:cubicBezTo>
                  <a:cubicBezTo>
                    <a:pt x="622" y="60"/>
                    <a:pt x="621" y="61"/>
                    <a:pt x="620" y="62"/>
                  </a:cubicBezTo>
                  <a:cubicBezTo>
                    <a:pt x="620" y="62"/>
                    <a:pt x="618" y="60"/>
                    <a:pt x="618" y="60"/>
                  </a:cubicBezTo>
                  <a:cubicBezTo>
                    <a:pt x="618" y="60"/>
                    <a:pt x="620" y="58"/>
                    <a:pt x="620" y="58"/>
                  </a:cubicBezTo>
                  <a:cubicBezTo>
                    <a:pt x="619" y="57"/>
                    <a:pt x="618" y="56"/>
                    <a:pt x="618" y="56"/>
                  </a:cubicBezTo>
                  <a:cubicBezTo>
                    <a:pt x="617" y="56"/>
                    <a:pt x="616" y="54"/>
                    <a:pt x="615" y="54"/>
                  </a:cubicBezTo>
                  <a:cubicBezTo>
                    <a:pt x="615" y="54"/>
                    <a:pt x="614" y="56"/>
                    <a:pt x="614" y="57"/>
                  </a:cubicBezTo>
                  <a:cubicBezTo>
                    <a:pt x="613" y="57"/>
                    <a:pt x="612" y="58"/>
                    <a:pt x="612" y="59"/>
                  </a:cubicBezTo>
                  <a:cubicBezTo>
                    <a:pt x="612" y="59"/>
                    <a:pt x="614" y="60"/>
                    <a:pt x="614" y="60"/>
                  </a:cubicBezTo>
                  <a:cubicBezTo>
                    <a:pt x="614" y="61"/>
                    <a:pt x="616" y="62"/>
                    <a:pt x="616" y="62"/>
                  </a:cubicBezTo>
                  <a:cubicBezTo>
                    <a:pt x="616" y="62"/>
                    <a:pt x="615" y="64"/>
                    <a:pt x="615" y="64"/>
                  </a:cubicBezTo>
                  <a:cubicBezTo>
                    <a:pt x="614" y="64"/>
                    <a:pt x="613" y="62"/>
                    <a:pt x="612" y="63"/>
                  </a:cubicBezTo>
                  <a:cubicBezTo>
                    <a:pt x="612" y="63"/>
                    <a:pt x="611" y="65"/>
                    <a:pt x="611" y="65"/>
                  </a:cubicBezTo>
                  <a:cubicBezTo>
                    <a:pt x="610" y="64"/>
                    <a:pt x="609" y="64"/>
                    <a:pt x="609" y="63"/>
                  </a:cubicBezTo>
                  <a:cubicBezTo>
                    <a:pt x="608" y="63"/>
                    <a:pt x="606" y="62"/>
                    <a:pt x="606" y="62"/>
                  </a:cubicBezTo>
                  <a:cubicBezTo>
                    <a:pt x="606" y="61"/>
                    <a:pt x="608" y="60"/>
                    <a:pt x="608" y="59"/>
                  </a:cubicBezTo>
                  <a:cubicBezTo>
                    <a:pt x="608" y="59"/>
                    <a:pt x="606" y="58"/>
                    <a:pt x="606" y="58"/>
                  </a:cubicBezTo>
                  <a:cubicBezTo>
                    <a:pt x="606" y="57"/>
                    <a:pt x="608" y="56"/>
                    <a:pt x="607" y="55"/>
                  </a:cubicBezTo>
                  <a:cubicBezTo>
                    <a:pt x="607" y="55"/>
                    <a:pt x="605" y="54"/>
                    <a:pt x="605" y="54"/>
                  </a:cubicBezTo>
                  <a:cubicBezTo>
                    <a:pt x="605" y="53"/>
                    <a:pt x="607" y="52"/>
                    <a:pt x="607" y="51"/>
                  </a:cubicBezTo>
                  <a:cubicBezTo>
                    <a:pt x="607" y="51"/>
                    <a:pt x="609" y="49"/>
                    <a:pt x="609" y="49"/>
                  </a:cubicBezTo>
                  <a:cubicBezTo>
                    <a:pt x="609" y="49"/>
                    <a:pt x="606" y="48"/>
                    <a:pt x="606" y="47"/>
                  </a:cubicBezTo>
                  <a:cubicBezTo>
                    <a:pt x="607" y="47"/>
                    <a:pt x="608" y="46"/>
                    <a:pt x="608" y="45"/>
                  </a:cubicBezTo>
                  <a:cubicBezTo>
                    <a:pt x="609" y="44"/>
                    <a:pt x="609" y="44"/>
                    <a:pt x="610" y="43"/>
                  </a:cubicBezTo>
                  <a:cubicBezTo>
                    <a:pt x="609" y="43"/>
                    <a:pt x="608" y="41"/>
                    <a:pt x="608" y="41"/>
                  </a:cubicBezTo>
                  <a:cubicBezTo>
                    <a:pt x="607" y="41"/>
                    <a:pt x="607" y="43"/>
                    <a:pt x="606" y="44"/>
                  </a:cubicBezTo>
                  <a:cubicBezTo>
                    <a:pt x="605" y="44"/>
                    <a:pt x="604" y="42"/>
                    <a:pt x="604" y="42"/>
                  </a:cubicBezTo>
                  <a:cubicBezTo>
                    <a:pt x="603" y="42"/>
                    <a:pt x="602" y="44"/>
                    <a:pt x="602" y="44"/>
                  </a:cubicBezTo>
                  <a:cubicBezTo>
                    <a:pt x="602" y="44"/>
                    <a:pt x="604" y="46"/>
                    <a:pt x="604" y="46"/>
                  </a:cubicBezTo>
                  <a:cubicBezTo>
                    <a:pt x="604" y="46"/>
                    <a:pt x="603" y="48"/>
                    <a:pt x="602" y="48"/>
                  </a:cubicBezTo>
                  <a:cubicBezTo>
                    <a:pt x="602" y="49"/>
                    <a:pt x="601" y="50"/>
                    <a:pt x="601" y="50"/>
                  </a:cubicBezTo>
                  <a:cubicBezTo>
                    <a:pt x="600" y="51"/>
                    <a:pt x="600" y="52"/>
                    <a:pt x="599" y="52"/>
                  </a:cubicBezTo>
                  <a:cubicBezTo>
                    <a:pt x="599" y="53"/>
                    <a:pt x="597" y="51"/>
                    <a:pt x="597" y="51"/>
                  </a:cubicBezTo>
                  <a:cubicBezTo>
                    <a:pt x="596" y="51"/>
                    <a:pt x="596" y="53"/>
                    <a:pt x="595" y="53"/>
                  </a:cubicBezTo>
                  <a:cubicBezTo>
                    <a:pt x="594" y="53"/>
                    <a:pt x="594" y="55"/>
                    <a:pt x="593" y="55"/>
                  </a:cubicBezTo>
                  <a:cubicBezTo>
                    <a:pt x="593" y="55"/>
                    <a:pt x="591" y="53"/>
                    <a:pt x="591" y="54"/>
                  </a:cubicBezTo>
                  <a:cubicBezTo>
                    <a:pt x="591" y="54"/>
                    <a:pt x="590" y="55"/>
                    <a:pt x="589" y="56"/>
                  </a:cubicBezTo>
                  <a:cubicBezTo>
                    <a:pt x="589" y="56"/>
                    <a:pt x="588" y="57"/>
                    <a:pt x="588" y="58"/>
                  </a:cubicBezTo>
                  <a:cubicBezTo>
                    <a:pt x="587" y="59"/>
                    <a:pt x="587" y="59"/>
                    <a:pt x="586" y="60"/>
                  </a:cubicBezTo>
                  <a:cubicBezTo>
                    <a:pt x="586" y="61"/>
                    <a:pt x="585" y="62"/>
                    <a:pt x="584" y="62"/>
                  </a:cubicBezTo>
                  <a:cubicBezTo>
                    <a:pt x="584" y="62"/>
                    <a:pt x="586" y="64"/>
                    <a:pt x="587" y="64"/>
                  </a:cubicBezTo>
                  <a:cubicBezTo>
                    <a:pt x="587" y="64"/>
                    <a:pt x="588" y="62"/>
                    <a:pt x="588" y="62"/>
                  </a:cubicBezTo>
                  <a:cubicBezTo>
                    <a:pt x="588" y="62"/>
                    <a:pt x="590" y="63"/>
                    <a:pt x="591" y="64"/>
                  </a:cubicBezTo>
                  <a:cubicBezTo>
                    <a:pt x="591" y="64"/>
                    <a:pt x="589" y="66"/>
                    <a:pt x="589" y="66"/>
                  </a:cubicBezTo>
                  <a:cubicBezTo>
                    <a:pt x="589" y="66"/>
                    <a:pt x="587" y="64"/>
                    <a:pt x="587" y="64"/>
                  </a:cubicBezTo>
                  <a:cubicBezTo>
                    <a:pt x="586" y="64"/>
                    <a:pt x="586" y="66"/>
                    <a:pt x="585" y="66"/>
                  </a:cubicBezTo>
                  <a:cubicBezTo>
                    <a:pt x="584" y="66"/>
                    <a:pt x="583" y="65"/>
                    <a:pt x="583" y="65"/>
                  </a:cubicBezTo>
                  <a:cubicBezTo>
                    <a:pt x="582" y="64"/>
                    <a:pt x="580" y="63"/>
                    <a:pt x="580" y="63"/>
                  </a:cubicBezTo>
                  <a:cubicBezTo>
                    <a:pt x="580" y="63"/>
                    <a:pt x="582" y="61"/>
                    <a:pt x="582" y="61"/>
                  </a:cubicBezTo>
                  <a:cubicBezTo>
                    <a:pt x="582" y="61"/>
                    <a:pt x="584" y="59"/>
                    <a:pt x="584" y="59"/>
                  </a:cubicBezTo>
                  <a:cubicBezTo>
                    <a:pt x="584" y="58"/>
                    <a:pt x="582" y="57"/>
                    <a:pt x="582" y="57"/>
                  </a:cubicBezTo>
                  <a:cubicBezTo>
                    <a:pt x="581" y="57"/>
                    <a:pt x="580" y="59"/>
                    <a:pt x="580" y="59"/>
                  </a:cubicBezTo>
                  <a:cubicBezTo>
                    <a:pt x="579" y="59"/>
                    <a:pt x="578" y="58"/>
                    <a:pt x="578" y="57"/>
                  </a:cubicBezTo>
                  <a:cubicBezTo>
                    <a:pt x="577" y="57"/>
                    <a:pt x="576" y="56"/>
                    <a:pt x="575" y="56"/>
                  </a:cubicBezTo>
                  <a:cubicBezTo>
                    <a:pt x="575" y="55"/>
                    <a:pt x="577" y="54"/>
                    <a:pt x="577" y="53"/>
                  </a:cubicBezTo>
                  <a:cubicBezTo>
                    <a:pt x="577" y="53"/>
                    <a:pt x="579" y="51"/>
                    <a:pt x="579" y="51"/>
                  </a:cubicBezTo>
                  <a:cubicBezTo>
                    <a:pt x="579" y="50"/>
                    <a:pt x="577" y="50"/>
                    <a:pt x="577" y="49"/>
                  </a:cubicBezTo>
                  <a:cubicBezTo>
                    <a:pt x="576" y="49"/>
                    <a:pt x="575" y="48"/>
                    <a:pt x="574" y="48"/>
                  </a:cubicBezTo>
                  <a:cubicBezTo>
                    <a:pt x="573" y="49"/>
                    <a:pt x="572" y="51"/>
                    <a:pt x="571" y="52"/>
                  </a:cubicBezTo>
                  <a:cubicBezTo>
                    <a:pt x="570" y="54"/>
                    <a:pt x="569" y="55"/>
                    <a:pt x="568" y="57"/>
                  </a:cubicBezTo>
                  <a:cubicBezTo>
                    <a:pt x="566" y="58"/>
                    <a:pt x="565" y="60"/>
                    <a:pt x="564" y="61"/>
                  </a:cubicBezTo>
                  <a:cubicBezTo>
                    <a:pt x="564" y="62"/>
                    <a:pt x="563" y="63"/>
                    <a:pt x="562" y="63"/>
                  </a:cubicBezTo>
                  <a:cubicBezTo>
                    <a:pt x="562" y="64"/>
                    <a:pt x="561" y="65"/>
                    <a:pt x="561" y="66"/>
                  </a:cubicBezTo>
                  <a:cubicBezTo>
                    <a:pt x="561" y="66"/>
                    <a:pt x="559" y="64"/>
                    <a:pt x="559" y="64"/>
                  </a:cubicBezTo>
                  <a:cubicBezTo>
                    <a:pt x="558" y="63"/>
                    <a:pt x="560" y="62"/>
                    <a:pt x="560" y="62"/>
                  </a:cubicBezTo>
                  <a:cubicBezTo>
                    <a:pt x="559" y="61"/>
                    <a:pt x="559" y="60"/>
                    <a:pt x="558" y="60"/>
                  </a:cubicBezTo>
                  <a:cubicBezTo>
                    <a:pt x="557" y="60"/>
                    <a:pt x="556" y="58"/>
                    <a:pt x="556" y="58"/>
                  </a:cubicBezTo>
                  <a:cubicBezTo>
                    <a:pt x="555" y="58"/>
                    <a:pt x="555" y="61"/>
                    <a:pt x="554" y="60"/>
                  </a:cubicBezTo>
                  <a:cubicBezTo>
                    <a:pt x="553" y="60"/>
                    <a:pt x="553" y="59"/>
                    <a:pt x="552" y="59"/>
                  </a:cubicBezTo>
                  <a:cubicBezTo>
                    <a:pt x="551" y="59"/>
                    <a:pt x="551" y="61"/>
                    <a:pt x="550" y="61"/>
                  </a:cubicBezTo>
                  <a:cubicBezTo>
                    <a:pt x="550" y="61"/>
                    <a:pt x="548" y="60"/>
                    <a:pt x="548" y="59"/>
                  </a:cubicBezTo>
                  <a:cubicBezTo>
                    <a:pt x="547" y="59"/>
                    <a:pt x="546" y="58"/>
                    <a:pt x="546" y="58"/>
                  </a:cubicBezTo>
                  <a:cubicBezTo>
                    <a:pt x="546" y="58"/>
                    <a:pt x="547" y="56"/>
                    <a:pt x="547" y="55"/>
                  </a:cubicBezTo>
                  <a:cubicBezTo>
                    <a:pt x="548" y="55"/>
                    <a:pt x="549" y="54"/>
                    <a:pt x="549" y="53"/>
                  </a:cubicBezTo>
                  <a:cubicBezTo>
                    <a:pt x="549" y="53"/>
                    <a:pt x="547" y="51"/>
                    <a:pt x="547" y="51"/>
                  </a:cubicBezTo>
                  <a:cubicBezTo>
                    <a:pt x="546" y="51"/>
                    <a:pt x="546" y="54"/>
                    <a:pt x="545" y="54"/>
                  </a:cubicBezTo>
                  <a:cubicBezTo>
                    <a:pt x="544" y="54"/>
                    <a:pt x="544" y="52"/>
                    <a:pt x="543" y="52"/>
                  </a:cubicBezTo>
                  <a:cubicBezTo>
                    <a:pt x="541" y="51"/>
                    <a:pt x="540" y="50"/>
                    <a:pt x="538" y="49"/>
                  </a:cubicBezTo>
                  <a:cubicBezTo>
                    <a:pt x="538" y="49"/>
                    <a:pt x="537" y="50"/>
                    <a:pt x="537" y="51"/>
                  </a:cubicBezTo>
                  <a:cubicBezTo>
                    <a:pt x="537" y="51"/>
                    <a:pt x="539" y="52"/>
                    <a:pt x="539" y="53"/>
                  </a:cubicBezTo>
                  <a:cubicBezTo>
                    <a:pt x="539" y="53"/>
                    <a:pt x="541" y="54"/>
                    <a:pt x="541" y="54"/>
                  </a:cubicBezTo>
                  <a:cubicBezTo>
                    <a:pt x="541" y="55"/>
                    <a:pt x="540" y="56"/>
                    <a:pt x="539" y="56"/>
                  </a:cubicBezTo>
                  <a:cubicBezTo>
                    <a:pt x="540" y="57"/>
                    <a:pt x="541" y="58"/>
                    <a:pt x="542" y="58"/>
                  </a:cubicBezTo>
                  <a:cubicBezTo>
                    <a:pt x="542" y="58"/>
                    <a:pt x="540" y="60"/>
                    <a:pt x="540" y="60"/>
                  </a:cubicBezTo>
                  <a:cubicBezTo>
                    <a:pt x="540" y="60"/>
                    <a:pt x="538" y="59"/>
                    <a:pt x="538" y="59"/>
                  </a:cubicBezTo>
                  <a:cubicBezTo>
                    <a:pt x="537" y="58"/>
                    <a:pt x="536" y="57"/>
                    <a:pt x="536" y="57"/>
                  </a:cubicBezTo>
                  <a:cubicBezTo>
                    <a:pt x="535" y="56"/>
                    <a:pt x="534" y="56"/>
                    <a:pt x="533" y="55"/>
                  </a:cubicBezTo>
                  <a:cubicBezTo>
                    <a:pt x="533" y="55"/>
                    <a:pt x="531" y="53"/>
                    <a:pt x="531" y="54"/>
                  </a:cubicBezTo>
                  <a:cubicBezTo>
                    <a:pt x="531" y="54"/>
                    <a:pt x="529" y="56"/>
                    <a:pt x="529" y="56"/>
                  </a:cubicBezTo>
                  <a:cubicBezTo>
                    <a:pt x="529" y="56"/>
                    <a:pt x="532" y="57"/>
                    <a:pt x="532" y="57"/>
                  </a:cubicBezTo>
                  <a:cubicBezTo>
                    <a:pt x="532" y="58"/>
                    <a:pt x="530" y="59"/>
                    <a:pt x="530" y="60"/>
                  </a:cubicBezTo>
                  <a:cubicBezTo>
                    <a:pt x="530" y="60"/>
                    <a:pt x="529" y="61"/>
                    <a:pt x="528" y="62"/>
                  </a:cubicBezTo>
                  <a:cubicBezTo>
                    <a:pt x="528" y="63"/>
                    <a:pt x="527" y="63"/>
                    <a:pt x="526" y="64"/>
                  </a:cubicBezTo>
                  <a:cubicBezTo>
                    <a:pt x="526" y="64"/>
                    <a:pt x="525" y="66"/>
                    <a:pt x="525" y="66"/>
                  </a:cubicBezTo>
                  <a:cubicBezTo>
                    <a:pt x="525" y="66"/>
                    <a:pt x="523" y="65"/>
                    <a:pt x="523" y="65"/>
                  </a:cubicBezTo>
                  <a:cubicBezTo>
                    <a:pt x="522" y="64"/>
                    <a:pt x="524" y="63"/>
                    <a:pt x="524" y="62"/>
                  </a:cubicBezTo>
                  <a:cubicBezTo>
                    <a:pt x="524" y="62"/>
                    <a:pt x="526" y="61"/>
                    <a:pt x="526" y="60"/>
                  </a:cubicBezTo>
                  <a:cubicBezTo>
                    <a:pt x="526" y="60"/>
                    <a:pt x="524" y="59"/>
                    <a:pt x="524" y="59"/>
                  </a:cubicBezTo>
                  <a:cubicBezTo>
                    <a:pt x="523" y="58"/>
                    <a:pt x="522" y="57"/>
                    <a:pt x="522" y="57"/>
                  </a:cubicBezTo>
                  <a:cubicBezTo>
                    <a:pt x="521" y="57"/>
                    <a:pt x="520" y="59"/>
                    <a:pt x="520" y="59"/>
                  </a:cubicBezTo>
                  <a:cubicBezTo>
                    <a:pt x="519" y="60"/>
                    <a:pt x="519" y="61"/>
                    <a:pt x="518" y="61"/>
                  </a:cubicBezTo>
                  <a:cubicBezTo>
                    <a:pt x="517" y="63"/>
                    <a:pt x="516" y="64"/>
                    <a:pt x="515" y="66"/>
                  </a:cubicBezTo>
                  <a:cubicBezTo>
                    <a:pt x="513" y="65"/>
                    <a:pt x="512" y="64"/>
                    <a:pt x="510" y="62"/>
                  </a:cubicBezTo>
                  <a:cubicBezTo>
                    <a:pt x="511" y="61"/>
                    <a:pt x="512" y="59"/>
                    <a:pt x="514" y="58"/>
                  </a:cubicBezTo>
                  <a:cubicBezTo>
                    <a:pt x="515" y="56"/>
                    <a:pt x="516" y="55"/>
                    <a:pt x="517" y="53"/>
                  </a:cubicBezTo>
                  <a:cubicBezTo>
                    <a:pt x="516" y="53"/>
                    <a:pt x="515" y="52"/>
                    <a:pt x="515" y="52"/>
                  </a:cubicBezTo>
                  <a:cubicBezTo>
                    <a:pt x="514" y="52"/>
                    <a:pt x="514" y="54"/>
                    <a:pt x="513" y="54"/>
                  </a:cubicBezTo>
                  <a:cubicBezTo>
                    <a:pt x="512" y="54"/>
                    <a:pt x="512" y="52"/>
                    <a:pt x="511" y="52"/>
                  </a:cubicBezTo>
                  <a:cubicBezTo>
                    <a:pt x="510" y="52"/>
                    <a:pt x="510" y="54"/>
                    <a:pt x="509" y="54"/>
                  </a:cubicBezTo>
                  <a:cubicBezTo>
                    <a:pt x="509" y="55"/>
                    <a:pt x="508" y="53"/>
                    <a:pt x="507" y="53"/>
                  </a:cubicBezTo>
                  <a:cubicBezTo>
                    <a:pt x="506" y="53"/>
                    <a:pt x="506" y="55"/>
                    <a:pt x="505" y="55"/>
                  </a:cubicBezTo>
                  <a:cubicBezTo>
                    <a:pt x="505" y="55"/>
                    <a:pt x="503" y="53"/>
                    <a:pt x="503" y="53"/>
                  </a:cubicBezTo>
                  <a:cubicBezTo>
                    <a:pt x="502" y="54"/>
                    <a:pt x="502" y="55"/>
                    <a:pt x="501" y="56"/>
                  </a:cubicBezTo>
                  <a:cubicBezTo>
                    <a:pt x="501" y="56"/>
                    <a:pt x="500" y="57"/>
                    <a:pt x="500" y="58"/>
                  </a:cubicBezTo>
                  <a:cubicBezTo>
                    <a:pt x="499" y="57"/>
                    <a:pt x="498" y="57"/>
                    <a:pt x="497" y="56"/>
                  </a:cubicBezTo>
                  <a:cubicBezTo>
                    <a:pt x="497" y="56"/>
                    <a:pt x="495" y="55"/>
                    <a:pt x="495" y="54"/>
                  </a:cubicBezTo>
                  <a:cubicBezTo>
                    <a:pt x="495" y="54"/>
                    <a:pt x="497" y="53"/>
                    <a:pt x="497" y="52"/>
                  </a:cubicBezTo>
                  <a:cubicBezTo>
                    <a:pt x="497" y="52"/>
                    <a:pt x="495" y="51"/>
                    <a:pt x="495" y="50"/>
                  </a:cubicBezTo>
                  <a:cubicBezTo>
                    <a:pt x="495" y="50"/>
                    <a:pt x="496" y="49"/>
                    <a:pt x="496" y="48"/>
                  </a:cubicBezTo>
                  <a:cubicBezTo>
                    <a:pt x="496" y="47"/>
                    <a:pt x="494" y="47"/>
                    <a:pt x="494" y="47"/>
                  </a:cubicBezTo>
                  <a:cubicBezTo>
                    <a:pt x="493" y="48"/>
                    <a:pt x="492" y="49"/>
                    <a:pt x="491" y="51"/>
                  </a:cubicBezTo>
                  <a:cubicBezTo>
                    <a:pt x="491" y="52"/>
                    <a:pt x="492" y="52"/>
                    <a:pt x="493" y="53"/>
                  </a:cubicBezTo>
                  <a:cubicBezTo>
                    <a:pt x="493" y="53"/>
                    <a:pt x="495" y="54"/>
                    <a:pt x="495" y="54"/>
                  </a:cubicBezTo>
                  <a:cubicBezTo>
                    <a:pt x="495" y="55"/>
                    <a:pt x="493" y="56"/>
                    <a:pt x="493" y="57"/>
                  </a:cubicBezTo>
                  <a:cubicBezTo>
                    <a:pt x="493" y="57"/>
                    <a:pt x="496" y="58"/>
                    <a:pt x="496" y="58"/>
                  </a:cubicBezTo>
                  <a:cubicBezTo>
                    <a:pt x="496" y="59"/>
                    <a:pt x="494" y="61"/>
                    <a:pt x="494" y="61"/>
                  </a:cubicBezTo>
                  <a:cubicBezTo>
                    <a:pt x="493" y="61"/>
                    <a:pt x="492" y="59"/>
                    <a:pt x="492" y="59"/>
                  </a:cubicBezTo>
                  <a:cubicBezTo>
                    <a:pt x="492" y="58"/>
                    <a:pt x="490" y="58"/>
                    <a:pt x="489" y="57"/>
                  </a:cubicBezTo>
                  <a:cubicBezTo>
                    <a:pt x="489" y="57"/>
                    <a:pt x="491" y="55"/>
                    <a:pt x="491" y="55"/>
                  </a:cubicBezTo>
                  <a:cubicBezTo>
                    <a:pt x="491" y="54"/>
                    <a:pt x="490" y="54"/>
                    <a:pt x="489" y="53"/>
                  </a:cubicBezTo>
                  <a:cubicBezTo>
                    <a:pt x="489" y="53"/>
                    <a:pt x="487" y="51"/>
                    <a:pt x="487" y="52"/>
                  </a:cubicBezTo>
                  <a:cubicBezTo>
                    <a:pt x="486" y="52"/>
                    <a:pt x="485" y="54"/>
                    <a:pt x="485" y="54"/>
                  </a:cubicBezTo>
                  <a:cubicBezTo>
                    <a:pt x="484" y="54"/>
                    <a:pt x="483" y="52"/>
                    <a:pt x="483" y="52"/>
                  </a:cubicBezTo>
                  <a:cubicBezTo>
                    <a:pt x="482" y="52"/>
                    <a:pt x="481" y="51"/>
                    <a:pt x="481" y="50"/>
                  </a:cubicBezTo>
                  <a:cubicBezTo>
                    <a:pt x="481" y="50"/>
                    <a:pt x="482" y="48"/>
                    <a:pt x="482" y="48"/>
                  </a:cubicBezTo>
                  <a:cubicBezTo>
                    <a:pt x="483" y="47"/>
                    <a:pt x="483" y="47"/>
                    <a:pt x="484" y="46"/>
                  </a:cubicBezTo>
                  <a:cubicBezTo>
                    <a:pt x="484" y="45"/>
                    <a:pt x="486" y="44"/>
                    <a:pt x="486" y="44"/>
                  </a:cubicBezTo>
                  <a:cubicBezTo>
                    <a:pt x="486" y="43"/>
                    <a:pt x="484" y="42"/>
                    <a:pt x="483" y="42"/>
                  </a:cubicBezTo>
                  <a:cubicBezTo>
                    <a:pt x="483" y="43"/>
                    <a:pt x="482" y="43"/>
                    <a:pt x="482" y="44"/>
                  </a:cubicBezTo>
                  <a:cubicBezTo>
                    <a:pt x="481" y="44"/>
                    <a:pt x="480" y="46"/>
                    <a:pt x="480" y="46"/>
                  </a:cubicBezTo>
                  <a:cubicBezTo>
                    <a:pt x="480" y="46"/>
                    <a:pt x="478" y="45"/>
                    <a:pt x="478" y="45"/>
                  </a:cubicBezTo>
                  <a:cubicBezTo>
                    <a:pt x="478" y="45"/>
                    <a:pt x="476" y="43"/>
                    <a:pt x="476" y="43"/>
                  </a:cubicBezTo>
                  <a:cubicBezTo>
                    <a:pt x="475" y="43"/>
                    <a:pt x="474" y="45"/>
                    <a:pt x="474" y="45"/>
                  </a:cubicBezTo>
                  <a:cubicBezTo>
                    <a:pt x="473" y="46"/>
                    <a:pt x="473" y="47"/>
                    <a:pt x="472" y="47"/>
                  </a:cubicBezTo>
                  <a:cubicBezTo>
                    <a:pt x="472" y="48"/>
                    <a:pt x="471" y="49"/>
                    <a:pt x="470" y="50"/>
                  </a:cubicBezTo>
                  <a:cubicBezTo>
                    <a:pt x="470" y="50"/>
                    <a:pt x="473" y="51"/>
                    <a:pt x="473" y="51"/>
                  </a:cubicBezTo>
                  <a:cubicBezTo>
                    <a:pt x="473" y="52"/>
                    <a:pt x="471" y="53"/>
                    <a:pt x="471" y="54"/>
                  </a:cubicBezTo>
                  <a:cubicBezTo>
                    <a:pt x="470" y="54"/>
                    <a:pt x="470" y="55"/>
                    <a:pt x="469" y="56"/>
                  </a:cubicBezTo>
                  <a:cubicBezTo>
                    <a:pt x="469" y="57"/>
                    <a:pt x="468" y="57"/>
                    <a:pt x="468" y="58"/>
                  </a:cubicBezTo>
                  <a:cubicBezTo>
                    <a:pt x="467" y="58"/>
                    <a:pt x="466" y="60"/>
                    <a:pt x="466" y="60"/>
                  </a:cubicBezTo>
                  <a:cubicBezTo>
                    <a:pt x="466" y="60"/>
                    <a:pt x="464" y="59"/>
                    <a:pt x="464" y="59"/>
                  </a:cubicBezTo>
                  <a:cubicBezTo>
                    <a:pt x="464" y="58"/>
                    <a:pt x="466" y="57"/>
                    <a:pt x="465" y="56"/>
                  </a:cubicBezTo>
                  <a:cubicBezTo>
                    <a:pt x="465" y="56"/>
                    <a:pt x="463" y="55"/>
                    <a:pt x="463" y="55"/>
                  </a:cubicBezTo>
                  <a:cubicBezTo>
                    <a:pt x="464" y="54"/>
                    <a:pt x="464" y="53"/>
                    <a:pt x="465" y="52"/>
                  </a:cubicBezTo>
                  <a:cubicBezTo>
                    <a:pt x="465" y="52"/>
                    <a:pt x="466" y="51"/>
                    <a:pt x="467" y="50"/>
                  </a:cubicBezTo>
                  <a:cubicBezTo>
                    <a:pt x="467" y="50"/>
                    <a:pt x="468" y="48"/>
                    <a:pt x="468" y="48"/>
                  </a:cubicBezTo>
                  <a:cubicBezTo>
                    <a:pt x="468" y="48"/>
                    <a:pt x="466" y="47"/>
                    <a:pt x="466" y="46"/>
                  </a:cubicBezTo>
                  <a:cubicBezTo>
                    <a:pt x="465" y="46"/>
                    <a:pt x="464" y="45"/>
                    <a:pt x="464" y="45"/>
                  </a:cubicBezTo>
                  <a:cubicBezTo>
                    <a:pt x="464" y="45"/>
                    <a:pt x="462" y="46"/>
                    <a:pt x="462" y="47"/>
                  </a:cubicBezTo>
                  <a:cubicBezTo>
                    <a:pt x="462" y="47"/>
                    <a:pt x="464" y="48"/>
                    <a:pt x="464" y="49"/>
                  </a:cubicBezTo>
                  <a:cubicBezTo>
                    <a:pt x="464" y="49"/>
                    <a:pt x="463" y="51"/>
                    <a:pt x="463" y="51"/>
                  </a:cubicBezTo>
                  <a:cubicBezTo>
                    <a:pt x="462" y="51"/>
                    <a:pt x="460" y="49"/>
                    <a:pt x="460" y="49"/>
                  </a:cubicBezTo>
                  <a:cubicBezTo>
                    <a:pt x="460" y="49"/>
                    <a:pt x="459" y="51"/>
                    <a:pt x="459" y="51"/>
                  </a:cubicBezTo>
                  <a:cubicBezTo>
                    <a:pt x="459" y="52"/>
                    <a:pt x="461" y="52"/>
                    <a:pt x="461" y="53"/>
                  </a:cubicBezTo>
                  <a:cubicBezTo>
                    <a:pt x="461" y="54"/>
                    <a:pt x="459" y="54"/>
                    <a:pt x="459" y="55"/>
                  </a:cubicBezTo>
                  <a:cubicBezTo>
                    <a:pt x="458" y="57"/>
                    <a:pt x="457" y="58"/>
                    <a:pt x="456" y="60"/>
                  </a:cubicBezTo>
                  <a:cubicBezTo>
                    <a:pt x="455" y="60"/>
                    <a:pt x="454" y="62"/>
                    <a:pt x="454" y="62"/>
                  </a:cubicBezTo>
                  <a:cubicBezTo>
                    <a:pt x="454" y="62"/>
                    <a:pt x="452" y="60"/>
                    <a:pt x="452" y="60"/>
                  </a:cubicBezTo>
                  <a:cubicBezTo>
                    <a:pt x="452" y="60"/>
                    <a:pt x="453" y="58"/>
                    <a:pt x="454" y="58"/>
                  </a:cubicBezTo>
                  <a:cubicBezTo>
                    <a:pt x="454" y="57"/>
                    <a:pt x="455" y="56"/>
                    <a:pt x="455" y="56"/>
                  </a:cubicBezTo>
                  <a:cubicBezTo>
                    <a:pt x="456" y="55"/>
                    <a:pt x="456" y="54"/>
                    <a:pt x="457" y="53"/>
                  </a:cubicBezTo>
                  <a:cubicBezTo>
                    <a:pt x="456" y="53"/>
                    <a:pt x="455" y="52"/>
                    <a:pt x="455" y="52"/>
                  </a:cubicBezTo>
                  <a:cubicBezTo>
                    <a:pt x="454" y="52"/>
                    <a:pt x="453" y="50"/>
                    <a:pt x="452" y="50"/>
                  </a:cubicBezTo>
                  <a:cubicBezTo>
                    <a:pt x="452" y="50"/>
                    <a:pt x="454" y="48"/>
                    <a:pt x="454" y="48"/>
                  </a:cubicBezTo>
                  <a:cubicBezTo>
                    <a:pt x="455" y="47"/>
                    <a:pt x="455" y="46"/>
                    <a:pt x="456" y="46"/>
                  </a:cubicBezTo>
                  <a:cubicBezTo>
                    <a:pt x="456" y="45"/>
                    <a:pt x="457" y="44"/>
                    <a:pt x="458" y="43"/>
                  </a:cubicBezTo>
                  <a:cubicBezTo>
                    <a:pt x="458" y="43"/>
                    <a:pt x="455" y="42"/>
                    <a:pt x="455" y="42"/>
                  </a:cubicBezTo>
                  <a:cubicBezTo>
                    <a:pt x="455" y="41"/>
                    <a:pt x="457" y="40"/>
                    <a:pt x="457" y="39"/>
                  </a:cubicBezTo>
                  <a:cubicBezTo>
                    <a:pt x="457" y="39"/>
                    <a:pt x="455" y="38"/>
                    <a:pt x="455" y="38"/>
                  </a:cubicBezTo>
                  <a:cubicBezTo>
                    <a:pt x="455" y="38"/>
                    <a:pt x="453" y="39"/>
                    <a:pt x="453" y="40"/>
                  </a:cubicBezTo>
                  <a:cubicBezTo>
                    <a:pt x="453" y="41"/>
                    <a:pt x="455" y="41"/>
                    <a:pt x="455" y="42"/>
                  </a:cubicBezTo>
                  <a:cubicBezTo>
                    <a:pt x="455" y="42"/>
                    <a:pt x="454" y="43"/>
                    <a:pt x="454" y="44"/>
                  </a:cubicBezTo>
                  <a:cubicBezTo>
                    <a:pt x="453" y="45"/>
                    <a:pt x="453" y="45"/>
                    <a:pt x="452" y="46"/>
                  </a:cubicBezTo>
                  <a:cubicBezTo>
                    <a:pt x="452" y="46"/>
                    <a:pt x="451" y="48"/>
                    <a:pt x="450" y="48"/>
                  </a:cubicBezTo>
                  <a:cubicBezTo>
                    <a:pt x="450" y="48"/>
                    <a:pt x="448" y="47"/>
                    <a:pt x="448" y="47"/>
                  </a:cubicBezTo>
                  <a:cubicBezTo>
                    <a:pt x="448" y="47"/>
                    <a:pt x="446" y="49"/>
                    <a:pt x="446" y="49"/>
                  </a:cubicBezTo>
                  <a:cubicBezTo>
                    <a:pt x="446" y="49"/>
                    <a:pt x="449" y="50"/>
                    <a:pt x="449" y="51"/>
                  </a:cubicBezTo>
                  <a:cubicBezTo>
                    <a:pt x="448" y="51"/>
                    <a:pt x="447" y="52"/>
                    <a:pt x="447" y="53"/>
                  </a:cubicBezTo>
                  <a:cubicBezTo>
                    <a:pt x="447" y="53"/>
                    <a:pt x="445" y="55"/>
                    <a:pt x="445" y="55"/>
                  </a:cubicBezTo>
                  <a:cubicBezTo>
                    <a:pt x="445" y="55"/>
                    <a:pt x="443" y="53"/>
                    <a:pt x="443" y="53"/>
                  </a:cubicBezTo>
                  <a:cubicBezTo>
                    <a:pt x="443" y="54"/>
                    <a:pt x="441" y="55"/>
                    <a:pt x="441" y="56"/>
                  </a:cubicBezTo>
                  <a:cubicBezTo>
                    <a:pt x="441" y="56"/>
                    <a:pt x="443" y="57"/>
                    <a:pt x="443" y="57"/>
                  </a:cubicBezTo>
                  <a:cubicBezTo>
                    <a:pt x="444" y="58"/>
                    <a:pt x="442" y="59"/>
                    <a:pt x="442" y="60"/>
                  </a:cubicBezTo>
                  <a:cubicBezTo>
                    <a:pt x="442" y="60"/>
                    <a:pt x="444" y="61"/>
                    <a:pt x="444" y="61"/>
                  </a:cubicBezTo>
                  <a:cubicBezTo>
                    <a:pt x="444" y="62"/>
                    <a:pt x="443" y="63"/>
                    <a:pt x="442" y="63"/>
                  </a:cubicBezTo>
                  <a:cubicBezTo>
                    <a:pt x="442" y="64"/>
                    <a:pt x="441" y="62"/>
                    <a:pt x="440" y="62"/>
                  </a:cubicBezTo>
                  <a:cubicBezTo>
                    <a:pt x="439" y="62"/>
                    <a:pt x="439" y="64"/>
                    <a:pt x="438" y="64"/>
                  </a:cubicBezTo>
                  <a:cubicBezTo>
                    <a:pt x="438" y="64"/>
                    <a:pt x="437" y="62"/>
                    <a:pt x="436" y="62"/>
                  </a:cubicBezTo>
                  <a:cubicBezTo>
                    <a:pt x="436" y="62"/>
                    <a:pt x="435" y="64"/>
                    <a:pt x="434" y="65"/>
                  </a:cubicBezTo>
                  <a:cubicBezTo>
                    <a:pt x="434" y="65"/>
                    <a:pt x="432" y="63"/>
                    <a:pt x="432" y="63"/>
                  </a:cubicBezTo>
                  <a:cubicBezTo>
                    <a:pt x="432" y="63"/>
                    <a:pt x="434" y="61"/>
                    <a:pt x="434" y="61"/>
                  </a:cubicBezTo>
                  <a:cubicBezTo>
                    <a:pt x="434" y="60"/>
                    <a:pt x="432" y="59"/>
                    <a:pt x="432" y="59"/>
                  </a:cubicBezTo>
                  <a:cubicBezTo>
                    <a:pt x="432" y="59"/>
                    <a:pt x="430" y="61"/>
                    <a:pt x="430" y="61"/>
                  </a:cubicBezTo>
                  <a:cubicBezTo>
                    <a:pt x="430" y="62"/>
                    <a:pt x="432" y="62"/>
                    <a:pt x="432" y="63"/>
                  </a:cubicBezTo>
                  <a:cubicBezTo>
                    <a:pt x="432" y="63"/>
                    <a:pt x="430" y="64"/>
                    <a:pt x="430" y="65"/>
                  </a:cubicBezTo>
                  <a:cubicBezTo>
                    <a:pt x="430" y="65"/>
                    <a:pt x="433" y="67"/>
                    <a:pt x="433" y="67"/>
                  </a:cubicBezTo>
                  <a:cubicBezTo>
                    <a:pt x="432" y="67"/>
                    <a:pt x="432" y="69"/>
                    <a:pt x="431" y="69"/>
                  </a:cubicBezTo>
                  <a:cubicBezTo>
                    <a:pt x="430" y="69"/>
                    <a:pt x="429" y="67"/>
                    <a:pt x="429" y="67"/>
                  </a:cubicBezTo>
                  <a:cubicBezTo>
                    <a:pt x="429" y="67"/>
                    <a:pt x="427" y="66"/>
                    <a:pt x="427" y="66"/>
                  </a:cubicBezTo>
                  <a:cubicBezTo>
                    <a:pt x="426" y="65"/>
                    <a:pt x="428" y="64"/>
                    <a:pt x="428" y="63"/>
                  </a:cubicBezTo>
                  <a:cubicBezTo>
                    <a:pt x="428" y="63"/>
                    <a:pt x="426" y="62"/>
                    <a:pt x="426" y="62"/>
                  </a:cubicBezTo>
                  <a:cubicBezTo>
                    <a:pt x="426" y="61"/>
                    <a:pt x="428" y="60"/>
                    <a:pt x="428" y="59"/>
                  </a:cubicBezTo>
                  <a:cubicBezTo>
                    <a:pt x="428" y="59"/>
                    <a:pt x="426" y="58"/>
                    <a:pt x="425" y="58"/>
                  </a:cubicBezTo>
                  <a:cubicBezTo>
                    <a:pt x="425" y="58"/>
                    <a:pt x="423" y="56"/>
                    <a:pt x="423" y="56"/>
                  </a:cubicBezTo>
                  <a:cubicBezTo>
                    <a:pt x="423" y="56"/>
                    <a:pt x="425" y="54"/>
                    <a:pt x="425" y="54"/>
                  </a:cubicBezTo>
                  <a:cubicBezTo>
                    <a:pt x="425" y="53"/>
                    <a:pt x="423" y="52"/>
                    <a:pt x="423" y="52"/>
                  </a:cubicBezTo>
                  <a:cubicBezTo>
                    <a:pt x="422" y="52"/>
                    <a:pt x="421" y="51"/>
                    <a:pt x="420" y="50"/>
                  </a:cubicBezTo>
                  <a:cubicBezTo>
                    <a:pt x="420" y="50"/>
                    <a:pt x="418" y="49"/>
                    <a:pt x="418" y="49"/>
                  </a:cubicBezTo>
                  <a:cubicBezTo>
                    <a:pt x="418" y="48"/>
                    <a:pt x="420" y="47"/>
                    <a:pt x="420" y="46"/>
                  </a:cubicBezTo>
                  <a:cubicBezTo>
                    <a:pt x="420" y="46"/>
                    <a:pt x="418" y="45"/>
                    <a:pt x="418" y="45"/>
                  </a:cubicBezTo>
                  <a:cubicBezTo>
                    <a:pt x="417" y="45"/>
                    <a:pt x="416" y="47"/>
                    <a:pt x="416" y="47"/>
                  </a:cubicBezTo>
                  <a:cubicBezTo>
                    <a:pt x="416" y="47"/>
                    <a:pt x="418" y="48"/>
                    <a:pt x="418" y="49"/>
                  </a:cubicBezTo>
                  <a:cubicBezTo>
                    <a:pt x="418" y="49"/>
                    <a:pt x="417" y="50"/>
                    <a:pt x="417" y="51"/>
                  </a:cubicBezTo>
                  <a:cubicBezTo>
                    <a:pt x="416" y="51"/>
                    <a:pt x="415" y="52"/>
                    <a:pt x="415" y="53"/>
                  </a:cubicBezTo>
                  <a:cubicBezTo>
                    <a:pt x="415" y="54"/>
                    <a:pt x="413" y="55"/>
                    <a:pt x="413" y="55"/>
                  </a:cubicBezTo>
                  <a:cubicBezTo>
                    <a:pt x="413" y="56"/>
                    <a:pt x="415" y="57"/>
                    <a:pt x="415" y="57"/>
                  </a:cubicBezTo>
                  <a:cubicBezTo>
                    <a:pt x="415" y="58"/>
                    <a:pt x="414" y="59"/>
                    <a:pt x="414" y="59"/>
                  </a:cubicBezTo>
                  <a:cubicBezTo>
                    <a:pt x="413" y="60"/>
                    <a:pt x="413" y="61"/>
                    <a:pt x="412" y="62"/>
                  </a:cubicBezTo>
                  <a:cubicBezTo>
                    <a:pt x="411" y="63"/>
                    <a:pt x="410" y="65"/>
                    <a:pt x="409" y="66"/>
                  </a:cubicBezTo>
                  <a:cubicBezTo>
                    <a:pt x="407" y="65"/>
                    <a:pt x="406" y="64"/>
                    <a:pt x="404" y="63"/>
                  </a:cubicBezTo>
                  <a:cubicBezTo>
                    <a:pt x="404" y="62"/>
                    <a:pt x="402" y="62"/>
                    <a:pt x="402" y="61"/>
                  </a:cubicBezTo>
                  <a:cubicBezTo>
                    <a:pt x="402" y="60"/>
                    <a:pt x="404" y="59"/>
                    <a:pt x="404" y="59"/>
                  </a:cubicBezTo>
                  <a:cubicBezTo>
                    <a:pt x="403" y="58"/>
                    <a:pt x="401" y="58"/>
                    <a:pt x="401" y="57"/>
                  </a:cubicBezTo>
                  <a:cubicBezTo>
                    <a:pt x="401" y="57"/>
                    <a:pt x="403" y="55"/>
                    <a:pt x="403" y="55"/>
                  </a:cubicBezTo>
                  <a:cubicBezTo>
                    <a:pt x="403" y="54"/>
                    <a:pt x="401" y="53"/>
                    <a:pt x="401" y="53"/>
                  </a:cubicBezTo>
                  <a:cubicBezTo>
                    <a:pt x="400" y="53"/>
                    <a:pt x="399" y="55"/>
                    <a:pt x="399" y="55"/>
                  </a:cubicBezTo>
                  <a:cubicBezTo>
                    <a:pt x="399" y="55"/>
                    <a:pt x="398" y="58"/>
                    <a:pt x="397" y="57"/>
                  </a:cubicBezTo>
                  <a:cubicBezTo>
                    <a:pt x="397" y="57"/>
                    <a:pt x="395" y="56"/>
                    <a:pt x="395" y="56"/>
                  </a:cubicBezTo>
                  <a:cubicBezTo>
                    <a:pt x="395" y="55"/>
                    <a:pt x="397" y="54"/>
                    <a:pt x="397" y="54"/>
                  </a:cubicBezTo>
                  <a:cubicBezTo>
                    <a:pt x="397" y="53"/>
                    <a:pt x="395" y="53"/>
                    <a:pt x="395" y="52"/>
                  </a:cubicBezTo>
                  <a:cubicBezTo>
                    <a:pt x="393" y="53"/>
                    <a:pt x="392" y="55"/>
                    <a:pt x="391" y="56"/>
                  </a:cubicBezTo>
                  <a:cubicBezTo>
                    <a:pt x="391" y="57"/>
                    <a:pt x="390" y="58"/>
                    <a:pt x="390" y="59"/>
                  </a:cubicBezTo>
                  <a:cubicBezTo>
                    <a:pt x="389" y="59"/>
                    <a:pt x="392" y="60"/>
                    <a:pt x="392" y="60"/>
                  </a:cubicBezTo>
                  <a:cubicBezTo>
                    <a:pt x="392" y="61"/>
                    <a:pt x="390" y="62"/>
                    <a:pt x="390" y="62"/>
                  </a:cubicBezTo>
                  <a:cubicBezTo>
                    <a:pt x="390" y="63"/>
                    <a:pt x="389" y="65"/>
                    <a:pt x="388" y="65"/>
                  </a:cubicBezTo>
                  <a:cubicBezTo>
                    <a:pt x="388" y="65"/>
                    <a:pt x="386" y="63"/>
                    <a:pt x="386" y="63"/>
                  </a:cubicBezTo>
                  <a:cubicBezTo>
                    <a:pt x="386" y="62"/>
                    <a:pt x="388" y="61"/>
                    <a:pt x="388" y="61"/>
                  </a:cubicBezTo>
                  <a:cubicBezTo>
                    <a:pt x="387" y="60"/>
                    <a:pt x="386" y="60"/>
                    <a:pt x="386" y="59"/>
                  </a:cubicBezTo>
                  <a:cubicBezTo>
                    <a:pt x="385" y="59"/>
                    <a:pt x="383" y="58"/>
                    <a:pt x="383" y="57"/>
                  </a:cubicBezTo>
                  <a:cubicBezTo>
                    <a:pt x="383" y="57"/>
                    <a:pt x="385" y="55"/>
                    <a:pt x="385" y="55"/>
                  </a:cubicBezTo>
                  <a:cubicBezTo>
                    <a:pt x="385" y="55"/>
                    <a:pt x="383" y="54"/>
                    <a:pt x="383" y="53"/>
                  </a:cubicBezTo>
                  <a:cubicBezTo>
                    <a:pt x="382" y="53"/>
                    <a:pt x="381" y="52"/>
                    <a:pt x="381" y="52"/>
                  </a:cubicBezTo>
                  <a:cubicBezTo>
                    <a:pt x="381" y="51"/>
                    <a:pt x="382" y="50"/>
                    <a:pt x="382" y="49"/>
                  </a:cubicBezTo>
                  <a:cubicBezTo>
                    <a:pt x="383" y="49"/>
                    <a:pt x="384" y="48"/>
                    <a:pt x="384" y="47"/>
                  </a:cubicBezTo>
                  <a:cubicBezTo>
                    <a:pt x="384" y="47"/>
                    <a:pt x="382" y="46"/>
                    <a:pt x="382" y="46"/>
                  </a:cubicBezTo>
                  <a:cubicBezTo>
                    <a:pt x="382" y="45"/>
                    <a:pt x="383" y="44"/>
                    <a:pt x="383" y="43"/>
                  </a:cubicBezTo>
                  <a:cubicBezTo>
                    <a:pt x="384" y="43"/>
                    <a:pt x="381" y="42"/>
                    <a:pt x="381" y="42"/>
                  </a:cubicBezTo>
                  <a:cubicBezTo>
                    <a:pt x="381" y="42"/>
                    <a:pt x="379" y="43"/>
                    <a:pt x="380" y="44"/>
                  </a:cubicBezTo>
                  <a:cubicBezTo>
                    <a:pt x="380" y="44"/>
                    <a:pt x="382" y="45"/>
                    <a:pt x="382" y="46"/>
                  </a:cubicBezTo>
                  <a:cubicBezTo>
                    <a:pt x="382" y="46"/>
                    <a:pt x="380" y="47"/>
                    <a:pt x="380" y="48"/>
                  </a:cubicBezTo>
                  <a:cubicBezTo>
                    <a:pt x="380" y="49"/>
                    <a:pt x="379" y="49"/>
                    <a:pt x="378" y="50"/>
                  </a:cubicBezTo>
                  <a:cubicBezTo>
                    <a:pt x="378" y="51"/>
                    <a:pt x="377" y="52"/>
                    <a:pt x="377" y="52"/>
                  </a:cubicBezTo>
                  <a:cubicBezTo>
                    <a:pt x="376" y="54"/>
                    <a:pt x="374" y="55"/>
                    <a:pt x="373" y="57"/>
                  </a:cubicBezTo>
                  <a:cubicBezTo>
                    <a:pt x="372" y="58"/>
                    <a:pt x="371" y="60"/>
                    <a:pt x="370" y="61"/>
                  </a:cubicBezTo>
                  <a:cubicBezTo>
                    <a:pt x="369" y="62"/>
                    <a:pt x="369" y="63"/>
                    <a:pt x="368" y="63"/>
                  </a:cubicBezTo>
                  <a:cubicBezTo>
                    <a:pt x="368" y="64"/>
                    <a:pt x="367" y="65"/>
                    <a:pt x="366" y="66"/>
                  </a:cubicBezTo>
                  <a:cubicBezTo>
                    <a:pt x="366" y="66"/>
                    <a:pt x="364" y="64"/>
                    <a:pt x="364" y="64"/>
                  </a:cubicBezTo>
                  <a:cubicBezTo>
                    <a:pt x="364" y="64"/>
                    <a:pt x="362" y="62"/>
                    <a:pt x="362" y="62"/>
                  </a:cubicBezTo>
                  <a:cubicBezTo>
                    <a:pt x="361" y="62"/>
                    <a:pt x="361" y="64"/>
                    <a:pt x="360" y="64"/>
                  </a:cubicBezTo>
                  <a:cubicBezTo>
                    <a:pt x="360" y="64"/>
                    <a:pt x="359" y="63"/>
                    <a:pt x="358" y="63"/>
                  </a:cubicBezTo>
                  <a:cubicBezTo>
                    <a:pt x="358" y="63"/>
                    <a:pt x="356" y="65"/>
                    <a:pt x="356" y="65"/>
                  </a:cubicBezTo>
                  <a:cubicBezTo>
                    <a:pt x="356" y="65"/>
                    <a:pt x="354" y="64"/>
                    <a:pt x="354" y="63"/>
                  </a:cubicBezTo>
                  <a:cubicBezTo>
                    <a:pt x="354" y="63"/>
                    <a:pt x="356" y="62"/>
                    <a:pt x="356" y="61"/>
                  </a:cubicBezTo>
                  <a:cubicBezTo>
                    <a:pt x="356" y="60"/>
                    <a:pt x="357" y="59"/>
                    <a:pt x="357" y="59"/>
                  </a:cubicBezTo>
                  <a:cubicBezTo>
                    <a:pt x="358" y="58"/>
                    <a:pt x="359" y="57"/>
                    <a:pt x="359" y="57"/>
                  </a:cubicBezTo>
                  <a:cubicBezTo>
                    <a:pt x="360" y="56"/>
                    <a:pt x="360" y="55"/>
                    <a:pt x="361" y="54"/>
                  </a:cubicBezTo>
                  <a:cubicBezTo>
                    <a:pt x="361" y="54"/>
                    <a:pt x="362" y="52"/>
                    <a:pt x="363" y="52"/>
                  </a:cubicBezTo>
                  <a:cubicBezTo>
                    <a:pt x="363" y="52"/>
                    <a:pt x="365" y="54"/>
                    <a:pt x="365" y="54"/>
                  </a:cubicBezTo>
                  <a:cubicBezTo>
                    <a:pt x="365" y="53"/>
                    <a:pt x="367" y="52"/>
                    <a:pt x="367" y="52"/>
                  </a:cubicBezTo>
                  <a:cubicBezTo>
                    <a:pt x="366" y="51"/>
                    <a:pt x="365" y="51"/>
                    <a:pt x="364" y="50"/>
                  </a:cubicBezTo>
                  <a:cubicBezTo>
                    <a:pt x="364" y="49"/>
                    <a:pt x="362" y="49"/>
                    <a:pt x="362" y="48"/>
                  </a:cubicBezTo>
                  <a:cubicBezTo>
                    <a:pt x="362" y="48"/>
                    <a:pt x="364" y="47"/>
                    <a:pt x="364" y="46"/>
                  </a:cubicBezTo>
                  <a:cubicBezTo>
                    <a:pt x="363" y="46"/>
                    <a:pt x="362" y="44"/>
                    <a:pt x="362" y="44"/>
                  </a:cubicBezTo>
                  <a:cubicBezTo>
                    <a:pt x="361" y="44"/>
                    <a:pt x="360" y="46"/>
                    <a:pt x="360" y="46"/>
                  </a:cubicBezTo>
                  <a:cubicBezTo>
                    <a:pt x="360" y="47"/>
                    <a:pt x="358" y="48"/>
                    <a:pt x="358" y="49"/>
                  </a:cubicBezTo>
                  <a:cubicBezTo>
                    <a:pt x="358" y="49"/>
                    <a:pt x="360" y="50"/>
                    <a:pt x="360" y="50"/>
                  </a:cubicBezTo>
                  <a:cubicBezTo>
                    <a:pt x="360" y="51"/>
                    <a:pt x="359" y="53"/>
                    <a:pt x="359" y="53"/>
                  </a:cubicBezTo>
                  <a:cubicBezTo>
                    <a:pt x="358" y="53"/>
                    <a:pt x="357" y="51"/>
                    <a:pt x="356" y="51"/>
                  </a:cubicBezTo>
                  <a:cubicBezTo>
                    <a:pt x="356" y="51"/>
                    <a:pt x="355" y="53"/>
                    <a:pt x="355" y="53"/>
                  </a:cubicBezTo>
                  <a:cubicBezTo>
                    <a:pt x="354" y="54"/>
                    <a:pt x="354" y="55"/>
                    <a:pt x="353" y="55"/>
                  </a:cubicBezTo>
                  <a:cubicBezTo>
                    <a:pt x="353" y="56"/>
                    <a:pt x="352" y="58"/>
                    <a:pt x="351" y="58"/>
                  </a:cubicBezTo>
                  <a:cubicBezTo>
                    <a:pt x="351" y="58"/>
                    <a:pt x="349" y="56"/>
                    <a:pt x="349" y="56"/>
                  </a:cubicBezTo>
                  <a:cubicBezTo>
                    <a:pt x="348" y="56"/>
                    <a:pt x="348" y="58"/>
                    <a:pt x="347" y="58"/>
                  </a:cubicBezTo>
                  <a:cubicBezTo>
                    <a:pt x="347" y="59"/>
                    <a:pt x="346" y="60"/>
                    <a:pt x="346" y="60"/>
                  </a:cubicBezTo>
                  <a:cubicBezTo>
                    <a:pt x="346" y="60"/>
                    <a:pt x="343" y="59"/>
                    <a:pt x="343" y="59"/>
                  </a:cubicBezTo>
                  <a:cubicBezTo>
                    <a:pt x="343" y="58"/>
                    <a:pt x="345" y="57"/>
                    <a:pt x="345" y="56"/>
                  </a:cubicBezTo>
                  <a:cubicBezTo>
                    <a:pt x="345" y="56"/>
                    <a:pt x="343" y="55"/>
                    <a:pt x="343" y="55"/>
                  </a:cubicBezTo>
                  <a:cubicBezTo>
                    <a:pt x="342" y="55"/>
                    <a:pt x="342" y="57"/>
                    <a:pt x="341" y="57"/>
                  </a:cubicBezTo>
                  <a:cubicBezTo>
                    <a:pt x="341" y="57"/>
                    <a:pt x="340" y="55"/>
                    <a:pt x="339" y="55"/>
                  </a:cubicBezTo>
                  <a:cubicBezTo>
                    <a:pt x="338" y="55"/>
                    <a:pt x="338" y="57"/>
                    <a:pt x="337" y="58"/>
                  </a:cubicBezTo>
                  <a:cubicBezTo>
                    <a:pt x="337" y="58"/>
                    <a:pt x="336" y="56"/>
                    <a:pt x="335" y="56"/>
                  </a:cubicBezTo>
                  <a:cubicBezTo>
                    <a:pt x="334" y="56"/>
                    <a:pt x="334" y="58"/>
                    <a:pt x="333" y="58"/>
                  </a:cubicBezTo>
                  <a:cubicBezTo>
                    <a:pt x="332" y="57"/>
                    <a:pt x="330" y="56"/>
                    <a:pt x="329" y="55"/>
                  </a:cubicBezTo>
                  <a:cubicBezTo>
                    <a:pt x="330" y="53"/>
                    <a:pt x="331" y="52"/>
                    <a:pt x="332" y="50"/>
                  </a:cubicBezTo>
                  <a:cubicBezTo>
                    <a:pt x="333" y="49"/>
                    <a:pt x="333" y="49"/>
                    <a:pt x="334" y="48"/>
                  </a:cubicBezTo>
                  <a:cubicBezTo>
                    <a:pt x="334" y="48"/>
                    <a:pt x="336" y="46"/>
                    <a:pt x="336" y="46"/>
                  </a:cubicBezTo>
                  <a:cubicBezTo>
                    <a:pt x="336" y="46"/>
                    <a:pt x="334" y="44"/>
                    <a:pt x="333" y="44"/>
                  </a:cubicBezTo>
                  <a:cubicBezTo>
                    <a:pt x="333" y="44"/>
                    <a:pt x="332" y="46"/>
                    <a:pt x="332" y="46"/>
                  </a:cubicBezTo>
                  <a:cubicBezTo>
                    <a:pt x="331" y="47"/>
                    <a:pt x="331" y="48"/>
                    <a:pt x="330" y="48"/>
                  </a:cubicBezTo>
                  <a:cubicBezTo>
                    <a:pt x="329" y="49"/>
                    <a:pt x="329" y="50"/>
                    <a:pt x="328" y="51"/>
                  </a:cubicBezTo>
                  <a:cubicBezTo>
                    <a:pt x="328" y="51"/>
                    <a:pt x="327" y="52"/>
                    <a:pt x="327" y="53"/>
                  </a:cubicBezTo>
                  <a:cubicBezTo>
                    <a:pt x="326" y="54"/>
                    <a:pt x="325" y="55"/>
                    <a:pt x="325" y="55"/>
                  </a:cubicBezTo>
                  <a:cubicBezTo>
                    <a:pt x="325" y="56"/>
                    <a:pt x="327" y="57"/>
                    <a:pt x="327" y="57"/>
                  </a:cubicBezTo>
                  <a:cubicBezTo>
                    <a:pt x="328" y="57"/>
                    <a:pt x="329" y="58"/>
                    <a:pt x="329" y="59"/>
                  </a:cubicBezTo>
                  <a:cubicBezTo>
                    <a:pt x="330" y="59"/>
                    <a:pt x="328" y="60"/>
                    <a:pt x="328" y="61"/>
                  </a:cubicBezTo>
                  <a:cubicBezTo>
                    <a:pt x="327" y="60"/>
                    <a:pt x="326" y="60"/>
                    <a:pt x="325" y="59"/>
                  </a:cubicBezTo>
                  <a:cubicBezTo>
                    <a:pt x="325" y="59"/>
                    <a:pt x="324" y="57"/>
                    <a:pt x="323" y="57"/>
                  </a:cubicBezTo>
                  <a:cubicBezTo>
                    <a:pt x="323" y="57"/>
                    <a:pt x="322" y="59"/>
                    <a:pt x="322" y="60"/>
                  </a:cubicBezTo>
                  <a:cubicBezTo>
                    <a:pt x="321" y="60"/>
                    <a:pt x="320" y="61"/>
                    <a:pt x="320" y="62"/>
                  </a:cubicBezTo>
                  <a:cubicBezTo>
                    <a:pt x="320" y="61"/>
                    <a:pt x="318" y="61"/>
                    <a:pt x="318" y="60"/>
                  </a:cubicBezTo>
                  <a:cubicBezTo>
                    <a:pt x="318" y="60"/>
                    <a:pt x="319" y="58"/>
                    <a:pt x="319" y="58"/>
                  </a:cubicBezTo>
                  <a:cubicBezTo>
                    <a:pt x="320" y="57"/>
                    <a:pt x="320" y="56"/>
                    <a:pt x="321" y="56"/>
                  </a:cubicBezTo>
                  <a:cubicBezTo>
                    <a:pt x="322" y="55"/>
                    <a:pt x="322" y="54"/>
                    <a:pt x="323" y="53"/>
                  </a:cubicBezTo>
                  <a:cubicBezTo>
                    <a:pt x="323" y="53"/>
                    <a:pt x="324" y="52"/>
                    <a:pt x="324" y="51"/>
                  </a:cubicBezTo>
                  <a:cubicBezTo>
                    <a:pt x="324" y="51"/>
                    <a:pt x="323" y="49"/>
                    <a:pt x="322" y="50"/>
                  </a:cubicBezTo>
                  <a:cubicBezTo>
                    <a:pt x="322" y="50"/>
                    <a:pt x="321" y="52"/>
                    <a:pt x="320" y="52"/>
                  </a:cubicBezTo>
                  <a:cubicBezTo>
                    <a:pt x="320" y="52"/>
                    <a:pt x="319" y="50"/>
                    <a:pt x="318" y="50"/>
                  </a:cubicBezTo>
                  <a:cubicBezTo>
                    <a:pt x="318" y="50"/>
                    <a:pt x="317" y="52"/>
                    <a:pt x="317" y="52"/>
                  </a:cubicBezTo>
                  <a:cubicBezTo>
                    <a:pt x="316" y="53"/>
                    <a:pt x="315" y="54"/>
                    <a:pt x="315" y="55"/>
                  </a:cubicBezTo>
                  <a:cubicBezTo>
                    <a:pt x="315" y="55"/>
                    <a:pt x="314" y="57"/>
                    <a:pt x="313" y="57"/>
                  </a:cubicBezTo>
                  <a:cubicBezTo>
                    <a:pt x="313" y="57"/>
                    <a:pt x="311" y="55"/>
                    <a:pt x="311" y="55"/>
                  </a:cubicBezTo>
                  <a:cubicBezTo>
                    <a:pt x="310" y="55"/>
                    <a:pt x="310" y="57"/>
                    <a:pt x="309" y="57"/>
                  </a:cubicBezTo>
                  <a:cubicBezTo>
                    <a:pt x="309" y="57"/>
                    <a:pt x="308" y="56"/>
                    <a:pt x="307" y="56"/>
                  </a:cubicBezTo>
                  <a:cubicBezTo>
                    <a:pt x="306" y="56"/>
                    <a:pt x="306" y="58"/>
                    <a:pt x="305" y="58"/>
                  </a:cubicBezTo>
                  <a:cubicBezTo>
                    <a:pt x="305" y="58"/>
                    <a:pt x="304" y="56"/>
                    <a:pt x="303" y="56"/>
                  </a:cubicBezTo>
                  <a:cubicBezTo>
                    <a:pt x="302" y="56"/>
                    <a:pt x="302" y="58"/>
                    <a:pt x="301" y="58"/>
                  </a:cubicBezTo>
                  <a:cubicBezTo>
                    <a:pt x="301" y="58"/>
                    <a:pt x="300" y="57"/>
                    <a:pt x="299" y="57"/>
                  </a:cubicBezTo>
                  <a:cubicBezTo>
                    <a:pt x="299" y="57"/>
                    <a:pt x="298" y="59"/>
                    <a:pt x="297" y="59"/>
                  </a:cubicBezTo>
                  <a:cubicBezTo>
                    <a:pt x="297" y="59"/>
                    <a:pt x="295" y="57"/>
                    <a:pt x="295" y="57"/>
                  </a:cubicBezTo>
                  <a:cubicBezTo>
                    <a:pt x="295" y="57"/>
                    <a:pt x="294" y="59"/>
                    <a:pt x="293" y="59"/>
                  </a:cubicBezTo>
                  <a:cubicBezTo>
                    <a:pt x="293" y="60"/>
                    <a:pt x="292" y="61"/>
                    <a:pt x="292" y="62"/>
                  </a:cubicBezTo>
                  <a:cubicBezTo>
                    <a:pt x="291" y="61"/>
                    <a:pt x="290" y="61"/>
                    <a:pt x="290" y="60"/>
                  </a:cubicBezTo>
                  <a:cubicBezTo>
                    <a:pt x="289" y="60"/>
                    <a:pt x="287" y="59"/>
                    <a:pt x="287" y="58"/>
                  </a:cubicBezTo>
                  <a:cubicBezTo>
                    <a:pt x="287" y="58"/>
                    <a:pt x="289" y="56"/>
                    <a:pt x="289" y="56"/>
                  </a:cubicBezTo>
                  <a:cubicBezTo>
                    <a:pt x="290" y="55"/>
                    <a:pt x="290" y="55"/>
                    <a:pt x="291" y="54"/>
                  </a:cubicBezTo>
                  <a:cubicBezTo>
                    <a:pt x="291" y="54"/>
                    <a:pt x="292" y="55"/>
                    <a:pt x="293" y="55"/>
                  </a:cubicBezTo>
                  <a:cubicBezTo>
                    <a:pt x="293" y="56"/>
                    <a:pt x="295" y="57"/>
                    <a:pt x="295" y="57"/>
                  </a:cubicBezTo>
                  <a:cubicBezTo>
                    <a:pt x="296" y="57"/>
                    <a:pt x="296" y="55"/>
                    <a:pt x="297" y="55"/>
                  </a:cubicBezTo>
                  <a:cubicBezTo>
                    <a:pt x="298" y="55"/>
                    <a:pt x="298" y="57"/>
                    <a:pt x="299" y="57"/>
                  </a:cubicBezTo>
                  <a:cubicBezTo>
                    <a:pt x="300" y="57"/>
                    <a:pt x="300" y="54"/>
                    <a:pt x="301" y="54"/>
                  </a:cubicBezTo>
                  <a:cubicBezTo>
                    <a:pt x="301" y="54"/>
                    <a:pt x="303" y="56"/>
                    <a:pt x="303" y="56"/>
                  </a:cubicBezTo>
                  <a:cubicBezTo>
                    <a:pt x="304" y="56"/>
                    <a:pt x="304" y="54"/>
                    <a:pt x="305" y="54"/>
                  </a:cubicBezTo>
                  <a:cubicBezTo>
                    <a:pt x="304" y="53"/>
                    <a:pt x="303" y="53"/>
                    <a:pt x="303" y="52"/>
                  </a:cubicBezTo>
                  <a:cubicBezTo>
                    <a:pt x="302" y="52"/>
                    <a:pt x="300" y="51"/>
                    <a:pt x="300" y="50"/>
                  </a:cubicBezTo>
                  <a:cubicBezTo>
                    <a:pt x="300" y="50"/>
                    <a:pt x="302" y="49"/>
                    <a:pt x="302" y="48"/>
                  </a:cubicBezTo>
                  <a:cubicBezTo>
                    <a:pt x="303" y="48"/>
                    <a:pt x="303" y="47"/>
                    <a:pt x="304" y="46"/>
                  </a:cubicBezTo>
                  <a:cubicBezTo>
                    <a:pt x="304" y="45"/>
                    <a:pt x="305" y="45"/>
                    <a:pt x="305" y="44"/>
                  </a:cubicBezTo>
                  <a:cubicBezTo>
                    <a:pt x="305" y="44"/>
                    <a:pt x="304" y="42"/>
                    <a:pt x="303" y="42"/>
                  </a:cubicBezTo>
                  <a:cubicBezTo>
                    <a:pt x="303" y="42"/>
                    <a:pt x="302" y="44"/>
                    <a:pt x="301" y="44"/>
                  </a:cubicBezTo>
                  <a:cubicBezTo>
                    <a:pt x="301" y="45"/>
                    <a:pt x="300" y="46"/>
                    <a:pt x="300" y="47"/>
                  </a:cubicBezTo>
                  <a:cubicBezTo>
                    <a:pt x="299" y="47"/>
                    <a:pt x="299" y="48"/>
                    <a:pt x="298" y="49"/>
                  </a:cubicBezTo>
                  <a:cubicBezTo>
                    <a:pt x="298" y="49"/>
                    <a:pt x="297" y="51"/>
                    <a:pt x="296" y="51"/>
                  </a:cubicBezTo>
                  <a:cubicBezTo>
                    <a:pt x="296" y="51"/>
                    <a:pt x="295" y="49"/>
                    <a:pt x="294" y="49"/>
                  </a:cubicBezTo>
                  <a:cubicBezTo>
                    <a:pt x="294" y="49"/>
                    <a:pt x="293" y="52"/>
                    <a:pt x="292" y="52"/>
                  </a:cubicBezTo>
                  <a:cubicBezTo>
                    <a:pt x="292" y="52"/>
                    <a:pt x="290" y="50"/>
                    <a:pt x="290" y="50"/>
                  </a:cubicBezTo>
                  <a:cubicBezTo>
                    <a:pt x="290" y="50"/>
                    <a:pt x="289" y="51"/>
                    <a:pt x="288" y="52"/>
                  </a:cubicBezTo>
                  <a:cubicBezTo>
                    <a:pt x="288" y="53"/>
                    <a:pt x="287" y="54"/>
                    <a:pt x="287" y="54"/>
                  </a:cubicBezTo>
                  <a:cubicBezTo>
                    <a:pt x="286" y="55"/>
                    <a:pt x="286" y="56"/>
                    <a:pt x="285" y="57"/>
                  </a:cubicBezTo>
                  <a:cubicBezTo>
                    <a:pt x="284" y="57"/>
                    <a:pt x="284" y="58"/>
                    <a:pt x="283" y="59"/>
                  </a:cubicBezTo>
                  <a:cubicBezTo>
                    <a:pt x="283" y="60"/>
                    <a:pt x="282" y="60"/>
                    <a:pt x="282" y="61"/>
                  </a:cubicBezTo>
                  <a:cubicBezTo>
                    <a:pt x="281" y="62"/>
                    <a:pt x="280" y="63"/>
                    <a:pt x="280" y="63"/>
                  </a:cubicBezTo>
                  <a:cubicBezTo>
                    <a:pt x="280" y="64"/>
                    <a:pt x="282" y="65"/>
                    <a:pt x="282" y="65"/>
                  </a:cubicBezTo>
                  <a:cubicBezTo>
                    <a:pt x="282" y="65"/>
                    <a:pt x="281" y="67"/>
                    <a:pt x="280" y="67"/>
                  </a:cubicBezTo>
                  <a:cubicBezTo>
                    <a:pt x="280" y="67"/>
                    <a:pt x="279" y="69"/>
                    <a:pt x="279" y="69"/>
                  </a:cubicBezTo>
                  <a:cubicBezTo>
                    <a:pt x="278" y="69"/>
                    <a:pt x="277" y="68"/>
                    <a:pt x="277" y="68"/>
                  </a:cubicBezTo>
                  <a:cubicBezTo>
                    <a:pt x="276" y="68"/>
                    <a:pt x="275" y="70"/>
                    <a:pt x="275" y="70"/>
                  </a:cubicBezTo>
                  <a:cubicBezTo>
                    <a:pt x="275" y="70"/>
                    <a:pt x="273" y="68"/>
                    <a:pt x="273" y="68"/>
                  </a:cubicBezTo>
                  <a:cubicBezTo>
                    <a:pt x="273" y="67"/>
                    <a:pt x="274" y="67"/>
                    <a:pt x="274" y="66"/>
                  </a:cubicBezTo>
                  <a:cubicBezTo>
                    <a:pt x="275" y="65"/>
                    <a:pt x="276" y="64"/>
                    <a:pt x="276" y="64"/>
                  </a:cubicBezTo>
                  <a:cubicBezTo>
                    <a:pt x="276" y="63"/>
                    <a:pt x="274" y="62"/>
                    <a:pt x="274" y="62"/>
                  </a:cubicBezTo>
                  <a:cubicBezTo>
                    <a:pt x="274" y="62"/>
                    <a:pt x="275" y="60"/>
                    <a:pt x="275" y="60"/>
                  </a:cubicBezTo>
                  <a:cubicBezTo>
                    <a:pt x="276" y="59"/>
                    <a:pt x="277" y="58"/>
                    <a:pt x="277" y="58"/>
                  </a:cubicBezTo>
                  <a:cubicBezTo>
                    <a:pt x="278" y="57"/>
                    <a:pt x="278" y="56"/>
                    <a:pt x="279" y="55"/>
                  </a:cubicBezTo>
                  <a:cubicBezTo>
                    <a:pt x="279" y="55"/>
                    <a:pt x="280" y="54"/>
                    <a:pt x="281" y="53"/>
                  </a:cubicBezTo>
                  <a:cubicBezTo>
                    <a:pt x="281" y="54"/>
                    <a:pt x="282" y="54"/>
                    <a:pt x="283" y="55"/>
                  </a:cubicBezTo>
                  <a:cubicBezTo>
                    <a:pt x="283" y="55"/>
                    <a:pt x="285" y="53"/>
                    <a:pt x="285" y="53"/>
                  </a:cubicBezTo>
                  <a:cubicBezTo>
                    <a:pt x="285" y="52"/>
                    <a:pt x="282" y="51"/>
                    <a:pt x="282" y="51"/>
                  </a:cubicBezTo>
                  <a:cubicBezTo>
                    <a:pt x="282" y="51"/>
                    <a:pt x="281" y="53"/>
                    <a:pt x="281" y="53"/>
                  </a:cubicBezTo>
                  <a:cubicBezTo>
                    <a:pt x="280" y="53"/>
                    <a:pt x="279" y="51"/>
                    <a:pt x="278" y="51"/>
                  </a:cubicBezTo>
                  <a:cubicBezTo>
                    <a:pt x="278" y="51"/>
                    <a:pt x="277" y="54"/>
                    <a:pt x="277" y="54"/>
                  </a:cubicBezTo>
                  <a:cubicBezTo>
                    <a:pt x="276" y="54"/>
                    <a:pt x="274" y="52"/>
                    <a:pt x="274" y="52"/>
                  </a:cubicBezTo>
                  <a:cubicBezTo>
                    <a:pt x="274" y="51"/>
                    <a:pt x="276" y="50"/>
                    <a:pt x="276" y="50"/>
                  </a:cubicBezTo>
                  <a:cubicBezTo>
                    <a:pt x="276" y="50"/>
                    <a:pt x="274" y="48"/>
                    <a:pt x="274" y="48"/>
                  </a:cubicBezTo>
                  <a:cubicBezTo>
                    <a:pt x="274" y="48"/>
                    <a:pt x="272" y="50"/>
                    <a:pt x="272" y="50"/>
                  </a:cubicBezTo>
                  <a:cubicBezTo>
                    <a:pt x="272" y="51"/>
                    <a:pt x="275" y="52"/>
                    <a:pt x="274" y="52"/>
                  </a:cubicBezTo>
                  <a:cubicBezTo>
                    <a:pt x="274" y="52"/>
                    <a:pt x="273" y="54"/>
                    <a:pt x="273" y="54"/>
                  </a:cubicBezTo>
                  <a:cubicBezTo>
                    <a:pt x="272" y="54"/>
                    <a:pt x="271" y="52"/>
                    <a:pt x="270" y="52"/>
                  </a:cubicBezTo>
                  <a:cubicBezTo>
                    <a:pt x="270" y="53"/>
                    <a:pt x="269" y="55"/>
                    <a:pt x="269" y="55"/>
                  </a:cubicBezTo>
                  <a:cubicBezTo>
                    <a:pt x="268" y="55"/>
                    <a:pt x="267" y="53"/>
                    <a:pt x="267" y="53"/>
                  </a:cubicBezTo>
                  <a:cubicBezTo>
                    <a:pt x="266" y="54"/>
                    <a:pt x="265" y="54"/>
                    <a:pt x="265" y="55"/>
                  </a:cubicBezTo>
                  <a:cubicBezTo>
                    <a:pt x="265" y="56"/>
                    <a:pt x="263" y="57"/>
                    <a:pt x="263" y="57"/>
                  </a:cubicBezTo>
                  <a:cubicBezTo>
                    <a:pt x="263" y="58"/>
                    <a:pt x="265" y="59"/>
                    <a:pt x="265" y="59"/>
                  </a:cubicBezTo>
                  <a:cubicBezTo>
                    <a:pt x="265" y="60"/>
                    <a:pt x="264" y="61"/>
                    <a:pt x="264" y="61"/>
                  </a:cubicBezTo>
                  <a:cubicBezTo>
                    <a:pt x="264" y="62"/>
                    <a:pt x="266" y="63"/>
                    <a:pt x="266" y="63"/>
                  </a:cubicBezTo>
                  <a:cubicBezTo>
                    <a:pt x="266" y="64"/>
                    <a:pt x="264" y="65"/>
                    <a:pt x="264" y="65"/>
                  </a:cubicBezTo>
                  <a:cubicBezTo>
                    <a:pt x="264" y="66"/>
                    <a:pt x="262" y="67"/>
                    <a:pt x="262" y="68"/>
                  </a:cubicBezTo>
                  <a:cubicBezTo>
                    <a:pt x="262" y="67"/>
                    <a:pt x="260" y="67"/>
                    <a:pt x="260" y="66"/>
                  </a:cubicBezTo>
                  <a:cubicBezTo>
                    <a:pt x="260" y="65"/>
                    <a:pt x="262" y="64"/>
                    <a:pt x="262" y="64"/>
                  </a:cubicBezTo>
                  <a:cubicBezTo>
                    <a:pt x="262" y="63"/>
                    <a:pt x="260" y="63"/>
                    <a:pt x="260" y="62"/>
                  </a:cubicBezTo>
                  <a:cubicBezTo>
                    <a:pt x="260" y="62"/>
                    <a:pt x="262" y="60"/>
                    <a:pt x="261" y="60"/>
                  </a:cubicBezTo>
                  <a:cubicBezTo>
                    <a:pt x="261" y="59"/>
                    <a:pt x="259" y="58"/>
                    <a:pt x="259" y="58"/>
                  </a:cubicBezTo>
                  <a:cubicBezTo>
                    <a:pt x="259" y="58"/>
                    <a:pt x="258" y="60"/>
                    <a:pt x="257" y="60"/>
                  </a:cubicBezTo>
                  <a:cubicBezTo>
                    <a:pt x="257" y="60"/>
                    <a:pt x="256" y="59"/>
                    <a:pt x="255" y="59"/>
                  </a:cubicBezTo>
                  <a:cubicBezTo>
                    <a:pt x="254" y="60"/>
                    <a:pt x="253" y="62"/>
                    <a:pt x="252" y="63"/>
                  </a:cubicBezTo>
                  <a:cubicBezTo>
                    <a:pt x="251" y="64"/>
                    <a:pt x="251" y="64"/>
                    <a:pt x="250" y="65"/>
                  </a:cubicBezTo>
                  <a:cubicBezTo>
                    <a:pt x="249" y="64"/>
                    <a:pt x="247" y="63"/>
                    <a:pt x="246" y="62"/>
                  </a:cubicBezTo>
                  <a:cubicBezTo>
                    <a:pt x="246" y="61"/>
                    <a:pt x="247" y="60"/>
                    <a:pt x="247" y="60"/>
                  </a:cubicBezTo>
                  <a:cubicBezTo>
                    <a:pt x="247" y="59"/>
                    <a:pt x="245" y="58"/>
                    <a:pt x="245" y="58"/>
                  </a:cubicBezTo>
                  <a:cubicBezTo>
                    <a:pt x="245" y="57"/>
                    <a:pt x="247" y="56"/>
                    <a:pt x="247" y="56"/>
                  </a:cubicBezTo>
                  <a:cubicBezTo>
                    <a:pt x="247" y="55"/>
                    <a:pt x="248" y="53"/>
                    <a:pt x="249" y="53"/>
                  </a:cubicBezTo>
                  <a:cubicBezTo>
                    <a:pt x="249" y="53"/>
                    <a:pt x="250" y="55"/>
                    <a:pt x="251" y="55"/>
                  </a:cubicBezTo>
                  <a:cubicBezTo>
                    <a:pt x="251" y="55"/>
                    <a:pt x="253" y="57"/>
                    <a:pt x="253" y="57"/>
                  </a:cubicBezTo>
                  <a:cubicBezTo>
                    <a:pt x="253" y="56"/>
                    <a:pt x="255" y="55"/>
                    <a:pt x="255" y="55"/>
                  </a:cubicBezTo>
                  <a:cubicBezTo>
                    <a:pt x="255" y="54"/>
                    <a:pt x="253" y="54"/>
                    <a:pt x="253" y="53"/>
                  </a:cubicBezTo>
                  <a:cubicBezTo>
                    <a:pt x="252" y="52"/>
                    <a:pt x="254" y="51"/>
                    <a:pt x="254" y="51"/>
                  </a:cubicBezTo>
                  <a:cubicBezTo>
                    <a:pt x="254" y="50"/>
                    <a:pt x="252" y="49"/>
                    <a:pt x="252" y="49"/>
                  </a:cubicBezTo>
                  <a:cubicBezTo>
                    <a:pt x="252" y="49"/>
                    <a:pt x="251" y="51"/>
                    <a:pt x="250" y="51"/>
                  </a:cubicBezTo>
                  <a:cubicBezTo>
                    <a:pt x="250" y="51"/>
                    <a:pt x="249" y="50"/>
                    <a:pt x="248" y="49"/>
                  </a:cubicBezTo>
                  <a:cubicBezTo>
                    <a:pt x="248" y="49"/>
                    <a:pt x="250" y="48"/>
                    <a:pt x="250" y="47"/>
                  </a:cubicBezTo>
                  <a:cubicBezTo>
                    <a:pt x="250" y="47"/>
                    <a:pt x="247" y="46"/>
                    <a:pt x="248" y="46"/>
                  </a:cubicBezTo>
                  <a:cubicBezTo>
                    <a:pt x="247" y="46"/>
                    <a:pt x="246" y="47"/>
                    <a:pt x="246" y="48"/>
                  </a:cubicBezTo>
                  <a:cubicBezTo>
                    <a:pt x="246" y="48"/>
                    <a:pt x="248" y="49"/>
                    <a:pt x="248" y="49"/>
                  </a:cubicBezTo>
                  <a:cubicBezTo>
                    <a:pt x="248" y="50"/>
                    <a:pt x="247" y="51"/>
                    <a:pt x="246" y="52"/>
                  </a:cubicBezTo>
                  <a:cubicBezTo>
                    <a:pt x="246" y="52"/>
                    <a:pt x="245" y="53"/>
                    <a:pt x="245" y="54"/>
                  </a:cubicBezTo>
                  <a:cubicBezTo>
                    <a:pt x="244" y="55"/>
                    <a:pt x="244" y="56"/>
                    <a:pt x="243" y="56"/>
                  </a:cubicBezTo>
                  <a:cubicBezTo>
                    <a:pt x="243" y="56"/>
                    <a:pt x="241" y="54"/>
                    <a:pt x="241" y="54"/>
                  </a:cubicBezTo>
                  <a:cubicBezTo>
                    <a:pt x="240" y="55"/>
                    <a:pt x="240" y="56"/>
                    <a:pt x="239" y="57"/>
                  </a:cubicBezTo>
                  <a:cubicBezTo>
                    <a:pt x="239" y="57"/>
                    <a:pt x="241" y="58"/>
                    <a:pt x="241" y="58"/>
                  </a:cubicBezTo>
                  <a:cubicBezTo>
                    <a:pt x="241" y="59"/>
                    <a:pt x="240" y="61"/>
                    <a:pt x="240" y="61"/>
                  </a:cubicBezTo>
                  <a:cubicBezTo>
                    <a:pt x="239" y="61"/>
                    <a:pt x="237" y="59"/>
                    <a:pt x="237" y="59"/>
                  </a:cubicBezTo>
                  <a:cubicBezTo>
                    <a:pt x="237" y="59"/>
                    <a:pt x="239" y="57"/>
                    <a:pt x="239" y="57"/>
                  </a:cubicBezTo>
                  <a:cubicBezTo>
                    <a:pt x="239" y="56"/>
                    <a:pt x="237" y="55"/>
                    <a:pt x="237" y="55"/>
                  </a:cubicBezTo>
                  <a:cubicBezTo>
                    <a:pt x="236" y="54"/>
                    <a:pt x="235" y="54"/>
                    <a:pt x="235" y="53"/>
                  </a:cubicBezTo>
                  <a:cubicBezTo>
                    <a:pt x="234" y="53"/>
                    <a:pt x="233" y="52"/>
                    <a:pt x="232" y="52"/>
                  </a:cubicBezTo>
                  <a:cubicBezTo>
                    <a:pt x="231" y="53"/>
                    <a:pt x="230" y="55"/>
                    <a:pt x="229" y="56"/>
                  </a:cubicBezTo>
                  <a:cubicBezTo>
                    <a:pt x="228" y="57"/>
                    <a:pt x="228" y="58"/>
                    <a:pt x="227" y="58"/>
                  </a:cubicBezTo>
                  <a:cubicBezTo>
                    <a:pt x="227" y="58"/>
                    <a:pt x="225" y="57"/>
                    <a:pt x="225" y="57"/>
                  </a:cubicBezTo>
                  <a:cubicBezTo>
                    <a:pt x="224" y="57"/>
                    <a:pt x="224" y="59"/>
                    <a:pt x="223" y="59"/>
                  </a:cubicBezTo>
                  <a:cubicBezTo>
                    <a:pt x="222" y="59"/>
                    <a:pt x="222" y="57"/>
                    <a:pt x="221" y="57"/>
                  </a:cubicBezTo>
                  <a:cubicBezTo>
                    <a:pt x="220" y="57"/>
                    <a:pt x="219" y="55"/>
                    <a:pt x="219" y="55"/>
                  </a:cubicBezTo>
                  <a:cubicBezTo>
                    <a:pt x="218" y="55"/>
                    <a:pt x="218" y="57"/>
                    <a:pt x="217" y="58"/>
                  </a:cubicBezTo>
                  <a:cubicBezTo>
                    <a:pt x="216" y="57"/>
                    <a:pt x="216" y="57"/>
                    <a:pt x="215" y="56"/>
                  </a:cubicBezTo>
                  <a:cubicBezTo>
                    <a:pt x="214" y="56"/>
                    <a:pt x="213" y="55"/>
                    <a:pt x="213" y="54"/>
                  </a:cubicBezTo>
                  <a:cubicBezTo>
                    <a:pt x="213" y="54"/>
                    <a:pt x="214" y="52"/>
                    <a:pt x="214" y="52"/>
                  </a:cubicBezTo>
                  <a:cubicBezTo>
                    <a:pt x="215" y="52"/>
                    <a:pt x="216" y="54"/>
                    <a:pt x="217" y="54"/>
                  </a:cubicBezTo>
                  <a:cubicBezTo>
                    <a:pt x="217" y="53"/>
                    <a:pt x="218" y="52"/>
                    <a:pt x="218" y="51"/>
                  </a:cubicBezTo>
                  <a:cubicBezTo>
                    <a:pt x="217" y="50"/>
                    <a:pt x="215" y="49"/>
                    <a:pt x="214" y="48"/>
                  </a:cubicBezTo>
                  <a:cubicBezTo>
                    <a:pt x="213" y="49"/>
                    <a:pt x="213" y="50"/>
                    <a:pt x="212" y="50"/>
                  </a:cubicBezTo>
                  <a:cubicBezTo>
                    <a:pt x="212" y="51"/>
                    <a:pt x="211" y="53"/>
                    <a:pt x="210" y="53"/>
                  </a:cubicBezTo>
                  <a:cubicBezTo>
                    <a:pt x="210" y="53"/>
                    <a:pt x="208" y="51"/>
                    <a:pt x="208" y="51"/>
                  </a:cubicBezTo>
                  <a:cubicBezTo>
                    <a:pt x="208" y="51"/>
                    <a:pt x="207" y="52"/>
                    <a:pt x="206" y="53"/>
                  </a:cubicBezTo>
                  <a:cubicBezTo>
                    <a:pt x="206" y="54"/>
                    <a:pt x="205" y="55"/>
                    <a:pt x="205" y="55"/>
                  </a:cubicBezTo>
                  <a:cubicBezTo>
                    <a:pt x="205" y="56"/>
                    <a:pt x="203" y="57"/>
                    <a:pt x="203" y="58"/>
                  </a:cubicBezTo>
                  <a:cubicBezTo>
                    <a:pt x="203" y="58"/>
                    <a:pt x="205" y="59"/>
                    <a:pt x="205" y="59"/>
                  </a:cubicBezTo>
                  <a:cubicBezTo>
                    <a:pt x="205" y="59"/>
                    <a:pt x="204" y="61"/>
                    <a:pt x="204" y="61"/>
                  </a:cubicBezTo>
                  <a:cubicBezTo>
                    <a:pt x="203" y="62"/>
                    <a:pt x="202" y="60"/>
                    <a:pt x="201" y="60"/>
                  </a:cubicBezTo>
                  <a:cubicBezTo>
                    <a:pt x="201" y="60"/>
                    <a:pt x="199" y="58"/>
                    <a:pt x="199" y="58"/>
                  </a:cubicBezTo>
                  <a:cubicBezTo>
                    <a:pt x="199" y="57"/>
                    <a:pt x="201" y="56"/>
                    <a:pt x="201" y="56"/>
                  </a:cubicBezTo>
                  <a:cubicBezTo>
                    <a:pt x="201" y="55"/>
                    <a:pt x="203" y="54"/>
                    <a:pt x="203" y="54"/>
                  </a:cubicBezTo>
                  <a:cubicBezTo>
                    <a:pt x="202" y="53"/>
                    <a:pt x="200" y="53"/>
                    <a:pt x="200" y="52"/>
                  </a:cubicBezTo>
                  <a:cubicBezTo>
                    <a:pt x="200" y="51"/>
                    <a:pt x="202" y="50"/>
                    <a:pt x="202" y="50"/>
                  </a:cubicBezTo>
                  <a:cubicBezTo>
                    <a:pt x="202" y="49"/>
                    <a:pt x="200" y="49"/>
                    <a:pt x="200" y="48"/>
                  </a:cubicBezTo>
                  <a:cubicBezTo>
                    <a:pt x="199" y="49"/>
                    <a:pt x="197" y="51"/>
                    <a:pt x="196" y="52"/>
                  </a:cubicBezTo>
                  <a:cubicBezTo>
                    <a:pt x="197" y="53"/>
                    <a:pt x="198" y="53"/>
                    <a:pt x="199" y="54"/>
                  </a:cubicBezTo>
                  <a:cubicBezTo>
                    <a:pt x="199" y="54"/>
                    <a:pt x="197" y="56"/>
                    <a:pt x="197" y="56"/>
                  </a:cubicBezTo>
                  <a:cubicBezTo>
                    <a:pt x="196" y="57"/>
                    <a:pt x="196" y="58"/>
                    <a:pt x="195" y="59"/>
                  </a:cubicBezTo>
                  <a:cubicBezTo>
                    <a:pt x="195" y="59"/>
                    <a:pt x="194" y="60"/>
                    <a:pt x="193" y="61"/>
                  </a:cubicBezTo>
                  <a:cubicBezTo>
                    <a:pt x="193" y="61"/>
                    <a:pt x="192" y="63"/>
                    <a:pt x="192" y="63"/>
                  </a:cubicBezTo>
                  <a:cubicBezTo>
                    <a:pt x="192" y="63"/>
                    <a:pt x="190" y="61"/>
                    <a:pt x="190" y="61"/>
                  </a:cubicBezTo>
                  <a:cubicBezTo>
                    <a:pt x="189" y="61"/>
                    <a:pt x="188" y="60"/>
                    <a:pt x="187" y="60"/>
                  </a:cubicBezTo>
                  <a:cubicBezTo>
                    <a:pt x="187" y="60"/>
                    <a:pt x="186" y="62"/>
                    <a:pt x="186" y="62"/>
                  </a:cubicBezTo>
                  <a:cubicBezTo>
                    <a:pt x="185" y="63"/>
                    <a:pt x="184" y="63"/>
                    <a:pt x="184" y="64"/>
                  </a:cubicBezTo>
                  <a:cubicBezTo>
                    <a:pt x="183" y="65"/>
                    <a:pt x="183" y="66"/>
                    <a:pt x="182" y="66"/>
                  </a:cubicBezTo>
                  <a:cubicBezTo>
                    <a:pt x="182" y="67"/>
                    <a:pt x="181" y="68"/>
                    <a:pt x="180" y="69"/>
                  </a:cubicBezTo>
                  <a:cubicBezTo>
                    <a:pt x="180" y="69"/>
                    <a:pt x="179" y="67"/>
                    <a:pt x="178" y="67"/>
                  </a:cubicBezTo>
                  <a:cubicBezTo>
                    <a:pt x="178" y="67"/>
                    <a:pt x="177" y="69"/>
                    <a:pt x="177" y="69"/>
                  </a:cubicBezTo>
                  <a:cubicBezTo>
                    <a:pt x="176" y="69"/>
                    <a:pt x="174" y="68"/>
                    <a:pt x="174" y="67"/>
                  </a:cubicBezTo>
                  <a:cubicBezTo>
                    <a:pt x="174" y="67"/>
                    <a:pt x="176" y="65"/>
                    <a:pt x="176" y="65"/>
                  </a:cubicBezTo>
                  <a:cubicBezTo>
                    <a:pt x="176" y="65"/>
                    <a:pt x="178" y="67"/>
                    <a:pt x="178" y="67"/>
                  </a:cubicBezTo>
                  <a:cubicBezTo>
                    <a:pt x="179" y="66"/>
                    <a:pt x="179" y="65"/>
                    <a:pt x="180" y="65"/>
                  </a:cubicBezTo>
                  <a:cubicBezTo>
                    <a:pt x="181" y="64"/>
                    <a:pt x="181" y="63"/>
                    <a:pt x="182" y="62"/>
                  </a:cubicBezTo>
                  <a:cubicBezTo>
                    <a:pt x="182" y="62"/>
                    <a:pt x="183" y="61"/>
                    <a:pt x="183" y="60"/>
                  </a:cubicBezTo>
                  <a:cubicBezTo>
                    <a:pt x="184" y="59"/>
                    <a:pt x="184" y="59"/>
                    <a:pt x="185" y="58"/>
                  </a:cubicBezTo>
                  <a:cubicBezTo>
                    <a:pt x="185" y="58"/>
                    <a:pt x="187" y="60"/>
                    <a:pt x="187" y="60"/>
                  </a:cubicBezTo>
                  <a:cubicBezTo>
                    <a:pt x="188" y="60"/>
                    <a:pt x="189" y="58"/>
                    <a:pt x="189" y="57"/>
                  </a:cubicBezTo>
                  <a:cubicBezTo>
                    <a:pt x="190" y="57"/>
                    <a:pt x="190" y="56"/>
                    <a:pt x="191" y="55"/>
                  </a:cubicBezTo>
                  <a:cubicBezTo>
                    <a:pt x="191" y="55"/>
                    <a:pt x="192" y="53"/>
                    <a:pt x="192" y="53"/>
                  </a:cubicBezTo>
                  <a:cubicBezTo>
                    <a:pt x="192" y="52"/>
                    <a:pt x="190" y="52"/>
                    <a:pt x="190" y="51"/>
                  </a:cubicBezTo>
                  <a:cubicBezTo>
                    <a:pt x="190" y="51"/>
                    <a:pt x="192" y="50"/>
                    <a:pt x="192" y="49"/>
                  </a:cubicBezTo>
                  <a:cubicBezTo>
                    <a:pt x="192" y="49"/>
                    <a:pt x="190" y="48"/>
                    <a:pt x="190" y="47"/>
                  </a:cubicBezTo>
                  <a:cubicBezTo>
                    <a:pt x="189" y="49"/>
                    <a:pt x="187" y="50"/>
                    <a:pt x="186" y="52"/>
                  </a:cubicBezTo>
                  <a:cubicBezTo>
                    <a:pt x="186" y="52"/>
                    <a:pt x="185" y="54"/>
                    <a:pt x="185" y="54"/>
                  </a:cubicBezTo>
                  <a:cubicBezTo>
                    <a:pt x="184" y="54"/>
                    <a:pt x="183" y="52"/>
                    <a:pt x="182" y="52"/>
                  </a:cubicBezTo>
                  <a:cubicBezTo>
                    <a:pt x="182" y="52"/>
                    <a:pt x="181" y="55"/>
                    <a:pt x="181" y="55"/>
                  </a:cubicBezTo>
                  <a:cubicBezTo>
                    <a:pt x="180" y="55"/>
                    <a:pt x="178" y="53"/>
                    <a:pt x="178" y="53"/>
                  </a:cubicBezTo>
                  <a:cubicBezTo>
                    <a:pt x="178" y="53"/>
                    <a:pt x="177" y="55"/>
                    <a:pt x="177" y="55"/>
                  </a:cubicBezTo>
                  <a:cubicBezTo>
                    <a:pt x="177" y="56"/>
                    <a:pt x="179" y="56"/>
                    <a:pt x="179" y="57"/>
                  </a:cubicBezTo>
                  <a:cubicBezTo>
                    <a:pt x="179" y="57"/>
                    <a:pt x="177" y="58"/>
                    <a:pt x="177" y="59"/>
                  </a:cubicBezTo>
                  <a:cubicBezTo>
                    <a:pt x="177" y="60"/>
                    <a:pt x="176" y="61"/>
                    <a:pt x="175" y="61"/>
                  </a:cubicBezTo>
                  <a:cubicBezTo>
                    <a:pt x="175" y="62"/>
                    <a:pt x="174" y="63"/>
                    <a:pt x="174" y="63"/>
                  </a:cubicBezTo>
                  <a:cubicBezTo>
                    <a:pt x="174" y="64"/>
                    <a:pt x="172" y="62"/>
                    <a:pt x="172" y="62"/>
                  </a:cubicBezTo>
                  <a:cubicBezTo>
                    <a:pt x="171" y="62"/>
                    <a:pt x="171" y="64"/>
                    <a:pt x="170" y="64"/>
                  </a:cubicBezTo>
                  <a:cubicBezTo>
                    <a:pt x="169" y="64"/>
                    <a:pt x="168" y="62"/>
                    <a:pt x="168" y="62"/>
                  </a:cubicBezTo>
                  <a:cubicBezTo>
                    <a:pt x="167" y="62"/>
                    <a:pt x="167" y="64"/>
                    <a:pt x="166" y="65"/>
                  </a:cubicBezTo>
                  <a:cubicBezTo>
                    <a:pt x="164" y="63"/>
                    <a:pt x="163" y="62"/>
                    <a:pt x="161" y="61"/>
                  </a:cubicBezTo>
                  <a:cubicBezTo>
                    <a:pt x="162" y="60"/>
                    <a:pt x="163" y="60"/>
                    <a:pt x="163" y="59"/>
                  </a:cubicBezTo>
                  <a:cubicBezTo>
                    <a:pt x="163" y="59"/>
                    <a:pt x="165" y="57"/>
                    <a:pt x="165" y="57"/>
                  </a:cubicBezTo>
                  <a:cubicBezTo>
                    <a:pt x="165" y="57"/>
                    <a:pt x="167" y="58"/>
                    <a:pt x="167" y="58"/>
                  </a:cubicBezTo>
                  <a:cubicBezTo>
                    <a:pt x="167" y="58"/>
                    <a:pt x="169" y="56"/>
                    <a:pt x="169" y="56"/>
                  </a:cubicBezTo>
                  <a:cubicBezTo>
                    <a:pt x="169" y="56"/>
                    <a:pt x="167" y="55"/>
                    <a:pt x="167" y="54"/>
                  </a:cubicBezTo>
                  <a:cubicBezTo>
                    <a:pt x="167" y="54"/>
                    <a:pt x="168" y="53"/>
                    <a:pt x="168" y="52"/>
                  </a:cubicBezTo>
                  <a:cubicBezTo>
                    <a:pt x="168" y="52"/>
                    <a:pt x="170" y="51"/>
                    <a:pt x="170" y="50"/>
                  </a:cubicBezTo>
                  <a:cubicBezTo>
                    <a:pt x="170" y="49"/>
                    <a:pt x="168" y="49"/>
                    <a:pt x="168" y="48"/>
                  </a:cubicBezTo>
                  <a:cubicBezTo>
                    <a:pt x="168" y="47"/>
                    <a:pt x="169" y="47"/>
                    <a:pt x="169" y="46"/>
                  </a:cubicBezTo>
                  <a:cubicBezTo>
                    <a:pt x="169" y="45"/>
                    <a:pt x="171" y="44"/>
                    <a:pt x="171" y="44"/>
                  </a:cubicBezTo>
                  <a:cubicBezTo>
                    <a:pt x="171" y="43"/>
                    <a:pt x="169" y="43"/>
                    <a:pt x="169" y="42"/>
                  </a:cubicBezTo>
                  <a:cubicBezTo>
                    <a:pt x="169" y="41"/>
                    <a:pt x="167" y="41"/>
                    <a:pt x="167" y="40"/>
                  </a:cubicBezTo>
                  <a:cubicBezTo>
                    <a:pt x="167" y="40"/>
                    <a:pt x="169" y="39"/>
                    <a:pt x="168" y="38"/>
                  </a:cubicBezTo>
                  <a:cubicBezTo>
                    <a:pt x="168" y="38"/>
                    <a:pt x="166" y="37"/>
                    <a:pt x="166" y="36"/>
                  </a:cubicBezTo>
                  <a:cubicBezTo>
                    <a:pt x="166" y="36"/>
                    <a:pt x="168" y="35"/>
                    <a:pt x="168" y="34"/>
                  </a:cubicBezTo>
                  <a:cubicBezTo>
                    <a:pt x="168" y="34"/>
                    <a:pt x="166" y="33"/>
                    <a:pt x="166" y="32"/>
                  </a:cubicBezTo>
                  <a:cubicBezTo>
                    <a:pt x="165" y="32"/>
                    <a:pt x="164" y="31"/>
                    <a:pt x="163" y="31"/>
                  </a:cubicBezTo>
                  <a:cubicBezTo>
                    <a:pt x="163" y="31"/>
                    <a:pt x="162" y="32"/>
                    <a:pt x="162" y="33"/>
                  </a:cubicBezTo>
                  <a:cubicBezTo>
                    <a:pt x="162" y="34"/>
                    <a:pt x="164" y="34"/>
                    <a:pt x="164" y="35"/>
                  </a:cubicBezTo>
                  <a:cubicBezTo>
                    <a:pt x="164" y="35"/>
                    <a:pt x="162" y="36"/>
                    <a:pt x="162" y="37"/>
                  </a:cubicBezTo>
                  <a:cubicBezTo>
                    <a:pt x="162" y="38"/>
                    <a:pt x="164" y="38"/>
                    <a:pt x="164" y="39"/>
                  </a:cubicBezTo>
                  <a:cubicBezTo>
                    <a:pt x="165" y="39"/>
                    <a:pt x="167" y="40"/>
                    <a:pt x="167" y="40"/>
                  </a:cubicBezTo>
                  <a:cubicBezTo>
                    <a:pt x="167" y="41"/>
                    <a:pt x="165" y="42"/>
                    <a:pt x="165" y="43"/>
                  </a:cubicBezTo>
                  <a:cubicBezTo>
                    <a:pt x="165" y="43"/>
                    <a:pt x="167" y="44"/>
                    <a:pt x="167" y="44"/>
                  </a:cubicBezTo>
                  <a:cubicBezTo>
                    <a:pt x="167" y="45"/>
                    <a:pt x="166" y="46"/>
                    <a:pt x="166" y="47"/>
                  </a:cubicBezTo>
                  <a:cubicBezTo>
                    <a:pt x="165" y="47"/>
                    <a:pt x="164" y="48"/>
                    <a:pt x="164" y="49"/>
                  </a:cubicBezTo>
                  <a:cubicBezTo>
                    <a:pt x="164" y="49"/>
                    <a:pt x="166" y="50"/>
                    <a:pt x="166" y="50"/>
                  </a:cubicBezTo>
                  <a:cubicBezTo>
                    <a:pt x="166" y="51"/>
                    <a:pt x="165" y="53"/>
                    <a:pt x="164" y="53"/>
                  </a:cubicBezTo>
                  <a:cubicBezTo>
                    <a:pt x="164" y="53"/>
                    <a:pt x="163" y="51"/>
                    <a:pt x="162" y="51"/>
                  </a:cubicBezTo>
                  <a:cubicBezTo>
                    <a:pt x="162" y="51"/>
                    <a:pt x="161" y="53"/>
                    <a:pt x="160" y="53"/>
                  </a:cubicBezTo>
                  <a:cubicBezTo>
                    <a:pt x="160" y="54"/>
                    <a:pt x="159" y="55"/>
                    <a:pt x="159" y="55"/>
                  </a:cubicBezTo>
                  <a:cubicBezTo>
                    <a:pt x="158" y="56"/>
                    <a:pt x="157" y="57"/>
                    <a:pt x="157" y="58"/>
                  </a:cubicBezTo>
                  <a:cubicBezTo>
                    <a:pt x="157" y="58"/>
                    <a:pt x="159" y="59"/>
                    <a:pt x="159" y="59"/>
                  </a:cubicBezTo>
                  <a:cubicBezTo>
                    <a:pt x="159" y="60"/>
                    <a:pt x="158" y="61"/>
                    <a:pt x="158" y="62"/>
                  </a:cubicBezTo>
                  <a:cubicBezTo>
                    <a:pt x="157" y="62"/>
                    <a:pt x="160" y="63"/>
                    <a:pt x="160" y="63"/>
                  </a:cubicBezTo>
                  <a:cubicBezTo>
                    <a:pt x="160" y="64"/>
                    <a:pt x="158" y="65"/>
                    <a:pt x="158" y="66"/>
                  </a:cubicBezTo>
                  <a:cubicBezTo>
                    <a:pt x="158" y="66"/>
                    <a:pt x="157" y="67"/>
                    <a:pt x="156" y="68"/>
                  </a:cubicBezTo>
                  <a:cubicBezTo>
                    <a:pt x="156" y="68"/>
                    <a:pt x="154" y="66"/>
                    <a:pt x="154" y="66"/>
                  </a:cubicBezTo>
                  <a:cubicBezTo>
                    <a:pt x="154" y="65"/>
                    <a:pt x="156" y="65"/>
                    <a:pt x="156" y="64"/>
                  </a:cubicBezTo>
                  <a:cubicBezTo>
                    <a:pt x="156" y="63"/>
                    <a:pt x="154" y="63"/>
                    <a:pt x="154" y="62"/>
                  </a:cubicBezTo>
                  <a:cubicBezTo>
                    <a:pt x="154" y="62"/>
                    <a:pt x="155" y="60"/>
                    <a:pt x="155" y="60"/>
                  </a:cubicBezTo>
                  <a:cubicBezTo>
                    <a:pt x="155" y="59"/>
                    <a:pt x="154" y="59"/>
                    <a:pt x="153" y="58"/>
                  </a:cubicBezTo>
                  <a:cubicBezTo>
                    <a:pt x="153" y="58"/>
                    <a:pt x="151" y="57"/>
                    <a:pt x="151" y="57"/>
                  </a:cubicBezTo>
                  <a:cubicBezTo>
                    <a:pt x="151" y="56"/>
                    <a:pt x="152" y="55"/>
                    <a:pt x="153" y="54"/>
                  </a:cubicBezTo>
                  <a:cubicBezTo>
                    <a:pt x="153" y="54"/>
                    <a:pt x="154" y="53"/>
                    <a:pt x="154" y="52"/>
                  </a:cubicBezTo>
                  <a:cubicBezTo>
                    <a:pt x="154" y="52"/>
                    <a:pt x="156" y="50"/>
                    <a:pt x="156" y="50"/>
                  </a:cubicBezTo>
                  <a:cubicBezTo>
                    <a:pt x="156" y="49"/>
                    <a:pt x="154" y="49"/>
                    <a:pt x="154" y="48"/>
                  </a:cubicBezTo>
                  <a:cubicBezTo>
                    <a:pt x="154" y="48"/>
                    <a:pt x="152" y="47"/>
                    <a:pt x="151" y="46"/>
                  </a:cubicBezTo>
                  <a:cubicBezTo>
                    <a:pt x="151" y="47"/>
                    <a:pt x="150" y="48"/>
                    <a:pt x="150" y="49"/>
                  </a:cubicBezTo>
                  <a:cubicBezTo>
                    <a:pt x="150" y="49"/>
                    <a:pt x="148" y="51"/>
                    <a:pt x="148" y="51"/>
                  </a:cubicBezTo>
                  <a:cubicBezTo>
                    <a:pt x="148" y="51"/>
                    <a:pt x="150" y="52"/>
                    <a:pt x="150" y="53"/>
                  </a:cubicBezTo>
                  <a:cubicBezTo>
                    <a:pt x="150" y="53"/>
                    <a:pt x="149" y="54"/>
                    <a:pt x="149" y="55"/>
                  </a:cubicBezTo>
                  <a:cubicBezTo>
                    <a:pt x="148" y="56"/>
                    <a:pt x="147" y="56"/>
                    <a:pt x="147" y="57"/>
                  </a:cubicBezTo>
                  <a:cubicBezTo>
                    <a:pt x="146" y="58"/>
                    <a:pt x="146" y="59"/>
                    <a:pt x="145" y="59"/>
                  </a:cubicBezTo>
                  <a:cubicBezTo>
                    <a:pt x="145" y="59"/>
                    <a:pt x="143" y="58"/>
                    <a:pt x="143" y="58"/>
                  </a:cubicBezTo>
                  <a:cubicBezTo>
                    <a:pt x="143" y="57"/>
                    <a:pt x="145" y="56"/>
                    <a:pt x="145" y="55"/>
                  </a:cubicBezTo>
                  <a:cubicBezTo>
                    <a:pt x="144" y="55"/>
                    <a:pt x="143" y="54"/>
                    <a:pt x="142" y="54"/>
                  </a:cubicBezTo>
                  <a:cubicBezTo>
                    <a:pt x="142" y="54"/>
                    <a:pt x="141" y="56"/>
                    <a:pt x="141" y="56"/>
                  </a:cubicBezTo>
                  <a:cubicBezTo>
                    <a:pt x="140" y="56"/>
                    <a:pt x="139" y="54"/>
                    <a:pt x="138" y="54"/>
                  </a:cubicBezTo>
                  <a:cubicBezTo>
                    <a:pt x="138" y="54"/>
                    <a:pt x="137" y="56"/>
                    <a:pt x="137" y="56"/>
                  </a:cubicBezTo>
                  <a:cubicBezTo>
                    <a:pt x="136" y="57"/>
                    <a:pt x="136" y="58"/>
                    <a:pt x="135" y="59"/>
                  </a:cubicBezTo>
                  <a:cubicBezTo>
                    <a:pt x="134" y="60"/>
                    <a:pt x="133" y="62"/>
                    <a:pt x="132" y="63"/>
                  </a:cubicBezTo>
                  <a:cubicBezTo>
                    <a:pt x="130" y="62"/>
                    <a:pt x="129" y="61"/>
                    <a:pt x="127" y="60"/>
                  </a:cubicBezTo>
                  <a:cubicBezTo>
                    <a:pt x="128" y="59"/>
                    <a:pt x="128" y="58"/>
                    <a:pt x="129" y="57"/>
                  </a:cubicBezTo>
                  <a:cubicBezTo>
                    <a:pt x="129" y="57"/>
                    <a:pt x="131" y="56"/>
                    <a:pt x="131" y="55"/>
                  </a:cubicBezTo>
                  <a:cubicBezTo>
                    <a:pt x="131" y="55"/>
                    <a:pt x="128" y="54"/>
                    <a:pt x="128" y="54"/>
                  </a:cubicBezTo>
                  <a:cubicBezTo>
                    <a:pt x="129" y="53"/>
                    <a:pt x="130" y="51"/>
                    <a:pt x="130" y="51"/>
                  </a:cubicBezTo>
                  <a:cubicBezTo>
                    <a:pt x="130" y="51"/>
                    <a:pt x="132" y="53"/>
                    <a:pt x="132" y="53"/>
                  </a:cubicBezTo>
                  <a:cubicBezTo>
                    <a:pt x="133" y="53"/>
                    <a:pt x="134" y="51"/>
                    <a:pt x="134" y="51"/>
                  </a:cubicBezTo>
                  <a:cubicBezTo>
                    <a:pt x="135" y="50"/>
                    <a:pt x="135" y="49"/>
                    <a:pt x="136" y="49"/>
                  </a:cubicBezTo>
                  <a:cubicBezTo>
                    <a:pt x="136" y="48"/>
                    <a:pt x="137" y="47"/>
                    <a:pt x="137" y="46"/>
                  </a:cubicBezTo>
                  <a:cubicBezTo>
                    <a:pt x="138" y="46"/>
                    <a:pt x="139" y="45"/>
                    <a:pt x="139" y="44"/>
                  </a:cubicBezTo>
                  <a:cubicBezTo>
                    <a:pt x="140" y="43"/>
                    <a:pt x="140" y="43"/>
                    <a:pt x="141" y="42"/>
                  </a:cubicBezTo>
                  <a:cubicBezTo>
                    <a:pt x="141" y="42"/>
                    <a:pt x="139" y="40"/>
                    <a:pt x="139" y="40"/>
                  </a:cubicBezTo>
                  <a:cubicBezTo>
                    <a:pt x="138" y="40"/>
                    <a:pt x="138" y="42"/>
                    <a:pt x="137" y="42"/>
                  </a:cubicBezTo>
                  <a:cubicBezTo>
                    <a:pt x="136" y="42"/>
                    <a:pt x="135" y="40"/>
                    <a:pt x="135" y="41"/>
                  </a:cubicBezTo>
                  <a:cubicBezTo>
                    <a:pt x="134" y="41"/>
                    <a:pt x="133" y="42"/>
                    <a:pt x="133" y="43"/>
                  </a:cubicBezTo>
                  <a:cubicBezTo>
                    <a:pt x="133" y="43"/>
                    <a:pt x="135" y="44"/>
                    <a:pt x="135" y="45"/>
                  </a:cubicBezTo>
                  <a:cubicBezTo>
                    <a:pt x="135" y="45"/>
                    <a:pt x="134" y="47"/>
                    <a:pt x="133" y="47"/>
                  </a:cubicBezTo>
                  <a:cubicBezTo>
                    <a:pt x="133" y="47"/>
                    <a:pt x="131" y="45"/>
                    <a:pt x="131" y="45"/>
                  </a:cubicBezTo>
                  <a:cubicBezTo>
                    <a:pt x="131" y="46"/>
                    <a:pt x="130" y="47"/>
                    <a:pt x="130" y="47"/>
                  </a:cubicBezTo>
                  <a:cubicBezTo>
                    <a:pt x="129" y="48"/>
                    <a:pt x="128" y="49"/>
                    <a:pt x="128" y="50"/>
                  </a:cubicBezTo>
                  <a:cubicBezTo>
                    <a:pt x="127" y="50"/>
                    <a:pt x="127" y="51"/>
                    <a:pt x="126" y="52"/>
                  </a:cubicBezTo>
                  <a:cubicBezTo>
                    <a:pt x="126" y="52"/>
                    <a:pt x="125" y="54"/>
                    <a:pt x="124" y="54"/>
                  </a:cubicBezTo>
                  <a:cubicBezTo>
                    <a:pt x="124" y="54"/>
                    <a:pt x="122" y="52"/>
                    <a:pt x="122" y="52"/>
                  </a:cubicBezTo>
                  <a:cubicBezTo>
                    <a:pt x="122" y="52"/>
                    <a:pt x="121" y="54"/>
                    <a:pt x="121" y="55"/>
                  </a:cubicBezTo>
                  <a:cubicBezTo>
                    <a:pt x="120" y="55"/>
                    <a:pt x="119" y="56"/>
                    <a:pt x="119" y="57"/>
                  </a:cubicBezTo>
                  <a:cubicBezTo>
                    <a:pt x="118" y="57"/>
                    <a:pt x="118" y="59"/>
                    <a:pt x="117" y="59"/>
                  </a:cubicBezTo>
                  <a:cubicBezTo>
                    <a:pt x="117" y="59"/>
                    <a:pt x="115" y="57"/>
                    <a:pt x="115" y="57"/>
                  </a:cubicBezTo>
                  <a:cubicBezTo>
                    <a:pt x="114" y="57"/>
                    <a:pt x="114" y="59"/>
                    <a:pt x="113" y="60"/>
                  </a:cubicBezTo>
                  <a:cubicBezTo>
                    <a:pt x="113" y="60"/>
                    <a:pt x="112" y="58"/>
                    <a:pt x="111" y="58"/>
                  </a:cubicBezTo>
                  <a:cubicBezTo>
                    <a:pt x="111" y="58"/>
                    <a:pt x="110" y="60"/>
                    <a:pt x="109" y="60"/>
                  </a:cubicBezTo>
                  <a:cubicBezTo>
                    <a:pt x="109" y="60"/>
                    <a:pt x="108" y="59"/>
                    <a:pt x="107" y="58"/>
                  </a:cubicBezTo>
                  <a:cubicBezTo>
                    <a:pt x="106" y="58"/>
                    <a:pt x="106" y="57"/>
                    <a:pt x="105" y="57"/>
                  </a:cubicBezTo>
                  <a:cubicBezTo>
                    <a:pt x="104" y="56"/>
                    <a:pt x="103" y="55"/>
                    <a:pt x="103" y="55"/>
                  </a:cubicBezTo>
                  <a:cubicBezTo>
                    <a:pt x="102" y="55"/>
                    <a:pt x="101" y="57"/>
                    <a:pt x="101" y="57"/>
                  </a:cubicBezTo>
                  <a:cubicBezTo>
                    <a:pt x="101" y="57"/>
                    <a:pt x="103" y="59"/>
                    <a:pt x="103" y="59"/>
                  </a:cubicBezTo>
                  <a:cubicBezTo>
                    <a:pt x="103" y="59"/>
                    <a:pt x="102" y="61"/>
                    <a:pt x="101" y="61"/>
                  </a:cubicBezTo>
                  <a:cubicBezTo>
                    <a:pt x="101" y="61"/>
                    <a:pt x="99" y="60"/>
                    <a:pt x="99" y="59"/>
                  </a:cubicBezTo>
                  <a:cubicBezTo>
                    <a:pt x="99" y="59"/>
                    <a:pt x="101" y="57"/>
                    <a:pt x="101" y="57"/>
                  </a:cubicBezTo>
                  <a:cubicBezTo>
                    <a:pt x="101" y="57"/>
                    <a:pt x="99" y="56"/>
                    <a:pt x="99" y="56"/>
                  </a:cubicBezTo>
                  <a:cubicBezTo>
                    <a:pt x="98" y="55"/>
                    <a:pt x="97" y="54"/>
                    <a:pt x="96" y="54"/>
                  </a:cubicBezTo>
                  <a:cubicBezTo>
                    <a:pt x="96" y="53"/>
                    <a:pt x="95" y="53"/>
                    <a:pt x="94" y="52"/>
                  </a:cubicBezTo>
                  <a:cubicBezTo>
                    <a:pt x="93" y="52"/>
                    <a:pt x="93" y="51"/>
                    <a:pt x="92" y="50"/>
                  </a:cubicBezTo>
                  <a:cubicBezTo>
                    <a:pt x="91" y="50"/>
                    <a:pt x="90" y="49"/>
                    <a:pt x="90" y="49"/>
                  </a:cubicBezTo>
                  <a:cubicBezTo>
                    <a:pt x="89" y="49"/>
                    <a:pt x="89" y="50"/>
                    <a:pt x="88" y="51"/>
                  </a:cubicBezTo>
                  <a:cubicBezTo>
                    <a:pt x="88" y="51"/>
                    <a:pt x="87" y="53"/>
                    <a:pt x="86" y="53"/>
                  </a:cubicBezTo>
                  <a:cubicBezTo>
                    <a:pt x="86" y="53"/>
                    <a:pt x="84" y="51"/>
                    <a:pt x="84" y="51"/>
                  </a:cubicBezTo>
                  <a:cubicBezTo>
                    <a:pt x="83" y="52"/>
                    <a:pt x="83" y="53"/>
                    <a:pt x="82" y="54"/>
                  </a:cubicBezTo>
                  <a:cubicBezTo>
                    <a:pt x="82" y="54"/>
                    <a:pt x="81" y="55"/>
                    <a:pt x="81" y="56"/>
                  </a:cubicBezTo>
                  <a:cubicBezTo>
                    <a:pt x="80" y="57"/>
                    <a:pt x="79" y="57"/>
                    <a:pt x="79" y="58"/>
                  </a:cubicBezTo>
                  <a:cubicBezTo>
                    <a:pt x="78" y="59"/>
                    <a:pt x="78" y="60"/>
                    <a:pt x="77" y="60"/>
                  </a:cubicBezTo>
                  <a:cubicBezTo>
                    <a:pt x="77" y="61"/>
                    <a:pt x="76" y="63"/>
                    <a:pt x="76" y="63"/>
                  </a:cubicBezTo>
                  <a:cubicBezTo>
                    <a:pt x="75" y="63"/>
                    <a:pt x="73" y="61"/>
                    <a:pt x="73" y="61"/>
                  </a:cubicBezTo>
                  <a:cubicBezTo>
                    <a:pt x="73" y="61"/>
                    <a:pt x="75" y="59"/>
                    <a:pt x="75" y="59"/>
                  </a:cubicBezTo>
                  <a:cubicBezTo>
                    <a:pt x="75" y="58"/>
                    <a:pt x="73" y="57"/>
                    <a:pt x="73" y="57"/>
                  </a:cubicBezTo>
                  <a:cubicBezTo>
                    <a:pt x="72" y="57"/>
                    <a:pt x="71" y="59"/>
                    <a:pt x="71" y="59"/>
                  </a:cubicBezTo>
                  <a:cubicBezTo>
                    <a:pt x="70" y="59"/>
                    <a:pt x="69" y="58"/>
                    <a:pt x="69" y="58"/>
                  </a:cubicBezTo>
                  <a:cubicBezTo>
                    <a:pt x="68" y="57"/>
                    <a:pt x="67" y="56"/>
                    <a:pt x="67" y="56"/>
                  </a:cubicBezTo>
                  <a:cubicBezTo>
                    <a:pt x="66" y="55"/>
                    <a:pt x="65" y="55"/>
                    <a:pt x="64" y="54"/>
                  </a:cubicBezTo>
                  <a:cubicBezTo>
                    <a:pt x="64" y="55"/>
                    <a:pt x="63" y="56"/>
                    <a:pt x="63" y="56"/>
                  </a:cubicBezTo>
                  <a:close/>
                  <a:moveTo>
                    <a:pt x="163" y="13"/>
                  </a:moveTo>
                  <a:cubicBezTo>
                    <a:pt x="163" y="13"/>
                    <a:pt x="162" y="15"/>
                    <a:pt x="161" y="15"/>
                  </a:cubicBezTo>
                  <a:cubicBezTo>
                    <a:pt x="161" y="16"/>
                    <a:pt x="160" y="17"/>
                    <a:pt x="160" y="17"/>
                  </a:cubicBezTo>
                  <a:cubicBezTo>
                    <a:pt x="159" y="18"/>
                    <a:pt x="162" y="19"/>
                    <a:pt x="162" y="19"/>
                  </a:cubicBezTo>
                  <a:cubicBezTo>
                    <a:pt x="162" y="19"/>
                    <a:pt x="160" y="21"/>
                    <a:pt x="160" y="21"/>
                  </a:cubicBezTo>
                  <a:cubicBezTo>
                    <a:pt x="160" y="21"/>
                    <a:pt x="162" y="23"/>
                    <a:pt x="162" y="23"/>
                  </a:cubicBezTo>
                  <a:cubicBezTo>
                    <a:pt x="163" y="23"/>
                    <a:pt x="164" y="21"/>
                    <a:pt x="164" y="21"/>
                  </a:cubicBezTo>
                  <a:cubicBezTo>
                    <a:pt x="165" y="20"/>
                    <a:pt x="165" y="19"/>
                    <a:pt x="166" y="18"/>
                  </a:cubicBezTo>
                  <a:cubicBezTo>
                    <a:pt x="166" y="18"/>
                    <a:pt x="164" y="17"/>
                    <a:pt x="164" y="17"/>
                  </a:cubicBezTo>
                  <a:cubicBezTo>
                    <a:pt x="163" y="16"/>
                    <a:pt x="165" y="15"/>
                    <a:pt x="165" y="15"/>
                  </a:cubicBezTo>
                  <a:cubicBezTo>
                    <a:pt x="165" y="15"/>
                    <a:pt x="163" y="13"/>
                    <a:pt x="163" y="13"/>
                  </a:cubicBezTo>
                  <a:close/>
                  <a:moveTo>
                    <a:pt x="367" y="24"/>
                  </a:moveTo>
                  <a:cubicBezTo>
                    <a:pt x="367" y="24"/>
                    <a:pt x="368" y="21"/>
                    <a:pt x="368" y="21"/>
                  </a:cubicBezTo>
                  <a:cubicBezTo>
                    <a:pt x="368" y="21"/>
                    <a:pt x="367" y="20"/>
                    <a:pt x="366" y="20"/>
                  </a:cubicBezTo>
                  <a:cubicBezTo>
                    <a:pt x="366" y="19"/>
                    <a:pt x="364" y="18"/>
                    <a:pt x="364" y="18"/>
                  </a:cubicBezTo>
                  <a:cubicBezTo>
                    <a:pt x="364" y="18"/>
                    <a:pt x="363" y="20"/>
                    <a:pt x="362" y="20"/>
                  </a:cubicBezTo>
                  <a:cubicBezTo>
                    <a:pt x="362" y="21"/>
                    <a:pt x="361" y="22"/>
                    <a:pt x="361" y="22"/>
                  </a:cubicBezTo>
                  <a:cubicBezTo>
                    <a:pt x="360" y="23"/>
                    <a:pt x="359" y="24"/>
                    <a:pt x="359" y="25"/>
                  </a:cubicBezTo>
                  <a:cubicBezTo>
                    <a:pt x="359" y="25"/>
                    <a:pt x="357" y="26"/>
                    <a:pt x="357" y="27"/>
                  </a:cubicBezTo>
                  <a:cubicBezTo>
                    <a:pt x="357" y="27"/>
                    <a:pt x="359" y="29"/>
                    <a:pt x="359" y="29"/>
                  </a:cubicBezTo>
                  <a:cubicBezTo>
                    <a:pt x="360" y="28"/>
                    <a:pt x="361" y="27"/>
                    <a:pt x="361" y="26"/>
                  </a:cubicBezTo>
                  <a:cubicBezTo>
                    <a:pt x="362" y="25"/>
                    <a:pt x="363" y="23"/>
                    <a:pt x="365" y="22"/>
                  </a:cubicBezTo>
                  <a:cubicBezTo>
                    <a:pt x="365" y="22"/>
                    <a:pt x="366" y="24"/>
                    <a:pt x="367" y="24"/>
                  </a:cubicBezTo>
                  <a:close/>
                  <a:moveTo>
                    <a:pt x="592" y="15"/>
                  </a:moveTo>
                  <a:cubicBezTo>
                    <a:pt x="592" y="16"/>
                    <a:pt x="591" y="17"/>
                    <a:pt x="590" y="18"/>
                  </a:cubicBezTo>
                  <a:cubicBezTo>
                    <a:pt x="590" y="18"/>
                    <a:pt x="593" y="19"/>
                    <a:pt x="593" y="19"/>
                  </a:cubicBezTo>
                  <a:cubicBezTo>
                    <a:pt x="593" y="20"/>
                    <a:pt x="591" y="21"/>
                    <a:pt x="591" y="21"/>
                  </a:cubicBezTo>
                  <a:cubicBezTo>
                    <a:pt x="591" y="22"/>
                    <a:pt x="590" y="23"/>
                    <a:pt x="589" y="24"/>
                  </a:cubicBezTo>
                  <a:cubicBezTo>
                    <a:pt x="589" y="24"/>
                    <a:pt x="588" y="25"/>
                    <a:pt x="587" y="26"/>
                  </a:cubicBezTo>
                  <a:cubicBezTo>
                    <a:pt x="588" y="26"/>
                    <a:pt x="589" y="28"/>
                    <a:pt x="590" y="28"/>
                  </a:cubicBezTo>
                  <a:cubicBezTo>
                    <a:pt x="590" y="27"/>
                    <a:pt x="591" y="26"/>
                    <a:pt x="591" y="25"/>
                  </a:cubicBezTo>
                  <a:cubicBezTo>
                    <a:pt x="592" y="25"/>
                    <a:pt x="593" y="24"/>
                    <a:pt x="593" y="23"/>
                  </a:cubicBezTo>
                  <a:cubicBezTo>
                    <a:pt x="594" y="22"/>
                    <a:pt x="594" y="22"/>
                    <a:pt x="595" y="21"/>
                  </a:cubicBezTo>
                  <a:cubicBezTo>
                    <a:pt x="596" y="19"/>
                    <a:pt x="597" y="18"/>
                    <a:pt x="598" y="16"/>
                  </a:cubicBezTo>
                  <a:cubicBezTo>
                    <a:pt x="597" y="15"/>
                    <a:pt x="595" y="14"/>
                    <a:pt x="594" y="13"/>
                  </a:cubicBezTo>
                  <a:cubicBezTo>
                    <a:pt x="593" y="14"/>
                    <a:pt x="593" y="15"/>
                    <a:pt x="592" y="15"/>
                  </a:cubicBezTo>
                  <a:close/>
                  <a:moveTo>
                    <a:pt x="554" y="57"/>
                  </a:moveTo>
                  <a:cubicBezTo>
                    <a:pt x="554" y="56"/>
                    <a:pt x="555" y="55"/>
                    <a:pt x="555" y="54"/>
                  </a:cubicBezTo>
                  <a:cubicBezTo>
                    <a:pt x="555" y="54"/>
                    <a:pt x="553" y="53"/>
                    <a:pt x="553" y="53"/>
                  </a:cubicBezTo>
                  <a:cubicBezTo>
                    <a:pt x="553" y="52"/>
                    <a:pt x="555" y="51"/>
                    <a:pt x="555" y="50"/>
                  </a:cubicBezTo>
                  <a:cubicBezTo>
                    <a:pt x="555" y="50"/>
                    <a:pt x="553" y="49"/>
                    <a:pt x="552" y="49"/>
                  </a:cubicBezTo>
                  <a:cubicBezTo>
                    <a:pt x="552" y="48"/>
                    <a:pt x="554" y="47"/>
                    <a:pt x="554" y="46"/>
                  </a:cubicBezTo>
                  <a:cubicBezTo>
                    <a:pt x="554" y="46"/>
                    <a:pt x="556" y="45"/>
                    <a:pt x="556" y="44"/>
                  </a:cubicBezTo>
                  <a:cubicBezTo>
                    <a:pt x="556" y="44"/>
                    <a:pt x="554" y="43"/>
                    <a:pt x="554" y="43"/>
                  </a:cubicBezTo>
                  <a:cubicBezTo>
                    <a:pt x="553" y="43"/>
                    <a:pt x="553" y="44"/>
                    <a:pt x="552" y="45"/>
                  </a:cubicBezTo>
                  <a:cubicBezTo>
                    <a:pt x="551" y="45"/>
                    <a:pt x="551" y="46"/>
                    <a:pt x="550" y="47"/>
                  </a:cubicBezTo>
                  <a:cubicBezTo>
                    <a:pt x="550" y="48"/>
                    <a:pt x="549" y="49"/>
                    <a:pt x="549" y="49"/>
                  </a:cubicBezTo>
                  <a:cubicBezTo>
                    <a:pt x="548" y="50"/>
                    <a:pt x="551" y="50"/>
                    <a:pt x="551" y="51"/>
                  </a:cubicBezTo>
                  <a:cubicBezTo>
                    <a:pt x="551" y="52"/>
                    <a:pt x="549" y="52"/>
                    <a:pt x="549" y="53"/>
                  </a:cubicBezTo>
                  <a:cubicBezTo>
                    <a:pt x="549" y="54"/>
                    <a:pt x="551" y="54"/>
                    <a:pt x="551" y="55"/>
                  </a:cubicBezTo>
                  <a:cubicBezTo>
                    <a:pt x="551" y="55"/>
                    <a:pt x="550" y="57"/>
                    <a:pt x="550" y="57"/>
                  </a:cubicBezTo>
                  <a:cubicBezTo>
                    <a:pt x="550" y="58"/>
                    <a:pt x="552" y="58"/>
                    <a:pt x="552" y="59"/>
                  </a:cubicBezTo>
                  <a:cubicBezTo>
                    <a:pt x="552" y="58"/>
                    <a:pt x="553" y="57"/>
                    <a:pt x="554" y="57"/>
                  </a:cubicBezTo>
                  <a:close/>
                  <a:moveTo>
                    <a:pt x="352" y="51"/>
                  </a:moveTo>
                  <a:cubicBezTo>
                    <a:pt x="351" y="50"/>
                    <a:pt x="350" y="49"/>
                    <a:pt x="348" y="48"/>
                  </a:cubicBezTo>
                  <a:cubicBezTo>
                    <a:pt x="347" y="50"/>
                    <a:pt x="346" y="51"/>
                    <a:pt x="345" y="53"/>
                  </a:cubicBezTo>
                  <a:cubicBezTo>
                    <a:pt x="346" y="54"/>
                    <a:pt x="348" y="55"/>
                    <a:pt x="349" y="56"/>
                  </a:cubicBezTo>
                  <a:cubicBezTo>
                    <a:pt x="350" y="54"/>
                    <a:pt x="351" y="53"/>
                    <a:pt x="352" y="51"/>
                  </a:cubicBezTo>
                  <a:close/>
                  <a:moveTo>
                    <a:pt x="11" y="45"/>
                  </a:moveTo>
                  <a:cubicBezTo>
                    <a:pt x="11" y="45"/>
                    <a:pt x="13" y="47"/>
                    <a:pt x="13" y="47"/>
                  </a:cubicBezTo>
                  <a:cubicBezTo>
                    <a:pt x="14" y="47"/>
                    <a:pt x="15" y="45"/>
                    <a:pt x="15" y="45"/>
                  </a:cubicBezTo>
                  <a:cubicBezTo>
                    <a:pt x="15" y="44"/>
                    <a:pt x="13" y="43"/>
                    <a:pt x="13" y="43"/>
                  </a:cubicBezTo>
                  <a:cubicBezTo>
                    <a:pt x="12" y="43"/>
                    <a:pt x="11" y="41"/>
                    <a:pt x="11" y="41"/>
                  </a:cubicBezTo>
                  <a:cubicBezTo>
                    <a:pt x="10" y="41"/>
                    <a:pt x="9" y="43"/>
                    <a:pt x="9" y="44"/>
                  </a:cubicBezTo>
                  <a:cubicBezTo>
                    <a:pt x="9" y="44"/>
                    <a:pt x="7" y="45"/>
                    <a:pt x="7" y="46"/>
                  </a:cubicBezTo>
                  <a:cubicBezTo>
                    <a:pt x="7" y="46"/>
                    <a:pt x="9" y="47"/>
                    <a:pt x="9" y="47"/>
                  </a:cubicBezTo>
                  <a:cubicBezTo>
                    <a:pt x="10" y="47"/>
                    <a:pt x="10" y="45"/>
                    <a:pt x="11" y="45"/>
                  </a:cubicBezTo>
                  <a:close/>
                  <a:moveTo>
                    <a:pt x="51" y="44"/>
                  </a:moveTo>
                  <a:cubicBezTo>
                    <a:pt x="51" y="44"/>
                    <a:pt x="52" y="42"/>
                    <a:pt x="53" y="42"/>
                  </a:cubicBezTo>
                  <a:cubicBezTo>
                    <a:pt x="53" y="42"/>
                    <a:pt x="55" y="44"/>
                    <a:pt x="55" y="43"/>
                  </a:cubicBezTo>
                  <a:cubicBezTo>
                    <a:pt x="55" y="43"/>
                    <a:pt x="56" y="42"/>
                    <a:pt x="57" y="41"/>
                  </a:cubicBezTo>
                  <a:cubicBezTo>
                    <a:pt x="57" y="40"/>
                    <a:pt x="58" y="40"/>
                    <a:pt x="58" y="39"/>
                  </a:cubicBezTo>
                  <a:cubicBezTo>
                    <a:pt x="57" y="39"/>
                    <a:pt x="57" y="37"/>
                    <a:pt x="56" y="37"/>
                  </a:cubicBezTo>
                  <a:cubicBezTo>
                    <a:pt x="56" y="37"/>
                    <a:pt x="55" y="39"/>
                    <a:pt x="54" y="39"/>
                  </a:cubicBezTo>
                  <a:cubicBezTo>
                    <a:pt x="54" y="39"/>
                    <a:pt x="52" y="38"/>
                    <a:pt x="52" y="38"/>
                  </a:cubicBezTo>
                  <a:cubicBezTo>
                    <a:pt x="52" y="38"/>
                    <a:pt x="51" y="39"/>
                    <a:pt x="50" y="40"/>
                  </a:cubicBezTo>
                  <a:cubicBezTo>
                    <a:pt x="50" y="41"/>
                    <a:pt x="49" y="41"/>
                    <a:pt x="49" y="42"/>
                  </a:cubicBezTo>
                  <a:cubicBezTo>
                    <a:pt x="50" y="42"/>
                    <a:pt x="50" y="44"/>
                    <a:pt x="51" y="44"/>
                  </a:cubicBezTo>
                  <a:close/>
                  <a:moveTo>
                    <a:pt x="63" y="28"/>
                  </a:moveTo>
                  <a:cubicBezTo>
                    <a:pt x="63" y="28"/>
                    <a:pt x="61" y="27"/>
                    <a:pt x="61" y="27"/>
                  </a:cubicBezTo>
                  <a:cubicBezTo>
                    <a:pt x="60" y="26"/>
                    <a:pt x="59" y="25"/>
                    <a:pt x="58" y="25"/>
                  </a:cubicBezTo>
                  <a:cubicBezTo>
                    <a:pt x="58" y="25"/>
                    <a:pt x="57" y="27"/>
                    <a:pt x="57" y="27"/>
                  </a:cubicBezTo>
                  <a:cubicBezTo>
                    <a:pt x="56" y="27"/>
                    <a:pt x="55" y="29"/>
                    <a:pt x="55" y="29"/>
                  </a:cubicBezTo>
                  <a:cubicBezTo>
                    <a:pt x="55" y="30"/>
                    <a:pt x="57" y="31"/>
                    <a:pt x="57" y="31"/>
                  </a:cubicBezTo>
                  <a:cubicBezTo>
                    <a:pt x="58" y="31"/>
                    <a:pt x="59" y="33"/>
                    <a:pt x="59" y="33"/>
                  </a:cubicBezTo>
                  <a:cubicBezTo>
                    <a:pt x="60" y="33"/>
                    <a:pt x="61" y="31"/>
                    <a:pt x="61" y="30"/>
                  </a:cubicBezTo>
                  <a:cubicBezTo>
                    <a:pt x="61" y="30"/>
                    <a:pt x="63" y="29"/>
                    <a:pt x="63" y="28"/>
                  </a:cubicBezTo>
                  <a:close/>
                  <a:moveTo>
                    <a:pt x="108" y="48"/>
                  </a:moveTo>
                  <a:cubicBezTo>
                    <a:pt x="108" y="48"/>
                    <a:pt x="106" y="47"/>
                    <a:pt x="105" y="47"/>
                  </a:cubicBezTo>
                  <a:cubicBezTo>
                    <a:pt x="105" y="46"/>
                    <a:pt x="103" y="45"/>
                    <a:pt x="103" y="45"/>
                  </a:cubicBezTo>
                  <a:cubicBezTo>
                    <a:pt x="103" y="45"/>
                    <a:pt x="102" y="47"/>
                    <a:pt x="101" y="47"/>
                  </a:cubicBezTo>
                  <a:cubicBezTo>
                    <a:pt x="101" y="47"/>
                    <a:pt x="100" y="49"/>
                    <a:pt x="100" y="49"/>
                  </a:cubicBezTo>
                  <a:cubicBezTo>
                    <a:pt x="100" y="50"/>
                    <a:pt x="102" y="51"/>
                    <a:pt x="102" y="51"/>
                  </a:cubicBezTo>
                  <a:cubicBezTo>
                    <a:pt x="102" y="51"/>
                    <a:pt x="104" y="53"/>
                    <a:pt x="104" y="53"/>
                  </a:cubicBezTo>
                  <a:cubicBezTo>
                    <a:pt x="105" y="53"/>
                    <a:pt x="106" y="51"/>
                    <a:pt x="106" y="51"/>
                  </a:cubicBezTo>
                  <a:cubicBezTo>
                    <a:pt x="106" y="50"/>
                    <a:pt x="108" y="49"/>
                    <a:pt x="108" y="48"/>
                  </a:cubicBezTo>
                  <a:close/>
                  <a:moveTo>
                    <a:pt x="116" y="51"/>
                  </a:moveTo>
                  <a:cubicBezTo>
                    <a:pt x="116" y="51"/>
                    <a:pt x="117" y="49"/>
                    <a:pt x="118" y="49"/>
                  </a:cubicBezTo>
                  <a:cubicBezTo>
                    <a:pt x="118" y="48"/>
                    <a:pt x="119" y="47"/>
                    <a:pt x="119" y="47"/>
                  </a:cubicBezTo>
                  <a:cubicBezTo>
                    <a:pt x="120" y="46"/>
                    <a:pt x="121" y="45"/>
                    <a:pt x="121" y="44"/>
                  </a:cubicBezTo>
                  <a:cubicBezTo>
                    <a:pt x="121" y="44"/>
                    <a:pt x="119" y="43"/>
                    <a:pt x="119" y="43"/>
                  </a:cubicBezTo>
                  <a:cubicBezTo>
                    <a:pt x="119" y="43"/>
                    <a:pt x="117" y="41"/>
                    <a:pt x="117" y="41"/>
                  </a:cubicBezTo>
                  <a:cubicBezTo>
                    <a:pt x="116" y="41"/>
                    <a:pt x="115" y="43"/>
                    <a:pt x="115" y="43"/>
                  </a:cubicBezTo>
                  <a:cubicBezTo>
                    <a:pt x="114" y="44"/>
                    <a:pt x="114" y="45"/>
                    <a:pt x="113" y="46"/>
                  </a:cubicBezTo>
                  <a:cubicBezTo>
                    <a:pt x="113" y="46"/>
                    <a:pt x="115" y="47"/>
                    <a:pt x="116" y="47"/>
                  </a:cubicBezTo>
                  <a:cubicBezTo>
                    <a:pt x="116" y="48"/>
                    <a:pt x="114" y="49"/>
                    <a:pt x="114" y="49"/>
                  </a:cubicBezTo>
                  <a:cubicBezTo>
                    <a:pt x="114" y="49"/>
                    <a:pt x="116" y="51"/>
                    <a:pt x="116" y="51"/>
                  </a:cubicBezTo>
                  <a:close/>
                  <a:moveTo>
                    <a:pt x="177" y="27"/>
                  </a:moveTo>
                  <a:cubicBezTo>
                    <a:pt x="178" y="27"/>
                    <a:pt x="178" y="29"/>
                    <a:pt x="179" y="29"/>
                  </a:cubicBezTo>
                  <a:cubicBezTo>
                    <a:pt x="180" y="29"/>
                    <a:pt x="180" y="27"/>
                    <a:pt x="181" y="26"/>
                  </a:cubicBezTo>
                  <a:cubicBezTo>
                    <a:pt x="181" y="26"/>
                    <a:pt x="182" y="24"/>
                    <a:pt x="183" y="24"/>
                  </a:cubicBezTo>
                  <a:cubicBezTo>
                    <a:pt x="183" y="24"/>
                    <a:pt x="185" y="26"/>
                    <a:pt x="185" y="26"/>
                  </a:cubicBezTo>
                  <a:cubicBezTo>
                    <a:pt x="185" y="25"/>
                    <a:pt x="186" y="24"/>
                    <a:pt x="186" y="24"/>
                  </a:cubicBezTo>
                  <a:cubicBezTo>
                    <a:pt x="188" y="22"/>
                    <a:pt x="189" y="21"/>
                    <a:pt x="190" y="19"/>
                  </a:cubicBezTo>
                  <a:cubicBezTo>
                    <a:pt x="191" y="19"/>
                    <a:pt x="191" y="21"/>
                    <a:pt x="192" y="21"/>
                  </a:cubicBezTo>
                  <a:cubicBezTo>
                    <a:pt x="192" y="21"/>
                    <a:pt x="194" y="19"/>
                    <a:pt x="194" y="19"/>
                  </a:cubicBezTo>
                  <a:cubicBezTo>
                    <a:pt x="194" y="19"/>
                    <a:pt x="192" y="17"/>
                    <a:pt x="192" y="17"/>
                  </a:cubicBezTo>
                  <a:cubicBezTo>
                    <a:pt x="191" y="17"/>
                    <a:pt x="190" y="19"/>
                    <a:pt x="190" y="19"/>
                  </a:cubicBezTo>
                  <a:cubicBezTo>
                    <a:pt x="189" y="19"/>
                    <a:pt x="188" y="17"/>
                    <a:pt x="188" y="18"/>
                  </a:cubicBezTo>
                  <a:cubicBezTo>
                    <a:pt x="187" y="18"/>
                    <a:pt x="186" y="20"/>
                    <a:pt x="186" y="20"/>
                  </a:cubicBezTo>
                  <a:cubicBezTo>
                    <a:pt x="185" y="20"/>
                    <a:pt x="184" y="18"/>
                    <a:pt x="184" y="18"/>
                  </a:cubicBezTo>
                  <a:cubicBezTo>
                    <a:pt x="183" y="18"/>
                    <a:pt x="182" y="16"/>
                    <a:pt x="181" y="16"/>
                  </a:cubicBezTo>
                  <a:cubicBezTo>
                    <a:pt x="181" y="17"/>
                    <a:pt x="180" y="18"/>
                    <a:pt x="180" y="19"/>
                  </a:cubicBezTo>
                  <a:cubicBezTo>
                    <a:pt x="179" y="19"/>
                    <a:pt x="179" y="20"/>
                    <a:pt x="178" y="21"/>
                  </a:cubicBezTo>
                  <a:cubicBezTo>
                    <a:pt x="178" y="22"/>
                    <a:pt x="177" y="22"/>
                    <a:pt x="176" y="23"/>
                  </a:cubicBezTo>
                  <a:cubicBezTo>
                    <a:pt x="176" y="24"/>
                    <a:pt x="175" y="25"/>
                    <a:pt x="175" y="25"/>
                  </a:cubicBezTo>
                  <a:cubicBezTo>
                    <a:pt x="174" y="26"/>
                    <a:pt x="173" y="27"/>
                    <a:pt x="173" y="27"/>
                  </a:cubicBezTo>
                  <a:cubicBezTo>
                    <a:pt x="173" y="28"/>
                    <a:pt x="175" y="29"/>
                    <a:pt x="175" y="29"/>
                  </a:cubicBezTo>
                  <a:cubicBezTo>
                    <a:pt x="176" y="28"/>
                    <a:pt x="176" y="28"/>
                    <a:pt x="177" y="27"/>
                  </a:cubicBezTo>
                  <a:close/>
                  <a:moveTo>
                    <a:pt x="206" y="49"/>
                  </a:moveTo>
                  <a:cubicBezTo>
                    <a:pt x="206" y="49"/>
                    <a:pt x="207" y="47"/>
                    <a:pt x="208" y="47"/>
                  </a:cubicBezTo>
                  <a:cubicBezTo>
                    <a:pt x="208" y="47"/>
                    <a:pt x="205" y="45"/>
                    <a:pt x="205" y="45"/>
                  </a:cubicBezTo>
                  <a:cubicBezTo>
                    <a:pt x="205" y="45"/>
                    <a:pt x="207" y="44"/>
                    <a:pt x="207" y="43"/>
                  </a:cubicBezTo>
                  <a:cubicBezTo>
                    <a:pt x="207" y="42"/>
                    <a:pt x="208" y="41"/>
                    <a:pt x="209" y="41"/>
                  </a:cubicBezTo>
                  <a:cubicBezTo>
                    <a:pt x="209" y="40"/>
                    <a:pt x="210" y="39"/>
                    <a:pt x="211" y="38"/>
                  </a:cubicBezTo>
                  <a:cubicBezTo>
                    <a:pt x="211" y="38"/>
                    <a:pt x="208" y="37"/>
                    <a:pt x="208" y="37"/>
                  </a:cubicBezTo>
                  <a:cubicBezTo>
                    <a:pt x="208" y="36"/>
                    <a:pt x="210" y="35"/>
                    <a:pt x="210" y="35"/>
                  </a:cubicBezTo>
                  <a:cubicBezTo>
                    <a:pt x="210" y="35"/>
                    <a:pt x="208" y="33"/>
                    <a:pt x="208" y="33"/>
                  </a:cubicBezTo>
                  <a:cubicBezTo>
                    <a:pt x="207" y="33"/>
                    <a:pt x="207" y="34"/>
                    <a:pt x="206" y="35"/>
                  </a:cubicBezTo>
                  <a:cubicBezTo>
                    <a:pt x="206" y="35"/>
                    <a:pt x="204" y="37"/>
                    <a:pt x="204" y="37"/>
                  </a:cubicBezTo>
                  <a:cubicBezTo>
                    <a:pt x="204" y="38"/>
                    <a:pt x="207" y="39"/>
                    <a:pt x="207" y="39"/>
                  </a:cubicBezTo>
                  <a:cubicBezTo>
                    <a:pt x="206" y="40"/>
                    <a:pt x="205" y="41"/>
                    <a:pt x="205" y="41"/>
                  </a:cubicBezTo>
                  <a:cubicBezTo>
                    <a:pt x="204" y="42"/>
                    <a:pt x="203" y="43"/>
                    <a:pt x="203" y="43"/>
                  </a:cubicBezTo>
                  <a:cubicBezTo>
                    <a:pt x="203" y="44"/>
                    <a:pt x="201" y="45"/>
                    <a:pt x="201" y="46"/>
                  </a:cubicBezTo>
                  <a:cubicBezTo>
                    <a:pt x="202" y="46"/>
                    <a:pt x="203" y="47"/>
                    <a:pt x="204" y="47"/>
                  </a:cubicBezTo>
                  <a:cubicBezTo>
                    <a:pt x="204" y="47"/>
                    <a:pt x="205" y="49"/>
                    <a:pt x="206" y="49"/>
                  </a:cubicBezTo>
                  <a:close/>
                  <a:moveTo>
                    <a:pt x="240" y="51"/>
                  </a:moveTo>
                  <a:cubicBezTo>
                    <a:pt x="240" y="50"/>
                    <a:pt x="242" y="52"/>
                    <a:pt x="242" y="52"/>
                  </a:cubicBezTo>
                  <a:cubicBezTo>
                    <a:pt x="243" y="52"/>
                    <a:pt x="244" y="50"/>
                    <a:pt x="244" y="50"/>
                  </a:cubicBezTo>
                  <a:cubicBezTo>
                    <a:pt x="244" y="50"/>
                    <a:pt x="242" y="48"/>
                    <a:pt x="242" y="48"/>
                  </a:cubicBezTo>
                  <a:cubicBezTo>
                    <a:pt x="241" y="48"/>
                    <a:pt x="240" y="47"/>
                    <a:pt x="240" y="47"/>
                  </a:cubicBezTo>
                  <a:cubicBezTo>
                    <a:pt x="239" y="47"/>
                    <a:pt x="238" y="49"/>
                    <a:pt x="238" y="49"/>
                  </a:cubicBezTo>
                  <a:cubicBezTo>
                    <a:pt x="238" y="49"/>
                    <a:pt x="236" y="51"/>
                    <a:pt x="236" y="51"/>
                  </a:cubicBezTo>
                  <a:cubicBezTo>
                    <a:pt x="236" y="52"/>
                    <a:pt x="238" y="52"/>
                    <a:pt x="238" y="53"/>
                  </a:cubicBezTo>
                  <a:cubicBezTo>
                    <a:pt x="239" y="53"/>
                    <a:pt x="240" y="51"/>
                    <a:pt x="240" y="51"/>
                  </a:cubicBezTo>
                  <a:close/>
                  <a:moveTo>
                    <a:pt x="233" y="45"/>
                  </a:moveTo>
                  <a:cubicBezTo>
                    <a:pt x="234" y="46"/>
                    <a:pt x="235" y="43"/>
                    <a:pt x="235" y="43"/>
                  </a:cubicBezTo>
                  <a:cubicBezTo>
                    <a:pt x="236" y="43"/>
                    <a:pt x="237" y="45"/>
                    <a:pt x="237" y="45"/>
                  </a:cubicBezTo>
                  <a:cubicBezTo>
                    <a:pt x="238" y="45"/>
                    <a:pt x="239" y="43"/>
                    <a:pt x="239" y="43"/>
                  </a:cubicBezTo>
                  <a:cubicBezTo>
                    <a:pt x="240" y="42"/>
                    <a:pt x="240" y="41"/>
                    <a:pt x="241" y="40"/>
                  </a:cubicBezTo>
                  <a:cubicBezTo>
                    <a:pt x="240" y="40"/>
                    <a:pt x="239" y="39"/>
                    <a:pt x="239" y="39"/>
                  </a:cubicBezTo>
                  <a:cubicBezTo>
                    <a:pt x="238" y="39"/>
                    <a:pt x="237" y="41"/>
                    <a:pt x="237" y="41"/>
                  </a:cubicBezTo>
                  <a:cubicBezTo>
                    <a:pt x="236" y="41"/>
                    <a:pt x="235" y="39"/>
                    <a:pt x="235" y="39"/>
                  </a:cubicBezTo>
                  <a:cubicBezTo>
                    <a:pt x="234" y="40"/>
                    <a:pt x="233" y="41"/>
                    <a:pt x="233" y="41"/>
                  </a:cubicBezTo>
                  <a:cubicBezTo>
                    <a:pt x="232" y="42"/>
                    <a:pt x="232" y="43"/>
                    <a:pt x="231" y="44"/>
                  </a:cubicBezTo>
                  <a:cubicBezTo>
                    <a:pt x="232" y="44"/>
                    <a:pt x="233" y="45"/>
                    <a:pt x="233" y="45"/>
                  </a:cubicBezTo>
                  <a:close/>
                  <a:moveTo>
                    <a:pt x="241" y="30"/>
                  </a:moveTo>
                  <a:cubicBezTo>
                    <a:pt x="242" y="30"/>
                    <a:pt x="243" y="32"/>
                    <a:pt x="244" y="32"/>
                  </a:cubicBezTo>
                  <a:cubicBezTo>
                    <a:pt x="244" y="32"/>
                    <a:pt x="245" y="30"/>
                    <a:pt x="245" y="30"/>
                  </a:cubicBezTo>
                  <a:cubicBezTo>
                    <a:pt x="246" y="30"/>
                    <a:pt x="247" y="32"/>
                    <a:pt x="248" y="32"/>
                  </a:cubicBezTo>
                  <a:cubicBezTo>
                    <a:pt x="248" y="31"/>
                    <a:pt x="249" y="29"/>
                    <a:pt x="249" y="29"/>
                  </a:cubicBezTo>
                  <a:cubicBezTo>
                    <a:pt x="248" y="28"/>
                    <a:pt x="246" y="27"/>
                    <a:pt x="245" y="26"/>
                  </a:cubicBezTo>
                  <a:cubicBezTo>
                    <a:pt x="244" y="25"/>
                    <a:pt x="243" y="25"/>
                    <a:pt x="243" y="24"/>
                  </a:cubicBezTo>
                  <a:cubicBezTo>
                    <a:pt x="242" y="25"/>
                    <a:pt x="242" y="26"/>
                    <a:pt x="241" y="26"/>
                  </a:cubicBezTo>
                  <a:cubicBezTo>
                    <a:pt x="240" y="27"/>
                    <a:pt x="240" y="28"/>
                    <a:pt x="239" y="29"/>
                  </a:cubicBezTo>
                  <a:cubicBezTo>
                    <a:pt x="239" y="29"/>
                    <a:pt x="237" y="30"/>
                    <a:pt x="238" y="31"/>
                  </a:cubicBezTo>
                  <a:cubicBezTo>
                    <a:pt x="238" y="32"/>
                    <a:pt x="240" y="32"/>
                    <a:pt x="240" y="33"/>
                  </a:cubicBezTo>
                  <a:cubicBezTo>
                    <a:pt x="240" y="32"/>
                    <a:pt x="241" y="30"/>
                    <a:pt x="241" y="30"/>
                  </a:cubicBezTo>
                  <a:close/>
                  <a:moveTo>
                    <a:pt x="283" y="41"/>
                  </a:moveTo>
                  <a:cubicBezTo>
                    <a:pt x="284" y="40"/>
                    <a:pt x="284" y="39"/>
                    <a:pt x="285" y="39"/>
                  </a:cubicBezTo>
                  <a:cubicBezTo>
                    <a:pt x="285" y="38"/>
                    <a:pt x="286" y="37"/>
                    <a:pt x="286" y="36"/>
                  </a:cubicBezTo>
                  <a:cubicBezTo>
                    <a:pt x="286" y="36"/>
                    <a:pt x="284" y="35"/>
                    <a:pt x="284" y="35"/>
                  </a:cubicBezTo>
                  <a:cubicBezTo>
                    <a:pt x="284" y="34"/>
                    <a:pt x="286" y="33"/>
                    <a:pt x="286" y="32"/>
                  </a:cubicBezTo>
                  <a:cubicBezTo>
                    <a:pt x="286" y="32"/>
                    <a:pt x="287" y="31"/>
                    <a:pt x="288" y="30"/>
                  </a:cubicBezTo>
                  <a:cubicBezTo>
                    <a:pt x="288" y="30"/>
                    <a:pt x="285" y="29"/>
                    <a:pt x="285" y="28"/>
                  </a:cubicBezTo>
                  <a:cubicBezTo>
                    <a:pt x="285" y="28"/>
                    <a:pt x="287" y="27"/>
                    <a:pt x="287" y="26"/>
                  </a:cubicBezTo>
                  <a:cubicBezTo>
                    <a:pt x="287" y="26"/>
                    <a:pt x="289" y="25"/>
                    <a:pt x="289" y="24"/>
                  </a:cubicBezTo>
                  <a:cubicBezTo>
                    <a:pt x="289" y="23"/>
                    <a:pt x="287" y="23"/>
                    <a:pt x="286" y="22"/>
                  </a:cubicBezTo>
                  <a:cubicBezTo>
                    <a:pt x="286" y="23"/>
                    <a:pt x="285" y="24"/>
                    <a:pt x="285" y="25"/>
                  </a:cubicBezTo>
                  <a:cubicBezTo>
                    <a:pt x="285" y="25"/>
                    <a:pt x="283" y="26"/>
                    <a:pt x="283" y="27"/>
                  </a:cubicBezTo>
                  <a:cubicBezTo>
                    <a:pt x="283" y="27"/>
                    <a:pt x="285" y="28"/>
                    <a:pt x="285" y="28"/>
                  </a:cubicBezTo>
                  <a:cubicBezTo>
                    <a:pt x="285" y="29"/>
                    <a:pt x="284" y="30"/>
                    <a:pt x="284" y="31"/>
                  </a:cubicBezTo>
                  <a:cubicBezTo>
                    <a:pt x="283" y="31"/>
                    <a:pt x="282" y="32"/>
                    <a:pt x="282" y="33"/>
                  </a:cubicBezTo>
                  <a:cubicBezTo>
                    <a:pt x="282" y="33"/>
                    <a:pt x="284" y="34"/>
                    <a:pt x="284" y="35"/>
                  </a:cubicBezTo>
                  <a:cubicBezTo>
                    <a:pt x="284" y="35"/>
                    <a:pt x="283" y="37"/>
                    <a:pt x="282" y="37"/>
                  </a:cubicBezTo>
                  <a:cubicBezTo>
                    <a:pt x="282" y="37"/>
                    <a:pt x="281" y="38"/>
                    <a:pt x="281" y="39"/>
                  </a:cubicBezTo>
                  <a:cubicBezTo>
                    <a:pt x="281" y="40"/>
                    <a:pt x="279" y="41"/>
                    <a:pt x="279" y="41"/>
                  </a:cubicBezTo>
                  <a:cubicBezTo>
                    <a:pt x="279" y="42"/>
                    <a:pt x="281" y="42"/>
                    <a:pt x="281" y="43"/>
                  </a:cubicBezTo>
                  <a:cubicBezTo>
                    <a:pt x="282" y="42"/>
                    <a:pt x="282" y="42"/>
                    <a:pt x="283" y="41"/>
                  </a:cubicBezTo>
                  <a:close/>
                  <a:moveTo>
                    <a:pt x="270" y="34"/>
                  </a:moveTo>
                  <a:cubicBezTo>
                    <a:pt x="270" y="35"/>
                    <a:pt x="271" y="32"/>
                    <a:pt x="272" y="32"/>
                  </a:cubicBezTo>
                  <a:cubicBezTo>
                    <a:pt x="272" y="32"/>
                    <a:pt x="274" y="34"/>
                    <a:pt x="274" y="34"/>
                  </a:cubicBezTo>
                  <a:cubicBezTo>
                    <a:pt x="275" y="34"/>
                    <a:pt x="275" y="32"/>
                    <a:pt x="276" y="32"/>
                  </a:cubicBezTo>
                  <a:cubicBezTo>
                    <a:pt x="276" y="31"/>
                    <a:pt x="277" y="30"/>
                    <a:pt x="277" y="30"/>
                  </a:cubicBezTo>
                  <a:cubicBezTo>
                    <a:pt x="277" y="29"/>
                    <a:pt x="276" y="28"/>
                    <a:pt x="275" y="28"/>
                  </a:cubicBezTo>
                  <a:cubicBezTo>
                    <a:pt x="275" y="28"/>
                    <a:pt x="273" y="26"/>
                    <a:pt x="273" y="26"/>
                  </a:cubicBezTo>
                  <a:cubicBezTo>
                    <a:pt x="273" y="26"/>
                    <a:pt x="271" y="28"/>
                    <a:pt x="271" y="28"/>
                  </a:cubicBezTo>
                  <a:cubicBezTo>
                    <a:pt x="271" y="29"/>
                    <a:pt x="270" y="30"/>
                    <a:pt x="270" y="31"/>
                  </a:cubicBezTo>
                  <a:cubicBezTo>
                    <a:pt x="269" y="31"/>
                    <a:pt x="268" y="32"/>
                    <a:pt x="268" y="33"/>
                  </a:cubicBezTo>
                  <a:cubicBezTo>
                    <a:pt x="269" y="33"/>
                    <a:pt x="269" y="34"/>
                    <a:pt x="270" y="34"/>
                  </a:cubicBezTo>
                  <a:close/>
                  <a:moveTo>
                    <a:pt x="295" y="25"/>
                  </a:moveTo>
                  <a:cubicBezTo>
                    <a:pt x="295" y="25"/>
                    <a:pt x="293" y="27"/>
                    <a:pt x="293" y="27"/>
                  </a:cubicBezTo>
                  <a:cubicBezTo>
                    <a:pt x="293" y="28"/>
                    <a:pt x="295" y="29"/>
                    <a:pt x="295" y="29"/>
                  </a:cubicBezTo>
                  <a:cubicBezTo>
                    <a:pt x="296" y="29"/>
                    <a:pt x="297" y="31"/>
                    <a:pt x="298" y="31"/>
                  </a:cubicBezTo>
                  <a:cubicBezTo>
                    <a:pt x="298" y="31"/>
                    <a:pt x="299" y="29"/>
                    <a:pt x="299" y="29"/>
                  </a:cubicBezTo>
                  <a:cubicBezTo>
                    <a:pt x="300" y="28"/>
                    <a:pt x="301" y="27"/>
                    <a:pt x="301" y="26"/>
                  </a:cubicBezTo>
                  <a:cubicBezTo>
                    <a:pt x="301" y="26"/>
                    <a:pt x="303" y="25"/>
                    <a:pt x="303" y="24"/>
                  </a:cubicBezTo>
                  <a:cubicBezTo>
                    <a:pt x="303" y="23"/>
                    <a:pt x="301" y="23"/>
                    <a:pt x="301" y="22"/>
                  </a:cubicBezTo>
                  <a:cubicBezTo>
                    <a:pt x="299" y="24"/>
                    <a:pt x="298" y="25"/>
                    <a:pt x="297" y="27"/>
                  </a:cubicBezTo>
                  <a:cubicBezTo>
                    <a:pt x="296" y="27"/>
                    <a:pt x="296" y="25"/>
                    <a:pt x="295" y="25"/>
                  </a:cubicBezTo>
                  <a:close/>
                  <a:moveTo>
                    <a:pt x="373" y="39"/>
                  </a:moveTo>
                  <a:cubicBezTo>
                    <a:pt x="373" y="38"/>
                    <a:pt x="374" y="37"/>
                    <a:pt x="375" y="37"/>
                  </a:cubicBezTo>
                  <a:cubicBezTo>
                    <a:pt x="375" y="36"/>
                    <a:pt x="376" y="38"/>
                    <a:pt x="377" y="38"/>
                  </a:cubicBezTo>
                  <a:cubicBezTo>
                    <a:pt x="377" y="38"/>
                    <a:pt x="378" y="36"/>
                    <a:pt x="378" y="36"/>
                  </a:cubicBezTo>
                  <a:cubicBezTo>
                    <a:pt x="379" y="36"/>
                    <a:pt x="380" y="37"/>
                    <a:pt x="381" y="38"/>
                  </a:cubicBezTo>
                  <a:cubicBezTo>
                    <a:pt x="381" y="38"/>
                    <a:pt x="383" y="39"/>
                    <a:pt x="383" y="39"/>
                  </a:cubicBezTo>
                  <a:cubicBezTo>
                    <a:pt x="384" y="39"/>
                    <a:pt x="384" y="37"/>
                    <a:pt x="385" y="37"/>
                  </a:cubicBezTo>
                  <a:cubicBezTo>
                    <a:pt x="384" y="37"/>
                    <a:pt x="383" y="36"/>
                    <a:pt x="382" y="35"/>
                  </a:cubicBezTo>
                  <a:cubicBezTo>
                    <a:pt x="382" y="35"/>
                    <a:pt x="381" y="34"/>
                    <a:pt x="380" y="34"/>
                  </a:cubicBezTo>
                  <a:cubicBezTo>
                    <a:pt x="380" y="33"/>
                    <a:pt x="379" y="32"/>
                    <a:pt x="378" y="32"/>
                  </a:cubicBezTo>
                  <a:cubicBezTo>
                    <a:pt x="378" y="32"/>
                    <a:pt x="377" y="34"/>
                    <a:pt x="376" y="34"/>
                  </a:cubicBezTo>
                  <a:cubicBezTo>
                    <a:pt x="376" y="34"/>
                    <a:pt x="374" y="32"/>
                    <a:pt x="374" y="33"/>
                  </a:cubicBezTo>
                  <a:cubicBezTo>
                    <a:pt x="373" y="33"/>
                    <a:pt x="373" y="34"/>
                    <a:pt x="372" y="35"/>
                  </a:cubicBezTo>
                  <a:cubicBezTo>
                    <a:pt x="372" y="35"/>
                    <a:pt x="371" y="36"/>
                    <a:pt x="371" y="37"/>
                  </a:cubicBezTo>
                  <a:cubicBezTo>
                    <a:pt x="370" y="38"/>
                    <a:pt x="369" y="39"/>
                    <a:pt x="369" y="39"/>
                  </a:cubicBezTo>
                  <a:cubicBezTo>
                    <a:pt x="369" y="40"/>
                    <a:pt x="371" y="40"/>
                    <a:pt x="371" y="41"/>
                  </a:cubicBezTo>
                  <a:cubicBezTo>
                    <a:pt x="372" y="40"/>
                    <a:pt x="372" y="39"/>
                    <a:pt x="373" y="39"/>
                  </a:cubicBezTo>
                  <a:close/>
                  <a:moveTo>
                    <a:pt x="410" y="50"/>
                  </a:moveTo>
                  <a:cubicBezTo>
                    <a:pt x="411" y="49"/>
                    <a:pt x="412" y="48"/>
                    <a:pt x="412" y="47"/>
                  </a:cubicBezTo>
                  <a:cubicBezTo>
                    <a:pt x="412" y="47"/>
                    <a:pt x="410" y="46"/>
                    <a:pt x="410" y="46"/>
                  </a:cubicBezTo>
                  <a:cubicBezTo>
                    <a:pt x="410" y="46"/>
                    <a:pt x="408" y="44"/>
                    <a:pt x="408" y="44"/>
                  </a:cubicBezTo>
                  <a:cubicBezTo>
                    <a:pt x="407" y="44"/>
                    <a:pt x="406" y="46"/>
                    <a:pt x="406" y="46"/>
                  </a:cubicBezTo>
                  <a:cubicBezTo>
                    <a:pt x="405" y="47"/>
                    <a:pt x="405" y="48"/>
                    <a:pt x="404" y="49"/>
                  </a:cubicBezTo>
                  <a:cubicBezTo>
                    <a:pt x="404" y="49"/>
                    <a:pt x="402" y="50"/>
                    <a:pt x="402" y="51"/>
                  </a:cubicBezTo>
                  <a:cubicBezTo>
                    <a:pt x="402" y="51"/>
                    <a:pt x="404" y="52"/>
                    <a:pt x="405" y="52"/>
                  </a:cubicBezTo>
                  <a:cubicBezTo>
                    <a:pt x="405" y="53"/>
                    <a:pt x="406" y="54"/>
                    <a:pt x="407" y="54"/>
                  </a:cubicBezTo>
                  <a:cubicBezTo>
                    <a:pt x="408" y="53"/>
                    <a:pt x="409" y="51"/>
                    <a:pt x="410" y="50"/>
                  </a:cubicBezTo>
                  <a:close/>
                  <a:moveTo>
                    <a:pt x="399" y="41"/>
                  </a:moveTo>
                  <a:cubicBezTo>
                    <a:pt x="400" y="40"/>
                    <a:pt x="400" y="40"/>
                    <a:pt x="401" y="39"/>
                  </a:cubicBezTo>
                  <a:cubicBezTo>
                    <a:pt x="402" y="37"/>
                    <a:pt x="403" y="36"/>
                    <a:pt x="404" y="35"/>
                  </a:cubicBezTo>
                  <a:cubicBezTo>
                    <a:pt x="403" y="33"/>
                    <a:pt x="401" y="32"/>
                    <a:pt x="400" y="31"/>
                  </a:cubicBezTo>
                  <a:cubicBezTo>
                    <a:pt x="399" y="32"/>
                    <a:pt x="399" y="33"/>
                    <a:pt x="398" y="33"/>
                  </a:cubicBezTo>
                  <a:cubicBezTo>
                    <a:pt x="397" y="35"/>
                    <a:pt x="396" y="36"/>
                    <a:pt x="395" y="38"/>
                  </a:cubicBezTo>
                  <a:cubicBezTo>
                    <a:pt x="394" y="39"/>
                    <a:pt x="392" y="41"/>
                    <a:pt x="391" y="42"/>
                  </a:cubicBezTo>
                  <a:cubicBezTo>
                    <a:pt x="393" y="43"/>
                    <a:pt x="394" y="45"/>
                    <a:pt x="396" y="46"/>
                  </a:cubicBezTo>
                  <a:cubicBezTo>
                    <a:pt x="397" y="44"/>
                    <a:pt x="398" y="43"/>
                    <a:pt x="399" y="41"/>
                  </a:cubicBezTo>
                  <a:close/>
                  <a:moveTo>
                    <a:pt x="433" y="53"/>
                  </a:moveTo>
                  <a:cubicBezTo>
                    <a:pt x="434" y="53"/>
                    <a:pt x="434" y="54"/>
                    <a:pt x="435" y="54"/>
                  </a:cubicBezTo>
                  <a:cubicBezTo>
                    <a:pt x="436" y="55"/>
                    <a:pt x="437" y="56"/>
                    <a:pt x="437" y="56"/>
                  </a:cubicBezTo>
                  <a:cubicBezTo>
                    <a:pt x="438" y="56"/>
                    <a:pt x="439" y="54"/>
                    <a:pt x="439" y="54"/>
                  </a:cubicBezTo>
                  <a:cubicBezTo>
                    <a:pt x="440" y="53"/>
                    <a:pt x="440" y="52"/>
                    <a:pt x="441" y="52"/>
                  </a:cubicBezTo>
                  <a:cubicBezTo>
                    <a:pt x="441" y="51"/>
                    <a:pt x="442" y="50"/>
                    <a:pt x="442" y="49"/>
                  </a:cubicBezTo>
                  <a:cubicBezTo>
                    <a:pt x="442" y="49"/>
                    <a:pt x="440" y="48"/>
                    <a:pt x="440" y="48"/>
                  </a:cubicBezTo>
                  <a:cubicBezTo>
                    <a:pt x="440" y="48"/>
                    <a:pt x="439" y="50"/>
                    <a:pt x="438" y="50"/>
                  </a:cubicBezTo>
                  <a:cubicBezTo>
                    <a:pt x="438" y="50"/>
                    <a:pt x="437" y="48"/>
                    <a:pt x="436" y="48"/>
                  </a:cubicBezTo>
                  <a:cubicBezTo>
                    <a:pt x="436" y="48"/>
                    <a:pt x="435" y="46"/>
                    <a:pt x="434" y="47"/>
                  </a:cubicBezTo>
                  <a:cubicBezTo>
                    <a:pt x="433" y="47"/>
                    <a:pt x="433" y="48"/>
                    <a:pt x="432" y="49"/>
                  </a:cubicBezTo>
                  <a:cubicBezTo>
                    <a:pt x="432" y="49"/>
                    <a:pt x="431" y="50"/>
                    <a:pt x="431" y="51"/>
                  </a:cubicBezTo>
                  <a:cubicBezTo>
                    <a:pt x="430" y="51"/>
                    <a:pt x="429" y="53"/>
                    <a:pt x="429" y="53"/>
                  </a:cubicBezTo>
                  <a:cubicBezTo>
                    <a:pt x="429" y="54"/>
                    <a:pt x="431" y="54"/>
                    <a:pt x="431" y="55"/>
                  </a:cubicBezTo>
                  <a:cubicBezTo>
                    <a:pt x="432" y="54"/>
                    <a:pt x="432" y="53"/>
                    <a:pt x="433" y="53"/>
                  </a:cubicBezTo>
                  <a:close/>
                  <a:moveTo>
                    <a:pt x="464" y="31"/>
                  </a:moveTo>
                  <a:cubicBezTo>
                    <a:pt x="464" y="30"/>
                    <a:pt x="466" y="32"/>
                    <a:pt x="466" y="32"/>
                  </a:cubicBezTo>
                  <a:cubicBezTo>
                    <a:pt x="466" y="32"/>
                    <a:pt x="468" y="30"/>
                    <a:pt x="468" y="30"/>
                  </a:cubicBezTo>
                  <a:cubicBezTo>
                    <a:pt x="468" y="30"/>
                    <a:pt x="466" y="28"/>
                    <a:pt x="466" y="28"/>
                  </a:cubicBezTo>
                  <a:cubicBezTo>
                    <a:pt x="465" y="28"/>
                    <a:pt x="463" y="27"/>
                    <a:pt x="463" y="27"/>
                  </a:cubicBezTo>
                  <a:cubicBezTo>
                    <a:pt x="463" y="26"/>
                    <a:pt x="465" y="25"/>
                    <a:pt x="465" y="24"/>
                  </a:cubicBezTo>
                  <a:cubicBezTo>
                    <a:pt x="465" y="24"/>
                    <a:pt x="466" y="23"/>
                    <a:pt x="467" y="22"/>
                  </a:cubicBezTo>
                  <a:cubicBezTo>
                    <a:pt x="467" y="22"/>
                    <a:pt x="469" y="20"/>
                    <a:pt x="468" y="20"/>
                  </a:cubicBezTo>
                  <a:cubicBezTo>
                    <a:pt x="468" y="19"/>
                    <a:pt x="467" y="19"/>
                    <a:pt x="466" y="18"/>
                  </a:cubicBezTo>
                  <a:cubicBezTo>
                    <a:pt x="466" y="18"/>
                    <a:pt x="465" y="20"/>
                    <a:pt x="465" y="20"/>
                  </a:cubicBezTo>
                  <a:cubicBezTo>
                    <a:pt x="464" y="21"/>
                    <a:pt x="463" y="19"/>
                    <a:pt x="462" y="19"/>
                  </a:cubicBezTo>
                  <a:cubicBezTo>
                    <a:pt x="462" y="19"/>
                    <a:pt x="461" y="20"/>
                    <a:pt x="461" y="21"/>
                  </a:cubicBezTo>
                  <a:cubicBezTo>
                    <a:pt x="461" y="21"/>
                    <a:pt x="463" y="22"/>
                    <a:pt x="463" y="23"/>
                  </a:cubicBezTo>
                  <a:cubicBezTo>
                    <a:pt x="463" y="23"/>
                    <a:pt x="461" y="24"/>
                    <a:pt x="461" y="25"/>
                  </a:cubicBezTo>
                  <a:cubicBezTo>
                    <a:pt x="461" y="25"/>
                    <a:pt x="463" y="26"/>
                    <a:pt x="463" y="27"/>
                  </a:cubicBezTo>
                  <a:cubicBezTo>
                    <a:pt x="463" y="27"/>
                    <a:pt x="462" y="28"/>
                    <a:pt x="462" y="29"/>
                  </a:cubicBezTo>
                  <a:cubicBezTo>
                    <a:pt x="462" y="29"/>
                    <a:pt x="460" y="30"/>
                    <a:pt x="460" y="31"/>
                  </a:cubicBezTo>
                  <a:cubicBezTo>
                    <a:pt x="460" y="32"/>
                    <a:pt x="462" y="32"/>
                    <a:pt x="462" y="33"/>
                  </a:cubicBezTo>
                  <a:cubicBezTo>
                    <a:pt x="463" y="32"/>
                    <a:pt x="463" y="31"/>
                    <a:pt x="464" y="31"/>
                  </a:cubicBezTo>
                  <a:close/>
                  <a:moveTo>
                    <a:pt x="483" y="38"/>
                  </a:moveTo>
                  <a:cubicBezTo>
                    <a:pt x="483" y="38"/>
                    <a:pt x="485" y="40"/>
                    <a:pt x="485" y="40"/>
                  </a:cubicBezTo>
                  <a:cubicBezTo>
                    <a:pt x="485" y="39"/>
                    <a:pt x="487" y="38"/>
                    <a:pt x="487" y="37"/>
                  </a:cubicBezTo>
                  <a:cubicBezTo>
                    <a:pt x="487" y="37"/>
                    <a:pt x="485" y="36"/>
                    <a:pt x="485" y="36"/>
                  </a:cubicBezTo>
                  <a:cubicBezTo>
                    <a:pt x="484" y="36"/>
                    <a:pt x="483" y="34"/>
                    <a:pt x="482" y="34"/>
                  </a:cubicBezTo>
                  <a:cubicBezTo>
                    <a:pt x="482" y="34"/>
                    <a:pt x="481" y="36"/>
                    <a:pt x="481" y="36"/>
                  </a:cubicBezTo>
                  <a:cubicBezTo>
                    <a:pt x="480" y="37"/>
                    <a:pt x="479" y="38"/>
                    <a:pt x="479" y="39"/>
                  </a:cubicBezTo>
                  <a:cubicBezTo>
                    <a:pt x="479" y="39"/>
                    <a:pt x="481" y="40"/>
                    <a:pt x="481" y="40"/>
                  </a:cubicBezTo>
                  <a:cubicBezTo>
                    <a:pt x="482" y="40"/>
                    <a:pt x="482" y="38"/>
                    <a:pt x="483" y="38"/>
                  </a:cubicBezTo>
                  <a:close/>
                  <a:moveTo>
                    <a:pt x="498" y="32"/>
                  </a:moveTo>
                  <a:cubicBezTo>
                    <a:pt x="499" y="32"/>
                    <a:pt x="500" y="34"/>
                    <a:pt x="500" y="34"/>
                  </a:cubicBezTo>
                  <a:cubicBezTo>
                    <a:pt x="501" y="34"/>
                    <a:pt x="502" y="32"/>
                    <a:pt x="502" y="31"/>
                  </a:cubicBezTo>
                  <a:cubicBezTo>
                    <a:pt x="502" y="31"/>
                    <a:pt x="500" y="30"/>
                    <a:pt x="500" y="30"/>
                  </a:cubicBezTo>
                  <a:cubicBezTo>
                    <a:pt x="500" y="29"/>
                    <a:pt x="501" y="28"/>
                    <a:pt x="502" y="27"/>
                  </a:cubicBezTo>
                  <a:cubicBezTo>
                    <a:pt x="501" y="27"/>
                    <a:pt x="500" y="26"/>
                    <a:pt x="499" y="26"/>
                  </a:cubicBezTo>
                  <a:cubicBezTo>
                    <a:pt x="499" y="26"/>
                    <a:pt x="498" y="28"/>
                    <a:pt x="498" y="28"/>
                  </a:cubicBezTo>
                  <a:cubicBezTo>
                    <a:pt x="497" y="29"/>
                    <a:pt x="496" y="29"/>
                    <a:pt x="496" y="30"/>
                  </a:cubicBezTo>
                  <a:cubicBezTo>
                    <a:pt x="496" y="31"/>
                    <a:pt x="494" y="32"/>
                    <a:pt x="494" y="32"/>
                  </a:cubicBezTo>
                  <a:cubicBezTo>
                    <a:pt x="494" y="33"/>
                    <a:pt x="496" y="34"/>
                    <a:pt x="496" y="34"/>
                  </a:cubicBezTo>
                  <a:cubicBezTo>
                    <a:pt x="497" y="34"/>
                    <a:pt x="497" y="32"/>
                    <a:pt x="498" y="32"/>
                  </a:cubicBezTo>
                  <a:close/>
                  <a:moveTo>
                    <a:pt x="527" y="36"/>
                  </a:moveTo>
                  <a:cubicBezTo>
                    <a:pt x="526" y="36"/>
                    <a:pt x="525" y="34"/>
                    <a:pt x="525" y="34"/>
                  </a:cubicBezTo>
                  <a:cubicBezTo>
                    <a:pt x="524" y="34"/>
                    <a:pt x="523" y="36"/>
                    <a:pt x="523" y="37"/>
                  </a:cubicBezTo>
                  <a:cubicBezTo>
                    <a:pt x="523" y="37"/>
                    <a:pt x="525" y="38"/>
                    <a:pt x="525" y="38"/>
                  </a:cubicBezTo>
                  <a:cubicBezTo>
                    <a:pt x="525" y="39"/>
                    <a:pt x="527" y="40"/>
                    <a:pt x="527" y="40"/>
                  </a:cubicBezTo>
                  <a:cubicBezTo>
                    <a:pt x="528" y="40"/>
                    <a:pt x="529" y="38"/>
                    <a:pt x="529" y="38"/>
                  </a:cubicBezTo>
                  <a:cubicBezTo>
                    <a:pt x="530" y="37"/>
                    <a:pt x="530" y="36"/>
                    <a:pt x="531" y="36"/>
                  </a:cubicBezTo>
                  <a:cubicBezTo>
                    <a:pt x="530" y="35"/>
                    <a:pt x="529" y="35"/>
                    <a:pt x="528" y="34"/>
                  </a:cubicBezTo>
                  <a:cubicBezTo>
                    <a:pt x="528" y="34"/>
                    <a:pt x="530" y="32"/>
                    <a:pt x="530" y="32"/>
                  </a:cubicBezTo>
                  <a:cubicBezTo>
                    <a:pt x="530" y="31"/>
                    <a:pt x="528" y="30"/>
                    <a:pt x="528" y="30"/>
                  </a:cubicBezTo>
                  <a:cubicBezTo>
                    <a:pt x="528" y="30"/>
                    <a:pt x="526" y="32"/>
                    <a:pt x="526" y="32"/>
                  </a:cubicBezTo>
                  <a:cubicBezTo>
                    <a:pt x="526" y="33"/>
                    <a:pt x="528" y="33"/>
                    <a:pt x="528" y="34"/>
                  </a:cubicBezTo>
                  <a:cubicBezTo>
                    <a:pt x="528" y="34"/>
                    <a:pt x="527" y="36"/>
                    <a:pt x="527" y="36"/>
                  </a:cubicBezTo>
                  <a:close/>
                  <a:moveTo>
                    <a:pt x="567" y="49"/>
                  </a:moveTo>
                  <a:cubicBezTo>
                    <a:pt x="567" y="49"/>
                    <a:pt x="568" y="47"/>
                    <a:pt x="568" y="47"/>
                  </a:cubicBezTo>
                  <a:cubicBezTo>
                    <a:pt x="569" y="46"/>
                    <a:pt x="569" y="45"/>
                    <a:pt x="570" y="44"/>
                  </a:cubicBezTo>
                  <a:cubicBezTo>
                    <a:pt x="571" y="43"/>
                    <a:pt x="572" y="41"/>
                    <a:pt x="573" y="40"/>
                  </a:cubicBezTo>
                  <a:cubicBezTo>
                    <a:pt x="573" y="40"/>
                    <a:pt x="572" y="38"/>
                    <a:pt x="571" y="38"/>
                  </a:cubicBezTo>
                  <a:cubicBezTo>
                    <a:pt x="571" y="38"/>
                    <a:pt x="570" y="40"/>
                    <a:pt x="569" y="40"/>
                  </a:cubicBezTo>
                  <a:cubicBezTo>
                    <a:pt x="569" y="41"/>
                    <a:pt x="568" y="42"/>
                    <a:pt x="568" y="43"/>
                  </a:cubicBezTo>
                  <a:cubicBezTo>
                    <a:pt x="567" y="44"/>
                    <a:pt x="565" y="46"/>
                    <a:pt x="564" y="47"/>
                  </a:cubicBezTo>
                  <a:cubicBezTo>
                    <a:pt x="565" y="47"/>
                    <a:pt x="566" y="49"/>
                    <a:pt x="567" y="49"/>
                  </a:cubicBezTo>
                  <a:close/>
                  <a:moveTo>
                    <a:pt x="614" y="28"/>
                  </a:moveTo>
                  <a:cubicBezTo>
                    <a:pt x="614" y="28"/>
                    <a:pt x="615" y="26"/>
                    <a:pt x="616" y="26"/>
                  </a:cubicBezTo>
                  <a:cubicBezTo>
                    <a:pt x="616" y="26"/>
                    <a:pt x="618" y="28"/>
                    <a:pt x="618" y="28"/>
                  </a:cubicBezTo>
                  <a:cubicBezTo>
                    <a:pt x="618" y="28"/>
                    <a:pt x="620" y="30"/>
                    <a:pt x="620" y="30"/>
                  </a:cubicBezTo>
                  <a:cubicBezTo>
                    <a:pt x="620" y="30"/>
                    <a:pt x="622" y="28"/>
                    <a:pt x="622" y="27"/>
                  </a:cubicBezTo>
                  <a:cubicBezTo>
                    <a:pt x="622" y="27"/>
                    <a:pt x="620" y="26"/>
                    <a:pt x="619" y="26"/>
                  </a:cubicBezTo>
                  <a:cubicBezTo>
                    <a:pt x="619" y="25"/>
                    <a:pt x="621" y="24"/>
                    <a:pt x="621" y="23"/>
                  </a:cubicBezTo>
                  <a:cubicBezTo>
                    <a:pt x="621" y="23"/>
                    <a:pt x="620" y="22"/>
                    <a:pt x="619" y="22"/>
                  </a:cubicBezTo>
                  <a:cubicBezTo>
                    <a:pt x="618" y="22"/>
                    <a:pt x="618" y="24"/>
                    <a:pt x="617" y="24"/>
                  </a:cubicBezTo>
                  <a:cubicBezTo>
                    <a:pt x="617" y="24"/>
                    <a:pt x="616" y="22"/>
                    <a:pt x="615" y="22"/>
                  </a:cubicBezTo>
                  <a:cubicBezTo>
                    <a:pt x="615" y="22"/>
                    <a:pt x="614" y="24"/>
                    <a:pt x="613" y="24"/>
                  </a:cubicBezTo>
                  <a:cubicBezTo>
                    <a:pt x="613" y="25"/>
                    <a:pt x="612" y="26"/>
                    <a:pt x="612" y="27"/>
                  </a:cubicBezTo>
                  <a:cubicBezTo>
                    <a:pt x="611" y="27"/>
                    <a:pt x="610" y="28"/>
                    <a:pt x="610" y="29"/>
                  </a:cubicBezTo>
                  <a:cubicBezTo>
                    <a:pt x="610" y="30"/>
                    <a:pt x="612" y="30"/>
                    <a:pt x="612" y="31"/>
                  </a:cubicBezTo>
                  <a:cubicBezTo>
                    <a:pt x="613" y="30"/>
                    <a:pt x="613" y="29"/>
                    <a:pt x="614" y="28"/>
                  </a:cubicBezTo>
                  <a:close/>
                  <a:moveTo>
                    <a:pt x="628" y="29"/>
                  </a:moveTo>
                  <a:cubicBezTo>
                    <a:pt x="629" y="27"/>
                    <a:pt x="630" y="26"/>
                    <a:pt x="631" y="24"/>
                  </a:cubicBezTo>
                  <a:cubicBezTo>
                    <a:pt x="631" y="24"/>
                    <a:pt x="630" y="22"/>
                    <a:pt x="629" y="22"/>
                  </a:cubicBezTo>
                  <a:cubicBezTo>
                    <a:pt x="629" y="22"/>
                    <a:pt x="628" y="24"/>
                    <a:pt x="627" y="25"/>
                  </a:cubicBezTo>
                  <a:cubicBezTo>
                    <a:pt x="627" y="25"/>
                    <a:pt x="626" y="26"/>
                    <a:pt x="626" y="27"/>
                  </a:cubicBezTo>
                  <a:cubicBezTo>
                    <a:pt x="625" y="27"/>
                    <a:pt x="624" y="29"/>
                    <a:pt x="624" y="29"/>
                  </a:cubicBezTo>
                  <a:cubicBezTo>
                    <a:pt x="624" y="30"/>
                    <a:pt x="626" y="30"/>
                    <a:pt x="626" y="31"/>
                  </a:cubicBezTo>
                  <a:cubicBezTo>
                    <a:pt x="627" y="30"/>
                    <a:pt x="627" y="29"/>
                    <a:pt x="628" y="29"/>
                  </a:cubicBezTo>
                  <a:close/>
                  <a:moveTo>
                    <a:pt x="650" y="32"/>
                  </a:moveTo>
                  <a:cubicBezTo>
                    <a:pt x="651" y="32"/>
                    <a:pt x="652" y="33"/>
                    <a:pt x="653" y="33"/>
                  </a:cubicBezTo>
                  <a:cubicBezTo>
                    <a:pt x="653" y="33"/>
                    <a:pt x="654" y="31"/>
                    <a:pt x="654" y="31"/>
                  </a:cubicBezTo>
                  <a:cubicBezTo>
                    <a:pt x="655" y="31"/>
                    <a:pt x="655" y="29"/>
                    <a:pt x="656" y="29"/>
                  </a:cubicBezTo>
                  <a:cubicBezTo>
                    <a:pt x="656" y="29"/>
                    <a:pt x="658" y="31"/>
                    <a:pt x="658" y="30"/>
                  </a:cubicBezTo>
                  <a:cubicBezTo>
                    <a:pt x="659" y="30"/>
                    <a:pt x="660" y="29"/>
                    <a:pt x="660" y="28"/>
                  </a:cubicBezTo>
                  <a:cubicBezTo>
                    <a:pt x="660" y="28"/>
                    <a:pt x="662" y="26"/>
                    <a:pt x="662" y="26"/>
                  </a:cubicBezTo>
                  <a:cubicBezTo>
                    <a:pt x="662" y="25"/>
                    <a:pt x="660" y="25"/>
                    <a:pt x="659" y="24"/>
                  </a:cubicBezTo>
                  <a:cubicBezTo>
                    <a:pt x="659" y="25"/>
                    <a:pt x="658" y="26"/>
                    <a:pt x="658" y="27"/>
                  </a:cubicBezTo>
                  <a:cubicBezTo>
                    <a:pt x="657" y="27"/>
                    <a:pt x="656" y="25"/>
                    <a:pt x="655" y="25"/>
                  </a:cubicBezTo>
                  <a:cubicBezTo>
                    <a:pt x="655" y="25"/>
                    <a:pt x="653" y="23"/>
                    <a:pt x="653" y="23"/>
                  </a:cubicBezTo>
                  <a:cubicBezTo>
                    <a:pt x="653" y="23"/>
                    <a:pt x="652" y="25"/>
                    <a:pt x="652" y="25"/>
                  </a:cubicBezTo>
                  <a:cubicBezTo>
                    <a:pt x="651" y="26"/>
                    <a:pt x="650" y="27"/>
                    <a:pt x="650" y="28"/>
                  </a:cubicBezTo>
                  <a:cubicBezTo>
                    <a:pt x="649" y="28"/>
                    <a:pt x="649" y="29"/>
                    <a:pt x="648" y="30"/>
                  </a:cubicBezTo>
                  <a:cubicBezTo>
                    <a:pt x="649" y="30"/>
                    <a:pt x="650" y="31"/>
                    <a:pt x="650" y="32"/>
                  </a:cubicBezTo>
                  <a:close/>
                  <a:moveTo>
                    <a:pt x="695" y="38"/>
                  </a:moveTo>
                  <a:cubicBezTo>
                    <a:pt x="696" y="37"/>
                    <a:pt x="696" y="36"/>
                    <a:pt x="697" y="35"/>
                  </a:cubicBezTo>
                  <a:cubicBezTo>
                    <a:pt x="697" y="35"/>
                    <a:pt x="699" y="34"/>
                    <a:pt x="699" y="33"/>
                  </a:cubicBezTo>
                  <a:cubicBezTo>
                    <a:pt x="699" y="33"/>
                    <a:pt x="697" y="32"/>
                    <a:pt x="696" y="31"/>
                  </a:cubicBezTo>
                  <a:cubicBezTo>
                    <a:pt x="696" y="31"/>
                    <a:pt x="698" y="30"/>
                    <a:pt x="698" y="29"/>
                  </a:cubicBezTo>
                  <a:cubicBezTo>
                    <a:pt x="698" y="29"/>
                    <a:pt x="696" y="27"/>
                    <a:pt x="696" y="27"/>
                  </a:cubicBezTo>
                  <a:cubicBezTo>
                    <a:pt x="695" y="28"/>
                    <a:pt x="694" y="29"/>
                    <a:pt x="694" y="30"/>
                  </a:cubicBezTo>
                  <a:cubicBezTo>
                    <a:pt x="694" y="30"/>
                    <a:pt x="693" y="31"/>
                    <a:pt x="692" y="32"/>
                  </a:cubicBezTo>
                  <a:cubicBezTo>
                    <a:pt x="693" y="33"/>
                    <a:pt x="695" y="33"/>
                    <a:pt x="695" y="34"/>
                  </a:cubicBezTo>
                  <a:cubicBezTo>
                    <a:pt x="695" y="34"/>
                    <a:pt x="693" y="35"/>
                    <a:pt x="693" y="36"/>
                  </a:cubicBezTo>
                  <a:cubicBezTo>
                    <a:pt x="694" y="36"/>
                    <a:pt x="695" y="38"/>
                    <a:pt x="695" y="38"/>
                  </a:cubicBezTo>
                  <a:close/>
                  <a:moveTo>
                    <a:pt x="720" y="28"/>
                  </a:moveTo>
                  <a:cubicBezTo>
                    <a:pt x="721" y="27"/>
                    <a:pt x="721" y="27"/>
                    <a:pt x="722" y="26"/>
                  </a:cubicBezTo>
                  <a:cubicBezTo>
                    <a:pt x="720" y="25"/>
                    <a:pt x="719" y="24"/>
                    <a:pt x="717" y="23"/>
                  </a:cubicBezTo>
                  <a:cubicBezTo>
                    <a:pt x="717" y="23"/>
                    <a:pt x="716" y="24"/>
                    <a:pt x="716" y="25"/>
                  </a:cubicBezTo>
                  <a:cubicBezTo>
                    <a:pt x="715" y="25"/>
                    <a:pt x="718" y="26"/>
                    <a:pt x="718" y="26"/>
                  </a:cubicBezTo>
                  <a:cubicBezTo>
                    <a:pt x="718" y="27"/>
                    <a:pt x="716" y="28"/>
                    <a:pt x="716" y="29"/>
                  </a:cubicBezTo>
                  <a:cubicBezTo>
                    <a:pt x="716" y="29"/>
                    <a:pt x="714" y="30"/>
                    <a:pt x="714" y="31"/>
                  </a:cubicBezTo>
                  <a:cubicBezTo>
                    <a:pt x="714" y="32"/>
                    <a:pt x="716" y="32"/>
                    <a:pt x="717" y="33"/>
                  </a:cubicBezTo>
                  <a:cubicBezTo>
                    <a:pt x="718" y="31"/>
                    <a:pt x="719" y="30"/>
                    <a:pt x="720" y="28"/>
                  </a:cubicBezTo>
                  <a:close/>
                  <a:moveTo>
                    <a:pt x="736" y="44"/>
                  </a:moveTo>
                  <a:cubicBezTo>
                    <a:pt x="737" y="44"/>
                    <a:pt x="738" y="46"/>
                    <a:pt x="738" y="46"/>
                  </a:cubicBezTo>
                  <a:cubicBezTo>
                    <a:pt x="739" y="46"/>
                    <a:pt x="739" y="44"/>
                    <a:pt x="740" y="44"/>
                  </a:cubicBezTo>
                  <a:cubicBezTo>
                    <a:pt x="741" y="43"/>
                    <a:pt x="741" y="42"/>
                    <a:pt x="742" y="41"/>
                  </a:cubicBezTo>
                  <a:cubicBezTo>
                    <a:pt x="742" y="41"/>
                    <a:pt x="743" y="43"/>
                    <a:pt x="744" y="43"/>
                  </a:cubicBezTo>
                  <a:cubicBezTo>
                    <a:pt x="745" y="43"/>
                    <a:pt x="745" y="41"/>
                    <a:pt x="746" y="41"/>
                  </a:cubicBezTo>
                  <a:cubicBezTo>
                    <a:pt x="746" y="40"/>
                    <a:pt x="748" y="39"/>
                    <a:pt x="747" y="39"/>
                  </a:cubicBezTo>
                  <a:cubicBezTo>
                    <a:pt x="747" y="38"/>
                    <a:pt x="745" y="37"/>
                    <a:pt x="745" y="37"/>
                  </a:cubicBezTo>
                  <a:cubicBezTo>
                    <a:pt x="745" y="37"/>
                    <a:pt x="744" y="39"/>
                    <a:pt x="744" y="39"/>
                  </a:cubicBezTo>
                  <a:cubicBezTo>
                    <a:pt x="743" y="39"/>
                    <a:pt x="742" y="37"/>
                    <a:pt x="741" y="37"/>
                  </a:cubicBezTo>
                  <a:cubicBezTo>
                    <a:pt x="741" y="37"/>
                    <a:pt x="740" y="39"/>
                    <a:pt x="740" y="40"/>
                  </a:cubicBezTo>
                  <a:cubicBezTo>
                    <a:pt x="739" y="40"/>
                    <a:pt x="739" y="42"/>
                    <a:pt x="738" y="42"/>
                  </a:cubicBezTo>
                  <a:cubicBezTo>
                    <a:pt x="737" y="42"/>
                    <a:pt x="736" y="40"/>
                    <a:pt x="736" y="40"/>
                  </a:cubicBezTo>
                  <a:cubicBezTo>
                    <a:pt x="735" y="40"/>
                    <a:pt x="735" y="42"/>
                    <a:pt x="734" y="42"/>
                  </a:cubicBezTo>
                  <a:cubicBezTo>
                    <a:pt x="735" y="43"/>
                    <a:pt x="735" y="44"/>
                    <a:pt x="736" y="44"/>
                  </a:cubicBezTo>
                  <a:close/>
                  <a:moveTo>
                    <a:pt x="758" y="43"/>
                  </a:moveTo>
                  <a:cubicBezTo>
                    <a:pt x="758" y="43"/>
                    <a:pt x="760" y="41"/>
                    <a:pt x="760" y="41"/>
                  </a:cubicBezTo>
                  <a:cubicBezTo>
                    <a:pt x="760" y="40"/>
                    <a:pt x="761" y="39"/>
                    <a:pt x="761" y="39"/>
                  </a:cubicBezTo>
                  <a:cubicBezTo>
                    <a:pt x="762" y="38"/>
                    <a:pt x="763" y="37"/>
                    <a:pt x="763" y="36"/>
                  </a:cubicBezTo>
                  <a:cubicBezTo>
                    <a:pt x="763" y="36"/>
                    <a:pt x="761" y="35"/>
                    <a:pt x="761" y="35"/>
                  </a:cubicBezTo>
                  <a:cubicBezTo>
                    <a:pt x="761" y="34"/>
                    <a:pt x="762" y="33"/>
                    <a:pt x="763" y="32"/>
                  </a:cubicBezTo>
                  <a:cubicBezTo>
                    <a:pt x="763" y="32"/>
                    <a:pt x="765" y="34"/>
                    <a:pt x="765" y="34"/>
                  </a:cubicBezTo>
                  <a:cubicBezTo>
                    <a:pt x="765" y="34"/>
                    <a:pt x="766" y="32"/>
                    <a:pt x="767" y="32"/>
                  </a:cubicBezTo>
                  <a:cubicBezTo>
                    <a:pt x="767" y="31"/>
                    <a:pt x="768" y="30"/>
                    <a:pt x="768" y="30"/>
                  </a:cubicBezTo>
                  <a:cubicBezTo>
                    <a:pt x="767" y="29"/>
                    <a:pt x="765" y="27"/>
                    <a:pt x="764" y="26"/>
                  </a:cubicBezTo>
                  <a:cubicBezTo>
                    <a:pt x="763" y="27"/>
                    <a:pt x="763" y="28"/>
                    <a:pt x="762" y="29"/>
                  </a:cubicBezTo>
                  <a:cubicBezTo>
                    <a:pt x="762" y="29"/>
                    <a:pt x="760" y="27"/>
                    <a:pt x="760" y="27"/>
                  </a:cubicBezTo>
                  <a:cubicBezTo>
                    <a:pt x="760" y="27"/>
                    <a:pt x="758" y="29"/>
                    <a:pt x="758" y="29"/>
                  </a:cubicBezTo>
                  <a:cubicBezTo>
                    <a:pt x="758" y="29"/>
                    <a:pt x="761" y="30"/>
                    <a:pt x="760" y="31"/>
                  </a:cubicBezTo>
                  <a:cubicBezTo>
                    <a:pt x="760" y="31"/>
                    <a:pt x="759" y="32"/>
                    <a:pt x="759" y="33"/>
                  </a:cubicBezTo>
                  <a:cubicBezTo>
                    <a:pt x="759" y="33"/>
                    <a:pt x="761" y="34"/>
                    <a:pt x="761" y="35"/>
                  </a:cubicBezTo>
                  <a:cubicBezTo>
                    <a:pt x="761" y="35"/>
                    <a:pt x="760" y="36"/>
                    <a:pt x="759" y="37"/>
                  </a:cubicBezTo>
                  <a:cubicBezTo>
                    <a:pt x="759" y="37"/>
                    <a:pt x="758" y="39"/>
                    <a:pt x="758" y="39"/>
                  </a:cubicBezTo>
                  <a:cubicBezTo>
                    <a:pt x="757" y="40"/>
                    <a:pt x="756" y="41"/>
                    <a:pt x="756" y="41"/>
                  </a:cubicBezTo>
                  <a:cubicBezTo>
                    <a:pt x="757" y="42"/>
                    <a:pt x="757" y="43"/>
                    <a:pt x="758" y="43"/>
                  </a:cubicBezTo>
                  <a:close/>
                  <a:moveTo>
                    <a:pt x="750" y="30"/>
                  </a:moveTo>
                  <a:cubicBezTo>
                    <a:pt x="750" y="30"/>
                    <a:pt x="752" y="28"/>
                    <a:pt x="752" y="28"/>
                  </a:cubicBezTo>
                  <a:cubicBezTo>
                    <a:pt x="752" y="28"/>
                    <a:pt x="750" y="26"/>
                    <a:pt x="750" y="26"/>
                  </a:cubicBezTo>
                  <a:cubicBezTo>
                    <a:pt x="749" y="26"/>
                    <a:pt x="749" y="28"/>
                    <a:pt x="748" y="28"/>
                  </a:cubicBezTo>
                  <a:cubicBezTo>
                    <a:pt x="748" y="29"/>
                    <a:pt x="746" y="30"/>
                    <a:pt x="746" y="31"/>
                  </a:cubicBezTo>
                  <a:cubicBezTo>
                    <a:pt x="746" y="31"/>
                    <a:pt x="748" y="32"/>
                    <a:pt x="749" y="32"/>
                  </a:cubicBezTo>
                  <a:cubicBezTo>
                    <a:pt x="749" y="33"/>
                    <a:pt x="751" y="34"/>
                    <a:pt x="751" y="34"/>
                  </a:cubicBezTo>
                  <a:cubicBezTo>
                    <a:pt x="752" y="34"/>
                    <a:pt x="752" y="32"/>
                    <a:pt x="753" y="32"/>
                  </a:cubicBezTo>
                  <a:cubicBezTo>
                    <a:pt x="752" y="31"/>
                    <a:pt x="750" y="31"/>
                    <a:pt x="750" y="30"/>
                  </a:cubicBezTo>
                  <a:close/>
                  <a:moveTo>
                    <a:pt x="787" y="37"/>
                  </a:moveTo>
                  <a:cubicBezTo>
                    <a:pt x="787" y="37"/>
                    <a:pt x="789" y="36"/>
                    <a:pt x="789" y="35"/>
                  </a:cubicBezTo>
                  <a:cubicBezTo>
                    <a:pt x="789" y="35"/>
                    <a:pt x="787" y="34"/>
                    <a:pt x="787" y="33"/>
                  </a:cubicBezTo>
                  <a:cubicBezTo>
                    <a:pt x="787" y="33"/>
                    <a:pt x="788" y="32"/>
                    <a:pt x="789" y="31"/>
                  </a:cubicBezTo>
                  <a:cubicBezTo>
                    <a:pt x="789" y="31"/>
                    <a:pt x="790" y="29"/>
                    <a:pt x="790" y="29"/>
                  </a:cubicBezTo>
                  <a:cubicBezTo>
                    <a:pt x="790" y="28"/>
                    <a:pt x="788" y="27"/>
                    <a:pt x="788" y="27"/>
                  </a:cubicBezTo>
                  <a:cubicBezTo>
                    <a:pt x="787" y="27"/>
                    <a:pt x="786" y="26"/>
                    <a:pt x="786" y="25"/>
                  </a:cubicBezTo>
                  <a:cubicBezTo>
                    <a:pt x="785" y="25"/>
                    <a:pt x="784" y="27"/>
                    <a:pt x="784" y="28"/>
                  </a:cubicBezTo>
                  <a:cubicBezTo>
                    <a:pt x="784" y="28"/>
                    <a:pt x="782" y="26"/>
                    <a:pt x="782" y="26"/>
                  </a:cubicBezTo>
                  <a:cubicBezTo>
                    <a:pt x="781" y="26"/>
                    <a:pt x="781" y="28"/>
                    <a:pt x="780" y="28"/>
                  </a:cubicBezTo>
                  <a:cubicBezTo>
                    <a:pt x="780" y="29"/>
                    <a:pt x="778" y="30"/>
                    <a:pt x="778" y="30"/>
                  </a:cubicBezTo>
                  <a:cubicBezTo>
                    <a:pt x="778" y="31"/>
                    <a:pt x="780" y="32"/>
                    <a:pt x="781" y="32"/>
                  </a:cubicBezTo>
                  <a:cubicBezTo>
                    <a:pt x="781" y="32"/>
                    <a:pt x="782" y="30"/>
                    <a:pt x="782" y="30"/>
                  </a:cubicBezTo>
                  <a:cubicBezTo>
                    <a:pt x="783" y="30"/>
                    <a:pt x="784" y="31"/>
                    <a:pt x="785" y="32"/>
                  </a:cubicBezTo>
                  <a:cubicBezTo>
                    <a:pt x="785" y="32"/>
                    <a:pt x="786" y="33"/>
                    <a:pt x="787" y="33"/>
                  </a:cubicBezTo>
                  <a:cubicBezTo>
                    <a:pt x="786" y="34"/>
                    <a:pt x="786" y="35"/>
                    <a:pt x="785" y="35"/>
                  </a:cubicBezTo>
                  <a:cubicBezTo>
                    <a:pt x="785" y="36"/>
                    <a:pt x="783" y="37"/>
                    <a:pt x="783" y="38"/>
                  </a:cubicBezTo>
                  <a:cubicBezTo>
                    <a:pt x="783" y="38"/>
                    <a:pt x="785" y="39"/>
                    <a:pt x="786" y="39"/>
                  </a:cubicBezTo>
                  <a:cubicBezTo>
                    <a:pt x="786" y="39"/>
                    <a:pt x="787" y="38"/>
                    <a:pt x="787" y="37"/>
                  </a:cubicBezTo>
                  <a:close/>
                  <a:moveTo>
                    <a:pt x="772" y="25"/>
                  </a:moveTo>
                  <a:cubicBezTo>
                    <a:pt x="772" y="25"/>
                    <a:pt x="773" y="23"/>
                    <a:pt x="773" y="23"/>
                  </a:cubicBezTo>
                  <a:cubicBezTo>
                    <a:pt x="774" y="23"/>
                    <a:pt x="775" y="21"/>
                    <a:pt x="775" y="21"/>
                  </a:cubicBezTo>
                  <a:cubicBezTo>
                    <a:pt x="776" y="19"/>
                    <a:pt x="777" y="18"/>
                    <a:pt x="779" y="16"/>
                  </a:cubicBezTo>
                  <a:cubicBezTo>
                    <a:pt x="778" y="16"/>
                    <a:pt x="777" y="15"/>
                    <a:pt x="776" y="15"/>
                  </a:cubicBezTo>
                  <a:cubicBezTo>
                    <a:pt x="776" y="15"/>
                    <a:pt x="775" y="17"/>
                    <a:pt x="775" y="17"/>
                  </a:cubicBezTo>
                  <a:cubicBezTo>
                    <a:pt x="774" y="17"/>
                    <a:pt x="773" y="18"/>
                    <a:pt x="773" y="19"/>
                  </a:cubicBezTo>
                  <a:cubicBezTo>
                    <a:pt x="772" y="21"/>
                    <a:pt x="771" y="22"/>
                    <a:pt x="769" y="24"/>
                  </a:cubicBezTo>
                  <a:cubicBezTo>
                    <a:pt x="770" y="24"/>
                    <a:pt x="771" y="25"/>
                    <a:pt x="772" y="25"/>
                  </a:cubicBezTo>
                  <a:close/>
                  <a:moveTo>
                    <a:pt x="801" y="37"/>
                  </a:moveTo>
                  <a:cubicBezTo>
                    <a:pt x="801" y="37"/>
                    <a:pt x="804" y="39"/>
                    <a:pt x="804" y="39"/>
                  </a:cubicBezTo>
                  <a:cubicBezTo>
                    <a:pt x="804" y="39"/>
                    <a:pt x="805" y="37"/>
                    <a:pt x="805" y="37"/>
                  </a:cubicBezTo>
                  <a:cubicBezTo>
                    <a:pt x="805" y="36"/>
                    <a:pt x="807" y="35"/>
                    <a:pt x="807" y="35"/>
                  </a:cubicBezTo>
                  <a:cubicBezTo>
                    <a:pt x="807" y="34"/>
                    <a:pt x="805" y="33"/>
                    <a:pt x="805" y="33"/>
                  </a:cubicBezTo>
                  <a:cubicBezTo>
                    <a:pt x="805" y="32"/>
                    <a:pt x="806" y="31"/>
                    <a:pt x="806" y="31"/>
                  </a:cubicBezTo>
                  <a:cubicBezTo>
                    <a:pt x="807" y="30"/>
                    <a:pt x="808" y="29"/>
                    <a:pt x="808" y="28"/>
                  </a:cubicBezTo>
                  <a:cubicBezTo>
                    <a:pt x="809" y="28"/>
                    <a:pt x="809" y="26"/>
                    <a:pt x="810" y="26"/>
                  </a:cubicBezTo>
                  <a:cubicBezTo>
                    <a:pt x="810" y="26"/>
                    <a:pt x="812" y="28"/>
                    <a:pt x="812" y="28"/>
                  </a:cubicBezTo>
                  <a:cubicBezTo>
                    <a:pt x="813" y="28"/>
                    <a:pt x="813" y="26"/>
                    <a:pt x="814" y="26"/>
                  </a:cubicBezTo>
                  <a:cubicBezTo>
                    <a:pt x="814" y="25"/>
                    <a:pt x="816" y="27"/>
                    <a:pt x="816" y="27"/>
                  </a:cubicBezTo>
                  <a:cubicBezTo>
                    <a:pt x="816" y="27"/>
                    <a:pt x="818" y="25"/>
                    <a:pt x="818" y="25"/>
                  </a:cubicBezTo>
                  <a:cubicBezTo>
                    <a:pt x="818" y="25"/>
                    <a:pt x="820" y="23"/>
                    <a:pt x="819" y="23"/>
                  </a:cubicBezTo>
                  <a:cubicBezTo>
                    <a:pt x="819" y="22"/>
                    <a:pt x="817" y="22"/>
                    <a:pt x="817" y="21"/>
                  </a:cubicBezTo>
                  <a:cubicBezTo>
                    <a:pt x="817" y="21"/>
                    <a:pt x="816" y="23"/>
                    <a:pt x="816" y="23"/>
                  </a:cubicBezTo>
                  <a:cubicBezTo>
                    <a:pt x="815" y="23"/>
                    <a:pt x="814" y="22"/>
                    <a:pt x="813" y="22"/>
                  </a:cubicBezTo>
                  <a:cubicBezTo>
                    <a:pt x="813" y="22"/>
                    <a:pt x="812" y="24"/>
                    <a:pt x="812" y="24"/>
                  </a:cubicBezTo>
                  <a:cubicBezTo>
                    <a:pt x="811" y="24"/>
                    <a:pt x="810" y="22"/>
                    <a:pt x="809" y="22"/>
                  </a:cubicBezTo>
                  <a:cubicBezTo>
                    <a:pt x="809" y="22"/>
                    <a:pt x="808" y="24"/>
                    <a:pt x="808" y="24"/>
                  </a:cubicBezTo>
                  <a:cubicBezTo>
                    <a:pt x="807" y="25"/>
                    <a:pt x="806" y="26"/>
                    <a:pt x="806" y="27"/>
                  </a:cubicBezTo>
                  <a:cubicBezTo>
                    <a:pt x="805" y="27"/>
                    <a:pt x="805" y="28"/>
                    <a:pt x="804" y="29"/>
                  </a:cubicBezTo>
                  <a:cubicBezTo>
                    <a:pt x="804" y="29"/>
                    <a:pt x="803" y="31"/>
                    <a:pt x="803" y="31"/>
                  </a:cubicBezTo>
                  <a:cubicBezTo>
                    <a:pt x="802" y="31"/>
                    <a:pt x="801" y="29"/>
                    <a:pt x="800" y="29"/>
                  </a:cubicBezTo>
                  <a:cubicBezTo>
                    <a:pt x="800" y="29"/>
                    <a:pt x="799" y="31"/>
                    <a:pt x="799" y="32"/>
                  </a:cubicBezTo>
                  <a:cubicBezTo>
                    <a:pt x="799" y="32"/>
                    <a:pt x="801" y="33"/>
                    <a:pt x="801" y="33"/>
                  </a:cubicBezTo>
                  <a:cubicBezTo>
                    <a:pt x="802" y="34"/>
                    <a:pt x="802" y="35"/>
                    <a:pt x="803" y="35"/>
                  </a:cubicBezTo>
                  <a:cubicBezTo>
                    <a:pt x="803" y="36"/>
                    <a:pt x="801" y="37"/>
                    <a:pt x="801" y="37"/>
                  </a:cubicBezTo>
                  <a:close/>
                  <a:moveTo>
                    <a:pt x="853" y="52"/>
                  </a:moveTo>
                  <a:cubicBezTo>
                    <a:pt x="853" y="52"/>
                    <a:pt x="852" y="51"/>
                    <a:pt x="851" y="51"/>
                  </a:cubicBezTo>
                  <a:cubicBezTo>
                    <a:pt x="851" y="50"/>
                    <a:pt x="849" y="49"/>
                    <a:pt x="849" y="49"/>
                  </a:cubicBezTo>
                  <a:cubicBezTo>
                    <a:pt x="849" y="49"/>
                    <a:pt x="848" y="51"/>
                    <a:pt x="847" y="51"/>
                  </a:cubicBezTo>
                  <a:cubicBezTo>
                    <a:pt x="847" y="51"/>
                    <a:pt x="846" y="53"/>
                    <a:pt x="846" y="53"/>
                  </a:cubicBezTo>
                  <a:cubicBezTo>
                    <a:pt x="846" y="54"/>
                    <a:pt x="847" y="55"/>
                    <a:pt x="848" y="55"/>
                  </a:cubicBezTo>
                  <a:cubicBezTo>
                    <a:pt x="848" y="55"/>
                    <a:pt x="850" y="57"/>
                    <a:pt x="850" y="57"/>
                  </a:cubicBezTo>
                  <a:cubicBezTo>
                    <a:pt x="850" y="57"/>
                    <a:pt x="852" y="55"/>
                    <a:pt x="852" y="55"/>
                  </a:cubicBezTo>
                  <a:cubicBezTo>
                    <a:pt x="852" y="54"/>
                    <a:pt x="853" y="53"/>
                    <a:pt x="853" y="52"/>
                  </a:cubicBezTo>
                  <a:close/>
                  <a:moveTo>
                    <a:pt x="883" y="46"/>
                  </a:moveTo>
                  <a:cubicBezTo>
                    <a:pt x="883" y="46"/>
                    <a:pt x="884" y="45"/>
                    <a:pt x="884" y="44"/>
                  </a:cubicBezTo>
                  <a:cubicBezTo>
                    <a:pt x="884" y="44"/>
                    <a:pt x="886" y="43"/>
                    <a:pt x="886" y="42"/>
                  </a:cubicBezTo>
                  <a:cubicBezTo>
                    <a:pt x="886" y="41"/>
                    <a:pt x="884" y="41"/>
                    <a:pt x="884" y="40"/>
                  </a:cubicBezTo>
                  <a:cubicBezTo>
                    <a:pt x="883" y="40"/>
                    <a:pt x="883" y="42"/>
                    <a:pt x="882" y="42"/>
                  </a:cubicBezTo>
                  <a:cubicBezTo>
                    <a:pt x="882" y="43"/>
                    <a:pt x="880" y="41"/>
                    <a:pt x="880" y="41"/>
                  </a:cubicBezTo>
                  <a:cubicBezTo>
                    <a:pt x="880" y="41"/>
                    <a:pt x="878" y="43"/>
                    <a:pt x="878" y="43"/>
                  </a:cubicBezTo>
                  <a:cubicBezTo>
                    <a:pt x="878" y="44"/>
                    <a:pt x="880" y="44"/>
                    <a:pt x="881" y="45"/>
                  </a:cubicBezTo>
                  <a:cubicBezTo>
                    <a:pt x="880" y="45"/>
                    <a:pt x="879" y="46"/>
                    <a:pt x="879" y="47"/>
                  </a:cubicBezTo>
                  <a:cubicBezTo>
                    <a:pt x="879" y="47"/>
                    <a:pt x="881" y="48"/>
                    <a:pt x="881" y="49"/>
                  </a:cubicBezTo>
                  <a:cubicBezTo>
                    <a:pt x="881" y="49"/>
                    <a:pt x="883" y="50"/>
                    <a:pt x="883" y="50"/>
                  </a:cubicBezTo>
                  <a:cubicBezTo>
                    <a:pt x="884" y="50"/>
                    <a:pt x="884" y="48"/>
                    <a:pt x="885" y="48"/>
                  </a:cubicBezTo>
                  <a:cubicBezTo>
                    <a:pt x="885" y="47"/>
                    <a:pt x="883" y="47"/>
                    <a:pt x="883" y="46"/>
                  </a:cubicBezTo>
                  <a:close/>
                  <a:moveTo>
                    <a:pt x="883" y="32"/>
                  </a:moveTo>
                  <a:cubicBezTo>
                    <a:pt x="883" y="32"/>
                    <a:pt x="884" y="31"/>
                    <a:pt x="885" y="30"/>
                  </a:cubicBezTo>
                  <a:cubicBezTo>
                    <a:pt x="884" y="30"/>
                    <a:pt x="883" y="29"/>
                    <a:pt x="882" y="28"/>
                  </a:cubicBezTo>
                  <a:cubicBezTo>
                    <a:pt x="882" y="28"/>
                    <a:pt x="880" y="27"/>
                    <a:pt x="880" y="27"/>
                  </a:cubicBezTo>
                  <a:cubicBezTo>
                    <a:pt x="880" y="26"/>
                    <a:pt x="882" y="25"/>
                    <a:pt x="882" y="25"/>
                  </a:cubicBezTo>
                  <a:cubicBezTo>
                    <a:pt x="881" y="24"/>
                    <a:pt x="880" y="23"/>
                    <a:pt x="880" y="23"/>
                  </a:cubicBezTo>
                  <a:cubicBezTo>
                    <a:pt x="879" y="23"/>
                    <a:pt x="878" y="25"/>
                    <a:pt x="878" y="25"/>
                  </a:cubicBezTo>
                  <a:cubicBezTo>
                    <a:pt x="878" y="25"/>
                    <a:pt x="876" y="27"/>
                    <a:pt x="876" y="27"/>
                  </a:cubicBezTo>
                  <a:cubicBezTo>
                    <a:pt x="876" y="28"/>
                    <a:pt x="878" y="28"/>
                    <a:pt x="878" y="29"/>
                  </a:cubicBezTo>
                  <a:cubicBezTo>
                    <a:pt x="878" y="30"/>
                    <a:pt x="877" y="30"/>
                    <a:pt x="877" y="31"/>
                  </a:cubicBezTo>
                  <a:cubicBezTo>
                    <a:pt x="877" y="32"/>
                    <a:pt x="879" y="33"/>
                    <a:pt x="879" y="33"/>
                  </a:cubicBezTo>
                  <a:cubicBezTo>
                    <a:pt x="880" y="33"/>
                    <a:pt x="880" y="34"/>
                    <a:pt x="881" y="35"/>
                  </a:cubicBezTo>
                  <a:cubicBezTo>
                    <a:pt x="882" y="34"/>
                    <a:pt x="882" y="33"/>
                    <a:pt x="883" y="32"/>
                  </a:cubicBezTo>
                  <a:close/>
                  <a:moveTo>
                    <a:pt x="900" y="42"/>
                  </a:moveTo>
                  <a:cubicBezTo>
                    <a:pt x="901" y="42"/>
                    <a:pt x="901" y="40"/>
                    <a:pt x="902" y="40"/>
                  </a:cubicBezTo>
                  <a:cubicBezTo>
                    <a:pt x="902" y="39"/>
                    <a:pt x="904" y="38"/>
                    <a:pt x="904" y="38"/>
                  </a:cubicBezTo>
                  <a:cubicBezTo>
                    <a:pt x="904" y="38"/>
                    <a:pt x="902" y="36"/>
                    <a:pt x="901" y="36"/>
                  </a:cubicBezTo>
                  <a:cubicBezTo>
                    <a:pt x="901" y="36"/>
                    <a:pt x="900" y="38"/>
                    <a:pt x="900" y="38"/>
                  </a:cubicBezTo>
                  <a:cubicBezTo>
                    <a:pt x="899" y="39"/>
                    <a:pt x="899" y="40"/>
                    <a:pt x="898" y="40"/>
                  </a:cubicBezTo>
                  <a:cubicBezTo>
                    <a:pt x="898" y="41"/>
                    <a:pt x="896" y="39"/>
                    <a:pt x="896" y="39"/>
                  </a:cubicBezTo>
                  <a:cubicBezTo>
                    <a:pt x="896" y="39"/>
                    <a:pt x="894" y="41"/>
                    <a:pt x="894" y="41"/>
                  </a:cubicBezTo>
                  <a:cubicBezTo>
                    <a:pt x="894" y="41"/>
                    <a:pt x="896" y="43"/>
                    <a:pt x="896" y="43"/>
                  </a:cubicBezTo>
                  <a:cubicBezTo>
                    <a:pt x="897" y="43"/>
                    <a:pt x="897" y="41"/>
                    <a:pt x="898" y="40"/>
                  </a:cubicBezTo>
                  <a:cubicBezTo>
                    <a:pt x="898" y="40"/>
                    <a:pt x="900" y="42"/>
                    <a:pt x="900" y="42"/>
                  </a:cubicBezTo>
                  <a:close/>
                  <a:moveTo>
                    <a:pt x="899" y="30"/>
                  </a:moveTo>
                  <a:cubicBezTo>
                    <a:pt x="900" y="31"/>
                    <a:pt x="902" y="33"/>
                    <a:pt x="903" y="34"/>
                  </a:cubicBezTo>
                  <a:cubicBezTo>
                    <a:pt x="904" y="33"/>
                    <a:pt x="904" y="32"/>
                    <a:pt x="905" y="31"/>
                  </a:cubicBezTo>
                  <a:cubicBezTo>
                    <a:pt x="905" y="31"/>
                    <a:pt x="906" y="33"/>
                    <a:pt x="907" y="33"/>
                  </a:cubicBezTo>
                  <a:cubicBezTo>
                    <a:pt x="907" y="32"/>
                    <a:pt x="909" y="32"/>
                    <a:pt x="909" y="31"/>
                  </a:cubicBezTo>
                  <a:cubicBezTo>
                    <a:pt x="909" y="30"/>
                    <a:pt x="907" y="30"/>
                    <a:pt x="906" y="29"/>
                  </a:cubicBezTo>
                  <a:cubicBezTo>
                    <a:pt x="906" y="29"/>
                    <a:pt x="908" y="28"/>
                    <a:pt x="908" y="27"/>
                  </a:cubicBezTo>
                  <a:cubicBezTo>
                    <a:pt x="907" y="26"/>
                    <a:pt x="905" y="25"/>
                    <a:pt x="904" y="24"/>
                  </a:cubicBezTo>
                  <a:cubicBezTo>
                    <a:pt x="903" y="25"/>
                    <a:pt x="901" y="27"/>
                    <a:pt x="900" y="28"/>
                  </a:cubicBezTo>
                  <a:cubicBezTo>
                    <a:pt x="900" y="29"/>
                    <a:pt x="899" y="30"/>
                    <a:pt x="899" y="30"/>
                  </a:cubicBezTo>
                  <a:close/>
                  <a:moveTo>
                    <a:pt x="961" y="50"/>
                  </a:moveTo>
                  <a:cubicBezTo>
                    <a:pt x="962" y="48"/>
                    <a:pt x="964" y="47"/>
                    <a:pt x="965" y="45"/>
                  </a:cubicBezTo>
                  <a:cubicBezTo>
                    <a:pt x="964" y="45"/>
                    <a:pt x="963" y="44"/>
                    <a:pt x="963" y="44"/>
                  </a:cubicBezTo>
                  <a:cubicBezTo>
                    <a:pt x="962" y="44"/>
                    <a:pt x="961" y="46"/>
                    <a:pt x="961" y="46"/>
                  </a:cubicBezTo>
                  <a:cubicBezTo>
                    <a:pt x="960" y="46"/>
                    <a:pt x="960" y="48"/>
                    <a:pt x="959" y="48"/>
                  </a:cubicBezTo>
                  <a:cubicBezTo>
                    <a:pt x="959" y="49"/>
                    <a:pt x="957" y="50"/>
                    <a:pt x="957" y="50"/>
                  </a:cubicBezTo>
                  <a:cubicBezTo>
                    <a:pt x="957" y="51"/>
                    <a:pt x="959" y="52"/>
                    <a:pt x="960" y="52"/>
                  </a:cubicBezTo>
                  <a:cubicBezTo>
                    <a:pt x="960" y="51"/>
                    <a:pt x="961" y="51"/>
                    <a:pt x="961" y="50"/>
                  </a:cubicBezTo>
                  <a:close/>
                  <a:moveTo>
                    <a:pt x="971" y="51"/>
                  </a:moveTo>
                  <a:cubicBezTo>
                    <a:pt x="972" y="51"/>
                    <a:pt x="973" y="52"/>
                    <a:pt x="974" y="52"/>
                  </a:cubicBezTo>
                  <a:cubicBezTo>
                    <a:pt x="974" y="52"/>
                    <a:pt x="975" y="51"/>
                    <a:pt x="975" y="50"/>
                  </a:cubicBezTo>
                  <a:cubicBezTo>
                    <a:pt x="976" y="49"/>
                    <a:pt x="976" y="48"/>
                    <a:pt x="977" y="48"/>
                  </a:cubicBezTo>
                  <a:cubicBezTo>
                    <a:pt x="977" y="48"/>
                    <a:pt x="979" y="50"/>
                    <a:pt x="979" y="49"/>
                  </a:cubicBezTo>
                  <a:cubicBezTo>
                    <a:pt x="980" y="49"/>
                    <a:pt x="981" y="48"/>
                    <a:pt x="981" y="47"/>
                  </a:cubicBezTo>
                  <a:cubicBezTo>
                    <a:pt x="981" y="47"/>
                    <a:pt x="979" y="46"/>
                    <a:pt x="979" y="46"/>
                  </a:cubicBezTo>
                  <a:cubicBezTo>
                    <a:pt x="979" y="45"/>
                    <a:pt x="980" y="44"/>
                    <a:pt x="980" y="43"/>
                  </a:cubicBezTo>
                  <a:cubicBezTo>
                    <a:pt x="981" y="43"/>
                    <a:pt x="982" y="42"/>
                    <a:pt x="982" y="41"/>
                  </a:cubicBezTo>
                  <a:cubicBezTo>
                    <a:pt x="982" y="40"/>
                    <a:pt x="980" y="40"/>
                    <a:pt x="980" y="39"/>
                  </a:cubicBezTo>
                  <a:cubicBezTo>
                    <a:pt x="980" y="39"/>
                    <a:pt x="982" y="38"/>
                    <a:pt x="982" y="37"/>
                  </a:cubicBezTo>
                  <a:cubicBezTo>
                    <a:pt x="982" y="37"/>
                    <a:pt x="979" y="35"/>
                    <a:pt x="979" y="35"/>
                  </a:cubicBezTo>
                  <a:cubicBezTo>
                    <a:pt x="979" y="36"/>
                    <a:pt x="978" y="37"/>
                    <a:pt x="978" y="38"/>
                  </a:cubicBezTo>
                  <a:cubicBezTo>
                    <a:pt x="977" y="38"/>
                    <a:pt x="976" y="39"/>
                    <a:pt x="976" y="40"/>
                  </a:cubicBezTo>
                  <a:cubicBezTo>
                    <a:pt x="976" y="40"/>
                    <a:pt x="978" y="41"/>
                    <a:pt x="978" y="42"/>
                  </a:cubicBezTo>
                  <a:cubicBezTo>
                    <a:pt x="978" y="42"/>
                    <a:pt x="977" y="44"/>
                    <a:pt x="977" y="44"/>
                  </a:cubicBezTo>
                  <a:cubicBezTo>
                    <a:pt x="976" y="44"/>
                    <a:pt x="975" y="46"/>
                    <a:pt x="975" y="46"/>
                  </a:cubicBezTo>
                  <a:cubicBezTo>
                    <a:pt x="974" y="46"/>
                    <a:pt x="973" y="44"/>
                    <a:pt x="973" y="44"/>
                  </a:cubicBezTo>
                  <a:cubicBezTo>
                    <a:pt x="972" y="44"/>
                    <a:pt x="971" y="46"/>
                    <a:pt x="971" y="47"/>
                  </a:cubicBezTo>
                  <a:cubicBezTo>
                    <a:pt x="970" y="47"/>
                    <a:pt x="970" y="48"/>
                    <a:pt x="969" y="49"/>
                  </a:cubicBezTo>
                  <a:cubicBezTo>
                    <a:pt x="969" y="49"/>
                    <a:pt x="967" y="51"/>
                    <a:pt x="968" y="51"/>
                  </a:cubicBezTo>
                  <a:cubicBezTo>
                    <a:pt x="968" y="52"/>
                    <a:pt x="970" y="52"/>
                    <a:pt x="970" y="53"/>
                  </a:cubicBezTo>
                  <a:cubicBezTo>
                    <a:pt x="970" y="52"/>
                    <a:pt x="971" y="51"/>
                    <a:pt x="971" y="51"/>
                  </a:cubicBezTo>
                  <a:close/>
                  <a:moveTo>
                    <a:pt x="951" y="31"/>
                  </a:moveTo>
                  <a:cubicBezTo>
                    <a:pt x="952" y="32"/>
                    <a:pt x="952" y="32"/>
                    <a:pt x="953" y="33"/>
                  </a:cubicBezTo>
                  <a:cubicBezTo>
                    <a:pt x="953" y="33"/>
                    <a:pt x="955" y="35"/>
                    <a:pt x="955" y="35"/>
                  </a:cubicBezTo>
                  <a:cubicBezTo>
                    <a:pt x="956" y="35"/>
                    <a:pt x="957" y="33"/>
                    <a:pt x="957" y="32"/>
                  </a:cubicBezTo>
                  <a:cubicBezTo>
                    <a:pt x="957" y="32"/>
                    <a:pt x="955" y="31"/>
                    <a:pt x="955" y="31"/>
                  </a:cubicBezTo>
                  <a:cubicBezTo>
                    <a:pt x="955" y="30"/>
                    <a:pt x="956" y="29"/>
                    <a:pt x="956" y="29"/>
                  </a:cubicBezTo>
                  <a:cubicBezTo>
                    <a:pt x="957" y="28"/>
                    <a:pt x="958" y="27"/>
                    <a:pt x="958" y="26"/>
                  </a:cubicBezTo>
                  <a:cubicBezTo>
                    <a:pt x="958" y="26"/>
                    <a:pt x="960" y="24"/>
                    <a:pt x="960" y="24"/>
                  </a:cubicBezTo>
                  <a:cubicBezTo>
                    <a:pt x="960" y="23"/>
                    <a:pt x="958" y="23"/>
                    <a:pt x="958" y="22"/>
                  </a:cubicBezTo>
                  <a:cubicBezTo>
                    <a:pt x="957" y="23"/>
                    <a:pt x="957" y="24"/>
                    <a:pt x="956" y="25"/>
                  </a:cubicBezTo>
                  <a:cubicBezTo>
                    <a:pt x="955" y="25"/>
                    <a:pt x="955" y="26"/>
                    <a:pt x="954" y="27"/>
                  </a:cubicBezTo>
                  <a:cubicBezTo>
                    <a:pt x="954" y="28"/>
                    <a:pt x="953" y="28"/>
                    <a:pt x="953" y="29"/>
                  </a:cubicBezTo>
                  <a:cubicBezTo>
                    <a:pt x="952" y="29"/>
                    <a:pt x="951" y="27"/>
                    <a:pt x="950" y="27"/>
                  </a:cubicBezTo>
                  <a:cubicBezTo>
                    <a:pt x="950" y="27"/>
                    <a:pt x="949" y="29"/>
                    <a:pt x="949" y="30"/>
                  </a:cubicBezTo>
                  <a:cubicBezTo>
                    <a:pt x="948" y="30"/>
                    <a:pt x="947" y="31"/>
                    <a:pt x="947" y="32"/>
                  </a:cubicBezTo>
                  <a:cubicBezTo>
                    <a:pt x="947" y="32"/>
                    <a:pt x="949" y="33"/>
                    <a:pt x="949" y="34"/>
                  </a:cubicBezTo>
                  <a:cubicBezTo>
                    <a:pt x="950" y="33"/>
                    <a:pt x="950" y="32"/>
                    <a:pt x="951" y="31"/>
                  </a:cubicBezTo>
                  <a:close/>
                  <a:moveTo>
                    <a:pt x="994" y="54"/>
                  </a:moveTo>
                  <a:cubicBezTo>
                    <a:pt x="994" y="54"/>
                    <a:pt x="996" y="55"/>
                    <a:pt x="996" y="55"/>
                  </a:cubicBezTo>
                  <a:cubicBezTo>
                    <a:pt x="997" y="55"/>
                    <a:pt x="997" y="53"/>
                    <a:pt x="998" y="53"/>
                  </a:cubicBezTo>
                  <a:cubicBezTo>
                    <a:pt x="998" y="53"/>
                    <a:pt x="999" y="55"/>
                    <a:pt x="1000" y="55"/>
                  </a:cubicBezTo>
                  <a:cubicBezTo>
                    <a:pt x="1001" y="55"/>
                    <a:pt x="1001" y="53"/>
                    <a:pt x="1002" y="52"/>
                  </a:cubicBezTo>
                  <a:cubicBezTo>
                    <a:pt x="1002" y="52"/>
                    <a:pt x="1003" y="51"/>
                    <a:pt x="1003" y="50"/>
                  </a:cubicBezTo>
                  <a:cubicBezTo>
                    <a:pt x="1004" y="50"/>
                    <a:pt x="1005" y="49"/>
                    <a:pt x="1005" y="48"/>
                  </a:cubicBezTo>
                  <a:cubicBezTo>
                    <a:pt x="1006" y="49"/>
                    <a:pt x="1007" y="49"/>
                    <a:pt x="1007" y="50"/>
                  </a:cubicBezTo>
                  <a:cubicBezTo>
                    <a:pt x="1007" y="49"/>
                    <a:pt x="1009" y="48"/>
                    <a:pt x="1009" y="48"/>
                  </a:cubicBezTo>
                  <a:cubicBezTo>
                    <a:pt x="1009" y="47"/>
                    <a:pt x="1007" y="46"/>
                    <a:pt x="1007" y="46"/>
                  </a:cubicBezTo>
                  <a:cubicBezTo>
                    <a:pt x="1007" y="46"/>
                    <a:pt x="1006" y="48"/>
                    <a:pt x="1005" y="48"/>
                  </a:cubicBezTo>
                  <a:cubicBezTo>
                    <a:pt x="1005" y="48"/>
                    <a:pt x="1003" y="46"/>
                    <a:pt x="1003" y="46"/>
                  </a:cubicBezTo>
                  <a:cubicBezTo>
                    <a:pt x="1002" y="46"/>
                    <a:pt x="1002" y="48"/>
                    <a:pt x="1001" y="49"/>
                  </a:cubicBezTo>
                  <a:cubicBezTo>
                    <a:pt x="1001" y="49"/>
                    <a:pt x="1000" y="51"/>
                    <a:pt x="1000" y="51"/>
                  </a:cubicBezTo>
                  <a:cubicBezTo>
                    <a:pt x="999" y="51"/>
                    <a:pt x="998" y="49"/>
                    <a:pt x="997" y="49"/>
                  </a:cubicBezTo>
                  <a:cubicBezTo>
                    <a:pt x="997" y="49"/>
                    <a:pt x="996" y="51"/>
                    <a:pt x="996" y="51"/>
                  </a:cubicBezTo>
                  <a:cubicBezTo>
                    <a:pt x="996" y="52"/>
                    <a:pt x="994" y="53"/>
                    <a:pt x="994" y="54"/>
                  </a:cubicBezTo>
                  <a:close/>
                  <a:moveTo>
                    <a:pt x="1013" y="43"/>
                  </a:moveTo>
                  <a:cubicBezTo>
                    <a:pt x="1013" y="43"/>
                    <a:pt x="1014" y="41"/>
                    <a:pt x="1014" y="41"/>
                  </a:cubicBezTo>
                  <a:cubicBezTo>
                    <a:pt x="1015" y="41"/>
                    <a:pt x="1016" y="43"/>
                    <a:pt x="1016" y="43"/>
                  </a:cubicBezTo>
                  <a:cubicBezTo>
                    <a:pt x="1017" y="42"/>
                    <a:pt x="1018" y="44"/>
                    <a:pt x="1019" y="44"/>
                  </a:cubicBezTo>
                  <a:cubicBezTo>
                    <a:pt x="1019" y="44"/>
                    <a:pt x="1020" y="42"/>
                    <a:pt x="1020" y="42"/>
                  </a:cubicBezTo>
                  <a:cubicBezTo>
                    <a:pt x="1021" y="41"/>
                    <a:pt x="1022" y="40"/>
                    <a:pt x="1022" y="40"/>
                  </a:cubicBezTo>
                  <a:cubicBezTo>
                    <a:pt x="1021" y="40"/>
                    <a:pt x="1021" y="38"/>
                    <a:pt x="1020" y="38"/>
                  </a:cubicBezTo>
                  <a:cubicBezTo>
                    <a:pt x="1019" y="38"/>
                    <a:pt x="1019" y="40"/>
                    <a:pt x="1018" y="40"/>
                  </a:cubicBezTo>
                  <a:cubicBezTo>
                    <a:pt x="1018" y="40"/>
                    <a:pt x="1017" y="38"/>
                    <a:pt x="1016" y="39"/>
                  </a:cubicBezTo>
                  <a:cubicBezTo>
                    <a:pt x="1015" y="39"/>
                    <a:pt x="1015" y="41"/>
                    <a:pt x="1014" y="41"/>
                  </a:cubicBezTo>
                  <a:cubicBezTo>
                    <a:pt x="1014" y="41"/>
                    <a:pt x="1013" y="39"/>
                    <a:pt x="1012" y="39"/>
                  </a:cubicBezTo>
                  <a:cubicBezTo>
                    <a:pt x="1011" y="39"/>
                    <a:pt x="1011" y="41"/>
                    <a:pt x="1010" y="41"/>
                  </a:cubicBezTo>
                  <a:cubicBezTo>
                    <a:pt x="1011" y="42"/>
                    <a:pt x="1012" y="43"/>
                    <a:pt x="1013" y="4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0"/>
            </a:p>
          </p:txBody>
        </p:sp>
        <p:sp>
          <p:nvSpPr>
            <p:cNvPr id="9" name="Freeform 334"/>
            <p:cNvSpPr>
              <a:spLocks noEditPoints="1"/>
            </p:cNvSpPr>
            <p:nvPr/>
          </p:nvSpPr>
          <p:spPr bwMode="auto">
            <a:xfrm rot="10800000" flipH="1">
              <a:off x="6258539" y="4450982"/>
              <a:ext cx="3624526" cy="223551"/>
            </a:xfrm>
            <a:custGeom>
              <a:avLst/>
              <a:gdLst>
                <a:gd name="T0" fmla="*/ 32 w 1069"/>
                <a:gd name="T1" fmla="*/ 50 h 77"/>
                <a:gd name="T2" fmla="*/ 29 w 1069"/>
                <a:gd name="T3" fmla="*/ 17 h 77"/>
                <a:gd name="T4" fmla="*/ 87 w 1069"/>
                <a:gd name="T5" fmla="*/ 15 h 77"/>
                <a:gd name="T6" fmla="*/ 108 w 1069"/>
                <a:gd name="T7" fmla="*/ 20 h 77"/>
                <a:gd name="T8" fmla="*/ 148 w 1069"/>
                <a:gd name="T9" fmla="*/ 19 h 77"/>
                <a:gd name="T10" fmla="*/ 191 w 1069"/>
                <a:gd name="T11" fmla="*/ 13 h 77"/>
                <a:gd name="T12" fmla="*/ 241 w 1069"/>
                <a:gd name="T13" fmla="*/ 12 h 77"/>
                <a:gd name="T14" fmla="*/ 285 w 1069"/>
                <a:gd name="T15" fmla="*/ 10 h 77"/>
                <a:gd name="T16" fmla="*/ 325 w 1069"/>
                <a:gd name="T17" fmla="*/ 23 h 77"/>
                <a:gd name="T18" fmla="*/ 385 w 1069"/>
                <a:gd name="T19" fmla="*/ 9 h 77"/>
                <a:gd name="T20" fmla="*/ 405 w 1069"/>
                <a:gd name="T21" fmla="*/ 24 h 77"/>
                <a:gd name="T22" fmla="*/ 449 w 1069"/>
                <a:gd name="T23" fmla="*/ 12 h 77"/>
                <a:gd name="T24" fmla="*/ 488 w 1069"/>
                <a:gd name="T25" fmla="*/ 17 h 77"/>
                <a:gd name="T26" fmla="*/ 530 w 1069"/>
                <a:gd name="T27" fmla="*/ 14 h 77"/>
                <a:gd name="T28" fmla="*/ 587 w 1069"/>
                <a:gd name="T29" fmla="*/ 8 h 77"/>
                <a:gd name="T30" fmla="*/ 621 w 1069"/>
                <a:gd name="T31" fmla="*/ 19 h 77"/>
                <a:gd name="T32" fmla="*/ 677 w 1069"/>
                <a:gd name="T33" fmla="*/ 20 h 77"/>
                <a:gd name="T34" fmla="*/ 716 w 1069"/>
                <a:gd name="T35" fmla="*/ 15 h 77"/>
                <a:gd name="T36" fmla="*/ 761 w 1069"/>
                <a:gd name="T37" fmla="*/ 17 h 77"/>
                <a:gd name="T38" fmla="*/ 816 w 1069"/>
                <a:gd name="T39" fmla="*/ 9 h 77"/>
                <a:gd name="T40" fmla="*/ 850 w 1069"/>
                <a:gd name="T41" fmla="*/ 15 h 77"/>
                <a:gd name="T42" fmla="*/ 890 w 1069"/>
                <a:gd name="T43" fmla="*/ 9 h 77"/>
                <a:gd name="T44" fmla="*/ 939 w 1069"/>
                <a:gd name="T45" fmla="*/ 15 h 77"/>
                <a:gd name="T46" fmla="*/ 981 w 1069"/>
                <a:gd name="T47" fmla="*/ 29 h 77"/>
                <a:gd name="T48" fmla="*/ 1010 w 1069"/>
                <a:gd name="T49" fmla="*/ 27 h 77"/>
                <a:gd name="T50" fmla="*/ 1044 w 1069"/>
                <a:gd name="T51" fmla="*/ 53 h 77"/>
                <a:gd name="T52" fmla="*/ 1051 w 1069"/>
                <a:gd name="T53" fmla="*/ 58 h 77"/>
                <a:gd name="T54" fmla="*/ 1010 w 1069"/>
                <a:gd name="T55" fmla="*/ 69 h 77"/>
                <a:gd name="T56" fmla="*/ 981 w 1069"/>
                <a:gd name="T57" fmla="*/ 61 h 77"/>
                <a:gd name="T58" fmla="*/ 928 w 1069"/>
                <a:gd name="T59" fmla="*/ 42 h 77"/>
                <a:gd name="T60" fmla="*/ 866 w 1069"/>
                <a:gd name="T61" fmla="*/ 59 h 77"/>
                <a:gd name="T62" fmla="*/ 832 w 1069"/>
                <a:gd name="T63" fmla="*/ 53 h 77"/>
                <a:gd name="T64" fmla="*/ 806 w 1069"/>
                <a:gd name="T65" fmla="*/ 59 h 77"/>
                <a:gd name="T66" fmla="*/ 756 w 1069"/>
                <a:gd name="T67" fmla="*/ 59 h 77"/>
                <a:gd name="T68" fmla="*/ 716 w 1069"/>
                <a:gd name="T69" fmla="*/ 47 h 77"/>
                <a:gd name="T70" fmla="*/ 665 w 1069"/>
                <a:gd name="T71" fmla="*/ 40 h 77"/>
                <a:gd name="T72" fmla="*/ 629 w 1069"/>
                <a:gd name="T73" fmla="*/ 50 h 77"/>
                <a:gd name="T74" fmla="*/ 584 w 1069"/>
                <a:gd name="T75" fmla="*/ 62 h 77"/>
                <a:gd name="T76" fmla="*/ 533 w 1069"/>
                <a:gd name="T77" fmla="*/ 55 h 77"/>
                <a:gd name="T78" fmla="*/ 481 w 1069"/>
                <a:gd name="T79" fmla="*/ 50 h 77"/>
                <a:gd name="T80" fmla="*/ 455 w 1069"/>
                <a:gd name="T81" fmla="*/ 42 h 77"/>
                <a:gd name="T82" fmla="*/ 412 w 1069"/>
                <a:gd name="T83" fmla="*/ 62 h 77"/>
                <a:gd name="T84" fmla="*/ 359 w 1069"/>
                <a:gd name="T85" fmla="*/ 57 h 77"/>
                <a:gd name="T86" fmla="*/ 321 w 1069"/>
                <a:gd name="T87" fmla="*/ 56 h 77"/>
                <a:gd name="T88" fmla="*/ 283 w 1069"/>
                <a:gd name="T89" fmla="*/ 59 h 77"/>
                <a:gd name="T90" fmla="*/ 246 w 1069"/>
                <a:gd name="T91" fmla="*/ 62 h 77"/>
                <a:gd name="T92" fmla="*/ 203 w 1069"/>
                <a:gd name="T93" fmla="*/ 58 h 77"/>
                <a:gd name="T94" fmla="*/ 174 w 1069"/>
                <a:gd name="T95" fmla="*/ 63 h 77"/>
                <a:gd name="T96" fmla="*/ 153 w 1069"/>
                <a:gd name="T97" fmla="*/ 58 h 77"/>
                <a:gd name="T98" fmla="*/ 115 w 1069"/>
                <a:gd name="T99" fmla="*/ 57 h 77"/>
                <a:gd name="T100" fmla="*/ 364 w 1069"/>
                <a:gd name="T101" fmla="*/ 18 h 77"/>
                <a:gd name="T102" fmla="*/ 13 w 1069"/>
                <a:gd name="T103" fmla="*/ 43 h 77"/>
                <a:gd name="T104" fmla="*/ 179 w 1069"/>
                <a:gd name="T105" fmla="*/ 29 h 77"/>
                <a:gd name="T106" fmla="*/ 233 w 1069"/>
                <a:gd name="T107" fmla="*/ 45 h 77"/>
                <a:gd name="T108" fmla="*/ 276 w 1069"/>
                <a:gd name="T109" fmla="*/ 32 h 77"/>
                <a:gd name="T110" fmla="*/ 404 w 1069"/>
                <a:gd name="T111" fmla="*/ 35 h 77"/>
                <a:gd name="T112" fmla="*/ 479 w 1069"/>
                <a:gd name="T113" fmla="*/ 39 h 77"/>
                <a:gd name="T114" fmla="*/ 612 w 1069"/>
                <a:gd name="T115" fmla="*/ 27 h 77"/>
                <a:gd name="T116" fmla="*/ 736 w 1069"/>
                <a:gd name="T117" fmla="*/ 44 h 77"/>
                <a:gd name="T118" fmla="*/ 789 w 1069"/>
                <a:gd name="T119" fmla="*/ 31 h 77"/>
                <a:gd name="T120" fmla="*/ 800 w 1069"/>
                <a:gd name="T121" fmla="*/ 29 h 77"/>
                <a:gd name="T122" fmla="*/ 894 w 1069"/>
                <a:gd name="T123" fmla="*/ 41 h 77"/>
                <a:gd name="T124" fmla="*/ 955 w 1069"/>
                <a:gd name="T125" fmla="*/ 35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069" h="77">
                  <a:moveTo>
                    <a:pt x="63" y="56"/>
                  </a:moveTo>
                  <a:cubicBezTo>
                    <a:pt x="62" y="56"/>
                    <a:pt x="60" y="55"/>
                    <a:pt x="60" y="55"/>
                  </a:cubicBezTo>
                  <a:cubicBezTo>
                    <a:pt x="60" y="55"/>
                    <a:pt x="62" y="52"/>
                    <a:pt x="62" y="52"/>
                  </a:cubicBezTo>
                  <a:cubicBezTo>
                    <a:pt x="62" y="52"/>
                    <a:pt x="64" y="54"/>
                    <a:pt x="64" y="54"/>
                  </a:cubicBezTo>
                  <a:cubicBezTo>
                    <a:pt x="65" y="54"/>
                    <a:pt x="66" y="52"/>
                    <a:pt x="66" y="52"/>
                  </a:cubicBezTo>
                  <a:cubicBezTo>
                    <a:pt x="66" y="52"/>
                    <a:pt x="67" y="50"/>
                    <a:pt x="68" y="50"/>
                  </a:cubicBezTo>
                  <a:cubicBezTo>
                    <a:pt x="68" y="50"/>
                    <a:pt x="70" y="51"/>
                    <a:pt x="70" y="51"/>
                  </a:cubicBezTo>
                  <a:cubicBezTo>
                    <a:pt x="70" y="51"/>
                    <a:pt x="72" y="53"/>
                    <a:pt x="72" y="53"/>
                  </a:cubicBezTo>
                  <a:cubicBezTo>
                    <a:pt x="72" y="53"/>
                    <a:pt x="74" y="51"/>
                    <a:pt x="74" y="51"/>
                  </a:cubicBezTo>
                  <a:cubicBezTo>
                    <a:pt x="74" y="50"/>
                    <a:pt x="72" y="50"/>
                    <a:pt x="72" y="49"/>
                  </a:cubicBezTo>
                  <a:cubicBezTo>
                    <a:pt x="72" y="49"/>
                    <a:pt x="73" y="47"/>
                    <a:pt x="73" y="47"/>
                  </a:cubicBezTo>
                  <a:cubicBezTo>
                    <a:pt x="73" y="47"/>
                    <a:pt x="71" y="45"/>
                    <a:pt x="71" y="45"/>
                  </a:cubicBezTo>
                  <a:cubicBezTo>
                    <a:pt x="71" y="46"/>
                    <a:pt x="70" y="47"/>
                    <a:pt x="69" y="47"/>
                  </a:cubicBezTo>
                  <a:cubicBezTo>
                    <a:pt x="69" y="48"/>
                    <a:pt x="68" y="50"/>
                    <a:pt x="68" y="50"/>
                  </a:cubicBezTo>
                  <a:cubicBezTo>
                    <a:pt x="67" y="50"/>
                    <a:pt x="66" y="48"/>
                    <a:pt x="66" y="48"/>
                  </a:cubicBezTo>
                  <a:cubicBezTo>
                    <a:pt x="65" y="48"/>
                    <a:pt x="64" y="50"/>
                    <a:pt x="64" y="50"/>
                  </a:cubicBezTo>
                  <a:cubicBezTo>
                    <a:pt x="63" y="51"/>
                    <a:pt x="63" y="52"/>
                    <a:pt x="62" y="52"/>
                  </a:cubicBezTo>
                  <a:cubicBezTo>
                    <a:pt x="62" y="53"/>
                    <a:pt x="60" y="51"/>
                    <a:pt x="60" y="51"/>
                  </a:cubicBezTo>
                  <a:cubicBezTo>
                    <a:pt x="60" y="51"/>
                    <a:pt x="58" y="53"/>
                    <a:pt x="58" y="53"/>
                  </a:cubicBezTo>
                  <a:cubicBezTo>
                    <a:pt x="58" y="53"/>
                    <a:pt x="57" y="55"/>
                    <a:pt x="56" y="55"/>
                  </a:cubicBezTo>
                  <a:cubicBezTo>
                    <a:pt x="56" y="55"/>
                    <a:pt x="55" y="54"/>
                    <a:pt x="54" y="53"/>
                  </a:cubicBezTo>
                  <a:cubicBezTo>
                    <a:pt x="54" y="53"/>
                    <a:pt x="52" y="52"/>
                    <a:pt x="52" y="52"/>
                  </a:cubicBezTo>
                  <a:cubicBezTo>
                    <a:pt x="52" y="52"/>
                    <a:pt x="51" y="54"/>
                    <a:pt x="50" y="54"/>
                  </a:cubicBezTo>
                  <a:cubicBezTo>
                    <a:pt x="50" y="54"/>
                    <a:pt x="49" y="56"/>
                    <a:pt x="49" y="56"/>
                  </a:cubicBezTo>
                  <a:cubicBezTo>
                    <a:pt x="48" y="56"/>
                    <a:pt x="47" y="54"/>
                    <a:pt x="46" y="55"/>
                  </a:cubicBezTo>
                  <a:cubicBezTo>
                    <a:pt x="46" y="55"/>
                    <a:pt x="45" y="56"/>
                    <a:pt x="45" y="57"/>
                  </a:cubicBezTo>
                  <a:cubicBezTo>
                    <a:pt x="44" y="57"/>
                    <a:pt x="43" y="59"/>
                    <a:pt x="43" y="59"/>
                  </a:cubicBezTo>
                  <a:cubicBezTo>
                    <a:pt x="42" y="59"/>
                    <a:pt x="41" y="57"/>
                    <a:pt x="41" y="57"/>
                  </a:cubicBezTo>
                  <a:cubicBezTo>
                    <a:pt x="40" y="57"/>
                    <a:pt x="39" y="60"/>
                    <a:pt x="39" y="60"/>
                  </a:cubicBezTo>
                  <a:cubicBezTo>
                    <a:pt x="38" y="59"/>
                    <a:pt x="37" y="58"/>
                    <a:pt x="37" y="58"/>
                  </a:cubicBezTo>
                  <a:cubicBezTo>
                    <a:pt x="37" y="58"/>
                    <a:pt x="35" y="56"/>
                    <a:pt x="35" y="56"/>
                  </a:cubicBezTo>
                  <a:cubicBezTo>
                    <a:pt x="34" y="56"/>
                    <a:pt x="33" y="58"/>
                    <a:pt x="33" y="58"/>
                  </a:cubicBezTo>
                  <a:cubicBezTo>
                    <a:pt x="32" y="59"/>
                    <a:pt x="32" y="60"/>
                    <a:pt x="31" y="61"/>
                  </a:cubicBezTo>
                  <a:cubicBezTo>
                    <a:pt x="31" y="61"/>
                    <a:pt x="30" y="63"/>
                    <a:pt x="29" y="63"/>
                  </a:cubicBezTo>
                  <a:cubicBezTo>
                    <a:pt x="29" y="63"/>
                    <a:pt x="27" y="61"/>
                    <a:pt x="27" y="61"/>
                  </a:cubicBezTo>
                  <a:cubicBezTo>
                    <a:pt x="27" y="61"/>
                    <a:pt x="25" y="59"/>
                    <a:pt x="25" y="59"/>
                  </a:cubicBezTo>
                  <a:cubicBezTo>
                    <a:pt x="25" y="59"/>
                    <a:pt x="24" y="61"/>
                    <a:pt x="23" y="62"/>
                  </a:cubicBezTo>
                  <a:cubicBezTo>
                    <a:pt x="23" y="62"/>
                    <a:pt x="22" y="63"/>
                    <a:pt x="22" y="64"/>
                  </a:cubicBezTo>
                  <a:cubicBezTo>
                    <a:pt x="20" y="63"/>
                    <a:pt x="19" y="62"/>
                    <a:pt x="17" y="60"/>
                  </a:cubicBezTo>
                  <a:cubicBezTo>
                    <a:pt x="18" y="60"/>
                    <a:pt x="18" y="58"/>
                    <a:pt x="19" y="58"/>
                  </a:cubicBezTo>
                  <a:cubicBezTo>
                    <a:pt x="19" y="58"/>
                    <a:pt x="21" y="60"/>
                    <a:pt x="21" y="60"/>
                  </a:cubicBezTo>
                  <a:cubicBezTo>
                    <a:pt x="22" y="60"/>
                    <a:pt x="22" y="58"/>
                    <a:pt x="23" y="58"/>
                  </a:cubicBezTo>
                  <a:cubicBezTo>
                    <a:pt x="23" y="57"/>
                    <a:pt x="24" y="56"/>
                    <a:pt x="24" y="55"/>
                  </a:cubicBezTo>
                  <a:cubicBezTo>
                    <a:pt x="25" y="55"/>
                    <a:pt x="26" y="57"/>
                    <a:pt x="27" y="57"/>
                  </a:cubicBezTo>
                  <a:cubicBezTo>
                    <a:pt x="27" y="57"/>
                    <a:pt x="28" y="55"/>
                    <a:pt x="28" y="55"/>
                  </a:cubicBezTo>
                  <a:cubicBezTo>
                    <a:pt x="29" y="54"/>
                    <a:pt x="30" y="53"/>
                    <a:pt x="30" y="53"/>
                  </a:cubicBezTo>
                  <a:cubicBezTo>
                    <a:pt x="31" y="52"/>
                    <a:pt x="31" y="51"/>
                    <a:pt x="32" y="50"/>
                  </a:cubicBezTo>
                  <a:cubicBezTo>
                    <a:pt x="31" y="50"/>
                    <a:pt x="30" y="49"/>
                    <a:pt x="30" y="49"/>
                  </a:cubicBezTo>
                  <a:cubicBezTo>
                    <a:pt x="29" y="49"/>
                    <a:pt x="28" y="51"/>
                    <a:pt x="28" y="51"/>
                  </a:cubicBezTo>
                  <a:cubicBezTo>
                    <a:pt x="28" y="51"/>
                    <a:pt x="26" y="53"/>
                    <a:pt x="26" y="53"/>
                  </a:cubicBezTo>
                  <a:cubicBezTo>
                    <a:pt x="26" y="53"/>
                    <a:pt x="24" y="52"/>
                    <a:pt x="24" y="52"/>
                  </a:cubicBezTo>
                  <a:cubicBezTo>
                    <a:pt x="24" y="51"/>
                    <a:pt x="26" y="50"/>
                    <a:pt x="26" y="49"/>
                  </a:cubicBezTo>
                  <a:cubicBezTo>
                    <a:pt x="26" y="49"/>
                    <a:pt x="23" y="48"/>
                    <a:pt x="23" y="48"/>
                  </a:cubicBezTo>
                  <a:cubicBezTo>
                    <a:pt x="23" y="47"/>
                    <a:pt x="25" y="46"/>
                    <a:pt x="25" y="45"/>
                  </a:cubicBezTo>
                  <a:cubicBezTo>
                    <a:pt x="25" y="45"/>
                    <a:pt x="23" y="44"/>
                    <a:pt x="23" y="44"/>
                  </a:cubicBezTo>
                  <a:cubicBezTo>
                    <a:pt x="22" y="44"/>
                    <a:pt x="22" y="45"/>
                    <a:pt x="21" y="46"/>
                  </a:cubicBezTo>
                  <a:cubicBezTo>
                    <a:pt x="21" y="46"/>
                    <a:pt x="20" y="48"/>
                    <a:pt x="19" y="48"/>
                  </a:cubicBezTo>
                  <a:cubicBezTo>
                    <a:pt x="19" y="48"/>
                    <a:pt x="18" y="46"/>
                    <a:pt x="17" y="46"/>
                  </a:cubicBezTo>
                  <a:cubicBezTo>
                    <a:pt x="17" y="47"/>
                    <a:pt x="16" y="48"/>
                    <a:pt x="16" y="49"/>
                  </a:cubicBezTo>
                  <a:cubicBezTo>
                    <a:pt x="15" y="49"/>
                    <a:pt x="14" y="51"/>
                    <a:pt x="14" y="51"/>
                  </a:cubicBezTo>
                  <a:cubicBezTo>
                    <a:pt x="14" y="51"/>
                    <a:pt x="12" y="49"/>
                    <a:pt x="12" y="49"/>
                  </a:cubicBezTo>
                  <a:cubicBezTo>
                    <a:pt x="11" y="50"/>
                    <a:pt x="10" y="51"/>
                    <a:pt x="10" y="51"/>
                  </a:cubicBezTo>
                  <a:cubicBezTo>
                    <a:pt x="9" y="52"/>
                    <a:pt x="9" y="53"/>
                    <a:pt x="8" y="54"/>
                  </a:cubicBezTo>
                  <a:cubicBezTo>
                    <a:pt x="7" y="55"/>
                    <a:pt x="6" y="57"/>
                    <a:pt x="5" y="58"/>
                  </a:cubicBezTo>
                  <a:cubicBezTo>
                    <a:pt x="3" y="57"/>
                    <a:pt x="2" y="56"/>
                    <a:pt x="0" y="55"/>
                  </a:cubicBezTo>
                  <a:cubicBezTo>
                    <a:pt x="0" y="54"/>
                    <a:pt x="2" y="53"/>
                    <a:pt x="2" y="52"/>
                  </a:cubicBezTo>
                  <a:cubicBezTo>
                    <a:pt x="2" y="52"/>
                    <a:pt x="0" y="51"/>
                    <a:pt x="0" y="51"/>
                  </a:cubicBezTo>
                  <a:cubicBezTo>
                    <a:pt x="0" y="50"/>
                    <a:pt x="1" y="49"/>
                    <a:pt x="1" y="49"/>
                  </a:cubicBezTo>
                  <a:cubicBezTo>
                    <a:pt x="2" y="48"/>
                    <a:pt x="3" y="47"/>
                    <a:pt x="3" y="46"/>
                  </a:cubicBezTo>
                  <a:cubicBezTo>
                    <a:pt x="3" y="46"/>
                    <a:pt x="1" y="45"/>
                    <a:pt x="1" y="45"/>
                  </a:cubicBezTo>
                  <a:cubicBezTo>
                    <a:pt x="1" y="44"/>
                    <a:pt x="3" y="43"/>
                    <a:pt x="3" y="42"/>
                  </a:cubicBezTo>
                  <a:cubicBezTo>
                    <a:pt x="3" y="42"/>
                    <a:pt x="4" y="41"/>
                    <a:pt x="4" y="40"/>
                  </a:cubicBezTo>
                  <a:cubicBezTo>
                    <a:pt x="4" y="40"/>
                    <a:pt x="2" y="39"/>
                    <a:pt x="2" y="38"/>
                  </a:cubicBezTo>
                  <a:cubicBezTo>
                    <a:pt x="2" y="38"/>
                    <a:pt x="4" y="36"/>
                    <a:pt x="4" y="36"/>
                  </a:cubicBezTo>
                  <a:cubicBezTo>
                    <a:pt x="4" y="36"/>
                    <a:pt x="6" y="38"/>
                    <a:pt x="6" y="38"/>
                  </a:cubicBezTo>
                  <a:cubicBezTo>
                    <a:pt x="6" y="38"/>
                    <a:pt x="8" y="40"/>
                    <a:pt x="8" y="40"/>
                  </a:cubicBezTo>
                  <a:cubicBezTo>
                    <a:pt x="9" y="39"/>
                    <a:pt x="10" y="38"/>
                    <a:pt x="10" y="37"/>
                  </a:cubicBezTo>
                  <a:cubicBezTo>
                    <a:pt x="10" y="37"/>
                    <a:pt x="8" y="36"/>
                    <a:pt x="8" y="36"/>
                  </a:cubicBezTo>
                  <a:cubicBezTo>
                    <a:pt x="8" y="35"/>
                    <a:pt x="10" y="34"/>
                    <a:pt x="9" y="33"/>
                  </a:cubicBezTo>
                  <a:cubicBezTo>
                    <a:pt x="9" y="33"/>
                    <a:pt x="7" y="32"/>
                    <a:pt x="7" y="32"/>
                  </a:cubicBezTo>
                  <a:cubicBezTo>
                    <a:pt x="7" y="31"/>
                    <a:pt x="9" y="30"/>
                    <a:pt x="9" y="29"/>
                  </a:cubicBezTo>
                  <a:cubicBezTo>
                    <a:pt x="9" y="29"/>
                    <a:pt x="7" y="28"/>
                    <a:pt x="7" y="28"/>
                  </a:cubicBezTo>
                  <a:cubicBezTo>
                    <a:pt x="7" y="27"/>
                    <a:pt x="8" y="26"/>
                    <a:pt x="8" y="26"/>
                  </a:cubicBezTo>
                  <a:cubicBezTo>
                    <a:pt x="9" y="25"/>
                    <a:pt x="9" y="24"/>
                    <a:pt x="10" y="23"/>
                  </a:cubicBezTo>
                  <a:cubicBezTo>
                    <a:pt x="10" y="23"/>
                    <a:pt x="12" y="25"/>
                    <a:pt x="12" y="25"/>
                  </a:cubicBezTo>
                  <a:cubicBezTo>
                    <a:pt x="13" y="26"/>
                    <a:pt x="14" y="26"/>
                    <a:pt x="15" y="27"/>
                  </a:cubicBezTo>
                  <a:cubicBezTo>
                    <a:pt x="15" y="27"/>
                    <a:pt x="16" y="28"/>
                    <a:pt x="17" y="28"/>
                  </a:cubicBezTo>
                  <a:cubicBezTo>
                    <a:pt x="17" y="28"/>
                    <a:pt x="18" y="26"/>
                    <a:pt x="19" y="26"/>
                  </a:cubicBezTo>
                  <a:cubicBezTo>
                    <a:pt x="19" y="26"/>
                    <a:pt x="20" y="24"/>
                    <a:pt x="20" y="24"/>
                  </a:cubicBezTo>
                  <a:cubicBezTo>
                    <a:pt x="21" y="24"/>
                    <a:pt x="21" y="22"/>
                    <a:pt x="22" y="22"/>
                  </a:cubicBezTo>
                  <a:cubicBezTo>
                    <a:pt x="22" y="22"/>
                    <a:pt x="24" y="24"/>
                    <a:pt x="24" y="23"/>
                  </a:cubicBezTo>
                  <a:cubicBezTo>
                    <a:pt x="25" y="23"/>
                    <a:pt x="25" y="22"/>
                    <a:pt x="26" y="21"/>
                  </a:cubicBezTo>
                  <a:cubicBezTo>
                    <a:pt x="26" y="20"/>
                    <a:pt x="27" y="20"/>
                    <a:pt x="28" y="19"/>
                  </a:cubicBezTo>
                  <a:cubicBezTo>
                    <a:pt x="28" y="18"/>
                    <a:pt x="29" y="17"/>
                    <a:pt x="29" y="17"/>
                  </a:cubicBezTo>
                  <a:cubicBezTo>
                    <a:pt x="30" y="16"/>
                    <a:pt x="30" y="15"/>
                    <a:pt x="31" y="14"/>
                  </a:cubicBezTo>
                  <a:cubicBezTo>
                    <a:pt x="32" y="14"/>
                    <a:pt x="32" y="13"/>
                    <a:pt x="33" y="12"/>
                  </a:cubicBezTo>
                  <a:cubicBezTo>
                    <a:pt x="33" y="12"/>
                    <a:pt x="35" y="14"/>
                    <a:pt x="35" y="14"/>
                  </a:cubicBezTo>
                  <a:cubicBezTo>
                    <a:pt x="35" y="15"/>
                    <a:pt x="33" y="16"/>
                    <a:pt x="33" y="16"/>
                  </a:cubicBezTo>
                  <a:cubicBezTo>
                    <a:pt x="34" y="16"/>
                    <a:pt x="35" y="18"/>
                    <a:pt x="35" y="18"/>
                  </a:cubicBezTo>
                  <a:cubicBezTo>
                    <a:pt x="36" y="18"/>
                    <a:pt x="37" y="16"/>
                    <a:pt x="37" y="16"/>
                  </a:cubicBezTo>
                  <a:cubicBezTo>
                    <a:pt x="37" y="16"/>
                    <a:pt x="39" y="13"/>
                    <a:pt x="39" y="13"/>
                  </a:cubicBezTo>
                  <a:cubicBezTo>
                    <a:pt x="39" y="14"/>
                    <a:pt x="41" y="15"/>
                    <a:pt x="41" y="15"/>
                  </a:cubicBezTo>
                  <a:cubicBezTo>
                    <a:pt x="41" y="16"/>
                    <a:pt x="40" y="17"/>
                    <a:pt x="39" y="17"/>
                  </a:cubicBezTo>
                  <a:cubicBezTo>
                    <a:pt x="39" y="18"/>
                    <a:pt x="38" y="19"/>
                    <a:pt x="38" y="20"/>
                  </a:cubicBezTo>
                  <a:cubicBezTo>
                    <a:pt x="38" y="20"/>
                    <a:pt x="40" y="21"/>
                    <a:pt x="40" y="21"/>
                  </a:cubicBezTo>
                  <a:cubicBezTo>
                    <a:pt x="40" y="22"/>
                    <a:pt x="42" y="23"/>
                    <a:pt x="42" y="23"/>
                  </a:cubicBezTo>
                  <a:cubicBezTo>
                    <a:pt x="42" y="23"/>
                    <a:pt x="40" y="25"/>
                    <a:pt x="40" y="25"/>
                  </a:cubicBezTo>
                  <a:cubicBezTo>
                    <a:pt x="41" y="26"/>
                    <a:pt x="42" y="26"/>
                    <a:pt x="43" y="27"/>
                  </a:cubicBezTo>
                  <a:cubicBezTo>
                    <a:pt x="43" y="26"/>
                    <a:pt x="44" y="25"/>
                    <a:pt x="44" y="25"/>
                  </a:cubicBezTo>
                  <a:cubicBezTo>
                    <a:pt x="45" y="24"/>
                    <a:pt x="46" y="23"/>
                    <a:pt x="46" y="22"/>
                  </a:cubicBezTo>
                  <a:cubicBezTo>
                    <a:pt x="46" y="22"/>
                    <a:pt x="48" y="21"/>
                    <a:pt x="48" y="20"/>
                  </a:cubicBezTo>
                  <a:cubicBezTo>
                    <a:pt x="48" y="20"/>
                    <a:pt x="46" y="19"/>
                    <a:pt x="46" y="19"/>
                  </a:cubicBezTo>
                  <a:cubicBezTo>
                    <a:pt x="46" y="18"/>
                    <a:pt x="47" y="16"/>
                    <a:pt x="47" y="16"/>
                  </a:cubicBezTo>
                  <a:cubicBezTo>
                    <a:pt x="48" y="16"/>
                    <a:pt x="49" y="18"/>
                    <a:pt x="49" y="18"/>
                  </a:cubicBezTo>
                  <a:cubicBezTo>
                    <a:pt x="50" y="18"/>
                    <a:pt x="51" y="20"/>
                    <a:pt x="52" y="20"/>
                  </a:cubicBezTo>
                  <a:cubicBezTo>
                    <a:pt x="52" y="20"/>
                    <a:pt x="53" y="18"/>
                    <a:pt x="53" y="17"/>
                  </a:cubicBezTo>
                  <a:cubicBezTo>
                    <a:pt x="54" y="17"/>
                    <a:pt x="55" y="19"/>
                    <a:pt x="56" y="19"/>
                  </a:cubicBezTo>
                  <a:cubicBezTo>
                    <a:pt x="56" y="19"/>
                    <a:pt x="57" y="17"/>
                    <a:pt x="57" y="17"/>
                  </a:cubicBezTo>
                  <a:cubicBezTo>
                    <a:pt x="58" y="17"/>
                    <a:pt x="59" y="15"/>
                    <a:pt x="59" y="15"/>
                  </a:cubicBezTo>
                  <a:cubicBezTo>
                    <a:pt x="60" y="15"/>
                    <a:pt x="61" y="16"/>
                    <a:pt x="61" y="16"/>
                  </a:cubicBezTo>
                  <a:cubicBezTo>
                    <a:pt x="62" y="17"/>
                    <a:pt x="63" y="18"/>
                    <a:pt x="64" y="18"/>
                  </a:cubicBezTo>
                  <a:cubicBezTo>
                    <a:pt x="64" y="19"/>
                    <a:pt x="65" y="19"/>
                    <a:pt x="66" y="20"/>
                  </a:cubicBezTo>
                  <a:cubicBezTo>
                    <a:pt x="66" y="20"/>
                    <a:pt x="64" y="22"/>
                    <a:pt x="64" y="22"/>
                  </a:cubicBezTo>
                  <a:cubicBezTo>
                    <a:pt x="64" y="23"/>
                    <a:pt x="66" y="23"/>
                    <a:pt x="66" y="24"/>
                  </a:cubicBezTo>
                  <a:cubicBezTo>
                    <a:pt x="66" y="23"/>
                    <a:pt x="68" y="22"/>
                    <a:pt x="68" y="22"/>
                  </a:cubicBezTo>
                  <a:cubicBezTo>
                    <a:pt x="68" y="21"/>
                    <a:pt x="66" y="21"/>
                    <a:pt x="66" y="20"/>
                  </a:cubicBezTo>
                  <a:cubicBezTo>
                    <a:pt x="66" y="19"/>
                    <a:pt x="68" y="18"/>
                    <a:pt x="67" y="18"/>
                  </a:cubicBezTo>
                  <a:cubicBezTo>
                    <a:pt x="67" y="17"/>
                    <a:pt x="65" y="16"/>
                    <a:pt x="65" y="16"/>
                  </a:cubicBezTo>
                  <a:cubicBezTo>
                    <a:pt x="65" y="16"/>
                    <a:pt x="67" y="14"/>
                    <a:pt x="67" y="14"/>
                  </a:cubicBezTo>
                  <a:cubicBezTo>
                    <a:pt x="67" y="14"/>
                    <a:pt x="69" y="15"/>
                    <a:pt x="69" y="15"/>
                  </a:cubicBezTo>
                  <a:cubicBezTo>
                    <a:pt x="70" y="16"/>
                    <a:pt x="71" y="17"/>
                    <a:pt x="71" y="17"/>
                  </a:cubicBezTo>
                  <a:cubicBezTo>
                    <a:pt x="72" y="17"/>
                    <a:pt x="73" y="19"/>
                    <a:pt x="74" y="19"/>
                  </a:cubicBezTo>
                  <a:cubicBezTo>
                    <a:pt x="74" y="19"/>
                    <a:pt x="75" y="17"/>
                    <a:pt x="75" y="17"/>
                  </a:cubicBezTo>
                  <a:cubicBezTo>
                    <a:pt x="75" y="16"/>
                    <a:pt x="73" y="15"/>
                    <a:pt x="73" y="15"/>
                  </a:cubicBezTo>
                  <a:cubicBezTo>
                    <a:pt x="73" y="15"/>
                    <a:pt x="74" y="13"/>
                    <a:pt x="75" y="13"/>
                  </a:cubicBezTo>
                  <a:cubicBezTo>
                    <a:pt x="75" y="13"/>
                    <a:pt x="77" y="15"/>
                    <a:pt x="77" y="14"/>
                  </a:cubicBezTo>
                  <a:cubicBezTo>
                    <a:pt x="78" y="14"/>
                    <a:pt x="78" y="12"/>
                    <a:pt x="79" y="12"/>
                  </a:cubicBezTo>
                  <a:cubicBezTo>
                    <a:pt x="79" y="12"/>
                    <a:pt x="80" y="14"/>
                    <a:pt x="81" y="14"/>
                  </a:cubicBezTo>
                  <a:cubicBezTo>
                    <a:pt x="82" y="14"/>
                    <a:pt x="82" y="12"/>
                    <a:pt x="83" y="12"/>
                  </a:cubicBezTo>
                  <a:cubicBezTo>
                    <a:pt x="83" y="12"/>
                    <a:pt x="84" y="13"/>
                    <a:pt x="85" y="13"/>
                  </a:cubicBezTo>
                  <a:cubicBezTo>
                    <a:pt x="85" y="13"/>
                    <a:pt x="87" y="15"/>
                    <a:pt x="87" y="15"/>
                  </a:cubicBezTo>
                  <a:cubicBezTo>
                    <a:pt x="87" y="15"/>
                    <a:pt x="86" y="17"/>
                    <a:pt x="85" y="17"/>
                  </a:cubicBezTo>
                  <a:cubicBezTo>
                    <a:pt x="85" y="17"/>
                    <a:pt x="84" y="16"/>
                    <a:pt x="83" y="16"/>
                  </a:cubicBezTo>
                  <a:cubicBezTo>
                    <a:pt x="83" y="16"/>
                    <a:pt x="81" y="14"/>
                    <a:pt x="81" y="14"/>
                  </a:cubicBezTo>
                  <a:cubicBezTo>
                    <a:pt x="80" y="14"/>
                    <a:pt x="80" y="16"/>
                    <a:pt x="79" y="16"/>
                  </a:cubicBezTo>
                  <a:cubicBezTo>
                    <a:pt x="79" y="17"/>
                    <a:pt x="78" y="18"/>
                    <a:pt x="78" y="18"/>
                  </a:cubicBezTo>
                  <a:cubicBezTo>
                    <a:pt x="77" y="19"/>
                    <a:pt x="80" y="20"/>
                    <a:pt x="80" y="20"/>
                  </a:cubicBezTo>
                  <a:cubicBezTo>
                    <a:pt x="80" y="21"/>
                    <a:pt x="78" y="22"/>
                    <a:pt x="78" y="22"/>
                  </a:cubicBezTo>
                  <a:cubicBezTo>
                    <a:pt x="78" y="23"/>
                    <a:pt x="80" y="23"/>
                    <a:pt x="80" y="24"/>
                  </a:cubicBezTo>
                  <a:cubicBezTo>
                    <a:pt x="81" y="24"/>
                    <a:pt x="82" y="26"/>
                    <a:pt x="83" y="26"/>
                  </a:cubicBezTo>
                  <a:cubicBezTo>
                    <a:pt x="83" y="26"/>
                    <a:pt x="84" y="24"/>
                    <a:pt x="84" y="23"/>
                  </a:cubicBezTo>
                  <a:cubicBezTo>
                    <a:pt x="85" y="23"/>
                    <a:pt x="85" y="22"/>
                    <a:pt x="86" y="21"/>
                  </a:cubicBezTo>
                  <a:cubicBezTo>
                    <a:pt x="86" y="21"/>
                    <a:pt x="87" y="19"/>
                    <a:pt x="88" y="19"/>
                  </a:cubicBezTo>
                  <a:cubicBezTo>
                    <a:pt x="88" y="19"/>
                    <a:pt x="89" y="21"/>
                    <a:pt x="90" y="21"/>
                  </a:cubicBezTo>
                  <a:cubicBezTo>
                    <a:pt x="91" y="20"/>
                    <a:pt x="91" y="19"/>
                    <a:pt x="92" y="18"/>
                  </a:cubicBezTo>
                  <a:cubicBezTo>
                    <a:pt x="92" y="18"/>
                    <a:pt x="93" y="17"/>
                    <a:pt x="93" y="16"/>
                  </a:cubicBezTo>
                  <a:cubicBezTo>
                    <a:pt x="94" y="16"/>
                    <a:pt x="95" y="14"/>
                    <a:pt x="95" y="14"/>
                  </a:cubicBezTo>
                  <a:cubicBezTo>
                    <a:pt x="96" y="14"/>
                    <a:pt x="97" y="16"/>
                    <a:pt x="97" y="16"/>
                  </a:cubicBezTo>
                  <a:cubicBezTo>
                    <a:pt x="98" y="16"/>
                    <a:pt x="98" y="13"/>
                    <a:pt x="99" y="13"/>
                  </a:cubicBezTo>
                  <a:cubicBezTo>
                    <a:pt x="99" y="13"/>
                    <a:pt x="101" y="15"/>
                    <a:pt x="101" y="15"/>
                  </a:cubicBezTo>
                  <a:cubicBezTo>
                    <a:pt x="102" y="16"/>
                    <a:pt x="103" y="16"/>
                    <a:pt x="103" y="17"/>
                  </a:cubicBezTo>
                  <a:cubicBezTo>
                    <a:pt x="102" y="18"/>
                    <a:pt x="101" y="20"/>
                    <a:pt x="100" y="21"/>
                  </a:cubicBezTo>
                  <a:cubicBezTo>
                    <a:pt x="100" y="22"/>
                    <a:pt x="98" y="23"/>
                    <a:pt x="98" y="23"/>
                  </a:cubicBezTo>
                  <a:cubicBezTo>
                    <a:pt x="98" y="24"/>
                    <a:pt x="101" y="25"/>
                    <a:pt x="101" y="25"/>
                  </a:cubicBezTo>
                  <a:cubicBezTo>
                    <a:pt x="100" y="25"/>
                    <a:pt x="99" y="27"/>
                    <a:pt x="99" y="27"/>
                  </a:cubicBezTo>
                  <a:cubicBezTo>
                    <a:pt x="98" y="27"/>
                    <a:pt x="97" y="26"/>
                    <a:pt x="97" y="26"/>
                  </a:cubicBezTo>
                  <a:cubicBezTo>
                    <a:pt x="96" y="26"/>
                    <a:pt x="94" y="24"/>
                    <a:pt x="94" y="24"/>
                  </a:cubicBezTo>
                  <a:cubicBezTo>
                    <a:pt x="94" y="24"/>
                    <a:pt x="93" y="26"/>
                    <a:pt x="93" y="26"/>
                  </a:cubicBezTo>
                  <a:cubicBezTo>
                    <a:pt x="93" y="27"/>
                    <a:pt x="95" y="27"/>
                    <a:pt x="95" y="28"/>
                  </a:cubicBezTo>
                  <a:cubicBezTo>
                    <a:pt x="95" y="29"/>
                    <a:pt x="93" y="30"/>
                    <a:pt x="93" y="30"/>
                  </a:cubicBezTo>
                  <a:cubicBezTo>
                    <a:pt x="93" y="31"/>
                    <a:pt x="96" y="32"/>
                    <a:pt x="95" y="32"/>
                  </a:cubicBezTo>
                  <a:cubicBezTo>
                    <a:pt x="95" y="33"/>
                    <a:pt x="94" y="34"/>
                    <a:pt x="94" y="34"/>
                  </a:cubicBezTo>
                  <a:cubicBezTo>
                    <a:pt x="93" y="35"/>
                    <a:pt x="93" y="36"/>
                    <a:pt x="92" y="36"/>
                  </a:cubicBezTo>
                  <a:cubicBezTo>
                    <a:pt x="91" y="37"/>
                    <a:pt x="91" y="38"/>
                    <a:pt x="90" y="39"/>
                  </a:cubicBezTo>
                  <a:cubicBezTo>
                    <a:pt x="91" y="39"/>
                    <a:pt x="92" y="40"/>
                    <a:pt x="93" y="40"/>
                  </a:cubicBezTo>
                  <a:cubicBezTo>
                    <a:pt x="93" y="40"/>
                    <a:pt x="94" y="38"/>
                    <a:pt x="94" y="38"/>
                  </a:cubicBezTo>
                  <a:cubicBezTo>
                    <a:pt x="95" y="38"/>
                    <a:pt x="95" y="36"/>
                    <a:pt x="96" y="36"/>
                  </a:cubicBezTo>
                  <a:cubicBezTo>
                    <a:pt x="96" y="35"/>
                    <a:pt x="97" y="34"/>
                    <a:pt x="98" y="34"/>
                  </a:cubicBezTo>
                  <a:cubicBezTo>
                    <a:pt x="98" y="33"/>
                    <a:pt x="99" y="32"/>
                    <a:pt x="99" y="31"/>
                  </a:cubicBezTo>
                  <a:cubicBezTo>
                    <a:pt x="100" y="31"/>
                    <a:pt x="101" y="29"/>
                    <a:pt x="101" y="29"/>
                  </a:cubicBezTo>
                  <a:cubicBezTo>
                    <a:pt x="101" y="29"/>
                    <a:pt x="103" y="31"/>
                    <a:pt x="103" y="31"/>
                  </a:cubicBezTo>
                  <a:cubicBezTo>
                    <a:pt x="103" y="30"/>
                    <a:pt x="105" y="29"/>
                    <a:pt x="105" y="29"/>
                  </a:cubicBezTo>
                  <a:cubicBezTo>
                    <a:pt x="105" y="28"/>
                    <a:pt x="103" y="27"/>
                    <a:pt x="103" y="27"/>
                  </a:cubicBezTo>
                  <a:cubicBezTo>
                    <a:pt x="103" y="27"/>
                    <a:pt x="101" y="25"/>
                    <a:pt x="101" y="25"/>
                  </a:cubicBezTo>
                  <a:cubicBezTo>
                    <a:pt x="101" y="24"/>
                    <a:pt x="102" y="24"/>
                    <a:pt x="102" y="23"/>
                  </a:cubicBezTo>
                  <a:cubicBezTo>
                    <a:pt x="103" y="22"/>
                    <a:pt x="103" y="21"/>
                    <a:pt x="104" y="21"/>
                  </a:cubicBezTo>
                  <a:cubicBezTo>
                    <a:pt x="104" y="20"/>
                    <a:pt x="105" y="19"/>
                    <a:pt x="106" y="19"/>
                  </a:cubicBezTo>
                  <a:cubicBezTo>
                    <a:pt x="106" y="18"/>
                    <a:pt x="107" y="20"/>
                    <a:pt x="108" y="20"/>
                  </a:cubicBezTo>
                  <a:cubicBezTo>
                    <a:pt x="108" y="20"/>
                    <a:pt x="110" y="18"/>
                    <a:pt x="110" y="18"/>
                  </a:cubicBezTo>
                  <a:cubicBezTo>
                    <a:pt x="110" y="17"/>
                    <a:pt x="111" y="16"/>
                    <a:pt x="111" y="16"/>
                  </a:cubicBezTo>
                  <a:cubicBezTo>
                    <a:pt x="111" y="16"/>
                    <a:pt x="109" y="14"/>
                    <a:pt x="109" y="14"/>
                  </a:cubicBezTo>
                  <a:cubicBezTo>
                    <a:pt x="109" y="14"/>
                    <a:pt x="107" y="16"/>
                    <a:pt x="107" y="16"/>
                  </a:cubicBezTo>
                  <a:cubicBezTo>
                    <a:pt x="107" y="16"/>
                    <a:pt x="105" y="15"/>
                    <a:pt x="105" y="15"/>
                  </a:cubicBezTo>
                  <a:cubicBezTo>
                    <a:pt x="105" y="14"/>
                    <a:pt x="107" y="13"/>
                    <a:pt x="107" y="12"/>
                  </a:cubicBezTo>
                  <a:cubicBezTo>
                    <a:pt x="107" y="12"/>
                    <a:pt x="108" y="11"/>
                    <a:pt x="109" y="10"/>
                  </a:cubicBezTo>
                  <a:cubicBezTo>
                    <a:pt x="109" y="10"/>
                    <a:pt x="106" y="9"/>
                    <a:pt x="106" y="8"/>
                  </a:cubicBezTo>
                  <a:cubicBezTo>
                    <a:pt x="106" y="8"/>
                    <a:pt x="108" y="7"/>
                    <a:pt x="108" y="6"/>
                  </a:cubicBezTo>
                  <a:cubicBezTo>
                    <a:pt x="108" y="5"/>
                    <a:pt x="109" y="5"/>
                    <a:pt x="110" y="4"/>
                  </a:cubicBezTo>
                  <a:cubicBezTo>
                    <a:pt x="110" y="4"/>
                    <a:pt x="107" y="2"/>
                    <a:pt x="107" y="2"/>
                  </a:cubicBezTo>
                  <a:cubicBezTo>
                    <a:pt x="108" y="2"/>
                    <a:pt x="109" y="0"/>
                    <a:pt x="109" y="0"/>
                  </a:cubicBezTo>
                  <a:cubicBezTo>
                    <a:pt x="109" y="0"/>
                    <a:pt x="111" y="2"/>
                    <a:pt x="111" y="2"/>
                  </a:cubicBezTo>
                  <a:cubicBezTo>
                    <a:pt x="111" y="2"/>
                    <a:pt x="110" y="4"/>
                    <a:pt x="110" y="4"/>
                  </a:cubicBezTo>
                  <a:cubicBezTo>
                    <a:pt x="110" y="5"/>
                    <a:pt x="111" y="5"/>
                    <a:pt x="112" y="6"/>
                  </a:cubicBezTo>
                  <a:cubicBezTo>
                    <a:pt x="112" y="6"/>
                    <a:pt x="114" y="7"/>
                    <a:pt x="114" y="7"/>
                  </a:cubicBezTo>
                  <a:cubicBezTo>
                    <a:pt x="114" y="8"/>
                    <a:pt x="113" y="9"/>
                    <a:pt x="112" y="10"/>
                  </a:cubicBezTo>
                  <a:cubicBezTo>
                    <a:pt x="113" y="10"/>
                    <a:pt x="114" y="11"/>
                    <a:pt x="115" y="11"/>
                  </a:cubicBezTo>
                  <a:cubicBezTo>
                    <a:pt x="115" y="11"/>
                    <a:pt x="116" y="9"/>
                    <a:pt x="116" y="9"/>
                  </a:cubicBezTo>
                  <a:cubicBezTo>
                    <a:pt x="116" y="9"/>
                    <a:pt x="114" y="8"/>
                    <a:pt x="114" y="7"/>
                  </a:cubicBezTo>
                  <a:cubicBezTo>
                    <a:pt x="114" y="7"/>
                    <a:pt x="115" y="6"/>
                    <a:pt x="116" y="5"/>
                  </a:cubicBezTo>
                  <a:cubicBezTo>
                    <a:pt x="116" y="5"/>
                    <a:pt x="117" y="3"/>
                    <a:pt x="118" y="3"/>
                  </a:cubicBezTo>
                  <a:cubicBezTo>
                    <a:pt x="118" y="3"/>
                    <a:pt x="120" y="4"/>
                    <a:pt x="120" y="5"/>
                  </a:cubicBezTo>
                  <a:cubicBezTo>
                    <a:pt x="120" y="5"/>
                    <a:pt x="118" y="6"/>
                    <a:pt x="118" y="7"/>
                  </a:cubicBezTo>
                  <a:cubicBezTo>
                    <a:pt x="118" y="8"/>
                    <a:pt x="120" y="8"/>
                    <a:pt x="120" y="9"/>
                  </a:cubicBezTo>
                  <a:cubicBezTo>
                    <a:pt x="119" y="10"/>
                    <a:pt x="118" y="11"/>
                    <a:pt x="117" y="13"/>
                  </a:cubicBezTo>
                  <a:cubicBezTo>
                    <a:pt x="116" y="14"/>
                    <a:pt x="115" y="16"/>
                    <a:pt x="114" y="17"/>
                  </a:cubicBezTo>
                  <a:cubicBezTo>
                    <a:pt x="115" y="19"/>
                    <a:pt x="116" y="20"/>
                    <a:pt x="118" y="21"/>
                  </a:cubicBezTo>
                  <a:cubicBezTo>
                    <a:pt x="119" y="21"/>
                    <a:pt x="119" y="22"/>
                    <a:pt x="120" y="23"/>
                  </a:cubicBezTo>
                  <a:cubicBezTo>
                    <a:pt x="121" y="22"/>
                    <a:pt x="121" y="20"/>
                    <a:pt x="122" y="20"/>
                  </a:cubicBezTo>
                  <a:cubicBezTo>
                    <a:pt x="122" y="20"/>
                    <a:pt x="124" y="22"/>
                    <a:pt x="124" y="22"/>
                  </a:cubicBezTo>
                  <a:cubicBezTo>
                    <a:pt x="124" y="22"/>
                    <a:pt x="126" y="24"/>
                    <a:pt x="126" y="24"/>
                  </a:cubicBezTo>
                  <a:cubicBezTo>
                    <a:pt x="127" y="24"/>
                    <a:pt x="128" y="22"/>
                    <a:pt x="128" y="22"/>
                  </a:cubicBezTo>
                  <a:cubicBezTo>
                    <a:pt x="129" y="21"/>
                    <a:pt x="130" y="20"/>
                    <a:pt x="130" y="19"/>
                  </a:cubicBezTo>
                  <a:cubicBezTo>
                    <a:pt x="130" y="19"/>
                    <a:pt x="128" y="18"/>
                    <a:pt x="128" y="18"/>
                  </a:cubicBezTo>
                  <a:cubicBezTo>
                    <a:pt x="128" y="17"/>
                    <a:pt x="129" y="16"/>
                    <a:pt x="129" y="15"/>
                  </a:cubicBezTo>
                  <a:cubicBezTo>
                    <a:pt x="129" y="15"/>
                    <a:pt x="131" y="17"/>
                    <a:pt x="131" y="17"/>
                  </a:cubicBezTo>
                  <a:cubicBezTo>
                    <a:pt x="132" y="17"/>
                    <a:pt x="133" y="15"/>
                    <a:pt x="133" y="15"/>
                  </a:cubicBezTo>
                  <a:cubicBezTo>
                    <a:pt x="134" y="14"/>
                    <a:pt x="134" y="13"/>
                    <a:pt x="135" y="13"/>
                  </a:cubicBezTo>
                  <a:cubicBezTo>
                    <a:pt x="135" y="13"/>
                    <a:pt x="137" y="14"/>
                    <a:pt x="137" y="14"/>
                  </a:cubicBezTo>
                  <a:cubicBezTo>
                    <a:pt x="137" y="15"/>
                    <a:pt x="135" y="16"/>
                    <a:pt x="135" y="17"/>
                  </a:cubicBezTo>
                  <a:cubicBezTo>
                    <a:pt x="136" y="17"/>
                    <a:pt x="137" y="18"/>
                    <a:pt x="138" y="18"/>
                  </a:cubicBezTo>
                  <a:cubicBezTo>
                    <a:pt x="138" y="19"/>
                    <a:pt x="139" y="20"/>
                    <a:pt x="140" y="20"/>
                  </a:cubicBezTo>
                  <a:cubicBezTo>
                    <a:pt x="140" y="20"/>
                    <a:pt x="142" y="22"/>
                    <a:pt x="142" y="22"/>
                  </a:cubicBezTo>
                  <a:cubicBezTo>
                    <a:pt x="142" y="22"/>
                    <a:pt x="144" y="20"/>
                    <a:pt x="144" y="19"/>
                  </a:cubicBezTo>
                  <a:cubicBezTo>
                    <a:pt x="144" y="19"/>
                    <a:pt x="146" y="17"/>
                    <a:pt x="146" y="17"/>
                  </a:cubicBezTo>
                  <a:cubicBezTo>
                    <a:pt x="146" y="17"/>
                    <a:pt x="148" y="18"/>
                    <a:pt x="148" y="19"/>
                  </a:cubicBezTo>
                  <a:cubicBezTo>
                    <a:pt x="148" y="19"/>
                    <a:pt x="146" y="21"/>
                    <a:pt x="146" y="21"/>
                  </a:cubicBezTo>
                  <a:cubicBezTo>
                    <a:pt x="146" y="22"/>
                    <a:pt x="145" y="23"/>
                    <a:pt x="144" y="23"/>
                  </a:cubicBezTo>
                  <a:cubicBezTo>
                    <a:pt x="144" y="24"/>
                    <a:pt x="143" y="25"/>
                    <a:pt x="143" y="26"/>
                  </a:cubicBezTo>
                  <a:cubicBezTo>
                    <a:pt x="143" y="26"/>
                    <a:pt x="145" y="27"/>
                    <a:pt x="145" y="27"/>
                  </a:cubicBezTo>
                  <a:cubicBezTo>
                    <a:pt x="145" y="28"/>
                    <a:pt x="143" y="29"/>
                    <a:pt x="143" y="29"/>
                  </a:cubicBezTo>
                  <a:cubicBezTo>
                    <a:pt x="143" y="30"/>
                    <a:pt x="145" y="31"/>
                    <a:pt x="145" y="31"/>
                  </a:cubicBezTo>
                  <a:cubicBezTo>
                    <a:pt x="146" y="31"/>
                    <a:pt x="147" y="29"/>
                    <a:pt x="147" y="29"/>
                  </a:cubicBezTo>
                  <a:cubicBezTo>
                    <a:pt x="148" y="29"/>
                    <a:pt x="149" y="31"/>
                    <a:pt x="149" y="31"/>
                  </a:cubicBezTo>
                  <a:cubicBezTo>
                    <a:pt x="150" y="30"/>
                    <a:pt x="150" y="29"/>
                    <a:pt x="151" y="28"/>
                  </a:cubicBezTo>
                  <a:cubicBezTo>
                    <a:pt x="151" y="28"/>
                    <a:pt x="153" y="27"/>
                    <a:pt x="153" y="26"/>
                  </a:cubicBezTo>
                  <a:cubicBezTo>
                    <a:pt x="153" y="26"/>
                    <a:pt x="151" y="25"/>
                    <a:pt x="151" y="24"/>
                  </a:cubicBezTo>
                  <a:cubicBezTo>
                    <a:pt x="150" y="24"/>
                    <a:pt x="152" y="23"/>
                    <a:pt x="152" y="22"/>
                  </a:cubicBezTo>
                  <a:cubicBezTo>
                    <a:pt x="152" y="22"/>
                    <a:pt x="153" y="21"/>
                    <a:pt x="154" y="20"/>
                  </a:cubicBezTo>
                  <a:cubicBezTo>
                    <a:pt x="154" y="20"/>
                    <a:pt x="156" y="18"/>
                    <a:pt x="156" y="18"/>
                  </a:cubicBezTo>
                  <a:cubicBezTo>
                    <a:pt x="156" y="18"/>
                    <a:pt x="153" y="16"/>
                    <a:pt x="153" y="16"/>
                  </a:cubicBezTo>
                  <a:cubicBezTo>
                    <a:pt x="154" y="15"/>
                    <a:pt x="155" y="15"/>
                    <a:pt x="155" y="14"/>
                  </a:cubicBezTo>
                  <a:cubicBezTo>
                    <a:pt x="156" y="13"/>
                    <a:pt x="156" y="12"/>
                    <a:pt x="157" y="12"/>
                  </a:cubicBezTo>
                  <a:cubicBezTo>
                    <a:pt x="157" y="11"/>
                    <a:pt x="159" y="13"/>
                    <a:pt x="159" y="13"/>
                  </a:cubicBezTo>
                  <a:cubicBezTo>
                    <a:pt x="160" y="13"/>
                    <a:pt x="160" y="11"/>
                    <a:pt x="161" y="11"/>
                  </a:cubicBezTo>
                  <a:cubicBezTo>
                    <a:pt x="161" y="11"/>
                    <a:pt x="162" y="13"/>
                    <a:pt x="163" y="13"/>
                  </a:cubicBezTo>
                  <a:cubicBezTo>
                    <a:pt x="164" y="13"/>
                    <a:pt x="164" y="11"/>
                    <a:pt x="165" y="11"/>
                  </a:cubicBezTo>
                  <a:cubicBezTo>
                    <a:pt x="165" y="11"/>
                    <a:pt x="166" y="12"/>
                    <a:pt x="167" y="12"/>
                  </a:cubicBezTo>
                  <a:cubicBezTo>
                    <a:pt x="168" y="11"/>
                    <a:pt x="169" y="9"/>
                    <a:pt x="170" y="8"/>
                  </a:cubicBezTo>
                  <a:cubicBezTo>
                    <a:pt x="171" y="8"/>
                    <a:pt x="172" y="9"/>
                    <a:pt x="173" y="10"/>
                  </a:cubicBezTo>
                  <a:cubicBezTo>
                    <a:pt x="173" y="10"/>
                    <a:pt x="171" y="11"/>
                    <a:pt x="171" y="12"/>
                  </a:cubicBezTo>
                  <a:cubicBezTo>
                    <a:pt x="170" y="12"/>
                    <a:pt x="169" y="13"/>
                    <a:pt x="169" y="14"/>
                  </a:cubicBezTo>
                  <a:cubicBezTo>
                    <a:pt x="169" y="15"/>
                    <a:pt x="167" y="16"/>
                    <a:pt x="167" y="16"/>
                  </a:cubicBezTo>
                  <a:cubicBezTo>
                    <a:pt x="168" y="17"/>
                    <a:pt x="170" y="17"/>
                    <a:pt x="170" y="18"/>
                  </a:cubicBezTo>
                  <a:cubicBezTo>
                    <a:pt x="170" y="18"/>
                    <a:pt x="168" y="20"/>
                    <a:pt x="168" y="20"/>
                  </a:cubicBezTo>
                  <a:cubicBezTo>
                    <a:pt x="168" y="20"/>
                    <a:pt x="170" y="22"/>
                    <a:pt x="170" y="22"/>
                  </a:cubicBezTo>
                  <a:cubicBezTo>
                    <a:pt x="171" y="22"/>
                    <a:pt x="171" y="20"/>
                    <a:pt x="172" y="20"/>
                  </a:cubicBezTo>
                  <a:cubicBezTo>
                    <a:pt x="173" y="20"/>
                    <a:pt x="173" y="21"/>
                    <a:pt x="174" y="21"/>
                  </a:cubicBezTo>
                  <a:cubicBezTo>
                    <a:pt x="174" y="21"/>
                    <a:pt x="176" y="20"/>
                    <a:pt x="176" y="19"/>
                  </a:cubicBezTo>
                  <a:cubicBezTo>
                    <a:pt x="176" y="19"/>
                    <a:pt x="174" y="18"/>
                    <a:pt x="174" y="17"/>
                  </a:cubicBezTo>
                  <a:cubicBezTo>
                    <a:pt x="174" y="17"/>
                    <a:pt x="175" y="16"/>
                    <a:pt x="175" y="15"/>
                  </a:cubicBezTo>
                  <a:cubicBezTo>
                    <a:pt x="176" y="14"/>
                    <a:pt x="176" y="14"/>
                    <a:pt x="177" y="13"/>
                  </a:cubicBezTo>
                  <a:cubicBezTo>
                    <a:pt x="178" y="12"/>
                    <a:pt x="178" y="11"/>
                    <a:pt x="179" y="11"/>
                  </a:cubicBezTo>
                  <a:cubicBezTo>
                    <a:pt x="179" y="10"/>
                    <a:pt x="180" y="9"/>
                    <a:pt x="180" y="8"/>
                  </a:cubicBezTo>
                  <a:cubicBezTo>
                    <a:pt x="181" y="8"/>
                    <a:pt x="182" y="6"/>
                    <a:pt x="182" y="6"/>
                  </a:cubicBezTo>
                  <a:cubicBezTo>
                    <a:pt x="182" y="6"/>
                    <a:pt x="184" y="8"/>
                    <a:pt x="184" y="8"/>
                  </a:cubicBezTo>
                  <a:cubicBezTo>
                    <a:pt x="184" y="8"/>
                    <a:pt x="183" y="10"/>
                    <a:pt x="183" y="10"/>
                  </a:cubicBezTo>
                  <a:cubicBezTo>
                    <a:pt x="183" y="10"/>
                    <a:pt x="181" y="12"/>
                    <a:pt x="181" y="12"/>
                  </a:cubicBezTo>
                  <a:cubicBezTo>
                    <a:pt x="182" y="13"/>
                    <a:pt x="183" y="14"/>
                    <a:pt x="183" y="14"/>
                  </a:cubicBezTo>
                  <a:cubicBezTo>
                    <a:pt x="184" y="14"/>
                    <a:pt x="185" y="12"/>
                    <a:pt x="185" y="12"/>
                  </a:cubicBezTo>
                  <a:cubicBezTo>
                    <a:pt x="186" y="12"/>
                    <a:pt x="187" y="13"/>
                    <a:pt x="187" y="14"/>
                  </a:cubicBezTo>
                  <a:cubicBezTo>
                    <a:pt x="188" y="14"/>
                    <a:pt x="189" y="15"/>
                    <a:pt x="189" y="15"/>
                  </a:cubicBezTo>
                  <a:cubicBezTo>
                    <a:pt x="190" y="15"/>
                    <a:pt x="190" y="13"/>
                    <a:pt x="191" y="13"/>
                  </a:cubicBezTo>
                  <a:cubicBezTo>
                    <a:pt x="192" y="13"/>
                    <a:pt x="193" y="15"/>
                    <a:pt x="193" y="15"/>
                  </a:cubicBezTo>
                  <a:cubicBezTo>
                    <a:pt x="194" y="15"/>
                    <a:pt x="195" y="12"/>
                    <a:pt x="195" y="13"/>
                  </a:cubicBezTo>
                  <a:cubicBezTo>
                    <a:pt x="196" y="13"/>
                    <a:pt x="197" y="14"/>
                    <a:pt x="197" y="14"/>
                  </a:cubicBezTo>
                  <a:cubicBezTo>
                    <a:pt x="198" y="15"/>
                    <a:pt x="199" y="15"/>
                    <a:pt x="199" y="16"/>
                  </a:cubicBezTo>
                  <a:cubicBezTo>
                    <a:pt x="200" y="16"/>
                    <a:pt x="201" y="18"/>
                    <a:pt x="202" y="18"/>
                  </a:cubicBezTo>
                  <a:cubicBezTo>
                    <a:pt x="202" y="18"/>
                    <a:pt x="203" y="15"/>
                    <a:pt x="203" y="15"/>
                  </a:cubicBezTo>
                  <a:cubicBezTo>
                    <a:pt x="204" y="16"/>
                    <a:pt x="206" y="17"/>
                    <a:pt x="206" y="17"/>
                  </a:cubicBezTo>
                  <a:cubicBezTo>
                    <a:pt x="206" y="18"/>
                    <a:pt x="204" y="19"/>
                    <a:pt x="204" y="19"/>
                  </a:cubicBezTo>
                  <a:cubicBezTo>
                    <a:pt x="204" y="20"/>
                    <a:pt x="206" y="21"/>
                    <a:pt x="206" y="21"/>
                  </a:cubicBezTo>
                  <a:cubicBezTo>
                    <a:pt x="206" y="22"/>
                    <a:pt x="205" y="23"/>
                    <a:pt x="204" y="23"/>
                  </a:cubicBezTo>
                  <a:cubicBezTo>
                    <a:pt x="204" y="24"/>
                    <a:pt x="203" y="25"/>
                    <a:pt x="203" y="26"/>
                  </a:cubicBezTo>
                  <a:cubicBezTo>
                    <a:pt x="203" y="26"/>
                    <a:pt x="205" y="27"/>
                    <a:pt x="205" y="27"/>
                  </a:cubicBezTo>
                  <a:cubicBezTo>
                    <a:pt x="206" y="26"/>
                    <a:pt x="207" y="24"/>
                    <a:pt x="208" y="23"/>
                  </a:cubicBezTo>
                  <a:cubicBezTo>
                    <a:pt x="209" y="22"/>
                    <a:pt x="210" y="21"/>
                    <a:pt x="210" y="21"/>
                  </a:cubicBezTo>
                  <a:cubicBezTo>
                    <a:pt x="210" y="20"/>
                    <a:pt x="208" y="19"/>
                    <a:pt x="208" y="19"/>
                  </a:cubicBezTo>
                  <a:cubicBezTo>
                    <a:pt x="208" y="18"/>
                    <a:pt x="209" y="17"/>
                    <a:pt x="210" y="17"/>
                  </a:cubicBezTo>
                  <a:cubicBezTo>
                    <a:pt x="210" y="16"/>
                    <a:pt x="211" y="14"/>
                    <a:pt x="211" y="14"/>
                  </a:cubicBezTo>
                  <a:cubicBezTo>
                    <a:pt x="212" y="14"/>
                    <a:pt x="213" y="16"/>
                    <a:pt x="214" y="16"/>
                  </a:cubicBezTo>
                  <a:cubicBezTo>
                    <a:pt x="212" y="18"/>
                    <a:pt x="211" y="19"/>
                    <a:pt x="210" y="21"/>
                  </a:cubicBezTo>
                  <a:cubicBezTo>
                    <a:pt x="210" y="21"/>
                    <a:pt x="212" y="22"/>
                    <a:pt x="212" y="22"/>
                  </a:cubicBezTo>
                  <a:cubicBezTo>
                    <a:pt x="212" y="23"/>
                    <a:pt x="211" y="24"/>
                    <a:pt x="211" y="24"/>
                  </a:cubicBezTo>
                  <a:cubicBezTo>
                    <a:pt x="210" y="25"/>
                    <a:pt x="209" y="26"/>
                    <a:pt x="209" y="27"/>
                  </a:cubicBezTo>
                  <a:cubicBezTo>
                    <a:pt x="208" y="27"/>
                    <a:pt x="207" y="28"/>
                    <a:pt x="207" y="29"/>
                  </a:cubicBezTo>
                  <a:cubicBezTo>
                    <a:pt x="207" y="29"/>
                    <a:pt x="209" y="30"/>
                    <a:pt x="209" y="31"/>
                  </a:cubicBezTo>
                  <a:cubicBezTo>
                    <a:pt x="210" y="30"/>
                    <a:pt x="211" y="29"/>
                    <a:pt x="211" y="28"/>
                  </a:cubicBezTo>
                  <a:cubicBezTo>
                    <a:pt x="212" y="28"/>
                    <a:pt x="213" y="27"/>
                    <a:pt x="213" y="26"/>
                  </a:cubicBezTo>
                  <a:cubicBezTo>
                    <a:pt x="213" y="26"/>
                    <a:pt x="215" y="24"/>
                    <a:pt x="215" y="24"/>
                  </a:cubicBezTo>
                  <a:cubicBezTo>
                    <a:pt x="215" y="24"/>
                    <a:pt x="212" y="22"/>
                    <a:pt x="212" y="22"/>
                  </a:cubicBezTo>
                  <a:cubicBezTo>
                    <a:pt x="213" y="22"/>
                    <a:pt x="214" y="20"/>
                    <a:pt x="214" y="20"/>
                  </a:cubicBezTo>
                  <a:cubicBezTo>
                    <a:pt x="214" y="20"/>
                    <a:pt x="216" y="21"/>
                    <a:pt x="216" y="22"/>
                  </a:cubicBezTo>
                  <a:cubicBezTo>
                    <a:pt x="217" y="22"/>
                    <a:pt x="218" y="23"/>
                    <a:pt x="218" y="23"/>
                  </a:cubicBezTo>
                  <a:cubicBezTo>
                    <a:pt x="219" y="23"/>
                    <a:pt x="220" y="21"/>
                    <a:pt x="220" y="21"/>
                  </a:cubicBezTo>
                  <a:cubicBezTo>
                    <a:pt x="220" y="21"/>
                    <a:pt x="222" y="19"/>
                    <a:pt x="222" y="19"/>
                  </a:cubicBezTo>
                  <a:cubicBezTo>
                    <a:pt x="222" y="19"/>
                    <a:pt x="224" y="21"/>
                    <a:pt x="224" y="21"/>
                  </a:cubicBezTo>
                  <a:cubicBezTo>
                    <a:pt x="224" y="20"/>
                    <a:pt x="226" y="19"/>
                    <a:pt x="226" y="18"/>
                  </a:cubicBezTo>
                  <a:cubicBezTo>
                    <a:pt x="226" y="18"/>
                    <a:pt x="224" y="17"/>
                    <a:pt x="224" y="17"/>
                  </a:cubicBezTo>
                  <a:cubicBezTo>
                    <a:pt x="224" y="16"/>
                    <a:pt x="225" y="15"/>
                    <a:pt x="225" y="14"/>
                  </a:cubicBezTo>
                  <a:cubicBezTo>
                    <a:pt x="226" y="14"/>
                    <a:pt x="227" y="12"/>
                    <a:pt x="227" y="12"/>
                  </a:cubicBezTo>
                  <a:cubicBezTo>
                    <a:pt x="227" y="12"/>
                    <a:pt x="229" y="14"/>
                    <a:pt x="229" y="14"/>
                  </a:cubicBezTo>
                  <a:cubicBezTo>
                    <a:pt x="230" y="14"/>
                    <a:pt x="231" y="15"/>
                    <a:pt x="231" y="16"/>
                  </a:cubicBezTo>
                  <a:cubicBezTo>
                    <a:pt x="232" y="16"/>
                    <a:pt x="233" y="17"/>
                    <a:pt x="234" y="17"/>
                  </a:cubicBezTo>
                  <a:cubicBezTo>
                    <a:pt x="234" y="17"/>
                    <a:pt x="235" y="15"/>
                    <a:pt x="235" y="15"/>
                  </a:cubicBezTo>
                  <a:cubicBezTo>
                    <a:pt x="236" y="15"/>
                    <a:pt x="237" y="16"/>
                    <a:pt x="238" y="17"/>
                  </a:cubicBezTo>
                  <a:cubicBezTo>
                    <a:pt x="238" y="17"/>
                    <a:pt x="240" y="19"/>
                    <a:pt x="240" y="19"/>
                  </a:cubicBezTo>
                  <a:cubicBezTo>
                    <a:pt x="240" y="18"/>
                    <a:pt x="241" y="17"/>
                    <a:pt x="242" y="16"/>
                  </a:cubicBezTo>
                  <a:cubicBezTo>
                    <a:pt x="242" y="16"/>
                    <a:pt x="243" y="14"/>
                    <a:pt x="243" y="14"/>
                  </a:cubicBezTo>
                  <a:cubicBezTo>
                    <a:pt x="243" y="14"/>
                    <a:pt x="241" y="12"/>
                    <a:pt x="241" y="12"/>
                  </a:cubicBezTo>
                  <a:cubicBezTo>
                    <a:pt x="241" y="12"/>
                    <a:pt x="242" y="10"/>
                    <a:pt x="243" y="10"/>
                  </a:cubicBezTo>
                  <a:cubicBezTo>
                    <a:pt x="243" y="10"/>
                    <a:pt x="245" y="12"/>
                    <a:pt x="245" y="12"/>
                  </a:cubicBezTo>
                  <a:cubicBezTo>
                    <a:pt x="245" y="12"/>
                    <a:pt x="247" y="13"/>
                    <a:pt x="247" y="14"/>
                  </a:cubicBezTo>
                  <a:cubicBezTo>
                    <a:pt x="247" y="14"/>
                    <a:pt x="246" y="15"/>
                    <a:pt x="246" y="16"/>
                  </a:cubicBezTo>
                  <a:cubicBezTo>
                    <a:pt x="245" y="16"/>
                    <a:pt x="244" y="17"/>
                    <a:pt x="244" y="18"/>
                  </a:cubicBezTo>
                  <a:cubicBezTo>
                    <a:pt x="244" y="18"/>
                    <a:pt x="246" y="19"/>
                    <a:pt x="246" y="20"/>
                  </a:cubicBezTo>
                  <a:cubicBezTo>
                    <a:pt x="247" y="19"/>
                    <a:pt x="247" y="18"/>
                    <a:pt x="248" y="17"/>
                  </a:cubicBezTo>
                  <a:cubicBezTo>
                    <a:pt x="248" y="17"/>
                    <a:pt x="249" y="15"/>
                    <a:pt x="249" y="15"/>
                  </a:cubicBezTo>
                  <a:cubicBezTo>
                    <a:pt x="250" y="15"/>
                    <a:pt x="252" y="17"/>
                    <a:pt x="252" y="17"/>
                  </a:cubicBezTo>
                  <a:cubicBezTo>
                    <a:pt x="252" y="17"/>
                    <a:pt x="253" y="15"/>
                    <a:pt x="253" y="15"/>
                  </a:cubicBezTo>
                  <a:cubicBezTo>
                    <a:pt x="253" y="14"/>
                    <a:pt x="251" y="14"/>
                    <a:pt x="251" y="13"/>
                  </a:cubicBezTo>
                  <a:cubicBezTo>
                    <a:pt x="251" y="12"/>
                    <a:pt x="253" y="11"/>
                    <a:pt x="253" y="11"/>
                  </a:cubicBezTo>
                  <a:cubicBezTo>
                    <a:pt x="253" y="10"/>
                    <a:pt x="254" y="9"/>
                    <a:pt x="255" y="9"/>
                  </a:cubicBezTo>
                  <a:cubicBezTo>
                    <a:pt x="255" y="8"/>
                    <a:pt x="256" y="10"/>
                    <a:pt x="257" y="10"/>
                  </a:cubicBezTo>
                  <a:cubicBezTo>
                    <a:pt x="258" y="10"/>
                    <a:pt x="258" y="8"/>
                    <a:pt x="258" y="8"/>
                  </a:cubicBezTo>
                  <a:cubicBezTo>
                    <a:pt x="259" y="8"/>
                    <a:pt x="260" y="10"/>
                    <a:pt x="261" y="10"/>
                  </a:cubicBezTo>
                  <a:cubicBezTo>
                    <a:pt x="261" y="10"/>
                    <a:pt x="259" y="11"/>
                    <a:pt x="259" y="12"/>
                  </a:cubicBezTo>
                  <a:cubicBezTo>
                    <a:pt x="259" y="12"/>
                    <a:pt x="261" y="13"/>
                    <a:pt x="261" y="14"/>
                  </a:cubicBezTo>
                  <a:cubicBezTo>
                    <a:pt x="261" y="14"/>
                    <a:pt x="260" y="15"/>
                    <a:pt x="260" y="16"/>
                  </a:cubicBezTo>
                  <a:cubicBezTo>
                    <a:pt x="259" y="17"/>
                    <a:pt x="258" y="18"/>
                    <a:pt x="258" y="18"/>
                  </a:cubicBezTo>
                  <a:cubicBezTo>
                    <a:pt x="258" y="18"/>
                    <a:pt x="256" y="16"/>
                    <a:pt x="256" y="16"/>
                  </a:cubicBezTo>
                  <a:cubicBezTo>
                    <a:pt x="255" y="16"/>
                    <a:pt x="255" y="19"/>
                    <a:pt x="254" y="19"/>
                  </a:cubicBezTo>
                  <a:cubicBezTo>
                    <a:pt x="253" y="19"/>
                    <a:pt x="252" y="17"/>
                    <a:pt x="252" y="17"/>
                  </a:cubicBezTo>
                  <a:cubicBezTo>
                    <a:pt x="251" y="17"/>
                    <a:pt x="251" y="19"/>
                    <a:pt x="250" y="19"/>
                  </a:cubicBezTo>
                  <a:cubicBezTo>
                    <a:pt x="251" y="20"/>
                    <a:pt x="253" y="21"/>
                    <a:pt x="254" y="23"/>
                  </a:cubicBezTo>
                  <a:cubicBezTo>
                    <a:pt x="255" y="23"/>
                    <a:pt x="256" y="24"/>
                    <a:pt x="257" y="24"/>
                  </a:cubicBezTo>
                  <a:cubicBezTo>
                    <a:pt x="257" y="24"/>
                    <a:pt x="258" y="22"/>
                    <a:pt x="258" y="22"/>
                  </a:cubicBezTo>
                  <a:cubicBezTo>
                    <a:pt x="259" y="22"/>
                    <a:pt x="260" y="24"/>
                    <a:pt x="261" y="24"/>
                  </a:cubicBezTo>
                  <a:cubicBezTo>
                    <a:pt x="261" y="24"/>
                    <a:pt x="263" y="26"/>
                    <a:pt x="263" y="25"/>
                  </a:cubicBezTo>
                  <a:cubicBezTo>
                    <a:pt x="263" y="25"/>
                    <a:pt x="265" y="23"/>
                    <a:pt x="265" y="23"/>
                  </a:cubicBezTo>
                  <a:cubicBezTo>
                    <a:pt x="264" y="23"/>
                    <a:pt x="262" y="22"/>
                    <a:pt x="262" y="22"/>
                  </a:cubicBezTo>
                  <a:cubicBezTo>
                    <a:pt x="262" y="21"/>
                    <a:pt x="264" y="20"/>
                    <a:pt x="264" y="19"/>
                  </a:cubicBezTo>
                  <a:cubicBezTo>
                    <a:pt x="264" y="19"/>
                    <a:pt x="265" y="18"/>
                    <a:pt x="266" y="17"/>
                  </a:cubicBezTo>
                  <a:cubicBezTo>
                    <a:pt x="266" y="16"/>
                    <a:pt x="267" y="15"/>
                    <a:pt x="267" y="15"/>
                  </a:cubicBezTo>
                  <a:cubicBezTo>
                    <a:pt x="268" y="15"/>
                    <a:pt x="269" y="17"/>
                    <a:pt x="270" y="17"/>
                  </a:cubicBezTo>
                  <a:cubicBezTo>
                    <a:pt x="270" y="16"/>
                    <a:pt x="271" y="14"/>
                    <a:pt x="271" y="14"/>
                  </a:cubicBezTo>
                  <a:cubicBezTo>
                    <a:pt x="272" y="14"/>
                    <a:pt x="273" y="16"/>
                    <a:pt x="274" y="16"/>
                  </a:cubicBezTo>
                  <a:cubicBezTo>
                    <a:pt x="274" y="16"/>
                    <a:pt x="275" y="14"/>
                    <a:pt x="275" y="14"/>
                  </a:cubicBezTo>
                  <a:cubicBezTo>
                    <a:pt x="275" y="14"/>
                    <a:pt x="273" y="12"/>
                    <a:pt x="273" y="12"/>
                  </a:cubicBezTo>
                  <a:cubicBezTo>
                    <a:pt x="273" y="12"/>
                    <a:pt x="274" y="10"/>
                    <a:pt x="275" y="10"/>
                  </a:cubicBezTo>
                  <a:cubicBezTo>
                    <a:pt x="275" y="10"/>
                    <a:pt x="276" y="12"/>
                    <a:pt x="277" y="12"/>
                  </a:cubicBezTo>
                  <a:cubicBezTo>
                    <a:pt x="278" y="11"/>
                    <a:pt x="278" y="10"/>
                    <a:pt x="279" y="9"/>
                  </a:cubicBezTo>
                  <a:cubicBezTo>
                    <a:pt x="279" y="9"/>
                    <a:pt x="280" y="11"/>
                    <a:pt x="281" y="11"/>
                  </a:cubicBezTo>
                  <a:cubicBezTo>
                    <a:pt x="281" y="11"/>
                    <a:pt x="282" y="9"/>
                    <a:pt x="283" y="9"/>
                  </a:cubicBezTo>
                  <a:cubicBezTo>
                    <a:pt x="283" y="8"/>
                    <a:pt x="284" y="7"/>
                    <a:pt x="284" y="7"/>
                  </a:cubicBezTo>
                  <a:cubicBezTo>
                    <a:pt x="285" y="7"/>
                    <a:pt x="286" y="8"/>
                    <a:pt x="287" y="8"/>
                  </a:cubicBezTo>
                  <a:cubicBezTo>
                    <a:pt x="287" y="9"/>
                    <a:pt x="285" y="10"/>
                    <a:pt x="285" y="10"/>
                  </a:cubicBezTo>
                  <a:cubicBezTo>
                    <a:pt x="284" y="11"/>
                    <a:pt x="284" y="12"/>
                    <a:pt x="283" y="13"/>
                  </a:cubicBezTo>
                  <a:cubicBezTo>
                    <a:pt x="283" y="13"/>
                    <a:pt x="281" y="11"/>
                    <a:pt x="281" y="11"/>
                  </a:cubicBezTo>
                  <a:cubicBezTo>
                    <a:pt x="281" y="11"/>
                    <a:pt x="280" y="13"/>
                    <a:pt x="279" y="13"/>
                  </a:cubicBezTo>
                  <a:cubicBezTo>
                    <a:pt x="279" y="14"/>
                    <a:pt x="278" y="15"/>
                    <a:pt x="278" y="15"/>
                  </a:cubicBezTo>
                  <a:cubicBezTo>
                    <a:pt x="278" y="16"/>
                    <a:pt x="280" y="17"/>
                    <a:pt x="280" y="17"/>
                  </a:cubicBezTo>
                  <a:cubicBezTo>
                    <a:pt x="280" y="17"/>
                    <a:pt x="278" y="19"/>
                    <a:pt x="278" y="19"/>
                  </a:cubicBezTo>
                  <a:cubicBezTo>
                    <a:pt x="279" y="20"/>
                    <a:pt x="280" y="21"/>
                    <a:pt x="280" y="21"/>
                  </a:cubicBezTo>
                  <a:cubicBezTo>
                    <a:pt x="281" y="21"/>
                    <a:pt x="281" y="19"/>
                    <a:pt x="282" y="19"/>
                  </a:cubicBezTo>
                  <a:cubicBezTo>
                    <a:pt x="283" y="19"/>
                    <a:pt x="284" y="21"/>
                    <a:pt x="284" y="21"/>
                  </a:cubicBezTo>
                  <a:cubicBezTo>
                    <a:pt x="285" y="20"/>
                    <a:pt x="285" y="19"/>
                    <a:pt x="286" y="18"/>
                  </a:cubicBezTo>
                  <a:cubicBezTo>
                    <a:pt x="287" y="18"/>
                    <a:pt x="287" y="16"/>
                    <a:pt x="288" y="16"/>
                  </a:cubicBezTo>
                  <a:cubicBezTo>
                    <a:pt x="288" y="16"/>
                    <a:pt x="289" y="18"/>
                    <a:pt x="290" y="18"/>
                  </a:cubicBezTo>
                  <a:cubicBezTo>
                    <a:pt x="291" y="18"/>
                    <a:pt x="291" y="16"/>
                    <a:pt x="292" y="16"/>
                  </a:cubicBezTo>
                  <a:cubicBezTo>
                    <a:pt x="292" y="16"/>
                    <a:pt x="294" y="17"/>
                    <a:pt x="294" y="17"/>
                  </a:cubicBezTo>
                  <a:cubicBezTo>
                    <a:pt x="294" y="18"/>
                    <a:pt x="292" y="19"/>
                    <a:pt x="292" y="20"/>
                  </a:cubicBezTo>
                  <a:cubicBezTo>
                    <a:pt x="292" y="20"/>
                    <a:pt x="294" y="21"/>
                    <a:pt x="294" y="21"/>
                  </a:cubicBezTo>
                  <a:cubicBezTo>
                    <a:pt x="295" y="21"/>
                    <a:pt x="295" y="19"/>
                    <a:pt x="296" y="19"/>
                  </a:cubicBezTo>
                  <a:cubicBezTo>
                    <a:pt x="296" y="19"/>
                    <a:pt x="298" y="21"/>
                    <a:pt x="298" y="21"/>
                  </a:cubicBezTo>
                  <a:cubicBezTo>
                    <a:pt x="299" y="20"/>
                    <a:pt x="300" y="19"/>
                    <a:pt x="300" y="18"/>
                  </a:cubicBezTo>
                  <a:cubicBezTo>
                    <a:pt x="301" y="18"/>
                    <a:pt x="301" y="17"/>
                    <a:pt x="302" y="16"/>
                  </a:cubicBezTo>
                  <a:cubicBezTo>
                    <a:pt x="302" y="15"/>
                    <a:pt x="303" y="15"/>
                    <a:pt x="303" y="14"/>
                  </a:cubicBezTo>
                  <a:cubicBezTo>
                    <a:pt x="304" y="14"/>
                    <a:pt x="305" y="12"/>
                    <a:pt x="305" y="12"/>
                  </a:cubicBezTo>
                  <a:cubicBezTo>
                    <a:pt x="305" y="12"/>
                    <a:pt x="307" y="13"/>
                    <a:pt x="307" y="13"/>
                  </a:cubicBezTo>
                  <a:cubicBezTo>
                    <a:pt x="307" y="14"/>
                    <a:pt x="306" y="15"/>
                    <a:pt x="306" y="16"/>
                  </a:cubicBezTo>
                  <a:cubicBezTo>
                    <a:pt x="306" y="16"/>
                    <a:pt x="308" y="17"/>
                    <a:pt x="308" y="17"/>
                  </a:cubicBezTo>
                  <a:cubicBezTo>
                    <a:pt x="308" y="18"/>
                    <a:pt x="306" y="20"/>
                    <a:pt x="306" y="20"/>
                  </a:cubicBezTo>
                  <a:cubicBezTo>
                    <a:pt x="307" y="20"/>
                    <a:pt x="308" y="21"/>
                    <a:pt x="308" y="21"/>
                  </a:cubicBezTo>
                  <a:cubicBezTo>
                    <a:pt x="309" y="21"/>
                    <a:pt x="310" y="19"/>
                    <a:pt x="310" y="19"/>
                  </a:cubicBezTo>
                  <a:cubicBezTo>
                    <a:pt x="311" y="19"/>
                    <a:pt x="311" y="18"/>
                    <a:pt x="312" y="17"/>
                  </a:cubicBezTo>
                  <a:cubicBezTo>
                    <a:pt x="312" y="17"/>
                    <a:pt x="313" y="15"/>
                    <a:pt x="313" y="15"/>
                  </a:cubicBezTo>
                  <a:cubicBezTo>
                    <a:pt x="314" y="15"/>
                    <a:pt x="315" y="16"/>
                    <a:pt x="316" y="16"/>
                  </a:cubicBezTo>
                  <a:cubicBezTo>
                    <a:pt x="316" y="17"/>
                    <a:pt x="318" y="18"/>
                    <a:pt x="318" y="18"/>
                  </a:cubicBezTo>
                  <a:cubicBezTo>
                    <a:pt x="318" y="18"/>
                    <a:pt x="316" y="20"/>
                    <a:pt x="316" y="20"/>
                  </a:cubicBezTo>
                  <a:cubicBezTo>
                    <a:pt x="316" y="20"/>
                    <a:pt x="314" y="22"/>
                    <a:pt x="315" y="23"/>
                  </a:cubicBezTo>
                  <a:cubicBezTo>
                    <a:pt x="315" y="23"/>
                    <a:pt x="316" y="24"/>
                    <a:pt x="317" y="24"/>
                  </a:cubicBezTo>
                  <a:cubicBezTo>
                    <a:pt x="317" y="23"/>
                    <a:pt x="318" y="23"/>
                    <a:pt x="318" y="22"/>
                  </a:cubicBezTo>
                  <a:cubicBezTo>
                    <a:pt x="319" y="21"/>
                    <a:pt x="320" y="20"/>
                    <a:pt x="320" y="20"/>
                  </a:cubicBezTo>
                  <a:cubicBezTo>
                    <a:pt x="320" y="19"/>
                    <a:pt x="318" y="18"/>
                    <a:pt x="318" y="18"/>
                  </a:cubicBezTo>
                  <a:cubicBezTo>
                    <a:pt x="318" y="17"/>
                    <a:pt x="320" y="16"/>
                    <a:pt x="320" y="16"/>
                  </a:cubicBezTo>
                  <a:cubicBezTo>
                    <a:pt x="320" y="15"/>
                    <a:pt x="321" y="14"/>
                    <a:pt x="321" y="14"/>
                  </a:cubicBezTo>
                  <a:cubicBezTo>
                    <a:pt x="321" y="14"/>
                    <a:pt x="324" y="15"/>
                    <a:pt x="324" y="15"/>
                  </a:cubicBezTo>
                  <a:cubicBezTo>
                    <a:pt x="324" y="16"/>
                    <a:pt x="322" y="17"/>
                    <a:pt x="322" y="18"/>
                  </a:cubicBezTo>
                  <a:cubicBezTo>
                    <a:pt x="322" y="18"/>
                    <a:pt x="324" y="19"/>
                    <a:pt x="324" y="19"/>
                  </a:cubicBezTo>
                  <a:cubicBezTo>
                    <a:pt x="324" y="20"/>
                    <a:pt x="323" y="21"/>
                    <a:pt x="322" y="21"/>
                  </a:cubicBezTo>
                  <a:cubicBezTo>
                    <a:pt x="322" y="22"/>
                    <a:pt x="321" y="24"/>
                    <a:pt x="321" y="24"/>
                  </a:cubicBezTo>
                  <a:cubicBezTo>
                    <a:pt x="321" y="24"/>
                    <a:pt x="323" y="25"/>
                    <a:pt x="323" y="25"/>
                  </a:cubicBezTo>
                  <a:cubicBezTo>
                    <a:pt x="324" y="25"/>
                    <a:pt x="324" y="23"/>
                    <a:pt x="325" y="23"/>
                  </a:cubicBezTo>
                  <a:cubicBezTo>
                    <a:pt x="325" y="23"/>
                    <a:pt x="327" y="25"/>
                    <a:pt x="327" y="25"/>
                  </a:cubicBezTo>
                  <a:cubicBezTo>
                    <a:pt x="328" y="25"/>
                    <a:pt x="328" y="26"/>
                    <a:pt x="329" y="27"/>
                  </a:cubicBezTo>
                  <a:cubicBezTo>
                    <a:pt x="329" y="26"/>
                    <a:pt x="331" y="25"/>
                    <a:pt x="331" y="24"/>
                  </a:cubicBezTo>
                  <a:cubicBezTo>
                    <a:pt x="331" y="24"/>
                    <a:pt x="329" y="23"/>
                    <a:pt x="329" y="23"/>
                  </a:cubicBezTo>
                  <a:cubicBezTo>
                    <a:pt x="329" y="22"/>
                    <a:pt x="330" y="21"/>
                    <a:pt x="330" y="20"/>
                  </a:cubicBezTo>
                  <a:cubicBezTo>
                    <a:pt x="330" y="20"/>
                    <a:pt x="328" y="19"/>
                    <a:pt x="328" y="19"/>
                  </a:cubicBezTo>
                  <a:cubicBezTo>
                    <a:pt x="328" y="18"/>
                    <a:pt x="330" y="17"/>
                    <a:pt x="330" y="16"/>
                  </a:cubicBezTo>
                  <a:cubicBezTo>
                    <a:pt x="330" y="16"/>
                    <a:pt x="331" y="15"/>
                    <a:pt x="331" y="14"/>
                  </a:cubicBezTo>
                  <a:cubicBezTo>
                    <a:pt x="331" y="14"/>
                    <a:pt x="330" y="13"/>
                    <a:pt x="329" y="13"/>
                  </a:cubicBezTo>
                  <a:cubicBezTo>
                    <a:pt x="329" y="13"/>
                    <a:pt x="331" y="10"/>
                    <a:pt x="331" y="10"/>
                  </a:cubicBezTo>
                  <a:cubicBezTo>
                    <a:pt x="331" y="10"/>
                    <a:pt x="333" y="12"/>
                    <a:pt x="333" y="12"/>
                  </a:cubicBezTo>
                  <a:cubicBezTo>
                    <a:pt x="333" y="12"/>
                    <a:pt x="335" y="10"/>
                    <a:pt x="335" y="10"/>
                  </a:cubicBezTo>
                  <a:cubicBezTo>
                    <a:pt x="335" y="10"/>
                    <a:pt x="337" y="11"/>
                    <a:pt x="337" y="11"/>
                  </a:cubicBezTo>
                  <a:cubicBezTo>
                    <a:pt x="337" y="12"/>
                    <a:pt x="335" y="14"/>
                    <a:pt x="335" y="14"/>
                  </a:cubicBezTo>
                  <a:cubicBezTo>
                    <a:pt x="336" y="14"/>
                    <a:pt x="337" y="15"/>
                    <a:pt x="338" y="15"/>
                  </a:cubicBezTo>
                  <a:cubicBezTo>
                    <a:pt x="338" y="15"/>
                    <a:pt x="339" y="13"/>
                    <a:pt x="339" y="13"/>
                  </a:cubicBezTo>
                  <a:cubicBezTo>
                    <a:pt x="340" y="13"/>
                    <a:pt x="341" y="14"/>
                    <a:pt x="342" y="15"/>
                  </a:cubicBezTo>
                  <a:cubicBezTo>
                    <a:pt x="342" y="15"/>
                    <a:pt x="343" y="17"/>
                    <a:pt x="344" y="17"/>
                  </a:cubicBezTo>
                  <a:cubicBezTo>
                    <a:pt x="344" y="17"/>
                    <a:pt x="345" y="18"/>
                    <a:pt x="346" y="18"/>
                  </a:cubicBezTo>
                  <a:cubicBezTo>
                    <a:pt x="346" y="18"/>
                    <a:pt x="347" y="16"/>
                    <a:pt x="348" y="16"/>
                  </a:cubicBezTo>
                  <a:cubicBezTo>
                    <a:pt x="348" y="15"/>
                    <a:pt x="349" y="14"/>
                    <a:pt x="349" y="14"/>
                  </a:cubicBezTo>
                  <a:cubicBezTo>
                    <a:pt x="350" y="14"/>
                    <a:pt x="351" y="12"/>
                    <a:pt x="351" y="12"/>
                  </a:cubicBezTo>
                  <a:cubicBezTo>
                    <a:pt x="352" y="12"/>
                    <a:pt x="353" y="13"/>
                    <a:pt x="353" y="13"/>
                  </a:cubicBezTo>
                  <a:cubicBezTo>
                    <a:pt x="354" y="13"/>
                    <a:pt x="354" y="11"/>
                    <a:pt x="355" y="11"/>
                  </a:cubicBezTo>
                  <a:cubicBezTo>
                    <a:pt x="355" y="12"/>
                    <a:pt x="357" y="12"/>
                    <a:pt x="357" y="13"/>
                  </a:cubicBezTo>
                  <a:cubicBezTo>
                    <a:pt x="357" y="13"/>
                    <a:pt x="355" y="14"/>
                    <a:pt x="356" y="15"/>
                  </a:cubicBezTo>
                  <a:cubicBezTo>
                    <a:pt x="356" y="16"/>
                    <a:pt x="358" y="16"/>
                    <a:pt x="358" y="17"/>
                  </a:cubicBezTo>
                  <a:cubicBezTo>
                    <a:pt x="358" y="17"/>
                    <a:pt x="356" y="18"/>
                    <a:pt x="356" y="19"/>
                  </a:cubicBezTo>
                  <a:cubicBezTo>
                    <a:pt x="356" y="20"/>
                    <a:pt x="358" y="20"/>
                    <a:pt x="358" y="21"/>
                  </a:cubicBezTo>
                  <a:cubicBezTo>
                    <a:pt x="359" y="20"/>
                    <a:pt x="360" y="19"/>
                    <a:pt x="360" y="18"/>
                  </a:cubicBezTo>
                  <a:cubicBezTo>
                    <a:pt x="360" y="18"/>
                    <a:pt x="362" y="16"/>
                    <a:pt x="362" y="16"/>
                  </a:cubicBezTo>
                  <a:cubicBezTo>
                    <a:pt x="362" y="16"/>
                    <a:pt x="360" y="14"/>
                    <a:pt x="360" y="14"/>
                  </a:cubicBezTo>
                  <a:cubicBezTo>
                    <a:pt x="360" y="14"/>
                    <a:pt x="361" y="12"/>
                    <a:pt x="361" y="12"/>
                  </a:cubicBezTo>
                  <a:cubicBezTo>
                    <a:pt x="361" y="12"/>
                    <a:pt x="363" y="14"/>
                    <a:pt x="363" y="14"/>
                  </a:cubicBezTo>
                  <a:cubicBezTo>
                    <a:pt x="363" y="14"/>
                    <a:pt x="362" y="16"/>
                    <a:pt x="362" y="16"/>
                  </a:cubicBezTo>
                  <a:cubicBezTo>
                    <a:pt x="362" y="16"/>
                    <a:pt x="364" y="18"/>
                    <a:pt x="364" y="18"/>
                  </a:cubicBezTo>
                  <a:cubicBezTo>
                    <a:pt x="365" y="18"/>
                    <a:pt x="365" y="16"/>
                    <a:pt x="366" y="16"/>
                  </a:cubicBezTo>
                  <a:cubicBezTo>
                    <a:pt x="366" y="16"/>
                    <a:pt x="367" y="17"/>
                    <a:pt x="368" y="17"/>
                  </a:cubicBezTo>
                  <a:cubicBezTo>
                    <a:pt x="369" y="17"/>
                    <a:pt x="369" y="15"/>
                    <a:pt x="370" y="15"/>
                  </a:cubicBezTo>
                  <a:cubicBezTo>
                    <a:pt x="370" y="15"/>
                    <a:pt x="371" y="17"/>
                    <a:pt x="372" y="17"/>
                  </a:cubicBezTo>
                  <a:cubicBezTo>
                    <a:pt x="372" y="17"/>
                    <a:pt x="373" y="15"/>
                    <a:pt x="374" y="15"/>
                  </a:cubicBezTo>
                  <a:cubicBezTo>
                    <a:pt x="374" y="15"/>
                    <a:pt x="375" y="16"/>
                    <a:pt x="376" y="16"/>
                  </a:cubicBezTo>
                  <a:cubicBezTo>
                    <a:pt x="376" y="16"/>
                    <a:pt x="377" y="14"/>
                    <a:pt x="378" y="14"/>
                  </a:cubicBezTo>
                  <a:cubicBezTo>
                    <a:pt x="378" y="14"/>
                    <a:pt x="379" y="12"/>
                    <a:pt x="379" y="12"/>
                  </a:cubicBezTo>
                  <a:cubicBezTo>
                    <a:pt x="380" y="12"/>
                    <a:pt x="381" y="14"/>
                    <a:pt x="381" y="14"/>
                  </a:cubicBezTo>
                  <a:cubicBezTo>
                    <a:pt x="382" y="13"/>
                    <a:pt x="383" y="12"/>
                    <a:pt x="383" y="11"/>
                  </a:cubicBezTo>
                  <a:cubicBezTo>
                    <a:pt x="384" y="11"/>
                    <a:pt x="384" y="9"/>
                    <a:pt x="385" y="9"/>
                  </a:cubicBezTo>
                  <a:cubicBezTo>
                    <a:pt x="385" y="9"/>
                    <a:pt x="387" y="11"/>
                    <a:pt x="387" y="11"/>
                  </a:cubicBezTo>
                  <a:cubicBezTo>
                    <a:pt x="387" y="12"/>
                    <a:pt x="386" y="12"/>
                    <a:pt x="385" y="13"/>
                  </a:cubicBezTo>
                  <a:cubicBezTo>
                    <a:pt x="385" y="13"/>
                    <a:pt x="384" y="15"/>
                    <a:pt x="384" y="15"/>
                  </a:cubicBezTo>
                  <a:cubicBezTo>
                    <a:pt x="384" y="15"/>
                    <a:pt x="386" y="17"/>
                    <a:pt x="386" y="17"/>
                  </a:cubicBezTo>
                  <a:cubicBezTo>
                    <a:pt x="385" y="18"/>
                    <a:pt x="385" y="18"/>
                    <a:pt x="384" y="19"/>
                  </a:cubicBezTo>
                  <a:cubicBezTo>
                    <a:pt x="384" y="20"/>
                    <a:pt x="383" y="21"/>
                    <a:pt x="383" y="21"/>
                  </a:cubicBezTo>
                  <a:cubicBezTo>
                    <a:pt x="382" y="22"/>
                    <a:pt x="381" y="20"/>
                    <a:pt x="380" y="20"/>
                  </a:cubicBezTo>
                  <a:cubicBezTo>
                    <a:pt x="380" y="20"/>
                    <a:pt x="379" y="22"/>
                    <a:pt x="379" y="22"/>
                  </a:cubicBezTo>
                  <a:cubicBezTo>
                    <a:pt x="378" y="22"/>
                    <a:pt x="377" y="20"/>
                    <a:pt x="376" y="20"/>
                  </a:cubicBezTo>
                  <a:cubicBezTo>
                    <a:pt x="376" y="20"/>
                    <a:pt x="375" y="22"/>
                    <a:pt x="375" y="22"/>
                  </a:cubicBezTo>
                  <a:cubicBezTo>
                    <a:pt x="375" y="23"/>
                    <a:pt x="377" y="24"/>
                    <a:pt x="377" y="24"/>
                  </a:cubicBezTo>
                  <a:cubicBezTo>
                    <a:pt x="377" y="25"/>
                    <a:pt x="375" y="26"/>
                    <a:pt x="375" y="26"/>
                  </a:cubicBezTo>
                  <a:cubicBezTo>
                    <a:pt x="376" y="26"/>
                    <a:pt x="377" y="28"/>
                    <a:pt x="377" y="28"/>
                  </a:cubicBezTo>
                  <a:cubicBezTo>
                    <a:pt x="378" y="28"/>
                    <a:pt x="379" y="26"/>
                    <a:pt x="379" y="26"/>
                  </a:cubicBezTo>
                  <a:cubicBezTo>
                    <a:pt x="380" y="26"/>
                    <a:pt x="381" y="28"/>
                    <a:pt x="381" y="28"/>
                  </a:cubicBezTo>
                  <a:cubicBezTo>
                    <a:pt x="382" y="28"/>
                    <a:pt x="382" y="25"/>
                    <a:pt x="383" y="25"/>
                  </a:cubicBezTo>
                  <a:cubicBezTo>
                    <a:pt x="384" y="25"/>
                    <a:pt x="385" y="27"/>
                    <a:pt x="385" y="27"/>
                  </a:cubicBezTo>
                  <a:cubicBezTo>
                    <a:pt x="385" y="26"/>
                    <a:pt x="387" y="25"/>
                    <a:pt x="387" y="25"/>
                  </a:cubicBezTo>
                  <a:cubicBezTo>
                    <a:pt x="387" y="24"/>
                    <a:pt x="385" y="24"/>
                    <a:pt x="385" y="23"/>
                  </a:cubicBezTo>
                  <a:cubicBezTo>
                    <a:pt x="385" y="22"/>
                    <a:pt x="386" y="22"/>
                    <a:pt x="386" y="21"/>
                  </a:cubicBezTo>
                  <a:cubicBezTo>
                    <a:pt x="387" y="20"/>
                    <a:pt x="388" y="19"/>
                    <a:pt x="388" y="19"/>
                  </a:cubicBezTo>
                  <a:cubicBezTo>
                    <a:pt x="388" y="18"/>
                    <a:pt x="386" y="17"/>
                    <a:pt x="386" y="17"/>
                  </a:cubicBezTo>
                  <a:cubicBezTo>
                    <a:pt x="386" y="17"/>
                    <a:pt x="387" y="15"/>
                    <a:pt x="388" y="15"/>
                  </a:cubicBezTo>
                  <a:cubicBezTo>
                    <a:pt x="388" y="15"/>
                    <a:pt x="390" y="17"/>
                    <a:pt x="390" y="16"/>
                  </a:cubicBezTo>
                  <a:cubicBezTo>
                    <a:pt x="390" y="16"/>
                    <a:pt x="392" y="14"/>
                    <a:pt x="392" y="14"/>
                  </a:cubicBezTo>
                  <a:cubicBezTo>
                    <a:pt x="392" y="14"/>
                    <a:pt x="389" y="12"/>
                    <a:pt x="389" y="12"/>
                  </a:cubicBezTo>
                  <a:cubicBezTo>
                    <a:pt x="390" y="12"/>
                    <a:pt x="391" y="10"/>
                    <a:pt x="391" y="10"/>
                  </a:cubicBezTo>
                  <a:cubicBezTo>
                    <a:pt x="392" y="10"/>
                    <a:pt x="393" y="12"/>
                    <a:pt x="393" y="12"/>
                  </a:cubicBezTo>
                  <a:cubicBezTo>
                    <a:pt x="393" y="13"/>
                    <a:pt x="391" y="14"/>
                    <a:pt x="392" y="14"/>
                  </a:cubicBezTo>
                  <a:cubicBezTo>
                    <a:pt x="392" y="15"/>
                    <a:pt x="394" y="15"/>
                    <a:pt x="394" y="16"/>
                  </a:cubicBezTo>
                  <a:cubicBezTo>
                    <a:pt x="394" y="17"/>
                    <a:pt x="396" y="17"/>
                    <a:pt x="396" y="18"/>
                  </a:cubicBezTo>
                  <a:cubicBezTo>
                    <a:pt x="396" y="18"/>
                    <a:pt x="395" y="19"/>
                    <a:pt x="394" y="20"/>
                  </a:cubicBezTo>
                  <a:cubicBezTo>
                    <a:pt x="394" y="20"/>
                    <a:pt x="392" y="18"/>
                    <a:pt x="392" y="18"/>
                  </a:cubicBezTo>
                  <a:cubicBezTo>
                    <a:pt x="392" y="18"/>
                    <a:pt x="391" y="20"/>
                    <a:pt x="390" y="20"/>
                  </a:cubicBezTo>
                  <a:cubicBezTo>
                    <a:pt x="390" y="21"/>
                    <a:pt x="389" y="22"/>
                    <a:pt x="389" y="23"/>
                  </a:cubicBezTo>
                  <a:cubicBezTo>
                    <a:pt x="389" y="23"/>
                    <a:pt x="390" y="24"/>
                    <a:pt x="391" y="24"/>
                  </a:cubicBezTo>
                  <a:cubicBezTo>
                    <a:pt x="391" y="24"/>
                    <a:pt x="392" y="22"/>
                    <a:pt x="393" y="22"/>
                  </a:cubicBezTo>
                  <a:cubicBezTo>
                    <a:pt x="393" y="22"/>
                    <a:pt x="394" y="24"/>
                    <a:pt x="395" y="24"/>
                  </a:cubicBezTo>
                  <a:cubicBezTo>
                    <a:pt x="395" y="24"/>
                    <a:pt x="396" y="22"/>
                    <a:pt x="397" y="22"/>
                  </a:cubicBezTo>
                  <a:cubicBezTo>
                    <a:pt x="397" y="21"/>
                    <a:pt x="398" y="23"/>
                    <a:pt x="399" y="23"/>
                  </a:cubicBezTo>
                  <a:cubicBezTo>
                    <a:pt x="399" y="23"/>
                    <a:pt x="400" y="22"/>
                    <a:pt x="400" y="21"/>
                  </a:cubicBezTo>
                  <a:cubicBezTo>
                    <a:pt x="401" y="20"/>
                    <a:pt x="402" y="20"/>
                    <a:pt x="402" y="19"/>
                  </a:cubicBezTo>
                  <a:cubicBezTo>
                    <a:pt x="402" y="19"/>
                    <a:pt x="404" y="17"/>
                    <a:pt x="404" y="17"/>
                  </a:cubicBezTo>
                  <a:cubicBezTo>
                    <a:pt x="404" y="17"/>
                    <a:pt x="406" y="18"/>
                    <a:pt x="406" y="18"/>
                  </a:cubicBezTo>
                  <a:cubicBezTo>
                    <a:pt x="406" y="19"/>
                    <a:pt x="404" y="20"/>
                    <a:pt x="404" y="20"/>
                  </a:cubicBezTo>
                  <a:cubicBezTo>
                    <a:pt x="405" y="21"/>
                    <a:pt x="407" y="22"/>
                    <a:pt x="407" y="22"/>
                  </a:cubicBezTo>
                  <a:cubicBezTo>
                    <a:pt x="407" y="23"/>
                    <a:pt x="405" y="24"/>
                    <a:pt x="405" y="24"/>
                  </a:cubicBezTo>
                  <a:cubicBezTo>
                    <a:pt x="405" y="25"/>
                    <a:pt x="407" y="26"/>
                    <a:pt x="407" y="26"/>
                  </a:cubicBezTo>
                  <a:cubicBezTo>
                    <a:pt x="408" y="26"/>
                    <a:pt x="408" y="24"/>
                    <a:pt x="409" y="24"/>
                  </a:cubicBezTo>
                  <a:cubicBezTo>
                    <a:pt x="409" y="23"/>
                    <a:pt x="407" y="23"/>
                    <a:pt x="407" y="22"/>
                  </a:cubicBezTo>
                  <a:cubicBezTo>
                    <a:pt x="407" y="22"/>
                    <a:pt x="408" y="20"/>
                    <a:pt x="408" y="20"/>
                  </a:cubicBezTo>
                  <a:cubicBezTo>
                    <a:pt x="409" y="19"/>
                    <a:pt x="410" y="18"/>
                    <a:pt x="410" y="18"/>
                  </a:cubicBezTo>
                  <a:cubicBezTo>
                    <a:pt x="410" y="17"/>
                    <a:pt x="408" y="17"/>
                    <a:pt x="408" y="16"/>
                  </a:cubicBezTo>
                  <a:cubicBezTo>
                    <a:pt x="408" y="16"/>
                    <a:pt x="409" y="14"/>
                    <a:pt x="410" y="14"/>
                  </a:cubicBezTo>
                  <a:cubicBezTo>
                    <a:pt x="410" y="14"/>
                    <a:pt x="412" y="15"/>
                    <a:pt x="412" y="15"/>
                  </a:cubicBezTo>
                  <a:cubicBezTo>
                    <a:pt x="412" y="16"/>
                    <a:pt x="410" y="17"/>
                    <a:pt x="410" y="18"/>
                  </a:cubicBezTo>
                  <a:cubicBezTo>
                    <a:pt x="410" y="18"/>
                    <a:pt x="412" y="19"/>
                    <a:pt x="412" y="19"/>
                  </a:cubicBezTo>
                  <a:cubicBezTo>
                    <a:pt x="412" y="20"/>
                    <a:pt x="410" y="21"/>
                    <a:pt x="411" y="22"/>
                  </a:cubicBezTo>
                  <a:cubicBezTo>
                    <a:pt x="411" y="22"/>
                    <a:pt x="413" y="23"/>
                    <a:pt x="413" y="23"/>
                  </a:cubicBezTo>
                  <a:cubicBezTo>
                    <a:pt x="413" y="24"/>
                    <a:pt x="415" y="25"/>
                    <a:pt x="415" y="25"/>
                  </a:cubicBezTo>
                  <a:cubicBezTo>
                    <a:pt x="415" y="25"/>
                    <a:pt x="416" y="23"/>
                    <a:pt x="417" y="23"/>
                  </a:cubicBezTo>
                  <a:cubicBezTo>
                    <a:pt x="417" y="22"/>
                    <a:pt x="418" y="21"/>
                    <a:pt x="418" y="21"/>
                  </a:cubicBezTo>
                  <a:cubicBezTo>
                    <a:pt x="419" y="20"/>
                    <a:pt x="420" y="19"/>
                    <a:pt x="420" y="18"/>
                  </a:cubicBezTo>
                  <a:cubicBezTo>
                    <a:pt x="420" y="18"/>
                    <a:pt x="421" y="16"/>
                    <a:pt x="422" y="16"/>
                  </a:cubicBezTo>
                  <a:cubicBezTo>
                    <a:pt x="422" y="16"/>
                    <a:pt x="424" y="18"/>
                    <a:pt x="424" y="18"/>
                  </a:cubicBezTo>
                  <a:cubicBezTo>
                    <a:pt x="425" y="18"/>
                    <a:pt x="425" y="16"/>
                    <a:pt x="426" y="16"/>
                  </a:cubicBezTo>
                  <a:cubicBezTo>
                    <a:pt x="426" y="16"/>
                    <a:pt x="428" y="17"/>
                    <a:pt x="428" y="17"/>
                  </a:cubicBezTo>
                  <a:cubicBezTo>
                    <a:pt x="428" y="18"/>
                    <a:pt x="426" y="19"/>
                    <a:pt x="426" y="20"/>
                  </a:cubicBezTo>
                  <a:cubicBezTo>
                    <a:pt x="426" y="20"/>
                    <a:pt x="428" y="21"/>
                    <a:pt x="429" y="21"/>
                  </a:cubicBezTo>
                  <a:cubicBezTo>
                    <a:pt x="429" y="21"/>
                    <a:pt x="430" y="23"/>
                    <a:pt x="431" y="23"/>
                  </a:cubicBezTo>
                  <a:cubicBezTo>
                    <a:pt x="431" y="22"/>
                    <a:pt x="433" y="21"/>
                    <a:pt x="433" y="21"/>
                  </a:cubicBezTo>
                  <a:cubicBezTo>
                    <a:pt x="432" y="20"/>
                    <a:pt x="430" y="20"/>
                    <a:pt x="430" y="19"/>
                  </a:cubicBezTo>
                  <a:cubicBezTo>
                    <a:pt x="430" y="18"/>
                    <a:pt x="432" y="18"/>
                    <a:pt x="432" y="17"/>
                  </a:cubicBezTo>
                  <a:cubicBezTo>
                    <a:pt x="432" y="16"/>
                    <a:pt x="430" y="16"/>
                    <a:pt x="430" y="15"/>
                  </a:cubicBezTo>
                  <a:cubicBezTo>
                    <a:pt x="430" y="15"/>
                    <a:pt x="431" y="13"/>
                    <a:pt x="431" y="13"/>
                  </a:cubicBezTo>
                  <a:cubicBezTo>
                    <a:pt x="432" y="12"/>
                    <a:pt x="433" y="11"/>
                    <a:pt x="433" y="11"/>
                  </a:cubicBezTo>
                  <a:cubicBezTo>
                    <a:pt x="435" y="12"/>
                    <a:pt x="436" y="13"/>
                    <a:pt x="438" y="14"/>
                  </a:cubicBezTo>
                  <a:cubicBezTo>
                    <a:pt x="438" y="15"/>
                    <a:pt x="436" y="16"/>
                    <a:pt x="436" y="16"/>
                  </a:cubicBezTo>
                  <a:cubicBezTo>
                    <a:pt x="436" y="17"/>
                    <a:pt x="438" y="17"/>
                    <a:pt x="438" y="18"/>
                  </a:cubicBezTo>
                  <a:cubicBezTo>
                    <a:pt x="438" y="18"/>
                    <a:pt x="436" y="20"/>
                    <a:pt x="436" y="20"/>
                  </a:cubicBezTo>
                  <a:cubicBezTo>
                    <a:pt x="437" y="21"/>
                    <a:pt x="438" y="21"/>
                    <a:pt x="439" y="22"/>
                  </a:cubicBezTo>
                  <a:cubicBezTo>
                    <a:pt x="439" y="22"/>
                    <a:pt x="440" y="23"/>
                    <a:pt x="441" y="24"/>
                  </a:cubicBezTo>
                  <a:cubicBezTo>
                    <a:pt x="442" y="22"/>
                    <a:pt x="443" y="21"/>
                    <a:pt x="444" y="19"/>
                  </a:cubicBezTo>
                  <a:cubicBezTo>
                    <a:pt x="444" y="18"/>
                    <a:pt x="442" y="18"/>
                    <a:pt x="442" y="17"/>
                  </a:cubicBezTo>
                  <a:cubicBezTo>
                    <a:pt x="442" y="17"/>
                    <a:pt x="444" y="16"/>
                    <a:pt x="444" y="15"/>
                  </a:cubicBezTo>
                  <a:cubicBezTo>
                    <a:pt x="444" y="14"/>
                    <a:pt x="442" y="14"/>
                    <a:pt x="442" y="13"/>
                  </a:cubicBezTo>
                  <a:cubicBezTo>
                    <a:pt x="441" y="13"/>
                    <a:pt x="443" y="12"/>
                    <a:pt x="443" y="11"/>
                  </a:cubicBezTo>
                  <a:cubicBezTo>
                    <a:pt x="443" y="11"/>
                    <a:pt x="441" y="10"/>
                    <a:pt x="441" y="10"/>
                  </a:cubicBezTo>
                  <a:cubicBezTo>
                    <a:pt x="442" y="9"/>
                    <a:pt x="442" y="8"/>
                    <a:pt x="443" y="7"/>
                  </a:cubicBezTo>
                  <a:cubicBezTo>
                    <a:pt x="443" y="7"/>
                    <a:pt x="444" y="5"/>
                    <a:pt x="444" y="5"/>
                  </a:cubicBezTo>
                  <a:cubicBezTo>
                    <a:pt x="445" y="5"/>
                    <a:pt x="447" y="7"/>
                    <a:pt x="447" y="7"/>
                  </a:cubicBezTo>
                  <a:cubicBezTo>
                    <a:pt x="447" y="7"/>
                    <a:pt x="445" y="8"/>
                    <a:pt x="445" y="9"/>
                  </a:cubicBezTo>
                  <a:cubicBezTo>
                    <a:pt x="446" y="10"/>
                    <a:pt x="446" y="10"/>
                    <a:pt x="447" y="11"/>
                  </a:cubicBezTo>
                  <a:cubicBezTo>
                    <a:pt x="448" y="11"/>
                    <a:pt x="449" y="12"/>
                    <a:pt x="449" y="12"/>
                  </a:cubicBezTo>
                  <a:cubicBezTo>
                    <a:pt x="450" y="13"/>
                    <a:pt x="448" y="14"/>
                    <a:pt x="448" y="15"/>
                  </a:cubicBezTo>
                  <a:cubicBezTo>
                    <a:pt x="447" y="15"/>
                    <a:pt x="446" y="17"/>
                    <a:pt x="446" y="17"/>
                  </a:cubicBezTo>
                  <a:cubicBezTo>
                    <a:pt x="446" y="17"/>
                    <a:pt x="448" y="18"/>
                    <a:pt x="448" y="19"/>
                  </a:cubicBezTo>
                  <a:cubicBezTo>
                    <a:pt x="449" y="19"/>
                    <a:pt x="450" y="20"/>
                    <a:pt x="450" y="20"/>
                  </a:cubicBezTo>
                  <a:cubicBezTo>
                    <a:pt x="451" y="21"/>
                    <a:pt x="449" y="22"/>
                    <a:pt x="449" y="23"/>
                  </a:cubicBezTo>
                  <a:cubicBezTo>
                    <a:pt x="449" y="23"/>
                    <a:pt x="447" y="24"/>
                    <a:pt x="447" y="25"/>
                  </a:cubicBezTo>
                  <a:cubicBezTo>
                    <a:pt x="447" y="25"/>
                    <a:pt x="449" y="26"/>
                    <a:pt x="449" y="26"/>
                  </a:cubicBezTo>
                  <a:cubicBezTo>
                    <a:pt x="449" y="27"/>
                    <a:pt x="451" y="28"/>
                    <a:pt x="452" y="28"/>
                  </a:cubicBezTo>
                  <a:cubicBezTo>
                    <a:pt x="452" y="27"/>
                    <a:pt x="453" y="27"/>
                    <a:pt x="453" y="26"/>
                  </a:cubicBezTo>
                  <a:cubicBezTo>
                    <a:pt x="453" y="26"/>
                    <a:pt x="451" y="25"/>
                    <a:pt x="451" y="24"/>
                  </a:cubicBezTo>
                  <a:cubicBezTo>
                    <a:pt x="451" y="24"/>
                    <a:pt x="452" y="23"/>
                    <a:pt x="453" y="22"/>
                  </a:cubicBezTo>
                  <a:cubicBezTo>
                    <a:pt x="453" y="21"/>
                    <a:pt x="454" y="20"/>
                    <a:pt x="454" y="20"/>
                  </a:cubicBezTo>
                  <a:cubicBezTo>
                    <a:pt x="455" y="20"/>
                    <a:pt x="456" y="22"/>
                    <a:pt x="457" y="21"/>
                  </a:cubicBezTo>
                  <a:cubicBezTo>
                    <a:pt x="457" y="21"/>
                    <a:pt x="458" y="20"/>
                    <a:pt x="458" y="19"/>
                  </a:cubicBezTo>
                  <a:cubicBezTo>
                    <a:pt x="459" y="19"/>
                    <a:pt x="460" y="18"/>
                    <a:pt x="460" y="17"/>
                  </a:cubicBezTo>
                  <a:cubicBezTo>
                    <a:pt x="461" y="16"/>
                    <a:pt x="461" y="16"/>
                    <a:pt x="462" y="15"/>
                  </a:cubicBezTo>
                  <a:cubicBezTo>
                    <a:pt x="462" y="14"/>
                    <a:pt x="464" y="13"/>
                    <a:pt x="463" y="13"/>
                  </a:cubicBezTo>
                  <a:cubicBezTo>
                    <a:pt x="463" y="12"/>
                    <a:pt x="462" y="11"/>
                    <a:pt x="461" y="11"/>
                  </a:cubicBezTo>
                  <a:cubicBezTo>
                    <a:pt x="461" y="11"/>
                    <a:pt x="459" y="9"/>
                    <a:pt x="459" y="9"/>
                  </a:cubicBezTo>
                  <a:cubicBezTo>
                    <a:pt x="459" y="9"/>
                    <a:pt x="460" y="7"/>
                    <a:pt x="461" y="7"/>
                  </a:cubicBezTo>
                  <a:cubicBezTo>
                    <a:pt x="461" y="7"/>
                    <a:pt x="462" y="9"/>
                    <a:pt x="463" y="9"/>
                  </a:cubicBezTo>
                  <a:cubicBezTo>
                    <a:pt x="463" y="8"/>
                    <a:pt x="464" y="6"/>
                    <a:pt x="465" y="6"/>
                  </a:cubicBezTo>
                  <a:cubicBezTo>
                    <a:pt x="465" y="7"/>
                    <a:pt x="466" y="8"/>
                    <a:pt x="467" y="8"/>
                  </a:cubicBezTo>
                  <a:cubicBezTo>
                    <a:pt x="467" y="8"/>
                    <a:pt x="469" y="10"/>
                    <a:pt x="469" y="10"/>
                  </a:cubicBezTo>
                  <a:cubicBezTo>
                    <a:pt x="470" y="10"/>
                    <a:pt x="471" y="12"/>
                    <a:pt x="471" y="11"/>
                  </a:cubicBezTo>
                  <a:cubicBezTo>
                    <a:pt x="472" y="11"/>
                    <a:pt x="473" y="10"/>
                    <a:pt x="473" y="9"/>
                  </a:cubicBezTo>
                  <a:cubicBezTo>
                    <a:pt x="474" y="9"/>
                    <a:pt x="474" y="8"/>
                    <a:pt x="475" y="7"/>
                  </a:cubicBezTo>
                  <a:cubicBezTo>
                    <a:pt x="475" y="6"/>
                    <a:pt x="476" y="6"/>
                    <a:pt x="476" y="5"/>
                  </a:cubicBezTo>
                  <a:cubicBezTo>
                    <a:pt x="477" y="5"/>
                    <a:pt x="479" y="6"/>
                    <a:pt x="479" y="6"/>
                  </a:cubicBezTo>
                  <a:cubicBezTo>
                    <a:pt x="479" y="7"/>
                    <a:pt x="477" y="8"/>
                    <a:pt x="477" y="9"/>
                  </a:cubicBezTo>
                  <a:cubicBezTo>
                    <a:pt x="477" y="9"/>
                    <a:pt x="479" y="10"/>
                    <a:pt x="479" y="10"/>
                  </a:cubicBezTo>
                  <a:cubicBezTo>
                    <a:pt x="479" y="11"/>
                    <a:pt x="478" y="12"/>
                    <a:pt x="478" y="13"/>
                  </a:cubicBezTo>
                  <a:cubicBezTo>
                    <a:pt x="477" y="13"/>
                    <a:pt x="476" y="14"/>
                    <a:pt x="476" y="15"/>
                  </a:cubicBezTo>
                  <a:cubicBezTo>
                    <a:pt x="476" y="15"/>
                    <a:pt x="474" y="17"/>
                    <a:pt x="474" y="17"/>
                  </a:cubicBezTo>
                  <a:cubicBezTo>
                    <a:pt x="474" y="17"/>
                    <a:pt x="476" y="19"/>
                    <a:pt x="476" y="19"/>
                  </a:cubicBezTo>
                  <a:cubicBezTo>
                    <a:pt x="477" y="19"/>
                    <a:pt x="478" y="20"/>
                    <a:pt x="479" y="21"/>
                  </a:cubicBezTo>
                  <a:cubicBezTo>
                    <a:pt x="479" y="21"/>
                    <a:pt x="481" y="22"/>
                    <a:pt x="481" y="22"/>
                  </a:cubicBezTo>
                  <a:cubicBezTo>
                    <a:pt x="481" y="22"/>
                    <a:pt x="479" y="24"/>
                    <a:pt x="479" y="24"/>
                  </a:cubicBezTo>
                  <a:cubicBezTo>
                    <a:pt x="479" y="25"/>
                    <a:pt x="477" y="26"/>
                    <a:pt x="477" y="27"/>
                  </a:cubicBezTo>
                  <a:cubicBezTo>
                    <a:pt x="478" y="27"/>
                    <a:pt x="479" y="28"/>
                    <a:pt x="480" y="28"/>
                  </a:cubicBezTo>
                  <a:cubicBezTo>
                    <a:pt x="480" y="29"/>
                    <a:pt x="481" y="29"/>
                    <a:pt x="482" y="30"/>
                  </a:cubicBezTo>
                  <a:cubicBezTo>
                    <a:pt x="482" y="29"/>
                    <a:pt x="483" y="29"/>
                    <a:pt x="484" y="28"/>
                  </a:cubicBezTo>
                  <a:cubicBezTo>
                    <a:pt x="484" y="27"/>
                    <a:pt x="485" y="26"/>
                    <a:pt x="485" y="26"/>
                  </a:cubicBezTo>
                  <a:cubicBezTo>
                    <a:pt x="485" y="25"/>
                    <a:pt x="487" y="24"/>
                    <a:pt x="487" y="23"/>
                  </a:cubicBezTo>
                  <a:cubicBezTo>
                    <a:pt x="487" y="23"/>
                    <a:pt x="485" y="22"/>
                    <a:pt x="485" y="22"/>
                  </a:cubicBezTo>
                  <a:cubicBezTo>
                    <a:pt x="485" y="21"/>
                    <a:pt x="486" y="20"/>
                    <a:pt x="486" y="19"/>
                  </a:cubicBezTo>
                  <a:cubicBezTo>
                    <a:pt x="487" y="19"/>
                    <a:pt x="488" y="18"/>
                    <a:pt x="488" y="17"/>
                  </a:cubicBezTo>
                  <a:cubicBezTo>
                    <a:pt x="488" y="17"/>
                    <a:pt x="486" y="16"/>
                    <a:pt x="486" y="16"/>
                  </a:cubicBezTo>
                  <a:cubicBezTo>
                    <a:pt x="486" y="15"/>
                    <a:pt x="487" y="13"/>
                    <a:pt x="488" y="13"/>
                  </a:cubicBezTo>
                  <a:cubicBezTo>
                    <a:pt x="488" y="13"/>
                    <a:pt x="489" y="15"/>
                    <a:pt x="490" y="15"/>
                  </a:cubicBezTo>
                  <a:cubicBezTo>
                    <a:pt x="490" y="15"/>
                    <a:pt x="491" y="13"/>
                    <a:pt x="492" y="13"/>
                  </a:cubicBezTo>
                  <a:cubicBezTo>
                    <a:pt x="492" y="12"/>
                    <a:pt x="493" y="11"/>
                    <a:pt x="493" y="11"/>
                  </a:cubicBezTo>
                  <a:cubicBezTo>
                    <a:pt x="493" y="10"/>
                    <a:pt x="491" y="9"/>
                    <a:pt x="491" y="9"/>
                  </a:cubicBezTo>
                  <a:cubicBezTo>
                    <a:pt x="492" y="7"/>
                    <a:pt x="493" y="6"/>
                    <a:pt x="494" y="4"/>
                  </a:cubicBezTo>
                  <a:cubicBezTo>
                    <a:pt x="496" y="6"/>
                    <a:pt x="497" y="7"/>
                    <a:pt x="499" y="8"/>
                  </a:cubicBezTo>
                  <a:cubicBezTo>
                    <a:pt x="499" y="8"/>
                    <a:pt x="501" y="9"/>
                    <a:pt x="501" y="9"/>
                  </a:cubicBezTo>
                  <a:cubicBezTo>
                    <a:pt x="501" y="10"/>
                    <a:pt x="499" y="11"/>
                    <a:pt x="499" y="12"/>
                  </a:cubicBezTo>
                  <a:cubicBezTo>
                    <a:pt x="500" y="12"/>
                    <a:pt x="501" y="13"/>
                    <a:pt x="502" y="13"/>
                  </a:cubicBezTo>
                  <a:cubicBezTo>
                    <a:pt x="502" y="14"/>
                    <a:pt x="500" y="15"/>
                    <a:pt x="500" y="16"/>
                  </a:cubicBezTo>
                  <a:cubicBezTo>
                    <a:pt x="500" y="16"/>
                    <a:pt x="502" y="17"/>
                    <a:pt x="502" y="17"/>
                  </a:cubicBezTo>
                  <a:cubicBezTo>
                    <a:pt x="502" y="18"/>
                    <a:pt x="500" y="19"/>
                    <a:pt x="500" y="20"/>
                  </a:cubicBezTo>
                  <a:cubicBezTo>
                    <a:pt x="501" y="20"/>
                    <a:pt x="503" y="21"/>
                    <a:pt x="503" y="21"/>
                  </a:cubicBezTo>
                  <a:cubicBezTo>
                    <a:pt x="503" y="22"/>
                    <a:pt x="501" y="23"/>
                    <a:pt x="501" y="24"/>
                  </a:cubicBezTo>
                  <a:cubicBezTo>
                    <a:pt x="501" y="24"/>
                    <a:pt x="503" y="25"/>
                    <a:pt x="503" y="25"/>
                  </a:cubicBezTo>
                  <a:cubicBezTo>
                    <a:pt x="504" y="26"/>
                    <a:pt x="505" y="26"/>
                    <a:pt x="505" y="27"/>
                  </a:cubicBezTo>
                  <a:cubicBezTo>
                    <a:pt x="506" y="26"/>
                    <a:pt x="507" y="25"/>
                    <a:pt x="507" y="25"/>
                  </a:cubicBezTo>
                  <a:cubicBezTo>
                    <a:pt x="508" y="24"/>
                    <a:pt x="509" y="23"/>
                    <a:pt x="509" y="22"/>
                  </a:cubicBezTo>
                  <a:cubicBezTo>
                    <a:pt x="509" y="22"/>
                    <a:pt x="507" y="21"/>
                    <a:pt x="507" y="21"/>
                  </a:cubicBezTo>
                  <a:cubicBezTo>
                    <a:pt x="507" y="20"/>
                    <a:pt x="508" y="19"/>
                    <a:pt x="508" y="19"/>
                  </a:cubicBezTo>
                  <a:cubicBezTo>
                    <a:pt x="509" y="18"/>
                    <a:pt x="510" y="17"/>
                    <a:pt x="510" y="16"/>
                  </a:cubicBezTo>
                  <a:cubicBezTo>
                    <a:pt x="511" y="16"/>
                    <a:pt x="511" y="15"/>
                    <a:pt x="512" y="14"/>
                  </a:cubicBezTo>
                  <a:cubicBezTo>
                    <a:pt x="513" y="13"/>
                    <a:pt x="514" y="11"/>
                    <a:pt x="515" y="10"/>
                  </a:cubicBezTo>
                  <a:cubicBezTo>
                    <a:pt x="516" y="10"/>
                    <a:pt x="517" y="11"/>
                    <a:pt x="517" y="11"/>
                  </a:cubicBezTo>
                  <a:cubicBezTo>
                    <a:pt x="518" y="12"/>
                    <a:pt x="519" y="12"/>
                    <a:pt x="520" y="13"/>
                  </a:cubicBezTo>
                  <a:cubicBezTo>
                    <a:pt x="520" y="14"/>
                    <a:pt x="521" y="14"/>
                    <a:pt x="522" y="15"/>
                  </a:cubicBezTo>
                  <a:cubicBezTo>
                    <a:pt x="522" y="14"/>
                    <a:pt x="523" y="13"/>
                    <a:pt x="524" y="12"/>
                  </a:cubicBezTo>
                  <a:cubicBezTo>
                    <a:pt x="523" y="13"/>
                    <a:pt x="526" y="14"/>
                    <a:pt x="526" y="14"/>
                  </a:cubicBezTo>
                  <a:cubicBezTo>
                    <a:pt x="526" y="14"/>
                    <a:pt x="524" y="16"/>
                    <a:pt x="524" y="16"/>
                  </a:cubicBezTo>
                  <a:cubicBezTo>
                    <a:pt x="524" y="16"/>
                    <a:pt x="522" y="15"/>
                    <a:pt x="522" y="15"/>
                  </a:cubicBezTo>
                  <a:cubicBezTo>
                    <a:pt x="522" y="15"/>
                    <a:pt x="520" y="17"/>
                    <a:pt x="520" y="17"/>
                  </a:cubicBezTo>
                  <a:cubicBezTo>
                    <a:pt x="520" y="17"/>
                    <a:pt x="522" y="19"/>
                    <a:pt x="522" y="19"/>
                  </a:cubicBezTo>
                  <a:cubicBezTo>
                    <a:pt x="522" y="19"/>
                    <a:pt x="521" y="20"/>
                    <a:pt x="521" y="21"/>
                  </a:cubicBezTo>
                  <a:cubicBezTo>
                    <a:pt x="520" y="22"/>
                    <a:pt x="520" y="22"/>
                    <a:pt x="519" y="23"/>
                  </a:cubicBezTo>
                  <a:cubicBezTo>
                    <a:pt x="518" y="24"/>
                    <a:pt x="518" y="25"/>
                    <a:pt x="517" y="25"/>
                  </a:cubicBezTo>
                  <a:cubicBezTo>
                    <a:pt x="517" y="26"/>
                    <a:pt x="516" y="27"/>
                    <a:pt x="516" y="28"/>
                  </a:cubicBezTo>
                  <a:cubicBezTo>
                    <a:pt x="515" y="28"/>
                    <a:pt x="518" y="29"/>
                    <a:pt x="518" y="29"/>
                  </a:cubicBezTo>
                  <a:cubicBezTo>
                    <a:pt x="519" y="28"/>
                    <a:pt x="520" y="26"/>
                    <a:pt x="521" y="25"/>
                  </a:cubicBezTo>
                  <a:cubicBezTo>
                    <a:pt x="522" y="24"/>
                    <a:pt x="522" y="23"/>
                    <a:pt x="523" y="23"/>
                  </a:cubicBezTo>
                  <a:cubicBezTo>
                    <a:pt x="523" y="22"/>
                    <a:pt x="525" y="24"/>
                    <a:pt x="525" y="24"/>
                  </a:cubicBezTo>
                  <a:cubicBezTo>
                    <a:pt x="526" y="24"/>
                    <a:pt x="527" y="22"/>
                    <a:pt x="527" y="22"/>
                  </a:cubicBezTo>
                  <a:cubicBezTo>
                    <a:pt x="527" y="21"/>
                    <a:pt x="528" y="21"/>
                    <a:pt x="529" y="20"/>
                  </a:cubicBezTo>
                  <a:cubicBezTo>
                    <a:pt x="529" y="19"/>
                    <a:pt x="530" y="18"/>
                    <a:pt x="530" y="18"/>
                  </a:cubicBezTo>
                  <a:cubicBezTo>
                    <a:pt x="530" y="17"/>
                    <a:pt x="528" y="16"/>
                    <a:pt x="528" y="16"/>
                  </a:cubicBezTo>
                  <a:cubicBezTo>
                    <a:pt x="528" y="15"/>
                    <a:pt x="530" y="14"/>
                    <a:pt x="530" y="14"/>
                  </a:cubicBezTo>
                  <a:cubicBezTo>
                    <a:pt x="529" y="14"/>
                    <a:pt x="528" y="12"/>
                    <a:pt x="528" y="12"/>
                  </a:cubicBezTo>
                  <a:cubicBezTo>
                    <a:pt x="528" y="12"/>
                    <a:pt x="529" y="10"/>
                    <a:pt x="529" y="10"/>
                  </a:cubicBezTo>
                  <a:cubicBezTo>
                    <a:pt x="530" y="10"/>
                    <a:pt x="531" y="11"/>
                    <a:pt x="531" y="11"/>
                  </a:cubicBezTo>
                  <a:cubicBezTo>
                    <a:pt x="532" y="12"/>
                    <a:pt x="534" y="13"/>
                    <a:pt x="534" y="13"/>
                  </a:cubicBezTo>
                  <a:cubicBezTo>
                    <a:pt x="534" y="14"/>
                    <a:pt x="532" y="15"/>
                    <a:pt x="532" y="15"/>
                  </a:cubicBezTo>
                  <a:cubicBezTo>
                    <a:pt x="532" y="16"/>
                    <a:pt x="534" y="16"/>
                    <a:pt x="534" y="17"/>
                  </a:cubicBezTo>
                  <a:cubicBezTo>
                    <a:pt x="534" y="18"/>
                    <a:pt x="532" y="19"/>
                    <a:pt x="532" y="19"/>
                  </a:cubicBezTo>
                  <a:cubicBezTo>
                    <a:pt x="533" y="20"/>
                    <a:pt x="535" y="20"/>
                    <a:pt x="535" y="21"/>
                  </a:cubicBezTo>
                  <a:cubicBezTo>
                    <a:pt x="535" y="22"/>
                    <a:pt x="537" y="22"/>
                    <a:pt x="537" y="23"/>
                  </a:cubicBezTo>
                  <a:cubicBezTo>
                    <a:pt x="537" y="22"/>
                    <a:pt x="539" y="21"/>
                    <a:pt x="539" y="20"/>
                  </a:cubicBezTo>
                  <a:cubicBezTo>
                    <a:pt x="539" y="20"/>
                    <a:pt x="536" y="19"/>
                    <a:pt x="536" y="19"/>
                  </a:cubicBezTo>
                  <a:cubicBezTo>
                    <a:pt x="536" y="18"/>
                    <a:pt x="538" y="17"/>
                    <a:pt x="538" y="17"/>
                  </a:cubicBezTo>
                  <a:cubicBezTo>
                    <a:pt x="538" y="16"/>
                    <a:pt x="539" y="14"/>
                    <a:pt x="540" y="14"/>
                  </a:cubicBezTo>
                  <a:cubicBezTo>
                    <a:pt x="540" y="14"/>
                    <a:pt x="542" y="16"/>
                    <a:pt x="542" y="16"/>
                  </a:cubicBezTo>
                  <a:cubicBezTo>
                    <a:pt x="543" y="16"/>
                    <a:pt x="543" y="14"/>
                    <a:pt x="544" y="14"/>
                  </a:cubicBezTo>
                  <a:cubicBezTo>
                    <a:pt x="545" y="14"/>
                    <a:pt x="545" y="15"/>
                    <a:pt x="546" y="15"/>
                  </a:cubicBezTo>
                  <a:cubicBezTo>
                    <a:pt x="547" y="16"/>
                    <a:pt x="548" y="17"/>
                    <a:pt x="548" y="17"/>
                  </a:cubicBezTo>
                  <a:cubicBezTo>
                    <a:pt x="548" y="18"/>
                    <a:pt x="546" y="19"/>
                    <a:pt x="547" y="19"/>
                  </a:cubicBezTo>
                  <a:cubicBezTo>
                    <a:pt x="547" y="20"/>
                    <a:pt x="549" y="21"/>
                    <a:pt x="549" y="21"/>
                  </a:cubicBezTo>
                  <a:cubicBezTo>
                    <a:pt x="549" y="21"/>
                    <a:pt x="550" y="23"/>
                    <a:pt x="551" y="23"/>
                  </a:cubicBezTo>
                  <a:cubicBezTo>
                    <a:pt x="551" y="23"/>
                    <a:pt x="552" y="21"/>
                    <a:pt x="553" y="21"/>
                  </a:cubicBezTo>
                  <a:cubicBezTo>
                    <a:pt x="553" y="20"/>
                    <a:pt x="554" y="19"/>
                    <a:pt x="554" y="18"/>
                  </a:cubicBezTo>
                  <a:cubicBezTo>
                    <a:pt x="554" y="18"/>
                    <a:pt x="552" y="17"/>
                    <a:pt x="552" y="17"/>
                  </a:cubicBezTo>
                  <a:cubicBezTo>
                    <a:pt x="553" y="16"/>
                    <a:pt x="553" y="15"/>
                    <a:pt x="554" y="14"/>
                  </a:cubicBezTo>
                  <a:cubicBezTo>
                    <a:pt x="554" y="14"/>
                    <a:pt x="556" y="16"/>
                    <a:pt x="556" y="16"/>
                  </a:cubicBezTo>
                  <a:cubicBezTo>
                    <a:pt x="557" y="17"/>
                    <a:pt x="558" y="18"/>
                    <a:pt x="558" y="18"/>
                  </a:cubicBezTo>
                  <a:cubicBezTo>
                    <a:pt x="559" y="18"/>
                    <a:pt x="560" y="20"/>
                    <a:pt x="561" y="20"/>
                  </a:cubicBezTo>
                  <a:cubicBezTo>
                    <a:pt x="561" y="20"/>
                    <a:pt x="562" y="17"/>
                    <a:pt x="562" y="17"/>
                  </a:cubicBezTo>
                  <a:cubicBezTo>
                    <a:pt x="563" y="18"/>
                    <a:pt x="564" y="19"/>
                    <a:pt x="565" y="19"/>
                  </a:cubicBezTo>
                  <a:cubicBezTo>
                    <a:pt x="565" y="20"/>
                    <a:pt x="563" y="21"/>
                    <a:pt x="563" y="21"/>
                  </a:cubicBezTo>
                  <a:cubicBezTo>
                    <a:pt x="563" y="22"/>
                    <a:pt x="561" y="23"/>
                    <a:pt x="561" y="23"/>
                  </a:cubicBezTo>
                  <a:cubicBezTo>
                    <a:pt x="561" y="24"/>
                    <a:pt x="563" y="25"/>
                    <a:pt x="563" y="25"/>
                  </a:cubicBezTo>
                  <a:cubicBezTo>
                    <a:pt x="564" y="26"/>
                    <a:pt x="565" y="26"/>
                    <a:pt x="566" y="27"/>
                  </a:cubicBezTo>
                  <a:cubicBezTo>
                    <a:pt x="567" y="25"/>
                    <a:pt x="568" y="24"/>
                    <a:pt x="569" y="22"/>
                  </a:cubicBezTo>
                  <a:cubicBezTo>
                    <a:pt x="570" y="22"/>
                    <a:pt x="570" y="21"/>
                    <a:pt x="571" y="20"/>
                  </a:cubicBezTo>
                  <a:cubicBezTo>
                    <a:pt x="572" y="19"/>
                    <a:pt x="573" y="17"/>
                    <a:pt x="574" y="16"/>
                  </a:cubicBezTo>
                  <a:cubicBezTo>
                    <a:pt x="575" y="15"/>
                    <a:pt x="575" y="14"/>
                    <a:pt x="576" y="14"/>
                  </a:cubicBezTo>
                  <a:cubicBezTo>
                    <a:pt x="577" y="14"/>
                    <a:pt x="577" y="15"/>
                    <a:pt x="578" y="15"/>
                  </a:cubicBezTo>
                  <a:cubicBezTo>
                    <a:pt x="579" y="16"/>
                    <a:pt x="580" y="16"/>
                    <a:pt x="580" y="17"/>
                  </a:cubicBezTo>
                  <a:cubicBezTo>
                    <a:pt x="580" y="17"/>
                    <a:pt x="578" y="19"/>
                    <a:pt x="579" y="19"/>
                  </a:cubicBezTo>
                  <a:cubicBezTo>
                    <a:pt x="579" y="19"/>
                    <a:pt x="581" y="21"/>
                    <a:pt x="581" y="21"/>
                  </a:cubicBezTo>
                  <a:cubicBezTo>
                    <a:pt x="581" y="21"/>
                    <a:pt x="582" y="19"/>
                    <a:pt x="582" y="19"/>
                  </a:cubicBezTo>
                  <a:cubicBezTo>
                    <a:pt x="583" y="18"/>
                    <a:pt x="584" y="17"/>
                    <a:pt x="584" y="16"/>
                  </a:cubicBezTo>
                  <a:cubicBezTo>
                    <a:pt x="584" y="16"/>
                    <a:pt x="582" y="15"/>
                    <a:pt x="582" y="15"/>
                  </a:cubicBezTo>
                  <a:cubicBezTo>
                    <a:pt x="582" y="14"/>
                    <a:pt x="583" y="13"/>
                    <a:pt x="584" y="12"/>
                  </a:cubicBezTo>
                  <a:cubicBezTo>
                    <a:pt x="584" y="12"/>
                    <a:pt x="585" y="11"/>
                    <a:pt x="585" y="10"/>
                  </a:cubicBezTo>
                  <a:cubicBezTo>
                    <a:pt x="586" y="9"/>
                    <a:pt x="587" y="9"/>
                    <a:pt x="587" y="8"/>
                  </a:cubicBezTo>
                  <a:cubicBezTo>
                    <a:pt x="587" y="8"/>
                    <a:pt x="588" y="6"/>
                    <a:pt x="589" y="6"/>
                  </a:cubicBezTo>
                  <a:cubicBezTo>
                    <a:pt x="589" y="6"/>
                    <a:pt x="591" y="7"/>
                    <a:pt x="591" y="7"/>
                  </a:cubicBezTo>
                  <a:cubicBezTo>
                    <a:pt x="591" y="8"/>
                    <a:pt x="590" y="9"/>
                    <a:pt x="589" y="10"/>
                  </a:cubicBezTo>
                  <a:cubicBezTo>
                    <a:pt x="589" y="10"/>
                    <a:pt x="588" y="12"/>
                    <a:pt x="588" y="12"/>
                  </a:cubicBezTo>
                  <a:cubicBezTo>
                    <a:pt x="588" y="12"/>
                    <a:pt x="590" y="14"/>
                    <a:pt x="590" y="14"/>
                  </a:cubicBezTo>
                  <a:cubicBezTo>
                    <a:pt x="590" y="14"/>
                    <a:pt x="591" y="11"/>
                    <a:pt x="592" y="11"/>
                  </a:cubicBezTo>
                  <a:cubicBezTo>
                    <a:pt x="592" y="11"/>
                    <a:pt x="593" y="13"/>
                    <a:pt x="594" y="13"/>
                  </a:cubicBezTo>
                  <a:cubicBezTo>
                    <a:pt x="594" y="13"/>
                    <a:pt x="595" y="11"/>
                    <a:pt x="595" y="11"/>
                  </a:cubicBezTo>
                  <a:cubicBezTo>
                    <a:pt x="596" y="11"/>
                    <a:pt x="597" y="13"/>
                    <a:pt x="598" y="13"/>
                  </a:cubicBezTo>
                  <a:cubicBezTo>
                    <a:pt x="598" y="12"/>
                    <a:pt x="599" y="11"/>
                    <a:pt x="599" y="10"/>
                  </a:cubicBezTo>
                  <a:cubicBezTo>
                    <a:pt x="600" y="10"/>
                    <a:pt x="601" y="9"/>
                    <a:pt x="601" y="8"/>
                  </a:cubicBezTo>
                  <a:cubicBezTo>
                    <a:pt x="601" y="8"/>
                    <a:pt x="603" y="6"/>
                    <a:pt x="603" y="6"/>
                  </a:cubicBezTo>
                  <a:cubicBezTo>
                    <a:pt x="603" y="6"/>
                    <a:pt x="601" y="4"/>
                    <a:pt x="601" y="4"/>
                  </a:cubicBezTo>
                  <a:cubicBezTo>
                    <a:pt x="601" y="4"/>
                    <a:pt x="602" y="2"/>
                    <a:pt x="602" y="2"/>
                  </a:cubicBezTo>
                  <a:cubicBezTo>
                    <a:pt x="603" y="2"/>
                    <a:pt x="604" y="4"/>
                    <a:pt x="605" y="4"/>
                  </a:cubicBezTo>
                  <a:cubicBezTo>
                    <a:pt x="605" y="4"/>
                    <a:pt x="607" y="5"/>
                    <a:pt x="607" y="5"/>
                  </a:cubicBezTo>
                  <a:cubicBezTo>
                    <a:pt x="607" y="6"/>
                    <a:pt x="605" y="7"/>
                    <a:pt x="605" y="8"/>
                  </a:cubicBezTo>
                  <a:cubicBezTo>
                    <a:pt x="605" y="8"/>
                    <a:pt x="603" y="9"/>
                    <a:pt x="603" y="10"/>
                  </a:cubicBezTo>
                  <a:cubicBezTo>
                    <a:pt x="603" y="10"/>
                    <a:pt x="606" y="11"/>
                    <a:pt x="606" y="12"/>
                  </a:cubicBezTo>
                  <a:cubicBezTo>
                    <a:pt x="605" y="12"/>
                    <a:pt x="604" y="14"/>
                    <a:pt x="604" y="14"/>
                  </a:cubicBezTo>
                  <a:cubicBezTo>
                    <a:pt x="603" y="14"/>
                    <a:pt x="602" y="12"/>
                    <a:pt x="602" y="12"/>
                  </a:cubicBezTo>
                  <a:cubicBezTo>
                    <a:pt x="601" y="12"/>
                    <a:pt x="600" y="14"/>
                    <a:pt x="600" y="14"/>
                  </a:cubicBezTo>
                  <a:cubicBezTo>
                    <a:pt x="600" y="15"/>
                    <a:pt x="598" y="16"/>
                    <a:pt x="598" y="16"/>
                  </a:cubicBezTo>
                  <a:cubicBezTo>
                    <a:pt x="598" y="17"/>
                    <a:pt x="601" y="18"/>
                    <a:pt x="600" y="18"/>
                  </a:cubicBezTo>
                  <a:cubicBezTo>
                    <a:pt x="600" y="19"/>
                    <a:pt x="599" y="20"/>
                    <a:pt x="599" y="20"/>
                  </a:cubicBezTo>
                  <a:cubicBezTo>
                    <a:pt x="598" y="21"/>
                    <a:pt x="597" y="22"/>
                    <a:pt x="597" y="23"/>
                  </a:cubicBezTo>
                  <a:cubicBezTo>
                    <a:pt x="597" y="23"/>
                    <a:pt x="599" y="24"/>
                    <a:pt x="599" y="24"/>
                  </a:cubicBezTo>
                  <a:cubicBezTo>
                    <a:pt x="599" y="25"/>
                    <a:pt x="598" y="26"/>
                    <a:pt x="598" y="27"/>
                  </a:cubicBezTo>
                  <a:cubicBezTo>
                    <a:pt x="597" y="27"/>
                    <a:pt x="596" y="28"/>
                    <a:pt x="596" y="29"/>
                  </a:cubicBezTo>
                  <a:cubicBezTo>
                    <a:pt x="597" y="29"/>
                    <a:pt x="597" y="31"/>
                    <a:pt x="598" y="31"/>
                  </a:cubicBezTo>
                  <a:cubicBezTo>
                    <a:pt x="598" y="30"/>
                    <a:pt x="600" y="29"/>
                    <a:pt x="600" y="28"/>
                  </a:cubicBezTo>
                  <a:cubicBezTo>
                    <a:pt x="600" y="28"/>
                    <a:pt x="601" y="27"/>
                    <a:pt x="602" y="26"/>
                  </a:cubicBezTo>
                  <a:cubicBezTo>
                    <a:pt x="602" y="25"/>
                    <a:pt x="603" y="25"/>
                    <a:pt x="603" y="24"/>
                  </a:cubicBezTo>
                  <a:cubicBezTo>
                    <a:pt x="604" y="23"/>
                    <a:pt x="604" y="22"/>
                    <a:pt x="605" y="22"/>
                  </a:cubicBezTo>
                  <a:cubicBezTo>
                    <a:pt x="605" y="21"/>
                    <a:pt x="607" y="20"/>
                    <a:pt x="607" y="19"/>
                  </a:cubicBezTo>
                  <a:cubicBezTo>
                    <a:pt x="607" y="19"/>
                    <a:pt x="604" y="18"/>
                    <a:pt x="604" y="18"/>
                  </a:cubicBezTo>
                  <a:cubicBezTo>
                    <a:pt x="605" y="17"/>
                    <a:pt x="606" y="16"/>
                    <a:pt x="606" y="15"/>
                  </a:cubicBezTo>
                  <a:cubicBezTo>
                    <a:pt x="607" y="15"/>
                    <a:pt x="607" y="14"/>
                    <a:pt x="608" y="13"/>
                  </a:cubicBezTo>
                  <a:cubicBezTo>
                    <a:pt x="608" y="13"/>
                    <a:pt x="610" y="15"/>
                    <a:pt x="610" y="15"/>
                  </a:cubicBezTo>
                  <a:cubicBezTo>
                    <a:pt x="611" y="13"/>
                    <a:pt x="612" y="12"/>
                    <a:pt x="613" y="10"/>
                  </a:cubicBezTo>
                  <a:cubicBezTo>
                    <a:pt x="614" y="11"/>
                    <a:pt x="616" y="12"/>
                    <a:pt x="616" y="12"/>
                  </a:cubicBezTo>
                  <a:cubicBezTo>
                    <a:pt x="616" y="13"/>
                    <a:pt x="614" y="14"/>
                    <a:pt x="614" y="14"/>
                  </a:cubicBezTo>
                  <a:cubicBezTo>
                    <a:pt x="614" y="15"/>
                    <a:pt x="616" y="16"/>
                    <a:pt x="616" y="16"/>
                  </a:cubicBezTo>
                  <a:cubicBezTo>
                    <a:pt x="616" y="16"/>
                    <a:pt x="618" y="14"/>
                    <a:pt x="618" y="14"/>
                  </a:cubicBezTo>
                  <a:cubicBezTo>
                    <a:pt x="618" y="14"/>
                    <a:pt x="620" y="15"/>
                    <a:pt x="620" y="16"/>
                  </a:cubicBezTo>
                  <a:cubicBezTo>
                    <a:pt x="620" y="16"/>
                    <a:pt x="618" y="18"/>
                    <a:pt x="618" y="18"/>
                  </a:cubicBezTo>
                  <a:cubicBezTo>
                    <a:pt x="619" y="18"/>
                    <a:pt x="620" y="19"/>
                    <a:pt x="621" y="19"/>
                  </a:cubicBezTo>
                  <a:cubicBezTo>
                    <a:pt x="621" y="20"/>
                    <a:pt x="622" y="17"/>
                    <a:pt x="622" y="17"/>
                  </a:cubicBezTo>
                  <a:cubicBezTo>
                    <a:pt x="623" y="17"/>
                    <a:pt x="624" y="19"/>
                    <a:pt x="625" y="19"/>
                  </a:cubicBezTo>
                  <a:cubicBezTo>
                    <a:pt x="626" y="17"/>
                    <a:pt x="627" y="16"/>
                    <a:pt x="628" y="15"/>
                  </a:cubicBezTo>
                  <a:cubicBezTo>
                    <a:pt x="629" y="14"/>
                    <a:pt x="629" y="13"/>
                    <a:pt x="630" y="12"/>
                  </a:cubicBezTo>
                  <a:cubicBezTo>
                    <a:pt x="630" y="12"/>
                    <a:pt x="631" y="11"/>
                    <a:pt x="631" y="10"/>
                  </a:cubicBezTo>
                  <a:cubicBezTo>
                    <a:pt x="632" y="10"/>
                    <a:pt x="633" y="8"/>
                    <a:pt x="633" y="8"/>
                  </a:cubicBezTo>
                  <a:cubicBezTo>
                    <a:pt x="633" y="7"/>
                    <a:pt x="631" y="6"/>
                    <a:pt x="631" y="6"/>
                  </a:cubicBezTo>
                  <a:cubicBezTo>
                    <a:pt x="631" y="5"/>
                    <a:pt x="632" y="4"/>
                    <a:pt x="633" y="4"/>
                  </a:cubicBezTo>
                  <a:cubicBezTo>
                    <a:pt x="633" y="3"/>
                    <a:pt x="634" y="2"/>
                    <a:pt x="634" y="2"/>
                  </a:cubicBezTo>
                  <a:cubicBezTo>
                    <a:pt x="636" y="3"/>
                    <a:pt x="637" y="4"/>
                    <a:pt x="639" y="5"/>
                  </a:cubicBezTo>
                  <a:cubicBezTo>
                    <a:pt x="639" y="6"/>
                    <a:pt x="637" y="7"/>
                    <a:pt x="637" y="7"/>
                  </a:cubicBezTo>
                  <a:cubicBezTo>
                    <a:pt x="637" y="8"/>
                    <a:pt x="639" y="9"/>
                    <a:pt x="639" y="9"/>
                  </a:cubicBezTo>
                  <a:cubicBezTo>
                    <a:pt x="640" y="10"/>
                    <a:pt x="641" y="10"/>
                    <a:pt x="642" y="11"/>
                  </a:cubicBezTo>
                  <a:cubicBezTo>
                    <a:pt x="642" y="11"/>
                    <a:pt x="643" y="12"/>
                    <a:pt x="644" y="12"/>
                  </a:cubicBezTo>
                  <a:cubicBezTo>
                    <a:pt x="645" y="13"/>
                    <a:pt x="645" y="14"/>
                    <a:pt x="646" y="14"/>
                  </a:cubicBezTo>
                  <a:cubicBezTo>
                    <a:pt x="646" y="14"/>
                    <a:pt x="648" y="16"/>
                    <a:pt x="648" y="16"/>
                  </a:cubicBezTo>
                  <a:cubicBezTo>
                    <a:pt x="648" y="16"/>
                    <a:pt x="647" y="18"/>
                    <a:pt x="647" y="18"/>
                  </a:cubicBezTo>
                  <a:cubicBezTo>
                    <a:pt x="646" y="19"/>
                    <a:pt x="645" y="20"/>
                    <a:pt x="645" y="20"/>
                  </a:cubicBezTo>
                  <a:cubicBezTo>
                    <a:pt x="644" y="20"/>
                    <a:pt x="643" y="19"/>
                    <a:pt x="643" y="19"/>
                  </a:cubicBezTo>
                  <a:cubicBezTo>
                    <a:pt x="642" y="19"/>
                    <a:pt x="642" y="21"/>
                    <a:pt x="641" y="21"/>
                  </a:cubicBezTo>
                  <a:cubicBezTo>
                    <a:pt x="642" y="22"/>
                    <a:pt x="644" y="23"/>
                    <a:pt x="645" y="24"/>
                  </a:cubicBezTo>
                  <a:cubicBezTo>
                    <a:pt x="646" y="24"/>
                    <a:pt x="646" y="22"/>
                    <a:pt x="647" y="22"/>
                  </a:cubicBezTo>
                  <a:cubicBezTo>
                    <a:pt x="647" y="22"/>
                    <a:pt x="649" y="24"/>
                    <a:pt x="649" y="24"/>
                  </a:cubicBezTo>
                  <a:cubicBezTo>
                    <a:pt x="650" y="23"/>
                    <a:pt x="651" y="22"/>
                    <a:pt x="651" y="21"/>
                  </a:cubicBezTo>
                  <a:cubicBezTo>
                    <a:pt x="652" y="21"/>
                    <a:pt x="652" y="20"/>
                    <a:pt x="653" y="19"/>
                  </a:cubicBezTo>
                  <a:cubicBezTo>
                    <a:pt x="653" y="18"/>
                    <a:pt x="654" y="18"/>
                    <a:pt x="654" y="17"/>
                  </a:cubicBezTo>
                  <a:cubicBezTo>
                    <a:pt x="655" y="16"/>
                    <a:pt x="656" y="15"/>
                    <a:pt x="656" y="15"/>
                  </a:cubicBezTo>
                  <a:cubicBezTo>
                    <a:pt x="656" y="14"/>
                    <a:pt x="658" y="13"/>
                    <a:pt x="658" y="13"/>
                  </a:cubicBezTo>
                  <a:cubicBezTo>
                    <a:pt x="658" y="12"/>
                    <a:pt x="656" y="11"/>
                    <a:pt x="656" y="11"/>
                  </a:cubicBezTo>
                  <a:cubicBezTo>
                    <a:pt x="655" y="11"/>
                    <a:pt x="653" y="9"/>
                    <a:pt x="653" y="9"/>
                  </a:cubicBezTo>
                  <a:cubicBezTo>
                    <a:pt x="654" y="9"/>
                    <a:pt x="655" y="7"/>
                    <a:pt x="655" y="7"/>
                  </a:cubicBezTo>
                  <a:cubicBezTo>
                    <a:pt x="656" y="7"/>
                    <a:pt x="657" y="8"/>
                    <a:pt x="657" y="9"/>
                  </a:cubicBezTo>
                  <a:cubicBezTo>
                    <a:pt x="658" y="9"/>
                    <a:pt x="659" y="10"/>
                    <a:pt x="660" y="10"/>
                  </a:cubicBezTo>
                  <a:cubicBezTo>
                    <a:pt x="660" y="11"/>
                    <a:pt x="661" y="12"/>
                    <a:pt x="662" y="12"/>
                  </a:cubicBezTo>
                  <a:cubicBezTo>
                    <a:pt x="662" y="12"/>
                    <a:pt x="663" y="14"/>
                    <a:pt x="664" y="14"/>
                  </a:cubicBezTo>
                  <a:cubicBezTo>
                    <a:pt x="664" y="14"/>
                    <a:pt x="665" y="12"/>
                    <a:pt x="666" y="11"/>
                  </a:cubicBezTo>
                  <a:cubicBezTo>
                    <a:pt x="666" y="11"/>
                    <a:pt x="667" y="9"/>
                    <a:pt x="667" y="9"/>
                  </a:cubicBezTo>
                  <a:cubicBezTo>
                    <a:pt x="668" y="9"/>
                    <a:pt x="669" y="11"/>
                    <a:pt x="670" y="11"/>
                  </a:cubicBezTo>
                  <a:cubicBezTo>
                    <a:pt x="670" y="11"/>
                    <a:pt x="671" y="13"/>
                    <a:pt x="672" y="13"/>
                  </a:cubicBezTo>
                  <a:cubicBezTo>
                    <a:pt x="672" y="13"/>
                    <a:pt x="673" y="11"/>
                    <a:pt x="674" y="10"/>
                  </a:cubicBezTo>
                  <a:cubicBezTo>
                    <a:pt x="674" y="10"/>
                    <a:pt x="675" y="8"/>
                    <a:pt x="675" y="8"/>
                  </a:cubicBezTo>
                  <a:cubicBezTo>
                    <a:pt x="676" y="8"/>
                    <a:pt x="677" y="9"/>
                    <a:pt x="677" y="10"/>
                  </a:cubicBezTo>
                  <a:cubicBezTo>
                    <a:pt x="678" y="10"/>
                    <a:pt x="676" y="12"/>
                    <a:pt x="676" y="12"/>
                  </a:cubicBezTo>
                  <a:cubicBezTo>
                    <a:pt x="675" y="13"/>
                    <a:pt x="674" y="14"/>
                    <a:pt x="674" y="14"/>
                  </a:cubicBezTo>
                  <a:cubicBezTo>
                    <a:pt x="674" y="15"/>
                    <a:pt x="676" y="16"/>
                    <a:pt x="676" y="16"/>
                  </a:cubicBezTo>
                  <a:cubicBezTo>
                    <a:pt x="676" y="17"/>
                    <a:pt x="675" y="18"/>
                    <a:pt x="675" y="18"/>
                  </a:cubicBezTo>
                  <a:cubicBezTo>
                    <a:pt x="675" y="19"/>
                    <a:pt x="677" y="19"/>
                    <a:pt x="677" y="20"/>
                  </a:cubicBezTo>
                  <a:cubicBezTo>
                    <a:pt x="677" y="21"/>
                    <a:pt x="675" y="22"/>
                    <a:pt x="675" y="22"/>
                  </a:cubicBezTo>
                  <a:cubicBezTo>
                    <a:pt x="675" y="23"/>
                    <a:pt x="677" y="23"/>
                    <a:pt x="677" y="24"/>
                  </a:cubicBezTo>
                  <a:cubicBezTo>
                    <a:pt x="677" y="25"/>
                    <a:pt x="676" y="26"/>
                    <a:pt x="676" y="26"/>
                  </a:cubicBezTo>
                  <a:cubicBezTo>
                    <a:pt x="676" y="27"/>
                    <a:pt x="678" y="27"/>
                    <a:pt x="678" y="28"/>
                  </a:cubicBezTo>
                  <a:cubicBezTo>
                    <a:pt x="678" y="27"/>
                    <a:pt x="679" y="26"/>
                    <a:pt x="680" y="26"/>
                  </a:cubicBezTo>
                  <a:cubicBezTo>
                    <a:pt x="680" y="25"/>
                    <a:pt x="681" y="24"/>
                    <a:pt x="681" y="23"/>
                  </a:cubicBezTo>
                  <a:cubicBezTo>
                    <a:pt x="682" y="23"/>
                    <a:pt x="683" y="22"/>
                    <a:pt x="683" y="21"/>
                  </a:cubicBezTo>
                  <a:cubicBezTo>
                    <a:pt x="683" y="21"/>
                    <a:pt x="681" y="20"/>
                    <a:pt x="681" y="19"/>
                  </a:cubicBezTo>
                  <a:cubicBezTo>
                    <a:pt x="681" y="19"/>
                    <a:pt x="683" y="18"/>
                    <a:pt x="682" y="17"/>
                  </a:cubicBezTo>
                  <a:cubicBezTo>
                    <a:pt x="682" y="17"/>
                    <a:pt x="680" y="16"/>
                    <a:pt x="680" y="16"/>
                  </a:cubicBezTo>
                  <a:cubicBezTo>
                    <a:pt x="680" y="15"/>
                    <a:pt x="682" y="14"/>
                    <a:pt x="682" y="13"/>
                  </a:cubicBezTo>
                  <a:cubicBezTo>
                    <a:pt x="682" y="13"/>
                    <a:pt x="680" y="12"/>
                    <a:pt x="680" y="12"/>
                  </a:cubicBezTo>
                  <a:cubicBezTo>
                    <a:pt x="680" y="11"/>
                    <a:pt x="681" y="9"/>
                    <a:pt x="681" y="9"/>
                  </a:cubicBezTo>
                  <a:cubicBezTo>
                    <a:pt x="682" y="9"/>
                    <a:pt x="683" y="11"/>
                    <a:pt x="684" y="11"/>
                  </a:cubicBezTo>
                  <a:cubicBezTo>
                    <a:pt x="684" y="11"/>
                    <a:pt x="685" y="13"/>
                    <a:pt x="686" y="13"/>
                  </a:cubicBezTo>
                  <a:cubicBezTo>
                    <a:pt x="686" y="13"/>
                    <a:pt x="687" y="10"/>
                    <a:pt x="688" y="11"/>
                  </a:cubicBezTo>
                  <a:cubicBezTo>
                    <a:pt x="688" y="11"/>
                    <a:pt x="689" y="12"/>
                    <a:pt x="690" y="12"/>
                  </a:cubicBezTo>
                  <a:cubicBezTo>
                    <a:pt x="691" y="13"/>
                    <a:pt x="691" y="13"/>
                    <a:pt x="692" y="14"/>
                  </a:cubicBezTo>
                  <a:cubicBezTo>
                    <a:pt x="693" y="14"/>
                    <a:pt x="694" y="15"/>
                    <a:pt x="694" y="16"/>
                  </a:cubicBezTo>
                  <a:cubicBezTo>
                    <a:pt x="695" y="16"/>
                    <a:pt x="696" y="17"/>
                    <a:pt x="697" y="17"/>
                  </a:cubicBezTo>
                  <a:cubicBezTo>
                    <a:pt x="697" y="17"/>
                    <a:pt x="698" y="15"/>
                    <a:pt x="698" y="15"/>
                  </a:cubicBezTo>
                  <a:cubicBezTo>
                    <a:pt x="699" y="15"/>
                    <a:pt x="700" y="17"/>
                    <a:pt x="700" y="17"/>
                  </a:cubicBezTo>
                  <a:cubicBezTo>
                    <a:pt x="701" y="17"/>
                    <a:pt x="702" y="15"/>
                    <a:pt x="702" y="15"/>
                  </a:cubicBezTo>
                  <a:cubicBezTo>
                    <a:pt x="702" y="14"/>
                    <a:pt x="700" y="13"/>
                    <a:pt x="700" y="13"/>
                  </a:cubicBezTo>
                  <a:cubicBezTo>
                    <a:pt x="700" y="12"/>
                    <a:pt x="701" y="11"/>
                    <a:pt x="702" y="11"/>
                  </a:cubicBezTo>
                  <a:cubicBezTo>
                    <a:pt x="702" y="10"/>
                    <a:pt x="703" y="9"/>
                    <a:pt x="703" y="8"/>
                  </a:cubicBezTo>
                  <a:cubicBezTo>
                    <a:pt x="705" y="10"/>
                    <a:pt x="706" y="11"/>
                    <a:pt x="708" y="12"/>
                  </a:cubicBezTo>
                  <a:cubicBezTo>
                    <a:pt x="707" y="13"/>
                    <a:pt x="707" y="13"/>
                    <a:pt x="706" y="14"/>
                  </a:cubicBezTo>
                  <a:cubicBezTo>
                    <a:pt x="706" y="14"/>
                    <a:pt x="704" y="16"/>
                    <a:pt x="704" y="16"/>
                  </a:cubicBezTo>
                  <a:cubicBezTo>
                    <a:pt x="704" y="17"/>
                    <a:pt x="706" y="18"/>
                    <a:pt x="707" y="18"/>
                  </a:cubicBezTo>
                  <a:cubicBezTo>
                    <a:pt x="707" y="18"/>
                    <a:pt x="709" y="19"/>
                    <a:pt x="709" y="20"/>
                  </a:cubicBezTo>
                  <a:cubicBezTo>
                    <a:pt x="709" y="20"/>
                    <a:pt x="707" y="21"/>
                    <a:pt x="707" y="22"/>
                  </a:cubicBezTo>
                  <a:cubicBezTo>
                    <a:pt x="707" y="22"/>
                    <a:pt x="709" y="23"/>
                    <a:pt x="709" y="24"/>
                  </a:cubicBezTo>
                  <a:cubicBezTo>
                    <a:pt x="709" y="24"/>
                    <a:pt x="708" y="25"/>
                    <a:pt x="708" y="26"/>
                  </a:cubicBezTo>
                  <a:cubicBezTo>
                    <a:pt x="707" y="26"/>
                    <a:pt x="706" y="28"/>
                    <a:pt x="706" y="28"/>
                  </a:cubicBezTo>
                  <a:cubicBezTo>
                    <a:pt x="706" y="29"/>
                    <a:pt x="708" y="29"/>
                    <a:pt x="708" y="30"/>
                  </a:cubicBezTo>
                  <a:cubicBezTo>
                    <a:pt x="709" y="28"/>
                    <a:pt x="710" y="27"/>
                    <a:pt x="712" y="25"/>
                  </a:cubicBezTo>
                  <a:cubicBezTo>
                    <a:pt x="712" y="25"/>
                    <a:pt x="713" y="23"/>
                    <a:pt x="713" y="23"/>
                  </a:cubicBezTo>
                  <a:cubicBezTo>
                    <a:pt x="713" y="23"/>
                    <a:pt x="711" y="22"/>
                    <a:pt x="711" y="21"/>
                  </a:cubicBezTo>
                  <a:cubicBezTo>
                    <a:pt x="711" y="21"/>
                    <a:pt x="709" y="20"/>
                    <a:pt x="709" y="20"/>
                  </a:cubicBezTo>
                  <a:cubicBezTo>
                    <a:pt x="709" y="19"/>
                    <a:pt x="710" y="18"/>
                    <a:pt x="711" y="17"/>
                  </a:cubicBezTo>
                  <a:cubicBezTo>
                    <a:pt x="711" y="17"/>
                    <a:pt x="712" y="16"/>
                    <a:pt x="712" y="15"/>
                  </a:cubicBezTo>
                  <a:cubicBezTo>
                    <a:pt x="712" y="15"/>
                    <a:pt x="710" y="14"/>
                    <a:pt x="710" y="14"/>
                  </a:cubicBezTo>
                  <a:cubicBezTo>
                    <a:pt x="711" y="12"/>
                    <a:pt x="712" y="11"/>
                    <a:pt x="713" y="9"/>
                  </a:cubicBezTo>
                  <a:cubicBezTo>
                    <a:pt x="714" y="10"/>
                    <a:pt x="715" y="10"/>
                    <a:pt x="716" y="11"/>
                  </a:cubicBezTo>
                  <a:cubicBezTo>
                    <a:pt x="716" y="11"/>
                    <a:pt x="718" y="12"/>
                    <a:pt x="718" y="12"/>
                  </a:cubicBezTo>
                  <a:cubicBezTo>
                    <a:pt x="718" y="13"/>
                    <a:pt x="716" y="14"/>
                    <a:pt x="716" y="15"/>
                  </a:cubicBezTo>
                  <a:cubicBezTo>
                    <a:pt x="716" y="15"/>
                    <a:pt x="714" y="13"/>
                    <a:pt x="714" y="13"/>
                  </a:cubicBezTo>
                  <a:cubicBezTo>
                    <a:pt x="713" y="13"/>
                    <a:pt x="713" y="15"/>
                    <a:pt x="712" y="15"/>
                  </a:cubicBezTo>
                  <a:cubicBezTo>
                    <a:pt x="714" y="16"/>
                    <a:pt x="715" y="17"/>
                    <a:pt x="717" y="19"/>
                  </a:cubicBezTo>
                  <a:cubicBezTo>
                    <a:pt x="717" y="18"/>
                    <a:pt x="718" y="17"/>
                    <a:pt x="718" y="16"/>
                  </a:cubicBezTo>
                  <a:cubicBezTo>
                    <a:pt x="719" y="16"/>
                    <a:pt x="719" y="15"/>
                    <a:pt x="720" y="14"/>
                  </a:cubicBezTo>
                  <a:cubicBezTo>
                    <a:pt x="721" y="14"/>
                    <a:pt x="721" y="12"/>
                    <a:pt x="722" y="12"/>
                  </a:cubicBezTo>
                  <a:cubicBezTo>
                    <a:pt x="722" y="12"/>
                    <a:pt x="724" y="14"/>
                    <a:pt x="724" y="14"/>
                  </a:cubicBezTo>
                  <a:cubicBezTo>
                    <a:pt x="724" y="13"/>
                    <a:pt x="726" y="12"/>
                    <a:pt x="726" y="11"/>
                  </a:cubicBezTo>
                  <a:cubicBezTo>
                    <a:pt x="726" y="11"/>
                    <a:pt x="723" y="10"/>
                    <a:pt x="724" y="10"/>
                  </a:cubicBezTo>
                  <a:cubicBezTo>
                    <a:pt x="724" y="9"/>
                    <a:pt x="725" y="8"/>
                    <a:pt x="725" y="7"/>
                  </a:cubicBezTo>
                  <a:cubicBezTo>
                    <a:pt x="726" y="7"/>
                    <a:pt x="727" y="9"/>
                    <a:pt x="727" y="9"/>
                  </a:cubicBezTo>
                  <a:cubicBezTo>
                    <a:pt x="728" y="10"/>
                    <a:pt x="730" y="10"/>
                    <a:pt x="730" y="11"/>
                  </a:cubicBezTo>
                  <a:cubicBezTo>
                    <a:pt x="730" y="11"/>
                    <a:pt x="728" y="13"/>
                    <a:pt x="728" y="13"/>
                  </a:cubicBezTo>
                  <a:cubicBezTo>
                    <a:pt x="727" y="14"/>
                    <a:pt x="727" y="15"/>
                    <a:pt x="726" y="15"/>
                  </a:cubicBezTo>
                  <a:cubicBezTo>
                    <a:pt x="726" y="15"/>
                    <a:pt x="725" y="14"/>
                    <a:pt x="724" y="14"/>
                  </a:cubicBezTo>
                  <a:cubicBezTo>
                    <a:pt x="724" y="14"/>
                    <a:pt x="722" y="16"/>
                    <a:pt x="722" y="16"/>
                  </a:cubicBezTo>
                  <a:cubicBezTo>
                    <a:pt x="722" y="16"/>
                    <a:pt x="725" y="17"/>
                    <a:pt x="725" y="18"/>
                  </a:cubicBezTo>
                  <a:cubicBezTo>
                    <a:pt x="725" y="18"/>
                    <a:pt x="723" y="19"/>
                    <a:pt x="723" y="20"/>
                  </a:cubicBezTo>
                  <a:cubicBezTo>
                    <a:pt x="724" y="20"/>
                    <a:pt x="724" y="21"/>
                    <a:pt x="725" y="22"/>
                  </a:cubicBezTo>
                  <a:cubicBezTo>
                    <a:pt x="726" y="22"/>
                    <a:pt x="727" y="23"/>
                    <a:pt x="727" y="23"/>
                  </a:cubicBezTo>
                  <a:cubicBezTo>
                    <a:pt x="728" y="23"/>
                    <a:pt x="729" y="21"/>
                    <a:pt x="729" y="21"/>
                  </a:cubicBezTo>
                  <a:cubicBezTo>
                    <a:pt x="730" y="20"/>
                    <a:pt x="730" y="19"/>
                    <a:pt x="731" y="19"/>
                  </a:cubicBezTo>
                  <a:cubicBezTo>
                    <a:pt x="731" y="18"/>
                    <a:pt x="732" y="17"/>
                    <a:pt x="732" y="17"/>
                  </a:cubicBezTo>
                  <a:cubicBezTo>
                    <a:pt x="733" y="16"/>
                    <a:pt x="734" y="14"/>
                    <a:pt x="734" y="14"/>
                  </a:cubicBezTo>
                  <a:cubicBezTo>
                    <a:pt x="735" y="14"/>
                    <a:pt x="736" y="16"/>
                    <a:pt x="736" y="16"/>
                  </a:cubicBezTo>
                  <a:cubicBezTo>
                    <a:pt x="737" y="16"/>
                    <a:pt x="738" y="17"/>
                    <a:pt x="739" y="18"/>
                  </a:cubicBezTo>
                  <a:cubicBezTo>
                    <a:pt x="739" y="18"/>
                    <a:pt x="737" y="20"/>
                    <a:pt x="737" y="20"/>
                  </a:cubicBezTo>
                  <a:cubicBezTo>
                    <a:pt x="737" y="20"/>
                    <a:pt x="739" y="22"/>
                    <a:pt x="739" y="22"/>
                  </a:cubicBezTo>
                  <a:cubicBezTo>
                    <a:pt x="739" y="21"/>
                    <a:pt x="741" y="20"/>
                    <a:pt x="741" y="19"/>
                  </a:cubicBezTo>
                  <a:cubicBezTo>
                    <a:pt x="741" y="19"/>
                    <a:pt x="739" y="18"/>
                    <a:pt x="739" y="18"/>
                  </a:cubicBezTo>
                  <a:cubicBezTo>
                    <a:pt x="739" y="17"/>
                    <a:pt x="740" y="16"/>
                    <a:pt x="740" y="15"/>
                  </a:cubicBezTo>
                  <a:cubicBezTo>
                    <a:pt x="741" y="15"/>
                    <a:pt x="742" y="14"/>
                    <a:pt x="742" y="13"/>
                  </a:cubicBezTo>
                  <a:cubicBezTo>
                    <a:pt x="742" y="13"/>
                    <a:pt x="744" y="12"/>
                    <a:pt x="744" y="11"/>
                  </a:cubicBezTo>
                  <a:cubicBezTo>
                    <a:pt x="744" y="11"/>
                    <a:pt x="741" y="10"/>
                    <a:pt x="742" y="9"/>
                  </a:cubicBezTo>
                  <a:cubicBezTo>
                    <a:pt x="742" y="9"/>
                    <a:pt x="743" y="8"/>
                    <a:pt x="743" y="7"/>
                  </a:cubicBezTo>
                  <a:cubicBezTo>
                    <a:pt x="744" y="6"/>
                    <a:pt x="744" y="5"/>
                    <a:pt x="745" y="5"/>
                  </a:cubicBezTo>
                  <a:cubicBezTo>
                    <a:pt x="745" y="5"/>
                    <a:pt x="747" y="7"/>
                    <a:pt x="747" y="7"/>
                  </a:cubicBezTo>
                  <a:cubicBezTo>
                    <a:pt x="748" y="6"/>
                    <a:pt x="748" y="5"/>
                    <a:pt x="749" y="4"/>
                  </a:cubicBezTo>
                  <a:cubicBezTo>
                    <a:pt x="750" y="5"/>
                    <a:pt x="750" y="5"/>
                    <a:pt x="751" y="6"/>
                  </a:cubicBezTo>
                  <a:cubicBezTo>
                    <a:pt x="752" y="7"/>
                    <a:pt x="753" y="7"/>
                    <a:pt x="753" y="8"/>
                  </a:cubicBezTo>
                  <a:cubicBezTo>
                    <a:pt x="754" y="8"/>
                    <a:pt x="755" y="9"/>
                    <a:pt x="756" y="9"/>
                  </a:cubicBezTo>
                  <a:cubicBezTo>
                    <a:pt x="756" y="10"/>
                    <a:pt x="754" y="11"/>
                    <a:pt x="754" y="12"/>
                  </a:cubicBezTo>
                  <a:cubicBezTo>
                    <a:pt x="754" y="12"/>
                    <a:pt x="756" y="13"/>
                    <a:pt x="756" y="13"/>
                  </a:cubicBezTo>
                  <a:cubicBezTo>
                    <a:pt x="756" y="14"/>
                    <a:pt x="758" y="15"/>
                    <a:pt x="758" y="15"/>
                  </a:cubicBezTo>
                  <a:cubicBezTo>
                    <a:pt x="758" y="15"/>
                    <a:pt x="756" y="17"/>
                    <a:pt x="757" y="17"/>
                  </a:cubicBezTo>
                  <a:cubicBezTo>
                    <a:pt x="757" y="18"/>
                    <a:pt x="758" y="19"/>
                    <a:pt x="759" y="19"/>
                  </a:cubicBezTo>
                  <a:cubicBezTo>
                    <a:pt x="759" y="19"/>
                    <a:pt x="760" y="17"/>
                    <a:pt x="761" y="17"/>
                  </a:cubicBezTo>
                  <a:cubicBezTo>
                    <a:pt x="761" y="17"/>
                    <a:pt x="762" y="18"/>
                    <a:pt x="763" y="18"/>
                  </a:cubicBezTo>
                  <a:cubicBezTo>
                    <a:pt x="763" y="18"/>
                    <a:pt x="765" y="20"/>
                    <a:pt x="765" y="20"/>
                  </a:cubicBezTo>
                  <a:cubicBezTo>
                    <a:pt x="766" y="20"/>
                    <a:pt x="766" y="19"/>
                    <a:pt x="767" y="18"/>
                  </a:cubicBezTo>
                  <a:cubicBezTo>
                    <a:pt x="767" y="17"/>
                    <a:pt x="768" y="16"/>
                    <a:pt x="768" y="16"/>
                  </a:cubicBezTo>
                  <a:cubicBezTo>
                    <a:pt x="769" y="15"/>
                    <a:pt x="770" y="14"/>
                    <a:pt x="770" y="13"/>
                  </a:cubicBezTo>
                  <a:cubicBezTo>
                    <a:pt x="771" y="13"/>
                    <a:pt x="771" y="12"/>
                    <a:pt x="772" y="11"/>
                  </a:cubicBezTo>
                  <a:cubicBezTo>
                    <a:pt x="772" y="11"/>
                    <a:pt x="774" y="13"/>
                    <a:pt x="774" y="13"/>
                  </a:cubicBezTo>
                  <a:cubicBezTo>
                    <a:pt x="775" y="13"/>
                    <a:pt x="775" y="11"/>
                    <a:pt x="776" y="11"/>
                  </a:cubicBezTo>
                  <a:cubicBezTo>
                    <a:pt x="776" y="11"/>
                    <a:pt x="778" y="13"/>
                    <a:pt x="778" y="12"/>
                  </a:cubicBezTo>
                  <a:cubicBezTo>
                    <a:pt x="779" y="12"/>
                    <a:pt x="779" y="11"/>
                    <a:pt x="780" y="10"/>
                  </a:cubicBezTo>
                  <a:cubicBezTo>
                    <a:pt x="780" y="10"/>
                    <a:pt x="781" y="8"/>
                    <a:pt x="781" y="8"/>
                  </a:cubicBezTo>
                  <a:cubicBezTo>
                    <a:pt x="782" y="8"/>
                    <a:pt x="783" y="9"/>
                    <a:pt x="784" y="10"/>
                  </a:cubicBezTo>
                  <a:cubicBezTo>
                    <a:pt x="784" y="10"/>
                    <a:pt x="785" y="11"/>
                    <a:pt x="786" y="11"/>
                  </a:cubicBezTo>
                  <a:cubicBezTo>
                    <a:pt x="786" y="11"/>
                    <a:pt x="787" y="9"/>
                    <a:pt x="788" y="9"/>
                  </a:cubicBezTo>
                  <a:cubicBezTo>
                    <a:pt x="788" y="9"/>
                    <a:pt x="790" y="11"/>
                    <a:pt x="790" y="11"/>
                  </a:cubicBezTo>
                  <a:cubicBezTo>
                    <a:pt x="790" y="11"/>
                    <a:pt x="788" y="13"/>
                    <a:pt x="788" y="13"/>
                  </a:cubicBezTo>
                  <a:cubicBezTo>
                    <a:pt x="788" y="13"/>
                    <a:pt x="786" y="11"/>
                    <a:pt x="786" y="11"/>
                  </a:cubicBezTo>
                  <a:cubicBezTo>
                    <a:pt x="785" y="11"/>
                    <a:pt x="784" y="13"/>
                    <a:pt x="784" y="14"/>
                  </a:cubicBezTo>
                  <a:cubicBezTo>
                    <a:pt x="784" y="14"/>
                    <a:pt x="783" y="15"/>
                    <a:pt x="782" y="16"/>
                  </a:cubicBezTo>
                  <a:cubicBezTo>
                    <a:pt x="782" y="17"/>
                    <a:pt x="781" y="17"/>
                    <a:pt x="781" y="18"/>
                  </a:cubicBezTo>
                  <a:cubicBezTo>
                    <a:pt x="780" y="19"/>
                    <a:pt x="780" y="20"/>
                    <a:pt x="779" y="20"/>
                  </a:cubicBezTo>
                  <a:cubicBezTo>
                    <a:pt x="781" y="21"/>
                    <a:pt x="782" y="23"/>
                    <a:pt x="784" y="24"/>
                  </a:cubicBezTo>
                  <a:cubicBezTo>
                    <a:pt x="784" y="23"/>
                    <a:pt x="785" y="22"/>
                    <a:pt x="785" y="21"/>
                  </a:cubicBezTo>
                  <a:cubicBezTo>
                    <a:pt x="785" y="21"/>
                    <a:pt x="787" y="19"/>
                    <a:pt x="787" y="19"/>
                  </a:cubicBezTo>
                  <a:cubicBezTo>
                    <a:pt x="788" y="19"/>
                    <a:pt x="789" y="21"/>
                    <a:pt x="789" y="21"/>
                  </a:cubicBezTo>
                  <a:cubicBezTo>
                    <a:pt x="790" y="21"/>
                    <a:pt x="790" y="19"/>
                    <a:pt x="791" y="19"/>
                  </a:cubicBezTo>
                  <a:cubicBezTo>
                    <a:pt x="791" y="19"/>
                    <a:pt x="793" y="21"/>
                    <a:pt x="793" y="20"/>
                  </a:cubicBezTo>
                  <a:cubicBezTo>
                    <a:pt x="794" y="20"/>
                    <a:pt x="794" y="19"/>
                    <a:pt x="795" y="18"/>
                  </a:cubicBezTo>
                  <a:cubicBezTo>
                    <a:pt x="795" y="17"/>
                    <a:pt x="796" y="17"/>
                    <a:pt x="797" y="16"/>
                  </a:cubicBezTo>
                  <a:cubicBezTo>
                    <a:pt x="797" y="15"/>
                    <a:pt x="798" y="14"/>
                    <a:pt x="798" y="14"/>
                  </a:cubicBezTo>
                  <a:cubicBezTo>
                    <a:pt x="799" y="13"/>
                    <a:pt x="799" y="12"/>
                    <a:pt x="800" y="11"/>
                  </a:cubicBezTo>
                  <a:cubicBezTo>
                    <a:pt x="800" y="11"/>
                    <a:pt x="802" y="13"/>
                    <a:pt x="802" y="13"/>
                  </a:cubicBezTo>
                  <a:cubicBezTo>
                    <a:pt x="803" y="13"/>
                    <a:pt x="803" y="11"/>
                    <a:pt x="804" y="11"/>
                  </a:cubicBezTo>
                  <a:cubicBezTo>
                    <a:pt x="805" y="12"/>
                    <a:pt x="805" y="12"/>
                    <a:pt x="806" y="13"/>
                  </a:cubicBezTo>
                  <a:cubicBezTo>
                    <a:pt x="806" y="13"/>
                    <a:pt x="808" y="14"/>
                    <a:pt x="808" y="14"/>
                  </a:cubicBezTo>
                  <a:cubicBezTo>
                    <a:pt x="808" y="15"/>
                    <a:pt x="806" y="16"/>
                    <a:pt x="807" y="17"/>
                  </a:cubicBezTo>
                  <a:cubicBezTo>
                    <a:pt x="807" y="17"/>
                    <a:pt x="808" y="18"/>
                    <a:pt x="809" y="18"/>
                  </a:cubicBezTo>
                  <a:cubicBezTo>
                    <a:pt x="810" y="19"/>
                    <a:pt x="810" y="19"/>
                    <a:pt x="811" y="20"/>
                  </a:cubicBezTo>
                  <a:cubicBezTo>
                    <a:pt x="812" y="20"/>
                    <a:pt x="812" y="18"/>
                    <a:pt x="813" y="18"/>
                  </a:cubicBezTo>
                  <a:cubicBezTo>
                    <a:pt x="813" y="18"/>
                    <a:pt x="815" y="20"/>
                    <a:pt x="815" y="19"/>
                  </a:cubicBezTo>
                  <a:cubicBezTo>
                    <a:pt x="815" y="19"/>
                    <a:pt x="817" y="17"/>
                    <a:pt x="817" y="17"/>
                  </a:cubicBezTo>
                  <a:cubicBezTo>
                    <a:pt x="817" y="17"/>
                    <a:pt x="815" y="15"/>
                    <a:pt x="814" y="16"/>
                  </a:cubicBezTo>
                  <a:cubicBezTo>
                    <a:pt x="814" y="16"/>
                    <a:pt x="813" y="18"/>
                    <a:pt x="813" y="18"/>
                  </a:cubicBezTo>
                  <a:cubicBezTo>
                    <a:pt x="812" y="17"/>
                    <a:pt x="811" y="16"/>
                    <a:pt x="811" y="16"/>
                  </a:cubicBezTo>
                  <a:cubicBezTo>
                    <a:pt x="811" y="16"/>
                    <a:pt x="812" y="14"/>
                    <a:pt x="812" y="14"/>
                  </a:cubicBezTo>
                  <a:cubicBezTo>
                    <a:pt x="813" y="13"/>
                    <a:pt x="813" y="12"/>
                    <a:pt x="814" y="12"/>
                  </a:cubicBezTo>
                  <a:cubicBezTo>
                    <a:pt x="814" y="11"/>
                    <a:pt x="815" y="9"/>
                    <a:pt x="816" y="9"/>
                  </a:cubicBezTo>
                  <a:cubicBezTo>
                    <a:pt x="816" y="9"/>
                    <a:pt x="817" y="11"/>
                    <a:pt x="818" y="11"/>
                  </a:cubicBezTo>
                  <a:cubicBezTo>
                    <a:pt x="818" y="11"/>
                    <a:pt x="816" y="13"/>
                    <a:pt x="816" y="13"/>
                  </a:cubicBezTo>
                  <a:cubicBezTo>
                    <a:pt x="816" y="14"/>
                    <a:pt x="818" y="15"/>
                    <a:pt x="818" y="15"/>
                  </a:cubicBezTo>
                  <a:cubicBezTo>
                    <a:pt x="819" y="16"/>
                    <a:pt x="820" y="16"/>
                    <a:pt x="821" y="17"/>
                  </a:cubicBezTo>
                  <a:cubicBezTo>
                    <a:pt x="821" y="16"/>
                    <a:pt x="822" y="15"/>
                    <a:pt x="822" y="14"/>
                  </a:cubicBezTo>
                  <a:cubicBezTo>
                    <a:pt x="823" y="14"/>
                    <a:pt x="824" y="13"/>
                    <a:pt x="824" y="12"/>
                  </a:cubicBezTo>
                  <a:cubicBezTo>
                    <a:pt x="824" y="12"/>
                    <a:pt x="822" y="11"/>
                    <a:pt x="822" y="11"/>
                  </a:cubicBezTo>
                  <a:cubicBezTo>
                    <a:pt x="822" y="10"/>
                    <a:pt x="823" y="9"/>
                    <a:pt x="824" y="8"/>
                  </a:cubicBezTo>
                  <a:cubicBezTo>
                    <a:pt x="824" y="8"/>
                    <a:pt x="825" y="7"/>
                    <a:pt x="825" y="6"/>
                  </a:cubicBezTo>
                  <a:cubicBezTo>
                    <a:pt x="825" y="5"/>
                    <a:pt x="827" y="4"/>
                    <a:pt x="827" y="4"/>
                  </a:cubicBezTo>
                  <a:cubicBezTo>
                    <a:pt x="827" y="5"/>
                    <a:pt x="829" y="5"/>
                    <a:pt x="829" y="6"/>
                  </a:cubicBezTo>
                  <a:cubicBezTo>
                    <a:pt x="829" y="6"/>
                    <a:pt x="827" y="7"/>
                    <a:pt x="827" y="8"/>
                  </a:cubicBezTo>
                  <a:cubicBezTo>
                    <a:pt x="828" y="8"/>
                    <a:pt x="830" y="9"/>
                    <a:pt x="830" y="9"/>
                  </a:cubicBezTo>
                  <a:cubicBezTo>
                    <a:pt x="830" y="10"/>
                    <a:pt x="828" y="11"/>
                    <a:pt x="828" y="12"/>
                  </a:cubicBezTo>
                  <a:cubicBezTo>
                    <a:pt x="827" y="12"/>
                    <a:pt x="827" y="13"/>
                    <a:pt x="826" y="14"/>
                  </a:cubicBezTo>
                  <a:cubicBezTo>
                    <a:pt x="826" y="14"/>
                    <a:pt x="825" y="16"/>
                    <a:pt x="825" y="16"/>
                  </a:cubicBezTo>
                  <a:cubicBezTo>
                    <a:pt x="825" y="16"/>
                    <a:pt x="827" y="18"/>
                    <a:pt x="827" y="18"/>
                  </a:cubicBezTo>
                  <a:cubicBezTo>
                    <a:pt x="827" y="18"/>
                    <a:pt x="828" y="16"/>
                    <a:pt x="829" y="16"/>
                  </a:cubicBezTo>
                  <a:cubicBezTo>
                    <a:pt x="829" y="16"/>
                    <a:pt x="830" y="17"/>
                    <a:pt x="831" y="17"/>
                  </a:cubicBezTo>
                  <a:cubicBezTo>
                    <a:pt x="831" y="18"/>
                    <a:pt x="832" y="18"/>
                    <a:pt x="833" y="19"/>
                  </a:cubicBezTo>
                  <a:cubicBezTo>
                    <a:pt x="833" y="19"/>
                    <a:pt x="831" y="21"/>
                    <a:pt x="831" y="21"/>
                  </a:cubicBezTo>
                  <a:cubicBezTo>
                    <a:pt x="831" y="22"/>
                    <a:pt x="834" y="22"/>
                    <a:pt x="834" y="23"/>
                  </a:cubicBezTo>
                  <a:cubicBezTo>
                    <a:pt x="833" y="24"/>
                    <a:pt x="832" y="24"/>
                    <a:pt x="832" y="25"/>
                  </a:cubicBezTo>
                  <a:cubicBezTo>
                    <a:pt x="832" y="26"/>
                    <a:pt x="834" y="26"/>
                    <a:pt x="834" y="27"/>
                  </a:cubicBezTo>
                  <a:cubicBezTo>
                    <a:pt x="834" y="27"/>
                    <a:pt x="833" y="29"/>
                    <a:pt x="832" y="29"/>
                  </a:cubicBezTo>
                  <a:cubicBezTo>
                    <a:pt x="832" y="29"/>
                    <a:pt x="831" y="31"/>
                    <a:pt x="831" y="31"/>
                  </a:cubicBezTo>
                  <a:cubicBezTo>
                    <a:pt x="831" y="32"/>
                    <a:pt x="833" y="32"/>
                    <a:pt x="833" y="33"/>
                  </a:cubicBezTo>
                  <a:cubicBezTo>
                    <a:pt x="833" y="32"/>
                    <a:pt x="834" y="32"/>
                    <a:pt x="835" y="31"/>
                  </a:cubicBezTo>
                  <a:cubicBezTo>
                    <a:pt x="835" y="30"/>
                    <a:pt x="836" y="29"/>
                    <a:pt x="836" y="29"/>
                  </a:cubicBezTo>
                  <a:cubicBezTo>
                    <a:pt x="836" y="28"/>
                    <a:pt x="838" y="27"/>
                    <a:pt x="838" y="26"/>
                  </a:cubicBezTo>
                  <a:cubicBezTo>
                    <a:pt x="838" y="26"/>
                    <a:pt x="836" y="25"/>
                    <a:pt x="836" y="25"/>
                  </a:cubicBezTo>
                  <a:cubicBezTo>
                    <a:pt x="836" y="24"/>
                    <a:pt x="837" y="23"/>
                    <a:pt x="837" y="22"/>
                  </a:cubicBezTo>
                  <a:cubicBezTo>
                    <a:pt x="838" y="22"/>
                    <a:pt x="839" y="20"/>
                    <a:pt x="839" y="20"/>
                  </a:cubicBezTo>
                  <a:cubicBezTo>
                    <a:pt x="839" y="20"/>
                    <a:pt x="841" y="22"/>
                    <a:pt x="841" y="22"/>
                  </a:cubicBezTo>
                  <a:cubicBezTo>
                    <a:pt x="842" y="21"/>
                    <a:pt x="843" y="20"/>
                    <a:pt x="843" y="20"/>
                  </a:cubicBezTo>
                  <a:cubicBezTo>
                    <a:pt x="843" y="19"/>
                    <a:pt x="841" y="19"/>
                    <a:pt x="841" y="18"/>
                  </a:cubicBezTo>
                  <a:cubicBezTo>
                    <a:pt x="841" y="17"/>
                    <a:pt x="843" y="16"/>
                    <a:pt x="843" y="16"/>
                  </a:cubicBezTo>
                  <a:cubicBezTo>
                    <a:pt x="842" y="15"/>
                    <a:pt x="840" y="15"/>
                    <a:pt x="840" y="14"/>
                  </a:cubicBezTo>
                  <a:cubicBezTo>
                    <a:pt x="840" y="14"/>
                    <a:pt x="842" y="12"/>
                    <a:pt x="842" y="12"/>
                  </a:cubicBezTo>
                  <a:cubicBezTo>
                    <a:pt x="842" y="12"/>
                    <a:pt x="844" y="10"/>
                    <a:pt x="844" y="10"/>
                  </a:cubicBezTo>
                  <a:cubicBezTo>
                    <a:pt x="844" y="9"/>
                    <a:pt x="842" y="9"/>
                    <a:pt x="842" y="8"/>
                  </a:cubicBezTo>
                  <a:cubicBezTo>
                    <a:pt x="843" y="6"/>
                    <a:pt x="844" y="5"/>
                    <a:pt x="845" y="3"/>
                  </a:cubicBezTo>
                  <a:cubicBezTo>
                    <a:pt x="846" y="5"/>
                    <a:pt x="848" y="6"/>
                    <a:pt x="849" y="7"/>
                  </a:cubicBezTo>
                  <a:cubicBezTo>
                    <a:pt x="849" y="8"/>
                    <a:pt x="848" y="8"/>
                    <a:pt x="848" y="9"/>
                  </a:cubicBezTo>
                  <a:cubicBezTo>
                    <a:pt x="848" y="10"/>
                    <a:pt x="850" y="10"/>
                    <a:pt x="850" y="11"/>
                  </a:cubicBezTo>
                  <a:cubicBezTo>
                    <a:pt x="850" y="11"/>
                    <a:pt x="848" y="13"/>
                    <a:pt x="848" y="13"/>
                  </a:cubicBezTo>
                  <a:cubicBezTo>
                    <a:pt x="848" y="14"/>
                    <a:pt x="850" y="14"/>
                    <a:pt x="850" y="15"/>
                  </a:cubicBezTo>
                  <a:cubicBezTo>
                    <a:pt x="851" y="15"/>
                    <a:pt x="852" y="16"/>
                    <a:pt x="853" y="16"/>
                  </a:cubicBezTo>
                  <a:cubicBezTo>
                    <a:pt x="853" y="17"/>
                    <a:pt x="855" y="18"/>
                    <a:pt x="855" y="18"/>
                  </a:cubicBezTo>
                  <a:cubicBezTo>
                    <a:pt x="855" y="18"/>
                    <a:pt x="853" y="20"/>
                    <a:pt x="853" y="20"/>
                  </a:cubicBezTo>
                  <a:cubicBezTo>
                    <a:pt x="853" y="21"/>
                    <a:pt x="851" y="22"/>
                    <a:pt x="851" y="23"/>
                  </a:cubicBezTo>
                  <a:cubicBezTo>
                    <a:pt x="852" y="23"/>
                    <a:pt x="853" y="24"/>
                    <a:pt x="854" y="24"/>
                  </a:cubicBezTo>
                  <a:cubicBezTo>
                    <a:pt x="854" y="24"/>
                    <a:pt x="855" y="23"/>
                    <a:pt x="855" y="22"/>
                  </a:cubicBezTo>
                  <a:cubicBezTo>
                    <a:pt x="856" y="22"/>
                    <a:pt x="857" y="20"/>
                    <a:pt x="857" y="20"/>
                  </a:cubicBezTo>
                  <a:cubicBezTo>
                    <a:pt x="857" y="19"/>
                    <a:pt x="855" y="19"/>
                    <a:pt x="855" y="18"/>
                  </a:cubicBezTo>
                  <a:cubicBezTo>
                    <a:pt x="855" y="17"/>
                    <a:pt x="857" y="17"/>
                    <a:pt x="857" y="16"/>
                  </a:cubicBezTo>
                  <a:cubicBezTo>
                    <a:pt x="857" y="15"/>
                    <a:pt x="854" y="15"/>
                    <a:pt x="854" y="14"/>
                  </a:cubicBezTo>
                  <a:cubicBezTo>
                    <a:pt x="854" y="14"/>
                    <a:pt x="856" y="13"/>
                    <a:pt x="856" y="12"/>
                  </a:cubicBezTo>
                  <a:cubicBezTo>
                    <a:pt x="856" y="11"/>
                    <a:pt x="854" y="11"/>
                    <a:pt x="854" y="10"/>
                  </a:cubicBezTo>
                  <a:cubicBezTo>
                    <a:pt x="854" y="10"/>
                    <a:pt x="856" y="9"/>
                    <a:pt x="856" y="8"/>
                  </a:cubicBezTo>
                  <a:cubicBezTo>
                    <a:pt x="855" y="7"/>
                    <a:pt x="853" y="7"/>
                    <a:pt x="853" y="6"/>
                  </a:cubicBezTo>
                  <a:cubicBezTo>
                    <a:pt x="853" y="6"/>
                    <a:pt x="855" y="4"/>
                    <a:pt x="855" y="4"/>
                  </a:cubicBezTo>
                  <a:cubicBezTo>
                    <a:pt x="856" y="4"/>
                    <a:pt x="857" y="6"/>
                    <a:pt x="857" y="6"/>
                  </a:cubicBezTo>
                  <a:cubicBezTo>
                    <a:pt x="857" y="6"/>
                    <a:pt x="859" y="7"/>
                    <a:pt x="859" y="7"/>
                  </a:cubicBezTo>
                  <a:cubicBezTo>
                    <a:pt x="860" y="8"/>
                    <a:pt x="858" y="9"/>
                    <a:pt x="858" y="10"/>
                  </a:cubicBezTo>
                  <a:cubicBezTo>
                    <a:pt x="858" y="10"/>
                    <a:pt x="860" y="11"/>
                    <a:pt x="860" y="11"/>
                  </a:cubicBezTo>
                  <a:cubicBezTo>
                    <a:pt x="860" y="12"/>
                    <a:pt x="859" y="13"/>
                    <a:pt x="858" y="14"/>
                  </a:cubicBezTo>
                  <a:cubicBezTo>
                    <a:pt x="858" y="14"/>
                    <a:pt x="857" y="16"/>
                    <a:pt x="857" y="16"/>
                  </a:cubicBezTo>
                  <a:cubicBezTo>
                    <a:pt x="857" y="16"/>
                    <a:pt x="859" y="18"/>
                    <a:pt x="859" y="18"/>
                  </a:cubicBezTo>
                  <a:cubicBezTo>
                    <a:pt x="859" y="18"/>
                    <a:pt x="860" y="16"/>
                    <a:pt x="861" y="15"/>
                  </a:cubicBezTo>
                  <a:cubicBezTo>
                    <a:pt x="861" y="15"/>
                    <a:pt x="862" y="13"/>
                    <a:pt x="862" y="13"/>
                  </a:cubicBezTo>
                  <a:cubicBezTo>
                    <a:pt x="862" y="13"/>
                    <a:pt x="864" y="15"/>
                    <a:pt x="864" y="15"/>
                  </a:cubicBezTo>
                  <a:cubicBezTo>
                    <a:pt x="865" y="15"/>
                    <a:pt x="863" y="17"/>
                    <a:pt x="863" y="17"/>
                  </a:cubicBezTo>
                  <a:cubicBezTo>
                    <a:pt x="863" y="18"/>
                    <a:pt x="865" y="18"/>
                    <a:pt x="865" y="19"/>
                  </a:cubicBezTo>
                  <a:cubicBezTo>
                    <a:pt x="865" y="19"/>
                    <a:pt x="863" y="20"/>
                    <a:pt x="863" y="21"/>
                  </a:cubicBezTo>
                  <a:cubicBezTo>
                    <a:pt x="863" y="21"/>
                    <a:pt x="865" y="22"/>
                    <a:pt x="866" y="23"/>
                  </a:cubicBezTo>
                  <a:cubicBezTo>
                    <a:pt x="866" y="23"/>
                    <a:pt x="867" y="24"/>
                    <a:pt x="868" y="24"/>
                  </a:cubicBezTo>
                  <a:cubicBezTo>
                    <a:pt x="869" y="23"/>
                    <a:pt x="870" y="21"/>
                    <a:pt x="871" y="20"/>
                  </a:cubicBezTo>
                  <a:cubicBezTo>
                    <a:pt x="872" y="19"/>
                    <a:pt x="872" y="18"/>
                    <a:pt x="873" y="18"/>
                  </a:cubicBezTo>
                  <a:cubicBezTo>
                    <a:pt x="874" y="16"/>
                    <a:pt x="875" y="15"/>
                    <a:pt x="876" y="13"/>
                  </a:cubicBezTo>
                  <a:cubicBezTo>
                    <a:pt x="877" y="12"/>
                    <a:pt x="877" y="12"/>
                    <a:pt x="878" y="11"/>
                  </a:cubicBezTo>
                  <a:cubicBezTo>
                    <a:pt x="879" y="12"/>
                    <a:pt x="881" y="13"/>
                    <a:pt x="882" y="14"/>
                  </a:cubicBezTo>
                  <a:cubicBezTo>
                    <a:pt x="882" y="15"/>
                    <a:pt x="881" y="16"/>
                    <a:pt x="881" y="17"/>
                  </a:cubicBezTo>
                  <a:cubicBezTo>
                    <a:pt x="881" y="17"/>
                    <a:pt x="879" y="19"/>
                    <a:pt x="879" y="19"/>
                  </a:cubicBezTo>
                  <a:cubicBezTo>
                    <a:pt x="879" y="19"/>
                    <a:pt x="881" y="20"/>
                    <a:pt x="881" y="21"/>
                  </a:cubicBezTo>
                  <a:cubicBezTo>
                    <a:pt x="882" y="21"/>
                    <a:pt x="883" y="22"/>
                    <a:pt x="884" y="22"/>
                  </a:cubicBezTo>
                  <a:cubicBezTo>
                    <a:pt x="884" y="22"/>
                    <a:pt x="885" y="20"/>
                    <a:pt x="885" y="20"/>
                  </a:cubicBezTo>
                  <a:cubicBezTo>
                    <a:pt x="885" y="20"/>
                    <a:pt x="887" y="22"/>
                    <a:pt x="887" y="22"/>
                  </a:cubicBezTo>
                  <a:cubicBezTo>
                    <a:pt x="888" y="21"/>
                    <a:pt x="889" y="20"/>
                    <a:pt x="889" y="20"/>
                  </a:cubicBezTo>
                  <a:cubicBezTo>
                    <a:pt x="889" y="19"/>
                    <a:pt x="887" y="18"/>
                    <a:pt x="887" y="18"/>
                  </a:cubicBezTo>
                  <a:cubicBezTo>
                    <a:pt x="887" y="17"/>
                    <a:pt x="889" y="16"/>
                    <a:pt x="889" y="16"/>
                  </a:cubicBezTo>
                  <a:cubicBezTo>
                    <a:pt x="889" y="15"/>
                    <a:pt x="886" y="14"/>
                    <a:pt x="886" y="14"/>
                  </a:cubicBezTo>
                  <a:cubicBezTo>
                    <a:pt x="886" y="14"/>
                    <a:pt x="888" y="12"/>
                    <a:pt x="888" y="12"/>
                  </a:cubicBezTo>
                  <a:cubicBezTo>
                    <a:pt x="889" y="11"/>
                    <a:pt x="889" y="10"/>
                    <a:pt x="890" y="9"/>
                  </a:cubicBezTo>
                  <a:cubicBezTo>
                    <a:pt x="890" y="10"/>
                    <a:pt x="892" y="11"/>
                    <a:pt x="892" y="11"/>
                  </a:cubicBezTo>
                  <a:cubicBezTo>
                    <a:pt x="892" y="12"/>
                    <a:pt x="890" y="13"/>
                    <a:pt x="890" y="13"/>
                  </a:cubicBezTo>
                  <a:cubicBezTo>
                    <a:pt x="891" y="14"/>
                    <a:pt x="892" y="14"/>
                    <a:pt x="893" y="15"/>
                  </a:cubicBezTo>
                  <a:cubicBezTo>
                    <a:pt x="893" y="15"/>
                    <a:pt x="891" y="17"/>
                    <a:pt x="891" y="17"/>
                  </a:cubicBezTo>
                  <a:cubicBezTo>
                    <a:pt x="891" y="17"/>
                    <a:pt x="893" y="19"/>
                    <a:pt x="893" y="19"/>
                  </a:cubicBezTo>
                  <a:cubicBezTo>
                    <a:pt x="893" y="19"/>
                    <a:pt x="895" y="17"/>
                    <a:pt x="895" y="17"/>
                  </a:cubicBezTo>
                  <a:cubicBezTo>
                    <a:pt x="895" y="17"/>
                    <a:pt x="896" y="15"/>
                    <a:pt x="896" y="15"/>
                  </a:cubicBezTo>
                  <a:cubicBezTo>
                    <a:pt x="897" y="15"/>
                    <a:pt x="898" y="16"/>
                    <a:pt x="899" y="16"/>
                  </a:cubicBezTo>
                  <a:cubicBezTo>
                    <a:pt x="899" y="17"/>
                    <a:pt x="901" y="17"/>
                    <a:pt x="901" y="18"/>
                  </a:cubicBezTo>
                  <a:cubicBezTo>
                    <a:pt x="901" y="18"/>
                    <a:pt x="899" y="20"/>
                    <a:pt x="899" y="20"/>
                  </a:cubicBezTo>
                  <a:cubicBezTo>
                    <a:pt x="899" y="20"/>
                    <a:pt x="901" y="22"/>
                    <a:pt x="901" y="22"/>
                  </a:cubicBezTo>
                  <a:cubicBezTo>
                    <a:pt x="902" y="22"/>
                    <a:pt x="903" y="20"/>
                    <a:pt x="903" y="20"/>
                  </a:cubicBezTo>
                  <a:cubicBezTo>
                    <a:pt x="903" y="19"/>
                    <a:pt x="905" y="18"/>
                    <a:pt x="905" y="17"/>
                  </a:cubicBezTo>
                  <a:cubicBezTo>
                    <a:pt x="905" y="17"/>
                    <a:pt x="903" y="16"/>
                    <a:pt x="903" y="16"/>
                  </a:cubicBezTo>
                  <a:cubicBezTo>
                    <a:pt x="903" y="15"/>
                    <a:pt x="904" y="14"/>
                    <a:pt x="904" y="13"/>
                  </a:cubicBezTo>
                  <a:cubicBezTo>
                    <a:pt x="905" y="14"/>
                    <a:pt x="906" y="15"/>
                    <a:pt x="907" y="15"/>
                  </a:cubicBezTo>
                  <a:cubicBezTo>
                    <a:pt x="907" y="15"/>
                    <a:pt x="909" y="17"/>
                    <a:pt x="909" y="17"/>
                  </a:cubicBezTo>
                  <a:cubicBezTo>
                    <a:pt x="909" y="18"/>
                    <a:pt x="907" y="18"/>
                    <a:pt x="907" y="19"/>
                  </a:cubicBezTo>
                  <a:cubicBezTo>
                    <a:pt x="907" y="20"/>
                    <a:pt x="909" y="20"/>
                    <a:pt x="909" y="21"/>
                  </a:cubicBezTo>
                  <a:cubicBezTo>
                    <a:pt x="909" y="21"/>
                    <a:pt x="908" y="22"/>
                    <a:pt x="908" y="23"/>
                  </a:cubicBezTo>
                  <a:cubicBezTo>
                    <a:pt x="908" y="24"/>
                    <a:pt x="910" y="24"/>
                    <a:pt x="910" y="25"/>
                  </a:cubicBezTo>
                  <a:cubicBezTo>
                    <a:pt x="911" y="23"/>
                    <a:pt x="912" y="22"/>
                    <a:pt x="913" y="20"/>
                  </a:cubicBezTo>
                  <a:cubicBezTo>
                    <a:pt x="914" y="20"/>
                    <a:pt x="914" y="19"/>
                    <a:pt x="915" y="18"/>
                  </a:cubicBezTo>
                  <a:cubicBezTo>
                    <a:pt x="916" y="17"/>
                    <a:pt x="916" y="17"/>
                    <a:pt x="917" y="16"/>
                  </a:cubicBezTo>
                  <a:cubicBezTo>
                    <a:pt x="917" y="16"/>
                    <a:pt x="914" y="14"/>
                    <a:pt x="914" y="14"/>
                  </a:cubicBezTo>
                  <a:cubicBezTo>
                    <a:pt x="914" y="14"/>
                    <a:pt x="916" y="12"/>
                    <a:pt x="916" y="12"/>
                  </a:cubicBezTo>
                  <a:cubicBezTo>
                    <a:pt x="917" y="12"/>
                    <a:pt x="918" y="13"/>
                    <a:pt x="918" y="14"/>
                  </a:cubicBezTo>
                  <a:cubicBezTo>
                    <a:pt x="918" y="13"/>
                    <a:pt x="920" y="12"/>
                    <a:pt x="920" y="11"/>
                  </a:cubicBezTo>
                  <a:cubicBezTo>
                    <a:pt x="920" y="12"/>
                    <a:pt x="922" y="12"/>
                    <a:pt x="922" y="13"/>
                  </a:cubicBezTo>
                  <a:cubicBezTo>
                    <a:pt x="922" y="13"/>
                    <a:pt x="921" y="15"/>
                    <a:pt x="921" y="15"/>
                  </a:cubicBezTo>
                  <a:cubicBezTo>
                    <a:pt x="920" y="16"/>
                    <a:pt x="919" y="17"/>
                    <a:pt x="919" y="18"/>
                  </a:cubicBezTo>
                  <a:cubicBezTo>
                    <a:pt x="919" y="18"/>
                    <a:pt x="921" y="19"/>
                    <a:pt x="921" y="19"/>
                  </a:cubicBezTo>
                  <a:cubicBezTo>
                    <a:pt x="921" y="20"/>
                    <a:pt x="920" y="21"/>
                    <a:pt x="919" y="21"/>
                  </a:cubicBezTo>
                  <a:cubicBezTo>
                    <a:pt x="919" y="22"/>
                    <a:pt x="918" y="23"/>
                    <a:pt x="918" y="24"/>
                  </a:cubicBezTo>
                  <a:cubicBezTo>
                    <a:pt x="918" y="24"/>
                    <a:pt x="920" y="25"/>
                    <a:pt x="920" y="25"/>
                  </a:cubicBezTo>
                  <a:cubicBezTo>
                    <a:pt x="921" y="25"/>
                    <a:pt x="921" y="24"/>
                    <a:pt x="922" y="23"/>
                  </a:cubicBezTo>
                  <a:cubicBezTo>
                    <a:pt x="922" y="23"/>
                    <a:pt x="923" y="21"/>
                    <a:pt x="923" y="21"/>
                  </a:cubicBezTo>
                  <a:cubicBezTo>
                    <a:pt x="924" y="21"/>
                    <a:pt x="925" y="22"/>
                    <a:pt x="926" y="23"/>
                  </a:cubicBezTo>
                  <a:cubicBezTo>
                    <a:pt x="926" y="23"/>
                    <a:pt x="927" y="24"/>
                    <a:pt x="928" y="24"/>
                  </a:cubicBezTo>
                  <a:cubicBezTo>
                    <a:pt x="928" y="24"/>
                    <a:pt x="929" y="22"/>
                    <a:pt x="930" y="22"/>
                  </a:cubicBezTo>
                  <a:cubicBezTo>
                    <a:pt x="930" y="22"/>
                    <a:pt x="931" y="24"/>
                    <a:pt x="932" y="24"/>
                  </a:cubicBezTo>
                  <a:cubicBezTo>
                    <a:pt x="932" y="24"/>
                    <a:pt x="934" y="22"/>
                    <a:pt x="933" y="22"/>
                  </a:cubicBezTo>
                  <a:cubicBezTo>
                    <a:pt x="933" y="21"/>
                    <a:pt x="931" y="20"/>
                    <a:pt x="931" y="20"/>
                  </a:cubicBezTo>
                  <a:cubicBezTo>
                    <a:pt x="931" y="19"/>
                    <a:pt x="933" y="18"/>
                    <a:pt x="933" y="18"/>
                  </a:cubicBezTo>
                  <a:cubicBezTo>
                    <a:pt x="933" y="17"/>
                    <a:pt x="934" y="16"/>
                    <a:pt x="935" y="15"/>
                  </a:cubicBezTo>
                  <a:cubicBezTo>
                    <a:pt x="935" y="15"/>
                    <a:pt x="936" y="17"/>
                    <a:pt x="937" y="17"/>
                  </a:cubicBezTo>
                  <a:cubicBezTo>
                    <a:pt x="937" y="17"/>
                    <a:pt x="938" y="15"/>
                    <a:pt x="939" y="15"/>
                  </a:cubicBezTo>
                  <a:cubicBezTo>
                    <a:pt x="939" y="15"/>
                    <a:pt x="940" y="16"/>
                    <a:pt x="941" y="17"/>
                  </a:cubicBezTo>
                  <a:cubicBezTo>
                    <a:pt x="941" y="16"/>
                    <a:pt x="943" y="14"/>
                    <a:pt x="943" y="14"/>
                  </a:cubicBezTo>
                  <a:cubicBezTo>
                    <a:pt x="943" y="15"/>
                    <a:pt x="945" y="16"/>
                    <a:pt x="945" y="16"/>
                  </a:cubicBezTo>
                  <a:cubicBezTo>
                    <a:pt x="945" y="16"/>
                    <a:pt x="943" y="18"/>
                    <a:pt x="943" y="18"/>
                  </a:cubicBezTo>
                  <a:cubicBezTo>
                    <a:pt x="943" y="19"/>
                    <a:pt x="942" y="20"/>
                    <a:pt x="941" y="21"/>
                  </a:cubicBezTo>
                  <a:cubicBezTo>
                    <a:pt x="941" y="21"/>
                    <a:pt x="939" y="19"/>
                    <a:pt x="939" y="19"/>
                  </a:cubicBezTo>
                  <a:cubicBezTo>
                    <a:pt x="939" y="19"/>
                    <a:pt x="938" y="21"/>
                    <a:pt x="937" y="21"/>
                  </a:cubicBezTo>
                  <a:cubicBezTo>
                    <a:pt x="937" y="22"/>
                    <a:pt x="936" y="23"/>
                    <a:pt x="936" y="23"/>
                  </a:cubicBezTo>
                  <a:cubicBezTo>
                    <a:pt x="936" y="23"/>
                    <a:pt x="937" y="25"/>
                    <a:pt x="938" y="25"/>
                  </a:cubicBezTo>
                  <a:cubicBezTo>
                    <a:pt x="938" y="25"/>
                    <a:pt x="939" y="23"/>
                    <a:pt x="940" y="23"/>
                  </a:cubicBezTo>
                  <a:cubicBezTo>
                    <a:pt x="940" y="22"/>
                    <a:pt x="941" y="21"/>
                    <a:pt x="941" y="21"/>
                  </a:cubicBezTo>
                  <a:cubicBezTo>
                    <a:pt x="942" y="20"/>
                    <a:pt x="943" y="22"/>
                    <a:pt x="944" y="22"/>
                  </a:cubicBezTo>
                  <a:cubicBezTo>
                    <a:pt x="944" y="22"/>
                    <a:pt x="945" y="20"/>
                    <a:pt x="945" y="20"/>
                  </a:cubicBezTo>
                  <a:cubicBezTo>
                    <a:pt x="946" y="20"/>
                    <a:pt x="947" y="22"/>
                    <a:pt x="948" y="22"/>
                  </a:cubicBezTo>
                  <a:cubicBezTo>
                    <a:pt x="948" y="22"/>
                    <a:pt x="949" y="20"/>
                    <a:pt x="949" y="19"/>
                  </a:cubicBezTo>
                  <a:cubicBezTo>
                    <a:pt x="950" y="19"/>
                    <a:pt x="951" y="21"/>
                    <a:pt x="951" y="21"/>
                  </a:cubicBezTo>
                  <a:cubicBezTo>
                    <a:pt x="952" y="21"/>
                    <a:pt x="953" y="19"/>
                    <a:pt x="953" y="19"/>
                  </a:cubicBezTo>
                  <a:cubicBezTo>
                    <a:pt x="954" y="19"/>
                    <a:pt x="955" y="21"/>
                    <a:pt x="955" y="21"/>
                  </a:cubicBezTo>
                  <a:cubicBezTo>
                    <a:pt x="956" y="21"/>
                    <a:pt x="957" y="18"/>
                    <a:pt x="957" y="18"/>
                  </a:cubicBezTo>
                  <a:cubicBezTo>
                    <a:pt x="957" y="18"/>
                    <a:pt x="959" y="20"/>
                    <a:pt x="959" y="20"/>
                  </a:cubicBezTo>
                  <a:cubicBezTo>
                    <a:pt x="960" y="20"/>
                    <a:pt x="961" y="18"/>
                    <a:pt x="961" y="18"/>
                  </a:cubicBezTo>
                  <a:cubicBezTo>
                    <a:pt x="962" y="17"/>
                    <a:pt x="962" y="16"/>
                    <a:pt x="963" y="16"/>
                  </a:cubicBezTo>
                  <a:cubicBezTo>
                    <a:pt x="963" y="15"/>
                    <a:pt x="965" y="14"/>
                    <a:pt x="964" y="13"/>
                  </a:cubicBezTo>
                  <a:cubicBezTo>
                    <a:pt x="964" y="13"/>
                    <a:pt x="962" y="12"/>
                    <a:pt x="962" y="12"/>
                  </a:cubicBezTo>
                  <a:cubicBezTo>
                    <a:pt x="963" y="11"/>
                    <a:pt x="964" y="10"/>
                    <a:pt x="964" y="9"/>
                  </a:cubicBezTo>
                  <a:cubicBezTo>
                    <a:pt x="965" y="9"/>
                    <a:pt x="965" y="11"/>
                    <a:pt x="966" y="11"/>
                  </a:cubicBezTo>
                  <a:cubicBezTo>
                    <a:pt x="966" y="12"/>
                    <a:pt x="968" y="12"/>
                    <a:pt x="968" y="13"/>
                  </a:cubicBezTo>
                  <a:cubicBezTo>
                    <a:pt x="968" y="13"/>
                    <a:pt x="967" y="15"/>
                    <a:pt x="967" y="15"/>
                  </a:cubicBezTo>
                  <a:cubicBezTo>
                    <a:pt x="966" y="16"/>
                    <a:pt x="965" y="17"/>
                    <a:pt x="965" y="17"/>
                  </a:cubicBezTo>
                  <a:cubicBezTo>
                    <a:pt x="965" y="18"/>
                    <a:pt x="964" y="19"/>
                    <a:pt x="963" y="20"/>
                  </a:cubicBezTo>
                  <a:cubicBezTo>
                    <a:pt x="963" y="20"/>
                    <a:pt x="962" y="21"/>
                    <a:pt x="962" y="22"/>
                  </a:cubicBezTo>
                  <a:cubicBezTo>
                    <a:pt x="962" y="22"/>
                    <a:pt x="964" y="23"/>
                    <a:pt x="964" y="24"/>
                  </a:cubicBezTo>
                  <a:cubicBezTo>
                    <a:pt x="964" y="24"/>
                    <a:pt x="962" y="25"/>
                    <a:pt x="962" y="26"/>
                  </a:cubicBezTo>
                  <a:cubicBezTo>
                    <a:pt x="962" y="26"/>
                    <a:pt x="964" y="27"/>
                    <a:pt x="964" y="27"/>
                  </a:cubicBezTo>
                  <a:cubicBezTo>
                    <a:pt x="965" y="26"/>
                    <a:pt x="967" y="24"/>
                    <a:pt x="968" y="23"/>
                  </a:cubicBezTo>
                  <a:cubicBezTo>
                    <a:pt x="968" y="22"/>
                    <a:pt x="969" y="22"/>
                    <a:pt x="969" y="21"/>
                  </a:cubicBezTo>
                  <a:cubicBezTo>
                    <a:pt x="971" y="19"/>
                    <a:pt x="972" y="18"/>
                    <a:pt x="973" y="16"/>
                  </a:cubicBezTo>
                  <a:cubicBezTo>
                    <a:pt x="974" y="17"/>
                    <a:pt x="976" y="19"/>
                    <a:pt x="977" y="20"/>
                  </a:cubicBezTo>
                  <a:cubicBezTo>
                    <a:pt x="977" y="20"/>
                    <a:pt x="976" y="21"/>
                    <a:pt x="976" y="22"/>
                  </a:cubicBezTo>
                  <a:cubicBezTo>
                    <a:pt x="976" y="22"/>
                    <a:pt x="978" y="23"/>
                    <a:pt x="978" y="24"/>
                  </a:cubicBezTo>
                  <a:cubicBezTo>
                    <a:pt x="978" y="24"/>
                    <a:pt x="976" y="26"/>
                    <a:pt x="976" y="26"/>
                  </a:cubicBezTo>
                  <a:cubicBezTo>
                    <a:pt x="976" y="26"/>
                    <a:pt x="974" y="24"/>
                    <a:pt x="974" y="24"/>
                  </a:cubicBezTo>
                  <a:cubicBezTo>
                    <a:pt x="974" y="24"/>
                    <a:pt x="972" y="26"/>
                    <a:pt x="972" y="26"/>
                  </a:cubicBezTo>
                  <a:cubicBezTo>
                    <a:pt x="972" y="27"/>
                    <a:pt x="971" y="28"/>
                    <a:pt x="971" y="29"/>
                  </a:cubicBezTo>
                  <a:cubicBezTo>
                    <a:pt x="972" y="30"/>
                    <a:pt x="973" y="31"/>
                    <a:pt x="975" y="32"/>
                  </a:cubicBezTo>
                  <a:cubicBezTo>
                    <a:pt x="976" y="33"/>
                    <a:pt x="976" y="33"/>
                    <a:pt x="977" y="34"/>
                  </a:cubicBezTo>
                  <a:cubicBezTo>
                    <a:pt x="978" y="32"/>
                    <a:pt x="979" y="31"/>
                    <a:pt x="981" y="29"/>
                  </a:cubicBezTo>
                  <a:cubicBezTo>
                    <a:pt x="981" y="29"/>
                    <a:pt x="982" y="28"/>
                    <a:pt x="982" y="27"/>
                  </a:cubicBezTo>
                  <a:cubicBezTo>
                    <a:pt x="983" y="27"/>
                    <a:pt x="984" y="25"/>
                    <a:pt x="984" y="25"/>
                  </a:cubicBezTo>
                  <a:cubicBezTo>
                    <a:pt x="984" y="25"/>
                    <a:pt x="982" y="23"/>
                    <a:pt x="982" y="23"/>
                  </a:cubicBezTo>
                  <a:cubicBezTo>
                    <a:pt x="982" y="23"/>
                    <a:pt x="983" y="21"/>
                    <a:pt x="983" y="21"/>
                  </a:cubicBezTo>
                  <a:cubicBezTo>
                    <a:pt x="984" y="21"/>
                    <a:pt x="985" y="23"/>
                    <a:pt x="986" y="23"/>
                  </a:cubicBezTo>
                  <a:cubicBezTo>
                    <a:pt x="986" y="22"/>
                    <a:pt x="987" y="21"/>
                    <a:pt x="987" y="20"/>
                  </a:cubicBezTo>
                  <a:cubicBezTo>
                    <a:pt x="989" y="19"/>
                    <a:pt x="990" y="17"/>
                    <a:pt x="991" y="16"/>
                  </a:cubicBezTo>
                  <a:cubicBezTo>
                    <a:pt x="991" y="15"/>
                    <a:pt x="992" y="14"/>
                    <a:pt x="993" y="14"/>
                  </a:cubicBezTo>
                  <a:cubicBezTo>
                    <a:pt x="993" y="13"/>
                    <a:pt x="994" y="12"/>
                    <a:pt x="994" y="11"/>
                  </a:cubicBezTo>
                  <a:cubicBezTo>
                    <a:pt x="994" y="12"/>
                    <a:pt x="996" y="12"/>
                    <a:pt x="996" y="13"/>
                  </a:cubicBezTo>
                  <a:cubicBezTo>
                    <a:pt x="997" y="14"/>
                    <a:pt x="995" y="15"/>
                    <a:pt x="995" y="15"/>
                  </a:cubicBezTo>
                  <a:cubicBezTo>
                    <a:pt x="994" y="16"/>
                    <a:pt x="994" y="17"/>
                    <a:pt x="993" y="18"/>
                  </a:cubicBezTo>
                  <a:cubicBezTo>
                    <a:pt x="993" y="18"/>
                    <a:pt x="992" y="19"/>
                    <a:pt x="991" y="20"/>
                  </a:cubicBezTo>
                  <a:cubicBezTo>
                    <a:pt x="991" y="21"/>
                    <a:pt x="990" y="21"/>
                    <a:pt x="990" y="22"/>
                  </a:cubicBezTo>
                  <a:cubicBezTo>
                    <a:pt x="989" y="23"/>
                    <a:pt x="988" y="24"/>
                    <a:pt x="988" y="24"/>
                  </a:cubicBezTo>
                  <a:cubicBezTo>
                    <a:pt x="988" y="25"/>
                    <a:pt x="990" y="26"/>
                    <a:pt x="990" y="26"/>
                  </a:cubicBezTo>
                  <a:cubicBezTo>
                    <a:pt x="990" y="26"/>
                    <a:pt x="988" y="28"/>
                    <a:pt x="988" y="28"/>
                  </a:cubicBezTo>
                  <a:cubicBezTo>
                    <a:pt x="989" y="28"/>
                    <a:pt x="990" y="30"/>
                    <a:pt x="991" y="30"/>
                  </a:cubicBezTo>
                  <a:cubicBezTo>
                    <a:pt x="991" y="30"/>
                    <a:pt x="992" y="28"/>
                    <a:pt x="992" y="28"/>
                  </a:cubicBezTo>
                  <a:cubicBezTo>
                    <a:pt x="993" y="28"/>
                    <a:pt x="994" y="29"/>
                    <a:pt x="995" y="29"/>
                  </a:cubicBezTo>
                  <a:cubicBezTo>
                    <a:pt x="995" y="30"/>
                    <a:pt x="996" y="31"/>
                    <a:pt x="997" y="31"/>
                  </a:cubicBezTo>
                  <a:cubicBezTo>
                    <a:pt x="997" y="30"/>
                    <a:pt x="998" y="30"/>
                    <a:pt x="999" y="29"/>
                  </a:cubicBezTo>
                  <a:cubicBezTo>
                    <a:pt x="999" y="29"/>
                    <a:pt x="1000" y="27"/>
                    <a:pt x="1000" y="27"/>
                  </a:cubicBezTo>
                  <a:cubicBezTo>
                    <a:pt x="1000" y="26"/>
                    <a:pt x="998" y="25"/>
                    <a:pt x="998" y="25"/>
                  </a:cubicBezTo>
                  <a:cubicBezTo>
                    <a:pt x="997" y="24"/>
                    <a:pt x="997" y="24"/>
                    <a:pt x="996" y="23"/>
                  </a:cubicBezTo>
                  <a:cubicBezTo>
                    <a:pt x="997" y="22"/>
                    <a:pt x="998" y="20"/>
                    <a:pt x="999" y="19"/>
                  </a:cubicBezTo>
                  <a:cubicBezTo>
                    <a:pt x="1000" y="18"/>
                    <a:pt x="1000" y="17"/>
                    <a:pt x="1001" y="17"/>
                  </a:cubicBezTo>
                  <a:cubicBezTo>
                    <a:pt x="1001" y="16"/>
                    <a:pt x="1002" y="14"/>
                    <a:pt x="1003" y="14"/>
                  </a:cubicBezTo>
                  <a:cubicBezTo>
                    <a:pt x="1003" y="14"/>
                    <a:pt x="1005" y="16"/>
                    <a:pt x="1005" y="16"/>
                  </a:cubicBezTo>
                  <a:cubicBezTo>
                    <a:pt x="1005" y="16"/>
                    <a:pt x="1003" y="18"/>
                    <a:pt x="1003" y="18"/>
                  </a:cubicBezTo>
                  <a:cubicBezTo>
                    <a:pt x="1003" y="19"/>
                    <a:pt x="1002" y="20"/>
                    <a:pt x="1001" y="20"/>
                  </a:cubicBezTo>
                  <a:cubicBezTo>
                    <a:pt x="1001" y="21"/>
                    <a:pt x="1000" y="22"/>
                    <a:pt x="1000" y="23"/>
                  </a:cubicBezTo>
                  <a:cubicBezTo>
                    <a:pt x="1000" y="23"/>
                    <a:pt x="1002" y="24"/>
                    <a:pt x="1002" y="24"/>
                  </a:cubicBezTo>
                  <a:cubicBezTo>
                    <a:pt x="1002" y="25"/>
                    <a:pt x="1000" y="26"/>
                    <a:pt x="1000" y="27"/>
                  </a:cubicBezTo>
                  <a:cubicBezTo>
                    <a:pt x="1001" y="27"/>
                    <a:pt x="1002" y="28"/>
                    <a:pt x="1003" y="28"/>
                  </a:cubicBezTo>
                  <a:cubicBezTo>
                    <a:pt x="1003" y="29"/>
                    <a:pt x="1005" y="30"/>
                    <a:pt x="1005" y="30"/>
                  </a:cubicBezTo>
                  <a:cubicBezTo>
                    <a:pt x="1005" y="31"/>
                    <a:pt x="1003" y="32"/>
                    <a:pt x="1003" y="32"/>
                  </a:cubicBezTo>
                  <a:cubicBezTo>
                    <a:pt x="1003" y="33"/>
                    <a:pt x="1005" y="33"/>
                    <a:pt x="1005" y="34"/>
                  </a:cubicBezTo>
                  <a:cubicBezTo>
                    <a:pt x="1005" y="35"/>
                    <a:pt x="1003" y="36"/>
                    <a:pt x="1004" y="36"/>
                  </a:cubicBezTo>
                  <a:cubicBezTo>
                    <a:pt x="1004" y="37"/>
                    <a:pt x="1006" y="37"/>
                    <a:pt x="1006" y="38"/>
                  </a:cubicBezTo>
                  <a:cubicBezTo>
                    <a:pt x="1006" y="37"/>
                    <a:pt x="1007" y="36"/>
                    <a:pt x="1008" y="36"/>
                  </a:cubicBezTo>
                  <a:cubicBezTo>
                    <a:pt x="1008" y="35"/>
                    <a:pt x="1009" y="34"/>
                    <a:pt x="1009" y="33"/>
                  </a:cubicBezTo>
                  <a:cubicBezTo>
                    <a:pt x="1009" y="33"/>
                    <a:pt x="1007" y="32"/>
                    <a:pt x="1007" y="32"/>
                  </a:cubicBezTo>
                  <a:cubicBezTo>
                    <a:pt x="1007" y="31"/>
                    <a:pt x="1005" y="31"/>
                    <a:pt x="1005" y="30"/>
                  </a:cubicBezTo>
                  <a:cubicBezTo>
                    <a:pt x="1005" y="30"/>
                    <a:pt x="1006" y="28"/>
                    <a:pt x="1006" y="28"/>
                  </a:cubicBezTo>
                  <a:cubicBezTo>
                    <a:pt x="1007" y="27"/>
                    <a:pt x="1008" y="26"/>
                    <a:pt x="1008" y="26"/>
                  </a:cubicBezTo>
                  <a:cubicBezTo>
                    <a:pt x="1009" y="26"/>
                    <a:pt x="1010" y="27"/>
                    <a:pt x="1010" y="27"/>
                  </a:cubicBezTo>
                  <a:cubicBezTo>
                    <a:pt x="1011" y="28"/>
                    <a:pt x="1012" y="29"/>
                    <a:pt x="1013" y="29"/>
                  </a:cubicBezTo>
                  <a:cubicBezTo>
                    <a:pt x="1013" y="29"/>
                    <a:pt x="1014" y="31"/>
                    <a:pt x="1015" y="31"/>
                  </a:cubicBezTo>
                  <a:cubicBezTo>
                    <a:pt x="1015" y="31"/>
                    <a:pt x="1016" y="29"/>
                    <a:pt x="1017" y="28"/>
                  </a:cubicBezTo>
                  <a:cubicBezTo>
                    <a:pt x="1017" y="28"/>
                    <a:pt x="1018" y="27"/>
                    <a:pt x="1018" y="26"/>
                  </a:cubicBezTo>
                  <a:cubicBezTo>
                    <a:pt x="1019" y="26"/>
                    <a:pt x="1020" y="28"/>
                    <a:pt x="1021" y="28"/>
                  </a:cubicBezTo>
                  <a:cubicBezTo>
                    <a:pt x="1021" y="28"/>
                    <a:pt x="1022" y="26"/>
                    <a:pt x="1022" y="26"/>
                  </a:cubicBezTo>
                  <a:cubicBezTo>
                    <a:pt x="1022" y="26"/>
                    <a:pt x="1024" y="23"/>
                    <a:pt x="1024" y="23"/>
                  </a:cubicBezTo>
                  <a:cubicBezTo>
                    <a:pt x="1024" y="24"/>
                    <a:pt x="1026" y="25"/>
                    <a:pt x="1026" y="25"/>
                  </a:cubicBezTo>
                  <a:cubicBezTo>
                    <a:pt x="1026" y="26"/>
                    <a:pt x="1024" y="27"/>
                    <a:pt x="1024" y="27"/>
                  </a:cubicBezTo>
                  <a:cubicBezTo>
                    <a:pt x="1025" y="28"/>
                    <a:pt x="1027" y="28"/>
                    <a:pt x="1027" y="29"/>
                  </a:cubicBezTo>
                  <a:cubicBezTo>
                    <a:pt x="1027" y="30"/>
                    <a:pt x="1025" y="31"/>
                    <a:pt x="1025" y="31"/>
                  </a:cubicBezTo>
                  <a:cubicBezTo>
                    <a:pt x="1025" y="32"/>
                    <a:pt x="1027" y="32"/>
                    <a:pt x="1027" y="33"/>
                  </a:cubicBezTo>
                  <a:cubicBezTo>
                    <a:pt x="1028" y="32"/>
                    <a:pt x="1028" y="32"/>
                    <a:pt x="1029" y="31"/>
                  </a:cubicBezTo>
                  <a:cubicBezTo>
                    <a:pt x="1029" y="31"/>
                    <a:pt x="1030" y="29"/>
                    <a:pt x="1031" y="29"/>
                  </a:cubicBezTo>
                  <a:cubicBezTo>
                    <a:pt x="1031" y="29"/>
                    <a:pt x="1033" y="30"/>
                    <a:pt x="1033" y="30"/>
                  </a:cubicBezTo>
                  <a:cubicBezTo>
                    <a:pt x="1033" y="30"/>
                    <a:pt x="1034" y="29"/>
                    <a:pt x="1035" y="28"/>
                  </a:cubicBezTo>
                  <a:cubicBezTo>
                    <a:pt x="1035" y="27"/>
                    <a:pt x="1036" y="27"/>
                    <a:pt x="1036" y="26"/>
                  </a:cubicBezTo>
                  <a:cubicBezTo>
                    <a:pt x="1037" y="25"/>
                    <a:pt x="1037" y="24"/>
                    <a:pt x="1038" y="24"/>
                  </a:cubicBezTo>
                  <a:cubicBezTo>
                    <a:pt x="1038" y="23"/>
                    <a:pt x="1039" y="21"/>
                    <a:pt x="1040" y="21"/>
                  </a:cubicBezTo>
                  <a:cubicBezTo>
                    <a:pt x="1040" y="21"/>
                    <a:pt x="1041" y="23"/>
                    <a:pt x="1042" y="23"/>
                  </a:cubicBezTo>
                  <a:cubicBezTo>
                    <a:pt x="1042" y="24"/>
                    <a:pt x="1044" y="24"/>
                    <a:pt x="1044" y="25"/>
                  </a:cubicBezTo>
                  <a:cubicBezTo>
                    <a:pt x="1044" y="25"/>
                    <a:pt x="1043" y="27"/>
                    <a:pt x="1042" y="27"/>
                  </a:cubicBezTo>
                  <a:cubicBezTo>
                    <a:pt x="1042" y="28"/>
                    <a:pt x="1041" y="28"/>
                    <a:pt x="1041" y="29"/>
                  </a:cubicBezTo>
                  <a:cubicBezTo>
                    <a:pt x="1040" y="29"/>
                    <a:pt x="1039" y="27"/>
                    <a:pt x="1038" y="28"/>
                  </a:cubicBezTo>
                  <a:cubicBezTo>
                    <a:pt x="1038" y="28"/>
                    <a:pt x="1037" y="29"/>
                    <a:pt x="1037" y="30"/>
                  </a:cubicBezTo>
                  <a:cubicBezTo>
                    <a:pt x="1036" y="30"/>
                    <a:pt x="1035" y="32"/>
                    <a:pt x="1035" y="32"/>
                  </a:cubicBezTo>
                  <a:cubicBezTo>
                    <a:pt x="1035" y="33"/>
                    <a:pt x="1037" y="33"/>
                    <a:pt x="1037" y="34"/>
                  </a:cubicBezTo>
                  <a:cubicBezTo>
                    <a:pt x="1037" y="34"/>
                    <a:pt x="1036" y="36"/>
                    <a:pt x="1036" y="36"/>
                  </a:cubicBezTo>
                  <a:cubicBezTo>
                    <a:pt x="1035" y="37"/>
                    <a:pt x="1034" y="37"/>
                    <a:pt x="1034" y="38"/>
                  </a:cubicBezTo>
                  <a:cubicBezTo>
                    <a:pt x="1035" y="38"/>
                    <a:pt x="1035" y="40"/>
                    <a:pt x="1036" y="40"/>
                  </a:cubicBezTo>
                  <a:cubicBezTo>
                    <a:pt x="1036" y="40"/>
                    <a:pt x="1038" y="38"/>
                    <a:pt x="1038" y="38"/>
                  </a:cubicBezTo>
                  <a:cubicBezTo>
                    <a:pt x="1038" y="37"/>
                    <a:pt x="1039" y="35"/>
                    <a:pt x="1040" y="35"/>
                  </a:cubicBezTo>
                  <a:cubicBezTo>
                    <a:pt x="1040" y="35"/>
                    <a:pt x="1041" y="37"/>
                    <a:pt x="1042" y="37"/>
                  </a:cubicBezTo>
                  <a:cubicBezTo>
                    <a:pt x="1042" y="38"/>
                    <a:pt x="1043" y="39"/>
                    <a:pt x="1044" y="39"/>
                  </a:cubicBezTo>
                  <a:cubicBezTo>
                    <a:pt x="1044" y="39"/>
                    <a:pt x="1046" y="41"/>
                    <a:pt x="1046" y="41"/>
                  </a:cubicBezTo>
                  <a:cubicBezTo>
                    <a:pt x="1047" y="40"/>
                    <a:pt x="1048" y="39"/>
                    <a:pt x="1048" y="38"/>
                  </a:cubicBezTo>
                  <a:cubicBezTo>
                    <a:pt x="1049" y="38"/>
                    <a:pt x="1049" y="37"/>
                    <a:pt x="1050" y="36"/>
                  </a:cubicBezTo>
                  <a:cubicBezTo>
                    <a:pt x="1051" y="37"/>
                    <a:pt x="1053" y="38"/>
                    <a:pt x="1054" y="39"/>
                  </a:cubicBezTo>
                  <a:cubicBezTo>
                    <a:pt x="1053" y="41"/>
                    <a:pt x="1052" y="42"/>
                    <a:pt x="1051" y="44"/>
                  </a:cubicBezTo>
                  <a:cubicBezTo>
                    <a:pt x="1050" y="44"/>
                    <a:pt x="1050" y="46"/>
                    <a:pt x="1049" y="46"/>
                  </a:cubicBezTo>
                  <a:cubicBezTo>
                    <a:pt x="1048" y="46"/>
                    <a:pt x="1047" y="44"/>
                    <a:pt x="1047" y="44"/>
                  </a:cubicBezTo>
                  <a:cubicBezTo>
                    <a:pt x="1046" y="45"/>
                    <a:pt x="1046" y="47"/>
                    <a:pt x="1045" y="47"/>
                  </a:cubicBezTo>
                  <a:cubicBezTo>
                    <a:pt x="1044" y="47"/>
                    <a:pt x="1043" y="45"/>
                    <a:pt x="1043" y="45"/>
                  </a:cubicBezTo>
                  <a:cubicBezTo>
                    <a:pt x="1042" y="45"/>
                    <a:pt x="1042" y="47"/>
                    <a:pt x="1041" y="47"/>
                  </a:cubicBezTo>
                  <a:cubicBezTo>
                    <a:pt x="1041" y="48"/>
                    <a:pt x="1043" y="48"/>
                    <a:pt x="1043" y="49"/>
                  </a:cubicBezTo>
                  <a:cubicBezTo>
                    <a:pt x="1043" y="49"/>
                    <a:pt x="1041" y="51"/>
                    <a:pt x="1042" y="51"/>
                  </a:cubicBezTo>
                  <a:cubicBezTo>
                    <a:pt x="1042" y="51"/>
                    <a:pt x="1044" y="53"/>
                    <a:pt x="1044" y="53"/>
                  </a:cubicBezTo>
                  <a:cubicBezTo>
                    <a:pt x="1044" y="53"/>
                    <a:pt x="1045" y="51"/>
                    <a:pt x="1046" y="51"/>
                  </a:cubicBezTo>
                  <a:cubicBezTo>
                    <a:pt x="1046" y="51"/>
                    <a:pt x="1047" y="52"/>
                    <a:pt x="1048" y="52"/>
                  </a:cubicBezTo>
                  <a:cubicBezTo>
                    <a:pt x="1048" y="52"/>
                    <a:pt x="1049" y="50"/>
                    <a:pt x="1050" y="50"/>
                  </a:cubicBezTo>
                  <a:cubicBezTo>
                    <a:pt x="1050" y="50"/>
                    <a:pt x="1051" y="52"/>
                    <a:pt x="1052" y="52"/>
                  </a:cubicBezTo>
                  <a:cubicBezTo>
                    <a:pt x="1052" y="52"/>
                    <a:pt x="1053" y="50"/>
                    <a:pt x="1053" y="50"/>
                  </a:cubicBezTo>
                  <a:cubicBezTo>
                    <a:pt x="1054" y="49"/>
                    <a:pt x="1055" y="48"/>
                    <a:pt x="1055" y="47"/>
                  </a:cubicBezTo>
                  <a:cubicBezTo>
                    <a:pt x="1056" y="47"/>
                    <a:pt x="1057" y="46"/>
                    <a:pt x="1057" y="45"/>
                  </a:cubicBezTo>
                  <a:cubicBezTo>
                    <a:pt x="1057" y="45"/>
                    <a:pt x="1055" y="44"/>
                    <a:pt x="1055" y="43"/>
                  </a:cubicBezTo>
                  <a:cubicBezTo>
                    <a:pt x="1055" y="43"/>
                    <a:pt x="1056" y="42"/>
                    <a:pt x="1056" y="41"/>
                  </a:cubicBezTo>
                  <a:cubicBezTo>
                    <a:pt x="1056" y="41"/>
                    <a:pt x="1054" y="40"/>
                    <a:pt x="1054" y="39"/>
                  </a:cubicBezTo>
                  <a:cubicBezTo>
                    <a:pt x="1054" y="39"/>
                    <a:pt x="1056" y="38"/>
                    <a:pt x="1056" y="37"/>
                  </a:cubicBezTo>
                  <a:cubicBezTo>
                    <a:pt x="1056" y="36"/>
                    <a:pt x="1057" y="36"/>
                    <a:pt x="1058" y="35"/>
                  </a:cubicBezTo>
                  <a:cubicBezTo>
                    <a:pt x="1058" y="35"/>
                    <a:pt x="1060" y="37"/>
                    <a:pt x="1060" y="37"/>
                  </a:cubicBezTo>
                  <a:cubicBezTo>
                    <a:pt x="1060" y="37"/>
                    <a:pt x="1062" y="38"/>
                    <a:pt x="1062" y="38"/>
                  </a:cubicBezTo>
                  <a:cubicBezTo>
                    <a:pt x="1062" y="38"/>
                    <a:pt x="1064" y="36"/>
                    <a:pt x="1064" y="36"/>
                  </a:cubicBezTo>
                  <a:cubicBezTo>
                    <a:pt x="1064" y="36"/>
                    <a:pt x="1061" y="35"/>
                    <a:pt x="1061" y="34"/>
                  </a:cubicBezTo>
                  <a:cubicBezTo>
                    <a:pt x="1061" y="34"/>
                    <a:pt x="1063" y="33"/>
                    <a:pt x="1063" y="32"/>
                  </a:cubicBezTo>
                  <a:cubicBezTo>
                    <a:pt x="1064" y="31"/>
                    <a:pt x="1065" y="29"/>
                    <a:pt x="1067" y="28"/>
                  </a:cubicBezTo>
                  <a:cubicBezTo>
                    <a:pt x="1067" y="28"/>
                    <a:pt x="1069" y="29"/>
                    <a:pt x="1069" y="29"/>
                  </a:cubicBezTo>
                  <a:cubicBezTo>
                    <a:pt x="1069" y="30"/>
                    <a:pt x="1067" y="31"/>
                    <a:pt x="1067" y="32"/>
                  </a:cubicBezTo>
                  <a:cubicBezTo>
                    <a:pt x="1067" y="32"/>
                    <a:pt x="1069" y="33"/>
                    <a:pt x="1069" y="33"/>
                  </a:cubicBezTo>
                  <a:cubicBezTo>
                    <a:pt x="1069" y="34"/>
                    <a:pt x="1068" y="35"/>
                    <a:pt x="1068" y="36"/>
                  </a:cubicBezTo>
                  <a:cubicBezTo>
                    <a:pt x="1067" y="36"/>
                    <a:pt x="1066" y="37"/>
                    <a:pt x="1066" y="38"/>
                  </a:cubicBezTo>
                  <a:cubicBezTo>
                    <a:pt x="1065" y="39"/>
                    <a:pt x="1065" y="40"/>
                    <a:pt x="1064" y="40"/>
                  </a:cubicBezTo>
                  <a:cubicBezTo>
                    <a:pt x="1064" y="40"/>
                    <a:pt x="1063" y="42"/>
                    <a:pt x="1063" y="42"/>
                  </a:cubicBezTo>
                  <a:cubicBezTo>
                    <a:pt x="1062" y="42"/>
                    <a:pt x="1060" y="41"/>
                    <a:pt x="1060" y="41"/>
                  </a:cubicBezTo>
                  <a:cubicBezTo>
                    <a:pt x="1060" y="41"/>
                    <a:pt x="1058" y="42"/>
                    <a:pt x="1059" y="43"/>
                  </a:cubicBezTo>
                  <a:cubicBezTo>
                    <a:pt x="1059" y="43"/>
                    <a:pt x="1060" y="44"/>
                    <a:pt x="1061" y="45"/>
                  </a:cubicBezTo>
                  <a:cubicBezTo>
                    <a:pt x="1061" y="45"/>
                    <a:pt x="1063" y="46"/>
                    <a:pt x="1063" y="46"/>
                  </a:cubicBezTo>
                  <a:cubicBezTo>
                    <a:pt x="1063" y="47"/>
                    <a:pt x="1062" y="48"/>
                    <a:pt x="1061" y="49"/>
                  </a:cubicBezTo>
                  <a:cubicBezTo>
                    <a:pt x="1061" y="49"/>
                    <a:pt x="1060" y="50"/>
                    <a:pt x="1060" y="51"/>
                  </a:cubicBezTo>
                  <a:cubicBezTo>
                    <a:pt x="1059" y="51"/>
                    <a:pt x="1058" y="53"/>
                    <a:pt x="1058" y="53"/>
                  </a:cubicBezTo>
                  <a:cubicBezTo>
                    <a:pt x="1058" y="54"/>
                    <a:pt x="1056" y="55"/>
                    <a:pt x="1056" y="55"/>
                  </a:cubicBezTo>
                  <a:cubicBezTo>
                    <a:pt x="1056" y="55"/>
                    <a:pt x="1058" y="57"/>
                    <a:pt x="1058" y="57"/>
                  </a:cubicBezTo>
                  <a:cubicBezTo>
                    <a:pt x="1059" y="57"/>
                    <a:pt x="1060" y="55"/>
                    <a:pt x="1060" y="55"/>
                  </a:cubicBezTo>
                  <a:cubicBezTo>
                    <a:pt x="1061" y="55"/>
                    <a:pt x="1062" y="56"/>
                    <a:pt x="1062" y="56"/>
                  </a:cubicBezTo>
                  <a:cubicBezTo>
                    <a:pt x="1063" y="57"/>
                    <a:pt x="1065" y="58"/>
                    <a:pt x="1065" y="58"/>
                  </a:cubicBezTo>
                  <a:cubicBezTo>
                    <a:pt x="1065" y="59"/>
                    <a:pt x="1063" y="60"/>
                    <a:pt x="1063" y="60"/>
                  </a:cubicBezTo>
                  <a:cubicBezTo>
                    <a:pt x="1062" y="62"/>
                    <a:pt x="1061" y="63"/>
                    <a:pt x="1060" y="65"/>
                  </a:cubicBezTo>
                  <a:cubicBezTo>
                    <a:pt x="1058" y="64"/>
                    <a:pt x="1057" y="63"/>
                    <a:pt x="1055" y="61"/>
                  </a:cubicBezTo>
                  <a:cubicBezTo>
                    <a:pt x="1055" y="61"/>
                    <a:pt x="1057" y="60"/>
                    <a:pt x="1057" y="59"/>
                  </a:cubicBezTo>
                  <a:cubicBezTo>
                    <a:pt x="1057" y="59"/>
                    <a:pt x="1054" y="58"/>
                    <a:pt x="1055" y="57"/>
                  </a:cubicBezTo>
                  <a:cubicBezTo>
                    <a:pt x="1055" y="57"/>
                    <a:pt x="1056" y="56"/>
                    <a:pt x="1056" y="55"/>
                  </a:cubicBezTo>
                  <a:cubicBezTo>
                    <a:pt x="1056" y="55"/>
                    <a:pt x="1055" y="54"/>
                    <a:pt x="1054" y="53"/>
                  </a:cubicBezTo>
                  <a:cubicBezTo>
                    <a:pt x="1053" y="53"/>
                    <a:pt x="1052" y="52"/>
                    <a:pt x="1052" y="52"/>
                  </a:cubicBezTo>
                  <a:cubicBezTo>
                    <a:pt x="1051" y="53"/>
                    <a:pt x="1049" y="55"/>
                    <a:pt x="1048" y="56"/>
                  </a:cubicBezTo>
                  <a:cubicBezTo>
                    <a:pt x="1049" y="57"/>
                    <a:pt x="1050" y="57"/>
                    <a:pt x="1051" y="58"/>
                  </a:cubicBezTo>
                  <a:cubicBezTo>
                    <a:pt x="1051" y="58"/>
                    <a:pt x="1053" y="59"/>
                    <a:pt x="1053" y="60"/>
                  </a:cubicBezTo>
                  <a:cubicBezTo>
                    <a:pt x="1053" y="60"/>
                    <a:pt x="1051" y="62"/>
                    <a:pt x="1051" y="62"/>
                  </a:cubicBezTo>
                  <a:cubicBezTo>
                    <a:pt x="1051" y="62"/>
                    <a:pt x="1049" y="64"/>
                    <a:pt x="1049" y="64"/>
                  </a:cubicBezTo>
                  <a:cubicBezTo>
                    <a:pt x="1049" y="64"/>
                    <a:pt x="1051" y="66"/>
                    <a:pt x="1052" y="66"/>
                  </a:cubicBezTo>
                  <a:cubicBezTo>
                    <a:pt x="1052" y="66"/>
                    <a:pt x="1054" y="67"/>
                    <a:pt x="1054" y="68"/>
                  </a:cubicBezTo>
                  <a:cubicBezTo>
                    <a:pt x="1054" y="68"/>
                    <a:pt x="1052" y="70"/>
                    <a:pt x="1052" y="70"/>
                  </a:cubicBezTo>
                  <a:cubicBezTo>
                    <a:pt x="1052" y="70"/>
                    <a:pt x="1050" y="68"/>
                    <a:pt x="1050" y="68"/>
                  </a:cubicBezTo>
                  <a:cubicBezTo>
                    <a:pt x="1049" y="68"/>
                    <a:pt x="1049" y="70"/>
                    <a:pt x="1048" y="70"/>
                  </a:cubicBezTo>
                  <a:cubicBezTo>
                    <a:pt x="1048" y="71"/>
                    <a:pt x="1047" y="72"/>
                    <a:pt x="1047" y="73"/>
                  </a:cubicBezTo>
                  <a:cubicBezTo>
                    <a:pt x="1047" y="73"/>
                    <a:pt x="1048" y="74"/>
                    <a:pt x="1049" y="74"/>
                  </a:cubicBezTo>
                  <a:cubicBezTo>
                    <a:pt x="1049" y="74"/>
                    <a:pt x="1047" y="76"/>
                    <a:pt x="1047" y="76"/>
                  </a:cubicBezTo>
                  <a:cubicBezTo>
                    <a:pt x="1047" y="76"/>
                    <a:pt x="1045" y="75"/>
                    <a:pt x="1045" y="75"/>
                  </a:cubicBezTo>
                  <a:cubicBezTo>
                    <a:pt x="1045" y="74"/>
                    <a:pt x="1047" y="73"/>
                    <a:pt x="1047" y="73"/>
                  </a:cubicBezTo>
                  <a:cubicBezTo>
                    <a:pt x="1046" y="72"/>
                    <a:pt x="1044" y="71"/>
                    <a:pt x="1044" y="71"/>
                  </a:cubicBezTo>
                  <a:cubicBezTo>
                    <a:pt x="1044" y="70"/>
                    <a:pt x="1046" y="69"/>
                    <a:pt x="1046" y="69"/>
                  </a:cubicBezTo>
                  <a:cubicBezTo>
                    <a:pt x="1046" y="68"/>
                    <a:pt x="1044" y="68"/>
                    <a:pt x="1044" y="67"/>
                  </a:cubicBezTo>
                  <a:cubicBezTo>
                    <a:pt x="1044" y="66"/>
                    <a:pt x="1046" y="65"/>
                    <a:pt x="1045" y="65"/>
                  </a:cubicBezTo>
                  <a:cubicBezTo>
                    <a:pt x="1045" y="64"/>
                    <a:pt x="1043" y="64"/>
                    <a:pt x="1043" y="63"/>
                  </a:cubicBezTo>
                  <a:cubicBezTo>
                    <a:pt x="1043" y="62"/>
                    <a:pt x="1045" y="61"/>
                    <a:pt x="1045" y="61"/>
                  </a:cubicBezTo>
                  <a:cubicBezTo>
                    <a:pt x="1045" y="60"/>
                    <a:pt x="1043" y="60"/>
                    <a:pt x="1043" y="59"/>
                  </a:cubicBezTo>
                  <a:cubicBezTo>
                    <a:pt x="1042" y="61"/>
                    <a:pt x="1040" y="62"/>
                    <a:pt x="1039" y="63"/>
                  </a:cubicBezTo>
                  <a:cubicBezTo>
                    <a:pt x="1039" y="64"/>
                    <a:pt x="1038" y="65"/>
                    <a:pt x="1038" y="66"/>
                  </a:cubicBezTo>
                  <a:cubicBezTo>
                    <a:pt x="1037" y="66"/>
                    <a:pt x="1036" y="68"/>
                    <a:pt x="1036" y="68"/>
                  </a:cubicBezTo>
                  <a:cubicBezTo>
                    <a:pt x="1036" y="68"/>
                    <a:pt x="1034" y="66"/>
                    <a:pt x="1034" y="66"/>
                  </a:cubicBezTo>
                  <a:cubicBezTo>
                    <a:pt x="1033" y="67"/>
                    <a:pt x="1032" y="68"/>
                    <a:pt x="1032" y="68"/>
                  </a:cubicBezTo>
                  <a:cubicBezTo>
                    <a:pt x="1032" y="69"/>
                    <a:pt x="1034" y="70"/>
                    <a:pt x="1034" y="70"/>
                  </a:cubicBezTo>
                  <a:cubicBezTo>
                    <a:pt x="1034" y="71"/>
                    <a:pt x="1033" y="72"/>
                    <a:pt x="1032" y="72"/>
                  </a:cubicBezTo>
                  <a:cubicBezTo>
                    <a:pt x="1032" y="73"/>
                    <a:pt x="1031" y="74"/>
                    <a:pt x="1031" y="75"/>
                  </a:cubicBezTo>
                  <a:cubicBezTo>
                    <a:pt x="1030" y="75"/>
                    <a:pt x="1030" y="76"/>
                    <a:pt x="1029" y="77"/>
                  </a:cubicBezTo>
                  <a:cubicBezTo>
                    <a:pt x="1028" y="76"/>
                    <a:pt x="1026" y="75"/>
                    <a:pt x="1025" y="73"/>
                  </a:cubicBezTo>
                  <a:cubicBezTo>
                    <a:pt x="1025" y="73"/>
                    <a:pt x="1026" y="72"/>
                    <a:pt x="1026" y="71"/>
                  </a:cubicBezTo>
                  <a:cubicBezTo>
                    <a:pt x="1027" y="71"/>
                    <a:pt x="1028" y="69"/>
                    <a:pt x="1028" y="69"/>
                  </a:cubicBezTo>
                  <a:cubicBezTo>
                    <a:pt x="1028" y="69"/>
                    <a:pt x="1026" y="68"/>
                    <a:pt x="1026" y="67"/>
                  </a:cubicBezTo>
                  <a:cubicBezTo>
                    <a:pt x="1025" y="67"/>
                    <a:pt x="1024" y="66"/>
                    <a:pt x="1024" y="66"/>
                  </a:cubicBezTo>
                  <a:cubicBezTo>
                    <a:pt x="1023" y="66"/>
                    <a:pt x="1022" y="68"/>
                    <a:pt x="1022" y="68"/>
                  </a:cubicBezTo>
                  <a:cubicBezTo>
                    <a:pt x="1022" y="68"/>
                    <a:pt x="1020" y="70"/>
                    <a:pt x="1020" y="70"/>
                  </a:cubicBezTo>
                  <a:cubicBezTo>
                    <a:pt x="1020" y="70"/>
                    <a:pt x="1018" y="69"/>
                    <a:pt x="1018" y="68"/>
                  </a:cubicBezTo>
                  <a:cubicBezTo>
                    <a:pt x="1018" y="68"/>
                    <a:pt x="1016" y="67"/>
                    <a:pt x="1016" y="67"/>
                  </a:cubicBezTo>
                  <a:cubicBezTo>
                    <a:pt x="1016" y="66"/>
                    <a:pt x="1018" y="65"/>
                    <a:pt x="1017" y="64"/>
                  </a:cubicBezTo>
                  <a:cubicBezTo>
                    <a:pt x="1017" y="64"/>
                    <a:pt x="1016" y="63"/>
                    <a:pt x="1015" y="63"/>
                  </a:cubicBezTo>
                  <a:cubicBezTo>
                    <a:pt x="1014" y="62"/>
                    <a:pt x="1014" y="62"/>
                    <a:pt x="1013" y="61"/>
                  </a:cubicBezTo>
                  <a:cubicBezTo>
                    <a:pt x="1013" y="62"/>
                    <a:pt x="1011" y="63"/>
                    <a:pt x="1011" y="63"/>
                  </a:cubicBezTo>
                  <a:cubicBezTo>
                    <a:pt x="1011" y="64"/>
                    <a:pt x="1013" y="65"/>
                    <a:pt x="1013" y="65"/>
                  </a:cubicBezTo>
                  <a:cubicBezTo>
                    <a:pt x="1014" y="65"/>
                    <a:pt x="1016" y="66"/>
                    <a:pt x="1016" y="67"/>
                  </a:cubicBezTo>
                  <a:cubicBezTo>
                    <a:pt x="1016" y="67"/>
                    <a:pt x="1014" y="68"/>
                    <a:pt x="1014" y="69"/>
                  </a:cubicBezTo>
                  <a:cubicBezTo>
                    <a:pt x="1014" y="69"/>
                    <a:pt x="1013" y="71"/>
                    <a:pt x="1012" y="71"/>
                  </a:cubicBezTo>
                  <a:cubicBezTo>
                    <a:pt x="1012" y="71"/>
                    <a:pt x="1010" y="69"/>
                    <a:pt x="1010" y="69"/>
                  </a:cubicBezTo>
                  <a:cubicBezTo>
                    <a:pt x="1009" y="70"/>
                    <a:pt x="1009" y="71"/>
                    <a:pt x="1008" y="72"/>
                  </a:cubicBezTo>
                  <a:cubicBezTo>
                    <a:pt x="1009" y="72"/>
                    <a:pt x="1010" y="73"/>
                    <a:pt x="1011" y="73"/>
                  </a:cubicBezTo>
                  <a:cubicBezTo>
                    <a:pt x="1010" y="73"/>
                    <a:pt x="1009" y="76"/>
                    <a:pt x="1009" y="76"/>
                  </a:cubicBezTo>
                  <a:cubicBezTo>
                    <a:pt x="1008" y="76"/>
                    <a:pt x="1007" y="74"/>
                    <a:pt x="1007" y="74"/>
                  </a:cubicBezTo>
                  <a:cubicBezTo>
                    <a:pt x="1006" y="74"/>
                    <a:pt x="1004" y="72"/>
                    <a:pt x="1004" y="72"/>
                  </a:cubicBezTo>
                  <a:cubicBezTo>
                    <a:pt x="1004" y="72"/>
                    <a:pt x="1006" y="70"/>
                    <a:pt x="1006" y="70"/>
                  </a:cubicBezTo>
                  <a:cubicBezTo>
                    <a:pt x="1006" y="70"/>
                    <a:pt x="1008" y="68"/>
                    <a:pt x="1008" y="68"/>
                  </a:cubicBezTo>
                  <a:cubicBezTo>
                    <a:pt x="1008" y="67"/>
                    <a:pt x="1006" y="67"/>
                    <a:pt x="1006" y="66"/>
                  </a:cubicBezTo>
                  <a:cubicBezTo>
                    <a:pt x="1005" y="65"/>
                    <a:pt x="1007" y="64"/>
                    <a:pt x="1007" y="64"/>
                  </a:cubicBezTo>
                  <a:cubicBezTo>
                    <a:pt x="1007" y="63"/>
                    <a:pt x="1009" y="62"/>
                    <a:pt x="1009" y="62"/>
                  </a:cubicBezTo>
                  <a:cubicBezTo>
                    <a:pt x="1009" y="61"/>
                    <a:pt x="1007" y="60"/>
                    <a:pt x="1007" y="60"/>
                  </a:cubicBezTo>
                  <a:cubicBezTo>
                    <a:pt x="1007" y="59"/>
                    <a:pt x="1005" y="59"/>
                    <a:pt x="1005" y="58"/>
                  </a:cubicBezTo>
                  <a:cubicBezTo>
                    <a:pt x="1003" y="60"/>
                    <a:pt x="1002" y="61"/>
                    <a:pt x="1001" y="63"/>
                  </a:cubicBezTo>
                  <a:cubicBezTo>
                    <a:pt x="1001" y="63"/>
                    <a:pt x="1000" y="64"/>
                    <a:pt x="999" y="65"/>
                  </a:cubicBezTo>
                  <a:cubicBezTo>
                    <a:pt x="999" y="65"/>
                    <a:pt x="998" y="67"/>
                    <a:pt x="998" y="67"/>
                  </a:cubicBezTo>
                  <a:cubicBezTo>
                    <a:pt x="998" y="68"/>
                    <a:pt x="1000" y="68"/>
                    <a:pt x="1000" y="69"/>
                  </a:cubicBezTo>
                  <a:cubicBezTo>
                    <a:pt x="1000" y="70"/>
                    <a:pt x="998" y="70"/>
                    <a:pt x="998" y="71"/>
                  </a:cubicBezTo>
                  <a:cubicBezTo>
                    <a:pt x="997" y="70"/>
                    <a:pt x="997" y="70"/>
                    <a:pt x="996" y="69"/>
                  </a:cubicBezTo>
                  <a:cubicBezTo>
                    <a:pt x="996" y="69"/>
                    <a:pt x="994" y="68"/>
                    <a:pt x="994" y="68"/>
                  </a:cubicBezTo>
                  <a:cubicBezTo>
                    <a:pt x="994" y="67"/>
                    <a:pt x="996" y="66"/>
                    <a:pt x="995" y="65"/>
                  </a:cubicBezTo>
                  <a:cubicBezTo>
                    <a:pt x="995" y="65"/>
                    <a:pt x="994" y="64"/>
                    <a:pt x="993" y="64"/>
                  </a:cubicBezTo>
                  <a:cubicBezTo>
                    <a:pt x="993" y="63"/>
                    <a:pt x="991" y="62"/>
                    <a:pt x="991" y="62"/>
                  </a:cubicBezTo>
                  <a:cubicBezTo>
                    <a:pt x="991" y="61"/>
                    <a:pt x="993" y="60"/>
                    <a:pt x="993" y="60"/>
                  </a:cubicBezTo>
                  <a:cubicBezTo>
                    <a:pt x="993" y="59"/>
                    <a:pt x="991" y="59"/>
                    <a:pt x="990" y="58"/>
                  </a:cubicBezTo>
                  <a:cubicBezTo>
                    <a:pt x="990" y="57"/>
                    <a:pt x="992" y="56"/>
                    <a:pt x="992" y="56"/>
                  </a:cubicBezTo>
                  <a:cubicBezTo>
                    <a:pt x="992" y="55"/>
                    <a:pt x="990" y="55"/>
                    <a:pt x="990" y="54"/>
                  </a:cubicBezTo>
                  <a:cubicBezTo>
                    <a:pt x="990" y="55"/>
                    <a:pt x="988" y="56"/>
                    <a:pt x="988" y="56"/>
                  </a:cubicBezTo>
                  <a:cubicBezTo>
                    <a:pt x="988" y="57"/>
                    <a:pt x="991" y="58"/>
                    <a:pt x="990" y="58"/>
                  </a:cubicBezTo>
                  <a:cubicBezTo>
                    <a:pt x="990" y="59"/>
                    <a:pt x="989" y="60"/>
                    <a:pt x="989" y="60"/>
                  </a:cubicBezTo>
                  <a:cubicBezTo>
                    <a:pt x="988" y="61"/>
                    <a:pt x="987" y="62"/>
                    <a:pt x="987" y="62"/>
                  </a:cubicBezTo>
                  <a:cubicBezTo>
                    <a:pt x="987" y="63"/>
                    <a:pt x="985" y="64"/>
                    <a:pt x="985" y="65"/>
                  </a:cubicBezTo>
                  <a:cubicBezTo>
                    <a:pt x="985" y="65"/>
                    <a:pt x="988" y="66"/>
                    <a:pt x="988" y="66"/>
                  </a:cubicBezTo>
                  <a:cubicBezTo>
                    <a:pt x="987" y="67"/>
                    <a:pt x="986" y="68"/>
                    <a:pt x="986" y="69"/>
                  </a:cubicBezTo>
                  <a:cubicBezTo>
                    <a:pt x="985" y="69"/>
                    <a:pt x="985" y="70"/>
                    <a:pt x="984" y="71"/>
                  </a:cubicBezTo>
                  <a:cubicBezTo>
                    <a:pt x="984" y="71"/>
                    <a:pt x="982" y="69"/>
                    <a:pt x="982" y="69"/>
                  </a:cubicBezTo>
                  <a:cubicBezTo>
                    <a:pt x="981" y="69"/>
                    <a:pt x="981" y="71"/>
                    <a:pt x="980" y="71"/>
                  </a:cubicBezTo>
                  <a:cubicBezTo>
                    <a:pt x="979" y="71"/>
                    <a:pt x="979" y="70"/>
                    <a:pt x="978" y="70"/>
                  </a:cubicBezTo>
                  <a:cubicBezTo>
                    <a:pt x="977" y="70"/>
                    <a:pt x="977" y="71"/>
                    <a:pt x="976" y="72"/>
                  </a:cubicBezTo>
                  <a:cubicBezTo>
                    <a:pt x="976" y="72"/>
                    <a:pt x="974" y="70"/>
                    <a:pt x="974" y="70"/>
                  </a:cubicBezTo>
                  <a:cubicBezTo>
                    <a:pt x="974" y="70"/>
                    <a:pt x="976" y="68"/>
                    <a:pt x="976" y="68"/>
                  </a:cubicBezTo>
                  <a:cubicBezTo>
                    <a:pt x="976" y="68"/>
                    <a:pt x="977" y="66"/>
                    <a:pt x="977" y="66"/>
                  </a:cubicBezTo>
                  <a:cubicBezTo>
                    <a:pt x="978" y="66"/>
                    <a:pt x="980" y="68"/>
                    <a:pt x="980" y="67"/>
                  </a:cubicBezTo>
                  <a:cubicBezTo>
                    <a:pt x="980" y="67"/>
                    <a:pt x="981" y="66"/>
                    <a:pt x="981" y="65"/>
                  </a:cubicBezTo>
                  <a:cubicBezTo>
                    <a:pt x="982" y="64"/>
                    <a:pt x="983" y="64"/>
                    <a:pt x="983" y="63"/>
                  </a:cubicBezTo>
                  <a:cubicBezTo>
                    <a:pt x="983" y="63"/>
                    <a:pt x="985" y="61"/>
                    <a:pt x="985" y="61"/>
                  </a:cubicBezTo>
                  <a:cubicBezTo>
                    <a:pt x="985" y="61"/>
                    <a:pt x="983" y="59"/>
                    <a:pt x="983" y="59"/>
                  </a:cubicBezTo>
                  <a:cubicBezTo>
                    <a:pt x="982" y="59"/>
                    <a:pt x="981" y="61"/>
                    <a:pt x="981" y="61"/>
                  </a:cubicBezTo>
                  <a:cubicBezTo>
                    <a:pt x="980" y="61"/>
                    <a:pt x="979" y="60"/>
                    <a:pt x="979" y="60"/>
                  </a:cubicBezTo>
                  <a:cubicBezTo>
                    <a:pt x="978" y="59"/>
                    <a:pt x="977" y="58"/>
                    <a:pt x="976" y="58"/>
                  </a:cubicBezTo>
                  <a:cubicBezTo>
                    <a:pt x="976" y="58"/>
                    <a:pt x="975" y="56"/>
                    <a:pt x="974" y="56"/>
                  </a:cubicBezTo>
                  <a:cubicBezTo>
                    <a:pt x="974" y="56"/>
                    <a:pt x="973" y="58"/>
                    <a:pt x="972" y="58"/>
                  </a:cubicBezTo>
                  <a:cubicBezTo>
                    <a:pt x="972" y="58"/>
                    <a:pt x="971" y="57"/>
                    <a:pt x="970" y="57"/>
                  </a:cubicBezTo>
                  <a:cubicBezTo>
                    <a:pt x="970" y="57"/>
                    <a:pt x="969" y="58"/>
                    <a:pt x="969" y="59"/>
                  </a:cubicBezTo>
                  <a:cubicBezTo>
                    <a:pt x="968" y="60"/>
                    <a:pt x="967" y="60"/>
                    <a:pt x="967" y="61"/>
                  </a:cubicBezTo>
                  <a:cubicBezTo>
                    <a:pt x="966" y="62"/>
                    <a:pt x="966" y="63"/>
                    <a:pt x="965" y="63"/>
                  </a:cubicBezTo>
                  <a:cubicBezTo>
                    <a:pt x="965" y="64"/>
                    <a:pt x="964" y="65"/>
                    <a:pt x="963" y="66"/>
                  </a:cubicBezTo>
                  <a:cubicBezTo>
                    <a:pt x="963" y="66"/>
                    <a:pt x="962" y="68"/>
                    <a:pt x="962" y="68"/>
                  </a:cubicBezTo>
                  <a:cubicBezTo>
                    <a:pt x="961" y="68"/>
                    <a:pt x="961" y="70"/>
                    <a:pt x="960" y="70"/>
                  </a:cubicBezTo>
                  <a:cubicBezTo>
                    <a:pt x="960" y="70"/>
                    <a:pt x="958" y="69"/>
                    <a:pt x="958" y="68"/>
                  </a:cubicBezTo>
                  <a:cubicBezTo>
                    <a:pt x="958" y="68"/>
                    <a:pt x="959" y="67"/>
                    <a:pt x="960" y="66"/>
                  </a:cubicBezTo>
                  <a:cubicBezTo>
                    <a:pt x="960" y="65"/>
                    <a:pt x="961" y="65"/>
                    <a:pt x="961" y="64"/>
                  </a:cubicBezTo>
                  <a:cubicBezTo>
                    <a:pt x="962" y="63"/>
                    <a:pt x="962" y="62"/>
                    <a:pt x="963" y="62"/>
                  </a:cubicBezTo>
                  <a:cubicBezTo>
                    <a:pt x="962" y="61"/>
                    <a:pt x="961" y="61"/>
                    <a:pt x="961" y="60"/>
                  </a:cubicBezTo>
                  <a:cubicBezTo>
                    <a:pt x="960" y="60"/>
                    <a:pt x="959" y="58"/>
                    <a:pt x="958" y="58"/>
                  </a:cubicBezTo>
                  <a:cubicBezTo>
                    <a:pt x="958" y="58"/>
                    <a:pt x="957" y="60"/>
                    <a:pt x="957" y="61"/>
                  </a:cubicBezTo>
                  <a:cubicBezTo>
                    <a:pt x="956" y="61"/>
                    <a:pt x="955" y="59"/>
                    <a:pt x="955" y="59"/>
                  </a:cubicBezTo>
                  <a:cubicBezTo>
                    <a:pt x="954" y="59"/>
                    <a:pt x="953" y="61"/>
                    <a:pt x="953" y="61"/>
                  </a:cubicBezTo>
                  <a:cubicBezTo>
                    <a:pt x="952" y="61"/>
                    <a:pt x="951" y="60"/>
                    <a:pt x="951" y="59"/>
                  </a:cubicBezTo>
                  <a:cubicBezTo>
                    <a:pt x="950" y="59"/>
                    <a:pt x="949" y="58"/>
                    <a:pt x="948" y="58"/>
                  </a:cubicBezTo>
                  <a:cubicBezTo>
                    <a:pt x="948" y="58"/>
                    <a:pt x="947" y="56"/>
                    <a:pt x="946" y="56"/>
                  </a:cubicBezTo>
                  <a:cubicBezTo>
                    <a:pt x="946" y="56"/>
                    <a:pt x="945" y="58"/>
                    <a:pt x="944" y="58"/>
                  </a:cubicBezTo>
                  <a:cubicBezTo>
                    <a:pt x="944" y="58"/>
                    <a:pt x="943" y="56"/>
                    <a:pt x="942" y="56"/>
                  </a:cubicBezTo>
                  <a:cubicBezTo>
                    <a:pt x="942" y="57"/>
                    <a:pt x="941" y="59"/>
                    <a:pt x="940" y="59"/>
                  </a:cubicBezTo>
                  <a:cubicBezTo>
                    <a:pt x="940" y="59"/>
                    <a:pt x="939" y="57"/>
                    <a:pt x="938" y="57"/>
                  </a:cubicBezTo>
                  <a:cubicBezTo>
                    <a:pt x="938" y="57"/>
                    <a:pt x="937" y="59"/>
                    <a:pt x="937" y="59"/>
                  </a:cubicBezTo>
                  <a:cubicBezTo>
                    <a:pt x="936" y="59"/>
                    <a:pt x="935" y="57"/>
                    <a:pt x="934" y="58"/>
                  </a:cubicBezTo>
                  <a:cubicBezTo>
                    <a:pt x="934" y="58"/>
                    <a:pt x="933" y="60"/>
                    <a:pt x="933" y="60"/>
                  </a:cubicBezTo>
                  <a:cubicBezTo>
                    <a:pt x="932" y="60"/>
                    <a:pt x="931" y="58"/>
                    <a:pt x="930" y="58"/>
                  </a:cubicBezTo>
                  <a:cubicBezTo>
                    <a:pt x="930" y="58"/>
                    <a:pt x="929" y="60"/>
                    <a:pt x="929" y="60"/>
                  </a:cubicBezTo>
                  <a:cubicBezTo>
                    <a:pt x="929" y="61"/>
                    <a:pt x="931" y="61"/>
                    <a:pt x="931" y="62"/>
                  </a:cubicBezTo>
                  <a:cubicBezTo>
                    <a:pt x="931" y="62"/>
                    <a:pt x="929" y="64"/>
                    <a:pt x="929" y="64"/>
                  </a:cubicBezTo>
                  <a:cubicBezTo>
                    <a:pt x="929" y="64"/>
                    <a:pt x="927" y="62"/>
                    <a:pt x="927" y="63"/>
                  </a:cubicBezTo>
                  <a:cubicBezTo>
                    <a:pt x="926" y="63"/>
                    <a:pt x="926" y="65"/>
                    <a:pt x="925" y="65"/>
                  </a:cubicBezTo>
                  <a:cubicBezTo>
                    <a:pt x="925" y="64"/>
                    <a:pt x="923" y="64"/>
                    <a:pt x="923" y="63"/>
                  </a:cubicBezTo>
                  <a:cubicBezTo>
                    <a:pt x="923" y="63"/>
                    <a:pt x="925" y="61"/>
                    <a:pt x="925" y="61"/>
                  </a:cubicBezTo>
                  <a:cubicBezTo>
                    <a:pt x="925" y="60"/>
                    <a:pt x="926" y="59"/>
                    <a:pt x="926" y="59"/>
                  </a:cubicBezTo>
                  <a:cubicBezTo>
                    <a:pt x="927" y="58"/>
                    <a:pt x="928" y="57"/>
                    <a:pt x="928" y="56"/>
                  </a:cubicBezTo>
                  <a:cubicBezTo>
                    <a:pt x="928" y="56"/>
                    <a:pt x="926" y="55"/>
                    <a:pt x="926" y="55"/>
                  </a:cubicBezTo>
                  <a:cubicBezTo>
                    <a:pt x="926" y="54"/>
                    <a:pt x="928" y="53"/>
                    <a:pt x="928" y="52"/>
                  </a:cubicBezTo>
                  <a:cubicBezTo>
                    <a:pt x="928" y="52"/>
                    <a:pt x="925" y="51"/>
                    <a:pt x="925" y="51"/>
                  </a:cubicBezTo>
                  <a:cubicBezTo>
                    <a:pt x="926" y="50"/>
                    <a:pt x="927" y="49"/>
                    <a:pt x="927" y="48"/>
                  </a:cubicBezTo>
                  <a:cubicBezTo>
                    <a:pt x="928" y="48"/>
                    <a:pt x="928" y="47"/>
                    <a:pt x="929" y="46"/>
                  </a:cubicBezTo>
                  <a:cubicBezTo>
                    <a:pt x="929" y="46"/>
                    <a:pt x="930" y="44"/>
                    <a:pt x="930" y="44"/>
                  </a:cubicBezTo>
                  <a:cubicBezTo>
                    <a:pt x="930" y="44"/>
                    <a:pt x="929" y="42"/>
                    <a:pt x="928" y="42"/>
                  </a:cubicBezTo>
                  <a:cubicBezTo>
                    <a:pt x="928" y="42"/>
                    <a:pt x="927" y="44"/>
                    <a:pt x="927" y="45"/>
                  </a:cubicBezTo>
                  <a:cubicBezTo>
                    <a:pt x="926" y="45"/>
                    <a:pt x="924" y="43"/>
                    <a:pt x="924" y="43"/>
                  </a:cubicBezTo>
                  <a:cubicBezTo>
                    <a:pt x="924" y="43"/>
                    <a:pt x="923" y="45"/>
                    <a:pt x="923" y="45"/>
                  </a:cubicBezTo>
                  <a:cubicBezTo>
                    <a:pt x="923" y="46"/>
                    <a:pt x="925" y="46"/>
                    <a:pt x="925" y="47"/>
                  </a:cubicBezTo>
                  <a:cubicBezTo>
                    <a:pt x="925" y="47"/>
                    <a:pt x="923" y="48"/>
                    <a:pt x="923" y="49"/>
                  </a:cubicBezTo>
                  <a:cubicBezTo>
                    <a:pt x="923" y="50"/>
                    <a:pt x="925" y="50"/>
                    <a:pt x="925" y="51"/>
                  </a:cubicBezTo>
                  <a:cubicBezTo>
                    <a:pt x="925" y="51"/>
                    <a:pt x="924" y="52"/>
                    <a:pt x="924" y="53"/>
                  </a:cubicBezTo>
                  <a:cubicBezTo>
                    <a:pt x="924" y="53"/>
                    <a:pt x="926" y="54"/>
                    <a:pt x="926" y="55"/>
                  </a:cubicBezTo>
                  <a:cubicBezTo>
                    <a:pt x="926" y="55"/>
                    <a:pt x="925" y="56"/>
                    <a:pt x="924" y="57"/>
                  </a:cubicBezTo>
                  <a:cubicBezTo>
                    <a:pt x="924" y="57"/>
                    <a:pt x="923" y="59"/>
                    <a:pt x="923" y="59"/>
                  </a:cubicBezTo>
                  <a:cubicBezTo>
                    <a:pt x="922" y="59"/>
                    <a:pt x="920" y="58"/>
                    <a:pt x="920" y="57"/>
                  </a:cubicBezTo>
                  <a:cubicBezTo>
                    <a:pt x="920" y="57"/>
                    <a:pt x="919" y="56"/>
                    <a:pt x="918" y="56"/>
                  </a:cubicBezTo>
                  <a:cubicBezTo>
                    <a:pt x="918" y="56"/>
                    <a:pt x="916" y="54"/>
                    <a:pt x="916" y="54"/>
                  </a:cubicBezTo>
                  <a:cubicBezTo>
                    <a:pt x="915" y="54"/>
                    <a:pt x="914" y="56"/>
                    <a:pt x="914" y="56"/>
                  </a:cubicBezTo>
                  <a:cubicBezTo>
                    <a:pt x="914" y="57"/>
                    <a:pt x="913" y="58"/>
                    <a:pt x="912" y="58"/>
                  </a:cubicBezTo>
                  <a:cubicBezTo>
                    <a:pt x="912" y="59"/>
                    <a:pt x="910" y="57"/>
                    <a:pt x="910" y="57"/>
                  </a:cubicBezTo>
                  <a:cubicBezTo>
                    <a:pt x="910" y="57"/>
                    <a:pt x="908" y="55"/>
                    <a:pt x="908" y="55"/>
                  </a:cubicBezTo>
                  <a:cubicBezTo>
                    <a:pt x="908" y="55"/>
                    <a:pt x="906" y="57"/>
                    <a:pt x="906" y="57"/>
                  </a:cubicBezTo>
                  <a:cubicBezTo>
                    <a:pt x="906" y="57"/>
                    <a:pt x="905" y="60"/>
                    <a:pt x="905" y="60"/>
                  </a:cubicBezTo>
                  <a:cubicBezTo>
                    <a:pt x="904" y="59"/>
                    <a:pt x="903" y="58"/>
                    <a:pt x="902" y="58"/>
                  </a:cubicBezTo>
                  <a:cubicBezTo>
                    <a:pt x="902" y="57"/>
                    <a:pt x="901" y="57"/>
                    <a:pt x="900" y="56"/>
                  </a:cubicBezTo>
                  <a:cubicBezTo>
                    <a:pt x="900" y="56"/>
                    <a:pt x="898" y="55"/>
                    <a:pt x="898" y="54"/>
                  </a:cubicBezTo>
                  <a:cubicBezTo>
                    <a:pt x="898" y="54"/>
                    <a:pt x="899" y="52"/>
                    <a:pt x="900" y="52"/>
                  </a:cubicBezTo>
                  <a:cubicBezTo>
                    <a:pt x="899" y="52"/>
                    <a:pt x="898" y="50"/>
                    <a:pt x="897" y="50"/>
                  </a:cubicBezTo>
                  <a:cubicBezTo>
                    <a:pt x="897" y="51"/>
                    <a:pt x="896" y="52"/>
                    <a:pt x="896" y="53"/>
                  </a:cubicBezTo>
                  <a:cubicBezTo>
                    <a:pt x="895" y="53"/>
                    <a:pt x="895" y="54"/>
                    <a:pt x="894" y="55"/>
                  </a:cubicBezTo>
                  <a:cubicBezTo>
                    <a:pt x="893" y="56"/>
                    <a:pt x="893" y="56"/>
                    <a:pt x="892" y="57"/>
                  </a:cubicBezTo>
                  <a:cubicBezTo>
                    <a:pt x="892" y="58"/>
                    <a:pt x="891" y="59"/>
                    <a:pt x="890" y="59"/>
                  </a:cubicBezTo>
                  <a:cubicBezTo>
                    <a:pt x="890" y="59"/>
                    <a:pt x="889" y="58"/>
                    <a:pt x="888" y="58"/>
                  </a:cubicBezTo>
                  <a:cubicBezTo>
                    <a:pt x="888" y="58"/>
                    <a:pt x="886" y="56"/>
                    <a:pt x="886" y="56"/>
                  </a:cubicBezTo>
                  <a:cubicBezTo>
                    <a:pt x="886" y="56"/>
                    <a:pt x="888" y="54"/>
                    <a:pt x="888" y="54"/>
                  </a:cubicBezTo>
                  <a:cubicBezTo>
                    <a:pt x="887" y="54"/>
                    <a:pt x="886" y="52"/>
                    <a:pt x="885" y="52"/>
                  </a:cubicBezTo>
                  <a:cubicBezTo>
                    <a:pt x="885" y="52"/>
                    <a:pt x="884" y="54"/>
                    <a:pt x="884" y="54"/>
                  </a:cubicBezTo>
                  <a:cubicBezTo>
                    <a:pt x="883" y="55"/>
                    <a:pt x="883" y="56"/>
                    <a:pt x="882" y="57"/>
                  </a:cubicBezTo>
                  <a:cubicBezTo>
                    <a:pt x="882" y="57"/>
                    <a:pt x="881" y="59"/>
                    <a:pt x="880" y="59"/>
                  </a:cubicBezTo>
                  <a:cubicBezTo>
                    <a:pt x="880" y="59"/>
                    <a:pt x="878" y="57"/>
                    <a:pt x="878" y="57"/>
                  </a:cubicBezTo>
                  <a:cubicBezTo>
                    <a:pt x="878" y="57"/>
                    <a:pt x="876" y="59"/>
                    <a:pt x="876" y="59"/>
                  </a:cubicBezTo>
                  <a:cubicBezTo>
                    <a:pt x="877" y="60"/>
                    <a:pt x="879" y="61"/>
                    <a:pt x="879" y="61"/>
                  </a:cubicBezTo>
                  <a:cubicBezTo>
                    <a:pt x="879" y="62"/>
                    <a:pt x="877" y="63"/>
                    <a:pt x="877" y="63"/>
                  </a:cubicBezTo>
                  <a:cubicBezTo>
                    <a:pt x="876" y="64"/>
                    <a:pt x="876" y="65"/>
                    <a:pt x="875" y="65"/>
                  </a:cubicBezTo>
                  <a:cubicBezTo>
                    <a:pt x="875" y="66"/>
                    <a:pt x="874" y="68"/>
                    <a:pt x="874" y="68"/>
                  </a:cubicBezTo>
                  <a:cubicBezTo>
                    <a:pt x="873" y="68"/>
                    <a:pt x="872" y="66"/>
                    <a:pt x="871" y="66"/>
                  </a:cubicBezTo>
                  <a:cubicBezTo>
                    <a:pt x="871" y="66"/>
                    <a:pt x="870" y="68"/>
                    <a:pt x="870" y="68"/>
                  </a:cubicBezTo>
                  <a:cubicBezTo>
                    <a:pt x="868" y="67"/>
                    <a:pt x="867" y="66"/>
                    <a:pt x="865" y="65"/>
                  </a:cubicBezTo>
                  <a:cubicBezTo>
                    <a:pt x="866" y="64"/>
                    <a:pt x="866" y="63"/>
                    <a:pt x="867" y="63"/>
                  </a:cubicBezTo>
                  <a:cubicBezTo>
                    <a:pt x="867" y="62"/>
                    <a:pt x="869" y="61"/>
                    <a:pt x="869" y="60"/>
                  </a:cubicBezTo>
                  <a:cubicBezTo>
                    <a:pt x="869" y="60"/>
                    <a:pt x="866" y="59"/>
                    <a:pt x="866" y="59"/>
                  </a:cubicBezTo>
                  <a:cubicBezTo>
                    <a:pt x="867" y="58"/>
                    <a:pt x="868" y="56"/>
                    <a:pt x="868" y="56"/>
                  </a:cubicBezTo>
                  <a:cubicBezTo>
                    <a:pt x="869" y="56"/>
                    <a:pt x="870" y="58"/>
                    <a:pt x="870" y="58"/>
                  </a:cubicBezTo>
                  <a:cubicBezTo>
                    <a:pt x="871" y="58"/>
                    <a:pt x="872" y="59"/>
                    <a:pt x="873" y="60"/>
                  </a:cubicBezTo>
                  <a:cubicBezTo>
                    <a:pt x="873" y="60"/>
                    <a:pt x="874" y="61"/>
                    <a:pt x="875" y="62"/>
                  </a:cubicBezTo>
                  <a:cubicBezTo>
                    <a:pt x="875" y="61"/>
                    <a:pt x="877" y="60"/>
                    <a:pt x="876" y="59"/>
                  </a:cubicBezTo>
                  <a:cubicBezTo>
                    <a:pt x="876" y="59"/>
                    <a:pt x="874" y="58"/>
                    <a:pt x="874" y="58"/>
                  </a:cubicBezTo>
                  <a:cubicBezTo>
                    <a:pt x="874" y="57"/>
                    <a:pt x="876" y="56"/>
                    <a:pt x="876" y="55"/>
                  </a:cubicBezTo>
                  <a:cubicBezTo>
                    <a:pt x="876" y="55"/>
                    <a:pt x="874" y="54"/>
                    <a:pt x="874" y="54"/>
                  </a:cubicBezTo>
                  <a:cubicBezTo>
                    <a:pt x="874" y="53"/>
                    <a:pt x="876" y="52"/>
                    <a:pt x="875" y="51"/>
                  </a:cubicBezTo>
                  <a:cubicBezTo>
                    <a:pt x="875" y="51"/>
                    <a:pt x="874" y="50"/>
                    <a:pt x="873" y="50"/>
                  </a:cubicBezTo>
                  <a:cubicBezTo>
                    <a:pt x="873" y="50"/>
                    <a:pt x="872" y="52"/>
                    <a:pt x="871" y="52"/>
                  </a:cubicBezTo>
                  <a:cubicBezTo>
                    <a:pt x="871" y="52"/>
                    <a:pt x="870" y="50"/>
                    <a:pt x="869" y="50"/>
                  </a:cubicBezTo>
                  <a:cubicBezTo>
                    <a:pt x="869" y="51"/>
                    <a:pt x="868" y="52"/>
                    <a:pt x="868" y="52"/>
                  </a:cubicBezTo>
                  <a:cubicBezTo>
                    <a:pt x="867" y="53"/>
                    <a:pt x="866" y="55"/>
                    <a:pt x="866" y="55"/>
                  </a:cubicBezTo>
                  <a:cubicBezTo>
                    <a:pt x="865" y="55"/>
                    <a:pt x="864" y="53"/>
                    <a:pt x="864" y="53"/>
                  </a:cubicBezTo>
                  <a:cubicBezTo>
                    <a:pt x="863" y="52"/>
                    <a:pt x="862" y="52"/>
                    <a:pt x="861" y="51"/>
                  </a:cubicBezTo>
                  <a:cubicBezTo>
                    <a:pt x="861" y="51"/>
                    <a:pt x="859" y="50"/>
                    <a:pt x="859" y="50"/>
                  </a:cubicBezTo>
                  <a:cubicBezTo>
                    <a:pt x="859" y="50"/>
                    <a:pt x="858" y="51"/>
                    <a:pt x="857" y="52"/>
                  </a:cubicBezTo>
                  <a:cubicBezTo>
                    <a:pt x="857" y="53"/>
                    <a:pt x="856" y="53"/>
                    <a:pt x="856" y="54"/>
                  </a:cubicBezTo>
                  <a:cubicBezTo>
                    <a:pt x="855" y="55"/>
                    <a:pt x="855" y="56"/>
                    <a:pt x="854" y="56"/>
                  </a:cubicBezTo>
                  <a:cubicBezTo>
                    <a:pt x="853" y="57"/>
                    <a:pt x="853" y="58"/>
                    <a:pt x="852" y="59"/>
                  </a:cubicBezTo>
                  <a:cubicBezTo>
                    <a:pt x="852" y="59"/>
                    <a:pt x="851" y="61"/>
                    <a:pt x="851" y="61"/>
                  </a:cubicBezTo>
                  <a:cubicBezTo>
                    <a:pt x="850" y="61"/>
                    <a:pt x="849" y="59"/>
                    <a:pt x="848" y="59"/>
                  </a:cubicBezTo>
                  <a:cubicBezTo>
                    <a:pt x="848" y="58"/>
                    <a:pt x="847" y="58"/>
                    <a:pt x="846" y="57"/>
                  </a:cubicBezTo>
                  <a:cubicBezTo>
                    <a:pt x="846" y="57"/>
                    <a:pt x="844" y="56"/>
                    <a:pt x="844" y="56"/>
                  </a:cubicBezTo>
                  <a:cubicBezTo>
                    <a:pt x="843" y="56"/>
                    <a:pt x="842" y="54"/>
                    <a:pt x="842" y="54"/>
                  </a:cubicBezTo>
                  <a:cubicBezTo>
                    <a:pt x="841" y="54"/>
                    <a:pt x="840" y="56"/>
                    <a:pt x="840" y="56"/>
                  </a:cubicBezTo>
                  <a:cubicBezTo>
                    <a:pt x="840" y="57"/>
                    <a:pt x="839" y="58"/>
                    <a:pt x="838" y="58"/>
                  </a:cubicBezTo>
                  <a:cubicBezTo>
                    <a:pt x="838" y="59"/>
                    <a:pt x="837" y="57"/>
                    <a:pt x="836" y="57"/>
                  </a:cubicBezTo>
                  <a:cubicBezTo>
                    <a:pt x="835" y="57"/>
                    <a:pt x="835" y="59"/>
                    <a:pt x="834" y="59"/>
                  </a:cubicBezTo>
                  <a:cubicBezTo>
                    <a:pt x="834" y="59"/>
                    <a:pt x="833" y="57"/>
                    <a:pt x="832" y="57"/>
                  </a:cubicBezTo>
                  <a:cubicBezTo>
                    <a:pt x="832" y="57"/>
                    <a:pt x="831" y="59"/>
                    <a:pt x="830" y="59"/>
                  </a:cubicBezTo>
                  <a:cubicBezTo>
                    <a:pt x="830" y="60"/>
                    <a:pt x="829" y="62"/>
                    <a:pt x="829" y="62"/>
                  </a:cubicBezTo>
                  <a:cubicBezTo>
                    <a:pt x="828" y="62"/>
                    <a:pt x="827" y="60"/>
                    <a:pt x="826" y="60"/>
                  </a:cubicBezTo>
                  <a:cubicBezTo>
                    <a:pt x="826" y="60"/>
                    <a:pt x="825" y="62"/>
                    <a:pt x="825" y="62"/>
                  </a:cubicBezTo>
                  <a:cubicBezTo>
                    <a:pt x="824" y="62"/>
                    <a:pt x="823" y="60"/>
                    <a:pt x="823" y="61"/>
                  </a:cubicBezTo>
                  <a:cubicBezTo>
                    <a:pt x="822" y="61"/>
                    <a:pt x="822" y="62"/>
                    <a:pt x="821" y="63"/>
                  </a:cubicBezTo>
                  <a:cubicBezTo>
                    <a:pt x="820" y="63"/>
                    <a:pt x="820" y="64"/>
                    <a:pt x="819" y="65"/>
                  </a:cubicBezTo>
                  <a:cubicBezTo>
                    <a:pt x="819" y="65"/>
                    <a:pt x="817" y="63"/>
                    <a:pt x="817" y="63"/>
                  </a:cubicBezTo>
                  <a:cubicBezTo>
                    <a:pt x="817" y="63"/>
                    <a:pt x="818" y="61"/>
                    <a:pt x="819" y="61"/>
                  </a:cubicBezTo>
                  <a:cubicBezTo>
                    <a:pt x="819" y="61"/>
                    <a:pt x="820" y="59"/>
                    <a:pt x="820" y="59"/>
                  </a:cubicBezTo>
                  <a:cubicBezTo>
                    <a:pt x="821" y="59"/>
                    <a:pt x="822" y="61"/>
                    <a:pt x="823" y="61"/>
                  </a:cubicBezTo>
                  <a:cubicBezTo>
                    <a:pt x="823" y="60"/>
                    <a:pt x="824" y="59"/>
                    <a:pt x="824" y="58"/>
                  </a:cubicBezTo>
                  <a:cubicBezTo>
                    <a:pt x="825" y="58"/>
                    <a:pt x="825" y="57"/>
                    <a:pt x="826" y="56"/>
                  </a:cubicBezTo>
                  <a:cubicBezTo>
                    <a:pt x="826" y="55"/>
                    <a:pt x="827" y="55"/>
                    <a:pt x="828" y="54"/>
                  </a:cubicBezTo>
                  <a:cubicBezTo>
                    <a:pt x="828" y="53"/>
                    <a:pt x="829" y="52"/>
                    <a:pt x="829" y="52"/>
                  </a:cubicBezTo>
                  <a:cubicBezTo>
                    <a:pt x="830" y="52"/>
                    <a:pt x="831" y="53"/>
                    <a:pt x="832" y="53"/>
                  </a:cubicBezTo>
                  <a:cubicBezTo>
                    <a:pt x="832" y="53"/>
                    <a:pt x="834" y="55"/>
                    <a:pt x="834" y="55"/>
                  </a:cubicBezTo>
                  <a:cubicBezTo>
                    <a:pt x="834" y="54"/>
                    <a:pt x="835" y="53"/>
                    <a:pt x="836" y="53"/>
                  </a:cubicBezTo>
                  <a:cubicBezTo>
                    <a:pt x="836" y="53"/>
                    <a:pt x="837" y="51"/>
                    <a:pt x="837" y="51"/>
                  </a:cubicBezTo>
                  <a:cubicBezTo>
                    <a:pt x="837" y="50"/>
                    <a:pt x="835" y="49"/>
                    <a:pt x="835" y="49"/>
                  </a:cubicBezTo>
                  <a:cubicBezTo>
                    <a:pt x="835" y="48"/>
                    <a:pt x="836" y="47"/>
                    <a:pt x="837" y="47"/>
                  </a:cubicBezTo>
                  <a:cubicBezTo>
                    <a:pt x="837" y="46"/>
                    <a:pt x="838" y="45"/>
                    <a:pt x="838" y="44"/>
                  </a:cubicBezTo>
                  <a:cubicBezTo>
                    <a:pt x="839" y="44"/>
                    <a:pt x="840" y="43"/>
                    <a:pt x="840" y="42"/>
                  </a:cubicBezTo>
                  <a:cubicBezTo>
                    <a:pt x="839" y="41"/>
                    <a:pt x="837" y="40"/>
                    <a:pt x="836" y="39"/>
                  </a:cubicBezTo>
                  <a:cubicBezTo>
                    <a:pt x="835" y="38"/>
                    <a:pt x="834" y="38"/>
                    <a:pt x="833" y="37"/>
                  </a:cubicBezTo>
                  <a:cubicBezTo>
                    <a:pt x="833" y="38"/>
                    <a:pt x="832" y="39"/>
                    <a:pt x="832" y="39"/>
                  </a:cubicBezTo>
                  <a:cubicBezTo>
                    <a:pt x="832" y="40"/>
                    <a:pt x="834" y="40"/>
                    <a:pt x="834" y="41"/>
                  </a:cubicBezTo>
                  <a:cubicBezTo>
                    <a:pt x="834" y="42"/>
                    <a:pt x="832" y="43"/>
                    <a:pt x="832" y="43"/>
                  </a:cubicBezTo>
                  <a:cubicBezTo>
                    <a:pt x="832" y="43"/>
                    <a:pt x="834" y="45"/>
                    <a:pt x="834" y="45"/>
                  </a:cubicBezTo>
                  <a:cubicBezTo>
                    <a:pt x="834" y="45"/>
                    <a:pt x="833" y="47"/>
                    <a:pt x="833" y="47"/>
                  </a:cubicBezTo>
                  <a:cubicBezTo>
                    <a:pt x="832" y="47"/>
                    <a:pt x="831" y="46"/>
                    <a:pt x="831" y="45"/>
                  </a:cubicBezTo>
                  <a:cubicBezTo>
                    <a:pt x="830" y="45"/>
                    <a:pt x="829" y="44"/>
                    <a:pt x="828" y="44"/>
                  </a:cubicBezTo>
                  <a:cubicBezTo>
                    <a:pt x="828" y="44"/>
                    <a:pt x="827" y="46"/>
                    <a:pt x="827" y="46"/>
                  </a:cubicBezTo>
                  <a:cubicBezTo>
                    <a:pt x="826" y="46"/>
                    <a:pt x="825" y="44"/>
                    <a:pt x="824" y="44"/>
                  </a:cubicBezTo>
                  <a:cubicBezTo>
                    <a:pt x="824" y="44"/>
                    <a:pt x="823" y="46"/>
                    <a:pt x="823" y="46"/>
                  </a:cubicBezTo>
                  <a:cubicBezTo>
                    <a:pt x="822" y="47"/>
                    <a:pt x="821" y="49"/>
                    <a:pt x="821" y="49"/>
                  </a:cubicBezTo>
                  <a:cubicBezTo>
                    <a:pt x="821" y="49"/>
                    <a:pt x="819" y="47"/>
                    <a:pt x="819" y="47"/>
                  </a:cubicBezTo>
                  <a:cubicBezTo>
                    <a:pt x="818" y="47"/>
                    <a:pt x="817" y="49"/>
                    <a:pt x="817" y="49"/>
                  </a:cubicBezTo>
                  <a:cubicBezTo>
                    <a:pt x="816" y="50"/>
                    <a:pt x="816" y="51"/>
                    <a:pt x="815" y="51"/>
                  </a:cubicBezTo>
                  <a:cubicBezTo>
                    <a:pt x="815" y="52"/>
                    <a:pt x="814" y="53"/>
                    <a:pt x="814" y="54"/>
                  </a:cubicBezTo>
                  <a:cubicBezTo>
                    <a:pt x="813" y="54"/>
                    <a:pt x="812" y="56"/>
                    <a:pt x="812" y="56"/>
                  </a:cubicBezTo>
                  <a:cubicBezTo>
                    <a:pt x="811" y="56"/>
                    <a:pt x="810" y="54"/>
                    <a:pt x="810" y="54"/>
                  </a:cubicBezTo>
                  <a:cubicBezTo>
                    <a:pt x="809" y="54"/>
                    <a:pt x="809" y="56"/>
                    <a:pt x="808" y="56"/>
                  </a:cubicBezTo>
                  <a:cubicBezTo>
                    <a:pt x="808" y="57"/>
                    <a:pt x="806" y="55"/>
                    <a:pt x="806" y="55"/>
                  </a:cubicBezTo>
                  <a:cubicBezTo>
                    <a:pt x="805" y="55"/>
                    <a:pt x="804" y="53"/>
                    <a:pt x="803" y="53"/>
                  </a:cubicBezTo>
                  <a:cubicBezTo>
                    <a:pt x="803" y="53"/>
                    <a:pt x="805" y="51"/>
                    <a:pt x="805" y="51"/>
                  </a:cubicBezTo>
                  <a:cubicBezTo>
                    <a:pt x="806" y="50"/>
                    <a:pt x="806" y="49"/>
                    <a:pt x="807" y="49"/>
                  </a:cubicBezTo>
                  <a:cubicBezTo>
                    <a:pt x="807" y="48"/>
                    <a:pt x="808" y="47"/>
                    <a:pt x="809" y="46"/>
                  </a:cubicBezTo>
                  <a:cubicBezTo>
                    <a:pt x="808" y="46"/>
                    <a:pt x="807" y="45"/>
                    <a:pt x="806" y="45"/>
                  </a:cubicBezTo>
                  <a:cubicBezTo>
                    <a:pt x="806" y="45"/>
                    <a:pt x="805" y="47"/>
                    <a:pt x="805" y="47"/>
                  </a:cubicBezTo>
                  <a:cubicBezTo>
                    <a:pt x="804" y="47"/>
                    <a:pt x="803" y="45"/>
                    <a:pt x="802" y="45"/>
                  </a:cubicBezTo>
                  <a:cubicBezTo>
                    <a:pt x="802" y="45"/>
                    <a:pt x="801" y="47"/>
                    <a:pt x="801" y="47"/>
                  </a:cubicBezTo>
                  <a:cubicBezTo>
                    <a:pt x="800" y="48"/>
                    <a:pt x="800" y="49"/>
                    <a:pt x="799" y="50"/>
                  </a:cubicBezTo>
                  <a:cubicBezTo>
                    <a:pt x="798" y="50"/>
                    <a:pt x="798" y="51"/>
                    <a:pt x="797" y="52"/>
                  </a:cubicBezTo>
                  <a:cubicBezTo>
                    <a:pt x="797" y="51"/>
                    <a:pt x="796" y="51"/>
                    <a:pt x="795" y="50"/>
                  </a:cubicBezTo>
                  <a:cubicBezTo>
                    <a:pt x="795" y="50"/>
                    <a:pt x="793" y="48"/>
                    <a:pt x="793" y="48"/>
                  </a:cubicBezTo>
                  <a:cubicBezTo>
                    <a:pt x="792" y="49"/>
                    <a:pt x="792" y="50"/>
                    <a:pt x="791" y="51"/>
                  </a:cubicBezTo>
                  <a:cubicBezTo>
                    <a:pt x="793" y="52"/>
                    <a:pt x="794" y="53"/>
                    <a:pt x="796" y="54"/>
                  </a:cubicBezTo>
                  <a:cubicBezTo>
                    <a:pt x="796" y="55"/>
                    <a:pt x="797" y="55"/>
                    <a:pt x="798" y="56"/>
                  </a:cubicBezTo>
                  <a:cubicBezTo>
                    <a:pt x="799" y="56"/>
                    <a:pt x="799" y="57"/>
                    <a:pt x="800" y="58"/>
                  </a:cubicBezTo>
                  <a:cubicBezTo>
                    <a:pt x="800" y="58"/>
                    <a:pt x="802" y="59"/>
                    <a:pt x="802" y="59"/>
                  </a:cubicBezTo>
                  <a:cubicBezTo>
                    <a:pt x="802" y="59"/>
                    <a:pt x="804" y="57"/>
                    <a:pt x="804" y="57"/>
                  </a:cubicBezTo>
                  <a:cubicBezTo>
                    <a:pt x="804" y="57"/>
                    <a:pt x="806" y="58"/>
                    <a:pt x="806" y="59"/>
                  </a:cubicBezTo>
                  <a:cubicBezTo>
                    <a:pt x="806" y="59"/>
                    <a:pt x="805" y="61"/>
                    <a:pt x="805" y="61"/>
                  </a:cubicBezTo>
                  <a:cubicBezTo>
                    <a:pt x="804" y="61"/>
                    <a:pt x="803" y="63"/>
                    <a:pt x="803" y="63"/>
                  </a:cubicBezTo>
                  <a:cubicBezTo>
                    <a:pt x="802" y="63"/>
                    <a:pt x="801" y="62"/>
                    <a:pt x="801" y="61"/>
                  </a:cubicBezTo>
                  <a:cubicBezTo>
                    <a:pt x="800" y="62"/>
                    <a:pt x="799" y="63"/>
                    <a:pt x="799" y="64"/>
                  </a:cubicBezTo>
                  <a:cubicBezTo>
                    <a:pt x="799" y="64"/>
                    <a:pt x="797" y="66"/>
                    <a:pt x="797" y="66"/>
                  </a:cubicBezTo>
                  <a:cubicBezTo>
                    <a:pt x="796" y="66"/>
                    <a:pt x="796" y="64"/>
                    <a:pt x="795" y="64"/>
                  </a:cubicBezTo>
                  <a:cubicBezTo>
                    <a:pt x="795" y="64"/>
                    <a:pt x="793" y="67"/>
                    <a:pt x="793" y="66"/>
                  </a:cubicBezTo>
                  <a:cubicBezTo>
                    <a:pt x="793" y="66"/>
                    <a:pt x="791" y="65"/>
                    <a:pt x="791" y="65"/>
                  </a:cubicBezTo>
                  <a:cubicBezTo>
                    <a:pt x="791" y="64"/>
                    <a:pt x="793" y="63"/>
                    <a:pt x="793" y="63"/>
                  </a:cubicBezTo>
                  <a:cubicBezTo>
                    <a:pt x="793" y="62"/>
                    <a:pt x="795" y="60"/>
                    <a:pt x="794" y="60"/>
                  </a:cubicBezTo>
                  <a:cubicBezTo>
                    <a:pt x="794" y="60"/>
                    <a:pt x="792" y="59"/>
                    <a:pt x="792" y="59"/>
                  </a:cubicBezTo>
                  <a:cubicBezTo>
                    <a:pt x="792" y="59"/>
                    <a:pt x="791" y="61"/>
                    <a:pt x="791" y="61"/>
                  </a:cubicBezTo>
                  <a:cubicBezTo>
                    <a:pt x="790" y="61"/>
                    <a:pt x="789" y="60"/>
                    <a:pt x="788" y="59"/>
                  </a:cubicBezTo>
                  <a:cubicBezTo>
                    <a:pt x="788" y="59"/>
                    <a:pt x="786" y="58"/>
                    <a:pt x="786" y="57"/>
                  </a:cubicBezTo>
                  <a:cubicBezTo>
                    <a:pt x="786" y="57"/>
                    <a:pt x="788" y="55"/>
                    <a:pt x="788" y="55"/>
                  </a:cubicBezTo>
                  <a:cubicBezTo>
                    <a:pt x="788" y="54"/>
                    <a:pt x="789" y="54"/>
                    <a:pt x="789" y="53"/>
                  </a:cubicBezTo>
                  <a:cubicBezTo>
                    <a:pt x="790" y="52"/>
                    <a:pt x="791" y="51"/>
                    <a:pt x="791" y="51"/>
                  </a:cubicBezTo>
                  <a:cubicBezTo>
                    <a:pt x="791" y="50"/>
                    <a:pt x="789" y="49"/>
                    <a:pt x="789" y="49"/>
                  </a:cubicBezTo>
                  <a:cubicBezTo>
                    <a:pt x="789" y="48"/>
                    <a:pt x="791" y="47"/>
                    <a:pt x="791" y="47"/>
                  </a:cubicBezTo>
                  <a:cubicBezTo>
                    <a:pt x="791" y="46"/>
                    <a:pt x="788" y="46"/>
                    <a:pt x="788" y="45"/>
                  </a:cubicBezTo>
                  <a:cubicBezTo>
                    <a:pt x="788" y="46"/>
                    <a:pt x="787" y="47"/>
                    <a:pt x="787" y="47"/>
                  </a:cubicBezTo>
                  <a:cubicBezTo>
                    <a:pt x="786" y="48"/>
                    <a:pt x="785" y="49"/>
                    <a:pt x="785" y="50"/>
                  </a:cubicBezTo>
                  <a:cubicBezTo>
                    <a:pt x="785" y="50"/>
                    <a:pt x="787" y="51"/>
                    <a:pt x="787" y="51"/>
                  </a:cubicBezTo>
                  <a:cubicBezTo>
                    <a:pt x="787" y="52"/>
                    <a:pt x="786" y="53"/>
                    <a:pt x="786" y="53"/>
                  </a:cubicBezTo>
                  <a:cubicBezTo>
                    <a:pt x="785" y="54"/>
                    <a:pt x="784" y="52"/>
                    <a:pt x="783" y="52"/>
                  </a:cubicBezTo>
                  <a:cubicBezTo>
                    <a:pt x="782" y="53"/>
                    <a:pt x="781" y="55"/>
                    <a:pt x="780" y="56"/>
                  </a:cubicBezTo>
                  <a:cubicBezTo>
                    <a:pt x="778" y="55"/>
                    <a:pt x="777" y="54"/>
                    <a:pt x="775" y="53"/>
                  </a:cubicBezTo>
                  <a:cubicBezTo>
                    <a:pt x="777" y="51"/>
                    <a:pt x="778" y="50"/>
                    <a:pt x="779" y="48"/>
                  </a:cubicBezTo>
                  <a:cubicBezTo>
                    <a:pt x="779" y="48"/>
                    <a:pt x="780" y="50"/>
                    <a:pt x="781" y="50"/>
                  </a:cubicBezTo>
                  <a:cubicBezTo>
                    <a:pt x="781" y="50"/>
                    <a:pt x="783" y="48"/>
                    <a:pt x="783" y="48"/>
                  </a:cubicBezTo>
                  <a:cubicBezTo>
                    <a:pt x="783" y="48"/>
                    <a:pt x="781" y="46"/>
                    <a:pt x="781" y="46"/>
                  </a:cubicBezTo>
                  <a:cubicBezTo>
                    <a:pt x="780" y="46"/>
                    <a:pt x="782" y="44"/>
                    <a:pt x="782" y="44"/>
                  </a:cubicBezTo>
                  <a:cubicBezTo>
                    <a:pt x="782" y="43"/>
                    <a:pt x="780" y="43"/>
                    <a:pt x="780" y="42"/>
                  </a:cubicBezTo>
                  <a:cubicBezTo>
                    <a:pt x="779" y="44"/>
                    <a:pt x="778" y="45"/>
                    <a:pt x="777" y="47"/>
                  </a:cubicBezTo>
                  <a:cubicBezTo>
                    <a:pt x="776" y="47"/>
                    <a:pt x="776" y="48"/>
                    <a:pt x="775" y="49"/>
                  </a:cubicBezTo>
                  <a:cubicBezTo>
                    <a:pt x="775" y="49"/>
                    <a:pt x="773" y="47"/>
                    <a:pt x="773" y="47"/>
                  </a:cubicBezTo>
                  <a:cubicBezTo>
                    <a:pt x="772" y="47"/>
                    <a:pt x="771" y="49"/>
                    <a:pt x="771" y="49"/>
                  </a:cubicBezTo>
                  <a:cubicBezTo>
                    <a:pt x="771" y="50"/>
                    <a:pt x="770" y="52"/>
                    <a:pt x="769" y="52"/>
                  </a:cubicBezTo>
                  <a:cubicBezTo>
                    <a:pt x="769" y="52"/>
                    <a:pt x="767" y="50"/>
                    <a:pt x="767" y="50"/>
                  </a:cubicBezTo>
                  <a:cubicBezTo>
                    <a:pt x="767" y="50"/>
                    <a:pt x="765" y="48"/>
                    <a:pt x="765" y="48"/>
                  </a:cubicBezTo>
                  <a:cubicBezTo>
                    <a:pt x="765" y="48"/>
                    <a:pt x="763" y="50"/>
                    <a:pt x="763" y="50"/>
                  </a:cubicBezTo>
                  <a:cubicBezTo>
                    <a:pt x="763" y="51"/>
                    <a:pt x="765" y="52"/>
                    <a:pt x="765" y="52"/>
                  </a:cubicBezTo>
                  <a:cubicBezTo>
                    <a:pt x="765" y="53"/>
                    <a:pt x="764" y="54"/>
                    <a:pt x="764" y="54"/>
                  </a:cubicBezTo>
                  <a:cubicBezTo>
                    <a:pt x="763" y="55"/>
                    <a:pt x="763" y="56"/>
                    <a:pt x="762" y="57"/>
                  </a:cubicBezTo>
                  <a:cubicBezTo>
                    <a:pt x="762" y="57"/>
                    <a:pt x="760" y="55"/>
                    <a:pt x="760" y="55"/>
                  </a:cubicBezTo>
                  <a:cubicBezTo>
                    <a:pt x="759" y="55"/>
                    <a:pt x="758" y="57"/>
                    <a:pt x="758" y="57"/>
                  </a:cubicBezTo>
                  <a:cubicBezTo>
                    <a:pt x="758" y="58"/>
                    <a:pt x="756" y="59"/>
                    <a:pt x="756" y="59"/>
                  </a:cubicBezTo>
                  <a:cubicBezTo>
                    <a:pt x="756" y="60"/>
                    <a:pt x="759" y="61"/>
                    <a:pt x="758" y="61"/>
                  </a:cubicBezTo>
                  <a:cubicBezTo>
                    <a:pt x="758" y="62"/>
                    <a:pt x="757" y="63"/>
                    <a:pt x="757" y="63"/>
                  </a:cubicBezTo>
                  <a:cubicBezTo>
                    <a:pt x="756" y="64"/>
                    <a:pt x="756" y="65"/>
                    <a:pt x="755" y="66"/>
                  </a:cubicBezTo>
                  <a:cubicBezTo>
                    <a:pt x="755" y="66"/>
                    <a:pt x="753" y="64"/>
                    <a:pt x="753" y="64"/>
                  </a:cubicBezTo>
                  <a:cubicBezTo>
                    <a:pt x="753" y="64"/>
                    <a:pt x="754" y="62"/>
                    <a:pt x="755" y="62"/>
                  </a:cubicBezTo>
                  <a:cubicBezTo>
                    <a:pt x="755" y="61"/>
                    <a:pt x="756" y="60"/>
                    <a:pt x="756" y="59"/>
                  </a:cubicBezTo>
                  <a:cubicBezTo>
                    <a:pt x="756" y="59"/>
                    <a:pt x="754" y="58"/>
                    <a:pt x="754" y="58"/>
                  </a:cubicBezTo>
                  <a:cubicBezTo>
                    <a:pt x="754" y="57"/>
                    <a:pt x="756" y="56"/>
                    <a:pt x="756" y="55"/>
                  </a:cubicBezTo>
                  <a:cubicBezTo>
                    <a:pt x="756" y="55"/>
                    <a:pt x="754" y="54"/>
                    <a:pt x="753" y="54"/>
                  </a:cubicBezTo>
                  <a:cubicBezTo>
                    <a:pt x="753" y="53"/>
                    <a:pt x="752" y="53"/>
                    <a:pt x="751" y="52"/>
                  </a:cubicBezTo>
                  <a:cubicBezTo>
                    <a:pt x="751" y="53"/>
                    <a:pt x="749" y="54"/>
                    <a:pt x="750" y="54"/>
                  </a:cubicBezTo>
                  <a:cubicBezTo>
                    <a:pt x="750" y="55"/>
                    <a:pt x="752" y="55"/>
                    <a:pt x="752" y="56"/>
                  </a:cubicBezTo>
                  <a:cubicBezTo>
                    <a:pt x="752" y="56"/>
                    <a:pt x="750" y="58"/>
                    <a:pt x="750" y="58"/>
                  </a:cubicBezTo>
                  <a:cubicBezTo>
                    <a:pt x="750" y="58"/>
                    <a:pt x="748" y="56"/>
                    <a:pt x="748" y="57"/>
                  </a:cubicBezTo>
                  <a:cubicBezTo>
                    <a:pt x="747" y="57"/>
                    <a:pt x="747" y="59"/>
                    <a:pt x="746" y="59"/>
                  </a:cubicBezTo>
                  <a:cubicBezTo>
                    <a:pt x="747" y="59"/>
                    <a:pt x="748" y="61"/>
                    <a:pt x="748" y="60"/>
                  </a:cubicBezTo>
                  <a:cubicBezTo>
                    <a:pt x="748" y="61"/>
                    <a:pt x="747" y="63"/>
                    <a:pt x="747" y="63"/>
                  </a:cubicBezTo>
                  <a:cubicBezTo>
                    <a:pt x="746" y="63"/>
                    <a:pt x="745" y="61"/>
                    <a:pt x="744" y="61"/>
                  </a:cubicBezTo>
                  <a:cubicBezTo>
                    <a:pt x="744" y="61"/>
                    <a:pt x="742" y="60"/>
                    <a:pt x="742" y="59"/>
                  </a:cubicBezTo>
                  <a:cubicBezTo>
                    <a:pt x="742" y="59"/>
                    <a:pt x="744" y="58"/>
                    <a:pt x="744" y="57"/>
                  </a:cubicBezTo>
                  <a:cubicBezTo>
                    <a:pt x="744" y="56"/>
                    <a:pt x="742" y="56"/>
                    <a:pt x="742" y="55"/>
                  </a:cubicBezTo>
                  <a:cubicBezTo>
                    <a:pt x="742" y="55"/>
                    <a:pt x="744" y="54"/>
                    <a:pt x="743" y="53"/>
                  </a:cubicBezTo>
                  <a:cubicBezTo>
                    <a:pt x="743" y="52"/>
                    <a:pt x="742" y="52"/>
                    <a:pt x="741" y="51"/>
                  </a:cubicBezTo>
                  <a:cubicBezTo>
                    <a:pt x="740" y="53"/>
                    <a:pt x="739" y="54"/>
                    <a:pt x="738" y="56"/>
                  </a:cubicBezTo>
                  <a:cubicBezTo>
                    <a:pt x="737" y="57"/>
                    <a:pt x="736" y="57"/>
                    <a:pt x="736" y="58"/>
                  </a:cubicBezTo>
                  <a:cubicBezTo>
                    <a:pt x="736" y="58"/>
                    <a:pt x="738" y="59"/>
                    <a:pt x="738" y="60"/>
                  </a:cubicBezTo>
                  <a:cubicBezTo>
                    <a:pt x="738" y="60"/>
                    <a:pt x="737" y="62"/>
                    <a:pt x="737" y="62"/>
                  </a:cubicBezTo>
                  <a:cubicBezTo>
                    <a:pt x="736" y="63"/>
                    <a:pt x="735" y="64"/>
                    <a:pt x="735" y="64"/>
                  </a:cubicBezTo>
                  <a:cubicBezTo>
                    <a:pt x="732" y="62"/>
                    <a:pt x="729" y="60"/>
                    <a:pt x="726" y="57"/>
                  </a:cubicBezTo>
                  <a:cubicBezTo>
                    <a:pt x="727" y="57"/>
                    <a:pt x="727" y="55"/>
                    <a:pt x="728" y="55"/>
                  </a:cubicBezTo>
                  <a:cubicBezTo>
                    <a:pt x="728" y="55"/>
                    <a:pt x="729" y="57"/>
                    <a:pt x="730" y="57"/>
                  </a:cubicBezTo>
                  <a:cubicBezTo>
                    <a:pt x="730" y="57"/>
                    <a:pt x="731" y="55"/>
                    <a:pt x="732" y="55"/>
                  </a:cubicBezTo>
                  <a:cubicBezTo>
                    <a:pt x="732" y="54"/>
                    <a:pt x="733" y="53"/>
                    <a:pt x="733" y="52"/>
                  </a:cubicBezTo>
                  <a:cubicBezTo>
                    <a:pt x="734" y="52"/>
                    <a:pt x="734" y="51"/>
                    <a:pt x="735" y="50"/>
                  </a:cubicBezTo>
                  <a:cubicBezTo>
                    <a:pt x="735" y="50"/>
                    <a:pt x="737" y="49"/>
                    <a:pt x="737" y="48"/>
                  </a:cubicBezTo>
                  <a:cubicBezTo>
                    <a:pt x="737" y="48"/>
                    <a:pt x="735" y="47"/>
                    <a:pt x="734" y="46"/>
                  </a:cubicBezTo>
                  <a:cubicBezTo>
                    <a:pt x="734" y="47"/>
                    <a:pt x="733" y="48"/>
                    <a:pt x="733" y="49"/>
                  </a:cubicBezTo>
                  <a:cubicBezTo>
                    <a:pt x="733" y="49"/>
                    <a:pt x="731" y="51"/>
                    <a:pt x="731" y="51"/>
                  </a:cubicBezTo>
                  <a:cubicBezTo>
                    <a:pt x="731" y="51"/>
                    <a:pt x="729" y="49"/>
                    <a:pt x="729" y="49"/>
                  </a:cubicBezTo>
                  <a:cubicBezTo>
                    <a:pt x="729" y="49"/>
                    <a:pt x="731" y="47"/>
                    <a:pt x="731" y="47"/>
                  </a:cubicBezTo>
                  <a:cubicBezTo>
                    <a:pt x="730" y="47"/>
                    <a:pt x="729" y="45"/>
                    <a:pt x="728" y="45"/>
                  </a:cubicBezTo>
                  <a:cubicBezTo>
                    <a:pt x="728" y="45"/>
                    <a:pt x="727" y="47"/>
                    <a:pt x="727" y="47"/>
                  </a:cubicBezTo>
                  <a:cubicBezTo>
                    <a:pt x="726" y="47"/>
                    <a:pt x="725" y="46"/>
                    <a:pt x="724" y="46"/>
                  </a:cubicBezTo>
                  <a:cubicBezTo>
                    <a:pt x="724" y="46"/>
                    <a:pt x="723" y="44"/>
                    <a:pt x="722" y="44"/>
                  </a:cubicBezTo>
                  <a:cubicBezTo>
                    <a:pt x="722" y="44"/>
                    <a:pt x="721" y="46"/>
                    <a:pt x="720" y="46"/>
                  </a:cubicBezTo>
                  <a:cubicBezTo>
                    <a:pt x="720" y="46"/>
                    <a:pt x="719" y="44"/>
                    <a:pt x="718" y="44"/>
                  </a:cubicBezTo>
                  <a:cubicBezTo>
                    <a:pt x="718" y="45"/>
                    <a:pt x="717" y="47"/>
                    <a:pt x="716" y="47"/>
                  </a:cubicBezTo>
                  <a:cubicBezTo>
                    <a:pt x="716" y="47"/>
                    <a:pt x="715" y="45"/>
                    <a:pt x="714" y="45"/>
                  </a:cubicBezTo>
                  <a:cubicBezTo>
                    <a:pt x="714" y="45"/>
                    <a:pt x="713" y="47"/>
                    <a:pt x="713" y="47"/>
                  </a:cubicBezTo>
                  <a:cubicBezTo>
                    <a:pt x="713" y="48"/>
                    <a:pt x="715" y="48"/>
                    <a:pt x="715" y="49"/>
                  </a:cubicBezTo>
                  <a:cubicBezTo>
                    <a:pt x="715" y="50"/>
                    <a:pt x="713" y="50"/>
                    <a:pt x="713" y="51"/>
                  </a:cubicBezTo>
                  <a:cubicBezTo>
                    <a:pt x="715" y="52"/>
                    <a:pt x="716" y="53"/>
                    <a:pt x="718" y="55"/>
                  </a:cubicBezTo>
                  <a:cubicBezTo>
                    <a:pt x="718" y="55"/>
                    <a:pt x="719" y="56"/>
                    <a:pt x="720" y="56"/>
                  </a:cubicBezTo>
                  <a:cubicBezTo>
                    <a:pt x="719" y="58"/>
                    <a:pt x="717" y="59"/>
                    <a:pt x="716" y="61"/>
                  </a:cubicBezTo>
                  <a:cubicBezTo>
                    <a:pt x="715" y="60"/>
                    <a:pt x="713" y="58"/>
                    <a:pt x="712" y="57"/>
                  </a:cubicBezTo>
                  <a:cubicBezTo>
                    <a:pt x="712" y="57"/>
                    <a:pt x="714" y="56"/>
                    <a:pt x="714" y="55"/>
                  </a:cubicBezTo>
                  <a:cubicBezTo>
                    <a:pt x="714" y="55"/>
                    <a:pt x="712" y="54"/>
                    <a:pt x="711" y="53"/>
                  </a:cubicBezTo>
                  <a:cubicBezTo>
                    <a:pt x="711" y="53"/>
                    <a:pt x="710" y="52"/>
                    <a:pt x="709" y="52"/>
                  </a:cubicBezTo>
                  <a:cubicBezTo>
                    <a:pt x="708" y="53"/>
                    <a:pt x="707" y="55"/>
                    <a:pt x="706" y="56"/>
                  </a:cubicBezTo>
                  <a:cubicBezTo>
                    <a:pt x="705" y="57"/>
                    <a:pt x="705" y="58"/>
                    <a:pt x="704" y="58"/>
                  </a:cubicBezTo>
                  <a:cubicBezTo>
                    <a:pt x="704" y="58"/>
                    <a:pt x="702" y="57"/>
                    <a:pt x="702" y="57"/>
                  </a:cubicBezTo>
                  <a:cubicBezTo>
                    <a:pt x="702" y="56"/>
                    <a:pt x="700" y="55"/>
                    <a:pt x="700" y="55"/>
                  </a:cubicBezTo>
                  <a:cubicBezTo>
                    <a:pt x="699" y="55"/>
                    <a:pt x="698" y="57"/>
                    <a:pt x="698" y="57"/>
                  </a:cubicBezTo>
                  <a:cubicBezTo>
                    <a:pt x="698" y="57"/>
                    <a:pt x="696" y="56"/>
                    <a:pt x="696" y="56"/>
                  </a:cubicBezTo>
                  <a:cubicBezTo>
                    <a:pt x="696" y="55"/>
                    <a:pt x="697" y="53"/>
                    <a:pt x="697" y="53"/>
                  </a:cubicBezTo>
                  <a:cubicBezTo>
                    <a:pt x="698" y="53"/>
                    <a:pt x="699" y="55"/>
                    <a:pt x="700" y="55"/>
                  </a:cubicBezTo>
                  <a:cubicBezTo>
                    <a:pt x="700" y="54"/>
                    <a:pt x="701" y="53"/>
                    <a:pt x="701" y="53"/>
                  </a:cubicBezTo>
                  <a:cubicBezTo>
                    <a:pt x="701" y="52"/>
                    <a:pt x="699" y="51"/>
                    <a:pt x="699" y="51"/>
                  </a:cubicBezTo>
                  <a:cubicBezTo>
                    <a:pt x="699" y="50"/>
                    <a:pt x="697" y="50"/>
                    <a:pt x="697" y="49"/>
                  </a:cubicBezTo>
                  <a:cubicBezTo>
                    <a:pt x="696" y="49"/>
                    <a:pt x="695" y="48"/>
                    <a:pt x="695" y="48"/>
                  </a:cubicBezTo>
                  <a:cubicBezTo>
                    <a:pt x="694" y="47"/>
                    <a:pt x="693" y="47"/>
                    <a:pt x="692" y="46"/>
                  </a:cubicBezTo>
                  <a:cubicBezTo>
                    <a:pt x="692" y="47"/>
                    <a:pt x="691" y="47"/>
                    <a:pt x="691" y="48"/>
                  </a:cubicBezTo>
                  <a:cubicBezTo>
                    <a:pt x="690" y="48"/>
                    <a:pt x="689" y="50"/>
                    <a:pt x="689" y="50"/>
                  </a:cubicBezTo>
                  <a:cubicBezTo>
                    <a:pt x="689" y="51"/>
                    <a:pt x="691" y="52"/>
                    <a:pt x="691" y="52"/>
                  </a:cubicBezTo>
                  <a:cubicBezTo>
                    <a:pt x="691" y="52"/>
                    <a:pt x="690" y="54"/>
                    <a:pt x="689" y="54"/>
                  </a:cubicBezTo>
                  <a:cubicBezTo>
                    <a:pt x="689" y="54"/>
                    <a:pt x="688" y="53"/>
                    <a:pt x="687" y="53"/>
                  </a:cubicBezTo>
                  <a:cubicBezTo>
                    <a:pt x="686" y="52"/>
                    <a:pt x="686" y="51"/>
                    <a:pt x="685" y="51"/>
                  </a:cubicBezTo>
                  <a:cubicBezTo>
                    <a:pt x="685" y="51"/>
                    <a:pt x="683" y="49"/>
                    <a:pt x="683" y="49"/>
                  </a:cubicBezTo>
                  <a:cubicBezTo>
                    <a:pt x="682" y="49"/>
                    <a:pt x="681" y="51"/>
                    <a:pt x="681" y="51"/>
                  </a:cubicBezTo>
                  <a:cubicBezTo>
                    <a:pt x="680" y="52"/>
                    <a:pt x="680" y="53"/>
                    <a:pt x="679" y="54"/>
                  </a:cubicBezTo>
                  <a:cubicBezTo>
                    <a:pt x="679" y="54"/>
                    <a:pt x="678" y="56"/>
                    <a:pt x="678" y="56"/>
                  </a:cubicBezTo>
                  <a:cubicBezTo>
                    <a:pt x="677" y="56"/>
                    <a:pt x="676" y="54"/>
                    <a:pt x="675" y="54"/>
                  </a:cubicBezTo>
                  <a:cubicBezTo>
                    <a:pt x="675" y="54"/>
                    <a:pt x="674" y="53"/>
                    <a:pt x="673" y="53"/>
                  </a:cubicBezTo>
                  <a:cubicBezTo>
                    <a:pt x="673" y="52"/>
                    <a:pt x="672" y="55"/>
                    <a:pt x="671" y="55"/>
                  </a:cubicBezTo>
                  <a:cubicBezTo>
                    <a:pt x="671" y="55"/>
                    <a:pt x="670" y="53"/>
                    <a:pt x="669" y="53"/>
                  </a:cubicBezTo>
                  <a:cubicBezTo>
                    <a:pt x="669" y="54"/>
                    <a:pt x="668" y="55"/>
                    <a:pt x="668" y="55"/>
                  </a:cubicBezTo>
                  <a:cubicBezTo>
                    <a:pt x="668" y="55"/>
                    <a:pt x="665" y="54"/>
                    <a:pt x="665" y="54"/>
                  </a:cubicBezTo>
                  <a:cubicBezTo>
                    <a:pt x="665" y="53"/>
                    <a:pt x="667" y="52"/>
                    <a:pt x="667" y="51"/>
                  </a:cubicBezTo>
                  <a:cubicBezTo>
                    <a:pt x="667" y="51"/>
                    <a:pt x="668" y="50"/>
                    <a:pt x="669" y="49"/>
                  </a:cubicBezTo>
                  <a:cubicBezTo>
                    <a:pt x="669" y="49"/>
                    <a:pt x="670" y="47"/>
                    <a:pt x="670" y="47"/>
                  </a:cubicBezTo>
                  <a:cubicBezTo>
                    <a:pt x="670" y="46"/>
                    <a:pt x="668" y="46"/>
                    <a:pt x="668" y="45"/>
                  </a:cubicBezTo>
                  <a:cubicBezTo>
                    <a:pt x="668" y="45"/>
                    <a:pt x="670" y="43"/>
                    <a:pt x="670" y="43"/>
                  </a:cubicBezTo>
                  <a:cubicBezTo>
                    <a:pt x="670" y="42"/>
                    <a:pt x="668" y="42"/>
                    <a:pt x="668" y="41"/>
                  </a:cubicBezTo>
                  <a:cubicBezTo>
                    <a:pt x="668" y="41"/>
                    <a:pt x="666" y="40"/>
                    <a:pt x="665" y="40"/>
                  </a:cubicBezTo>
                  <a:cubicBezTo>
                    <a:pt x="665" y="40"/>
                    <a:pt x="664" y="41"/>
                    <a:pt x="664" y="42"/>
                  </a:cubicBezTo>
                  <a:cubicBezTo>
                    <a:pt x="664" y="42"/>
                    <a:pt x="666" y="43"/>
                    <a:pt x="666" y="43"/>
                  </a:cubicBezTo>
                  <a:cubicBezTo>
                    <a:pt x="666" y="44"/>
                    <a:pt x="665" y="45"/>
                    <a:pt x="664" y="46"/>
                  </a:cubicBezTo>
                  <a:cubicBezTo>
                    <a:pt x="664" y="46"/>
                    <a:pt x="663" y="47"/>
                    <a:pt x="663" y="48"/>
                  </a:cubicBezTo>
                  <a:cubicBezTo>
                    <a:pt x="662" y="48"/>
                    <a:pt x="665" y="49"/>
                    <a:pt x="665" y="50"/>
                  </a:cubicBezTo>
                  <a:cubicBezTo>
                    <a:pt x="665" y="50"/>
                    <a:pt x="663" y="51"/>
                    <a:pt x="663" y="52"/>
                  </a:cubicBezTo>
                  <a:cubicBezTo>
                    <a:pt x="663" y="53"/>
                    <a:pt x="661" y="53"/>
                    <a:pt x="661" y="54"/>
                  </a:cubicBezTo>
                  <a:cubicBezTo>
                    <a:pt x="661" y="55"/>
                    <a:pt x="663" y="55"/>
                    <a:pt x="664" y="56"/>
                  </a:cubicBezTo>
                  <a:cubicBezTo>
                    <a:pt x="662" y="57"/>
                    <a:pt x="661" y="59"/>
                    <a:pt x="660" y="60"/>
                  </a:cubicBezTo>
                  <a:cubicBezTo>
                    <a:pt x="660" y="61"/>
                    <a:pt x="659" y="62"/>
                    <a:pt x="659" y="63"/>
                  </a:cubicBezTo>
                  <a:cubicBezTo>
                    <a:pt x="657" y="61"/>
                    <a:pt x="656" y="60"/>
                    <a:pt x="654" y="59"/>
                  </a:cubicBezTo>
                  <a:cubicBezTo>
                    <a:pt x="655" y="58"/>
                    <a:pt x="655" y="58"/>
                    <a:pt x="656" y="57"/>
                  </a:cubicBezTo>
                  <a:cubicBezTo>
                    <a:pt x="656" y="56"/>
                    <a:pt x="657" y="55"/>
                    <a:pt x="657" y="55"/>
                  </a:cubicBezTo>
                  <a:cubicBezTo>
                    <a:pt x="657" y="54"/>
                    <a:pt x="655" y="53"/>
                    <a:pt x="655" y="53"/>
                  </a:cubicBezTo>
                  <a:cubicBezTo>
                    <a:pt x="655" y="53"/>
                    <a:pt x="653" y="52"/>
                    <a:pt x="653" y="51"/>
                  </a:cubicBezTo>
                  <a:cubicBezTo>
                    <a:pt x="653" y="51"/>
                    <a:pt x="655" y="50"/>
                    <a:pt x="655" y="49"/>
                  </a:cubicBezTo>
                  <a:cubicBezTo>
                    <a:pt x="654" y="48"/>
                    <a:pt x="653" y="48"/>
                    <a:pt x="652" y="47"/>
                  </a:cubicBezTo>
                  <a:cubicBezTo>
                    <a:pt x="652" y="47"/>
                    <a:pt x="651" y="46"/>
                    <a:pt x="650" y="46"/>
                  </a:cubicBezTo>
                  <a:cubicBezTo>
                    <a:pt x="650" y="46"/>
                    <a:pt x="649" y="47"/>
                    <a:pt x="649" y="48"/>
                  </a:cubicBezTo>
                  <a:cubicBezTo>
                    <a:pt x="648" y="48"/>
                    <a:pt x="647" y="50"/>
                    <a:pt x="647" y="50"/>
                  </a:cubicBezTo>
                  <a:cubicBezTo>
                    <a:pt x="647" y="50"/>
                    <a:pt x="649" y="51"/>
                    <a:pt x="649" y="52"/>
                  </a:cubicBezTo>
                  <a:cubicBezTo>
                    <a:pt x="649" y="52"/>
                    <a:pt x="648" y="53"/>
                    <a:pt x="647" y="54"/>
                  </a:cubicBezTo>
                  <a:cubicBezTo>
                    <a:pt x="647" y="54"/>
                    <a:pt x="646" y="56"/>
                    <a:pt x="646" y="56"/>
                  </a:cubicBezTo>
                  <a:cubicBezTo>
                    <a:pt x="646" y="57"/>
                    <a:pt x="648" y="57"/>
                    <a:pt x="648" y="58"/>
                  </a:cubicBezTo>
                  <a:cubicBezTo>
                    <a:pt x="648" y="59"/>
                    <a:pt x="646" y="59"/>
                    <a:pt x="646" y="60"/>
                  </a:cubicBezTo>
                  <a:cubicBezTo>
                    <a:pt x="646" y="60"/>
                    <a:pt x="644" y="59"/>
                    <a:pt x="644" y="58"/>
                  </a:cubicBezTo>
                  <a:cubicBezTo>
                    <a:pt x="644" y="58"/>
                    <a:pt x="646" y="57"/>
                    <a:pt x="646" y="56"/>
                  </a:cubicBezTo>
                  <a:cubicBezTo>
                    <a:pt x="645" y="56"/>
                    <a:pt x="644" y="55"/>
                    <a:pt x="643" y="55"/>
                  </a:cubicBezTo>
                  <a:cubicBezTo>
                    <a:pt x="643" y="54"/>
                    <a:pt x="642" y="53"/>
                    <a:pt x="641" y="53"/>
                  </a:cubicBezTo>
                  <a:cubicBezTo>
                    <a:pt x="641" y="53"/>
                    <a:pt x="639" y="51"/>
                    <a:pt x="639" y="51"/>
                  </a:cubicBezTo>
                  <a:cubicBezTo>
                    <a:pt x="638" y="51"/>
                    <a:pt x="638" y="53"/>
                    <a:pt x="637" y="53"/>
                  </a:cubicBezTo>
                  <a:cubicBezTo>
                    <a:pt x="637" y="53"/>
                    <a:pt x="636" y="51"/>
                    <a:pt x="635" y="52"/>
                  </a:cubicBezTo>
                  <a:cubicBezTo>
                    <a:pt x="634" y="52"/>
                    <a:pt x="634" y="54"/>
                    <a:pt x="633" y="54"/>
                  </a:cubicBezTo>
                  <a:cubicBezTo>
                    <a:pt x="634" y="55"/>
                    <a:pt x="635" y="55"/>
                    <a:pt x="636" y="56"/>
                  </a:cubicBezTo>
                  <a:cubicBezTo>
                    <a:pt x="636" y="56"/>
                    <a:pt x="634" y="57"/>
                    <a:pt x="634" y="58"/>
                  </a:cubicBezTo>
                  <a:cubicBezTo>
                    <a:pt x="633" y="58"/>
                    <a:pt x="632" y="59"/>
                    <a:pt x="632" y="60"/>
                  </a:cubicBezTo>
                  <a:cubicBezTo>
                    <a:pt x="632" y="60"/>
                    <a:pt x="634" y="61"/>
                    <a:pt x="634" y="62"/>
                  </a:cubicBezTo>
                  <a:cubicBezTo>
                    <a:pt x="634" y="62"/>
                    <a:pt x="633" y="64"/>
                    <a:pt x="633" y="64"/>
                  </a:cubicBezTo>
                  <a:cubicBezTo>
                    <a:pt x="632" y="65"/>
                    <a:pt x="631" y="65"/>
                    <a:pt x="631" y="66"/>
                  </a:cubicBezTo>
                  <a:cubicBezTo>
                    <a:pt x="631" y="66"/>
                    <a:pt x="629" y="65"/>
                    <a:pt x="629" y="64"/>
                  </a:cubicBezTo>
                  <a:cubicBezTo>
                    <a:pt x="629" y="64"/>
                    <a:pt x="631" y="63"/>
                    <a:pt x="630" y="62"/>
                  </a:cubicBezTo>
                  <a:cubicBezTo>
                    <a:pt x="630" y="62"/>
                    <a:pt x="628" y="61"/>
                    <a:pt x="628" y="61"/>
                  </a:cubicBezTo>
                  <a:cubicBezTo>
                    <a:pt x="628" y="60"/>
                    <a:pt x="626" y="60"/>
                    <a:pt x="626" y="59"/>
                  </a:cubicBezTo>
                  <a:cubicBezTo>
                    <a:pt x="626" y="58"/>
                    <a:pt x="628" y="57"/>
                    <a:pt x="628" y="57"/>
                  </a:cubicBezTo>
                  <a:cubicBezTo>
                    <a:pt x="628" y="56"/>
                    <a:pt x="629" y="55"/>
                    <a:pt x="629" y="54"/>
                  </a:cubicBezTo>
                  <a:cubicBezTo>
                    <a:pt x="629" y="54"/>
                    <a:pt x="627" y="53"/>
                    <a:pt x="627" y="53"/>
                  </a:cubicBezTo>
                  <a:cubicBezTo>
                    <a:pt x="627" y="52"/>
                    <a:pt x="629" y="51"/>
                    <a:pt x="629" y="50"/>
                  </a:cubicBezTo>
                  <a:cubicBezTo>
                    <a:pt x="629" y="50"/>
                    <a:pt x="627" y="49"/>
                    <a:pt x="627" y="49"/>
                  </a:cubicBezTo>
                  <a:cubicBezTo>
                    <a:pt x="626" y="48"/>
                    <a:pt x="625" y="48"/>
                    <a:pt x="624" y="47"/>
                  </a:cubicBezTo>
                  <a:cubicBezTo>
                    <a:pt x="624" y="48"/>
                    <a:pt x="623" y="49"/>
                    <a:pt x="623" y="49"/>
                  </a:cubicBezTo>
                  <a:cubicBezTo>
                    <a:pt x="623" y="50"/>
                    <a:pt x="625" y="51"/>
                    <a:pt x="625" y="51"/>
                  </a:cubicBezTo>
                  <a:cubicBezTo>
                    <a:pt x="625" y="52"/>
                    <a:pt x="624" y="53"/>
                    <a:pt x="623" y="53"/>
                  </a:cubicBezTo>
                  <a:cubicBezTo>
                    <a:pt x="623" y="54"/>
                    <a:pt x="622" y="55"/>
                    <a:pt x="621" y="55"/>
                  </a:cubicBezTo>
                  <a:cubicBezTo>
                    <a:pt x="621" y="56"/>
                    <a:pt x="624" y="57"/>
                    <a:pt x="624" y="57"/>
                  </a:cubicBezTo>
                  <a:cubicBezTo>
                    <a:pt x="624" y="58"/>
                    <a:pt x="622" y="59"/>
                    <a:pt x="622" y="59"/>
                  </a:cubicBezTo>
                  <a:cubicBezTo>
                    <a:pt x="622" y="60"/>
                    <a:pt x="621" y="61"/>
                    <a:pt x="620" y="62"/>
                  </a:cubicBezTo>
                  <a:cubicBezTo>
                    <a:pt x="620" y="62"/>
                    <a:pt x="618" y="60"/>
                    <a:pt x="618" y="60"/>
                  </a:cubicBezTo>
                  <a:cubicBezTo>
                    <a:pt x="618" y="60"/>
                    <a:pt x="620" y="58"/>
                    <a:pt x="620" y="58"/>
                  </a:cubicBezTo>
                  <a:cubicBezTo>
                    <a:pt x="619" y="57"/>
                    <a:pt x="618" y="56"/>
                    <a:pt x="618" y="56"/>
                  </a:cubicBezTo>
                  <a:cubicBezTo>
                    <a:pt x="617" y="56"/>
                    <a:pt x="616" y="54"/>
                    <a:pt x="615" y="54"/>
                  </a:cubicBezTo>
                  <a:cubicBezTo>
                    <a:pt x="615" y="54"/>
                    <a:pt x="614" y="56"/>
                    <a:pt x="614" y="57"/>
                  </a:cubicBezTo>
                  <a:cubicBezTo>
                    <a:pt x="613" y="57"/>
                    <a:pt x="612" y="58"/>
                    <a:pt x="612" y="59"/>
                  </a:cubicBezTo>
                  <a:cubicBezTo>
                    <a:pt x="612" y="59"/>
                    <a:pt x="614" y="60"/>
                    <a:pt x="614" y="60"/>
                  </a:cubicBezTo>
                  <a:cubicBezTo>
                    <a:pt x="614" y="61"/>
                    <a:pt x="616" y="62"/>
                    <a:pt x="616" y="62"/>
                  </a:cubicBezTo>
                  <a:cubicBezTo>
                    <a:pt x="616" y="62"/>
                    <a:pt x="615" y="64"/>
                    <a:pt x="615" y="64"/>
                  </a:cubicBezTo>
                  <a:cubicBezTo>
                    <a:pt x="614" y="64"/>
                    <a:pt x="613" y="62"/>
                    <a:pt x="612" y="63"/>
                  </a:cubicBezTo>
                  <a:cubicBezTo>
                    <a:pt x="612" y="63"/>
                    <a:pt x="611" y="65"/>
                    <a:pt x="611" y="65"/>
                  </a:cubicBezTo>
                  <a:cubicBezTo>
                    <a:pt x="610" y="64"/>
                    <a:pt x="609" y="64"/>
                    <a:pt x="609" y="63"/>
                  </a:cubicBezTo>
                  <a:cubicBezTo>
                    <a:pt x="608" y="63"/>
                    <a:pt x="606" y="62"/>
                    <a:pt x="606" y="62"/>
                  </a:cubicBezTo>
                  <a:cubicBezTo>
                    <a:pt x="606" y="61"/>
                    <a:pt x="608" y="60"/>
                    <a:pt x="608" y="59"/>
                  </a:cubicBezTo>
                  <a:cubicBezTo>
                    <a:pt x="608" y="59"/>
                    <a:pt x="606" y="58"/>
                    <a:pt x="606" y="58"/>
                  </a:cubicBezTo>
                  <a:cubicBezTo>
                    <a:pt x="606" y="57"/>
                    <a:pt x="608" y="56"/>
                    <a:pt x="607" y="55"/>
                  </a:cubicBezTo>
                  <a:cubicBezTo>
                    <a:pt x="607" y="55"/>
                    <a:pt x="605" y="54"/>
                    <a:pt x="605" y="54"/>
                  </a:cubicBezTo>
                  <a:cubicBezTo>
                    <a:pt x="605" y="53"/>
                    <a:pt x="607" y="52"/>
                    <a:pt x="607" y="51"/>
                  </a:cubicBezTo>
                  <a:cubicBezTo>
                    <a:pt x="607" y="51"/>
                    <a:pt x="609" y="49"/>
                    <a:pt x="609" y="49"/>
                  </a:cubicBezTo>
                  <a:cubicBezTo>
                    <a:pt x="609" y="49"/>
                    <a:pt x="606" y="48"/>
                    <a:pt x="606" y="47"/>
                  </a:cubicBezTo>
                  <a:cubicBezTo>
                    <a:pt x="607" y="47"/>
                    <a:pt x="608" y="46"/>
                    <a:pt x="608" y="45"/>
                  </a:cubicBezTo>
                  <a:cubicBezTo>
                    <a:pt x="609" y="44"/>
                    <a:pt x="609" y="44"/>
                    <a:pt x="610" y="43"/>
                  </a:cubicBezTo>
                  <a:cubicBezTo>
                    <a:pt x="609" y="43"/>
                    <a:pt x="608" y="41"/>
                    <a:pt x="608" y="41"/>
                  </a:cubicBezTo>
                  <a:cubicBezTo>
                    <a:pt x="607" y="41"/>
                    <a:pt x="607" y="43"/>
                    <a:pt x="606" y="44"/>
                  </a:cubicBezTo>
                  <a:cubicBezTo>
                    <a:pt x="605" y="44"/>
                    <a:pt x="604" y="42"/>
                    <a:pt x="604" y="42"/>
                  </a:cubicBezTo>
                  <a:cubicBezTo>
                    <a:pt x="603" y="42"/>
                    <a:pt x="602" y="44"/>
                    <a:pt x="602" y="44"/>
                  </a:cubicBezTo>
                  <a:cubicBezTo>
                    <a:pt x="602" y="44"/>
                    <a:pt x="604" y="46"/>
                    <a:pt x="604" y="46"/>
                  </a:cubicBezTo>
                  <a:cubicBezTo>
                    <a:pt x="604" y="46"/>
                    <a:pt x="603" y="48"/>
                    <a:pt x="602" y="48"/>
                  </a:cubicBezTo>
                  <a:cubicBezTo>
                    <a:pt x="602" y="49"/>
                    <a:pt x="601" y="50"/>
                    <a:pt x="601" y="50"/>
                  </a:cubicBezTo>
                  <a:cubicBezTo>
                    <a:pt x="600" y="51"/>
                    <a:pt x="600" y="52"/>
                    <a:pt x="599" y="52"/>
                  </a:cubicBezTo>
                  <a:cubicBezTo>
                    <a:pt x="599" y="53"/>
                    <a:pt x="597" y="51"/>
                    <a:pt x="597" y="51"/>
                  </a:cubicBezTo>
                  <a:cubicBezTo>
                    <a:pt x="596" y="51"/>
                    <a:pt x="596" y="53"/>
                    <a:pt x="595" y="53"/>
                  </a:cubicBezTo>
                  <a:cubicBezTo>
                    <a:pt x="594" y="53"/>
                    <a:pt x="594" y="55"/>
                    <a:pt x="593" y="55"/>
                  </a:cubicBezTo>
                  <a:cubicBezTo>
                    <a:pt x="593" y="55"/>
                    <a:pt x="591" y="53"/>
                    <a:pt x="591" y="54"/>
                  </a:cubicBezTo>
                  <a:cubicBezTo>
                    <a:pt x="591" y="54"/>
                    <a:pt x="590" y="55"/>
                    <a:pt x="589" y="56"/>
                  </a:cubicBezTo>
                  <a:cubicBezTo>
                    <a:pt x="589" y="56"/>
                    <a:pt x="588" y="57"/>
                    <a:pt x="588" y="58"/>
                  </a:cubicBezTo>
                  <a:cubicBezTo>
                    <a:pt x="587" y="59"/>
                    <a:pt x="587" y="59"/>
                    <a:pt x="586" y="60"/>
                  </a:cubicBezTo>
                  <a:cubicBezTo>
                    <a:pt x="586" y="61"/>
                    <a:pt x="585" y="62"/>
                    <a:pt x="584" y="62"/>
                  </a:cubicBezTo>
                  <a:cubicBezTo>
                    <a:pt x="584" y="62"/>
                    <a:pt x="586" y="64"/>
                    <a:pt x="587" y="64"/>
                  </a:cubicBezTo>
                  <a:cubicBezTo>
                    <a:pt x="587" y="64"/>
                    <a:pt x="588" y="62"/>
                    <a:pt x="588" y="62"/>
                  </a:cubicBezTo>
                  <a:cubicBezTo>
                    <a:pt x="588" y="62"/>
                    <a:pt x="590" y="63"/>
                    <a:pt x="591" y="64"/>
                  </a:cubicBezTo>
                  <a:cubicBezTo>
                    <a:pt x="591" y="64"/>
                    <a:pt x="589" y="66"/>
                    <a:pt x="589" y="66"/>
                  </a:cubicBezTo>
                  <a:cubicBezTo>
                    <a:pt x="589" y="66"/>
                    <a:pt x="587" y="64"/>
                    <a:pt x="587" y="64"/>
                  </a:cubicBezTo>
                  <a:cubicBezTo>
                    <a:pt x="586" y="64"/>
                    <a:pt x="586" y="66"/>
                    <a:pt x="585" y="66"/>
                  </a:cubicBezTo>
                  <a:cubicBezTo>
                    <a:pt x="584" y="66"/>
                    <a:pt x="583" y="65"/>
                    <a:pt x="583" y="65"/>
                  </a:cubicBezTo>
                  <a:cubicBezTo>
                    <a:pt x="582" y="64"/>
                    <a:pt x="580" y="63"/>
                    <a:pt x="580" y="63"/>
                  </a:cubicBezTo>
                  <a:cubicBezTo>
                    <a:pt x="580" y="63"/>
                    <a:pt x="582" y="61"/>
                    <a:pt x="582" y="61"/>
                  </a:cubicBezTo>
                  <a:cubicBezTo>
                    <a:pt x="582" y="61"/>
                    <a:pt x="584" y="59"/>
                    <a:pt x="584" y="59"/>
                  </a:cubicBezTo>
                  <a:cubicBezTo>
                    <a:pt x="584" y="58"/>
                    <a:pt x="582" y="57"/>
                    <a:pt x="582" y="57"/>
                  </a:cubicBezTo>
                  <a:cubicBezTo>
                    <a:pt x="581" y="57"/>
                    <a:pt x="580" y="59"/>
                    <a:pt x="580" y="59"/>
                  </a:cubicBezTo>
                  <a:cubicBezTo>
                    <a:pt x="579" y="59"/>
                    <a:pt x="578" y="58"/>
                    <a:pt x="578" y="57"/>
                  </a:cubicBezTo>
                  <a:cubicBezTo>
                    <a:pt x="577" y="57"/>
                    <a:pt x="576" y="56"/>
                    <a:pt x="575" y="56"/>
                  </a:cubicBezTo>
                  <a:cubicBezTo>
                    <a:pt x="575" y="55"/>
                    <a:pt x="577" y="54"/>
                    <a:pt x="577" y="53"/>
                  </a:cubicBezTo>
                  <a:cubicBezTo>
                    <a:pt x="577" y="53"/>
                    <a:pt x="579" y="51"/>
                    <a:pt x="579" y="51"/>
                  </a:cubicBezTo>
                  <a:cubicBezTo>
                    <a:pt x="579" y="50"/>
                    <a:pt x="577" y="50"/>
                    <a:pt x="577" y="49"/>
                  </a:cubicBezTo>
                  <a:cubicBezTo>
                    <a:pt x="576" y="49"/>
                    <a:pt x="575" y="48"/>
                    <a:pt x="574" y="48"/>
                  </a:cubicBezTo>
                  <a:cubicBezTo>
                    <a:pt x="573" y="49"/>
                    <a:pt x="572" y="51"/>
                    <a:pt x="571" y="52"/>
                  </a:cubicBezTo>
                  <a:cubicBezTo>
                    <a:pt x="570" y="54"/>
                    <a:pt x="569" y="55"/>
                    <a:pt x="568" y="57"/>
                  </a:cubicBezTo>
                  <a:cubicBezTo>
                    <a:pt x="566" y="58"/>
                    <a:pt x="565" y="60"/>
                    <a:pt x="564" y="61"/>
                  </a:cubicBezTo>
                  <a:cubicBezTo>
                    <a:pt x="564" y="62"/>
                    <a:pt x="563" y="63"/>
                    <a:pt x="562" y="63"/>
                  </a:cubicBezTo>
                  <a:cubicBezTo>
                    <a:pt x="562" y="64"/>
                    <a:pt x="561" y="65"/>
                    <a:pt x="561" y="66"/>
                  </a:cubicBezTo>
                  <a:cubicBezTo>
                    <a:pt x="561" y="66"/>
                    <a:pt x="559" y="64"/>
                    <a:pt x="559" y="64"/>
                  </a:cubicBezTo>
                  <a:cubicBezTo>
                    <a:pt x="558" y="63"/>
                    <a:pt x="560" y="62"/>
                    <a:pt x="560" y="62"/>
                  </a:cubicBezTo>
                  <a:cubicBezTo>
                    <a:pt x="559" y="61"/>
                    <a:pt x="559" y="60"/>
                    <a:pt x="558" y="60"/>
                  </a:cubicBezTo>
                  <a:cubicBezTo>
                    <a:pt x="557" y="60"/>
                    <a:pt x="556" y="58"/>
                    <a:pt x="556" y="58"/>
                  </a:cubicBezTo>
                  <a:cubicBezTo>
                    <a:pt x="555" y="58"/>
                    <a:pt x="555" y="61"/>
                    <a:pt x="554" y="60"/>
                  </a:cubicBezTo>
                  <a:cubicBezTo>
                    <a:pt x="553" y="60"/>
                    <a:pt x="553" y="59"/>
                    <a:pt x="552" y="59"/>
                  </a:cubicBezTo>
                  <a:cubicBezTo>
                    <a:pt x="551" y="59"/>
                    <a:pt x="551" y="61"/>
                    <a:pt x="550" y="61"/>
                  </a:cubicBezTo>
                  <a:cubicBezTo>
                    <a:pt x="550" y="61"/>
                    <a:pt x="548" y="60"/>
                    <a:pt x="548" y="59"/>
                  </a:cubicBezTo>
                  <a:cubicBezTo>
                    <a:pt x="547" y="59"/>
                    <a:pt x="546" y="58"/>
                    <a:pt x="546" y="58"/>
                  </a:cubicBezTo>
                  <a:cubicBezTo>
                    <a:pt x="546" y="58"/>
                    <a:pt x="547" y="56"/>
                    <a:pt x="547" y="55"/>
                  </a:cubicBezTo>
                  <a:cubicBezTo>
                    <a:pt x="548" y="55"/>
                    <a:pt x="549" y="54"/>
                    <a:pt x="549" y="53"/>
                  </a:cubicBezTo>
                  <a:cubicBezTo>
                    <a:pt x="549" y="53"/>
                    <a:pt x="547" y="51"/>
                    <a:pt x="547" y="51"/>
                  </a:cubicBezTo>
                  <a:cubicBezTo>
                    <a:pt x="546" y="51"/>
                    <a:pt x="546" y="54"/>
                    <a:pt x="545" y="54"/>
                  </a:cubicBezTo>
                  <a:cubicBezTo>
                    <a:pt x="544" y="54"/>
                    <a:pt x="544" y="52"/>
                    <a:pt x="543" y="52"/>
                  </a:cubicBezTo>
                  <a:cubicBezTo>
                    <a:pt x="541" y="51"/>
                    <a:pt x="540" y="50"/>
                    <a:pt x="538" y="49"/>
                  </a:cubicBezTo>
                  <a:cubicBezTo>
                    <a:pt x="538" y="49"/>
                    <a:pt x="537" y="50"/>
                    <a:pt x="537" y="51"/>
                  </a:cubicBezTo>
                  <a:cubicBezTo>
                    <a:pt x="537" y="51"/>
                    <a:pt x="539" y="52"/>
                    <a:pt x="539" y="53"/>
                  </a:cubicBezTo>
                  <a:cubicBezTo>
                    <a:pt x="539" y="53"/>
                    <a:pt x="541" y="54"/>
                    <a:pt x="541" y="54"/>
                  </a:cubicBezTo>
                  <a:cubicBezTo>
                    <a:pt x="541" y="55"/>
                    <a:pt x="540" y="56"/>
                    <a:pt x="539" y="56"/>
                  </a:cubicBezTo>
                  <a:cubicBezTo>
                    <a:pt x="540" y="57"/>
                    <a:pt x="541" y="58"/>
                    <a:pt x="542" y="58"/>
                  </a:cubicBezTo>
                  <a:cubicBezTo>
                    <a:pt x="542" y="58"/>
                    <a:pt x="540" y="60"/>
                    <a:pt x="540" y="60"/>
                  </a:cubicBezTo>
                  <a:cubicBezTo>
                    <a:pt x="540" y="60"/>
                    <a:pt x="538" y="59"/>
                    <a:pt x="538" y="59"/>
                  </a:cubicBezTo>
                  <a:cubicBezTo>
                    <a:pt x="537" y="58"/>
                    <a:pt x="536" y="57"/>
                    <a:pt x="536" y="57"/>
                  </a:cubicBezTo>
                  <a:cubicBezTo>
                    <a:pt x="535" y="56"/>
                    <a:pt x="534" y="56"/>
                    <a:pt x="533" y="55"/>
                  </a:cubicBezTo>
                  <a:cubicBezTo>
                    <a:pt x="533" y="55"/>
                    <a:pt x="531" y="53"/>
                    <a:pt x="531" y="54"/>
                  </a:cubicBezTo>
                  <a:cubicBezTo>
                    <a:pt x="531" y="54"/>
                    <a:pt x="529" y="56"/>
                    <a:pt x="529" y="56"/>
                  </a:cubicBezTo>
                  <a:cubicBezTo>
                    <a:pt x="529" y="56"/>
                    <a:pt x="532" y="57"/>
                    <a:pt x="532" y="57"/>
                  </a:cubicBezTo>
                  <a:cubicBezTo>
                    <a:pt x="532" y="58"/>
                    <a:pt x="530" y="59"/>
                    <a:pt x="530" y="60"/>
                  </a:cubicBezTo>
                  <a:cubicBezTo>
                    <a:pt x="530" y="60"/>
                    <a:pt x="529" y="61"/>
                    <a:pt x="528" y="62"/>
                  </a:cubicBezTo>
                  <a:cubicBezTo>
                    <a:pt x="528" y="63"/>
                    <a:pt x="527" y="63"/>
                    <a:pt x="526" y="64"/>
                  </a:cubicBezTo>
                  <a:cubicBezTo>
                    <a:pt x="526" y="64"/>
                    <a:pt x="525" y="66"/>
                    <a:pt x="525" y="66"/>
                  </a:cubicBezTo>
                  <a:cubicBezTo>
                    <a:pt x="525" y="66"/>
                    <a:pt x="523" y="65"/>
                    <a:pt x="523" y="65"/>
                  </a:cubicBezTo>
                  <a:cubicBezTo>
                    <a:pt x="522" y="64"/>
                    <a:pt x="524" y="63"/>
                    <a:pt x="524" y="62"/>
                  </a:cubicBezTo>
                  <a:cubicBezTo>
                    <a:pt x="524" y="62"/>
                    <a:pt x="526" y="61"/>
                    <a:pt x="526" y="60"/>
                  </a:cubicBezTo>
                  <a:cubicBezTo>
                    <a:pt x="526" y="60"/>
                    <a:pt x="524" y="59"/>
                    <a:pt x="524" y="59"/>
                  </a:cubicBezTo>
                  <a:cubicBezTo>
                    <a:pt x="523" y="58"/>
                    <a:pt x="522" y="57"/>
                    <a:pt x="522" y="57"/>
                  </a:cubicBezTo>
                  <a:cubicBezTo>
                    <a:pt x="521" y="57"/>
                    <a:pt x="520" y="59"/>
                    <a:pt x="520" y="59"/>
                  </a:cubicBezTo>
                  <a:cubicBezTo>
                    <a:pt x="519" y="60"/>
                    <a:pt x="519" y="61"/>
                    <a:pt x="518" y="61"/>
                  </a:cubicBezTo>
                  <a:cubicBezTo>
                    <a:pt x="517" y="63"/>
                    <a:pt x="516" y="64"/>
                    <a:pt x="515" y="66"/>
                  </a:cubicBezTo>
                  <a:cubicBezTo>
                    <a:pt x="513" y="65"/>
                    <a:pt x="512" y="64"/>
                    <a:pt x="510" y="62"/>
                  </a:cubicBezTo>
                  <a:cubicBezTo>
                    <a:pt x="511" y="61"/>
                    <a:pt x="512" y="59"/>
                    <a:pt x="514" y="58"/>
                  </a:cubicBezTo>
                  <a:cubicBezTo>
                    <a:pt x="515" y="56"/>
                    <a:pt x="516" y="55"/>
                    <a:pt x="517" y="53"/>
                  </a:cubicBezTo>
                  <a:cubicBezTo>
                    <a:pt x="516" y="53"/>
                    <a:pt x="515" y="52"/>
                    <a:pt x="515" y="52"/>
                  </a:cubicBezTo>
                  <a:cubicBezTo>
                    <a:pt x="514" y="52"/>
                    <a:pt x="514" y="54"/>
                    <a:pt x="513" y="54"/>
                  </a:cubicBezTo>
                  <a:cubicBezTo>
                    <a:pt x="512" y="54"/>
                    <a:pt x="512" y="52"/>
                    <a:pt x="511" y="52"/>
                  </a:cubicBezTo>
                  <a:cubicBezTo>
                    <a:pt x="510" y="52"/>
                    <a:pt x="510" y="54"/>
                    <a:pt x="509" y="54"/>
                  </a:cubicBezTo>
                  <a:cubicBezTo>
                    <a:pt x="509" y="55"/>
                    <a:pt x="508" y="53"/>
                    <a:pt x="507" y="53"/>
                  </a:cubicBezTo>
                  <a:cubicBezTo>
                    <a:pt x="506" y="53"/>
                    <a:pt x="506" y="55"/>
                    <a:pt x="505" y="55"/>
                  </a:cubicBezTo>
                  <a:cubicBezTo>
                    <a:pt x="505" y="55"/>
                    <a:pt x="503" y="53"/>
                    <a:pt x="503" y="53"/>
                  </a:cubicBezTo>
                  <a:cubicBezTo>
                    <a:pt x="502" y="54"/>
                    <a:pt x="502" y="55"/>
                    <a:pt x="501" y="56"/>
                  </a:cubicBezTo>
                  <a:cubicBezTo>
                    <a:pt x="501" y="56"/>
                    <a:pt x="500" y="57"/>
                    <a:pt x="500" y="58"/>
                  </a:cubicBezTo>
                  <a:cubicBezTo>
                    <a:pt x="499" y="57"/>
                    <a:pt x="498" y="57"/>
                    <a:pt x="497" y="56"/>
                  </a:cubicBezTo>
                  <a:cubicBezTo>
                    <a:pt x="497" y="56"/>
                    <a:pt x="495" y="55"/>
                    <a:pt x="495" y="54"/>
                  </a:cubicBezTo>
                  <a:cubicBezTo>
                    <a:pt x="495" y="54"/>
                    <a:pt x="497" y="53"/>
                    <a:pt x="497" y="52"/>
                  </a:cubicBezTo>
                  <a:cubicBezTo>
                    <a:pt x="497" y="52"/>
                    <a:pt x="495" y="51"/>
                    <a:pt x="495" y="50"/>
                  </a:cubicBezTo>
                  <a:cubicBezTo>
                    <a:pt x="495" y="50"/>
                    <a:pt x="496" y="49"/>
                    <a:pt x="496" y="48"/>
                  </a:cubicBezTo>
                  <a:cubicBezTo>
                    <a:pt x="496" y="47"/>
                    <a:pt x="494" y="47"/>
                    <a:pt x="494" y="47"/>
                  </a:cubicBezTo>
                  <a:cubicBezTo>
                    <a:pt x="493" y="48"/>
                    <a:pt x="492" y="49"/>
                    <a:pt x="491" y="51"/>
                  </a:cubicBezTo>
                  <a:cubicBezTo>
                    <a:pt x="491" y="52"/>
                    <a:pt x="492" y="52"/>
                    <a:pt x="493" y="53"/>
                  </a:cubicBezTo>
                  <a:cubicBezTo>
                    <a:pt x="493" y="53"/>
                    <a:pt x="495" y="54"/>
                    <a:pt x="495" y="54"/>
                  </a:cubicBezTo>
                  <a:cubicBezTo>
                    <a:pt x="495" y="55"/>
                    <a:pt x="493" y="56"/>
                    <a:pt x="493" y="57"/>
                  </a:cubicBezTo>
                  <a:cubicBezTo>
                    <a:pt x="493" y="57"/>
                    <a:pt x="496" y="58"/>
                    <a:pt x="496" y="58"/>
                  </a:cubicBezTo>
                  <a:cubicBezTo>
                    <a:pt x="496" y="59"/>
                    <a:pt x="494" y="61"/>
                    <a:pt x="494" y="61"/>
                  </a:cubicBezTo>
                  <a:cubicBezTo>
                    <a:pt x="493" y="61"/>
                    <a:pt x="492" y="59"/>
                    <a:pt x="492" y="59"/>
                  </a:cubicBezTo>
                  <a:cubicBezTo>
                    <a:pt x="492" y="58"/>
                    <a:pt x="490" y="58"/>
                    <a:pt x="489" y="57"/>
                  </a:cubicBezTo>
                  <a:cubicBezTo>
                    <a:pt x="489" y="57"/>
                    <a:pt x="491" y="55"/>
                    <a:pt x="491" y="55"/>
                  </a:cubicBezTo>
                  <a:cubicBezTo>
                    <a:pt x="491" y="54"/>
                    <a:pt x="490" y="54"/>
                    <a:pt x="489" y="53"/>
                  </a:cubicBezTo>
                  <a:cubicBezTo>
                    <a:pt x="489" y="53"/>
                    <a:pt x="487" y="51"/>
                    <a:pt x="487" y="52"/>
                  </a:cubicBezTo>
                  <a:cubicBezTo>
                    <a:pt x="486" y="52"/>
                    <a:pt x="485" y="54"/>
                    <a:pt x="485" y="54"/>
                  </a:cubicBezTo>
                  <a:cubicBezTo>
                    <a:pt x="484" y="54"/>
                    <a:pt x="483" y="52"/>
                    <a:pt x="483" y="52"/>
                  </a:cubicBezTo>
                  <a:cubicBezTo>
                    <a:pt x="482" y="52"/>
                    <a:pt x="481" y="51"/>
                    <a:pt x="481" y="50"/>
                  </a:cubicBezTo>
                  <a:cubicBezTo>
                    <a:pt x="481" y="50"/>
                    <a:pt x="482" y="48"/>
                    <a:pt x="482" y="48"/>
                  </a:cubicBezTo>
                  <a:cubicBezTo>
                    <a:pt x="483" y="47"/>
                    <a:pt x="483" y="47"/>
                    <a:pt x="484" y="46"/>
                  </a:cubicBezTo>
                  <a:cubicBezTo>
                    <a:pt x="484" y="45"/>
                    <a:pt x="486" y="44"/>
                    <a:pt x="486" y="44"/>
                  </a:cubicBezTo>
                  <a:cubicBezTo>
                    <a:pt x="486" y="43"/>
                    <a:pt x="484" y="42"/>
                    <a:pt x="483" y="42"/>
                  </a:cubicBezTo>
                  <a:cubicBezTo>
                    <a:pt x="483" y="43"/>
                    <a:pt x="482" y="43"/>
                    <a:pt x="482" y="44"/>
                  </a:cubicBezTo>
                  <a:cubicBezTo>
                    <a:pt x="481" y="44"/>
                    <a:pt x="480" y="46"/>
                    <a:pt x="480" y="46"/>
                  </a:cubicBezTo>
                  <a:cubicBezTo>
                    <a:pt x="480" y="46"/>
                    <a:pt x="478" y="45"/>
                    <a:pt x="478" y="45"/>
                  </a:cubicBezTo>
                  <a:cubicBezTo>
                    <a:pt x="478" y="45"/>
                    <a:pt x="476" y="43"/>
                    <a:pt x="476" y="43"/>
                  </a:cubicBezTo>
                  <a:cubicBezTo>
                    <a:pt x="475" y="43"/>
                    <a:pt x="474" y="45"/>
                    <a:pt x="474" y="45"/>
                  </a:cubicBezTo>
                  <a:cubicBezTo>
                    <a:pt x="473" y="46"/>
                    <a:pt x="473" y="47"/>
                    <a:pt x="472" y="47"/>
                  </a:cubicBezTo>
                  <a:cubicBezTo>
                    <a:pt x="472" y="48"/>
                    <a:pt x="471" y="49"/>
                    <a:pt x="470" y="50"/>
                  </a:cubicBezTo>
                  <a:cubicBezTo>
                    <a:pt x="470" y="50"/>
                    <a:pt x="473" y="51"/>
                    <a:pt x="473" y="51"/>
                  </a:cubicBezTo>
                  <a:cubicBezTo>
                    <a:pt x="473" y="52"/>
                    <a:pt x="471" y="53"/>
                    <a:pt x="471" y="54"/>
                  </a:cubicBezTo>
                  <a:cubicBezTo>
                    <a:pt x="470" y="54"/>
                    <a:pt x="470" y="55"/>
                    <a:pt x="469" y="56"/>
                  </a:cubicBezTo>
                  <a:cubicBezTo>
                    <a:pt x="469" y="57"/>
                    <a:pt x="468" y="57"/>
                    <a:pt x="468" y="58"/>
                  </a:cubicBezTo>
                  <a:cubicBezTo>
                    <a:pt x="467" y="58"/>
                    <a:pt x="466" y="60"/>
                    <a:pt x="466" y="60"/>
                  </a:cubicBezTo>
                  <a:cubicBezTo>
                    <a:pt x="466" y="60"/>
                    <a:pt x="464" y="59"/>
                    <a:pt x="464" y="59"/>
                  </a:cubicBezTo>
                  <a:cubicBezTo>
                    <a:pt x="464" y="58"/>
                    <a:pt x="466" y="57"/>
                    <a:pt x="465" y="56"/>
                  </a:cubicBezTo>
                  <a:cubicBezTo>
                    <a:pt x="465" y="56"/>
                    <a:pt x="463" y="55"/>
                    <a:pt x="463" y="55"/>
                  </a:cubicBezTo>
                  <a:cubicBezTo>
                    <a:pt x="464" y="54"/>
                    <a:pt x="464" y="53"/>
                    <a:pt x="465" y="52"/>
                  </a:cubicBezTo>
                  <a:cubicBezTo>
                    <a:pt x="465" y="52"/>
                    <a:pt x="466" y="51"/>
                    <a:pt x="467" y="50"/>
                  </a:cubicBezTo>
                  <a:cubicBezTo>
                    <a:pt x="467" y="50"/>
                    <a:pt x="468" y="48"/>
                    <a:pt x="468" y="48"/>
                  </a:cubicBezTo>
                  <a:cubicBezTo>
                    <a:pt x="468" y="48"/>
                    <a:pt x="466" y="47"/>
                    <a:pt x="466" y="46"/>
                  </a:cubicBezTo>
                  <a:cubicBezTo>
                    <a:pt x="465" y="46"/>
                    <a:pt x="464" y="45"/>
                    <a:pt x="464" y="45"/>
                  </a:cubicBezTo>
                  <a:cubicBezTo>
                    <a:pt x="464" y="45"/>
                    <a:pt x="462" y="46"/>
                    <a:pt x="462" y="47"/>
                  </a:cubicBezTo>
                  <a:cubicBezTo>
                    <a:pt x="462" y="47"/>
                    <a:pt x="464" y="48"/>
                    <a:pt x="464" y="49"/>
                  </a:cubicBezTo>
                  <a:cubicBezTo>
                    <a:pt x="464" y="49"/>
                    <a:pt x="463" y="51"/>
                    <a:pt x="463" y="51"/>
                  </a:cubicBezTo>
                  <a:cubicBezTo>
                    <a:pt x="462" y="51"/>
                    <a:pt x="460" y="49"/>
                    <a:pt x="460" y="49"/>
                  </a:cubicBezTo>
                  <a:cubicBezTo>
                    <a:pt x="460" y="49"/>
                    <a:pt x="459" y="51"/>
                    <a:pt x="459" y="51"/>
                  </a:cubicBezTo>
                  <a:cubicBezTo>
                    <a:pt x="459" y="52"/>
                    <a:pt x="461" y="52"/>
                    <a:pt x="461" y="53"/>
                  </a:cubicBezTo>
                  <a:cubicBezTo>
                    <a:pt x="461" y="54"/>
                    <a:pt x="459" y="54"/>
                    <a:pt x="459" y="55"/>
                  </a:cubicBezTo>
                  <a:cubicBezTo>
                    <a:pt x="458" y="57"/>
                    <a:pt x="457" y="58"/>
                    <a:pt x="456" y="60"/>
                  </a:cubicBezTo>
                  <a:cubicBezTo>
                    <a:pt x="455" y="60"/>
                    <a:pt x="454" y="62"/>
                    <a:pt x="454" y="62"/>
                  </a:cubicBezTo>
                  <a:cubicBezTo>
                    <a:pt x="454" y="62"/>
                    <a:pt x="452" y="60"/>
                    <a:pt x="452" y="60"/>
                  </a:cubicBezTo>
                  <a:cubicBezTo>
                    <a:pt x="452" y="60"/>
                    <a:pt x="453" y="58"/>
                    <a:pt x="454" y="58"/>
                  </a:cubicBezTo>
                  <a:cubicBezTo>
                    <a:pt x="454" y="57"/>
                    <a:pt x="455" y="56"/>
                    <a:pt x="455" y="56"/>
                  </a:cubicBezTo>
                  <a:cubicBezTo>
                    <a:pt x="456" y="55"/>
                    <a:pt x="456" y="54"/>
                    <a:pt x="457" y="53"/>
                  </a:cubicBezTo>
                  <a:cubicBezTo>
                    <a:pt x="456" y="53"/>
                    <a:pt x="455" y="52"/>
                    <a:pt x="455" y="52"/>
                  </a:cubicBezTo>
                  <a:cubicBezTo>
                    <a:pt x="454" y="52"/>
                    <a:pt x="453" y="50"/>
                    <a:pt x="452" y="50"/>
                  </a:cubicBezTo>
                  <a:cubicBezTo>
                    <a:pt x="452" y="50"/>
                    <a:pt x="454" y="48"/>
                    <a:pt x="454" y="48"/>
                  </a:cubicBezTo>
                  <a:cubicBezTo>
                    <a:pt x="455" y="47"/>
                    <a:pt x="455" y="46"/>
                    <a:pt x="456" y="46"/>
                  </a:cubicBezTo>
                  <a:cubicBezTo>
                    <a:pt x="456" y="45"/>
                    <a:pt x="457" y="44"/>
                    <a:pt x="458" y="43"/>
                  </a:cubicBezTo>
                  <a:cubicBezTo>
                    <a:pt x="458" y="43"/>
                    <a:pt x="455" y="42"/>
                    <a:pt x="455" y="42"/>
                  </a:cubicBezTo>
                  <a:cubicBezTo>
                    <a:pt x="455" y="41"/>
                    <a:pt x="457" y="40"/>
                    <a:pt x="457" y="39"/>
                  </a:cubicBezTo>
                  <a:cubicBezTo>
                    <a:pt x="457" y="39"/>
                    <a:pt x="455" y="38"/>
                    <a:pt x="455" y="38"/>
                  </a:cubicBezTo>
                  <a:cubicBezTo>
                    <a:pt x="455" y="38"/>
                    <a:pt x="453" y="39"/>
                    <a:pt x="453" y="40"/>
                  </a:cubicBezTo>
                  <a:cubicBezTo>
                    <a:pt x="453" y="41"/>
                    <a:pt x="455" y="41"/>
                    <a:pt x="455" y="42"/>
                  </a:cubicBezTo>
                  <a:cubicBezTo>
                    <a:pt x="455" y="42"/>
                    <a:pt x="454" y="43"/>
                    <a:pt x="454" y="44"/>
                  </a:cubicBezTo>
                  <a:cubicBezTo>
                    <a:pt x="453" y="45"/>
                    <a:pt x="453" y="45"/>
                    <a:pt x="452" y="46"/>
                  </a:cubicBezTo>
                  <a:cubicBezTo>
                    <a:pt x="452" y="46"/>
                    <a:pt x="451" y="48"/>
                    <a:pt x="450" y="48"/>
                  </a:cubicBezTo>
                  <a:cubicBezTo>
                    <a:pt x="450" y="48"/>
                    <a:pt x="448" y="47"/>
                    <a:pt x="448" y="47"/>
                  </a:cubicBezTo>
                  <a:cubicBezTo>
                    <a:pt x="448" y="47"/>
                    <a:pt x="446" y="49"/>
                    <a:pt x="446" y="49"/>
                  </a:cubicBezTo>
                  <a:cubicBezTo>
                    <a:pt x="446" y="49"/>
                    <a:pt x="449" y="50"/>
                    <a:pt x="449" y="51"/>
                  </a:cubicBezTo>
                  <a:cubicBezTo>
                    <a:pt x="448" y="51"/>
                    <a:pt x="447" y="52"/>
                    <a:pt x="447" y="53"/>
                  </a:cubicBezTo>
                  <a:cubicBezTo>
                    <a:pt x="447" y="53"/>
                    <a:pt x="445" y="55"/>
                    <a:pt x="445" y="55"/>
                  </a:cubicBezTo>
                  <a:cubicBezTo>
                    <a:pt x="445" y="55"/>
                    <a:pt x="443" y="53"/>
                    <a:pt x="443" y="53"/>
                  </a:cubicBezTo>
                  <a:cubicBezTo>
                    <a:pt x="443" y="54"/>
                    <a:pt x="441" y="55"/>
                    <a:pt x="441" y="56"/>
                  </a:cubicBezTo>
                  <a:cubicBezTo>
                    <a:pt x="441" y="56"/>
                    <a:pt x="443" y="57"/>
                    <a:pt x="443" y="57"/>
                  </a:cubicBezTo>
                  <a:cubicBezTo>
                    <a:pt x="444" y="58"/>
                    <a:pt x="442" y="59"/>
                    <a:pt x="442" y="60"/>
                  </a:cubicBezTo>
                  <a:cubicBezTo>
                    <a:pt x="442" y="60"/>
                    <a:pt x="444" y="61"/>
                    <a:pt x="444" y="61"/>
                  </a:cubicBezTo>
                  <a:cubicBezTo>
                    <a:pt x="444" y="62"/>
                    <a:pt x="443" y="63"/>
                    <a:pt x="442" y="63"/>
                  </a:cubicBezTo>
                  <a:cubicBezTo>
                    <a:pt x="442" y="64"/>
                    <a:pt x="441" y="62"/>
                    <a:pt x="440" y="62"/>
                  </a:cubicBezTo>
                  <a:cubicBezTo>
                    <a:pt x="439" y="62"/>
                    <a:pt x="439" y="64"/>
                    <a:pt x="438" y="64"/>
                  </a:cubicBezTo>
                  <a:cubicBezTo>
                    <a:pt x="438" y="64"/>
                    <a:pt x="437" y="62"/>
                    <a:pt x="436" y="62"/>
                  </a:cubicBezTo>
                  <a:cubicBezTo>
                    <a:pt x="436" y="62"/>
                    <a:pt x="435" y="64"/>
                    <a:pt x="434" y="65"/>
                  </a:cubicBezTo>
                  <a:cubicBezTo>
                    <a:pt x="434" y="65"/>
                    <a:pt x="432" y="63"/>
                    <a:pt x="432" y="63"/>
                  </a:cubicBezTo>
                  <a:cubicBezTo>
                    <a:pt x="432" y="63"/>
                    <a:pt x="434" y="61"/>
                    <a:pt x="434" y="61"/>
                  </a:cubicBezTo>
                  <a:cubicBezTo>
                    <a:pt x="434" y="60"/>
                    <a:pt x="432" y="59"/>
                    <a:pt x="432" y="59"/>
                  </a:cubicBezTo>
                  <a:cubicBezTo>
                    <a:pt x="432" y="59"/>
                    <a:pt x="430" y="61"/>
                    <a:pt x="430" y="61"/>
                  </a:cubicBezTo>
                  <a:cubicBezTo>
                    <a:pt x="430" y="62"/>
                    <a:pt x="432" y="62"/>
                    <a:pt x="432" y="63"/>
                  </a:cubicBezTo>
                  <a:cubicBezTo>
                    <a:pt x="432" y="63"/>
                    <a:pt x="430" y="64"/>
                    <a:pt x="430" y="65"/>
                  </a:cubicBezTo>
                  <a:cubicBezTo>
                    <a:pt x="430" y="65"/>
                    <a:pt x="433" y="67"/>
                    <a:pt x="433" y="67"/>
                  </a:cubicBezTo>
                  <a:cubicBezTo>
                    <a:pt x="432" y="67"/>
                    <a:pt x="432" y="69"/>
                    <a:pt x="431" y="69"/>
                  </a:cubicBezTo>
                  <a:cubicBezTo>
                    <a:pt x="430" y="69"/>
                    <a:pt x="429" y="67"/>
                    <a:pt x="429" y="67"/>
                  </a:cubicBezTo>
                  <a:cubicBezTo>
                    <a:pt x="429" y="67"/>
                    <a:pt x="427" y="66"/>
                    <a:pt x="427" y="66"/>
                  </a:cubicBezTo>
                  <a:cubicBezTo>
                    <a:pt x="426" y="65"/>
                    <a:pt x="428" y="64"/>
                    <a:pt x="428" y="63"/>
                  </a:cubicBezTo>
                  <a:cubicBezTo>
                    <a:pt x="428" y="63"/>
                    <a:pt x="426" y="62"/>
                    <a:pt x="426" y="62"/>
                  </a:cubicBezTo>
                  <a:cubicBezTo>
                    <a:pt x="426" y="61"/>
                    <a:pt x="428" y="60"/>
                    <a:pt x="428" y="59"/>
                  </a:cubicBezTo>
                  <a:cubicBezTo>
                    <a:pt x="428" y="59"/>
                    <a:pt x="426" y="58"/>
                    <a:pt x="425" y="58"/>
                  </a:cubicBezTo>
                  <a:cubicBezTo>
                    <a:pt x="425" y="58"/>
                    <a:pt x="423" y="56"/>
                    <a:pt x="423" y="56"/>
                  </a:cubicBezTo>
                  <a:cubicBezTo>
                    <a:pt x="423" y="56"/>
                    <a:pt x="425" y="54"/>
                    <a:pt x="425" y="54"/>
                  </a:cubicBezTo>
                  <a:cubicBezTo>
                    <a:pt x="425" y="53"/>
                    <a:pt x="423" y="52"/>
                    <a:pt x="423" y="52"/>
                  </a:cubicBezTo>
                  <a:cubicBezTo>
                    <a:pt x="422" y="52"/>
                    <a:pt x="421" y="51"/>
                    <a:pt x="420" y="50"/>
                  </a:cubicBezTo>
                  <a:cubicBezTo>
                    <a:pt x="420" y="50"/>
                    <a:pt x="418" y="49"/>
                    <a:pt x="418" y="49"/>
                  </a:cubicBezTo>
                  <a:cubicBezTo>
                    <a:pt x="418" y="48"/>
                    <a:pt x="420" y="47"/>
                    <a:pt x="420" y="46"/>
                  </a:cubicBezTo>
                  <a:cubicBezTo>
                    <a:pt x="420" y="46"/>
                    <a:pt x="418" y="45"/>
                    <a:pt x="418" y="45"/>
                  </a:cubicBezTo>
                  <a:cubicBezTo>
                    <a:pt x="417" y="45"/>
                    <a:pt x="416" y="47"/>
                    <a:pt x="416" y="47"/>
                  </a:cubicBezTo>
                  <a:cubicBezTo>
                    <a:pt x="416" y="47"/>
                    <a:pt x="418" y="48"/>
                    <a:pt x="418" y="49"/>
                  </a:cubicBezTo>
                  <a:cubicBezTo>
                    <a:pt x="418" y="49"/>
                    <a:pt x="417" y="50"/>
                    <a:pt x="417" y="51"/>
                  </a:cubicBezTo>
                  <a:cubicBezTo>
                    <a:pt x="416" y="51"/>
                    <a:pt x="415" y="52"/>
                    <a:pt x="415" y="53"/>
                  </a:cubicBezTo>
                  <a:cubicBezTo>
                    <a:pt x="415" y="54"/>
                    <a:pt x="413" y="55"/>
                    <a:pt x="413" y="55"/>
                  </a:cubicBezTo>
                  <a:cubicBezTo>
                    <a:pt x="413" y="56"/>
                    <a:pt x="415" y="57"/>
                    <a:pt x="415" y="57"/>
                  </a:cubicBezTo>
                  <a:cubicBezTo>
                    <a:pt x="415" y="58"/>
                    <a:pt x="414" y="59"/>
                    <a:pt x="414" y="59"/>
                  </a:cubicBezTo>
                  <a:cubicBezTo>
                    <a:pt x="413" y="60"/>
                    <a:pt x="413" y="61"/>
                    <a:pt x="412" y="62"/>
                  </a:cubicBezTo>
                  <a:cubicBezTo>
                    <a:pt x="411" y="63"/>
                    <a:pt x="410" y="65"/>
                    <a:pt x="409" y="66"/>
                  </a:cubicBezTo>
                  <a:cubicBezTo>
                    <a:pt x="407" y="65"/>
                    <a:pt x="406" y="64"/>
                    <a:pt x="404" y="63"/>
                  </a:cubicBezTo>
                  <a:cubicBezTo>
                    <a:pt x="404" y="62"/>
                    <a:pt x="402" y="62"/>
                    <a:pt x="402" y="61"/>
                  </a:cubicBezTo>
                  <a:cubicBezTo>
                    <a:pt x="402" y="60"/>
                    <a:pt x="404" y="59"/>
                    <a:pt x="404" y="59"/>
                  </a:cubicBezTo>
                  <a:cubicBezTo>
                    <a:pt x="403" y="58"/>
                    <a:pt x="401" y="58"/>
                    <a:pt x="401" y="57"/>
                  </a:cubicBezTo>
                  <a:cubicBezTo>
                    <a:pt x="401" y="57"/>
                    <a:pt x="403" y="55"/>
                    <a:pt x="403" y="55"/>
                  </a:cubicBezTo>
                  <a:cubicBezTo>
                    <a:pt x="403" y="54"/>
                    <a:pt x="401" y="53"/>
                    <a:pt x="401" y="53"/>
                  </a:cubicBezTo>
                  <a:cubicBezTo>
                    <a:pt x="400" y="53"/>
                    <a:pt x="399" y="55"/>
                    <a:pt x="399" y="55"/>
                  </a:cubicBezTo>
                  <a:cubicBezTo>
                    <a:pt x="399" y="55"/>
                    <a:pt x="398" y="58"/>
                    <a:pt x="397" y="57"/>
                  </a:cubicBezTo>
                  <a:cubicBezTo>
                    <a:pt x="397" y="57"/>
                    <a:pt x="395" y="56"/>
                    <a:pt x="395" y="56"/>
                  </a:cubicBezTo>
                  <a:cubicBezTo>
                    <a:pt x="395" y="55"/>
                    <a:pt x="397" y="54"/>
                    <a:pt x="397" y="54"/>
                  </a:cubicBezTo>
                  <a:cubicBezTo>
                    <a:pt x="397" y="53"/>
                    <a:pt x="395" y="53"/>
                    <a:pt x="395" y="52"/>
                  </a:cubicBezTo>
                  <a:cubicBezTo>
                    <a:pt x="393" y="53"/>
                    <a:pt x="392" y="55"/>
                    <a:pt x="391" y="56"/>
                  </a:cubicBezTo>
                  <a:cubicBezTo>
                    <a:pt x="391" y="57"/>
                    <a:pt x="390" y="58"/>
                    <a:pt x="390" y="59"/>
                  </a:cubicBezTo>
                  <a:cubicBezTo>
                    <a:pt x="389" y="59"/>
                    <a:pt x="392" y="60"/>
                    <a:pt x="392" y="60"/>
                  </a:cubicBezTo>
                  <a:cubicBezTo>
                    <a:pt x="392" y="61"/>
                    <a:pt x="390" y="62"/>
                    <a:pt x="390" y="62"/>
                  </a:cubicBezTo>
                  <a:cubicBezTo>
                    <a:pt x="390" y="63"/>
                    <a:pt x="389" y="65"/>
                    <a:pt x="388" y="65"/>
                  </a:cubicBezTo>
                  <a:cubicBezTo>
                    <a:pt x="388" y="65"/>
                    <a:pt x="386" y="63"/>
                    <a:pt x="386" y="63"/>
                  </a:cubicBezTo>
                  <a:cubicBezTo>
                    <a:pt x="386" y="62"/>
                    <a:pt x="388" y="61"/>
                    <a:pt x="388" y="61"/>
                  </a:cubicBezTo>
                  <a:cubicBezTo>
                    <a:pt x="387" y="60"/>
                    <a:pt x="386" y="60"/>
                    <a:pt x="386" y="59"/>
                  </a:cubicBezTo>
                  <a:cubicBezTo>
                    <a:pt x="385" y="59"/>
                    <a:pt x="383" y="58"/>
                    <a:pt x="383" y="57"/>
                  </a:cubicBezTo>
                  <a:cubicBezTo>
                    <a:pt x="383" y="57"/>
                    <a:pt x="385" y="55"/>
                    <a:pt x="385" y="55"/>
                  </a:cubicBezTo>
                  <a:cubicBezTo>
                    <a:pt x="385" y="55"/>
                    <a:pt x="383" y="54"/>
                    <a:pt x="383" y="53"/>
                  </a:cubicBezTo>
                  <a:cubicBezTo>
                    <a:pt x="382" y="53"/>
                    <a:pt x="381" y="52"/>
                    <a:pt x="381" y="52"/>
                  </a:cubicBezTo>
                  <a:cubicBezTo>
                    <a:pt x="381" y="51"/>
                    <a:pt x="382" y="50"/>
                    <a:pt x="382" y="49"/>
                  </a:cubicBezTo>
                  <a:cubicBezTo>
                    <a:pt x="383" y="49"/>
                    <a:pt x="384" y="48"/>
                    <a:pt x="384" y="47"/>
                  </a:cubicBezTo>
                  <a:cubicBezTo>
                    <a:pt x="384" y="47"/>
                    <a:pt x="382" y="46"/>
                    <a:pt x="382" y="46"/>
                  </a:cubicBezTo>
                  <a:cubicBezTo>
                    <a:pt x="382" y="45"/>
                    <a:pt x="383" y="44"/>
                    <a:pt x="383" y="43"/>
                  </a:cubicBezTo>
                  <a:cubicBezTo>
                    <a:pt x="384" y="43"/>
                    <a:pt x="381" y="42"/>
                    <a:pt x="381" y="42"/>
                  </a:cubicBezTo>
                  <a:cubicBezTo>
                    <a:pt x="381" y="42"/>
                    <a:pt x="379" y="43"/>
                    <a:pt x="380" y="44"/>
                  </a:cubicBezTo>
                  <a:cubicBezTo>
                    <a:pt x="380" y="44"/>
                    <a:pt x="382" y="45"/>
                    <a:pt x="382" y="46"/>
                  </a:cubicBezTo>
                  <a:cubicBezTo>
                    <a:pt x="382" y="46"/>
                    <a:pt x="380" y="47"/>
                    <a:pt x="380" y="48"/>
                  </a:cubicBezTo>
                  <a:cubicBezTo>
                    <a:pt x="380" y="49"/>
                    <a:pt x="379" y="49"/>
                    <a:pt x="378" y="50"/>
                  </a:cubicBezTo>
                  <a:cubicBezTo>
                    <a:pt x="378" y="51"/>
                    <a:pt x="377" y="52"/>
                    <a:pt x="377" y="52"/>
                  </a:cubicBezTo>
                  <a:cubicBezTo>
                    <a:pt x="376" y="54"/>
                    <a:pt x="374" y="55"/>
                    <a:pt x="373" y="57"/>
                  </a:cubicBezTo>
                  <a:cubicBezTo>
                    <a:pt x="372" y="58"/>
                    <a:pt x="371" y="60"/>
                    <a:pt x="370" y="61"/>
                  </a:cubicBezTo>
                  <a:cubicBezTo>
                    <a:pt x="369" y="62"/>
                    <a:pt x="369" y="63"/>
                    <a:pt x="368" y="63"/>
                  </a:cubicBezTo>
                  <a:cubicBezTo>
                    <a:pt x="368" y="64"/>
                    <a:pt x="367" y="65"/>
                    <a:pt x="366" y="66"/>
                  </a:cubicBezTo>
                  <a:cubicBezTo>
                    <a:pt x="366" y="66"/>
                    <a:pt x="364" y="64"/>
                    <a:pt x="364" y="64"/>
                  </a:cubicBezTo>
                  <a:cubicBezTo>
                    <a:pt x="364" y="64"/>
                    <a:pt x="362" y="62"/>
                    <a:pt x="362" y="62"/>
                  </a:cubicBezTo>
                  <a:cubicBezTo>
                    <a:pt x="361" y="62"/>
                    <a:pt x="361" y="64"/>
                    <a:pt x="360" y="64"/>
                  </a:cubicBezTo>
                  <a:cubicBezTo>
                    <a:pt x="360" y="64"/>
                    <a:pt x="359" y="63"/>
                    <a:pt x="358" y="63"/>
                  </a:cubicBezTo>
                  <a:cubicBezTo>
                    <a:pt x="358" y="63"/>
                    <a:pt x="356" y="65"/>
                    <a:pt x="356" y="65"/>
                  </a:cubicBezTo>
                  <a:cubicBezTo>
                    <a:pt x="356" y="65"/>
                    <a:pt x="354" y="64"/>
                    <a:pt x="354" y="63"/>
                  </a:cubicBezTo>
                  <a:cubicBezTo>
                    <a:pt x="354" y="63"/>
                    <a:pt x="356" y="62"/>
                    <a:pt x="356" y="61"/>
                  </a:cubicBezTo>
                  <a:cubicBezTo>
                    <a:pt x="356" y="60"/>
                    <a:pt x="357" y="59"/>
                    <a:pt x="357" y="59"/>
                  </a:cubicBezTo>
                  <a:cubicBezTo>
                    <a:pt x="358" y="58"/>
                    <a:pt x="359" y="57"/>
                    <a:pt x="359" y="57"/>
                  </a:cubicBezTo>
                  <a:cubicBezTo>
                    <a:pt x="360" y="56"/>
                    <a:pt x="360" y="55"/>
                    <a:pt x="361" y="54"/>
                  </a:cubicBezTo>
                  <a:cubicBezTo>
                    <a:pt x="361" y="54"/>
                    <a:pt x="362" y="52"/>
                    <a:pt x="363" y="52"/>
                  </a:cubicBezTo>
                  <a:cubicBezTo>
                    <a:pt x="363" y="52"/>
                    <a:pt x="365" y="54"/>
                    <a:pt x="365" y="54"/>
                  </a:cubicBezTo>
                  <a:cubicBezTo>
                    <a:pt x="365" y="53"/>
                    <a:pt x="367" y="52"/>
                    <a:pt x="367" y="52"/>
                  </a:cubicBezTo>
                  <a:cubicBezTo>
                    <a:pt x="366" y="51"/>
                    <a:pt x="365" y="51"/>
                    <a:pt x="364" y="50"/>
                  </a:cubicBezTo>
                  <a:cubicBezTo>
                    <a:pt x="364" y="49"/>
                    <a:pt x="362" y="49"/>
                    <a:pt x="362" y="48"/>
                  </a:cubicBezTo>
                  <a:cubicBezTo>
                    <a:pt x="362" y="48"/>
                    <a:pt x="364" y="47"/>
                    <a:pt x="364" y="46"/>
                  </a:cubicBezTo>
                  <a:cubicBezTo>
                    <a:pt x="363" y="46"/>
                    <a:pt x="362" y="44"/>
                    <a:pt x="362" y="44"/>
                  </a:cubicBezTo>
                  <a:cubicBezTo>
                    <a:pt x="361" y="44"/>
                    <a:pt x="360" y="46"/>
                    <a:pt x="360" y="46"/>
                  </a:cubicBezTo>
                  <a:cubicBezTo>
                    <a:pt x="360" y="47"/>
                    <a:pt x="358" y="48"/>
                    <a:pt x="358" y="49"/>
                  </a:cubicBezTo>
                  <a:cubicBezTo>
                    <a:pt x="358" y="49"/>
                    <a:pt x="360" y="50"/>
                    <a:pt x="360" y="50"/>
                  </a:cubicBezTo>
                  <a:cubicBezTo>
                    <a:pt x="360" y="51"/>
                    <a:pt x="359" y="53"/>
                    <a:pt x="359" y="53"/>
                  </a:cubicBezTo>
                  <a:cubicBezTo>
                    <a:pt x="358" y="53"/>
                    <a:pt x="357" y="51"/>
                    <a:pt x="356" y="51"/>
                  </a:cubicBezTo>
                  <a:cubicBezTo>
                    <a:pt x="356" y="51"/>
                    <a:pt x="355" y="53"/>
                    <a:pt x="355" y="53"/>
                  </a:cubicBezTo>
                  <a:cubicBezTo>
                    <a:pt x="354" y="54"/>
                    <a:pt x="354" y="55"/>
                    <a:pt x="353" y="55"/>
                  </a:cubicBezTo>
                  <a:cubicBezTo>
                    <a:pt x="353" y="56"/>
                    <a:pt x="352" y="58"/>
                    <a:pt x="351" y="58"/>
                  </a:cubicBezTo>
                  <a:cubicBezTo>
                    <a:pt x="351" y="58"/>
                    <a:pt x="349" y="56"/>
                    <a:pt x="349" y="56"/>
                  </a:cubicBezTo>
                  <a:cubicBezTo>
                    <a:pt x="348" y="56"/>
                    <a:pt x="348" y="58"/>
                    <a:pt x="347" y="58"/>
                  </a:cubicBezTo>
                  <a:cubicBezTo>
                    <a:pt x="347" y="59"/>
                    <a:pt x="346" y="60"/>
                    <a:pt x="346" y="60"/>
                  </a:cubicBezTo>
                  <a:cubicBezTo>
                    <a:pt x="346" y="60"/>
                    <a:pt x="343" y="59"/>
                    <a:pt x="343" y="59"/>
                  </a:cubicBezTo>
                  <a:cubicBezTo>
                    <a:pt x="343" y="58"/>
                    <a:pt x="345" y="57"/>
                    <a:pt x="345" y="56"/>
                  </a:cubicBezTo>
                  <a:cubicBezTo>
                    <a:pt x="345" y="56"/>
                    <a:pt x="343" y="55"/>
                    <a:pt x="343" y="55"/>
                  </a:cubicBezTo>
                  <a:cubicBezTo>
                    <a:pt x="342" y="55"/>
                    <a:pt x="342" y="57"/>
                    <a:pt x="341" y="57"/>
                  </a:cubicBezTo>
                  <a:cubicBezTo>
                    <a:pt x="341" y="57"/>
                    <a:pt x="340" y="55"/>
                    <a:pt x="339" y="55"/>
                  </a:cubicBezTo>
                  <a:cubicBezTo>
                    <a:pt x="338" y="55"/>
                    <a:pt x="338" y="57"/>
                    <a:pt x="337" y="58"/>
                  </a:cubicBezTo>
                  <a:cubicBezTo>
                    <a:pt x="337" y="58"/>
                    <a:pt x="336" y="56"/>
                    <a:pt x="335" y="56"/>
                  </a:cubicBezTo>
                  <a:cubicBezTo>
                    <a:pt x="334" y="56"/>
                    <a:pt x="334" y="58"/>
                    <a:pt x="333" y="58"/>
                  </a:cubicBezTo>
                  <a:cubicBezTo>
                    <a:pt x="332" y="57"/>
                    <a:pt x="330" y="56"/>
                    <a:pt x="329" y="55"/>
                  </a:cubicBezTo>
                  <a:cubicBezTo>
                    <a:pt x="330" y="53"/>
                    <a:pt x="331" y="52"/>
                    <a:pt x="332" y="50"/>
                  </a:cubicBezTo>
                  <a:cubicBezTo>
                    <a:pt x="333" y="49"/>
                    <a:pt x="333" y="49"/>
                    <a:pt x="334" y="48"/>
                  </a:cubicBezTo>
                  <a:cubicBezTo>
                    <a:pt x="334" y="48"/>
                    <a:pt x="336" y="46"/>
                    <a:pt x="336" y="46"/>
                  </a:cubicBezTo>
                  <a:cubicBezTo>
                    <a:pt x="336" y="46"/>
                    <a:pt x="334" y="44"/>
                    <a:pt x="333" y="44"/>
                  </a:cubicBezTo>
                  <a:cubicBezTo>
                    <a:pt x="333" y="44"/>
                    <a:pt x="332" y="46"/>
                    <a:pt x="332" y="46"/>
                  </a:cubicBezTo>
                  <a:cubicBezTo>
                    <a:pt x="331" y="47"/>
                    <a:pt x="331" y="48"/>
                    <a:pt x="330" y="48"/>
                  </a:cubicBezTo>
                  <a:cubicBezTo>
                    <a:pt x="329" y="49"/>
                    <a:pt x="329" y="50"/>
                    <a:pt x="328" y="51"/>
                  </a:cubicBezTo>
                  <a:cubicBezTo>
                    <a:pt x="328" y="51"/>
                    <a:pt x="327" y="52"/>
                    <a:pt x="327" y="53"/>
                  </a:cubicBezTo>
                  <a:cubicBezTo>
                    <a:pt x="326" y="54"/>
                    <a:pt x="325" y="55"/>
                    <a:pt x="325" y="55"/>
                  </a:cubicBezTo>
                  <a:cubicBezTo>
                    <a:pt x="325" y="56"/>
                    <a:pt x="327" y="57"/>
                    <a:pt x="327" y="57"/>
                  </a:cubicBezTo>
                  <a:cubicBezTo>
                    <a:pt x="328" y="57"/>
                    <a:pt x="329" y="58"/>
                    <a:pt x="329" y="59"/>
                  </a:cubicBezTo>
                  <a:cubicBezTo>
                    <a:pt x="330" y="59"/>
                    <a:pt x="328" y="60"/>
                    <a:pt x="328" y="61"/>
                  </a:cubicBezTo>
                  <a:cubicBezTo>
                    <a:pt x="327" y="60"/>
                    <a:pt x="326" y="60"/>
                    <a:pt x="325" y="59"/>
                  </a:cubicBezTo>
                  <a:cubicBezTo>
                    <a:pt x="325" y="59"/>
                    <a:pt x="324" y="57"/>
                    <a:pt x="323" y="57"/>
                  </a:cubicBezTo>
                  <a:cubicBezTo>
                    <a:pt x="323" y="57"/>
                    <a:pt x="322" y="59"/>
                    <a:pt x="322" y="60"/>
                  </a:cubicBezTo>
                  <a:cubicBezTo>
                    <a:pt x="321" y="60"/>
                    <a:pt x="320" y="61"/>
                    <a:pt x="320" y="62"/>
                  </a:cubicBezTo>
                  <a:cubicBezTo>
                    <a:pt x="320" y="61"/>
                    <a:pt x="318" y="61"/>
                    <a:pt x="318" y="60"/>
                  </a:cubicBezTo>
                  <a:cubicBezTo>
                    <a:pt x="318" y="60"/>
                    <a:pt x="319" y="58"/>
                    <a:pt x="319" y="58"/>
                  </a:cubicBezTo>
                  <a:cubicBezTo>
                    <a:pt x="320" y="57"/>
                    <a:pt x="320" y="56"/>
                    <a:pt x="321" y="56"/>
                  </a:cubicBezTo>
                  <a:cubicBezTo>
                    <a:pt x="322" y="55"/>
                    <a:pt x="322" y="54"/>
                    <a:pt x="323" y="53"/>
                  </a:cubicBezTo>
                  <a:cubicBezTo>
                    <a:pt x="323" y="53"/>
                    <a:pt x="324" y="52"/>
                    <a:pt x="324" y="51"/>
                  </a:cubicBezTo>
                  <a:cubicBezTo>
                    <a:pt x="324" y="51"/>
                    <a:pt x="323" y="49"/>
                    <a:pt x="322" y="50"/>
                  </a:cubicBezTo>
                  <a:cubicBezTo>
                    <a:pt x="322" y="50"/>
                    <a:pt x="321" y="52"/>
                    <a:pt x="320" y="52"/>
                  </a:cubicBezTo>
                  <a:cubicBezTo>
                    <a:pt x="320" y="52"/>
                    <a:pt x="319" y="50"/>
                    <a:pt x="318" y="50"/>
                  </a:cubicBezTo>
                  <a:cubicBezTo>
                    <a:pt x="318" y="50"/>
                    <a:pt x="317" y="52"/>
                    <a:pt x="317" y="52"/>
                  </a:cubicBezTo>
                  <a:cubicBezTo>
                    <a:pt x="316" y="53"/>
                    <a:pt x="315" y="54"/>
                    <a:pt x="315" y="55"/>
                  </a:cubicBezTo>
                  <a:cubicBezTo>
                    <a:pt x="315" y="55"/>
                    <a:pt x="314" y="57"/>
                    <a:pt x="313" y="57"/>
                  </a:cubicBezTo>
                  <a:cubicBezTo>
                    <a:pt x="313" y="57"/>
                    <a:pt x="311" y="55"/>
                    <a:pt x="311" y="55"/>
                  </a:cubicBezTo>
                  <a:cubicBezTo>
                    <a:pt x="310" y="55"/>
                    <a:pt x="310" y="57"/>
                    <a:pt x="309" y="57"/>
                  </a:cubicBezTo>
                  <a:cubicBezTo>
                    <a:pt x="309" y="57"/>
                    <a:pt x="308" y="56"/>
                    <a:pt x="307" y="56"/>
                  </a:cubicBezTo>
                  <a:cubicBezTo>
                    <a:pt x="306" y="56"/>
                    <a:pt x="306" y="58"/>
                    <a:pt x="305" y="58"/>
                  </a:cubicBezTo>
                  <a:cubicBezTo>
                    <a:pt x="305" y="58"/>
                    <a:pt x="304" y="56"/>
                    <a:pt x="303" y="56"/>
                  </a:cubicBezTo>
                  <a:cubicBezTo>
                    <a:pt x="302" y="56"/>
                    <a:pt x="302" y="58"/>
                    <a:pt x="301" y="58"/>
                  </a:cubicBezTo>
                  <a:cubicBezTo>
                    <a:pt x="301" y="58"/>
                    <a:pt x="300" y="57"/>
                    <a:pt x="299" y="57"/>
                  </a:cubicBezTo>
                  <a:cubicBezTo>
                    <a:pt x="299" y="57"/>
                    <a:pt x="298" y="59"/>
                    <a:pt x="297" y="59"/>
                  </a:cubicBezTo>
                  <a:cubicBezTo>
                    <a:pt x="297" y="59"/>
                    <a:pt x="295" y="57"/>
                    <a:pt x="295" y="57"/>
                  </a:cubicBezTo>
                  <a:cubicBezTo>
                    <a:pt x="295" y="57"/>
                    <a:pt x="294" y="59"/>
                    <a:pt x="293" y="59"/>
                  </a:cubicBezTo>
                  <a:cubicBezTo>
                    <a:pt x="293" y="60"/>
                    <a:pt x="292" y="61"/>
                    <a:pt x="292" y="62"/>
                  </a:cubicBezTo>
                  <a:cubicBezTo>
                    <a:pt x="291" y="61"/>
                    <a:pt x="290" y="61"/>
                    <a:pt x="290" y="60"/>
                  </a:cubicBezTo>
                  <a:cubicBezTo>
                    <a:pt x="289" y="60"/>
                    <a:pt x="287" y="59"/>
                    <a:pt x="287" y="58"/>
                  </a:cubicBezTo>
                  <a:cubicBezTo>
                    <a:pt x="287" y="58"/>
                    <a:pt x="289" y="56"/>
                    <a:pt x="289" y="56"/>
                  </a:cubicBezTo>
                  <a:cubicBezTo>
                    <a:pt x="290" y="55"/>
                    <a:pt x="290" y="55"/>
                    <a:pt x="291" y="54"/>
                  </a:cubicBezTo>
                  <a:cubicBezTo>
                    <a:pt x="291" y="54"/>
                    <a:pt x="292" y="55"/>
                    <a:pt x="293" y="55"/>
                  </a:cubicBezTo>
                  <a:cubicBezTo>
                    <a:pt x="293" y="56"/>
                    <a:pt x="295" y="57"/>
                    <a:pt x="295" y="57"/>
                  </a:cubicBezTo>
                  <a:cubicBezTo>
                    <a:pt x="296" y="57"/>
                    <a:pt x="296" y="55"/>
                    <a:pt x="297" y="55"/>
                  </a:cubicBezTo>
                  <a:cubicBezTo>
                    <a:pt x="298" y="55"/>
                    <a:pt x="298" y="57"/>
                    <a:pt x="299" y="57"/>
                  </a:cubicBezTo>
                  <a:cubicBezTo>
                    <a:pt x="300" y="57"/>
                    <a:pt x="300" y="54"/>
                    <a:pt x="301" y="54"/>
                  </a:cubicBezTo>
                  <a:cubicBezTo>
                    <a:pt x="301" y="54"/>
                    <a:pt x="303" y="56"/>
                    <a:pt x="303" y="56"/>
                  </a:cubicBezTo>
                  <a:cubicBezTo>
                    <a:pt x="304" y="56"/>
                    <a:pt x="304" y="54"/>
                    <a:pt x="305" y="54"/>
                  </a:cubicBezTo>
                  <a:cubicBezTo>
                    <a:pt x="304" y="53"/>
                    <a:pt x="303" y="53"/>
                    <a:pt x="303" y="52"/>
                  </a:cubicBezTo>
                  <a:cubicBezTo>
                    <a:pt x="302" y="52"/>
                    <a:pt x="300" y="51"/>
                    <a:pt x="300" y="50"/>
                  </a:cubicBezTo>
                  <a:cubicBezTo>
                    <a:pt x="300" y="50"/>
                    <a:pt x="302" y="49"/>
                    <a:pt x="302" y="48"/>
                  </a:cubicBezTo>
                  <a:cubicBezTo>
                    <a:pt x="303" y="48"/>
                    <a:pt x="303" y="47"/>
                    <a:pt x="304" y="46"/>
                  </a:cubicBezTo>
                  <a:cubicBezTo>
                    <a:pt x="304" y="45"/>
                    <a:pt x="305" y="45"/>
                    <a:pt x="305" y="44"/>
                  </a:cubicBezTo>
                  <a:cubicBezTo>
                    <a:pt x="305" y="44"/>
                    <a:pt x="304" y="42"/>
                    <a:pt x="303" y="42"/>
                  </a:cubicBezTo>
                  <a:cubicBezTo>
                    <a:pt x="303" y="42"/>
                    <a:pt x="302" y="44"/>
                    <a:pt x="301" y="44"/>
                  </a:cubicBezTo>
                  <a:cubicBezTo>
                    <a:pt x="301" y="45"/>
                    <a:pt x="300" y="46"/>
                    <a:pt x="300" y="47"/>
                  </a:cubicBezTo>
                  <a:cubicBezTo>
                    <a:pt x="299" y="47"/>
                    <a:pt x="299" y="48"/>
                    <a:pt x="298" y="49"/>
                  </a:cubicBezTo>
                  <a:cubicBezTo>
                    <a:pt x="298" y="49"/>
                    <a:pt x="297" y="51"/>
                    <a:pt x="296" y="51"/>
                  </a:cubicBezTo>
                  <a:cubicBezTo>
                    <a:pt x="296" y="51"/>
                    <a:pt x="295" y="49"/>
                    <a:pt x="294" y="49"/>
                  </a:cubicBezTo>
                  <a:cubicBezTo>
                    <a:pt x="294" y="49"/>
                    <a:pt x="293" y="52"/>
                    <a:pt x="292" y="52"/>
                  </a:cubicBezTo>
                  <a:cubicBezTo>
                    <a:pt x="292" y="52"/>
                    <a:pt x="290" y="50"/>
                    <a:pt x="290" y="50"/>
                  </a:cubicBezTo>
                  <a:cubicBezTo>
                    <a:pt x="290" y="50"/>
                    <a:pt x="289" y="51"/>
                    <a:pt x="288" y="52"/>
                  </a:cubicBezTo>
                  <a:cubicBezTo>
                    <a:pt x="288" y="53"/>
                    <a:pt x="287" y="54"/>
                    <a:pt x="287" y="54"/>
                  </a:cubicBezTo>
                  <a:cubicBezTo>
                    <a:pt x="286" y="55"/>
                    <a:pt x="286" y="56"/>
                    <a:pt x="285" y="57"/>
                  </a:cubicBezTo>
                  <a:cubicBezTo>
                    <a:pt x="284" y="57"/>
                    <a:pt x="284" y="58"/>
                    <a:pt x="283" y="59"/>
                  </a:cubicBezTo>
                  <a:cubicBezTo>
                    <a:pt x="283" y="60"/>
                    <a:pt x="282" y="60"/>
                    <a:pt x="282" y="61"/>
                  </a:cubicBezTo>
                  <a:cubicBezTo>
                    <a:pt x="281" y="62"/>
                    <a:pt x="280" y="63"/>
                    <a:pt x="280" y="63"/>
                  </a:cubicBezTo>
                  <a:cubicBezTo>
                    <a:pt x="280" y="64"/>
                    <a:pt x="282" y="65"/>
                    <a:pt x="282" y="65"/>
                  </a:cubicBezTo>
                  <a:cubicBezTo>
                    <a:pt x="282" y="65"/>
                    <a:pt x="281" y="67"/>
                    <a:pt x="280" y="67"/>
                  </a:cubicBezTo>
                  <a:cubicBezTo>
                    <a:pt x="280" y="67"/>
                    <a:pt x="279" y="69"/>
                    <a:pt x="279" y="69"/>
                  </a:cubicBezTo>
                  <a:cubicBezTo>
                    <a:pt x="278" y="69"/>
                    <a:pt x="277" y="68"/>
                    <a:pt x="277" y="68"/>
                  </a:cubicBezTo>
                  <a:cubicBezTo>
                    <a:pt x="276" y="68"/>
                    <a:pt x="275" y="70"/>
                    <a:pt x="275" y="70"/>
                  </a:cubicBezTo>
                  <a:cubicBezTo>
                    <a:pt x="275" y="70"/>
                    <a:pt x="273" y="68"/>
                    <a:pt x="273" y="68"/>
                  </a:cubicBezTo>
                  <a:cubicBezTo>
                    <a:pt x="273" y="67"/>
                    <a:pt x="274" y="67"/>
                    <a:pt x="274" y="66"/>
                  </a:cubicBezTo>
                  <a:cubicBezTo>
                    <a:pt x="275" y="65"/>
                    <a:pt x="276" y="64"/>
                    <a:pt x="276" y="64"/>
                  </a:cubicBezTo>
                  <a:cubicBezTo>
                    <a:pt x="276" y="63"/>
                    <a:pt x="274" y="62"/>
                    <a:pt x="274" y="62"/>
                  </a:cubicBezTo>
                  <a:cubicBezTo>
                    <a:pt x="274" y="62"/>
                    <a:pt x="275" y="60"/>
                    <a:pt x="275" y="60"/>
                  </a:cubicBezTo>
                  <a:cubicBezTo>
                    <a:pt x="276" y="59"/>
                    <a:pt x="277" y="58"/>
                    <a:pt x="277" y="58"/>
                  </a:cubicBezTo>
                  <a:cubicBezTo>
                    <a:pt x="278" y="57"/>
                    <a:pt x="278" y="56"/>
                    <a:pt x="279" y="55"/>
                  </a:cubicBezTo>
                  <a:cubicBezTo>
                    <a:pt x="279" y="55"/>
                    <a:pt x="280" y="54"/>
                    <a:pt x="281" y="53"/>
                  </a:cubicBezTo>
                  <a:cubicBezTo>
                    <a:pt x="281" y="54"/>
                    <a:pt x="282" y="54"/>
                    <a:pt x="283" y="55"/>
                  </a:cubicBezTo>
                  <a:cubicBezTo>
                    <a:pt x="283" y="55"/>
                    <a:pt x="285" y="53"/>
                    <a:pt x="285" y="53"/>
                  </a:cubicBezTo>
                  <a:cubicBezTo>
                    <a:pt x="285" y="52"/>
                    <a:pt x="282" y="51"/>
                    <a:pt x="282" y="51"/>
                  </a:cubicBezTo>
                  <a:cubicBezTo>
                    <a:pt x="282" y="51"/>
                    <a:pt x="281" y="53"/>
                    <a:pt x="281" y="53"/>
                  </a:cubicBezTo>
                  <a:cubicBezTo>
                    <a:pt x="280" y="53"/>
                    <a:pt x="279" y="51"/>
                    <a:pt x="278" y="51"/>
                  </a:cubicBezTo>
                  <a:cubicBezTo>
                    <a:pt x="278" y="51"/>
                    <a:pt x="277" y="54"/>
                    <a:pt x="277" y="54"/>
                  </a:cubicBezTo>
                  <a:cubicBezTo>
                    <a:pt x="276" y="54"/>
                    <a:pt x="274" y="52"/>
                    <a:pt x="274" y="52"/>
                  </a:cubicBezTo>
                  <a:cubicBezTo>
                    <a:pt x="274" y="51"/>
                    <a:pt x="276" y="50"/>
                    <a:pt x="276" y="50"/>
                  </a:cubicBezTo>
                  <a:cubicBezTo>
                    <a:pt x="276" y="50"/>
                    <a:pt x="274" y="48"/>
                    <a:pt x="274" y="48"/>
                  </a:cubicBezTo>
                  <a:cubicBezTo>
                    <a:pt x="274" y="48"/>
                    <a:pt x="272" y="50"/>
                    <a:pt x="272" y="50"/>
                  </a:cubicBezTo>
                  <a:cubicBezTo>
                    <a:pt x="272" y="51"/>
                    <a:pt x="275" y="52"/>
                    <a:pt x="274" y="52"/>
                  </a:cubicBezTo>
                  <a:cubicBezTo>
                    <a:pt x="274" y="52"/>
                    <a:pt x="273" y="54"/>
                    <a:pt x="273" y="54"/>
                  </a:cubicBezTo>
                  <a:cubicBezTo>
                    <a:pt x="272" y="54"/>
                    <a:pt x="271" y="52"/>
                    <a:pt x="270" y="52"/>
                  </a:cubicBezTo>
                  <a:cubicBezTo>
                    <a:pt x="270" y="53"/>
                    <a:pt x="269" y="55"/>
                    <a:pt x="269" y="55"/>
                  </a:cubicBezTo>
                  <a:cubicBezTo>
                    <a:pt x="268" y="55"/>
                    <a:pt x="267" y="53"/>
                    <a:pt x="267" y="53"/>
                  </a:cubicBezTo>
                  <a:cubicBezTo>
                    <a:pt x="266" y="54"/>
                    <a:pt x="265" y="54"/>
                    <a:pt x="265" y="55"/>
                  </a:cubicBezTo>
                  <a:cubicBezTo>
                    <a:pt x="265" y="56"/>
                    <a:pt x="263" y="57"/>
                    <a:pt x="263" y="57"/>
                  </a:cubicBezTo>
                  <a:cubicBezTo>
                    <a:pt x="263" y="58"/>
                    <a:pt x="265" y="59"/>
                    <a:pt x="265" y="59"/>
                  </a:cubicBezTo>
                  <a:cubicBezTo>
                    <a:pt x="265" y="60"/>
                    <a:pt x="264" y="61"/>
                    <a:pt x="264" y="61"/>
                  </a:cubicBezTo>
                  <a:cubicBezTo>
                    <a:pt x="264" y="62"/>
                    <a:pt x="266" y="63"/>
                    <a:pt x="266" y="63"/>
                  </a:cubicBezTo>
                  <a:cubicBezTo>
                    <a:pt x="266" y="64"/>
                    <a:pt x="264" y="65"/>
                    <a:pt x="264" y="65"/>
                  </a:cubicBezTo>
                  <a:cubicBezTo>
                    <a:pt x="264" y="66"/>
                    <a:pt x="262" y="67"/>
                    <a:pt x="262" y="68"/>
                  </a:cubicBezTo>
                  <a:cubicBezTo>
                    <a:pt x="262" y="67"/>
                    <a:pt x="260" y="67"/>
                    <a:pt x="260" y="66"/>
                  </a:cubicBezTo>
                  <a:cubicBezTo>
                    <a:pt x="260" y="65"/>
                    <a:pt x="262" y="64"/>
                    <a:pt x="262" y="64"/>
                  </a:cubicBezTo>
                  <a:cubicBezTo>
                    <a:pt x="262" y="63"/>
                    <a:pt x="260" y="63"/>
                    <a:pt x="260" y="62"/>
                  </a:cubicBezTo>
                  <a:cubicBezTo>
                    <a:pt x="260" y="62"/>
                    <a:pt x="262" y="60"/>
                    <a:pt x="261" y="60"/>
                  </a:cubicBezTo>
                  <a:cubicBezTo>
                    <a:pt x="261" y="59"/>
                    <a:pt x="259" y="58"/>
                    <a:pt x="259" y="58"/>
                  </a:cubicBezTo>
                  <a:cubicBezTo>
                    <a:pt x="259" y="58"/>
                    <a:pt x="258" y="60"/>
                    <a:pt x="257" y="60"/>
                  </a:cubicBezTo>
                  <a:cubicBezTo>
                    <a:pt x="257" y="60"/>
                    <a:pt x="256" y="59"/>
                    <a:pt x="255" y="59"/>
                  </a:cubicBezTo>
                  <a:cubicBezTo>
                    <a:pt x="254" y="60"/>
                    <a:pt x="253" y="62"/>
                    <a:pt x="252" y="63"/>
                  </a:cubicBezTo>
                  <a:cubicBezTo>
                    <a:pt x="251" y="64"/>
                    <a:pt x="251" y="64"/>
                    <a:pt x="250" y="65"/>
                  </a:cubicBezTo>
                  <a:cubicBezTo>
                    <a:pt x="249" y="64"/>
                    <a:pt x="247" y="63"/>
                    <a:pt x="246" y="62"/>
                  </a:cubicBezTo>
                  <a:cubicBezTo>
                    <a:pt x="246" y="61"/>
                    <a:pt x="247" y="60"/>
                    <a:pt x="247" y="60"/>
                  </a:cubicBezTo>
                  <a:cubicBezTo>
                    <a:pt x="247" y="59"/>
                    <a:pt x="245" y="58"/>
                    <a:pt x="245" y="58"/>
                  </a:cubicBezTo>
                  <a:cubicBezTo>
                    <a:pt x="245" y="57"/>
                    <a:pt x="247" y="56"/>
                    <a:pt x="247" y="56"/>
                  </a:cubicBezTo>
                  <a:cubicBezTo>
                    <a:pt x="247" y="55"/>
                    <a:pt x="248" y="53"/>
                    <a:pt x="249" y="53"/>
                  </a:cubicBezTo>
                  <a:cubicBezTo>
                    <a:pt x="249" y="53"/>
                    <a:pt x="250" y="55"/>
                    <a:pt x="251" y="55"/>
                  </a:cubicBezTo>
                  <a:cubicBezTo>
                    <a:pt x="251" y="55"/>
                    <a:pt x="253" y="57"/>
                    <a:pt x="253" y="57"/>
                  </a:cubicBezTo>
                  <a:cubicBezTo>
                    <a:pt x="253" y="56"/>
                    <a:pt x="255" y="55"/>
                    <a:pt x="255" y="55"/>
                  </a:cubicBezTo>
                  <a:cubicBezTo>
                    <a:pt x="255" y="54"/>
                    <a:pt x="253" y="54"/>
                    <a:pt x="253" y="53"/>
                  </a:cubicBezTo>
                  <a:cubicBezTo>
                    <a:pt x="252" y="52"/>
                    <a:pt x="254" y="51"/>
                    <a:pt x="254" y="51"/>
                  </a:cubicBezTo>
                  <a:cubicBezTo>
                    <a:pt x="254" y="50"/>
                    <a:pt x="252" y="49"/>
                    <a:pt x="252" y="49"/>
                  </a:cubicBezTo>
                  <a:cubicBezTo>
                    <a:pt x="252" y="49"/>
                    <a:pt x="251" y="51"/>
                    <a:pt x="250" y="51"/>
                  </a:cubicBezTo>
                  <a:cubicBezTo>
                    <a:pt x="250" y="51"/>
                    <a:pt x="249" y="50"/>
                    <a:pt x="248" y="49"/>
                  </a:cubicBezTo>
                  <a:cubicBezTo>
                    <a:pt x="248" y="49"/>
                    <a:pt x="250" y="48"/>
                    <a:pt x="250" y="47"/>
                  </a:cubicBezTo>
                  <a:cubicBezTo>
                    <a:pt x="250" y="47"/>
                    <a:pt x="247" y="46"/>
                    <a:pt x="248" y="46"/>
                  </a:cubicBezTo>
                  <a:cubicBezTo>
                    <a:pt x="247" y="46"/>
                    <a:pt x="246" y="47"/>
                    <a:pt x="246" y="48"/>
                  </a:cubicBezTo>
                  <a:cubicBezTo>
                    <a:pt x="246" y="48"/>
                    <a:pt x="248" y="49"/>
                    <a:pt x="248" y="49"/>
                  </a:cubicBezTo>
                  <a:cubicBezTo>
                    <a:pt x="248" y="50"/>
                    <a:pt x="247" y="51"/>
                    <a:pt x="246" y="52"/>
                  </a:cubicBezTo>
                  <a:cubicBezTo>
                    <a:pt x="246" y="52"/>
                    <a:pt x="245" y="53"/>
                    <a:pt x="245" y="54"/>
                  </a:cubicBezTo>
                  <a:cubicBezTo>
                    <a:pt x="244" y="55"/>
                    <a:pt x="244" y="56"/>
                    <a:pt x="243" y="56"/>
                  </a:cubicBezTo>
                  <a:cubicBezTo>
                    <a:pt x="243" y="56"/>
                    <a:pt x="241" y="54"/>
                    <a:pt x="241" y="54"/>
                  </a:cubicBezTo>
                  <a:cubicBezTo>
                    <a:pt x="240" y="55"/>
                    <a:pt x="240" y="56"/>
                    <a:pt x="239" y="57"/>
                  </a:cubicBezTo>
                  <a:cubicBezTo>
                    <a:pt x="239" y="57"/>
                    <a:pt x="241" y="58"/>
                    <a:pt x="241" y="58"/>
                  </a:cubicBezTo>
                  <a:cubicBezTo>
                    <a:pt x="241" y="59"/>
                    <a:pt x="240" y="61"/>
                    <a:pt x="240" y="61"/>
                  </a:cubicBezTo>
                  <a:cubicBezTo>
                    <a:pt x="239" y="61"/>
                    <a:pt x="237" y="59"/>
                    <a:pt x="237" y="59"/>
                  </a:cubicBezTo>
                  <a:cubicBezTo>
                    <a:pt x="237" y="59"/>
                    <a:pt x="239" y="57"/>
                    <a:pt x="239" y="57"/>
                  </a:cubicBezTo>
                  <a:cubicBezTo>
                    <a:pt x="239" y="56"/>
                    <a:pt x="237" y="55"/>
                    <a:pt x="237" y="55"/>
                  </a:cubicBezTo>
                  <a:cubicBezTo>
                    <a:pt x="236" y="54"/>
                    <a:pt x="235" y="54"/>
                    <a:pt x="235" y="53"/>
                  </a:cubicBezTo>
                  <a:cubicBezTo>
                    <a:pt x="234" y="53"/>
                    <a:pt x="233" y="52"/>
                    <a:pt x="232" y="52"/>
                  </a:cubicBezTo>
                  <a:cubicBezTo>
                    <a:pt x="231" y="53"/>
                    <a:pt x="230" y="55"/>
                    <a:pt x="229" y="56"/>
                  </a:cubicBezTo>
                  <a:cubicBezTo>
                    <a:pt x="228" y="57"/>
                    <a:pt x="228" y="58"/>
                    <a:pt x="227" y="58"/>
                  </a:cubicBezTo>
                  <a:cubicBezTo>
                    <a:pt x="227" y="58"/>
                    <a:pt x="225" y="57"/>
                    <a:pt x="225" y="57"/>
                  </a:cubicBezTo>
                  <a:cubicBezTo>
                    <a:pt x="224" y="57"/>
                    <a:pt x="224" y="59"/>
                    <a:pt x="223" y="59"/>
                  </a:cubicBezTo>
                  <a:cubicBezTo>
                    <a:pt x="222" y="59"/>
                    <a:pt x="222" y="57"/>
                    <a:pt x="221" y="57"/>
                  </a:cubicBezTo>
                  <a:cubicBezTo>
                    <a:pt x="220" y="57"/>
                    <a:pt x="219" y="55"/>
                    <a:pt x="219" y="55"/>
                  </a:cubicBezTo>
                  <a:cubicBezTo>
                    <a:pt x="218" y="55"/>
                    <a:pt x="218" y="57"/>
                    <a:pt x="217" y="58"/>
                  </a:cubicBezTo>
                  <a:cubicBezTo>
                    <a:pt x="216" y="57"/>
                    <a:pt x="216" y="57"/>
                    <a:pt x="215" y="56"/>
                  </a:cubicBezTo>
                  <a:cubicBezTo>
                    <a:pt x="214" y="56"/>
                    <a:pt x="213" y="55"/>
                    <a:pt x="213" y="54"/>
                  </a:cubicBezTo>
                  <a:cubicBezTo>
                    <a:pt x="213" y="54"/>
                    <a:pt x="214" y="52"/>
                    <a:pt x="214" y="52"/>
                  </a:cubicBezTo>
                  <a:cubicBezTo>
                    <a:pt x="215" y="52"/>
                    <a:pt x="216" y="54"/>
                    <a:pt x="217" y="54"/>
                  </a:cubicBezTo>
                  <a:cubicBezTo>
                    <a:pt x="217" y="53"/>
                    <a:pt x="218" y="52"/>
                    <a:pt x="218" y="51"/>
                  </a:cubicBezTo>
                  <a:cubicBezTo>
                    <a:pt x="217" y="50"/>
                    <a:pt x="215" y="49"/>
                    <a:pt x="214" y="48"/>
                  </a:cubicBezTo>
                  <a:cubicBezTo>
                    <a:pt x="213" y="49"/>
                    <a:pt x="213" y="50"/>
                    <a:pt x="212" y="50"/>
                  </a:cubicBezTo>
                  <a:cubicBezTo>
                    <a:pt x="212" y="51"/>
                    <a:pt x="211" y="53"/>
                    <a:pt x="210" y="53"/>
                  </a:cubicBezTo>
                  <a:cubicBezTo>
                    <a:pt x="210" y="53"/>
                    <a:pt x="208" y="51"/>
                    <a:pt x="208" y="51"/>
                  </a:cubicBezTo>
                  <a:cubicBezTo>
                    <a:pt x="208" y="51"/>
                    <a:pt x="207" y="52"/>
                    <a:pt x="206" y="53"/>
                  </a:cubicBezTo>
                  <a:cubicBezTo>
                    <a:pt x="206" y="54"/>
                    <a:pt x="205" y="55"/>
                    <a:pt x="205" y="55"/>
                  </a:cubicBezTo>
                  <a:cubicBezTo>
                    <a:pt x="205" y="56"/>
                    <a:pt x="203" y="57"/>
                    <a:pt x="203" y="58"/>
                  </a:cubicBezTo>
                  <a:cubicBezTo>
                    <a:pt x="203" y="58"/>
                    <a:pt x="205" y="59"/>
                    <a:pt x="205" y="59"/>
                  </a:cubicBezTo>
                  <a:cubicBezTo>
                    <a:pt x="205" y="59"/>
                    <a:pt x="204" y="61"/>
                    <a:pt x="204" y="61"/>
                  </a:cubicBezTo>
                  <a:cubicBezTo>
                    <a:pt x="203" y="62"/>
                    <a:pt x="202" y="60"/>
                    <a:pt x="201" y="60"/>
                  </a:cubicBezTo>
                  <a:cubicBezTo>
                    <a:pt x="201" y="60"/>
                    <a:pt x="199" y="58"/>
                    <a:pt x="199" y="58"/>
                  </a:cubicBezTo>
                  <a:cubicBezTo>
                    <a:pt x="199" y="57"/>
                    <a:pt x="201" y="56"/>
                    <a:pt x="201" y="56"/>
                  </a:cubicBezTo>
                  <a:cubicBezTo>
                    <a:pt x="201" y="55"/>
                    <a:pt x="203" y="54"/>
                    <a:pt x="203" y="54"/>
                  </a:cubicBezTo>
                  <a:cubicBezTo>
                    <a:pt x="202" y="53"/>
                    <a:pt x="200" y="53"/>
                    <a:pt x="200" y="52"/>
                  </a:cubicBezTo>
                  <a:cubicBezTo>
                    <a:pt x="200" y="51"/>
                    <a:pt x="202" y="50"/>
                    <a:pt x="202" y="50"/>
                  </a:cubicBezTo>
                  <a:cubicBezTo>
                    <a:pt x="202" y="49"/>
                    <a:pt x="200" y="49"/>
                    <a:pt x="200" y="48"/>
                  </a:cubicBezTo>
                  <a:cubicBezTo>
                    <a:pt x="199" y="49"/>
                    <a:pt x="197" y="51"/>
                    <a:pt x="196" y="52"/>
                  </a:cubicBezTo>
                  <a:cubicBezTo>
                    <a:pt x="197" y="53"/>
                    <a:pt x="198" y="53"/>
                    <a:pt x="199" y="54"/>
                  </a:cubicBezTo>
                  <a:cubicBezTo>
                    <a:pt x="199" y="54"/>
                    <a:pt x="197" y="56"/>
                    <a:pt x="197" y="56"/>
                  </a:cubicBezTo>
                  <a:cubicBezTo>
                    <a:pt x="196" y="57"/>
                    <a:pt x="196" y="58"/>
                    <a:pt x="195" y="59"/>
                  </a:cubicBezTo>
                  <a:cubicBezTo>
                    <a:pt x="195" y="59"/>
                    <a:pt x="194" y="60"/>
                    <a:pt x="193" y="61"/>
                  </a:cubicBezTo>
                  <a:cubicBezTo>
                    <a:pt x="193" y="61"/>
                    <a:pt x="192" y="63"/>
                    <a:pt x="192" y="63"/>
                  </a:cubicBezTo>
                  <a:cubicBezTo>
                    <a:pt x="192" y="63"/>
                    <a:pt x="190" y="61"/>
                    <a:pt x="190" y="61"/>
                  </a:cubicBezTo>
                  <a:cubicBezTo>
                    <a:pt x="189" y="61"/>
                    <a:pt x="188" y="60"/>
                    <a:pt x="187" y="60"/>
                  </a:cubicBezTo>
                  <a:cubicBezTo>
                    <a:pt x="187" y="60"/>
                    <a:pt x="186" y="62"/>
                    <a:pt x="186" y="62"/>
                  </a:cubicBezTo>
                  <a:cubicBezTo>
                    <a:pt x="185" y="63"/>
                    <a:pt x="184" y="63"/>
                    <a:pt x="184" y="64"/>
                  </a:cubicBezTo>
                  <a:cubicBezTo>
                    <a:pt x="183" y="65"/>
                    <a:pt x="183" y="66"/>
                    <a:pt x="182" y="66"/>
                  </a:cubicBezTo>
                  <a:cubicBezTo>
                    <a:pt x="182" y="67"/>
                    <a:pt x="181" y="68"/>
                    <a:pt x="180" y="69"/>
                  </a:cubicBezTo>
                  <a:cubicBezTo>
                    <a:pt x="180" y="69"/>
                    <a:pt x="179" y="67"/>
                    <a:pt x="178" y="67"/>
                  </a:cubicBezTo>
                  <a:cubicBezTo>
                    <a:pt x="178" y="67"/>
                    <a:pt x="177" y="69"/>
                    <a:pt x="177" y="69"/>
                  </a:cubicBezTo>
                  <a:cubicBezTo>
                    <a:pt x="176" y="69"/>
                    <a:pt x="174" y="68"/>
                    <a:pt x="174" y="67"/>
                  </a:cubicBezTo>
                  <a:cubicBezTo>
                    <a:pt x="174" y="67"/>
                    <a:pt x="176" y="65"/>
                    <a:pt x="176" y="65"/>
                  </a:cubicBezTo>
                  <a:cubicBezTo>
                    <a:pt x="176" y="65"/>
                    <a:pt x="178" y="67"/>
                    <a:pt x="178" y="67"/>
                  </a:cubicBezTo>
                  <a:cubicBezTo>
                    <a:pt x="179" y="66"/>
                    <a:pt x="179" y="65"/>
                    <a:pt x="180" y="65"/>
                  </a:cubicBezTo>
                  <a:cubicBezTo>
                    <a:pt x="181" y="64"/>
                    <a:pt x="181" y="63"/>
                    <a:pt x="182" y="62"/>
                  </a:cubicBezTo>
                  <a:cubicBezTo>
                    <a:pt x="182" y="62"/>
                    <a:pt x="183" y="61"/>
                    <a:pt x="183" y="60"/>
                  </a:cubicBezTo>
                  <a:cubicBezTo>
                    <a:pt x="184" y="59"/>
                    <a:pt x="184" y="59"/>
                    <a:pt x="185" y="58"/>
                  </a:cubicBezTo>
                  <a:cubicBezTo>
                    <a:pt x="185" y="58"/>
                    <a:pt x="187" y="60"/>
                    <a:pt x="187" y="60"/>
                  </a:cubicBezTo>
                  <a:cubicBezTo>
                    <a:pt x="188" y="60"/>
                    <a:pt x="189" y="58"/>
                    <a:pt x="189" y="57"/>
                  </a:cubicBezTo>
                  <a:cubicBezTo>
                    <a:pt x="190" y="57"/>
                    <a:pt x="190" y="56"/>
                    <a:pt x="191" y="55"/>
                  </a:cubicBezTo>
                  <a:cubicBezTo>
                    <a:pt x="191" y="55"/>
                    <a:pt x="192" y="53"/>
                    <a:pt x="192" y="53"/>
                  </a:cubicBezTo>
                  <a:cubicBezTo>
                    <a:pt x="192" y="52"/>
                    <a:pt x="190" y="52"/>
                    <a:pt x="190" y="51"/>
                  </a:cubicBezTo>
                  <a:cubicBezTo>
                    <a:pt x="190" y="51"/>
                    <a:pt x="192" y="50"/>
                    <a:pt x="192" y="49"/>
                  </a:cubicBezTo>
                  <a:cubicBezTo>
                    <a:pt x="192" y="49"/>
                    <a:pt x="190" y="48"/>
                    <a:pt x="190" y="47"/>
                  </a:cubicBezTo>
                  <a:cubicBezTo>
                    <a:pt x="189" y="49"/>
                    <a:pt x="187" y="50"/>
                    <a:pt x="186" y="52"/>
                  </a:cubicBezTo>
                  <a:cubicBezTo>
                    <a:pt x="186" y="52"/>
                    <a:pt x="185" y="54"/>
                    <a:pt x="185" y="54"/>
                  </a:cubicBezTo>
                  <a:cubicBezTo>
                    <a:pt x="184" y="54"/>
                    <a:pt x="183" y="52"/>
                    <a:pt x="182" y="52"/>
                  </a:cubicBezTo>
                  <a:cubicBezTo>
                    <a:pt x="182" y="52"/>
                    <a:pt x="181" y="55"/>
                    <a:pt x="181" y="55"/>
                  </a:cubicBezTo>
                  <a:cubicBezTo>
                    <a:pt x="180" y="55"/>
                    <a:pt x="178" y="53"/>
                    <a:pt x="178" y="53"/>
                  </a:cubicBezTo>
                  <a:cubicBezTo>
                    <a:pt x="178" y="53"/>
                    <a:pt x="177" y="55"/>
                    <a:pt x="177" y="55"/>
                  </a:cubicBezTo>
                  <a:cubicBezTo>
                    <a:pt x="177" y="56"/>
                    <a:pt x="179" y="56"/>
                    <a:pt x="179" y="57"/>
                  </a:cubicBezTo>
                  <a:cubicBezTo>
                    <a:pt x="179" y="57"/>
                    <a:pt x="177" y="58"/>
                    <a:pt x="177" y="59"/>
                  </a:cubicBezTo>
                  <a:cubicBezTo>
                    <a:pt x="177" y="60"/>
                    <a:pt x="176" y="61"/>
                    <a:pt x="175" y="61"/>
                  </a:cubicBezTo>
                  <a:cubicBezTo>
                    <a:pt x="175" y="62"/>
                    <a:pt x="174" y="63"/>
                    <a:pt x="174" y="63"/>
                  </a:cubicBezTo>
                  <a:cubicBezTo>
                    <a:pt x="174" y="64"/>
                    <a:pt x="172" y="62"/>
                    <a:pt x="172" y="62"/>
                  </a:cubicBezTo>
                  <a:cubicBezTo>
                    <a:pt x="171" y="62"/>
                    <a:pt x="171" y="64"/>
                    <a:pt x="170" y="64"/>
                  </a:cubicBezTo>
                  <a:cubicBezTo>
                    <a:pt x="169" y="64"/>
                    <a:pt x="168" y="62"/>
                    <a:pt x="168" y="62"/>
                  </a:cubicBezTo>
                  <a:cubicBezTo>
                    <a:pt x="167" y="62"/>
                    <a:pt x="167" y="64"/>
                    <a:pt x="166" y="65"/>
                  </a:cubicBezTo>
                  <a:cubicBezTo>
                    <a:pt x="164" y="63"/>
                    <a:pt x="163" y="62"/>
                    <a:pt x="161" y="61"/>
                  </a:cubicBezTo>
                  <a:cubicBezTo>
                    <a:pt x="162" y="60"/>
                    <a:pt x="163" y="60"/>
                    <a:pt x="163" y="59"/>
                  </a:cubicBezTo>
                  <a:cubicBezTo>
                    <a:pt x="163" y="59"/>
                    <a:pt x="165" y="57"/>
                    <a:pt x="165" y="57"/>
                  </a:cubicBezTo>
                  <a:cubicBezTo>
                    <a:pt x="165" y="57"/>
                    <a:pt x="167" y="58"/>
                    <a:pt x="167" y="58"/>
                  </a:cubicBezTo>
                  <a:cubicBezTo>
                    <a:pt x="167" y="58"/>
                    <a:pt x="169" y="56"/>
                    <a:pt x="169" y="56"/>
                  </a:cubicBezTo>
                  <a:cubicBezTo>
                    <a:pt x="169" y="56"/>
                    <a:pt x="167" y="55"/>
                    <a:pt x="167" y="54"/>
                  </a:cubicBezTo>
                  <a:cubicBezTo>
                    <a:pt x="167" y="54"/>
                    <a:pt x="168" y="53"/>
                    <a:pt x="168" y="52"/>
                  </a:cubicBezTo>
                  <a:cubicBezTo>
                    <a:pt x="168" y="52"/>
                    <a:pt x="170" y="51"/>
                    <a:pt x="170" y="50"/>
                  </a:cubicBezTo>
                  <a:cubicBezTo>
                    <a:pt x="170" y="49"/>
                    <a:pt x="168" y="49"/>
                    <a:pt x="168" y="48"/>
                  </a:cubicBezTo>
                  <a:cubicBezTo>
                    <a:pt x="168" y="47"/>
                    <a:pt x="169" y="47"/>
                    <a:pt x="169" y="46"/>
                  </a:cubicBezTo>
                  <a:cubicBezTo>
                    <a:pt x="169" y="45"/>
                    <a:pt x="171" y="44"/>
                    <a:pt x="171" y="44"/>
                  </a:cubicBezTo>
                  <a:cubicBezTo>
                    <a:pt x="171" y="43"/>
                    <a:pt x="169" y="43"/>
                    <a:pt x="169" y="42"/>
                  </a:cubicBezTo>
                  <a:cubicBezTo>
                    <a:pt x="169" y="41"/>
                    <a:pt x="167" y="41"/>
                    <a:pt x="167" y="40"/>
                  </a:cubicBezTo>
                  <a:cubicBezTo>
                    <a:pt x="167" y="40"/>
                    <a:pt x="169" y="39"/>
                    <a:pt x="168" y="38"/>
                  </a:cubicBezTo>
                  <a:cubicBezTo>
                    <a:pt x="168" y="38"/>
                    <a:pt x="166" y="37"/>
                    <a:pt x="166" y="36"/>
                  </a:cubicBezTo>
                  <a:cubicBezTo>
                    <a:pt x="166" y="36"/>
                    <a:pt x="168" y="35"/>
                    <a:pt x="168" y="34"/>
                  </a:cubicBezTo>
                  <a:cubicBezTo>
                    <a:pt x="168" y="34"/>
                    <a:pt x="166" y="33"/>
                    <a:pt x="166" y="32"/>
                  </a:cubicBezTo>
                  <a:cubicBezTo>
                    <a:pt x="165" y="32"/>
                    <a:pt x="164" y="31"/>
                    <a:pt x="163" y="31"/>
                  </a:cubicBezTo>
                  <a:cubicBezTo>
                    <a:pt x="163" y="31"/>
                    <a:pt x="162" y="32"/>
                    <a:pt x="162" y="33"/>
                  </a:cubicBezTo>
                  <a:cubicBezTo>
                    <a:pt x="162" y="34"/>
                    <a:pt x="164" y="34"/>
                    <a:pt x="164" y="35"/>
                  </a:cubicBezTo>
                  <a:cubicBezTo>
                    <a:pt x="164" y="35"/>
                    <a:pt x="162" y="36"/>
                    <a:pt x="162" y="37"/>
                  </a:cubicBezTo>
                  <a:cubicBezTo>
                    <a:pt x="162" y="38"/>
                    <a:pt x="164" y="38"/>
                    <a:pt x="164" y="39"/>
                  </a:cubicBezTo>
                  <a:cubicBezTo>
                    <a:pt x="165" y="39"/>
                    <a:pt x="167" y="40"/>
                    <a:pt x="167" y="40"/>
                  </a:cubicBezTo>
                  <a:cubicBezTo>
                    <a:pt x="167" y="41"/>
                    <a:pt x="165" y="42"/>
                    <a:pt x="165" y="43"/>
                  </a:cubicBezTo>
                  <a:cubicBezTo>
                    <a:pt x="165" y="43"/>
                    <a:pt x="167" y="44"/>
                    <a:pt x="167" y="44"/>
                  </a:cubicBezTo>
                  <a:cubicBezTo>
                    <a:pt x="167" y="45"/>
                    <a:pt x="166" y="46"/>
                    <a:pt x="166" y="47"/>
                  </a:cubicBezTo>
                  <a:cubicBezTo>
                    <a:pt x="165" y="47"/>
                    <a:pt x="164" y="48"/>
                    <a:pt x="164" y="49"/>
                  </a:cubicBezTo>
                  <a:cubicBezTo>
                    <a:pt x="164" y="49"/>
                    <a:pt x="166" y="50"/>
                    <a:pt x="166" y="50"/>
                  </a:cubicBezTo>
                  <a:cubicBezTo>
                    <a:pt x="166" y="51"/>
                    <a:pt x="165" y="53"/>
                    <a:pt x="164" y="53"/>
                  </a:cubicBezTo>
                  <a:cubicBezTo>
                    <a:pt x="164" y="53"/>
                    <a:pt x="163" y="51"/>
                    <a:pt x="162" y="51"/>
                  </a:cubicBezTo>
                  <a:cubicBezTo>
                    <a:pt x="162" y="51"/>
                    <a:pt x="161" y="53"/>
                    <a:pt x="160" y="53"/>
                  </a:cubicBezTo>
                  <a:cubicBezTo>
                    <a:pt x="160" y="54"/>
                    <a:pt x="159" y="55"/>
                    <a:pt x="159" y="55"/>
                  </a:cubicBezTo>
                  <a:cubicBezTo>
                    <a:pt x="158" y="56"/>
                    <a:pt x="157" y="57"/>
                    <a:pt x="157" y="58"/>
                  </a:cubicBezTo>
                  <a:cubicBezTo>
                    <a:pt x="157" y="58"/>
                    <a:pt x="159" y="59"/>
                    <a:pt x="159" y="59"/>
                  </a:cubicBezTo>
                  <a:cubicBezTo>
                    <a:pt x="159" y="60"/>
                    <a:pt x="158" y="61"/>
                    <a:pt x="158" y="62"/>
                  </a:cubicBezTo>
                  <a:cubicBezTo>
                    <a:pt x="157" y="62"/>
                    <a:pt x="160" y="63"/>
                    <a:pt x="160" y="63"/>
                  </a:cubicBezTo>
                  <a:cubicBezTo>
                    <a:pt x="160" y="64"/>
                    <a:pt x="158" y="65"/>
                    <a:pt x="158" y="66"/>
                  </a:cubicBezTo>
                  <a:cubicBezTo>
                    <a:pt x="158" y="66"/>
                    <a:pt x="157" y="67"/>
                    <a:pt x="156" y="68"/>
                  </a:cubicBezTo>
                  <a:cubicBezTo>
                    <a:pt x="156" y="68"/>
                    <a:pt x="154" y="66"/>
                    <a:pt x="154" y="66"/>
                  </a:cubicBezTo>
                  <a:cubicBezTo>
                    <a:pt x="154" y="65"/>
                    <a:pt x="156" y="65"/>
                    <a:pt x="156" y="64"/>
                  </a:cubicBezTo>
                  <a:cubicBezTo>
                    <a:pt x="156" y="63"/>
                    <a:pt x="154" y="63"/>
                    <a:pt x="154" y="62"/>
                  </a:cubicBezTo>
                  <a:cubicBezTo>
                    <a:pt x="154" y="62"/>
                    <a:pt x="155" y="60"/>
                    <a:pt x="155" y="60"/>
                  </a:cubicBezTo>
                  <a:cubicBezTo>
                    <a:pt x="155" y="59"/>
                    <a:pt x="154" y="59"/>
                    <a:pt x="153" y="58"/>
                  </a:cubicBezTo>
                  <a:cubicBezTo>
                    <a:pt x="153" y="58"/>
                    <a:pt x="151" y="57"/>
                    <a:pt x="151" y="57"/>
                  </a:cubicBezTo>
                  <a:cubicBezTo>
                    <a:pt x="151" y="56"/>
                    <a:pt x="152" y="55"/>
                    <a:pt x="153" y="54"/>
                  </a:cubicBezTo>
                  <a:cubicBezTo>
                    <a:pt x="153" y="54"/>
                    <a:pt x="154" y="53"/>
                    <a:pt x="154" y="52"/>
                  </a:cubicBezTo>
                  <a:cubicBezTo>
                    <a:pt x="154" y="52"/>
                    <a:pt x="156" y="50"/>
                    <a:pt x="156" y="50"/>
                  </a:cubicBezTo>
                  <a:cubicBezTo>
                    <a:pt x="156" y="49"/>
                    <a:pt x="154" y="49"/>
                    <a:pt x="154" y="48"/>
                  </a:cubicBezTo>
                  <a:cubicBezTo>
                    <a:pt x="154" y="48"/>
                    <a:pt x="152" y="47"/>
                    <a:pt x="151" y="46"/>
                  </a:cubicBezTo>
                  <a:cubicBezTo>
                    <a:pt x="151" y="47"/>
                    <a:pt x="150" y="48"/>
                    <a:pt x="150" y="49"/>
                  </a:cubicBezTo>
                  <a:cubicBezTo>
                    <a:pt x="150" y="49"/>
                    <a:pt x="148" y="51"/>
                    <a:pt x="148" y="51"/>
                  </a:cubicBezTo>
                  <a:cubicBezTo>
                    <a:pt x="148" y="51"/>
                    <a:pt x="150" y="52"/>
                    <a:pt x="150" y="53"/>
                  </a:cubicBezTo>
                  <a:cubicBezTo>
                    <a:pt x="150" y="53"/>
                    <a:pt x="149" y="54"/>
                    <a:pt x="149" y="55"/>
                  </a:cubicBezTo>
                  <a:cubicBezTo>
                    <a:pt x="148" y="56"/>
                    <a:pt x="147" y="56"/>
                    <a:pt x="147" y="57"/>
                  </a:cubicBezTo>
                  <a:cubicBezTo>
                    <a:pt x="146" y="58"/>
                    <a:pt x="146" y="59"/>
                    <a:pt x="145" y="59"/>
                  </a:cubicBezTo>
                  <a:cubicBezTo>
                    <a:pt x="145" y="59"/>
                    <a:pt x="143" y="58"/>
                    <a:pt x="143" y="58"/>
                  </a:cubicBezTo>
                  <a:cubicBezTo>
                    <a:pt x="143" y="57"/>
                    <a:pt x="145" y="56"/>
                    <a:pt x="145" y="55"/>
                  </a:cubicBezTo>
                  <a:cubicBezTo>
                    <a:pt x="144" y="55"/>
                    <a:pt x="143" y="54"/>
                    <a:pt x="142" y="54"/>
                  </a:cubicBezTo>
                  <a:cubicBezTo>
                    <a:pt x="142" y="54"/>
                    <a:pt x="141" y="56"/>
                    <a:pt x="141" y="56"/>
                  </a:cubicBezTo>
                  <a:cubicBezTo>
                    <a:pt x="140" y="56"/>
                    <a:pt x="139" y="54"/>
                    <a:pt x="138" y="54"/>
                  </a:cubicBezTo>
                  <a:cubicBezTo>
                    <a:pt x="138" y="54"/>
                    <a:pt x="137" y="56"/>
                    <a:pt x="137" y="56"/>
                  </a:cubicBezTo>
                  <a:cubicBezTo>
                    <a:pt x="136" y="57"/>
                    <a:pt x="136" y="58"/>
                    <a:pt x="135" y="59"/>
                  </a:cubicBezTo>
                  <a:cubicBezTo>
                    <a:pt x="134" y="60"/>
                    <a:pt x="133" y="62"/>
                    <a:pt x="132" y="63"/>
                  </a:cubicBezTo>
                  <a:cubicBezTo>
                    <a:pt x="130" y="62"/>
                    <a:pt x="129" y="61"/>
                    <a:pt x="127" y="60"/>
                  </a:cubicBezTo>
                  <a:cubicBezTo>
                    <a:pt x="128" y="59"/>
                    <a:pt x="128" y="58"/>
                    <a:pt x="129" y="57"/>
                  </a:cubicBezTo>
                  <a:cubicBezTo>
                    <a:pt x="129" y="57"/>
                    <a:pt x="131" y="56"/>
                    <a:pt x="131" y="55"/>
                  </a:cubicBezTo>
                  <a:cubicBezTo>
                    <a:pt x="131" y="55"/>
                    <a:pt x="128" y="54"/>
                    <a:pt x="128" y="54"/>
                  </a:cubicBezTo>
                  <a:cubicBezTo>
                    <a:pt x="129" y="53"/>
                    <a:pt x="130" y="51"/>
                    <a:pt x="130" y="51"/>
                  </a:cubicBezTo>
                  <a:cubicBezTo>
                    <a:pt x="130" y="51"/>
                    <a:pt x="132" y="53"/>
                    <a:pt x="132" y="53"/>
                  </a:cubicBezTo>
                  <a:cubicBezTo>
                    <a:pt x="133" y="53"/>
                    <a:pt x="134" y="51"/>
                    <a:pt x="134" y="51"/>
                  </a:cubicBezTo>
                  <a:cubicBezTo>
                    <a:pt x="135" y="50"/>
                    <a:pt x="135" y="49"/>
                    <a:pt x="136" y="49"/>
                  </a:cubicBezTo>
                  <a:cubicBezTo>
                    <a:pt x="136" y="48"/>
                    <a:pt x="137" y="47"/>
                    <a:pt x="137" y="46"/>
                  </a:cubicBezTo>
                  <a:cubicBezTo>
                    <a:pt x="138" y="46"/>
                    <a:pt x="139" y="45"/>
                    <a:pt x="139" y="44"/>
                  </a:cubicBezTo>
                  <a:cubicBezTo>
                    <a:pt x="140" y="43"/>
                    <a:pt x="140" y="43"/>
                    <a:pt x="141" y="42"/>
                  </a:cubicBezTo>
                  <a:cubicBezTo>
                    <a:pt x="141" y="42"/>
                    <a:pt x="139" y="40"/>
                    <a:pt x="139" y="40"/>
                  </a:cubicBezTo>
                  <a:cubicBezTo>
                    <a:pt x="138" y="40"/>
                    <a:pt x="138" y="42"/>
                    <a:pt x="137" y="42"/>
                  </a:cubicBezTo>
                  <a:cubicBezTo>
                    <a:pt x="136" y="42"/>
                    <a:pt x="135" y="40"/>
                    <a:pt x="135" y="41"/>
                  </a:cubicBezTo>
                  <a:cubicBezTo>
                    <a:pt x="134" y="41"/>
                    <a:pt x="133" y="42"/>
                    <a:pt x="133" y="43"/>
                  </a:cubicBezTo>
                  <a:cubicBezTo>
                    <a:pt x="133" y="43"/>
                    <a:pt x="135" y="44"/>
                    <a:pt x="135" y="45"/>
                  </a:cubicBezTo>
                  <a:cubicBezTo>
                    <a:pt x="135" y="45"/>
                    <a:pt x="134" y="47"/>
                    <a:pt x="133" y="47"/>
                  </a:cubicBezTo>
                  <a:cubicBezTo>
                    <a:pt x="133" y="47"/>
                    <a:pt x="131" y="45"/>
                    <a:pt x="131" y="45"/>
                  </a:cubicBezTo>
                  <a:cubicBezTo>
                    <a:pt x="131" y="46"/>
                    <a:pt x="130" y="47"/>
                    <a:pt x="130" y="47"/>
                  </a:cubicBezTo>
                  <a:cubicBezTo>
                    <a:pt x="129" y="48"/>
                    <a:pt x="128" y="49"/>
                    <a:pt x="128" y="50"/>
                  </a:cubicBezTo>
                  <a:cubicBezTo>
                    <a:pt x="127" y="50"/>
                    <a:pt x="127" y="51"/>
                    <a:pt x="126" y="52"/>
                  </a:cubicBezTo>
                  <a:cubicBezTo>
                    <a:pt x="126" y="52"/>
                    <a:pt x="125" y="54"/>
                    <a:pt x="124" y="54"/>
                  </a:cubicBezTo>
                  <a:cubicBezTo>
                    <a:pt x="124" y="54"/>
                    <a:pt x="122" y="52"/>
                    <a:pt x="122" y="52"/>
                  </a:cubicBezTo>
                  <a:cubicBezTo>
                    <a:pt x="122" y="52"/>
                    <a:pt x="121" y="54"/>
                    <a:pt x="121" y="55"/>
                  </a:cubicBezTo>
                  <a:cubicBezTo>
                    <a:pt x="120" y="55"/>
                    <a:pt x="119" y="56"/>
                    <a:pt x="119" y="57"/>
                  </a:cubicBezTo>
                  <a:cubicBezTo>
                    <a:pt x="118" y="57"/>
                    <a:pt x="118" y="59"/>
                    <a:pt x="117" y="59"/>
                  </a:cubicBezTo>
                  <a:cubicBezTo>
                    <a:pt x="117" y="59"/>
                    <a:pt x="115" y="57"/>
                    <a:pt x="115" y="57"/>
                  </a:cubicBezTo>
                  <a:cubicBezTo>
                    <a:pt x="114" y="57"/>
                    <a:pt x="114" y="59"/>
                    <a:pt x="113" y="60"/>
                  </a:cubicBezTo>
                  <a:cubicBezTo>
                    <a:pt x="113" y="60"/>
                    <a:pt x="112" y="58"/>
                    <a:pt x="111" y="58"/>
                  </a:cubicBezTo>
                  <a:cubicBezTo>
                    <a:pt x="111" y="58"/>
                    <a:pt x="110" y="60"/>
                    <a:pt x="109" y="60"/>
                  </a:cubicBezTo>
                  <a:cubicBezTo>
                    <a:pt x="109" y="60"/>
                    <a:pt x="108" y="59"/>
                    <a:pt x="107" y="58"/>
                  </a:cubicBezTo>
                  <a:cubicBezTo>
                    <a:pt x="106" y="58"/>
                    <a:pt x="106" y="57"/>
                    <a:pt x="105" y="57"/>
                  </a:cubicBezTo>
                  <a:cubicBezTo>
                    <a:pt x="104" y="56"/>
                    <a:pt x="103" y="55"/>
                    <a:pt x="103" y="55"/>
                  </a:cubicBezTo>
                  <a:cubicBezTo>
                    <a:pt x="102" y="55"/>
                    <a:pt x="101" y="57"/>
                    <a:pt x="101" y="57"/>
                  </a:cubicBezTo>
                  <a:cubicBezTo>
                    <a:pt x="101" y="57"/>
                    <a:pt x="103" y="59"/>
                    <a:pt x="103" y="59"/>
                  </a:cubicBezTo>
                  <a:cubicBezTo>
                    <a:pt x="103" y="59"/>
                    <a:pt x="102" y="61"/>
                    <a:pt x="101" y="61"/>
                  </a:cubicBezTo>
                  <a:cubicBezTo>
                    <a:pt x="101" y="61"/>
                    <a:pt x="99" y="60"/>
                    <a:pt x="99" y="59"/>
                  </a:cubicBezTo>
                  <a:cubicBezTo>
                    <a:pt x="99" y="59"/>
                    <a:pt x="101" y="57"/>
                    <a:pt x="101" y="57"/>
                  </a:cubicBezTo>
                  <a:cubicBezTo>
                    <a:pt x="101" y="57"/>
                    <a:pt x="99" y="56"/>
                    <a:pt x="99" y="56"/>
                  </a:cubicBezTo>
                  <a:cubicBezTo>
                    <a:pt x="98" y="55"/>
                    <a:pt x="97" y="54"/>
                    <a:pt x="96" y="54"/>
                  </a:cubicBezTo>
                  <a:cubicBezTo>
                    <a:pt x="96" y="53"/>
                    <a:pt x="95" y="53"/>
                    <a:pt x="94" y="52"/>
                  </a:cubicBezTo>
                  <a:cubicBezTo>
                    <a:pt x="93" y="52"/>
                    <a:pt x="93" y="51"/>
                    <a:pt x="92" y="50"/>
                  </a:cubicBezTo>
                  <a:cubicBezTo>
                    <a:pt x="91" y="50"/>
                    <a:pt x="90" y="49"/>
                    <a:pt x="90" y="49"/>
                  </a:cubicBezTo>
                  <a:cubicBezTo>
                    <a:pt x="89" y="49"/>
                    <a:pt x="89" y="50"/>
                    <a:pt x="88" y="51"/>
                  </a:cubicBezTo>
                  <a:cubicBezTo>
                    <a:pt x="88" y="51"/>
                    <a:pt x="87" y="53"/>
                    <a:pt x="86" y="53"/>
                  </a:cubicBezTo>
                  <a:cubicBezTo>
                    <a:pt x="86" y="53"/>
                    <a:pt x="84" y="51"/>
                    <a:pt x="84" y="51"/>
                  </a:cubicBezTo>
                  <a:cubicBezTo>
                    <a:pt x="83" y="52"/>
                    <a:pt x="83" y="53"/>
                    <a:pt x="82" y="54"/>
                  </a:cubicBezTo>
                  <a:cubicBezTo>
                    <a:pt x="82" y="54"/>
                    <a:pt x="81" y="55"/>
                    <a:pt x="81" y="56"/>
                  </a:cubicBezTo>
                  <a:cubicBezTo>
                    <a:pt x="80" y="57"/>
                    <a:pt x="79" y="57"/>
                    <a:pt x="79" y="58"/>
                  </a:cubicBezTo>
                  <a:cubicBezTo>
                    <a:pt x="78" y="59"/>
                    <a:pt x="78" y="60"/>
                    <a:pt x="77" y="60"/>
                  </a:cubicBezTo>
                  <a:cubicBezTo>
                    <a:pt x="77" y="61"/>
                    <a:pt x="76" y="63"/>
                    <a:pt x="76" y="63"/>
                  </a:cubicBezTo>
                  <a:cubicBezTo>
                    <a:pt x="75" y="63"/>
                    <a:pt x="73" y="61"/>
                    <a:pt x="73" y="61"/>
                  </a:cubicBezTo>
                  <a:cubicBezTo>
                    <a:pt x="73" y="61"/>
                    <a:pt x="75" y="59"/>
                    <a:pt x="75" y="59"/>
                  </a:cubicBezTo>
                  <a:cubicBezTo>
                    <a:pt x="75" y="58"/>
                    <a:pt x="73" y="57"/>
                    <a:pt x="73" y="57"/>
                  </a:cubicBezTo>
                  <a:cubicBezTo>
                    <a:pt x="72" y="57"/>
                    <a:pt x="71" y="59"/>
                    <a:pt x="71" y="59"/>
                  </a:cubicBezTo>
                  <a:cubicBezTo>
                    <a:pt x="70" y="59"/>
                    <a:pt x="69" y="58"/>
                    <a:pt x="69" y="58"/>
                  </a:cubicBezTo>
                  <a:cubicBezTo>
                    <a:pt x="68" y="57"/>
                    <a:pt x="67" y="56"/>
                    <a:pt x="67" y="56"/>
                  </a:cubicBezTo>
                  <a:cubicBezTo>
                    <a:pt x="66" y="55"/>
                    <a:pt x="65" y="55"/>
                    <a:pt x="64" y="54"/>
                  </a:cubicBezTo>
                  <a:cubicBezTo>
                    <a:pt x="64" y="55"/>
                    <a:pt x="63" y="56"/>
                    <a:pt x="63" y="56"/>
                  </a:cubicBezTo>
                  <a:close/>
                  <a:moveTo>
                    <a:pt x="163" y="13"/>
                  </a:moveTo>
                  <a:cubicBezTo>
                    <a:pt x="163" y="13"/>
                    <a:pt x="162" y="15"/>
                    <a:pt x="161" y="15"/>
                  </a:cubicBezTo>
                  <a:cubicBezTo>
                    <a:pt x="161" y="16"/>
                    <a:pt x="160" y="17"/>
                    <a:pt x="160" y="17"/>
                  </a:cubicBezTo>
                  <a:cubicBezTo>
                    <a:pt x="159" y="18"/>
                    <a:pt x="162" y="19"/>
                    <a:pt x="162" y="19"/>
                  </a:cubicBezTo>
                  <a:cubicBezTo>
                    <a:pt x="162" y="19"/>
                    <a:pt x="160" y="21"/>
                    <a:pt x="160" y="21"/>
                  </a:cubicBezTo>
                  <a:cubicBezTo>
                    <a:pt x="160" y="21"/>
                    <a:pt x="162" y="23"/>
                    <a:pt x="162" y="23"/>
                  </a:cubicBezTo>
                  <a:cubicBezTo>
                    <a:pt x="163" y="23"/>
                    <a:pt x="164" y="21"/>
                    <a:pt x="164" y="21"/>
                  </a:cubicBezTo>
                  <a:cubicBezTo>
                    <a:pt x="165" y="20"/>
                    <a:pt x="165" y="19"/>
                    <a:pt x="166" y="18"/>
                  </a:cubicBezTo>
                  <a:cubicBezTo>
                    <a:pt x="166" y="18"/>
                    <a:pt x="164" y="17"/>
                    <a:pt x="164" y="17"/>
                  </a:cubicBezTo>
                  <a:cubicBezTo>
                    <a:pt x="163" y="16"/>
                    <a:pt x="165" y="15"/>
                    <a:pt x="165" y="15"/>
                  </a:cubicBezTo>
                  <a:cubicBezTo>
                    <a:pt x="165" y="15"/>
                    <a:pt x="163" y="13"/>
                    <a:pt x="163" y="13"/>
                  </a:cubicBezTo>
                  <a:close/>
                  <a:moveTo>
                    <a:pt x="367" y="24"/>
                  </a:moveTo>
                  <a:cubicBezTo>
                    <a:pt x="367" y="24"/>
                    <a:pt x="368" y="21"/>
                    <a:pt x="368" y="21"/>
                  </a:cubicBezTo>
                  <a:cubicBezTo>
                    <a:pt x="368" y="21"/>
                    <a:pt x="367" y="20"/>
                    <a:pt x="366" y="20"/>
                  </a:cubicBezTo>
                  <a:cubicBezTo>
                    <a:pt x="366" y="19"/>
                    <a:pt x="364" y="18"/>
                    <a:pt x="364" y="18"/>
                  </a:cubicBezTo>
                  <a:cubicBezTo>
                    <a:pt x="364" y="18"/>
                    <a:pt x="363" y="20"/>
                    <a:pt x="362" y="20"/>
                  </a:cubicBezTo>
                  <a:cubicBezTo>
                    <a:pt x="362" y="21"/>
                    <a:pt x="361" y="22"/>
                    <a:pt x="361" y="22"/>
                  </a:cubicBezTo>
                  <a:cubicBezTo>
                    <a:pt x="360" y="23"/>
                    <a:pt x="359" y="24"/>
                    <a:pt x="359" y="25"/>
                  </a:cubicBezTo>
                  <a:cubicBezTo>
                    <a:pt x="359" y="25"/>
                    <a:pt x="357" y="26"/>
                    <a:pt x="357" y="27"/>
                  </a:cubicBezTo>
                  <a:cubicBezTo>
                    <a:pt x="357" y="27"/>
                    <a:pt x="359" y="29"/>
                    <a:pt x="359" y="29"/>
                  </a:cubicBezTo>
                  <a:cubicBezTo>
                    <a:pt x="360" y="28"/>
                    <a:pt x="361" y="27"/>
                    <a:pt x="361" y="26"/>
                  </a:cubicBezTo>
                  <a:cubicBezTo>
                    <a:pt x="362" y="25"/>
                    <a:pt x="363" y="23"/>
                    <a:pt x="365" y="22"/>
                  </a:cubicBezTo>
                  <a:cubicBezTo>
                    <a:pt x="365" y="22"/>
                    <a:pt x="366" y="24"/>
                    <a:pt x="367" y="24"/>
                  </a:cubicBezTo>
                  <a:close/>
                  <a:moveTo>
                    <a:pt x="592" y="15"/>
                  </a:moveTo>
                  <a:cubicBezTo>
                    <a:pt x="592" y="16"/>
                    <a:pt x="591" y="17"/>
                    <a:pt x="590" y="18"/>
                  </a:cubicBezTo>
                  <a:cubicBezTo>
                    <a:pt x="590" y="18"/>
                    <a:pt x="593" y="19"/>
                    <a:pt x="593" y="19"/>
                  </a:cubicBezTo>
                  <a:cubicBezTo>
                    <a:pt x="593" y="20"/>
                    <a:pt x="591" y="21"/>
                    <a:pt x="591" y="21"/>
                  </a:cubicBezTo>
                  <a:cubicBezTo>
                    <a:pt x="591" y="22"/>
                    <a:pt x="590" y="23"/>
                    <a:pt x="589" y="24"/>
                  </a:cubicBezTo>
                  <a:cubicBezTo>
                    <a:pt x="589" y="24"/>
                    <a:pt x="588" y="25"/>
                    <a:pt x="587" y="26"/>
                  </a:cubicBezTo>
                  <a:cubicBezTo>
                    <a:pt x="588" y="26"/>
                    <a:pt x="589" y="28"/>
                    <a:pt x="590" y="28"/>
                  </a:cubicBezTo>
                  <a:cubicBezTo>
                    <a:pt x="590" y="27"/>
                    <a:pt x="591" y="26"/>
                    <a:pt x="591" y="25"/>
                  </a:cubicBezTo>
                  <a:cubicBezTo>
                    <a:pt x="592" y="25"/>
                    <a:pt x="593" y="24"/>
                    <a:pt x="593" y="23"/>
                  </a:cubicBezTo>
                  <a:cubicBezTo>
                    <a:pt x="594" y="22"/>
                    <a:pt x="594" y="22"/>
                    <a:pt x="595" y="21"/>
                  </a:cubicBezTo>
                  <a:cubicBezTo>
                    <a:pt x="596" y="19"/>
                    <a:pt x="597" y="18"/>
                    <a:pt x="598" y="16"/>
                  </a:cubicBezTo>
                  <a:cubicBezTo>
                    <a:pt x="597" y="15"/>
                    <a:pt x="595" y="14"/>
                    <a:pt x="594" y="13"/>
                  </a:cubicBezTo>
                  <a:cubicBezTo>
                    <a:pt x="593" y="14"/>
                    <a:pt x="593" y="15"/>
                    <a:pt x="592" y="15"/>
                  </a:cubicBezTo>
                  <a:close/>
                  <a:moveTo>
                    <a:pt x="554" y="57"/>
                  </a:moveTo>
                  <a:cubicBezTo>
                    <a:pt x="554" y="56"/>
                    <a:pt x="555" y="55"/>
                    <a:pt x="555" y="54"/>
                  </a:cubicBezTo>
                  <a:cubicBezTo>
                    <a:pt x="555" y="54"/>
                    <a:pt x="553" y="53"/>
                    <a:pt x="553" y="53"/>
                  </a:cubicBezTo>
                  <a:cubicBezTo>
                    <a:pt x="553" y="52"/>
                    <a:pt x="555" y="51"/>
                    <a:pt x="555" y="50"/>
                  </a:cubicBezTo>
                  <a:cubicBezTo>
                    <a:pt x="555" y="50"/>
                    <a:pt x="553" y="49"/>
                    <a:pt x="552" y="49"/>
                  </a:cubicBezTo>
                  <a:cubicBezTo>
                    <a:pt x="552" y="48"/>
                    <a:pt x="554" y="47"/>
                    <a:pt x="554" y="46"/>
                  </a:cubicBezTo>
                  <a:cubicBezTo>
                    <a:pt x="554" y="46"/>
                    <a:pt x="556" y="45"/>
                    <a:pt x="556" y="44"/>
                  </a:cubicBezTo>
                  <a:cubicBezTo>
                    <a:pt x="556" y="44"/>
                    <a:pt x="554" y="43"/>
                    <a:pt x="554" y="43"/>
                  </a:cubicBezTo>
                  <a:cubicBezTo>
                    <a:pt x="553" y="43"/>
                    <a:pt x="553" y="44"/>
                    <a:pt x="552" y="45"/>
                  </a:cubicBezTo>
                  <a:cubicBezTo>
                    <a:pt x="551" y="45"/>
                    <a:pt x="551" y="46"/>
                    <a:pt x="550" y="47"/>
                  </a:cubicBezTo>
                  <a:cubicBezTo>
                    <a:pt x="550" y="48"/>
                    <a:pt x="549" y="49"/>
                    <a:pt x="549" y="49"/>
                  </a:cubicBezTo>
                  <a:cubicBezTo>
                    <a:pt x="548" y="50"/>
                    <a:pt x="551" y="50"/>
                    <a:pt x="551" y="51"/>
                  </a:cubicBezTo>
                  <a:cubicBezTo>
                    <a:pt x="551" y="52"/>
                    <a:pt x="549" y="52"/>
                    <a:pt x="549" y="53"/>
                  </a:cubicBezTo>
                  <a:cubicBezTo>
                    <a:pt x="549" y="54"/>
                    <a:pt x="551" y="54"/>
                    <a:pt x="551" y="55"/>
                  </a:cubicBezTo>
                  <a:cubicBezTo>
                    <a:pt x="551" y="55"/>
                    <a:pt x="550" y="57"/>
                    <a:pt x="550" y="57"/>
                  </a:cubicBezTo>
                  <a:cubicBezTo>
                    <a:pt x="550" y="58"/>
                    <a:pt x="552" y="58"/>
                    <a:pt x="552" y="59"/>
                  </a:cubicBezTo>
                  <a:cubicBezTo>
                    <a:pt x="552" y="58"/>
                    <a:pt x="553" y="57"/>
                    <a:pt x="554" y="57"/>
                  </a:cubicBezTo>
                  <a:close/>
                  <a:moveTo>
                    <a:pt x="352" y="51"/>
                  </a:moveTo>
                  <a:cubicBezTo>
                    <a:pt x="351" y="50"/>
                    <a:pt x="350" y="49"/>
                    <a:pt x="348" y="48"/>
                  </a:cubicBezTo>
                  <a:cubicBezTo>
                    <a:pt x="347" y="50"/>
                    <a:pt x="346" y="51"/>
                    <a:pt x="345" y="53"/>
                  </a:cubicBezTo>
                  <a:cubicBezTo>
                    <a:pt x="346" y="54"/>
                    <a:pt x="348" y="55"/>
                    <a:pt x="349" y="56"/>
                  </a:cubicBezTo>
                  <a:cubicBezTo>
                    <a:pt x="350" y="54"/>
                    <a:pt x="351" y="53"/>
                    <a:pt x="352" y="51"/>
                  </a:cubicBezTo>
                  <a:close/>
                  <a:moveTo>
                    <a:pt x="11" y="45"/>
                  </a:moveTo>
                  <a:cubicBezTo>
                    <a:pt x="11" y="45"/>
                    <a:pt x="13" y="47"/>
                    <a:pt x="13" y="47"/>
                  </a:cubicBezTo>
                  <a:cubicBezTo>
                    <a:pt x="14" y="47"/>
                    <a:pt x="15" y="45"/>
                    <a:pt x="15" y="45"/>
                  </a:cubicBezTo>
                  <a:cubicBezTo>
                    <a:pt x="15" y="44"/>
                    <a:pt x="13" y="43"/>
                    <a:pt x="13" y="43"/>
                  </a:cubicBezTo>
                  <a:cubicBezTo>
                    <a:pt x="12" y="43"/>
                    <a:pt x="11" y="41"/>
                    <a:pt x="11" y="41"/>
                  </a:cubicBezTo>
                  <a:cubicBezTo>
                    <a:pt x="10" y="41"/>
                    <a:pt x="9" y="43"/>
                    <a:pt x="9" y="44"/>
                  </a:cubicBezTo>
                  <a:cubicBezTo>
                    <a:pt x="9" y="44"/>
                    <a:pt x="7" y="45"/>
                    <a:pt x="7" y="46"/>
                  </a:cubicBezTo>
                  <a:cubicBezTo>
                    <a:pt x="7" y="46"/>
                    <a:pt x="9" y="47"/>
                    <a:pt x="9" y="47"/>
                  </a:cubicBezTo>
                  <a:cubicBezTo>
                    <a:pt x="10" y="47"/>
                    <a:pt x="10" y="45"/>
                    <a:pt x="11" y="45"/>
                  </a:cubicBezTo>
                  <a:close/>
                  <a:moveTo>
                    <a:pt x="51" y="44"/>
                  </a:moveTo>
                  <a:cubicBezTo>
                    <a:pt x="51" y="44"/>
                    <a:pt x="52" y="42"/>
                    <a:pt x="53" y="42"/>
                  </a:cubicBezTo>
                  <a:cubicBezTo>
                    <a:pt x="53" y="42"/>
                    <a:pt x="55" y="44"/>
                    <a:pt x="55" y="43"/>
                  </a:cubicBezTo>
                  <a:cubicBezTo>
                    <a:pt x="55" y="43"/>
                    <a:pt x="56" y="42"/>
                    <a:pt x="57" y="41"/>
                  </a:cubicBezTo>
                  <a:cubicBezTo>
                    <a:pt x="57" y="40"/>
                    <a:pt x="58" y="40"/>
                    <a:pt x="58" y="39"/>
                  </a:cubicBezTo>
                  <a:cubicBezTo>
                    <a:pt x="57" y="39"/>
                    <a:pt x="57" y="37"/>
                    <a:pt x="56" y="37"/>
                  </a:cubicBezTo>
                  <a:cubicBezTo>
                    <a:pt x="56" y="37"/>
                    <a:pt x="55" y="39"/>
                    <a:pt x="54" y="39"/>
                  </a:cubicBezTo>
                  <a:cubicBezTo>
                    <a:pt x="54" y="39"/>
                    <a:pt x="52" y="38"/>
                    <a:pt x="52" y="38"/>
                  </a:cubicBezTo>
                  <a:cubicBezTo>
                    <a:pt x="52" y="38"/>
                    <a:pt x="51" y="39"/>
                    <a:pt x="50" y="40"/>
                  </a:cubicBezTo>
                  <a:cubicBezTo>
                    <a:pt x="50" y="41"/>
                    <a:pt x="49" y="41"/>
                    <a:pt x="49" y="42"/>
                  </a:cubicBezTo>
                  <a:cubicBezTo>
                    <a:pt x="50" y="42"/>
                    <a:pt x="50" y="44"/>
                    <a:pt x="51" y="44"/>
                  </a:cubicBezTo>
                  <a:close/>
                  <a:moveTo>
                    <a:pt x="63" y="28"/>
                  </a:moveTo>
                  <a:cubicBezTo>
                    <a:pt x="63" y="28"/>
                    <a:pt x="61" y="27"/>
                    <a:pt x="61" y="27"/>
                  </a:cubicBezTo>
                  <a:cubicBezTo>
                    <a:pt x="60" y="26"/>
                    <a:pt x="59" y="25"/>
                    <a:pt x="58" y="25"/>
                  </a:cubicBezTo>
                  <a:cubicBezTo>
                    <a:pt x="58" y="25"/>
                    <a:pt x="57" y="27"/>
                    <a:pt x="57" y="27"/>
                  </a:cubicBezTo>
                  <a:cubicBezTo>
                    <a:pt x="56" y="27"/>
                    <a:pt x="55" y="29"/>
                    <a:pt x="55" y="29"/>
                  </a:cubicBezTo>
                  <a:cubicBezTo>
                    <a:pt x="55" y="30"/>
                    <a:pt x="57" y="31"/>
                    <a:pt x="57" y="31"/>
                  </a:cubicBezTo>
                  <a:cubicBezTo>
                    <a:pt x="58" y="31"/>
                    <a:pt x="59" y="33"/>
                    <a:pt x="59" y="33"/>
                  </a:cubicBezTo>
                  <a:cubicBezTo>
                    <a:pt x="60" y="33"/>
                    <a:pt x="61" y="31"/>
                    <a:pt x="61" y="30"/>
                  </a:cubicBezTo>
                  <a:cubicBezTo>
                    <a:pt x="61" y="30"/>
                    <a:pt x="63" y="29"/>
                    <a:pt x="63" y="28"/>
                  </a:cubicBezTo>
                  <a:close/>
                  <a:moveTo>
                    <a:pt x="108" y="48"/>
                  </a:moveTo>
                  <a:cubicBezTo>
                    <a:pt x="108" y="48"/>
                    <a:pt x="106" y="47"/>
                    <a:pt x="105" y="47"/>
                  </a:cubicBezTo>
                  <a:cubicBezTo>
                    <a:pt x="105" y="46"/>
                    <a:pt x="103" y="45"/>
                    <a:pt x="103" y="45"/>
                  </a:cubicBezTo>
                  <a:cubicBezTo>
                    <a:pt x="103" y="45"/>
                    <a:pt x="102" y="47"/>
                    <a:pt x="101" y="47"/>
                  </a:cubicBezTo>
                  <a:cubicBezTo>
                    <a:pt x="101" y="47"/>
                    <a:pt x="100" y="49"/>
                    <a:pt x="100" y="49"/>
                  </a:cubicBezTo>
                  <a:cubicBezTo>
                    <a:pt x="100" y="50"/>
                    <a:pt x="102" y="51"/>
                    <a:pt x="102" y="51"/>
                  </a:cubicBezTo>
                  <a:cubicBezTo>
                    <a:pt x="102" y="51"/>
                    <a:pt x="104" y="53"/>
                    <a:pt x="104" y="53"/>
                  </a:cubicBezTo>
                  <a:cubicBezTo>
                    <a:pt x="105" y="53"/>
                    <a:pt x="106" y="51"/>
                    <a:pt x="106" y="51"/>
                  </a:cubicBezTo>
                  <a:cubicBezTo>
                    <a:pt x="106" y="50"/>
                    <a:pt x="108" y="49"/>
                    <a:pt x="108" y="48"/>
                  </a:cubicBezTo>
                  <a:close/>
                  <a:moveTo>
                    <a:pt x="116" y="51"/>
                  </a:moveTo>
                  <a:cubicBezTo>
                    <a:pt x="116" y="51"/>
                    <a:pt x="117" y="49"/>
                    <a:pt x="118" y="49"/>
                  </a:cubicBezTo>
                  <a:cubicBezTo>
                    <a:pt x="118" y="48"/>
                    <a:pt x="119" y="47"/>
                    <a:pt x="119" y="47"/>
                  </a:cubicBezTo>
                  <a:cubicBezTo>
                    <a:pt x="120" y="46"/>
                    <a:pt x="121" y="45"/>
                    <a:pt x="121" y="44"/>
                  </a:cubicBezTo>
                  <a:cubicBezTo>
                    <a:pt x="121" y="44"/>
                    <a:pt x="119" y="43"/>
                    <a:pt x="119" y="43"/>
                  </a:cubicBezTo>
                  <a:cubicBezTo>
                    <a:pt x="119" y="43"/>
                    <a:pt x="117" y="41"/>
                    <a:pt x="117" y="41"/>
                  </a:cubicBezTo>
                  <a:cubicBezTo>
                    <a:pt x="116" y="41"/>
                    <a:pt x="115" y="43"/>
                    <a:pt x="115" y="43"/>
                  </a:cubicBezTo>
                  <a:cubicBezTo>
                    <a:pt x="114" y="44"/>
                    <a:pt x="114" y="45"/>
                    <a:pt x="113" y="46"/>
                  </a:cubicBezTo>
                  <a:cubicBezTo>
                    <a:pt x="113" y="46"/>
                    <a:pt x="115" y="47"/>
                    <a:pt x="116" y="47"/>
                  </a:cubicBezTo>
                  <a:cubicBezTo>
                    <a:pt x="116" y="48"/>
                    <a:pt x="114" y="49"/>
                    <a:pt x="114" y="49"/>
                  </a:cubicBezTo>
                  <a:cubicBezTo>
                    <a:pt x="114" y="49"/>
                    <a:pt x="116" y="51"/>
                    <a:pt x="116" y="51"/>
                  </a:cubicBezTo>
                  <a:close/>
                  <a:moveTo>
                    <a:pt x="177" y="27"/>
                  </a:moveTo>
                  <a:cubicBezTo>
                    <a:pt x="178" y="27"/>
                    <a:pt x="178" y="29"/>
                    <a:pt x="179" y="29"/>
                  </a:cubicBezTo>
                  <a:cubicBezTo>
                    <a:pt x="180" y="29"/>
                    <a:pt x="180" y="27"/>
                    <a:pt x="181" y="26"/>
                  </a:cubicBezTo>
                  <a:cubicBezTo>
                    <a:pt x="181" y="26"/>
                    <a:pt x="182" y="24"/>
                    <a:pt x="183" y="24"/>
                  </a:cubicBezTo>
                  <a:cubicBezTo>
                    <a:pt x="183" y="24"/>
                    <a:pt x="185" y="26"/>
                    <a:pt x="185" y="26"/>
                  </a:cubicBezTo>
                  <a:cubicBezTo>
                    <a:pt x="185" y="25"/>
                    <a:pt x="186" y="24"/>
                    <a:pt x="186" y="24"/>
                  </a:cubicBezTo>
                  <a:cubicBezTo>
                    <a:pt x="188" y="22"/>
                    <a:pt x="189" y="21"/>
                    <a:pt x="190" y="19"/>
                  </a:cubicBezTo>
                  <a:cubicBezTo>
                    <a:pt x="191" y="19"/>
                    <a:pt x="191" y="21"/>
                    <a:pt x="192" y="21"/>
                  </a:cubicBezTo>
                  <a:cubicBezTo>
                    <a:pt x="192" y="21"/>
                    <a:pt x="194" y="19"/>
                    <a:pt x="194" y="19"/>
                  </a:cubicBezTo>
                  <a:cubicBezTo>
                    <a:pt x="194" y="19"/>
                    <a:pt x="192" y="17"/>
                    <a:pt x="192" y="17"/>
                  </a:cubicBezTo>
                  <a:cubicBezTo>
                    <a:pt x="191" y="17"/>
                    <a:pt x="190" y="19"/>
                    <a:pt x="190" y="19"/>
                  </a:cubicBezTo>
                  <a:cubicBezTo>
                    <a:pt x="189" y="19"/>
                    <a:pt x="188" y="17"/>
                    <a:pt x="188" y="18"/>
                  </a:cubicBezTo>
                  <a:cubicBezTo>
                    <a:pt x="187" y="18"/>
                    <a:pt x="186" y="20"/>
                    <a:pt x="186" y="20"/>
                  </a:cubicBezTo>
                  <a:cubicBezTo>
                    <a:pt x="185" y="20"/>
                    <a:pt x="184" y="18"/>
                    <a:pt x="184" y="18"/>
                  </a:cubicBezTo>
                  <a:cubicBezTo>
                    <a:pt x="183" y="18"/>
                    <a:pt x="182" y="16"/>
                    <a:pt x="181" y="16"/>
                  </a:cubicBezTo>
                  <a:cubicBezTo>
                    <a:pt x="181" y="17"/>
                    <a:pt x="180" y="18"/>
                    <a:pt x="180" y="19"/>
                  </a:cubicBezTo>
                  <a:cubicBezTo>
                    <a:pt x="179" y="19"/>
                    <a:pt x="179" y="20"/>
                    <a:pt x="178" y="21"/>
                  </a:cubicBezTo>
                  <a:cubicBezTo>
                    <a:pt x="178" y="22"/>
                    <a:pt x="177" y="22"/>
                    <a:pt x="176" y="23"/>
                  </a:cubicBezTo>
                  <a:cubicBezTo>
                    <a:pt x="176" y="24"/>
                    <a:pt x="175" y="25"/>
                    <a:pt x="175" y="25"/>
                  </a:cubicBezTo>
                  <a:cubicBezTo>
                    <a:pt x="174" y="26"/>
                    <a:pt x="173" y="27"/>
                    <a:pt x="173" y="27"/>
                  </a:cubicBezTo>
                  <a:cubicBezTo>
                    <a:pt x="173" y="28"/>
                    <a:pt x="175" y="29"/>
                    <a:pt x="175" y="29"/>
                  </a:cubicBezTo>
                  <a:cubicBezTo>
                    <a:pt x="176" y="28"/>
                    <a:pt x="176" y="28"/>
                    <a:pt x="177" y="27"/>
                  </a:cubicBezTo>
                  <a:close/>
                  <a:moveTo>
                    <a:pt x="206" y="49"/>
                  </a:moveTo>
                  <a:cubicBezTo>
                    <a:pt x="206" y="49"/>
                    <a:pt x="207" y="47"/>
                    <a:pt x="208" y="47"/>
                  </a:cubicBezTo>
                  <a:cubicBezTo>
                    <a:pt x="208" y="47"/>
                    <a:pt x="205" y="45"/>
                    <a:pt x="205" y="45"/>
                  </a:cubicBezTo>
                  <a:cubicBezTo>
                    <a:pt x="205" y="45"/>
                    <a:pt x="207" y="44"/>
                    <a:pt x="207" y="43"/>
                  </a:cubicBezTo>
                  <a:cubicBezTo>
                    <a:pt x="207" y="42"/>
                    <a:pt x="208" y="41"/>
                    <a:pt x="209" y="41"/>
                  </a:cubicBezTo>
                  <a:cubicBezTo>
                    <a:pt x="209" y="40"/>
                    <a:pt x="210" y="39"/>
                    <a:pt x="211" y="38"/>
                  </a:cubicBezTo>
                  <a:cubicBezTo>
                    <a:pt x="211" y="38"/>
                    <a:pt x="208" y="37"/>
                    <a:pt x="208" y="37"/>
                  </a:cubicBezTo>
                  <a:cubicBezTo>
                    <a:pt x="208" y="36"/>
                    <a:pt x="210" y="35"/>
                    <a:pt x="210" y="35"/>
                  </a:cubicBezTo>
                  <a:cubicBezTo>
                    <a:pt x="210" y="35"/>
                    <a:pt x="208" y="33"/>
                    <a:pt x="208" y="33"/>
                  </a:cubicBezTo>
                  <a:cubicBezTo>
                    <a:pt x="207" y="33"/>
                    <a:pt x="207" y="34"/>
                    <a:pt x="206" y="35"/>
                  </a:cubicBezTo>
                  <a:cubicBezTo>
                    <a:pt x="206" y="35"/>
                    <a:pt x="204" y="37"/>
                    <a:pt x="204" y="37"/>
                  </a:cubicBezTo>
                  <a:cubicBezTo>
                    <a:pt x="204" y="38"/>
                    <a:pt x="207" y="39"/>
                    <a:pt x="207" y="39"/>
                  </a:cubicBezTo>
                  <a:cubicBezTo>
                    <a:pt x="206" y="40"/>
                    <a:pt x="205" y="41"/>
                    <a:pt x="205" y="41"/>
                  </a:cubicBezTo>
                  <a:cubicBezTo>
                    <a:pt x="204" y="42"/>
                    <a:pt x="203" y="43"/>
                    <a:pt x="203" y="43"/>
                  </a:cubicBezTo>
                  <a:cubicBezTo>
                    <a:pt x="203" y="44"/>
                    <a:pt x="201" y="45"/>
                    <a:pt x="201" y="46"/>
                  </a:cubicBezTo>
                  <a:cubicBezTo>
                    <a:pt x="202" y="46"/>
                    <a:pt x="203" y="47"/>
                    <a:pt x="204" y="47"/>
                  </a:cubicBezTo>
                  <a:cubicBezTo>
                    <a:pt x="204" y="47"/>
                    <a:pt x="205" y="49"/>
                    <a:pt x="206" y="49"/>
                  </a:cubicBezTo>
                  <a:close/>
                  <a:moveTo>
                    <a:pt x="240" y="51"/>
                  </a:moveTo>
                  <a:cubicBezTo>
                    <a:pt x="240" y="50"/>
                    <a:pt x="242" y="52"/>
                    <a:pt x="242" y="52"/>
                  </a:cubicBezTo>
                  <a:cubicBezTo>
                    <a:pt x="243" y="52"/>
                    <a:pt x="244" y="50"/>
                    <a:pt x="244" y="50"/>
                  </a:cubicBezTo>
                  <a:cubicBezTo>
                    <a:pt x="244" y="50"/>
                    <a:pt x="242" y="48"/>
                    <a:pt x="242" y="48"/>
                  </a:cubicBezTo>
                  <a:cubicBezTo>
                    <a:pt x="241" y="48"/>
                    <a:pt x="240" y="47"/>
                    <a:pt x="240" y="47"/>
                  </a:cubicBezTo>
                  <a:cubicBezTo>
                    <a:pt x="239" y="47"/>
                    <a:pt x="238" y="49"/>
                    <a:pt x="238" y="49"/>
                  </a:cubicBezTo>
                  <a:cubicBezTo>
                    <a:pt x="238" y="49"/>
                    <a:pt x="236" y="51"/>
                    <a:pt x="236" y="51"/>
                  </a:cubicBezTo>
                  <a:cubicBezTo>
                    <a:pt x="236" y="52"/>
                    <a:pt x="238" y="52"/>
                    <a:pt x="238" y="53"/>
                  </a:cubicBezTo>
                  <a:cubicBezTo>
                    <a:pt x="239" y="53"/>
                    <a:pt x="240" y="51"/>
                    <a:pt x="240" y="51"/>
                  </a:cubicBezTo>
                  <a:close/>
                  <a:moveTo>
                    <a:pt x="233" y="45"/>
                  </a:moveTo>
                  <a:cubicBezTo>
                    <a:pt x="234" y="46"/>
                    <a:pt x="235" y="43"/>
                    <a:pt x="235" y="43"/>
                  </a:cubicBezTo>
                  <a:cubicBezTo>
                    <a:pt x="236" y="43"/>
                    <a:pt x="237" y="45"/>
                    <a:pt x="237" y="45"/>
                  </a:cubicBezTo>
                  <a:cubicBezTo>
                    <a:pt x="238" y="45"/>
                    <a:pt x="239" y="43"/>
                    <a:pt x="239" y="43"/>
                  </a:cubicBezTo>
                  <a:cubicBezTo>
                    <a:pt x="240" y="42"/>
                    <a:pt x="240" y="41"/>
                    <a:pt x="241" y="40"/>
                  </a:cubicBezTo>
                  <a:cubicBezTo>
                    <a:pt x="240" y="40"/>
                    <a:pt x="239" y="39"/>
                    <a:pt x="239" y="39"/>
                  </a:cubicBezTo>
                  <a:cubicBezTo>
                    <a:pt x="238" y="39"/>
                    <a:pt x="237" y="41"/>
                    <a:pt x="237" y="41"/>
                  </a:cubicBezTo>
                  <a:cubicBezTo>
                    <a:pt x="236" y="41"/>
                    <a:pt x="235" y="39"/>
                    <a:pt x="235" y="39"/>
                  </a:cubicBezTo>
                  <a:cubicBezTo>
                    <a:pt x="234" y="40"/>
                    <a:pt x="233" y="41"/>
                    <a:pt x="233" y="41"/>
                  </a:cubicBezTo>
                  <a:cubicBezTo>
                    <a:pt x="232" y="42"/>
                    <a:pt x="232" y="43"/>
                    <a:pt x="231" y="44"/>
                  </a:cubicBezTo>
                  <a:cubicBezTo>
                    <a:pt x="232" y="44"/>
                    <a:pt x="233" y="45"/>
                    <a:pt x="233" y="45"/>
                  </a:cubicBezTo>
                  <a:close/>
                  <a:moveTo>
                    <a:pt x="241" y="30"/>
                  </a:moveTo>
                  <a:cubicBezTo>
                    <a:pt x="242" y="30"/>
                    <a:pt x="243" y="32"/>
                    <a:pt x="244" y="32"/>
                  </a:cubicBezTo>
                  <a:cubicBezTo>
                    <a:pt x="244" y="32"/>
                    <a:pt x="245" y="30"/>
                    <a:pt x="245" y="30"/>
                  </a:cubicBezTo>
                  <a:cubicBezTo>
                    <a:pt x="246" y="30"/>
                    <a:pt x="247" y="32"/>
                    <a:pt x="248" y="32"/>
                  </a:cubicBezTo>
                  <a:cubicBezTo>
                    <a:pt x="248" y="31"/>
                    <a:pt x="249" y="29"/>
                    <a:pt x="249" y="29"/>
                  </a:cubicBezTo>
                  <a:cubicBezTo>
                    <a:pt x="248" y="28"/>
                    <a:pt x="246" y="27"/>
                    <a:pt x="245" y="26"/>
                  </a:cubicBezTo>
                  <a:cubicBezTo>
                    <a:pt x="244" y="25"/>
                    <a:pt x="243" y="25"/>
                    <a:pt x="243" y="24"/>
                  </a:cubicBezTo>
                  <a:cubicBezTo>
                    <a:pt x="242" y="25"/>
                    <a:pt x="242" y="26"/>
                    <a:pt x="241" y="26"/>
                  </a:cubicBezTo>
                  <a:cubicBezTo>
                    <a:pt x="240" y="27"/>
                    <a:pt x="240" y="28"/>
                    <a:pt x="239" y="29"/>
                  </a:cubicBezTo>
                  <a:cubicBezTo>
                    <a:pt x="239" y="29"/>
                    <a:pt x="237" y="30"/>
                    <a:pt x="238" y="31"/>
                  </a:cubicBezTo>
                  <a:cubicBezTo>
                    <a:pt x="238" y="32"/>
                    <a:pt x="240" y="32"/>
                    <a:pt x="240" y="33"/>
                  </a:cubicBezTo>
                  <a:cubicBezTo>
                    <a:pt x="240" y="32"/>
                    <a:pt x="241" y="30"/>
                    <a:pt x="241" y="30"/>
                  </a:cubicBezTo>
                  <a:close/>
                  <a:moveTo>
                    <a:pt x="283" y="41"/>
                  </a:moveTo>
                  <a:cubicBezTo>
                    <a:pt x="284" y="40"/>
                    <a:pt x="284" y="39"/>
                    <a:pt x="285" y="39"/>
                  </a:cubicBezTo>
                  <a:cubicBezTo>
                    <a:pt x="285" y="38"/>
                    <a:pt x="286" y="37"/>
                    <a:pt x="286" y="36"/>
                  </a:cubicBezTo>
                  <a:cubicBezTo>
                    <a:pt x="286" y="36"/>
                    <a:pt x="284" y="35"/>
                    <a:pt x="284" y="35"/>
                  </a:cubicBezTo>
                  <a:cubicBezTo>
                    <a:pt x="284" y="34"/>
                    <a:pt x="286" y="33"/>
                    <a:pt x="286" y="32"/>
                  </a:cubicBezTo>
                  <a:cubicBezTo>
                    <a:pt x="286" y="32"/>
                    <a:pt x="287" y="31"/>
                    <a:pt x="288" y="30"/>
                  </a:cubicBezTo>
                  <a:cubicBezTo>
                    <a:pt x="288" y="30"/>
                    <a:pt x="285" y="29"/>
                    <a:pt x="285" y="28"/>
                  </a:cubicBezTo>
                  <a:cubicBezTo>
                    <a:pt x="285" y="28"/>
                    <a:pt x="287" y="27"/>
                    <a:pt x="287" y="26"/>
                  </a:cubicBezTo>
                  <a:cubicBezTo>
                    <a:pt x="287" y="26"/>
                    <a:pt x="289" y="25"/>
                    <a:pt x="289" y="24"/>
                  </a:cubicBezTo>
                  <a:cubicBezTo>
                    <a:pt x="289" y="23"/>
                    <a:pt x="287" y="23"/>
                    <a:pt x="286" y="22"/>
                  </a:cubicBezTo>
                  <a:cubicBezTo>
                    <a:pt x="286" y="23"/>
                    <a:pt x="285" y="24"/>
                    <a:pt x="285" y="25"/>
                  </a:cubicBezTo>
                  <a:cubicBezTo>
                    <a:pt x="285" y="25"/>
                    <a:pt x="283" y="26"/>
                    <a:pt x="283" y="27"/>
                  </a:cubicBezTo>
                  <a:cubicBezTo>
                    <a:pt x="283" y="27"/>
                    <a:pt x="285" y="28"/>
                    <a:pt x="285" y="28"/>
                  </a:cubicBezTo>
                  <a:cubicBezTo>
                    <a:pt x="285" y="29"/>
                    <a:pt x="284" y="30"/>
                    <a:pt x="284" y="31"/>
                  </a:cubicBezTo>
                  <a:cubicBezTo>
                    <a:pt x="283" y="31"/>
                    <a:pt x="282" y="32"/>
                    <a:pt x="282" y="33"/>
                  </a:cubicBezTo>
                  <a:cubicBezTo>
                    <a:pt x="282" y="33"/>
                    <a:pt x="284" y="34"/>
                    <a:pt x="284" y="35"/>
                  </a:cubicBezTo>
                  <a:cubicBezTo>
                    <a:pt x="284" y="35"/>
                    <a:pt x="283" y="37"/>
                    <a:pt x="282" y="37"/>
                  </a:cubicBezTo>
                  <a:cubicBezTo>
                    <a:pt x="282" y="37"/>
                    <a:pt x="281" y="38"/>
                    <a:pt x="281" y="39"/>
                  </a:cubicBezTo>
                  <a:cubicBezTo>
                    <a:pt x="281" y="40"/>
                    <a:pt x="279" y="41"/>
                    <a:pt x="279" y="41"/>
                  </a:cubicBezTo>
                  <a:cubicBezTo>
                    <a:pt x="279" y="42"/>
                    <a:pt x="281" y="42"/>
                    <a:pt x="281" y="43"/>
                  </a:cubicBezTo>
                  <a:cubicBezTo>
                    <a:pt x="282" y="42"/>
                    <a:pt x="282" y="42"/>
                    <a:pt x="283" y="41"/>
                  </a:cubicBezTo>
                  <a:close/>
                  <a:moveTo>
                    <a:pt x="270" y="34"/>
                  </a:moveTo>
                  <a:cubicBezTo>
                    <a:pt x="270" y="35"/>
                    <a:pt x="271" y="32"/>
                    <a:pt x="272" y="32"/>
                  </a:cubicBezTo>
                  <a:cubicBezTo>
                    <a:pt x="272" y="32"/>
                    <a:pt x="274" y="34"/>
                    <a:pt x="274" y="34"/>
                  </a:cubicBezTo>
                  <a:cubicBezTo>
                    <a:pt x="275" y="34"/>
                    <a:pt x="275" y="32"/>
                    <a:pt x="276" y="32"/>
                  </a:cubicBezTo>
                  <a:cubicBezTo>
                    <a:pt x="276" y="31"/>
                    <a:pt x="277" y="30"/>
                    <a:pt x="277" y="30"/>
                  </a:cubicBezTo>
                  <a:cubicBezTo>
                    <a:pt x="277" y="29"/>
                    <a:pt x="276" y="28"/>
                    <a:pt x="275" y="28"/>
                  </a:cubicBezTo>
                  <a:cubicBezTo>
                    <a:pt x="275" y="28"/>
                    <a:pt x="273" y="26"/>
                    <a:pt x="273" y="26"/>
                  </a:cubicBezTo>
                  <a:cubicBezTo>
                    <a:pt x="273" y="26"/>
                    <a:pt x="271" y="28"/>
                    <a:pt x="271" y="28"/>
                  </a:cubicBezTo>
                  <a:cubicBezTo>
                    <a:pt x="271" y="29"/>
                    <a:pt x="270" y="30"/>
                    <a:pt x="270" y="31"/>
                  </a:cubicBezTo>
                  <a:cubicBezTo>
                    <a:pt x="269" y="31"/>
                    <a:pt x="268" y="32"/>
                    <a:pt x="268" y="33"/>
                  </a:cubicBezTo>
                  <a:cubicBezTo>
                    <a:pt x="269" y="33"/>
                    <a:pt x="269" y="34"/>
                    <a:pt x="270" y="34"/>
                  </a:cubicBezTo>
                  <a:close/>
                  <a:moveTo>
                    <a:pt x="295" y="25"/>
                  </a:moveTo>
                  <a:cubicBezTo>
                    <a:pt x="295" y="25"/>
                    <a:pt x="293" y="27"/>
                    <a:pt x="293" y="27"/>
                  </a:cubicBezTo>
                  <a:cubicBezTo>
                    <a:pt x="293" y="28"/>
                    <a:pt x="295" y="29"/>
                    <a:pt x="295" y="29"/>
                  </a:cubicBezTo>
                  <a:cubicBezTo>
                    <a:pt x="296" y="29"/>
                    <a:pt x="297" y="31"/>
                    <a:pt x="298" y="31"/>
                  </a:cubicBezTo>
                  <a:cubicBezTo>
                    <a:pt x="298" y="31"/>
                    <a:pt x="299" y="29"/>
                    <a:pt x="299" y="29"/>
                  </a:cubicBezTo>
                  <a:cubicBezTo>
                    <a:pt x="300" y="28"/>
                    <a:pt x="301" y="27"/>
                    <a:pt x="301" y="26"/>
                  </a:cubicBezTo>
                  <a:cubicBezTo>
                    <a:pt x="301" y="26"/>
                    <a:pt x="303" y="25"/>
                    <a:pt x="303" y="24"/>
                  </a:cubicBezTo>
                  <a:cubicBezTo>
                    <a:pt x="303" y="23"/>
                    <a:pt x="301" y="23"/>
                    <a:pt x="301" y="22"/>
                  </a:cubicBezTo>
                  <a:cubicBezTo>
                    <a:pt x="299" y="24"/>
                    <a:pt x="298" y="25"/>
                    <a:pt x="297" y="27"/>
                  </a:cubicBezTo>
                  <a:cubicBezTo>
                    <a:pt x="296" y="27"/>
                    <a:pt x="296" y="25"/>
                    <a:pt x="295" y="25"/>
                  </a:cubicBezTo>
                  <a:close/>
                  <a:moveTo>
                    <a:pt x="373" y="39"/>
                  </a:moveTo>
                  <a:cubicBezTo>
                    <a:pt x="373" y="38"/>
                    <a:pt x="374" y="37"/>
                    <a:pt x="375" y="37"/>
                  </a:cubicBezTo>
                  <a:cubicBezTo>
                    <a:pt x="375" y="36"/>
                    <a:pt x="376" y="38"/>
                    <a:pt x="377" y="38"/>
                  </a:cubicBezTo>
                  <a:cubicBezTo>
                    <a:pt x="377" y="38"/>
                    <a:pt x="378" y="36"/>
                    <a:pt x="378" y="36"/>
                  </a:cubicBezTo>
                  <a:cubicBezTo>
                    <a:pt x="379" y="36"/>
                    <a:pt x="380" y="37"/>
                    <a:pt x="381" y="38"/>
                  </a:cubicBezTo>
                  <a:cubicBezTo>
                    <a:pt x="381" y="38"/>
                    <a:pt x="383" y="39"/>
                    <a:pt x="383" y="39"/>
                  </a:cubicBezTo>
                  <a:cubicBezTo>
                    <a:pt x="384" y="39"/>
                    <a:pt x="384" y="37"/>
                    <a:pt x="385" y="37"/>
                  </a:cubicBezTo>
                  <a:cubicBezTo>
                    <a:pt x="384" y="37"/>
                    <a:pt x="383" y="36"/>
                    <a:pt x="382" y="35"/>
                  </a:cubicBezTo>
                  <a:cubicBezTo>
                    <a:pt x="382" y="35"/>
                    <a:pt x="381" y="34"/>
                    <a:pt x="380" y="34"/>
                  </a:cubicBezTo>
                  <a:cubicBezTo>
                    <a:pt x="380" y="33"/>
                    <a:pt x="379" y="32"/>
                    <a:pt x="378" y="32"/>
                  </a:cubicBezTo>
                  <a:cubicBezTo>
                    <a:pt x="378" y="32"/>
                    <a:pt x="377" y="34"/>
                    <a:pt x="376" y="34"/>
                  </a:cubicBezTo>
                  <a:cubicBezTo>
                    <a:pt x="376" y="34"/>
                    <a:pt x="374" y="32"/>
                    <a:pt x="374" y="33"/>
                  </a:cubicBezTo>
                  <a:cubicBezTo>
                    <a:pt x="373" y="33"/>
                    <a:pt x="373" y="34"/>
                    <a:pt x="372" y="35"/>
                  </a:cubicBezTo>
                  <a:cubicBezTo>
                    <a:pt x="372" y="35"/>
                    <a:pt x="371" y="36"/>
                    <a:pt x="371" y="37"/>
                  </a:cubicBezTo>
                  <a:cubicBezTo>
                    <a:pt x="370" y="38"/>
                    <a:pt x="369" y="39"/>
                    <a:pt x="369" y="39"/>
                  </a:cubicBezTo>
                  <a:cubicBezTo>
                    <a:pt x="369" y="40"/>
                    <a:pt x="371" y="40"/>
                    <a:pt x="371" y="41"/>
                  </a:cubicBezTo>
                  <a:cubicBezTo>
                    <a:pt x="372" y="40"/>
                    <a:pt x="372" y="39"/>
                    <a:pt x="373" y="39"/>
                  </a:cubicBezTo>
                  <a:close/>
                  <a:moveTo>
                    <a:pt x="410" y="50"/>
                  </a:moveTo>
                  <a:cubicBezTo>
                    <a:pt x="411" y="49"/>
                    <a:pt x="412" y="48"/>
                    <a:pt x="412" y="47"/>
                  </a:cubicBezTo>
                  <a:cubicBezTo>
                    <a:pt x="412" y="47"/>
                    <a:pt x="410" y="46"/>
                    <a:pt x="410" y="46"/>
                  </a:cubicBezTo>
                  <a:cubicBezTo>
                    <a:pt x="410" y="46"/>
                    <a:pt x="408" y="44"/>
                    <a:pt x="408" y="44"/>
                  </a:cubicBezTo>
                  <a:cubicBezTo>
                    <a:pt x="407" y="44"/>
                    <a:pt x="406" y="46"/>
                    <a:pt x="406" y="46"/>
                  </a:cubicBezTo>
                  <a:cubicBezTo>
                    <a:pt x="405" y="47"/>
                    <a:pt x="405" y="48"/>
                    <a:pt x="404" y="49"/>
                  </a:cubicBezTo>
                  <a:cubicBezTo>
                    <a:pt x="404" y="49"/>
                    <a:pt x="402" y="50"/>
                    <a:pt x="402" y="51"/>
                  </a:cubicBezTo>
                  <a:cubicBezTo>
                    <a:pt x="402" y="51"/>
                    <a:pt x="404" y="52"/>
                    <a:pt x="405" y="52"/>
                  </a:cubicBezTo>
                  <a:cubicBezTo>
                    <a:pt x="405" y="53"/>
                    <a:pt x="406" y="54"/>
                    <a:pt x="407" y="54"/>
                  </a:cubicBezTo>
                  <a:cubicBezTo>
                    <a:pt x="408" y="53"/>
                    <a:pt x="409" y="51"/>
                    <a:pt x="410" y="50"/>
                  </a:cubicBezTo>
                  <a:close/>
                  <a:moveTo>
                    <a:pt x="399" y="41"/>
                  </a:moveTo>
                  <a:cubicBezTo>
                    <a:pt x="400" y="40"/>
                    <a:pt x="400" y="40"/>
                    <a:pt x="401" y="39"/>
                  </a:cubicBezTo>
                  <a:cubicBezTo>
                    <a:pt x="402" y="37"/>
                    <a:pt x="403" y="36"/>
                    <a:pt x="404" y="35"/>
                  </a:cubicBezTo>
                  <a:cubicBezTo>
                    <a:pt x="403" y="33"/>
                    <a:pt x="401" y="32"/>
                    <a:pt x="400" y="31"/>
                  </a:cubicBezTo>
                  <a:cubicBezTo>
                    <a:pt x="399" y="32"/>
                    <a:pt x="399" y="33"/>
                    <a:pt x="398" y="33"/>
                  </a:cubicBezTo>
                  <a:cubicBezTo>
                    <a:pt x="397" y="35"/>
                    <a:pt x="396" y="36"/>
                    <a:pt x="395" y="38"/>
                  </a:cubicBezTo>
                  <a:cubicBezTo>
                    <a:pt x="394" y="39"/>
                    <a:pt x="392" y="41"/>
                    <a:pt x="391" y="42"/>
                  </a:cubicBezTo>
                  <a:cubicBezTo>
                    <a:pt x="393" y="43"/>
                    <a:pt x="394" y="45"/>
                    <a:pt x="396" y="46"/>
                  </a:cubicBezTo>
                  <a:cubicBezTo>
                    <a:pt x="397" y="44"/>
                    <a:pt x="398" y="43"/>
                    <a:pt x="399" y="41"/>
                  </a:cubicBezTo>
                  <a:close/>
                  <a:moveTo>
                    <a:pt x="433" y="53"/>
                  </a:moveTo>
                  <a:cubicBezTo>
                    <a:pt x="434" y="53"/>
                    <a:pt x="434" y="54"/>
                    <a:pt x="435" y="54"/>
                  </a:cubicBezTo>
                  <a:cubicBezTo>
                    <a:pt x="436" y="55"/>
                    <a:pt x="437" y="56"/>
                    <a:pt x="437" y="56"/>
                  </a:cubicBezTo>
                  <a:cubicBezTo>
                    <a:pt x="438" y="56"/>
                    <a:pt x="439" y="54"/>
                    <a:pt x="439" y="54"/>
                  </a:cubicBezTo>
                  <a:cubicBezTo>
                    <a:pt x="440" y="53"/>
                    <a:pt x="440" y="52"/>
                    <a:pt x="441" y="52"/>
                  </a:cubicBezTo>
                  <a:cubicBezTo>
                    <a:pt x="441" y="51"/>
                    <a:pt x="442" y="50"/>
                    <a:pt x="442" y="49"/>
                  </a:cubicBezTo>
                  <a:cubicBezTo>
                    <a:pt x="442" y="49"/>
                    <a:pt x="440" y="48"/>
                    <a:pt x="440" y="48"/>
                  </a:cubicBezTo>
                  <a:cubicBezTo>
                    <a:pt x="440" y="48"/>
                    <a:pt x="439" y="50"/>
                    <a:pt x="438" y="50"/>
                  </a:cubicBezTo>
                  <a:cubicBezTo>
                    <a:pt x="438" y="50"/>
                    <a:pt x="437" y="48"/>
                    <a:pt x="436" y="48"/>
                  </a:cubicBezTo>
                  <a:cubicBezTo>
                    <a:pt x="436" y="48"/>
                    <a:pt x="435" y="46"/>
                    <a:pt x="434" y="47"/>
                  </a:cubicBezTo>
                  <a:cubicBezTo>
                    <a:pt x="433" y="47"/>
                    <a:pt x="433" y="48"/>
                    <a:pt x="432" y="49"/>
                  </a:cubicBezTo>
                  <a:cubicBezTo>
                    <a:pt x="432" y="49"/>
                    <a:pt x="431" y="50"/>
                    <a:pt x="431" y="51"/>
                  </a:cubicBezTo>
                  <a:cubicBezTo>
                    <a:pt x="430" y="51"/>
                    <a:pt x="429" y="53"/>
                    <a:pt x="429" y="53"/>
                  </a:cubicBezTo>
                  <a:cubicBezTo>
                    <a:pt x="429" y="54"/>
                    <a:pt x="431" y="54"/>
                    <a:pt x="431" y="55"/>
                  </a:cubicBezTo>
                  <a:cubicBezTo>
                    <a:pt x="432" y="54"/>
                    <a:pt x="432" y="53"/>
                    <a:pt x="433" y="53"/>
                  </a:cubicBezTo>
                  <a:close/>
                  <a:moveTo>
                    <a:pt x="464" y="31"/>
                  </a:moveTo>
                  <a:cubicBezTo>
                    <a:pt x="464" y="30"/>
                    <a:pt x="466" y="32"/>
                    <a:pt x="466" y="32"/>
                  </a:cubicBezTo>
                  <a:cubicBezTo>
                    <a:pt x="466" y="32"/>
                    <a:pt x="468" y="30"/>
                    <a:pt x="468" y="30"/>
                  </a:cubicBezTo>
                  <a:cubicBezTo>
                    <a:pt x="468" y="30"/>
                    <a:pt x="466" y="28"/>
                    <a:pt x="466" y="28"/>
                  </a:cubicBezTo>
                  <a:cubicBezTo>
                    <a:pt x="465" y="28"/>
                    <a:pt x="463" y="27"/>
                    <a:pt x="463" y="27"/>
                  </a:cubicBezTo>
                  <a:cubicBezTo>
                    <a:pt x="463" y="26"/>
                    <a:pt x="465" y="25"/>
                    <a:pt x="465" y="24"/>
                  </a:cubicBezTo>
                  <a:cubicBezTo>
                    <a:pt x="465" y="24"/>
                    <a:pt x="466" y="23"/>
                    <a:pt x="467" y="22"/>
                  </a:cubicBezTo>
                  <a:cubicBezTo>
                    <a:pt x="467" y="22"/>
                    <a:pt x="469" y="20"/>
                    <a:pt x="468" y="20"/>
                  </a:cubicBezTo>
                  <a:cubicBezTo>
                    <a:pt x="468" y="19"/>
                    <a:pt x="467" y="19"/>
                    <a:pt x="466" y="18"/>
                  </a:cubicBezTo>
                  <a:cubicBezTo>
                    <a:pt x="466" y="18"/>
                    <a:pt x="465" y="20"/>
                    <a:pt x="465" y="20"/>
                  </a:cubicBezTo>
                  <a:cubicBezTo>
                    <a:pt x="464" y="21"/>
                    <a:pt x="463" y="19"/>
                    <a:pt x="462" y="19"/>
                  </a:cubicBezTo>
                  <a:cubicBezTo>
                    <a:pt x="462" y="19"/>
                    <a:pt x="461" y="20"/>
                    <a:pt x="461" y="21"/>
                  </a:cubicBezTo>
                  <a:cubicBezTo>
                    <a:pt x="461" y="21"/>
                    <a:pt x="463" y="22"/>
                    <a:pt x="463" y="23"/>
                  </a:cubicBezTo>
                  <a:cubicBezTo>
                    <a:pt x="463" y="23"/>
                    <a:pt x="461" y="24"/>
                    <a:pt x="461" y="25"/>
                  </a:cubicBezTo>
                  <a:cubicBezTo>
                    <a:pt x="461" y="25"/>
                    <a:pt x="463" y="26"/>
                    <a:pt x="463" y="27"/>
                  </a:cubicBezTo>
                  <a:cubicBezTo>
                    <a:pt x="463" y="27"/>
                    <a:pt x="462" y="28"/>
                    <a:pt x="462" y="29"/>
                  </a:cubicBezTo>
                  <a:cubicBezTo>
                    <a:pt x="462" y="29"/>
                    <a:pt x="460" y="30"/>
                    <a:pt x="460" y="31"/>
                  </a:cubicBezTo>
                  <a:cubicBezTo>
                    <a:pt x="460" y="32"/>
                    <a:pt x="462" y="32"/>
                    <a:pt x="462" y="33"/>
                  </a:cubicBezTo>
                  <a:cubicBezTo>
                    <a:pt x="463" y="32"/>
                    <a:pt x="463" y="31"/>
                    <a:pt x="464" y="31"/>
                  </a:cubicBezTo>
                  <a:close/>
                  <a:moveTo>
                    <a:pt x="483" y="38"/>
                  </a:moveTo>
                  <a:cubicBezTo>
                    <a:pt x="483" y="38"/>
                    <a:pt x="485" y="40"/>
                    <a:pt x="485" y="40"/>
                  </a:cubicBezTo>
                  <a:cubicBezTo>
                    <a:pt x="485" y="39"/>
                    <a:pt x="487" y="38"/>
                    <a:pt x="487" y="37"/>
                  </a:cubicBezTo>
                  <a:cubicBezTo>
                    <a:pt x="487" y="37"/>
                    <a:pt x="485" y="36"/>
                    <a:pt x="485" y="36"/>
                  </a:cubicBezTo>
                  <a:cubicBezTo>
                    <a:pt x="484" y="36"/>
                    <a:pt x="483" y="34"/>
                    <a:pt x="482" y="34"/>
                  </a:cubicBezTo>
                  <a:cubicBezTo>
                    <a:pt x="482" y="34"/>
                    <a:pt x="481" y="36"/>
                    <a:pt x="481" y="36"/>
                  </a:cubicBezTo>
                  <a:cubicBezTo>
                    <a:pt x="480" y="37"/>
                    <a:pt x="479" y="38"/>
                    <a:pt x="479" y="39"/>
                  </a:cubicBezTo>
                  <a:cubicBezTo>
                    <a:pt x="479" y="39"/>
                    <a:pt x="481" y="40"/>
                    <a:pt x="481" y="40"/>
                  </a:cubicBezTo>
                  <a:cubicBezTo>
                    <a:pt x="482" y="40"/>
                    <a:pt x="482" y="38"/>
                    <a:pt x="483" y="38"/>
                  </a:cubicBezTo>
                  <a:close/>
                  <a:moveTo>
                    <a:pt x="498" y="32"/>
                  </a:moveTo>
                  <a:cubicBezTo>
                    <a:pt x="499" y="32"/>
                    <a:pt x="500" y="34"/>
                    <a:pt x="500" y="34"/>
                  </a:cubicBezTo>
                  <a:cubicBezTo>
                    <a:pt x="501" y="34"/>
                    <a:pt x="502" y="32"/>
                    <a:pt x="502" y="31"/>
                  </a:cubicBezTo>
                  <a:cubicBezTo>
                    <a:pt x="502" y="31"/>
                    <a:pt x="500" y="30"/>
                    <a:pt x="500" y="30"/>
                  </a:cubicBezTo>
                  <a:cubicBezTo>
                    <a:pt x="500" y="29"/>
                    <a:pt x="501" y="28"/>
                    <a:pt x="502" y="27"/>
                  </a:cubicBezTo>
                  <a:cubicBezTo>
                    <a:pt x="501" y="27"/>
                    <a:pt x="500" y="26"/>
                    <a:pt x="499" y="26"/>
                  </a:cubicBezTo>
                  <a:cubicBezTo>
                    <a:pt x="499" y="26"/>
                    <a:pt x="498" y="28"/>
                    <a:pt x="498" y="28"/>
                  </a:cubicBezTo>
                  <a:cubicBezTo>
                    <a:pt x="497" y="29"/>
                    <a:pt x="496" y="29"/>
                    <a:pt x="496" y="30"/>
                  </a:cubicBezTo>
                  <a:cubicBezTo>
                    <a:pt x="496" y="31"/>
                    <a:pt x="494" y="32"/>
                    <a:pt x="494" y="32"/>
                  </a:cubicBezTo>
                  <a:cubicBezTo>
                    <a:pt x="494" y="33"/>
                    <a:pt x="496" y="34"/>
                    <a:pt x="496" y="34"/>
                  </a:cubicBezTo>
                  <a:cubicBezTo>
                    <a:pt x="497" y="34"/>
                    <a:pt x="497" y="32"/>
                    <a:pt x="498" y="32"/>
                  </a:cubicBezTo>
                  <a:close/>
                  <a:moveTo>
                    <a:pt x="527" y="36"/>
                  </a:moveTo>
                  <a:cubicBezTo>
                    <a:pt x="526" y="36"/>
                    <a:pt x="525" y="34"/>
                    <a:pt x="525" y="34"/>
                  </a:cubicBezTo>
                  <a:cubicBezTo>
                    <a:pt x="524" y="34"/>
                    <a:pt x="523" y="36"/>
                    <a:pt x="523" y="37"/>
                  </a:cubicBezTo>
                  <a:cubicBezTo>
                    <a:pt x="523" y="37"/>
                    <a:pt x="525" y="38"/>
                    <a:pt x="525" y="38"/>
                  </a:cubicBezTo>
                  <a:cubicBezTo>
                    <a:pt x="525" y="39"/>
                    <a:pt x="527" y="40"/>
                    <a:pt x="527" y="40"/>
                  </a:cubicBezTo>
                  <a:cubicBezTo>
                    <a:pt x="528" y="40"/>
                    <a:pt x="529" y="38"/>
                    <a:pt x="529" y="38"/>
                  </a:cubicBezTo>
                  <a:cubicBezTo>
                    <a:pt x="530" y="37"/>
                    <a:pt x="530" y="36"/>
                    <a:pt x="531" y="36"/>
                  </a:cubicBezTo>
                  <a:cubicBezTo>
                    <a:pt x="530" y="35"/>
                    <a:pt x="529" y="35"/>
                    <a:pt x="528" y="34"/>
                  </a:cubicBezTo>
                  <a:cubicBezTo>
                    <a:pt x="528" y="34"/>
                    <a:pt x="530" y="32"/>
                    <a:pt x="530" y="32"/>
                  </a:cubicBezTo>
                  <a:cubicBezTo>
                    <a:pt x="530" y="31"/>
                    <a:pt x="528" y="30"/>
                    <a:pt x="528" y="30"/>
                  </a:cubicBezTo>
                  <a:cubicBezTo>
                    <a:pt x="528" y="30"/>
                    <a:pt x="526" y="32"/>
                    <a:pt x="526" y="32"/>
                  </a:cubicBezTo>
                  <a:cubicBezTo>
                    <a:pt x="526" y="33"/>
                    <a:pt x="528" y="33"/>
                    <a:pt x="528" y="34"/>
                  </a:cubicBezTo>
                  <a:cubicBezTo>
                    <a:pt x="528" y="34"/>
                    <a:pt x="527" y="36"/>
                    <a:pt x="527" y="36"/>
                  </a:cubicBezTo>
                  <a:close/>
                  <a:moveTo>
                    <a:pt x="567" y="49"/>
                  </a:moveTo>
                  <a:cubicBezTo>
                    <a:pt x="567" y="49"/>
                    <a:pt x="568" y="47"/>
                    <a:pt x="568" y="47"/>
                  </a:cubicBezTo>
                  <a:cubicBezTo>
                    <a:pt x="569" y="46"/>
                    <a:pt x="569" y="45"/>
                    <a:pt x="570" y="44"/>
                  </a:cubicBezTo>
                  <a:cubicBezTo>
                    <a:pt x="571" y="43"/>
                    <a:pt x="572" y="41"/>
                    <a:pt x="573" y="40"/>
                  </a:cubicBezTo>
                  <a:cubicBezTo>
                    <a:pt x="573" y="40"/>
                    <a:pt x="572" y="38"/>
                    <a:pt x="571" y="38"/>
                  </a:cubicBezTo>
                  <a:cubicBezTo>
                    <a:pt x="571" y="38"/>
                    <a:pt x="570" y="40"/>
                    <a:pt x="569" y="40"/>
                  </a:cubicBezTo>
                  <a:cubicBezTo>
                    <a:pt x="569" y="41"/>
                    <a:pt x="568" y="42"/>
                    <a:pt x="568" y="43"/>
                  </a:cubicBezTo>
                  <a:cubicBezTo>
                    <a:pt x="567" y="44"/>
                    <a:pt x="565" y="46"/>
                    <a:pt x="564" y="47"/>
                  </a:cubicBezTo>
                  <a:cubicBezTo>
                    <a:pt x="565" y="47"/>
                    <a:pt x="566" y="49"/>
                    <a:pt x="567" y="49"/>
                  </a:cubicBezTo>
                  <a:close/>
                  <a:moveTo>
                    <a:pt x="614" y="28"/>
                  </a:moveTo>
                  <a:cubicBezTo>
                    <a:pt x="614" y="28"/>
                    <a:pt x="615" y="26"/>
                    <a:pt x="616" y="26"/>
                  </a:cubicBezTo>
                  <a:cubicBezTo>
                    <a:pt x="616" y="26"/>
                    <a:pt x="618" y="28"/>
                    <a:pt x="618" y="28"/>
                  </a:cubicBezTo>
                  <a:cubicBezTo>
                    <a:pt x="618" y="28"/>
                    <a:pt x="620" y="30"/>
                    <a:pt x="620" y="30"/>
                  </a:cubicBezTo>
                  <a:cubicBezTo>
                    <a:pt x="620" y="30"/>
                    <a:pt x="622" y="28"/>
                    <a:pt x="622" y="27"/>
                  </a:cubicBezTo>
                  <a:cubicBezTo>
                    <a:pt x="622" y="27"/>
                    <a:pt x="620" y="26"/>
                    <a:pt x="619" y="26"/>
                  </a:cubicBezTo>
                  <a:cubicBezTo>
                    <a:pt x="619" y="25"/>
                    <a:pt x="621" y="24"/>
                    <a:pt x="621" y="23"/>
                  </a:cubicBezTo>
                  <a:cubicBezTo>
                    <a:pt x="621" y="23"/>
                    <a:pt x="620" y="22"/>
                    <a:pt x="619" y="22"/>
                  </a:cubicBezTo>
                  <a:cubicBezTo>
                    <a:pt x="618" y="22"/>
                    <a:pt x="618" y="24"/>
                    <a:pt x="617" y="24"/>
                  </a:cubicBezTo>
                  <a:cubicBezTo>
                    <a:pt x="617" y="24"/>
                    <a:pt x="616" y="22"/>
                    <a:pt x="615" y="22"/>
                  </a:cubicBezTo>
                  <a:cubicBezTo>
                    <a:pt x="615" y="22"/>
                    <a:pt x="614" y="24"/>
                    <a:pt x="613" y="24"/>
                  </a:cubicBezTo>
                  <a:cubicBezTo>
                    <a:pt x="613" y="25"/>
                    <a:pt x="612" y="26"/>
                    <a:pt x="612" y="27"/>
                  </a:cubicBezTo>
                  <a:cubicBezTo>
                    <a:pt x="611" y="27"/>
                    <a:pt x="610" y="28"/>
                    <a:pt x="610" y="29"/>
                  </a:cubicBezTo>
                  <a:cubicBezTo>
                    <a:pt x="610" y="30"/>
                    <a:pt x="612" y="30"/>
                    <a:pt x="612" y="31"/>
                  </a:cubicBezTo>
                  <a:cubicBezTo>
                    <a:pt x="613" y="30"/>
                    <a:pt x="613" y="29"/>
                    <a:pt x="614" y="28"/>
                  </a:cubicBezTo>
                  <a:close/>
                  <a:moveTo>
                    <a:pt x="628" y="29"/>
                  </a:moveTo>
                  <a:cubicBezTo>
                    <a:pt x="629" y="27"/>
                    <a:pt x="630" y="26"/>
                    <a:pt x="631" y="24"/>
                  </a:cubicBezTo>
                  <a:cubicBezTo>
                    <a:pt x="631" y="24"/>
                    <a:pt x="630" y="22"/>
                    <a:pt x="629" y="22"/>
                  </a:cubicBezTo>
                  <a:cubicBezTo>
                    <a:pt x="629" y="22"/>
                    <a:pt x="628" y="24"/>
                    <a:pt x="627" y="25"/>
                  </a:cubicBezTo>
                  <a:cubicBezTo>
                    <a:pt x="627" y="25"/>
                    <a:pt x="626" y="26"/>
                    <a:pt x="626" y="27"/>
                  </a:cubicBezTo>
                  <a:cubicBezTo>
                    <a:pt x="625" y="27"/>
                    <a:pt x="624" y="29"/>
                    <a:pt x="624" y="29"/>
                  </a:cubicBezTo>
                  <a:cubicBezTo>
                    <a:pt x="624" y="30"/>
                    <a:pt x="626" y="30"/>
                    <a:pt x="626" y="31"/>
                  </a:cubicBezTo>
                  <a:cubicBezTo>
                    <a:pt x="627" y="30"/>
                    <a:pt x="627" y="29"/>
                    <a:pt x="628" y="29"/>
                  </a:cubicBezTo>
                  <a:close/>
                  <a:moveTo>
                    <a:pt x="650" y="32"/>
                  </a:moveTo>
                  <a:cubicBezTo>
                    <a:pt x="651" y="32"/>
                    <a:pt x="652" y="33"/>
                    <a:pt x="653" y="33"/>
                  </a:cubicBezTo>
                  <a:cubicBezTo>
                    <a:pt x="653" y="33"/>
                    <a:pt x="654" y="31"/>
                    <a:pt x="654" y="31"/>
                  </a:cubicBezTo>
                  <a:cubicBezTo>
                    <a:pt x="655" y="31"/>
                    <a:pt x="655" y="29"/>
                    <a:pt x="656" y="29"/>
                  </a:cubicBezTo>
                  <a:cubicBezTo>
                    <a:pt x="656" y="29"/>
                    <a:pt x="658" y="31"/>
                    <a:pt x="658" y="30"/>
                  </a:cubicBezTo>
                  <a:cubicBezTo>
                    <a:pt x="659" y="30"/>
                    <a:pt x="660" y="29"/>
                    <a:pt x="660" y="28"/>
                  </a:cubicBezTo>
                  <a:cubicBezTo>
                    <a:pt x="660" y="28"/>
                    <a:pt x="662" y="26"/>
                    <a:pt x="662" y="26"/>
                  </a:cubicBezTo>
                  <a:cubicBezTo>
                    <a:pt x="662" y="25"/>
                    <a:pt x="660" y="25"/>
                    <a:pt x="659" y="24"/>
                  </a:cubicBezTo>
                  <a:cubicBezTo>
                    <a:pt x="659" y="25"/>
                    <a:pt x="658" y="26"/>
                    <a:pt x="658" y="27"/>
                  </a:cubicBezTo>
                  <a:cubicBezTo>
                    <a:pt x="657" y="27"/>
                    <a:pt x="656" y="25"/>
                    <a:pt x="655" y="25"/>
                  </a:cubicBezTo>
                  <a:cubicBezTo>
                    <a:pt x="655" y="25"/>
                    <a:pt x="653" y="23"/>
                    <a:pt x="653" y="23"/>
                  </a:cubicBezTo>
                  <a:cubicBezTo>
                    <a:pt x="653" y="23"/>
                    <a:pt x="652" y="25"/>
                    <a:pt x="652" y="25"/>
                  </a:cubicBezTo>
                  <a:cubicBezTo>
                    <a:pt x="651" y="26"/>
                    <a:pt x="650" y="27"/>
                    <a:pt x="650" y="28"/>
                  </a:cubicBezTo>
                  <a:cubicBezTo>
                    <a:pt x="649" y="28"/>
                    <a:pt x="649" y="29"/>
                    <a:pt x="648" y="30"/>
                  </a:cubicBezTo>
                  <a:cubicBezTo>
                    <a:pt x="649" y="30"/>
                    <a:pt x="650" y="31"/>
                    <a:pt x="650" y="32"/>
                  </a:cubicBezTo>
                  <a:close/>
                  <a:moveTo>
                    <a:pt x="695" y="38"/>
                  </a:moveTo>
                  <a:cubicBezTo>
                    <a:pt x="696" y="37"/>
                    <a:pt x="696" y="36"/>
                    <a:pt x="697" y="35"/>
                  </a:cubicBezTo>
                  <a:cubicBezTo>
                    <a:pt x="697" y="35"/>
                    <a:pt x="699" y="34"/>
                    <a:pt x="699" y="33"/>
                  </a:cubicBezTo>
                  <a:cubicBezTo>
                    <a:pt x="699" y="33"/>
                    <a:pt x="697" y="32"/>
                    <a:pt x="696" y="31"/>
                  </a:cubicBezTo>
                  <a:cubicBezTo>
                    <a:pt x="696" y="31"/>
                    <a:pt x="698" y="30"/>
                    <a:pt x="698" y="29"/>
                  </a:cubicBezTo>
                  <a:cubicBezTo>
                    <a:pt x="698" y="29"/>
                    <a:pt x="696" y="27"/>
                    <a:pt x="696" y="27"/>
                  </a:cubicBezTo>
                  <a:cubicBezTo>
                    <a:pt x="695" y="28"/>
                    <a:pt x="694" y="29"/>
                    <a:pt x="694" y="30"/>
                  </a:cubicBezTo>
                  <a:cubicBezTo>
                    <a:pt x="694" y="30"/>
                    <a:pt x="693" y="31"/>
                    <a:pt x="692" y="32"/>
                  </a:cubicBezTo>
                  <a:cubicBezTo>
                    <a:pt x="693" y="33"/>
                    <a:pt x="695" y="33"/>
                    <a:pt x="695" y="34"/>
                  </a:cubicBezTo>
                  <a:cubicBezTo>
                    <a:pt x="695" y="34"/>
                    <a:pt x="693" y="35"/>
                    <a:pt x="693" y="36"/>
                  </a:cubicBezTo>
                  <a:cubicBezTo>
                    <a:pt x="694" y="36"/>
                    <a:pt x="695" y="38"/>
                    <a:pt x="695" y="38"/>
                  </a:cubicBezTo>
                  <a:close/>
                  <a:moveTo>
                    <a:pt x="720" y="28"/>
                  </a:moveTo>
                  <a:cubicBezTo>
                    <a:pt x="721" y="27"/>
                    <a:pt x="721" y="27"/>
                    <a:pt x="722" y="26"/>
                  </a:cubicBezTo>
                  <a:cubicBezTo>
                    <a:pt x="720" y="25"/>
                    <a:pt x="719" y="24"/>
                    <a:pt x="717" y="23"/>
                  </a:cubicBezTo>
                  <a:cubicBezTo>
                    <a:pt x="717" y="23"/>
                    <a:pt x="716" y="24"/>
                    <a:pt x="716" y="25"/>
                  </a:cubicBezTo>
                  <a:cubicBezTo>
                    <a:pt x="715" y="25"/>
                    <a:pt x="718" y="26"/>
                    <a:pt x="718" y="26"/>
                  </a:cubicBezTo>
                  <a:cubicBezTo>
                    <a:pt x="718" y="27"/>
                    <a:pt x="716" y="28"/>
                    <a:pt x="716" y="29"/>
                  </a:cubicBezTo>
                  <a:cubicBezTo>
                    <a:pt x="716" y="29"/>
                    <a:pt x="714" y="30"/>
                    <a:pt x="714" y="31"/>
                  </a:cubicBezTo>
                  <a:cubicBezTo>
                    <a:pt x="714" y="32"/>
                    <a:pt x="716" y="32"/>
                    <a:pt x="717" y="33"/>
                  </a:cubicBezTo>
                  <a:cubicBezTo>
                    <a:pt x="718" y="31"/>
                    <a:pt x="719" y="30"/>
                    <a:pt x="720" y="28"/>
                  </a:cubicBezTo>
                  <a:close/>
                  <a:moveTo>
                    <a:pt x="736" y="44"/>
                  </a:moveTo>
                  <a:cubicBezTo>
                    <a:pt x="737" y="44"/>
                    <a:pt x="738" y="46"/>
                    <a:pt x="738" y="46"/>
                  </a:cubicBezTo>
                  <a:cubicBezTo>
                    <a:pt x="739" y="46"/>
                    <a:pt x="739" y="44"/>
                    <a:pt x="740" y="44"/>
                  </a:cubicBezTo>
                  <a:cubicBezTo>
                    <a:pt x="741" y="43"/>
                    <a:pt x="741" y="42"/>
                    <a:pt x="742" y="41"/>
                  </a:cubicBezTo>
                  <a:cubicBezTo>
                    <a:pt x="742" y="41"/>
                    <a:pt x="743" y="43"/>
                    <a:pt x="744" y="43"/>
                  </a:cubicBezTo>
                  <a:cubicBezTo>
                    <a:pt x="745" y="43"/>
                    <a:pt x="745" y="41"/>
                    <a:pt x="746" y="41"/>
                  </a:cubicBezTo>
                  <a:cubicBezTo>
                    <a:pt x="746" y="40"/>
                    <a:pt x="748" y="39"/>
                    <a:pt x="747" y="39"/>
                  </a:cubicBezTo>
                  <a:cubicBezTo>
                    <a:pt x="747" y="38"/>
                    <a:pt x="745" y="37"/>
                    <a:pt x="745" y="37"/>
                  </a:cubicBezTo>
                  <a:cubicBezTo>
                    <a:pt x="745" y="37"/>
                    <a:pt x="744" y="39"/>
                    <a:pt x="744" y="39"/>
                  </a:cubicBezTo>
                  <a:cubicBezTo>
                    <a:pt x="743" y="39"/>
                    <a:pt x="742" y="37"/>
                    <a:pt x="741" y="37"/>
                  </a:cubicBezTo>
                  <a:cubicBezTo>
                    <a:pt x="741" y="37"/>
                    <a:pt x="740" y="39"/>
                    <a:pt x="740" y="40"/>
                  </a:cubicBezTo>
                  <a:cubicBezTo>
                    <a:pt x="739" y="40"/>
                    <a:pt x="739" y="42"/>
                    <a:pt x="738" y="42"/>
                  </a:cubicBezTo>
                  <a:cubicBezTo>
                    <a:pt x="737" y="42"/>
                    <a:pt x="736" y="40"/>
                    <a:pt x="736" y="40"/>
                  </a:cubicBezTo>
                  <a:cubicBezTo>
                    <a:pt x="735" y="40"/>
                    <a:pt x="735" y="42"/>
                    <a:pt x="734" y="42"/>
                  </a:cubicBezTo>
                  <a:cubicBezTo>
                    <a:pt x="735" y="43"/>
                    <a:pt x="735" y="44"/>
                    <a:pt x="736" y="44"/>
                  </a:cubicBezTo>
                  <a:close/>
                  <a:moveTo>
                    <a:pt x="758" y="43"/>
                  </a:moveTo>
                  <a:cubicBezTo>
                    <a:pt x="758" y="43"/>
                    <a:pt x="760" y="41"/>
                    <a:pt x="760" y="41"/>
                  </a:cubicBezTo>
                  <a:cubicBezTo>
                    <a:pt x="760" y="40"/>
                    <a:pt x="761" y="39"/>
                    <a:pt x="761" y="39"/>
                  </a:cubicBezTo>
                  <a:cubicBezTo>
                    <a:pt x="762" y="38"/>
                    <a:pt x="763" y="37"/>
                    <a:pt x="763" y="36"/>
                  </a:cubicBezTo>
                  <a:cubicBezTo>
                    <a:pt x="763" y="36"/>
                    <a:pt x="761" y="35"/>
                    <a:pt x="761" y="35"/>
                  </a:cubicBezTo>
                  <a:cubicBezTo>
                    <a:pt x="761" y="34"/>
                    <a:pt x="762" y="33"/>
                    <a:pt x="763" y="32"/>
                  </a:cubicBezTo>
                  <a:cubicBezTo>
                    <a:pt x="763" y="32"/>
                    <a:pt x="765" y="34"/>
                    <a:pt x="765" y="34"/>
                  </a:cubicBezTo>
                  <a:cubicBezTo>
                    <a:pt x="765" y="34"/>
                    <a:pt x="766" y="32"/>
                    <a:pt x="767" y="32"/>
                  </a:cubicBezTo>
                  <a:cubicBezTo>
                    <a:pt x="767" y="31"/>
                    <a:pt x="768" y="30"/>
                    <a:pt x="768" y="30"/>
                  </a:cubicBezTo>
                  <a:cubicBezTo>
                    <a:pt x="767" y="29"/>
                    <a:pt x="765" y="27"/>
                    <a:pt x="764" y="26"/>
                  </a:cubicBezTo>
                  <a:cubicBezTo>
                    <a:pt x="763" y="27"/>
                    <a:pt x="763" y="28"/>
                    <a:pt x="762" y="29"/>
                  </a:cubicBezTo>
                  <a:cubicBezTo>
                    <a:pt x="762" y="29"/>
                    <a:pt x="760" y="27"/>
                    <a:pt x="760" y="27"/>
                  </a:cubicBezTo>
                  <a:cubicBezTo>
                    <a:pt x="760" y="27"/>
                    <a:pt x="758" y="29"/>
                    <a:pt x="758" y="29"/>
                  </a:cubicBezTo>
                  <a:cubicBezTo>
                    <a:pt x="758" y="29"/>
                    <a:pt x="761" y="30"/>
                    <a:pt x="760" y="31"/>
                  </a:cubicBezTo>
                  <a:cubicBezTo>
                    <a:pt x="760" y="31"/>
                    <a:pt x="759" y="32"/>
                    <a:pt x="759" y="33"/>
                  </a:cubicBezTo>
                  <a:cubicBezTo>
                    <a:pt x="759" y="33"/>
                    <a:pt x="761" y="34"/>
                    <a:pt x="761" y="35"/>
                  </a:cubicBezTo>
                  <a:cubicBezTo>
                    <a:pt x="761" y="35"/>
                    <a:pt x="760" y="36"/>
                    <a:pt x="759" y="37"/>
                  </a:cubicBezTo>
                  <a:cubicBezTo>
                    <a:pt x="759" y="37"/>
                    <a:pt x="758" y="39"/>
                    <a:pt x="758" y="39"/>
                  </a:cubicBezTo>
                  <a:cubicBezTo>
                    <a:pt x="757" y="40"/>
                    <a:pt x="756" y="41"/>
                    <a:pt x="756" y="41"/>
                  </a:cubicBezTo>
                  <a:cubicBezTo>
                    <a:pt x="757" y="42"/>
                    <a:pt x="757" y="43"/>
                    <a:pt x="758" y="43"/>
                  </a:cubicBezTo>
                  <a:close/>
                  <a:moveTo>
                    <a:pt x="750" y="30"/>
                  </a:moveTo>
                  <a:cubicBezTo>
                    <a:pt x="750" y="30"/>
                    <a:pt x="752" y="28"/>
                    <a:pt x="752" y="28"/>
                  </a:cubicBezTo>
                  <a:cubicBezTo>
                    <a:pt x="752" y="28"/>
                    <a:pt x="750" y="26"/>
                    <a:pt x="750" y="26"/>
                  </a:cubicBezTo>
                  <a:cubicBezTo>
                    <a:pt x="749" y="26"/>
                    <a:pt x="749" y="28"/>
                    <a:pt x="748" y="28"/>
                  </a:cubicBezTo>
                  <a:cubicBezTo>
                    <a:pt x="748" y="29"/>
                    <a:pt x="746" y="30"/>
                    <a:pt x="746" y="31"/>
                  </a:cubicBezTo>
                  <a:cubicBezTo>
                    <a:pt x="746" y="31"/>
                    <a:pt x="748" y="32"/>
                    <a:pt x="749" y="32"/>
                  </a:cubicBezTo>
                  <a:cubicBezTo>
                    <a:pt x="749" y="33"/>
                    <a:pt x="751" y="34"/>
                    <a:pt x="751" y="34"/>
                  </a:cubicBezTo>
                  <a:cubicBezTo>
                    <a:pt x="752" y="34"/>
                    <a:pt x="752" y="32"/>
                    <a:pt x="753" y="32"/>
                  </a:cubicBezTo>
                  <a:cubicBezTo>
                    <a:pt x="752" y="31"/>
                    <a:pt x="750" y="31"/>
                    <a:pt x="750" y="30"/>
                  </a:cubicBezTo>
                  <a:close/>
                  <a:moveTo>
                    <a:pt x="787" y="37"/>
                  </a:moveTo>
                  <a:cubicBezTo>
                    <a:pt x="787" y="37"/>
                    <a:pt x="789" y="36"/>
                    <a:pt x="789" y="35"/>
                  </a:cubicBezTo>
                  <a:cubicBezTo>
                    <a:pt x="789" y="35"/>
                    <a:pt x="787" y="34"/>
                    <a:pt x="787" y="33"/>
                  </a:cubicBezTo>
                  <a:cubicBezTo>
                    <a:pt x="787" y="33"/>
                    <a:pt x="788" y="32"/>
                    <a:pt x="789" y="31"/>
                  </a:cubicBezTo>
                  <a:cubicBezTo>
                    <a:pt x="789" y="31"/>
                    <a:pt x="790" y="29"/>
                    <a:pt x="790" y="29"/>
                  </a:cubicBezTo>
                  <a:cubicBezTo>
                    <a:pt x="790" y="28"/>
                    <a:pt x="788" y="27"/>
                    <a:pt x="788" y="27"/>
                  </a:cubicBezTo>
                  <a:cubicBezTo>
                    <a:pt x="787" y="27"/>
                    <a:pt x="786" y="26"/>
                    <a:pt x="786" y="25"/>
                  </a:cubicBezTo>
                  <a:cubicBezTo>
                    <a:pt x="785" y="25"/>
                    <a:pt x="784" y="27"/>
                    <a:pt x="784" y="28"/>
                  </a:cubicBezTo>
                  <a:cubicBezTo>
                    <a:pt x="784" y="28"/>
                    <a:pt x="782" y="26"/>
                    <a:pt x="782" y="26"/>
                  </a:cubicBezTo>
                  <a:cubicBezTo>
                    <a:pt x="781" y="26"/>
                    <a:pt x="781" y="28"/>
                    <a:pt x="780" y="28"/>
                  </a:cubicBezTo>
                  <a:cubicBezTo>
                    <a:pt x="780" y="29"/>
                    <a:pt x="778" y="30"/>
                    <a:pt x="778" y="30"/>
                  </a:cubicBezTo>
                  <a:cubicBezTo>
                    <a:pt x="778" y="31"/>
                    <a:pt x="780" y="32"/>
                    <a:pt x="781" y="32"/>
                  </a:cubicBezTo>
                  <a:cubicBezTo>
                    <a:pt x="781" y="32"/>
                    <a:pt x="782" y="30"/>
                    <a:pt x="782" y="30"/>
                  </a:cubicBezTo>
                  <a:cubicBezTo>
                    <a:pt x="783" y="30"/>
                    <a:pt x="784" y="31"/>
                    <a:pt x="785" y="32"/>
                  </a:cubicBezTo>
                  <a:cubicBezTo>
                    <a:pt x="785" y="32"/>
                    <a:pt x="786" y="33"/>
                    <a:pt x="787" y="33"/>
                  </a:cubicBezTo>
                  <a:cubicBezTo>
                    <a:pt x="786" y="34"/>
                    <a:pt x="786" y="35"/>
                    <a:pt x="785" y="35"/>
                  </a:cubicBezTo>
                  <a:cubicBezTo>
                    <a:pt x="785" y="36"/>
                    <a:pt x="783" y="37"/>
                    <a:pt x="783" y="38"/>
                  </a:cubicBezTo>
                  <a:cubicBezTo>
                    <a:pt x="783" y="38"/>
                    <a:pt x="785" y="39"/>
                    <a:pt x="786" y="39"/>
                  </a:cubicBezTo>
                  <a:cubicBezTo>
                    <a:pt x="786" y="39"/>
                    <a:pt x="787" y="38"/>
                    <a:pt x="787" y="37"/>
                  </a:cubicBezTo>
                  <a:close/>
                  <a:moveTo>
                    <a:pt x="772" y="25"/>
                  </a:moveTo>
                  <a:cubicBezTo>
                    <a:pt x="772" y="25"/>
                    <a:pt x="773" y="23"/>
                    <a:pt x="773" y="23"/>
                  </a:cubicBezTo>
                  <a:cubicBezTo>
                    <a:pt x="774" y="23"/>
                    <a:pt x="775" y="21"/>
                    <a:pt x="775" y="21"/>
                  </a:cubicBezTo>
                  <a:cubicBezTo>
                    <a:pt x="776" y="19"/>
                    <a:pt x="777" y="18"/>
                    <a:pt x="779" y="16"/>
                  </a:cubicBezTo>
                  <a:cubicBezTo>
                    <a:pt x="778" y="16"/>
                    <a:pt x="777" y="15"/>
                    <a:pt x="776" y="15"/>
                  </a:cubicBezTo>
                  <a:cubicBezTo>
                    <a:pt x="776" y="15"/>
                    <a:pt x="775" y="17"/>
                    <a:pt x="775" y="17"/>
                  </a:cubicBezTo>
                  <a:cubicBezTo>
                    <a:pt x="774" y="17"/>
                    <a:pt x="773" y="18"/>
                    <a:pt x="773" y="19"/>
                  </a:cubicBezTo>
                  <a:cubicBezTo>
                    <a:pt x="772" y="21"/>
                    <a:pt x="771" y="22"/>
                    <a:pt x="769" y="24"/>
                  </a:cubicBezTo>
                  <a:cubicBezTo>
                    <a:pt x="770" y="24"/>
                    <a:pt x="771" y="25"/>
                    <a:pt x="772" y="25"/>
                  </a:cubicBezTo>
                  <a:close/>
                  <a:moveTo>
                    <a:pt x="801" y="37"/>
                  </a:moveTo>
                  <a:cubicBezTo>
                    <a:pt x="801" y="37"/>
                    <a:pt x="804" y="39"/>
                    <a:pt x="804" y="39"/>
                  </a:cubicBezTo>
                  <a:cubicBezTo>
                    <a:pt x="804" y="39"/>
                    <a:pt x="805" y="37"/>
                    <a:pt x="805" y="37"/>
                  </a:cubicBezTo>
                  <a:cubicBezTo>
                    <a:pt x="805" y="36"/>
                    <a:pt x="807" y="35"/>
                    <a:pt x="807" y="35"/>
                  </a:cubicBezTo>
                  <a:cubicBezTo>
                    <a:pt x="807" y="34"/>
                    <a:pt x="805" y="33"/>
                    <a:pt x="805" y="33"/>
                  </a:cubicBezTo>
                  <a:cubicBezTo>
                    <a:pt x="805" y="32"/>
                    <a:pt x="806" y="31"/>
                    <a:pt x="806" y="31"/>
                  </a:cubicBezTo>
                  <a:cubicBezTo>
                    <a:pt x="807" y="30"/>
                    <a:pt x="808" y="29"/>
                    <a:pt x="808" y="28"/>
                  </a:cubicBezTo>
                  <a:cubicBezTo>
                    <a:pt x="809" y="28"/>
                    <a:pt x="809" y="26"/>
                    <a:pt x="810" y="26"/>
                  </a:cubicBezTo>
                  <a:cubicBezTo>
                    <a:pt x="810" y="26"/>
                    <a:pt x="812" y="28"/>
                    <a:pt x="812" y="28"/>
                  </a:cubicBezTo>
                  <a:cubicBezTo>
                    <a:pt x="813" y="28"/>
                    <a:pt x="813" y="26"/>
                    <a:pt x="814" y="26"/>
                  </a:cubicBezTo>
                  <a:cubicBezTo>
                    <a:pt x="814" y="25"/>
                    <a:pt x="816" y="27"/>
                    <a:pt x="816" y="27"/>
                  </a:cubicBezTo>
                  <a:cubicBezTo>
                    <a:pt x="816" y="27"/>
                    <a:pt x="818" y="25"/>
                    <a:pt x="818" y="25"/>
                  </a:cubicBezTo>
                  <a:cubicBezTo>
                    <a:pt x="818" y="25"/>
                    <a:pt x="820" y="23"/>
                    <a:pt x="819" y="23"/>
                  </a:cubicBezTo>
                  <a:cubicBezTo>
                    <a:pt x="819" y="22"/>
                    <a:pt x="817" y="22"/>
                    <a:pt x="817" y="21"/>
                  </a:cubicBezTo>
                  <a:cubicBezTo>
                    <a:pt x="817" y="21"/>
                    <a:pt x="816" y="23"/>
                    <a:pt x="816" y="23"/>
                  </a:cubicBezTo>
                  <a:cubicBezTo>
                    <a:pt x="815" y="23"/>
                    <a:pt x="814" y="22"/>
                    <a:pt x="813" y="22"/>
                  </a:cubicBezTo>
                  <a:cubicBezTo>
                    <a:pt x="813" y="22"/>
                    <a:pt x="812" y="24"/>
                    <a:pt x="812" y="24"/>
                  </a:cubicBezTo>
                  <a:cubicBezTo>
                    <a:pt x="811" y="24"/>
                    <a:pt x="810" y="22"/>
                    <a:pt x="809" y="22"/>
                  </a:cubicBezTo>
                  <a:cubicBezTo>
                    <a:pt x="809" y="22"/>
                    <a:pt x="808" y="24"/>
                    <a:pt x="808" y="24"/>
                  </a:cubicBezTo>
                  <a:cubicBezTo>
                    <a:pt x="807" y="25"/>
                    <a:pt x="806" y="26"/>
                    <a:pt x="806" y="27"/>
                  </a:cubicBezTo>
                  <a:cubicBezTo>
                    <a:pt x="805" y="27"/>
                    <a:pt x="805" y="28"/>
                    <a:pt x="804" y="29"/>
                  </a:cubicBezTo>
                  <a:cubicBezTo>
                    <a:pt x="804" y="29"/>
                    <a:pt x="803" y="31"/>
                    <a:pt x="803" y="31"/>
                  </a:cubicBezTo>
                  <a:cubicBezTo>
                    <a:pt x="802" y="31"/>
                    <a:pt x="801" y="29"/>
                    <a:pt x="800" y="29"/>
                  </a:cubicBezTo>
                  <a:cubicBezTo>
                    <a:pt x="800" y="29"/>
                    <a:pt x="799" y="31"/>
                    <a:pt x="799" y="32"/>
                  </a:cubicBezTo>
                  <a:cubicBezTo>
                    <a:pt x="799" y="32"/>
                    <a:pt x="801" y="33"/>
                    <a:pt x="801" y="33"/>
                  </a:cubicBezTo>
                  <a:cubicBezTo>
                    <a:pt x="802" y="34"/>
                    <a:pt x="802" y="35"/>
                    <a:pt x="803" y="35"/>
                  </a:cubicBezTo>
                  <a:cubicBezTo>
                    <a:pt x="803" y="36"/>
                    <a:pt x="801" y="37"/>
                    <a:pt x="801" y="37"/>
                  </a:cubicBezTo>
                  <a:close/>
                  <a:moveTo>
                    <a:pt x="853" y="52"/>
                  </a:moveTo>
                  <a:cubicBezTo>
                    <a:pt x="853" y="52"/>
                    <a:pt x="852" y="51"/>
                    <a:pt x="851" y="51"/>
                  </a:cubicBezTo>
                  <a:cubicBezTo>
                    <a:pt x="851" y="50"/>
                    <a:pt x="849" y="49"/>
                    <a:pt x="849" y="49"/>
                  </a:cubicBezTo>
                  <a:cubicBezTo>
                    <a:pt x="849" y="49"/>
                    <a:pt x="848" y="51"/>
                    <a:pt x="847" y="51"/>
                  </a:cubicBezTo>
                  <a:cubicBezTo>
                    <a:pt x="847" y="51"/>
                    <a:pt x="846" y="53"/>
                    <a:pt x="846" y="53"/>
                  </a:cubicBezTo>
                  <a:cubicBezTo>
                    <a:pt x="846" y="54"/>
                    <a:pt x="847" y="55"/>
                    <a:pt x="848" y="55"/>
                  </a:cubicBezTo>
                  <a:cubicBezTo>
                    <a:pt x="848" y="55"/>
                    <a:pt x="850" y="57"/>
                    <a:pt x="850" y="57"/>
                  </a:cubicBezTo>
                  <a:cubicBezTo>
                    <a:pt x="850" y="57"/>
                    <a:pt x="852" y="55"/>
                    <a:pt x="852" y="55"/>
                  </a:cubicBezTo>
                  <a:cubicBezTo>
                    <a:pt x="852" y="54"/>
                    <a:pt x="853" y="53"/>
                    <a:pt x="853" y="52"/>
                  </a:cubicBezTo>
                  <a:close/>
                  <a:moveTo>
                    <a:pt x="883" y="46"/>
                  </a:moveTo>
                  <a:cubicBezTo>
                    <a:pt x="883" y="46"/>
                    <a:pt x="884" y="45"/>
                    <a:pt x="884" y="44"/>
                  </a:cubicBezTo>
                  <a:cubicBezTo>
                    <a:pt x="884" y="44"/>
                    <a:pt x="886" y="43"/>
                    <a:pt x="886" y="42"/>
                  </a:cubicBezTo>
                  <a:cubicBezTo>
                    <a:pt x="886" y="41"/>
                    <a:pt x="884" y="41"/>
                    <a:pt x="884" y="40"/>
                  </a:cubicBezTo>
                  <a:cubicBezTo>
                    <a:pt x="883" y="40"/>
                    <a:pt x="883" y="42"/>
                    <a:pt x="882" y="42"/>
                  </a:cubicBezTo>
                  <a:cubicBezTo>
                    <a:pt x="882" y="43"/>
                    <a:pt x="880" y="41"/>
                    <a:pt x="880" y="41"/>
                  </a:cubicBezTo>
                  <a:cubicBezTo>
                    <a:pt x="880" y="41"/>
                    <a:pt x="878" y="43"/>
                    <a:pt x="878" y="43"/>
                  </a:cubicBezTo>
                  <a:cubicBezTo>
                    <a:pt x="878" y="44"/>
                    <a:pt x="880" y="44"/>
                    <a:pt x="881" y="45"/>
                  </a:cubicBezTo>
                  <a:cubicBezTo>
                    <a:pt x="880" y="45"/>
                    <a:pt x="879" y="46"/>
                    <a:pt x="879" y="47"/>
                  </a:cubicBezTo>
                  <a:cubicBezTo>
                    <a:pt x="879" y="47"/>
                    <a:pt x="881" y="48"/>
                    <a:pt x="881" y="49"/>
                  </a:cubicBezTo>
                  <a:cubicBezTo>
                    <a:pt x="881" y="49"/>
                    <a:pt x="883" y="50"/>
                    <a:pt x="883" y="50"/>
                  </a:cubicBezTo>
                  <a:cubicBezTo>
                    <a:pt x="884" y="50"/>
                    <a:pt x="884" y="48"/>
                    <a:pt x="885" y="48"/>
                  </a:cubicBezTo>
                  <a:cubicBezTo>
                    <a:pt x="885" y="47"/>
                    <a:pt x="883" y="47"/>
                    <a:pt x="883" y="46"/>
                  </a:cubicBezTo>
                  <a:close/>
                  <a:moveTo>
                    <a:pt x="883" y="32"/>
                  </a:moveTo>
                  <a:cubicBezTo>
                    <a:pt x="883" y="32"/>
                    <a:pt x="884" y="31"/>
                    <a:pt x="885" y="30"/>
                  </a:cubicBezTo>
                  <a:cubicBezTo>
                    <a:pt x="884" y="30"/>
                    <a:pt x="883" y="29"/>
                    <a:pt x="882" y="28"/>
                  </a:cubicBezTo>
                  <a:cubicBezTo>
                    <a:pt x="882" y="28"/>
                    <a:pt x="880" y="27"/>
                    <a:pt x="880" y="27"/>
                  </a:cubicBezTo>
                  <a:cubicBezTo>
                    <a:pt x="880" y="26"/>
                    <a:pt x="882" y="25"/>
                    <a:pt x="882" y="25"/>
                  </a:cubicBezTo>
                  <a:cubicBezTo>
                    <a:pt x="881" y="24"/>
                    <a:pt x="880" y="23"/>
                    <a:pt x="880" y="23"/>
                  </a:cubicBezTo>
                  <a:cubicBezTo>
                    <a:pt x="879" y="23"/>
                    <a:pt x="878" y="25"/>
                    <a:pt x="878" y="25"/>
                  </a:cubicBezTo>
                  <a:cubicBezTo>
                    <a:pt x="878" y="25"/>
                    <a:pt x="876" y="27"/>
                    <a:pt x="876" y="27"/>
                  </a:cubicBezTo>
                  <a:cubicBezTo>
                    <a:pt x="876" y="28"/>
                    <a:pt x="878" y="28"/>
                    <a:pt x="878" y="29"/>
                  </a:cubicBezTo>
                  <a:cubicBezTo>
                    <a:pt x="878" y="30"/>
                    <a:pt x="877" y="30"/>
                    <a:pt x="877" y="31"/>
                  </a:cubicBezTo>
                  <a:cubicBezTo>
                    <a:pt x="877" y="32"/>
                    <a:pt x="879" y="33"/>
                    <a:pt x="879" y="33"/>
                  </a:cubicBezTo>
                  <a:cubicBezTo>
                    <a:pt x="880" y="33"/>
                    <a:pt x="880" y="34"/>
                    <a:pt x="881" y="35"/>
                  </a:cubicBezTo>
                  <a:cubicBezTo>
                    <a:pt x="882" y="34"/>
                    <a:pt x="882" y="33"/>
                    <a:pt x="883" y="32"/>
                  </a:cubicBezTo>
                  <a:close/>
                  <a:moveTo>
                    <a:pt x="900" y="42"/>
                  </a:moveTo>
                  <a:cubicBezTo>
                    <a:pt x="901" y="42"/>
                    <a:pt x="901" y="40"/>
                    <a:pt x="902" y="40"/>
                  </a:cubicBezTo>
                  <a:cubicBezTo>
                    <a:pt x="902" y="39"/>
                    <a:pt x="904" y="38"/>
                    <a:pt x="904" y="38"/>
                  </a:cubicBezTo>
                  <a:cubicBezTo>
                    <a:pt x="904" y="38"/>
                    <a:pt x="902" y="36"/>
                    <a:pt x="901" y="36"/>
                  </a:cubicBezTo>
                  <a:cubicBezTo>
                    <a:pt x="901" y="36"/>
                    <a:pt x="900" y="38"/>
                    <a:pt x="900" y="38"/>
                  </a:cubicBezTo>
                  <a:cubicBezTo>
                    <a:pt x="899" y="39"/>
                    <a:pt x="899" y="40"/>
                    <a:pt x="898" y="40"/>
                  </a:cubicBezTo>
                  <a:cubicBezTo>
                    <a:pt x="898" y="41"/>
                    <a:pt x="896" y="39"/>
                    <a:pt x="896" y="39"/>
                  </a:cubicBezTo>
                  <a:cubicBezTo>
                    <a:pt x="896" y="39"/>
                    <a:pt x="894" y="41"/>
                    <a:pt x="894" y="41"/>
                  </a:cubicBezTo>
                  <a:cubicBezTo>
                    <a:pt x="894" y="41"/>
                    <a:pt x="896" y="43"/>
                    <a:pt x="896" y="43"/>
                  </a:cubicBezTo>
                  <a:cubicBezTo>
                    <a:pt x="897" y="43"/>
                    <a:pt x="897" y="41"/>
                    <a:pt x="898" y="40"/>
                  </a:cubicBezTo>
                  <a:cubicBezTo>
                    <a:pt x="898" y="40"/>
                    <a:pt x="900" y="42"/>
                    <a:pt x="900" y="42"/>
                  </a:cubicBezTo>
                  <a:close/>
                  <a:moveTo>
                    <a:pt x="899" y="30"/>
                  </a:moveTo>
                  <a:cubicBezTo>
                    <a:pt x="900" y="31"/>
                    <a:pt x="902" y="33"/>
                    <a:pt x="903" y="34"/>
                  </a:cubicBezTo>
                  <a:cubicBezTo>
                    <a:pt x="904" y="33"/>
                    <a:pt x="904" y="32"/>
                    <a:pt x="905" y="31"/>
                  </a:cubicBezTo>
                  <a:cubicBezTo>
                    <a:pt x="905" y="31"/>
                    <a:pt x="906" y="33"/>
                    <a:pt x="907" y="33"/>
                  </a:cubicBezTo>
                  <a:cubicBezTo>
                    <a:pt x="907" y="32"/>
                    <a:pt x="909" y="32"/>
                    <a:pt x="909" y="31"/>
                  </a:cubicBezTo>
                  <a:cubicBezTo>
                    <a:pt x="909" y="30"/>
                    <a:pt x="907" y="30"/>
                    <a:pt x="906" y="29"/>
                  </a:cubicBezTo>
                  <a:cubicBezTo>
                    <a:pt x="906" y="29"/>
                    <a:pt x="908" y="28"/>
                    <a:pt x="908" y="27"/>
                  </a:cubicBezTo>
                  <a:cubicBezTo>
                    <a:pt x="907" y="26"/>
                    <a:pt x="905" y="25"/>
                    <a:pt x="904" y="24"/>
                  </a:cubicBezTo>
                  <a:cubicBezTo>
                    <a:pt x="903" y="25"/>
                    <a:pt x="901" y="27"/>
                    <a:pt x="900" y="28"/>
                  </a:cubicBezTo>
                  <a:cubicBezTo>
                    <a:pt x="900" y="29"/>
                    <a:pt x="899" y="30"/>
                    <a:pt x="899" y="30"/>
                  </a:cubicBezTo>
                  <a:close/>
                  <a:moveTo>
                    <a:pt x="961" y="50"/>
                  </a:moveTo>
                  <a:cubicBezTo>
                    <a:pt x="962" y="48"/>
                    <a:pt x="964" y="47"/>
                    <a:pt x="965" y="45"/>
                  </a:cubicBezTo>
                  <a:cubicBezTo>
                    <a:pt x="964" y="45"/>
                    <a:pt x="963" y="44"/>
                    <a:pt x="963" y="44"/>
                  </a:cubicBezTo>
                  <a:cubicBezTo>
                    <a:pt x="962" y="44"/>
                    <a:pt x="961" y="46"/>
                    <a:pt x="961" y="46"/>
                  </a:cubicBezTo>
                  <a:cubicBezTo>
                    <a:pt x="960" y="46"/>
                    <a:pt x="960" y="48"/>
                    <a:pt x="959" y="48"/>
                  </a:cubicBezTo>
                  <a:cubicBezTo>
                    <a:pt x="959" y="49"/>
                    <a:pt x="957" y="50"/>
                    <a:pt x="957" y="50"/>
                  </a:cubicBezTo>
                  <a:cubicBezTo>
                    <a:pt x="957" y="51"/>
                    <a:pt x="959" y="52"/>
                    <a:pt x="960" y="52"/>
                  </a:cubicBezTo>
                  <a:cubicBezTo>
                    <a:pt x="960" y="51"/>
                    <a:pt x="961" y="51"/>
                    <a:pt x="961" y="50"/>
                  </a:cubicBezTo>
                  <a:close/>
                  <a:moveTo>
                    <a:pt x="971" y="51"/>
                  </a:moveTo>
                  <a:cubicBezTo>
                    <a:pt x="972" y="51"/>
                    <a:pt x="973" y="52"/>
                    <a:pt x="974" y="52"/>
                  </a:cubicBezTo>
                  <a:cubicBezTo>
                    <a:pt x="974" y="52"/>
                    <a:pt x="975" y="51"/>
                    <a:pt x="975" y="50"/>
                  </a:cubicBezTo>
                  <a:cubicBezTo>
                    <a:pt x="976" y="49"/>
                    <a:pt x="976" y="48"/>
                    <a:pt x="977" y="48"/>
                  </a:cubicBezTo>
                  <a:cubicBezTo>
                    <a:pt x="977" y="48"/>
                    <a:pt x="979" y="50"/>
                    <a:pt x="979" y="49"/>
                  </a:cubicBezTo>
                  <a:cubicBezTo>
                    <a:pt x="980" y="49"/>
                    <a:pt x="981" y="48"/>
                    <a:pt x="981" y="47"/>
                  </a:cubicBezTo>
                  <a:cubicBezTo>
                    <a:pt x="981" y="47"/>
                    <a:pt x="979" y="46"/>
                    <a:pt x="979" y="46"/>
                  </a:cubicBezTo>
                  <a:cubicBezTo>
                    <a:pt x="979" y="45"/>
                    <a:pt x="980" y="44"/>
                    <a:pt x="980" y="43"/>
                  </a:cubicBezTo>
                  <a:cubicBezTo>
                    <a:pt x="981" y="43"/>
                    <a:pt x="982" y="42"/>
                    <a:pt x="982" y="41"/>
                  </a:cubicBezTo>
                  <a:cubicBezTo>
                    <a:pt x="982" y="40"/>
                    <a:pt x="980" y="40"/>
                    <a:pt x="980" y="39"/>
                  </a:cubicBezTo>
                  <a:cubicBezTo>
                    <a:pt x="980" y="39"/>
                    <a:pt x="982" y="38"/>
                    <a:pt x="982" y="37"/>
                  </a:cubicBezTo>
                  <a:cubicBezTo>
                    <a:pt x="982" y="37"/>
                    <a:pt x="979" y="35"/>
                    <a:pt x="979" y="35"/>
                  </a:cubicBezTo>
                  <a:cubicBezTo>
                    <a:pt x="979" y="36"/>
                    <a:pt x="978" y="37"/>
                    <a:pt x="978" y="38"/>
                  </a:cubicBezTo>
                  <a:cubicBezTo>
                    <a:pt x="977" y="38"/>
                    <a:pt x="976" y="39"/>
                    <a:pt x="976" y="40"/>
                  </a:cubicBezTo>
                  <a:cubicBezTo>
                    <a:pt x="976" y="40"/>
                    <a:pt x="978" y="41"/>
                    <a:pt x="978" y="42"/>
                  </a:cubicBezTo>
                  <a:cubicBezTo>
                    <a:pt x="978" y="42"/>
                    <a:pt x="977" y="44"/>
                    <a:pt x="977" y="44"/>
                  </a:cubicBezTo>
                  <a:cubicBezTo>
                    <a:pt x="976" y="44"/>
                    <a:pt x="975" y="46"/>
                    <a:pt x="975" y="46"/>
                  </a:cubicBezTo>
                  <a:cubicBezTo>
                    <a:pt x="974" y="46"/>
                    <a:pt x="973" y="44"/>
                    <a:pt x="973" y="44"/>
                  </a:cubicBezTo>
                  <a:cubicBezTo>
                    <a:pt x="972" y="44"/>
                    <a:pt x="971" y="46"/>
                    <a:pt x="971" y="47"/>
                  </a:cubicBezTo>
                  <a:cubicBezTo>
                    <a:pt x="970" y="47"/>
                    <a:pt x="970" y="48"/>
                    <a:pt x="969" y="49"/>
                  </a:cubicBezTo>
                  <a:cubicBezTo>
                    <a:pt x="969" y="49"/>
                    <a:pt x="967" y="51"/>
                    <a:pt x="968" y="51"/>
                  </a:cubicBezTo>
                  <a:cubicBezTo>
                    <a:pt x="968" y="52"/>
                    <a:pt x="970" y="52"/>
                    <a:pt x="970" y="53"/>
                  </a:cubicBezTo>
                  <a:cubicBezTo>
                    <a:pt x="970" y="52"/>
                    <a:pt x="971" y="51"/>
                    <a:pt x="971" y="51"/>
                  </a:cubicBezTo>
                  <a:close/>
                  <a:moveTo>
                    <a:pt x="951" y="31"/>
                  </a:moveTo>
                  <a:cubicBezTo>
                    <a:pt x="952" y="32"/>
                    <a:pt x="952" y="32"/>
                    <a:pt x="953" y="33"/>
                  </a:cubicBezTo>
                  <a:cubicBezTo>
                    <a:pt x="953" y="33"/>
                    <a:pt x="955" y="35"/>
                    <a:pt x="955" y="35"/>
                  </a:cubicBezTo>
                  <a:cubicBezTo>
                    <a:pt x="956" y="35"/>
                    <a:pt x="957" y="33"/>
                    <a:pt x="957" y="32"/>
                  </a:cubicBezTo>
                  <a:cubicBezTo>
                    <a:pt x="957" y="32"/>
                    <a:pt x="955" y="31"/>
                    <a:pt x="955" y="31"/>
                  </a:cubicBezTo>
                  <a:cubicBezTo>
                    <a:pt x="955" y="30"/>
                    <a:pt x="956" y="29"/>
                    <a:pt x="956" y="29"/>
                  </a:cubicBezTo>
                  <a:cubicBezTo>
                    <a:pt x="957" y="28"/>
                    <a:pt x="958" y="27"/>
                    <a:pt x="958" y="26"/>
                  </a:cubicBezTo>
                  <a:cubicBezTo>
                    <a:pt x="958" y="26"/>
                    <a:pt x="960" y="24"/>
                    <a:pt x="960" y="24"/>
                  </a:cubicBezTo>
                  <a:cubicBezTo>
                    <a:pt x="960" y="23"/>
                    <a:pt x="958" y="23"/>
                    <a:pt x="958" y="22"/>
                  </a:cubicBezTo>
                  <a:cubicBezTo>
                    <a:pt x="957" y="23"/>
                    <a:pt x="957" y="24"/>
                    <a:pt x="956" y="25"/>
                  </a:cubicBezTo>
                  <a:cubicBezTo>
                    <a:pt x="955" y="25"/>
                    <a:pt x="955" y="26"/>
                    <a:pt x="954" y="27"/>
                  </a:cubicBezTo>
                  <a:cubicBezTo>
                    <a:pt x="954" y="28"/>
                    <a:pt x="953" y="28"/>
                    <a:pt x="953" y="29"/>
                  </a:cubicBezTo>
                  <a:cubicBezTo>
                    <a:pt x="952" y="29"/>
                    <a:pt x="951" y="27"/>
                    <a:pt x="950" y="27"/>
                  </a:cubicBezTo>
                  <a:cubicBezTo>
                    <a:pt x="950" y="27"/>
                    <a:pt x="949" y="29"/>
                    <a:pt x="949" y="30"/>
                  </a:cubicBezTo>
                  <a:cubicBezTo>
                    <a:pt x="948" y="30"/>
                    <a:pt x="947" y="31"/>
                    <a:pt x="947" y="32"/>
                  </a:cubicBezTo>
                  <a:cubicBezTo>
                    <a:pt x="947" y="32"/>
                    <a:pt x="949" y="33"/>
                    <a:pt x="949" y="34"/>
                  </a:cubicBezTo>
                  <a:cubicBezTo>
                    <a:pt x="950" y="33"/>
                    <a:pt x="950" y="32"/>
                    <a:pt x="951" y="31"/>
                  </a:cubicBezTo>
                  <a:close/>
                  <a:moveTo>
                    <a:pt x="994" y="54"/>
                  </a:moveTo>
                  <a:cubicBezTo>
                    <a:pt x="994" y="54"/>
                    <a:pt x="996" y="55"/>
                    <a:pt x="996" y="55"/>
                  </a:cubicBezTo>
                  <a:cubicBezTo>
                    <a:pt x="997" y="55"/>
                    <a:pt x="997" y="53"/>
                    <a:pt x="998" y="53"/>
                  </a:cubicBezTo>
                  <a:cubicBezTo>
                    <a:pt x="998" y="53"/>
                    <a:pt x="999" y="55"/>
                    <a:pt x="1000" y="55"/>
                  </a:cubicBezTo>
                  <a:cubicBezTo>
                    <a:pt x="1001" y="55"/>
                    <a:pt x="1001" y="53"/>
                    <a:pt x="1002" y="52"/>
                  </a:cubicBezTo>
                  <a:cubicBezTo>
                    <a:pt x="1002" y="52"/>
                    <a:pt x="1003" y="51"/>
                    <a:pt x="1003" y="50"/>
                  </a:cubicBezTo>
                  <a:cubicBezTo>
                    <a:pt x="1004" y="50"/>
                    <a:pt x="1005" y="49"/>
                    <a:pt x="1005" y="48"/>
                  </a:cubicBezTo>
                  <a:cubicBezTo>
                    <a:pt x="1006" y="49"/>
                    <a:pt x="1007" y="49"/>
                    <a:pt x="1007" y="50"/>
                  </a:cubicBezTo>
                  <a:cubicBezTo>
                    <a:pt x="1007" y="49"/>
                    <a:pt x="1009" y="48"/>
                    <a:pt x="1009" y="48"/>
                  </a:cubicBezTo>
                  <a:cubicBezTo>
                    <a:pt x="1009" y="47"/>
                    <a:pt x="1007" y="46"/>
                    <a:pt x="1007" y="46"/>
                  </a:cubicBezTo>
                  <a:cubicBezTo>
                    <a:pt x="1007" y="46"/>
                    <a:pt x="1006" y="48"/>
                    <a:pt x="1005" y="48"/>
                  </a:cubicBezTo>
                  <a:cubicBezTo>
                    <a:pt x="1005" y="48"/>
                    <a:pt x="1003" y="46"/>
                    <a:pt x="1003" y="46"/>
                  </a:cubicBezTo>
                  <a:cubicBezTo>
                    <a:pt x="1002" y="46"/>
                    <a:pt x="1002" y="48"/>
                    <a:pt x="1001" y="49"/>
                  </a:cubicBezTo>
                  <a:cubicBezTo>
                    <a:pt x="1001" y="49"/>
                    <a:pt x="1000" y="51"/>
                    <a:pt x="1000" y="51"/>
                  </a:cubicBezTo>
                  <a:cubicBezTo>
                    <a:pt x="999" y="51"/>
                    <a:pt x="998" y="49"/>
                    <a:pt x="997" y="49"/>
                  </a:cubicBezTo>
                  <a:cubicBezTo>
                    <a:pt x="997" y="49"/>
                    <a:pt x="996" y="51"/>
                    <a:pt x="996" y="51"/>
                  </a:cubicBezTo>
                  <a:cubicBezTo>
                    <a:pt x="996" y="52"/>
                    <a:pt x="994" y="53"/>
                    <a:pt x="994" y="54"/>
                  </a:cubicBezTo>
                  <a:close/>
                  <a:moveTo>
                    <a:pt x="1013" y="43"/>
                  </a:moveTo>
                  <a:cubicBezTo>
                    <a:pt x="1013" y="43"/>
                    <a:pt x="1014" y="41"/>
                    <a:pt x="1014" y="41"/>
                  </a:cubicBezTo>
                  <a:cubicBezTo>
                    <a:pt x="1015" y="41"/>
                    <a:pt x="1016" y="43"/>
                    <a:pt x="1016" y="43"/>
                  </a:cubicBezTo>
                  <a:cubicBezTo>
                    <a:pt x="1017" y="42"/>
                    <a:pt x="1018" y="44"/>
                    <a:pt x="1019" y="44"/>
                  </a:cubicBezTo>
                  <a:cubicBezTo>
                    <a:pt x="1019" y="44"/>
                    <a:pt x="1020" y="42"/>
                    <a:pt x="1020" y="42"/>
                  </a:cubicBezTo>
                  <a:cubicBezTo>
                    <a:pt x="1021" y="41"/>
                    <a:pt x="1022" y="40"/>
                    <a:pt x="1022" y="40"/>
                  </a:cubicBezTo>
                  <a:cubicBezTo>
                    <a:pt x="1021" y="40"/>
                    <a:pt x="1021" y="38"/>
                    <a:pt x="1020" y="38"/>
                  </a:cubicBezTo>
                  <a:cubicBezTo>
                    <a:pt x="1019" y="38"/>
                    <a:pt x="1019" y="40"/>
                    <a:pt x="1018" y="40"/>
                  </a:cubicBezTo>
                  <a:cubicBezTo>
                    <a:pt x="1018" y="40"/>
                    <a:pt x="1017" y="38"/>
                    <a:pt x="1016" y="39"/>
                  </a:cubicBezTo>
                  <a:cubicBezTo>
                    <a:pt x="1015" y="39"/>
                    <a:pt x="1015" y="41"/>
                    <a:pt x="1014" y="41"/>
                  </a:cubicBezTo>
                  <a:cubicBezTo>
                    <a:pt x="1014" y="41"/>
                    <a:pt x="1013" y="39"/>
                    <a:pt x="1012" y="39"/>
                  </a:cubicBezTo>
                  <a:cubicBezTo>
                    <a:pt x="1011" y="39"/>
                    <a:pt x="1011" y="41"/>
                    <a:pt x="1010" y="41"/>
                  </a:cubicBezTo>
                  <a:cubicBezTo>
                    <a:pt x="1011" y="42"/>
                    <a:pt x="1012" y="43"/>
                    <a:pt x="1013" y="4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0"/>
            </a:p>
          </p:txBody>
        </p:sp>
      </p:grpSp>
      <p:pic>
        <p:nvPicPr>
          <p:cNvPr id="15" name="图片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249058" flipV="1">
            <a:off x="9392315" y="1767021"/>
            <a:ext cx="561484" cy="1373267"/>
          </a:xfrm>
          <a:prstGeom prst="rect">
            <a:avLst/>
          </a:prstGeom>
        </p:spPr>
      </p:pic>
      <p:sp>
        <p:nvSpPr>
          <p:cNvPr id="16" name="文本框 136"/>
          <p:cNvSpPr txBox="1"/>
          <p:nvPr/>
        </p:nvSpPr>
        <p:spPr>
          <a:xfrm>
            <a:off x="1491498" y="3371823"/>
            <a:ext cx="34451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blipFill dpi="0" rotWithShape="1"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组员：王瑞 毛振 尹康华</a:t>
            </a:r>
          </a:p>
        </p:txBody>
      </p:sp>
      <p:sp>
        <p:nvSpPr>
          <p:cNvPr id="17" name="KSO_Shape"/>
          <p:cNvSpPr>
            <a:spLocks/>
          </p:cNvSpPr>
          <p:nvPr/>
        </p:nvSpPr>
        <p:spPr bwMode="auto">
          <a:xfrm>
            <a:off x="5484716" y="4795779"/>
            <a:ext cx="529018" cy="529900"/>
          </a:xfrm>
          <a:custGeom>
            <a:avLst/>
            <a:gdLst>
              <a:gd name="T0" fmla="*/ 923363 w 1752600"/>
              <a:gd name="T1" fmla="*/ 1417153 h 1754188"/>
              <a:gd name="T2" fmla="*/ 958587 w 1752600"/>
              <a:gd name="T3" fmla="*/ 1476612 h 1754188"/>
              <a:gd name="T4" fmla="*/ 945181 w 1752600"/>
              <a:gd name="T5" fmla="*/ 1530763 h 1754188"/>
              <a:gd name="T6" fmla="*/ 886299 w 1752600"/>
              <a:gd name="T7" fmla="*/ 1566067 h 1754188"/>
              <a:gd name="T8" fmla="*/ 832675 w 1752600"/>
              <a:gd name="T9" fmla="*/ 1552795 h 1754188"/>
              <a:gd name="T10" fmla="*/ 797714 w 1752600"/>
              <a:gd name="T11" fmla="*/ 1493335 h 1754188"/>
              <a:gd name="T12" fmla="*/ 810857 w 1752600"/>
              <a:gd name="T13" fmla="*/ 1439185 h 1754188"/>
              <a:gd name="T14" fmla="*/ 869739 w 1752600"/>
              <a:gd name="T15" fmla="*/ 1403616 h 1754188"/>
              <a:gd name="T16" fmla="*/ 1526266 w 1752600"/>
              <a:gd name="T17" fmla="*/ 809406 h 1754188"/>
              <a:gd name="T18" fmla="*/ 1561836 w 1752600"/>
              <a:gd name="T19" fmla="*/ 868866 h 1754188"/>
              <a:gd name="T20" fmla="*/ 1548298 w 1752600"/>
              <a:gd name="T21" fmla="*/ 923016 h 1754188"/>
              <a:gd name="T22" fmla="*/ 1488839 w 1752600"/>
              <a:gd name="T23" fmla="*/ 958586 h 1754188"/>
              <a:gd name="T24" fmla="*/ 1434954 w 1752600"/>
              <a:gd name="T25" fmla="*/ 945048 h 1754188"/>
              <a:gd name="T26" fmla="*/ 1399385 w 1752600"/>
              <a:gd name="T27" fmla="*/ 885589 h 1754188"/>
              <a:gd name="T28" fmla="*/ 1412922 w 1752600"/>
              <a:gd name="T29" fmla="*/ 831438 h 1754188"/>
              <a:gd name="T30" fmla="*/ 1472116 w 1752600"/>
              <a:gd name="T31" fmla="*/ 795869 h 1754188"/>
              <a:gd name="T32" fmla="*/ 931422 w 1752600"/>
              <a:gd name="T33" fmla="*/ 210375 h 1754188"/>
              <a:gd name="T34" fmla="*/ 985331 w 1752600"/>
              <a:gd name="T35" fmla="*/ 812351 h 1754188"/>
              <a:gd name="T36" fmla="*/ 997223 w 1752600"/>
              <a:gd name="T37" fmla="*/ 915108 h 1754188"/>
              <a:gd name="T38" fmla="*/ 946749 w 1752600"/>
              <a:gd name="T39" fmla="*/ 982906 h 1754188"/>
              <a:gd name="T40" fmla="*/ 857693 w 1752600"/>
              <a:gd name="T41" fmla="*/ 1003564 h 1754188"/>
              <a:gd name="T42" fmla="*/ 763351 w 1752600"/>
              <a:gd name="T43" fmla="*/ 937354 h 1754188"/>
              <a:gd name="T44" fmla="*/ 353480 w 1752600"/>
              <a:gd name="T45" fmla="*/ 893921 h 1754188"/>
              <a:gd name="T46" fmla="*/ 383342 w 1752600"/>
              <a:gd name="T47" fmla="*/ 820296 h 1754188"/>
              <a:gd name="T48" fmla="*/ 815147 w 1752600"/>
              <a:gd name="T49" fmla="*/ 764945 h 1754188"/>
              <a:gd name="T50" fmla="*/ 858486 w 1752600"/>
              <a:gd name="T51" fmla="*/ 180713 h 1754188"/>
              <a:gd name="T52" fmla="*/ 670516 w 1752600"/>
              <a:gd name="T53" fmla="*/ 152975 h 1754188"/>
              <a:gd name="T54" fmla="*/ 441192 w 1752600"/>
              <a:gd name="T55" fmla="*/ 263340 h 1754188"/>
              <a:gd name="T56" fmla="*/ 263181 w 1752600"/>
              <a:gd name="T57" fmla="*/ 441458 h 1754188"/>
              <a:gd name="T58" fmla="*/ 152883 w 1752600"/>
              <a:gd name="T59" fmla="*/ 670921 h 1754188"/>
              <a:gd name="T60" fmla="*/ 126168 w 1752600"/>
              <a:gd name="T61" fmla="*/ 934791 h 1754188"/>
              <a:gd name="T62" fmla="*/ 190707 w 1752600"/>
              <a:gd name="T63" fmla="*/ 1186485 h 1754188"/>
              <a:gd name="T64" fmla="*/ 332216 w 1752600"/>
              <a:gd name="T65" fmla="*/ 1396099 h 1754188"/>
              <a:gd name="T66" fmla="*/ 534297 w 1752600"/>
              <a:gd name="T67" fmla="*/ 1547221 h 1754188"/>
              <a:gd name="T68" fmla="*/ 780550 w 1752600"/>
              <a:gd name="T69" fmla="*/ 1623709 h 1754188"/>
              <a:gd name="T70" fmla="*/ 1045847 w 1752600"/>
              <a:gd name="T71" fmla="*/ 1610476 h 1754188"/>
              <a:gd name="T72" fmla="*/ 1281255 w 1752600"/>
              <a:gd name="T73" fmla="*/ 1511227 h 1754188"/>
              <a:gd name="T74" fmla="*/ 1467730 w 1752600"/>
              <a:gd name="T75" fmla="*/ 1341578 h 1754188"/>
              <a:gd name="T76" fmla="*/ 1588873 w 1752600"/>
              <a:gd name="T77" fmla="*/ 1118202 h 1754188"/>
              <a:gd name="T78" fmla="*/ 1628019 w 1752600"/>
              <a:gd name="T79" fmla="*/ 857509 h 1754188"/>
              <a:gd name="T80" fmla="*/ 1576176 w 1752600"/>
              <a:gd name="T81" fmla="*/ 601315 h 1754188"/>
              <a:gd name="T82" fmla="*/ 1444718 w 1752600"/>
              <a:gd name="T83" fmla="*/ 384820 h 1754188"/>
              <a:gd name="T84" fmla="*/ 1250573 w 1752600"/>
              <a:gd name="T85" fmla="*/ 224170 h 1754188"/>
              <a:gd name="T86" fmla="*/ 1009345 w 1752600"/>
              <a:gd name="T87" fmla="*/ 136037 h 1754188"/>
              <a:gd name="T88" fmla="*/ 987656 w 1752600"/>
              <a:gd name="T89" fmla="*/ 7146 h 1754188"/>
              <a:gd name="T90" fmla="*/ 1274907 w 1752600"/>
              <a:gd name="T91" fmla="*/ 96337 h 1754188"/>
              <a:gd name="T92" fmla="*/ 1510315 w 1752600"/>
              <a:gd name="T93" fmla="*/ 272074 h 1754188"/>
              <a:gd name="T94" fmla="*/ 1675101 w 1752600"/>
              <a:gd name="T95" fmla="*/ 516358 h 1754188"/>
              <a:gd name="T96" fmla="*/ 1749955 w 1752600"/>
              <a:gd name="T97" fmla="*/ 809605 h 1754188"/>
              <a:gd name="T98" fmla="*/ 1719273 w 1752600"/>
              <a:gd name="T99" fmla="*/ 1116879 h 1754188"/>
              <a:gd name="T100" fmla="*/ 1590724 w 1752600"/>
              <a:gd name="T101" fmla="*/ 1384453 h 1754188"/>
              <a:gd name="T102" fmla="*/ 1383353 w 1752600"/>
              <a:gd name="T103" fmla="*/ 1591949 h 1754188"/>
              <a:gd name="T104" fmla="*/ 1115940 w 1752600"/>
              <a:gd name="T105" fmla="*/ 1720576 h 1754188"/>
              <a:gd name="T106" fmla="*/ 809116 w 1752600"/>
              <a:gd name="T107" fmla="*/ 1751277 h 1754188"/>
              <a:gd name="T108" fmla="*/ 516046 w 1752600"/>
              <a:gd name="T109" fmla="*/ 1676377 h 1754188"/>
              <a:gd name="T110" fmla="*/ 271909 w 1752600"/>
              <a:gd name="T111" fmla="*/ 1511492 h 1754188"/>
              <a:gd name="T112" fmla="*/ 95750 w 1752600"/>
              <a:gd name="T113" fmla="*/ 1275941 h 1754188"/>
              <a:gd name="T114" fmla="*/ 6877 w 1752600"/>
              <a:gd name="T115" fmla="*/ 988782 h 1754188"/>
              <a:gd name="T116" fmla="*/ 22483 w 1752600"/>
              <a:gd name="T117" fmla="*/ 679126 h 1754188"/>
              <a:gd name="T118" fmla="*/ 138071 w 1752600"/>
              <a:gd name="T119" fmla="*/ 404935 h 1754188"/>
              <a:gd name="T120" fmla="*/ 335655 w 1752600"/>
              <a:gd name="T121" fmla="*/ 187117 h 1754188"/>
              <a:gd name="T122" fmla="*/ 595662 w 1752600"/>
              <a:gd name="T123" fmla="*/ 46051 h 17541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752600" h="1754188">
                <a:moveTo>
                  <a:pt x="873945" y="1403350"/>
                </a:moveTo>
                <a:lnTo>
                  <a:pt x="877888" y="1403350"/>
                </a:lnTo>
                <a:lnTo>
                  <a:pt x="882356" y="1403350"/>
                </a:lnTo>
                <a:lnTo>
                  <a:pt x="886299" y="1403616"/>
                </a:lnTo>
                <a:lnTo>
                  <a:pt x="890505" y="1404146"/>
                </a:lnTo>
                <a:lnTo>
                  <a:pt x="894448" y="1404943"/>
                </a:lnTo>
                <a:lnTo>
                  <a:pt x="898128" y="1405739"/>
                </a:lnTo>
                <a:lnTo>
                  <a:pt x="901808" y="1406801"/>
                </a:lnTo>
                <a:lnTo>
                  <a:pt x="906014" y="1408393"/>
                </a:lnTo>
                <a:lnTo>
                  <a:pt x="909432" y="1409455"/>
                </a:lnTo>
                <a:lnTo>
                  <a:pt x="913112" y="1411048"/>
                </a:lnTo>
                <a:lnTo>
                  <a:pt x="916529" y="1412906"/>
                </a:lnTo>
                <a:lnTo>
                  <a:pt x="919946" y="1415030"/>
                </a:lnTo>
                <a:lnTo>
                  <a:pt x="923363" y="1417153"/>
                </a:lnTo>
                <a:lnTo>
                  <a:pt x="929672" y="1421931"/>
                </a:lnTo>
                <a:lnTo>
                  <a:pt x="935192" y="1427240"/>
                </a:lnTo>
                <a:lnTo>
                  <a:pt x="940450" y="1432814"/>
                </a:lnTo>
                <a:lnTo>
                  <a:pt x="945181" y="1439185"/>
                </a:lnTo>
                <a:lnTo>
                  <a:pt x="947284" y="1442636"/>
                </a:lnTo>
                <a:lnTo>
                  <a:pt x="949124" y="1446086"/>
                </a:lnTo>
                <a:lnTo>
                  <a:pt x="951227" y="1449537"/>
                </a:lnTo>
                <a:lnTo>
                  <a:pt x="952804" y="1452988"/>
                </a:lnTo>
                <a:lnTo>
                  <a:pt x="953856" y="1456704"/>
                </a:lnTo>
                <a:lnTo>
                  <a:pt x="955433" y="1460420"/>
                </a:lnTo>
                <a:lnTo>
                  <a:pt x="956484" y="1464667"/>
                </a:lnTo>
                <a:lnTo>
                  <a:pt x="957273" y="1468384"/>
                </a:lnTo>
                <a:lnTo>
                  <a:pt x="958062" y="1472365"/>
                </a:lnTo>
                <a:lnTo>
                  <a:pt x="958587" y="1476612"/>
                </a:lnTo>
                <a:lnTo>
                  <a:pt x="958850" y="1480594"/>
                </a:lnTo>
                <a:lnTo>
                  <a:pt x="958850" y="1485107"/>
                </a:lnTo>
                <a:lnTo>
                  <a:pt x="958850" y="1489088"/>
                </a:lnTo>
                <a:lnTo>
                  <a:pt x="958587" y="1493335"/>
                </a:lnTo>
                <a:lnTo>
                  <a:pt x="958062" y="1497317"/>
                </a:lnTo>
                <a:lnTo>
                  <a:pt x="957273" y="1501299"/>
                </a:lnTo>
                <a:lnTo>
                  <a:pt x="956484" y="1505546"/>
                </a:lnTo>
                <a:lnTo>
                  <a:pt x="955433" y="1509262"/>
                </a:lnTo>
                <a:lnTo>
                  <a:pt x="953856" y="1512978"/>
                </a:lnTo>
                <a:lnTo>
                  <a:pt x="952804" y="1516694"/>
                </a:lnTo>
                <a:lnTo>
                  <a:pt x="951227" y="1520145"/>
                </a:lnTo>
                <a:lnTo>
                  <a:pt x="949124" y="1524127"/>
                </a:lnTo>
                <a:lnTo>
                  <a:pt x="947284" y="1527312"/>
                </a:lnTo>
                <a:lnTo>
                  <a:pt x="945181" y="1530763"/>
                </a:lnTo>
                <a:lnTo>
                  <a:pt x="940450" y="1536868"/>
                </a:lnTo>
                <a:lnTo>
                  <a:pt x="935192" y="1542973"/>
                </a:lnTo>
                <a:lnTo>
                  <a:pt x="929672" y="1548017"/>
                </a:lnTo>
                <a:lnTo>
                  <a:pt x="923363" y="1552795"/>
                </a:lnTo>
                <a:lnTo>
                  <a:pt x="919946" y="1554918"/>
                </a:lnTo>
                <a:lnTo>
                  <a:pt x="916529" y="1556776"/>
                </a:lnTo>
                <a:lnTo>
                  <a:pt x="913112" y="1558634"/>
                </a:lnTo>
                <a:lnTo>
                  <a:pt x="909432" y="1560227"/>
                </a:lnTo>
                <a:lnTo>
                  <a:pt x="906014" y="1561820"/>
                </a:lnTo>
                <a:lnTo>
                  <a:pt x="901808" y="1563147"/>
                </a:lnTo>
                <a:lnTo>
                  <a:pt x="898128" y="1564209"/>
                </a:lnTo>
                <a:lnTo>
                  <a:pt x="894448" y="1565005"/>
                </a:lnTo>
                <a:lnTo>
                  <a:pt x="890505" y="1565801"/>
                </a:lnTo>
                <a:lnTo>
                  <a:pt x="886299" y="1566067"/>
                </a:lnTo>
                <a:lnTo>
                  <a:pt x="882356" y="1566598"/>
                </a:lnTo>
                <a:lnTo>
                  <a:pt x="877888" y="1566863"/>
                </a:lnTo>
                <a:lnTo>
                  <a:pt x="873945" y="1566598"/>
                </a:lnTo>
                <a:lnTo>
                  <a:pt x="869739" y="1566067"/>
                </a:lnTo>
                <a:lnTo>
                  <a:pt x="865796" y="1565801"/>
                </a:lnTo>
                <a:lnTo>
                  <a:pt x="861853" y="1565005"/>
                </a:lnTo>
                <a:lnTo>
                  <a:pt x="857647" y="1564209"/>
                </a:lnTo>
                <a:lnTo>
                  <a:pt x="853967" y="1563147"/>
                </a:lnTo>
                <a:lnTo>
                  <a:pt x="850287" y="1561820"/>
                </a:lnTo>
                <a:lnTo>
                  <a:pt x="846607" y="1560227"/>
                </a:lnTo>
                <a:lnTo>
                  <a:pt x="842664" y="1558634"/>
                </a:lnTo>
                <a:lnTo>
                  <a:pt x="839247" y="1556776"/>
                </a:lnTo>
                <a:lnTo>
                  <a:pt x="835829" y="1554918"/>
                </a:lnTo>
                <a:lnTo>
                  <a:pt x="832675" y="1552795"/>
                </a:lnTo>
                <a:lnTo>
                  <a:pt x="826629" y="1548017"/>
                </a:lnTo>
                <a:lnTo>
                  <a:pt x="820583" y="1542973"/>
                </a:lnTo>
                <a:lnTo>
                  <a:pt x="815589" y="1536868"/>
                </a:lnTo>
                <a:lnTo>
                  <a:pt x="810857" y="1530763"/>
                </a:lnTo>
                <a:lnTo>
                  <a:pt x="808754" y="1527312"/>
                </a:lnTo>
                <a:lnTo>
                  <a:pt x="806914" y="1524127"/>
                </a:lnTo>
                <a:lnTo>
                  <a:pt x="805074" y="1520145"/>
                </a:lnTo>
                <a:lnTo>
                  <a:pt x="803497" y="1516694"/>
                </a:lnTo>
                <a:lnTo>
                  <a:pt x="801920" y="1512978"/>
                </a:lnTo>
                <a:lnTo>
                  <a:pt x="800605" y="1509262"/>
                </a:lnTo>
                <a:lnTo>
                  <a:pt x="799554" y="1505546"/>
                </a:lnTo>
                <a:lnTo>
                  <a:pt x="798765" y="1501299"/>
                </a:lnTo>
                <a:lnTo>
                  <a:pt x="797977" y="1497317"/>
                </a:lnTo>
                <a:lnTo>
                  <a:pt x="797714" y="1493335"/>
                </a:lnTo>
                <a:lnTo>
                  <a:pt x="797188" y="1489088"/>
                </a:lnTo>
                <a:lnTo>
                  <a:pt x="796925" y="1485107"/>
                </a:lnTo>
                <a:lnTo>
                  <a:pt x="797188" y="1480594"/>
                </a:lnTo>
                <a:lnTo>
                  <a:pt x="797714" y="1476612"/>
                </a:lnTo>
                <a:lnTo>
                  <a:pt x="797977" y="1472365"/>
                </a:lnTo>
                <a:lnTo>
                  <a:pt x="798765" y="1468384"/>
                </a:lnTo>
                <a:lnTo>
                  <a:pt x="799554" y="1464667"/>
                </a:lnTo>
                <a:lnTo>
                  <a:pt x="800605" y="1460420"/>
                </a:lnTo>
                <a:lnTo>
                  <a:pt x="801920" y="1456704"/>
                </a:lnTo>
                <a:lnTo>
                  <a:pt x="803497" y="1452988"/>
                </a:lnTo>
                <a:lnTo>
                  <a:pt x="805074" y="1449537"/>
                </a:lnTo>
                <a:lnTo>
                  <a:pt x="806914" y="1446086"/>
                </a:lnTo>
                <a:lnTo>
                  <a:pt x="808754" y="1442636"/>
                </a:lnTo>
                <a:lnTo>
                  <a:pt x="810857" y="1439185"/>
                </a:lnTo>
                <a:lnTo>
                  <a:pt x="815589" y="1432814"/>
                </a:lnTo>
                <a:lnTo>
                  <a:pt x="820583" y="1427240"/>
                </a:lnTo>
                <a:lnTo>
                  <a:pt x="826629" y="1421931"/>
                </a:lnTo>
                <a:lnTo>
                  <a:pt x="832675" y="1417153"/>
                </a:lnTo>
                <a:lnTo>
                  <a:pt x="835829" y="1415030"/>
                </a:lnTo>
                <a:lnTo>
                  <a:pt x="839247" y="1412906"/>
                </a:lnTo>
                <a:lnTo>
                  <a:pt x="842664" y="1411048"/>
                </a:lnTo>
                <a:lnTo>
                  <a:pt x="846607" y="1409455"/>
                </a:lnTo>
                <a:lnTo>
                  <a:pt x="850287" y="1408393"/>
                </a:lnTo>
                <a:lnTo>
                  <a:pt x="853967" y="1406801"/>
                </a:lnTo>
                <a:lnTo>
                  <a:pt x="857647" y="1405739"/>
                </a:lnTo>
                <a:lnTo>
                  <a:pt x="861853" y="1404943"/>
                </a:lnTo>
                <a:lnTo>
                  <a:pt x="865796" y="1404146"/>
                </a:lnTo>
                <a:lnTo>
                  <a:pt x="869739" y="1403616"/>
                </a:lnTo>
                <a:lnTo>
                  <a:pt x="873945" y="1403350"/>
                </a:lnTo>
                <a:close/>
                <a:moveTo>
                  <a:pt x="1480345" y="795338"/>
                </a:moveTo>
                <a:lnTo>
                  <a:pt x="1484857" y="795603"/>
                </a:lnTo>
                <a:lnTo>
                  <a:pt x="1488839" y="795869"/>
                </a:lnTo>
                <a:lnTo>
                  <a:pt x="1493086" y="796134"/>
                </a:lnTo>
                <a:lnTo>
                  <a:pt x="1497068" y="797196"/>
                </a:lnTo>
                <a:lnTo>
                  <a:pt x="1500784" y="797727"/>
                </a:lnTo>
                <a:lnTo>
                  <a:pt x="1505031" y="799054"/>
                </a:lnTo>
                <a:lnTo>
                  <a:pt x="1508747" y="800381"/>
                </a:lnTo>
                <a:lnTo>
                  <a:pt x="1512198" y="801974"/>
                </a:lnTo>
                <a:lnTo>
                  <a:pt x="1515914" y="803567"/>
                </a:lnTo>
                <a:lnTo>
                  <a:pt x="1519365" y="805425"/>
                </a:lnTo>
                <a:lnTo>
                  <a:pt x="1522816" y="807283"/>
                </a:lnTo>
                <a:lnTo>
                  <a:pt x="1526266" y="809406"/>
                </a:lnTo>
                <a:lnTo>
                  <a:pt x="1532637" y="814184"/>
                </a:lnTo>
                <a:lnTo>
                  <a:pt x="1538211" y="819228"/>
                </a:lnTo>
                <a:lnTo>
                  <a:pt x="1543520" y="825068"/>
                </a:lnTo>
                <a:lnTo>
                  <a:pt x="1548298" y="831438"/>
                </a:lnTo>
                <a:lnTo>
                  <a:pt x="1550422" y="834624"/>
                </a:lnTo>
                <a:lnTo>
                  <a:pt x="1552545" y="838074"/>
                </a:lnTo>
                <a:lnTo>
                  <a:pt x="1554403" y="841791"/>
                </a:lnTo>
                <a:lnTo>
                  <a:pt x="1555996" y="845241"/>
                </a:lnTo>
                <a:lnTo>
                  <a:pt x="1557589" y="848958"/>
                </a:lnTo>
                <a:lnTo>
                  <a:pt x="1558650" y="852939"/>
                </a:lnTo>
                <a:lnTo>
                  <a:pt x="1559712" y="856655"/>
                </a:lnTo>
                <a:lnTo>
                  <a:pt x="1560509" y="860637"/>
                </a:lnTo>
                <a:lnTo>
                  <a:pt x="1561305" y="864884"/>
                </a:lnTo>
                <a:lnTo>
                  <a:pt x="1561836" y="868866"/>
                </a:lnTo>
                <a:lnTo>
                  <a:pt x="1562101" y="872847"/>
                </a:lnTo>
                <a:lnTo>
                  <a:pt x="1562101" y="877094"/>
                </a:lnTo>
                <a:lnTo>
                  <a:pt x="1562101" y="881342"/>
                </a:lnTo>
                <a:lnTo>
                  <a:pt x="1561836" y="885589"/>
                </a:lnTo>
                <a:lnTo>
                  <a:pt x="1561305" y="889570"/>
                </a:lnTo>
                <a:lnTo>
                  <a:pt x="1560509" y="893817"/>
                </a:lnTo>
                <a:lnTo>
                  <a:pt x="1559712" y="897534"/>
                </a:lnTo>
                <a:lnTo>
                  <a:pt x="1558650" y="901515"/>
                </a:lnTo>
                <a:lnTo>
                  <a:pt x="1557589" y="905497"/>
                </a:lnTo>
                <a:lnTo>
                  <a:pt x="1555996" y="908948"/>
                </a:lnTo>
                <a:lnTo>
                  <a:pt x="1554403" y="912664"/>
                </a:lnTo>
                <a:lnTo>
                  <a:pt x="1552545" y="916115"/>
                </a:lnTo>
                <a:lnTo>
                  <a:pt x="1550422" y="919565"/>
                </a:lnTo>
                <a:lnTo>
                  <a:pt x="1548298" y="923016"/>
                </a:lnTo>
                <a:lnTo>
                  <a:pt x="1543520" y="929387"/>
                </a:lnTo>
                <a:lnTo>
                  <a:pt x="1538211" y="934961"/>
                </a:lnTo>
                <a:lnTo>
                  <a:pt x="1532637" y="940270"/>
                </a:lnTo>
                <a:lnTo>
                  <a:pt x="1526266" y="945048"/>
                </a:lnTo>
                <a:lnTo>
                  <a:pt x="1522816" y="947171"/>
                </a:lnTo>
                <a:lnTo>
                  <a:pt x="1519365" y="949030"/>
                </a:lnTo>
                <a:lnTo>
                  <a:pt x="1515914" y="950888"/>
                </a:lnTo>
                <a:lnTo>
                  <a:pt x="1512198" y="952480"/>
                </a:lnTo>
                <a:lnTo>
                  <a:pt x="1508747" y="953808"/>
                </a:lnTo>
                <a:lnTo>
                  <a:pt x="1505031" y="955400"/>
                </a:lnTo>
                <a:lnTo>
                  <a:pt x="1500784" y="956197"/>
                </a:lnTo>
                <a:lnTo>
                  <a:pt x="1497068" y="957258"/>
                </a:lnTo>
                <a:lnTo>
                  <a:pt x="1493086" y="957789"/>
                </a:lnTo>
                <a:lnTo>
                  <a:pt x="1488839" y="958586"/>
                </a:lnTo>
                <a:lnTo>
                  <a:pt x="1484857" y="958851"/>
                </a:lnTo>
                <a:lnTo>
                  <a:pt x="1480345" y="958851"/>
                </a:lnTo>
                <a:lnTo>
                  <a:pt x="1476363" y="958851"/>
                </a:lnTo>
                <a:lnTo>
                  <a:pt x="1472116" y="958586"/>
                </a:lnTo>
                <a:lnTo>
                  <a:pt x="1468134" y="957789"/>
                </a:lnTo>
                <a:lnTo>
                  <a:pt x="1464153" y="957258"/>
                </a:lnTo>
                <a:lnTo>
                  <a:pt x="1459906" y="956197"/>
                </a:lnTo>
                <a:lnTo>
                  <a:pt x="1456189" y="955400"/>
                </a:lnTo>
                <a:lnTo>
                  <a:pt x="1452473" y="953808"/>
                </a:lnTo>
                <a:lnTo>
                  <a:pt x="1448757" y="952480"/>
                </a:lnTo>
                <a:lnTo>
                  <a:pt x="1445306" y="950888"/>
                </a:lnTo>
                <a:lnTo>
                  <a:pt x="1441325" y="949030"/>
                </a:lnTo>
                <a:lnTo>
                  <a:pt x="1437874" y="947171"/>
                </a:lnTo>
                <a:lnTo>
                  <a:pt x="1434954" y="945048"/>
                </a:lnTo>
                <a:lnTo>
                  <a:pt x="1428583" y="940270"/>
                </a:lnTo>
                <a:lnTo>
                  <a:pt x="1422478" y="934961"/>
                </a:lnTo>
                <a:lnTo>
                  <a:pt x="1417435" y="929387"/>
                </a:lnTo>
                <a:lnTo>
                  <a:pt x="1412922" y="923016"/>
                </a:lnTo>
                <a:lnTo>
                  <a:pt x="1410533" y="919565"/>
                </a:lnTo>
                <a:lnTo>
                  <a:pt x="1408675" y="916115"/>
                </a:lnTo>
                <a:lnTo>
                  <a:pt x="1406817" y="912664"/>
                </a:lnTo>
                <a:lnTo>
                  <a:pt x="1405224" y="908948"/>
                </a:lnTo>
                <a:lnTo>
                  <a:pt x="1403632" y="905497"/>
                </a:lnTo>
                <a:lnTo>
                  <a:pt x="1402304" y="901515"/>
                </a:lnTo>
                <a:lnTo>
                  <a:pt x="1401243" y="897534"/>
                </a:lnTo>
                <a:lnTo>
                  <a:pt x="1400446" y="893817"/>
                </a:lnTo>
                <a:lnTo>
                  <a:pt x="1399650" y="889570"/>
                </a:lnTo>
                <a:lnTo>
                  <a:pt x="1399385" y="885589"/>
                </a:lnTo>
                <a:lnTo>
                  <a:pt x="1398854" y="881342"/>
                </a:lnTo>
                <a:lnTo>
                  <a:pt x="1398588" y="877094"/>
                </a:lnTo>
                <a:lnTo>
                  <a:pt x="1398854" y="872847"/>
                </a:lnTo>
                <a:lnTo>
                  <a:pt x="1399385" y="868866"/>
                </a:lnTo>
                <a:lnTo>
                  <a:pt x="1399650" y="864884"/>
                </a:lnTo>
                <a:lnTo>
                  <a:pt x="1400446" y="860637"/>
                </a:lnTo>
                <a:lnTo>
                  <a:pt x="1401243" y="856655"/>
                </a:lnTo>
                <a:lnTo>
                  <a:pt x="1402304" y="852939"/>
                </a:lnTo>
                <a:lnTo>
                  <a:pt x="1403632" y="848958"/>
                </a:lnTo>
                <a:lnTo>
                  <a:pt x="1405224" y="845241"/>
                </a:lnTo>
                <a:lnTo>
                  <a:pt x="1406817" y="841791"/>
                </a:lnTo>
                <a:lnTo>
                  <a:pt x="1408675" y="838074"/>
                </a:lnTo>
                <a:lnTo>
                  <a:pt x="1410533" y="834624"/>
                </a:lnTo>
                <a:lnTo>
                  <a:pt x="1412922" y="831438"/>
                </a:lnTo>
                <a:lnTo>
                  <a:pt x="1417435" y="825068"/>
                </a:lnTo>
                <a:lnTo>
                  <a:pt x="1422478" y="819228"/>
                </a:lnTo>
                <a:lnTo>
                  <a:pt x="1428583" y="814184"/>
                </a:lnTo>
                <a:lnTo>
                  <a:pt x="1434954" y="809406"/>
                </a:lnTo>
                <a:lnTo>
                  <a:pt x="1437874" y="807283"/>
                </a:lnTo>
                <a:lnTo>
                  <a:pt x="1441325" y="805425"/>
                </a:lnTo>
                <a:lnTo>
                  <a:pt x="1445306" y="803567"/>
                </a:lnTo>
                <a:lnTo>
                  <a:pt x="1448757" y="801974"/>
                </a:lnTo>
                <a:lnTo>
                  <a:pt x="1452473" y="800381"/>
                </a:lnTo>
                <a:lnTo>
                  <a:pt x="1456189" y="799054"/>
                </a:lnTo>
                <a:lnTo>
                  <a:pt x="1459906" y="797727"/>
                </a:lnTo>
                <a:lnTo>
                  <a:pt x="1464153" y="797196"/>
                </a:lnTo>
                <a:lnTo>
                  <a:pt x="1468134" y="796134"/>
                </a:lnTo>
                <a:lnTo>
                  <a:pt x="1472116" y="795869"/>
                </a:lnTo>
                <a:lnTo>
                  <a:pt x="1476363" y="795603"/>
                </a:lnTo>
                <a:lnTo>
                  <a:pt x="1480345" y="795338"/>
                </a:lnTo>
                <a:close/>
                <a:moveTo>
                  <a:pt x="876984" y="177800"/>
                </a:moveTo>
                <a:lnTo>
                  <a:pt x="883326" y="178065"/>
                </a:lnTo>
                <a:lnTo>
                  <a:pt x="889669" y="179124"/>
                </a:lnTo>
                <a:lnTo>
                  <a:pt x="895482" y="180713"/>
                </a:lnTo>
                <a:lnTo>
                  <a:pt x="901032" y="182832"/>
                </a:lnTo>
                <a:lnTo>
                  <a:pt x="906581" y="185215"/>
                </a:lnTo>
                <a:lnTo>
                  <a:pt x="911867" y="188393"/>
                </a:lnTo>
                <a:lnTo>
                  <a:pt x="916359" y="191836"/>
                </a:lnTo>
                <a:lnTo>
                  <a:pt x="920851" y="196074"/>
                </a:lnTo>
                <a:lnTo>
                  <a:pt x="924815" y="200311"/>
                </a:lnTo>
                <a:lnTo>
                  <a:pt x="928251" y="205078"/>
                </a:lnTo>
                <a:lnTo>
                  <a:pt x="931422" y="210375"/>
                </a:lnTo>
                <a:lnTo>
                  <a:pt x="934065" y="215672"/>
                </a:lnTo>
                <a:lnTo>
                  <a:pt x="936179" y="221498"/>
                </a:lnTo>
                <a:lnTo>
                  <a:pt x="937764" y="227325"/>
                </a:lnTo>
                <a:lnTo>
                  <a:pt x="938821" y="233681"/>
                </a:lnTo>
                <a:lnTo>
                  <a:pt x="939086" y="240037"/>
                </a:lnTo>
                <a:lnTo>
                  <a:pt x="939086" y="766534"/>
                </a:lnTo>
                <a:lnTo>
                  <a:pt x="945956" y="770772"/>
                </a:lnTo>
                <a:lnTo>
                  <a:pt x="952827" y="775539"/>
                </a:lnTo>
                <a:lnTo>
                  <a:pt x="959169" y="780835"/>
                </a:lnTo>
                <a:lnTo>
                  <a:pt x="964983" y="786397"/>
                </a:lnTo>
                <a:lnTo>
                  <a:pt x="971061" y="792488"/>
                </a:lnTo>
                <a:lnTo>
                  <a:pt x="976082" y="798844"/>
                </a:lnTo>
                <a:lnTo>
                  <a:pt x="980839" y="805465"/>
                </a:lnTo>
                <a:lnTo>
                  <a:pt x="985331" y="812351"/>
                </a:lnTo>
                <a:lnTo>
                  <a:pt x="989295" y="819502"/>
                </a:lnTo>
                <a:lnTo>
                  <a:pt x="992995" y="826917"/>
                </a:lnTo>
                <a:lnTo>
                  <a:pt x="995902" y="834862"/>
                </a:lnTo>
                <a:lnTo>
                  <a:pt x="998545" y="843072"/>
                </a:lnTo>
                <a:lnTo>
                  <a:pt x="1000394" y="851282"/>
                </a:lnTo>
                <a:lnTo>
                  <a:pt x="1001980" y="859757"/>
                </a:lnTo>
                <a:lnTo>
                  <a:pt x="1002773" y="868497"/>
                </a:lnTo>
                <a:lnTo>
                  <a:pt x="1003301" y="877236"/>
                </a:lnTo>
                <a:lnTo>
                  <a:pt x="1002773" y="883857"/>
                </a:lnTo>
                <a:lnTo>
                  <a:pt x="1002244" y="889948"/>
                </a:lnTo>
                <a:lnTo>
                  <a:pt x="1001716" y="896569"/>
                </a:lnTo>
                <a:lnTo>
                  <a:pt x="1000394" y="902925"/>
                </a:lnTo>
                <a:lnTo>
                  <a:pt x="999073" y="909017"/>
                </a:lnTo>
                <a:lnTo>
                  <a:pt x="997223" y="915108"/>
                </a:lnTo>
                <a:lnTo>
                  <a:pt x="995373" y="921199"/>
                </a:lnTo>
                <a:lnTo>
                  <a:pt x="993259" y="926761"/>
                </a:lnTo>
                <a:lnTo>
                  <a:pt x="990352" y="932322"/>
                </a:lnTo>
                <a:lnTo>
                  <a:pt x="987445" y="938149"/>
                </a:lnTo>
                <a:lnTo>
                  <a:pt x="984803" y="943446"/>
                </a:lnTo>
                <a:lnTo>
                  <a:pt x="981367" y="948478"/>
                </a:lnTo>
                <a:lnTo>
                  <a:pt x="977932" y="953509"/>
                </a:lnTo>
                <a:lnTo>
                  <a:pt x="973968" y="958541"/>
                </a:lnTo>
                <a:lnTo>
                  <a:pt x="970004" y="962779"/>
                </a:lnTo>
                <a:lnTo>
                  <a:pt x="965512" y="967281"/>
                </a:lnTo>
                <a:lnTo>
                  <a:pt x="961284" y="971783"/>
                </a:lnTo>
                <a:lnTo>
                  <a:pt x="956527" y="975756"/>
                </a:lnTo>
                <a:lnTo>
                  <a:pt x="951770" y="979464"/>
                </a:lnTo>
                <a:lnTo>
                  <a:pt x="946749" y="982906"/>
                </a:lnTo>
                <a:lnTo>
                  <a:pt x="941728" y="986349"/>
                </a:lnTo>
                <a:lnTo>
                  <a:pt x="936443" y="989527"/>
                </a:lnTo>
                <a:lnTo>
                  <a:pt x="930893" y="992441"/>
                </a:lnTo>
                <a:lnTo>
                  <a:pt x="925344" y="994824"/>
                </a:lnTo>
                <a:lnTo>
                  <a:pt x="919530" y="996943"/>
                </a:lnTo>
                <a:lnTo>
                  <a:pt x="913716" y="999062"/>
                </a:lnTo>
                <a:lnTo>
                  <a:pt x="907374" y="1000915"/>
                </a:lnTo>
                <a:lnTo>
                  <a:pt x="901560" y="1001975"/>
                </a:lnTo>
                <a:lnTo>
                  <a:pt x="895218" y="1003299"/>
                </a:lnTo>
                <a:lnTo>
                  <a:pt x="888611" y="1004358"/>
                </a:lnTo>
                <a:lnTo>
                  <a:pt x="882269" y="1004623"/>
                </a:lnTo>
                <a:lnTo>
                  <a:pt x="875663" y="1004888"/>
                </a:lnTo>
                <a:lnTo>
                  <a:pt x="866678" y="1004623"/>
                </a:lnTo>
                <a:lnTo>
                  <a:pt x="857693" y="1003564"/>
                </a:lnTo>
                <a:lnTo>
                  <a:pt x="849236" y="1001975"/>
                </a:lnTo>
                <a:lnTo>
                  <a:pt x="840780" y="999856"/>
                </a:lnTo>
                <a:lnTo>
                  <a:pt x="832324" y="997473"/>
                </a:lnTo>
                <a:lnTo>
                  <a:pt x="824396" y="994030"/>
                </a:lnTo>
                <a:lnTo>
                  <a:pt x="816732" y="990587"/>
                </a:lnTo>
                <a:lnTo>
                  <a:pt x="809333" y="986084"/>
                </a:lnTo>
                <a:lnTo>
                  <a:pt x="802198" y="981317"/>
                </a:lnTo>
                <a:lnTo>
                  <a:pt x="795591" y="976286"/>
                </a:lnTo>
                <a:lnTo>
                  <a:pt x="788984" y="970724"/>
                </a:lnTo>
                <a:lnTo>
                  <a:pt x="783170" y="964633"/>
                </a:lnTo>
                <a:lnTo>
                  <a:pt x="777357" y="958541"/>
                </a:lnTo>
                <a:lnTo>
                  <a:pt x="772600" y="951920"/>
                </a:lnTo>
                <a:lnTo>
                  <a:pt x="767843" y="944770"/>
                </a:lnTo>
                <a:lnTo>
                  <a:pt x="763351" y="937354"/>
                </a:lnTo>
                <a:lnTo>
                  <a:pt x="413204" y="937354"/>
                </a:lnTo>
                <a:lnTo>
                  <a:pt x="406597" y="937090"/>
                </a:lnTo>
                <a:lnTo>
                  <a:pt x="400519" y="936295"/>
                </a:lnTo>
                <a:lnTo>
                  <a:pt x="394705" y="934706"/>
                </a:lnTo>
                <a:lnTo>
                  <a:pt x="388627" y="932322"/>
                </a:lnTo>
                <a:lnTo>
                  <a:pt x="383342" y="929939"/>
                </a:lnTo>
                <a:lnTo>
                  <a:pt x="378321" y="926761"/>
                </a:lnTo>
                <a:lnTo>
                  <a:pt x="373564" y="923053"/>
                </a:lnTo>
                <a:lnTo>
                  <a:pt x="368808" y="919345"/>
                </a:lnTo>
                <a:lnTo>
                  <a:pt x="365108" y="914843"/>
                </a:lnTo>
                <a:lnTo>
                  <a:pt x="361408" y="909811"/>
                </a:lnTo>
                <a:lnTo>
                  <a:pt x="358237" y="904779"/>
                </a:lnTo>
                <a:lnTo>
                  <a:pt x="355859" y="899483"/>
                </a:lnTo>
                <a:lnTo>
                  <a:pt x="353480" y="893921"/>
                </a:lnTo>
                <a:lnTo>
                  <a:pt x="352159" y="887830"/>
                </a:lnTo>
                <a:lnTo>
                  <a:pt x="351102" y="881474"/>
                </a:lnTo>
                <a:lnTo>
                  <a:pt x="350838" y="875382"/>
                </a:lnTo>
                <a:lnTo>
                  <a:pt x="351102" y="868761"/>
                </a:lnTo>
                <a:lnTo>
                  <a:pt x="352159" y="862670"/>
                </a:lnTo>
                <a:lnTo>
                  <a:pt x="353480" y="856844"/>
                </a:lnTo>
                <a:lnTo>
                  <a:pt x="355859" y="850752"/>
                </a:lnTo>
                <a:lnTo>
                  <a:pt x="358237" y="845456"/>
                </a:lnTo>
                <a:lnTo>
                  <a:pt x="361408" y="840424"/>
                </a:lnTo>
                <a:lnTo>
                  <a:pt x="365108" y="835392"/>
                </a:lnTo>
                <a:lnTo>
                  <a:pt x="368808" y="831154"/>
                </a:lnTo>
                <a:lnTo>
                  <a:pt x="373564" y="827447"/>
                </a:lnTo>
                <a:lnTo>
                  <a:pt x="378321" y="823474"/>
                </a:lnTo>
                <a:lnTo>
                  <a:pt x="383342" y="820296"/>
                </a:lnTo>
                <a:lnTo>
                  <a:pt x="388627" y="817913"/>
                </a:lnTo>
                <a:lnTo>
                  <a:pt x="394705" y="815794"/>
                </a:lnTo>
                <a:lnTo>
                  <a:pt x="400519" y="814205"/>
                </a:lnTo>
                <a:lnTo>
                  <a:pt x="406597" y="813146"/>
                </a:lnTo>
                <a:lnTo>
                  <a:pt x="413204" y="812881"/>
                </a:lnTo>
                <a:lnTo>
                  <a:pt x="765465" y="812881"/>
                </a:lnTo>
                <a:lnTo>
                  <a:pt x="770222" y="805730"/>
                </a:lnTo>
                <a:lnTo>
                  <a:pt x="775507" y="798579"/>
                </a:lnTo>
                <a:lnTo>
                  <a:pt x="780792" y="791959"/>
                </a:lnTo>
                <a:lnTo>
                  <a:pt x="786870" y="785602"/>
                </a:lnTo>
                <a:lnTo>
                  <a:pt x="793477" y="779511"/>
                </a:lnTo>
                <a:lnTo>
                  <a:pt x="800348" y="774214"/>
                </a:lnTo>
                <a:lnTo>
                  <a:pt x="807483" y="769183"/>
                </a:lnTo>
                <a:lnTo>
                  <a:pt x="815147" y="764945"/>
                </a:lnTo>
                <a:lnTo>
                  <a:pt x="815147" y="240037"/>
                </a:lnTo>
                <a:lnTo>
                  <a:pt x="815411" y="233681"/>
                </a:lnTo>
                <a:lnTo>
                  <a:pt x="816204" y="227325"/>
                </a:lnTo>
                <a:lnTo>
                  <a:pt x="817789" y="221498"/>
                </a:lnTo>
                <a:lnTo>
                  <a:pt x="819639" y="215672"/>
                </a:lnTo>
                <a:lnTo>
                  <a:pt x="822546" y="210375"/>
                </a:lnTo>
                <a:lnTo>
                  <a:pt x="825717" y="205078"/>
                </a:lnTo>
                <a:lnTo>
                  <a:pt x="829153" y="200311"/>
                </a:lnTo>
                <a:lnTo>
                  <a:pt x="833116" y="196074"/>
                </a:lnTo>
                <a:lnTo>
                  <a:pt x="837609" y="191836"/>
                </a:lnTo>
                <a:lnTo>
                  <a:pt x="842366" y="188393"/>
                </a:lnTo>
                <a:lnTo>
                  <a:pt x="847387" y="185215"/>
                </a:lnTo>
                <a:lnTo>
                  <a:pt x="852936" y="182832"/>
                </a:lnTo>
                <a:lnTo>
                  <a:pt x="858486" y="180713"/>
                </a:lnTo>
                <a:lnTo>
                  <a:pt x="864564" y="179124"/>
                </a:lnTo>
                <a:lnTo>
                  <a:pt x="870642" y="178065"/>
                </a:lnTo>
                <a:lnTo>
                  <a:pt x="876984" y="177800"/>
                </a:lnTo>
                <a:close/>
                <a:moveTo>
                  <a:pt x="856991" y="124392"/>
                </a:moveTo>
                <a:lnTo>
                  <a:pt x="837683" y="125450"/>
                </a:lnTo>
                <a:lnTo>
                  <a:pt x="818374" y="126774"/>
                </a:lnTo>
                <a:lnTo>
                  <a:pt x="799594" y="128362"/>
                </a:lnTo>
                <a:lnTo>
                  <a:pt x="780550" y="130479"/>
                </a:lnTo>
                <a:lnTo>
                  <a:pt x="762034" y="132861"/>
                </a:lnTo>
                <a:lnTo>
                  <a:pt x="743255" y="136037"/>
                </a:lnTo>
                <a:lnTo>
                  <a:pt x="725004" y="139478"/>
                </a:lnTo>
                <a:lnTo>
                  <a:pt x="706489" y="143712"/>
                </a:lnTo>
                <a:lnTo>
                  <a:pt x="688502" y="147947"/>
                </a:lnTo>
                <a:lnTo>
                  <a:pt x="670516" y="152975"/>
                </a:lnTo>
                <a:lnTo>
                  <a:pt x="653059" y="158269"/>
                </a:lnTo>
                <a:lnTo>
                  <a:pt x="635337" y="164091"/>
                </a:lnTo>
                <a:lnTo>
                  <a:pt x="617880" y="169914"/>
                </a:lnTo>
                <a:lnTo>
                  <a:pt x="600687" y="176530"/>
                </a:lnTo>
                <a:lnTo>
                  <a:pt x="583759" y="183412"/>
                </a:lnTo>
                <a:lnTo>
                  <a:pt x="567095" y="191087"/>
                </a:lnTo>
                <a:lnTo>
                  <a:pt x="550432" y="198762"/>
                </a:lnTo>
                <a:lnTo>
                  <a:pt x="534297" y="206967"/>
                </a:lnTo>
                <a:lnTo>
                  <a:pt x="517898" y="215436"/>
                </a:lnTo>
                <a:lnTo>
                  <a:pt x="502292" y="224170"/>
                </a:lnTo>
                <a:lnTo>
                  <a:pt x="486686" y="233698"/>
                </a:lnTo>
                <a:lnTo>
                  <a:pt x="471345" y="242961"/>
                </a:lnTo>
                <a:lnTo>
                  <a:pt x="456268" y="253018"/>
                </a:lnTo>
                <a:lnTo>
                  <a:pt x="441192" y="263340"/>
                </a:lnTo>
                <a:lnTo>
                  <a:pt x="426379" y="274191"/>
                </a:lnTo>
                <a:lnTo>
                  <a:pt x="412361" y="285042"/>
                </a:lnTo>
                <a:lnTo>
                  <a:pt x="398342" y="296423"/>
                </a:lnTo>
                <a:lnTo>
                  <a:pt x="384588" y="308333"/>
                </a:lnTo>
                <a:lnTo>
                  <a:pt x="371098" y="320243"/>
                </a:lnTo>
                <a:lnTo>
                  <a:pt x="357608" y="332417"/>
                </a:lnTo>
                <a:lnTo>
                  <a:pt x="344648" y="344856"/>
                </a:lnTo>
                <a:lnTo>
                  <a:pt x="332216" y="358089"/>
                </a:lnTo>
                <a:lnTo>
                  <a:pt x="319784" y="371323"/>
                </a:lnTo>
                <a:lnTo>
                  <a:pt x="307617" y="384820"/>
                </a:lnTo>
                <a:lnTo>
                  <a:pt x="295979" y="398583"/>
                </a:lnTo>
                <a:lnTo>
                  <a:pt x="284870" y="412610"/>
                </a:lnTo>
                <a:lnTo>
                  <a:pt x="273761" y="427167"/>
                </a:lnTo>
                <a:lnTo>
                  <a:pt x="263181" y="441458"/>
                </a:lnTo>
                <a:lnTo>
                  <a:pt x="252865" y="456544"/>
                </a:lnTo>
                <a:lnTo>
                  <a:pt x="242814" y="471630"/>
                </a:lnTo>
                <a:lnTo>
                  <a:pt x="233027" y="486980"/>
                </a:lnTo>
                <a:lnTo>
                  <a:pt x="224034" y="502596"/>
                </a:lnTo>
                <a:lnTo>
                  <a:pt x="215041" y="518740"/>
                </a:lnTo>
                <a:lnTo>
                  <a:pt x="206577" y="534620"/>
                </a:lnTo>
                <a:lnTo>
                  <a:pt x="198377" y="551029"/>
                </a:lnTo>
                <a:lnTo>
                  <a:pt x="190707" y="567438"/>
                </a:lnTo>
                <a:lnTo>
                  <a:pt x="183301" y="584112"/>
                </a:lnTo>
                <a:lnTo>
                  <a:pt x="176424" y="601315"/>
                </a:lnTo>
                <a:lnTo>
                  <a:pt x="169811" y="618253"/>
                </a:lnTo>
                <a:lnTo>
                  <a:pt x="163992" y="635986"/>
                </a:lnTo>
                <a:lnTo>
                  <a:pt x="157908" y="653454"/>
                </a:lnTo>
                <a:lnTo>
                  <a:pt x="152883" y="670921"/>
                </a:lnTo>
                <a:lnTo>
                  <a:pt x="147857" y="689183"/>
                </a:lnTo>
                <a:lnTo>
                  <a:pt x="143625" y="707180"/>
                </a:lnTo>
                <a:lnTo>
                  <a:pt x="139393" y="725707"/>
                </a:lnTo>
                <a:lnTo>
                  <a:pt x="135955" y="743704"/>
                </a:lnTo>
                <a:lnTo>
                  <a:pt x="132781" y="762495"/>
                </a:lnTo>
                <a:lnTo>
                  <a:pt x="130400" y="781551"/>
                </a:lnTo>
                <a:lnTo>
                  <a:pt x="128019" y="800342"/>
                </a:lnTo>
                <a:lnTo>
                  <a:pt x="126168" y="819133"/>
                </a:lnTo>
                <a:lnTo>
                  <a:pt x="125110" y="838189"/>
                </a:lnTo>
                <a:lnTo>
                  <a:pt x="124316" y="857509"/>
                </a:lnTo>
                <a:lnTo>
                  <a:pt x="124052" y="877094"/>
                </a:lnTo>
                <a:lnTo>
                  <a:pt x="124316" y="896414"/>
                </a:lnTo>
                <a:lnTo>
                  <a:pt x="125110" y="915735"/>
                </a:lnTo>
                <a:lnTo>
                  <a:pt x="126168" y="934791"/>
                </a:lnTo>
                <a:lnTo>
                  <a:pt x="128019" y="953846"/>
                </a:lnTo>
                <a:lnTo>
                  <a:pt x="130400" y="972637"/>
                </a:lnTo>
                <a:lnTo>
                  <a:pt x="132781" y="991428"/>
                </a:lnTo>
                <a:lnTo>
                  <a:pt x="135955" y="1009955"/>
                </a:lnTo>
                <a:lnTo>
                  <a:pt x="139393" y="1028481"/>
                </a:lnTo>
                <a:lnTo>
                  <a:pt x="143625" y="1046743"/>
                </a:lnTo>
                <a:lnTo>
                  <a:pt x="147857" y="1065005"/>
                </a:lnTo>
                <a:lnTo>
                  <a:pt x="152883" y="1082737"/>
                </a:lnTo>
                <a:lnTo>
                  <a:pt x="157908" y="1100734"/>
                </a:lnTo>
                <a:lnTo>
                  <a:pt x="163992" y="1118202"/>
                </a:lnTo>
                <a:lnTo>
                  <a:pt x="169811" y="1135405"/>
                </a:lnTo>
                <a:lnTo>
                  <a:pt x="176424" y="1152608"/>
                </a:lnTo>
                <a:lnTo>
                  <a:pt x="183301" y="1169547"/>
                </a:lnTo>
                <a:lnTo>
                  <a:pt x="190707" y="1186485"/>
                </a:lnTo>
                <a:lnTo>
                  <a:pt x="198377" y="1203159"/>
                </a:lnTo>
                <a:lnTo>
                  <a:pt x="206577" y="1219568"/>
                </a:lnTo>
                <a:lnTo>
                  <a:pt x="215041" y="1235448"/>
                </a:lnTo>
                <a:lnTo>
                  <a:pt x="224034" y="1251592"/>
                </a:lnTo>
                <a:lnTo>
                  <a:pt x="233027" y="1267208"/>
                </a:lnTo>
                <a:lnTo>
                  <a:pt x="242814" y="1282558"/>
                </a:lnTo>
                <a:lnTo>
                  <a:pt x="252865" y="1297644"/>
                </a:lnTo>
                <a:lnTo>
                  <a:pt x="263181" y="1312200"/>
                </a:lnTo>
                <a:lnTo>
                  <a:pt x="273761" y="1327021"/>
                </a:lnTo>
                <a:lnTo>
                  <a:pt x="284870" y="1341578"/>
                </a:lnTo>
                <a:lnTo>
                  <a:pt x="295979" y="1355605"/>
                </a:lnTo>
                <a:lnTo>
                  <a:pt x="307617" y="1369368"/>
                </a:lnTo>
                <a:lnTo>
                  <a:pt x="319784" y="1382865"/>
                </a:lnTo>
                <a:lnTo>
                  <a:pt x="332216" y="1396099"/>
                </a:lnTo>
                <a:lnTo>
                  <a:pt x="344648" y="1408803"/>
                </a:lnTo>
                <a:lnTo>
                  <a:pt x="357608" y="1421771"/>
                </a:lnTo>
                <a:lnTo>
                  <a:pt x="371098" y="1433946"/>
                </a:lnTo>
                <a:lnTo>
                  <a:pt x="384588" y="1445855"/>
                </a:lnTo>
                <a:lnTo>
                  <a:pt x="398342" y="1457501"/>
                </a:lnTo>
                <a:lnTo>
                  <a:pt x="412361" y="1469146"/>
                </a:lnTo>
                <a:lnTo>
                  <a:pt x="426379" y="1479997"/>
                </a:lnTo>
                <a:lnTo>
                  <a:pt x="441192" y="1490848"/>
                </a:lnTo>
                <a:lnTo>
                  <a:pt x="456268" y="1501170"/>
                </a:lnTo>
                <a:lnTo>
                  <a:pt x="471345" y="1511227"/>
                </a:lnTo>
                <a:lnTo>
                  <a:pt x="486686" y="1520490"/>
                </a:lnTo>
                <a:lnTo>
                  <a:pt x="502292" y="1530018"/>
                </a:lnTo>
                <a:lnTo>
                  <a:pt x="517898" y="1538752"/>
                </a:lnTo>
                <a:lnTo>
                  <a:pt x="534297" y="1547221"/>
                </a:lnTo>
                <a:lnTo>
                  <a:pt x="550432" y="1555426"/>
                </a:lnTo>
                <a:lnTo>
                  <a:pt x="567095" y="1563101"/>
                </a:lnTo>
                <a:lnTo>
                  <a:pt x="583759" y="1570512"/>
                </a:lnTo>
                <a:lnTo>
                  <a:pt x="600687" y="1577393"/>
                </a:lnTo>
                <a:lnTo>
                  <a:pt x="617880" y="1583745"/>
                </a:lnTo>
                <a:lnTo>
                  <a:pt x="635337" y="1590097"/>
                </a:lnTo>
                <a:lnTo>
                  <a:pt x="653059" y="1595655"/>
                </a:lnTo>
                <a:lnTo>
                  <a:pt x="670516" y="1601213"/>
                </a:lnTo>
                <a:lnTo>
                  <a:pt x="688502" y="1605712"/>
                </a:lnTo>
                <a:lnTo>
                  <a:pt x="706489" y="1610476"/>
                </a:lnTo>
                <a:lnTo>
                  <a:pt x="725004" y="1614181"/>
                </a:lnTo>
                <a:lnTo>
                  <a:pt x="743255" y="1618151"/>
                </a:lnTo>
                <a:lnTo>
                  <a:pt x="762034" y="1620798"/>
                </a:lnTo>
                <a:lnTo>
                  <a:pt x="780550" y="1623709"/>
                </a:lnTo>
                <a:lnTo>
                  <a:pt x="799594" y="1625826"/>
                </a:lnTo>
                <a:lnTo>
                  <a:pt x="818374" y="1627414"/>
                </a:lnTo>
                <a:lnTo>
                  <a:pt x="837683" y="1628738"/>
                </a:lnTo>
                <a:lnTo>
                  <a:pt x="856991" y="1629267"/>
                </a:lnTo>
                <a:lnTo>
                  <a:pt x="876300" y="1629532"/>
                </a:lnTo>
                <a:lnTo>
                  <a:pt x="895873" y="1629267"/>
                </a:lnTo>
                <a:lnTo>
                  <a:pt x="914918" y="1628738"/>
                </a:lnTo>
                <a:lnTo>
                  <a:pt x="933962" y="1627414"/>
                </a:lnTo>
                <a:lnTo>
                  <a:pt x="953271" y="1625826"/>
                </a:lnTo>
                <a:lnTo>
                  <a:pt x="972050" y="1623709"/>
                </a:lnTo>
                <a:lnTo>
                  <a:pt x="990830" y="1620798"/>
                </a:lnTo>
                <a:lnTo>
                  <a:pt x="1009345" y="1618151"/>
                </a:lnTo>
                <a:lnTo>
                  <a:pt x="1027861" y="1614181"/>
                </a:lnTo>
                <a:lnTo>
                  <a:pt x="1045847" y="1610476"/>
                </a:lnTo>
                <a:lnTo>
                  <a:pt x="1064098" y="1605712"/>
                </a:lnTo>
                <a:lnTo>
                  <a:pt x="1082084" y="1601213"/>
                </a:lnTo>
                <a:lnTo>
                  <a:pt x="1099806" y="1595655"/>
                </a:lnTo>
                <a:lnTo>
                  <a:pt x="1117263" y="1590097"/>
                </a:lnTo>
                <a:lnTo>
                  <a:pt x="1134720" y="1583745"/>
                </a:lnTo>
                <a:lnTo>
                  <a:pt x="1151913" y="1577393"/>
                </a:lnTo>
                <a:lnTo>
                  <a:pt x="1168841" y="1570512"/>
                </a:lnTo>
                <a:lnTo>
                  <a:pt x="1185769" y="1563101"/>
                </a:lnTo>
                <a:lnTo>
                  <a:pt x="1201904" y="1555426"/>
                </a:lnTo>
                <a:lnTo>
                  <a:pt x="1218568" y="1547221"/>
                </a:lnTo>
                <a:lnTo>
                  <a:pt x="1234702" y="1538752"/>
                </a:lnTo>
                <a:lnTo>
                  <a:pt x="1250573" y="1530018"/>
                </a:lnTo>
                <a:lnTo>
                  <a:pt x="1265914" y="1520490"/>
                </a:lnTo>
                <a:lnTo>
                  <a:pt x="1281255" y="1511227"/>
                </a:lnTo>
                <a:lnTo>
                  <a:pt x="1296596" y="1501170"/>
                </a:lnTo>
                <a:lnTo>
                  <a:pt x="1311408" y="1490848"/>
                </a:lnTo>
                <a:lnTo>
                  <a:pt x="1325956" y="1479997"/>
                </a:lnTo>
                <a:lnTo>
                  <a:pt x="1340504" y="1469146"/>
                </a:lnTo>
                <a:lnTo>
                  <a:pt x="1354522" y="1457501"/>
                </a:lnTo>
                <a:lnTo>
                  <a:pt x="1368277" y="1445855"/>
                </a:lnTo>
                <a:lnTo>
                  <a:pt x="1381766" y="1433946"/>
                </a:lnTo>
                <a:lnTo>
                  <a:pt x="1394991" y="1421771"/>
                </a:lnTo>
                <a:lnTo>
                  <a:pt x="1407952" y="1408803"/>
                </a:lnTo>
                <a:lnTo>
                  <a:pt x="1420384" y="1396099"/>
                </a:lnTo>
                <a:lnTo>
                  <a:pt x="1432815" y="1382865"/>
                </a:lnTo>
                <a:lnTo>
                  <a:pt x="1444718" y="1369368"/>
                </a:lnTo>
                <a:lnTo>
                  <a:pt x="1456356" y="1355605"/>
                </a:lnTo>
                <a:lnTo>
                  <a:pt x="1467730" y="1341578"/>
                </a:lnTo>
                <a:lnTo>
                  <a:pt x="1479104" y="1327021"/>
                </a:lnTo>
                <a:lnTo>
                  <a:pt x="1489684" y="1312200"/>
                </a:lnTo>
                <a:lnTo>
                  <a:pt x="1499735" y="1297644"/>
                </a:lnTo>
                <a:lnTo>
                  <a:pt x="1509786" y="1282558"/>
                </a:lnTo>
                <a:lnTo>
                  <a:pt x="1519308" y="1267208"/>
                </a:lnTo>
                <a:lnTo>
                  <a:pt x="1528830" y="1251592"/>
                </a:lnTo>
                <a:lnTo>
                  <a:pt x="1537559" y="1235448"/>
                </a:lnTo>
                <a:lnTo>
                  <a:pt x="1546023" y="1219568"/>
                </a:lnTo>
                <a:lnTo>
                  <a:pt x="1554223" y="1203159"/>
                </a:lnTo>
                <a:lnTo>
                  <a:pt x="1561893" y="1186485"/>
                </a:lnTo>
                <a:lnTo>
                  <a:pt x="1569299" y="1169547"/>
                </a:lnTo>
                <a:lnTo>
                  <a:pt x="1576176" y="1152608"/>
                </a:lnTo>
                <a:lnTo>
                  <a:pt x="1582789" y="1135405"/>
                </a:lnTo>
                <a:lnTo>
                  <a:pt x="1588873" y="1118202"/>
                </a:lnTo>
                <a:lnTo>
                  <a:pt x="1594692" y="1100734"/>
                </a:lnTo>
                <a:lnTo>
                  <a:pt x="1599982" y="1082737"/>
                </a:lnTo>
                <a:lnTo>
                  <a:pt x="1604743" y="1065005"/>
                </a:lnTo>
                <a:lnTo>
                  <a:pt x="1608975" y="1046743"/>
                </a:lnTo>
                <a:lnTo>
                  <a:pt x="1613207" y="1028481"/>
                </a:lnTo>
                <a:lnTo>
                  <a:pt x="1616645" y="1009955"/>
                </a:lnTo>
                <a:lnTo>
                  <a:pt x="1619555" y="991428"/>
                </a:lnTo>
                <a:lnTo>
                  <a:pt x="1622464" y="972637"/>
                </a:lnTo>
                <a:lnTo>
                  <a:pt x="1624581" y="953846"/>
                </a:lnTo>
                <a:lnTo>
                  <a:pt x="1626168" y="934791"/>
                </a:lnTo>
                <a:lnTo>
                  <a:pt x="1627490" y="915735"/>
                </a:lnTo>
                <a:lnTo>
                  <a:pt x="1628019" y="896414"/>
                </a:lnTo>
                <a:lnTo>
                  <a:pt x="1628548" y="877094"/>
                </a:lnTo>
                <a:lnTo>
                  <a:pt x="1628019" y="857509"/>
                </a:lnTo>
                <a:lnTo>
                  <a:pt x="1627490" y="838189"/>
                </a:lnTo>
                <a:lnTo>
                  <a:pt x="1626168" y="819133"/>
                </a:lnTo>
                <a:lnTo>
                  <a:pt x="1624581" y="800342"/>
                </a:lnTo>
                <a:lnTo>
                  <a:pt x="1622464" y="781551"/>
                </a:lnTo>
                <a:lnTo>
                  <a:pt x="1619555" y="762495"/>
                </a:lnTo>
                <a:lnTo>
                  <a:pt x="1616645" y="743704"/>
                </a:lnTo>
                <a:lnTo>
                  <a:pt x="1613207" y="725707"/>
                </a:lnTo>
                <a:lnTo>
                  <a:pt x="1608975" y="707180"/>
                </a:lnTo>
                <a:lnTo>
                  <a:pt x="1604743" y="689183"/>
                </a:lnTo>
                <a:lnTo>
                  <a:pt x="1599982" y="670921"/>
                </a:lnTo>
                <a:lnTo>
                  <a:pt x="1594692" y="653454"/>
                </a:lnTo>
                <a:lnTo>
                  <a:pt x="1588873" y="635986"/>
                </a:lnTo>
                <a:lnTo>
                  <a:pt x="1582789" y="618253"/>
                </a:lnTo>
                <a:lnTo>
                  <a:pt x="1576176" y="601315"/>
                </a:lnTo>
                <a:lnTo>
                  <a:pt x="1569299" y="584112"/>
                </a:lnTo>
                <a:lnTo>
                  <a:pt x="1561893" y="567438"/>
                </a:lnTo>
                <a:lnTo>
                  <a:pt x="1554223" y="551029"/>
                </a:lnTo>
                <a:lnTo>
                  <a:pt x="1546023" y="534620"/>
                </a:lnTo>
                <a:lnTo>
                  <a:pt x="1537559" y="518740"/>
                </a:lnTo>
                <a:lnTo>
                  <a:pt x="1528830" y="502596"/>
                </a:lnTo>
                <a:lnTo>
                  <a:pt x="1519308" y="486980"/>
                </a:lnTo>
                <a:lnTo>
                  <a:pt x="1509786" y="471630"/>
                </a:lnTo>
                <a:lnTo>
                  <a:pt x="1499735" y="456544"/>
                </a:lnTo>
                <a:lnTo>
                  <a:pt x="1489684" y="441458"/>
                </a:lnTo>
                <a:lnTo>
                  <a:pt x="1479104" y="427167"/>
                </a:lnTo>
                <a:lnTo>
                  <a:pt x="1467730" y="412610"/>
                </a:lnTo>
                <a:lnTo>
                  <a:pt x="1456356" y="398583"/>
                </a:lnTo>
                <a:lnTo>
                  <a:pt x="1444718" y="384820"/>
                </a:lnTo>
                <a:lnTo>
                  <a:pt x="1432815" y="371323"/>
                </a:lnTo>
                <a:lnTo>
                  <a:pt x="1420384" y="358089"/>
                </a:lnTo>
                <a:lnTo>
                  <a:pt x="1407952" y="344856"/>
                </a:lnTo>
                <a:lnTo>
                  <a:pt x="1394991" y="332417"/>
                </a:lnTo>
                <a:lnTo>
                  <a:pt x="1381766" y="320243"/>
                </a:lnTo>
                <a:lnTo>
                  <a:pt x="1368277" y="308333"/>
                </a:lnTo>
                <a:lnTo>
                  <a:pt x="1354522" y="296423"/>
                </a:lnTo>
                <a:lnTo>
                  <a:pt x="1340504" y="285042"/>
                </a:lnTo>
                <a:lnTo>
                  <a:pt x="1325956" y="274191"/>
                </a:lnTo>
                <a:lnTo>
                  <a:pt x="1311408" y="263340"/>
                </a:lnTo>
                <a:lnTo>
                  <a:pt x="1296596" y="253018"/>
                </a:lnTo>
                <a:lnTo>
                  <a:pt x="1281255" y="242961"/>
                </a:lnTo>
                <a:lnTo>
                  <a:pt x="1265914" y="233698"/>
                </a:lnTo>
                <a:lnTo>
                  <a:pt x="1250573" y="224170"/>
                </a:lnTo>
                <a:lnTo>
                  <a:pt x="1234702" y="215436"/>
                </a:lnTo>
                <a:lnTo>
                  <a:pt x="1218568" y="206967"/>
                </a:lnTo>
                <a:lnTo>
                  <a:pt x="1201904" y="198762"/>
                </a:lnTo>
                <a:lnTo>
                  <a:pt x="1185769" y="191087"/>
                </a:lnTo>
                <a:lnTo>
                  <a:pt x="1168841" y="183412"/>
                </a:lnTo>
                <a:lnTo>
                  <a:pt x="1151913" y="176530"/>
                </a:lnTo>
                <a:lnTo>
                  <a:pt x="1134720" y="169914"/>
                </a:lnTo>
                <a:lnTo>
                  <a:pt x="1117263" y="164091"/>
                </a:lnTo>
                <a:lnTo>
                  <a:pt x="1099806" y="158269"/>
                </a:lnTo>
                <a:lnTo>
                  <a:pt x="1082084" y="152975"/>
                </a:lnTo>
                <a:lnTo>
                  <a:pt x="1064098" y="147947"/>
                </a:lnTo>
                <a:lnTo>
                  <a:pt x="1045847" y="143712"/>
                </a:lnTo>
                <a:lnTo>
                  <a:pt x="1027861" y="139478"/>
                </a:lnTo>
                <a:lnTo>
                  <a:pt x="1009345" y="136037"/>
                </a:lnTo>
                <a:lnTo>
                  <a:pt x="990830" y="132861"/>
                </a:lnTo>
                <a:lnTo>
                  <a:pt x="972050" y="130479"/>
                </a:lnTo>
                <a:lnTo>
                  <a:pt x="953271" y="128362"/>
                </a:lnTo>
                <a:lnTo>
                  <a:pt x="933962" y="126774"/>
                </a:lnTo>
                <a:lnTo>
                  <a:pt x="914918" y="125450"/>
                </a:lnTo>
                <a:lnTo>
                  <a:pt x="895873" y="124392"/>
                </a:lnTo>
                <a:lnTo>
                  <a:pt x="876300" y="124392"/>
                </a:lnTo>
                <a:lnTo>
                  <a:pt x="856991" y="124392"/>
                </a:lnTo>
                <a:close/>
                <a:moveTo>
                  <a:pt x="876300" y="0"/>
                </a:moveTo>
                <a:lnTo>
                  <a:pt x="899048" y="265"/>
                </a:lnTo>
                <a:lnTo>
                  <a:pt x="921266" y="1323"/>
                </a:lnTo>
                <a:lnTo>
                  <a:pt x="943749" y="2382"/>
                </a:lnTo>
                <a:lnTo>
                  <a:pt x="965702" y="4764"/>
                </a:lnTo>
                <a:lnTo>
                  <a:pt x="987656" y="7146"/>
                </a:lnTo>
                <a:lnTo>
                  <a:pt x="1009610" y="10057"/>
                </a:lnTo>
                <a:lnTo>
                  <a:pt x="1031299" y="13763"/>
                </a:lnTo>
                <a:lnTo>
                  <a:pt x="1052724" y="17997"/>
                </a:lnTo>
                <a:lnTo>
                  <a:pt x="1074149" y="22496"/>
                </a:lnTo>
                <a:lnTo>
                  <a:pt x="1095045" y="27525"/>
                </a:lnTo>
                <a:lnTo>
                  <a:pt x="1115940" y="33348"/>
                </a:lnTo>
                <a:lnTo>
                  <a:pt x="1136572" y="39435"/>
                </a:lnTo>
                <a:lnTo>
                  <a:pt x="1157203" y="46051"/>
                </a:lnTo>
                <a:lnTo>
                  <a:pt x="1177305" y="53197"/>
                </a:lnTo>
                <a:lnTo>
                  <a:pt x="1197407" y="60873"/>
                </a:lnTo>
                <a:lnTo>
                  <a:pt x="1216981" y="69077"/>
                </a:lnTo>
                <a:lnTo>
                  <a:pt x="1236818" y="77811"/>
                </a:lnTo>
                <a:lnTo>
                  <a:pt x="1255863" y="86545"/>
                </a:lnTo>
                <a:lnTo>
                  <a:pt x="1274907" y="96337"/>
                </a:lnTo>
                <a:lnTo>
                  <a:pt x="1293687" y="105865"/>
                </a:lnTo>
                <a:lnTo>
                  <a:pt x="1312202" y="116452"/>
                </a:lnTo>
                <a:lnTo>
                  <a:pt x="1330453" y="127303"/>
                </a:lnTo>
                <a:lnTo>
                  <a:pt x="1348439" y="138154"/>
                </a:lnTo>
                <a:lnTo>
                  <a:pt x="1365896" y="149799"/>
                </a:lnTo>
                <a:lnTo>
                  <a:pt x="1383353" y="162239"/>
                </a:lnTo>
                <a:lnTo>
                  <a:pt x="1400282" y="174413"/>
                </a:lnTo>
                <a:lnTo>
                  <a:pt x="1416945" y="187117"/>
                </a:lnTo>
                <a:lnTo>
                  <a:pt x="1433609" y="200615"/>
                </a:lnTo>
                <a:lnTo>
                  <a:pt x="1449479" y="214113"/>
                </a:lnTo>
                <a:lnTo>
                  <a:pt x="1465085" y="228404"/>
                </a:lnTo>
                <a:lnTo>
                  <a:pt x="1480426" y="242432"/>
                </a:lnTo>
                <a:lnTo>
                  <a:pt x="1495503" y="257253"/>
                </a:lnTo>
                <a:lnTo>
                  <a:pt x="1510315" y="272074"/>
                </a:lnTo>
                <a:lnTo>
                  <a:pt x="1524863" y="287424"/>
                </a:lnTo>
                <a:lnTo>
                  <a:pt x="1538881" y="303569"/>
                </a:lnTo>
                <a:lnTo>
                  <a:pt x="1552371" y="319449"/>
                </a:lnTo>
                <a:lnTo>
                  <a:pt x="1565596" y="335858"/>
                </a:lnTo>
                <a:lnTo>
                  <a:pt x="1578292" y="352796"/>
                </a:lnTo>
                <a:lnTo>
                  <a:pt x="1590724" y="369735"/>
                </a:lnTo>
                <a:lnTo>
                  <a:pt x="1602627" y="386938"/>
                </a:lnTo>
                <a:lnTo>
                  <a:pt x="1614265" y="404935"/>
                </a:lnTo>
                <a:lnTo>
                  <a:pt x="1625639" y="422667"/>
                </a:lnTo>
                <a:lnTo>
                  <a:pt x="1636219" y="440929"/>
                </a:lnTo>
                <a:lnTo>
                  <a:pt x="1646534" y="459455"/>
                </a:lnTo>
                <a:lnTo>
                  <a:pt x="1656585" y="478247"/>
                </a:lnTo>
                <a:lnTo>
                  <a:pt x="1666108" y="497038"/>
                </a:lnTo>
                <a:lnTo>
                  <a:pt x="1675101" y="516358"/>
                </a:lnTo>
                <a:lnTo>
                  <a:pt x="1683565" y="535943"/>
                </a:lnTo>
                <a:lnTo>
                  <a:pt x="1691764" y="555528"/>
                </a:lnTo>
                <a:lnTo>
                  <a:pt x="1699170" y="575643"/>
                </a:lnTo>
                <a:lnTo>
                  <a:pt x="1706577" y="596022"/>
                </a:lnTo>
                <a:lnTo>
                  <a:pt x="1712925" y="616401"/>
                </a:lnTo>
                <a:lnTo>
                  <a:pt x="1719273" y="637309"/>
                </a:lnTo>
                <a:lnTo>
                  <a:pt x="1725092" y="658218"/>
                </a:lnTo>
                <a:lnTo>
                  <a:pt x="1730382" y="679126"/>
                </a:lnTo>
                <a:lnTo>
                  <a:pt x="1734614" y="700564"/>
                </a:lnTo>
                <a:lnTo>
                  <a:pt x="1739111" y="721737"/>
                </a:lnTo>
                <a:lnTo>
                  <a:pt x="1742549" y="743439"/>
                </a:lnTo>
                <a:lnTo>
                  <a:pt x="1745723" y="765406"/>
                </a:lnTo>
                <a:lnTo>
                  <a:pt x="1748104" y="787373"/>
                </a:lnTo>
                <a:lnTo>
                  <a:pt x="1749955" y="809605"/>
                </a:lnTo>
                <a:lnTo>
                  <a:pt x="1751542" y="831837"/>
                </a:lnTo>
                <a:lnTo>
                  <a:pt x="1752336" y="854598"/>
                </a:lnTo>
                <a:lnTo>
                  <a:pt x="1752600" y="877094"/>
                </a:lnTo>
                <a:lnTo>
                  <a:pt x="1752336" y="899590"/>
                </a:lnTo>
                <a:lnTo>
                  <a:pt x="1751542" y="922351"/>
                </a:lnTo>
                <a:lnTo>
                  <a:pt x="1749955" y="944583"/>
                </a:lnTo>
                <a:lnTo>
                  <a:pt x="1748104" y="966550"/>
                </a:lnTo>
                <a:lnTo>
                  <a:pt x="1745723" y="988782"/>
                </a:lnTo>
                <a:lnTo>
                  <a:pt x="1742549" y="1010220"/>
                </a:lnTo>
                <a:lnTo>
                  <a:pt x="1739111" y="1031922"/>
                </a:lnTo>
                <a:lnTo>
                  <a:pt x="1734614" y="1053624"/>
                </a:lnTo>
                <a:lnTo>
                  <a:pt x="1730382" y="1075062"/>
                </a:lnTo>
                <a:lnTo>
                  <a:pt x="1725092" y="1095970"/>
                </a:lnTo>
                <a:lnTo>
                  <a:pt x="1719273" y="1116879"/>
                </a:lnTo>
                <a:lnTo>
                  <a:pt x="1712925" y="1137523"/>
                </a:lnTo>
                <a:lnTo>
                  <a:pt x="1706577" y="1157902"/>
                </a:lnTo>
                <a:lnTo>
                  <a:pt x="1699170" y="1178016"/>
                </a:lnTo>
                <a:lnTo>
                  <a:pt x="1691764" y="1198130"/>
                </a:lnTo>
                <a:lnTo>
                  <a:pt x="1683565" y="1217980"/>
                </a:lnTo>
                <a:lnTo>
                  <a:pt x="1675101" y="1237565"/>
                </a:lnTo>
                <a:lnTo>
                  <a:pt x="1666108" y="1256886"/>
                </a:lnTo>
                <a:lnTo>
                  <a:pt x="1656585" y="1275941"/>
                </a:lnTo>
                <a:lnTo>
                  <a:pt x="1646534" y="1294733"/>
                </a:lnTo>
                <a:lnTo>
                  <a:pt x="1636219" y="1313259"/>
                </a:lnTo>
                <a:lnTo>
                  <a:pt x="1625639" y="1331521"/>
                </a:lnTo>
                <a:lnTo>
                  <a:pt x="1614265" y="1349253"/>
                </a:lnTo>
                <a:lnTo>
                  <a:pt x="1602627" y="1366986"/>
                </a:lnTo>
                <a:lnTo>
                  <a:pt x="1590724" y="1384453"/>
                </a:lnTo>
                <a:lnTo>
                  <a:pt x="1578292" y="1401392"/>
                </a:lnTo>
                <a:lnTo>
                  <a:pt x="1565596" y="1418066"/>
                </a:lnTo>
                <a:lnTo>
                  <a:pt x="1552371" y="1434475"/>
                </a:lnTo>
                <a:lnTo>
                  <a:pt x="1538881" y="1450619"/>
                </a:lnTo>
                <a:lnTo>
                  <a:pt x="1524863" y="1466234"/>
                </a:lnTo>
                <a:lnTo>
                  <a:pt x="1510315" y="1481585"/>
                </a:lnTo>
                <a:lnTo>
                  <a:pt x="1495503" y="1496671"/>
                </a:lnTo>
                <a:lnTo>
                  <a:pt x="1480426" y="1511492"/>
                </a:lnTo>
                <a:lnTo>
                  <a:pt x="1465085" y="1525784"/>
                </a:lnTo>
                <a:lnTo>
                  <a:pt x="1449479" y="1540075"/>
                </a:lnTo>
                <a:lnTo>
                  <a:pt x="1433609" y="1553573"/>
                </a:lnTo>
                <a:lnTo>
                  <a:pt x="1416945" y="1566542"/>
                </a:lnTo>
                <a:lnTo>
                  <a:pt x="1400282" y="1579510"/>
                </a:lnTo>
                <a:lnTo>
                  <a:pt x="1383353" y="1591949"/>
                </a:lnTo>
                <a:lnTo>
                  <a:pt x="1365896" y="1603859"/>
                </a:lnTo>
                <a:lnTo>
                  <a:pt x="1348439" y="1615505"/>
                </a:lnTo>
                <a:lnTo>
                  <a:pt x="1330453" y="1626885"/>
                </a:lnTo>
                <a:lnTo>
                  <a:pt x="1312202" y="1637472"/>
                </a:lnTo>
                <a:lnTo>
                  <a:pt x="1293687" y="1647793"/>
                </a:lnTo>
                <a:lnTo>
                  <a:pt x="1274907" y="1657851"/>
                </a:lnTo>
                <a:lnTo>
                  <a:pt x="1255863" y="1667379"/>
                </a:lnTo>
                <a:lnTo>
                  <a:pt x="1236818" y="1676377"/>
                </a:lnTo>
                <a:lnTo>
                  <a:pt x="1216981" y="1684846"/>
                </a:lnTo>
                <a:lnTo>
                  <a:pt x="1197407" y="1693051"/>
                </a:lnTo>
                <a:lnTo>
                  <a:pt x="1177305" y="1700726"/>
                </a:lnTo>
                <a:lnTo>
                  <a:pt x="1157203" y="1707607"/>
                </a:lnTo>
                <a:lnTo>
                  <a:pt x="1136572" y="1714753"/>
                </a:lnTo>
                <a:lnTo>
                  <a:pt x="1115940" y="1720576"/>
                </a:lnTo>
                <a:lnTo>
                  <a:pt x="1095045" y="1726134"/>
                </a:lnTo>
                <a:lnTo>
                  <a:pt x="1074149" y="1731427"/>
                </a:lnTo>
                <a:lnTo>
                  <a:pt x="1052724" y="1736191"/>
                </a:lnTo>
                <a:lnTo>
                  <a:pt x="1031299" y="1740426"/>
                </a:lnTo>
                <a:lnTo>
                  <a:pt x="1009610" y="1743866"/>
                </a:lnTo>
                <a:lnTo>
                  <a:pt x="987656" y="1747042"/>
                </a:lnTo>
                <a:lnTo>
                  <a:pt x="965702" y="1749424"/>
                </a:lnTo>
                <a:lnTo>
                  <a:pt x="943749" y="1751277"/>
                </a:lnTo>
                <a:lnTo>
                  <a:pt x="921266" y="1752865"/>
                </a:lnTo>
                <a:lnTo>
                  <a:pt x="899048" y="1753923"/>
                </a:lnTo>
                <a:lnTo>
                  <a:pt x="876300" y="1754188"/>
                </a:lnTo>
                <a:lnTo>
                  <a:pt x="853817" y="1753923"/>
                </a:lnTo>
                <a:lnTo>
                  <a:pt x="831335" y="1752865"/>
                </a:lnTo>
                <a:lnTo>
                  <a:pt x="809116" y="1751277"/>
                </a:lnTo>
                <a:lnTo>
                  <a:pt x="786898" y="1749424"/>
                </a:lnTo>
                <a:lnTo>
                  <a:pt x="764944" y="1747042"/>
                </a:lnTo>
                <a:lnTo>
                  <a:pt x="742990" y="1743866"/>
                </a:lnTo>
                <a:lnTo>
                  <a:pt x="721301" y="1740426"/>
                </a:lnTo>
                <a:lnTo>
                  <a:pt x="699876" y="1736191"/>
                </a:lnTo>
                <a:lnTo>
                  <a:pt x="678716" y="1731427"/>
                </a:lnTo>
                <a:lnTo>
                  <a:pt x="657820" y="1726134"/>
                </a:lnTo>
                <a:lnTo>
                  <a:pt x="636660" y="1720576"/>
                </a:lnTo>
                <a:lnTo>
                  <a:pt x="616028" y="1714753"/>
                </a:lnTo>
                <a:lnTo>
                  <a:pt x="595662" y="1707607"/>
                </a:lnTo>
                <a:lnTo>
                  <a:pt x="575295" y="1700726"/>
                </a:lnTo>
                <a:lnTo>
                  <a:pt x="555193" y="1693051"/>
                </a:lnTo>
                <a:lnTo>
                  <a:pt x="535619" y="1684846"/>
                </a:lnTo>
                <a:lnTo>
                  <a:pt x="516046" y="1676377"/>
                </a:lnTo>
                <a:lnTo>
                  <a:pt x="496737" y="1667379"/>
                </a:lnTo>
                <a:lnTo>
                  <a:pt x="477958" y="1657851"/>
                </a:lnTo>
                <a:lnTo>
                  <a:pt x="458913" y="1647793"/>
                </a:lnTo>
                <a:lnTo>
                  <a:pt x="440663" y="1637472"/>
                </a:lnTo>
                <a:lnTo>
                  <a:pt x="422412" y="1626885"/>
                </a:lnTo>
                <a:lnTo>
                  <a:pt x="404161" y="1615505"/>
                </a:lnTo>
                <a:lnTo>
                  <a:pt x="386704" y="1603859"/>
                </a:lnTo>
                <a:lnTo>
                  <a:pt x="369511" y="1591949"/>
                </a:lnTo>
                <a:lnTo>
                  <a:pt x="352318" y="1579510"/>
                </a:lnTo>
                <a:lnTo>
                  <a:pt x="335655" y="1566542"/>
                </a:lnTo>
                <a:lnTo>
                  <a:pt x="319255" y="1553573"/>
                </a:lnTo>
                <a:lnTo>
                  <a:pt x="303121" y="1540075"/>
                </a:lnTo>
                <a:lnTo>
                  <a:pt x="287251" y="1525784"/>
                </a:lnTo>
                <a:lnTo>
                  <a:pt x="271909" y="1511492"/>
                </a:lnTo>
                <a:lnTo>
                  <a:pt x="256833" y="1496671"/>
                </a:lnTo>
                <a:lnTo>
                  <a:pt x="242285" y="1481585"/>
                </a:lnTo>
                <a:lnTo>
                  <a:pt x="227737" y="1466234"/>
                </a:lnTo>
                <a:lnTo>
                  <a:pt x="213983" y="1450619"/>
                </a:lnTo>
                <a:lnTo>
                  <a:pt x="200229" y="1434475"/>
                </a:lnTo>
                <a:lnTo>
                  <a:pt x="187004" y="1418066"/>
                </a:lnTo>
                <a:lnTo>
                  <a:pt x="174308" y="1401392"/>
                </a:lnTo>
                <a:lnTo>
                  <a:pt x="161876" y="1384453"/>
                </a:lnTo>
                <a:lnTo>
                  <a:pt x="149709" y="1366986"/>
                </a:lnTo>
                <a:lnTo>
                  <a:pt x="138071" y="1349253"/>
                </a:lnTo>
                <a:lnTo>
                  <a:pt x="126961" y="1331521"/>
                </a:lnTo>
                <a:lnTo>
                  <a:pt x="116117" y="1313259"/>
                </a:lnTo>
                <a:lnTo>
                  <a:pt x="105801" y="1294733"/>
                </a:lnTo>
                <a:lnTo>
                  <a:pt x="95750" y="1275941"/>
                </a:lnTo>
                <a:lnTo>
                  <a:pt x="86492" y="1256886"/>
                </a:lnTo>
                <a:lnTo>
                  <a:pt x="77499" y="1237565"/>
                </a:lnTo>
                <a:lnTo>
                  <a:pt x="69035" y="1217980"/>
                </a:lnTo>
                <a:lnTo>
                  <a:pt x="60836" y="1198130"/>
                </a:lnTo>
                <a:lnTo>
                  <a:pt x="53165" y="1178016"/>
                </a:lnTo>
                <a:lnTo>
                  <a:pt x="46023" y="1157902"/>
                </a:lnTo>
                <a:lnTo>
                  <a:pt x="39411" y="1137523"/>
                </a:lnTo>
                <a:lnTo>
                  <a:pt x="33327" y="1116879"/>
                </a:lnTo>
                <a:lnTo>
                  <a:pt x="27508" y="1095970"/>
                </a:lnTo>
                <a:lnTo>
                  <a:pt x="22483" y="1075062"/>
                </a:lnTo>
                <a:lnTo>
                  <a:pt x="17721" y="1053624"/>
                </a:lnTo>
                <a:lnTo>
                  <a:pt x="13754" y="1031922"/>
                </a:lnTo>
                <a:lnTo>
                  <a:pt x="10051" y="1010220"/>
                </a:lnTo>
                <a:lnTo>
                  <a:pt x="6877" y="988782"/>
                </a:lnTo>
                <a:lnTo>
                  <a:pt x="4496" y="966550"/>
                </a:lnTo>
                <a:lnTo>
                  <a:pt x="2380" y="944583"/>
                </a:lnTo>
                <a:lnTo>
                  <a:pt x="1322" y="922351"/>
                </a:lnTo>
                <a:lnTo>
                  <a:pt x="264" y="899590"/>
                </a:lnTo>
                <a:lnTo>
                  <a:pt x="0" y="877094"/>
                </a:lnTo>
                <a:lnTo>
                  <a:pt x="264" y="854598"/>
                </a:lnTo>
                <a:lnTo>
                  <a:pt x="1322" y="831837"/>
                </a:lnTo>
                <a:lnTo>
                  <a:pt x="2380" y="809605"/>
                </a:lnTo>
                <a:lnTo>
                  <a:pt x="4496" y="787373"/>
                </a:lnTo>
                <a:lnTo>
                  <a:pt x="6877" y="765406"/>
                </a:lnTo>
                <a:lnTo>
                  <a:pt x="10051" y="743439"/>
                </a:lnTo>
                <a:lnTo>
                  <a:pt x="13754" y="721737"/>
                </a:lnTo>
                <a:lnTo>
                  <a:pt x="17721" y="700564"/>
                </a:lnTo>
                <a:lnTo>
                  <a:pt x="22483" y="679126"/>
                </a:lnTo>
                <a:lnTo>
                  <a:pt x="27508" y="658218"/>
                </a:lnTo>
                <a:lnTo>
                  <a:pt x="33327" y="637309"/>
                </a:lnTo>
                <a:lnTo>
                  <a:pt x="39411" y="616401"/>
                </a:lnTo>
                <a:lnTo>
                  <a:pt x="46023" y="596022"/>
                </a:lnTo>
                <a:lnTo>
                  <a:pt x="53165" y="575643"/>
                </a:lnTo>
                <a:lnTo>
                  <a:pt x="60836" y="555528"/>
                </a:lnTo>
                <a:lnTo>
                  <a:pt x="69035" y="535943"/>
                </a:lnTo>
                <a:lnTo>
                  <a:pt x="77499" y="516358"/>
                </a:lnTo>
                <a:lnTo>
                  <a:pt x="86492" y="497038"/>
                </a:lnTo>
                <a:lnTo>
                  <a:pt x="95750" y="478247"/>
                </a:lnTo>
                <a:lnTo>
                  <a:pt x="105801" y="459455"/>
                </a:lnTo>
                <a:lnTo>
                  <a:pt x="116117" y="440929"/>
                </a:lnTo>
                <a:lnTo>
                  <a:pt x="126961" y="422667"/>
                </a:lnTo>
                <a:lnTo>
                  <a:pt x="138071" y="404935"/>
                </a:lnTo>
                <a:lnTo>
                  <a:pt x="149709" y="386938"/>
                </a:lnTo>
                <a:lnTo>
                  <a:pt x="161876" y="369735"/>
                </a:lnTo>
                <a:lnTo>
                  <a:pt x="174308" y="352796"/>
                </a:lnTo>
                <a:lnTo>
                  <a:pt x="187004" y="335858"/>
                </a:lnTo>
                <a:lnTo>
                  <a:pt x="200229" y="319449"/>
                </a:lnTo>
                <a:lnTo>
                  <a:pt x="213983" y="303569"/>
                </a:lnTo>
                <a:lnTo>
                  <a:pt x="227737" y="287424"/>
                </a:lnTo>
                <a:lnTo>
                  <a:pt x="242285" y="272074"/>
                </a:lnTo>
                <a:lnTo>
                  <a:pt x="256833" y="257253"/>
                </a:lnTo>
                <a:lnTo>
                  <a:pt x="271909" y="242432"/>
                </a:lnTo>
                <a:lnTo>
                  <a:pt x="287251" y="228404"/>
                </a:lnTo>
                <a:lnTo>
                  <a:pt x="303121" y="214113"/>
                </a:lnTo>
                <a:lnTo>
                  <a:pt x="319255" y="200615"/>
                </a:lnTo>
                <a:lnTo>
                  <a:pt x="335655" y="187117"/>
                </a:lnTo>
                <a:lnTo>
                  <a:pt x="352318" y="174413"/>
                </a:lnTo>
                <a:lnTo>
                  <a:pt x="369511" y="162239"/>
                </a:lnTo>
                <a:lnTo>
                  <a:pt x="386704" y="149799"/>
                </a:lnTo>
                <a:lnTo>
                  <a:pt x="404161" y="138154"/>
                </a:lnTo>
                <a:lnTo>
                  <a:pt x="422412" y="127303"/>
                </a:lnTo>
                <a:lnTo>
                  <a:pt x="440663" y="116452"/>
                </a:lnTo>
                <a:lnTo>
                  <a:pt x="458913" y="105865"/>
                </a:lnTo>
                <a:lnTo>
                  <a:pt x="477958" y="96337"/>
                </a:lnTo>
                <a:lnTo>
                  <a:pt x="496737" y="86545"/>
                </a:lnTo>
                <a:lnTo>
                  <a:pt x="516046" y="77811"/>
                </a:lnTo>
                <a:lnTo>
                  <a:pt x="535619" y="69077"/>
                </a:lnTo>
                <a:lnTo>
                  <a:pt x="555193" y="60873"/>
                </a:lnTo>
                <a:lnTo>
                  <a:pt x="575295" y="53197"/>
                </a:lnTo>
                <a:lnTo>
                  <a:pt x="595662" y="46051"/>
                </a:lnTo>
                <a:lnTo>
                  <a:pt x="616028" y="39435"/>
                </a:lnTo>
                <a:lnTo>
                  <a:pt x="636660" y="33348"/>
                </a:lnTo>
                <a:lnTo>
                  <a:pt x="657820" y="27525"/>
                </a:lnTo>
                <a:lnTo>
                  <a:pt x="678716" y="22496"/>
                </a:lnTo>
                <a:lnTo>
                  <a:pt x="699876" y="17997"/>
                </a:lnTo>
                <a:lnTo>
                  <a:pt x="721301" y="13763"/>
                </a:lnTo>
                <a:lnTo>
                  <a:pt x="742990" y="10057"/>
                </a:lnTo>
                <a:lnTo>
                  <a:pt x="764944" y="7146"/>
                </a:lnTo>
                <a:lnTo>
                  <a:pt x="786898" y="4764"/>
                </a:lnTo>
                <a:lnTo>
                  <a:pt x="809116" y="2382"/>
                </a:lnTo>
                <a:lnTo>
                  <a:pt x="831335" y="1323"/>
                </a:lnTo>
                <a:lnTo>
                  <a:pt x="853817" y="265"/>
                </a:lnTo>
                <a:lnTo>
                  <a:pt x="876300" y="0"/>
                </a:lnTo>
                <a:close/>
              </a:path>
            </a:pathLst>
          </a:custGeom>
          <a:blipFill dpi="0" rotWithShape="1"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8" name="文本框 138"/>
          <p:cNvSpPr txBox="1"/>
          <p:nvPr/>
        </p:nvSpPr>
        <p:spPr>
          <a:xfrm>
            <a:off x="1968585" y="4219367"/>
            <a:ext cx="31598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blipFill dpi="0" rotWithShape="1"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答辩人：王瑞 毛振 尹康华</a:t>
            </a:r>
          </a:p>
        </p:txBody>
      </p:sp>
      <p:grpSp>
        <p:nvGrpSpPr>
          <p:cNvPr id="19" name="组合 18"/>
          <p:cNvGrpSpPr/>
          <p:nvPr/>
        </p:nvGrpSpPr>
        <p:grpSpPr>
          <a:xfrm>
            <a:off x="5583947" y="4112769"/>
            <a:ext cx="365349" cy="570236"/>
            <a:chOff x="4763" y="15501938"/>
            <a:chExt cx="3094038" cy="4829175"/>
          </a:xfrm>
          <a:blipFill dpi="0"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grpSpPr>
        <p:sp>
          <p:nvSpPr>
            <p:cNvPr id="20" name="Freeform 13"/>
            <p:cNvSpPr>
              <a:spLocks/>
            </p:cNvSpPr>
            <p:nvPr/>
          </p:nvSpPr>
          <p:spPr bwMode="auto">
            <a:xfrm>
              <a:off x="4763" y="15501938"/>
              <a:ext cx="3094038" cy="3508375"/>
            </a:xfrm>
            <a:custGeom>
              <a:avLst/>
              <a:gdLst>
                <a:gd name="T0" fmla="*/ 482 w 731"/>
                <a:gd name="T1" fmla="*/ 828 h 828"/>
                <a:gd name="T2" fmla="*/ 443 w 731"/>
                <a:gd name="T3" fmla="*/ 788 h 828"/>
                <a:gd name="T4" fmla="*/ 443 w 731"/>
                <a:gd name="T5" fmla="*/ 732 h 828"/>
                <a:gd name="T6" fmla="*/ 492 w 731"/>
                <a:gd name="T7" fmla="*/ 635 h 828"/>
                <a:gd name="T8" fmla="*/ 652 w 731"/>
                <a:gd name="T9" fmla="*/ 366 h 828"/>
                <a:gd name="T10" fmla="*/ 365 w 731"/>
                <a:gd name="T11" fmla="*/ 79 h 828"/>
                <a:gd name="T12" fmla="*/ 79 w 731"/>
                <a:gd name="T13" fmla="*/ 366 h 828"/>
                <a:gd name="T14" fmla="*/ 239 w 731"/>
                <a:gd name="T15" fmla="*/ 635 h 828"/>
                <a:gd name="T16" fmla="*/ 288 w 731"/>
                <a:gd name="T17" fmla="*/ 732 h 828"/>
                <a:gd name="T18" fmla="*/ 288 w 731"/>
                <a:gd name="T19" fmla="*/ 788 h 828"/>
                <a:gd name="T20" fmla="*/ 248 w 731"/>
                <a:gd name="T21" fmla="*/ 828 h 828"/>
                <a:gd name="T22" fmla="*/ 209 w 731"/>
                <a:gd name="T23" fmla="*/ 788 h 828"/>
                <a:gd name="T24" fmla="*/ 209 w 731"/>
                <a:gd name="T25" fmla="*/ 732 h 828"/>
                <a:gd name="T26" fmla="*/ 192 w 731"/>
                <a:gd name="T27" fmla="*/ 699 h 828"/>
                <a:gd name="T28" fmla="*/ 0 w 731"/>
                <a:gd name="T29" fmla="*/ 366 h 828"/>
                <a:gd name="T30" fmla="*/ 365 w 731"/>
                <a:gd name="T31" fmla="*/ 0 h 828"/>
                <a:gd name="T32" fmla="*/ 731 w 731"/>
                <a:gd name="T33" fmla="*/ 366 h 828"/>
                <a:gd name="T34" fmla="*/ 539 w 731"/>
                <a:gd name="T35" fmla="*/ 699 h 828"/>
                <a:gd name="T36" fmla="*/ 522 w 731"/>
                <a:gd name="T37" fmla="*/ 732 h 828"/>
                <a:gd name="T38" fmla="*/ 522 w 731"/>
                <a:gd name="T39" fmla="*/ 788 h 828"/>
                <a:gd name="T40" fmla="*/ 482 w 731"/>
                <a:gd name="T41" fmla="*/ 828 h 8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31" h="828">
                  <a:moveTo>
                    <a:pt x="482" y="828"/>
                  </a:moveTo>
                  <a:cubicBezTo>
                    <a:pt x="460" y="828"/>
                    <a:pt x="443" y="810"/>
                    <a:pt x="443" y="788"/>
                  </a:cubicBezTo>
                  <a:cubicBezTo>
                    <a:pt x="443" y="732"/>
                    <a:pt x="443" y="732"/>
                    <a:pt x="443" y="732"/>
                  </a:cubicBezTo>
                  <a:cubicBezTo>
                    <a:pt x="443" y="697"/>
                    <a:pt x="463" y="656"/>
                    <a:pt x="492" y="635"/>
                  </a:cubicBezTo>
                  <a:cubicBezTo>
                    <a:pt x="493" y="634"/>
                    <a:pt x="652" y="516"/>
                    <a:pt x="652" y="366"/>
                  </a:cubicBezTo>
                  <a:cubicBezTo>
                    <a:pt x="652" y="208"/>
                    <a:pt x="523" y="79"/>
                    <a:pt x="365" y="79"/>
                  </a:cubicBezTo>
                  <a:cubicBezTo>
                    <a:pt x="207" y="79"/>
                    <a:pt x="79" y="208"/>
                    <a:pt x="79" y="366"/>
                  </a:cubicBezTo>
                  <a:cubicBezTo>
                    <a:pt x="79" y="517"/>
                    <a:pt x="237" y="634"/>
                    <a:pt x="239" y="635"/>
                  </a:cubicBezTo>
                  <a:cubicBezTo>
                    <a:pt x="267" y="656"/>
                    <a:pt x="288" y="697"/>
                    <a:pt x="288" y="732"/>
                  </a:cubicBezTo>
                  <a:cubicBezTo>
                    <a:pt x="288" y="788"/>
                    <a:pt x="288" y="788"/>
                    <a:pt x="288" y="788"/>
                  </a:cubicBezTo>
                  <a:cubicBezTo>
                    <a:pt x="288" y="810"/>
                    <a:pt x="270" y="828"/>
                    <a:pt x="248" y="828"/>
                  </a:cubicBezTo>
                  <a:cubicBezTo>
                    <a:pt x="226" y="828"/>
                    <a:pt x="209" y="810"/>
                    <a:pt x="209" y="788"/>
                  </a:cubicBezTo>
                  <a:cubicBezTo>
                    <a:pt x="209" y="732"/>
                    <a:pt x="209" y="732"/>
                    <a:pt x="209" y="732"/>
                  </a:cubicBezTo>
                  <a:cubicBezTo>
                    <a:pt x="209" y="722"/>
                    <a:pt x="200" y="705"/>
                    <a:pt x="192" y="699"/>
                  </a:cubicBezTo>
                  <a:cubicBezTo>
                    <a:pt x="184" y="693"/>
                    <a:pt x="0" y="556"/>
                    <a:pt x="0" y="366"/>
                  </a:cubicBezTo>
                  <a:cubicBezTo>
                    <a:pt x="0" y="164"/>
                    <a:pt x="164" y="0"/>
                    <a:pt x="365" y="0"/>
                  </a:cubicBezTo>
                  <a:cubicBezTo>
                    <a:pt x="567" y="0"/>
                    <a:pt x="731" y="164"/>
                    <a:pt x="731" y="366"/>
                  </a:cubicBezTo>
                  <a:cubicBezTo>
                    <a:pt x="731" y="556"/>
                    <a:pt x="546" y="693"/>
                    <a:pt x="539" y="699"/>
                  </a:cubicBezTo>
                  <a:cubicBezTo>
                    <a:pt x="531" y="705"/>
                    <a:pt x="522" y="722"/>
                    <a:pt x="522" y="732"/>
                  </a:cubicBezTo>
                  <a:cubicBezTo>
                    <a:pt x="522" y="788"/>
                    <a:pt x="522" y="788"/>
                    <a:pt x="522" y="788"/>
                  </a:cubicBezTo>
                  <a:cubicBezTo>
                    <a:pt x="522" y="810"/>
                    <a:pt x="504" y="828"/>
                    <a:pt x="482" y="8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1" name="Freeform 14"/>
            <p:cNvSpPr>
              <a:spLocks/>
            </p:cNvSpPr>
            <p:nvPr/>
          </p:nvSpPr>
          <p:spPr bwMode="auto">
            <a:xfrm>
              <a:off x="914400" y="19137313"/>
              <a:ext cx="1274763" cy="1193800"/>
            </a:xfrm>
            <a:custGeom>
              <a:avLst/>
              <a:gdLst>
                <a:gd name="T0" fmla="*/ 301 w 301"/>
                <a:gd name="T1" fmla="*/ 0 h 282"/>
                <a:gd name="T2" fmla="*/ 301 w 301"/>
                <a:gd name="T3" fmla="*/ 107 h 282"/>
                <a:gd name="T4" fmla="*/ 249 w 301"/>
                <a:gd name="T5" fmla="*/ 195 h 282"/>
                <a:gd name="T6" fmla="*/ 190 w 301"/>
                <a:gd name="T7" fmla="*/ 252 h 282"/>
                <a:gd name="T8" fmla="*/ 150 w 301"/>
                <a:gd name="T9" fmla="*/ 282 h 282"/>
                <a:gd name="T10" fmla="*/ 111 w 301"/>
                <a:gd name="T11" fmla="*/ 252 h 282"/>
                <a:gd name="T12" fmla="*/ 52 w 301"/>
                <a:gd name="T13" fmla="*/ 195 h 282"/>
                <a:gd name="T14" fmla="*/ 0 w 301"/>
                <a:gd name="T15" fmla="*/ 107 h 282"/>
                <a:gd name="T16" fmla="*/ 0 w 301"/>
                <a:gd name="T17" fmla="*/ 0 h 282"/>
                <a:gd name="T18" fmla="*/ 301 w 301"/>
                <a:gd name="T19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1" h="282">
                  <a:moveTo>
                    <a:pt x="301" y="0"/>
                  </a:moveTo>
                  <a:cubicBezTo>
                    <a:pt x="301" y="0"/>
                    <a:pt x="301" y="85"/>
                    <a:pt x="301" y="107"/>
                  </a:cubicBezTo>
                  <a:cubicBezTo>
                    <a:pt x="301" y="152"/>
                    <a:pt x="277" y="176"/>
                    <a:pt x="249" y="195"/>
                  </a:cubicBezTo>
                  <a:cubicBezTo>
                    <a:pt x="221" y="213"/>
                    <a:pt x="199" y="230"/>
                    <a:pt x="190" y="252"/>
                  </a:cubicBezTo>
                  <a:cubicBezTo>
                    <a:pt x="190" y="252"/>
                    <a:pt x="185" y="282"/>
                    <a:pt x="150" y="282"/>
                  </a:cubicBezTo>
                  <a:cubicBezTo>
                    <a:pt x="116" y="282"/>
                    <a:pt x="111" y="252"/>
                    <a:pt x="111" y="252"/>
                  </a:cubicBezTo>
                  <a:cubicBezTo>
                    <a:pt x="102" y="230"/>
                    <a:pt x="79" y="213"/>
                    <a:pt x="52" y="195"/>
                  </a:cubicBezTo>
                  <a:cubicBezTo>
                    <a:pt x="24" y="176"/>
                    <a:pt x="0" y="152"/>
                    <a:pt x="0" y="107"/>
                  </a:cubicBezTo>
                  <a:cubicBezTo>
                    <a:pt x="0" y="85"/>
                    <a:pt x="0" y="0"/>
                    <a:pt x="0" y="0"/>
                  </a:cubicBezTo>
                  <a:lnTo>
                    <a:pt x="30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2" name="Freeform 15"/>
            <p:cNvSpPr>
              <a:spLocks/>
            </p:cNvSpPr>
            <p:nvPr/>
          </p:nvSpPr>
          <p:spPr bwMode="auto">
            <a:xfrm>
              <a:off x="744538" y="19229388"/>
              <a:ext cx="1614488" cy="225425"/>
            </a:xfrm>
            <a:custGeom>
              <a:avLst/>
              <a:gdLst>
                <a:gd name="T0" fmla="*/ 354 w 381"/>
                <a:gd name="T1" fmla="*/ 53 h 53"/>
                <a:gd name="T2" fmla="*/ 26 w 381"/>
                <a:gd name="T3" fmla="*/ 53 h 53"/>
                <a:gd name="T4" fmla="*/ 0 w 381"/>
                <a:gd name="T5" fmla="*/ 27 h 53"/>
                <a:gd name="T6" fmla="*/ 26 w 381"/>
                <a:gd name="T7" fmla="*/ 0 h 53"/>
                <a:gd name="T8" fmla="*/ 354 w 381"/>
                <a:gd name="T9" fmla="*/ 0 h 53"/>
                <a:gd name="T10" fmla="*/ 381 w 381"/>
                <a:gd name="T11" fmla="*/ 27 h 53"/>
                <a:gd name="T12" fmla="*/ 354 w 381"/>
                <a:gd name="T13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1" h="53">
                  <a:moveTo>
                    <a:pt x="354" y="53"/>
                  </a:moveTo>
                  <a:cubicBezTo>
                    <a:pt x="26" y="53"/>
                    <a:pt x="26" y="53"/>
                    <a:pt x="26" y="53"/>
                  </a:cubicBezTo>
                  <a:cubicBezTo>
                    <a:pt x="12" y="53"/>
                    <a:pt x="0" y="41"/>
                    <a:pt x="0" y="27"/>
                  </a:cubicBezTo>
                  <a:cubicBezTo>
                    <a:pt x="0" y="12"/>
                    <a:pt x="12" y="0"/>
                    <a:pt x="26" y="0"/>
                  </a:cubicBezTo>
                  <a:cubicBezTo>
                    <a:pt x="354" y="0"/>
                    <a:pt x="354" y="0"/>
                    <a:pt x="354" y="0"/>
                  </a:cubicBezTo>
                  <a:cubicBezTo>
                    <a:pt x="369" y="0"/>
                    <a:pt x="381" y="12"/>
                    <a:pt x="381" y="27"/>
                  </a:cubicBezTo>
                  <a:cubicBezTo>
                    <a:pt x="381" y="41"/>
                    <a:pt x="369" y="53"/>
                    <a:pt x="354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3" name="Freeform 16"/>
            <p:cNvSpPr>
              <a:spLocks/>
            </p:cNvSpPr>
            <p:nvPr/>
          </p:nvSpPr>
          <p:spPr bwMode="auto">
            <a:xfrm>
              <a:off x="744538" y="19513550"/>
              <a:ext cx="1614488" cy="220663"/>
            </a:xfrm>
            <a:custGeom>
              <a:avLst/>
              <a:gdLst>
                <a:gd name="T0" fmla="*/ 354 w 381"/>
                <a:gd name="T1" fmla="*/ 52 h 52"/>
                <a:gd name="T2" fmla="*/ 26 w 381"/>
                <a:gd name="T3" fmla="*/ 52 h 52"/>
                <a:gd name="T4" fmla="*/ 0 w 381"/>
                <a:gd name="T5" fmla="*/ 26 h 52"/>
                <a:gd name="T6" fmla="*/ 26 w 381"/>
                <a:gd name="T7" fmla="*/ 0 h 52"/>
                <a:gd name="T8" fmla="*/ 354 w 381"/>
                <a:gd name="T9" fmla="*/ 0 h 52"/>
                <a:gd name="T10" fmla="*/ 381 w 381"/>
                <a:gd name="T11" fmla="*/ 26 h 52"/>
                <a:gd name="T12" fmla="*/ 354 w 381"/>
                <a:gd name="T13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1" h="52">
                  <a:moveTo>
                    <a:pt x="354" y="52"/>
                  </a:moveTo>
                  <a:cubicBezTo>
                    <a:pt x="26" y="52"/>
                    <a:pt x="26" y="52"/>
                    <a:pt x="26" y="52"/>
                  </a:cubicBezTo>
                  <a:cubicBezTo>
                    <a:pt x="12" y="52"/>
                    <a:pt x="0" y="41"/>
                    <a:pt x="0" y="26"/>
                  </a:cubicBezTo>
                  <a:cubicBezTo>
                    <a:pt x="0" y="12"/>
                    <a:pt x="12" y="0"/>
                    <a:pt x="26" y="0"/>
                  </a:cubicBezTo>
                  <a:cubicBezTo>
                    <a:pt x="354" y="0"/>
                    <a:pt x="354" y="0"/>
                    <a:pt x="354" y="0"/>
                  </a:cubicBezTo>
                  <a:cubicBezTo>
                    <a:pt x="369" y="0"/>
                    <a:pt x="381" y="12"/>
                    <a:pt x="381" y="26"/>
                  </a:cubicBezTo>
                  <a:cubicBezTo>
                    <a:pt x="381" y="41"/>
                    <a:pt x="369" y="52"/>
                    <a:pt x="354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4" name="Freeform 17"/>
            <p:cNvSpPr>
              <a:spLocks/>
            </p:cNvSpPr>
            <p:nvPr/>
          </p:nvSpPr>
          <p:spPr bwMode="auto">
            <a:xfrm>
              <a:off x="1254125" y="18060988"/>
              <a:ext cx="592138" cy="147638"/>
            </a:xfrm>
            <a:custGeom>
              <a:avLst/>
              <a:gdLst>
                <a:gd name="T0" fmla="*/ 123 w 140"/>
                <a:gd name="T1" fmla="*/ 35 h 35"/>
                <a:gd name="T2" fmla="*/ 18 w 140"/>
                <a:gd name="T3" fmla="*/ 35 h 35"/>
                <a:gd name="T4" fmla="*/ 0 w 140"/>
                <a:gd name="T5" fmla="*/ 17 h 35"/>
                <a:gd name="T6" fmla="*/ 18 w 140"/>
                <a:gd name="T7" fmla="*/ 0 h 35"/>
                <a:gd name="T8" fmla="*/ 123 w 140"/>
                <a:gd name="T9" fmla="*/ 0 h 35"/>
                <a:gd name="T10" fmla="*/ 140 w 140"/>
                <a:gd name="T11" fmla="*/ 17 h 35"/>
                <a:gd name="T12" fmla="*/ 123 w 140"/>
                <a:gd name="T13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0" h="35">
                  <a:moveTo>
                    <a:pt x="123" y="35"/>
                  </a:moveTo>
                  <a:cubicBezTo>
                    <a:pt x="18" y="35"/>
                    <a:pt x="18" y="35"/>
                    <a:pt x="18" y="35"/>
                  </a:cubicBezTo>
                  <a:cubicBezTo>
                    <a:pt x="8" y="35"/>
                    <a:pt x="0" y="27"/>
                    <a:pt x="0" y="17"/>
                  </a:cubicBezTo>
                  <a:cubicBezTo>
                    <a:pt x="0" y="8"/>
                    <a:pt x="8" y="0"/>
                    <a:pt x="18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33" y="0"/>
                    <a:pt x="140" y="8"/>
                    <a:pt x="140" y="17"/>
                  </a:cubicBezTo>
                  <a:cubicBezTo>
                    <a:pt x="140" y="27"/>
                    <a:pt x="133" y="35"/>
                    <a:pt x="123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5" name="Freeform 18"/>
            <p:cNvSpPr>
              <a:spLocks/>
            </p:cNvSpPr>
            <p:nvPr/>
          </p:nvSpPr>
          <p:spPr bwMode="auto">
            <a:xfrm>
              <a:off x="1198563" y="17806988"/>
              <a:ext cx="706438" cy="147638"/>
            </a:xfrm>
            <a:custGeom>
              <a:avLst/>
              <a:gdLst>
                <a:gd name="T0" fmla="*/ 149 w 167"/>
                <a:gd name="T1" fmla="*/ 35 h 35"/>
                <a:gd name="T2" fmla="*/ 18 w 167"/>
                <a:gd name="T3" fmla="*/ 35 h 35"/>
                <a:gd name="T4" fmla="*/ 0 w 167"/>
                <a:gd name="T5" fmla="*/ 17 h 35"/>
                <a:gd name="T6" fmla="*/ 18 w 167"/>
                <a:gd name="T7" fmla="*/ 0 h 35"/>
                <a:gd name="T8" fmla="*/ 149 w 167"/>
                <a:gd name="T9" fmla="*/ 0 h 35"/>
                <a:gd name="T10" fmla="*/ 167 w 167"/>
                <a:gd name="T11" fmla="*/ 17 h 35"/>
                <a:gd name="T12" fmla="*/ 149 w 167"/>
                <a:gd name="T13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7" h="35">
                  <a:moveTo>
                    <a:pt x="149" y="35"/>
                  </a:moveTo>
                  <a:cubicBezTo>
                    <a:pt x="18" y="35"/>
                    <a:pt x="18" y="35"/>
                    <a:pt x="18" y="35"/>
                  </a:cubicBezTo>
                  <a:cubicBezTo>
                    <a:pt x="8" y="35"/>
                    <a:pt x="0" y="27"/>
                    <a:pt x="0" y="17"/>
                  </a:cubicBezTo>
                  <a:cubicBezTo>
                    <a:pt x="0" y="8"/>
                    <a:pt x="8" y="0"/>
                    <a:pt x="18" y="0"/>
                  </a:cubicBezTo>
                  <a:cubicBezTo>
                    <a:pt x="149" y="0"/>
                    <a:pt x="149" y="0"/>
                    <a:pt x="149" y="0"/>
                  </a:cubicBezTo>
                  <a:cubicBezTo>
                    <a:pt x="159" y="0"/>
                    <a:pt x="167" y="8"/>
                    <a:pt x="167" y="17"/>
                  </a:cubicBezTo>
                  <a:cubicBezTo>
                    <a:pt x="167" y="27"/>
                    <a:pt x="159" y="35"/>
                    <a:pt x="149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6" name="Freeform 19"/>
            <p:cNvSpPr>
              <a:spLocks/>
            </p:cNvSpPr>
            <p:nvPr/>
          </p:nvSpPr>
          <p:spPr bwMode="auto">
            <a:xfrm>
              <a:off x="1104900" y="17548225"/>
              <a:ext cx="889000" cy="149225"/>
            </a:xfrm>
            <a:custGeom>
              <a:avLst/>
              <a:gdLst>
                <a:gd name="T0" fmla="*/ 193 w 210"/>
                <a:gd name="T1" fmla="*/ 35 h 35"/>
                <a:gd name="T2" fmla="*/ 18 w 210"/>
                <a:gd name="T3" fmla="*/ 35 h 35"/>
                <a:gd name="T4" fmla="*/ 0 w 210"/>
                <a:gd name="T5" fmla="*/ 18 h 35"/>
                <a:gd name="T6" fmla="*/ 18 w 210"/>
                <a:gd name="T7" fmla="*/ 0 h 35"/>
                <a:gd name="T8" fmla="*/ 193 w 210"/>
                <a:gd name="T9" fmla="*/ 0 h 35"/>
                <a:gd name="T10" fmla="*/ 210 w 210"/>
                <a:gd name="T11" fmla="*/ 18 h 35"/>
                <a:gd name="T12" fmla="*/ 193 w 210"/>
                <a:gd name="T13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35">
                  <a:moveTo>
                    <a:pt x="193" y="35"/>
                  </a:moveTo>
                  <a:cubicBezTo>
                    <a:pt x="18" y="35"/>
                    <a:pt x="18" y="35"/>
                    <a:pt x="18" y="35"/>
                  </a:cubicBezTo>
                  <a:cubicBezTo>
                    <a:pt x="8" y="35"/>
                    <a:pt x="0" y="28"/>
                    <a:pt x="0" y="18"/>
                  </a:cubicBezTo>
                  <a:cubicBezTo>
                    <a:pt x="0" y="8"/>
                    <a:pt x="8" y="0"/>
                    <a:pt x="18" y="0"/>
                  </a:cubicBezTo>
                  <a:cubicBezTo>
                    <a:pt x="193" y="0"/>
                    <a:pt x="193" y="0"/>
                    <a:pt x="193" y="0"/>
                  </a:cubicBezTo>
                  <a:cubicBezTo>
                    <a:pt x="203" y="0"/>
                    <a:pt x="210" y="8"/>
                    <a:pt x="210" y="18"/>
                  </a:cubicBezTo>
                  <a:cubicBezTo>
                    <a:pt x="210" y="28"/>
                    <a:pt x="203" y="35"/>
                    <a:pt x="193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7" name="Freeform 20"/>
            <p:cNvSpPr>
              <a:spLocks/>
            </p:cNvSpPr>
            <p:nvPr/>
          </p:nvSpPr>
          <p:spPr bwMode="auto">
            <a:xfrm>
              <a:off x="584200" y="17243425"/>
              <a:ext cx="525463" cy="147638"/>
            </a:xfrm>
            <a:custGeom>
              <a:avLst/>
              <a:gdLst>
                <a:gd name="T0" fmla="*/ 106 w 124"/>
                <a:gd name="T1" fmla="*/ 35 h 35"/>
                <a:gd name="T2" fmla="*/ 17 w 124"/>
                <a:gd name="T3" fmla="*/ 35 h 35"/>
                <a:gd name="T4" fmla="*/ 0 w 124"/>
                <a:gd name="T5" fmla="*/ 18 h 35"/>
                <a:gd name="T6" fmla="*/ 17 w 124"/>
                <a:gd name="T7" fmla="*/ 0 h 35"/>
                <a:gd name="T8" fmla="*/ 106 w 124"/>
                <a:gd name="T9" fmla="*/ 0 h 35"/>
                <a:gd name="T10" fmla="*/ 124 w 124"/>
                <a:gd name="T11" fmla="*/ 18 h 35"/>
                <a:gd name="T12" fmla="*/ 106 w 124"/>
                <a:gd name="T13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4" h="35">
                  <a:moveTo>
                    <a:pt x="106" y="35"/>
                  </a:moveTo>
                  <a:cubicBezTo>
                    <a:pt x="17" y="35"/>
                    <a:pt x="17" y="35"/>
                    <a:pt x="17" y="35"/>
                  </a:cubicBezTo>
                  <a:cubicBezTo>
                    <a:pt x="7" y="35"/>
                    <a:pt x="0" y="27"/>
                    <a:pt x="0" y="18"/>
                  </a:cubicBezTo>
                  <a:cubicBezTo>
                    <a:pt x="0" y="8"/>
                    <a:pt x="7" y="0"/>
                    <a:pt x="17" y="0"/>
                  </a:cubicBezTo>
                  <a:cubicBezTo>
                    <a:pt x="106" y="0"/>
                    <a:pt x="106" y="0"/>
                    <a:pt x="106" y="0"/>
                  </a:cubicBezTo>
                  <a:cubicBezTo>
                    <a:pt x="116" y="0"/>
                    <a:pt x="124" y="8"/>
                    <a:pt x="124" y="18"/>
                  </a:cubicBezTo>
                  <a:cubicBezTo>
                    <a:pt x="124" y="27"/>
                    <a:pt x="116" y="35"/>
                    <a:pt x="106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8" name="Freeform 21"/>
            <p:cNvSpPr>
              <a:spLocks/>
            </p:cNvSpPr>
            <p:nvPr/>
          </p:nvSpPr>
          <p:spPr bwMode="auto">
            <a:xfrm>
              <a:off x="1993900" y="17243425"/>
              <a:ext cx="525463" cy="147638"/>
            </a:xfrm>
            <a:custGeom>
              <a:avLst/>
              <a:gdLst>
                <a:gd name="T0" fmla="*/ 106 w 124"/>
                <a:gd name="T1" fmla="*/ 35 h 35"/>
                <a:gd name="T2" fmla="*/ 17 w 124"/>
                <a:gd name="T3" fmla="*/ 35 h 35"/>
                <a:gd name="T4" fmla="*/ 0 w 124"/>
                <a:gd name="T5" fmla="*/ 18 h 35"/>
                <a:gd name="T6" fmla="*/ 17 w 124"/>
                <a:gd name="T7" fmla="*/ 0 h 35"/>
                <a:gd name="T8" fmla="*/ 106 w 124"/>
                <a:gd name="T9" fmla="*/ 0 h 35"/>
                <a:gd name="T10" fmla="*/ 124 w 124"/>
                <a:gd name="T11" fmla="*/ 18 h 35"/>
                <a:gd name="T12" fmla="*/ 106 w 124"/>
                <a:gd name="T13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4" h="35">
                  <a:moveTo>
                    <a:pt x="106" y="35"/>
                  </a:moveTo>
                  <a:cubicBezTo>
                    <a:pt x="17" y="35"/>
                    <a:pt x="17" y="35"/>
                    <a:pt x="17" y="35"/>
                  </a:cubicBezTo>
                  <a:cubicBezTo>
                    <a:pt x="8" y="35"/>
                    <a:pt x="0" y="27"/>
                    <a:pt x="0" y="18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106" y="0"/>
                    <a:pt x="106" y="0"/>
                    <a:pt x="106" y="0"/>
                  </a:cubicBezTo>
                  <a:cubicBezTo>
                    <a:pt x="116" y="0"/>
                    <a:pt x="124" y="8"/>
                    <a:pt x="124" y="18"/>
                  </a:cubicBezTo>
                  <a:cubicBezTo>
                    <a:pt x="124" y="27"/>
                    <a:pt x="116" y="35"/>
                    <a:pt x="106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9" name="Freeform 22"/>
            <p:cNvSpPr>
              <a:spLocks/>
            </p:cNvSpPr>
            <p:nvPr/>
          </p:nvSpPr>
          <p:spPr bwMode="auto">
            <a:xfrm>
              <a:off x="1833563" y="16603663"/>
              <a:ext cx="431800" cy="423863"/>
            </a:xfrm>
            <a:custGeom>
              <a:avLst/>
              <a:gdLst>
                <a:gd name="T0" fmla="*/ 20 w 102"/>
                <a:gd name="T1" fmla="*/ 100 h 100"/>
                <a:gd name="T2" fmla="*/ 7 w 102"/>
                <a:gd name="T3" fmla="*/ 95 h 100"/>
                <a:gd name="T4" fmla="*/ 7 w 102"/>
                <a:gd name="T5" fmla="*/ 70 h 100"/>
                <a:gd name="T6" fmla="*/ 70 w 102"/>
                <a:gd name="T7" fmla="*/ 7 h 100"/>
                <a:gd name="T8" fmla="*/ 95 w 102"/>
                <a:gd name="T9" fmla="*/ 7 h 100"/>
                <a:gd name="T10" fmla="*/ 95 w 102"/>
                <a:gd name="T11" fmla="*/ 32 h 100"/>
                <a:gd name="T12" fmla="*/ 32 w 102"/>
                <a:gd name="T13" fmla="*/ 95 h 100"/>
                <a:gd name="T14" fmla="*/ 20 w 102"/>
                <a:gd name="T15" fmla="*/ 10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2" h="100">
                  <a:moveTo>
                    <a:pt x="20" y="100"/>
                  </a:moveTo>
                  <a:cubicBezTo>
                    <a:pt x="15" y="100"/>
                    <a:pt x="11" y="98"/>
                    <a:pt x="7" y="95"/>
                  </a:cubicBezTo>
                  <a:cubicBezTo>
                    <a:pt x="0" y="88"/>
                    <a:pt x="0" y="77"/>
                    <a:pt x="7" y="70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7" y="0"/>
                    <a:pt x="88" y="0"/>
                    <a:pt x="95" y="7"/>
                  </a:cubicBezTo>
                  <a:cubicBezTo>
                    <a:pt x="102" y="14"/>
                    <a:pt x="102" y="25"/>
                    <a:pt x="95" y="32"/>
                  </a:cubicBezTo>
                  <a:cubicBezTo>
                    <a:pt x="32" y="95"/>
                    <a:pt x="32" y="95"/>
                    <a:pt x="32" y="95"/>
                  </a:cubicBezTo>
                  <a:cubicBezTo>
                    <a:pt x="28" y="98"/>
                    <a:pt x="24" y="100"/>
                    <a:pt x="20" y="1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0" name="Freeform 23"/>
            <p:cNvSpPr>
              <a:spLocks/>
            </p:cNvSpPr>
            <p:nvPr/>
          </p:nvSpPr>
          <p:spPr bwMode="auto">
            <a:xfrm>
              <a:off x="1477963" y="16349663"/>
              <a:ext cx="147638" cy="525463"/>
            </a:xfrm>
            <a:custGeom>
              <a:avLst/>
              <a:gdLst>
                <a:gd name="T0" fmla="*/ 17 w 35"/>
                <a:gd name="T1" fmla="*/ 124 h 124"/>
                <a:gd name="T2" fmla="*/ 0 w 35"/>
                <a:gd name="T3" fmla="*/ 107 h 124"/>
                <a:gd name="T4" fmla="*/ 0 w 35"/>
                <a:gd name="T5" fmla="*/ 17 h 124"/>
                <a:gd name="T6" fmla="*/ 17 w 35"/>
                <a:gd name="T7" fmla="*/ 0 h 124"/>
                <a:gd name="T8" fmla="*/ 35 w 35"/>
                <a:gd name="T9" fmla="*/ 17 h 124"/>
                <a:gd name="T10" fmla="*/ 35 w 35"/>
                <a:gd name="T11" fmla="*/ 107 h 124"/>
                <a:gd name="T12" fmla="*/ 17 w 35"/>
                <a:gd name="T13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124">
                  <a:moveTo>
                    <a:pt x="17" y="124"/>
                  </a:moveTo>
                  <a:cubicBezTo>
                    <a:pt x="8" y="124"/>
                    <a:pt x="0" y="116"/>
                    <a:pt x="0" y="10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7" y="0"/>
                    <a:pt x="35" y="8"/>
                    <a:pt x="35" y="17"/>
                  </a:cubicBezTo>
                  <a:cubicBezTo>
                    <a:pt x="35" y="107"/>
                    <a:pt x="35" y="107"/>
                    <a:pt x="35" y="107"/>
                  </a:cubicBezTo>
                  <a:cubicBezTo>
                    <a:pt x="35" y="116"/>
                    <a:pt x="27" y="124"/>
                    <a:pt x="17" y="1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1" name="Freeform 24"/>
            <p:cNvSpPr>
              <a:spLocks/>
            </p:cNvSpPr>
            <p:nvPr/>
          </p:nvSpPr>
          <p:spPr bwMode="auto">
            <a:xfrm>
              <a:off x="838200" y="16603663"/>
              <a:ext cx="428625" cy="423863"/>
            </a:xfrm>
            <a:custGeom>
              <a:avLst/>
              <a:gdLst>
                <a:gd name="T0" fmla="*/ 82 w 101"/>
                <a:gd name="T1" fmla="*/ 100 h 100"/>
                <a:gd name="T2" fmla="*/ 70 w 101"/>
                <a:gd name="T3" fmla="*/ 95 h 100"/>
                <a:gd name="T4" fmla="*/ 7 w 101"/>
                <a:gd name="T5" fmla="*/ 32 h 100"/>
                <a:gd name="T6" fmla="*/ 7 w 101"/>
                <a:gd name="T7" fmla="*/ 7 h 100"/>
                <a:gd name="T8" fmla="*/ 31 w 101"/>
                <a:gd name="T9" fmla="*/ 7 h 100"/>
                <a:gd name="T10" fmla="*/ 94 w 101"/>
                <a:gd name="T11" fmla="*/ 70 h 100"/>
                <a:gd name="T12" fmla="*/ 94 w 101"/>
                <a:gd name="T13" fmla="*/ 95 h 100"/>
                <a:gd name="T14" fmla="*/ 82 w 101"/>
                <a:gd name="T15" fmla="*/ 10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1" h="100">
                  <a:moveTo>
                    <a:pt x="82" y="100"/>
                  </a:moveTo>
                  <a:cubicBezTo>
                    <a:pt x="77" y="100"/>
                    <a:pt x="73" y="98"/>
                    <a:pt x="70" y="95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0" y="25"/>
                    <a:pt x="0" y="14"/>
                    <a:pt x="7" y="7"/>
                  </a:cubicBezTo>
                  <a:cubicBezTo>
                    <a:pt x="13" y="0"/>
                    <a:pt x="24" y="0"/>
                    <a:pt x="31" y="7"/>
                  </a:cubicBezTo>
                  <a:cubicBezTo>
                    <a:pt x="94" y="70"/>
                    <a:pt x="94" y="70"/>
                    <a:pt x="94" y="70"/>
                  </a:cubicBezTo>
                  <a:cubicBezTo>
                    <a:pt x="101" y="77"/>
                    <a:pt x="101" y="88"/>
                    <a:pt x="94" y="95"/>
                  </a:cubicBezTo>
                  <a:cubicBezTo>
                    <a:pt x="91" y="98"/>
                    <a:pt x="86" y="100"/>
                    <a:pt x="82" y="1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1518547" y="4131436"/>
            <a:ext cx="396185" cy="565304"/>
            <a:chOff x="33337500" y="3175"/>
            <a:chExt cx="2930525" cy="4181475"/>
          </a:xfrm>
          <a:blipFill dpi="0"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grpSpPr>
        <p:sp>
          <p:nvSpPr>
            <p:cNvPr id="33" name="Freeform 25"/>
            <p:cNvSpPr>
              <a:spLocks/>
            </p:cNvSpPr>
            <p:nvPr/>
          </p:nvSpPr>
          <p:spPr bwMode="auto">
            <a:xfrm>
              <a:off x="35061525" y="2049463"/>
              <a:ext cx="1163638" cy="2033588"/>
            </a:xfrm>
            <a:custGeom>
              <a:avLst/>
              <a:gdLst>
                <a:gd name="T0" fmla="*/ 64 w 275"/>
                <a:gd name="T1" fmla="*/ 480 h 480"/>
                <a:gd name="T2" fmla="*/ 275 w 275"/>
                <a:gd name="T3" fmla="*/ 421 h 480"/>
                <a:gd name="T4" fmla="*/ 258 w 275"/>
                <a:gd name="T5" fmla="*/ 163 h 480"/>
                <a:gd name="T6" fmla="*/ 135 w 275"/>
                <a:gd name="T7" fmla="*/ 52 h 480"/>
                <a:gd name="T8" fmla="*/ 36 w 275"/>
                <a:gd name="T9" fmla="*/ 0 h 480"/>
                <a:gd name="T10" fmla="*/ 0 w 275"/>
                <a:gd name="T11" fmla="*/ 26 h 480"/>
                <a:gd name="T12" fmla="*/ 64 w 275"/>
                <a:gd name="T13" fmla="*/ 480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5" h="480">
                  <a:moveTo>
                    <a:pt x="64" y="480"/>
                  </a:moveTo>
                  <a:cubicBezTo>
                    <a:pt x="196" y="460"/>
                    <a:pt x="275" y="421"/>
                    <a:pt x="275" y="421"/>
                  </a:cubicBezTo>
                  <a:cubicBezTo>
                    <a:pt x="275" y="421"/>
                    <a:pt x="268" y="194"/>
                    <a:pt x="258" y="163"/>
                  </a:cubicBezTo>
                  <a:cubicBezTo>
                    <a:pt x="248" y="133"/>
                    <a:pt x="173" y="76"/>
                    <a:pt x="135" y="52"/>
                  </a:cubicBezTo>
                  <a:cubicBezTo>
                    <a:pt x="98" y="29"/>
                    <a:pt x="36" y="0"/>
                    <a:pt x="36" y="0"/>
                  </a:cubicBezTo>
                  <a:cubicBezTo>
                    <a:pt x="36" y="0"/>
                    <a:pt x="21" y="13"/>
                    <a:pt x="0" y="26"/>
                  </a:cubicBezTo>
                  <a:lnTo>
                    <a:pt x="64" y="4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4" name="Freeform 26"/>
            <p:cNvSpPr>
              <a:spLocks/>
            </p:cNvSpPr>
            <p:nvPr/>
          </p:nvSpPr>
          <p:spPr bwMode="auto">
            <a:xfrm>
              <a:off x="34378900" y="2189163"/>
              <a:ext cx="263525" cy="1931988"/>
            </a:xfrm>
            <a:custGeom>
              <a:avLst/>
              <a:gdLst>
                <a:gd name="T0" fmla="*/ 0 w 62"/>
                <a:gd name="T1" fmla="*/ 453 h 456"/>
                <a:gd name="T2" fmla="*/ 28 w 62"/>
                <a:gd name="T3" fmla="*/ 456 h 456"/>
                <a:gd name="T4" fmla="*/ 62 w 62"/>
                <a:gd name="T5" fmla="*/ 7 h 456"/>
                <a:gd name="T6" fmla="*/ 48 w 62"/>
                <a:gd name="T7" fmla="*/ 0 h 456"/>
                <a:gd name="T8" fmla="*/ 0 w 62"/>
                <a:gd name="T9" fmla="*/ 453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456">
                  <a:moveTo>
                    <a:pt x="0" y="453"/>
                  </a:moveTo>
                  <a:cubicBezTo>
                    <a:pt x="9" y="454"/>
                    <a:pt x="18" y="455"/>
                    <a:pt x="28" y="456"/>
                  </a:cubicBezTo>
                  <a:cubicBezTo>
                    <a:pt x="62" y="7"/>
                    <a:pt x="62" y="7"/>
                    <a:pt x="62" y="7"/>
                  </a:cubicBezTo>
                  <a:cubicBezTo>
                    <a:pt x="57" y="5"/>
                    <a:pt x="53" y="3"/>
                    <a:pt x="48" y="0"/>
                  </a:cubicBezTo>
                  <a:lnTo>
                    <a:pt x="0" y="45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5" name="Freeform 27"/>
            <p:cNvSpPr>
              <a:spLocks/>
            </p:cNvSpPr>
            <p:nvPr/>
          </p:nvSpPr>
          <p:spPr bwMode="auto">
            <a:xfrm>
              <a:off x="33396238" y="2032000"/>
              <a:ext cx="1127125" cy="2058988"/>
            </a:xfrm>
            <a:custGeom>
              <a:avLst/>
              <a:gdLst>
                <a:gd name="T0" fmla="*/ 266 w 266"/>
                <a:gd name="T1" fmla="*/ 27 h 486"/>
                <a:gd name="T2" fmla="*/ 235 w 266"/>
                <a:gd name="T3" fmla="*/ 0 h 486"/>
                <a:gd name="T4" fmla="*/ 67 w 266"/>
                <a:gd name="T5" fmla="*/ 101 h 486"/>
                <a:gd name="T6" fmla="*/ 7 w 266"/>
                <a:gd name="T7" fmla="*/ 235 h 486"/>
                <a:gd name="T8" fmla="*/ 0 w 266"/>
                <a:gd name="T9" fmla="*/ 428 h 486"/>
                <a:gd name="T10" fmla="*/ 201 w 266"/>
                <a:gd name="T11" fmla="*/ 486 h 486"/>
                <a:gd name="T12" fmla="*/ 266 w 266"/>
                <a:gd name="T13" fmla="*/ 27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86">
                  <a:moveTo>
                    <a:pt x="266" y="27"/>
                  </a:moveTo>
                  <a:cubicBezTo>
                    <a:pt x="248" y="14"/>
                    <a:pt x="235" y="0"/>
                    <a:pt x="235" y="0"/>
                  </a:cubicBezTo>
                  <a:cubicBezTo>
                    <a:pt x="235" y="0"/>
                    <a:pt x="91" y="70"/>
                    <a:pt x="67" y="101"/>
                  </a:cubicBezTo>
                  <a:cubicBezTo>
                    <a:pt x="43" y="131"/>
                    <a:pt x="9" y="156"/>
                    <a:pt x="7" y="235"/>
                  </a:cubicBezTo>
                  <a:cubicBezTo>
                    <a:pt x="5" y="315"/>
                    <a:pt x="0" y="428"/>
                    <a:pt x="0" y="428"/>
                  </a:cubicBezTo>
                  <a:cubicBezTo>
                    <a:pt x="0" y="428"/>
                    <a:pt x="83" y="467"/>
                    <a:pt x="201" y="486"/>
                  </a:cubicBezTo>
                  <a:lnTo>
                    <a:pt x="266" y="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6" name="Freeform 28"/>
            <p:cNvSpPr>
              <a:spLocks/>
            </p:cNvSpPr>
            <p:nvPr/>
          </p:nvSpPr>
          <p:spPr bwMode="auto">
            <a:xfrm>
              <a:off x="34947225" y="2197100"/>
              <a:ext cx="254000" cy="1914525"/>
            </a:xfrm>
            <a:custGeom>
              <a:avLst/>
              <a:gdLst>
                <a:gd name="T0" fmla="*/ 12 w 60"/>
                <a:gd name="T1" fmla="*/ 0 h 452"/>
                <a:gd name="T2" fmla="*/ 0 w 60"/>
                <a:gd name="T3" fmla="*/ 6 h 452"/>
                <a:gd name="T4" fmla="*/ 36 w 60"/>
                <a:gd name="T5" fmla="*/ 452 h 452"/>
                <a:gd name="T6" fmla="*/ 60 w 60"/>
                <a:gd name="T7" fmla="*/ 450 h 452"/>
                <a:gd name="T8" fmla="*/ 12 w 60"/>
                <a:gd name="T9" fmla="*/ 0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452">
                  <a:moveTo>
                    <a:pt x="12" y="0"/>
                  </a:moveTo>
                  <a:cubicBezTo>
                    <a:pt x="8" y="2"/>
                    <a:pt x="4" y="4"/>
                    <a:pt x="0" y="6"/>
                  </a:cubicBezTo>
                  <a:cubicBezTo>
                    <a:pt x="36" y="452"/>
                    <a:pt x="36" y="452"/>
                    <a:pt x="36" y="452"/>
                  </a:cubicBezTo>
                  <a:cubicBezTo>
                    <a:pt x="44" y="452"/>
                    <a:pt x="52" y="451"/>
                    <a:pt x="60" y="450"/>
                  </a:cubicBez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7" name="Freeform 29"/>
            <p:cNvSpPr>
              <a:spLocks/>
            </p:cNvSpPr>
            <p:nvPr/>
          </p:nvSpPr>
          <p:spPr bwMode="auto">
            <a:xfrm>
              <a:off x="33337500" y="1981200"/>
              <a:ext cx="2930525" cy="2203450"/>
            </a:xfrm>
            <a:custGeom>
              <a:avLst/>
              <a:gdLst>
                <a:gd name="T0" fmla="*/ 692 w 692"/>
                <a:gd name="T1" fmla="*/ 438 h 520"/>
                <a:gd name="T2" fmla="*/ 681 w 692"/>
                <a:gd name="T3" fmla="*/ 209 h 520"/>
                <a:gd name="T4" fmla="*/ 593 w 692"/>
                <a:gd name="T5" fmla="*/ 86 h 520"/>
                <a:gd name="T6" fmla="*/ 550 w 692"/>
                <a:gd name="T7" fmla="*/ 62 h 520"/>
                <a:gd name="T8" fmla="*/ 456 w 692"/>
                <a:gd name="T9" fmla="*/ 4 h 520"/>
                <a:gd name="T10" fmla="*/ 452 w 692"/>
                <a:gd name="T11" fmla="*/ 0 h 520"/>
                <a:gd name="T12" fmla="*/ 447 w 692"/>
                <a:gd name="T13" fmla="*/ 0 h 520"/>
                <a:gd name="T14" fmla="*/ 424 w 692"/>
                <a:gd name="T15" fmla="*/ 24 h 520"/>
                <a:gd name="T16" fmla="*/ 442 w 692"/>
                <a:gd name="T17" fmla="*/ 24 h 520"/>
                <a:gd name="T18" fmla="*/ 539 w 692"/>
                <a:gd name="T19" fmla="*/ 84 h 520"/>
                <a:gd name="T20" fmla="*/ 580 w 692"/>
                <a:gd name="T21" fmla="*/ 106 h 520"/>
                <a:gd name="T22" fmla="*/ 657 w 692"/>
                <a:gd name="T23" fmla="*/ 211 h 520"/>
                <a:gd name="T24" fmla="*/ 667 w 692"/>
                <a:gd name="T25" fmla="*/ 430 h 520"/>
                <a:gd name="T26" fmla="*/ 343 w 692"/>
                <a:gd name="T27" fmla="*/ 496 h 520"/>
                <a:gd name="T28" fmla="*/ 25 w 692"/>
                <a:gd name="T29" fmla="*/ 431 h 520"/>
                <a:gd name="T30" fmla="*/ 36 w 692"/>
                <a:gd name="T31" fmla="*/ 211 h 520"/>
                <a:gd name="T32" fmla="*/ 112 w 692"/>
                <a:gd name="T33" fmla="*/ 106 h 520"/>
                <a:gd name="T34" fmla="*/ 154 w 692"/>
                <a:gd name="T35" fmla="*/ 84 h 520"/>
                <a:gd name="T36" fmla="*/ 251 w 692"/>
                <a:gd name="T37" fmla="*/ 24 h 520"/>
                <a:gd name="T38" fmla="*/ 260 w 692"/>
                <a:gd name="T39" fmla="*/ 24 h 520"/>
                <a:gd name="T40" fmla="*/ 241 w 692"/>
                <a:gd name="T41" fmla="*/ 0 h 520"/>
                <a:gd name="T42" fmla="*/ 240 w 692"/>
                <a:gd name="T43" fmla="*/ 0 h 520"/>
                <a:gd name="T44" fmla="*/ 237 w 692"/>
                <a:gd name="T45" fmla="*/ 4 h 520"/>
                <a:gd name="T46" fmla="*/ 142 w 692"/>
                <a:gd name="T47" fmla="*/ 62 h 520"/>
                <a:gd name="T48" fmla="*/ 100 w 692"/>
                <a:gd name="T49" fmla="*/ 86 h 520"/>
                <a:gd name="T50" fmla="*/ 12 w 692"/>
                <a:gd name="T51" fmla="*/ 209 h 520"/>
                <a:gd name="T52" fmla="*/ 1 w 692"/>
                <a:gd name="T53" fmla="*/ 438 h 520"/>
                <a:gd name="T54" fmla="*/ 0 w 692"/>
                <a:gd name="T55" fmla="*/ 446 h 520"/>
                <a:gd name="T56" fmla="*/ 8 w 692"/>
                <a:gd name="T57" fmla="*/ 449 h 520"/>
                <a:gd name="T58" fmla="*/ 343 w 692"/>
                <a:gd name="T59" fmla="*/ 520 h 520"/>
                <a:gd name="T60" fmla="*/ 685 w 692"/>
                <a:gd name="T61" fmla="*/ 449 h 520"/>
                <a:gd name="T62" fmla="*/ 692 w 692"/>
                <a:gd name="T63" fmla="*/ 446 h 520"/>
                <a:gd name="T64" fmla="*/ 692 w 692"/>
                <a:gd name="T65" fmla="*/ 438 h 5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92" h="520">
                  <a:moveTo>
                    <a:pt x="692" y="438"/>
                  </a:moveTo>
                  <a:cubicBezTo>
                    <a:pt x="692" y="436"/>
                    <a:pt x="685" y="268"/>
                    <a:pt x="681" y="209"/>
                  </a:cubicBezTo>
                  <a:cubicBezTo>
                    <a:pt x="677" y="137"/>
                    <a:pt x="614" y="99"/>
                    <a:pt x="593" y="86"/>
                  </a:cubicBezTo>
                  <a:cubicBezTo>
                    <a:pt x="582" y="80"/>
                    <a:pt x="567" y="72"/>
                    <a:pt x="550" y="62"/>
                  </a:cubicBezTo>
                  <a:cubicBezTo>
                    <a:pt x="516" y="44"/>
                    <a:pt x="469" y="19"/>
                    <a:pt x="456" y="4"/>
                  </a:cubicBezTo>
                  <a:cubicBezTo>
                    <a:pt x="452" y="0"/>
                    <a:pt x="452" y="0"/>
                    <a:pt x="452" y="0"/>
                  </a:cubicBezTo>
                  <a:cubicBezTo>
                    <a:pt x="447" y="0"/>
                    <a:pt x="447" y="0"/>
                    <a:pt x="447" y="0"/>
                  </a:cubicBezTo>
                  <a:cubicBezTo>
                    <a:pt x="441" y="7"/>
                    <a:pt x="433" y="16"/>
                    <a:pt x="424" y="24"/>
                  </a:cubicBezTo>
                  <a:cubicBezTo>
                    <a:pt x="442" y="24"/>
                    <a:pt x="442" y="24"/>
                    <a:pt x="442" y="24"/>
                  </a:cubicBezTo>
                  <a:cubicBezTo>
                    <a:pt x="460" y="42"/>
                    <a:pt x="502" y="64"/>
                    <a:pt x="539" y="84"/>
                  </a:cubicBezTo>
                  <a:cubicBezTo>
                    <a:pt x="555" y="92"/>
                    <a:pt x="570" y="100"/>
                    <a:pt x="580" y="106"/>
                  </a:cubicBezTo>
                  <a:cubicBezTo>
                    <a:pt x="612" y="126"/>
                    <a:pt x="654" y="158"/>
                    <a:pt x="657" y="211"/>
                  </a:cubicBezTo>
                  <a:cubicBezTo>
                    <a:pt x="660" y="262"/>
                    <a:pt x="666" y="396"/>
                    <a:pt x="667" y="430"/>
                  </a:cubicBezTo>
                  <a:cubicBezTo>
                    <a:pt x="634" y="444"/>
                    <a:pt x="496" y="496"/>
                    <a:pt x="343" y="496"/>
                  </a:cubicBezTo>
                  <a:cubicBezTo>
                    <a:pt x="190" y="496"/>
                    <a:pt x="57" y="444"/>
                    <a:pt x="25" y="431"/>
                  </a:cubicBezTo>
                  <a:cubicBezTo>
                    <a:pt x="27" y="396"/>
                    <a:pt x="32" y="262"/>
                    <a:pt x="36" y="211"/>
                  </a:cubicBezTo>
                  <a:cubicBezTo>
                    <a:pt x="39" y="158"/>
                    <a:pt x="81" y="126"/>
                    <a:pt x="112" y="106"/>
                  </a:cubicBezTo>
                  <a:cubicBezTo>
                    <a:pt x="122" y="100"/>
                    <a:pt x="137" y="92"/>
                    <a:pt x="154" y="84"/>
                  </a:cubicBezTo>
                  <a:cubicBezTo>
                    <a:pt x="191" y="64"/>
                    <a:pt x="232" y="42"/>
                    <a:pt x="251" y="24"/>
                  </a:cubicBezTo>
                  <a:cubicBezTo>
                    <a:pt x="260" y="24"/>
                    <a:pt x="260" y="24"/>
                    <a:pt x="260" y="24"/>
                  </a:cubicBezTo>
                  <a:cubicBezTo>
                    <a:pt x="253" y="17"/>
                    <a:pt x="247" y="9"/>
                    <a:pt x="241" y="0"/>
                  </a:cubicBezTo>
                  <a:cubicBezTo>
                    <a:pt x="240" y="0"/>
                    <a:pt x="240" y="0"/>
                    <a:pt x="240" y="0"/>
                  </a:cubicBezTo>
                  <a:cubicBezTo>
                    <a:pt x="237" y="4"/>
                    <a:pt x="237" y="4"/>
                    <a:pt x="237" y="4"/>
                  </a:cubicBezTo>
                  <a:cubicBezTo>
                    <a:pt x="223" y="19"/>
                    <a:pt x="177" y="44"/>
                    <a:pt x="142" y="62"/>
                  </a:cubicBezTo>
                  <a:cubicBezTo>
                    <a:pt x="125" y="72"/>
                    <a:pt x="110" y="80"/>
                    <a:pt x="100" y="86"/>
                  </a:cubicBezTo>
                  <a:cubicBezTo>
                    <a:pt x="79" y="99"/>
                    <a:pt x="16" y="137"/>
                    <a:pt x="12" y="209"/>
                  </a:cubicBezTo>
                  <a:cubicBezTo>
                    <a:pt x="8" y="268"/>
                    <a:pt x="1" y="436"/>
                    <a:pt x="1" y="438"/>
                  </a:cubicBezTo>
                  <a:cubicBezTo>
                    <a:pt x="0" y="446"/>
                    <a:pt x="0" y="446"/>
                    <a:pt x="0" y="446"/>
                  </a:cubicBezTo>
                  <a:cubicBezTo>
                    <a:pt x="8" y="449"/>
                    <a:pt x="8" y="449"/>
                    <a:pt x="8" y="449"/>
                  </a:cubicBezTo>
                  <a:cubicBezTo>
                    <a:pt x="14" y="452"/>
                    <a:pt x="163" y="520"/>
                    <a:pt x="343" y="520"/>
                  </a:cubicBezTo>
                  <a:cubicBezTo>
                    <a:pt x="522" y="520"/>
                    <a:pt x="678" y="452"/>
                    <a:pt x="685" y="449"/>
                  </a:cubicBezTo>
                  <a:cubicBezTo>
                    <a:pt x="692" y="446"/>
                    <a:pt x="692" y="446"/>
                    <a:pt x="692" y="446"/>
                  </a:cubicBezTo>
                  <a:lnTo>
                    <a:pt x="692" y="4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8" name="Freeform 30"/>
            <p:cNvSpPr>
              <a:spLocks/>
            </p:cNvSpPr>
            <p:nvPr/>
          </p:nvSpPr>
          <p:spPr bwMode="auto">
            <a:xfrm>
              <a:off x="33951863" y="1265238"/>
              <a:ext cx="258763" cy="482600"/>
            </a:xfrm>
            <a:custGeom>
              <a:avLst/>
              <a:gdLst>
                <a:gd name="T0" fmla="*/ 40 w 61"/>
                <a:gd name="T1" fmla="*/ 7 h 114"/>
                <a:gd name="T2" fmla="*/ 5 w 61"/>
                <a:gd name="T3" fmla="*/ 14 h 114"/>
                <a:gd name="T4" fmla="*/ 17 w 61"/>
                <a:gd name="T5" fmla="*/ 69 h 114"/>
                <a:gd name="T6" fmla="*/ 35 w 61"/>
                <a:gd name="T7" fmla="*/ 93 h 114"/>
                <a:gd name="T8" fmla="*/ 54 w 61"/>
                <a:gd name="T9" fmla="*/ 98 h 114"/>
                <a:gd name="T10" fmla="*/ 40 w 61"/>
                <a:gd name="T11" fmla="*/ 7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114">
                  <a:moveTo>
                    <a:pt x="40" y="7"/>
                  </a:moveTo>
                  <a:cubicBezTo>
                    <a:pt x="29" y="0"/>
                    <a:pt x="12" y="0"/>
                    <a:pt x="5" y="14"/>
                  </a:cubicBezTo>
                  <a:cubicBezTo>
                    <a:pt x="0" y="25"/>
                    <a:pt x="7" y="54"/>
                    <a:pt x="17" y="69"/>
                  </a:cubicBezTo>
                  <a:cubicBezTo>
                    <a:pt x="26" y="83"/>
                    <a:pt x="33" y="88"/>
                    <a:pt x="35" y="93"/>
                  </a:cubicBezTo>
                  <a:cubicBezTo>
                    <a:pt x="37" y="100"/>
                    <a:pt x="48" y="114"/>
                    <a:pt x="54" y="98"/>
                  </a:cubicBezTo>
                  <a:cubicBezTo>
                    <a:pt x="61" y="81"/>
                    <a:pt x="40" y="7"/>
                    <a:pt x="4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9" name="Freeform 31"/>
            <p:cNvSpPr>
              <a:spLocks/>
            </p:cNvSpPr>
            <p:nvPr/>
          </p:nvSpPr>
          <p:spPr bwMode="auto">
            <a:xfrm>
              <a:off x="35399663" y="1252538"/>
              <a:ext cx="258763" cy="482600"/>
            </a:xfrm>
            <a:custGeom>
              <a:avLst/>
              <a:gdLst>
                <a:gd name="T0" fmla="*/ 21 w 61"/>
                <a:gd name="T1" fmla="*/ 7 h 114"/>
                <a:gd name="T2" fmla="*/ 56 w 61"/>
                <a:gd name="T3" fmla="*/ 14 h 114"/>
                <a:gd name="T4" fmla="*/ 44 w 61"/>
                <a:gd name="T5" fmla="*/ 69 h 114"/>
                <a:gd name="T6" fmla="*/ 26 w 61"/>
                <a:gd name="T7" fmla="*/ 93 h 114"/>
                <a:gd name="T8" fmla="*/ 6 w 61"/>
                <a:gd name="T9" fmla="*/ 97 h 114"/>
                <a:gd name="T10" fmla="*/ 21 w 61"/>
                <a:gd name="T11" fmla="*/ 7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114">
                  <a:moveTo>
                    <a:pt x="21" y="7"/>
                  </a:moveTo>
                  <a:cubicBezTo>
                    <a:pt x="32" y="0"/>
                    <a:pt x="49" y="0"/>
                    <a:pt x="56" y="14"/>
                  </a:cubicBezTo>
                  <a:cubicBezTo>
                    <a:pt x="61" y="25"/>
                    <a:pt x="54" y="54"/>
                    <a:pt x="44" y="69"/>
                  </a:cubicBezTo>
                  <a:cubicBezTo>
                    <a:pt x="35" y="82"/>
                    <a:pt x="28" y="88"/>
                    <a:pt x="26" y="93"/>
                  </a:cubicBezTo>
                  <a:cubicBezTo>
                    <a:pt x="23" y="100"/>
                    <a:pt x="13" y="114"/>
                    <a:pt x="6" y="97"/>
                  </a:cubicBezTo>
                  <a:cubicBezTo>
                    <a:pt x="0" y="81"/>
                    <a:pt x="21" y="7"/>
                    <a:pt x="21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40" name="Freeform 32"/>
            <p:cNvSpPr>
              <a:spLocks/>
            </p:cNvSpPr>
            <p:nvPr/>
          </p:nvSpPr>
          <p:spPr bwMode="auto">
            <a:xfrm>
              <a:off x="33977263" y="815975"/>
              <a:ext cx="1630363" cy="1495425"/>
            </a:xfrm>
            <a:custGeom>
              <a:avLst/>
              <a:gdLst>
                <a:gd name="T0" fmla="*/ 201 w 385"/>
                <a:gd name="T1" fmla="*/ 24 h 353"/>
                <a:gd name="T2" fmla="*/ 361 w 385"/>
                <a:gd name="T3" fmla="*/ 24 h 353"/>
                <a:gd name="T4" fmla="*/ 193 w 385"/>
                <a:gd name="T5" fmla="*/ 329 h 353"/>
                <a:gd name="T6" fmla="*/ 24 w 385"/>
                <a:gd name="T7" fmla="*/ 24 h 353"/>
                <a:gd name="T8" fmla="*/ 183 w 385"/>
                <a:gd name="T9" fmla="*/ 24 h 353"/>
                <a:gd name="T10" fmla="*/ 111 w 385"/>
                <a:gd name="T11" fmla="*/ 0 h 353"/>
                <a:gd name="T12" fmla="*/ 0 w 385"/>
                <a:gd name="T13" fmla="*/ 0 h 353"/>
                <a:gd name="T14" fmla="*/ 0 w 385"/>
                <a:gd name="T15" fmla="*/ 12 h 353"/>
                <a:gd name="T16" fmla="*/ 193 w 385"/>
                <a:gd name="T17" fmla="*/ 353 h 353"/>
                <a:gd name="T18" fmla="*/ 385 w 385"/>
                <a:gd name="T19" fmla="*/ 12 h 353"/>
                <a:gd name="T20" fmla="*/ 385 w 385"/>
                <a:gd name="T21" fmla="*/ 0 h 353"/>
                <a:gd name="T22" fmla="*/ 273 w 385"/>
                <a:gd name="T23" fmla="*/ 0 h 353"/>
                <a:gd name="T24" fmla="*/ 201 w 385"/>
                <a:gd name="T25" fmla="*/ 24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5" h="353">
                  <a:moveTo>
                    <a:pt x="201" y="24"/>
                  </a:moveTo>
                  <a:cubicBezTo>
                    <a:pt x="361" y="24"/>
                    <a:pt x="361" y="24"/>
                    <a:pt x="361" y="24"/>
                  </a:cubicBezTo>
                  <a:cubicBezTo>
                    <a:pt x="357" y="156"/>
                    <a:pt x="299" y="329"/>
                    <a:pt x="193" y="329"/>
                  </a:cubicBezTo>
                  <a:cubicBezTo>
                    <a:pt x="86" y="329"/>
                    <a:pt x="28" y="156"/>
                    <a:pt x="24" y="24"/>
                  </a:cubicBezTo>
                  <a:cubicBezTo>
                    <a:pt x="183" y="24"/>
                    <a:pt x="183" y="24"/>
                    <a:pt x="183" y="24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50"/>
                    <a:pt x="61" y="353"/>
                    <a:pt x="193" y="353"/>
                  </a:cubicBezTo>
                  <a:cubicBezTo>
                    <a:pt x="324" y="353"/>
                    <a:pt x="385" y="150"/>
                    <a:pt x="385" y="12"/>
                  </a:cubicBezTo>
                  <a:cubicBezTo>
                    <a:pt x="385" y="0"/>
                    <a:pt x="385" y="0"/>
                    <a:pt x="385" y="0"/>
                  </a:cubicBezTo>
                  <a:cubicBezTo>
                    <a:pt x="273" y="0"/>
                    <a:pt x="273" y="0"/>
                    <a:pt x="273" y="0"/>
                  </a:cubicBezTo>
                  <a:lnTo>
                    <a:pt x="201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41" name="Freeform 33"/>
            <p:cNvSpPr>
              <a:spLocks/>
            </p:cNvSpPr>
            <p:nvPr/>
          </p:nvSpPr>
          <p:spPr bwMode="auto">
            <a:xfrm>
              <a:off x="33918525" y="638175"/>
              <a:ext cx="1743075" cy="636588"/>
            </a:xfrm>
            <a:custGeom>
              <a:avLst/>
              <a:gdLst>
                <a:gd name="T0" fmla="*/ 206 w 412"/>
                <a:gd name="T1" fmla="*/ 69 h 150"/>
                <a:gd name="T2" fmla="*/ 0 w 412"/>
                <a:gd name="T3" fmla="*/ 0 h 150"/>
                <a:gd name="T4" fmla="*/ 0 w 412"/>
                <a:gd name="T5" fmla="*/ 98 h 150"/>
                <a:gd name="T6" fmla="*/ 206 w 412"/>
                <a:gd name="T7" fmla="*/ 150 h 150"/>
                <a:gd name="T8" fmla="*/ 412 w 412"/>
                <a:gd name="T9" fmla="*/ 98 h 150"/>
                <a:gd name="T10" fmla="*/ 412 w 412"/>
                <a:gd name="T11" fmla="*/ 0 h 150"/>
                <a:gd name="T12" fmla="*/ 206 w 412"/>
                <a:gd name="T13" fmla="*/ 69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2" h="150">
                  <a:moveTo>
                    <a:pt x="206" y="69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0" y="118"/>
                    <a:pt x="92" y="150"/>
                    <a:pt x="206" y="150"/>
                  </a:cubicBezTo>
                  <a:cubicBezTo>
                    <a:pt x="320" y="150"/>
                    <a:pt x="412" y="118"/>
                    <a:pt x="412" y="98"/>
                  </a:cubicBezTo>
                  <a:cubicBezTo>
                    <a:pt x="412" y="0"/>
                    <a:pt x="412" y="0"/>
                    <a:pt x="412" y="0"/>
                  </a:cubicBezTo>
                  <a:lnTo>
                    <a:pt x="206" y="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42" name="Freeform 34"/>
            <p:cNvSpPr>
              <a:spLocks/>
            </p:cNvSpPr>
            <p:nvPr/>
          </p:nvSpPr>
          <p:spPr bwMode="auto">
            <a:xfrm>
              <a:off x="33570863" y="3175"/>
              <a:ext cx="2438400" cy="822325"/>
            </a:xfrm>
            <a:custGeom>
              <a:avLst/>
              <a:gdLst>
                <a:gd name="T0" fmla="*/ 1536 w 1536"/>
                <a:gd name="T1" fmla="*/ 259 h 518"/>
                <a:gd name="T2" fmla="*/ 768 w 1536"/>
                <a:gd name="T3" fmla="*/ 518 h 518"/>
                <a:gd name="T4" fmla="*/ 0 w 1536"/>
                <a:gd name="T5" fmla="*/ 259 h 518"/>
                <a:gd name="T6" fmla="*/ 768 w 1536"/>
                <a:gd name="T7" fmla="*/ 0 h 518"/>
                <a:gd name="T8" fmla="*/ 1536 w 1536"/>
                <a:gd name="T9" fmla="*/ 259 h 5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6" h="518">
                  <a:moveTo>
                    <a:pt x="1536" y="259"/>
                  </a:moveTo>
                  <a:lnTo>
                    <a:pt x="768" y="518"/>
                  </a:lnTo>
                  <a:lnTo>
                    <a:pt x="0" y="259"/>
                  </a:lnTo>
                  <a:lnTo>
                    <a:pt x="768" y="0"/>
                  </a:lnTo>
                  <a:lnTo>
                    <a:pt x="1536" y="25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43" name="Rectangle 35"/>
            <p:cNvSpPr>
              <a:spLocks noChangeArrowheads="1"/>
            </p:cNvSpPr>
            <p:nvPr/>
          </p:nvSpPr>
          <p:spPr bwMode="auto">
            <a:xfrm>
              <a:off x="35869563" y="427038"/>
              <a:ext cx="55563" cy="3476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44" name="Freeform 36"/>
            <p:cNvSpPr>
              <a:spLocks/>
            </p:cNvSpPr>
            <p:nvPr/>
          </p:nvSpPr>
          <p:spPr bwMode="auto">
            <a:xfrm>
              <a:off x="35840988" y="688975"/>
              <a:ext cx="122238" cy="284163"/>
            </a:xfrm>
            <a:custGeom>
              <a:avLst/>
              <a:gdLst>
                <a:gd name="T0" fmla="*/ 29 w 29"/>
                <a:gd name="T1" fmla="*/ 52 h 67"/>
                <a:gd name="T2" fmla="*/ 14 w 29"/>
                <a:gd name="T3" fmla="*/ 67 h 67"/>
                <a:gd name="T4" fmla="*/ 14 w 29"/>
                <a:gd name="T5" fmla="*/ 67 h 67"/>
                <a:gd name="T6" fmla="*/ 0 w 29"/>
                <a:gd name="T7" fmla="*/ 52 h 67"/>
                <a:gd name="T8" fmla="*/ 0 w 29"/>
                <a:gd name="T9" fmla="*/ 15 h 67"/>
                <a:gd name="T10" fmla="*/ 14 w 29"/>
                <a:gd name="T11" fmla="*/ 0 h 67"/>
                <a:gd name="T12" fmla="*/ 14 w 29"/>
                <a:gd name="T13" fmla="*/ 0 h 67"/>
                <a:gd name="T14" fmla="*/ 29 w 29"/>
                <a:gd name="T15" fmla="*/ 15 h 67"/>
                <a:gd name="T16" fmla="*/ 29 w 29"/>
                <a:gd name="T17" fmla="*/ 52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67">
                  <a:moveTo>
                    <a:pt x="29" y="52"/>
                  </a:moveTo>
                  <a:cubicBezTo>
                    <a:pt x="29" y="60"/>
                    <a:pt x="23" y="67"/>
                    <a:pt x="14" y="67"/>
                  </a:cubicBezTo>
                  <a:cubicBezTo>
                    <a:pt x="14" y="67"/>
                    <a:pt x="14" y="67"/>
                    <a:pt x="14" y="67"/>
                  </a:cubicBezTo>
                  <a:cubicBezTo>
                    <a:pt x="6" y="67"/>
                    <a:pt x="0" y="60"/>
                    <a:pt x="0" y="5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7"/>
                    <a:pt x="6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3" y="0"/>
                    <a:pt x="29" y="7"/>
                    <a:pt x="29" y="15"/>
                  </a:cubicBezTo>
                  <a:lnTo>
                    <a:pt x="29" y="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1503269" y="4757974"/>
            <a:ext cx="442542" cy="518302"/>
            <a:chOff x="11055350" y="11304588"/>
            <a:chExt cx="3273426" cy="3833813"/>
          </a:xfrm>
          <a:blipFill dpi="0"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grpSpPr>
        <p:sp>
          <p:nvSpPr>
            <p:cNvPr id="46" name="Freeform 37"/>
            <p:cNvSpPr>
              <a:spLocks/>
            </p:cNvSpPr>
            <p:nvPr/>
          </p:nvSpPr>
          <p:spPr bwMode="auto">
            <a:xfrm>
              <a:off x="11055350" y="11304588"/>
              <a:ext cx="1808163" cy="2927350"/>
            </a:xfrm>
            <a:custGeom>
              <a:avLst/>
              <a:gdLst>
                <a:gd name="T0" fmla="*/ 41 w 427"/>
                <a:gd name="T1" fmla="*/ 202 h 691"/>
                <a:gd name="T2" fmla="*/ 81 w 427"/>
                <a:gd name="T3" fmla="*/ 150 h 691"/>
                <a:gd name="T4" fmla="*/ 427 w 427"/>
                <a:gd name="T5" fmla="*/ 45 h 691"/>
                <a:gd name="T6" fmla="*/ 427 w 427"/>
                <a:gd name="T7" fmla="*/ 34 h 691"/>
                <a:gd name="T8" fmla="*/ 387 w 427"/>
                <a:gd name="T9" fmla="*/ 7 h 691"/>
                <a:gd name="T10" fmla="*/ 39 w 427"/>
                <a:gd name="T11" fmla="*/ 113 h 691"/>
                <a:gd name="T12" fmla="*/ 0 w 427"/>
                <a:gd name="T13" fmla="*/ 164 h 691"/>
                <a:gd name="T14" fmla="*/ 0 w 427"/>
                <a:gd name="T15" fmla="*/ 657 h 691"/>
                <a:gd name="T16" fmla="*/ 39 w 427"/>
                <a:gd name="T17" fmla="*/ 684 h 691"/>
                <a:gd name="T18" fmla="*/ 41 w 427"/>
                <a:gd name="T19" fmla="*/ 683 h 691"/>
                <a:gd name="T20" fmla="*/ 41 w 427"/>
                <a:gd name="T21" fmla="*/ 202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27" h="691">
                  <a:moveTo>
                    <a:pt x="41" y="202"/>
                  </a:moveTo>
                  <a:cubicBezTo>
                    <a:pt x="41" y="180"/>
                    <a:pt x="59" y="157"/>
                    <a:pt x="81" y="150"/>
                  </a:cubicBezTo>
                  <a:cubicBezTo>
                    <a:pt x="427" y="45"/>
                    <a:pt x="427" y="45"/>
                    <a:pt x="427" y="45"/>
                  </a:cubicBezTo>
                  <a:cubicBezTo>
                    <a:pt x="427" y="34"/>
                    <a:pt x="427" y="34"/>
                    <a:pt x="427" y="34"/>
                  </a:cubicBezTo>
                  <a:cubicBezTo>
                    <a:pt x="427" y="13"/>
                    <a:pt x="409" y="0"/>
                    <a:pt x="387" y="7"/>
                  </a:cubicBezTo>
                  <a:cubicBezTo>
                    <a:pt x="39" y="113"/>
                    <a:pt x="39" y="113"/>
                    <a:pt x="39" y="113"/>
                  </a:cubicBezTo>
                  <a:cubicBezTo>
                    <a:pt x="17" y="120"/>
                    <a:pt x="0" y="143"/>
                    <a:pt x="0" y="164"/>
                  </a:cubicBezTo>
                  <a:cubicBezTo>
                    <a:pt x="0" y="657"/>
                    <a:pt x="0" y="657"/>
                    <a:pt x="0" y="657"/>
                  </a:cubicBezTo>
                  <a:cubicBezTo>
                    <a:pt x="0" y="678"/>
                    <a:pt x="17" y="691"/>
                    <a:pt x="39" y="684"/>
                  </a:cubicBezTo>
                  <a:cubicBezTo>
                    <a:pt x="41" y="683"/>
                    <a:pt x="41" y="683"/>
                    <a:pt x="41" y="683"/>
                  </a:cubicBezTo>
                  <a:lnTo>
                    <a:pt x="41" y="2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47" name="Freeform 38"/>
            <p:cNvSpPr>
              <a:spLocks/>
            </p:cNvSpPr>
            <p:nvPr/>
          </p:nvSpPr>
          <p:spPr bwMode="auto">
            <a:xfrm>
              <a:off x="11514138" y="11631613"/>
              <a:ext cx="1806575" cy="2922588"/>
            </a:xfrm>
            <a:custGeom>
              <a:avLst/>
              <a:gdLst>
                <a:gd name="T0" fmla="*/ 109 w 427"/>
                <a:gd name="T1" fmla="*/ 206 h 690"/>
                <a:gd name="T2" fmla="*/ 148 w 427"/>
                <a:gd name="T3" fmla="*/ 154 h 690"/>
                <a:gd name="T4" fmla="*/ 427 w 427"/>
                <a:gd name="T5" fmla="*/ 69 h 690"/>
                <a:gd name="T6" fmla="*/ 427 w 427"/>
                <a:gd name="T7" fmla="*/ 34 h 690"/>
                <a:gd name="T8" fmla="*/ 388 w 427"/>
                <a:gd name="T9" fmla="*/ 6 h 690"/>
                <a:gd name="T10" fmla="*/ 40 w 427"/>
                <a:gd name="T11" fmla="*/ 112 h 690"/>
                <a:gd name="T12" fmla="*/ 0 w 427"/>
                <a:gd name="T13" fmla="*/ 164 h 690"/>
                <a:gd name="T14" fmla="*/ 0 w 427"/>
                <a:gd name="T15" fmla="*/ 656 h 690"/>
                <a:gd name="T16" fmla="*/ 40 w 427"/>
                <a:gd name="T17" fmla="*/ 683 h 690"/>
                <a:gd name="T18" fmla="*/ 109 w 427"/>
                <a:gd name="T19" fmla="*/ 662 h 690"/>
                <a:gd name="T20" fmla="*/ 109 w 427"/>
                <a:gd name="T21" fmla="*/ 206 h 6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27" h="690">
                  <a:moveTo>
                    <a:pt x="109" y="206"/>
                  </a:moveTo>
                  <a:cubicBezTo>
                    <a:pt x="109" y="184"/>
                    <a:pt x="126" y="161"/>
                    <a:pt x="148" y="154"/>
                  </a:cubicBezTo>
                  <a:cubicBezTo>
                    <a:pt x="427" y="69"/>
                    <a:pt x="427" y="69"/>
                    <a:pt x="427" y="69"/>
                  </a:cubicBezTo>
                  <a:cubicBezTo>
                    <a:pt x="427" y="34"/>
                    <a:pt x="427" y="34"/>
                    <a:pt x="427" y="34"/>
                  </a:cubicBezTo>
                  <a:cubicBezTo>
                    <a:pt x="427" y="12"/>
                    <a:pt x="410" y="0"/>
                    <a:pt x="388" y="6"/>
                  </a:cubicBezTo>
                  <a:cubicBezTo>
                    <a:pt x="40" y="112"/>
                    <a:pt x="40" y="112"/>
                    <a:pt x="40" y="112"/>
                  </a:cubicBezTo>
                  <a:cubicBezTo>
                    <a:pt x="18" y="119"/>
                    <a:pt x="0" y="142"/>
                    <a:pt x="0" y="164"/>
                  </a:cubicBezTo>
                  <a:cubicBezTo>
                    <a:pt x="0" y="656"/>
                    <a:pt x="0" y="656"/>
                    <a:pt x="0" y="656"/>
                  </a:cubicBezTo>
                  <a:cubicBezTo>
                    <a:pt x="0" y="678"/>
                    <a:pt x="18" y="690"/>
                    <a:pt x="40" y="683"/>
                  </a:cubicBezTo>
                  <a:cubicBezTo>
                    <a:pt x="109" y="662"/>
                    <a:pt x="109" y="662"/>
                    <a:pt x="109" y="662"/>
                  </a:cubicBezTo>
                  <a:lnTo>
                    <a:pt x="109" y="2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48" name="Freeform 39"/>
            <p:cNvSpPr>
              <a:spLocks/>
            </p:cNvSpPr>
            <p:nvPr/>
          </p:nvSpPr>
          <p:spPr bwMode="auto">
            <a:xfrm>
              <a:off x="12060238" y="11893550"/>
              <a:ext cx="1808163" cy="2922588"/>
            </a:xfrm>
            <a:custGeom>
              <a:avLst/>
              <a:gdLst>
                <a:gd name="T0" fmla="*/ 41 w 427"/>
                <a:gd name="T1" fmla="*/ 201 h 690"/>
                <a:gd name="T2" fmla="*/ 81 w 427"/>
                <a:gd name="T3" fmla="*/ 149 h 690"/>
                <a:gd name="T4" fmla="*/ 427 w 427"/>
                <a:gd name="T5" fmla="*/ 44 h 690"/>
                <a:gd name="T6" fmla="*/ 427 w 427"/>
                <a:gd name="T7" fmla="*/ 34 h 690"/>
                <a:gd name="T8" fmla="*/ 387 w 427"/>
                <a:gd name="T9" fmla="*/ 6 h 690"/>
                <a:gd name="T10" fmla="*/ 39 w 427"/>
                <a:gd name="T11" fmla="*/ 112 h 690"/>
                <a:gd name="T12" fmla="*/ 0 w 427"/>
                <a:gd name="T13" fmla="*/ 164 h 690"/>
                <a:gd name="T14" fmla="*/ 0 w 427"/>
                <a:gd name="T15" fmla="*/ 656 h 690"/>
                <a:gd name="T16" fmla="*/ 39 w 427"/>
                <a:gd name="T17" fmla="*/ 683 h 690"/>
                <a:gd name="T18" fmla="*/ 41 w 427"/>
                <a:gd name="T19" fmla="*/ 683 h 690"/>
                <a:gd name="T20" fmla="*/ 41 w 427"/>
                <a:gd name="T21" fmla="*/ 201 h 6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27" h="690">
                  <a:moveTo>
                    <a:pt x="41" y="201"/>
                  </a:moveTo>
                  <a:cubicBezTo>
                    <a:pt x="41" y="179"/>
                    <a:pt x="59" y="156"/>
                    <a:pt x="81" y="149"/>
                  </a:cubicBezTo>
                  <a:cubicBezTo>
                    <a:pt x="427" y="44"/>
                    <a:pt x="427" y="44"/>
                    <a:pt x="427" y="44"/>
                  </a:cubicBezTo>
                  <a:cubicBezTo>
                    <a:pt x="427" y="34"/>
                    <a:pt x="427" y="34"/>
                    <a:pt x="427" y="34"/>
                  </a:cubicBezTo>
                  <a:cubicBezTo>
                    <a:pt x="427" y="12"/>
                    <a:pt x="409" y="0"/>
                    <a:pt x="387" y="6"/>
                  </a:cubicBezTo>
                  <a:cubicBezTo>
                    <a:pt x="39" y="112"/>
                    <a:pt x="39" y="112"/>
                    <a:pt x="39" y="112"/>
                  </a:cubicBezTo>
                  <a:cubicBezTo>
                    <a:pt x="17" y="119"/>
                    <a:pt x="0" y="142"/>
                    <a:pt x="0" y="164"/>
                  </a:cubicBezTo>
                  <a:cubicBezTo>
                    <a:pt x="0" y="656"/>
                    <a:pt x="0" y="656"/>
                    <a:pt x="0" y="656"/>
                  </a:cubicBezTo>
                  <a:cubicBezTo>
                    <a:pt x="0" y="678"/>
                    <a:pt x="17" y="690"/>
                    <a:pt x="39" y="683"/>
                  </a:cubicBezTo>
                  <a:cubicBezTo>
                    <a:pt x="41" y="683"/>
                    <a:pt x="41" y="683"/>
                    <a:pt x="41" y="683"/>
                  </a:cubicBezTo>
                  <a:lnTo>
                    <a:pt x="41" y="2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49" name="Freeform 40"/>
            <p:cNvSpPr>
              <a:spLocks noEditPoints="1"/>
            </p:cNvSpPr>
            <p:nvPr/>
          </p:nvSpPr>
          <p:spPr bwMode="auto">
            <a:xfrm>
              <a:off x="12517438" y="12215813"/>
              <a:ext cx="1811338" cy="2922588"/>
            </a:xfrm>
            <a:custGeom>
              <a:avLst/>
              <a:gdLst>
                <a:gd name="T0" fmla="*/ 388 w 428"/>
                <a:gd name="T1" fmla="*/ 7 h 690"/>
                <a:gd name="T2" fmla="*/ 40 w 428"/>
                <a:gd name="T3" fmla="*/ 113 h 690"/>
                <a:gd name="T4" fmla="*/ 0 w 428"/>
                <a:gd name="T5" fmla="*/ 164 h 690"/>
                <a:gd name="T6" fmla="*/ 0 w 428"/>
                <a:gd name="T7" fmla="*/ 656 h 690"/>
                <a:gd name="T8" fmla="*/ 40 w 428"/>
                <a:gd name="T9" fmla="*/ 684 h 690"/>
                <a:gd name="T10" fmla="*/ 388 w 428"/>
                <a:gd name="T11" fmla="*/ 578 h 690"/>
                <a:gd name="T12" fmla="*/ 428 w 428"/>
                <a:gd name="T13" fmla="*/ 526 h 690"/>
                <a:gd name="T14" fmla="*/ 428 w 428"/>
                <a:gd name="T15" fmla="*/ 34 h 690"/>
                <a:gd name="T16" fmla="*/ 388 w 428"/>
                <a:gd name="T17" fmla="*/ 7 h 690"/>
                <a:gd name="T18" fmla="*/ 291 w 428"/>
                <a:gd name="T19" fmla="*/ 477 h 690"/>
                <a:gd name="T20" fmla="*/ 291 w 428"/>
                <a:gd name="T21" fmla="*/ 477 h 690"/>
                <a:gd name="T22" fmla="*/ 279 w 428"/>
                <a:gd name="T23" fmla="*/ 492 h 690"/>
                <a:gd name="T24" fmla="*/ 176 w 428"/>
                <a:gd name="T25" fmla="*/ 523 h 690"/>
                <a:gd name="T26" fmla="*/ 165 w 428"/>
                <a:gd name="T27" fmla="*/ 515 h 690"/>
                <a:gd name="T28" fmla="*/ 165 w 428"/>
                <a:gd name="T29" fmla="*/ 515 h 690"/>
                <a:gd name="T30" fmla="*/ 165 w 428"/>
                <a:gd name="T31" fmla="*/ 515 h 690"/>
                <a:gd name="T32" fmla="*/ 165 w 428"/>
                <a:gd name="T33" fmla="*/ 515 h 690"/>
                <a:gd name="T34" fmla="*/ 176 w 428"/>
                <a:gd name="T35" fmla="*/ 500 h 690"/>
                <a:gd name="T36" fmla="*/ 279 w 428"/>
                <a:gd name="T37" fmla="*/ 469 h 690"/>
                <a:gd name="T38" fmla="*/ 291 w 428"/>
                <a:gd name="T39" fmla="*/ 477 h 690"/>
                <a:gd name="T40" fmla="*/ 291 w 428"/>
                <a:gd name="T41" fmla="*/ 476 h 690"/>
                <a:gd name="T42" fmla="*/ 291 w 428"/>
                <a:gd name="T43" fmla="*/ 477 h 690"/>
                <a:gd name="T44" fmla="*/ 291 w 428"/>
                <a:gd name="T45" fmla="*/ 437 h 690"/>
                <a:gd name="T46" fmla="*/ 291 w 428"/>
                <a:gd name="T47" fmla="*/ 437 h 690"/>
                <a:gd name="T48" fmla="*/ 279 w 428"/>
                <a:gd name="T49" fmla="*/ 452 h 690"/>
                <a:gd name="T50" fmla="*/ 176 w 428"/>
                <a:gd name="T51" fmla="*/ 483 h 690"/>
                <a:gd name="T52" fmla="*/ 165 w 428"/>
                <a:gd name="T53" fmla="*/ 475 h 690"/>
                <a:gd name="T54" fmla="*/ 165 w 428"/>
                <a:gd name="T55" fmla="*/ 475 h 690"/>
                <a:gd name="T56" fmla="*/ 165 w 428"/>
                <a:gd name="T57" fmla="*/ 475 h 690"/>
                <a:gd name="T58" fmla="*/ 165 w 428"/>
                <a:gd name="T59" fmla="*/ 475 h 690"/>
                <a:gd name="T60" fmla="*/ 176 w 428"/>
                <a:gd name="T61" fmla="*/ 460 h 690"/>
                <a:gd name="T62" fmla="*/ 279 w 428"/>
                <a:gd name="T63" fmla="*/ 429 h 690"/>
                <a:gd name="T64" fmla="*/ 291 w 428"/>
                <a:gd name="T65" fmla="*/ 437 h 690"/>
                <a:gd name="T66" fmla="*/ 291 w 428"/>
                <a:gd name="T67" fmla="*/ 436 h 690"/>
                <a:gd name="T68" fmla="*/ 291 w 428"/>
                <a:gd name="T69" fmla="*/ 437 h 690"/>
                <a:gd name="T70" fmla="*/ 321 w 428"/>
                <a:gd name="T71" fmla="*/ 266 h 690"/>
                <a:gd name="T72" fmla="*/ 304 w 428"/>
                <a:gd name="T73" fmla="*/ 288 h 690"/>
                <a:gd name="T74" fmla="*/ 151 w 428"/>
                <a:gd name="T75" fmla="*/ 335 h 690"/>
                <a:gd name="T76" fmla="*/ 134 w 428"/>
                <a:gd name="T77" fmla="*/ 323 h 690"/>
                <a:gd name="T78" fmla="*/ 134 w 428"/>
                <a:gd name="T79" fmla="*/ 241 h 690"/>
                <a:gd name="T80" fmla="*/ 151 w 428"/>
                <a:gd name="T81" fmla="*/ 218 h 690"/>
                <a:gd name="T82" fmla="*/ 304 w 428"/>
                <a:gd name="T83" fmla="*/ 172 h 690"/>
                <a:gd name="T84" fmla="*/ 321 w 428"/>
                <a:gd name="T85" fmla="*/ 184 h 690"/>
                <a:gd name="T86" fmla="*/ 321 w 428"/>
                <a:gd name="T87" fmla="*/ 266 h 6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28" h="690">
                  <a:moveTo>
                    <a:pt x="388" y="7"/>
                  </a:moveTo>
                  <a:cubicBezTo>
                    <a:pt x="40" y="113"/>
                    <a:pt x="40" y="113"/>
                    <a:pt x="40" y="113"/>
                  </a:cubicBezTo>
                  <a:cubicBezTo>
                    <a:pt x="18" y="119"/>
                    <a:pt x="0" y="142"/>
                    <a:pt x="0" y="164"/>
                  </a:cubicBezTo>
                  <a:cubicBezTo>
                    <a:pt x="0" y="656"/>
                    <a:pt x="0" y="656"/>
                    <a:pt x="0" y="656"/>
                  </a:cubicBezTo>
                  <a:cubicBezTo>
                    <a:pt x="0" y="678"/>
                    <a:pt x="18" y="690"/>
                    <a:pt x="40" y="684"/>
                  </a:cubicBezTo>
                  <a:cubicBezTo>
                    <a:pt x="388" y="578"/>
                    <a:pt x="388" y="578"/>
                    <a:pt x="388" y="578"/>
                  </a:cubicBezTo>
                  <a:cubicBezTo>
                    <a:pt x="410" y="571"/>
                    <a:pt x="428" y="548"/>
                    <a:pt x="428" y="526"/>
                  </a:cubicBezTo>
                  <a:cubicBezTo>
                    <a:pt x="428" y="34"/>
                    <a:pt x="428" y="34"/>
                    <a:pt x="428" y="34"/>
                  </a:cubicBezTo>
                  <a:cubicBezTo>
                    <a:pt x="428" y="12"/>
                    <a:pt x="410" y="0"/>
                    <a:pt x="388" y="7"/>
                  </a:cubicBezTo>
                  <a:close/>
                  <a:moveTo>
                    <a:pt x="291" y="477"/>
                  </a:moveTo>
                  <a:cubicBezTo>
                    <a:pt x="291" y="477"/>
                    <a:pt x="291" y="477"/>
                    <a:pt x="291" y="477"/>
                  </a:cubicBezTo>
                  <a:cubicBezTo>
                    <a:pt x="291" y="483"/>
                    <a:pt x="286" y="490"/>
                    <a:pt x="279" y="492"/>
                  </a:cubicBezTo>
                  <a:cubicBezTo>
                    <a:pt x="176" y="523"/>
                    <a:pt x="176" y="523"/>
                    <a:pt x="176" y="523"/>
                  </a:cubicBezTo>
                  <a:cubicBezTo>
                    <a:pt x="170" y="525"/>
                    <a:pt x="165" y="521"/>
                    <a:pt x="165" y="515"/>
                  </a:cubicBezTo>
                  <a:cubicBezTo>
                    <a:pt x="165" y="515"/>
                    <a:pt x="165" y="515"/>
                    <a:pt x="165" y="515"/>
                  </a:cubicBezTo>
                  <a:cubicBezTo>
                    <a:pt x="165" y="515"/>
                    <a:pt x="165" y="515"/>
                    <a:pt x="165" y="515"/>
                  </a:cubicBezTo>
                  <a:cubicBezTo>
                    <a:pt x="165" y="515"/>
                    <a:pt x="165" y="515"/>
                    <a:pt x="165" y="515"/>
                  </a:cubicBezTo>
                  <a:cubicBezTo>
                    <a:pt x="165" y="509"/>
                    <a:pt x="170" y="502"/>
                    <a:pt x="176" y="500"/>
                  </a:cubicBezTo>
                  <a:cubicBezTo>
                    <a:pt x="279" y="469"/>
                    <a:pt x="279" y="469"/>
                    <a:pt x="279" y="469"/>
                  </a:cubicBezTo>
                  <a:cubicBezTo>
                    <a:pt x="286" y="467"/>
                    <a:pt x="291" y="470"/>
                    <a:pt x="291" y="477"/>
                  </a:cubicBezTo>
                  <a:cubicBezTo>
                    <a:pt x="291" y="476"/>
                    <a:pt x="291" y="476"/>
                    <a:pt x="291" y="476"/>
                  </a:cubicBezTo>
                  <a:lnTo>
                    <a:pt x="291" y="477"/>
                  </a:lnTo>
                  <a:close/>
                  <a:moveTo>
                    <a:pt x="291" y="437"/>
                  </a:moveTo>
                  <a:cubicBezTo>
                    <a:pt x="291" y="437"/>
                    <a:pt x="291" y="437"/>
                    <a:pt x="291" y="437"/>
                  </a:cubicBezTo>
                  <a:cubicBezTo>
                    <a:pt x="291" y="443"/>
                    <a:pt x="286" y="450"/>
                    <a:pt x="279" y="452"/>
                  </a:cubicBezTo>
                  <a:cubicBezTo>
                    <a:pt x="176" y="483"/>
                    <a:pt x="176" y="483"/>
                    <a:pt x="176" y="483"/>
                  </a:cubicBezTo>
                  <a:cubicBezTo>
                    <a:pt x="170" y="485"/>
                    <a:pt x="165" y="481"/>
                    <a:pt x="165" y="475"/>
                  </a:cubicBezTo>
                  <a:cubicBezTo>
                    <a:pt x="165" y="475"/>
                    <a:pt x="165" y="475"/>
                    <a:pt x="165" y="475"/>
                  </a:cubicBezTo>
                  <a:cubicBezTo>
                    <a:pt x="165" y="475"/>
                    <a:pt x="165" y="475"/>
                    <a:pt x="165" y="475"/>
                  </a:cubicBezTo>
                  <a:cubicBezTo>
                    <a:pt x="165" y="475"/>
                    <a:pt x="165" y="475"/>
                    <a:pt x="165" y="475"/>
                  </a:cubicBezTo>
                  <a:cubicBezTo>
                    <a:pt x="165" y="469"/>
                    <a:pt x="170" y="462"/>
                    <a:pt x="176" y="460"/>
                  </a:cubicBezTo>
                  <a:cubicBezTo>
                    <a:pt x="279" y="429"/>
                    <a:pt x="279" y="429"/>
                    <a:pt x="279" y="429"/>
                  </a:cubicBezTo>
                  <a:cubicBezTo>
                    <a:pt x="286" y="427"/>
                    <a:pt x="291" y="430"/>
                    <a:pt x="291" y="437"/>
                  </a:cubicBezTo>
                  <a:cubicBezTo>
                    <a:pt x="291" y="437"/>
                    <a:pt x="291" y="437"/>
                    <a:pt x="291" y="436"/>
                  </a:cubicBezTo>
                  <a:lnTo>
                    <a:pt x="291" y="437"/>
                  </a:lnTo>
                  <a:close/>
                  <a:moveTo>
                    <a:pt x="321" y="266"/>
                  </a:moveTo>
                  <a:cubicBezTo>
                    <a:pt x="321" y="275"/>
                    <a:pt x="314" y="285"/>
                    <a:pt x="304" y="288"/>
                  </a:cubicBezTo>
                  <a:cubicBezTo>
                    <a:pt x="151" y="335"/>
                    <a:pt x="151" y="335"/>
                    <a:pt x="151" y="335"/>
                  </a:cubicBezTo>
                  <a:cubicBezTo>
                    <a:pt x="142" y="338"/>
                    <a:pt x="134" y="332"/>
                    <a:pt x="134" y="323"/>
                  </a:cubicBezTo>
                  <a:cubicBezTo>
                    <a:pt x="134" y="241"/>
                    <a:pt x="134" y="241"/>
                    <a:pt x="134" y="241"/>
                  </a:cubicBezTo>
                  <a:cubicBezTo>
                    <a:pt x="134" y="231"/>
                    <a:pt x="142" y="221"/>
                    <a:pt x="151" y="218"/>
                  </a:cubicBezTo>
                  <a:cubicBezTo>
                    <a:pt x="304" y="172"/>
                    <a:pt x="304" y="172"/>
                    <a:pt x="304" y="172"/>
                  </a:cubicBezTo>
                  <a:cubicBezTo>
                    <a:pt x="314" y="169"/>
                    <a:pt x="321" y="174"/>
                    <a:pt x="321" y="184"/>
                  </a:cubicBezTo>
                  <a:lnTo>
                    <a:pt x="321" y="2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50" name="Freeform 41"/>
            <p:cNvSpPr>
              <a:spLocks/>
            </p:cNvSpPr>
            <p:nvPr/>
          </p:nvSpPr>
          <p:spPr bwMode="auto">
            <a:xfrm>
              <a:off x="11055350" y="11304588"/>
              <a:ext cx="1808163" cy="2927350"/>
            </a:xfrm>
            <a:custGeom>
              <a:avLst/>
              <a:gdLst>
                <a:gd name="T0" fmla="*/ 41 w 427"/>
                <a:gd name="T1" fmla="*/ 202 h 691"/>
                <a:gd name="T2" fmla="*/ 81 w 427"/>
                <a:gd name="T3" fmla="*/ 150 h 691"/>
                <a:gd name="T4" fmla="*/ 427 w 427"/>
                <a:gd name="T5" fmla="*/ 45 h 691"/>
                <a:gd name="T6" fmla="*/ 427 w 427"/>
                <a:gd name="T7" fmla="*/ 34 h 691"/>
                <a:gd name="T8" fmla="*/ 387 w 427"/>
                <a:gd name="T9" fmla="*/ 7 h 691"/>
                <a:gd name="T10" fmla="*/ 39 w 427"/>
                <a:gd name="T11" fmla="*/ 113 h 691"/>
                <a:gd name="T12" fmla="*/ 0 w 427"/>
                <a:gd name="T13" fmla="*/ 164 h 691"/>
                <a:gd name="T14" fmla="*/ 0 w 427"/>
                <a:gd name="T15" fmla="*/ 657 h 691"/>
                <a:gd name="T16" fmla="*/ 39 w 427"/>
                <a:gd name="T17" fmla="*/ 684 h 691"/>
                <a:gd name="T18" fmla="*/ 41 w 427"/>
                <a:gd name="T19" fmla="*/ 683 h 691"/>
                <a:gd name="T20" fmla="*/ 41 w 427"/>
                <a:gd name="T21" fmla="*/ 202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27" h="691">
                  <a:moveTo>
                    <a:pt x="41" y="202"/>
                  </a:moveTo>
                  <a:cubicBezTo>
                    <a:pt x="41" y="180"/>
                    <a:pt x="59" y="157"/>
                    <a:pt x="81" y="150"/>
                  </a:cubicBezTo>
                  <a:cubicBezTo>
                    <a:pt x="427" y="45"/>
                    <a:pt x="427" y="45"/>
                    <a:pt x="427" y="45"/>
                  </a:cubicBezTo>
                  <a:cubicBezTo>
                    <a:pt x="427" y="34"/>
                    <a:pt x="427" y="34"/>
                    <a:pt x="427" y="34"/>
                  </a:cubicBezTo>
                  <a:cubicBezTo>
                    <a:pt x="427" y="13"/>
                    <a:pt x="409" y="0"/>
                    <a:pt x="387" y="7"/>
                  </a:cubicBezTo>
                  <a:cubicBezTo>
                    <a:pt x="39" y="113"/>
                    <a:pt x="39" y="113"/>
                    <a:pt x="39" y="113"/>
                  </a:cubicBezTo>
                  <a:cubicBezTo>
                    <a:pt x="17" y="120"/>
                    <a:pt x="0" y="143"/>
                    <a:pt x="0" y="164"/>
                  </a:cubicBezTo>
                  <a:cubicBezTo>
                    <a:pt x="0" y="657"/>
                    <a:pt x="0" y="657"/>
                    <a:pt x="0" y="657"/>
                  </a:cubicBezTo>
                  <a:cubicBezTo>
                    <a:pt x="0" y="678"/>
                    <a:pt x="17" y="691"/>
                    <a:pt x="39" y="684"/>
                  </a:cubicBezTo>
                  <a:cubicBezTo>
                    <a:pt x="41" y="683"/>
                    <a:pt x="41" y="683"/>
                    <a:pt x="41" y="683"/>
                  </a:cubicBezTo>
                  <a:lnTo>
                    <a:pt x="41" y="2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51" name="Freeform 42"/>
            <p:cNvSpPr>
              <a:spLocks/>
            </p:cNvSpPr>
            <p:nvPr/>
          </p:nvSpPr>
          <p:spPr bwMode="auto">
            <a:xfrm>
              <a:off x="11514138" y="11631613"/>
              <a:ext cx="1806575" cy="2922588"/>
            </a:xfrm>
            <a:custGeom>
              <a:avLst/>
              <a:gdLst>
                <a:gd name="T0" fmla="*/ 109 w 427"/>
                <a:gd name="T1" fmla="*/ 206 h 690"/>
                <a:gd name="T2" fmla="*/ 148 w 427"/>
                <a:gd name="T3" fmla="*/ 154 h 690"/>
                <a:gd name="T4" fmla="*/ 427 w 427"/>
                <a:gd name="T5" fmla="*/ 69 h 690"/>
                <a:gd name="T6" fmla="*/ 427 w 427"/>
                <a:gd name="T7" fmla="*/ 34 h 690"/>
                <a:gd name="T8" fmla="*/ 388 w 427"/>
                <a:gd name="T9" fmla="*/ 6 h 690"/>
                <a:gd name="T10" fmla="*/ 40 w 427"/>
                <a:gd name="T11" fmla="*/ 112 h 690"/>
                <a:gd name="T12" fmla="*/ 0 w 427"/>
                <a:gd name="T13" fmla="*/ 164 h 690"/>
                <a:gd name="T14" fmla="*/ 0 w 427"/>
                <a:gd name="T15" fmla="*/ 656 h 690"/>
                <a:gd name="T16" fmla="*/ 40 w 427"/>
                <a:gd name="T17" fmla="*/ 683 h 690"/>
                <a:gd name="T18" fmla="*/ 109 w 427"/>
                <a:gd name="T19" fmla="*/ 662 h 690"/>
                <a:gd name="T20" fmla="*/ 109 w 427"/>
                <a:gd name="T21" fmla="*/ 206 h 6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27" h="690">
                  <a:moveTo>
                    <a:pt x="109" y="206"/>
                  </a:moveTo>
                  <a:cubicBezTo>
                    <a:pt x="109" y="184"/>
                    <a:pt x="126" y="161"/>
                    <a:pt x="148" y="154"/>
                  </a:cubicBezTo>
                  <a:cubicBezTo>
                    <a:pt x="427" y="69"/>
                    <a:pt x="427" y="69"/>
                    <a:pt x="427" y="69"/>
                  </a:cubicBezTo>
                  <a:cubicBezTo>
                    <a:pt x="427" y="34"/>
                    <a:pt x="427" y="34"/>
                    <a:pt x="427" y="34"/>
                  </a:cubicBezTo>
                  <a:cubicBezTo>
                    <a:pt x="427" y="12"/>
                    <a:pt x="410" y="0"/>
                    <a:pt x="388" y="6"/>
                  </a:cubicBezTo>
                  <a:cubicBezTo>
                    <a:pt x="40" y="112"/>
                    <a:pt x="40" y="112"/>
                    <a:pt x="40" y="112"/>
                  </a:cubicBezTo>
                  <a:cubicBezTo>
                    <a:pt x="18" y="119"/>
                    <a:pt x="0" y="142"/>
                    <a:pt x="0" y="164"/>
                  </a:cubicBezTo>
                  <a:cubicBezTo>
                    <a:pt x="0" y="656"/>
                    <a:pt x="0" y="656"/>
                    <a:pt x="0" y="656"/>
                  </a:cubicBezTo>
                  <a:cubicBezTo>
                    <a:pt x="0" y="678"/>
                    <a:pt x="18" y="690"/>
                    <a:pt x="40" y="683"/>
                  </a:cubicBezTo>
                  <a:cubicBezTo>
                    <a:pt x="109" y="662"/>
                    <a:pt x="109" y="662"/>
                    <a:pt x="109" y="662"/>
                  </a:cubicBezTo>
                  <a:lnTo>
                    <a:pt x="109" y="2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52" name="Freeform 43"/>
            <p:cNvSpPr>
              <a:spLocks/>
            </p:cNvSpPr>
            <p:nvPr/>
          </p:nvSpPr>
          <p:spPr bwMode="auto">
            <a:xfrm>
              <a:off x="12060238" y="11893550"/>
              <a:ext cx="1808163" cy="2922588"/>
            </a:xfrm>
            <a:custGeom>
              <a:avLst/>
              <a:gdLst>
                <a:gd name="T0" fmla="*/ 41 w 427"/>
                <a:gd name="T1" fmla="*/ 201 h 690"/>
                <a:gd name="T2" fmla="*/ 81 w 427"/>
                <a:gd name="T3" fmla="*/ 149 h 690"/>
                <a:gd name="T4" fmla="*/ 427 w 427"/>
                <a:gd name="T5" fmla="*/ 44 h 690"/>
                <a:gd name="T6" fmla="*/ 427 w 427"/>
                <a:gd name="T7" fmla="*/ 34 h 690"/>
                <a:gd name="T8" fmla="*/ 387 w 427"/>
                <a:gd name="T9" fmla="*/ 6 h 690"/>
                <a:gd name="T10" fmla="*/ 39 w 427"/>
                <a:gd name="T11" fmla="*/ 112 h 690"/>
                <a:gd name="T12" fmla="*/ 0 w 427"/>
                <a:gd name="T13" fmla="*/ 164 h 690"/>
                <a:gd name="T14" fmla="*/ 0 w 427"/>
                <a:gd name="T15" fmla="*/ 656 h 690"/>
                <a:gd name="T16" fmla="*/ 39 w 427"/>
                <a:gd name="T17" fmla="*/ 683 h 690"/>
                <a:gd name="T18" fmla="*/ 41 w 427"/>
                <a:gd name="T19" fmla="*/ 683 h 690"/>
                <a:gd name="T20" fmla="*/ 41 w 427"/>
                <a:gd name="T21" fmla="*/ 201 h 6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27" h="690">
                  <a:moveTo>
                    <a:pt x="41" y="201"/>
                  </a:moveTo>
                  <a:cubicBezTo>
                    <a:pt x="41" y="179"/>
                    <a:pt x="59" y="156"/>
                    <a:pt x="81" y="149"/>
                  </a:cubicBezTo>
                  <a:cubicBezTo>
                    <a:pt x="427" y="44"/>
                    <a:pt x="427" y="44"/>
                    <a:pt x="427" y="44"/>
                  </a:cubicBezTo>
                  <a:cubicBezTo>
                    <a:pt x="427" y="34"/>
                    <a:pt x="427" y="34"/>
                    <a:pt x="427" y="34"/>
                  </a:cubicBezTo>
                  <a:cubicBezTo>
                    <a:pt x="427" y="12"/>
                    <a:pt x="409" y="0"/>
                    <a:pt x="387" y="6"/>
                  </a:cubicBezTo>
                  <a:cubicBezTo>
                    <a:pt x="39" y="112"/>
                    <a:pt x="39" y="112"/>
                    <a:pt x="39" y="112"/>
                  </a:cubicBezTo>
                  <a:cubicBezTo>
                    <a:pt x="17" y="119"/>
                    <a:pt x="0" y="142"/>
                    <a:pt x="0" y="164"/>
                  </a:cubicBezTo>
                  <a:cubicBezTo>
                    <a:pt x="0" y="656"/>
                    <a:pt x="0" y="656"/>
                    <a:pt x="0" y="656"/>
                  </a:cubicBezTo>
                  <a:cubicBezTo>
                    <a:pt x="0" y="678"/>
                    <a:pt x="17" y="690"/>
                    <a:pt x="39" y="683"/>
                  </a:cubicBezTo>
                  <a:cubicBezTo>
                    <a:pt x="41" y="683"/>
                    <a:pt x="41" y="683"/>
                    <a:pt x="41" y="683"/>
                  </a:cubicBezTo>
                  <a:lnTo>
                    <a:pt x="41" y="2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53" name="Freeform 44"/>
            <p:cNvSpPr>
              <a:spLocks noEditPoints="1"/>
            </p:cNvSpPr>
            <p:nvPr/>
          </p:nvSpPr>
          <p:spPr bwMode="auto">
            <a:xfrm>
              <a:off x="12517438" y="12215813"/>
              <a:ext cx="1811338" cy="2922588"/>
            </a:xfrm>
            <a:custGeom>
              <a:avLst/>
              <a:gdLst>
                <a:gd name="T0" fmla="*/ 388 w 428"/>
                <a:gd name="T1" fmla="*/ 7 h 690"/>
                <a:gd name="T2" fmla="*/ 40 w 428"/>
                <a:gd name="T3" fmla="*/ 113 h 690"/>
                <a:gd name="T4" fmla="*/ 0 w 428"/>
                <a:gd name="T5" fmla="*/ 164 h 690"/>
                <a:gd name="T6" fmla="*/ 0 w 428"/>
                <a:gd name="T7" fmla="*/ 656 h 690"/>
                <a:gd name="T8" fmla="*/ 40 w 428"/>
                <a:gd name="T9" fmla="*/ 684 h 690"/>
                <a:gd name="T10" fmla="*/ 388 w 428"/>
                <a:gd name="T11" fmla="*/ 578 h 690"/>
                <a:gd name="T12" fmla="*/ 428 w 428"/>
                <a:gd name="T13" fmla="*/ 526 h 690"/>
                <a:gd name="T14" fmla="*/ 428 w 428"/>
                <a:gd name="T15" fmla="*/ 34 h 690"/>
                <a:gd name="T16" fmla="*/ 388 w 428"/>
                <a:gd name="T17" fmla="*/ 7 h 690"/>
                <a:gd name="T18" fmla="*/ 291 w 428"/>
                <a:gd name="T19" fmla="*/ 477 h 690"/>
                <a:gd name="T20" fmla="*/ 291 w 428"/>
                <a:gd name="T21" fmla="*/ 477 h 690"/>
                <a:gd name="T22" fmla="*/ 279 w 428"/>
                <a:gd name="T23" fmla="*/ 492 h 690"/>
                <a:gd name="T24" fmla="*/ 176 w 428"/>
                <a:gd name="T25" fmla="*/ 523 h 690"/>
                <a:gd name="T26" fmla="*/ 165 w 428"/>
                <a:gd name="T27" fmla="*/ 515 h 690"/>
                <a:gd name="T28" fmla="*/ 165 w 428"/>
                <a:gd name="T29" fmla="*/ 515 h 690"/>
                <a:gd name="T30" fmla="*/ 165 w 428"/>
                <a:gd name="T31" fmla="*/ 515 h 690"/>
                <a:gd name="T32" fmla="*/ 165 w 428"/>
                <a:gd name="T33" fmla="*/ 515 h 690"/>
                <a:gd name="T34" fmla="*/ 176 w 428"/>
                <a:gd name="T35" fmla="*/ 500 h 690"/>
                <a:gd name="T36" fmla="*/ 279 w 428"/>
                <a:gd name="T37" fmla="*/ 469 h 690"/>
                <a:gd name="T38" fmla="*/ 291 w 428"/>
                <a:gd name="T39" fmla="*/ 477 h 690"/>
                <a:gd name="T40" fmla="*/ 291 w 428"/>
                <a:gd name="T41" fmla="*/ 476 h 690"/>
                <a:gd name="T42" fmla="*/ 291 w 428"/>
                <a:gd name="T43" fmla="*/ 477 h 690"/>
                <a:gd name="T44" fmla="*/ 291 w 428"/>
                <a:gd name="T45" fmla="*/ 437 h 690"/>
                <a:gd name="T46" fmla="*/ 291 w 428"/>
                <a:gd name="T47" fmla="*/ 437 h 690"/>
                <a:gd name="T48" fmla="*/ 279 w 428"/>
                <a:gd name="T49" fmla="*/ 452 h 690"/>
                <a:gd name="T50" fmla="*/ 176 w 428"/>
                <a:gd name="T51" fmla="*/ 483 h 690"/>
                <a:gd name="T52" fmla="*/ 165 w 428"/>
                <a:gd name="T53" fmla="*/ 475 h 690"/>
                <a:gd name="T54" fmla="*/ 165 w 428"/>
                <a:gd name="T55" fmla="*/ 475 h 690"/>
                <a:gd name="T56" fmla="*/ 165 w 428"/>
                <a:gd name="T57" fmla="*/ 475 h 690"/>
                <a:gd name="T58" fmla="*/ 165 w 428"/>
                <a:gd name="T59" fmla="*/ 475 h 690"/>
                <a:gd name="T60" fmla="*/ 176 w 428"/>
                <a:gd name="T61" fmla="*/ 460 h 690"/>
                <a:gd name="T62" fmla="*/ 279 w 428"/>
                <a:gd name="T63" fmla="*/ 429 h 690"/>
                <a:gd name="T64" fmla="*/ 291 w 428"/>
                <a:gd name="T65" fmla="*/ 437 h 690"/>
                <a:gd name="T66" fmla="*/ 291 w 428"/>
                <a:gd name="T67" fmla="*/ 436 h 690"/>
                <a:gd name="T68" fmla="*/ 291 w 428"/>
                <a:gd name="T69" fmla="*/ 437 h 690"/>
                <a:gd name="T70" fmla="*/ 321 w 428"/>
                <a:gd name="T71" fmla="*/ 266 h 690"/>
                <a:gd name="T72" fmla="*/ 304 w 428"/>
                <a:gd name="T73" fmla="*/ 288 h 690"/>
                <a:gd name="T74" fmla="*/ 151 w 428"/>
                <a:gd name="T75" fmla="*/ 335 h 690"/>
                <a:gd name="T76" fmla="*/ 134 w 428"/>
                <a:gd name="T77" fmla="*/ 323 h 690"/>
                <a:gd name="T78" fmla="*/ 134 w 428"/>
                <a:gd name="T79" fmla="*/ 241 h 690"/>
                <a:gd name="T80" fmla="*/ 151 w 428"/>
                <a:gd name="T81" fmla="*/ 218 h 690"/>
                <a:gd name="T82" fmla="*/ 304 w 428"/>
                <a:gd name="T83" fmla="*/ 172 h 690"/>
                <a:gd name="T84" fmla="*/ 321 w 428"/>
                <a:gd name="T85" fmla="*/ 184 h 690"/>
                <a:gd name="T86" fmla="*/ 321 w 428"/>
                <a:gd name="T87" fmla="*/ 266 h 6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28" h="690">
                  <a:moveTo>
                    <a:pt x="388" y="7"/>
                  </a:moveTo>
                  <a:cubicBezTo>
                    <a:pt x="40" y="113"/>
                    <a:pt x="40" y="113"/>
                    <a:pt x="40" y="113"/>
                  </a:cubicBezTo>
                  <a:cubicBezTo>
                    <a:pt x="18" y="119"/>
                    <a:pt x="0" y="142"/>
                    <a:pt x="0" y="164"/>
                  </a:cubicBezTo>
                  <a:cubicBezTo>
                    <a:pt x="0" y="656"/>
                    <a:pt x="0" y="656"/>
                    <a:pt x="0" y="656"/>
                  </a:cubicBezTo>
                  <a:cubicBezTo>
                    <a:pt x="0" y="678"/>
                    <a:pt x="18" y="690"/>
                    <a:pt x="40" y="684"/>
                  </a:cubicBezTo>
                  <a:cubicBezTo>
                    <a:pt x="388" y="578"/>
                    <a:pt x="388" y="578"/>
                    <a:pt x="388" y="578"/>
                  </a:cubicBezTo>
                  <a:cubicBezTo>
                    <a:pt x="410" y="571"/>
                    <a:pt x="428" y="548"/>
                    <a:pt x="428" y="526"/>
                  </a:cubicBezTo>
                  <a:cubicBezTo>
                    <a:pt x="428" y="34"/>
                    <a:pt x="428" y="34"/>
                    <a:pt x="428" y="34"/>
                  </a:cubicBezTo>
                  <a:cubicBezTo>
                    <a:pt x="428" y="12"/>
                    <a:pt x="410" y="0"/>
                    <a:pt x="388" y="7"/>
                  </a:cubicBezTo>
                  <a:close/>
                  <a:moveTo>
                    <a:pt x="291" y="477"/>
                  </a:moveTo>
                  <a:cubicBezTo>
                    <a:pt x="291" y="477"/>
                    <a:pt x="291" y="477"/>
                    <a:pt x="291" y="477"/>
                  </a:cubicBezTo>
                  <a:cubicBezTo>
                    <a:pt x="291" y="483"/>
                    <a:pt x="286" y="490"/>
                    <a:pt x="279" y="492"/>
                  </a:cubicBezTo>
                  <a:cubicBezTo>
                    <a:pt x="176" y="523"/>
                    <a:pt x="176" y="523"/>
                    <a:pt x="176" y="523"/>
                  </a:cubicBezTo>
                  <a:cubicBezTo>
                    <a:pt x="170" y="525"/>
                    <a:pt x="165" y="521"/>
                    <a:pt x="165" y="515"/>
                  </a:cubicBezTo>
                  <a:cubicBezTo>
                    <a:pt x="165" y="515"/>
                    <a:pt x="165" y="515"/>
                    <a:pt x="165" y="515"/>
                  </a:cubicBezTo>
                  <a:cubicBezTo>
                    <a:pt x="165" y="515"/>
                    <a:pt x="165" y="515"/>
                    <a:pt x="165" y="515"/>
                  </a:cubicBezTo>
                  <a:cubicBezTo>
                    <a:pt x="165" y="515"/>
                    <a:pt x="165" y="515"/>
                    <a:pt x="165" y="515"/>
                  </a:cubicBezTo>
                  <a:cubicBezTo>
                    <a:pt x="165" y="509"/>
                    <a:pt x="170" y="502"/>
                    <a:pt x="176" y="500"/>
                  </a:cubicBezTo>
                  <a:cubicBezTo>
                    <a:pt x="279" y="469"/>
                    <a:pt x="279" y="469"/>
                    <a:pt x="279" y="469"/>
                  </a:cubicBezTo>
                  <a:cubicBezTo>
                    <a:pt x="286" y="467"/>
                    <a:pt x="291" y="470"/>
                    <a:pt x="291" y="477"/>
                  </a:cubicBezTo>
                  <a:cubicBezTo>
                    <a:pt x="291" y="476"/>
                    <a:pt x="291" y="476"/>
                    <a:pt x="291" y="476"/>
                  </a:cubicBezTo>
                  <a:lnTo>
                    <a:pt x="291" y="477"/>
                  </a:lnTo>
                  <a:close/>
                  <a:moveTo>
                    <a:pt x="291" y="437"/>
                  </a:moveTo>
                  <a:cubicBezTo>
                    <a:pt x="291" y="437"/>
                    <a:pt x="291" y="437"/>
                    <a:pt x="291" y="437"/>
                  </a:cubicBezTo>
                  <a:cubicBezTo>
                    <a:pt x="291" y="443"/>
                    <a:pt x="286" y="450"/>
                    <a:pt x="279" y="452"/>
                  </a:cubicBezTo>
                  <a:cubicBezTo>
                    <a:pt x="176" y="483"/>
                    <a:pt x="176" y="483"/>
                    <a:pt x="176" y="483"/>
                  </a:cubicBezTo>
                  <a:cubicBezTo>
                    <a:pt x="170" y="485"/>
                    <a:pt x="165" y="481"/>
                    <a:pt x="165" y="475"/>
                  </a:cubicBezTo>
                  <a:cubicBezTo>
                    <a:pt x="165" y="475"/>
                    <a:pt x="165" y="475"/>
                    <a:pt x="165" y="475"/>
                  </a:cubicBezTo>
                  <a:cubicBezTo>
                    <a:pt x="165" y="475"/>
                    <a:pt x="165" y="475"/>
                    <a:pt x="165" y="475"/>
                  </a:cubicBezTo>
                  <a:cubicBezTo>
                    <a:pt x="165" y="475"/>
                    <a:pt x="165" y="475"/>
                    <a:pt x="165" y="475"/>
                  </a:cubicBezTo>
                  <a:cubicBezTo>
                    <a:pt x="165" y="469"/>
                    <a:pt x="170" y="462"/>
                    <a:pt x="176" y="460"/>
                  </a:cubicBezTo>
                  <a:cubicBezTo>
                    <a:pt x="279" y="429"/>
                    <a:pt x="279" y="429"/>
                    <a:pt x="279" y="429"/>
                  </a:cubicBezTo>
                  <a:cubicBezTo>
                    <a:pt x="286" y="427"/>
                    <a:pt x="291" y="430"/>
                    <a:pt x="291" y="437"/>
                  </a:cubicBezTo>
                  <a:cubicBezTo>
                    <a:pt x="291" y="437"/>
                    <a:pt x="291" y="437"/>
                    <a:pt x="291" y="436"/>
                  </a:cubicBezTo>
                  <a:lnTo>
                    <a:pt x="291" y="437"/>
                  </a:lnTo>
                  <a:close/>
                  <a:moveTo>
                    <a:pt x="321" y="266"/>
                  </a:moveTo>
                  <a:cubicBezTo>
                    <a:pt x="321" y="275"/>
                    <a:pt x="314" y="285"/>
                    <a:pt x="304" y="288"/>
                  </a:cubicBezTo>
                  <a:cubicBezTo>
                    <a:pt x="151" y="335"/>
                    <a:pt x="151" y="335"/>
                    <a:pt x="151" y="335"/>
                  </a:cubicBezTo>
                  <a:cubicBezTo>
                    <a:pt x="142" y="338"/>
                    <a:pt x="134" y="332"/>
                    <a:pt x="134" y="323"/>
                  </a:cubicBezTo>
                  <a:cubicBezTo>
                    <a:pt x="134" y="241"/>
                    <a:pt x="134" y="241"/>
                    <a:pt x="134" y="241"/>
                  </a:cubicBezTo>
                  <a:cubicBezTo>
                    <a:pt x="134" y="231"/>
                    <a:pt x="142" y="221"/>
                    <a:pt x="151" y="218"/>
                  </a:cubicBezTo>
                  <a:cubicBezTo>
                    <a:pt x="304" y="172"/>
                    <a:pt x="304" y="172"/>
                    <a:pt x="304" y="172"/>
                  </a:cubicBezTo>
                  <a:cubicBezTo>
                    <a:pt x="314" y="169"/>
                    <a:pt x="321" y="174"/>
                    <a:pt x="321" y="184"/>
                  </a:cubicBezTo>
                  <a:lnTo>
                    <a:pt x="321" y="2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54" name="文本框 174"/>
          <p:cNvSpPr txBox="1"/>
          <p:nvPr/>
        </p:nvSpPr>
        <p:spPr>
          <a:xfrm>
            <a:off x="2010018" y="4859361"/>
            <a:ext cx="27494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blipFill dpi="0" rotWithShape="1"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学院：</a:t>
            </a:r>
            <a:r>
              <a:rPr lang="zh-CN" altLang="en-US" sz="1400" b="1" dirty="0">
                <a:blipFill dpi="0" rotWithShape="1"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计算机科学与工程学院</a:t>
            </a:r>
          </a:p>
        </p:txBody>
      </p:sp>
      <p:sp>
        <p:nvSpPr>
          <p:cNvPr id="55" name="文本框 175"/>
          <p:cNvSpPr txBox="1"/>
          <p:nvPr/>
        </p:nvSpPr>
        <p:spPr>
          <a:xfrm>
            <a:off x="6036020" y="4236385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blipFill dpi="0" rotWithShape="1"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导师：沈肖波</a:t>
            </a:r>
          </a:p>
        </p:txBody>
      </p:sp>
      <p:sp>
        <p:nvSpPr>
          <p:cNvPr id="56" name="文本框 176"/>
          <p:cNvSpPr txBox="1"/>
          <p:nvPr/>
        </p:nvSpPr>
        <p:spPr>
          <a:xfrm>
            <a:off x="6036020" y="4860674"/>
            <a:ext cx="24481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blipFill dpi="0" rotWithShape="1"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时间：</a:t>
            </a:r>
            <a:r>
              <a:rPr lang="en-US" altLang="zh-CN" sz="2000" b="1" dirty="0">
                <a:blipFill dpi="0" rotWithShape="1"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2020·12·23</a:t>
            </a:r>
            <a:endParaRPr lang="zh-CN" altLang="en-US" sz="2000" b="1" dirty="0">
              <a:blipFill dpi="0" rotWithShape="1"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7" name="直接连接符 56"/>
          <p:cNvCxnSpPr/>
          <p:nvPr/>
        </p:nvCxnSpPr>
        <p:spPr>
          <a:xfrm>
            <a:off x="2070981" y="4696740"/>
            <a:ext cx="235700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/>
          <p:cNvCxnSpPr/>
          <p:nvPr/>
        </p:nvCxnSpPr>
        <p:spPr>
          <a:xfrm>
            <a:off x="2070981" y="5250257"/>
            <a:ext cx="235700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58"/>
          <p:cNvCxnSpPr/>
          <p:nvPr/>
        </p:nvCxnSpPr>
        <p:spPr>
          <a:xfrm>
            <a:off x="6096983" y="4636495"/>
            <a:ext cx="235700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/>
          <p:cNvCxnSpPr/>
          <p:nvPr/>
        </p:nvCxnSpPr>
        <p:spPr>
          <a:xfrm>
            <a:off x="6096983" y="5284683"/>
            <a:ext cx="235700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0191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721"/>
    </mc:Choice>
    <mc:Fallback xmlns="">
      <p:transition spd="slow" advTm="7721"/>
    </mc:Fallback>
  </mc:AlternateContent>
  <p:extLst mod="1">
    <p:ext uri="{E180D4A7-C9FB-4DFB-919C-405C955672EB}">
      <p14:showEvtLst xmlns:p14="http://schemas.microsoft.com/office/powerpoint/2010/main">
        <p14:playEvt time="0" objId="63"/>
      </p14:showEvt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903405D-CD27-4007-8646-88A081A0FF48}"/>
              </a:ext>
            </a:extLst>
          </p:cNvPr>
          <p:cNvSpPr txBox="1"/>
          <p:nvPr/>
        </p:nvSpPr>
        <p:spPr>
          <a:xfrm>
            <a:off x="951011" y="1566360"/>
            <a:ext cx="3545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DNE </a:t>
            </a:r>
            <a:r>
              <a:rPr lang="zh-CN" altLang="en-US" dirty="0">
                <a:solidFill>
                  <a:schemeClr val="bg1"/>
                </a:solidFill>
              </a:rPr>
              <a:t>汉明相似度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F19D2FB-9CB7-48B1-9C96-37401E03F562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4171" y="1170146"/>
            <a:ext cx="5049598" cy="169881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C5DA020-C6EF-42DD-86F1-C01F49E82680}"/>
              </a:ext>
            </a:extLst>
          </p:cNvPr>
          <p:cNvSpPr txBox="1"/>
          <p:nvPr/>
        </p:nvSpPr>
        <p:spPr>
          <a:xfrm>
            <a:off x="1026367" y="3935778"/>
            <a:ext cx="2369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优化目标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6F5D691-1DB2-4660-85EB-6CBD7346FBA6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6807" y="3935778"/>
            <a:ext cx="5049598" cy="1623527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36D21E87-B95A-4269-8702-8334DB60514B}"/>
              </a:ext>
            </a:extLst>
          </p:cNvPr>
          <p:cNvSpPr txBox="1"/>
          <p:nvPr/>
        </p:nvSpPr>
        <p:spPr>
          <a:xfrm>
            <a:off x="328725" y="427054"/>
            <a:ext cx="6222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blipFill>
                  <a:blip r:embed="rId4"/>
                  <a:stretch>
                    <a:fillRect/>
                  </a:stretch>
                </a:blipFill>
                <a:latin typeface="Impact" panose="020B0806030902050204" pitchFamily="34" charset="0"/>
              </a:rPr>
              <a:t>03</a:t>
            </a:r>
            <a:endParaRPr lang="zh-CN" altLang="en-US" sz="3200" dirty="0">
              <a:blipFill>
                <a:blip r:embed="rId4"/>
                <a:stretch>
                  <a:fillRect/>
                </a:stretch>
              </a:blipFill>
              <a:latin typeface="Impact" panose="020B0806030902050204" pitchFamily="34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CB44BA7-66BD-40A0-8B01-D33D4934C185}"/>
              </a:ext>
            </a:extLst>
          </p:cNvPr>
          <p:cNvSpPr txBox="1"/>
          <p:nvPr/>
        </p:nvSpPr>
        <p:spPr>
          <a:xfrm>
            <a:off x="1165609" y="488608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blipFill>
                  <a:blip r:embed="rId4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研究思路与方法</a:t>
            </a:r>
          </a:p>
        </p:txBody>
      </p:sp>
    </p:spTree>
    <p:extLst>
      <p:ext uri="{BB962C8B-B14F-4D97-AF65-F5344CB8AC3E}">
        <p14:creationId xmlns:p14="http://schemas.microsoft.com/office/powerpoint/2010/main" val="32128754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AED12DDD-BB61-4D6F-940A-1769BADBC166}"/>
              </a:ext>
            </a:extLst>
          </p:cNvPr>
          <p:cNvSpPr txBox="1"/>
          <p:nvPr/>
        </p:nvSpPr>
        <p:spPr>
          <a:xfrm>
            <a:off x="328725" y="427054"/>
            <a:ext cx="6222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blipFill>
                  <a:blip r:embed="rId2"/>
                  <a:stretch>
                    <a:fillRect/>
                  </a:stretch>
                </a:blipFill>
                <a:latin typeface="Impact" panose="020B0806030902050204" pitchFamily="34" charset="0"/>
              </a:rPr>
              <a:t>03</a:t>
            </a:r>
            <a:endParaRPr lang="zh-CN" altLang="en-US" sz="3200" dirty="0">
              <a:blipFill>
                <a:blip r:embed="rId2"/>
                <a:stretch>
                  <a:fillRect/>
                </a:stretch>
              </a:blipFill>
              <a:latin typeface="Impact" panose="020B0806030902050204" pitchFamily="34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21ECEE0-FF08-4E76-BBD4-26EC4537A96D}"/>
              </a:ext>
            </a:extLst>
          </p:cNvPr>
          <p:cNvSpPr txBox="1"/>
          <p:nvPr/>
        </p:nvSpPr>
        <p:spPr>
          <a:xfrm>
            <a:off x="1165609" y="488608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blipFill>
                  <a:blip r:embed="rId2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研究思路与方法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F68BC61-2AD7-4E93-8878-0F2BACEFDDBB}"/>
              </a:ext>
            </a:extLst>
          </p:cNvPr>
          <p:cNvSpPr txBox="1"/>
          <p:nvPr/>
        </p:nvSpPr>
        <p:spPr>
          <a:xfrm>
            <a:off x="67718" y="1490194"/>
            <a:ext cx="3338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Hashing method-1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CA30179-ACCA-4DDD-B144-E8881CDBC88C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5994" y="1083350"/>
            <a:ext cx="4340031" cy="2269941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DF55CDC8-45DD-467F-994C-60FEF276A1DA}"/>
              </a:ext>
            </a:extLst>
          </p:cNvPr>
          <p:cNvSpPr/>
          <p:nvPr/>
        </p:nvSpPr>
        <p:spPr>
          <a:xfrm>
            <a:off x="307078" y="2033655"/>
            <a:ext cx="41953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等线" panose="02010600030101010101" pitchFamily="2" charset="-122"/>
                <a:cs typeface="Times New Roman" panose="02020603050405020304" pitchFamily="18" charset="0"/>
              </a:rPr>
              <a:t>hard tanh/ hand sigmoid </a:t>
            </a:r>
            <a:r>
              <a:rPr lang="en-US" altLang="zh-CN" dirty="0" err="1">
                <a:solidFill>
                  <a:schemeClr val="bg1"/>
                </a:solidFill>
                <a:latin typeface="等线" panose="02010600030101010101" pitchFamily="2" charset="-122"/>
                <a:cs typeface="Times New Roman" panose="02020603050405020304" pitchFamily="18" charset="0"/>
              </a:rPr>
              <a:t>wth</a:t>
            </a:r>
            <a:r>
              <a:rPr lang="en-US" altLang="zh-CN" dirty="0">
                <a:solidFill>
                  <a:schemeClr val="bg1"/>
                </a:solidFill>
                <a:latin typeface="等线" panose="02010600030101010101" pitchFamily="2" charset="-122"/>
                <a:cs typeface="Times New Roman" panose="02020603050405020304" pitchFamily="18" charset="0"/>
              </a:rPr>
              <a:t> probability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BF11F35E-297F-4479-8D52-0FC65868F5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92180" y="178178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049" name="图片 9">
            <a:extLst>
              <a:ext uri="{FF2B5EF4-FFF2-40B4-BE49-F238E27FC236}">
                <a16:creationId xmlns:a16="http://schemas.microsoft.com/office/drawing/2014/main" id="{EAC4CB29-8E2D-4AB4-A448-9BEAA8750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5435" y="3928258"/>
            <a:ext cx="4340031" cy="2687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3">
            <a:extLst>
              <a:ext uri="{FF2B5EF4-FFF2-40B4-BE49-F238E27FC236}">
                <a16:creationId xmlns:a16="http://schemas.microsoft.com/office/drawing/2014/main" id="{6F807068-5966-4582-ACA0-D84A0C46CA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8846" y="4044183"/>
            <a:ext cx="2797078" cy="10203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</a:b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double bit </a:t>
            </a:r>
            <a:r>
              <a:rPr kumimoji="0" lang="en-US" altLang="zh-CN" sz="2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quatization</a:t>
            </a:r>
            <a:endParaRPr kumimoji="0" lang="en-US" altLang="zh-CN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2 bit </a:t>
            </a:r>
            <a:r>
              <a:rPr kumimoji="0" lang="zh-CN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基于数据分布）</a:t>
            </a:r>
            <a:endParaRPr kumimoji="0" lang="zh-CN" altLang="en-US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9A0C6C0-C5F6-4F2C-AA3A-6AF917B4E4BF}"/>
              </a:ext>
            </a:extLst>
          </p:cNvPr>
          <p:cNvSpPr txBox="1"/>
          <p:nvPr/>
        </p:nvSpPr>
        <p:spPr>
          <a:xfrm>
            <a:off x="166505" y="3743592"/>
            <a:ext cx="3338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Hashing method-2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29837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2711503C-67D7-4AB3-8891-1994E4BB057C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4494" y="3868568"/>
            <a:ext cx="5709627" cy="1845153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B44B760A-3561-4BD9-98BC-36F6088DD98C}"/>
              </a:ext>
            </a:extLst>
          </p:cNvPr>
          <p:cNvSpPr txBox="1"/>
          <p:nvPr/>
        </p:nvSpPr>
        <p:spPr>
          <a:xfrm>
            <a:off x="328725" y="427054"/>
            <a:ext cx="6222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blipFill>
                  <a:blip r:embed="rId3"/>
                  <a:stretch>
                    <a:fillRect/>
                  </a:stretch>
                </a:blipFill>
                <a:latin typeface="Impact" panose="020B0806030902050204" pitchFamily="34" charset="0"/>
              </a:rPr>
              <a:t>03</a:t>
            </a:r>
            <a:endParaRPr lang="zh-CN" altLang="en-US" sz="3200" dirty="0">
              <a:blipFill>
                <a:blip r:embed="rId3"/>
                <a:stretch>
                  <a:fillRect/>
                </a:stretch>
              </a:blipFill>
              <a:latin typeface="Impact" panose="020B0806030902050204" pitchFamily="34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4D0E7DC-0505-466C-BAD1-9584D4E33365}"/>
              </a:ext>
            </a:extLst>
          </p:cNvPr>
          <p:cNvSpPr txBox="1"/>
          <p:nvPr/>
        </p:nvSpPr>
        <p:spPr>
          <a:xfrm>
            <a:off x="1165609" y="488608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blipFill>
                  <a:blip r:embed="rId3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研究思路与方法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5FC9F1D-5E3A-44F4-B0A8-4F7E1D34F686}"/>
              </a:ext>
            </a:extLst>
          </p:cNvPr>
          <p:cNvSpPr/>
          <p:nvPr/>
        </p:nvSpPr>
        <p:spPr>
          <a:xfrm>
            <a:off x="2808514" y="1951672"/>
            <a:ext cx="629816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        </a:t>
            </a:r>
            <a:r>
              <a:rPr lang="zh-CN" altLang="en-US" dirty="0">
                <a:solidFill>
                  <a:schemeClr val="bg1"/>
                </a:solidFill>
              </a:rPr>
              <a:t>原本的DNE没有节点的属性，只有一个邻接矩阵，通过邻接矩阵来获得节点的二值embedding，以及一个分类器；LQANR加入了节点属性，通过邻接矩阵和节点的信息来获得节点的lowbit embedding，lowbit就是将原本{+1， -1}的二值形式转化为{-2^n...-2, -1, 0, 1, ... 2^n}的形式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B98A600-EB08-4241-A5D7-434241D14582}"/>
              </a:ext>
            </a:extLst>
          </p:cNvPr>
          <p:cNvSpPr/>
          <p:nvPr/>
        </p:nvSpPr>
        <p:spPr>
          <a:xfrm>
            <a:off x="639868" y="1347023"/>
            <a:ext cx="20313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just">
              <a:spcAft>
                <a:spcPts val="0"/>
              </a:spcAft>
            </a:pPr>
            <a:r>
              <a:rPr lang="en-US" altLang="zh-CN" sz="2400" b="1" kern="100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LQANR</a:t>
            </a: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	</a:t>
            </a:r>
            <a:endParaRPr lang="zh-CN" altLang="zh-CN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8772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/>
          <p:cNvGrpSpPr/>
          <p:nvPr/>
        </p:nvGrpSpPr>
        <p:grpSpPr>
          <a:xfrm>
            <a:off x="877231" y="1276849"/>
            <a:ext cx="10628096" cy="4491531"/>
            <a:chOff x="347230" y="355824"/>
            <a:chExt cx="11704319" cy="4946353"/>
          </a:xfrm>
        </p:grpSpPr>
        <p:sp>
          <p:nvSpPr>
            <p:cNvPr id="18" name="Freeform 5"/>
            <p:cNvSpPr>
              <a:spLocks noEditPoints="1"/>
            </p:cNvSpPr>
            <p:nvPr/>
          </p:nvSpPr>
          <p:spPr bwMode="auto">
            <a:xfrm>
              <a:off x="10254919" y="3551164"/>
              <a:ext cx="1071563" cy="1546225"/>
            </a:xfrm>
            <a:custGeom>
              <a:avLst/>
              <a:gdLst>
                <a:gd name="T0" fmla="*/ 13 w 253"/>
                <a:gd name="T1" fmla="*/ 315 h 365"/>
                <a:gd name="T2" fmla="*/ 38 w 253"/>
                <a:gd name="T3" fmla="*/ 312 h 365"/>
                <a:gd name="T4" fmla="*/ 12 w 253"/>
                <a:gd name="T5" fmla="*/ 310 h 365"/>
                <a:gd name="T6" fmla="*/ 34 w 253"/>
                <a:gd name="T7" fmla="*/ 311 h 365"/>
                <a:gd name="T8" fmla="*/ 111 w 253"/>
                <a:gd name="T9" fmla="*/ 185 h 365"/>
                <a:gd name="T10" fmla="*/ 149 w 253"/>
                <a:gd name="T11" fmla="*/ 187 h 365"/>
                <a:gd name="T12" fmla="*/ 182 w 253"/>
                <a:gd name="T13" fmla="*/ 209 h 365"/>
                <a:gd name="T14" fmla="*/ 109 w 253"/>
                <a:gd name="T15" fmla="*/ 185 h 365"/>
                <a:gd name="T16" fmla="*/ 38 w 253"/>
                <a:gd name="T17" fmla="*/ 4 h 365"/>
                <a:gd name="T18" fmla="*/ 72 w 253"/>
                <a:gd name="T19" fmla="*/ 32 h 365"/>
                <a:gd name="T20" fmla="*/ 162 w 253"/>
                <a:gd name="T21" fmla="*/ 128 h 365"/>
                <a:gd name="T22" fmla="*/ 146 w 253"/>
                <a:gd name="T23" fmla="*/ 111 h 365"/>
                <a:gd name="T24" fmla="*/ 73 w 253"/>
                <a:gd name="T25" fmla="*/ 29 h 365"/>
                <a:gd name="T26" fmla="*/ 93 w 253"/>
                <a:gd name="T27" fmla="*/ 8 h 365"/>
                <a:gd name="T28" fmla="*/ 139 w 253"/>
                <a:gd name="T29" fmla="*/ 60 h 365"/>
                <a:gd name="T30" fmla="*/ 194 w 253"/>
                <a:gd name="T31" fmla="*/ 117 h 365"/>
                <a:gd name="T32" fmla="*/ 203 w 253"/>
                <a:gd name="T33" fmla="*/ 125 h 365"/>
                <a:gd name="T34" fmla="*/ 196 w 253"/>
                <a:gd name="T35" fmla="*/ 117 h 365"/>
                <a:gd name="T36" fmla="*/ 130 w 253"/>
                <a:gd name="T37" fmla="*/ 45 h 365"/>
                <a:gd name="T38" fmla="*/ 241 w 253"/>
                <a:gd name="T39" fmla="*/ 139 h 365"/>
                <a:gd name="T40" fmla="*/ 45 w 253"/>
                <a:gd name="T41" fmla="*/ 86 h 365"/>
                <a:gd name="T42" fmla="*/ 79 w 253"/>
                <a:gd name="T43" fmla="*/ 125 h 365"/>
                <a:gd name="T44" fmla="*/ 33 w 253"/>
                <a:gd name="T45" fmla="*/ 8 h 365"/>
                <a:gd name="T46" fmla="*/ 28 w 253"/>
                <a:gd name="T47" fmla="*/ 128 h 365"/>
                <a:gd name="T48" fmla="*/ 33 w 253"/>
                <a:gd name="T49" fmla="*/ 131 h 365"/>
                <a:gd name="T50" fmla="*/ 73 w 253"/>
                <a:gd name="T51" fmla="*/ 180 h 365"/>
                <a:gd name="T52" fmla="*/ 72 w 253"/>
                <a:gd name="T53" fmla="*/ 181 h 365"/>
                <a:gd name="T54" fmla="*/ 183 w 253"/>
                <a:gd name="T55" fmla="*/ 211 h 365"/>
                <a:gd name="T56" fmla="*/ 185 w 253"/>
                <a:gd name="T57" fmla="*/ 201 h 365"/>
                <a:gd name="T58" fmla="*/ 198 w 253"/>
                <a:gd name="T59" fmla="*/ 233 h 365"/>
                <a:gd name="T60" fmla="*/ 135 w 253"/>
                <a:gd name="T61" fmla="*/ 232 h 365"/>
                <a:gd name="T62" fmla="*/ 77 w 253"/>
                <a:gd name="T63" fmla="*/ 219 h 365"/>
                <a:gd name="T64" fmla="*/ 91 w 253"/>
                <a:gd name="T65" fmla="*/ 249 h 365"/>
                <a:gd name="T66" fmla="*/ 102 w 253"/>
                <a:gd name="T67" fmla="*/ 270 h 365"/>
                <a:gd name="T68" fmla="*/ 40 w 253"/>
                <a:gd name="T69" fmla="*/ 270 h 365"/>
                <a:gd name="T70" fmla="*/ 27 w 253"/>
                <a:gd name="T71" fmla="*/ 286 h 365"/>
                <a:gd name="T72" fmla="*/ 34 w 253"/>
                <a:gd name="T73" fmla="*/ 365 h 365"/>
                <a:gd name="T74" fmla="*/ 64 w 253"/>
                <a:gd name="T75" fmla="*/ 264 h 365"/>
                <a:gd name="T76" fmla="*/ 117 w 253"/>
                <a:gd name="T77" fmla="*/ 249 h 365"/>
                <a:gd name="T78" fmla="*/ 81 w 253"/>
                <a:gd name="T79" fmla="*/ 248 h 365"/>
                <a:gd name="T80" fmla="*/ 82 w 253"/>
                <a:gd name="T81" fmla="*/ 222 h 365"/>
                <a:gd name="T82" fmla="*/ 155 w 253"/>
                <a:gd name="T83" fmla="*/ 239 h 365"/>
                <a:gd name="T84" fmla="*/ 205 w 253"/>
                <a:gd name="T85" fmla="*/ 211 h 365"/>
                <a:gd name="T86" fmla="*/ 185 w 253"/>
                <a:gd name="T87" fmla="*/ 188 h 365"/>
                <a:gd name="T88" fmla="*/ 237 w 253"/>
                <a:gd name="T89" fmla="*/ 144 h 365"/>
                <a:gd name="T90" fmla="*/ 253 w 253"/>
                <a:gd name="T91" fmla="*/ 21 h 365"/>
                <a:gd name="T92" fmla="*/ 251 w 253"/>
                <a:gd name="T93" fmla="*/ 15 h 365"/>
                <a:gd name="T94" fmla="*/ 245 w 253"/>
                <a:gd name="T95" fmla="*/ 13 h 3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53" h="365">
                  <a:moveTo>
                    <a:pt x="36" y="361"/>
                  </a:moveTo>
                  <a:cubicBezTo>
                    <a:pt x="33" y="361"/>
                    <a:pt x="30" y="361"/>
                    <a:pt x="27" y="359"/>
                  </a:cubicBezTo>
                  <a:cubicBezTo>
                    <a:pt x="9" y="351"/>
                    <a:pt x="3" y="333"/>
                    <a:pt x="10" y="315"/>
                  </a:cubicBezTo>
                  <a:cubicBezTo>
                    <a:pt x="11" y="315"/>
                    <a:pt x="12" y="315"/>
                    <a:pt x="13" y="315"/>
                  </a:cubicBezTo>
                  <a:cubicBezTo>
                    <a:pt x="29" y="315"/>
                    <a:pt x="45" y="318"/>
                    <a:pt x="60" y="319"/>
                  </a:cubicBezTo>
                  <a:cubicBezTo>
                    <a:pt x="62" y="339"/>
                    <a:pt x="53" y="361"/>
                    <a:pt x="36" y="361"/>
                  </a:cubicBezTo>
                  <a:moveTo>
                    <a:pt x="60" y="314"/>
                  </a:moveTo>
                  <a:cubicBezTo>
                    <a:pt x="53" y="314"/>
                    <a:pt x="46" y="313"/>
                    <a:pt x="38" y="312"/>
                  </a:cubicBezTo>
                  <a:cubicBezTo>
                    <a:pt x="39" y="308"/>
                    <a:pt x="39" y="303"/>
                    <a:pt x="39" y="299"/>
                  </a:cubicBezTo>
                  <a:cubicBezTo>
                    <a:pt x="39" y="297"/>
                    <a:pt x="40" y="294"/>
                    <a:pt x="40" y="291"/>
                  </a:cubicBezTo>
                  <a:cubicBezTo>
                    <a:pt x="51" y="294"/>
                    <a:pt x="58" y="303"/>
                    <a:pt x="60" y="314"/>
                  </a:cubicBezTo>
                  <a:moveTo>
                    <a:pt x="12" y="310"/>
                  </a:moveTo>
                  <a:cubicBezTo>
                    <a:pt x="15" y="305"/>
                    <a:pt x="19" y="300"/>
                    <a:pt x="23" y="295"/>
                  </a:cubicBezTo>
                  <a:cubicBezTo>
                    <a:pt x="26" y="291"/>
                    <a:pt x="30" y="290"/>
                    <a:pt x="35" y="290"/>
                  </a:cubicBezTo>
                  <a:cubicBezTo>
                    <a:pt x="35" y="293"/>
                    <a:pt x="34" y="297"/>
                    <a:pt x="34" y="300"/>
                  </a:cubicBezTo>
                  <a:cubicBezTo>
                    <a:pt x="34" y="304"/>
                    <a:pt x="34" y="308"/>
                    <a:pt x="34" y="311"/>
                  </a:cubicBezTo>
                  <a:cubicBezTo>
                    <a:pt x="27" y="311"/>
                    <a:pt x="20" y="310"/>
                    <a:pt x="13" y="310"/>
                  </a:cubicBezTo>
                  <a:cubicBezTo>
                    <a:pt x="13" y="310"/>
                    <a:pt x="12" y="310"/>
                    <a:pt x="12" y="310"/>
                  </a:cubicBezTo>
                  <a:moveTo>
                    <a:pt x="110" y="186"/>
                  </a:moveTo>
                  <a:cubicBezTo>
                    <a:pt x="110" y="186"/>
                    <a:pt x="111" y="186"/>
                    <a:pt x="111" y="185"/>
                  </a:cubicBezTo>
                  <a:cubicBezTo>
                    <a:pt x="114" y="136"/>
                    <a:pt x="114" y="136"/>
                    <a:pt x="114" y="136"/>
                  </a:cubicBezTo>
                  <a:cubicBezTo>
                    <a:pt x="151" y="139"/>
                    <a:pt x="151" y="139"/>
                    <a:pt x="151" y="139"/>
                  </a:cubicBezTo>
                  <a:cubicBezTo>
                    <a:pt x="148" y="186"/>
                    <a:pt x="148" y="186"/>
                    <a:pt x="148" y="186"/>
                  </a:cubicBezTo>
                  <a:cubicBezTo>
                    <a:pt x="148" y="187"/>
                    <a:pt x="148" y="187"/>
                    <a:pt x="149" y="187"/>
                  </a:cubicBezTo>
                  <a:cubicBezTo>
                    <a:pt x="149" y="187"/>
                    <a:pt x="149" y="187"/>
                    <a:pt x="149" y="187"/>
                  </a:cubicBezTo>
                  <a:cubicBezTo>
                    <a:pt x="149" y="187"/>
                    <a:pt x="149" y="187"/>
                    <a:pt x="149" y="187"/>
                  </a:cubicBezTo>
                  <a:cubicBezTo>
                    <a:pt x="184" y="190"/>
                    <a:pt x="184" y="190"/>
                    <a:pt x="184" y="190"/>
                  </a:cubicBezTo>
                  <a:cubicBezTo>
                    <a:pt x="182" y="209"/>
                    <a:pt x="182" y="209"/>
                    <a:pt x="182" y="209"/>
                  </a:cubicBezTo>
                  <a:cubicBezTo>
                    <a:pt x="73" y="202"/>
                    <a:pt x="73" y="202"/>
                    <a:pt x="73" y="202"/>
                  </a:cubicBezTo>
                  <a:cubicBezTo>
                    <a:pt x="74" y="182"/>
                    <a:pt x="74" y="182"/>
                    <a:pt x="74" y="182"/>
                  </a:cubicBezTo>
                  <a:cubicBezTo>
                    <a:pt x="109" y="184"/>
                    <a:pt x="109" y="184"/>
                    <a:pt x="109" y="184"/>
                  </a:cubicBezTo>
                  <a:cubicBezTo>
                    <a:pt x="109" y="185"/>
                    <a:pt x="109" y="185"/>
                    <a:pt x="109" y="185"/>
                  </a:cubicBezTo>
                  <a:cubicBezTo>
                    <a:pt x="109" y="186"/>
                    <a:pt x="109" y="186"/>
                    <a:pt x="110" y="186"/>
                  </a:cubicBezTo>
                  <a:moveTo>
                    <a:pt x="84" y="129"/>
                  </a:moveTo>
                  <a:cubicBezTo>
                    <a:pt x="31" y="126"/>
                    <a:pt x="31" y="126"/>
                    <a:pt x="31" y="126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43" y="5"/>
                    <a:pt x="43" y="5"/>
                    <a:pt x="43" y="5"/>
                  </a:cubicBezTo>
                  <a:cubicBezTo>
                    <a:pt x="44" y="6"/>
                    <a:pt x="45" y="7"/>
                    <a:pt x="46" y="8"/>
                  </a:cubicBezTo>
                  <a:cubicBezTo>
                    <a:pt x="48" y="10"/>
                    <a:pt x="50" y="13"/>
                    <a:pt x="53" y="15"/>
                  </a:cubicBezTo>
                  <a:cubicBezTo>
                    <a:pt x="59" y="20"/>
                    <a:pt x="66" y="26"/>
                    <a:pt x="72" y="32"/>
                  </a:cubicBezTo>
                  <a:cubicBezTo>
                    <a:pt x="83" y="43"/>
                    <a:pt x="92" y="55"/>
                    <a:pt x="103" y="66"/>
                  </a:cubicBezTo>
                  <a:cubicBezTo>
                    <a:pt x="113" y="77"/>
                    <a:pt x="123" y="90"/>
                    <a:pt x="133" y="101"/>
                  </a:cubicBezTo>
                  <a:cubicBezTo>
                    <a:pt x="138" y="107"/>
                    <a:pt x="144" y="112"/>
                    <a:pt x="150" y="118"/>
                  </a:cubicBezTo>
                  <a:cubicBezTo>
                    <a:pt x="153" y="121"/>
                    <a:pt x="158" y="127"/>
                    <a:pt x="162" y="128"/>
                  </a:cubicBezTo>
                  <a:cubicBezTo>
                    <a:pt x="162" y="128"/>
                    <a:pt x="162" y="128"/>
                    <a:pt x="162" y="128"/>
                  </a:cubicBezTo>
                  <a:cubicBezTo>
                    <a:pt x="164" y="128"/>
                    <a:pt x="164" y="127"/>
                    <a:pt x="163" y="126"/>
                  </a:cubicBezTo>
                  <a:cubicBezTo>
                    <a:pt x="160" y="125"/>
                    <a:pt x="157" y="121"/>
                    <a:pt x="155" y="119"/>
                  </a:cubicBezTo>
                  <a:cubicBezTo>
                    <a:pt x="152" y="116"/>
                    <a:pt x="149" y="114"/>
                    <a:pt x="146" y="111"/>
                  </a:cubicBezTo>
                  <a:cubicBezTo>
                    <a:pt x="141" y="106"/>
                    <a:pt x="135" y="100"/>
                    <a:pt x="131" y="95"/>
                  </a:cubicBezTo>
                  <a:cubicBezTo>
                    <a:pt x="126" y="90"/>
                    <a:pt x="121" y="84"/>
                    <a:pt x="117" y="78"/>
                  </a:cubicBezTo>
                  <a:cubicBezTo>
                    <a:pt x="112" y="72"/>
                    <a:pt x="107" y="67"/>
                    <a:pt x="102" y="62"/>
                  </a:cubicBezTo>
                  <a:cubicBezTo>
                    <a:pt x="92" y="51"/>
                    <a:pt x="83" y="39"/>
                    <a:pt x="73" y="29"/>
                  </a:cubicBezTo>
                  <a:cubicBezTo>
                    <a:pt x="68" y="24"/>
                    <a:pt x="63" y="20"/>
                    <a:pt x="57" y="15"/>
                  </a:cubicBezTo>
                  <a:cubicBezTo>
                    <a:pt x="54" y="13"/>
                    <a:pt x="51" y="10"/>
                    <a:pt x="48" y="6"/>
                  </a:cubicBezTo>
                  <a:cubicBezTo>
                    <a:pt x="48" y="6"/>
                    <a:pt x="47" y="5"/>
                    <a:pt x="47" y="5"/>
                  </a:cubicBezTo>
                  <a:cubicBezTo>
                    <a:pt x="93" y="8"/>
                    <a:pt x="93" y="8"/>
                    <a:pt x="93" y="8"/>
                  </a:cubicBezTo>
                  <a:cubicBezTo>
                    <a:pt x="96" y="11"/>
                    <a:pt x="99" y="14"/>
                    <a:pt x="102" y="18"/>
                  </a:cubicBezTo>
                  <a:cubicBezTo>
                    <a:pt x="106" y="23"/>
                    <a:pt x="112" y="28"/>
                    <a:pt x="117" y="33"/>
                  </a:cubicBezTo>
                  <a:cubicBezTo>
                    <a:pt x="122" y="39"/>
                    <a:pt x="127" y="45"/>
                    <a:pt x="132" y="51"/>
                  </a:cubicBezTo>
                  <a:cubicBezTo>
                    <a:pt x="135" y="54"/>
                    <a:pt x="137" y="57"/>
                    <a:pt x="139" y="60"/>
                  </a:cubicBezTo>
                  <a:cubicBezTo>
                    <a:pt x="141" y="63"/>
                    <a:pt x="144" y="64"/>
                    <a:pt x="146" y="67"/>
                  </a:cubicBezTo>
                  <a:cubicBezTo>
                    <a:pt x="151" y="73"/>
                    <a:pt x="157" y="78"/>
                    <a:pt x="163" y="83"/>
                  </a:cubicBezTo>
                  <a:cubicBezTo>
                    <a:pt x="168" y="89"/>
                    <a:pt x="174" y="95"/>
                    <a:pt x="179" y="101"/>
                  </a:cubicBezTo>
                  <a:cubicBezTo>
                    <a:pt x="184" y="106"/>
                    <a:pt x="189" y="111"/>
                    <a:pt x="194" y="117"/>
                  </a:cubicBezTo>
                  <a:cubicBezTo>
                    <a:pt x="195" y="119"/>
                    <a:pt x="199" y="126"/>
                    <a:pt x="202" y="126"/>
                  </a:cubicBezTo>
                  <a:cubicBezTo>
                    <a:pt x="202" y="126"/>
                    <a:pt x="202" y="126"/>
                    <a:pt x="202" y="126"/>
                  </a:cubicBezTo>
                  <a:cubicBezTo>
                    <a:pt x="203" y="126"/>
                    <a:pt x="203" y="126"/>
                    <a:pt x="203" y="125"/>
                  </a:cubicBezTo>
                  <a:cubicBezTo>
                    <a:pt x="203" y="125"/>
                    <a:pt x="203" y="125"/>
                    <a:pt x="203" y="125"/>
                  </a:cubicBezTo>
                  <a:cubicBezTo>
                    <a:pt x="204" y="124"/>
                    <a:pt x="203" y="123"/>
                    <a:pt x="202" y="123"/>
                  </a:cubicBezTo>
                  <a:cubicBezTo>
                    <a:pt x="202" y="123"/>
                    <a:pt x="202" y="123"/>
                    <a:pt x="201" y="123"/>
                  </a:cubicBezTo>
                  <a:cubicBezTo>
                    <a:pt x="201" y="122"/>
                    <a:pt x="201" y="122"/>
                    <a:pt x="200" y="121"/>
                  </a:cubicBezTo>
                  <a:cubicBezTo>
                    <a:pt x="199" y="120"/>
                    <a:pt x="198" y="119"/>
                    <a:pt x="196" y="117"/>
                  </a:cubicBezTo>
                  <a:cubicBezTo>
                    <a:pt x="194" y="114"/>
                    <a:pt x="193" y="112"/>
                    <a:pt x="190" y="109"/>
                  </a:cubicBezTo>
                  <a:cubicBezTo>
                    <a:pt x="186" y="104"/>
                    <a:pt x="180" y="99"/>
                    <a:pt x="175" y="93"/>
                  </a:cubicBezTo>
                  <a:cubicBezTo>
                    <a:pt x="166" y="83"/>
                    <a:pt x="156" y="72"/>
                    <a:pt x="145" y="63"/>
                  </a:cubicBezTo>
                  <a:cubicBezTo>
                    <a:pt x="140" y="58"/>
                    <a:pt x="135" y="51"/>
                    <a:pt x="130" y="45"/>
                  </a:cubicBezTo>
                  <a:cubicBezTo>
                    <a:pt x="126" y="39"/>
                    <a:pt x="121" y="34"/>
                    <a:pt x="116" y="30"/>
                  </a:cubicBezTo>
                  <a:cubicBezTo>
                    <a:pt x="109" y="23"/>
                    <a:pt x="103" y="15"/>
                    <a:pt x="97" y="8"/>
                  </a:cubicBezTo>
                  <a:cubicBezTo>
                    <a:pt x="249" y="17"/>
                    <a:pt x="249" y="17"/>
                    <a:pt x="249" y="17"/>
                  </a:cubicBezTo>
                  <a:cubicBezTo>
                    <a:pt x="241" y="139"/>
                    <a:pt x="241" y="139"/>
                    <a:pt x="241" y="139"/>
                  </a:cubicBezTo>
                  <a:cubicBezTo>
                    <a:pt x="88" y="130"/>
                    <a:pt x="88" y="130"/>
                    <a:pt x="88" y="130"/>
                  </a:cubicBezTo>
                  <a:cubicBezTo>
                    <a:pt x="86" y="128"/>
                    <a:pt x="84" y="126"/>
                    <a:pt x="83" y="125"/>
                  </a:cubicBezTo>
                  <a:cubicBezTo>
                    <a:pt x="78" y="121"/>
                    <a:pt x="74" y="116"/>
                    <a:pt x="70" y="111"/>
                  </a:cubicBezTo>
                  <a:cubicBezTo>
                    <a:pt x="61" y="103"/>
                    <a:pt x="53" y="95"/>
                    <a:pt x="45" y="86"/>
                  </a:cubicBezTo>
                  <a:cubicBezTo>
                    <a:pt x="45" y="86"/>
                    <a:pt x="44" y="86"/>
                    <a:pt x="44" y="86"/>
                  </a:cubicBezTo>
                  <a:cubicBezTo>
                    <a:pt x="43" y="86"/>
                    <a:pt x="42" y="87"/>
                    <a:pt x="43" y="88"/>
                  </a:cubicBezTo>
                  <a:cubicBezTo>
                    <a:pt x="50" y="96"/>
                    <a:pt x="58" y="104"/>
                    <a:pt x="66" y="112"/>
                  </a:cubicBezTo>
                  <a:cubicBezTo>
                    <a:pt x="71" y="116"/>
                    <a:pt x="75" y="121"/>
                    <a:pt x="79" y="125"/>
                  </a:cubicBezTo>
                  <a:cubicBezTo>
                    <a:pt x="81" y="126"/>
                    <a:pt x="83" y="128"/>
                    <a:pt x="84" y="129"/>
                  </a:cubicBezTo>
                  <a:moveTo>
                    <a:pt x="42" y="0"/>
                  </a:moveTo>
                  <a:cubicBezTo>
                    <a:pt x="41" y="0"/>
                    <a:pt x="39" y="0"/>
                    <a:pt x="38" y="1"/>
                  </a:cubicBezTo>
                  <a:cubicBezTo>
                    <a:pt x="36" y="2"/>
                    <a:pt x="34" y="4"/>
                    <a:pt x="33" y="8"/>
                  </a:cubicBezTo>
                  <a:cubicBezTo>
                    <a:pt x="26" y="123"/>
                    <a:pt x="26" y="123"/>
                    <a:pt x="26" y="123"/>
                  </a:cubicBezTo>
                  <a:cubicBezTo>
                    <a:pt x="26" y="123"/>
                    <a:pt x="26" y="123"/>
                    <a:pt x="26" y="124"/>
                  </a:cubicBezTo>
                  <a:cubicBezTo>
                    <a:pt x="26" y="124"/>
                    <a:pt x="26" y="124"/>
                    <a:pt x="26" y="124"/>
                  </a:cubicBezTo>
                  <a:cubicBezTo>
                    <a:pt x="26" y="126"/>
                    <a:pt x="27" y="127"/>
                    <a:pt x="28" y="128"/>
                  </a:cubicBezTo>
                  <a:cubicBezTo>
                    <a:pt x="28" y="129"/>
                    <a:pt x="28" y="129"/>
                    <a:pt x="28" y="129"/>
                  </a:cubicBezTo>
                  <a:cubicBezTo>
                    <a:pt x="29" y="129"/>
                    <a:pt x="29" y="129"/>
                    <a:pt x="29" y="129"/>
                  </a:cubicBezTo>
                  <a:cubicBezTo>
                    <a:pt x="30" y="130"/>
                    <a:pt x="31" y="131"/>
                    <a:pt x="33" y="131"/>
                  </a:cubicBezTo>
                  <a:cubicBezTo>
                    <a:pt x="33" y="131"/>
                    <a:pt x="33" y="131"/>
                    <a:pt x="33" y="131"/>
                  </a:cubicBezTo>
                  <a:cubicBezTo>
                    <a:pt x="33" y="131"/>
                    <a:pt x="33" y="131"/>
                    <a:pt x="34" y="131"/>
                  </a:cubicBezTo>
                  <a:cubicBezTo>
                    <a:pt x="112" y="136"/>
                    <a:pt x="112" y="136"/>
                    <a:pt x="112" y="136"/>
                  </a:cubicBezTo>
                  <a:cubicBezTo>
                    <a:pt x="109" y="182"/>
                    <a:pt x="109" y="182"/>
                    <a:pt x="109" y="182"/>
                  </a:cubicBezTo>
                  <a:cubicBezTo>
                    <a:pt x="73" y="180"/>
                    <a:pt x="73" y="180"/>
                    <a:pt x="73" y="180"/>
                  </a:cubicBezTo>
                  <a:cubicBezTo>
                    <a:pt x="73" y="180"/>
                    <a:pt x="73" y="180"/>
                    <a:pt x="73" y="180"/>
                  </a:cubicBezTo>
                  <a:cubicBezTo>
                    <a:pt x="72" y="180"/>
                    <a:pt x="72" y="180"/>
                    <a:pt x="72" y="180"/>
                  </a:cubicBezTo>
                  <a:cubicBezTo>
                    <a:pt x="72" y="180"/>
                    <a:pt x="72" y="180"/>
                    <a:pt x="72" y="180"/>
                  </a:cubicBezTo>
                  <a:cubicBezTo>
                    <a:pt x="72" y="181"/>
                    <a:pt x="72" y="181"/>
                    <a:pt x="72" y="181"/>
                  </a:cubicBezTo>
                  <a:cubicBezTo>
                    <a:pt x="71" y="202"/>
                    <a:pt x="71" y="202"/>
                    <a:pt x="71" y="202"/>
                  </a:cubicBezTo>
                  <a:cubicBezTo>
                    <a:pt x="71" y="203"/>
                    <a:pt x="71" y="203"/>
                    <a:pt x="71" y="204"/>
                  </a:cubicBezTo>
                  <a:cubicBezTo>
                    <a:pt x="71" y="204"/>
                    <a:pt x="72" y="204"/>
                    <a:pt x="72" y="204"/>
                  </a:cubicBezTo>
                  <a:cubicBezTo>
                    <a:pt x="183" y="211"/>
                    <a:pt x="183" y="211"/>
                    <a:pt x="183" y="211"/>
                  </a:cubicBezTo>
                  <a:cubicBezTo>
                    <a:pt x="183" y="212"/>
                    <a:pt x="183" y="212"/>
                    <a:pt x="184" y="212"/>
                  </a:cubicBezTo>
                  <a:cubicBezTo>
                    <a:pt x="184" y="212"/>
                    <a:pt x="184" y="212"/>
                    <a:pt x="184" y="211"/>
                  </a:cubicBezTo>
                  <a:cubicBezTo>
                    <a:pt x="186" y="211"/>
                    <a:pt x="186" y="210"/>
                    <a:pt x="185" y="209"/>
                  </a:cubicBezTo>
                  <a:cubicBezTo>
                    <a:pt x="185" y="201"/>
                    <a:pt x="185" y="201"/>
                    <a:pt x="185" y="201"/>
                  </a:cubicBezTo>
                  <a:cubicBezTo>
                    <a:pt x="186" y="201"/>
                    <a:pt x="186" y="201"/>
                    <a:pt x="186" y="201"/>
                  </a:cubicBezTo>
                  <a:cubicBezTo>
                    <a:pt x="187" y="201"/>
                    <a:pt x="188" y="200"/>
                    <a:pt x="189" y="200"/>
                  </a:cubicBezTo>
                  <a:cubicBezTo>
                    <a:pt x="192" y="200"/>
                    <a:pt x="195" y="202"/>
                    <a:pt x="196" y="203"/>
                  </a:cubicBezTo>
                  <a:cubicBezTo>
                    <a:pt x="206" y="209"/>
                    <a:pt x="207" y="225"/>
                    <a:pt x="198" y="233"/>
                  </a:cubicBezTo>
                  <a:cubicBezTo>
                    <a:pt x="192" y="238"/>
                    <a:pt x="184" y="239"/>
                    <a:pt x="176" y="239"/>
                  </a:cubicBezTo>
                  <a:cubicBezTo>
                    <a:pt x="175" y="239"/>
                    <a:pt x="174" y="239"/>
                    <a:pt x="173" y="239"/>
                  </a:cubicBezTo>
                  <a:cubicBezTo>
                    <a:pt x="164" y="238"/>
                    <a:pt x="153" y="238"/>
                    <a:pt x="144" y="234"/>
                  </a:cubicBezTo>
                  <a:cubicBezTo>
                    <a:pt x="142" y="233"/>
                    <a:pt x="138" y="233"/>
                    <a:pt x="135" y="232"/>
                  </a:cubicBezTo>
                  <a:cubicBezTo>
                    <a:pt x="131" y="230"/>
                    <a:pt x="127" y="229"/>
                    <a:pt x="123" y="228"/>
                  </a:cubicBezTo>
                  <a:cubicBezTo>
                    <a:pt x="115" y="224"/>
                    <a:pt x="107" y="222"/>
                    <a:pt x="99" y="221"/>
                  </a:cubicBezTo>
                  <a:cubicBezTo>
                    <a:pt x="94" y="220"/>
                    <a:pt x="88" y="219"/>
                    <a:pt x="82" y="219"/>
                  </a:cubicBezTo>
                  <a:cubicBezTo>
                    <a:pt x="80" y="219"/>
                    <a:pt x="79" y="219"/>
                    <a:pt x="77" y="219"/>
                  </a:cubicBezTo>
                  <a:cubicBezTo>
                    <a:pt x="67" y="220"/>
                    <a:pt x="53" y="228"/>
                    <a:pt x="57" y="241"/>
                  </a:cubicBezTo>
                  <a:cubicBezTo>
                    <a:pt x="59" y="245"/>
                    <a:pt x="65" y="248"/>
                    <a:pt x="70" y="249"/>
                  </a:cubicBezTo>
                  <a:cubicBezTo>
                    <a:pt x="74" y="250"/>
                    <a:pt x="77" y="250"/>
                    <a:pt x="81" y="250"/>
                  </a:cubicBezTo>
                  <a:cubicBezTo>
                    <a:pt x="84" y="250"/>
                    <a:pt x="88" y="250"/>
                    <a:pt x="91" y="249"/>
                  </a:cubicBezTo>
                  <a:cubicBezTo>
                    <a:pt x="94" y="248"/>
                    <a:pt x="97" y="248"/>
                    <a:pt x="101" y="248"/>
                  </a:cubicBezTo>
                  <a:cubicBezTo>
                    <a:pt x="109" y="248"/>
                    <a:pt x="117" y="250"/>
                    <a:pt x="122" y="257"/>
                  </a:cubicBezTo>
                  <a:cubicBezTo>
                    <a:pt x="129" y="268"/>
                    <a:pt x="114" y="271"/>
                    <a:pt x="105" y="271"/>
                  </a:cubicBezTo>
                  <a:cubicBezTo>
                    <a:pt x="104" y="271"/>
                    <a:pt x="103" y="271"/>
                    <a:pt x="102" y="270"/>
                  </a:cubicBezTo>
                  <a:cubicBezTo>
                    <a:pt x="92" y="269"/>
                    <a:pt x="84" y="265"/>
                    <a:pt x="75" y="263"/>
                  </a:cubicBezTo>
                  <a:cubicBezTo>
                    <a:pt x="71" y="262"/>
                    <a:pt x="66" y="262"/>
                    <a:pt x="62" y="262"/>
                  </a:cubicBezTo>
                  <a:cubicBezTo>
                    <a:pt x="60" y="262"/>
                    <a:pt x="58" y="262"/>
                    <a:pt x="56" y="262"/>
                  </a:cubicBezTo>
                  <a:cubicBezTo>
                    <a:pt x="51" y="263"/>
                    <a:pt x="43" y="265"/>
                    <a:pt x="40" y="270"/>
                  </a:cubicBezTo>
                  <a:cubicBezTo>
                    <a:pt x="38" y="274"/>
                    <a:pt x="38" y="279"/>
                    <a:pt x="37" y="284"/>
                  </a:cubicBezTo>
                  <a:cubicBezTo>
                    <a:pt x="36" y="285"/>
                    <a:pt x="36" y="285"/>
                    <a:pt x="36" y="285"/>
                  </a:cubicBezTo>
                  <a:cubicBezTo>
                    <a:pt x="35" y="285"/>
                    <a:pt x="33" y="285"/>
                    <a:pt x="31" y="285"/>
                  </a:cubicBezTo>
                  <a:cubicBezTo>
                    <a:pt x="30" y="285"/>
                    <a:pt x="28" y="285"/>
                    <a:pt x="27" y="286"/>
                  </a:cubicBezTo>
                  <a:cubicBezTo>
                    <a:pt x="22" y="288"/>
                    <a:pt x="19" y="292"/>
                    <a:pt x="16" y="296"/>
                  </a:cubicBezTo>
                  <a:cubicBezTo>
                    <a:pt x="9" y="304"/>
                    <a:pt x="4" y="313"/>
                    <a:pt x="3" y="324"/>
                  </a:cubicBezTo>
                  <a:cubicBezTo>
                    <a:pt x="0" y="343"/>
                    <a:pt x="12" y="365"/>
                    <a:pt x="34" y="365"/>
                  </a:cubicBezTo>
                  <a:cubicBezTo>
                    <a:pt x="34" y="365"/>
                    <a:pt x="34" y="365"/>
                    <a:pt x="34" y="365"/>
                  </a:cubicBezTo>
                  <a:cubicBezTo>
                    <a:pt x="74" y="365"/>
                    <a:pt x="76" y="295"/>
                    <a:pt x="41" y="286"/>
                  </a:cubicBezTo>
                  <a:cubicBezTo>
                    <a:pt x="41" y="286"/>
                    <a:pt x="40" y="285"/>
                    <a:pt x="39" y="285"/>
                  </a:cubicBezTo>
                  <a:cubicBezTo>
                    <a:pt x="41" y="277"/>
                    <a:pt x="41" y="268"/>
                    <a:pt x="51" y="266"/>
                  </a:cubicBezTo>
                  <a:cubicBezTo>
                    <a:pt x="55" y="265"/>
                    <a:pt x="60" y="264"/>
                    <a:pt x="64" y="264"/>
                  </a:cubicBezTo>
                  <a:cubicBezTo>
                    <a:pt x="67" y="264"/>
                    <a:pt x="71" y="264"/>
                    <a:pt x="74" y="265"/>
                  </a:cubicBezTo>
                  <a:cubicBezTo>
                    <a:pt x="85" y="268"/>
                    <a:pt x="96" y="273"/>
                    <a:pt x="107" y="273"/>
                  </a:cubicBezTo>
                  <a:cubicBezTo>
                    <a:pt x="111" y="273"/>
                    <a:pt x="115" y="273"/>
                    <a:pt x="118" y="271"/>
                  </a:cubicBezTo>
                  <a:cubicBezTo>
                    <a:pt x="130" y="268"/>
                    <a:pt x="126" y="254"/>
                    <a:pt x="117" y="249"/>
                  </a:cubicBezTo>
                  <a:cubicBezTo>
                    <a:pt x="111" y="246"/>
                    <a:pt x="105" y="246"/>
                    <a:pt x="99" y="246"/>
                  </a:cubicBezTo>
                  <a:cubicBezTo>
                    <a:pt x="98" y="246"/>
                    <a:pt x="97" y="246"/>
                    <a:pt x="96" y="246"/>
                  </a:cubicBezTo>
                  <a:cubicBezTo>
                    <a:pt x="92" y="246"/>
                    <a:pt x="88" y="248"/>
                    <a:pt x="85" y="248"/>
                  </a:cubicBezTo>
                  <a:cubicBezTo>
                    <a:pt x="83" y="248"/>
                    <a:pt x="82" y="248"/>
                    <a:pt x="81" y="248"/>
                  </a:cubicBezTo>
                  <a:cubicBezTo>
                    <a:pt x="77" y="248"/>
                    <a:pt x="72" y="248"/>
                    <a:pt x="68" y="246"/>
                  </a:cubicBezTo>
                  <a:cubicBezTo>
                    <a:pt x="63" y="244"/>
                    <a:pt x="59" y="241"/>
                    <a:pt x="59" y="235"/>
                  </a:cubicBezTo>
                  <a:cubicBezTo>
                    <a:pt x="60" y="229"/>
                    <a:pt x="65" y="226"/>
                    <a:pt x="69" y="224"/>
                  </a:cubicBezTo>
                  <a:cubicBezTo>
                    <a:pt x="73" y="222"/>
                    <a:pt x="78" y="222"/>
                    <a:pt x="82" y="222"/>
                  </a:cubicBezTo>
                  <a:cubicBezTo>
                    <a:pt x="86" y="222"/>
                    <a:pt x="91" y="222"/>
                    <a:pt x="95" y="223"/>
                  </a:cubicBezTo>
                  <a:cubicBezTo>
                    <a:pt x="104" y="224"/>
                    <a:pt x="113" y="227"/>
                    <a:pt x="122" y="230"/>
                  </a:cubicBezTo>
                  <a:cubicBezTo>
                    <a:pt x="129" y="232"/>
                    <a:pt x="136" y="235"/>
                    <a:pt x="142" y="236"/>
                  </a:cubicBezTo>
                  <a:cubicBezTo>
                    <a:pt x="147" y="237"/>
                    <a:pt x="151" y="239"/>
                    <a:pt x="155" y="239"/>
                  </a:cubicBezTo>
                  <a:cubicBezTo>
                    <a:pt x="160" y="240"/>
                    <a:pt x="164" y="241"/>
                    <a:pt x="168" y="241"/>
                  </a:cubicBezTo>
                  <a:cubicBezTo>
                    <a:pt x="171" y="241"/>
                    <a:pt x="174" y="241"/>
                    <a:pt x="177" y="241"/>
                  </a:cubicBezTo>
                  <a:cubicBezTo>
                    <a:pt x="182" y="241"/>
                    <a:pt x="186" y="241"/>
                    <a:pt x="190" y="240"/>
                  </a:cubicBezTo>
                  <a:cubicBezTo>
                    <a:pt x="202" y="236"/>
                    <a:pt x="209" y="223"/>
                    <a:pt x="205" y="211"/>
                  </a:cubicBezTo>
                  <a:cubicBezTo>
                    <a:pt x="204" y="205"/>
                    <a:pt x="197" y="198"/>
                    <a:pt x="190" y="198"/>
                  </a:cubicBezTo>
                  <a:cubicBezTo>
                    <a:pt x="188" y="198"/>
                    <a:pt x="187" y="198"/>
                    <a:pt x="185" y="199"/>
                  </a:cubicBezTo>
                  <a:cubicBezTo>
                    <a:pt x="186" y="189"/>
                    <a:pt x="186" y="189"/>
                    <a:pt x="186" y="189"/>
                  </a:cubicBezTo>
                  <a:cubicBezTo>
                    <a:pt x="186" y="188"/>
                    <a:pt x="186" y="188"/>
                    <a:pt x="185" y="188"/>
                  </a:cubicBezTo>
                  <a:cubicBezTo>
                    <a:pt x="185" y="187"/>
                    <a:pt x="185" y="187"/>
                    <a:pt x="185" y="187"/>
                  </a:cubicBezTo>
                  <a:cubicBezTo>
                    <a:pt x="150" y="185"/>
                    <a:pt x="150" y="185"/>
                    <a:pt x="150" y="185"/>
                  </a:cubicBezTo>
                  <a:cubicBezTo>
                    <a:pt x="153" y="139"/>
                    <a:pt x="153" y="139"/>
                    <a:pt x="153" y="139"/>
                  </a:cubicBezTo>
                  <a:cubicBezTo>
                    <a:pt x="237" y="144"/>
                    <a:pt x="237" y="144"/>
                    <a:pt x="237" y="144"/>
                  </a:cubicBezTo>
                  <a:cubicBezTo>
                    <a:pt x="237" y="144"/>
                    <a:pt x="237" y="144"/>
                    <a:pt x="237" y="144"/>
                  </a:cubicBezTo>
                  <a:cubicBezTo>
                    <a:pt x="239" y="144"/>
                    <a:pt x="240" y="144"/>
                    <a:pt x="241" y="143"/>
                  </a:cubicBezTo>
                  <a:cubicBezTo>
                    <a:pt x="244" y="142"/>
                    <a:pt x="246" y="140"/>
                    <a:pt x="246" y="136"/>
                  </a:cubicBezTo>
                  <a:cubicBezTo>
                    <a:pt x="253" y="21"/>
                    <a:pt x="253" y="21"/>
                    <a:pt x="253" y="21"/>
                  </a:cubicBezTo>
                  <a:cubicBezTo>
                    <a:pt x="253" y="21"/>
                    <a:pt x="253" y="21"/>
                    <a:pt x="253" y="20"/>
                  </a:cubicBezTo>
                  <a:cubicBezTo>
                    <a:pt x="253" y="20"/>
                    <a:pt x="253" y="20"/>
                    <a:pt x="253" y="20"/>
                  </a:cubicBezTo>
                  <a:cubicBezTo>
                    <a:pt x="253" y="18"/>
                    <a:pt x="252" y="17"/>
                    <a:pt x="251" y="16"/>
                  </a:cubicBezTo>
                  <a:cubicBezTo>
                    <a:pt x="251" y="15"/>
                    <a:pt x="251" y="15"/>
                    <a:pt x="251" y="15"/>
                  </a:cubicBezTo>
                  <a:cubicBezTo>
                    <a:pt x="251" y="15"/>
                    <a:pt x="251" y="15"/>
                    <a:pt x="251" y="15"/>
                  </a:cubicBezTo>
                  <a:cubicBezTo>
                    <a:pt x="250" y="14"/>
                    <a:pt x="248" y="13"/>
                    <a:pt x="247" y="13"/>
                  </a:cubicBezTo>
                  <a:cubicBezTo>
                    <a:pt x="247" y="13"/>
                    <a:pt x="247" y="13"/>
                    <a:pt x="247" y="13"/>
                  </a:cubicBezTo>
                  <a:cubicBezTo>
                    <a:pt x="246" y="13"/>
                    <a:pt x="246" y="13"/>
                    <a:pt x="245" y="13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3" y="0"/>
                    <a:pt x="42" y="0"/>
                    <a:pt x="42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19" name="组合 18"/>
            <p:cNvGrpSpPr/>
            <p:nvPr/>
          </p:nvGrpSpPr>
          <p:grpSpPr>
            <a:xfrm>
              <a:off x="4754231" y="842889"/>
              <a:ext cx="962025" cy="919163"/>
              <a:chOff x="4754231" y="842889"/>
              <a:chExt cx="962025" cy="919163"/>
            </a:xfrm>
          </p:grpSpPr>
          <p:sp>
            <p:nvSpPr>
              <p:cNvPr id="92" name="Freeform 6"/>
              <p:cNvSpPr>
                <a:spLocks noEditPoints="1"/>
              </p:cNvSpPr>
              <p:nvPr/>
            </p:nvSpPr>
            <p:spPr bwMode="auto">
              <a:xfrm>
                <a:off x="5005056" y="1104827"/>
                <a:ext cx="482600" cy="657225"/>
              </a:xfrm>
              <a:custGeom>
                <a:avLst/>
                <a:gdLst>
                  <a:gd name="T0" fmla="*/ 63 w 114"/>
                  <a:gd name="T1" fmla="*/ 129 h 155"/>
                  <a:gd name="T2" fmla="*/ 93 w 114"/>
                  <a:gd name="T3" fmla="*/ 122 h 155"/>
                  <a:gd name="T4" fmla="*/ 103 w 114"/>
                  <a:gd name="T5" fmla="*/ 130 h 155"/>
                  <a:gd name="T6" fmla="*/ 101 w 114"/>
                  <a:gd name="T7" fmla="*/ 131 h 155"/>
                  <a:gd name="T8" fmla="*/ 76 w 114"/>
                  <a:gd name="T9" fmla="*/ 141 h 155"/>
                  <a:gd name="T10" fmla="*/ 77 w 114"/>
                  <a:gd name="T11" fmla="*/ 144 h 155"/>
                  <a:gd name="T12" fmla="*/ 103 w 114"/>
                  <a:gd name="T13" fmla="*/ 136 h 155"/>
                  <a:gd name="T14" fmla="*/ 86 w 114"/>
                  <a:gd name="T15" fmla="*/ 152 h 155"/>
                  <a:gd name="T16" fmla="*/ 69 w 114"/>
                  <a:gd name="T17" fmla="*/ 140 h 155"/>
                  <a:gd name="T18" fmla="*/ 73 w 114"/>
                  <a:gd name="T19" fmla="*/ 135 h 155"/>
                  <a:gd name="T20" fmla="*/ 93 w 114"/>
                  <a:gd name="T21" fmla="*/ 126 h 155"/>
                  <a:gd name="T22" fmla="*/ 72 w 114"/>
                  <a:gd name="T23" fmla="*/ 132 h 155"/>
                  <a:gd name="T24" fmla="*/ 40 w 114"/>
                  <a:gd name="T25" fmla="*/ 59 h 155"/>
                  <a:gd name="T26" fmla="*/ 40 w 114"/>
                  <a:gd name="T27" fmla="*/ 62 h 155"/>
                  <a:gd name="T28" fmla="*/ 35 w 114"/>
                  <a:gd name="T29" fmla="*/ 55 h 155"/>
                  <a:gd name="T30" fmla="*/ 75 w 114"/>
                  <a:gd name="T31" fmla="*/ 54 h 155"/>
                  <a:gd name="T32" fmla="*/ 82 w 114"/>
                  <a:gd name="T33" fmla="*/ 50 h 155"/>
                  <a:gd name="T34" fmla="*/ 84 w 114"/>
                  <a:gd name="T35" fmla="*/ 81 h 155"/>
                  <a:gd name="T36" fmla="*/ 81 w 114"/>
                  <a:gd name="T37" fmla="*/ 123 h 155"/>
                  <a:gd name="T38" fmla="*/ 53 w 114"/>
                  <a:gd name="T39" fmla="*/ 74 h 155"/>
                  <a:gd name="T40" fmla="*/ 45 w 114"/>
                  <a:gd name="T41" fmla="*/ 60 h 155"/>
                  <a:gd name="T42" fmla="*/ 50 w 114"/>
                  <a:gd name="T43" fmla="*/ 58 h 155"/>
                  <a:gd name="T44" fmla="*/ 58 w 114"/>
                  <a:gd name="T45" fmla="*/ 56 h 155"/>
                  <a:gd name="T46" fmla="*/ 64 w 114"/>
                  <a:gd name="T47" fmla="*/ 55 h 155"/>
                  <a:gd name="T48" fmla="*/ 72 w 114"/>
                  <a:gd name="T49" fmla="*/ 51 h 155"/>
                  <a:gd name="T50" fmla="*/ 82 w 114"/>
                  <a:gd name="T51" fmla="*/ 43 h 155"/>
                  <a:gd name="T52" fmla="*/ 85 w 114"/>
                  <a:gd name="T53" fmla="*/ 45 h 155"/>
                  <a:gd name="T54" fmla="*/ 63 w 114"/>
                  <a:gd name="T55" fmla="*/ 126 h 155"/>
                  <a:gd name="T56" fmla="*/ 17 w 114"/>
                  <a:gd name="T57" fmla="*/ 87 h 155"/>
                  <a:gd name="T58" fmla="*/ 85 w 114"/>
                  <a:gd name="T59" fmla="*/ 13 h 155"/>
                  <a:gd name="T60" fmla="*/ 107 w 114"/>
                  <a:gd name="T61" fmla="*/ 72 h 155"/>
                  <a:gd name="T62" fmla="*/ 99 w 114"/>
                  <a:gd name="T63" fmla="*/ 114 h 155"/>
                  <a:gd name="T64" fmla="*/ 91 w 114"/>
                  <a:gd name="T65" fmla="*/ 119 h 155"/>
                  <a:gd name="T66" fmla="*/ 85 w 114"/>
                  <a:gd name="T67" fmla="*/ 50 h 155"/>
                  <a:gd name="T68" fmla="*/ 84 w 114"/>
                  <a:gd name="T69" fmla="*/ 37 h 155"/>
                  <a:gd name="T70" fmla="*/ 82 w 114"/>
                  <a:gd name="T71" fmla="*/ 38 h 155"/>
                  <a:gd name="T72" fmla="*/ 76 w 114"/>
                  <a:gd name="T73" fmla="*/ 44 h 155"/>
                  <a:gd name="T74" fmla="*/ 76 w 114"/>
                  <a:gd name="T75" fmla="*/ 46 h 155"/>
                  <a:gd name="T76" fmla="*/ 72 w 114"/>
                  <a:gd name="T77" fmla="*/ 44 h 155"/>
                  <a:gd name="T78" fmla="*/ 68 w 114"/>
                  <a:gd name="T79" fmla="*/ 51 h 155"/>
                  <a:gd name="T80" fmla="*/ 63 w 114"/>
                  <a:gd name="T81" fmla="*/ 43 h 155"/>
                  <a:gd name="T82" fmla="*/ 62 w 114"/>
                  <a:gd name="T83" fmla="*/ 52 h 155"/>
                  <a:gd name="T84" fmla="*/ 56 w 114"/>
                  <a:gd name="T85" fmla="*/ 45 h 155"/>
                  <a:gd name="T86" fmla="*/ 55 w 114"/>
                  <a:gd name="T87" fmla="*/ 55 h 155"/>
                  <a:gd name="T88" fmla="*/ 47 w 114"/>
                  <a:gd name="T89" fmla="*/ 48 h 155"/>
                  <a:gd name="T90" fmla="*/ 47 w 114"/>
                  <a:gd name="T91" fmla="*/ 58 h 155"/>
                  <a:gd name="T92" fmla="*/ 41 w 114"/>
                  <a:gd name="T93" fmla="*/ 52 h 155"/>
                  <a:gd name="T94" fmla="*/ 36 w 114"/>
                  <a:gd name="T95" fmla="*/ 50 h 155"/>
                  <a:gd name="T96" fmla="*/ 31 w 114"/>
                  <a:gd name="T97" fmla="*/ 57 h 155"/>
                  <a:gd name="T98" fmla="*/ 40 w 114"/>
                  <a:gd name="T99" fmla="*/ 65 h 155"/>
                  <a:gd name="T100" fmla="*/ 62 w 114"/>
                  <a:gd name="T101" fmla="*/ 91 h 155"/>
                  <a:gd name="T102" fmla="*/ 63 w 114"/>
                  <a:gd name="T103" fmla="*/ 126 h 155"/>
                  <a:gd name="T104" fmla="*/ 8 w 114"/>
                  <a:gd name="T105" fmla="*/ 71 h 155"/>
                  <a:gd name="T106" fmla="*/ 59 w 114"/>
                  <a:gd name="T107" fmla="*/ 120 h 155"/>
                  <a:gd name="T108" fmla="*/ 60 w 114"/>
                  <a:gd name="T109" fmla="*/ 128 h 155"/>
                  <a:gd name="T110" fmla="*/ 62 w 114"/>
                  <a:gd name="T111" fmla="*/ 138 h 155"/>
                  <a:gd name="T112" fmla="*/ 64 w 114"/>
                  <a:gd name="T113" fmla="*/ 143 h 155"/>
                  <a:gd name="T114" fmla="*/ 87 w 114"/>
                  <a:gd name="T115" fmla="*/ 155 h 155"/>
                  <a:gd name="T116" fmla="*/ 105 w 114"/>
                  <a:gd name="T117" fmla="*/ 134 h 155"/>
                  <a:gd name="T118" fmla="*/ 103 w 114"/>
                  <a:gd name="T119" fmla="*/ 119 h 155"/>
                  <a:gd name="T120" fmla="*/ 102 w 114"/>
                  <a:gd name="T121" fmla="*/ 114 h 155"/>
                  <a:gd name="T122" fmla="*/ 112 w 114"/>
                  <a:gd name="T123" fmla="*/ 58 h 155"/>
                  <a:gd name="T124" fmla="*/ 59 w 114"/>
                  <a:gd name="T125" fmla="*/ 0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14" h="155">
                    <a:moveTo>
                      <a:pt x="72" y="132"/>
                    </a:moveTo>
                    <a:cubicBezTo>
                      <a:pt x="70" y="132"/>
                      <a:pt x="67" y="132"/>
                      <a:pt x="66" y="131"/>
                    </a:cubicBezTo>
                    <a:cubicBezTo>
                      <a:pt x="65" y="131"/>
                      <a:pt x="64" y="130"/>
                      <a:pt x="63" y="129"/>
                    </a:cubicBezTo>
                    <a:cubicBezTo>
                      <a:pt x="66" y="129"/>
                      <a:pt x="70" y="129"/>
                      <a:pt x="74" y="128"/>
                    </a:cubicBezTo>
                    <a:cubicBezTo>
                      <a:pt x="77" y="127"/>
                      <a:pt x="80" y="126"/>
                      <a:pt x="84" y="125"/>
                    </a:cubicBezTo>
                    <a:cubicBezTo>
                      <a:pt x="87" y="124"/>
                      <a:pt x="90" y="123"/>
                      <a:pt x="93" y="122"/>
                    </a:cubicBezTo>
                    <a:cubicBezTo>
                      <a:pt x="95" y="121"/>
                      <a:pt x="98" y="120"/>
                      <a:pt x="100" y="118"/>
                    </a:cubicBezTo>
                    <a:cubicBezTo>
                      <a:pt x="100" y="120"/>
                      <a:pt x="100" y="120"/>
                      <a:pt x="99" y="122"/>
                    </a:cubicBezTo>
                    <a:cubicBezTo>
                      <a:pt x="98" y="126"/>
                      <a:pt x="104" y="128"/>
                      <a:pt x="103" y="130"/>
                    </a:cubicBezTo>
                    <a:cubicBezTo>
                      <a:pt x="102" y="130"/>
                      <a:pt x="102" y="130"/>
                      <a:pt x="102" y="130"/>
                    </a:cubicBezTo>
                    <a:cubicBezTo>
                      <a:pt x="102" y="130"/>
                      <a:pt x="102" y="130"/>
                      <a:pt x="102" y="130"/>
                    </a:cubicBezTo>
                    <a:cubicBezTo>
                      <a:pt x="102" y="130"/>
                      <a:pt x="101" y="131"/>
                      <a:pt x="101" y="131"/>
                    </a:cubicBezTo>
                    <a:cubicBezTo>
                      <a:pt x="99" y="135"/>
                      <a:pt x="92" y="137"/>
                      <a:pt x="88" y="138"/>
                    </a:cubicBezTo>
                    <a:cubicBezTo>
                      <a:pt x="87" y="138"/>
                      <a:pt x="78" y="141"/>
                      <a:pt x="76" y="141"/>
                    </a:cubicBezTo>
                    <a:cubicBezTo>
                      <a:pt x="76" y="141"/>
                      <a:pt x="76" y="141"/>
                      <a:pt x="76" y="141"/>
                    </a:cubicBezTo>
                    <a:cubicBezTo>
                      <a:pt x="76" y="141"/>
                      <a:pt x="75" y="141"/>
                      <a:pt x="75" y="141"/>
                    </a:cubicBezTo>
                    <a:cubicBezTo>
                      <a:pt x="74" y="141"/>
                      <a:pt x="73" y="142"/>
                      <a:pt x="74" y="143"/>
                    </a:cubicBezTo>
                    <a:cubicBezTo>
                      <a:pt x="74" y="144"/>
                      <a:pt x="75" y="144"/>
                      <a:pt x="77" y="144"/>
                    </a:cubicBezTo>
                    <a:cubicBezTo>
                      <a:pt x="81" y="144"/>
                      <a:pt x="86" y="142"/>
                      <a:pt x="89" y="141"/>
                    </a:cubicBezTo>
                    <a:cubicBezTo>
                      <a:pt x="92" y="140"/>
                      <a:pt x="99" y="138"/>
                      <a:pt x="102" y="135"/>
                    </a:cubicBezTo>
                    <a:cubicBezTo>
                      <a:pt x="102" y="135"/>
                      <a:pt x="102" y="135"/>
                      <a:pt x="103" y="136"/>
                    </a:cubicBezTo>
                    <a:cubicBezTo>
                      <a:pt x="104" y="136"/>
                      <a:pt x="101" y="140"/>
                      <a:pt x="100" y="140"/>
                    </a:cubicBezTo>
                    <a:cubicBezTo>
                      <a:pt x="100" y="144"/>
                      <a:pt x="99" y="147"/>
                      <a:pt x="96" y="149"/>
                    </a:cubicBezTo>
                    <a:cubicBezTo>
                      <a:pt x="93" y="151"/>
                      <a:pt x="90" y="152"/>
                      <a:pt x="86" y="152"/>
                    </a:cubicBezTo>
                    <a:cubicBezTo>
                      <a:pt x="81" y="152"/>
                      <a:pt x="76" y="149"/>
                      <a:pt x="72" y="144"/>
                    </a:cubicBezTo>
                    <a:cubicBezTo>
                      <a:pt x="71" y="143"/>
                      <a:pt x="70" y="143"/>
                      <a:pt x="69" y="142"/>
                    </a:cubicBezTo>
                    <a:cubicBezTo>
                      <a:pt x="67" y="142"/>
                      <a:pt x="68" y="141"/>
                      <a:pt x="69" y="140"/>
                    </a:cubicBezTo>
                    <a:cubicBezTo>
                      <a:pt x="69" y="137"/>
                      <a:pt x="63" y="139"/>
                      <a:pt x="66" y="134"/>
                    </a:cubicBezTo>
                    <a:cubicBezTo>
                      <a:pt x="66" y="134"/>
                      <a:pt x="67" y="134"/>
                      <a:pt x="67" y="135"/>
                    </a:cubicBezTo>
                    <a:cubicBezTo>
                      <a:pt x="69" y="135"/>
                      <a:pt x="71" y="135"/>
                      <a:pt x="73" y="135"/>
                    </a:cubicBezTo>
                    <a:cubicBezTo>
                      <a:pt x="75" y="135"/>
                      <a:pt x="76" y="135"/>
                      <a:pt x="77" y="135"/>
                    </a:cubicBezTo>
                    <a:cubicBezTo>
                      <a:pt x="81" y="134"/>
                      <a:pt x="92" y="132"/>
                      <a:pt x="95" y="128"/>
                    </a:cubicBezTo>
                    <a:cubicBezTo>
                      <a:pt x="95" y="127"/>
                      <a:pt x="94" y="126"/>
                      <a:pt x="93" y="126"/>
                    </a:cubicBezTo>
                    <a:cubicBezTo>
                      <a:pt x="93" y="126"/>
                      <a:pt x="92" y="126"/>
                      <a:pt x="92" y="126"/>
                    </a:cubicBezTo>
                    <a:cubicBezTo>
                      <a:pt x="91" y="129"/>
                      <a:pt x="78" y="132"/>
                      <a:pt x="75" y="132"/>
                    </a:cubicBezTo>
                    <a:cubicBezTo>
                      <a:pt x="74" y="132"/>
                      <a:pt x="73" y="132"/>
                      <a:pt x="72" y="132"/>
                    </a:cubicBezTo>
                    <a:moveTo>
                      <a:pt x="37" y="56"/>
                    </a:moveTo>
                    <a:cubicBezTo>
                      <a:pt x="37" y="56"/>
                      <a:pt x="38" y="56"/>
                      <a:pt x="38" y="55"/>
                    </a:cubicBezTo>
                    <a:cubicBezTo>
                      <a:pt x="39" y="56"/>
                      <a:pt x="41" y="58"/>
                      <a:pt x="40" y="59"/>
                    </a:cubicBezTo>
                    <a:cubicBezTo>
                      <a:pt x="40" y="60"/>
                      <a:pt x="40" y="61"/>
                      <a:pt x="41" y="61"/>
                    </a:cubicBezTo>
                    <a:cubicBezTo>
                      <a:pt x="41" y="61"/>
                      <a:pt x="40" y="62"/>
                      <a:pt x="40" y="62"/>
                    </a:cubicBezTo>
                    <a:cubicBezTo>
                      <a:pt x="40" y="62"/>
                      <a:pt x="40" y="62"/>
                      <a:pt x="40" y="62"/>
                    </a:cubicBezTo>
                    <a:cubicBezTo>
                      <a:pt x="37" y="62"/>
                      <a:pt x="35" y="60"/>
                      <a:pt x="35" y="58"/>
                    </a:cubicBezTo>
                    <a:cubicBezTo>
                      <a:pt x="35" y="57"/>
                      <a:pt x="35" y="56"/>
                      <a:pt x="35" y="55"/>
                    </a:cubicBezTo>
                    <a:cubicBezTo>
                      <a:pt x="35" y="55"/>
                      <a:pt x="35" y="55"/>
                      <a:pt x="35" y="55"/>
                    </a:cubicBezTo>
                    <a:cubicBezTo>
                      <a:pt x="35" y="55"/>
                      <a:pt x="35" y="55"/>
                      <a:pt x="35" y="55"/>
                    </a:cubicBezTo>
                    <a:cubicBezTo>
                      <a:pt x="35" y="56"/>
                      <a:pt x="36" y="56"/>
                      <a:pt x="37" y="56"/>
                    </a:cubicBezTo>
                    <a:moveTo>
                      <a:pt x="75" y="54"/>
                    </a:moveTo>
                    <a:cubicBezTo>
                      <a:pt x="76" y="54"/>
                      <a:pt x="76" y="54"/>
                      <a:pt x="76" y="54"/>
                    </a:cubicBezTo>
                    <a:cubicBezTo>
                      <a:pt x="78" y="53"/>
                      <a:pt x="79" y="52"/>
                      <a:pt x="79" y="50"/>
                    </a:cubicBezTo>
                    <a:cubicBezTo>
                      <a:pt x="80" y="50"/>
                      <a:pt x="81" y="50"/>
                      <a:pt x="82" y="50"/>
                    </a:cubicBezTo>
                    <a:cubicBezTo>
                      <a:pt x="82" y="50"/>
                      <a:pt x="82" y="50"/>
                      <a:pt x="82" y="50"/>
                    </a:cubicBezTo>
                    <a:cubicBezTo>
                      <a:pt x="81" y="54"/>
                      <a:pt x="82" y="57"/>
                      <a:pt x="82" y="61"/>
                    </a:cubicBezTo>
                    <a:cubicBezTo>
                      <a:pt x="82" y="67"/>
                      <a:pt x="83" y="74"/>
                      <a:pt x="84" y="81"/>
                    </a:cubicBezTo>
                    <a:cubicBezTo>
                      <a:pt x="85" y="94"/>
                      <a:pt x="88" y="107"/>
                      <a:pt x="89" y="121"/>
                    </a:cubicBezTo>
                    <a:cubicBezTo>
                      <a:pt x="89" y="121"/>
                      <a:pt x="89" y="121"/>
                      <a:pt x="89" y="121"/>
                    </a:cubicBezTo>
                    <a:cubicBezTo>
                      <a:pt x="87" y="122"/>
                      <a:pt x="84" y="123"/>
                      <a:pt x="81" y="123"/>
                    </a:cubicBezTo>
                    <a:cubicBezTo>
                      <a:pt x="81" y="123"/>
                      <a:pt x="81" y="122"/>
                      <a:pt x="80" y="122"/>
                    </a:cubicBezTo>
                    <a:cubicBezTo>
                      <a:pt x="76" y="110"/>
                      <a:pt x="71" y="100"/>
                      <a:pt x="64" y="89"/>
                    </a:cubicBezTo>
                    <a:cubicBezTo>
                      <a:pt x="61" y="84"/>
                      <a:pt x="57" y="79"/>
                      <a:pt x="53" y="74"/>
                    </a:cubicBezTo>
                    <a:cubicBezTo>
                      <a:pt x="50" y="71"/>
                      <a:pt x="47" y="67"/>
                      <a:pt x="44" y="63"/>
                    </a:cubicBezTo>
                    <a:cubicBezTo>
                      <a:pt x="44" y="63"/>
                      <a:pt x="44" y="63"/>
                      <a:pt x="44" y="63"/>
                    </a:cubicBezTo>
                    <a:cubicBezTo>
                      <a:pt x="45" y="62"/>
                      <a:pt x="45" y="61"/>
                      <a:pt x="45" y="60"/>
                    </a:cubicBezTo>
                    <a:cubicBezTo>
                      <a:pt x="46" y="60"/>
                      <a:pt x="46" y="60"/>
                      <a:pt x="47" y="60"/>
                    </a:cubicBezTo>
                    <a:cubicBezTo>
                      <a:pt x="48" y="60"/>
                      <a:pt x="49" y="60"/>
                      <a:pt x="49" y="60"/>
                    </a:cubicBezTo>
                    <a:cubicBezTo>
                      <a:pt x="50" y="59"/>
                      <a:pt x="50" y="59"/>
                      <a:pt x="50" y="58"/>
                    </a:cubicBezTo>
                    <a:cubicBezTo>
                      <a:pt x="51" y="59"/>
                      <a:pt x="52" y="59"/>
                      <a:pt x="54" y="59"/>
                    </a:cubicBezTo>
                    <a:cubicBezTo>
                      <a:pt x="54" y="59"/>
                      <a:pt x="55" y="59"/>
                      <a:pt x="56" y="59"/>
                    </a:cubicBezTo>
                    <a:cubicBezTo>
                      <a:pt x="57" y="59"/>
                      <a:pt x="58" y="58"/>
                      <a:pt x="58" y="56"/>
                    </a:cubicBezTo>
                    <a:cubicBezTo>
                      <a:pt x="59" y="57"/>
                      <a:pt x="60" y="57"/>
                      <a:pt x="61" y="57"/>
                    </a:cubicBezTo>
                    <a:cubicBezTo>
                      <a:pt x="61" y="57"/>
                      <a:pt x="62" y="57"/>
                      <a:pt x="62" y="57"/>
                    </a:cubicBezTo>
                    <a:cubicBezTo>
                      <a:pt x="63" y="57"/>
                      <a:pt x="64" y="56"/>
                      <a:pt x="64" y="55"/>
                    </a:cubicBezTo>
                    <a:cubicBezTo>
                      <a:pt x="65" y="55"/>
                      <a:pt x="66" y="55"/>
                      <a:pt x="66" y="55"/>
                    </a:cubicBezTo>
                    <a:cubicBezTo>
                      <a:pt x="66" y="55"/>
                      <a:pt x="67" y="55"/>
                      <a:pt x="67" y="55"/>
                    </a:cubicBezTo>
                    <a:cubicBezTo>
                      <a:pt x="69" y="55"/>
                      <a:pt x="71" y="53"/>
                      <a:pt x="72" y="51"/>
                    </a:cubicBezTo>
                    <a:cubicBezTo>
                      <a:pt x="73" y="52"/>
                      <a:pt x="74" y="54"/>
                      <a:pt x="75" y="54"/>
                    </a:cubicBezTo>
                    <a:moveTo>
                      <a:pt x="84" y="46"/>
                    </a:moveTo>
                    <a:cubicBezTo>
                      <a:pt x="83" y="46"/>
                      <a:pt x="82" y="45"/>
                      <a:pt x="82" y="43"/>
                    </a:cubicBezTo>
                    <a:cubicBezTo>
                      <a:pt x="82" y="43"/>
                      <a:pt x="83" y="42"/>
                      <a:pt x="83" y="42"/>
                    </a:cubicBezTo>
                    <a:cubicBezTo>
                      <a:pt x="84" y="42"/>
                      <a:pt x="84" y="43"/>
                      <a:pt x="85" y="44"/>
                    </a:cubicBezTo>
                    <a:cubicBezTo>
                      <a:pt x="85" y="45"/>
                      <a:pt x="85" y="45"/>
                      <a:pt x="85" y="45"/>
                    </a:cubicBezTo>
                    <a:cubicBezTo>
                      <a:pt x="85" y="45"/>
                      <a:pt x="85" y="45"/>
                      <a:pt x="85" y="45"/>
                    </a:cubicBezTo>
                    <a:cubicBezTo>
                      <a:pt x="85" y="46"/>
                      <a:pt x="84" y="46"/>
                      <a:pt x="84" y="46"/>
                    </a:cubicBezTo>
                    <a:moveTo>
                      <a:pt x="63" y="126"/>
                    </a:moveTo>
                    <a:cubicBezTo>
                      <a:pt x="62" y="123"/>
                      <a:pt x="62" y="118"/>
                      <a:pt x="60" y="115"/>
                    </a:cubicBezTo>
                    <a:cubicBezTo>
                      <a:pt x="58" y="112"/>
                      <a:pt x="54" y="112"/>
                      <a:pt x="51" y="111"/>
                    </a:cubicBezTo>
                    <a:cubicBezTo>
                      <a:pt x="38" y="108"/>
                      <a:pt x="25" y="98"/>
                      <a:pt x="17" y="87"/>
                    </a:cubicBezTo>
                    <a:cubicBezTo>
                      <a:pt x="1" y="60"/>
                      <a:pt x="5" y="15"/>
                      <a:pt x="40" y="6"/>
                    </a:cubicBezTo>
                    <a:cubicBezTo>
                      <a:pt x="47" y="4"/>
                      <a:pt x="53" y="3"/>
                      <a:pt x="59" y="3"/>
                    </a:cubicBezTo>
                    <a:cubicBezTo>
                      <a:pt x="69" y="3"/>
                      <a:pt x="77" y="5"/>
                      <a:pt x="85" y="13"/>
                    </a:cubicBezTo>
                    <a:cubicBezTo>
                      <a:pt x="91" y="18"/>
                      <a:pt x="97" y="24"/>
                      <a:pt x="101" y="31"/>
                    </a:cubicBezTo>
                    <a:cubicBezTo>
                      <a:pt x="104" y="37"/>
                      <a:pt x="108" y="47"/>
                      <a:pt x="108" y="54"/>
                    </a:cubicBezTo>
                    <a:cubicBezTo>
                      <a:pt x="108" y="60"/>
                      <a:pt x="110" y="66"/>
                      <a:pt x="107" y="72"/>
                    </a:cubicBezTo>
                    <a:cubicBezTo>
                      <a:pt x="105" y="79"/>
                      <a:pt x="104" y="87"/>
                      <a:pt x="100" y="94"/>
                    </a:cubicBezTo>
                    <a:cubicBezTo>
                      <a:pt x="96" y="102"/>
                      <a:pt x="96" y="105"/>
                      <a:pt x="99" y="114"/>
                    </a:cubicBezTo>
                    <a:cubicBezTo>
                      <a:pt x="99" y="114"/>
                      <a:pt x="99" y="114"/>
                      <a:pt x="99" y="114"/>
                    </a:cubicBezTo>
                    <a:cubicBezTo>
                      <a:pt x="99" y="114"/>
                      <a:pt x="99" y="115"/>
                      <a:pt x="99" y="115"/>
                    </a:cubicBezTo>
                    <a:cubicBezTo>
                      <a:pt x="97" y="117"/>
                      <a:pt x="94" y="118"/>
                      <a:pt x="91" y="119"/>
                    </a:cubicBezTo>
                    <a:cubicBezTo>
                      <a:pt x="91" y="119"/>
                      <a:pt x="91" y="119"/>
                      <a:pt x="91" y="119"/>
                    </a:cubicBezTo>
                    <a:cubicBezTo>
                      <a:pt x="91" y="106"/>
                      <a:pt x="88" y="94"/>
                      <a:pt x="86" y="81"/>
                    </a:cubicBezTo>
                    <a:cubicBezTo>
                      <a:pt x="86" y="74"/>
                      <a:pt x="85" y="67"/>
                      <a:pt x="85" y="61"/>
                    </a:cubicBezTo>
                    <a:cubicBezTo>
                      <a:pt x="85" y="57"/>
                      <a:pt x="84" y="53"/>
                      <a:pt x="85" y="50"/>
                    </a:cubicBezTo>
                    <a:cubicBezTo>
                      <a:pt x="87" y="49"/>
                      <a:pt x="89" y="47"/>
                      <a:pt x="88" y="45"/>
                    </a:cubicBezTo>
                    <a:cubicBezTo>
                      <a:pt x="88" y="43"/>
                      <a:pt x="88" y="42"/>
                      <a:pt x="88" y="40"/>
                    </a:cubicBezTo>
                    <a:cubicBezTo>
                      <a:pt x="87" y="39"/>
                      <a:pt x="86" y="37"/>
                      <a:pt x="84" y="37"/>
                    </a:cubicBezTo>
                    <a:cubicBezTo>
                      <a:pt x="84" y="37"/>
                      <a:pt x="84" y="37"/>
                      <a:pt x="84" y="37"/>
                    </a:cubicBezTo>
                    <a:cubicBezTo>
                      <a:pt x="83" y="37"/>
                      <a:pt x="83" y="38"/>
                      <a:pt x="82" y="38"/>
                    </a:cubicBezTo>
                    <a:cubicBezTo>
                      <a:pt x="82" y="38"/>
                      <a:pt x="82" y="38"/>
                      <a:pt x="82" y="38"/>
                    </a:cubicBezTo>
                    <a:cubicBezTo>
                      <a:pt x="81" y="38"/>
                      <a:pt x="81" y="38"/>
                      <a:pt x="81" y="38"/>
                    </a:cubicBezTo>
                    <a:cubicBezTo>
                      <a:pt x="80" y="39"/>
                      <a:pt x="80" y="39"/>
                      <a:pt x="80" y="39"/>
                    </a:cubicBezTo>
                    <a:cubicBezTo>
                      <a:pt x="78" y="40"/>
                      <a:pt x="77" y="42"/>
                      <a:pt x="76" y="44"/>
                    </a:cubicBezTo>
                    <a:cubicBezTo>
                      <a:pt x="76" y="44"/>
                      <a:pt x="76" y="44"/>
                      <a:pt x="76" y="45"/>
                    </a:cubicBezTo>
                    <a:cubicBezTo>
                      <a:pt x="76" y="45"/>
                      <a:pt x="76" y="45"/>
                      <a:pt x="76" y="45"/>
                    </a:cubicBezTo>
                    <a:cubicBezTo>
                      <a:pt x="76" y="46"/>
                      <a:pt x="76" y="46"/>
                      <a:pt x="76" y="46"/>
                    </a:cubicBezTo>
                    <a:cubicBezTo>
                      <a:pt x="77" y="48"/>
                      <a:pt x="76" y="50"/>
                      <a:pt x="75" y="50"/>
                    </a:cubicBezTo>
                    <a:cubicBezTo>
                      <a:pt x="75" y="50"/>
                      <a:pt x="74" y="49"/>
                      <a:pt x="74" y="47"/>
                    </a:cubicBezTo>
                    <a:cubicBezTo>
                      <a:pt x="73" y="46"/>
                      <a:pt x="73" y="45"/>
                      <a:pt x="72" y="44"/>
                    </a:cubicBezTo>
                    <a:cubicBezTo>
                      <a:pt x="72" y="43"/>
                      <a:pt x="72" y="43"/>
                      <a:pt x="71" y="43"/>
                    </a:cubicBezTo>
                    <a:cubicBezTo>
                      <a:pt x="70" y="43"/>
                      <a:pt x="69" y="44"/>
                      <a:pt x="70" y="45"/>
                    </a:cubicBezTo>
                    <a:cubicBezTo>
                      <a:pt x="71" y="49"/>
                      <a:pt x="69" y="51"/>
                      <a:pt x="68" y="51"/>
                    </a:cubicBezTo>
                    <a:cubicBezTo>
                      <a:pt x="67" y="51"/>
                      <a:pt x="66" y="50"/>
                      <a:pt x="65" y="49"/>
                    </a:cubicBezTo>
                    <a:cubicBezTo>
                      <a:pt x="65" y="47"/>
                      <a:pt x="65" y="45"/>
                      <a:pt x="64" y="44"/>
                    </a:cubicBezTo>
                    <a:cubicBezTo>
                      <a:pt x="64" y="43"/>
                      <a:pt x="63" y="43"/>
                      <a:pt x="63" y="43"/>
                    </a:cubicBezTo>
                    <a:cubicBezTo>
                      <a:pt x="62" y="43"/>
                      <a:pt x="62" y="43"/>
                      <a:pt x="61" y="44"/>
                    </a:cubicBezTo>
                    <a:cubicBezTo>
                      <a:pt x="61" y="45"/>
                      <a:pt x="61" y="48"/>
                      <a:pt x="62" y="51"/>
                    </a:cubicBezTo>
                    <a:cubicBezTo>
                      <a:pt x="62" y="52"/>
                      <a:pt x="62" y="52"/>
                      <a:pt x="62" y="52"/>
                    </a:cubicBezTo>
                    <a:cubicBezTo>
                      <a:pt x="60" y="52"/>
                      <a:pt x="59" y="52"/>
                      <a:pt x="59" y="51"/>
                    </a:cubicBezTo>
                    <a:cubicBezTo>
                      <a:pt x="58" y="49"/>
                      <a:pt x="58" y="47"/>
                      <a:pt x="58" y="46"/>
                    </a:cubicBezTo>
                    <a:cubicBezTo>
                      <a:pt x="57" y="46"/>
                      <a:pt x="57" y="45"/>
                      <a:pt x="56" y="45"/>
                    </a:cubicBezTo>
                    <a:cubicBezTo>
                      <a:pt x="56" y="45"/>
                      <a:pt x="55" y="46"/>
                      <a:pt x="55" y="47"/>
                    </a:cubicBezTo>
                    <a:cubicBezTo>
                      <a:pt x="55" y="48"/>
                      <a:pt x="55" y="50"/>
                      <a:pt x="56" y="52"/>
                    </a:cubicBezTo>
                    <a:cubicBezTo>
                      <a:pt x="56" y="53"/>
                      <a:pt x="56" y="54"/>
                      <a:pt x="55" y="55"/>
                    </a:cubicBezTo>
                    <a:cubicBezTo>
                      <a:pt x="52" y="55"/>
                      <a:pt x="50" y="54"/>
                      <a:pt x="49" y="52"/>
                    </a:cubicBezTo>
                    <a:cubicBezTo>
                      <a:pt x="49" y="51"/>
                      <a:pt x="48" y="50"/>
                      <a:pt x="48" y="49"/>
                    </a:cubicBezTo>
                    <a:cubicBezTo>
                      <a:pt x="48" y="48"/>
                      <a:pt x="47" y="48"/>
                      <a:pt x="47" y="48"/>
                    </a:cubicBezTo>
                    <a:cubicBezTo>
                      <a:pt x="46" y="48"/>
                      <a:pt x="45" y="49"/>
                      <a:pt x="45" y="50"/>
                    </a:cubicBezTo>
                    <a:cubicBezTo>
                      <a:pt x="47" y="54"/>
                      <a:pt x="47" y="54"/>
                      <a:pt x="47" y="54"/>
                    </a:cubicBezTo>
                    <a:cubicBezTo>
                      <a:pt x="47" y="55"/>
                      <a:pt x="47" y="56"/>
                      <a:pt x="47" y="58"/>
                    </a:cubicBezTo>
                    <a:cubicBezTo>
                      <a:pt x="46" y="57"/>
                      <a:pt x="46" y="57"/>
                      <a:pt x="45" y="57"/>
                    </a:cubicBezTo>
                    <a:cubicBezTo>
                      <a:pt x="45" y="57"/>
                      <a:pt x="45" y="57"/>
                      <a:pt x="45" y="57"/>
                    </a:cubicBezTo>
                    <a:cubicBezTo>
                      <a:pt x="44" y="55"/>
                      <a:pt x="42" y="53"/>
                      <a:pt x="41" y="52"/>
                    </a:cubicBezTo>
                    <a:cubicBezTo>
                      <a:pt x="40" y="52"/>
                      <a:pt x="40" y="52"/>
                      <a:pt x="39" y="52"/>
                    </a:cubicBezTo>
                    <a:cubicBezTo>
                      <a:pt x="38" y="51"/>
                      <a:pt x="38" y="50"/>
                      <a:pt x="37" y="50"/>
                    </a:cubicBezTo>
                    <a:cubicBezTo>
                      <a:pt x="37" y="50"/>
                      <a:pt x="36" y="50"/>
                      <a:pt x="36" y="50"/>
                    </a:cubicBezTo>
                    <a:cubicBezTo>
                      <a:pt x="34" y="50"/>
                      <a:pt x="33" y="52"/>
                      <a:pt x="33" y="53"/>
                    </a:cubicBezTo>
                    <a:cubicBezTo>
                      <a:pt x="32" y="53"/>
                      <a:pt x="32" y="54"/>
                      <a:pt x="32" y="54"/>
                    </a:cubicBezTo>
                    <a:cubicBezTo>
                      <a:pt x="32" y="55"/>
                      <a:pt x="32" y="56"/>
                      <a:pt x="31" y="57"/>
                    </a:cubicBezTo>
                    <a:cubicBezTo>
                      <a:pt x="31" y="60"/>
                      <a:pt x="31" y="62"/>
                      <a:pt x="33" y="64"/>
                    </a:cubicBezTo>
                    <a:cubicBezTo>
                      <a:pt x="35" y="65"/>
                      <a:pt x="36" y="66"/>
                      <a:pt x="38" y="66"/>
                    </a:cubicBezTo>
                    <a:cubicBezTo>
                      <a:pt x="39" y="66"/>
                      <a:pt x="39" y="65"/>
                      <a:pt x="40" y="65"/>
                    </a:cubicBezTo>
                    <a:cubicBezTo>
                      <a:pt x="40" y="65"/>
                      <a:pt x="41" y="65"/>
                      <a:pt x="41" y="65"/>
                    </a:cubicBezTo>
                    <a:cubicBezTo>
                      <a:pt x="41" y="65"/>
                      <a:pt x="41" y="65"/>
                      <a:pt x="41" y="65"/>
                    </a:cubicBezTo>
                    <a:cubicBezTo>
                      <a:pt x="47" y="74"/>
                      <a:pt x="56" y="81"/>
                      <a:pt x="62" y="91"/>
                    </a:cubicBezTo>
                    <a:cubicBezTo>
                      <a:pt x="68" y="101"/>
                      <a:pt x="74" y="112"/>
                      <a:pt x="78" y="124"/>
                    </a:cubicBezTo>
                    <a:cubicBezTo>
                      <a:pt x="78" y="124"/>
                      <a:pt x="78" y="124"/>
                      <a:pt x="78" y="124"/>
                    </a:cubicBezTo>
                    <a:cubicBezTo>
                      <a:pt x="73" y="126"/>
                      <a:pt x="68" y="126"/>
                      <a:pt x="63" y="126"/>
                    </a:cubicBezTo>
                    <a:moveTo>
                      <a:pt x="59" y="0"/>
                    </a:moveTo>
                    <a:cubicBezTo>
                      <a:pt x="52" y="0"/>
                      <a:pt x="46" y="1"/>
                      <a:pt x="39" y="3"/>
                    </a:cubicBezTo>
                    <a:cubicBezTo>
                      <a:pt x="9" y="11"/>
                      <a:pt x="0" y="43"/>
                      <a:pt x="8" y="71"/>
                    </a:cubicBezTo>
                    <a:cubicBezTo>
                      <a:pt x="12" y="84"/>
                      <a:pt x="19" y="98"/>
                      <a:pt x="31" y="105"/>
                    </a:cubicBezTo>
                    <a:cubicBezTo>
                      <a:pt x="38" y="108"/>
                      <a:pt x="43" y="112"/>
                      <a:pt x="50" y="114"/>
                    </a:cubicBezTo>
                    <a:cubicBezTo>
                      <a:pt x="54" y="114"/>
                      <a:pt x="57" y="115"/>
                      <a:pt x="59" y="120"/>
                    </a:cubicBezTo>
                    <a:cubicBezTo>
                      <a:pt x="59" y="122"/>
                      <a:pt x="60" y="124"/>
                      <a:pt x="60" y="127"/>
                    </a:cubicBezTo>
                    <a:cubicBezTo>
                      <a:pt x="60" y="127"/>
                      <a:pt x="59" y="128"/>
                      <a:pt x="60" y="128"/>
                    </a:cubicBezTo>
                    <a:cubicBezTo>
                      <a:pt x="60" y="128"/>
                      <a:pt x="60" y="128"/>
                      <a:pt x="60" y="128"/>
                    </a:cubicBezTo>
                    <a:cubicBezTo>
                      <a:pt x="59" y="129"/>
                      <a:pt x="59" y="129"/>
                      <a:pt x="59" y="130"/>
                    </a:cubicBezTo>
                    <a:cubicBezTo>
                      <a:pt x="59" y="131"/>
                      <a:pt x="63" y="133"/>
                      <a:pt x="62" y="134"/>
                    </a:cubicBezTo>
                    <a:cubicBezTo>
                      <a:pt x="62" y="135"/>
                      <a:pt x="61" y="136"/>
                      <a:pt x="62" y="138"/>
                    </a:cubicBezTo>
                    <a:cubicBezTo>
                      <a:pt x="62" y="139"/>
                      <a:pt x="65" y="140"/>
                      <a:pt x="66" y="141"/>
                    </a:cubicBezTo>
                    <a:cubicBezTo>
                      <a:pt x="66" y="141"/>
                      <a:pt x="66" y="141"/>
                      <a:pt x="66" y="141"/>
                    </a:cubicBezTo>
                    <a:cubicBezTo>
                      <a:pt x="64" y="141"/>
                      <a:pt x="64" y="142"/>
                      <a:pt x="64" y="143"/>
                    </a:cubicBezTo>
                    <a:cubicBezTo>
                      <a:pt x="65" y="145"/>
                      <a:pt x="66" y="145"/>
                      <a:pt x="67" y="145"/>
                    </a:cubicBezTo>
                    <a:cubicBezTo>
                      <a:pt x="71" y="146"/>
                      <a:pt x="73" y="150"/>
                      <a:pt x="76" y="152"/>
                    </a:cubicBezTo>
                    <a:cubicBezTo>
                      <a:pt x="80" y="154"/>
                      <a:pt x="83" y="155"/>
                      <a:pt x="87" y="155"/>
                    </a:cubicBezTo>
                    <a:cubicBezTo>
                      <a:pt x="89" y="155"/>
                      <a:pt x="91" y="155"/>
                      <a:pt x="93" y="154"/>
                    </a:cubicBezTo>
                    <a:cubicBezTo>
                      <a:pt x="97" y="152"/>
                      <a:pt x="101" y="149"/>
                      <a:pt x="103" y="144"/>
                    </a:cubicBezTo>
                    <a:cubicBezTo>
                      <a:pt x="103" y="142"/>
                      <a:pt x="109" y="136"/>
                      <a:pt x="105" y="134"/>
                    </a:cubicBezTo>
                    <a:cubicBezTo>
                      <a:pt x="104" y="133"/>
                      <a:pt x="106" y="130"/>
                      <a:pt x="105" y="128"/>
                    </a:cubicBezTo>
                    <a:cubicBezTo>
                      <a:pt x="105" y="127"/>
                      <a:pt x="104" y="125"/>
                      <a:pt x="102" y="124"/>
                    </a:cubicBezTo>
                    <a:cubicBezTo>
                      <a:pt x="101" y="123"/>
                      <a:pt x="103" y="121"/>
                      <a:pt x="103" y="119"/>
                    </a:cubicBezTo>
                    <a:cubicBezTo>
                      <a:pt x="103" y="118"/>
                      <a:pt x="103" y="117"/>
                      <a:pt x="102" y="116"/>
                    </a:cubicBezTo>
                    <a:cubicBezTo>
                      <a:pt x="102" y="116"/>
                      <a:pt x="102" y="116"/>
                      <a:pt x="102" y="116"/>
                    </a:cubicBezTo>
                    <a:cubicBezTo>
                      <a:pt x="103" y="115"/>
                      <a:pt x="102" y="114"/>
                      <a:pt x="102" y="114"/>
                    </a:cubicBezTo>
                    <a:cubicBezTo>
                      <a:pt x="100" y="109"/>
                      <a:pt x="99" y="104"/>
                      <a:pt x="101" y="99"/>
                    </a:cubicBezTo>
                    <a:cubicBezTo>
                      <a:pt x="104" y="92"/>
                      <a:pt x="107" y="85"/>
                      <a:pt x="109" y="77"/>
                    </a:cubicBezTo>
                    <a:cubicBezTo>
                      <a:pt x="110" y="72"/>
                      <a:pt x="114" y="63"/>
                      <a:pt x="112" y="58"/>
                    </a:cubicBezTo>
                    <a:cubicBezTo>
                      <a:pt x="110" y="51"/>
                      <a:pt x="109" y="45"/>
                      <a:pt x="107" y="38"/>
                    </a:cubicBezTo>
                    <a:cubicBezTo>
                      <a:pt x="102" y="26"/>
                      <a:pt x="92" y="11"/>
                      <a:pt x="80" y="5"/>
                    </a:cubicBezTo>
                    <a:cubicBezTo>
                      <a:pt x="72" y="1"/>
                      <a:pt x="65" y="0"/>
                      <a:pt x="59" y="0"/>
                    </a:cubicBezTo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3" name="Freeform 7"/>
              <p:cNvSpPr>
                <a:spLocks/>
              </p:cNvSpPr>
              <p:nvPr/>
            </p:nvSpPr>
            <p:spPr bwMode="auto">
              <a:xfrm>
                <a:off x="5487656" y="1122289"/>
                <a:ext cx="122238" cy="114300"/>
              </a:xfrm>
              <a:custGeom>
                <a:avLst/>
                <a:gdLst>
                  <a:gd name="T0" fmla="*/ 27 w 29"/>
                  <a:gd name="T1" fmla="*/ 0 h 27"/>
                  <a:gd name="T2" fmla="*/ 27 w 29"/>
                  <a:gd name="T3" fmla="*/ 0 h 27"/>
                  <a:gd name="T4" fmla="*/ 23 w 29"/>
                  <a:gd name="T5" fmla="*/ 3 h 27"/>
                  <a:gd name="T6" fmla="*/ 15 w 29"/>
                  <a:gd name="T7" fmla="*/ 11 h 27"/>
                  <a:gd name="T8" fmla="*/ 6 w 29"/>
                  <a:gd name="T9" fmla="*/ 20 h 27"/>
                  <a:gd name="T10" fmla="*/ 1 w 29"/>
                  <a:gd name="T11" fmla="*/ 24 h 27"/>
                  <a:gd name="T12" fmla="*/ 2 w 29"/>
                  <a:gd name="T13" fmla="*/ 27 h 27"/>
                  <a:gd name="T14" fmla="*/ 2 w 29"/>
                  <a:gd name="T15" fmla="*/ 27 h 27"/>
                  <a:gd name="T16" fmla="*/ 3 w 29"/>
                  <a:gd name="T17" fmla="*/ 26 h 27"/>
                  <a:gd name="T18" fmla="*/ 4 w 29"/>
                  <a:gd name="T19" fmla="*/ 25 h 27"/>
                  <a:gd name="T20" fmla="*/ 16 w 29"/>
                  <a:gd name="T21" fmla="*/ 15 h 27"/>
                  <a:gd name="T22" fmla="*/ 22 w 29"/>
                  <a:gd name="T23" fmla="*/ 8 h 27"/>
                  <a:gd name="T24" fmla="*/ 28 w 29"/>
                  <a:gd name="T25" fmla="*/ 2 h 27"/>
                  <a:gd name="T26" fmla="*/ 27 w 29"/>
                  <a:gd name="T27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9" h="27">
                    <a:moveTo>
                      <a:pt x="27" y="0"/>
                    </a:moveTo>
                    <a:cubicBezTo>
                      <a:pt x="27" y="0"/>
                      <a:pt x="27" y="0"/>
                      <a:pt x="27" y="0"/>
                    </a:cubicBezTo>
                    <a:cubicBezTo>
                      <a:pt x="25" y="0"/>
                      <a:pt x="24" y="1"/>
                      <a:pt x="23" y="3"/>
                    </a:cubicBezTo>
                    <a:cubicBezTo>
                      <a:pt x="20" y="6"/>
                      <a:pt x="18" y="8"/>
                      <a:pt x="15" y="11"/>
                    </a:cubicBezTo>
                    <a:cubicBezTo>
                      <a:pt x="12" y="14"/>
                      <a:pt x="10" y="18"/>
                      <a:pt x="6" y="20"/>
                    </a:cubicBezTo>
                    <a:cubicBezTo>
                      <a:pt x="4" y="21"/>
                      <a:pt x="2" y="22"/>
                      <a:pt x="1" y="24"/>
                    </a:cubicBezTo>
                    <a:cubicBezTo>
                      <a:pt x="0" y="25"/>
                      <a:pt x="1" y="27"/>
                      <a:pt x="2" y="27"/>
                    </a:cubicBezTo>
                    <a:cubicBezTo>
                      <a:pt x="2" y="27"/>
                      <a:pt x="2" y="27"/>
                      <a:pt x="2" y="27"/>
                    </a:cubicBezTo>
                    <a:cubicBezTo>
                      <a:pt x="3" y="26"/>
                      <a:pt x="3" y="26"/>
                      <a:pt x="3" y="26"/>
                    </a:cubicBezTo>
                    <a:cubicBezTo>
                      <a:pt x="4" y="26"/>
                      <a:pt x="4" y="26"/>
                      <a:pt x="4" y="25"/>
                    </a:cubicBezTo>
                    <a:cubicBezTo>
                      <a:pt x="7" y="21"/>
                      <a:pt x="12" y="19"/>
                      <a:pt x="16" y="15"/>
                    </a:cubicBezTo>
                    <a:cubicBezTo>
                      <a:pt x="18" y="13"/>
                      <a:pt x="20" y="11"/>
                      <a:pt x="22" y="8"/>
                    </a:cubicBezTo>
                    <a:cubicBezTo>
                      <a:pt x="24" y="6"/>
                      <a:pt x="25" y="3"/>
                      <a:pt x="28" y="2"/>
                    </a:cubicBezTo>
                    <a:cubicBezTo>
                      <a:pt x="29" y="2"/>
                      <a:pt x="29" y="0"/>
                      <a:pt x="27" y="0"/>
                    </a:cubicBezTo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4" name="Freeform 8"/>
              <p:cNvSpPr>
                <a:spLocks/>
              </p:cNvSpPr>
              <p:nvPr/>
            </p:nvSpPr>
            <p:spPr bwMode="auto">
              <a:xfrm>
                <a:off x="5411456" y="947664"/>
                <a:ext cx="114300" cy="136525"/>
              </a:xfrm>
              <a:custGeom>
                <a:avLst/>
                <a:gdLst>
                  <a:gd name="T0" fmla="*/ 25 w 27"/>
                  <a:gd name="T1" fmla="*/ 0 h 32"/>
                  <a:gd name="T2" fmla="*/ 25 w 27"/>
                  <a:gd name="T3" fmla="*/ 0 h 32"/>
                  <a:gd name="T4" fmla="*/ 11 w 27"/>
                  <a:gd name="T5" fmla="*/ 14 h 32"/>
                  <a:gd name="T6" fmla="*/ 0 w 27"/>
                  <a:gd name="T7" fmla="*/ 30 h 32"/>
                  <a:gd name="T8" fmla="*/ 2 w 27"/>
                  <a:gd name="T9" fmla="*/ 32 h 32"/>
                  <a:gd name="T10" fmla="*/ 3 w 27"/>
                  <a:gd name="T11" fmla="*/ 31 h 32"/>
                  <a:gd name="T12" fmla="*/ 4 w 27"/>
                  <a:gd name="T13" fmla="*/ 29 h 32"/>
                  <a:gd name="T14" fmla="*/ 4 w 27"/>
                  <a:gd name="T15" fmla="*/ 28 h 32"/>
                  <a:gd name="T16" fmla="*/ 8 w 27"/>
                  <a:gd name="T17" fmla="*/ 22 h 32"/>
                  <a:gd name="T18" fmla="*/ 14 w 27"/>
                  <a:gd name="T19" fmla="*/ 15 h 32"/>
                  <a:gd name="T20" fmla="*/ 24 w 27"/>
                  <a:gd name="T21" fmla="*/ 3 h 32"/>
                  <a:gd name="T22" fmla="*/ 25 w 27"/>
                  <a:gd name="T23" fmla="*/ 4 h 32"/>
                  <a:gd name="T24" fmla="*/ 27 w 27"/>
                  <a:gd name="T25" fmla="*/ 2 h 32"/>
                  <a:gd name="T26" fmla="*/ 26 w 27"/>
                  <a:gd name="T27" fmla="*/ 1 h 32"/>
                  <a:gd name="T28" fmla="*/ 25 w 27"/>
                  <a:gd name="T29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7" h="32">
                    <a:moveTo>
                      <a:pt x="25" y="0"/>
                    </a:moveTo>
                    <a:cubicBezTo>
                      <a:pt x="25" y="0"/>
                      <a:pt x="25" y="0"/>
                      <a:pt x="25" y="0"/>
                    </a:cubicBezTo>
                    <a:cubicBezTo>
                      <a:pt x="18" y="3"/>
                      <a:pt x="15" y="9"/>
                      <a:pt x="11" y="14"/>
                    </a:cubicBezTo>
                    <a:cubicBezTo>
                      <a:pt x="7" y="19"/>
                      <a:pt x="2" y="24"/>
                      <a:pt x="0" y="30"/>
                    </a:cubicBezTo>
                    <a:cubicBezTo>
                      <a:pt x="0" y="31"/>
                      <a:pt x="1" y="32"/>
                      <a:pt x="2" y="32"/>
                    </a:cubicBezTo>
                    <a:cubicBezTo>
                      <a:pt x="2" y="32"/>
                      <a:pt x="3" y="31"/>
                      <a:pt x="3" y="31"/>
                    </a:cubicBezTo>
                    <a:cubicBezTo>
                      <a:pt x="4" y="30"/>
                      <a:pt x="4" y="30"/>
                      <a:pt x="4" y="29"/>
                    </a:cubicBezTo>
                    <a:cubicBezTo>
                      <a:pt x="4" y="28"/>
                      <a:pt x="4" y="28"/>
                      <a:pt x="4" y="28"/>
                    </a:cubicBezTo>
                    <a:cubicBezTo>
                      <a:pt x="5" y="26"/>
                      <a:pt x="7" y="24"/>
                      <a:pt x="8" y="22"/>
                    </a:cubicBezTo>
                    <a:cubicBezTo>
                      <a:pt x="10" y="20"/>
                      <a:pt x="12" y="17"/>
                      <a:pt x="14" y="15"/>
                    </a:cubicBezTo>
                    <a:cubicBezTo>
                      <a:pt x="17" y="11"/>
                      <a:pt x="20" y="6"/>
                      <a:pt x="24" y="3"/>
                    </a:cubicBezTo>
                    <a:cubicBezTo>
                      <a:pt x="25" y="3"/>
                      <a:pt x="25" y="4"/>
                      <a:pt x="25" y="4"/>
                    </a:cubicBezTo>
                    <a:cubicBezTo>
                      <a:pt x="26" y="4"/>
                      <a:pt x="27" y="3"/>
                      <a:pt x="27" y="2"/>
                    </a:cubicBezTo>
                    <a:cubicBezTo>
                      <a:pt x="26" y="1"/>
                      <a:pt x="26" y="1"/>
                      <a:pt x="26" y="1"/>
                    </a:cubicBezTo>
                    <a:cubicBezTo>
                      <a:pt x="26" y="0"/>
                      <a:pt x="26" y="0"/>
                      <a:pt x="25" y="0"/>
                    </a:cubicBezTo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5" name="Freeform 9"/>
              <p:cNvSpPr>
                <a:spLocks/>
              </p:cNvSpPr>
              <p:nvPr/>
            </p:nvSpPr>
            <p:spPr bwMode="auto">
              <a:xfrm>
                <a:off x="5274931" y="876227"/>
                <a:ext cx="80963" cy="177800"/>
              </a:xfrm>
              <a:custGeom>
                <a:avLst/>
                <a:gdLst>
                  <a:gd name="T0" fmla="*/ 16 w 19"/>
                  <a:gd name="T1" fmla="*/ 0 h 42"/>
                  <a:gd name="T2" fmla="*/ 16 w 19"/>
                  <a:gd name="T3" fmla="*/ 0 h 42"/>
                  <a:gd name="T4" fmla="*/ 7 w 19"/>
                  <a:gd name="T5" fmla="*/ 15 h 42"/>
                  <a:gd name="T6" fmla="*/ 0 w 19"/>
                  <a:gd name="T7" fmla="*/ 38 h 42"/>
                  <a:gd name="T8" fmla="*/ 0 w 19"/>
                  <a:gd name="T9" fmla="*/ 38 h 42"/>
                  <a:gd name="T10" fmla="*/ 0 w 19"/>
                  <a:gd name="T11" fmla="*/ 41 h 42"/>
                  <a:gd name="T12" fmla="*/ 1 w 19"/>
                  <a:gd name="T13" fmla="*/ 42 h 42"/>
                  <a:gd name="T14" fmla="*/ 3 w 19"/>
                  <a:gd name="T15" fmla="*/ 41 h 42"/>
                  <a:gd name="T16" fmla="*/ 9 w 19"/>
                  <a:gd name="T17" fmla="*/ 20 h 42"/>
                  <a:gd name="T18" fmla="*/ 17 w 19"/>
                  <a:gd name="T19" fmla="*/ 2 h 42"/>
                  <a:gd name="T20" fmla="*/ 16 w 19"/>
                  <a:gd name="T21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9" h="42">
                    <a:moveTo>
                      <a:pt x="16" y="0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11" y="3"/>
                      <a:pt x="9" y="10"/>
                      <a:pt x="7" y="15"/>
                    </a:cubicBezTo>
                    <a:cubicBezTo>
                      <a:pt x="5" y="22"/>
                      <a:pt x="2" y="30"/>
                      <a:pt x="0" y="38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40"/>
                      <a:pt x="0" y="40"/>
                      <a:pt x="0" y="41"/>
                    </a:cubicBezTo>
                    <a:cubicBezTo>
                      <a:pt x="0" y="42"/>
                      <a:pt x="1" y="42"/>
                      <a:pt x="1" y="42"/>
                    </a:cubicBezTo>
                    <a:cubicBezTo>
                      <a:pt x="2" y="42"/>
                      <a:pt x="2" y="42"/>
                      <a:pt x="3" y="41"/>
                    </a:cubicBezTo>
                    <a:cubicBezTo>
                      <a:pt x="4" y="34"/>
                      <a:pt x="6" y="27"/>
                      <a:pt x="9" y="20"/>
                    </a:cubicBezTo>
                    <a:cubicBezTo>
                      <a:pt x="11" y="15"/>
                      <a:pt x="12" y="5"/>
                      <a:pt x="17" y="2"/>
                    </a:cubicBezTo>
                    <a:cubicBezTo>
                      <a:pt x="19" y="2"/>
                      <a:pt x="18" y="0"/>
                      <a:pt x="16" y="0"/>
                    </a:cubicBezTo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6" name="Freeform 10"/>
              <p:cNvSpPr>
                <a:spLocks/>
              </p:cNvSpPr>
              <p:nvPr/>
            </p:nvSpPr>
            <p:spPr bwMode="auto">
              <a:xfrm>
                <a:off x="5109831" y="842889"/>
                <a:ext cx="42863" cy="215900"/>
              </a:xfrm>
              <a:custGeom>
                <a:avLst/>
                <a:gdLst>
                  <a:gd name="T0" fmla="*/ 4 w 10"/>
                  <a:gd name="T1" fmla="*/ 0 h 51"/>
                  <a:gd name="T2" fmla="*/ 3 w 10"/>
                  <a:gd name="T3" fmla="*/ 1 h 51"/>
                  <a:gd name="T4" fmla="*/ 2 w 10"/>
                  <a:gd name="T5" fmla="*/ 26 h 51"/>
                  <a:gd name="T6" fmla="*/ 6 w 10"/>
                  <a:gd name="T7" fmla="*/ 49 h 51"/>
                  <a:gd name="T8" fmla="*/ 7 w 10"/>
                  <a:gd name="T9" fmla="*/ 51 h 51"/>
                  <a:gd name="T10" fmla="*/ 7 w 10"/>
                  <a:gd name="T11" fmla="*/ 50 h 51"/>
                  <a:gd name="T12" fmla="*/ 9 w 10"/>
                  <a:gd name="T13" fmla="*/ 50 h 51"/>
                  <a:gd name="T14" fmla="*/ 8 w 10"/>
                  <a:gd name="T15" fmla="*/ 47 h 51"/>
                  <a:gd name="T16" fmla="*/ 8 w 10"/>
                  <a:gd name="T17" fmla="*/ 47 h 51"/>
                  <a:gd name="T18" fmla="*/ 5 w 10"/>
                  <a:gd name="T19" fmla="*/ 24 h 51"/>
                  <a:gd name="T20" fmla="*/ 5 w 10"/>
                  <a:gd name="T21" fmla="*/ 1 h 51"/>
                  <a:gd name="T22" fmla="*/ 4 w 10"/>
                  <a:gd name="T23" fmla="*/ 0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" h="51">
                    <a:moveTo>
                      <a:pt x="4" y="0"/>
                    </a:moveTo>
                    <a:cubicBezTo>
                      <a:pt x="4" y="0"/>
                      <a:pt x="3" y="0"/>
                      <a:pt x="3" y="1"/>
                    </a:cubicBezTo>
                    <a:cubicBezTo>
                      <a:pt x="0" y="9"/>
                      <a:pt x="1" y="18"/>
                      <a:pt x="2" y="26"/>
                    </a:cubicBezTo>
                    <a:cubicBezTo>
                      <a:pt x="3" y="34"/>
                      <a:pt x="4" y="42"/>
                      <a:pt x="6" y="49"/>
                    </a:cubicBezTo>
                    <a:cubicBezTo>
                      <a:pt x="6" y="50"/>
                      <a:pt x="6" y="51"/>
                      <a:pt x="7" y="51"/>
                    </a:cubicBezTo>
                    <a:cubicBezTo>
                      <a:pt x="7" y="51"/>
                      <a:pt x="7" y="50"/>
                      <a:pt x="7" y="50"/>
                    </a:cubicBezTo>
                    <a:cubicBezTo>
                      <a:pt x="9" y="50"/>
                      <a:pt x="9" y="50"/>
                      <a:pt x="9" y="50"/>
                    </a:cubicBezTo>
                    <a:cubicBezTo>
                      <a:pt x="10" y="50"/>
                      <a:pt x="10" y="47"/>
                      <a:pt x="8" y="47"/>
                    </a:cubicBezTo>
                    <a:cubicBezTo>
                      <a:pt x="8" y="47"/>
                      <a:pt x="8" y="47"/>
                      <a:pt x="8" y="47"/>
                    </a:cubicBezTo>
                    <a:cubicBezTo>
                      <a:pt x="7" y="40"/>
                      <a:pt x="6" y="32"/>
                      <a:pt x="5" y="24"/>
                    </a:cubicBezTo>
                    <a:cubicBezTo>
                      <a:pt x="4" y="16"/>
                      <a:pt x="3" y="8"/>
                      <a:pt x="5" y="1"/>
                    </a:cubicBezTo>
                    <a:cubicBezTo>
                      <a:pt x="6" y="0"/>
                      <a:pt x="5" y="0"/>
                      <a:pt x="4" y="0"/>
                    </a:cubicBezTo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7" name="Freeform 11"/>
              <p:cNvSpPr>
                <a:spLocks/>
              </p:cNvSpPr>
              <p:nvPr/>
            </p:nvSpPr>
            <p:spPr bwMode="auto">
              <a:xfrm>
                <a:off x="4932031" y="939727"/>
                <a:ext cx="114300" cy="173038"/>
              </a:xfrm>
              <a:custGeom>
                <a:avLst/>
                <a:gdLst>
                  <a:gd name="T0" fmla="*/ 1 w 27"/>
                  <a:gd name="T1" fmla="*/ 0 h 41"/>
                  <a:gd name="T2" fmla="*/ 0 w 27"/>
                  <a:gd name="T3" fmla="*/ 2 h 41"/>
                  <a:gd name="T4" fmla="*/ 14 w 27"/>
                  <a:gd name="T5" fmla="*/ 30 h 41"/>
                  <a:gd name="T6" fmla="*/ 25 w 27"/>
                  <a:gd name="T7" fmla="*/ 41 h 41"/>
                  <a:gd name="T8" fmla="*/ 26 w 27"/>
                  <a:gd name="T9" fmla="*/ 41 h 41"/>
                  <a:gd name="T10" fmla="*/ 25 w 27"/>
                  <a:gd name="T11" fmla="*/ 38 h 41"/>
                  <a:gd name="T12" fmla="*/ 25 w 27"/>
                  <a:gd name="T13" fmla="*/ 39 h 41"/>
                  <a:gd name="T14" fmla="*/ 25 w 27"/>
                  <a:gd name="T15" fmla="*/ 39 h 41"/>
                  <a:gd name="T16" fmla="*/ 11 w 27"/>
                  <a:gd name="T17" fmla="*/ 21 h 41"/>
                  <a:gd name="T18" fmla="*/ 3 w 27"/>
                  <a:gd name="T19" fmla="*/ 1 h 41"/>
                  <a:gd name="T20" fmla="*/ 1 w 27"/>
                  <a:gd name="T21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7" h="41">
                    <a:moveTo>
                      <a:pt x="1" y="0"/>
                    </a:moveTo>
                    <a:cubicBezTo>
                      <a:pt x="0" y="0"/>
                      <a:pt x="0" y="1"/>
                      <a:pt x="0" y="2"/>
                    </a:cubicBezTo>
                    <a:cubicBezTo>
                      <a:pt x="3" y="13"/>
                      <a:pt x="7" y="21"/>
                      <a:pt x="14" y="30"/>
                    </a:cubicBezTo>
                    <a:cubicBezTo>
                      <a:pt x="16" y="34"/>
                      <a:pt x="19" y="41"/>
                      <a:pt x="25" y="41"/>
                    </a:cubicBezTo>
                    <a:cubicBezTo>
                      <a:pt x="25" y="41"/>
                      <a:pt x="25" y="41"/>
                      <a:pt x="26" y="41"/>
                    </a:cubicBezTo>
                    <a:cubicBezTo>
                      <a:pt x="27" y="41"/>
                      <a:pt x="27" y="38"/>
                      <a:pt x="25" y="38"/>
                    </a:cubicBezTo>
                    <a:cubicBezTo>
                      <a:pt x="25" y="38"/>
                      <a:pt x="25" y="38"/>
                      <a:pt x="25" y="39"/>
                    </a:cubicBezTo>
                    <a:cubicBezTo>
                      <a:pt x="25" y="39"/>
                      <a:pt x="25" y="39"/>
                      <a:pt x="25" y="39"/>
                    </a:cubicBezTo>
                    <a:cubicBezTo>
                      <a:pt x="21" y="39"/>
                      <a:pt x="13" y="24"/>
                      <a:pt x="11" y="21"/>
                    </a:cubicBezTo>
                    <a:cubicBezTo>
                      <a:pt x="7" y="15"/>
                      <a:pt x="5" y="8"/>
                      <a:pt x="3" y="1"/>
                    </a:cubicBezTo>
                    <a:cubicBezTo>
                      <a:pt x="2" y="1"/>
                      <a:pt x="2" y="0"/>
                      <a:pt x="1" y="0"/>
                    </a:cubicBezTo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8" name="Freeform 12"/>
              <p:cNvSpPr>
                <a:spLocks/>
              </p:cNvSpPr>
              <p:nvPr/>
            </p:nvSpPr>
            <p:spPr bwMode="auto">
              <a:xfrm>
                <a:off x="4754231" y="1152452"/>
                <a:ext cx="220663" cy="58738"/>
              </a:xfrm>
              <a:custGeom>
                <a:avLst/>
                <a:gdLst>
                  <a:gd name="T0" fmla="*/ 2 w 52"/>
                  <a:gd name="T1" fmla="*/ 0 h 14"/>
                  <a:gd name="T2" fmla="*/ 1 w 52"/>
                  <a:gd name="T3" fmla="*/ 2 h 14"/>
                  <a:gd name="T4" fmla="*/ 5 w 52"/>
                  <a:gd name="T5" fmla="*/ 4 h 14"/>
                  <a:gd name="T6" fmla="*/ 22 w 52"/>
                  <a:gd name="T7" fmla="*/ 9 h 14"/>
                  <a:gd name="T8" fmla="*/ 43 w 52"/>
                  <a:gd name="T9" fmla="*/ 14 h 14"/>
                  <a:gd name="T10" fmla="*/ 50 w 52"/>
                  <a:gd name="T11" fmla="*/ 13 h 14"/>
                  <a:gd name="T12" fmla="*/ 50 w 52"/>
                  <a:gd name="T13" fmla="*/ 10 h 14"/>
                  <a:gd name="T14" fmla="*/ 49 w 52"/>
                  <a:gd name="T15" fmla="*/ 10 h 14"/>
                  <a:gd name="T16" fmla="*/ 43 w 52"/>
                  <a:gd name="T17" fmla="*/ 11 h 14"/>
                  <a:gd name="T18" fmla="*/ 23 w 52"/>
                  <a:gd name="T19" fmla="*/ 6 h 14"/>
                  <a:gd name="T20" fmla="*/ 11 w 52"/>
                  <a:gd name="T21" fmla="*/ 2 h 14"/>
                  <a:gd name="T22" fmla="*/ 3 w 52"/>
                  <a:gd name="T23" fmla="*/ 0 h 14"/>
                  <a:gd name="T24" fmla="*/ 2 w 52"/>
                  <a:gd name="T25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2" h="14">
                    <a:moveTo>
                      <a:pt x="2" y="0"/>
                    </a:moveTo>
                    <a:cubicBezTo>
                      <a:pt x="1" y="0"/>
                      <a:pt x="0" y="1"/>
                      <a:pt x="1" y="2"/>
                    </a:cubicBezTo>
                    <a:cubicBezTo>
                      <a:pt x="2" y="4"/>
                      <a:pt x="3" y="4"/>
                      <a:pt x="5" y="4"/>
                    </a:cubicBezTo>
                    <a:cubicBezTo>
                      <a:pt x="11" y="4"/>
                      <a:pt x="16" y="7"/>
                      <a:pt x="22" y="9"/>
                    </a:cubicBezTo>
                    <a:cubicBezTo>
                      <a:pt x="29" y="11"/>
                      <a:pt x="36" y="14"/>
                      <a:pt x="43" y="14"/>
                    </a:cubicBezTo>
                    <a:cubicBezTo>
                      <a:pt x="45" y="14"/>
                      <a:pt x="48" y="14"/>
                      <a:pt x="50" y="13"/>
                    </a:cubicBezTo>
                    <a:cubicBezTo>
                      <a:pt x="52" y="13"/>
                      <a:pt x="51" y="10"/>
                      <a:pt x="50" y="10"/>
                    </a:cubicBezTo>
                    <a:cubicBezTo>
                      <a:pt x="50" y="10"/>
                      <a:pt x="49" y="10"/>
                      <a:pt x="49" y="10"/>
                    </a:cubicBezTo>
                    <a:cubicBezTo>
                      <a:pt x="47" y="11"/>
                      <a:pt x="45" y="11"/>
                      <a:pt x="43" y="11"/>
                    </a:cubicBezTo>
                    <a:cubicBezTo>
                      <a:pt x="36" y="11"/>
                      <a:pt x="29" y="8"/>
                      <a:pt x="23" y="6"/>
                    </a:cubicBezTo>
                    <a:cubicBezTo>
                      <a:pt x="19" y="5"/>
                      <a:pt x="15" y="3"/>
                      <a:pt x="11" y="2"/>
                    </a:cubicBezTo>
                    <a:cubicBezTo>
                      <a:pt x="10" y="2"/>
                      <a:pt x="4" y="2"/>
                      <a:pt x="3" y="0"/>
                    </a:cubicBezTo>
                    <a:cubicBezTo>
                      <a:pt x="3" y="0"/>
                      <a:pt x="3" y="0"/>
                      <a:pt x="2" y="0"/>
                    </a:cubicBezTo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9" name="Freeform 13"/>
              <p:cNvSpPr>
                <a:spLocks/>
              </p:cNvSpPr>
              <p:nvPr/>
            </p:nvSpPr>
            <p:spPr bwMode="auto">
              <a:xfrm>
                <a:off x="4766931" y="1312789"/>
                <a:ext cx="200025" cy="25400"/>
              </a:xfrm>
              <a:custGeom>
                <a:avLst/>
                <a:gdLst>
                  <a:gd name="T0" fmla="*/ 44 w 47"/>
                  <a:gd name="T1" fmla="*/ 0 h 6"/>
                  <a:gd name="T2" fmla="*/ 44 w 47"/>
                  <a:gd name="T3" fmla="*/ 0 h 6"/>
                  <a:gd name="T4" fmla="*/ 30 w 47"/>
                  <a:gd name="T5" fmla="*/ 1 h 6"/>
                  <a:gd name="T6" fmla="*/ 24 w 47"/>
                  <a:gd name="T7" fmla="*/ 1 h 6"/>
                  <a:gd name="T8" fmla="*/ 19 w 47"/>
                  <a:gd name="T9" fmla="*/ 1 h 6"/>
                  <a:gd name="T10" fmla="*/ 2 w 47"/>
                  <a:gd name="T11" fmla="*/ 3 h 6"/>
                  <a:gd name="T12" fmla="*/ 2 w 47"/>
                  <a:gd name="T13" fmla="*/ 6 h 6"/>
                  <a:gd name="T14" fmla="*/ 3 w 47"/>
                  <a:gd name="T15" fmla="*/ 6 h 6"/>
                  <a:gd name="T16" fmla="*/ 20 w 47"/>
                  <a:gd name="T17" fmla="*/ 4 h 6"/>
                  <a:gd name="T18" fmla="*/ 25 w 47"/>
                  <a:gd name="T19" fmla="*/ 4 h 6"/>
                  <a:gd name="T20" fmla="*/ 30 w 47"/>
                  <a:gd name="T21" fmla="*/ 4 h 6"/>
                  <a:gd name="T22" fmla="*/ 45 w 47"/>
                  <a:gd name="T23" fmla="*/ 3 h 6"/>
                  <a:gd name="T24" fmla="*/ 44 w 47"/>
                  <a:gd name="T25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7" h="6">
                    <a:moveTo>
                      <a:pt x="44" y="0"/>
                    </a:moveTo>
                    <a:cubicBezTo>
                      <a:pt x="44" y="0"/>
                      <a:pt x="44" y="0"/>
                      <a:pt x="44" y="0"/>
                    </a:cubicBezTo>
                    <a:cubicBezTo>
                      <a:pt x="39" y="1"/>
                      <a:pt x="34" y="1"/>
                      <a:pt x="30" y="1"/>
                    </a:cubicBezTo>
                    <a:cubicBezTo>
                      <a:pt x="28" y="1"/>
                      <a:pt x="26" y="1"/>
                      <a:pt x="24" y="1"/>
                    </a:cubicBezTo>
                    <a:cubicBezTo>
                      <a:pt x="23" y="1"/>
                      <a:pt x="21" y="1"/>
                      <a:pt x="19" y="1"/>
                    </a:cubicBezTo>
                    <a:cubicBezTo>
                      <a:pt x="13" y="1"/>
                      <a:pt x="7" y="1"/>
                      <a:pt x="2" y="3"/>
                    </a:cubicBezTo>
                    <a:cubicBezTo>
                      <a:pt x="0" y="3"/>
                      <a:pt x="1" y="6"/>
                      <a:pt x="2" y="6"/>
                    </a:cubicBezTo>
                    <a:cubicBezTo>
                      <a:pt x="2" y="6"/>
                      <a:pt x="3" y="6"/>
                      <a:pt x="3" y="6"/>
                    </a:cubicBezTo>
                    <a:cubicBezTo>
                      <a:pt x="8" y="4"/>
                      <a:pt x="14" y="4"/>
                      <a:pt x="20" y="4"/>
                    </a:cubicBezTo>
                    <a:cubicBezTo>
                      <a:pt x="22" y="4"/>
                      <a:pt x="23" y="4"/>
                      <a:pt x="25" y="4"/>
                    </a:cubicBezTo>
                    <a:cubicBezTo>
                      <a:pt x="27" y="4"/>
                      <a:pt x="29" y="4"/>
                      <a:pt x="30" y="4"/>
                    </a:cubicBezTo>
                    <a:cubicBezTo>
                      <a:pt x="35" y="4"/>
                      <a:pt x="40" y="4"/>
                      <a:pt x="45" y="3"/>
                    </a:cubicBezTo>
                    <a:cubicBezTo>
                      <a:pt x="47" y="3"/>
                      <a:pt x="46" y="0"/>
                      <a:pt x="44" y="0"/>
                    </a:cubicBezTo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0" name="Freeform 14"/>
              <p:cNvSpPr>
                <a:spLocks/>
              </p:cNvSpPr>
              <p:nvPr/>
            </p:nvSpPr>
            <p:spPr bwMode="auto">
              <a:xfrm>
                <a:off x="4838369" y="1457252"/>
                <a:ext cx="169863" cy="144463"/>
              </a:xfrm>
              <a:custGeom>
                <a:avLst/>
                <a:gdLst>
                  <a:gd name="T0" fmla="*/ 38 w 40"/>
                  <a:gd name="T1" fmla="*/ 0 h 34"/>
                  <a:gd name="T2" fmla="*/ 38 w 40"/>
                  <a:gd name="T3" fmla="*/ 0 h 34"/>
                  <a:gd name="T4" fmla="*/ 1 w 40"/>
                  <a:gd name="T5" fmla="*/ 31 h 34"/>
                  <a:gd name="T6" fmla="*/ 2 w 40"/>
                  <a:gd name="T7" fmla="*/ 34 h 34"/>
                  <a:gd name="T8" fmla="*/ 3 w 40"/>
                  <a:gd name="T9" fmla="*/ 33 h 34"/>
                  <a:gd name="T10" fmla="*/ 39 w 40"/>
                  <a:gd name="T11" fmla="*/ 3 h 34"/>
                  <a:gd name="T12" fmla="*/ 38 w 40"/>
                  <a:gd name="T13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" h="34">
                    <a:moveTo>
                      <a:pt x="38" y="0"/>
                    </a:moveTo>
                    <a:cubicBezTo>
                      <a:pt x="38" y="0"/>
                      <a:pt x="38" y="0"/>
                      <a:pt x="38" y="0"/>
                    </a:cubicBezTo>
                    <a:cubicBezTo>
                      <a:pt x="23" y="5"/>
                      <a:pt x="9" y="18"/>
                      <a:pt x="1" y="31"/>
                    </a:cubicBezTo>
                    <a:cubicBezTo>
                      <a:pt x="0" y="33"/>
                      <a:pt x="1" y="34"/>
                      <a:pt x="2" y="34"/>
                    </a:cubicBezTo>
                    <a:cubicBezTo>
                      <a:pt x="3" y="34"/>
                      <a:pt x="3" y="33"/>
                      <a:pt x="3" y="33"/>
                    </a:cubicBezTo>
                    <a:cubicBezTo>
                      <a:pt x="11" y="20"/>
                      <a:pt x="24" y="7"/>
                      <a:pt x="39" y="3"/>
                    </a:cubicBezTo>
                    <a:cubicBezTo>
                      <a:pt x="40" y="2"/>
                      <a:pt x="40" y="0"/>
                      <a:pt x="38" y="0"/>
                    </a:cubicBezTo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1" name="Freeform 15"/>
              <p:cNvSpPr>
                <a:spLocks/>
              </p:cNvSpPr>
              <p:nvPr/>
            </p:nvSpPr>
            <p:spPr bwMode="auto">
              <a:xfrm>
                <a:off x="5525756" y="1355652"/>
                <a:ext cx="190500" cy="28575"/>
              </a:xfrm>
              <a:custGeom>
                <a:avLst/>
                <a:gdLst>
                  <a:gd name="T0" fmla="*/ 1 w 45"/>
                  <a:gd name="T1" fmla="*/ 0 h 7"/>
                  <a:gd name="T2" fmla="*/ 1 w 45"/>
                  <a:gd name="T3" fmla="*/ 3 h 7"/>
                  <a:gd name="T4" fmla="*/ 20 w 45"/>
                  <a:gd name="T5" fmla="*/ 5 h 7"/>
                  <a:gd name="T6" fmla="*/ 40 w 45"/>
                  <a:gd name="T7" fmla="*/ 7 h 7"/>
                  <a:gd name="T8" fmla="*/ 41 w 45"/>
                  <a:gd name="T9" fmla="*/ 7 h 7"/>
                  <a:gd name="T10" fmla="*/ 42 w 45"/>
                  <a:gd name="T11" fmla="*/ 7 h 7"/>
                  <a:gd name="T12" fmla="*/ 43 w 45"/>
                  <a:gd name="T13" fmla="*/ 7 h 7"/>
                  <a:gd name="T14" fmla="*/ 43 w 45"/>
                  <a:gd name="T15" fmla="*/ 7 h 7"/>
                  <a:gd name="T16" fmla="*/ 43 w 45"/>
                  <a:gd name="T17" fmla="*/ 4 h 7"/>
                  <a:gd name="T18" fmla="*/ 43 w 45"/>
                  <a:gd name="T19" fmla="*/ 4 h 7"/>
                  <a:gd name="T20" fmla="*/ 40 w 45"/>
                  <a:gd name="T21" fmla="*/ 5 h 7"/>
                  <a:gd name="T22" fmla="*/ 21 w 45"/>
                  <a:gd name="T23" fmla="*/ 2 h 7"/>
                  <a:gd name="T24" fmla="*/ 2 w 45"/>
                  <a:gd name="T25" fmla="*/ 0 h 7"/>
                  <a:gd name="T26" fmla="*/ 1 w 45"/>
                  <a:gd name="T27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5" h="7">
                    <a:moveTo>
                      <a:pt x="1" y="0"/>
                    </a:moveTo>
                    <a:cubicBezTo>
                      <a:pt x="0" y="0"/>
                      <a:pt x="0" y="2"/>
                      <a:pt x="1" y="3"/>
                    </a:cubicBezTo>
                    <a:cubicBezTo>
                      <a:pt x="8" y="5"/>
                      <a:pt x="13" y="4"/>
                      <a:pt x="20" y="5"/>
                    </a:cubicBezTo>
                    <a:cubicBezTo>
                      <a:pt x="26" y="6"/>
                      <a:pt x="33" y="7"/>
                      <a:pt x="40" y="7"/>
                    </a:cubicBezTo>
                    <a:cubicBezTo>
                      <a:pt x="40" y="7"/>
                      <a:pt x="41" y="7"/>
                      <a:pt x="41" y="7"/>
                    </a:cubicBezTo>
                    <a:cubicBezTo>
                      <a:pt x="42" y="7"/>
                      <a:pt x="42" y="7"/>
                      <a:pt x="42" y="7"/>
                    </a:cubicBezTo>
                    <a:cubicBezTo>
                      <a:pt x="42" y="7"/>
                      <a:pt x="42" y="7"/>
                      <a:pt x="43" y="7"/>
                    </a:cubicBezTo>
                    <a:cubicBezTo>
                      <a:pt x="43" y="7"/>
                      <a:pt x="43" y="7"/>
                      <a:pt x="43" y="7"/>
                    </a:cubicBezTo>
                    <a:cubicBezTo>
                      <a:pt x="45" y="7"/>
                      <a:pt x="44" y="4"/>
                      <a:pt x="43" y="4"/>
                    </a:cubicBezTo>
                    <a:cubicBezTo>
                      <a:pt x="43" y="4"/>
                      <a:pt x="43" y="4"/>
                      <a:pt x="43" y="4"/>
                    </a:cubicBezTo>
                    <a:cubicBezTo>
                      <a:pt x="42" y="4"/>
                      <a:pt x="41" y="5"/>
                      <a:pt x="40" y="5"/>
                    </a:cubicBezTo>
                    <a:cubicBezTo>
                      <a:pt x="34" y="5"/>
                      <a:pt x="28" y="3"/>
                      <a:pt x="21" y="2"/>
                    </a:cubicBezTo>
                    <a:cubicBezTo>
                      <a:pt x="15" y="2"/>
                      <a:pt x="8" y="2"/>
                      <a:pt x="2" y="0"/>
                    </a:cubicBezTo>
                    <a:cubicBezTo>
                      <a:pt x="2" y="0"/>
                      <a:pt x="2" y="0"/>
                      <a:pt x="1" y="0"/>
                    </a:cubicBezTo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20" name="Freeform 17"/>
            <p:cNvSpPr>
              <a:spLocks noEditPoints="1"/>
            </p:cNvSpPr>
            <p:nvPr/>
          </p:nvSpPr>
          <p:spPr bwMode="auto">
            <a:xfrm>
              <a:off x="1008322" y="4703689"/>
              <a:ext cx="830263" cy="568325"/>
            </a:xfrm>
            <a:custGeom>
              <a:avLst/>
              <a:gdLst>
                <a:gd name="T0" fmla="*/ 104 w 196"/>
                <a:gd name="T1" fmla="*/ 83 h 134"/>
                <a:gd name="T2" fmla="*/ 125 w 196"/>
                <a:gd name="T3" fmla="*/ 64 h 134"/>
                <a:gd name="T4" fmla="*/ 101 w 196"/>
                <a:gd name="T5" fmla="*/ 128 h 134"/>
                <a:gd name="T6" fmla="*/ 17 w 196"/>
                <a:gd name="T7" fmla="*/ 124 h 134"/>
                <a:gd name="T8" fmla="*/ 80 w 196"/>
                <a:gd name="T9" fmla="*/ 69 h 134"/>
                <a:gd name="T10" fmla="*/ 98 w 196"/>
                <a:gd name="T11" fmla="*/ 85 h 134"/>
                <a:gd name="T12" fmla="*/ 102 w 196"/>
                <a:gd name="T13" fmla="*/ 84 h 134"/>
                <a:gd name="T14" fmla="*/ 189 w 196"/>
                <a:gd name="T15" fmla="*/ 125 h 134"/>
                <a:gd name="T16" fmla="*/ 144 w 196"/>
                <a:gd name="T17" fmla="*/ 48 h 134"/>
                <a:gd name="T18" fmla="*/ 190 w 196"/>
                <a:gd name="T19" fmla="*/ 40 h 134"/>
                <a:gd name="T20" fmla="*/ 189 w 196"/>
                <a:gd name="T21" fmla="*/ 125 h 134"/>
                <a:gd name="T22" fmla="*/ 10 w 196"/>
                <a:gd name="T23" fmla="*/ 123 h 134"/>
                <a:gd name="T24" fmla="*/ 5 w 196"/>
                <a:gd name="T25" fmla="*/ 23 h 134"/>
                <a:gd name="T26" fmla="*/ 45 w 196"/>
                <a:gd name="T27" fmla="*/ 37 h 134"/>
                <a:gd name="T28" fmla="*/ 76 w 196"/>
                <a:gd name="T29" fmla="*/ 66 h 134"/>
                <a:gd name="T30" fmla="*/ 12 w 196"/>
                <a:gd name="T31" fmla="*/ 123 h 134"/>
                <a:gd name="T32" fmla="*/ 27 w 196"/>
                <a:gd name="T33" fmla="*/ 4 h 134"/>
                <a:gd name="T34" fmla="*/ 46 w 196"/>
                <a:gd name="T35" fmla="*/ 4 h 134"/>
                <a:gd name="T36" fmla="*/ 149 w 196"/>
                <a:gd name="T37" fmla="*/ 7 h 134"/>
                <a:gd name="T38" fmla="*/ 190 w 196"/>
                <a:gd name="T39" fmla="*/ 6 h 134"/>
                <a:gd name="T40" fmla="*/ 116 w 196"/>
                <a:gd name="T41" fmla="*/ 67 h 134"/>
                <a:gd name="T42" fmla="*/ 100 w 196"/>
                <a:gd name="T43" fmla="*/ 81 h 134"/>
                <a:gd name="T44" fmla="*/ 11 w 196"/>
                <a:gd name="T45" fmla="*/ 4 h 134"/>
                <a:gd name="T46" fmla="*/ 43 w 196"/>
                <a:gd name="T47" fmla="*/ 0 h 134"/>
                <a:gd name="T48" fmla="*/ 16 w 196"/>
                <a:gd name="T49" fmla="*/ 0 h 134"/>
                <a:gd name="T50" fmla="*/ 3 w 196"/>
                <a:gd name="T51" fmla="*/ 0 h 134"/>
                <a:gd name="T52" fmla="*/ 2 w 196"/>
                <a:gd name="T53" fmla="*/ 1 h 134"/>
                <a:gd name="T54" fmla="*/ 2 w 196"/>
                <a:gd name="T55" fmla="*/ 49 h 134"/>
                <a:gd name="T56" fmla="*/ 9 w 196"/>
                <a:gd name="T57" fmla="*/ 127 h 134"/>
                <a:gd name="T58" fmla="*/ 10 w 196"/>
                <a:gd name="T59" fmla="*/ 127 h 134"/>
                <a:gd name="T60" fmla="*/ 98 w 196"/>
                <a:gd name="T61" fmla="*/ 132 h 134"/>
                <a:gd name="T62" fmla="*/ 192 w 196"/>
                <a:gd name="T63" fmla="*/ 134 h 134"/>
                <a:gd name="T64" fmla="*/ 193 w 196"/>
                <a:gd name="T65" fmla="*/ 134 h 134"/>
                <a:gd name="T66" fmla="*/ 194 w 196"/>
                <a:gd name="T67" fmla="*/ 132 h 134"/>
                <a:gd name="T68" fmla="*/ 195 w 196"/>
                <a:gd name="T69" fmla="*/ 37 h 134"/>
                <a:gd name="T70" fmla="*/ 192 w 196"/>
                <a:gd name="T71" fmla="*/ 2 h 134"/>
                <a:gd name="T72" fmla="*/ 165 w 196"/>
                <a:gd name="T73" fmla="*/ 3 h 134"/>
                <a:gd name="T74" fmla="*/ 97 w 196"/>
                <a:gd name="T75" fmla="*/ 2 h 134"/>
                <a:gd name="T76" fmla="*/ 43 w 196"/>
                <a:gd name="T77" fmla="*/ 0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96" h="134">
                  <a:moveTo>
                    <a:pt x="102" y="84"/>
                  </a:moveTo>
                  <a:cubicBezTo>
                    <a:pt x="103" y="84"/>
                    <a:pt x="103" y="84"/>
                    <a:pt x="104" y="83"/>
                  </a:cubicBezTo>
                  <a:cubicBezTo>
                    <a:pt x="108" y="78"/>
                    <a:pt x="113" y="74"/>
                    <a:pt x="118" y="70"/>
                  </a:cubicBezTo>
                  <a:cubicBezTo>
                    <a:pt x="120" y="68"/>
                    <a:pt x="122" y="66"/>
                    <a:pt x="125" y="64"/>
                  </a:cubicBezTo>
                  <a:cubicBezTo>
                    <a:pt x="148" y="83"/>
                    <a:pt x="168" y="107"/>
                    <a:pt x="188" y="130"/>
                  </a:cubicBezTo>
                  <a:cubicBezTo>
                    <a:pt x="159" y="130"/>
                    <a:pt x="130" y="129"/>
                    <a:pt x="101" y="128"/>
                  </a:cubicBezTo>
                  <a:cubicBezTo>
                    <a:pt x="86" y="127"/>
                    <a:pt x="70" y="127"/>
                    <a:pt x="54" y="126"/>
                  </a:cubicBezTo>
                  <a:cubicBezTo>
                    <a:pt x="42" y="126"/>
                    <a:pt x="29" y="125"/>
                    <a:pt x="17" y="124"/>
                  </a:cubicBezTo>
                  <a:cubicBezTo>
                    <a:pt x="25" y="116"/>
                    <a:pt x="34" y="110"/>
                    <a:pt x="42" y="104"/>
                  </a:cubicBezTo>
                  <a:cubicBezTo>
                    <a:pt x="55" y="93"/>
                    <a:pt x="69" y="82"/>
                    <a:pt x="80" y="69"/>
                  </a:cubicBezTo>
                  <a:cubicBezTo>
                    <a:pt x="80" y="68"/>
                    <a:pt x="80" y="68"/>
                    <a:pt x="80" y="68"/>
                  </a:cubicBezTo>
                  <a:cubicBezTo>
                    <a:pt x="86" y="74"/>
                    <a:pt x="92" y="79"/>
                    <a:pt x="98" y="85"/>
                  </a:cubicBezTo>
                  <a:cubicBezTo>
                    <a:pt x="99" y="85"/>
                    <a:pt x="99" y="85"/>
                    <a:pt x="100" y="85"/>
                  </a:cubicBezTo>
                  <a:cubicBezTo>
                    <a:pt x="101" y="85"/>
                    <a:pt x="102" y="85"/>
                    <a:pt x="102" y="84"/>
                  </a:cubicBezTo>
                  <a:cubicBezTo>
                    <a:pt x="102" y="84"/>
                    <a:pt x="102" y="84"/>
                    <a:pt x="102" y="84"/>
                  </a:cubicBezTo>
                  <a:moveTo>
                    <a:pt x="189" y="125"/>
                  </a:moveTo>
                  <a:cubicBezTo>
                    <a:pt x="170" y="103"/>
                    <a:pt x="151" y="80"/>
                    <a:pt x="128" y="62"/>
                  </a:cubicBezTo>
                  <a:cubicBezTo>
                    <a:pt x="134" y="57"/>
                    <a:pt x="139" y="53"/>
                    <a:pt x="144" y="48"/>
                  </a:cubicBezTo>
                  <a:cubicBezTo>
                    <a:pt x="160" y="36"/>
                    <a:pt x="175" y="23"/>
                    <a:pt x="191" y="11"/>
                  </a:cubicBezTo>
                  <a:cubicBezTo>
                    <a:pt x="192" y="20"/>
                    <a:pt x="191" y="30"/>
                    <a:pt x="190" y="40"/>
                  </a:cubicBezTo>
                  <a:cubicBezTo>
                    <a:pt x="190" y="51"/>
                    <a:pt x="190" y="62"/>
                    <a:pt x="189" y="74"/>
                  </a:cubicBezTo>
                  <a:cubicBezTo>
                    <a:pt x="189" y="91"/>
                    <a:pt x="189" y="108"/>
                    <a:pt x="189" y="125"/>
                  </a:cubicBezTo>
                  <a:moveTo>
                    <a:pt x="12" y="123"/>
                  </a:moveTo>
                  <a:cubicBezTo>
                    <a:pt x="11" y="123"/>
                    <a:pt x="11" y="123"/>
                    <a:pt x="10" y="123"/>
                  </a:cubicBezTo>
                  <a:cubicBezTo>
                    <a:pt x="8" y="99"/>
                    <a:pt x="7" y="75"/>
                    <a:pt x="6" y="51"/>
                  </a:cubicBezTo>
                  <a:cubicBezTo>
                    <a:pt x="6" y="42"/>
                    <a:pt x="5" y="32"/>
                    <a:pt x="5" y="23"/>
                  </a:cubicBezTo>
                  <a:cubicBezTo>
                    <a:pt x="5" y="17"/>
                    <a:pt x="4" y="11"/>
                    <a:pt x="5" y="5"/>
                  </a:cubicBezTo>
                  <a:cubicBezTo>
                    <a:pt x="18" y="16"/>
                    <a:pt x="31" y="26"/>
                    <a:pt x="45" y="37"/>
                  </a:cubicBezTo>
                  <a:cubicBezTo>
                    <a:pt x="56" y="46"/>
                    <a:pt x="66" y="56"/>
                    <a:pt x="77" y="65"/>
                  </a:cubicBezTo>
                  <a:cubicBezTo>
                    <a:pt x="76" y="66"/>
                    <a:pt x="76" y="66"/>
                    <a:pt x="76" y="66"/>
                  </a:cubicBezTo>
                  <a:cubicBezTo>
                    <a:pt x="66" y="79"/>
                    <a:pt x="53" y="89"/>
                    <a:pt x="40" y="100"/>
                  </a:cubicBezTo>
                  <a:cubicBezTo>
                    <a:pt x="31" y="107"/>
                    <a:pt x="20" y="114"/>
                    <a:pt x="12" y="123"/>
                  </a:cubicBezTo>
                  <a:moveTo>
                    <a:pt x="14" y="4"/>
                  </a:moveTo>
                  <a:cubicBezTo>
                    <a:pt x="19" y="4"/>
                    <a:pt x="23" y="4"/>
                    <a:pt x="27" y="4"/>
                  </a:cubicBezTo>
                  <a:cubicBezTo>
                    <a:pt x="32" y="4"/>
                    <a:pt x="36" y="4"/>
                    <a:pt x="41" y="4"/>
                  </a:cubicBezTo>
                  <a:cubicBezTo>
                    <a:pt x="42" y="4"/>
                    <a:pt x="44" y="4"/>
                    <a:pt x="46" y="4"/>
                  </a:cubicBezTo>
                  <a:cubicBezTo>
                    <a:pt x="63" y="5"/>
                    <a:pt x="80" y="5"/>
                    <a:pt x="97" y="6"/>
                  </a:cubicBezTo>
                  <a:cubicBezTo>
                    <a:pt x="114" y="7"/>
                    <a:pt x="131" y="7"/>
                    <a:pt x="149" y="7"/>
                  </a:cubicBezTo>
                  <a:cubicBezTo>
                    <a:pt x="154" y="7"/>
                    <a:pt x="159" y="8"/>
                    <a:pt x="164" y="8"/>
                  </a:cubicBezTo>
                  <a:cubicBezTo>
                    <a:pt x="172" y="8"/>
                    <a:pt x="181" y="7"/>
                    <a:pt x="190" y="6"/>
                  </a:cubicBezTo>
                  <a:cubicBezTo>
                    <a:pt x="174" y="19"/>
                    <a:pt x="158" y="32"/>
                    <a:pt x="143" y="44"/>
                  </a:cubicBezTo>
                  <a:cubicBezTo>
                    <a:pt x="134" y="52"/>
                    <a:pt x="125" y="59"/>
                    <a:pt x="116" y="67"/>
                  </a:cubicBezTo>
                  <a:cubicBezTo>
                    <a:pt x="111" y="71"/>
                    <a:pt x="105" y="75"/>
                    <a:pt x="101" y="80"/>
                  </a:cubicBezTo>
                  <a:cubicBezTo>
                    <a:pt x="100" y="81"/>
                    <a:pt x="100" y="81"/>
                    <a:pt x="100" y="81"/>
                  </a:cubicBezTo>
                  <a:cubicBezTo>
                    <a:pt x="82" y="65"/>
                    <a:pt x="66" y="49"/>
                    <a:pt x="48" y="34"/>
                  </a:cubicBezTo>
                  <a:cubicBezTo>
                    <a:pt x="36" y="24"/>
                    <a:pt x="23" y="14"/>
                    <a:pt x="11" y="4"/>
                  </a:cubicBezTo>
                  <a:cubicBezTo>
                    <a:pt x="12" y="4"/>
                    <a:pt x="13" y="4"/>
                    <a:pt x="14" y="4"/>
                  </a:cubicBezTo>
                  <a:moveTo>
                    <a:pt x="43" y="0"/>
                  </a:moveTo>
                  <a:cubicBezTo>
                    <a:pt x="39" y="0"/>
                    <a:pt x="34" y="0"/>
                    <a:pt x="30" y="0"/>
                  </a:cubicBezTo>
                  <a:cubicBezTo>
                    <a:pt x="25" y="0"/>
                    <a:pt x="20" y="0"/>
                    <a:pt x="16" y="0"/>
                  </a:cubicBezTo>
                  <a:cubicBezTo>
                    <a:pt x="12" y="0"/>
                    <a:pt x="8" y="0"/>
                    <a:pt x="4" y="0"/>
                  </a:cubicBezTo>
                  <a:cubicBezTo>
                    <a:pt x="4" y="0"/>
                    <a:pt x="3" y="0"/>
                    <a:pt x="3" y="0"/>
                  </a:cubicBezTo>
                  <a:cubicBezTo>
                    <a:pt x="2" y="0"/>
                    <a:pt x="2" y="0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0" y="7"/>
                    <a:pt x="1" y="14"/>
                    <a:pt x="1" y="20"/>
                  </a:cubicBezTo>
                  <a:cubicBezTo>
                    <a:pt x="1" y="30"/>
                    <a:pt x="1" y="40"/>
                    <a:pt x="2" y="49"/>
                  </a:cubicBezTo>
                  <a:cubicBezTo>
                    <a:pt x="3" y="75"/>
                    <a:pt x="4" y="100"/>
                    <a:pt x="6" y="125"/>
                  </a:cubicBezTo>
                  <a:cubicBezTo>
                    <a:pt x="7" y="127"/>
                    <a:pt x="8" y="127"/>
                    <a:pt x="9" y="127"/>
                  </a:cubicBezTo>
                  <a:cubicBezTo>
                    <a:pt x="9" y="127"/>
                    <a:pt x="9" y="127"/>
                    <a:pt x="9" y="127"/>
                  </a:cubicBezTo>
                  <a:cubicBezTo>
                    <a:pt x="10" y="127"/>
                    <a:pt x="10" y="127"/>
                    <a:pt x="10" y="127"/>
                  </a:cubicBezTo>
                  <a:cubicBezTo>
                    <a:pt x="24" y="129"/>
                    <a:pt x="38" y="130"/>
                    <a:pt x="52" y="130"/>
                  </a:cubicBezTo>
                  <a:cubicBezTo>
                    <a:pt x="67" y="131"/>
                    <a:pt x="83" y="132"/>
                    <a:pt x="98" y="132"/>
                  </a:cubicBezTo>
                  <a:cubicBezTo>
                    <a:pt x="129" y="133"/>
                    <a:pt x="160" y="134"/>
                    <a:pt x="192" y="134"/>
                  </a:cubicBezTo>
                  <a:cubicBezTo>
                    <a:pt x="192" y="134"/>
                    <a:pt x="192" y="134"/>
                    <a:pt x="192" y="134"/>
                  </a:cubicBezTo>
                  <a:cubicBezTo>
                    <a:pt x="192" y="134"/>
                    <a:pt x="193" y="134"/>
                    <a:pt x="193" y="134"/>
                  </a:cubicBezTo>
                  <a:cubicBezTo>
                    <a:pt x="193" y="134"/>
                    <a:pt x="193" y="134"/>
                    <a:pt x="193" y="134"/>
                  </a:cubicBezTo>
                  <a:cubicBezTo>
                    <a:pt x="193" y="134"/>
                    <a:pt x="193" y="134"/>
                    <a:pt x="193" y="134"/>
                  </a:cubicBezTo>
                  <a:cubicBezTo>
                    <a:pt x="194" y="133"/>
                    <a:pt x="194" y="133"/>
                    <a:pt x="194" y="132"/>
                  </a:cubicBezTo>
                  <a:cubicBezTo>
                    <a:pt x="194" y="113"/>
                    <a:pt x="193" y="93"/>
                    <a:pt x="194" y="74"/>
                  </a:cubicBezTo>
                  <a:cubicBezTo>
                    <a:pt x="194" y="62"/>
                    <a:pt x="194" y="49"/>
                    <a:pt x="195" y="37"/>
                  </a:cubicBezTo>
                  <a:cubicBezTo>
                    <a:pt x="196" y="26"/>
                    <a:pt x="196" y="15"/>
                    <a:pt x="195" y="4"/>
                  </a:cubicBezTo>
                  <a:cubicBezTo>
                    <a:pt x="195" y="3"/>
                    <a:pt x="194" y="2"/>
                    <a:pt x="192" y="2"/>
                  </a:cubicBezTo>
                  <a:cubicBezTo>
                    <a:pt x="192" y="2"/>
                    <a:pt x="192" y="2"/>
                    <a:pt x="192" y="2"/>
                  </a:cubicBezTo>
                  <a:cubicBezTo>
                    <a:pt x="183" y="3"/>
                    <a:pt x="174" y="3"/>
                    <a:pt x="165" y="3"/>
                  </a:cubicBezTo>
                  <a:cubicBezTo>
                    <a:pt x="159" y="3"/>
                    <a:pt x="152" y="3"/>
                    <a:pt x="146" y="3"/>
                  </a:cubicBezTo>
                  <a:cubicBezTo>
                    <a:pt x="130" y="2"/>
                    <a:pt x="113" y="2"/>
                    <a:pt x="97" y="2"/>
                  </a:cubicBezTo>
                  <a:cubicBezTo>
                    <a:pt x="81" y="1"/>
                    <a:pt x="65" y="0"/>
                    <a:pt x="49" y="0"/>
                  </a:cubicBezTo>
                  <a:cubicBezTo>
                    <a:pt x="47" y="0"/>
                    <a:pt x="45" y="0"/>
                    <a:pt x="43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18"/>
            <p:cNvSpPr>
              <a:spLocks noEditPoints="1"/>
            </p:cNvSpPr>
            <p:nvPr/>
          </p:nvSpPr>
          <p:spPr bwMode="auto">
            <a:xfrm>
              <a:off x="2992106" y="549202"/>
              <a:ext cx="630238" cy="1085850"/>
            </a:xfrm>
            <a:custGeom>
              <a:avLst/>
              <a:gdLst>
                <a:gd name="T0" fmla="*/ 79 w 149"/>
                <a:gd name="T1" fmla="*/ 242 h 256"/>
                <a:gd name="T2" fmla="*/ 77 w 149"/>
                <a:gd name="T3" fmla="*/ 251 h 256"/>
                <a:gd name="T4" fmla="*/ 67 w 149"/>
                <a:gd name="T5" fmla="*/ 243 h 256"/>
                <a:gd name="T6" fmla="*/ 88 w 149"/>
                <a:gd name="T7" fmla="*/ 232 h 256"/>
                <a:gd name="T8" fmla="*/ 87 w 149"/>
                <a:gd name="T9" fmla="*/ 239 h 256"/>
                <a:gd name="T10" fmla="*/ 68 w 149"/>
                <a:gd name="T11" fmla="*/ 239 h 256"/>
                <a:gd name="T12" fmla="*/ 62 w 149"/>
                <a:gd name="T13" fmla="*/ 239 h 256"/>
                <a:gd name="T14" fmla="*/ 89 w 149"/>
                <a:gd name="T15" fmla="*/ 229 h 256"/>
                <a:gd name="T16" fmla="*/ 60 w 149"/>
                <a:gd name="T17" fmla="*/ 219 h 256"/>
                <a:gd name="T18" fmla="*/ 103 w 149"/>
                <a:gd name="T19" fmla="*/ 101 h 256"/>
                <a:gd name="T20" fmla="*/ 69 w 149"/>
                <a:gd name="T21" fmla="*/ 215 h 256"/>
                <a:gd name="T22" fmla="*/ 53 w 149"/>
                <a:gd name="T23" fmla="*/ 98 h 256"/>
                <a:gd name="T24" fmla="*/ 71 w 149"/>
                <a:gd name="T25" fmla="*/ 95 h 256"/>
                <a:gd name="T26" fmla="*/ 91 w 149"/>
                <a:gd name="T27" fmla="*/ 99 h 256"/>
                <a:gd name="T28" fmla="*/ 86 w 149"/>
                <a:gd name="T29" fmla="*/ 148 h 256"/>
                <a:gd name="T30" fmla="*/ 45 w 149"/>
                <a:gd name="T31" fmla="*/ 93 h 256"/>
                <a:gd name="T32" fmla="*/ 37 w 149"/>
                <a:gd name="T33" fmla="*/ 90 h 256"/>
                <a:gd name="T34" fmla="*/ 96 w 149"/>
                <a:gd name="T35" fmla="*/ 92 h 256"/>
                <a:gd name="T36" fmla="*/ 103 w 149"/>
                <a:gd name="T37" fmla="*/ 86 h 256"/>
                <a:gd name="T38" fmla="*/ 57 w 149"/>
                <a:gd name="T39" fmla="*/ 80 h 256"/>
                <a:gd name="T40" fmla="*/ 59 w 149"/>
                <a:gd name="T41" fmla="*/ 79 h 256"/>
                <a:gd name="T42" fmla="*/ 81 w 149"/>
                <a:gd name="T43" fmla="*/ 82 h 256"/>
                <a:gd name="T44" fmla="*/ 84 w 149"/>
                <a:gd name="T45" fmla="*/ 77 h 256"/>
                <a:gd name="T46" fmla="*/ 65 w 149"/>
                <a:gd name="T47" fmla="*/ 215 h 256"/>
                <a:gd name="T48" fmla="*/ 13 w 149"/>
                <a:gd name="T49" fmla="*/ 118 h 256"/>
                <a:gd name="T50" fmla="*/ 111 w 149"/>
                <a:gd name="T51" fmla="*/ 13 h 256"/>
                <a:gd name="T52" fmla="*/ 90 w 149"/>
                <a:gd name="T53" fmla="*/ 212 h 256"/>
                <a:gd name="T54" fmla="*/ 86 w 149"/>
                <a:gd name="T55" fmla="*/ 214 h 256"/>
                <a:gd name="T56" fmla="*/ 98 w 149"/>
                <a:gd name="T57" fmla="*/ 106 h 256"/>
                <a:gd name="T58" fmla="*/ 106 w 149"/>
                <a:gd name="T59" fmla="*/ 96 h 256"/>
                <a:gd name="T60" fmla="*/ 95 w 149"/>
                <a:gd name="T61" fmla="*/ 97 h 256"/>
                <a:gd name="T62" fmla="*/ 104 w 149"/>
                <a:gd name="T63" fmla="*/ 77 h 256"/>
                <a:gd name="T64" fmla="*/ 89 w 149"/>
                <a:gd name="T65" fmla="*/ 75 h 256"/>
                <a:gd name="T66" fmla="*/ 77 w 149"/>
                <a:gd name="T67" fmla="*/ 75 h 256"/>
                <a:gd name="T68" fmla="*/ 73 w 149"/>
                <a:gd name="T69" fmla="*/ 91 h 256"/>
                <a:gd name="T70" fmla="*/ 59 w 149"/>
                <a:gd name="T71" fmla="*/ 70 h 256"/>
                <a:gd name="T72" fmla="*/ 55 w 149"/>
                <a:gd name="T73" fmla="*/ 84 h 256"/>
                <a:gd name="T74" fmla="*/ 51 w 149"/>
                <a:gd name="T75" fmla="*/ 94 h 256"/>
                <a:gd name="T76" fmla="*/ 31 w 149"/>
                <a:gd name="T77" fmla="*/ 89 h 256"/>
                <a:gd name="T78" fmla="*/ 49 w 149"/>
                <a:gd name="T79" fmla="*/ 101 h 256"/>
                <a:gd name="T80" fmla="*/ 65 w 149"/>
                <a:gd name="T81" fmla="*/ 215 h 256"/>
                <a:gd name="T82" fmla="*/ 2 w 149"/>
                <a:gd name="T83" fmla="*/ 74 h 256"/>
                <a:gd name="T84" fmla="*/ 57 w 149"/>
                <a:gd name="T85" fmla="*/ 215 h 256"/>
                <a:gd name="T86" fmla="*/ 76 w 149"/>
                <a:gd name="T87" fmla="*/ 256 h 256"/>
                <a:gd name="T88" fmla="*/ 111 w 149"/>
                <a:gd name="T89" fmla="*/ 154 h 256"/>
                <a:gd name="T90" fmla="*/ 78 w 149"/>
                <a:gd name="T91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49" h="256">
                  <a:moveTo>
                    <a:pt x="67" y="243"/>
                  </a:moveTo>
                  <a:cubicBezTo>
                    <a:pt x="69" y="243"/>
                    <a:pt x="71" y="243"/>
                    <a:pt x="73" y="242"/>
                  </a:cubicBezTo>
                  <a:cubicBezTo>
                    <a:pt x="75" y="242"/>
                    <a:pt x="77" y="242"/>
                    <a:pt x="79" y="242"/>
                  </a:cubicBezTo>
                  <a:cubicBezTo>
                    <a:pt x="82" y="242"/>
                    <a:pt x="84" y="242"/>
                    <a:pt x="86" y="243"/>
                  </a:cubicBezTo>
                  <a:cubicBezTo>
                    <a:pt x="87" y="243"/>
                    <a:pt x="87" y="243"/>
                    <a:pt x="87" y="243"/>
                  </a:cubicBezTo>
                  <a:cubicBezTo>
                    <a:pt x="85" y="248"/>
                    <a:pt x="82" y="251"/>
                    <a:pt x="77" y="251"/>
                  </a:cubicBezTo>
                  <a:cubicBezTo>
                    <a:pt x="76" y="252"/>
                    <a:pt x="75" y="252"/>
                    <a:pt x="75" y="252"/>
                  </a:cubicBezTo>
                  <a:cubicBezTo>
                    <a:pt x="69" y="252"/>
                    <a:pt x="65" y="248"/>
                    <a:pt x="63" y="243"/>
                  </a:cubicBezTo>
                  <a:cubicBezTo>
                    <a:pt x="65" y="243"/>
                    <a:pt x="66" y="243"/>
                    <a:pt x="67" y="243"/>
                  </a:cubicBezTo>
                  <a:moveTo>
                    <a:pt x="62" y="239"/>
                  </a:moveTo>
                  <a:cubicBezTo>
                    <a:pt x="61" y="236"/>
                    <a:pt x="61" y="234"/>
                    <a:pt x="60" y="231"/>
                  </a:cubicBezTo>
                  <a:cubicBezTo>
                    <a:pt x="70" y="231"/>
                    <a:pt x="79" y="232"/>
                    <a:pt x="88" y="232"/>
                  </a:cubicBezTo>
                  <a:cubicBezTo>
                    <a:pt x="88" y="232"/>
                    <a:pt x="89" y="232"/>
                    <a:pt x="89" y="232"/>
                  </a:cubicBezTo>
                  <a:cubicBezTo>
                    <a:pt x="89" y="235"/>
                    <a:pt x="88" y="237"/>
                    <a:pt x="88" y="239"/>
                  </a:cubicBezTo>
                  <a:cubicBezTo>
                    <a:pt x="87" y="239"/>
                    <a:pt x="87" y="239"/>
                    <a:pt x="87" y="239"/>
                  </a:cubicBezTo>
                  <a:cubicBezTo>
                    <a:pt x="85" y="238"/>
                    <a:pt x="83" y="238"/>
                    <a:pt x="81" y="238"/>
                  </a:cubicBezTo>
                  <a:cubicBezTo>
                    <a:pt x="79" y="238"/>
                    <a:pt x="77" y="238"/>
                    <a:pt x="74" y="238"/>
                  </a:cubicBezTo>
                  <a:cubicBezTo>
                    <a:pt x="72" y="239"/>
                    <a:pt x="70" y="239"/>
                    <a:pt x="68" y="239"/>
                  </a:cubicBezTo>
                  <a:cubicBezTo>
                    <a:pt x="67" y="239"/>
                    <a:pt x="65" y="239"/>
                    <a:pt x="63" y="238"/>
                  </a:cubicBezTo>
                  <a:cubicBezTo>
                    <a:pt x="63" y="238"/>
                    <a:pt x="63" y="238"/>
                    <a:pt x="63" y="238"/>
                  </a:cubicBezTo>
                  <a:cubicBezTo>
                    <a:pt x="62" y="238"/>
                    <a:pt x="62" y="238"/>
                    <a:pt x="62" y="239"/>
                  </a:cubicBezTo>
                  <a:moveTo>
                    <a:pt x="65" y="219"/>
                  </a:moveTo>
                  <a:cubicBezTo>
                    <a:pt x="73" y="219"/>
                    <a:pt x="81" y="219"/>
                    <a:pt x="89" y="219"/>
                  </a:cubicBezTo>
                  <a:cubicBezTo>
                    <a:pt x="89" y="222"/>
                    <a:pt x="89" y="225"/>
                    <a:pt x="89" y="229"/>
                  </a:cubicBezTo>
                  <a:cubicBezTo>
                    <a:pt x="89" y="228"/>
                    <a:pt x="88" y="228"/>
                    <a:pt x="88" y="228"/>
                  </a:cubicBezTo>
                  <a:cubicBezTo>
                    <a:pt x="79" y="228"/>
                    <a:pt x="69" y="227"/>
                    <a:pt x="60" y="227"/>
                  </a:cubicBezTo>
                  <a:cubicBezTo>
                    <a:pt x="60" y="224"/>
                    <a:pt x="60" y="221"/>
                    <a:pt x="60" y="219"/>
                  </a:cubicBezTo>
                  <a:cubicBezTo>
                    <a:pt x="62" y="219"/>
                    <a:pt x="63" y="219"/>
                    <a:pt x="65" y="219"/>
                  </a:cubicBezTo>
                  <a:moveTo>
                    <a:pt x="103" y="102"/>
                  </a:moveTo>
                  <a:cubicBezTo>
                    <a:pt x="103" y="101"/>
                    <a:pt x="103" y="101"/>
                    <a:pt x="103" y="101"/>
                  </a:cubicBezTo>
                  <a:cubicBezTo>
                    <a:pt x="104" y="101"/>
                    <a:pt x="104" y="101"/>
                    <a:pt x="105" y="101"/>
                  </a:cubicBezTo>
                  <a:cubicBezTo>
                    <a:pt x="105" y="101"/>
                    <a:pt x="105" y="101"/>
                    <a:pt x="103" y="102"/>
                  </a:cubicBezTo>
                  <a:moveTo>
                    <a:pt x="69" y="215"/>
                  </a:moveTo>
                  <a:cubicBezTo>
                    <a:pt x="73" y="196"/>
                    <a:pt x="74" y="176"/>
                    <a:pt x="71" y="157"/>
                  </a:cubicBezTo>
                  <a:cubicBezTo>
                    <a:pt x="69" y="139"/>
                    <a:pt x="64" y="118"/>
                    <a:pt x="55" y="102"/>
                  </a:cubicBezTo>
                  <a:cubicBezTo>
                    <a:pt x="54" y="101"/>
                    <a:pt x="54" y="99"/>
                    <a:pt x="53" y="98"/>
                  </a:cubicBezTo>
                  <a:cubicBezTo>
                    <a:pt x="56" y="97"/>
                    <a:pt x="60" y="94"/>
                    <a:pt x="61" y="91"/>
                  </a:cubicBezTo>
                  <a:cubicBezTo>
                    <a:pt x="64" y="93"/>
                    <a:pt x="67" y="94"/>
                    <a:pt x="69" y="95"/>
                  </a:cubicBezTo>
                  <a:cubicBezTo>
                    <a:pt x="70" y="95"/>
                    <a:pt x="71" y="95"/>
                    <a:pt x="71" y="95"/>
                  </a:cubicBezTo>
                  <a:cubicBezTo>
                    <a:pt x="75" y="95"/>
                    <a:pt x="78" y="94"/>
                    <a:pt x="80" y="91"/>
                  </a:cubicBezTo>
                  <a:cubicBezTo>
                    <a:pt x="83" y="94"/>
                    <a:pt x="87" y="96"/>
                    <a:pt x="91" y="97"/>
                  </a:cubicBezTo>
                  <a:cubicBezTo>
                    <a:pt x="91" y="98"/>
                    <a:pt x="91" y="99"/>
                    <a:pt x="91" y="99"/>
                  </a:cubicBezTo>
                  <a:cubicBezTo>
                    <a:pt x="91" y="101"/>
                    <a:pt x="92" y="103"/>
                    <a:pt x="94" y="104"/>
                  </a:cubicBezTo>
                  <a:cubicBezTo>
                    <a:pt x="91" y="108"/>
                    <a:pt x="90" y="112"/>
                    <a:pt x="89" y="116"/>
                  </a:cubicBezTo>
                  <a:cubicBezTo>
                    <a:pt x="87" y="127"/>
                    <a:pt x="86" y="137"/>
                    <a:pt x="86" y="148"/>
                  </a:cubicBezTo>
                  <a:cubicBezTo>
                    <a:pt x="85" y="170"/>
                    <a:pt x="82" y="192"/>
                    <a:pt x="82" y="215"/>
                  </a:cubicBezTo>
                  <a:cubicBezTo>
                    <a:pt x="78" y="215"/>
                    <a:pt x="73" y="215"/>
                    <a:pt x="69" y="215"/>
                  </a:cubicBezTo>
                  <a:moveTo>
                    <a:pt x="45" y="93"/>
                  </a:moveTo>
                  <a:cubicBezTo>
                    <a:pt x="45" y="93"/>
                    <a:pt x="45" y="93"/>
                    <a:pt x="44" y="93"/>
                  </a:cubicBezTo>
                  <a:cubicBezTo>
                    <a:pt x="42" y="93"/>
                    <a:pt x="40" y="92"/>
                    <a:pt x="39" y="91"/>
                  </a:cubicBezTo>
                  <a:cubicBezTo>
                    <a:pt x="38" y="90"/>
                    <a:pt x="38" y="90"/>
                    <a:pt x="37" y="90"/>
                  </a:cubicBezTo>
                  <a:cubicBezTo>
                    <a:pt x="35" y="89"/>
                    <a:pt x="35" y="87"/>
                    <a:pt x="36" y="85"/>
                  </a:cubicBezTo>
                  <a:cubicBezTo>
                    <a:pt x="40" y="85"/>
                    <a:pt x="43" y="89"/>
                    <a:pt x="45" y="93"/>
                  </a:cubicBezTo>
                  <a:moveTo>
                    <a:pt x="96" y="92"/>
                  </a:moveTo>
                  <a:cubicBezTo>
                    <a:pt x="97" y="89"/>
                    <a:pt x="100" y="85"/>
                    <a:pt x="102" y="83"/>
                  </a:cubicBezTo>
                  <a:cubicBezTo>
                    <a:pt x="103" y="83"/>
                    <a:pt x="103" y="82"/>
                    <a:pt x="104" y="82"/>
                  </a:cubicBezTo>
                  <a:cubicBezTo>
                    <a:pt x="105" y="82"/>
                    <a:pt x="103" y="86"/>
                    <a:pt x="103" y="86"/>
                  </a:cubicBezTo>
                  <a:cubicBezTo>
                    <a:pt x="101" y="89"/>
                    <a:pt x="99" y="91"/>
                    <a:pt x="96" y="92"/>
                  </a:cubicBezTo>
                  <a:moveTo>
                    <a:pt x="59" y="83"/>
                  </a:moveTo>
                  <a:cubicBezTo>
                    <a:pt x="59" y="82"/>
                    <a:pt x="58" y="81"/>
                    <a:pt x="57" y="80"/>
                  </a:cubicBezTo>
                  <a:cubicBezTo>
                    <a:pt x="57" y="80"/>
                    <a:pt x="56" y="79"/>
                    <a:pt x="56" y="78"/>
                  </a:cubicBezTo>
                  <a:cubicBezTo>
                    <a:pt x="55" y="77"/>
                    <a:pt x="55" y="76"/>
                    <a:pt x="58" y="75"/>
                  </a:cubicBezTo>
                  <a:cubicBezTo>
                    <a:pt x="58" y="76"/>
                    <a:pt x="59" y="78"/>
                    <a:pt x="59" y="79"/>
                  </a:cubicBezTo>
                  <a:cubicBezTo>
                    <a:pt x="59" y="80"/>
                    <a:pt x="59" y="82"/>
                    <a:pt x="59" y="83"/>
                  </a:cubicBezTo>
                  <a:moveTo>
                    <a:pt x="81" y="84"/>
                  </a:moveTo>
                  <a:cubicBezTo>
                    <a:pt x="81" y="83"/>
                    <a:pt x="81" y="83"/>
                    <a:pt x="81" y="82"/>
                  </a:cubicBezTo>
                  <a:cubicBezTo>
                    <a:pt x="80" y="80"/>
                    <a:pt x="81" y="77"/>
                    <a:pt x="82" y="75"/>
                  </a:cubicBezTo>
                  <a:cubicBezTo>
                    <a:pt x="82" y="74"/>
                    <a:pt x="83" y="73"/>
                    <a:pt x="83" y="73"/>
                  </a:cubicBezTo>
                  <a:cubicBezTo>
                    <a:pt x="84" y="73"/>
                    <a:pt x="84" y="76"/>
                    <a:pt x="84" y="77"/>
                  </a:cubicBezTo>
                  <a:cubicBezTo>
                    <a:pt x="84" y="79"/>
                    <a:pt x="83" y="80"/>
                    <a:pt x="82" y="82"/>
                  </a:cubicBezTo>
                  <a:cubicBezTo>
                    <a:pt x="82" y="83"/>
                    <a:pt x="81" y="83"/>
                    <a:pt x="81" y="84"/>
                  </a:cubicBezTo>
                  <a:moveTo>
                    <a:pt x="65" y="215"/>
                  </a:moveTo>
                  <a:cubicBezTo>
                    <a:pt x="64" y="215"/>
                    <a:pt x="62" y="215"/>
                    <a:pt x="61" y="215"/>
                  </a:cubicBezTo>
                  <a:cubicBezTo>
                    <a:pt x="61" y="197"/>
                    <a:pt x="58" y="181"/>
                    <a:pt x="47" y="165"/>
                  </a:cubicBezTo>
                  <a:cubicBezTo>
                    <a:pt x="36" y="149"/>
                    <a:pt x="21" y="136"/>
                    <a:pt x="13" y="118"/>
                  </a:cubicBezTo>
                  <a:cubicBezTo>
                    <a:pt x="0" y="90"/>
                    <a:pt x="4" y="53"/>
                    <a:pt x="24" y="29"/>
                  </a:cubicBezTo>
                  <a:cubicBezTo>
                    <a:pt x="37" y="13"/>
                    <a:pt x="57" y="4"/>
                    <a:pt x="77" y="4"/>
                  </a:cubicBezTo>
                  <a:cubicBezTo>
                    <a:pt x="89" y="4"/>
                    <a:pt x="101" y="7"/>
                    <a:pt x="111" y="13"/>
                  </a:cubicBezTo>
                  <a:cubicBezTo>
                    <a:pt x="144" y="31"/>
                    <a:pt x="145" y="79"/>
                    <a:pt x="133" y="111"/>
                  </a:cubicBezTo>
                  <a:cubicBezTo>
                    <a:pt x="127" y="129"/>
                    <a:pt x="112" y="143"/>
                    <a:pt x="103" y="160"/>
                  </a:cubicBezTo>
                  <a:cubicBezTo>
                    <a:pt x="94" y="176"/>
                    <a:pt x="92" y="194"/>
                    <a:pt x="90" y="212"/>
                  </a:cubicBezTo>
                  <a:cubicBezTo>
                    <a:pt x="89" y="212"/>
                    <a:pt x="89" y="213"/>
                    <a:pt x="89" y="214"/>
                  </a:cubicBezTo>
                  <a:cubicBezTo>
                    <a:pt x="89" y="214"/>
                    <a:pt x="89" y="214"/>
                    <a:pt x="89" y="214"/>
                  </a:cubicBezTo>
                  <a:cubicBezTo>
                    <a:pt x="88" y="214"/>
                    <a:pt x="87" y="214"/>
                    <a:pt x="86" y="214"/>
                  </a:cubicBezTo>
                  <a:cubicBezTo>
                    <a:pt x="86" y="194"/>
                    <a:pt x="89" y="174"/>
                    <a:pt x="90" y="153"/>
                  </a:cubicBezTo>
                  <a:cubicBezTo>
                    <a:pt x="91" y="143"/>
                    <a:pt x="91" y="133"/>
                    <a:pt x="93" y="122"/>
                  </a:cubicBezTo>
                  <a:cubicBezTo>
                    <a:pt x="94" y="116"/>
                    <a:pt x="95" y="110"/>
                    <a:pt x="98" y="106"/>
                  </a:cubicBezTo>
                  <a:cubicBezTo>
                    <a:pt x="100" y="106"/>
                    <a:pt x="101" y="106"/>
                    <a:pt x="102" y="106"/>
                  </a:cubicBezTo>
                  <a:cubicBezTo>
                    <a:pt x="105" y="106"/>
                    <a:pt x="108" y="105"/>
                    <a:pt x="109" y="102"/>
                  </a:cubicBezTo>
                  <a:cubicBezTo>
                    <a:pt x="110" y="100"/>
                    <a:pt x="109" y="96"/>
                    <a:pt x="106" y="96"/>
                  </a:cubicBezTo>
                  <a:cubicBezTo>
                    <a:pt x="106" y="96"/>
                    <a:pt x="106" y="96"/>
                    <a:pt x="106" y="96"/>
                  </a:cubicBezTo>
                  <a:cubicBezTo>
                    <a:pt x="103" y="96"/>
                    <a:pt x="100" y="98"/>
                    <a:pt x="97" y="101"/>
                  </a:cubicBezTo>
                  <a:cubicBezTo>
                    <a:pt x="96" y="100"/>
                    <a:pt x="95" y="98"/>
                    <a:pt x="95" y="97"/>
                  </a:cubicBezTo>
                  <a:cubicBezTo>
                    <a:pt x="100" y="96"/>
                    <a:pt x="105" y="92"/>
                    <a:pt x="107" y="87"/>
                  </a:cubicBezTo>
                  <a:cubicBezTo>
                    <a:pt x="109" y="85"/>
                    <a:pt x="110" y="79"/>
                    <a:pt x="107" y="78"/>
                  </a:cubicBezTo>
                  <a:cubicBezTo>
                    <a:pt x="106" y="77"/>
                    <a:pt x="105" y="77"/>
                    <a:pt x="104" y="77"/>
                  </a:cubicBezTo>
                  <a:cubicBezTo>
                    <a:pt x="98" y="77"/>
                    <a:pt x="93" y="86"/>
                    <a:pt x="92" y="93"/>
                  </a:cubicBezTo>
                  <a:cubicBezTo>
                    <a:pt x="88" y="93"/>
                    <a:pt x="85" y="91"/>
                    <a:pt x="83" y="89"/>
                  </a:cubicBezTo>
                  <a:cubicBezTo>
                    <a:pt x="87" y="85"/>
                    <a:pt x="89" y="79"/>
                    <a:pt x="89" y="75"/>
                  </a:cubicBezTo>
                  <a:cubicBezTo>
                    <a:pt x="89" y="72"/>
                    <a:pt x="87" y="68"/>
                    <a:pt x="84" y="68"/>
                  </a:cubicBezTo>
                  <a:cubicBezTo>
                    <a:pt x="84" y="68"/>
                    <a:pt x="84" y="68"/>
                    <a:pt x="84" y="68"/>
                  </a:cubicBezTo>
                  <a:cubicBezTo>
                    <a:pt x="80" y="68"/>
                    <a:pt x="78" y="72"/>
                    <a:pt x="77" y="75"/>
                  </a:cubicBezTo>
                  <a:cubicBezTo>
                    <a:pt x="76" y="79"/>
                    <a:pt x="76" y="84"/>
                    <a:pt x="78" y="88"/>
                  </a:cubicBezTo>
                  <a:cubicBezTo>
                    <a:pt x="78" y="88"/>
                    <a:pt x="77" y="89"/>
                    <a:pt x="77" y="89"/>
                  </a:cubicBezTo>
                  <a:cubicBezTo>
                    <a:pt x="76" y="90"/>
                    <a:pt x="74" y="91"/>
                    <a:pt x="73" y="91"/>
                  </a:cubicBezTo>
                  <a:cubicBezTo>
                    <a:pt x="70" y="91"/>
                    <a:pt x="66" y="89"/>
                    <a:pt x="63" y="86"/>
                  </a:cubicBezTo>
                  <a:cubicBezTo>
                    <a:pt x="64" y="84"/>
                    <a:pt x="64" y="82"/>
                    <a:pt x="63" y="80"/>
                  </a:cubicBezTo>
                  <a:cubicBezTo>
                    <a:pt x="63" y="76"/>
                    <a:pt x="62" y="72"/>
                    <a:pt x="59" y="70"/>
                  </a:cubicBezTo>
                  <a:cubicBezTo>
                    <a:pt x="58" y="69"/>
                    <a:pt x="57" y="69"/>
                    <a:pt x="56" y="69"/>
                  </a:cubicBezTo>
                  <a:cubicBezTo>
                    <a:pt x="54" y="69"/>
                    <a:pt x="51" y="71"/>
                    <a:pt x="51" y="73"/>
                  </a:cubicBezTo>
                  <a:cubicBezTo>
                    <a:pt x="50" y="78"/>
                    <a:pt x="52" y="81"/>
                    <a:pt x="55" y="84"/>
                  </a:cubicBezTo>
                  <a:cubicBezTo>
                    <a:pt x="56" y="85"/>
                    <a:pt x="57" y="87"/>
                    <a:pt x="58" y="88"/>
                  </a:cubicBezTo>
                  <a:cubicBezTo>
                    <a:pt x="58" y="88"/>
                    <a:pt x="58" y="88"/>
                    <a:pt x="58" y="88"/>
                  </a:cubicBezTo>
                  <a:cubicBezTo>
                    <a:pt x="57" y="92"/>
                    <a:pt x="54" y="93"/>
                    <a:pt x="51" y="94"/>
                  </a:cubicBezTo>
                  <a:cubicBezTo>
                    <a:pt x="47" y="87"/>
                    <a:pt x="42" y="80"/>
                    <a:pt x="36" y="80"/>
                  </a:cubicBezTo>
                  <a:cubicBezTo>
                    <a:pt x="36" y="80"/>
                    <a:pt x="35" y="81"/>
                    <a:pt x="34" y="81"/>
                  </a:cubicBezTo>
                  <a:cubicBezTo>
                    <a:pt x="31" y="82"/>
                    <a:pt x="29" y="86"/>
                    <a:pt x="31" y="89"/>
                  </a:cubicBezTo>
                  <a:cubicBezTo>
                    <a:pt x="33" y="94"/>
                    <a:pt x="39" y="96"/>
                    <a:pt x="44" y="98"/>
                  </a:cubicBezTo>
                  <a:cubicBezTo>
                    <a:pt x="46" y="98"/>
                    <a:pt x="47" y="98"/>
                    <a:pt x="48" y="98"/>
                  </a:cubicBezTo>
                  <a:cubicBezTo>
                    <a:pt x="49" y="99"/>
                    <a:pt x="49" y="100"/>
                    <a:pt x="49" y="101"/>
                  </a:cubicBezTo>
                  <a:cubicBezTo>
                    <a:pt x="58" y="116"/>
                    <a:pt x="63" y="134"/>
                    <a:pt x="66" y="151"/>
                  </a:cubicBezTo>
                  <a:cubicBezTo>
                    <a:pt x="70" y="172"/>
                    <a:pt x="70" y="194"/>
                    <a:pt x="65" y="214"/>
                  </a:cubicBezTo>
                  <a:cubicBezTo>
                    <a:pt x="65" y="214"/>
                    <a:pt x="65" y="215"/>
                    <a:pt x="65" y="215"/>
                  </a:cubicBezTo>
                  <a:moveTo>
                    <a:pt x="78" y="0"/>
                  </a:moveTo>
                  <a:cubicBezTo>
                    <a:pt x="67" y="0"/>
                    <a:pt x="55" y="2"/>
                    <a:pt x="45" y="7"/>
                  </a:cubicBezTo>
                  <a:cubicBezTo>
                    <a:pt x="19" y="19"/>
                    <a:pt x="4" y="47"/>
                    <a:pt x="2" y="74"/>
                  </a:cubicBezTo>
                  <a:cubicBezTo>
                    <a:pt x="0" y="97"/>
                    <a:pt x="6" y="119"/>
                    <a:pt x="20" y="137"/>
                  </a:cubicBezTo>
                  <a:cubicBezTo>
                    <a:pt x="28" y="149"/>
                    <a:pt x="38" y="159"/>
                    <a:pt x="46" y="172"/>
                  </a:cubicBezTo>
                  <a:cubicBezTo>
                    <a:pt x="55" y="185"/>
                    <a:pt x="57" y="200"/>
                    <a:pt x="57" y="215"/>
                  </a:cubicBezTo>
                  <a:cubicBezTo>
                    <a:pt x="56" y="215"/>
                    <a:pt x="56" y="216"/>
                    <a:pt x="56" y="217"/>
                  </a:cubicBezTo>
                  <a:cubicBezTo>
                    <a:pt x="56" y="231"/>
                    <a:pt x="56" y="255"/>
                    <a:pt x="75" y="256"/>
                  </a:cubicBezTo>
                  <a:cubicBezTo>
                    <a:pt x="75" y="256"/>
                    <a:pt x="75" y="256"/>
                    <a:pt x="76" y="256"/>
                  </a:cubicBezTo>
                  <a:cubicBezTo>
                    <a:pt x="94" y="256"/>
                    <a:pt x="93" y="231"/>
                    <a:pt x="93" y="217"/>
                  </a:cubicBezTo>
                  <a:cubicBezTo>
                    <a:pt x="94" y="217"/>
                    <a:pt x="94" y="216"/>
                    <a:pt x="94" y="216"/>
                  </a:cubicBezTo>
                  <a:cubicBezTo>
                    <a:pt x="96" y="194"/>
                    <a:pt x="99" y="173"/>
                    <a:pt x="111" y="154"/>
                  </a:cubicBezTo>
                  <a:cubicBezTo>
                    <a:pt x="121" y="139"/>
                    <a:pt x="133" y="126"/>
                    <a:pt x="139" y="108"/>
                  </a:cubicBezTo>
                  <a:cubicBezTo>
                    <a:pt x="149" y="79"/>
                    <a:pt x="147" y="39"/>
                    <a:pt x="123" y="17"/>
                  </a:cubicBezTo>
                  <a:cubicBezTo>
                    <a:pt x="111" y="5"/>
                    <a:pt x="95" y="0"/>
                    <a:pt x="78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19"/>
            <p:cNvSpPr>
              <a:spLocks noEditPoints="1"/>
            </p:cNvSpPr>
            <p:nvPr/>
          </p:nvSpPr>
          <p:spPr bwMode="auto">
            <a:xfrm>
              <a:off x="3974769" y="3414639"/>
              <a:ext cx="533400" cy="768350"/>
            </a:xfrm>
            <a:custGeom>
              <a:avLst/>
              <a:gdLst>
                <a:gd name="T0" fmla="*/ 117 w 126"/>
                <a:gd name="T1" fmla="*/ 167 h 181"/>
                <a:gd name="T2" fmla="*/ 109 w 126"/>
                <a:gd name="T3" fmla="*/ 177 h 181"/>
                <a:gd name="T4" fmla="*/ 115 w 126"/>
                <a:gd name="T5" fmla="*/ 160 h 181"/>
                <a:gd name="T6" fmla="*/ 117 w 126"/>
                <a:gd name="T7" fmla="*/ 164 h 181"/>
                <a:gd name="T8" fmla="*/ 94 w 126"/>
                <a:gd name="T9" fmla="*/ 165 h 181"/>
                <a:gd name="T10" fmla="*/ 115 w 126"/>
                <a:gd name="T11" fmla="*/ 157 h 181"/>
                <a:gd name="T12" fmla="*/ 36 w 126"/>
                <a:gd name="T13" fmla="*/ 79 h 181"/>
                <a:gd name="T14" fmla="*/ 43 w 126"/>
                <a:gd name="T15" fmla="*/ 79 h 181"/>
                <a:gd name="T16" fmla="*/ 37 w 126"/>
                <a:gd name="T17" fmla="*/ 79 h 181"/>
                <a:gd name="T18" fmla="*/ 57 w 126"/>
                <a:gd name="T19" fmla="*/ 73 h 181"/>
                <a:gd name="T20" fmla="*/ 70 w 126"/>
                <a:gd name="T21" fmla="*/ 68 h 181"/>
                <a:gd name="T22" fmla="*/ 79 w 126"/>
                <a:gd name="T23" fmla="*/ 71 h 181"/>
                <a:gd name="T24" fmla="*/ 105 w 126"/>
                <a:gd name="T25" fmla="*/ 149 h 181"/>
                <a:gd name="T26" fmla="*/ 51 w 126"/>
                <a:gd name="T27" fmla="*/ 82 h 181"/>
                <a:gd name="T28" fmla="*/ 57 w 126"/>
                <a:gd name="T29" fmla="*/ 73 h 181"/>
                <a:gd name="T30" fmla="*/ 85 w 126"/>
                <a:gd name="T31" fmla="*/ 65 h 181"/>
                <a:gd name="T32" fmla="*/ 46 w 126"/>
                <a:gd name="T33" fmla="*/ 66 h 181"/>
                <a:gd name="T34" fmla="*/ 47 w 126"/>
                <a:gd name="T35" fmla="*/ 65 h 181"/>
                <a:gd name="T36" fmla="*/ 63 w 126"/>
                <a:gd name="T37" fmla="*/ 60 h 181"/>
                <a:gd name="T38" fmla="*/ 63 w 126"/>
                <a:gd name="T39" fmla="*/ 56 h 181"/>
                <a:gd name="T40" fmla="*/ 76 w 126"/>
                <a:gd name="T41" fmla="*/ 62 h 181"/>
                <a:gd name="T42" fmla="*/ 79 w 126"/>
                <a:gd name="T43" fmla="*/ 56 h 181"/>
                <a:gd name="T44" fmla="*/ 67 w 126"/>
                <a:gd name="T45" fmla="*/ 127 h 181"/>
                <a:gd name="T46" fmla="*/ 58 w 126"/>
                <a:gd name="T47" fmla="*/ 4 h 181"/>
                <a:gd name="T48" fmla="*/ 102 w 126"/>
                <a:gd name="T49" fmla="*/ 106 h 181"/>
                <a:gd name="T50" fmla="*/ 110 w 126"/>
                <a:gd name="T51" fmla="*/ 147 h 181"/>
                <a:gd name="T52" fmla="*/ 83 w 126"/>
                <a:gd name="T53" fmla="*/ 84 h 181"/>
                <a:gd name="T54" fmla="*/ 85 w 126"/>
                <a:gd name="T55" fmla="*/ 61 h 181"/>
                <a:gd name="T56" fmla="*/ 77 w 126"/>
                <a:gd name="T57" fmla="*/ 65 h 181"/>
                <a:gd name="T58" fmla="*/ 79 w 126"/>
                <a:gd name="T59" fmla="*/ 49 h 181"/>
                <a:gd name="T60" fmla="*/ 67 w 126"/>
                <a:gd name="T61" fmla="*/ 64 h 181"/>
                <a:gd name="T62" fmla="*/ 60 w 126"/>
                <a:gd name="T63" fmla="*/ 50 h 181"/>
                <a:gd name="T64" fmla="*/ 62 w 126"/>
                <a:gd name="T65" fmla="*/ 66 h 181"/>
                <a:gd name="T66" fmla="*/ 51 w 126"/>
                <a:gd name="T67" fmla="*/ 64 h 181"/>
                <a:gd name="T68" fmla="*/ 40 w 126"/>
                <a:gd name="T69" fmla="*/ 64 h 181"/>
                <a:gd name="T70" fmla="*/ 49 w 126"/>
                <a:gd name="T71" fmla="*/ 71 h 181"/>
                <a:gd name="T72" fmla="*/ 31 w 126"/>
                <a:gd name="T73" fmla="*/ 74 h 181"/>
                <a:gd name="T74" fmla="*/ 43 w 126"/>
                <a:gd name="T75" fmla="*/ 82 h 181"/>
                <a:gd name="T76" fmla="*/ 75 w 126"/>
                <a:gd name="T77" fmla="*/ 111 h 181"/>
                <a:gd name="T78" fmla="*/ 91 w 126"/>
                <a:gd name="T79" fmla="*/ 156 h 181"/>
                <a:gd name="T80" fmla="*/ 7 w 126"/>
                <a:gd name="T81" fmla="*/ 80 h 181"/>
                <a:gd name="T82" fmla="*/ 89 w 126"/>
                <a:gd name="T83" fmla="*/ 158 h 181"/>
                <a:gd name="T84" fmla="*/ 114 w 126"/>
                <a:gd name="T85" fmla="*/ 179 h 181"/>
                <a:gd name="T86" fmla="*/ 106 w 126"/>
                <a:gd name="T87" fmla="*/ 99 h 181"/>
                <a:gd name="T88" fmla="*/ 58 w 126"/>
                <a:gd name="T89" fmla="*/ 0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26" h="181">
                  <a:moveTo>
                    <a:pt x="109" y="177"/>
                  </a:moveTo>
                  <a:cubicBezTo>
                    <a:pt x="106" y="177"/>
                    <a:pt x="104" y="176"/>
                    <a:pt x="101" y="174"/>
                  </a:cubicBezTo>
                  <a:cubicBezTo>
                    <a:pt x="107" y="173"/>
                    <a:pt x="111" y="168"/>
                    <a:pt x="117" y="167"/>
                  </a:cubicBezTo>
                  <a:cubicBezTo>
                    <a:pt x="117" y="167"/>
                    <a:pt x="117" y="167"/>
                    <a:pt x="117" y="167"/>
                  </a:cubicBezTo>
                  <a:cubicBezTo>
                    <a:pt x="118" y="171"/>
                    <a:pt x="117" y="174"/>
                    <a:pt x="113" y="176"/>
                  </a:cubicBezTo>
                  <a:cubicBezTo>
                    <a:pt x="112" y="177"/>
                    <a:pt x="110" y="177"/>
                    <a:pt x="109" y="177"/>
                  </a:cubicBezTo>
                  <a:moveTo>
                    <a:pt x="99" y="172"/>
                  </a:moveTo>
                  <a:cubicBezTo>
                    <a:pt x="98" y="171"/>
                    <a:pt x="97" y="169"/>
                    <a:pt x="96" y="167"/>
                  </a:cubicBezTo>
                  <a:cubicBezTo>
                    <a:pt x="102" y="165"/>
                    <a:pt x="109" y="162"/>
                    <a:pt x="115" y="160"/>
                  </a:cubicBezTo>
                  <a:cubicBezTo>
                    <a:pt x="116" y="159"/>
                    <a:pt x="116" y="159"/>
                    <a:pt x="116" y="159"/>
                  </a:cubicBezTo>
                  <a:cubicBezTo>
                    <a:pt x="116" y="161"/>
                    <a:pt x="117" y="162"/>
                    <a:pt x="117" y="164"/>
                  </a:cubicBezTo>
                  <a:cubicBezTo>
                    <a:pt x="117" y="164"/>
                    <a:pt x="117" y="164"/>
                    <a:pt x="117" y="164"/>
                  </a:cubicBezTo>
                  <a:cubicBezTo>
                    <a:pt x="111" y="165"/>
                    <a:pt x="106" y="170"/>
                    <a:pt x="100" y="171"/>
                  </a:cubicBezTo>
                  <a:cubicBezTo>
                    <a:pt x="100" y="171"/>
                    <a:pt x="100" y="172"/>
                    <a:pt x="99" y="172"/>
                  </a:cubicBezTo>
                  <a:moveTo>
                    <a:pt x="94" y="165"/>
                  </a:moveTo>
                  <a:cubicBezTo>
                    <a:pt x="93" y="163"/>
                    <a:pt x="93" y="161"/>
                    <a:pt x="92" y="159"/>
                  </a:cubicBezTo>
                  <a:cubicBezTo>
                    <a:pt x="99" y="157"/>
                    <a:pt x="105" y="153"/>
                    <a:pt x="111" y="150"/>
                  </a:cubicBezTo>
                  <a:cubicBezTo>
                    <a:pt x="112" y="152"/>
                    <a:pt x="114" y="154"/>
                    <a:pt x="115" y="157"/>
                  </a:cubicBezTo>
                  <a:cubicBezTo>
                    <a:pt x="114" y="157"/>
                    <a:pt x="114" y="157"/>
                    <a:pt x="114" y="157"/>
                  </a:cubicBezTo>
                  <a:cubicBezTo>
                    <a:pt x="107" y="160"/>
                    <a:pt x="101" y="162"/>
                    <a:pt x="94" y="165"/>
                  </a:cubicBezTo>
                  <a:moveTo>
                    <a:pt x="36" y="79"/>
                  </a:moveTo>
                  <a:cubicBezTo>
                    <a:pt x="34" y="79"/>
                    <a:pt x="33" y="78"/>
                    <a:pt x="34" y="76"/>
                  </a:cubicBezTo>
                  <a:cubicBezTo>
                    <a:pt x="34" y="76"/>
                    <a:pt x="35" y="76"/>
                    <a:pt x="35" y="76"/>
                  </a:cubicBezTo>
                  <a:cubicBezTo>
                    <a:pt x="37" y="76"/>
                    <a:pt x="40" y="77"/>
                    <a:pt x="43" y="79"/>
                  </a:cubicBezTo>
                  <a:cubicBezTo>
                    <a:pt x="41" y="79"/>
                    <a:pt x="41" y="79"/>
                    <a:pt x="41" y="79"/>
                  </a:cubicBezTo>
                  <a:cubicBezTo>
                    <a:pt x="41" y="79"/>
                    <a:pt x="40" y="79"/>
                    <a:pt x="39" y="79"/>
                  </a:cubicBezTo>
                  <a:cubicBezTo>
                    <a:pt x="38" y="79"/>
                    <a:pt x="38" y="79"/>
                    <a:pt x="37" y="79"/>
                  </a:cubicBezTo>
                  <a:cubicBezTo>
                    <a:pt x="37" y="79"/>
                    <a:pt x="36" y="79"/>
                    <a:pt x="36" y="79"/>
                  </a:cubicBezTo>
                  <a:cubicBezTo>
                    <a:pt x="36" y="79"/>
                    <a:pt x="36" y="79"/>
                    <a:pt x="36" y="79"/>
                  </a:cubicBezTo>
                  <a:moveTo>
                    <a:pt x="57" y="73"/>
                  </a:moveTo>
                  <a:cubicBezTo>
                    <a:pt x="58" y="73"/>
                    <a:pt x="58" y="73"/>
                    <a:pt x="59" y="72"/>
                  </a:cubicBezTo>
                  <a:cubicBezTo>
                    <a:pt x="62" y="72"/>
                    <a:pt x="64" y="69"/>
                    <a:pt x="66" y="67"/>
                  </a:cubicBezTo>
                  <a:cubicBezTo>
                    <a:pt x="67" y="67"/>
                    <a:pt x="69" y="68"/>
                    <a:pt x="70" y="68"/>
                  </a:cubicBezTo>
                  <a:cubicBezTo>
                    <a:pt x="72" y="68"/>
                    <a:pt x="73" y="67"/>
                    <a:pt x="74" y="67"/>
                  </a:cubicBezTo>
                  <a:cubicBezTo>
                    <a:pt x="74" y="68"/>
                    <a:pt x="75" y="68"/>
                    <a:pt x="75" y="69"/>
                  </a:cubicBezTo>
                  <a:cubicBezTo>
                    <a:pt x="76" y="70"/>
                    <a:pt x="77" y="70"/>
                    <a:pt x="79" y="71"/>
                  </a:cubicBezTo>
                  <a:cubicBezTo>
                    <a:pt x="78" y="74"/>
                    <a:pt x="79" y="77"/>
                    <a:pt x="79" y="81"/>
                  </a:cubicBezTo>
                  <a:cubicBezTo>
                    <a:pt x="81" y="88"/>
                    <a:pt x="84" y="96"/>
                    <a:pt x="87" y="103"/>
                  </a:cubicBezTo>
                  <a:cubicBezTo>
                    <a:pt x="94" y="118"/>
                    <a:pt x="99" y="134"/>
                    <a:pt x="105" y="149"/>
                  </a:cubicBezTo>
                  <a:cubicBezTo>
                    <a:pt x="103" y="151"/>
                    <a:pt x="100" y="152"/>
                    <a:pt x="97" y="154"/>
                  </a:cubicBezTo>
                  <a:cubicBezTo>
                    <a:pt x="94" y="140"/>
                    <a:pt x="88" y="126"/>
                    <a:pt x="80" y="114"/>
                  </a:cubicBezTo>
                  <a:cubicBezTo>
                    <a:pt x="72" y="102"/>
                    <a:pt x="63" y="90"/>
                    <a:pt x="51" y="82"/>
                  </a:cubicBezTo>
                  <a:cubicBezTo>
                    <a:pt x="51" y="81"/>
                    <a:pt x="50" y="80"/>
                    <a:pt x="49" y="80"/>
                  </a:cubicBezTo>
                  <a:cubicBezTo>
                    <a:pt x="51" y="78"/>
                    <a:pt x="52" y="75"/>
                    <a:pt x="52" y="72"/>
                  </a:cubicBezTo>
                  <a:cubicBezTo>
                    <a:pt x="54" y="72"/>
                    <a:pt x="56" y="73"/>
                    <a:pt x="57" y="73"/>
                  </a:cubicBezTo>
                  <a:moveTo>
                    <a:pt x="84" y="67"/>
                  </a:moveTo>
                  <a:cubicBezTo>
                    <a:pt x="84" y="66"/>
                    <a:pt x="84" y="66"/>
                    <a:pt x="84" y="66"/>
                  </a:cubicBezTo>
                  <a:cubicBezTo>
                    <a:pt x="84" y="65"/>
                    <a:pt x="85" y="65"/>
                    <a:pt x="85" y="65"/>
                  </a:cubicBezTo>
                  <a:cubicBezTo>
                    <a:pt x="85" y="65"/>
                    <a:pt x="85" y="66"/>
                    <a:pt x="84" y="67"/>
                  </a:cubicBezTo>
                  <a:moveTo>
                    <a:pt x="49" y="67"/>
                  </a:moveTo>
                  <a:cubicBezTo>
                    <a:pt x="48" y="67"/>
                    <a:pt x="47" y="67"/>
                    <a:pt x="46" y="66"/>
                  </a:cubicBezTo>
                  <a:cubicBezTo>
                    <a:pt x="46" y="66"/>
                    <a:pt x="45" y="66"/>
                    <a:pt x="45" y="66"/>
                  </a:cubicBezTo>
                  <a:cubicBezTo>
                    <a:pt x="43" y="65"/>
                    <a:pt x="43" y="64"/>
                    <a:pt x="45" y="63"/>
                  </a:cubicBezTo>
                  <a:cubicBezTo>
                    <a:pt x="46" y="63"/>
                    <a:pt x="46" y="64"/>
                    <a:pt x="47" y="65"/>
                  </a:cubicBezTo>
                  <a:cubicBezTo>
                    <a:pt x="48" y="66"/>
                    <a:pt x="48" y="67"/>
                    <a:pt x="49" y="67"/>
                  </a:cubicBezTo>
                  <a:moveTo>
                    <a:pt x="63" y="61"/>
                  </a:moveTo>
                  <a:cubicBezTo>
                    <a:pt x="63" y="60"/>
                    <a:pt x="63" y="60"/>
                    <a:pt x="63" y="60"/>
                  </a:cubicBezTo>
                  <a:cubicBezTo>
                    <a:pt x="62" y="59"/>
                    <a:pt x="61" y="57"/>
                    <a:pt x="61" y="55"/>
                  </a:cubicBezTo>
                  <a:cubicBezTo>
                    <a:pt x="61" y="54"/>
                    <a:pt x="61" y="53"/>
                    <a:pt x="62" y="53"/>
                  </a:cubicBezTo>
                  <a:cubicBezTo>
                    <a:pt x="62" y="53"/>
                    <a:pt x="63" y="55"/>
                    <a:pt x="63" y="56"/>
                  </a:cubicBezTo>
                  <a:cubicBezTo>
                    <a:pt x="64" y="57"/>
                    <a:pt x="64" y="58"/>
                    <a:pt x="64" y="60"/>
                  </a:cubicBezTo>
                  <a:cubicBezTo>
                    <a:pt x="64" y="60"/>
                    <a:pt x="63" y="61"/>
                    <a:pt x="63" y="61"/>
                  </a:cubicBezTo>
                  <a:moveTo>
                    <a:pt x="76" y="62"/>
                  </a:moveTo>
                  <a:cubicBezTo>
                    <a:pt x="76" y="59"/>
                    <a:pt x="77" y="57"/>
                    <a:pt x="78" y="54"/>
                  </a:cubicBezTo>
                  <a:cubicBezTo>
                    <a:pt x="78" y="53"/>
                    <a:pt x="78" y="53"/>
                    <a:pt x="78" y="53"/>
                  </a:cubicBezTo>
                  <a:cubicBezTo>
                    <a:pt x="79" y="53"/>
                    <a:pt x="79" y="55"/>
                    <a:pt x="79" y="56"/>
                  </a:cubicBezTo>
                  <a:cubicBezTo>
                    <a:pt x="79" y="58"/>
                    <a:pt x="78" y="60"/>
                    <a:pt x="76" y="62"/>
                  </a:cubicBezTo>
                  <a:moveTo>
                    <a:pt x="91" y="156"/>
                  </a:moveTo>
                  <a:cubicBezTo>
                    <a:pt x="86" y="144"/>
                    <a:pt x="79" y="134"/>
                    <a:pt x="67" y="127"/>
                  </a:cubicBezTo>
                  <a:cubicBezTo>
                    <a:pt x="54" y="120"/>
                    <a:pt x="40" y="115"/>
                    <a:pt x="28" y="106"/>
                  </a:cubicBezTo>
                  <a:cubicBezTo>
                    <a:pt x="11" y="91"/>
                    <a:pt x="2" y="65"/>
                    <a:pt x="8" y="42"/>
                  </a:cubicBezTo>
                  <a:cubicBezTo>
                    <a:pt x="13" y="20"/>
                    <a:pt x="35" y="4"/>
                    <a:pt x="58" y="4"/>
                  </a:cubicBezTo>
                  <a:cubicBezTo>
                    <a:pt x="59" y="4"/>
                    <a:pt x="60" y="4"/>
                    <a:pt x="61" y="4"/>
                  </a:cubicBezTo>
                  <a:cubicBezTo>
                    <a:pt x="90" y="6"/>
                    <a:pt x="105" y="38"/>
                    <a:pt x="107" y="63"/>
                  </a:cubicBezTo>
                  <a:cubicBezTo>
                    <a:pt x="109" y="78"/>
                    <a:pt x="103" y="91"/>
                    <a:pt x="102" y="106"/>
                  </a:cubicBezTo>
                  <a:cubicBezTo>
                    <a:pt x="101" y="119"/>
                    <a:pt x="106" y="133"/>
                    <a:pt x="110" y="145"/>
                  </a:cubicBezTo>
                  <a:cubicBezTo>
                    <a:pt x="110" y="146"/>
                    <a:pt x="110" y="146"/>
                    <a:pt x="110" y="147"/>
                  </a:cubicBezTo>
                  <a:cubicBezTo>
                    <a:pt x="110" y="147"/>
                    <a:pt x="110" y="147"/>
                    <a:pt x="110" y="147"/>
                  </a:cubicBezTo>
                  <a:cubicBezTo>
                    <a:pt x="109" y="147"/>
                    <a:pt x="109" y="148"/>
                    <a:pt x="108" y="148"/>
                  </a:cubicBezTo>
                  <a:cubicBezTo>
                    <a:pt x="102" y="134"/>
                    <a:pt x="97" y="120"/>
                    <a:pt x="91" y="105"/>
                  </a:cubicBezTo>
                  <a:cubicBezTo>
                    <a:pt x="89" y="98"/>
                    <a:pt x="86" y="91"/>
                    <a:pt x="83" y="84"/>
                  </a:cubicBezTo>
                  <a:cubicBezTo>
                    <a:pt x="82" y="79"/>
                    <a:pt x="81" y="75"/>
                    <a:pt x="82" y="71"/>
                  </a:cubicBezTo>
                  <a:cubicBezTo>
                    <a:pt x="86" y="70"/>
                    <a:pt x="89" y="68"/>
                    <a:pt x="88" y="65"/>
                  </a:cubicBezTo>
                  <a:cubicBezTo>
                    <a:pt x="88" y="63"/>
                    <a:pt x="87" y="61"/>
                    <a:pt x="85" y="61"/>
                  </a:cubicBezTo>
                  <a:cubicBezTo>
                    <a:pt x="85" y="61"/>
                    <a:pt x="85" y="61"/>
                    <a:pt x="84" y="61"/>
                  </a:cubicBezTo>
                  <a:cubicBezTo>
                    <a:pt x="82" y="62"/>
                    <a:pt x="81" y="65"/>
                    <a:pt x="80" y="68"/>
                  </a:cubicBezTo>
                  <a:cubicBezTo>
                    <a:pt x="79" y="67"/>
                    <a:pt x="78" y="67"/>
                    <a:pt x="77" y="65"/>
                  </a:cubicBezTo>
                  <a:cubicBezTo>
                    <a:pt x="80" y="63"/>
                    <a:pt x="82" y="59"/>
                    <a:pt x="82" y="55"/>
                  </a:cubicBezTo>
                  <a:cubicBezTo>
                    <a:pt x="82" y="53"/>
                    <a:pt x="82" y="49"/>
                    <a:pt x="79" y="49"/>
                  </a:cubicBezTo>
                  <a:cubicBezTo>
                    <a:pt x="79" y="49"/>
                    <a:pt x="79" y="49"/>
                    <a:pt x="79" y="49"/>
                  </a:cubicBezTo>
                  <a:cubicBezTo>
                    <a:pt x="73" y="50"/>
                    <a:pt x="72" y="58"/>
                    <a:pt x="73" y="64"/>
                  </a:cubicBezTo>
                  <a:cubicBezTo>
                    <a:pt x="72" y="64"/>
                    <a:pt x="71" y="65"/>
                    <a:pt x="70" y="65"/>
                  </a:cubicBezTo>
                  <a:cubicBezTo>
                    <a:pt x="69" y="65"/>
                    <a:pt x="68" y="64"/>
                    <a:pt x="67" y="64"/>
                  </a:cubicBezTo>
                  <a:cubicBezTo>
                    <a:pt x="68" y="60"/>
                    <a:pt x="67" y="56"/>
                    <a:pt x="66" y="53"/>
                  </a:cubicBezTo>
                  <a:cubicBezTo>
                    <a:pt x="65" y="51"/>
                    <a:pt x="64" y="49"/>
                    <a:pt x="62" y="49"/>
                  </a:cubicBezTo>
                  <a:cubicBezTo>
                    <a:pt x="61" y="49"/>
                    <a:pt x="61" y="50"/>
                    <a:pt x="60" y="50"/>
                  </a:cubicBezTo>
                  <a:cubicBezTo>
                    <a:pt x="58" y="51"/>
                    <a:pt x="58" y="54"/>
                    <a:pt x="58" y="56"/>
                  </a:cubicBezTo>
                  <a:cubicBezTo>
                    <a:pt x="59" y="60"/>
                    <a:pt x="60" y="63"/>
                    <a:pt x="63" y="65"/>
                  </a:cubicBezTo>
                  <a:cubicBezTo>
                    <a:pt x="63" y="65"/>
                    <a:pt x="63" y="66"/>
                    <a:pt x="62" y="66"/>
                  </a:cubicBezTo>
                  <a:cubicBezTo>
                    <a:pt x="62" y="68"/>
                    <a:pt x="60" y="69"/>
                    <a:pt x="57" y="69"/>
                  </a:cubicBezTo>
                  <a:cubicBezTo>
                    <a:pt x="56" y="69"/>
                    <a:pt x="54" y="69"/>
                    <a:pt x="52" y="69"/>
                  </a:cubicBezTo>
                  <a:cubicBezTo>
                    <a:pt x="52" y="67"/>
                    <a:pt x="51" y="66"/>
                    <a:pt x="51" y="64"/>
                  </a:cubicBezTo>
                  <a:cubicBezTo>
                    <a:pt x="49" y="62"/>
                    <a:pt x="47" y="59"/>
                    <a:pt x="44" y="59"/>
                  </a:cubicBezTo>
                  <a:cubicBezTo>
                    <a:pt x="44" y="59"/>
                    <a:pt x="44" y="59"/>
                    <a:pt x="43" y="59"/>
                  </a:cubicBezTo>
                  <a:cubicBezTo>
                    <a:pt x="41" y="59"/>
                    <a:pt x="39" y="62"/>
                    <a:pt x="40" y="64"/>
                  </a:cubicBezTo>
                  <a:cubicBezTo>
                    <a:pt x="41" y="67"/>
                    <a:pt x="43" y="69"/>
                    <a:pt x="46" y="70"/>
                  </a:cubicBezTo>
                  <a:cubicBezTo>
                    <a:pt x="47" y="70"/>
                    <a:pt x="48" y="71"/>
                    <a:pt x="49" y="71"/>
                  </a:cubicBezTo>
                  <a:cubicBezTo>
                    <a:pt x="49" y="71"/>
                    <a:pt x="49" y="71"/>
                    <a:pt x="49" y="71"/>
                  </a:cubicBezTo>
                  <a:cubicBezTo>
                    <a:pt x="49" y="74"/>
                    <a:pt x="48" y="76"/>
                    <a:pt x="46" y="78"/>
                  </a:cubicBezTo>
                  <a:cubicBezTo>
                    <a:pt x="43" y="75"/>
                    <a:pt x="38" y="73"/>
                    <a:pt x="35" y="73"/>
                  </a:cubicBezTo>
                  <a:cubicBezTo>
                    <a:pt x="33" y="73"/>
                    <a:pt x="32" y="73"/>
                    <a:pt x="31" y="74"/>
                  </a:cubicBezTo>
                  <a:cubicBezTo>
                    <a:pt x="29" y="75"/>
                    <a:pt x="29" y="79"/>
                    <a:pt x="31" y="81"/>
                  </a:cubicBezTo>
                  <a:cubicBezTo>
                    <a:pt x="33" y="82"/>
                    <a:pt x="36" y="83"/>
                    <a:pt x="38" y="83"/>
                  </a:cubicBezTo>
                  <a:cubicBezTo>
                    <a:pt x="40" y="83"/>
                    <a:pt x="42" y="82"/>
                    <a:pt x="43" y="82"/>
                  </a:cubicBezTo>
                  <a:cubicBezTo>
                    <a:pt x="44" y="82"/>
                    <a:pt x="45" y="82"/>
                    <a:pt x="46" y="81"/>
                  </a:cubicBezTo>
                  <a:cubicBezTo>
                    <a:pt x="46" y="82"/>
                    <a:pt x="47" y="82"/>
                    <a:pt x="47" y="83"/>
                  </a:cubicBezTo>
                  <a:cubicBezTo>
                    <a:pt x="58" y="90"/>
                    <a:pt x="67" y="101"/>
                    <a:pt x="75" y="111"/>
                  </a:cubicBezTo>
                  <a:cubicBezTo>
                    <a:pt x="84" y="124"/>
                    <a:pt x="90" y="139"/>
                    <a:pt x="94" y="154"/>
                  </a:cubicBezTo>
                  <a:cubicBezTo>
                    <a:pt x="94" y="155"/>
                    <a:pt x="94" y="155"/>
                    <a:pt x="94" y="155"/>
                  </a:cubicBezTo>
                  <a:cubicBezTo>
                    <a:pt x="93" y="155"/>
                    <a:pt x="92" y="156"/>
                    <a:pt x="91" y="156"/>
                  </a:cubicBezTo>
                  <a:moveTo>
                    <a:pt x="58" y="0"/>
                  </a:moveTo>
                  <a:cubicBezTo>
                    <a:pt x="41" y="0"/>
                    <a:pt x="25" y="9"/>
                    <a:pt x="15" y="21"/>
                  </a:cubicBezTo>
                  <a:cubicBezTo>
                    <a:pt x="1" y="37"/>
                    <a:pt x="0" y="60"/>
                    <a:pt x="7" y="80"/>
                  </a:cubicBezTo>
                  <a:cubicBezTo>
                    <a:pt x="13" y="96"/>
                    <a:pt x="24" y="108"/>
                    <a:pt x="39" y="117"/>
                  </a:cubicBezTo>
                  <a:cubicBezTo>
                    <a:pt x="48" y="122"/>
                    <a:pt x="59" y="126"/>
                    <a:pt x="68" y="131"/>
                  </a:cubicBezTo>
                  <a:cubicBezTo>
                    <a:pt x="78" y="138"/>
                    <a:pt x="84" y="147"/>
                    <a:pt x="89" y="158"/>
                  </a:cubicBezTo>
                  <a:cubicBezTo>
                    <a:pt x="88" y="158"/>
                    <a:pt x="88" y="159"/>
                    <a:pt x="88" y="159"/>
                  </a:cubicBezTo>
                  <a:cubicBezTo>
                    <a:pt x="92" y="167"/>
                    <a:pt x="99" y="181"/>
                    <a:pt x="109" y="181"/>
                  </a:cubicBezTo>
                  <a:cubicBezTo>
                    <a:pt x="110" y="181"/>
                    <a:pt x="112" y="180"/>
                    <a:pt x="114" y="179"/>
                  </a:cubicBezTo>
                  <a:cubicBezTo>
                    <a:pt x="126" y="174"/>
                    <a:pt x="118" y="157"/>
                    <a:pt x="114" y="148"/>
                  </a:cubicBezTo>
                  <a:cubicBezTo>
                    <a:pt x="114" y="147"/>
                    <a:pt x="114" y="147"/>
                    <a:pt x="114" y="146"/>
                  </a:cubicBezTo>
                  <a:cubicBezTo>
                    <a:pt x="108" y="131"/>
                    <a:pt x="104" y="116"/>
                    <a:pt x="106" y="99"/>
                  </a:cubicBezTo>
                  <a:cubicBezTo>
                    <a:pt x="108" y="86"/>
                    <a:pt x="112" y="73"/>
                    <a:pt x="110" y="59"/>
                  </a:cubicBezTo>
                  <a:cubicBezTo>
                    <a:pt x="108" y="37"/>
                    <a:pt x="94" y="10"/>
                    <a:pt x="71" y="2"/>
                  </a:cubicBezTo>
                  <a:cubicBezTo>
                    <a:pt x="67" y="1"/>
                    <a:pt x="62" y="0"/>
                    <a:pt x="58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20"/>
            <p:cNvSpPr>
              <a:spLocks noEditPoints="1"/>
            </p:cNvSpPr>
            <p:nvPr/>
          </p:nvSpPr>
          <p:spPr bwMode="auto">
            <a:xfrm>
              <a:off x="10008856" y="2330377"/>
              <a:ext cx="322263" cy="457200"/>
            </a:xfrm>
            <a:custGeom>
              <a:avLst/>
              <a:gdLst>
                <a:gd name="T0" fmla="*/ 71 w 76"/>
                <a:gd name="T1" fmla="*/ 100 h 108"/>
                <a:gd name="T2" fmla="*/ 65 w 76"/>
                <a:gd name="T3" fmla="*/ 107 h 108"/>
                <a:gd name="T4" fmla="*/ 69 w 76"/>
                <a:gd name="T5" fmla="*/ 96 h 108"/>
                <a:gd name="T6" fmla="*/ 70 w 76"/>
                <a:gd name="T7" fmla="*/ 99 h 108"/>
                <a:gd name="T8" fmla="*/ 57 w 76"/>
                <a:gd name="T9" fmla="*/ 99 h 108"/>
                <a:gd name="T10" fmla="*/ 69 w 76"/>
                <a:gd name="T11" fmla="*/ 94 h 108"/>
                <a:gd name="T12" fmla="*/ 22 w 76"/>
                <a:gd name="T13" fmla="*/ 47 h 108"/>
                <a:gd name="T14" fmla="*/ 26 w 76"/>
                <a:gd name="T15" fmla="*/ 47 h 108"/>
                <a:gd name="T16" fmla="*/ 22 w 76"/>
                <a:gd name="T17" fmla="*/ 48 h 108"/>
                <a:gd name="T18" fmla="*/ 34 w 76"/>
                <a:gd name="T19" fmla="*/ 44 h 108"/>
                <a:gd name="T20" fmla="*/ 42 w 76"/>
                <a:gd name="T21" fmla="*/ 40 h 108"/>
                <a:gd name="T22" fmla="*/ 47 w 76"/>
                <a:gd name="T23" fmla="*/ 42 h 108"/>
                <a:gd name="T24" fmla="*/ 63 w 76"/>
                <a:gd name="T25" fmla="*/ 90 h 108"/>
                <a:gd name="T26" fmla="*/ 31 w 76"/>
                <a:gd name="T27" fmla="*/ 49 h 108"/>
                <a:gd name="T28" fmla="*/ 34 w 76"/>
                <a:gd name="T29" fmla="*/ 44 h 108"/>
                <a:gd name="T30" fmla="*/ 51 w 76"/>
                <a:gd name="T31" fmla="*/ 39 h 108"/>
                <a:gd name="T32" fmla="*/ 28 w 76"/>
                <a:gd name="T33" fmla="*/ 40 h 108"/>
                <a:gd name="T34" fmla="*/ 28 w 76"/>
                <a:gd name="T35" fmla="*/ 39 h 108"/>
                <a:gd name="T36" fmla="*/ 38 w 76"/>
                <a:gd name="T37" fmla="*/ 36 h 108"/>
                <a:gd name="T38" fmla="*/ 38 w 76"/>
                <a:gd name="T39" fmla="*/ 33 h 108"/>
                <a:gd name="T40" fmla="*/ 46 w 76"/>
                <a:gd name="T41" fmla="*/ 37 h 108"/>
                <a:gd name="T42" fmla="*/ 48 w 76"/>
                <a:gd name="T43" fmla="*/ 34 h 108"/>
                <a:gd name="T44" fmla="*/ 40 w 76"/>
                <a:gd name="T45" fmla="*/ 76 h 108"/>
                <a:gd name="T46" fmla="*/ 35 w 76"/>
                <a:gd name="T47" fmla="*/ 2 h 108"/>
                <a:gd name="T48" fmla="*/ 62 w 76"/>
                <a:gd name="T49" fmla="*/ 63 h 108"/>
                <a:gd name="T50" fmla="*/ 66 w 76"/>
                <a:gd name="T51" fmla="*/ 88 h 108"/>
                <a:gd name="T52" fmla="*/ 50 w 76"/>
                <a:gd name="T53" fmla="*/ 50 h 108"/>
                <a:gd name="T54" fmla="*/ 51 w 76"/>
                <a:gd name="T55" fmla="*/ 37 h 108"/>
                <a:gd name="T56" fmla="*/ 46 w 76"/>
                <a:gd name="T57" fmla="*/ 39 h 108"/>
                <a:gd name="T58" fmla="*/ 47 w 76"/>
                <a:gd name="T59" fmla="*/ 29 h 108"/>
                <a:gd name="T60" fmla="*/ 40 w 76"/>
                <a:gd name="T61" fmla="*/ 38 h 108"/>
                <a:gd name="T62" fmla="*/ 36 w 76"/>
                <a:gd name="T63" fmla="*/ 30 h 108"/>
                <a:gd name="T64" fmla="*/ 38 w 76"/>
                <a:gd name="T65" fmla="*/ 40 h 108"/>
                <a:gd name="T66" fmla="*/ 30 w 76"/>
                <a:gd name="T67" fmla="*/ 39 h 108"/>
                <a:gd name="T68" fmla="*/ 24 w 76"/>
                <a:gd name="T69" fmla="*/ 38 h 108"/>
                <a:gd name="T70" fmla="*/ 30 w 76"/>
                <a:gd name="T71" fmla="*/ 43 h 108"/>
                <a:gd name="T72" fmla="*/ 19 w 76"/>
                <a:gd name="T73" fmla="*/ 44 h 108"/>
                <a:gd name="T74" fmla="*/ 26 w 76"/>
                <a:gd name="T75" fmla="*/ 49 h 108"/>
                <a:gd name="T76" fmla="*/ 45 w 76"/>
                <a:gd name="T77" fmla="*/ 67 h 108"/>
                <a:gd name="T78" fmla="*/ 55 w 76"/>
                <a:gd name="T79" fmla="*/ 94 h 108"/>
                <a:gd name="T80" fmla="*/ 4 w 76"/>
                <a:gd name="T81" fmla="*/ 48 h 108"/>
                <a:gd name="T82" fmla="*/ 53 w 76"/>
                <a:gd name="T83" fmla="*/ 95 h 108"/>
                <a:gd name="T84" fmla="*/ 68 w 76"/>
                <a:gd name="T85" fmla="*/ 108 h 108"/>
                <a:gd name="T86" fmla="*/ 64 w 76"/>
                <a:gd name="T87" fmla="*/ 59 h 108"/>
                <a:gd name="T88" fmla="*/ 35 w 76"/>
                <a:gd name="T89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76" h="108">
                  <a:moveTo>
                    <a:pt x="65" y="107"/>
                  </a:moveTo>
                  <a:cubicBezTo>
                    <a:pt x="64" y="107"/>
                    <a:pt x="62" y="106"/>
                    <a:pt x="61" y="105"/>
                  </a:cubicBezTo>
                  <a:cubicBezTo>
                    <a:pt x="64" y="104"/>
                    <a:pt x="67" y="101"/>
                    <a:pt x="71" y="100"/>
                  </a:cubicBezTo>
                  <a:cubicBezTo>
                    <a:pt x="71" y="100"/>
                    <a:pt x="71" y="100"/>
                    <a:pt x="71" y="100"/>
                  </a:cubicBezTo>
                  <a:cubicBezTo>
                    <a:pt x="71" y="103"/>
                    <a:pt x="70" y="104"/>
                    <a:pt x="68" y="106"/>
                  </a:cubicBezTo>
                  <a:cubicBezTo>
                    <a:pt x="67" y="106"/>
                    <a:pt x="66" y="107"/>
                    <a:pt x="65" y="107"/>
                  </a:cubicBezTo>
                  <a:moveTo>
                    <a:pt x="60" y="103"/>
                  </a:moveTo>
                  <a:cubicBezTo>
                    <a:pt x="59" y="102"/>
                    <a:pt x="58" y="101"/>
                    <a:pt x="58" y="101"/>
                  </a:cubicBezTo>
                  <a:cubicBezTo>
                    <a:pt x="62" y="99"/>
                    <a:pt x="66" y="97"/>
                    <a:pt x="69" y="96"/>
                  </a:cubicBezTo>
                  <a:cubicBezTo>
                    <a:pt x="70" y="96"/>
                    <a:pt x="70" y="96"/>
                    <a:pt x="70" y="96"/>
                  </a:cubicBezTo>
                  <a:cubicBezTo>
                    <a:pt x="70" y="97"/>
                    <a:pt x="70" y="98"/>
                    <a:pt x="70" y="99"/>
                  </a:cubicBezTo>
                  <a:cubicBezTo>
                    <a:pt x="70" y="99"/>
                    <a:pt x="70" y="99"/>
                    <a:pt x="70" y="99"/>
                  </a:cubicBezTo>
                  <a:cubicBezTo>
                    <a:pt x="67" y="99"/>
                    <a:pt x="64" y="102"/>
                    <a:pt x="60" y="103"/>
                  </a:cubicBezTo>
                  <a:cubicBezTo>
                    <a:pt x="60" y="103"/>
                    <a:pt x="60" y="103"/>
                    <a:pt x="60" y="103"/>
                  </a:cubicBezTo>
                  <a:moveTo>
                    <a:pt x="57" y="99"/>
                  </a:moveTo>
                  <a:cubicBezTo>
                    <a:pt x="56" y="98"/>
                    <a:pt x="56" y="97"/>
                    <a:pt x="55" y="96"/>
                  </a:cubicBezTo>
                  <a:cubicBezTo>
                    <a:pt x="59" y="94"/>
                    <a:pt x="63" y="92"/>
                    <a:pt x="67" y="90"/>
                  </a:cubicBezTo>
                  <a:cubicBezTo>
                    <a:pt x="68" y="91"/>
                    <a:pt x="68" y="93"/>
                    <a:pt x="69" y="94"/>
                  </a:cubicBezTo>
                  <a:cubicBezTo>
                    <a:pt x="68" y="94"/>
                    <a:pt x="68" y="94"/>
                    <a:pt x="68" y="94"/>
                  </a:cubicBezTo>
                  <a:cubicBezTo>
                    <a:pt x="65" y="96"/>
                    <a:pt x="61" y="97"/>
                    <a:pt x="57" y="99"/>
                  </a:cubicBezTo>
                  <a:moveTo>
                    <a:pt x="22" y="47"/>
                  </a:moveTo>
                  <a:cubicBezTo>
                    <a:pt x="20" y="47"/>
                    <a:pt x="20" y="47"/>
                    <a:pt x="20" y="46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2" y="45"/>
                    <a:pt x="24" y="46"/>
                    <a:pt x="26" y="47"/>
                  </a:cubicBezTo>
                  <a:cubicBezTo>
                    <a:pt x="25" y="47"/>
                    <a:pt x="25" y="47"/>
                    <a:pt x="25" y="47"/>
                  </a:cubicBezTo>
                  <a:cubicBezTo>
                    <a:pt x="24" y="48"/>
                    <a:pt x="24" y="48"/>
                    <a:pt x="23" y="48"/>
                  </a:cubicBezTo>
                  <a:cubicBezTo>
                    <a:pt x="23" y="48"/>
                    <a:pt x="23" y="48"/>
                    <a:pt x="22" y="48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47"/>
                    <a:pt x="22" y="47"/>
                    <a:pt x="22" y="47"/>
                  </a:cubicBezTo>
                  <a:moveTo>
                    <a:pt x="34" y="44"/>
                  </a:moveTo>
                  <a:cubicBezTo>
                    <a:pt x="35" y="44"/>
                    <a:pt x="35" y="43"/>
                    <a:pt x="36" y="43"/>
                  </a:cubicBezTo>
                  <a:cubicBezTo>
                    <a:pt x="37" y="43"/>
                    <a:pt x="39" y="42"/>
                    <a:pt x="39" y="40"/>
                  </a:cubicBezTo>
                  <a:cubicBezTo>
                    <a:pt x="40" y="40"/>
                    <a:pt x="41" y="40"/>
                    <a:pt x="42" y="40"/>
                  </a:cubicBezTo>
                  <a:cubicBezTo>
                    <a:pt x="43" y="40"/>
                    <a:pt x="44" y="40"/>
                    <a:pt x="45" y="40"/>
                  </a:cubicBezTo>
                  <a:cubicBezTo>
                    <a:pt x="45" y="40"/>
                    <a:pt x="45" y="41"/>
                    <a:pt x="45" y="41"/>
                  </a:cubicBezTo>
                  <a:cubicBezTo>
                    <a:pt x="46" y="42"/>
                    <a:pt x="46" y="42"/>
                    <a:pt x="47" y="42"/>
                  </a:cubicBezTo>
                  <a:cubicBezTo>
                    <a:pt x="47" y="44"/>
                    <a:pt x="47" y="46"/>
                    <a:pt x="48" y="48"/>
                  </a:cubicBezTo>
                  <a:cubicBezTo>
                    <a:pt x="49" y="53"/>
                    <a:pt x="50" y="57"/>
                    <a:pt x="52" y="62"/>
                  </a:cubicBezTo>
                  <a:cubicBezTo>
                    <a:pt x="56" y="71"/>
                    <a:pt x="59" y="81"/>
                    <a:pt x="63" y="90"/>
                  </a:cubicBezTo>
                  <a:cubicBezTo>
                    <a:pt x="62" y="91"/>
                    <a:pt x="60" y="91"/>
                    <a:pt x="58" y="92"/>
                  </a:cubicBezTo>
                  <a:cubicBezTo>
                    <a:pt x="56" y="84"/>
                    <a:pt x="53" y="76"/>
                    <a:pt x="48" y="68"/>
                  </a:cubicBezTo>
                  <a:cubicBezTo>
                    <a:pt x="44" y="61"/>
                    <a:pt x="38" y="54"/>
                    <a:pt x="31" y="49"/>
                  </a:cubicBezTo>
                  <a:cubicBezTo>
                    <a:pt x="31" y="49"/>
                    <a:pt x="30" y="48"/>
                    <a:pt x="29" y="48"/>
                  </a:cubicBezTo>
                  <a:cubicBezTo>
                    <a:pt x="31" y="47"/>
                    <a:pt x="31" y="45"/>
                    <a:pt x="32" y="43"/>
                  </a:cubicBezTo>
                  <a:cubicBezTo>
                    <a:pt x="33" y="43"/>
                    <a:pt x="34" y="44"/>
                    <a:pt x="34" y="44"/>
                  </a:cubicBezTo>
                  <a:moveTo>
                    <a:pt x="50" y="40"/>
                  </a:moveTo>
                  <a:cubicBezTo>
                    <a:pt x="51" y="40"/>
                    <a:pt x="51" y="40"/>
                    <a:pt x="51" y="40"/>
                  </a:cubicBezTo>
                  <a:cubicBezTo>
                    <a:pt x="51" y="39"/>
                    <a:pt x="51" y="39"/>
                    <a:pt x="51" y="39"/>
                  </a:cubicBezTo>
                  <a:cubicBezTo>
                    <a:pt x="51" y="39"/>
                    <a:pt x="51" y="39"/>
                    <a:pt x="50" y="40"/>
                  </a:cubicBezTo>
                  <a:moveTo>
                    <a:pt x="29" y="40"/>
                  </a:moveTo>
                  <a:cubicBezTo>
                    <a:pt x="29" y="40"/>
                    <a:pt x="28" y="40"/>
                    <a:pt x="28" y="40"/>
                  </a:cubicBezTo>
                  <a:cubicBezTo>
                    <a:pt x="27" y="39"/>
                    <a:pt x="27" y="39"/>
                    <a:pt x="27" y="39"/>
                  </a:cubicBezTo>
                  <a:cubicBezTo>
                    <a:pt x="26" y="39"/>
                    <a:pt x="26" y="38"/>
                    <a:pt x="27" y="37"/>
                  </a:cubicBezTo>
                  <a:cubicBezTo>
                    <a:pt x="28" y="38"/>
                    <a:pt x="28" y="38"/>
                    <a:pt x="28" y="39"/>
                  </a:cubicBezTo>
                  <a:cubicBezTo>
                    <a:pt x="29" y="39"/>
                    <a:pt x="29" y="40"/>
                    <a:pt x="29" y="40"/>
                  </a:cubicBezTo>
                  <a:moveTo>
                    <a:pt x="38" y="37"/>
                  </a:moveTo>
                  <a:cubicBezTo>
                    <a:pt x="38" y="36"/>
                    <a:pt x="38" y="36"/>
                    <a:pt x="38" y="36"/>
                  </a:cubicBezTo>
                  <a:cubicBezTo>
                    <a:pt x="37" y="35"/>
                    <a:pt x="37" y="34"/>
                    <a:pt x="37" y="33"/>
                  </a:cubicBezTo>
                  <a:cubicBezTo>
                    <a:pt x="37" y="32"/>
                    <a:pt x="37" y="32"/>
                    <a:pt x="37" y="32"/>
                  </a:cubicBezTo>
                  <a:cubicBezTo>
                    <a:pt x="37" y="32"/>
                    <a:pt x="38" y="33"/>
                    <a:pt x="38" y="33"/>
                  </a:cubicBezTo>
                  <a:cubicBezTo>
                    <a:pt x="38" y="34"/>
                    <a:pt x="38" y="35"/>
                    <a:pt x="38" y="36"/>
                  </a:cubicBezTo>
                  <a:cubicBezTo>
                    <a:pt x="38" y="37"/>
                    <a:pt x="38" y="37"/>
                    <a:pt x="38" y="37"/>
                  </a:cubicBezTo>
                  <a:moveTo>
                    <a:pt x="46" y="37"/>
                  </a:moveTo>
                  <a:cubicBezTo>
                    <a:pt x="46" y="36"/>
                    <a:pt x="46" y="34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8" y="32"/>
                    <a:pt x="48" y="33"/>
                    <a:pt x="48" y="34"/>
                  </a:cubicBezTo>
                  <a:cubicBezTo>
                    <a:pt x="48" y="35"/>
                    <a:pt x="47" y="36"/>
                    <a:pt x="46" y="37"/>
                  </a:cubicBezTo>
                  <a:moveTo>
                    <a:pt x="55" y="94"/>
                  </a:moveTo>
                  <a:cubicBezTo>
                    <a:pt x="51" y="86"/>
                    <a:pt x="47" y="80"/>
                    <a:pt x="40" y="76"/>
                  </a:cubicBezTo>
                  <a:cubicBezTo>
                    <a:pt x="32" y="72"/>
                    <a:pt x="24" y="69"/>
                    <a:pt x="17" y="63"/>
                  </a:cubicBezTo>
                  <a:cubicBezTo>
                    <a:pt x="6" y="54"/>
                    <a:pt x="1" y="39"/>
                    <a:pt x="5" y="25"/>
                  </a:cubicBezTo>
                  <a:cubicBezTo>
                    <a:pt x="8" y="12"/>
                    <a:pt x="21" y="2"/>
                    <a:pt x="35" y="2"/>
                  </a:cubicBezTo>
                  <a:cubicBezTo>
                    <a:pt x="36" y="2"/>
                    <a:pt x="36" y="2"/>
                    <a:pt x="37" y="2"/>
                  </a:cubicBezTo>
                  <a:cubicBezTo>
                    <a:pt x="54" y="3"/>
                    <a:pt x="63" y="23"/>
                    <a:pt x="65" y="38"/>
                  </a:cubicBezTo>
                  <a:cubicBezTo>
                    <a:pt x="66" y="46"/>
                    <a:pt x="62" y="55"/>
                    <a:pt x="62" y="63"/>
                  </a:cubicBezTo>
                  <a:cubicBezTo>
                    <a:pt x="61" y="72"/>
                    <a:pt x="64" y="80"/>
                    <a:pt x="66" y="87"/>
                  </a:cubicBezTo>
                  <a:cubicBezTo>
                    <a:pt x="66" y="88"/>
                    <a:pt x="66" y="88"/>
                    <a:pt x="66" y="88"/>
                  </a:cubicBezTo>
                  <a:cubicBezTo>
                    <a:pt x="66" y="88"/>
                    <a:pt x="66" y="88"/>
                    <a:pt x="66" y="88"/>
                  </a:cubicBezTo>
                  <a:cubicBezTo>
                    <a:pt x="66" y="88"/>
                    <a:pt x="66" y="89"/>
                    <a:pt x="65" y="89"/>
                  </a:cubicBezTo>
                  <a:cubicBezTo>
                    <a:pt x="61" y="80"/>
                    <a:pt x="58" y="72"/>
                    <a:pt x="55" y="63"/>
                  </a:cubicBezTo>
                  <a:cubicBezTo>
                    <a:pt x="53" y="59"/>
                    <a:pt x="52" y="55"/>
                    <a:pt x="50" y="50"/>
                  </a:cubicBezTo>
                  <a:cubicBezTo>
                    <a:pt x="49" y="47"/>
                    <a:pt x="49" y="45"/>
                    <a:pt x="50" y="42"/>
                  </a:cubicBezTo>
                  <a:cubicBezTo>
                    <a:pt x="52" y="42"/>
                    <a:pt x="53" y="40"/>
                    <a:pt x="53" y="39"/>
                  </a:cubicBezTo>
                  <a:cubicBezTo>
                    <a:pt x="53" y="38"/>
                    <a:pt x="52" y="37"/>
                    <a:pt x="51" y="37"/>
                  </a:cubicBezTo>
                  <a:cubicBezTo>
                    <a:pt x="51" y="37"/>
                    <a:pt x="51" y="37"/>
                    <a:pt x="51" y="37"/>
                  </a:cubicBezTo>
                  <a:cubicBezTo>
                    <a:pt x="49" y="37"/>
                    <a:pt x="49" y="39"/>
                    <a:pt x="48" y="40"/>
                  </a:cubicBezTo>
                  <a:cubicBezTo>
                    <a:pt x="47" y="40"/>
                    <a:pt x="47" y="40"/>
                    <a:pt x="46" y="39"/>
                  </a:cubicBezTo>
                  <a:cubicBezTo>
                    <a:pt x="48" y="38"/>
                    <a:pt x="49" y="35"/>
                    <a:pt x="50" y="33"/>
                  </a:cubicBezTo>
                  <a:cubicBezTo>
                    <a:pt x="50" y="32"/>
                    <a:pt x="49" y="29"/>
                    <a:pt x="48" y="29"/>
                  </a:cubicBezTo>
                  <a:cubicBezTo>
                    <a:pt x="48" y="29"/>
                    <a:pt x="48" y="29"/>
                    <a:pt x="47" y="29"/>
                  </a:cubicBezTo>
                  <a:cubicBezTo>
                    <a:pt x="44" y="30"/>
                    <a:pt x="44" y="35"/>
                    <a:pt x="44" y="38"/>
                  </a:cubicBezTo>
                  <a:cubicBezTo>
                    <a:pt x="44" y="38"/>
                    <a:pt x="43" y="39"/>
                    <a:pt x="42" y="39"/>
                  </a:cubicBezTo>
                  <a:cubicBezTo>
                    <a:pt x="42" y="39"/>
                    <a:pt x="41" y="38"/>
                    <a:pt x="40" y="38"/>
                  </a:cubicBezTo>
                  <a:cubicBezTo>
                    <a:pt x="41" y="36"/>
                    <a:pt x="41" y="33"/>
                    <a:pt x="40" y="32"/>
                  </a:cubicBezTo>
                  <a:cubicBezTo>
                    <a:pt x="39" y="31"/>
                    <a:pt x="38" y="29"/>
                    <a:pt x="37" y="29"/>
                  </a:cubicBezTo>
                  <a:cubicBezTo>
                    <a:pt x="37" y="29"/>
                    <a:pt x="37" y="30"/>
                    <a:pt x="36" y="30"/>
                  </a:cubicBezTo>
                  <a:cubicBezTo>
                    <a:pt x="35" y="31"/>
                    <a:pt x="35" y="32"/>
                    <a:pt x="35" y="34"/>
                  </a:cubicBezTo>
                  <a:cubicBezTo>
                    <a:pt x="35" y="36"/>
                    <a:pt x="36" y="38"/>
                    <a:pt x="38" y="39"/>
                  </a:cubicBezTo>
                  <a:cubicBezTo>
                    <a:pt x="38" y="40"/>
                    <a:pt x="38" y="40"/>
                    <a:pt x="38" y="40"/>
                  </a:cubicBezTo>
                  <a:cubicBezTo>
                    <a:pt x="37" y="41"/>
                    <a:pt x="36" y="41"/>
                    <a:pt x="34" y="41"/>
                  </a:cubicBezTo>
                  <a:cubicBezTo>
                    <a:pt x="33" y="41"/>
                    <a:pt x="32" y="41"/>
                    <a:pt x="31" y="41"/>
                  </a:cubicBezTo>
                  <a:cubicBezTo>
                    <a:pt x="31" y="40"/>
                    <a:pt x="31" y="39"/>
                    <a:pt x="30" y="39"/>
                  </a:cubicBezTo>
                  <a:cubicBezTo>
                    <a:pt x="29" y="37"/>
                    <a:pt x="28" y="36"/>
                    <a:pt x="26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5" y="35"/>
                    <a:pt x="24" y="37"/>
                    <a:pt x="24" y="38"/>
                  </a:cubicBezTo>
                  <a:cubicBezTo>
                    <a:pt x="24" y="40"/>
                    <a:pt x="26" y="41"/>
                    <a:pt x="28" y="42"/>
                  </a:cubicBezTo>
                  <a:cubicBezTo>
                    <a:pt x="28" y="42"/>
                    <a:pt x="29" y="42"/>
                    <a:pt x="30" y="43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44"/>
                    <a:pt x="29" y="46"/>
                    <a:pt x="28" y="46"/>
                  </a:cubicBezTo>
                  <a:cubicBezTo>
                    <a:pt x="26" y="45"/>
                    <a:pt x="23" y="43"/>
                    <a:pt x="21" y="43"/>
                  </a:cubicBezTo>
                  <a:cubicBezTo>
                    <a:pt x="20" y="43"/>
                    <a:pt x="19" y="44"/>
                    <a:pt x="19" y="44"/>
                  </a:cubicBezTo>
                  <a:cubicBezTo>
                    <a:pt x="17" y="45"/>
                    <a:pt x="18" y="47"/>
                    <a:pt x="19" y="48"/>
                  </a:cubicBezTo>
                  <a:cubicBezTo>
                    <a:pt x="20" y="49"/>
                    <a:pt x="21" y="49"/>
                    <a:pt x="23" y="49"/>
                  </a:cubicBezTo>
                  <a:cubicBezTo>
                    <a:pt x="24" y="49"/>
                    <a:pt x="25" y="49"/>
                    <a:pt x="26" y="49"/>
                  </a:cubicBezTo>
                  <a:cubicBezTo>
                    <a:pt x="27" y="49"/>
                    <a:pt x="27" y="49"/>
                    <a:pt x="28" y="49"/>
                  </a:cubicBezTo>
                  <a:cubicBezTo>
                    <a:pt x="28" y="49"/>
                    <a:pt x="28" y="49"/>
                    <a:pt x="28" y="49"/>
                  </a:cubicBezTo>
                  <a:cubicBezTo>
                    <a:pt x="35" y="54"/>
                    <a:pt x="40" y="60"/>
                    <a:pt x="45" y="67"/>
                  </a:cubicBezTo>
                  <a:cubicBezTo>
                    <a:pt x="51" y="74"/>
                    <a:pt x="54" y="83"/>
                    <a:pt x="56" y="93"/>
                  </a:cubicBezTo>
                  <a:cubicBezTo>
                    <a:pt x="57" y="93"/>
                    <a:pt x="57" y="93"/>
                    <a:pt x="57" y="93"/>
                  </a:cubicBezTo>
                  <a:cubicBezTo>
                    <a:pt x="56" y="93"/>
                    <a:pt x="56" y="94"/>
                    <a:pt x="55" y="94"/>
                  </a:cubicBezTo>
                  <a:moveTo>
                    <a:pt x="35" y="0"/>
                  </a:moveTo>
                  <a:cubicBezTo>
                    <a:pt x="25" y="0"/>
                    <a:pt x="15" y="5"/>
                    <a:pt x="9" y="12"/>
                  </a:cubicBezTo>
                  <a:cubicBezTo>
                    <a:pt x="1" y="22"/>
                    <a:pt x="0" y="36"/>
                    <a:pt x="4" y="48"/>
                  </a:cubicBezTo>
                  <a:cubicBezTo>
                    <a:pt x="8" y="57"/>
                    <a:pt x="15" y="65"/>
                    <a:pt x="23" y="70"/>
                  </a:cubicBezTo>
                  <a:cubicBezTo>
                    <a:pt x="29" y="73"/>
                    <a:pt x="35" y="76"/>
                    <a:pt x="41" y="79"/>
                  </a:cubicBezTo>
                  <a:cubicBezTo>
                    <a:pt x="47" y="83"/>
                    <a:pt x="50" y="88"/>
                    <a:pt x="53" y="95"/>
                  </a:cubicBezTo>
                  <a:cubicBezTo>
                    <a:pt x="53" y="95"/>
                    <a:pt x="53" y="95"/>
                    <a:pt x="53" y="96"/>
                  </a:cubicBezTo>
                  <a:cubicBezTo>
                    <a:pt x="55" y="101"/>
                    <a:pt x="59" y="108"/>
                    <a:pt x="65" y="108"/>
                  </a:cubicBezTo>
                  <a:cubicBezTo>
                    <a:pt x="66" y="108"/>
                    <a:pt x="67" y="108"/>
                    <a:pt x="68" y="108"/>
                  </a:cubicBezTo>
                  <a:cubicBezTo>
                    <a:pt x="76" y="104"/>
                    <a:pt x="71" y="94"/>
                    <a:pt x="69" y="89"/>
                  </a:cubicBezTo>
                  <a:cubicBezTo>
                    <a:pt x="68" y="88"/>
                    <a:pt x="68" y="88"/>
                    <a:pt x="68" y="88"/>
                  </a:cubicBezTo>
                  <a:cubicBezTo>
                    <a:pt x="65" y="79"/>
                    <a:pt x="62" y="69"/>
                    <a:pt x="64" y="59"/>
                  </a:cubicBezTo>
                  <a:cubicBezTo>
                    <a:pt x="65" y="51"/>
                    <a:pt x="67" y="44"/>
                    <a:pt x="66" y="35"/>
                  </a:cubicBezTo>
                  <a:cubicBezTo>
                    <a:pt x="65" y="22"/>
                    <a:pt x="57" y="6"/>
                    <a:pt x="43" y="1"/>
                  </a:cubicBezTo>
                  <a:cubicBezTo>
                    <a:pt x="40" y="0"/>
                    <a:pt x="37" y="0"/>
                    <a:pt x="35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21"/>
            <p:cNvSpPr>
              <a:spLocks noEditPoints="1"/>
            </p:cNvSpPr>
            <p:nvPr/>
          </p:nvSpPr>
          <p:spPr bwMode="auto">
            <a:xfrm>
              <a:off x="11358232" y="1328905"/>
              <a:ext cx="631825" cy="933450"/>
            </a:xfrm>
            <a:custGeom>
              <a:avLst/>
              <a:gdLst>
                <a:gd name="T0" fmla="*/ 10 w 149"/>
                <a:gd name="T1" fmla="*/ 204 h 220"/>
                <a:gd name="T2" fmla="*/ 21 w 149"/>
                <a:gd name="T3" fmla="*/ 216 h 220"/>
                <a:gd name="T4" fmla="*/ 34 w 149"/>
                <a:gd name="T5" fmla="*/ 204 h 220"/>
                <a:gd name="T6" fmla="*/ 31 w 149"/>
                <a:gd name="T7" fmla="*/ 209 h 220"/>
                <a:gd name="T8" fmla="*/ 10 w 149"/>
                <a:gd name="T9" fmla="*/ 200 h 220"/>
                <a:gd name="T10" fmla="*/ 12 w 149"/>
                <a:gd name="T11" fmla="*/ 190 h 220"/>
                <a:gd name="T12" fmla="*/ 36 w 149"/>
                <a:gd name="T13" fmla="*/ 201 h 220"/>
                <a:gd name="T14" fmla="*/ 91 w 149"/>
                <a:gd name="T15" fmla="*/ 99 h 220"/>
                <a:gd name="T16" fmla="*/ 91 w 149"/>
                <a:gd name="T17" fmla="*/ 99 h 220"/>
                <a:gd name="T18" fmla="*/ 96 w 149"/>
                <a:gd name="T19" fmla="*/ 83 h 220"/>
                <a:gd name="T20" fmla="*/ 88 w 149"/>
                <a:gd name="T21" fmla="*/ 88 h 220"/>
                <a:gd name="T22" fmla="*/ 64 w 149"/>
                <a:gd name="T23" fmla="*/ 82 h 220"/>
                <a:gd name="T24" fmla="*/ 82 w 149"/>
                <a:gd name="T25" fmla="*/ 90 h 220"/>
                <a:gd name="T26" fmla="*/ 74 w 149"/>
                <a:gd name="T27" fmla="*/ 107 h 220"/>
                <a:gd name="T28" fmla="*/ 24 w 149"/>
                <a:gd name="T29" fmla="*/ 183 h 220"/>
                <a:gd name="T30" fmla="*/ 49 w 149"/>
                <a:gd name="T31" fmla="*/ 79 h 220"/>
                <a:gd name="T32" fmla="*/ 78 w 149"/>
                <a:gd name="T33" fmla="*/ 75 h 220"/>
                <a:gd name="T34" fmla="*/ 83 w 149"/>
                <a:gd name="T35" fmla="*/ 72 h 220"/>
                <a:gd name="T36" fmla="*/ 45 w 149"/>
                <a:gd name="T37" fmla="*/ 73 h 220"/>
                <a:gd name="T38" fmla="*/ 39 w 149"/>
                <a:gd name="T39" fmla="*/ 67 h 220"/>
                <a:gd name="T40" fmla="*/ 60 w 149"/>
                <a:gd name="T41" fmla="*/ 68 h 220"/>
                <a:gd name="T42" fmla="*/ 61 w 149"/>
                <a:gd name="T43" fmla="*/ 61 h 220"/>
                <a:gd name="T44" fmla="*/ 60 w 149"/>
                <a:gd name="T45" fmla="*/ 68 h 220"/>
                <a:gd name="T46" fmla="*/ 22 w 149"/>
                <a:gd name="T47" fmla="*/ 134 h 220"/>
                <a:gd name="T48" fmla="*/ 78 w 149"/>
                <a:gd name="T49" fmla="*/ 4 h 220"/>
                <a:gd name="T50" fmla="*/ 71 w 149"/>
                <a:gd name="T51" fmla="*/ 148 h 220"/>
                <a:gd name="T52" fmla="*/ 41 w 149"/>
                <a:gd name="T53" fmla="*/ 189 h 220"/>
                <a:gd name="T54" fmla="*/ 75 w 149"/>
                <a:gd name="T55" fmla="*/ 113 h 220"/>
                <a:gd name="T56" fmla="*/ 96 w 149"/>
                <a:gd name="T57" fmla="*/ 101 h 220"/>
                <a:gd name="T58" fmla="*/ 86 w 149"/>
                <a:gd name="T59" fmla="*/ 96 h 220"/>
                <a:gd name="T60" fmla="*/ 99 w 149"/>
                <a:gd name="T61" fmla="*/ 88 h 220"/>
                <a:gd name="T62" fmla="*/ 84 w 149"/>
                <a:gd name="T63" fmla="*/ 87 h 220"/>
                <a:gd name="T64" fmla="*/ 86 w 149"/>
                <a:gd name="T65" fmla="*/ 64 h 220"/>
                <a:gd name="T66" fmla="*/ 74 w 149"/>
                <a:gd name="T67" fmla="*/ 79 h 220"/>
                <a:gd name="T68" fmla="*/ 62 w 149"/>
                <a:gd name="T69" fmla="*/ 72 h 220"/>
                <a:gd name="T70" fmla="*/ 60 w 149"/>
                <a:gd name="T71" fmla="*/ 55 h 220"/>
                <a:gd name="T72" fmla="*/ 58 w 149"/>
                <a:gd name="T73" fmla="*/ 72 h 220"/>
                <a:gd name="T74" fmla="*/ 49 w 149"/>
                <a:gd name="T75" fmla="*/ 74 h 220"/>
                <a:gd name="T76" fmla="*/ 34 w 149"/>
                <a:gd name="T77" fmla="*/ 64 h 220"/>
                <a:gd name="T78" fmla="*/ 46 w 149"/>
                <a:gd name="T79" fmla="*/ 80 h 220"/>
                <a:gd name="T80" fmla="*/ 21 w 149"/>
                <a:gd name="T81" fmla="*/ 182 h 220"/>
                <a:gd name="T82" fmla="*/ 15 w 149"/>
                <a:gd name="T83" fmla="*/ 42 h 220"/>
                <a:gd name="T84" fmla="*/ 13 w 149"/>
                <a:gd name="T85" fmla="*/ 179 h 220"/>
                <a:gd name="T86" fmla="*/ 15 w 149"/>
                <a:gd name="T87" fmla="*/ 219 h 220"/>
                <a:gd name="T88" fmla="*/ 44 w 149"/>
                <a:gd name="T89" fmla="*/ 192 h 220"/>
                <a:gd name="T90" fmla="*/ 136 w 149"/>
                <a:gd name="T91" fmla="*/ 34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49" h="220">
                  <a:moveTo>
                    <a:pt x="21" y="216"/>
                  </a:moveTo>
                  <a:cubicBezTo>
                    <a:pt x="20" y="216"/>
                    <a:pt x="19" y="216"/>
                    <a:pt x="18" y="216"/>
                  </a:cubicBezTo>
                  <a:cubicBezTo>
                    <a:pt x="12" y="214"/>
                    <a:pt x="10" y="210"/>
                    <a:pt x="10" y="204"/>
                  </a:cubicBezTo>
                  <a:cubicBezTo>
                    <a:pt x="16" y="208"/>
                    <a:pt x="23" y="208"/>
                    <a:pt x="29" y="212"/>
                  </a:cubicBezTo>
                  <a:cubicBezTo>
                    <a:pt x="29" y="212"/>
                    <a:pt x="29" y="212"/>
                    <a:pt x="29" y="212"/>
                  </a:cubicBezTo>
                  <a:cubicBezTo>
                    <a:pt x="27" y="215"/>
                    <a:pt x="24" y="216"/>
                    <a:pt x="21" y="216"/>
                  </a:cubicBezTo>
                  <a:moveTo>
                    <a:pt x="10" y="200"/>
                  </a:moveTo>
                  <a:cubicBezTo>
                    <a:pt x="10" y="198"/>
                    <a:pt x="11" y="196"/>
                    <a:pt x="11" y="194"/>
                  </a:cubicBezTo>
                  <a:cubicBezTo>
                    <a:pt x="19" y="197"/>
                    <a:pt x="26" y="201"/>
                    <a:pt x="34" y="204"/>
                  </a:cubicBezTo>
                  <a:cubicBezTo>
                    <a:pt x="35" y="204"/>
                    <a:pt x="35" y="204"/>
                    <a:pt x="35" y="204"/>
                  </a:cubicBezTo>
                  <a:cubicBezTo>
                    <a:pt x="34" y="206"/>
                    <a:pt x="33" y="208"/>
                    <a:pt x="31" y="210"/>
                  </a:cubicBezTo>
                  <a:cubicBezTo>
                    <a:pt x="31" y="209"/>
                    <a:pt x="31" y="209"/>
                    <a:pt x="31" y="209"/>
                  </a:cubicBezTo>
                  <a:cubicBezTo>
                    <a:pt x="25" y="204"/>
                    <a:pt x="17" y="205"/>
                    <a:pt x="11" y="201"/>
                  </a:cubicBezTo>
                  <a:cubicBezTo>
                    <a:pt x="11" y="200"/>
                    <a:pt x="10" y="200"/>
                    <a:pt x="10" y="200"/>
                  </a:cubicBezTo>
                  <a:cubicBezTo>
                    <a:pt x="10" y="200"/>
                    <a:pt x="10" y="200"/>
                    <a:pt x="10" y="200"/>
                  </a:cubicBezTo>
                  <a:moveTo>
                    <a:pt x="36" y="201"/>
                  </a:moveTo>
                  <a:cubicBezTo>
                    <a:pt x="36" y="201"/>
                    <a:pt x="36" y="200"/>
                    <a:pt x="35" y="200"/>
                  </a:cubicBezTo>
                  <a:cubicBezTo>
                    <a:pt x="27" y="197"/>
                    <a:pt x="20" y="193"/>
                    <a:pt x="12" y="190"/>
                  </a:cubicBezTo>
                  <a:cubicBezTo>
                    <a:pt x="13" y="187"/>
                    <a:pt x="14" y="185"/>
                    <a:pt x="15" y="183"/>
                  </a:cubicBezTo>
                  <a:cubicBezTo>
                    <a:pt x="23" y="187"/>
                    <a:pt x="31" y="189"/>
                    <a:pt x="39" y="193"/>
                  </a:cubicBezTo>
                  <a:cubicBezTo>
                    <a:pt x="39" y="195"/>
                    <a:pt x="37" y="198"/>
                    <a:pt x="36" y="201"/>
                  </a:cubicBezTo>
                  <a:moveTo>
                    <a:pt x="91" y="99"/>
                  </a:moveTo>
                  <a:cubicBezTo>
                    <a:pt x="91" y="99"/>
                    <a:pt x="91" y="99"/>
                    <a:pt x="90" y="99"/>
                  </a:cubicBezTo>
                  <a:cubicBezTo>
                    <a:pt x="91" y="99"/>
                    <a:pt x="91" y="99"/>
                    <a:pt x="91" y="99"/>
                  </a:cubicBezTo>
                  <a:cubicBezTo>
                    <a:pt x="91" y="98"/>
                    <a:pt x="92" y="98"/>
                    <a:pt x="92" y="98"/>
                  </a:cubicBezTo>
                  <a:cubicBezTo>
                    <a:pt x="92" y="98"/>
                    <a:pt x="93" y="98"/>
                    <a:pt x="92" y="99"/>
                  </a:cubicBezTo>
                  <a:cubicBezTo>
                    <a:pt x="92" y="99"/>
                    <a:pt x="92" y="99"/>
                    <a:pt x="91" y="99"/>
                  </a:cubicBezTo>
                  <a:moveTo>
                    <a:pt x="88" y="88"/>
                  </a:moveTo>
                  <a:cubicBezTo>
                    <a:pt x="88" y="88"/>
                    <a:pt x="88" y="88"/>
                    <a:pt x="88" y="88"/>
                  </a:cubicBezTo>
                  <a:cubicBezTo>
                    <a:pt x="90" y="86"/>
                    <a:pt x="93" y="84"/>
                    <a:pt x="96" y="83"/>
                  </a:cubicBezTo>
                  <a:cubicBezTo>
                    <a:pt x="97" y="83"/>
                    <a:pt x="97" y="83"/>
                    <a:pt x="97" y="83"/>
                  </a:cubicBezTo>
                  <a:cubicBezTo>
                    <a:pt x="99" y="83"/>
                    <a:pt x="96" y="85"/>
                    <a:pt x="96" y="86"/>
                  </a:cubicBezTo>
                  <a:cubicBezTo>
                    <a:pt x="94" y="88"/>
                    <a:pt x="91" y="88"/>
                    <a:pt x="88" y="88"/>
                  </a:cubicBezTo>
                  <a:moveTo>
                    <a:pt x="51" y="79"/>
                  </a:moveTo>
                  <a:cubicBezTo>
                    <a:pt x="54" y="79"/>
                    <a:pt x="57" y="77"/>
                    <a:pt x="59" y="75"/>
                  </a:cubicBezTo>
                  <a:cubicBezTo>
                    <a:pt x="61" y="78"/>
                    <a:pt x="62" y="80"/>
                    <a:pt x="64" y="82"/>
                  </a:cubicBezTo>
                  <a:cubicBezTo>
                    <a:pt x="66" y="83"/>
                    <a:pt x="68" y="83"/>
                    <a:pt x="70" y="83"/>
                  </a:cubicBezTo>
                  <a:cubicBezTo>
                    <a:pt x="72" y="83"/>
                    <a:pt x="73" y="83"/>
                    <a:pt x="75" y="83"/>
                  </a:cubicBezTo>
                  <a:cubicBezTo>
                    <a:pt x="76" y="86"/>
                    <a:pt x="78" y="89"/>
                    <a:pt x="82" y="90"/>
                  </a:cubicBezTo>
                  <a:cubicBezTo>
                    <a:pt x="82" y="91"/>
                    <a:pt x="81" y="92"/>
                    <a:pt x="81" y="93"/>
                  </a:cubicBezTo>
                  <a:cubicBezTo>
                    <a:pt x="81" y="94"/>
                    <a:pt x="81" y="96"/>
                    <a:pt x="82" y="98"/>
                  </a:cubicBezTo>
                  <a:cubicBezTo>
                    <a:pt x="79" y="100"/>
                    <a:pt x="76" y="103"/>
                    <a:pt x="74" y="107"/>
                  </a:cubicBezTo>
                  <a:cubicBezTo>
                    <a:pt x="69" y="115"/>
                    <a:pt x="64" y="123"/>
                    <a:pt x="61" y="132"/>
                  </a:cubicBezTo>
                  <a:cubicBezTo>
                    <a:pt x="53" y="150"/>
                    <a:pt x="43" y="168"/>
                    <a:pt x="35" y="187"/>
                  </a:cubicBezTo>
                  <a:cubicBezTo>
                    <a:pt x="31" y="186"/>
                    <a:pt x="28" y="184"/>
                    <a:pt x="24" y="183"/>
                  </a:cubicBezTo>
                  <a:cubicBezTo>
                    <a:pt x="34" y="168"/>
                    <a:pt x="41" y="152"/>
                    <a:pt x="45" y="135"/>
                  </a:cubicBezTo>
                  <a:cubicBezTo>
                    <a:pt x="49" y="118"/>
                    <a:pt x="52" y="100"/>
                    <a:pt x="50" y="83"/>
                  </a:cubicBezTo>
                  <a:cubicBezTo>
                    <a:pt x="50" y="82"/>
                    <a:pt x="50" y="80"/>
                    <a:pt x="49" y="79"/>
                  </a:cubicBezTo>
                  <a:cubicBezTo>
                    <a:pt x="50" y="79"/>
                    <a:pt x="50" y="79"/>
                    <a:pt x="51" y="79"/>
                  </a:cubicBezTo>
                  <a:moveTo>
                    <a:pt x="78" y="76"/>
                  </a:moveTo>
                  <a:cubicBezTo>
                    <a:pt x="78" y="76"/>
                    <a:pt x="78" y="75"/>
                    <a:pt x="78" y="75"/>
                  </a:cubicBezTo>
                  <a:cubicBezTo>
                    <a:pt x="79" y="73"/>
                    <a:pt x="80" y="71"/>
                    <a:pt x="82" y="69"/>
                  </a:cubicBezTo>
                  <a:cubicBezTo>
                    <a:pt x="82" y="68"/>
                    <a:pt x="83" y="68"/>
                    <a:pt x="83" y="68"/>
                  </a:cubicBezTo>
                  <a:cubicBezTo>
                    <a:pt x="84" y="68"/>
                    <a:pt x="84" y="71"/>
                    <a:pt x="83" y="72"/>
                  </a:cubicBezTo>
                  <a:cubicBezTo>
                    <a:pt x="82" y="73"/>
                    <a:pt x="81" y="74"/>
                    <a:pt x="79" y="75"/>
                  </a:cubicBezTo>
                  <a:cubicBezTo>
                    <a:pt x="79" y="76"/>
                    <a:pt x="78" y="76"/>
                    <a:pt x="78" y="76"/>
                  </a:cubicBezTo>
                  <a:moveTo>
                    <a:pt x="45" y="73"/>
                  </a:moveTo>
                  <a:cubicBezTo>
                    <a:pt x="44" y="72"/>
                    <a:pt x="44" y="72"/>
                    <a:pt x="44" y="72"/>
                  </a:cubicBezTo>
                  <a:cubicBezTo>
                    <a:pt x="42" y="71"/>
                    <a:pt x="41" y="69"/>
                    <a:pt x="40" y="68"/>
                  </a:cubicBezTo>
                  <a:cubicBezTo>
                    <a:pt x="40" y="68"/>
                    <a:pt x="39" y="67"/>
                    <a:pt x="39" y="67"/>
                  </a:cubicBezTo>
                  <a:cubicBezTo>
                    <a:pt x="38" y="65"/>
                    <a:pt x="38" y="64"/>
                    <a:pt x="40" y="62"/>
                  </a:cubicBezTo>
                  <a:cubicBezTo>
                    <a:pt x="43" y="64"/>
                    <a:pt x="44" y="68"/>
                    <a:pt x="45" y="73"/>
                  </a:cubicBezTo>
                  <a:moveTo>
                    <a:pt x="60" y="68"/>
                  </a:moveTo>
                  <a:cubicBezTo>
                    <a:pt x="60" y="67"/>
                    <a:pt x="59" y="66"/>
                    <a:pt x="59" y="65"/>
                  </a:cubicBezTo>
                  <a:cubicBezTo>
                    <a:pt x="59" y="65"/>
                    <a:pt x="59" y="64"/>
                    <a:pt x="59" y="63"/>
                  </a:cubicBezTo>
                  <a:cubicBezTo>
                    <a:pt x="58" y="62"/>
                    <a:pt x="59" y="61"/>
                    <a:pt x="61" y="61"/>
                  </a:cubicBezTo>
                  <a:cubicBezTo>
                    <a:pt x="61" y="61"/>
                    <a:pt x="61" y="61"/>
                    <a:pt x="61" y="61"/>
                  </a:cubicBezTo>
                  <a:cubicBezTo>
                    <a:pt x="62" y="62"/>
                    <a:pt x="61" y="64"/>
                    <a:pt x="61" y="65"/>
                  </a:cubicBezTo>
                  <a:cubicBezTo>
                    <a:pt x="61" y="66"/>
                    <a:pt x="61" y="67"/>
                    <a:pt x="60" y="68"/>
                  </a:cubicBezTo>
                  <a:moveTo>
                    <a:pt x="21" y="182"/>
                  </a:moveTo>
                  <a:cubicBezTo>
                    <a:pt x="19" y="181"/>
                    <a:pt x="18" y="181"/>
                    <a:pt x="17" y="180"/>
                  </a:cubicBezTo>
                  <a:cubicBezTo>
                    <a:pt x="23" y="165"/>
                    <a:pt x="26" y="150"/>
                    <a:pt x="22" y="134"/>
                  </a:cubicBezTo>
                  <a:cubicBezTo>
                    <a:pt x="18" y="117"/>
                    <a:pt x="10" y="100"/>
                    <a:pt x="9" y="82"/>
                  </a:cubicBezTo>
                  <a:cubicBezTo>
                    <a:pt x="8" y="54"/>
                    <a:pt x="24" y="25"/>
                    <a:pt x="48" y="11"/>
                  </a:cubicBezTo>
                  <a:cubicBezTo>
                    <a:pt x="58" y="6"/>
                    <a:pt x="68" y="4"/>
                    <a:pt x="78" y="4"/>
                  </a:cubicBezTo>
                  <a:cubicBezTo>
                    <a:pt x="96" y="4"/>
                    <a:pt x="115" y="12"/>
                    <a:pt x="127" y="27"/>
                  </a:cubicBezTo>
                  <a:cubicBezTo>
                    <a:pt x="149" y="53"/>
                    <a:pt x="133" y="94"/>
                    <a:pt x="113" y="117"/>
                  </a:cubicBezTo>
                  <a:cubicBezTo>
                    <a:pt x="101" y="130"/>
                    <a:pt x="84" y="137"/>
                    <a:pt x="71" y="148"/>
                  </a:cubicBezTo>
                  <a:cubicBezTo>
                    <a:pt x="58" y="158"/>
                    <a:pt x="50" y="173"/>
                    <a:pt x="42" y="187"/>
                  </a:cubicBezTo>
                  <a:cubicBezTo>
                    <a:pt x="42" y="188"/>
                    <a:pt x="41" y="188"/>
                    <a:pt x="41" y="189"/>
                  </a:cubicBezTo>
                  <a:cubicBezTo>
                    <a:pt x="41" y="189"/>
                    <a:pt x="41" y="189"/>
                    <a:pt x="41" y="189"/>
                  </a:cubicBezTo>
                  <a:cubicBezTo>
                    <a:pt x="40" y="189"/>
                    <a:pt x="39" y="188"/>
                    <a:pt x="39" y="188"/>
                  </a:cubicBezTo>
                  <a:cubicBezTo>
                    <a:pt x="46" y="171"/>
                    <a:pt x="54" y="154"/>
                    <a:pt x="62" y="138"/>
                  </a:cubicBezTo>
                  <a:cubicBezTo>
                    <a:pt x="66" y="129"/>
                    <a:pt x="70" y="121"/>
                    <a:pt x="75" y="113"/>
                  </a:cubicBezTo>
                  <a:cubicBezTo>
                    <a:pt x="78" y="108"/>
                    <a:pt x="81" y="103"/>
                    <a:pt x="85" y="101"/>
                  </a:cubicBezTo>
                  <a:cubicBezTo>
                    <a:pt x="87" y="102"/>
                    <a:pt x="90" y="103"/>
                    <a:pt x="92" y="103"/>
                  </a:cubicBezTo>
                  <a:cubicBezTo>
                    <a:pt x="93" y="103"/>
                    <a:pt x="95" y="102"/>
                    <a:pt x="96" y="101"/>
                  </a:cubicBezTo>
                  <a:cubicBezTo>
                    <a:pt x="97" y="99"/>
                    <a:pt x="98" y="96"/>
                    <a:pt x="95" y="95"/>
                  </a:cubicBezTo>
                  <a:cubicBezTo>
                    <a:pt x="94" y="94"/>
                    <a:pt x="94" y="94"/>
                    <a:pt x="93" y="94"/>
                  </a:cubicBezTo>
                  <a:cubicBezTo>
                    <a:pt x="90" y="94"/>
                    <a:pt x="88" y="95"/>
                    <a:pt x="86" y="96"/>
                  </a:cubicBezTo>
                  <a:cubicBezTo>
                    <a:pt x="85" y="95"/>
                    <a:pt x="85" y="93"/>
                    <a:pt x="85" y="92"/>
                  </a:cubicBezTo>
                  <a:cubicBezTo>
                    <a:pt x="86" y="92"/>
                    <a:pt x="87" y="92"/>
                    <a:pt x="88" y="92"/>
                  </a:cubicBezTo>
                  <a:cubicBezTo>
                    <a:pt x="92" y="92"/>
                    <a:pt x="96" y="90"/>
                    <a:pt x="99" y="88"/>
                  </a:cubicBezTo>
                  <a:cubicBezTo>
                    <a:pt x="101" y="86"/>
                    <a:pt x="104" y="82"/>
                    <a:pt x="102" y="80"/>
                  </a:cubicBezTo>
                  <a:cubicBezTo>
                    <a:pt x="100" y="79"/>
                    <a:pt x="99" y="78"/>
                    <a:pt x="98" y="78"/>
                  </a:cubicBezTo>
                  <a:cubicBezTo>
                    <a:pt x="93" y="78"/>
                    <a:pt x="87" y="83"/>
                    <a:pt x="84" y="87"/>
                  </a:cubicBezTo>
                  <a:cubicBezTo>
                    <a:pt x="81" y="86"/>
                    <a:pt x="79" y="84"/>
                    <a:pt x="78" y="81"/>
                  </a:cubicBezTo>
                  <a:cubicBezTo>
                    <a:pt x="82" y="79"/>
                    <a:pt x="86" y="75"/>
                    <a:pt x="88" y="71"/>
                  </a:cubicBezTo>
                  <a:cubicBezTo>
                    <a:pt x="88" y="69"/>
                    <a:pt x="89" y="65"/>
                    <a:pt x="86" y="64"/>
                  </a:cubicBezTo>
                  <a:cubicBezTo>
                    <a:pt x="85" y="64"/>
                    <a:pt x="84" y="64"/>
                    <a:pt x="84" y="64"/>
                  </a:cubicBezTo>
                  <a:cubicBezTo>
                    <a:pt x="82" y="64"/>
                    <a:pt x="80" y="66"/>
                    <a:pt x="78" y="68"/>
                  </a:cubicBezTo>
                  <a:cubicBezTo>
                    <a:pt x="75" y="71"/>
                    <a:pt x="74" y="75"/>
                    <a:pt x="74" y="79"/>
                  </a:cubicBezTo>
                  <a:cubicBezTo>
                    <a:pt x="74" y="79"/>
                    <a:pt x="73" y="79"/>
                    <a:pt x="73" y="80"/>
                  </a:cubicBezTo>
                  <a:cubicBezTo>
                    <a:pt x="72" y="80"/>
                    <a:pt x="71" y="80"/>
                    <a:pt x="71" y="80"/>
                  </a:cubicBezTo>
                  <a:cubicBezTo>
                    <a:pt x="67" y="80"/>
                    <a:pt x="64" y="76"/>
                    <a:pt x="62" y="72"/>
                  </a:cubicBezTo>
                  <a:cubicBezTo>
                    <a:pt x="63" y="71"/>
                    <a:pt x="64" y="69"/>
                    <a:pt x="64" y="67"/>
                  </a:cubicBezTo>
                  <a:cubicBezTo>
                    <a:pt x="65" y="64"/>
                    <a:pt x="66" y="60"/>
                    <a:pt x="64" y="57"/>
                  </a:cubicBezTo>
                  <a:cubicBezTo>
                    <a:pt x="63" y="56"/>
                    <a:pt x="62" y="55"/>
                    <a:pt x="60" y="55"/>
                  </a:cubicBezTo>
                  <a:cubicBezTo>
                    <a:pt x="59" y="55"/>
                    <a:pt x="57" y="56"/>
                    <a:pt x="56" y="57"/>
                  </a:cubicBezTo>
                  <a:cubicBezTo>
                    <a:pt x="54" y="61"/>
                    <a:pt x="55" y="65"/>
                    <a:pt x="56" y="68"/>
                  </a:cubicBezTo>
                  <a:cubicBezTo>
                    <a:pt x="56" y="69"/>
                    <a:pt x="57" y="71"/>
                    <a:pt x="58" y="72"/>
                  </a:cubicBezTo>
                  <a:cubicBezTo>
                    <a:pt x="58" y="72"/>
                    <a:pt x="58" y="72"/>
                    <a:pt x="58" y="72"/>
                  </a:cubicBezTo>
                  <a:cubicBezTo>
                    <a:pt x="56" y="74"/>
                    <a:pt x="53" y="75"/>
                    <a:pt x="51" y="75"/>
                  </a:cubicBezTo>
                  <a:cubicBezTo>
                    <a:pt x="51" y="75"/>
                    <a:pt x="50" y="75"/>
                    <a:pt x="49" y="74"/>
                  </a:cubicBezTo>
                  <a:cubicBezTo>
                    <a:pt x="48" y="67"/>
                    <a:pt x="46" y="59"/>
                    <a:pt x="40" y="58"/>
                  </a:cubicBezTo>
                  <a:cubicBezTo>
                    <a:pt x="40" y="58"/>
                    <a:pt x="39" y="58"/>
                    <a:pt x="39" y="58"/>
                  </a:cubicBezTo>
                  <a:cubicBezTo>
                    <a:pt x="36" y="58"/>
                    <a:pt x="34" y="61"/>
                    <a:pt x="34" y="64"/>
                  </a:cubicBezTo>
                  <a:cubicBezTo>
                    <a:pt x="34" y="69"/>
                    <a:pt x="39" y="73"/>
                    <a:pt x="43" y="76"/>
                  </a:cubicBezTo>
                  <a:cubicBezTo>
                    <a:pt x="43" y="76"/>
                    <a:pt x="44" y="77"/>
                    <a:pt x="45" y="77"/>
                  </a:cubicBezTo>
                  <a:cubicBezTo>
                    <a:pt x="46" y="78"/>
                    <a:pt x="46" y="79"/>
                    <a:pt x="46" y="80"/>
                  </a:cubicBezTo>
                  <a:cubicBezTo>
                    <a:pt x="48" y="96"/>
                    <a:pt x="46" y="112"/>
                    <a:pt x="43" y="128"/>
                  </a:cubicBezTo>
                  <a:cubicBezTo>
                    <a:pt x="39" y="147"/>
                    <a:pt x="32" y="165"/>
                    <a:pt x="21" y="181"/>
                  </a:cubicBezTo>
                  <a:cubicBezTo>
                    <a:pt x="21" y="182"/>
                    <a:pt x="21" y="182"/>
                    <a:pt x="21" y="182"/>
                  </a:cubicBezTo>
                  <a:moveTo>
                    <a:pt x="77" y="0"/>
                  </a:moveTo>
                  <a:cubicBezTo>
                    <a:pt x="76" y="0"/>
                    <a:pt x="75" y="0"/>
                    <a:pt x="74" y="0"/>
                  </a:cubicBezTo>
                  <a:cubicBezTo>
                    <a:pt x="48" y="1"/>
                    <a:pt x="26" y="19"/>
                    <a:pt x="15" y="42"/>
                  </a:cubicBezTo>
                  <a:cubicBezTo>
                    <a:pt x="5" y="60"/>
                    <a:pt x="3" y="81"/>
                    <a:pt x="8" y="101"/>
                  </a:cubicBezTo>
                  <a:cubicBezTo>
                    <a:pt x="12" y="113"/>
                    <a:pt x="17" y="126"/>
                    <a:pt x="19" y="139"/>
                  </a:cubicBezTo>
                  <a:cubicBezTo>
                    <a:pt x="22" y="153"/>
                    <a:pt x="19" y="166"/>
                    <a:pt x="13" y="179"/>
                  </a:cubicBezTo>
                  <a:cubicBezTo>
                    <a:pt x="13" y="179"/>
                    <a:pt x="13" y="179"/>
                    <a:pt x="13" y="179"/>
                  </a:cubicBezTo>
                  <a:cubicBezTo>
                    <a:pt x="13" y="179"/>
                    <a:pt x="12" y="179"/>
                    <a:pt x="12" y="180"/>
                  </a:cubicBezTo>
                  <a:cubicBezTo>
                    <a:pt x="7" y="192"/>
                    <a:pt x="0" y="212"/>
                    <a:pt x="15" y="219"/>
                  </a:cubicBezTo>
                  <a:cubicBezTo>
                    <a:pt x="17" y="220"/>
                    <a:pt x="19" y="220"/>
                    <a:pt x="21" y="220"/>
                  </a:cubicBezTo>
                  <a:cubicBezTo>
                    <a:pt x="33" y="220"/>
                    <a:pt x="39" y="203"/>
                    <a:pt x="43" y="193"/>
                  </a:cubicBezTo>
                  <a:cubicBezTo>
                    <a:pt x="44" y="193"/>
                    <a:pt x="44" y="192"/>
                    <a:pt x="44" y="192"/>
                  </a:cubicBezTo>
                  <a:cubicBezTo>
                    <a:pt x="54" y="174"/>
                    <a:pt x="63" y="157"/>
                    <a:pt x="80" y="146"/>
                  </a:cubicBezTo>
                  <a:cubicBezTo>
                    <a:pt x="94" y="136"/>
                    <a:pt x="108" y="129"/>
                    <a:pt x="119" y="116"/>
                  </a:cubicBezTo>
                  <a:cubicBezTo>
                    <a:pt x="137" y="95"/>
                    <a:pt x="149" y="61"/>
                    <a:pt x="136" y="34"/>
                  </a:cubicBezTo>
                  <a:cubicBezTo>
                    <a:pt x="126" y="12"/>
                    <a:pt x="100" y="0"/>
                    <a:pt x="77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25" name="组合 24"/>
            <p:cNvGrpSpPr/>
            <p:nvPr/>
          </p:nvGrpSpPr>
          <p:grpSpPr>
            <a:xfrm>
              <a:off x="355268" y="3054277"/>
              <a:ext cx="984250" cy="1238250"/>
              <a:chOff x="312737" y="5584826"/>
              <a:chExt cx="984250" cy="1238250"/>
            </a:xfrm>
            <a:solidFill>
              <a:schemeClr val="bg1">
                <a:alpha val="20000"/>
              </a:schemeClr>
            </a:solidFill>
          </p:grpSpPr>
          <p:sp>
            <p:nvSpPr>
              <p:cNvPr id="90" name="Freeform 22"/>
              <p:cNvSpPr>
                <a:spLocks noEditPoints="1"/>
              </p:cNvSpPr>
              <p:nvPr/>
            </p:nvSpPr>
            <p:spPr bwMode="auto">
              <a:xfrm>
                <a:off x="312737" y="5584826"/>
                <a:ext cx="984250" cy="1238250"/>
              </a:xfrm>
              <a:custGeom>
                <a:avLst/>
                <a:gdLst>
                  <a:gd name="T0" fmla="*/ 11 w 232"/>
                  <a:gd name="T1" fmla="*/ 270 h 292"/>
                  <a:gd name="T2" fmla="*/ 11 w 232"/>
                  <a:gd name="T3" fmla="*/ 252 h 292"/>
                  <a:gd name="T4" fmla="*/ 8 w 232"/>
                  <a:gd name="T5" fmla="*/ 238 h 292"/>
                  <a:gd name="T6" fmla="*/ 8 w 232"/>
                  <a:gd name="T7" fmla="*/ 221 h 292"/>
                  <a:gd name="T8" fmla="*/ 10 w 232"/>
                  <a:gd name="T9" fmla="*/ 208 h 292"/>
                  <a:gd name="T10" fmla="*/ 9 w 232"/>
                  <a:gd name="T11" fmla="*/ 207 h 292"/>
                  <a:gd name="T12" fmla="*/ 9 w 232"/>
                  <a:gd name="T13" fmla="*/ 191 h 292"/>
                  <a:gd name="T14" fmla="*/ 9 w 232"/>
                  <a:gd name="T15" fmla="*/ 177 h 292"/>
                  <a:gd name="T16" fmla="*/ 10 w 232"/>
                  <a:gd name="T17" fmla="*/ 164 h 292"/>
                  <a:gd name="T18" fmla="*/ 9 w 232"/>
                  <a:gd name="T19" fmla="*/ 153 h 292"/>
                  <a:gd name="T20" fmla="*/ 10 w 232"/>
                  <a:gd name="T21" fmla="*/ 138 h 292"/>
                  <a:gd name="T22" fmla="*/ 8 w 232"/>
                  <a:gd name="T23" fmla="*/ 126 h 292"/>
                  <a:gd name="T24" fmla="*/ 11 w 232"/>
                  <a:gd name="T25" fmla="*/ 113 h 292"/>
                  <a:gd name="T26" fmla="*/ 11 w 232"/>
                  <a:gd name="T27" fmla="*/ 110 h 292"/>
                  <a:gd name="T28" fmla="*/ 11 w 232"/>
                  <a:gd name="T29" fmla="*/ 100 h 292"/>
                  <a:gd name="T30" fmla="*/ 8 w 232"/>
                  <a:gd name="T31" fmla="*/ 73 h 292"/>
                  <a:gd name="T32" fmla="*/ 11 w 232"/>
                  <a:gd name="T33" fmla="*/ 55 h 292"/>
                  <a:gd name="T34" fmla="*/ 11 w 232"/>
                  <a:gd name="T35" fmla="*/ 40 h 292"/>
                  <a:gd name="T36" fmla="*/ 9 w 232"/>
                  <a:gd name="T37" fmla="*/ 21 h 292"/>
                  <a:gd name="T38" fmla="*/ 80 w 232"/>
                  <a:gd name="T39" fmla="*/ 4 h 292"/>
                  <a:gd name="T40" fmla="*/ 227 w 232"/>
                  <a:gd name="T41" fmla="*/ 265 h 292"/>
                  <a:gd name="T42" fmla="*/ 31 w 232"/>
                  <a:gd name="T43" fmla="*/ 288 h 292"/>
                  <a:gd name="T44" fmla="*/ 18 w 232"/>
                  <a:gd name="T45" fmla="*/ 269 h 292"/>
                  <a:gd name="T46" fmla="*/ 19 w 232"/>
                  <a:gd name="T47" fmla="*/ 254 h 292"/>
                  <a:gd name="T48" fmla="*/ 19 w 232"/>
                  <a:gd name="T49" fmla="*/ 239 h 292"/>
                  <a:gd name="T50" fmla="*/ 19 w 232"/>
                  <a:gd name="T51" fmla="*/ 222 h 292"/>
                  <a:gd name="T52" fmla="*/ 19 w 232"/>
                  <a:gd name="T53" fmla="*/ 208 h 292"/>
                  <a:gd name="T54" fmla="*/ 19 w 232"/>
                  <a:gd name="T55" fmla="*/ 194 h 292"/>
                  <a:gd name="T56" fmla="*/ 18 w 232"/>
                  <a:gd name="T57" fmla="*/ 180 h 292"/>
                  <a:gd name="T58" fmla="*/ 19 w 232"/>
                  <a:gd name="T59" fmla="*/ 167 h 292"/>
                  <a:gd name="T60" fmla="*/ 18 w 232"/>
                  <a:gd name="T61" fmla="*/ 154 h 292"/>
                  <a:gd name="T62" fmla="*/ 19 w 232"/>
                  <a:gd name="T63" fmla="*/ 139 h 292"/>
                  <a:gd name="T64" fmla="*/ 18 w 232"/>
                  <a:gd name="T65" fmla="*/ 126 h 292"/>
                  <a:gd name="T66" fmla="*/ 17 w 232"/>
                  <a:gd name="T67" fmla="*/ 113 h 292"/>
                  <a:gd name="T68" fmla="*/ 18 w 232"/>
                  <a:gd name="T69" fmla="*/ 97 h 292"/>
                  <a:gd name="T70" fmla="*/ 18 w 232"/>
                  <a:gd name="T71" fmla="*/ 85 h 292"/>
                  <a:gd name="T72" fmla="*/ 18 w 232"/>
                  <a:gd name="T73" fmla="*/ 71 h 292"/>
                  <a:gd name="T74" fmla="*/ 19 w 232"/>
                  <a:gd name="T75" fmla="*/ 52 h 292"/>
                  <a:gd name="T76" fmla="*/ 19 w 232"/>
                  <a:gd name="T77" fmla="*/ 33 h 292"/>
                  <a:gd name="T78" fmla="*/ 19 w 232"/>
                  <a:gd name="T79" fmla="*/ 18 h 292"/>
                  <a:gd name="T80" fmla="*/ 29 w 232"/>
                  <a:gd name="T81" fmla="*/ 4 h 292"/>
                  <a:gd name="T82" fmla="*/ 34 w 232"/>
                  <a:gd name="T83" fmla="*/ 0 h 292"/>
                  <a:gd name="T84" fmla="*/ 11 w 232"/>
                  <a:gd name="T85" fmla="*/ 27 h 292"/>
                  <a:gd name="T86" fmla="*/ 11 w 232"/>
                  <a:gd name="T87" fmla="*/ 46 h 292"/>
                  <a:gd name="T88" fmla="*/ 4 w 232"/>
                  <a:gd name="T89" fmla="*/ 75 h 292"/>
                  <a:gd name="T90" fmla="*/ 11 w 232"/>
                  <a:gd name="T91" fmla="*/ 92 h 292"/>
                  <a:gd name="T92" fmla="*/ 4 w 232"/>
                  <a:gd name="T93" fmla="*/ 108 h 292"/>
                  <a:gd name="T94" fmla="*/ 4 w 232"/>
                  <a:gd name="T95" fmla="*/ 125 h 292"/>
                  <a:gd name="T96" fmla="*/ 11 w 232"/>
                  <a:gd name="T97" fmla="*/ 148 h 292"/>
                  <a:gd name="T98" fmla="*/ 10 w 232"/>
                  <a:gd name="T99" fmla="*/ 160 h 292"/>
                  <a:gd name="T100" fmla="*/ 5 w 232"/>
                  <a:gd name="T101" fmla="*/ 175 h 292"/>
                  <a:gd name="T102" fmla="*/ 11 w 232"/>
                  <a:gd name="T103" fmla="*/ 198 h 292"/>
                  <a:gd name="T104" fmla="*/ 11 w 232"/>
                  <a:gd name="T105" fmla="*/ 216 h 292"/>
                  <a:gd name="T106" fmla="*/ 5 w 232"/>
                  <a:gd name="T107" fmla="*/ 236 h 292"/>
                  <a:gd name="T108" fmla="*/ 11 w 232"/>
                  <a:gd name="T109" fmla="*/ 263 h 292"/>
                  <a:gd name="T110" fmla="*/ 31 w 232"/>
                  <a:gd name="T111" fmla="*/ 292 h 292"/>
                  <a:gd name="T112" fmla="*/ 231 w 232"/>
                  <a:gd name="T113" fmla="*/ 277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32" h="292">
                    <a:moveTo>
                      <a:pt x="11" y="270"/>
                    </a:moveTo>
                    <a:cubicBezTo>
                      <a:pt x="10" y="269"/>
                      <a:pt x="10" y="269"/>
                      <a:pt x="10" y="269"/>
                    </a:cubicBezTo>
                    <a:cubicBezTo>
                      <a:pt x="9" y="268"/>
                      <a:pt x="9" y="268"/>
                      <a:pt x="10" y="267"/>
                    </a:cubicBezTo>
                    <a:cubicBezTo>
                      <a:pt x="11" y="267"/>
                      <a:pt x="11" y="267"/>
                      <a:pt x="11" y="267"/>
                    </a:cubicBezTo>
                    <a:cubicBezTo>
                      <a:pt x="11" y="268"/>
                      <a:pt x="11" y="269"/>
                      <a:pt x="11" y="270"/>
                    </a:cubicBezTo>
                    <a:moveTo>
                      <a:pt x="11" y="255"/>
                    </a:moveTo>
                    <a:cubicBezTo>
                      <a:pt x="10" y="254"/>
                      <a:pt x="10" y="254"/>
                      <a:pt x="10" y="254"/>
                    </a:cubicBezTo>
                    <a:cubicBezTo>
                      <a:pt x="10" y="253"/>
                      <a:pt x="10" y="253"/>
                      <a:pt x="10" y="253"/>
                    </a:cubicBezTo>
                    <a:cubicBezTo>
                      <a:pt x="10" y="253"/>
                      <a:pt x="10" y="253"/>
                      <a:pt x="10" y="253"/>
                    </a:cubicBezTo>
                    <a:cubicBezTo>
                      <a:pt x="10" y="253"/>
                      <a:pt x="11" y="252"/>
                      <a:pt x="11" y="252"/>
                    </a:cubicBezTo>
                    <a:cubicBezTo>
                      <a:pt x="11" y="253"/>
                      <a:pt x="11" y="254"/>
                      <a:pt x="11" y="255"/>
                    </a:cubicBezTo>
                    <a:moveTo>
                      <a:pt x="11" y="240"/>
                    </a:moveTo>
                    <a:cubicBezTo>
                      <a:pt x="11" y="240"/>
                      <a:pt x="10" y="239"/>
                      <a:pt x="10" y="239"/>
                    </a:cubicBezTo>
                    <a:cubicBezTo>
                      <a:pt x="9" y="239"/>
                      <a:pt x="9" y="239"/>
                      <a:pt x="8" y="238"/>
                    </a:cubicBezTo>
                    <a:cubicBezTo>
                      <a:pt x="8" y="238"/>
                      <a:pt x="8" y="238"/>
                      <a:pt x="8" y="238"/>
                    </a:cubicBezTo>
                    <a:cubicBezTo>
                      <a:pt x="9" y="237"/>
                      <a:pt x="9" y="237"/>
                      <a:pt x="9" y="237"/>
                    </a:cubicBezTo>
                    <a:cubicBezTo>
                      <a:pt x="10" y="237"/>
                      <a:pt x="10" y="237"/>
                      <a:pt x="11" y="237"/>
                    </a:cubicBezTo>
                    <a:cubicBezTo>
                      <a:pt x="11" y="238"/>
                      <a:pt x="11" y="239"/>
                      <a:pt x="11" y="240"/>
                    </a:cubicBezTo>
                    <a:moveTo>
                      <a:pt x="11" y="224"/>
                    </a:moveTo>
                    <a:cubicBezTo>
                      <a:pt x="9" y="224"/>
                      <a:pt x="7" y="223"/>
                      <a:pt x="8" y="221"/>
                    </a:cubicBezTo>
                    <a:cubicBezTo>
                      <a:pt x="9" y="220"/>
                      <a:pt x="10" y="219"/>
                      <a:pt x="11" y="219"/>
                    </a:cubicBezTo>
                    <a:cubicBezTo>
                      <a:pt x="11" y="219"/>
                      <a:pt x="11" y="219"/>
                      <a:pt x="11" y="219"/>
                    </a:cubicBezTo>
                    <a:cubicBezTo>
                      <a:pt x="11" y="221"/>
                      <a:pt x="11" y="223"/>
                      <a:pt x="11" y="224"/>
                    </a:cubicBezTo>
                    <a:moveTo>
                      <a:pt x="11" y="209"/>
                    </a:moveTo>
                    <a:cubicBezTo>
                      <a:pt x="11" y="209"/>
                      <a:pt x="10" y="208"/>
                      <a:pt x="10" y="208"/>
                    </a:cubicBezTo>
                    <a:cubicBezTo>
                      <a:pt x="9" y="208"/>
                      <a:pt x="9" y="208"/>
                      <a:pt x="9" y="208"/>
                    </a:cubicBezTo>
                    <a:cubicBezTo>
                      <a:pt x="9" y="207"/>
                      <a:pt x="9" y="207"/>
                      <a:pt x="9" y="207"/>
                    </a:cubicBezTo>
                    <a:cubicBezTo>
                      <a:pt x="9" y="207"/>
                      <a:pt x="9" y="207"/>
                      <a:pt x="9" y="207"/>
                    </a:cubicBezTo>
                    <a:cubicBezTo>
                      <a:pt x="9" y="207"/>
                      <a:pt x="9" y="207"/>
                      <a:pt x="9" y="207"/>
                    </a:cubicBezTo>
                    <a:cubicBezTo>
                      <a:pt x="9" y="207"/>
                      <a:pt x="9" y="207"/>
                      <a:pt x="9" y="207"/>
                    </a:cubicBezTo>
                    <a:cubicBezTo>
                      <a:pt x="9" y="207"/>
                      <a:pt x="9" y="206"/>
                      <a:pt x="10" y="206"/>
                    </a:cubicBezTo>
                    <a:cubicBezTo>
                      <a:pt x="10" y="206"/>
                      <a:pt x="11" y="206"/>
                      <a:pt x="11" y="206"/>
                    </a:cubicBezTo>
                    <a:cubicBezTo>
                      <a:pt x="11" y="207"/>
                      <a:pt x="11" y="208"/>
                      <a:pt x="11" y="209"/>
                    </a:cubicBezTo>
                    <a:moveTo>
                      <a:pt x="11" y="194"/>
                    </a:moveTo>
                    <a:cubicBezTo>
                      <a:pt x="9" y="193"/>
                      <a:pt x="6" y="192"/>
                      <a:pt x="9" y="191"/>
                    </a:cubicBezTo>
                    <a:cubicBezTo>
                      <a:pt x="10" y="191"/>
                      <a:pt x="10" y="191"/>
                      <a:pt x="11" y="191"/>
                    </a:cubicBezTo>
                    <a:cubicBezTo>
                      <a:pt x="11" y="191"/>
                      <a:pt x="11" y="191"/>
                      <a:pt x="11" y="191"/>
                    </a:cubicBezTo>
                    <a:cubicBezTo>
                      <a:pt x="11" y="192"/>
                      <a:pt x="11" y="193"/>
                      <a:pt x="11" y="194"/>
                    </a:cubicBezTo>
                    <a:moveTo>
                      <a:pt x="11" y="180"/>
                    </a:moveTo>
                    <a:cubicBezTo>
                      <a:pt x="9" y="179"/>
                      <a:pt x="7" y="178"/>
                      <a:pt x="9" y="177"/>
                    </a:cubicBezTo>
                    <a:cubicBezTo>
                      <a:pt x="9" y="177"/>
                      <a:pt x="10" y="177"/>
                      <a:pt x="10" y="177"/>
                    </a:cubicBezTo>
                    <a:cubicBezTo>
                      <a:pt x="10" y="177"/>
                      <a:pt x="11" y="177"/>
                      <a:pt x="11" y="177"/>
                    </a:cubicBezTo>
                    <a:cubicBezTo>
                      <a:pt x="11" y="178"/>
                      <a:pt x="11" y="179"/>
                      <a:pt x="11" y="180"/>
                    </a:cubicBezTo>
                    <a:moveTo>
                      <a:pt x="11" y="167"/>
                    </a:moveTo>
                    <a:cubicBezTo>
                      <a:pt x="10" y="166"/>
                      <a:pt x="8" y="165"/>
                      <a:pt x="10" y="164"/>
                    </a:cubicBezTo>
                    <a:cubicBezTo>
                      <a:pt x="10" y="164"/>
                      <a:pt x="10" y="164"/>
                      <a:pt x="11" y="164"/>
                    </a:cubicBezTo>
                    <a:cubicBezTo>
                      <a:pt x="11" y="164"/>
                      <a:pt x="11" y="164"/>
                      <a:pt x="11" y="164"/>
                    </a:cubicBezTo>
                    <a:cubicBezTo>
                      <a:pt x="11" y="165"/>
                      <a:pt x="11" y="166"/>
                      <a:pt x="11" y="167"/>
                    </a:cubicBezTo>
                    <a:moveTo>
                      <a:pt x="11" y="155"/>
                    </a:moveTo>
                    <a:cubicBezTo>
                      <a:pt x="10" y="154"/>
                      <a:pt x="9" y="153"/>
                      <a:pt x="9" y="153"/>
                    </a:cubicBezTo>
                    <a:cubicBezTo>
                      <a:pt x="9" y="152"/>
                      <a:pt x="10" y="152"/>
                      <a:pt x="11" y="152"/>
                    </a:cubicBezTo>
                    <a:cubicBezTo>
                      <a:pt x="11" y="153"/>
                      <a:pt x="11" y="154"/>
                      <a:pt x="11" y="155"/>
                    </a:cubicBezTo>
                    <a:moveTo>
                      <a:pt x="11" y="140"/>
                    </a:moveTo>
                    <a:cubicBezTo>
                      <a:pt x="11" y="140"/>
                      <a:pt x="10" y="140"/>
                      <a:pt x="9" y="140"/>
                    </a:cubicBezTo>
                    <a:cubicBezTo>
                      <a:pt x="8" y="139"/>
                      <a:pt x="8" y="139"/>
                      <a:pt x="10" y="138"/>
                    </a:cubicBezTo>
                    <a:cubicBezTo>
                      <a:pt x="10" y="138"/>
                      <a:pt x="11" y="138"/>
                      <a:pt x="11" y="138"/>
                    </a:cubicBezTo>
                    <a:cubicBezTo>
                      <a:pt x="11" y="138"/>
                      <a:pt x="11" y="139"/>
                      <a:pt x="11" y="140"/>
                    </a:cubicBezTo>
                    <a:moveTo>
                      <a:pt x="11" y="127"/>
                    </a:moveTo>
                    <a:cubicBezTo>
                      <a:pt x="11" y="127"/>
                      <a:pt x="10" y="127"/>
                      <a:pt x="9" y="127"/>
                    </a:cubicBezTo>
                    <a:cubicBezTo>
                      <a:pt x="9" y="126"/>
                      <a:pt x="9" y="126"/>
                      <a:pt x="8" y="126"/>
                    </a:cubicBezTo>
                    <a:cubicBezTo>
                      <a:pt x="8" y="125"/>
                      <a:pt x="8" y="125"/>
                      <a:pt x="8" y="125"/>
                    </a:cubicBezTo>
                    <a:cubicBezTo>
                      <a:pt x="8" y="125"/>
                      <a:pt x="10" y="124"/>
                      <a:pt x="11" y="124"/>
                    </a:cubicBezTo>
                    <a:cubicBezTo>
                      <a:pt x="11" y="124"/>
                      <a:pt x="11" y="124"/>
                      <a:pt x="11" y="124"/>
                    </a:cubicBezTo>
                    <a:cubicBezTo>
                      <a:pt x="11" y="125"/>
                      <a:pt x="11" y="126"/>
                      <a:pt x="11" y="127"/>
                    </a:cubicBezTo>
                    <a:moveTo>
                      <a:pt x="11" y="113"/>
                    </a:moveTo>
                    <a:cubicBezTo>
                      <a:pt x="10" y="112"/>
                      <a:pt x="10" y="112"/>
                      <a:pt x="9" y="112"/>
                    </a:cubicBezTo>
                    <a:cubicBezTo>
                      <a:pt x="8" y="111"/>
                      <a:pt x="8" y="111"/>
                      <a:pt x="8" y="111"/>
                    </a:cubicBezTo>
                    <a:cubicBezTo>
                      <a:pt x="7" y="110"/>
                      <a:pt x="7" y="110"/>
                      <a:pt x="7" y="110"/>
                    </a:cubicBezTo>
                    <a:cubicBezTo>
                      <a:pt x="8" y="110"/>
                      <a:pt x="9" y="110"/>
                      <a:pt x="10" y="110"/>
                    </a:cubicBezTo>
                    <a:cubicBezTo>
                      <a:pt x="10" y="110"/>
                      <a:pt x="11" y="110"/>
                      <a:pt x="11" y="110"/>
                    </a:cubicBezTo>
                    <a:cubicBezTo>
                      <a:pt x="11" y="111"/>
                      <a:pt x="11" y="112"/>
                      <a:pt x="11" y="113"/>
                    </a:cubicBezTo>
                    <a:moveTo>
                      <a:pt x="11" y="100"/>
                    </a:moveTo>
                    <a:cubicBezTo>
                      <a:pt x="9" y="100"/>
                      <a:pt x="6" y="98"/>
                      <a:pt x="9" y="96"/>
                    </a:cubicBezTo>
                    <a:cubicBezTo>
                      <a:pt x="10" y="96"/>
                      <a:pt x="10" y="96"/>
                      <a:pt x="11" y="95"/>
                    </a:cubicBezTo>
                    <a:cubicBezTo>
                      <a:pt x="11" y="97"/>
                      <a:pt x="11" y="99"/>
                      <a:pt x="11" y="100"/>
                    </a:cubicBezTo>
                    <a:moveTo>
                      <a:pt x="11" y="86"/>
                    </a:moveTo>
                    <a:cubicBezTo>
                      <a:pt x="10" y="85"/>
                      <a:pt x="9" y="84"/>
                      <a:pt x="11" y="83"/>
                    </a:cubicBezTo>
                    <a:cubicBezTo>
                      <a:pt x="11" y="84"/>
                      <a:pt x="11" y="85"/>
                      <a:pt x="11" y="86"/>
                    </a:cubicBezTo>
                    <a:moveTo>
                      <a:pt x="11" y="74"/>
                    </a:moveTo>
                    <a:cubicBezTo>
                      <a:pt x="10" y="74"/>
                      <a:pt x="9" y="74"/>
                      <a:pt x="8" y="73"/>
                    </a:cubicBezTo>
                    <a:cubicBezTo>
                      <a:pt x="8" y="72"/>
                      <a:pt x="8" y="72"/>
                      <a:pt x="8" y="72"/>
                    </a:cubicBezTo>
                    <a:cubicBezTo>
                      <a:pt x="8" y="71"/>
                      <a:pt x="8" y="71"/>
                      <a:pt x="9" y="71"/>
                    </a:cubicBezTo>
                    <a:cubicBezTo>
                      <a:pt x="9" y="70"/>
                      <a:pt x="10" y="69"/>
                      <a:pt x="11" y="69"/>
                    </a:cubicBezTo>
                    <a:cubicBezTo>
                      <a:pt x="11" y="71"/>
                      <a:pt x="11" y="73"/>
                      <a:pt x="11" y="74"/>
                    </a:cubicBezTo>
                    <a:moveTo>
                      <a:pt x="11" y="55"/>
                    </a:moveTo>
                    <a:cubicBezTo>
                      <a:pt x="10" y="55"/>
                      <a:pt x="10" y="54"/>
                      <a:pt x="9" y="54"/>
                    </a:cubicBezTo>
                    <a:cubicBezTo>
                      <a:pt x="7" y="53"/>
                      <a:pt x="7" y="52"/>
                      <a:pt x="9" y="51"/>
                    </a:cubicBezTo>
                    <a:cubicBezTo>
                      <a:pt x="9" y="51"/>
                      <a:pt x="10" y="50"/>
                      <a:pt x="11" y="50"/>
                    </a:cubicBezTo>
                    <a:cubicBezTo>
                      <a:pt x="11" y="52"/>
                      <a:pt x="11" y="53"/>
                      <a:pt x="11" y="55"/>
                    </a:cubicBezTo>
                    <a:moveTo>
                      <a:pt x="11" y="40"/>
                    </a:moveTo>
                    <a:cubicBezTo>
                      <a:pt x="9" y="38"/>
                      <a:pt x="6" y="35"/>
                      <a:pt x="10" y="33"/>
                    </a:cubicBezTo>
                    <a:cubicBezTo>
                      <a:pt x="10" y="33"/>
                      <a:pt x="11" y="33"/>
                      <a:pt x="11" y="33"/>
                    </a:cubicBezTo>
                    <a:cubicBezTo>
                      <a:pt x="11" y="35"/>
                      <a:pt x="11" y="38"/>
                      <a:pt x="11" y="40"/>
                    </a:cubicBezTo>
                    <a:moveTo>
                      <a:pt x="11" y="22"/>
                    </a:moveTo>
                    <a:cubicBezTo>
                      <a:pt x="10" y="22"/>
                      <a:pt x="9" y="21"/>
                      <a:pt x="9" y="21"/>
                    </a:cubicBezTo>
                    <a:cubicBezTo>
                      <a:pt x="9" y="20"/>
                      <a:pt x="9" y="19"/>
                      <a:pt x="10" y="19"/>
                    </a:cubicBezTo>
                    <a:cubicBezTo>
                      <a:pt x="10" y="18"/>
                      <a:pt x="11" y="18"/>
                      <a:pt x="11" y="18"/>
                    </a:cubicBezTo>
                    <a:cubicBezTo>
                      <a:pt x="11" y="19"/>
                      <a:pt x="11" y="21"/>
                      <a:pt x="11" y="22"/>
                    </a:cubicBezTo>
                    <a:moveTo>
                      <a:pt x="34" y="4"/>
                    </a:moveTo>
                    <a:cubicBezTo>
                      <a:pt x="49" y="4"/>
                      <a:pt x="65" y="4"/>
                      <a:pt x="80" y="4"/>
                    </a:cubicBezTo>
                    <a:cubicBezTo>
                      <a:pt x="120" y="4"/>
                      <a:pt x="160" y="4"/>
                      <a:pt x="200" y="4"/>
                    </a:cubicBezTo>
                    <a:cubicBezTo>
                      <a:pt x="202" y="4"/>
                      <a:pt x="206" y="4"/>
                      <a:pt x="209" y="4"/>
                    </a:cubicBezTo>
                    <a:cubicBezTo>
                      <a:pt x="218" y="4"/>
                      <a:pt x="227" y="5"/>
                      <a:pt x="227" y="16"/>
                    </a:cubicBezTo>
                    <a:cubicBezTo>
                      <a:pt x="227" y="24"/>
                      <a:pt x="227" y="32"/>
                      <a:pt x="227" y="40"/>
                    </a:cubicBezTo>
                    <a:cubicBezTo>
                      <a:pt x="227" y="115"/>
                      <a:pt x="227" y="190"/>
                      <a:pt x="227" y="265"/>
                    </a:cubicBezTo>
                    <a:cubicBezTo>
                      <a:pt x="227" y="269"/>
                      <a:pt x="227" y="273"/>
                      <a:pt x="227" y="277"/>
                    </a:cubicBezTo>
                    <a:cubicBezTo>
                      <a:pt x="226" y="287"/>
                      <a:pt x="217" y="288"/>
                      <a:pt x="207" y="288"/>
                    </a:cubicBezTo>
                    <a:cubicBezTo>
                      <a:pt x="203" y="288"/>
                      <a:pt x="198" y="288"/>
                      <a:pt x="195" y="288"/>
                    </a:cubicBezTo>
                    <a:cubicBezTo>
                      <a:pt x="176" y="288"/>
                      <a:pt x="157" y="288"/>
                      <a:pt x="138" y="288"/>
                    </a:cubicBezTo>
                    <a:cubicBezTo>
                      <a:pt x="102" y="288"/>
                      <a:pt x="66" y="288"/>
                      <a:pt x="31" y="288"/>
                    </a:cubicBezTo>
                    <a:cubicBezTo>
                      <a:pt x="23" y="288"/>
                      <a:pt x="16" y="286"/>
                      <a:pt x="15" y="277"/>
                    </a:cubicBezTo>
                    <a:cubicBezTo>
                      <a:pt x="15" y="275"/>
                      <a:pt x="15" y="273"/>
                      <a:pt x="15" y="271"/>
                    </a:cubicBezTo>
                    <a:cubicBezTo>
                      <a:pt x="15" y="270"/>
                      <a:pt x="15" y="269"/>
                      <a:pt x="15" y="267"/>
                    </a:cubicBezTo>
                    <a:cubicBezTo>
                      <a:pt x="16" y="268"/>
                      <a:pt x="17" y="268"/>
                      <a:pt x="17" y="269"/>
                    </a:cubicBezTo>
                    <a:cubicBezTo>
                      <a:pt x="18" y="269"/>
                      <a:pt x="18" y="269"/>
                      <a:pt x="18" y="269"/>
                    </a:cubicBezTo>
                    <a:cubicBezTo>
                      <a:pt x="20" y="269"/>
                      <a:pt x="21" y="266"/>
                      <a:pt x="19" y="265"/>
                    </a:cubicBezTo>
                    <a:cubicBezTo>
                      <a:pt x="18" y="264"/>
                      <a:pt x="17" y="263"/>
                      <a:pt x="15" y="263"/>
                    </a:cubicBezTo>
                    <a:cubicBezTo>
                      <a:pt x="15" y="260"/>
                      <a:pt x="15" y="256"/>
                      <a:pt x="15" y="253"/>
                    </a:cubicBezTo>
                    <a:cubicBezTo>
                      <a:pt x="16" y="253"/>
                      <a:pt x="18" y="254"/>
                      <a:pt x="19" y="254"/>
                    </a:cubicBezTo>
                    <a:cubicBezTo>
                      <a:pt x="19" y="254"/>
                      <a:pt x="19" y="254"/>
                      <a:pt x="19" y="254"/>
                    </a:cubicBezTo>
                    <a:cubicBezTo>
                      <a:pt x="21" y="254"/>
                      <a:pt x="22" y="251"/>
                      <a:pt x="20" y="250"/>
                    </a:cubicBezTo>
                    <a:cubicBezTo>
                      <a:pt x="18" y="250"/>
                      <a:pt x="17" y="249"/>
                      <a:pt x="15" y="249"/>
                    </a:cubicBezTo>
                    <a:cubicBezTo>
                      <a:pt x="15" y="245"/>
                      <a:pt x="15" y="242"/>
                      <a:pt x="15" y="238"/>
                    </a:cubicBezTo>
                    <a:cubicBezTo>
                      <a:pt x="16" y="238"/>
                      <a:pt x="17" y="239"/>
                      <a:pt x="18" y="239"/>
                    </a:cubicBezTo>
                    <a:cubicBezTo>
                      <a:pt x="18" y="239"/>
                      <a:pt x="18" y="239"/>
                      <a:pt x="19" y="239"/>
                    </a:cubicBezTo>
                    <a:cubicBezTo>
                      <a:pt x="20" y="239"/>
                      <a:pt x="21" y="236"/>
                      <a:pt x="19" y="235"/>
                    </a:cubicBezTo>
                    <a:cubicBezTo>
                      <a:pt x="18" y="235"/>
                      <a:pt x="16" y="234"/>
                      <a:pt x="15" y="234"/>
                    </a:cubicBezTo>
                    <a:cubicBezTo>
                      <a:pt x="15" y="229"/>
                      <a:pt x="15" y="225"/>
                      <a:pt x="15" y="220"/>
                    </a:cubicBezTo>
                    <a:cubicBezTo>
                      <a:pt x="17" y="221"/>
                      <a:pt x="18" y="222"/>
                      <a:pt x="19" y="222"/>
                    </a:cubicBezTo>
                    <a:cubicBezTo>
                      <a:pt x="19" y="222"/>
                      <a:pt x="19" y="222"/>
                      <a:pt x="19" y="222"/>
                    </a:cubicBezTo>
                    <a:cubicBezTo>
                      <a:pt x="21" y="222"/>
                      <a:pt x="22" y="219"/>
                      <a:pt x="20" y="218"/>
                    </a:cubicBezTo>
                    <a:cubicBezTo>
                      <a:pt x="18" y="218"/>
                      <a:pt x="17" y="217"/>
                      <a:pt x="15" y="216"/>
                    </a:cubicBezTo>
                    <a:cubicBezTo>
                      <a:pt x="15" y="213"/>
                      <a:pt x="15" y="209"/>
                      <a:pt x="15" y="206"/>
                    </a:cubicBezTo>
                    <a:cubicBezTo>
                      <a:pt x="16" y="206"/>
                      <a:pt x="17" y="207"/>
                      <a:pt x="18" y="207"/>
                    </a:cubicBezTo>
                    <a:cubicBezTo>
                      <a:pt x="18" y="208"/>
                      <a:pt x="19" y="208"/>
                      <a:pt x="19" y="208"/>
                    </a:cubicBezTo>
                    <a:cubicBezTo>
                      <a:pt x="21" y="208"/>
                      <a:pt x="22" y="207"/>
                      <a:pt x="21" y="205"/>
                    </a:cubicBezTo>
                    <a:cubicBezTo>
                      <a:pt x="20" y="203"/>
                      <a:pt x="17" y="202"/>
                      <a:pt x="15" y="201"/>
                    </a:cubicBezTo>
                    <a:cubicBezTo>
                      <a:pt x="15" y="198"/>
                      <a:pt x="15" y="195"/>
                      <a:pt x="15" y="192"/>
                    </a:cubicBezTo>
                    <a:cubicBezTo>
                      <a:pt x="16" y="192"/>
                      <a:pt x="17" y="193"/>
                      <a:pt x="18" y="193"/>
                    </a:cubicBezTo>
                    <a:cubicBezTo>
                      <a:pt x="18" y="194"/>
                      <a:pt x="19" y="194"/>
                      <a:pt x="19" y="194"/>
                    </a:cubicBezTo>
                    <a:cubicBezTo>
                      <a:pt x="20" y="194"/>
                      <a:pt x="22" y="191"/>
                      <a:pt x="20" y="190"/>
                    </a:cubicBezTo>
                    <a:cubicBezTo>
                      <a:pt x="19" y="189"/>
                      <a:pt x="17" y="188"/>
                      <a:pt x="15" y="188"/>
                    </a:cubicBezTo>
                    <a:cubicBezTo>
                      <a:pt x="15" y="185"/>
                      <a:pt x="15" y="182"/>
                      <a:pt x="15" y="178"/>
                    </a:cubicBezTo>
                    <a:cubicBezTo>
                      <a:pt x="16" y="179"/>
                      <a:pt x="17" y="179"/>
                      <a:pt x="17" y="180"/>
                    </a:cubicBezTo>
                    <a:cubicBezTo>
                      <a:pt x="18" y="180"/>
                      <a:pt x="18" y="180"/>
                      <a:pt x="18" y="180"/>
                    </a:cubicBezTo>
                    <a:cubicBezTo>
                      <a:pt x="20" y="180"/>
                      <a:pt x="21" y="177"/>
                      <a:pt x="19" y="176"/>
                    </a:cubicBezTo>
                    <a:cubicBezTo>
                      <a:pt x="18" y="175"/>
                      <a:pt x="17" y="175"/>
                      <a:pt x="15" y="174"/>
                    </a:cubicBezTo>
                    <a:cubicBezTo>
                      <a:pt x="15" y="171"/>
                      <a:pt x="15" y="168"/>
                      <a:pt x="15" y="165"/>
                    </a:cubicBezTo>
                    <a:cubicBezTo>
                      <a:pt x="16" y="166"/>
                      <a:pt x="17" y="166"/>
                      <a:pt x="18" y="167"/>
                    </a:cubicBezTo>
                    <a:cubicBezTo>
                      <a:pt x="19" y="167"/>
                      <a:pt x="19" y="167"/>
                      <a:pt x="19" y="167"/>
                    </a:cubicBezTo>
                    <a:cubicBezTo>
                      <a:pt x="21" y="167"/>
                      <a:pt x="22" y="163"/>
                      <a:pt x="19" y="163"/>
                    </a:cubicBezTo>
                    <a:cubicBezTo>
                      <a:pt x="18" y="162"/>
                      <a:pt x="17" y="162"/>
                      <a:pt x="15" y="161"/>
                    </a:cubicBezTo>
                    <a:cubicBezTo>
                      <a:pt x="15" y="158"/>
                      <a:pt x="15" y="156"/>
                      <a:pt x="15" y="153"/>
                    </a:cubicBezTo>
                    <a:cubicBezTo>
                      <a:pt x="16" y="153"/>
                      <a:pt x="17" y="153"/>
                      <a:pt x="17" y="154"/>
                    </a:cubicBezTo>
                    <a:cubicBezTo>
                      <a:pt x="18" y="154"/>
                      <a:pt x="18" y="154"/>
                      <a:pt x="18" y="154"/>
                    </a:cubicBezTo>
                    <a:cubicBezTo>
                      <a:pt x="20" y="154"/>
                      <a:pt x="21" y="151"/>
                      <a:pt x="19" y="150"/>
                    </a:cubicBezTo>
                    <a:cubicBezTo>
                      <a:pt x="17" y="149"/>
                      <a:pt x="16" y="149"/>
                      <a:pt x="15" y="149"/>
                    </a:cubicBezTo>
                    <a:cubicBezTo>
                      <a:pt x="15" y="145"/>
                      <a:pt x="15" y="142"/>
                      <a:pt x="15" y="138"/>
                    </a:cubicBezTo>
                    <a:cubicBezTo>
                      <a:pt x="16" y="138"/>
                      <a:pt x="17" y="139"/>
                      <a:pt x="18" y="139"/>
                    </a:cubicBezTo>
                    <a:cubicBezTo>
                      <a:pt x="18" y="139"/>
                      <a:pt x="18" y="139"/>
                      <a:pt x="19" y="139"/>
                    </a:cubicBezTo>
                    <a:cubicBezTo>
                      <a:pt x="20" y="139"/>
                      <a:pt x="21" y="136"/>
                      <a:pt x="19" y="135"/>
                    </a:cubicBezTo>
                    <a:cubicBezTo>
                      <a:pt x="18" y="135"/>
                      <a:pt x="16" y="134"/>
                      <a:pt x="15" y="134"/>
                    </a:cubicBezTo>
                    <a:cubicBezTo>
                      <a:pt x="15" y="131"/>
                      <a:pt x="15" y="128"/>
                      <a:pt x="15" y="125"/>
                    </a:cubicBezTo>
                    <a:cubicBezTo>
                      <a:pt x="16" y="125"/>
                      <a:pt x="16" y="125"/>
                      <a:pt x="17" y="126"/>
                    </a:cubicBezTo>
                    <a:cubicBezTo>
                      <a:pt x="17" y="126"/>
                      <a:pt x="17" y="126"/>
                      <a:pt x="18" y="126"/>
                    </a:cubicBezTo>
                    <a:cubicBezTo>
                      <a:pt x="20" y="126"/>
                      <a:pt x="20" y="123"/>
                      <a:pt x="18" y="122"/>
                    </a:cubicBezTo>
                    <a:cubicBezTo>
                      <a:pt x="17" y="122"/>
                      <a:pt x="16" y="121"/>
                      <a:pt x="15" y="121"/>
                    </a:cubicBezTo>
                    <a:cubicBezTo>
                      <a:pt x="15" y="118"/>
                      <a:pt x="15" y="115"/>
                      <a:pt x="15" y="111"/>
                    </a:cubicBezTo>
                    <a:cubicBezTo>
                      <a:pt x="15" y="112"/>
                      <a:pt x="16" y="112"/>
                      <a:pt x="16" y="112"/>
                    </a:cubicBezTo>
                    <a:cubicBezTo>
                      <a:pt x="17" y="113"/>
                      <a:pt x="17" y="113"/>
                      <a:pt x="17" y="113"/>
                    </a:cubicBezTo>
                    <a:cubicBezTo>
                      <a:pt x="19" y="113"/>
                      <a:pt x="20" y="111"/>
                      <a:pt x="19" y="109"/>
                    </a:cubicBezTo>
                    <a:cubicBezTo>
                      <a:pt x="18" y="109"/>
                      <a:pt x="17" y="108"/>
                      <a:pt x="15" y="107"/>
                    </a:cubicBezTo>
                    <a:cubicBezTo>
                      <a:pt x="15" y="103"/>
                      <a:pt x="15" y="100"/>
                      <a:pt x="15" y="96"/>
                    </a:cubicBezTo>
                    <a:cubicBezTo>
                      <a:pt x="16" y="96"/>
                      <a:pt x="17" y="97"/>
                      <a:pt x="17" y="97"/>
                    </a:cubicBezTo>
                    <a:cubicBezTo>
                      <a:pt x="18" y="97"/>
                      <a:pt x="18" y="97"/>
                      <a:pt x="18" y="97"/>
                    </a:cubicBezTo>
                    <a:cubicBezTo>
                      <a:pt x="20" y="97"/>
                      <a:pt x="21" y="95"/>
                      <a:pt x="19" y="94"/>
                    </a:cubicBezTo>
                    <a:cubicBezTo>
                      <a:pt x="18" y="93"/>
                      <a:pt x="17" y="92"/>
                      <a:pt x="15" y="92"/>
                    </a:cubicBezTo>
                    <a:cubicBezTo>
                      <a:pt x="15" y="89"/>
                      <a:pt x="15" y="86"/>
                      <a:pt x="15" y="84"/>
                    </a:cubicBezTo>
                    <a:cubicBezTo>
                      <a:pt x="16" y="84"/>
                      <a:pt x="16" y="84"/>
                      <a:pt x="17" y="85"/>
                    </a:cubicBezTo>
                    <a:cubicBezTo>
                      <a:pt x="17" y="85"/>
                      <a:pt x="18" y="85"/>
                      <a:pt x="18" y="85"/>
                    </a:cubicBezTo>
                    <a:cubicBezTo>
                      <a:pt x="20" y="85"/>
                      <a:pt x="21" y="82"/>
                      <a:pt x="19" y="81"/>
                    </a:cubicBezTo>
                    <a:cubicBezTo>
                      <a:pt x="18" y="80"/>
                      <a:pt x="17" y="80"/>
                      <a:pt x="15" y="79"/>
                    </a:cubicBezTo>
                    <a:cubicBezTo>
                      <a:pt x="15" y="76"/>
                      <a:pt x="15" y="73"/>
                      <a:pt x="15" y="69"/>
                    </a:cubicBezTo>
                    <a:cubicBezTo>
                      <a:pt x="16" y="69"/>
                      <a:pt x="17" y="70"/>
                      <a:pt x="17" y="70"/>
                    </a:cubicBezTo>
                    <a:cubicBezTo>
                      <a:pt x="18" y="71"/>
                      <a:pt x="18" y="71"/>
                      <a:pt x="18" y="71"/>
                    </a:cubicBezTo>
                    <a:cubicBezTo>
                      <a:pt x="20" y="71"/>
                      <a:pt x="21" y="68"/>
                      <a:pt x="19" y="67"/>
                    </a:cubicBezTo>
                    <a:cubicBezTo>
                      <a:pt x="18" y="66"/>
                      <a:pt x="17" y="65"/>
                      <a:pt x="15" y="65"/>
                    </a:cubicBezTo>
                    <a:cubicBezTo>
                      <a:pt x="15" y="60"/>
                      <a:pt x="15" y="55"/>
                      <a:pt x="15" y="50"/>
                    </a:cubicBezTo>
                    <a:cubicBezTo>
                      <a:pt x="16" y="51"/>
                      <a:pt x="17" y="51"/>
                      <a:pt x="18" y="52"/>
                    </a:cubicBezTo>
                    <a:cubicBezTo>
                      <a:pt x="18" y="52"/>
                      <a:pt x="19" y="52"/>
                      <a:pt x="19" y="52"/>
                    </a:cubicBezTo>
                    <a:cubicBezTo>
                      <a:pt x="21" y="52"/>
                      <a:pt x="22" y="49"/>
                      <a:pt x="20" y="48"/>
                    </a:cubicBezTo>
                    <a:cubicBezTo>
                      <a:pt x="19" y="47"/>
                      <a:pt x="17" y="47"/>
                      <a:pt x="15" y="46"/>
                    </a:cubicBezTo>
                    <a:cubicBezTo>
                      <a:pt x="15" y="42"/>
                      <a:pt x="15" y="37"/>
                      <a:pt x="15" y="33"/>
                    </a:cubicBezTo>
                    <a:cubicBezTo>
                      <a:pt x="16" y="33"/>
                      <a:pt x="17" y="33"/>
                      <a:pt x="19" y="33"/>
                    </a:cubicBezTo>
                    <a:cubicBezTo>
                      <a:pt x="19" y="33"/>
                      <a:pt x="19" y="33"/>
                      <a:pt x="19" y="33"/>
                    </a:cubicBezTo>
                    <a:cubicBezTo>
                      <a:pt x="21" y="33"/>
                      <a:pt x="22" y="30"/>
                      <a:pt x="20" y="29"/>
                    </a:cubicBezTo>
                    <a:cubicBezTo>
                      <a:pt x="18" y="29"/>
                      <a:pt x="17" y="29"/>
                      <a:pt x="15" y="29"/>
                    </a:cubicBezTo>
                    <a:cubicBezTo>
                      <a:pt x="15" y="25"/>
                      <a:pt x="15" y="22"/>
                      <a:pt x="15" y="18"/>
                    </a:cubicBezTo>
                    <a:cubicBezTo>
                      <a:pt x="15" y="18"/>
                      <a:pt x="15" y="17"/>
                      <a:pt x="15" y="17"/>
                    </a:cubicBezTo>
                    <a:cubicBezTo>
                      <a:pt x="16" y="17"/>
                      <a:pt x="18" y="17"/>
                      <a:pt x="19" y="18"/>
                    </a:cubicBezTo>
                    <a:cubicBezTo>
                      <a:pt x="19" y="18"/>
                      <a:pt x="19" y="18"/>
                      <a:pt x="20" y="18"/>
                    </a:cubicBezTo>
                    <a:cubicBezTo>
                      <a:pt x="22" y="18"/>
                      <a:pt x="23" y="15"/>
                      <a:pt x="21" y="14"/>
                    </a:cubicBezTo>
                    <a:cubicBezTo>
                      <a:pt x="19" y="14"/>
                      <a:pt x="17" y="13"/>
                      <a:pt x="16" y="13"/>
                    </a:cubicBezTo>
                    <a:cubicBezTo>
                      <a:pt x="17" y="8"/>
                      <a:pt x="20" y="4"/>
                      <a:pt x="26" y="4"/>
                    </a:cubicBezTo>
                    <a:cubicBezTo>
                      <a:pt x="27" y="4"/>
                      <a:pt x="28" y="4"/>
                      <a:pt x="29" y="4"/>
                    </a:cubicBezTo>
                    <a:cubicBezTo>
                      <a:pt x="30" y="4"/>
                      <a:pt x="32" y="4"/>
                      <a:pt x="34" y="4"/>
                    </a:cubicBezTo>
                    <a:moveTo>
                      <a:pt x="210" y="0"/>
                    </a:moveTo>
                    <a:cubicBezTo>
                      <a:pt x="206" y="0"/>
                      <a:pt x="203" y="0"/>
                      <a:pt x="200" y="0"/>
                    </a:cubicBezTo>
                    <a:cubicBezTo>
                      <a:pt x="182" y="0"/>
                      <a:pt x="163" y="0"/>
                      <a:pt x="145" y="0"/>
                    </a:cubicBezTo>
                    <a:cubicBezTo>
                      <a:pt x="108" y="0"/>
                      <a:pt x="71" y="0"/>
                      <a:pt x="34" y="0"/>
                    </a:cubicBezTo>
                    <a:cubicBezTo>
                      <a:pt x="31" y="0"/>
                      <a:pt x="29" y="0"/>
                      <a:pt x="26" y="0"/>
                    </a:cubicBezTo>
                    <a:cubicBezTo>
                      <a:pt x="19" y="0"/>
                      <a:pt x="12" y="6"/>
                      <a:pt x="11" y="13"/>
                    </a:cubicBezTo>
                    <a:cubicBezTo>
                      <a:pt x="10" y="14"/>
                      <a:pt x="8" y="15"/>
                      <a:pt x="7" y="16"/>
                    </a:cubicBezTo>
                    <a:cubicBezTo>
                      <a:pt x="5" y="18"/>
                      <a:pt x="4" y="20"/>
                      <a:pt x="5" y="22"/>
                    </a:cubicBezTo>
                    <a:cubicBezTo>
                      <a:pt x="6" y="25"/>
                      <a:pt x="9" y="26"/>
                      <a:pt x="11" y="27"/>
                    </a:cubicBezTo>
                    <a:cubicBezTo>
                      <a:pt x="11" y="27"/>
                      <a:pt x="11" y="28"/>
                      <a:pt x="11" y="29"/>
                    </a:cubicBezTo>
                    <a:cubicBezTo>
                      <a:pt x="9" y="29"/>
                      <a:pt x="7" y="30"/>
                      <a:pt x="6" y="31"/>
                    </a:cubicBezTo>
                    <a:cubicBezTo>
                      <a:pt x="4" y="33"/>
                      <a:pt x="3" y="37"/>
                      <a:pt x="5" y="39"/>
                    </a:cubicBezTo>
                    <a:cubicBezTo>
                      <a:pt x="6" y="42"/>
                      <a:pt x="8" y="44"/>
                      <a:pt x="11" y="45"/>
                    </a:cubicBezTo>
                    <a:cubicBezTo>
                      <a:pt x="11" y="45"/>
                      <a:pt x="11" y="46"/>
                      <a:pt x="11" y="46"/>
                    </a:cubicBezTo>
                    <a:cubicBezTo>
                      <a:pt x="8" y="46"/>
                      <a:pt x="6" y="47"/>
                      <a:pt x="4" y="50"/>
                    </a:cubicBezTo>
                    <a:cubicBezTo>
                      <a:pt x="1" y="55"/>
                      <a:pt x="7" y="58"/>
                      <a:pt x="11" y="59"/>
                    </a:cubicBezTo>
                    <a:cubicBezTo>
                      <a:pt x="11" y="61"/>
                      <a:pt x="11" y="63"/>
                      <a:pt x="11" y="65"/>
                    </a:cubicBezTo>
                    <a:cubicBezTo>
                      <a:pt x="9" y="65"/>
                      <a:pt x="7" y="66"/>
                      <a:pt x="5" y="68"/>
                    </a:cubicBezTo>
                    <a:cubicBezTo>
                      <a:pt x="4" y="70"/>
                      <a:pt x="3" y="72"/>
                      <a:pt x="4" y="75"/>
                    </a:cubicBezTo>
                    <a:cubicBezTo>
                      <a:pt x="6" y="77"/>
                      <a:pt x="9" y="78"/>
                      <a:pt x="11" y="78"/>
                    </a:cubicBezTo>
                    <a:cubicBezTo>
                      <a:pt x="11" y="79"/>
                      <a:pt x="11" y="79"/>
                      <a:pt x="11" y="79"/>
                    </a:cubicBezTo>
                    <a:cubicBezTo>
                      <a:pt x="10" y="79"/>
                      <a:pt x="9" y="80"/>
                      <a:pt x="8" y="80"/>
                    </a:cubicBezTo>
                    <a:cubicBezTo>
                      <a:pt x="4" y="84"/>
                      <a:pt x="7" y="89"/>
                      <a:pt x="11" y="91"/>
                    </a:cubicBezTo>
                    <a:cubicBezTo>
                      <a:pt x="11" y="92"/>
                      <a:pt x="11" y="92"/>
                      <a:pt x="11" y="92"/>
                    </a:cubicBezTo>
                    <a:cubicBezTo>
                      <a:pt x="9" y="92"/>
                      <a:pt x="7" y="92"/>
                      <a:pt x="5" y="94"/>
                    </a:cubicBezTo>
                    <a:cubicBezTo>
                      <a:pt x="2" y="99"/>
                      <a:pt x="6" y="104"/>
                      <a:pt x="11" y="104"/>
                    </a:cubicBezTo>
                    <a:cubicBezTo>
                      <a:pt x="11" y="105"/>
                      <a:pt x="11" y="105"/>
                      <a:pt x="11" y="106"/>
                    </a:cubicBezTo>
                    <a:cubicBezTo>
                      <a:pt x="11" y="106"/>
                      <a:pt x="10" y="106"/>
                      <a:pt x="10" y="106"/>
                    </a:cubicBezTo>
                    <a:cubicBezTo>
                      <a:pt x="7" y="106"/>
                      <a:pt x="5" y="106"/>
                      <a:pt x="4" y="108"/>
                    </a:cubicBezTo>
                    <a:cubicBezTo>
                      <a:pt x="1" y="112"/>
                      <a:pt x="7" y="116"/>
                      <a:pt x="11" y="117"/>
                    </a:cubicBezTo>
                    <a:cubicBezTo>
                      <a:pt x="11" y="118"/>
                      <a:pt x="11" y="119"/>
                      <a:pt x="11" y="120"/>
                    </a:cubicBezTo>
                    <a:cubicBezTo>
                      <a:pt x="11" y="120"/>
                      <a:pt x="11" y="120"/>
                      <a:pt x="11" y="120"/>
                    </a:cubicBezTo>
                    <a:cubicBezTo>
                      <a:pt x="10" y="120"/>
                      <a:pt x="9" y="120"/>
                      <a:pt x="9" y="121"/>
                    </a:cubicBezTo>
                    <a:cubicBezTo>
                      <a:pt x="7" y="121"/>
                      <a:pt x="5" y="123"/>
                      <a:pt x="4" y="125"/>
                    </a:cubicBezTo>
                    <a:cubicBezTo>
                      <a:pt x="4" y="128"/>
                      <a:pt x="8" y="131"/>
                      <a:pt x="11" y="131"/>
                    </a:cubicBezTo>
                    <a:cubicBezTo>
                      <a:pt x="11" y="132"/>
                      <a:pt x="11" y="133"/>
                      <a:pt x="11" y="134"/>
                    </a:cubicBezTo>
                    <a:cubicBezTo>
                      <a:pt x="9" y="134"/>
                      <a:pt x="7" y="135"/>
                      <a:pt x="5" y="137"/>
                    </a:cubicBezTo>
                    <a:cubicBezTo>
                      <a:pt x="2" y="141"/>
                      <a:pt x="8" y="143"/>
                      <a:pt x="11" y="145"/>
                    </a:cubicBezTo>
                    <a:cubicBezTo>
                      <a:pt x="11" y="146"/>
                      <a:pt x="11" y="147"/>
                      <a:pt x="11" y="148"/>
                    </a:cubicBezTo>
                    <a:cubicBezTo>
                      <a:pt x="11" y="148"/>
                      <a:pt x="10" y="148"/>
                      <a:pt x="9" y="148"/>
                    </a:cubicBezTo>
                    <a:cubicBezTo>
                      <a:pt x="7" y="149"/>
                      <a:pt x="5" y="150"/>
                      <a:pt x="5" y="152"/>
                    </a:cubicBezTo>
                    <a:cubicBezTo>
                      <a:pt x="4" y="155"/>
                      <a:pt x="8" y="158"/>
                      <a:pt x="11" y="159"/>
                    </a:cubicBezTo>
                    <a:cubicBezTo>
                      <a:pt x="11" y="159"/>
                      <a:pt x="11" y="160"/>
                      <a:pt x="11" y="160"/>
                    </a:cubicBezTo>
                    <a:cubicBezTo>
                      <a:pt x="11" y="160"/>
                      <a:pt x="11" y="160"/>
                      <a:pt x="10" y="160"/>
                    </a:cubicBezTo>
                    <a:cubicBezTo>
                      <a:pt x="9" y="160"/>
                      <a:pt x="7" y="160"/>
                      <a:pt x="6" y="162"/>
                    </a:cubicBezTo>
                    <a:cubicBezTo>
                      <a:pt x="3" y="166"/>
                      <a:pt x="7" y="170"/>
                      <a:pt x="11" y="171"/>
                    </a:cubicBezTo>
                    <a:cubicBezTo>
                      <a:pt x="11" y="172"/>
                      <a:pt x="11" y="173"/>
                      <a:pt x="11" y="173"/>
                    </a:cubicBezTo>
                    <a:cubicBezTo>
                      <a:pt x="11" y="173"/>
                      <a:pt x="10" y="173"/>
                      <a:pt x="10" y="173"/>
                    </a:cubicBezTo>
                    <a:cubicBezTo>
                      <a:pt x="8" y="173"/>
                      <a:pt x="7" y="174"/>
                      <a:pt x="5" y="175"/>
                    </a:cubicBezTo>
                    <a:cubicBezTo>
                      <a:pt x="0" y="179"/>
                      <a:pt x="7" y="184"/>
                      <a:pt x="11" y="185"/>
                    </a:cubicBezTo>
                    <a:cubicBezTo>
                      <a:pt x="11" y="185"/>
                      <a:pt x="11" y="186"/>
                      <a:pt x="11" y="187"/>
                    </a:cubicBezTo>
                    <a:cubicBezTo>
                      <a:pt x="11" y="187"/>
                      <a:pt x="11" y="187"/>
                      <a:pt x="11" y="187"/>
                    </a:cubicBezTo>
                    <a:cubicBezTo>
                      <a:pt x="9" y="187"/>
                      <a:pt x="7" y="188"/>
                      <a:pt x="5" y="189"/>
                    </a:cubicBezTo>
                    <a:cubicBezTo>
                      <a:pt x="1" y="193"/>
                      <a:pt x="7" y="197"/>
                      <a:pt x="11" y="198"/>
                    </a:cubicBezTo>
                    <a:cubicBezTo>
                      <a:pt x="11" y="199"/>
                      <a:pt x="11" y="200"/>
                      <a:pt x="11" y="201"/>
                    </a:cubicBezTo>
                    <a:cubicBezTo>
                      <a:pt x="10" y="202"/>
                      <a:pt x="9" y="202"/>
                      <a:pt x="8" y="203"/>
                    </a:cubicBezTo>
                    <a:cubicBezTo>
                      <a:pt x="6" y="204"/>
                      <a:pt x="4" y="206"/>
                      <a:pt x="5" y="208"/>
                    </a:cubicBezTo>
                    <a:cubicBezTo>
                      <a:pt x="6" y="211"/>
                      <a:pt x="9" y="212"/>
                      <a:pt x="11" y="213"/>
                    </a:cubicBezTo>
                    <a:cubicBezTo>
                      <a:pt x="11" y="214"/>
                      <a:pt x="11" y="215"/>
                      <a:pt x="11" y="216"/>
                    </a:cubicBezTo>
                    <a:cubicBezTo>
                      <a:pt x="11" y="216"/>
                      <a:pt x="11" y="216"/>
                      <a:pt x="11" y="216"/>
                    </a:cubicBezTo>
                    <a:cubicBezTo>
                      <a:pt x="8" y="216"/>
                      <a:pt x="6" y="217"/>
                      <a:pt x="4" y="219"/>
                    </a:cubicBezTo>
                    <a:cubicBezTo>
                      <a:pt x="1" y="224"/>
                      <a:pt x="7" y="227"/>
                      <a:pt x="11" y="228"/>
                    </a:cubicBezTo>
                    <a:cubicBezTo>
                      <a:pt x="11" y="230"/>
                      <a:pt x="11" y="231"/>
                      <a:pt x="11" y="233"/>
                    </a:cubicBezTo>
                    <a:cubicBezTo>
                      <a:pt x="9" y="233"/>
                      <a:pt x="6" y="234"/>
                      <a:pt x="5" y="236"/>
                    </a:cubicBezTo>
                    <a:cubicBezTo>
                      <a:pt x="2" y="240"/>
                      <a:pt x="8" y="243"/>
                      <a:pt x="11" y="244"/>
                    </a:cubicBezTo>
                    <a:cubicBezTo>
                      <a:pt x="11" y="245"/>
                      <a:pt x="11" y="247"/>
                      <a:pt x="11" y="248"/>
                    </a:cubicBezTo>
                    <a:cubicBezTo>
                      <a:pt x="9" y="249"/>
                      <a:pt x="8" y="249"/>
                      <a:pt x="6" y="251"/>
                    </a:cubicBezTo>
                    <a:cubicBezTo>
                      <a:pt x="4" y="254"/>
                      <a:pt x="8" y="258"/>
                      <a:pt x="11" y="259"/>
                    </a:cubicBezTo>
                    <a:cubicBezTo>
                      <a:pt x="11" y="260"/>
                      <a:pt x="11" y="262"/>
                      <a:pt x="11" y="263"/>
                    </a:cubicBezTo>
                    <a:cubicBezTo>
                      <a:pt x="10" y="263"/>
                      <a:pt x="8" y="264"/>
                      <a:pt x="7" y="265"/>
                    </a:cubicBezTo>
                    <a:cubicBezTo>
                      <a:pt x="3" y="268"/>
                      <a:pt x="7" y="273"/>
                      <a:pt x="11" y="274"/>
                    </a:cubicBezTo>
                    <a:cubicBezTo>
                      <a:pt x="11" y="281"/>
                      <a:pt x="13" y="287"/>
                      <a:pt x="20" y="291"/>
                    </a:cubicBezTo>
                    <a:cubicBezTo>
                      <a:pt x="23" y="292"/>
                      <a:pt x="25" y="292"/>
                      <a:pt x="28" y="292"/>
                    </a:cubicBezTo>
                    <a:cubicBezTo>
                      <a:pt x="29" y="292"/>
                      <a:pt x="30" y="292"/>
                      <a:pt x="31" y="292"/>
                    </a:cubicBezTo>
                    <a:cubicBezTo>
                      <a:pt x="37" y="292"/>
                      <a:pt x="42" y="292"/>
                      <a:pt x="48" y="292"/>
                    </a:cubicBezTo>
                    <a:cubicBezTo>
                      <a:pt x="89" y="292"/>
                      <a:pt x="129" y="292"/>
                      <a:pt x="170" y="292"/>
                    </a:cubicBezTo>
                    <a:cubicBezTo>
                      <a:pt x="183" y="292"/>
                      <a:pt x="196" y="292"/>
                      <a:pt x="208" y="292"/>
                    </a:cubicBezTo>
                    <a:cubicBezTo>
                      <a:pt x="219" y="292"/>
                      <a:pt x="230" y="290"/>
                      <a:pt x="231" y="277"/>
                    </a:cubicBezTo>
                    <a:cubicBezTo>
                      <a:pt x="231" y="277"/>
                      <a:pt x="231" y="277"/>
                      <a:pt x="231" y="277"/>
                    </a:cubicBezTo>
                    <a:cubicBezTo>
                      <a:pt x="231" y="211"/>
                      <a:pt x="231" y="144"/>
                      <a:pt x="231" y="78"/>
                    </a:cubicBezTo>
                    <a:cubicBezTo>
                      <a:pt x="231" y="63"/>
                      <a:pt x="231" y="47"/>
                      <a:pt x="231" y="31"/>
                    </a:cubicBezTo>
                    <a:cubicBezTo>
                      <a:pt x="231" y="24"/>
                      <a:pt x="232" y="14"/>
                      <a:pt x="229" y="8"/>
                    </a:cubicBezTo>
                    <a:cubicBezTo>
                      <a:pt x="225" y="1"/>
                      <a:pt x="218" y="0"/>
                      <a:pt x="21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1" name="Freeform 23"/>
              <p:cNvSpPr>
                <a:spLocks noEditPoints="1"/>
              </p:cNvSpPr>
              <p:nvPr/>
            </p:nvSpPr>
            <p:spPr bwMode="auto">
              <a:xfrm>
                <a:off x="576263" y="5810251"/>
                <a:ext cx="495300" cy="160338"/>
              </a:xfrm>
              <a:custGeom>
                <a:avLst/>
                <a:gdLst>
                  <a:gd name="T0" fmla="*/ 11 w 117"/>
                  <a:gd name="T1" fmla="*/ 34 h 38"/>
                  <a:gd name="T2" fmla="*/ 11 w 117"/>
                  <a:gd name="T3" fmla="*/ 35 h 38"/>
                  <a:gd name="T4" fmla="*/ 44 w 117"/>
                  <a:gd name="T5" fmla="*/ 26 h 38"/>
                  <a:gd name="T6" fmla="*/ 49 w 117"/>
                  <a:gd name="T7" fmla="*/ 17 h 38"/>
                  <a:gd name="T8" fmla="*/ 53 w 117"/>
                  <a:gd name="T9" fmla="*/ 20 h 38"/>
                  <a:gd name="T10" fmla="*/ 53 w 117"/>
                  <a:gd name="T11" fmla="*/ 24 h 38"/>
                  <a:gd name="T12" fmla="*/ 84 w 117"/>
                  <a:gd name="T13" fmla="*/ 23 h 38"/>
                  <a:gd name="T14" fmla="*/ 85 w 117"/>
                  <a:gd name="T15" fmla="*/ 19 h 38"/>
                  <a:gd name="T16" fmla="*/ 87 w 117"/>
                  <a:gd name="T17" fmla="*/ 18 h 38"/>
                  <a:gd name="T18" fmla="*/ 84 w 117"/>
                  <a:gd name="T19" fmla="*/ 23 h 38"/>
                  <a:gd name="T20" fmla="*/ 19 w 117"/>
                  <a:gd name="T21" fmla="*/ 12 h 38"/>
                  <a:gd name="T22" fmla="*/ 14 w 117"/>
                  <a:gd name="T23" fmla="*/ 1 h 38"/>
                  <a:gd name="T24" fmla="*/ 2 w 117"/>
                  <a:gd name="T25" fmla="*/ 18 h 38"/>
                  <a:gd name="T26" fmla="*/ 14 w 117"/>
                  <a:gd name="T27" fmla="*/ 5 h 38"/>
                  <a:gd name="T28" fmla="*/ 15 w 117"/>
                  <a:gd name="T29" fmla="*/ 19 h 38"/>
                  <a:gd name="T30" fmla="*/ 10 w 117"/>
                  <a:gd name="T31" fmla="*/ 38 h 38"/>
                  <a:gd name="T32" fmla="*/ 18 w 117"/>
                  <a:gd name="T33" fmla="*/ 20 h 38"/>
                  <a:gd name="T34" fmla="*/ 26 w 117"/>
                  <a:gd name="T35" fmla="*/ 8 h 38"/>
                  <a:gd name="T36" fmla="*/ 31 w 117"/>
                  <a:gd name="T37" fmla="*/ 6 h 38"/>
                  <a:gd name="T38" fmla="*/ 30 w 117"/>
                  <a:gd name="T39" fmla="*/ 35 h 38"/>
                  <a:gd name="T40" fmla="*/ 40 w 117"/>
                  <a:gd name="T41" fmla="*/ 28 h 38"/>
                  <a:gd name="T42" fmla="*/ 46 w 117"/>
                  <a:gd name="T43" fmla="*/ 33 h 38"/>
                  <a:gd name="T44" fmla="*/ 64 w 117"/>
                  <a:gd name="T45" fmla="*/ 15 h 38"/>
                  <a:gd name="T46" fmla="*/ 69 w 117"/>
                  <a:gd name="T47" fmla="*/ 34 h 38"/>
                  <a:gd name="T48" fmla="*/ 82 w 117"/>
                  <a:gd name="T49" fmla="*/ 28 h 38"/>
                  <a:gd name="T50" fmla="*/ 91 w 117"/>
                  <a:gd name="T51" fmla="*/ 28 h 38"/>
                  <a:gd name="T52" fmla="*/ 110 w 117"/>
                  <a:gd name="T53" fmla="*/ 23 h 38"/>
                  <a:gd name="T54" fmla="*/ 108 w 117"/>
                  <a:gd name="T55" fmla="*/ 32 h 38"/>
                  <a:gd name="T56" fmla="*/ 97 w 117"/>
                  <a:gd name="T57" fmla="*/ 29 h 38"/>
                  <a:gd name="T58" fmla="*/ 96 w 117"/>
                  <a:gd name="T59" fmla="*/ 32 h 38"/>
                  <a:gd name="T60" fmla="*/ 113 w 117"/>
                  <a:gd name="T61" fmla="*/ 34 h 38"/>
                  <a:gd name="T62" fmla="*/ 105 w 117"/>
                  <a:gd name="T63" fmla="*/ 17 h 38"/>
                  <a:gd name="T64" fmla="*/ 106 w 117"/>
                  <a:gd name="T65" fmla="*/ 8 h 38"/>
                  <a:gd name="T66" fmla="*/ 101 w 117"/>
                  <a:gd name="T67" fmla="*/ 17 h 38"/>
                  <a:gd name="T68" fmla="*/ 92 w 117"/>
                  <a:gd name="T69" fmla="*/ 24 h 38"/>
                  <a:gd name="T70" fmla="*/ 84 w 117"/>
                  <a:gd name="T71" fmla="*/ 26 h 38"/>
                  <a:gd name="T72" fmla="*/ 87 w 117"/>
                  <a:gd name="T73" fmla="*/ 13 h 38"/>
                  <a:gd name="T74" fmla="*/ 81 w 117"/>
                  <a:gd name="T75" fmla="*/ 26 h 38"/>
                  <a:gd name="T76" fmla="*/ 66 w 117"/>
                  <a:gd name="T77" fmla="*/ 28 h 38"/>
                  <a:gd name="T78" fmla="*/ 70 w 117"/>
                  <a:gd name="T79" fmla="*/ 11 h 38"/>
                  <a:gd name="T80" fmla="*/ 83 w 117"/>
                  <a:gd name="T81" fmla="*/ 6 h 38"/>
                  <a:gd name="T82" fmla="*/ 73 w 117"/>
                  <a:gd name="T83" fmla="*/ 8 h 38"/>
                  <a:gd name="T84" fmla="*/ 71 w 117"/>
                  <a:gd name="T85" fmla="*/ 2 h 38"/>
                  <a:gd name="T86" fmla="*/ 66 w 117"/>
                  <a:gd name="T87" fmla="*/ 8 h 38"/>
                  <a:gd name="T88" fmla="*/ 59 w 117"/>
                  <a:gd name="T89" fmla="*/ 12 h 38"/>
                  <a:gd name="T90" fmla="*/ 64 w 117"/>
                  <a:gd name="T91" fmla="*/ 11 h 38"/>
                  <a:gd name="T92" fmla="*/ 58 w 117"/>
                  <a:gd name="T93" fmla="*/ 15 h 38"/>
                  <a:gd name="T94" fmla="*/ 50 w 117"/>
                  <a:gd name="T95" fmla="*/ 13 h 38"/>
                  <a:gd name="T96" fmla="*/ 48 w 117"/>
                  <a:gd name="T97" fmla="*/ 13 h 38"/>
                  <a:gd name="T98" fmla="*/ 38 w 117"/>
                  <a:gd name="T99" fmla="*/ 26 h 38"/>
                  <a:gd name="T100" fmla="*/ 30 w 117"/>
                  <a:gd name="T101" fmla="*/ 32 h 38"/>
                  <a:gd name="T102" fmla="*/ 32 w 117"/>
                  <a:gd name="T103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17" h="38">
                    <a:moveTo>
                      <a:pt x="11" y="35"/>
                    </a:moveTo>
                    <a:cubicBezTo>
                      <a:pt x="11" y="35"/>
                      <a:pt x="11" y="35"/>
                      <a:pt x="11" y="34"/>
                    </a:cubicBezTo>
                    <a:cubicBezTo>
                      <a:pt x="11" y="33"/>
                      <a:pt x="12" y="31"/>
                      <a:pt x="13" y="29"/>
                    </a:cubicBezTo>
                    <a:cubicBezTo>
                      <a:pt x="12" y="31"/>
                      <a:pt x="11" y="35"/>
                      <a:pt x="11" y="35"/>
                    </a:cubicBezTo>
                    <a:moveTo>
                      <a:pt x="45" y="30"/>
                    </a:moveTo>
                    <a:cubicBezTo>
                      <a:pt x="44" y="30"/>
                      <a:pt x="43" y="29"/>
                      <a:pt x="44" y="26"/>
                    </a:cubicBezTo>
                    <a:cubicBezTo>
                      <a:pt x="44" y="25"/>
                      <a:pt x="44" y="24"/>
                      <a:pt x="44" y="24"/>
                    </a:cubicBezTo>
                    <a:cubicBezTo>
                      <a:pt x="46" y="22"/>
                      <a:pt x="48" y="20"/>
                      <a:pt x="49" y="17"/>
                    </a:cubicBezTo>
                    <a:cubicBezTo>
                      <a:pt x="49" y="18"/>
                      <a:pt x="49" y="18"/>
                      <a:pt x="49" y="18"/>
                    </a:cubicBezTo>
                    <a:cubicBezTo>
                      <a:pt x="50" y="19"/>
                      <a:pt x="51" y="20"/>
                      <a:pt x="53" y="20"/>
                    </a:cubicBezTo>
                    <a:cubicBezTo>
                      <a:pt x="53" y="20"/>
                      <a:pt x="54" y="20"/>
                      <a:pt x="54" y="20"/>
                    </a:cubicBezTo>
                    <a:cubicBezTo>
                      <a:pt x="53" y="21"/>
                      <a:pt x="53" y="23"/>
                      <a:pt x="53" y="24"/>
                    </a:cubicBezTo>
                    <a:cubicBezTo>
                      <a:pt x="51" y="25"/>
                      <a:pt x="47" y="30"/>
                      <a:pt x="45" y="30"/>
                    </a:cubicBezTo>
                    <a:moveTo>
                      <a:pt x="84" y="23"/>
                    </a:moveTo>
                    <a:cubicBezTo>
                      <a:pt x="84" y="23"/>
                      <a:pt x="84" y="22"/>
                      <a:pt x="84" y="22"/>
                    </a:cubicBezTo>
                    <a:cubicBezTo>
                      <a:pt x="84" y="21"/>
                      <a:pt x="84" y="20"/>
                      <a:pt x="85" y="19"/>
                    </a:cubicBezTo>
                    <a:cubicBezTo>
                      <a:pt x="85" y="18"/>
                      <a:pt x="85" y="17"/>
                      <a:pt x="86" y="17"/>
                    </a:cubicBezTo>
                    <a:cubicBezTo>
                      <a:pt x="86" y="17"/>
                      <a:pt x="86" y="17"/>
                      <a:pt x="87" y="18"/>
                    </a:cubicBezTo>
                    <a:cubicBezTo>
                      <a:pt x="86" y="19"/>
                      <a:pt x="85" y="21"/>
                      <a:pt x="84" y="23"/>
                    </a:cubicBezTo>
                    <a:cubicBezTo>
                      <a:pt x="84" y="23"/>
                      <a:pt x="84" y="23"/>
                      <a:pt x="84" y="23"/>
                    </a:cubicBezTo>
                    <a:moveTo>
                      <a:pt x="31" y="0"/>
                    </a:moveTo>
                    <a:cubicBezTo>
                      <a:pt x="27" y="0"/>
                      <a:pt x="22" y="7"/>
                      <a:pt x="19" y="12"/>
                    </a:cubicBezTo>
                    <a:cubicBezTo>
                      <a:pt x="19" y="8"/>
                      <a:pt x="19" y="5"/>
                      <a:pt x="17" y="2"/>
                    </a:cubicBezTo>
                    <a:cubicBezTo>
                      <a:pt x="16" y="1"/>
                      <a:pt x="15" y="1"/>
                      <a:pt x="14" y="1"/>
                    </a:cubicBezTo>
                    <a:cubicBezTo>
                      <a:pt x="9" y="1"/>
                      <a:pt x="2" y="13"/>
                      <a:pt x="1" y="15"/>
                    </a:cubicBezTo>
                    <a:cubicBezTo>
                      <a:pt x="0" y="17"/>
                      <a:pt x="1" y="18"/>
                      <a:pt x="2" y="18"/>
                    </a:cubicBezTo>
                    <a:cubicBezTo>
                      <a:pt x="3" y="18"/>
                      <a:pt x="3" y="18"/>
                      <a:pt x="3" y="17"/>
                    </a:cubicBezTo>
                    <a:cubicBezTo>
                      <a:pt x="4" y="15"/>
                      <a:pt x="11" y="5"/>
                      <a:pt x="14" y="5"/>
                    </a:cubicBezTo>
                    <a:cubicBezTo>
                      <a:pt x="15" y="5"/>
                      <a:pt x="15" y="5"/>
                      <a:pt x="16" y="6"/>
                    </a:cubicBezTo>
                    <a:cubicBezTo>
                      <a:pt x="17" y="10"/>
                      <a:pt x="16" y="15"/>
                      <a:pt x="15" y="19"/>
                    </a:cubicBezTo>
                    <a:cubicBezTo>
                      <a:pt x="12" y="24"/>
                      <a:pt x="5" y="36"/>
                      <a:pt x="9" y="38"/>
                    </a:cubicBezTo>
                    <a:cubicBezTo>
                      <a:pt x="10" y="38"/>
                      <a:pt x="10" y="38"/>
                      <a:pt x="10" y="38"/>
                    </a:cubicBezTo>
                    <a:cubicBezTo>
                      <a:pt x="11" y="38"/>
                      <a:pt x="11" y="38"/>
                      <a:pt x="11" y="38"/>
                    </a:cubicBezTo>
                    <a:cubicBezTo>
                      <a:pt x="16" y="34"/>
                      <a:pt x="17" y="26"/>
                      <a:pt x="18" y="20"/>
                    </a:cubicBezTo>
                    <a:cubicBezTo>
                      <a:pt x="19" y="19"/>
                      <a:pt x="20" y="17"/>
                      <a:pt x="20" y="16"/>
                    </a:cubicBezTo>
                    <a:cubicBezTo>
                      <a:pt x="22" y="13"/>
                      <a:pt x="24" y="10"/>
                      <a:pt x="26" y="8"/>
                    </a:cubicBezTo>
                    <a:cubicBezTo>
                      <a:pt x="26" y="7"/>
                      <a:pt x="29" y="4"/>
                      <a:pt x="30" y="4"/>
                    </a:cubicBezTo>
                    <a:cubicBezTo>
                      <a:pt x="31" y="4"/>
                      <a:pt x="31" y="4"/>
                      <a:pt x="31" y="6"/>
                    </a:cubicBezTo>
                    <a:cubicBezTo>
                      <a:pt x="31" y="8"/>
                      <a:pt x="31" y="10"/>
                      <a:pt x="30" y="12"/>
                    </a:cubicBezTo>
                    <a:cubicBezTo>
                      <a:pt x="29" y="16"/>
                      <a:pt x="21" y="34"/>
                      <a:pt x="30" y="35"/>
                    </a:cubicBezTo>
                    <a:cubicBezTo>
                      <a:pt x="30" y="35"/>
                      <a:pt x="30" y="35"/>
                      <a:pt x="30" y="35"/>
                    </a:cubicBezTo>
                    <a:cubicBezTo>
                      <a:pt x="34" y="35"/>
                      <a:pt x="38" y="30"/>
                      <a:pt x="40" y="28"/>
                    </a:cubicBezTo>
                    <a:cubicBezTo>
                      <a:pt x="41" y="30"/>
                      <a:pt x="41" y="31"/>
                      <a:pt x="43" y="32"/>
                    </a:cubicBezTo>
                    <a:cubicBezTo>
                      <a:pt x="44" y="33"/>
                      <a:pt x="45" y="33"/>
                      <a:pt x="46" y="33"/>
                    </a:cubicBezTo>
                    <a:cubicBezTo>
                      <a:pt x="52" y="33"/>
                      <a:pt x="56" y="24"/>
                      <a:pt x="58" y="19"/>
                    </a:cubicBezTo>
                    <a:cubicBezTo>
                      <a:pt x="60" y="18"/>
                      <a:pt x="62" y="17"/>
                      <a:pt x="64" y="15"/>
                    </a:cubicBezTo>
                    <a:cubicBezTo>
                      <a:pt x="62" y="22"/>
                      <a:pt x="61" y="29"/>
                      <a:pt x="67" y="33"/>
                    </a:cubicBezTo>
                    <a:cubicBezTo>
                      <a:pt x="67" y="33"/>
                      <a:pt x="68" y="34"/>
                      <a:pt x="69" y="34"/>
                    </a:cubicBezTo>
                    <a:cubicBezTo>
                      <a:pt x="73" y="34"/>
                      <a:pt x="77" y="31"/>
                      <a:pt x="79" y="30"/>
                    </a:cubicBezTo>
                    <a:cubicBezTo>
                      <a:pt x="80" y="29"/>
                      <a:pt x="81" y="29"/>
                      <a:pt x="82" y="28"/>
                    </a:cubicBezTo>
                    <a:cubicBezTo>
                      <a:pt x="83" y="29"/>
                      <a:pt x="84" y="30"/>
                      <a:pt x="85" y="30"/>
                    </a:cubicBezTo>
                    <a:cubicBezTo>
                      <a:pt x="87" y="30"/>
                      <a:pt x="89" y="29"/>
                      <a:pt x="91" y="28"/>
                    </a:cubicBezTo>
                    <a:cubicBezTo>
                      <a:pt x="95" y="26"/>
                      <a:pt x="99" y="23"/>
                      <a:pt x="103" y="19"/>
                    </a:cubicBezTo>
                    <a:cubicBezTo>
                      <a:pt x="104" y="21"/>
                      <a:pt x="107" y="22"/>
                      <a:pt x="110" y="23"/>
                    </a:cubicBezTo>
                    <a:cubicBezTo>
                      <a:pt x="113" y="25"/>
                      <a:pt x="114" y="31"/>
                      <a:pt x="110" y="32"/>
                    </a:cubicBezTo>
                    <a:cubicBezTo>
                      <a:pt x="109" y="32"/>
                      <a:pt x="109" y="32"/>
                      <a:pt x="108" y="32"/>
                    </a:cubicBezTo>
                    <a:cubicBezTo>
                      <a:pt x="107" y="32"/>
                      <a:pt x="106" y="32"/>
                      <a:pt x="104" y="32"/>
                    </a:cubicBezTo>
                    <a:cubicBezTo>
                      <a:pt x="102" y="31"/>
                      <a:pt x="100" y="30"/>
                      <a:pt x="97" y="29"/>
                    </a:cubicBezTo>
                    <a:cubicBezTo>
                      <a:pt x="97" y="29"/>
                      <a:pt x="97" y="29"/>
                      <a:pt x="97" y="29"/>
                    </a:cubicBezTo>
                    <a:cubicBezTo>
                      <a:pt x="95" y="29"/>
                      <a:pt x="95" y="31"/>
                      <a:pt x="96" y="32"/>
                    </a:cubicBezTo>
                    <a:cubicBezTo>
                      <a:pt x="100" y="33"/>
                      <a:pt x="104" y="35"/>
                      <a:pt x="108" y="35"/>
                    </a:cubicBezTo>
                    <a:cubicBezTo>
                      <a:pt x="110" y="35"/>
                      <a:pt x="111" y="35"/>
                      <a:pt x="113" y="34"/>
                    </a:cubicBezTo>
                    <a:cubicBezTo>
                      <a:pt x="117" y="31"/>
                      <a:pt x="116" y="24"/>
                      <a:pt x="112" y="21"/>
                    </a:cubicBezTo>
                    <a:cubicBezTo>
                      <a:pt x="110" y="20"/>
                      <a:pt x="106" y="19"/>
                      <a:pt x="105" y="17"/>
                    </a:cubicBezTo>
                    <a:cubicBezTo>
                      <a:pt x="106" y="15"/>
                      <a:pt x="107" y="13"/>
                      <a:pt x="108" y="11"/>
                    </a:cubicBezTo>
                    <a:cubicBezTo>
                      <a:pt x="109" y="9"/>
                      <a:pt x="108" y="8"/>
                      <a:pt x="106" y="8"/>
                    </a:cubicBezTo>
                    <a:cubicBezTo>
                      <a:pt x="104" y="8"/>
                      <a:pt x="99" y="12"/>
                      <a:pt x="100" y="16"/>
                    </a:cubicBezTo>
                    <a:cubicBezTo>
                      <a:pt x="100" y="16"/>
                      <a:pt x="100" y="16"/>
                      <a:pt x="101" y="17"/>
                    </a:cubicBezTo>
                    <a:cubicBezTo>
                      <a:pt x="99" y="18"/>
                      <a:pt x="99" y="18"/>
                      <a:pt x="99" y="18"/>
                    </a:cubicBezTo>
                    <a:cubicBezTo>
                      <a:pt x="97" y="20"/>
                      <a:pt x="95" y="22"/>
                      <a:pt x="92" y="24"/>
                    </a:cubicBezTo>
                    <a:cubicBezTo>
                      <a:pt x="90" y="25"/>
                      <a:pt x="87" y="27"/>
                      <a:pt x="86" y="27"/>
                    </a:cubicBezTo>
                    <a:cubicBezTo>
                      <a:pt x="85" y="27"/>
                      <a:pt x="85" y="27"/>
                      <a:pt x="84" y="26"/>
                    </a:cubicBezTo>
                    <a:cubicBezTo>
                      <a:pt x="87" y="24"/>
                      <a:pt x="88" y="21"/>
                      <a:pt x="90" y="18"/>
                    </a:cubicBezTo>
                    <a:cubicBezTo>
                      <a:pt x="91" y="15"/>
                      <a:pt x="90" y="13"/>
                      <a:pt x="87" y="13"/>
                    </a:cubicBezTo>
                    <a:cubicBezTo>
                      <a:pt x="83" y="13"/>
                      <a:pt x="81" y="19"/>
                      <a:pt x="81" y="22"/>
                    </a:cubicBezTo>
                    <a:cubicBezTo>
                      <a:pt x="81" y="23"/>
                      <a:pt x="81" y="25"/>
                      <a:pt x="81" y="26"/>
                    </a:cubicBezTo>
                    <a:cubicBezTo>
                      <a:pt x="78" y="28"/>
                      <a:pt x="73" y="30"/>
                      <a:pt x="70" y="30"/>
                    </a:cubicBezTo>
                    <a:cubicBezTo>
                      <a:pt x="68" y="30"/>
                      <a:pt x="67" y="30"/>
                      <a:pt x="66" y="28"/>
                    </a:cubicBezTo>
                    <a:cubicBezTo>
                      <a:pt x="65" y="24"/>
                      <a:pt x="66" y="18"/>
                      <a:pt x="68" y="12"/>
                    </a:cubicBezTo>
                    <a:cubicBezTo>
                      <a:pt x="68" y="12"/>
                      <a:pt x="69" y="11"/>
                      <a:pt x="70" y="11"/>
                    </a:cubicBezTo>
                    <a:cubicBezTo>
                      <a:pt x="74" y="11"/>
                      <a:pt x="79" y="10"/>
                      <a:pt x="83" y="9"/>
                    </a:cubicBezTo>
                    <a:cubicBezTo>
                      <a:pt x="85" y="9"/>
                      <a:pt x="84" y="6"/>
                      <a:pt x="83" y="6"/>
                    </a:cubicBezTo>
                    <a:cubicBezTo>
                      <a:pt x="82" y="6"/>
                      <a:pt x="82" y="6"/>
                      <a:pt x="82" y="6"/>
                    </a:cubicBezTo>
                    <a:cubicBezTo>
                      <a:pt x="79" y="7"/>
                      <a:pt x="76" y="7"/>
                      <a:pt x="73" y="8"/>
                    </a:cubicBezTo>
                    <a:cubicBezTo>
                      <a:pt x="74" y="6"/>
                      <a:pt x="74" y="3"/>
                      <a:pt x="72" y="2"/>
                    </a:cubicBezTo>
                    <a:cubicBezTo>
                      <a:pt x="72" y="2"/>
                      <a:pt x="71" y="2"/>
                      <a:pt x="71" y="2"/>
                    </a:cubicBezTo>
                    <a:cubicBezTo>
                      <a:pt x="69" y="2"/>
                      <a:pt x="67" y="6"/>
                      <a:pt x="66" y="7"/>
                    </a:cubicBezTo>
                    <a:cubicBezTo>
                      <a:pt x="66" y="8"/>
                      <a:pt x="66" y="8"/>
                      <a:pt x="66" y="8"/>
                    </a:cubicBezTo>
                    <a:cubicBezTo>
                      <a:pt x="64" y="8"/>
                      <a:pt x="61" y="9"/>
                      <a:pt x="59" y="9"/>
                    </a:cubicBezTo>
                    <a:cubicBezTo>
                      <a:pt x="57" y="9"/>
                      <a:pt x="58" y="12"/>
                      <a:pt x="59" y="12"/>
                    </a:cubicBezTo>
                    <a:cubicBezTo>
                      <a:pt x="59" y="12"/>
                      <a:pt x="60" y="12"/>
                      <a:pt x="60" y="12"/>
                    </a:cubicBezTo>
                    <a:cubicBezTo>
                      <a:pt x="61" y="12"/>
                      <a:pt x="63" y="11"/>
                      <a:pt x="64" y="11"/>
                    </a:cubicBezTo>
                    <a:cubicBezTo>
                      <a:pt x="63" y="12"/>
                      <a:pt x="62" y="13"/>
                      <a:pt x="61" y="13"/>
                    </a:cubicBezTo>
                    <a:cubicBezTo>
                      <a:pt x="60" y="14"/>
                      <a:pt x="59" y="15"/>
                      <a:pt x="58" y="15"/>
                    </a:cubicBezTo>
                    <a:cubicBezTo>
                      <a:pt x="57" y="13"/>
                      <a:pt x="55" y="12"/>
                      <a:pt x="53" y="12"/>
                    </a:cubicBezTo>
                    <a:cubicBezTo>
                      <a:pt x="52" y="12"/>
                      <a:pt x="51" y="12"/>
                      <a:pt x="50" y="13"/>
                    </a:cubicBezTo>
                    <a:cubicBezTo>
                      <a:pt x="49" y="13"/>
                      <a:pt x="49" y="13"/>
                      <a:pt x="49" y="13"/>
                    </a:cubicBezTo>
                    <a:cubicBezTo>
                      <a:pt x="48" y="13"/>
                      <a:pt x="48" y="13"/>
                      <a:pt x="48" y="13"/>
                    </a:cubicBezTo>
                    <a:cubicBezTo>
                      <a:pt x="46" y="15"/>
                      <a:pt x="43" y="18"/>
                      <a:pt x="42" y="22"/>
                    </a:cubicBezTo>
                    <a:cubicBezTo>
                      <a:pt x="40" y="24"/>
                      <a:pt x="39" y="25"/>
                      <a:pt x="38" y="26"/>
                    </a:cubicBezTo>
                    <a:cubicBezTo>
                      <a:pt x="36" y="28"/>
                      <a:pt x="34" y="30"/>
                      <a:pt x="31" y="31"/>
                    </a:cubicBezTo>
                    <a:cubicBezTo>
                      <a:pt x="31" y="32"/>
                      <a:pt x="30" y="32"/>
                      <a:pt x="30" y="32"/>
                    </a:cubicBezTo>
                    <a:cubicBezTo>
                      <a:pt x="28" y="32"/>
                      <a:pt x="29" y="26"/>
                      <a:pt x="30" y="24"/>
                    </a:cubicBezTo>
                    <a:cubicBezTo>
                      <a:pt x="31" y="19"/>
                      <a:pt x="38" y="5"/>
                      <a:pt x="32" y="0"/>
                    </a:cubicBezTo>
                    <a:cubicBezTo>
                      <a:pt x="32" y="0"/>
                      <a:pt x="31" y="0"/>
                      <a:pt x="31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26" name="Freeform 24"/>
            <p:cNvSpPr>
              <a:spLocks noEditPoints="1"/>
            </p:cNvSpPr>
            <p:nvPr/>
          </p:nvSpPr>
          <p:spPr bwMode="auto">
            <a:xfrm>
              <a:off x="7170406" y="558727"/>
              <a:ext cx="850900" cy="923925"/>
            </a:xfrm>
            <a:custGeom>
              <a:avLst/>
              <a:gdLst>
                <a:gd name="T0" fmla="*/ 187 w 201"/>
                <a:gd name="T1" fmla="*/ 202 h 218"/>
                <a:gd name="T2" fmla="*/ 177 w 201"/>
                <a:gd name="T3" fmla="*/ 202 h 218"/>
                <a:gd name="T4" fmla="*/ 187 w 201"/>
                <a:gd name="T5" fmla="*/ 198 h 218"/>
                <a:gd name="T6" fmla="*/ 187 w 201"/>
                <a:gd name="T7" fmla="*/ 195 h 218"/>
                <a:gd name="T8" fmla="*/ 152 w 201"/>
                <a:gd name="T9" fmla="*/ 203 h 218"/>
                <a:gd name="T10" fmla="*/ 142 w 201"/>
                <a:gd name="T11" fmla="*/ 207 h 218"/>
                <a:gd name="T12" fmla="*/ 184 w 201"/>
                <a:gd name="T13" fmla="*/ 174 h 218"/>
                <a:gd name="T14" fmla="*/ 174 w 201"/>
                <a:gd name="T15" fmla="*/ 188 h 218"/>
                <a:gd name="T16" fmla="*/ 124 w 201"/>
                <a:gd name="T17" fmla="*/ 199 h 218"/>
                <a:gd name="T18" fmla="*/ 189 w 201"/>
                <a:gd name="T19" fmla="*/ 201 h 218"/>
                <a:gd name="T20" fmla="*/ 190 w 201"/>
                <a:gd name="T21" fmla="*/ 194 h 218"/>
                <a:gd name="T22" fmla="*/ 189 w 201"/>
                <a:gd name="T23" fmla="*/ 187 h 218"/>
                <a:gd name="T24" fmla="*/ 190 w 201"/>
                <a:gd name="T25" fmla="*/ 178 h 218"/>
                <a:gd name="T26" fmla="*/ 140 w 201"/>
                <a:gd name="T27" fmla="*/ 190 h 218"/>
                <a:gd name="T28" fmla="*/ 174 w 201"/>
                <a:gd name="T29" fmla="*/ 162 h 218"/>
                <a:gd name="T30" fmla="*/ 185 w 201"/>
                <a:gd name="T31" fmla="*/ 162 h 218"/>
                <a:gd name="T32" fmla="*/ 101 w 201"/>
                <a:gd name="T33" fmla="*/ 190 h 218"/>
                <a:gd name="T34" fmla="*/ 155 w 201"/>
                <a:gd name="T35" fmla="*/ 162 h 218"/>
                <a:gd name="T36" fmla="*/ 56 w 201"/>
                <a:gd name="T37" fmla="*/ 158 h 218"/>
                <a:gd name="T38" fmla="*/ 188 w 201"/>
                <a:gd name="T39" fmla="*/ 161 h 218"/>
                <a:gd name="T40" fmla="*/ 148 w 201"/>
                <a:gd name="T41" fmla="*/ 167 h 218"/>
                <a:gd name="T42" fmla="*/ 123 w 201"/>
                <a:gd name="T43" fmla="*/ 159 h 218"/>
                <a:gd name="T44" fmla="*/ 129 w 201"/>
                <a:gd name="T45" fmla="*/ 157 h 218"/>
                <a:gd name="T46" fmla="*/ 118 w 201"/>
                <a:gd name="T47" fmla="*/ 160 h 218"/>
                <a:gd name="T48" fmla="*/ 127 w 201"/>
                <a:gd name="T49" fmla="*/ 159 h 218"/>
                <a:gd name="T50" fmla="*/ 66 w 201"/>
                <a:gd name="T51" fmla="*/ 174 h 218"/>
                <a:gd name="T52" fmla="*/ 138 w 201"/>
                <a:gd name="T53" fmla="*/ 135 h 218"/>
                <a:gd name="T54" fmla="*/ 89 w 201"/>
                <a:gd name="T55" fmla="*/ 164 h 218"/>
                <a:gd name="T56" fmla="*/ 137 w 201"/>
                <a:gd name="T57" fmla="*/ 146 h 218"/>
                <a:gd name="T58" fmla="*/ 97 w 201"/>
                <a:gd name="T59" fmla="*/ 129 h 218"/>
                <a:gd name="T60" fmla="*/ 112 w 201"/>
                <a:gd name="T61" fmla="*/ 133 h 218"/>
                <a:gd name="T62" fmla="*/ 42 w 201"/>
                <a:gd name="T63" fmla="*/ 163 h 218"/>
                <a:gd name="T64" fmla="*/ 50 w 201"/>
                <a:gd name="T65" fmla="*/ 168 h 218"/>
                <a:gd name="T66" fmla="*/ 99 w 201"/>
                <a:gd name="T67" fmla="*/ 140 h 218"/>
                <a:gd name="T68" fmla="*/ 107 w 201"/>
                <a:gd name="T69" fmla="*/ 147 h 218"/>
                <a:gd name="T70" fmla="*/ 89 w 201"/>
                <a:gd name="T71" fmla="*/ 124 h 218"/>
                <a:gd name="T72" fmla="*/ 19 w 201"/>
                <a:gd name="T73" fmla="*/ 153 h 218"/>
                <a:gd name="T74" fmla="*/ 81 w 201"/>
                <a:gd name="T75" fmla="*/ 141 h 218"/>
                <a:gd name="T76" fmla="*/ 100 w 201"/>
                <a:gd name="T77" fmla="*/ 128 h 218"/>
                <a:gd name="T78" fmla="*/ 10 w 201"/>
                <a:gd name="T79" fmla="*/ 146 h 218"/>
                <a:gd name="T80" fmla="*/ 12 w 201"/>
                <a:gd name="T81" fmla="*/ 146 h 218"/>
                <a:gd name="T82" fmla="*/ 12 w 201"/>
                <a:gd name="T83" fmla="*/ 146 h 218"/>
                <a:gd name="T84" fmla="*/ 88 w 201"/>
                <a:gd name="T85" fmla="*/ 106 h 218"/>
                <a:gd name="T86" fmla="*/ 90 w 201"/>
                <a:gd name="T87" fmla="*/ 106 h 218"/>
                <a:gd name="T88" fmla="*/ 21 w 201"/>
                <a:gd name="T89" fmla="*/ 135 h 218"/>
                <a:gd name="T90" fmla="*/ 29 w 201"/>
                <a:gd name="T91" fmla="*/ 123 h 218"/>
                <a:gd name="T92" fmla="*/ 85 w 201"/>
                <a:gd name="T93" fmla="*/ 99 h 218"/>
                <a:gd name="T94" fmla="*/ 82 w 201"/>
                <a:gd name="T95" fmla="*/ 96 h 218"/>
                <a:gd name="T96" fmla="*/ 71 w 201"/>
                <a:gd name="T97" fmla="*/ 95 h 218"/>
                <a:gd name="T98" fmla="*/ 58 w 201"/>
                <a:gd name="T99" fmla="*/ 97 h 218"/>
                <a:gd name="T100" fmla="*/ 67 w 201"/>
                <a:gd name="T101" fmla="*/ 92 h 218"/>
                <a:gd name="T102" fmla="*/ 174 w 201"/>
                <a:gd name="T103" fmla="*/ 132 h 218"/>
                <a:gd name="T104" fmla="*/ 116 w 201"/>
                <a:gd name="T105" fmla="*/ 127 h 218"/>
                <a:gd name="T106" fmla="*/ 110 w 201"/>
                <a:gd name="T107" fmla="*/ 5 h 218"/>
                <a:gd name="T108" fmla="*/ 95 w 201"/>
                <a:gd name="T109" fmla="*/ 192 h 218"/>
                <a:gd name="T110" fmla="*/ 173 w 201"/>
                <a:gd name="T111" fmla="*/ 26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01" h="218">
                  <a:moveTo>
                    <a:pt x="168" y="213"/>
                  </a:moveTo>
                  <a:cubicBezTo>
                    <a:pt x="167" y="213"/>
                    <a:pt x="166" y="213"/>
                    <a:pt x="164" y="213"/>
                  </a:cubicBezTo>
                  <a:cubicBezTo>
                    <a:pt x="165" y="213"/>
                    <a:pt x="165" y="213"/>
                    <a:pt x="165" y="213"/>
                  </a:cubicBezTo>
                  <a:cubicBezTo>
                    <a:pt x="165" y="213"/>
                    <a:pt x="165" y="213"/>
                    <a:pt x="165" y="213"/>
                  </a:cubicBezTo>
                  <a:cubicBezTo>
                    <a:pt x="166" y="212"/>
                    <a:pt x="166" y="212"/>
                    <a:pt x="166" y="212"/>
                  </a:cubicBezTo>
                  <a:cubicBezTo>
                    <a:pt x="171" y="210"/>
                    <a:pt x="176" y="208"/>
                    <a:pt x="181" y="205"/>
                  </a:cubicBezTo>
                  <a:cubicBezTo>
                    <a:pt x="183" y="205"/>
                    <a:pt x="186" y="202"/>
                    <a:pt x="187" y="202"/>
                  </a:cubicBezTo>
                  <a:cubicBezTo>
                    <a:pt x="187" y="202"/>
                    <a:pt x="187" y="203"/>
                    <a:pt x="184" y="206"/>
                  </a:cubicBezTo>
                  <a:cubicBezTo>
                    <a:pt x="180" y="210"/>
                    <a:pt x="175" y="212"/>
                    <a:pt x="170" y="213"/>
                  </a:cubicBezTo>
                  <a:cubicBezTo>
                    <a:pt x="170" y="213"/>
                    <a:pt x="170" y="213"/>
                    <a:pt x="170" y="213"/>
                  </a:cubicBezTo>
                  <a:cubicBezTo>
                    <a:pt x="169" y="213"/>
                    <a:pt x="169" y="213"/>
                    <a:pt x="168" y="213"/>
                  </a:cubicBezTo>
                  <a:moveTo>
                    <a:pt x="159" y="211"/>
                  </a:moveTo>
                  <a:cubicBezTo>
                    <a:pt x="158" y="211"/>
                    <a:pt x="167" y="207"/>
                    <a:pt x="169" y="206"/>
                  </a:cubicBezTo>
                  <a:cubicBezTo>
                    <a:pt x="172" y="205"/>
                    <a:pt x="174" y="204"/>
                    <a:pt x="177" y="202"/>
                  </a:cubicBezTo>
                  <a:cubicBezTo>
                    <a:pt x="173" y="205"/>
                    <a:pt x="168" y="208"/>
                    <a:pt x="162" y="209"/>
                  </a:cubicBezTo>
                  <a:cubicBezTo>
                    <a:pt x="160" y="210"/>
                    <a:pt x="159" y="211"/>
                    <a:pt x="159" y="211"/>
                  </a:cubicBezTo>
                  <a:moveTo>
                    <a:pt x="162" y="213"/>
                  </a:moveTo>
                  <a:cubicBezTo>
                    <a:pt x="161" y="212"/>
                    <a:pt x="159" y="212"/>
                    <a:pt x="158" y="212"/>
                  </a:cubicBezTo>
                  <a:cubicBezTo>
                    <a:pt x="167" y="210"/>
                    <a:pt x="176" y="206"/>
                    <a:pt x="183" y="200"/>
                  </a:cubicBezTo>
                  <a:cubicBezTo>
                    <a:pt x="184" y="200"/>
                    <a:pt x="184" y="199"/>
                    <a:pt x="185" y="199"/>
                  </a:cubicBezTo>
                  <a:cubicBezTo>
                    <a:pt x="186" y="199"/>
                    <a:pt x="187" y="198"/>
                    <a:pt x="187" y="198"/>
                  </a:cubicBezTo>
                  <a:cubicBezTo>
                    <a:pt x="187" y="198"/>
                    <a:pt x="186" y="199"/>
                    <a:pt x="185" y="199"/>
                  </a:cubicBezTo>
                  <a:cubicBezTo>
                    <a:pt x="183" y="201"/>
                    <a:pt x="181" y="203"/>
                    <a:pt x="179" y="204"/>
                  </a:cubicBezTo>
                  <a:cubicBezTo>
                    <a:pt x="174" y="208"/>
                    <a:pt x="168" y="210"/>
                    <a:pt x="162" y="213"/>
                  </a:cubicBezTo>
                  <a:moveTo>
                    <a:pt x="156" y="212"/>
                  </a:moveTo>
                  <a:cubicBezTo>
                    <a:pt x="154" y="211"/>
                    <a:pt x="153" y="211"/>
                    <a:pt x="152" y="211"/>
                  </a:cubicBezTo>
                  <a:cubicBezTo>
                    <a:pt x="162" y="207"/>
                    <a:pt x="172" y="202"/>
                    <a:pt x="182" y="197"/>
                  </a:cubicBezTo>
                  <a:cubicBezTo>
                    <a:pt x="182" y="197"/>
                    <a:pt x="186" y="195"/>
                    <a:pt x="187" y="195"/>
                  </a:cubicBezTo>
                  <a:cubicBezTo>
                    <a:pt x="187" y="195"/>
                    <a:pt x="187" y="195"/>
                    <a:pt x="186" y="196"/>
                  </a:cubicBezTo>
                  <a:cubicBezTo>
                    <a:pt x="185" y="197"/>
                    <a:pt x="184" y="198"/>
                    <a:pt x="182" y="199"/>
                  </a:cubicBezTo>
                  <a:cubicBezTo>
                    <a:pt x="173" y="203"/>
                    <a:pt x="165" y="207"/>
                    <a:pt x="156" y="211"/>
                  </a:cubicBezTo>
                  <a:cubicBezTo>
                    <a:pt x="156" y="212"/>
                    <a:pt x="156" y="212"/>
                    <a:pt x="156" y="212"/>
                  </a:cubicBezTo>
                  <a:moveTo>
                    <a:pt x="143" y="207"/>
                  </a:moveTo>
                  <a:cubicBezTo>
                    <a:pt x="143" y="207"/>
                    <a:pt x="144" y="207"/>
                    <a:pt x="145" y="206"/>
                  </a:cubicBezTo>
                  <a:cubicBezTo>
                    <a:pt x="147" y="205"/>
                    <a:pt x="150" y="204"/>
                    <a:pt x="152" y="203"/>
                  </a:cubicBezTo>
                  <a:cubicBezTo>
                    <a:pt x="160" y="199"/>
                    <a:pt x="168" y="195"/>
                    <a:pt x="176" y="192"/>
                  </a:cubicBezTo>
                  <a:cubicBezTo>
                    <a:pt x="178" y="191"/>
                    <a:pt x="185" y="188"/>
                    <a:pt x="186" y="188"/>
                  </a:cubicBezTo>
                  <a:cubicBezTo>
                    <a:pt x="187" y="188"/>
                    <a:pt x="187" y="188"/>
                    <a:pt x="185" y="189"/>
                  </a:cubicBezTo>
                  <a:cubicBezTo>
                    <a:pt x="181" y="192"/>
                    <a:pt x="176" y="194"/>
                    <a:pt x="172" y="196"/>
                  </a:cubicBezTo>
                  <a:cubicBezTo>
                    <a:pt x="164" y="200"/>
                    <a:pt x="157" y="206"/>
                    <a:pt x="150" y="210"/>
                  </a:cubicBezTo>
                  <a:cubicBezTo>
                    <a:pt x="147" y="209"/>
                    <a:pt x="144" y="208"/>
                    <a:pt x="141" y="207"/>
                  </a:cubicBezTo>
                  <a:cubicBezTo>
                    <a:pt x="141" y="207"/>
                    <a:pt x="142" y="207"/>
                    <a:pt x="142" y="207"/>
                  </a:cubicBezTo>
                  <a:cubicBezTo>
                    <a:pt x="142" y="207"/>
                    <a:pt x="142" y="207"/>
                    <a:pt x="143" y="207"/>
                  </a:cubicBezTo>
                  <a:moveTo>
                    <a:pt x="124" y="199"/>
                  </a:moveTo>
                  <a:cubicBezTo>
                    <a:pt x="129" y="196"/>
                    <a:pt x="135" y="194"/>
                    <a:pt x="141" y="191"/>
                  </a:cubicBezTo>
                  <a:cubicBezTo>
                    <a:pt x="152" y="186"/>
                    <a:pt x="163" y="183"/>
                    <a:pt x="174" y="177"/>
                  </a:cubicBezTo>
                  <a:cubicBezTo>
                    <a:pt x="177" y="176"/>
                    <a:pt x="179" y="175"/>
                    <a:pt x="182" y="174"/>
                  </a:cubicBezTo>
                  <a:cubicBezTo>
                    <a:pt x="182" y="173"/>
                    <a:pt x="186" y="172"/>
                    <a:pt x="186" y="172"/>
                  </a:cubicBezTo>
                  <a:cubicBezTo>
                    <a:pt x="186" y="172"/>
                    <a:pt x="186" y="172"/>
                    <a:pt x="184" y="174"/>
                  </a:cubicBezTo>
                  <a:cubicBezTo>
                    <a:pt x="179" y="178"/>
                    <a:pt x="173" y="181"/>
                    <a:pt x="167" y="184"/>
                  </a:cubicBezTo>
                  <a:cubicBezTo>
                    <a:pt x="156" y="190"/>
                    <a:pt x="145" y="195"/>
                    <a:pt x="134" y="201"/>
                  </a:cubicBezTo>
                  <a:cubicBezTo>
                    <a:pt x="133" y="201"/>
                    <a:pt x="134" y="202"/>
                    <a:pt x="134" y="202"/>
                  </a:cubicBezTo>
                  <a:cubicBezTo>
                    <a:pt x="134" y="202"/>
                    <a:pt x="134" y="202"/>
                    <a:pt x="134" y="202"/>
                  </a:cubicBezTo>
                  <a:cubicBezTo>
                    <a:pt x="150" y="198"/>
                    <a:pt x="165" y="190"/>
                    <a:pt x="181" y="183"/>
                  </a:cubicBezTo>
                  <a:cubicBezTo>
                    <a:pt x="183" y="182"/>
                    <a:pt x="187" y="181"/>
                    <a:pt x="188" y="180"/>
                  </a:cubicBezTo>
                  <a:cubicBezTo>
                    <a:pt x="184" y="183"/>
                    <a:pt x="179" y="186"/>
                    <a:pt x="174" y="188"/>
                  </a:cubicBezTo>
                  <a:cubicBezTo>
                    <a:pt x="166" y="193"/>
                    <a:pt x="159" y="198"/>
                    <a:pt x="151" y="202"/>
                  </a:cubicBezTo>
                  <a:cubicBezTo>
                    <a:pt x="150" y="202"/>
                    <a:pt x="149" y="203"/>
                    <a:pt x="148" y="203"/>
                  </a:cubicBezTo>
                  <a:cubicBezTo>
                    <a:pt x="145" y="205"/>
                    <a:pt x="142" y="206"/>
                    <a:pt x="139" y="207"/>
                  </a:cubicBezTo>
                  <a:cubicBezTo>
                    <a:pt x="135" y="205"/>
                    <a:pt x="131" y="204"/>
                    <a:pt x="128" y="202"/>
                  </a:cubicBezTo>
                  <a:cubicBezTo>
                    <a:pt x="126" y="201"/>
                    <a:pt x="125" y="201"/>
                    <a:pt x="123" y="200"/>
                  </a:cubicBezTo>
                  <a:cubicBezTo>
                    <a:pt x="123" y="199"/>
                    <a:pt x="123" y="199"/>
                    <a:pt x="124" y="199"/>
                  </a:cubicBezTo>
                  <a:cubicBezTo>
                    <a:pt x="124" y="199"/>
                    <a:pt x="124" y="199"/>
                    <a:pt x="124" y="199"/>
                  </a:cubicBezTo>
                  <a:moveTo>
                    <a:pt x="140" y="190"/>
                  </a:moveTo>
                  <a:cubicBezTo>
                    <a:pt x="156" y="181"/>
                    <a:pt x="172" y="171"/>
                    <a:pt x="188" y="162"/>
                  </a:cubicBezTo>
                  <a:cubicBezTo>
                    <a:pt x="188" y="162"/>
                    <a:pt x="188" y="162"/>
                    <a:pt x="188" y="162"/>
                  </a:cubicBezTo>
                  <a:cubicBezTo>
                    <a:pt x="192" y="174"/>
                    <a:pt x="195" y="186"/>
                    <a:pt x="191" y="197"/>
                  </a:cubicBezTo>
                  <a:cubicBezTo>
                    <a:pt x="189" y="206"/>
                    <a:pt x="183" y="210"/>
                    <a:pt x="177" y="212"/>
                  </a:cubicBezTo>
                  <a:cubicBezTo>
                    <a:pt x="182" y="210"/>
                    <a:pt x="186" y="206"/>
                    <a:pt x="189" y="202"/>
                  </a:cubicBezTo>
                  <a:cubicBezTo>
                    <a:pt x="190" y="201"/>
                    <a:pt x="189" y="201"/>
                    <a:pt x="189" y="201"/>
                  </a:cubicBezTo>
                  <a:cubicBezTo>
                    <a:pt x="189" y="201"/>
                    <a:pt x="189" y="201"/>
                    <a:pt x="189" y="201"/>
                  </a:cubicBezTo>
                  <a:cubicBezTo>
                    <a:pt x="186" y="202"/>
                    <a:pt x="184" y="203"/>
                    <a:pt x="181" y="204"/>
                  </a:cubicBezTo>
                  <a:cubicBezTo>
                    <a:pt x="184" y="202"/>
                    <a:pt x="187" y="199"/>
                    <a:pt x="190" y="197"/>
                  </a:cubicBezTo>
                  <a:cubicBezTo>
                    <a:pt x="191" y="196"/>
                    <a:pt x="190" y="196"/>
                    <a:pt x="190" y="196"/>
                  </a:cubicBezTo>
                  <a:cubicBezTo>
                    <a:pt x="190" y="196"/>
                    <a:pt x="190" y="196"/>
                    <a:pt x="190" y="196"/>
                  </a:cubicBezTo>
                  <a:cubicBezTo>
                    <a:pt x="189" y="196"/>
                    <a:pt x="188" y="197"/>
                    <a:pt x="186" y="197"/>
                  </a:cubicBezTo>
                  <a:cubicBezTo>
                    <a:pt x="188" y="196"/>
                    <a:pt x="189" y="195"/>
                    <a:pt x="190" y="194"/>
                  </a:cubicBezTo>
                  <a:cubicBezTo>
                    <a:pt x="190" y="193"/>
                    <a:pt x="190" y="193"/>
                    <a:pt x="189" y="193"/>
                  </a:cubicBezTo>
                  <a:cubicBezTo>
                    <a:pt x="189" y="193"/>
                    <a:pt x="189" y="193"/>
                    <a:pt x="189" y="193"/>
                  </a:cubicBezTo>
                  <a:cubicBezTo>
                    <a:pt x="182" y="196"/>
                    <a:pt x="175" y="199"/>
                    <a:pt x="168" y="202"/>
                  </a:cubicBezTo>
                  <a:cubicBezTo>
                    <a:pt x="164" y="204"/>
                    <a:pt x="161" y="206"/>
                    <a:pt x="157" y="207"/>
                  </a:cubicBezTo>
                  <a:cubicBezTo>
                    <a:pt x="157" y="208"/>
                    <a:pt x="156" y="208"/>
                    <a:pt x="155" y="209"/>
                  </a:cubicBezTo>
                  <a:cubicBezTo>
                    <a:pt x="161" y="205"/>
                    <a:pt x="166" y="201"/>
                    <a:pt x="173" y="198"/>
                  </a:cubicBezTo>
                  <a:cubicBezTo>
                    <a:pt x="179" y="195"/>
                    <a:pt x="184" y="192"/>
                    <a:pt x="189" y="187"/>
                  </a:cubicBezTo>
                  <a:cubicBezTo>
                    <a:pt x="190" y="187"/>
                    <a:pt x="190" y="186"/>
                    <a:pt x="189" y="186"/>
                  </a:cubicBezTo>
                  <a:cubicBezTo>
                    <a:pt x="189" y="186"/>
                    <a:pt x="189" y="186"/>
                    <a:pt x="189" y="186"/>
                  </a:cubicBezTo>
                  <a:cubicBezTo>
                    <a:pt x="179" y="189"/>
                    <a:pt x="170" y="193"/>
                    <a:pt x="161" y="198"/>
                  </a:cubicBezTo>
                  <a:cubicBezTo>
                    <a:pt x="161" y="197"/>
                    <a:pt x="162" y="197"/>
                    <a:pt x="163" y="196"/>
                  </a:cubicBezTo>
                  <a:cubicBezTo>
                    <a:pt x="172" y="190"/>
                    <a:pt x="182" y="186"/>
                    <a:pt x="191" y="179"/>
                  </a:cubicBezTo>
                  <a:cubicBezTo>
                    <a:pt x="191" y="179"/>
                    <a:pt x="191" y="178"/>
                    <a:pt x="190" y="178"/>
                  </a:cubicBezTo>
                  <a:cubicBezTo>
                    <a:pt x="190" y="178"/>
                    <a:pt x="190" y="178"/>
                    <a:pt x="190" y="178"/>
                  </a:cubicBezTo>
                  <a:cubicBezTo>
                    <a:pt x="182" y="181"/>
                    <a:pt x="173" y="185"/>
                    <a:pt x="165" y="189"/>
                  </a:cubicBezTo>
                  <a:cubicBezTo>
                    <a:pt x="156" y="193"/>
                    <a:pt x="146" y="196"/>
                    <a:pt x="137" y="201"/>
                  </a:cubicBezTo>
                  <a:cubicBezTo>
                    <a:pt x="155" y="192"/>
                    <a:pt x="173" y="183"/>
                    <a:pt x="189" y="171"/>
                  </a:cubicBezTo>
                  <a:cubicBezTo>
                    <a:pt x="190" y="171"/>
                    <a:pt x="190" y="170"/>
                    <a:pt x="189" y="170"/>
                  </a:cubicBezTo>
                  <a:cubicBezTo>
                    <a:pt x="189" y="170"/>
                    <a:pt x="189" y="170"/>
                    <a:pt x="189" y="170"/>
                  </a:cubicBezTo>
                  <a:cubicBezTo>
                    <a:pt x="178" y="173"/>
                    <a:pt x="168" y="179"/>
                    <a:pt x="158" y="183"/>
                  </a:cubicBezTo>
                  <a:cubicBezTo>
                    <a:pt x="152" y="185"/>
                    <a:pt x="146" y="187"/>
                    <a:pt x="140" y="190"/>
                  </a:cubicBezTo>
                  <a:moveTo>
                    <a:pt x="121" y="199"/>
                  </a:moveTo>
                  <a:cubicBezTo>
                    <a:pt x="115" y="196"/>
                    <a:pt x="109" y="193"/>
                    <a:pt x="103" y="190"/>
                  </a:cubicBezTo>
                  <a:cubicBezTo>
                    <a:pt x="112" y="186"/>
                    <a:pt x="122" y="181"/>
                    <a:pt x="132" y="176"/>
                  </a:cubicBezTo>
                  <a:cubicBezTo>
                    <a:pt x="144" y="171"/>
                    <a:pt x="157" y="166"/>
                    <a:pt x="170" y="162"/>
                  </a:cubicBezTo>
                  <a:cubicBezTo>
                    <a:pt x="172" y="161"/>
                    <a:pt x="175" y="160"/>
                    <a:pt x="178" y="160"/>
                  </a:cubicBezTo>
                  <a:cubicBezTo>
                    <a:pt x="179" y="159"/>
                    <a:pt x="180" y="159"/>
                    <a:pt x="180" y="159"/>
                  </a:cubicBezTo>
                  <a:cubicBezTo>
                    <a:pt x="181" y="159"/>
                    <a:pt x="176" y="161"/>
                    <a:pt x="174" y="162"/>
                  </a:cubicBezTo>
                  <a:cubicBezTo>
                    <a:pt x="167" y="165"/>
                    <a:pt x="159" y="169"/>
                    <a:pt x="152" y="173"/>
                  </a:cubicBezTo>
                  <a:cubicBezTo>
                    <a:pt x="146" y="176"/>
                    <a:pt x="141" y="179"/>
                    <a:pt x="135" y="182"/>
                  </a:cubicBezTo>
                  <a:cubicBezTo>
                    <a:pt x="128" y="187"/>
                    <a:pt x="121" y="189"/>
                    <a:pt x="113" y="193"/>
                  </a:cubicBezTo>
                  <a:cubicBezTo>
                    <a:pt x="112" y="193"/>
                    <a:pt x="113" y="194"/>
                    <a:pt x="113" y="194"/>
                  </a:cubicBezTo>
                  <a:cubicBezTo>
                    <a:pt x="113" y="194"/>
                    <a:pt x="113" y="194"/>
                    <a:pt x="113" y="194"/>
                  </a:cubicBezTo>
                  <a:cubicBezTo>
                    <a:pt x="133" y="189"/>
                    <a:pt x="152" y="177"/>
                    <a:pt x="171" y="169"/>
                  </a:cubicBezTo>
                  <a:cubicBezTo>
                    <a:pt x="176" y="167"/>
                    <a:pt x="180" y="165"/>
                    <a:pt x="185" y="162"/>
                  </a:cubicBezTo>
                  <a:cubicBezTo>
                    <a:pt x="180" y="165"/>
                    <a:pt x="175" y="168"/>
                    <a:pt x="169" y="171"/>
                  </a:cubicBezTo>
                  <a:cubicBezTo>
                    <a:pt x="158" y="177"/>
                    <a:pt x="147" y="184"/>
                    <a:pt x="136" y="191"/>
                  </a:cubicBezTo>
                  <a:cubicBezTo>
                    <a:pt x="134" y="192"/>
                    <a:pt x="131" y="194"/>
                    <a:pt x="128" y="195"/>
                  </a:cubicBezTo>
                  <a:cubicBezTo>
                    <a:pt x="127" y="196"/>
                    <a:pt x="127" y="196"/>
                    <a:pt x="126" y="197"/>
                  </a:cubicBezTo>
                  <a:cubicBezTo>
                    <a:pt x="124" y="197"/>
                    <a:pt x="123" y="197"/>
                    <a:pt x="123" y="198"/>
                  </a:cubicBezTo>
                  <a:cubicBezTo>
                    <a:pt x="122" y="198"/>
                    <a:pt x="122" y="199"/>
                    <a:pt x="121" y="199"/>
                  </a:cubicBezTo>
                  <a:moveTo>
                    <a:pt x="101" y="190"/>
                  </a:moveTo>
                  <a:cubicBezTo>
                    <a:pt x="97" y="188"/>
                    <a:pt x="93" y="186"/>
                    <a:pt x="90" y="184"/>
                  </a:cubicBezTo>
                  <a:cubicBezTo>
                    <a:pt x="102" y="181"/>
                    <a:pt x="113" y="175"/>
                    <a:pt x="125" y="171"/>
                  </a:cubicBezTo>
                  <a:cubicBezTo>
                    <a:pt x="138" y="166"/>
                    <a:pt x="152" y="160"/>
                    <a:pt x="165" y="155"/>
                  </a:cubicBezTo>
                  <a:cubicBezTo>
                    <a:pt x="168" y="154"/>
                    <a:pt x="171" y="153"/>
                    <a:pt x="173" y="152"/>
                  </a:cubicBezTo>
                  <a:cubicBezTo>
                    <a:pt x="175" y="151"/>
                    <a:pt x="177" y="150"/>
                    <a:pt x="178" y="150"/>
                  </a:cubicBezTo>
                  <a:cubicBezTo>
                    <a:pt x="177" y="151"/>
                    <a:pt x="175" y="152"/>
                    <a:pt x="173" y="153"/>
                  </a:cubicBezTo>
                  <a:cubicBezTo>
                    <a:pt x="167" y="156"/>
                    <a:pt x="161" y="159"/>
                    <a:pt x="155" y="162"/>
                  </a:cubicBezTo>
                  <a:cubicBezTo>
                    <a:pt x="144" y="167"/>
                    <a:pt x="134" y="173"/>
                    <a:pt x="123" y="179"/>
                  </a:cubicBezTo>
                  <a:cubicBezTo>
                    <a:pt x="116" y="182"/>
                    <a:pt x="109" y="186"/>
                    <a:pt x="101" y="190"/>
                  </a:cubicBezTo>
                  <a:moveTo>
                    <a:pt x="48" y="160"/>
                  </a:moveTo>
                  <a:cubicBezTo>
                    <a:pt x="49" y="160"/>
                    <a:pt x="49" y="160"/>
                    <a:pt x="50" y="159"/>
                  </a:cubicBezTo>
                  <a:cubicBezTo>
                    <a:pt x="58" y="156"/>
                    <a:pt x="66" y="153"/>
                    <a:pt x="74" y="150"/>
                  </a:cubicBezTo>
                  <a:cubicBezTo>
                    <a:pt x="76" y="150"/>
                    <a:pt x="77" y="149"/>
                    <a:pt x="79" y="149"/>
                  </a:cubicBezTo>
                  <a:cubicBezTo>
                    <a:pt x="72" y="152"/>
                    <a:pt x="64" y="155"/>
                    <a:pt x="56" y="158"/>
                  </a:cubicBezTo>
                  <a:cubicBezTo>
                    <a:pt x="53" y="159"/>
                    <a:pt x="51" y="159"/>
                    <a:pt x="48" y="160"/>
                  </a:cubicBezTo>
                  <a:moveTo>
                    <a:pt x="114" y="174"/>
                  </a:moveTo>
                  <a:cubicBezTo>
                    <a:pt x="115" y="173"/>
                    <a:pt x="115" y="173"/>
                    <a:pt x="115" y="173"/>
                  </a:cubicBezTo>
                  <a:cubicBezTo>
                    <a:pt x="122" y="169"/>
                    <a:pt x="130" y="166"/>
                    <a:pt x="138" y="161"/>
                  </a:cubicBezTo>
                  <a:cubicBezTo>
                    <a:pt x="151" y="154"/>
                    <a:pt x="166" y="149"/>
                    <a:pt x="178" y="141"/>
                  </a:cubicBezTo>
                  <a:cubicBezTo>
                    <a:pt x="179" y="140"/>
                    <a:pt x="179" y="140"/>
                    <a:pt x="179" y="140"/>
                  </a:cubicBezTo>
                  <a:cubicBezTo>
                    <a:pt x="182" y="147"/>
                    <a:pt x="185" y="154"/>
                    <a:pt x="188" y="161"/>
                  </a:cubicBezTo>
                  <a:cubicBezTo>
                    <a:pt x="169" y="166"/>
                    <a:pt x="151" y="177"/>
                    <a:pt x="133" y="185"/>
                  </a:cubicBezTo>
                  <a:cubicBezTo>
                    <a:pt x="137" y="183"/>
                    <a:pt x="140" y="180"/>
                    <a:pt x="144" y="178"/>
                  </a:cubicBezTo>
                  <a:cubicBezTo>
                    <a:pt x="157" y="171"/>
                    <a:pt x="170" y="165"/>
                    <a:pt x="183" y="159"/>
                  </a:cubicBezTo>
                  <a:cubicBezTo>
                    <a:pt x="184" y="158"/>
                    <a:pt x="184" y="157"/>
                    <a:pt x="183" y="157"/>
                  </a:cubicBezTo>
                  <a:cubicBezTo>
                    <a:pt x="183" y="157"/>
                    <a:pt x="183" y="157"/>
                    <a:pt x="183" y="157"/>
                  </a:cubicBezTo>
                  <a:cubicBezTo>
                    <a:pt x="170" y="160"/>
                    <a:pt x="157" y="164"/>
                    <a:pt x="144" y="169"/>
                  </a:cubicBezTo>
                  <a:cubicBezTo>
                    <a:pt x="145" y="169"/>
                    <a:pt x="147" y="168"/>
                    <a:pt x="148" y="167"/>
                  </a:cubicBezTo>
                  <a:cubicBezTo>
                    <a:pt x="158" y="161"/>
                    <a:pt x="173" y="157"/>
                    <a:pt x="181" y="148"/>
                  </a:cubicBezTo>
                  <a:cubicBezTo>
                    <a:pt x="182" y="148"/>
                    <a:pt x="181" y="147"/>
                    <a:pt x="181" y="147"/>
                  </a:cubicBezTo>
                  <a:cubicBezTo>
                    <a:pt x="181" y="147"/>
                    <a:pt x="181" y="147"/>
                    <a:pt x="180" y="147"/>
                  </a:cubicBezTo>
                  <a:cubicBezTo>
                    <a:pt x="166" y="154"/>
                    <a:pt x="150" y="160"/>
                    <a:pt x="135" y="166"/>
                  </a:cubicBezTo>
                  <a:cubicBezTo>
                    <a:pt x="128" y="169"/>
                    <a:pt x="121" y="171"/>
                    <a:pt x="114" y="174"/>
                  </a:cubicBezTo>
                  <a:moveTo>
                    <a:pt x="104" y="167"/>
                  </a:moveTo>
                  <a:cubicBezTo>
                    <a:pt x="111" y="164"/>
                    <a:pt x="117" y="161"/>
                    <a:pt x="123" y="159"/>
                  </a:cubicBezTo>
                  <a:cubicBezTo>
                    <a:pt x="136" y="153"/>
                    <a:pt x="148" y="147"/>
                    <a:pt x="159" y="138"/>
                  </a:cubicBezTo>
                  <a:cubicBezTo>
                    <a:pt x="159" y="139"/>
                    <a:pt x="160" y="139"/>
                    <a:pt x="160" y="139"/>
                  </a:cubicBezTo>
                  <a:cubicBezTo>
                    <a:pt x="162" y="140"/>
                    <a:pt x="164" y="141"/>
                    <a:pt x="166" y="141"/>
                  </a:cubicBezTo>
                  <a:cubicBezTo>
                    <a:pt x="166" y="141"/>
                    <a:pt x="166" y="141"/>
                    <a:pt x="166" y="141"/>
                  </a:cubicBezTo>
                  <a:cubicBezTo>
                    <a:pt x="168" y="141"/>
                    <a:pt x="172" y="139"/>
                    <a:pt x="174" y="139"/>
                  </a:cubicBezTo>
                  <a:cubicBezTo>
                    <a:pt x="175" y="139"/>
                    <a:pt x="175" y="139"/>
                    <a:pt x="176" y="140"/>
                  </a:cubicBezTo>
                  <a:cubicBezTo>
                    <a:pt x="160" y="145"/>
                    <a:pt x="145" y="151"/>
                    <a:pt x="129" y="157"/>
                  </a:cubicBezTo>
                  <a:cubicBezTo>
                    <a:pt x="121" y="161"/>
                    <a:pt x="113" y="164"/>
                    <a:pt x="104" y="167"/>
                  </a:cubicBezTo>
                  <a:moveTo>
                    <a:pt x="66" y="174"/>
                  </a:moveTo>
                  <a:cubicBezTo>
                    <a:pt x="73" y="173"/>
                    <a:pt x="79" y="170"/>
                    <a:pt x="85" y="168"/>
                  </a:cubicBezTo>
                  <a:cubicBezTo>
                    <a:pt x="93" y="164"/>
                    <a:pt x="101" y="161"/>
                    <a:pt x="109" y="158"/>
                  </a:cubicBezTo>
                  <a:cubicBezTo>
                    <a:pt x="125" y="151"/>
                    <a:pt x="142" y="145"/>
                    <a:pt x="158" y="138"/>
                  </a:cubicBezTo>
                  <a:cubicBezTo>
                    <a:pt x="152" y="141"/>
                    <a:pt x="145" y="147"/>
                    <a:pt x="139" y="150"/>
                  </a:cubicBezTo>
                  <a:cubicBezTo>
                    <a:pt x="132" y="153"/>
                    <a:pt x="125" y="156"/>
                    <a:pt x="118" y="160"/>
                  </a:cubicBezTo>
                  <a:cubicBezTo>
                    <a:pt x="105" y="165"/>
                    <a:pt x="92" y="171"/>
                    <a:pt x="80" y="179"/>
                  </a:cubicBezTo>
                  <a:cubicBezTo>
                    <a:pt x="80" y="179"/>
                    <a:pt x="80" y="180"/>
                    <a:pt x="80" y="180"/>
                  </a:cubicBezTo>
                  <a:cubicBezTo>
                    <a:pt x="80" y="180"/>
                    <a:pt x="81" y="180"/>
                    <a:pt x="81" y="180"/>
                  </a:cubicBezTo>
                  <a:cubicBezTo>
                    <a:pt x="81" y="179"/>
                    <a:pt x="82" y="179"/>
                    <a:pt x="83" y="178"/>
                  </a:cubicBezTo>
                  <a:cubicBezTo>
                    <a:pt x="83" y="179"/>
                    <a:pt x="83" y="179"/>
                    <a:pt x="83" y="179"/>
                  </a:cubicBezTo>
                  <a:cubicBezTo>
                    <a:pt x="84" y="179"/>
                    <a:pt x="85" y="178"/>
                    <a:pt x="86" y="177"/>
                  </a:cubicBezTo>
                  <a:cubicBezTo>
                    <a:pt x="99" y="170"/>
                    <a:pt x="113" y="165"/>
                    <a:pt x="127" y="159"/>
                  </a:cubicBezTo>
                  <a:cubicBezTo>
                    <a:pt x="144" y="153"/>
                    <a:pt x="160" y="146"/>
                    <a:pt x="176" y="141"/>
                  </a:cubicBezTo>
                  <a:cubicBezTo>
                    <a:pt x="170" y="143"/>
                    <a:pt x="162" y="148"/>
                    <a:pt x="155" y="151"/>
                  </a:cubicBezTo>
                  <a:cubicBezTo>
                    <a:pt x="147" y="155"/>
                    <a:pt x="140" y="159"/>
                    <a:pt x="132" y="163"/>
                  </a:cubicBezTo>
                  <a:cubicBezTo>
                    <a:pt x="125" y="167"/>
                    <a:pt x="117" y="171"/>
                    <a:pt x="109" y="175"/>
                  </a:cubicBezTo>
                  <a:cubicBezTo>
                    <a:pt x="103" y="179"/>
                    <a:pt x="95" y="181"/>
                    <a:pt x="88" y="183"/>
                  </a:cubicBezTo>
                  <a:cubicBezTo>
                    <a:pt x="88" y="184"/>
                    <a:pt x="88" y="184"/>
                    <a:pt x="88" y="184"/>
                  </a:cubicBezTo>
                  <a:cubicBezTo>
                    <a:pt x="81" y="180"/>
                    <a:pt x="74" y="177"/>
                    <a:pt x="66" y="174"/>
                  </a:cubicBezTo>
                  <a:cubicBezTo>
                    <a:pt x="66" y="174"/>
                    <a:pt x="66" y="174"/>
                    <a:pt x="66" y="174"/>
                  </a:cubicBezTo>
                  <a:moveTo>
                    <a:pt x="66" y="174"/>
                  </a:moveTo>
                  <a:cubicBezTo>
                    <a:pt x="63" y="173"/>
                    <a:pt x="60" y="172"/>
                    <a:pt x="56" y="171"/>
                  </a:cubicBezTo>
                  <a:cubicBezTo>
                    <a:pt x="55" y="170"/>
                    <a:pt x="53" y="170"/>
                    <a:pt x="51" y="169"/>
                  </a:cubicBezTo>
                  <a:cubicBezTo>
                    <a:pt x="57" y="169"/>
                    <a:pt x="62" y="166"/>
                    <a:pt x="68" y="163"/>
                  </a:cubicBezTo>
                  <a:cubicBezTo>
                    <a:pt x="75" y="160"/>
                    <a:pt x="83" y="157"/>
                    <a:pt x="91" y="154"/>
                  </a:cubicBezTo>
                  <a:cubicBezTo>
                    <a:pt x="107" y="148"/>
                    <a:pt x="122" y="141"/>
                    <a:pt x="138" y="135"/>
                  </a:cubicBezTo>
                  <a:cubicBezTo>
                    <a:pt x="140" y="134"/>
                    <a:pt x="147" y="132"/>
                    <a:pt x="148" y="131"/>
                  </a:cubicBezTo>
                  <a:cubicBezTo>
                    <a:pt x="144" y="135"/>
                    <a:pt x="139" y="137"/>
                    <a:pt x="134" y="139"/>
                  </a:cubicBezTo>
                  <a:cubicBezTo>
                    <a:pt x="127" y="142"/>
                    <a:pt x="121" y="147"/>
                    <a:pt x="114" y="151"/>
                  </a:cubicBezTo>
                  <a:cubicBezTo>
                    <a:pt x="107" y="155"/>
                    <a:pt x="99" y="157"/>
                    <a:pt x="92" y="161"/>
                  </a:cubicBezTo>
                  <a:cubicBezTo>
                    <a:pt x="84" y="166"/>
                    <a:pt x="76" y="171"/>
                    <a:pt x="66" y="173"/>
                  </a:cubicBezTo>
                  <a:cubicBezTo>
                    <a:pt x="66" y="173"/>
                    <a:pt x="66" y="174"/>
                    <a:pt x="66" y="174"/>
                  </a:cubicBezTo>
                  <a:moveTo>
                    <a:pt x="89" y="164"/>
                  </a:moveTo>
                  <a:cubicBezTo>
                    <a:pt x="89" y="164"/>
                    <a:pt x="90" y="164"/>
                    <a:pt x="90" y="164"/>
                  </a:cubicBezTo>
                  <a:cubicBezTo>
                    <a:pt x="97" y="160"/>
                    <a:pt x="105" y="157"/>
                    <a:pt x="112" y="153"/>
                  </a:cubicBezTo>
                  <a:cubicBezTo>
                    <a:pt x="119" y="150"/>
                    <a:pt x="125" y="144"/>
                    <a:pt x="132" y="141"/>
                  </a:cubicBezTo>
                  <a:cubicBezTo>
                    <a:pt x="139" y="138"/>
                    <a:pt x="145" y="135"/>
                    <a:pt x="151" y="131"/>
                  </a:cubicBezTo>
                  <a:cubicBezTo>
                    <a:pt x="151" y="130"/>
                    <a:pt x="151" y="130"/>
                    <a:pt x="151" y="130"/>
                  </a:cubicBezTo>
                  <a:cubicBezTo>
                    <a:pt x="153" y="132"/>
                    <a:pt x="155" y="135"/>
                    <a:pt x="157" y="137"/>
                  </a:cubicBezTo>
                  <a:cubicBezTo>
                    <a:pt x="150" y="140"/>
                    <a:pt x="144" y="143"/>
                    <a:pt x="137" y="146"/>
                  </a:cubicBezTo>
                  <a:cubicBezTo>
                    <a:pt x="128" y="149"/>
                    <a:pt x="120" y="152"/>
                    <a:pt x="111" y="155"/>
                  </a:cubicBezTo>
                  <a:cubicBezTo>
                    <a:pt x="104" y="158"/>
                    <a:pt x="96" y="161"/>
                    <a:pt x="89" y="164"/>
                  </a:cubicBezTo>
                  <a:moveTo>
                    <a:pt x="50" y="169"/>
                  </a:moveTo>
                  <a:cubicBezTo>
                    <a:pt x="38" y="165"/>
                    <a:pt x="26" y="162"/>
                    <a:pt x="17" y="154"/>
                  </a:cubicBezTo>
                  <a:cubicBezTo>
                    <a:pt x="29" y="153"/>
                    <a:pt x="41" y="146"/>
                    <a:pt x="53" y="142"/>
                  </a:cubicBezTo>
                  <a:cubicBezTo>
                    <a:pt x="66" y="139"/>
                    <a:pt x="78" y="134"/>
                    <a:pt x="91" y="130"/>
                  </a:cubicBezTo>
                  <a:cubicBezTo>
                    <a:pt x="92" y="130"/>
                    <a:pt x="97" y="129"/>
                    <a:pt x="97" y="129"/>
                  </a:cubicBezTo>
                  <a:cubicBezTo>
                    <a:pt x="94" y="131"/>
                    <a:pt x="89" y="133"/>
                    <a:pt x="85" y="135"/>
                  </a:cubicBezTo>
                  <a:cubicBezTo>
                    <a:pt x="79" y="137"/>
                    <a:pt x="73" y="140"/>
                    <a:pt x="67" y="143"/>
                  </a:cubicBezTo>
                  <a:cubicBezTo>
                    <a:pt x="54" y="149"/>
                    <a:pt x="41" y="152"/>
                    <a:pt x="30" y="159"/>
                  </a:cubicBezTo>
                  <a:cubicBezTo>
                    <a:pt x="29" y="159"/>
                    <a:pt x="29" y="160"/>
                    <a:pt x="30" y="160"/>
                  </a:cubicBezTo>
                  <a:cubicBezTo>
                    <a:pt x="30" y="160"/>
                    <a:pt x="30" y="160"/>
                    <a:pt x="30" y="160"/>
                  </a:cubicBezTo>
                  <a:cubicBezTo>
                    <a:pt x="42" y="158"/>
                    <a:pt x="55" y="152"/>
                    <a:pt x="66" y="147"/>
                  </a:cubicBezTo>
                  <a:cubicBezTo>
                    <a:pt x="82" y="142"/>
                    <a:pt x="97" y="137"/>
                    <a:pt x="112" y="133"/>
                  </a:cubicBezTo>
                  <a:cubicBezTo>
                    <a:pt x="112" y="133"/>
                    <a:pt x="112" y="133"/>
                    <a:pt x="112" y="133"/>
                  </a:cubicBezTo>
                  <a:cubicBezTo>
                    <a:pt x="110" y="134"/>
                    <a:pt x="107" y="135"/>
                    <a:pt x="105" y="136"/>
                  </a:cubicBezTo>
                  <a:cubicBezTo>
                    <a:pt x="97" y="140"/>
                    <a:pt x="90" y="143"/>
                    <a:pt x="82" y="146"/>
                  </a:cubicBezTo>
                  <a:cubicBezTo>
                    <a:pt x="68" y="152"/>
                    <a:pt x="53" y="156"/>
                    <a:pt x="39" y="163"/>
                  </a:cubicBezTo>
                  <a:cubicBezTo>
                    <a:pt x="38" y="163"/>
                    <a:pt x="39" y="164"/>
                    <a:pt x="39" y="164"/>
                  </a:cubicBezTo>
                  <a:cubicBezTo>
                    <a:pt x="39" y="164"/>
                    <a:pt x="39" y="164"/>
                    <a:pt x="39" y="164"/>
                  </a:cubicBezTo>
                  <a:cubicBezTo>
                    <a:pt x="40" y="164"/>
                    <a:pt x="41" y="163"/>
                    <a:pt x="42" y="163"/>
                  </a:cubicBezTo>
                  <a:cubicBezTo>
                    <a:pt x="43" y="163"/>
                    <a:pt x="43" y="163"/>
                    <a:pt x="43" y="163"/>
                  </a:cubicBezTo>
                  <a:cubicBezTo>
                    <a:pt x="57" y="159"/>
                    <a:pt x="71" y="154"/>
                    <a:pt x="85" y="148"/>
                  </a:cubicBezTo>
                  <a:cubicBezTo>
                    <a:pt x="93" y="145"/>
                    <a:pt x="102" y="140"/>
                    <a:pt x="111" y="138"/>
                  </a:cubicBezTo>
                  <a:cubicBezTo>
                    <a:pt x="117" y="136"/>
                    <a:pt x="122" y="134"/>
                    <a:pt x="128" y="132"/>
                  </a:cubicBezTo>
                  <a:cubicBezTo>
                    <a:pt x="127" y="132"/>
                    <a:pt x="126" y="133"/>
                    <a:pt x="125" y="133"/>
                  </a:cubicBezTo>
                  <a:cubicBezTo>
                    <a:pt x="117" y="138"/>
                    <a:pt x="109" y="142"/>
                    <a:pt x="100" y="147"/>
                  </a:cubicBezTo>
                  <a:cubicBezTo>
                    <a:pt x="84" y="155"/>
                    <a:pt x="67" y="160"/>
                    <a:pt x="50" y="168"/>
                  </a:cubicBezTo>
                  <a:cubicBezTo>
                    <a:pt x="50" y="169"/>
                    <a:pt x="50" y="169"/>
                    <a:pt x="50" y="169"/>
                  </a:cubicBezTo>
                  <a:moveTo>
                    <a:pt x="99" y="140"/>
                  </a:moveTo>
                  <a:cubicBezTo>
                    <a:pt x="104" y="138"/>
                    <a:pt x="110" y="135"/>
                    <a:pt x="116" y="133"/>
                  </a:cubicBezTo>
                  <a:cubicBezTo>
                    <a:pt x="122" y="132"/>
                    <a:pt x="128" y="128"/>
                    <a:pt x="135" y="127"/>
                  </a:cubicBezTo>
                  <a:cubicBezTo>
                    <a:pt x="131" y="129"/>
                    <a:pt x="128" y="131"/>
                    <a:pt x="124" y="132"/>
                  </a:cubicBezTo>
                  <a:cubicBezTo>
                    <a:pt x="117" y="135"/>
                    <a:pt x="110" y="136"/>
                    <a:pt x="103" y="139"/>
                  </a:cubicBezTo>
                  <a:cubicBezTo>
                    <a:pt x="102" y="139"/>
                    <a:pt x="100" y="140"/>
                    <a:pt x="99" y="140"/>
                  </a:cubicBezTo>
                  <a:moveTo>
                    <a:pt x="54" y="168"/>
                  </a:moveTo>
                  <a:cubicBezTo>
                    <a:pt x="58" y="166"/>
                    <a:pt x="63" y="164"/>
                    <a:pt x="67" y="162"/>
                  </a:cubicBezTo>
                  <a:cubicBezTo>
                    <a:pt x="76" y="159"/>
                    <a:pt x="84" y="155"/>
                    <a:pt x="93" y="152"/>
                  </a:cubicBezTo>
                  <a:cubicBezTo>
                    <a:pt x="109" y="145"/>
                    <a:pt x="124" y="135"/>
                    <a:pt x="140" y="126"/>
                  </a:cubicBezTo>
                  <a:cubicBezTo>
                    <a:pt x="143" y="126"/>
                    <a:pt x="145" y="127"/>
                    <a:pt x="148" y="128"/>
                  </a:cubicBezTo>
                  <a:cubicBezTo>
                    <a:pt x="148" y="129"/>
                    <a:pt x="149" y="129"/>
                    <a:pt x="150" y="130"/>
                  </a:cubicBezTo>
                  <a:cubicBezTo>
                    <a:pt x="135" y="133"/>
                    <a:pt x="121" y="141"/>
                    <a:pt x="107" y="147"/>
                  </a:cubicBezTo>
                  <a:cubicBezTo>
                    <a:pt x="92" y="153"/>
                    <a:pt x="76" y="158"/>
                    <a:pt x="61" y="165"/>
                  </a:cubicBezTo>
                  <a:cubicBezTo>
                    <a:pt x="59" y="166"/>
                    <a:pt x="57" y="167"/>
                    <a:pt x="55" y="168"/>
                  </a:cubicBezTo>
                  <a:cubicBezTo>
                    <a:pt x="54" y="168"/>
                    <a:pt x="54" y="168"/>
                    <a:pt x="54" y="168"/>
                  </a:cubicBezTo>
                  <a:moveTo>
                    <a:pt x="16" y="153"/>
                  </a:moveTo>
                  <a:cubicBezTo>
                    <a:pt x="14" y="152"/>
                    <a:pt x="13" y="150"/>
                    <a:pt x="12" y="149"/>
                  </a:cubicBezTo>
                  <a:cubicBezTo>
                    <a:pt x="11" y="148"/>
                    <a:pt x="11" y="148"/>
                    <a:pt x="11" y="148"/>
                  </a:cubicBezTo>
                  <a:cubicBezTo>
                    <a:pt x="37" y="142"/>
                    <a:pt x="62" y="129"/>
                    <a:pt x="89" y="124"/>
                  </a:cubicBezTo>
                  <a:cubicBezTo>
                    <a:pt x="89" y="124"/>
                    <a:pt x="93" y="123"/>
                    <a:pt x="94" y="123"/>
                  </a:cubicBezTo>
                  <a:cubicBezTo>
                    <a:pt x="94" y="123"/>
                    <a:pt x="94" y="123"/>
                    <a:pt x="94" y="123"/>
                  </a:cubicBezTo>
                  <a:cubicBezTo>
                    <a:pt x="90" y="125"/>
                    <a:pt x="86" y="127"/>
                    <a:pt x="83" y="128"/>
                  </a:cubicBezTo>
                  <a:cubicBezTo>
                    <a:pt x="75" y="131"/>
                    <a:pt x="68" y="134"/>
                    <a:pt x="61" y="137"/>
                  </a:cubicBezTo>
                  <a:cubicBezTo>
                    <a:pt x="46" y="142"/>
                    <a:pt x="30" y="146"/>
                    <a:pt x="16" y="153"/>
                  </a:cubicBezTo>
                  <a:cubicBezTo>
                    <a:pt x="16" y="153"/>
                    <a:pt x="16" y="153"/>
                    <a:pt x="16" y="153"/>
                  </a:cubicBezTo>
                  <a:moveTo>
                    <a:pt x="19" y="153"/>
                  </a:moveTo>
                  <a:cubicBezTo>
                    <a:pt x="18" y="153"/>
                    <a:pt x="21" y="152"/>
                    <a:pt x="22" y="152"/>
                  </a:cubicBezTo>
                  <a:cubicBezTo>
                    <a:pt x="25" y="150"/>
                    <a:pt x="29" y="148"/>
                    <a:pt x="33" y="147"/>
                  </a:cubicBezTo>
                  <a:cubicBezTo>
                    <a:pt x="40" y="144"/>
                    <a:pt x="48" y="142"/>
                    <a:pt x="56" y="140"/>
                  </a:cubicBezTo>
                  <a:cubicBezTo>
                    <a:pt x="70" y="135"/>
                    <a:pt x="83" y="129"/>
                    <a:pt x="97" y="123"/>
                  </a:cubicBezTo>
                  <a:cubicBezTo>
                    <a:pt x="97" y="123"/>
                    <a:pt x="97" y="123"/>
                    <a:pt x="97" y="123"/>
                  </a:cubicBezTo>
                  <a:cubicBezTo>
                    <a:pt x="100" y="128"/>
                    <a:pt x="104" y="131"/>
                    <a:pt x="109" y="132"/>
                  </a:cubicBezTo>
                  <a:cubicBezTo>
                    <a:pt x="100" y="135"/>
                    <a:pt x="90" y="137"/>
                    <a:pt x="81" y="141"/>
                  </a:cubicBezTo>
                  <a:cubicBezTo>
                    <a:pt x="67" y="146"/>
                    <a:pt x="53" y="151"/>
                    <a:pt x="40" y="156"/>
                  </a:cubicBezTo>
                  <a:cubicBezTo>
                    <a:pt x="39" y="157"/>
                    <a:pt x="33" y="159"/>
                    <a:pt x="32" y="159"/>
                  </a:cubicBezTo>
                  <a:cubicBezTo>
                    <a:pt x="32" y="159"/>
                    <a:pt x="32" y="159"/>
                    <a:pt x="33" y="159"/>
                  </a:cubicBezTo>
                  <a:cubicBezTo>
                    <a:pt x="36" y="157"/>
                    <a:pt x="40" y="155"/>
                    <a:pt x="43" y="154"/>
                  </a:cubicBezTo>
                  <a:cubicBezTo>
                    <a:pt x="50" y="151"/>
                    <a:pt x="57" y="148"/>
                    <a:pt x="65" y="145"/>
                  </a:cubicBezTo>
                  <a:cubicBezTo>
                    <a:pt x="71" y="143"/>
                    <a:pt x="77" y="139"/>
                    <a:pt x="83" y="137"/>
                  </a:cubicBezTo>
                  <a:cubicBezTo>
                    <a:pt x="89" y="134"/>
                    <a:pt x="95" y="132"/>
                    <a:pt x="100" y="128"/>
                  </a:cubicBezTo>
                  <a:cubicBezTo>
                    <a:pt x="100" y="128"/>
                    <a:pt x="100" y="127"/>
                    <a:pt x="99" y="127"/>
                  </a:cubicBezTo>
                  <a:cubicBezTo>
                    <a:pt x="99" y="127"/>
                    <a:pt x="99" y="127"/>
                    <a:pt x="99" y="127"/>
                  </a:cubicBezTo>
                  <a:cubicBezTo>
                    <a:pt x="87" y="129"/>
                    <a:pt x="75" y="134"/>
                    <a:pt x="63" y="138"/>
                  </a:cubicBezTo>
                  <a:cubicBezTo>
                    <a:pt x="57" y="140"/>
                    <a:pt x="50" y="142"/>
                    <a:pt x="44" y="144"/>
                  </a:cubicBezTo>
                  <a:cubicBezTo>
                    <a:pt x="36" y="146"/>
                    <a:pt x="29" y="150"/>
                    <a:pt x="21" y="152"/>
                  </a:cubicBezTo>
                  <a:cubicBezTo>
                    <a:pt x="20" y="153"/>
                    <a:pt x="19" y="153"/>
                    <a:pt x="19" y="153"/>
                  </a:cubicBezTo>
                  <a:moveTo>
                    <a:pt x="10" y="146"/>
                  </a:moveTo>
                  <a:cubicBezTo>
                    <a:pt x="9" y="144"/>
                    <a:pt x="8" y="142"/>
                    <a:pt x="8" y="140"/>
                  </a:cubicBezTo>
                  <a:cubicBezTo>
                    <a:pt x="22" y="135"/>
                    <a:pt x="37" y="131"/>
                    <a:pt x="51" y="127"/>
                  </a:cubicBezTo>
                  <a:cubicBezTo>
                    <a:pt x="58" y="125"/>
                    <a:pt x="65" y="122"/>
                    <a:pt x="72" y="120"/>
                  </a:cubicBezTo>
                  <a:cubicBezTo>
                    <a:pt x="73" y="120"/>
                    <a:pt x="75" y="119"/>
                    <a:pt x="76" y="119"/>
                  </a:cubicBezTo>
                  <a:cubicBezTo>
                    <a:pt x="66" y="123"/>
                    <a:pt x="57" y="128"/>
                    <a:pt x="47" y="131"/>
                  </a:cubicBezTo>
                  <a:cubicBezTo>
                    <a:pt x="35" y="136"/>
                    <a:pt x="21" y="139"/>
                    <a:pt x="10" y="146"/>
                  </a:cubicBezTo>
                  <a:moveTo>
                    <a:pt x="12" y="146"/>
                  </a:moveTo>
                  <a:cubicBezTo>
                    <a:pt x="11" y="146"/>
                    <a:pt x="18" y="143"/>
                    <a:pt x="19" y="143"/>
                  </a:cubicBezTo>
                  <a:cubicBezTo>
                    <a:pt x="22" y="141"/>
                    <a:pt x="26" y="140"/>
                    <a:pt x="29" y="139"/>
                  </a:cubicBezTo>
                  <a:cubicBezTo>
                    <a:pt x="36" y="137"/>
                    <a:pt x="43" y="134"/>
                    <a:pt x="50" y="131"/>
                  </a:cubicBezTo>
                  <a:cubicBezTo>
                    <a:pt x="64" y="126"/>
                    <a:pt x="78" y="119"/>
                    <a:pt x="92" y="113"/>
                  </a:cubicBezTo>
                  <a:cubicBezTo>
                    <a:pt x="94" y="116"/>
                    <a:pt x="95" y="120"/>
                    <a:pt x="96" y="122"/>
                  </a:cubicBezTo>
                  <a:cubicBezTo>
                    <a:pt x="68" y="125"/>
                    <a:pt x="42" y="139"/>
                    <a:pt x="15" y="146"/>
                  </a:cubicBezTo>
                  <a:cubicBezTo>
                    <a:pt x="13" y="146"/>
                    <a:pt x="13" y="146"/>
                    <a:pt x="12" y="146"/>
                  </a:cubicBezTo>
                  <a:moveTo>
                    <a:pt x="8" y="138"/>
                  </a:moveTo>
                  <a:cubicBezTo>
                    <a:pt x="8" y="135"/>
                    <a:pt x="9" y="132"/>
                    <a:pt x="10" y="129"/>
                  </a:cubicBezTo>
                  <a:cubicBezTo>
                    <a:pt x="22" y="128"/>
                    <a:pt x="34" y="123"/>
                    <a:pt x="45" y="118"/>
                  </a:cubicBezTo>
                  <a:cubicBezTo>
                    <a:pt x="53" y="115"/>
                    <a:pt x="61" y="113"/>
                    <a:pt x="69" y="111"/>
                  </a:cubicBezTo>
                  <a:cubicBezTo>
                    <a:pt x="73" y="110"/>
                    <a:pt x="77" y="109"/>
                    <a:pt x="81" y="108"/>
                  </a:cubicBezTo>
                  <a:cubicBezTo>
                    <a:pt x="83" y="107"/>
                    <a:pt x="85" y="106"/>
                    <a:pt x="87" y="106"/>
                  </a:cubicBezTo>
                  <a:cubicBezTo>
                    <a:pt x="88" y="106"/>
                    <a:pt x="88" y="106"/>
                    <a:pt x="88" y="106"/>
                  </a:cubicBezTo>
                  <a:cubicBezTo>
                    <a:pt x="88" y="106"/>
                    <a:pt x="87" y="107"/>
                    <a:pt x="85" y="108"/>
                  </a:cubicBezTo>
                  <a:cubicBezTo>
                    <a:pt x="83" y="108"/>
                    <a:pt x="82" y="109"/>
                    <a:pt x="82" y="109"/>
                  </a:cubicBezTo>
                  <a:cubicBezTo>
                    <a:pt x="82" y="109"/>
                    <a:pt x="82" y="109"/>
                    <a:pt x="82" y="109"/>
                  </a:cubicBezTo>
                  <a:cubicBezTo>
                    <a:pt x="58" y="122"/>
                    <a:pt x="31" y="124"/>
                    <a:pt x="8" y="138"/>
                  </a:cubicBezTo>
                  <a:moveTo>
                    <a:pt x="9" y="138"/>
                  </a:moveTo>
                  <a:cubicBezTo>
                    <a:pt x="12" y="137"/>
                    <a:pt x="14" y="136"/>
                    <a:pt x="17" y="134"/>
                  </a:cubicBezTo>
                  <a:cubicBezTo>
                    <a:pt x="41" y="123"/>
                    <a:pt x="68" y="121"/>
                    <a:pt x="90" y="106"/>
                  </a:cubicBezTo>
                  <a:cubicBezTo>
                    <a:pt x="90" y="108"/>
                    <a:pt x="91" y="110"/>
                    <a:pt x="92" y="112"/>
                  </a:cubicBezTo>
                  <a:cubicBezTo>
                    <a:pt x="92" y="112"/>
                    <a:pt x="92" y="112"/>
                    <a:pt x="92" y="112"/>
                  </a:cubicBezTo>
                  <a:cubicBezTo>
                    <a:pt x="91" y="112"/>
                    <a:pt x="90" y="113"/>
                    <a:pt x="90" y="113"/>
                  </a:cubicBezTo>
                  <a:cubicBezTo>
                    <a:pt x="89" y="113"/>
                    <a:pt x="89" y="113"/>
                    <a:pt x="89" y="113"/>
                  </a:cubicBezTo>
                  <a:cubicBezTo>
                    <a:pt x="89" y="113"/>
                    <a:pt x="88" y="113"/>
                    <a:pt x="88" y="114"/>
                  </a:cubicBezTo>
                  <a:cubicBezTo>
                    <a:pt x="73" y="119"/>
                    <a:pt x="57" y="124"/>
                    <a:pt x="42" y="128"/>
                  </a:cubicBezTo>
                  <a:cubicBezTo>
                    <a:pt x="35" y="130"/>
                    <a:pt x="28" y="132"/>
                    <a:pt x="21" y="135"/>
                  </a:cubicBezTo>
                  <a:cubicBezTo>
                    <a:pt x="17" y="136"/>
                    <a:pt x="13" y="137"/>
                    <a:pt x="9" y="138"/>
                  </a:cubicBezTo>
                  <a:moveTo>
                    <a:pt x="11" y="128"/>
                  </a:moveTo>
                  <a:cubicBezTo>
                    <a:pt x="11" y="128"/>
                    <a:pt x="11" y="128"/>
                    <a:pt x="11" y="128"/>
                  </a:cubicBezTo>
                  <a:cubicBezTo>
                    <a:pt x="35" y="117"/>
                    <a:pt x="62" y="112"/>
                    <a:pt x="87" y="100"/>
                  </a:cubicBezTo>
                  <a:cubicBezTo>
                    <a:pt x="88" y="102"/>
                    <a:pt x="88" y="103"/>
                    <a:pt x="89" y="104"/>
                  </a:cubicBezTo>
                  <a:cubicBezTo>
                    <a:pt x="76" y="108"/>
                    <a:pt x="62" y="111"/>
                    <a:pt x="49" y="116"/>
                  </a:cubicBezTo>
                  <a:cubicBezTo>
                    <a:pt x="42" y="118"/>
                    <a:pt x="36" y="120"/>
                    <a:pt x="29" y="123"/>
                  </a:cubicBezTo>
                  <a:cubicBezTo>
                    <a:pt x="24" y="125"/>
                    <a:pt x="15" y="126"/>
                    <a:pt x="11" y="128"/>
                  </a:cubicBezTo>
                  <a:moveTo>
                    <a:pt x="12" y="126"/>
                  </a:moveTo>
                  <a:cubicBezTo>
                    <a:pt x="14" y="124"/>
                    <a:pt x="16" y="122"/>
                    <a:pt x="18" y="119"/>
                  </a:cubicBezTo>
                  <a:cubicBezTo>
                    <a:pt x="30" y="115"/>
                    <a:pt x="43" y="111"/>
                    <a:pt x="55" y="107"/>
                  </a:cubicBezTo>
                  <a:cubicBezTo>
                    <a:pt x="62" y="105"/>
                    <a:pt x="68" y="103"/>
                    <a:pt x="75" y="101"/>
                  </a:cubicBezTo>
                  <a:cubicBezTo>
                    <a:pt x="77" y="100"/>
                    <a:pt x="80" y="100"/>
                    <a:pt x="83" y="99"/>
                  </a:cubicBezTo>
                  <a:cubicBezTo>
                    <a:pt x="84" y="99"/>
                    <a:pt x="84" y="99"/>
                    <a:pt x="85" y="99"/>
                  </a:cubicBezTo>
                  <a:cubicBezTo>
                    <a:pt x="86" y="99"/>
                    <a:pt x="86" y="99"/>
                    <a:pt x="86" y="99"/>
                  </a:cubicBezTo>
                  <a:cubicBezTo>
                    <a:pt x="85" y="100"/>
                    <a:pt x="84" y="101"/>
                    <a:pt x="82" y="101"/>
                  </a:cubicBezTo>
                  <a:cubicBezTo>
                    <a:pt x="60" y="112"/>
                    <a:pt x="35" y="117"/>
                    <a:pt x="12" y="126"/>
                  </a:cubicBezTo>
                  <a:moveTo>
                    <a:pt x="24" y="116"/>
                  </a:moveTo>
                  <a:cubicBezTo>
                    <a:pt x="25" y="115"/>
                    <a:pt x="25" y="115"/>
                    <a:pt x="26" y="115"/>
                  </a:cubicBezTo>
                  <a:cubicBezTo>
                    <a:pt x="32" y="111"/>
                    <a:pt x="39" y="109"/>
                    <a:pt x="46" y="107"/>
                  </a:cubicBezTo>
                  <a:cubicBezTo>
                    <a:pt x="58" y="104"/>
                    <a:pt x="70" y="101"/>
                    <a:pt x="82" y="96"/>
                  </a:cubicBezTo>
                  <a:cubicBezTo>
                    <a:pt x="83" y="96"/>
                    <a:pt x="84" y="97"/>
                    <a:pt x="84" y="98"/>
                  </a:cubicBezTo>
                  <a:cubicBezTo>
                    <a:pt x="77" y="99"/>
                    <a:pt x="69" y="101"/>
                    <a:pt x="62" y="103"/>
                  </a:cubicBezTo>
                  <a:cubicBezTo>
                    <a:pt x="49" y="107"/>
                    <a:pt x="37" y="111"/>
                    <a:pt x="24" y="116"/>
                  </a:cubicBezTo>
                  <a:moveTo>
                    <a:pt x="24" y="115"/>
                  </a:moveTo>
                  <a:cubicBezTo>
                    <a:pt x="29" y="111"/>
                    <a:pt x="34" y="107"/>
                    <a:pt x="38" y="104"/>
                  </a:cubicBezTo>
                  <a:cubicBezTo>
                    <a:pt x="45" y="102"/>
                    <a:pt x="51" y="100"/>
                    <a:pt x="58" y="98"/>
                  </a:cubicBezTo>
                  <a:cubicBezTo>
                    <a:pt x="63" y="97"/>
                    <a:pt x="67" y="96"/>
                    <a:pt x="71" y="95"/>
                  </a:cubicBezTo>
                  <a:cubicBezTo>
                    <a:pt x="73" y="95"/>
                    <a:pt x="75" y="95"/>
                    <a:pt x="77" y="95"/>
                  </a:cubicBezTo>
                  <a:cubicBezTo>
                    <a:pt x="78" y="95"/>
                    <a:pt x="79" y="95"/>
                    <a:pt x="80" y="95"/>
                  </a:cubicBezTo>
                  <a:cubicBezTo>
                    <a:pt x="80" y="95"/>
                    <a:pt x="80" y="95"/>
                    <a:pt x="80" y="95"/>
                  </a:cubicBezTo>
                  <a:cubicBezTo>
                    <a:pt x="79" y="95"/>
                    <a:pt x="76" y="97"/>
                    <a:pt x="75" y="97"/>
                  </a:cubicBezTo>
                  <a:cubicBezTo>
                    <a:pt x="64" y="102"/>
                    <a:pt x="52" y="105"/>
                    <a:pt x="40" y="108"/>
                  </a:cubicBezTo>
                  <a:cubicBezTo>
                    <a:pt x="34" y="109"/>
                    <a:pt x="29" y="112"/>
                    <a:pt x="24" y="115"/>
                  </a:cubicBezTo>
                  <a:moveTo>
                    <a:pt x="58" y="97"/>
                  </a:moveTo>
                  <a:cubicBezTo>
                    <a:pt x="62" y="95"/>
                    <a:pt x="67" y="94"/>
                    <a:pt x="71" y="93"/>
                  </a:cubicBezTo>
                  <a:cubicBezTo>
                    <a:pt x="73" y="93"/>
                    <a:pt x="75" y="93"/>
                    <a:pt x="77" y="94"/>
                  </a:cubicBezTo>
                  <a:cubicBezTo>
                    <a:pt x="71" y="94"/>
                    <a:pt x="64" y="95"/>
                    <a:pt x="58" y="97"/>
                  </a:cubicBezTo>
                  <a:moveTo>
                    <a:pt x="47" y="99"/>
                  </a:moveTo>
                  <a:cubicBezTo>
                    <a:pt x="49" y="97"/>
                    <a:pt x="52" y="96"/>
                    <a:pt x="54" y="94"/>
                  </a:cubicBezTo>
                  <a:cubicBezTo>
                    <a:pt x="55" y="94"/>
                    <a:pt x="56" y="93"/>
                    <a:pt x="57" y="93"/>
                  </a:cubicBezTo>
                  <a:cubicBezTo>
                    <a:pt x="60" y="93"/>
                    <a:pt x="64" y="92"/>
                    <a:pt x="67" y="92"/>
                  </a:cubicBezTo>
                  <a:cubicBezTo>
                    <a:pt x="60" y="95"/>
                    <a:pt x="53" y="97"/>
                    <a:pt x="47" y="99"/>
                  </a:cubicBezTo>
                  <a:moveTo>
                    <a:pt x="64" y="88"/>
                  </a:moveTo>
                  <a:cubicBezTo>
                    <a:pt x="75" y="81"/>
                    <a:pt x="86" y="74"/>
                    <a:pt x="97" y="66"/>
                  </a:cubicBezTo>
                  <a:cubicBezTo>
                    <a:pt x="117" y="51"/>
                    <a:pt x="119" y="28"/>
                    <a:pt x="115" y="6"/>
                  </a:cubicBezTo>
                  <a:cubicBezTo>
                    <a:pt x="133" y="9"/>
                    <a:pt x="150" y="18"/>
                    <a:pt x="168" y="24"/>
                  </a:cubicBezTo>
                  <a:cubicBezTo>
                    <a:pt x="153" y="36"/>
                    <a:pt x="143" y="50"/>
                    <a:pt x="146" y="69"/>
                  </a:cubicBezTo>
                  <a:cubicBezTo>
                    <a:pt x="148" y="91"/>
                    <a:pt x="164" y="113"/>
                    <a:pt x="174" y="132"/>
                  </a:cubicBezTo>
                  <a:cubicBezTo>
                    <a:pt x="175" y="133"/>
                    <a:pt x="175" y="133"/>
                    <a:pt x="175" y="134"/>
                  </a:cubicBezTo>
                  <a:cubicBezTo>
                    <a:pt x="175" y="134"/>
                    <a:pt x="174" y="134"/>
                    <a:pt x="174" y="134"/>
                  </a:cubicBezTo>
                  <a:cubicBezTo>
                    <a:pt x="173" y="134"/>
                    <a:pt x="171" y="134"/>
                    <a:pt x="169" y="135"/>
                  </a:cubicBezTo>
                  <a:cubicBezTo>
                    <a:pt x="169" y="135"/>
                    <a:pt x="168" y="136"/>
                    <a:pt x="167" y="136"/>
                  </a:cubicBezTo>
                  <a:cubicBezTo>
                    <a:pt x="161" y="136"/>
                    <a:pt x="155" y="127"/>
                    <a:pt x="151" y="124"/>
                  </a:cubicBezTo>
                  <a:cubicBezTo>
                    <a:pt x="147" y="122"/>
                    <a:pt x="144" y="121"/>
                    <a:pt x="140" y="121"/>
                  </a:cubicBezTo>
                  <a:cubicBezTo>
                    <a:pt x="132" y="121"/>
                    <a:pt x="125" y="126"/>
                    <a:pt x="116" y="127"/>
                  </a:cubicBezTo>
                  <a:cubicBezTo>
                    <a:pt x="115" y="128"/>
                    <a:pt x="114" y="128"/>
                    <a:pt x="113" y="128"/>
                  </a:cubicBezTo>
                  <a:cubicBezTo>
                    <a:pt x="99" y="128"/>
                    <a:pt x="98" y="108"/>
                    <a:pt x="92" y="99"/>
                  </a:cubicBezTo>
                  <a:cubicBezTo>
                    <a:pt x="85" y="90"/>
                    <a:pt x="77" y="88"/>
                    <a:pt x="67" y="88"/>
                  </a:cubicBezTo>
                  <a:cubicBezTo>
                    <a:pt x="66" y="88"/>
                    <a:pt x="65" y="88"/>
                    <a:pt x="64" y="88"/>
                  </a:cubicBezTo>
                  <a:moveTo>
                    <a:pt x="113" y="0"/>
                  </a:moveTo>
                  <a:cubicBezTo>
                    <a:pt x="111" y="0"/>
                    <a:pt x="111" y="2"/>
                    <a:pt x="111" y="3"/>
                  </a:cubicBezTo>
                  <a:cubicBezTo>
                    <a:pt x="110" y="3"/>
                    <a:pt x="110" y="4"/>
                    <a:pt x="110" y="5"/>
                  </a:cubicBezTo>
                  <a:cubicBezTo>
                    <a:pt x="112" y="17"/>
                    <a:pt x="113" y="29"/>
                    <a:pt x="110" y="41"/>
                  </a:cubicBezTo>
                  <a:cubicBezTo>
                    <a:pt x="105" y="55"/>
                    <a:pt x="93" y="63"/>
                    <a:pt x="81" y="70"/>
                  </a:cubicBezTo>
                  <a:cubicBezTo>
                    <a:pt x="63" y="82"/>
                    <a:pt x="45" y="93"/>
                    <a:pt x="27" y="106"/>
                  </a:cubicBezTo>
                  <a:cubicBezTo>
                    <a:pt x="15" y="114"/>
                    <a:pt x="0" y="127"/>
                    <a:pt x="3" y="143"/>
                  </a:cubicBezTo>
                  <a:cubicBezTo>
                    <a:pt x="6" y="157"/>
                    <a:pt x="22" y="164"/>
                    <a:pt x="34" y="169"/>
                  </a:cubicBezTo>
                  <a:cubicBezTo>
                    <a:pt x="42" y="172"/>
                    <a:pt x="50" y="174"/>
                    <a:pt x="58" y="176"/>
                  </a:cubicBezTo>
                  <a:cubicBezTo>
                    <a:pt x="70" y="181"/>
                    <a:pt x="83" y="187"/>
                    <a:pt x="95" y="192"/>
                  </a:cubicBezTo>
                  <a:cubicBezTo>
                    <a:pt x="115" y="202"/>
                    <a:pt x="136" y="214"/>
                    <a:pt x="158" y="217"/>
                  </a:cubicBezTo>
                  <a:cubicBezTo>
                    <a:pt x="160" y="218"/>
                    <a:pt x="163" y="218"/>
                    <a:pt x="165" y="218"/>
                  </a:cubicBezTo>
                  <a:cubicBezTo>
                    <a:pt x="180" y="218"/>
                    <a:pt x="193" y="211"/>
                    <a:pt x="197" y="196"/>
                  </a:cubicBezTo>
                  <a:cubicBezTo>
                    <a:pt x="201" y="177"/>
                    <a:pt x="192" y="157"/>
                    <a:pt x="184" y="140"/>
                  </a:cubicBezTo>
                  <a:cubicBezTo>
                    <a:pt x="175" y="121"/>
                    <a:pt x="164" y="104"/>
                    <a:pt x="156" y="85"/>
                  </a:cubicBezTo>
                  <a:cubicBezTo>
                    <a:pt x="151" y="74"/>
                    <a:pt x="148" y="62"/>
                    <a:pt x="152" y="50"/>
                  </a:cubicBezTo>
                  <a:cubicBezTo>
                    <a:pt x="156" y="40"/>
                    <a:pt x="165" y="32"/>
                    <a:pt x="173" y="26"/>
                  </a:cubicBezTo>
                  <a:cubicBezTo>
                    <a:pt x="175" y="25"/>
                    <a:pt x="174" y="23"/>
                    <a:pt x="173" y="22"/>
                  </a:cubicBezTo>
                  <a:cubicBezTo>
                    <a:pt x="173" y="22"/>
                    <a:pt x="173" y="21"/>
                    <a:pt x="172" y="20"/>
                  </a:cubicBezTo>
                  <a:cubicBezTo>
                    <a:pt x="152" y="14"/>
                    <a:pt x="134" y="4"/>
                    <a:pt x="113" y="0"/>
                  </a:cubicBezTo>
                  <a:cubicBezTo>
                    <a:pt x="113" y="0"/>
                    <a:pt x="113" y="0"/>
                    <a:pt x="113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25"/>
            <p:cNvSpPr>
              <a:spLocks noEditPoints="1"/>
            </p:cNvSpPr>
            <p:nvPr/>
          </p:nvSpPr>
          <p:spPr bwMode="auto">
            <a:xfrm>
              <a:off x="7835569" y="4886252"/>
              <a:ext cx="482600" cy="127000"/>
            </a:xfrm>
            <a:custGeom>
              <a:avLst/>
              <a:gdLst>
                <a:gd name="T0" fmla="*/ 67 w 114"/>
                <a:gd name="T1" fmla="*/ 20 h 30"/>
                <a:gd name="T2" fmla="*/ 24 w 114"/>
                <a:gd name="T3" fmla="*/ 18 h 30"/>
                <a:gd name="T4" fmla="*/ 25 w 114"/>
                <a:gd name="T5" fmla="*/ 16 h 30"/>
                <a:gd name="T6" fmla="*/ 24 w 114"/>
                <a:gd name="T7" fmla="*/ 19 h 30"/>
                <a:gd name="T8" fmla="*/ 24 w 114"/>
                <a:gd name="T9" fmla="*/ 16 h 30"/>
                <a:gd name="T10" fmla="*/ 27 w 114"/>
                <a:gd name="T11" fmla="*/ 15 h 30"/>
                <a:gd name="T12" fmla="*/ 30 w 114"/>
                <a:gd name="T13" fmla="*/ 14 h 30"/>
                <a:gd name="T14" fmla="*/ 66 w 114"/>
                <a:gd name="T15" fmla="*/ 14 h 30"/>
                <a:gd name="T16" fmla="*/ 65 w 114"/>
                <a:gd name="T17" fmla="*/ 14 h 30"/>
                <a:gd name="T18" fmla="*/ 65 w 114"/>
                <a:gd name="T19" fmla="*/ 19 h 30"/>
                <a:gd name="T20" fmla="*/ 40 w 114"/>
                <a:gd name="T21" fmla="*/ 20 h 30"/>
                <a:gd name="T22" fmla="*/ 34 w 114"/>
                <a:gd name="T23" fmla="*/ 20 h 30"/>
                <a:gd name="T24" fmla="*/ 34 w 114"/>
                <a:gd name="T25" fmla="*/ 13 h 30"/>
                <a:gd name="T26" fmla="*/ 37 w 114"/>
                <a:gd name="T27" fmla="*/ 15 h 30"/>
                <a:gd name="T28" fmla="*/ 41 w 114"/>
                <a:gd name="T29" fmla="*/ 19 h 30"/>
                <a:gd name="T30" fmla="*/ 44 w 114"/>
                <a:gd name="T31" fmla="*/ 11 h 30"/>
                <a:gd name="T32" fmla="*/ 42 w 114"/>
                <a:gd name="T33" fmla="*/ 14 h 30"/>
                <a:gd name="T34" fmla="*/ 46 w 114"/>
                <a:gd name="T35" fmla="*/ 16 h 30"/>
                <a:gd name="T36" fmla="*/ 52 w 114"/>
                <a:gd name="T37" fmla="*/ 20 h 30"/>
                <a:gd name="T38" fmla="*/ 50 w 114"/>
                <a:gd name="T39" fmla="*/ 20 h 30"/>
                <a:gd name="T40" fmla="*/ 52 w 114"/>
                <a:gd name="T41" fmla="*/ 20 h 30"/>
                <a:gd name="T42" fmla="*/ 66 w 114"/>
                <a:gd name="T43" fmla="*/ 9 h 30"/>
                <a:gd name="T44" fmla="*/ 66 w 114"/>
                <a:gd name="T45" fmla="*/ 12 h 30"/>
                <a:gd name="T46" fmla="*/ 48 w 114"/>
                <a:gd name="T47" fmla="*/ 9 h 30"/>
                <a:gd name="T48" fmla="*/ 96 w 114"/>
                <a:gd name="T49" fmla="*/ 15 h 30"/>
                <a:gd name="T50" fmla="*/ 58 w 114"/>
                <a:gd name="T51" fmla="*/ 20 h 30"/>
                <a:gd name="T52" fmla="*/ 57 w 114"/>
                <a:gd name="T53" fmla="*/ 18 h 30"/>
                <a:gd name="T54" fmla="*/ 57 w 114"/>
                <a:gd name="T55" fmla="*/ 11 h 30"/>
                <a:gd name="T56" fmla="*/ 79 w 114"/>
                <a:gd name="T57" fmla="*/ 20 h 30"/>
                <a:gd name="T58" fmla="*/ 58 w 114"/>
                <a:gd name="T59" fmla="*/ 13 h 30"/>
                <a:gd name="T60" fmla="*/ 56 w 114"/>
                <a:gd name="T61" fmla="*/ 7 h 30"/>
                <a:gd name="T62" fmla="*/ 76 w 114"/>
                <a:gd name="T63" fmla="*/ 20 h 30"/>
                <a:gd name="T64" fmla="*/ 65 w 114"/>
                <a:gd name="T65" fmla="*/ 6 h 30"/>
                <a:gd name="T66" fmla="*/ 68 w 114"/>
                <a:gd name="T67" fmla="*/ 13 h 30"/>
                <a:gd name="T68" fmla="*/ 65 w 114"/>
                <a:gd name="T69" fmla="*/ 13 h 30"/>
                <a:gd name="T70" fmla="*/ 68 w 114"/>
                <a:gd name="T71" fmla="*/ 5 h 30"/>
                <a:gd name="T72" fmla="*/ 81 w 114"/>
                <a:gd name="T73" fmla="*/ 12 h 30"/>
                <a:gd name="T74" fmla="*/ 81 w 114"/>
                <a:gd name="T75" fmla="*/ 19 h 30"/>
                <a:gd name="T76" fmla="*/ 73 w 114"/>
                <a:gd name="T77" fmla="*/ 4 h 30"/>
                <a:gd name="T78" fmla="*/ 76 w 114"/>
                <a:gd name="T79" fmla="*/ 4 h 30"/>
                <a:gd name="T80" fmla="*/ 91 w 114"/>
                <a:gd name="T81" fmla="*/ 18 h 30"/>
                <a:gd name="T82" fmla="*/ 86 w 114"/>
                <a:gd name="T83" fmla="*/ 12 h 30"/>
                <a:gd name="T84" fmla="*/ 89 w 114"/>
                <a:gd name="T85" fmla="*/ 12 h 30"/>
                <a:gd name="T86" fmla="*/ 105 w 114"/>
                <a:gd name="T87" fmla="*/ 3 h 30"/>
                <a:gd name="T88" fmla="*/ 93 w 114"/>
                <a:gd name="T89" fmla="*/ 16 h 30"/>
                <a:gd name="T90" fmla="*/ 90 w 114"/>
                <a:gd name="T91" fmla="*/ 10 h 30"/>
                <a:gd name="T92" fmla="*/ 86 w 114"/>
                <a:gd name="T93" fmla="*/ 2 h 30"/>
                <a:gd name="T94" fmla="*/ 104 w 114"/>
                <a:gd name="T95" fmla="*/ 5 h 30"/>
                <a:gd name="T96" fmla="*/ 110 w 114"/>
                <a:gd name="T97" fmla="*/ 13 h 30"/>
                <a:gd name="T98" fmla="*/ 111 w 114"/>
                <a:gd name="T99" fmla="*/ 14 h 30"/>
                <a:gd name="T100" fmla="*/ 109 w 114"/>
                <a:gd name="T101" fmla="*/ 14 h 30"/>
                <a:gd name="T102" fmla="*/ 108 w 114"/>
                <a:gd name="T103" fmla="*/ 16 h 30"/>
                <a:gd name="T104" fmla="*/ 94 w 114"/>
                <a:gd name="T105" fmla="*/ 10 h 30"/>
                <a:gd name="T106" fmla="*/ 98 w 114"/>
                <a:gd name="T107" fmla="*/ 10 h 30"/>
                <a:gd name="T108" fmla="*/ 104 w 114"/>
                <a:gd name="T109" fmla="*/ 7 h 30"/>
                <a:gd name="T110" fmla="*/ 106 w 114"/>
                <a:gd name="T111" fmla="*/ 18 h 30"/>
                <a:gd name="T112" fmla="*/ 93 w 114"/>
                <a:gd name="T113" fmla="*/ 6 h 30"/>
                <a:gd name="T114" fmla="*/ 94 w 114"/>
                <a:gd name="T115" fmla="*/ 4 h 30"/>
                <a:gd name="T116" fmla="*/ 98 w 114"/>
                <a:gd name="T117" fmla="*/ 2 h 30"/>
                <a:gd name="T118" fmla="*/ 8 w 114"/>
                <a:gd name="T119" fmla="*/ 16 h 30"/>
                <a:gd name="T120" fmla="*/ 3 w 114"/>
                <a:gd name="T121" fmla="*/ 26 h 30"/>
                <a:gd name="T122" fmla="*/ 91 w 114"/>
                <a:gd name="T123" fmla="*/ 2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4" h="30">
                  <a:moveTo>
                    <a:pt x="10" y="28"/>
                  </a:moveTo>
                  <a:cubicBezTo>
                    <a:pt x="9" y="26"/>
                    <a:pt x="7" y="25"/>
                    <a:pt x="4" y="25"/>
                  </a:cubicBezTo>
                  <a:cubicBezTo>
                    <a:pt x="5" y="24"/>
                    <a:pt x="5" y="24"/>
                    <a:pt x="6" y="23"/>
                  </a:cubicBezTo>
                  <a:cubicBezTo>
                    <a:pt x="7" y="21"/>
                    <a:pt x="8" y="20"/>
                    <a:pt x="8" y="18"/>
                  </a:cubicBezTo>
                  <a:cubicBezTo>
                    <a:pt x="12" y="17"/>
                    <a:pt x="15" y="17"/>
                    <a:pt x="19" y="17"/>
                  </a:cubicBezTo>
                  <a:cubicBezTo>
                    <a:pt x="20" y="17"/>
                    <a:pt x="21" y="17"/>
                    <a:pt x="22" y="17"/>
                  </a:cubicBezTo>
                  <a:cubicBezTo>
                    <a:pt x="22" y="18"/>
                    <a:pt x="23" y="20"/>
                    <a:pt x="23" y="22"/>
                  </a:cubicBezTo>
                  <a:cubicBezTo>
                    <a:pt x="19" y="23"/>
                    <a:pt x="15" y="26"/>
                    <a:pt x="10" y="28"/>
                  </a:cubicBezTo>
                  <a:moveTo>
                    <a:pt x="67" y="20"/>
                  </a:moveTo>
                  <a:cubicBezTo>
                    <a:pt x="67" y="20"/>
                    <a:pt x="67" y="20"/>
                    <a:pt x="67" y="20"/>
                  </a:cubicBezTo>
                  <a:cubicBezTo>
                    <a:pt x="67" y="19"/>
                    <a:pt x="66" y="17"/>
                    <a:pt x="66" y="17"/>
                  </a:cubicBezTo>
                  <a:cubicBezTo>
                    <a:pt x="67" y="18"/>
                    <a:pt x="68" y="19"/>
                    <a:pt x="69" y="20"/>
                  </a:cubicBezTo>
                  <a:cubicBezTo>
                    <a:pt x="68" y="20"/>
                    <a:pt x="67" y="20"/>
                    <a:pt x="65" y="20"/>
                  </a:cubicBezTo>
                  <a:cubicBezTo>
                    <a:pt x="65" y="20"/>
                    <a:pt x="65" y="20"/>
                    <a:pt x="65" y="20"/>
                  </a:cubicBezTo>
                  <a:cubicBezTo>
                    <a:pt x="65" y="19"/>
                    <a:pt x="65" y="19"/>
                    <a:pt x="65" y="18"/>
                  </a:cubicBezTo>
                  <a:cubicBezTo>
                    <a:pt x="67" y="20"/>
                    <a:pt x="67" y="20"/>
                    <a:pt x="67" y="20"/>
                  </a:cubicBezTo>
                  <a:moveTo>
                    <a:pt x="25" y="20"/>
                  </a:moveTo>
                  <a:cubicBezTo>
                    <a:pt x="25" y="20"/>
                    <a:pt x="24" y="19"/>
                    <a:pt x="24" y="18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3" y="18"/>
                    <a:pt x="23" y="17"/>
                    <a:pt x="23" y="17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4" y="17"/>
                    <a:pt x="24" y="18"/>
                    <a:pt x="25" y="19"/>
                  </a:cubicBezTo>
                  <a:cubicBezTo>
                    <a:pt x="25" y="20"/>
                    <a:pt x="25" y="20"/>
                    <a:pt x="25" y="20"/>
                  </a:cubicBezTo>
                  <a:moveTo>
                    <a:pt x="27" y="21"/>
                  </a:moveTo>
                  <a:cubicBezTo>
                    <a:pt x="27" y="21"/>
                    <a:pt x="27" y="21"/>
                    <a:pt x="27" y="21"/>
                  </a:cubicBezTo>
                  <a:cubicBezTo>
                    <a:pt x="27" y="20"/>
                    <a:pt x="27" y="19"/>
                    <a:pt x="26" y="18"/>
                  </a:cubicBezTo>
                  <a:cubicBezTo>
                    <a:pt x="26" y="17"/>
                    <a:pt x="25" y="16"/>
                    <a:pt x="25" y="16"/>
                  </a:cubicBezTo>
                  <a:cubicBezTo>
                    <a:pt x="26" y="16"/>
                    <a:pt x="26" y="16"/>
                    <a:pt x="26" y="17"/>
                  </a:cubicBezTo>
                  <a:cubicBezTo>
                    <a:pt x="27" y="19"/>
                    <a:pt x="28" y="20"/>
                    <a:pt x="29" y="21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29" y="19"/>
                    <a:pt x="28" y="17"/>
                    <a:pt x="27" y="16"/>
                  </a:cubicBezTo>
                  <a:cubicBezTo>
                    <a:pt x="29" y="18"/>
                    <a:pt x="29" y="19"/>
                    <a:pt x="31" y="21"/>
                  </a:cubicBezTo>
                  <a:cubicBezTo>
                    <a:pt x="29" y="21"/>
                    <a:pt x="27" y="21"/>
                    <a:pt x="24" y="21"/>
                  </a:cubicBezTo>
                  <a:cubicBezTo>
                    <a:pt x="24" y="21"/>
                    <a:pt x="24" y="21"/>
                    <a:pt x="24" y="21"/>
                  </a:cubicBezTo>
                  <a:cubicBezTo>
                    <a:pt x="25" y="21"/>
                    <a:pt x="25" y="21"/>
                    <a:pt x="25" y="21"/>
                  </a:cubicBezTo>
                  <a:cubicBezTo>
                    <a:pt x="25" y="21"/>
                    <a:pt x="24" y="20"/>
                    <a:pt x="24" y="19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4" y="20"/>
                    <a:pt x="25" y="20"/>
                    <a:pt x="25" y="21"/>
                  </a:cubicBezTo>
                  <a:cubicBezTo>
                    <a:pt x="26" y="21"/>
                    <a:pt x="26" y="21"/>
                    <a:pt x="26" y="21"/>
                  </a:cubicBezTo>
                  <a:cubicBezTo>
                    <a:pt x="25" y="20"/>
                    <a:pt x="25" y="17"/>
                    <a:pt x="24" y="17"/>
                  </a:cubicBezTo>
                  <a:cubicBezTo>
                    <a:pt x="25" y="18"/>
                    <a:pt x="26" y="19"/>
                    <a:pt x="27" y="21"/>
                  </a:cubicBezTo>
                  <a:moveTo>
                    <a:pt x="27" y="20"/>
                  </a:moveTo>
                  <a:cubicBezTo>
                    <a:pt x="27" y="20"/>
                    <a:pt x="27" y="20"/>
                    <a:pt x="27" y="19"/>
                  </a:cubicBezTo>
                  <a:cubicBezTo>
                    <a:pt x="26" y="18"/>
                    <a:pt x="25" y="17"/>
                    <a:pt x="24" y="16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5" y="17"/>
                    <a:pt x="26" y="17"/>
                    <a:pt x="26" y="18"/>
                  </a:cubicBezTo>
                  <a:cubicBezTo>
                    <a:pt x="26" y="18"/>
                    <a:pt x="27" y="20"/>
                    <a:pt x="27" y="20"/>
                  </a:cubicBezTo>
                  <a:moveTo>
                    <a:pt x="29" y="20"/>
                  </a:moveTo>
                  <a:cubicBezTo>
                    <a:pt x="27" y="19"/>
                    <a:pt x="27" y="17"/>
                    <a:pt x="26" y="16"/>
                  </a:cubicBezTo>
                  <a:cubicBezTo>
                    <a:pt x="26" y="15"/>
                    <a:pt x="27" y="15"/>
                    <a:pt x="28" y="15"/>
                  </a:cubicBezTo>
                  <a:cubicBezTo>
                    <a:pt x="28" y="15"/>
                    <a:pt x="28" y="15"/>
                    <a:pt x="28" y="15"/>
                  </a:cubicBezTo>
                  <a:cubicBezTo>
                    <a:pt x="29" y="17"/>
                    <a:pt x="30" y="18"/>
                    <a:pt x="31" y="20"/>
                  </a:cubicBezTo>
                  <a:cubicBezTo>
                    <a:pt x="30" y="19"/>
                    <a:pt x="28" y="17"/>
                    <a:pt x="27" y="15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7"/>
                    <a:pt x="28" y="19"/>
                    <a:pt x="29" y="20"/>
                  </a:cubicBezTo>
                  <a:moveTo>
                    <a:pt x="32" y="20"/>
                  </a:moveTo>
                  <a:cubicBezTo>
                    <a:pt x="32" y="19"/>
                    <a:pt x="29" y="16"/>
                    <a:pt x="28" y="15"/>
                  </a:cubicBezTo>
                  <a:cubicBezTo>
                    <a:pt x="28" y="15"/>
                    <a:pt x="28" y="15"/>
                    <a:pt x="28" y="15"/>
                  </a:cubicBezTo>
                  <a:cubicBezTo>
                    <a:pt x="29" y="14"/>
                    <a:pt x="29" y="14"/>
                    <a:pt x="30" y="14"/>
                  </a:cubicBezTo>
                  <a:cubicBezTo>
                    <a:pt x="31" y="16"/>
                    <a:pt x="31" y="18"/>
                    <a:pt x="32" y="20"/>
                  </a:cubicBezTo>
                  <a:moveTo>
                    <a:pt x="34" y="18"/>
                  </a:moveTo>
                  <a:cubicBezTo>
                    <a:pt x="33" y="17"/>
                    <a:pt x="32" y="15"/>
                    <a:pt x="30" y="14"/>
                  </a:cubicBezTo>
                  <a:cubicBezTo>
                    <a:pt x="31" y="14"/>
                    <a:pt x="31" y="14"/>
                    <a:pt x="31" y="14"/>
                  </a:cubicBezTo>
                  <a:cubicBezTo>
                    <a:pt x="32" y="15"/>
                    <a:pt x="32" y="15"/>
                    <a:pt x="33" y="16"/>
                  </a:cubicBezTo>
                  <a:cubicBezTo>
                    <a:pt x="33" y="17"/>
                    <a:pt x="33" y="18"/>
                    <a:pt x="34" y="18"/>
                  </a:cubicBezTo>
                  <a:moveTo>
                    <a:pt x="69" y="20"/>
                  </a:moveTo>
                  <a:cubicBezTo>
                    <a:pt x="69" y="20"/>
                    <a:pt x="69" y="20"/>
                    <a:pt x="69" y="20"/>
                  </a:cubicBezTo>
                  <a:cubicBezTo>
                    <a:pt x="68" y="19"/>
                    <a:pt x="68" y="17"/>
                    <a:pt x="67" y="16"/>
                  </a:cubicBezTo>
                  <a:cubicBezTo>
                    <a:pt x="66" y="16"/>
                    <a:pt x="66" y="15"/>
                    <a:pt x="65" y="14"/>
                  </a:cubicBezTo>
                  <a:cubicBezTo>
                    <a:pt x="65" y="14"/>
                    <a:pt x="65" y="14"/>
                    <a:pt x="65" y="14"/>
                  </a:cubicBezTo>
                  <a:cubicBezTo>
                    <a:pt x="65" y="14"/>
                    <a:pt x="65" y="14"/>
                    <a:pt x="66" y="14"/>
                  </a:cubicBezTo>
                  <a:cubicBezTo>
                    <a:pt x="67" y="15"/>
                    <a:pt x="68" y="16"/>
                    <a:pt x="70" y="18"/>
                  </a:cubicBezTo>
                  <a:cubicBezTo>
                    <a:pt x="70" y="18"/>
                    <a:pt x="70" y="18"/>
                    <a:pt x="70" y="18"/>
                  </a:cubicBezTo>
                  <a:cubicBezTo>
                    <a:pt x="70" y="19"/>
                    <a:pt x="70" y="19"/>
                    <a:pt x="70" y="19"/>
                  </a:cubicBezTo>
                  <a:cubicBezTo>
                    <a:pt x="70" y="19"/>
                    <a:pt x="71" y="20"/>
                    <a:pt x="71" y="20"/>
                  </a:cubicBezTo>
                  <a:cubicBezTo>
                    <a:pt x="71" y="20"/>
                    <a:pt x="71" y="20"/>
                    <a:pt x="71" y="20"/>
                  </a:cubicBezTo>
                  <a:cubicBezTo>
                    <a:pt x="71" y="20"/>
                    <a:pt x="71" y="20"/>
                    <a:pt x="71" y="20"/>
                  </a:cubicBezTo>
                  <a:cubicBezTo>
                    <a:pt x="70" y="20"/>
                    <a:pt x="70" y="20"/>
                    <a:pt x="69" y="20"/>
                  </a:cubicBezTo>
                  <a:moveTo>
                    <a:pt x="63" y="20"/>
                  </a:moveTo>
                  <a:cubicBezTo>
                    <a:pt x="64" y="18"/>
                    <a:pt x="65" y="16"/>
                    <a:pt x="65" y="14"/>
                  </a:cubicBezTo>
                  <a:cubicBezTo>
                    <a:pt x="65" y="15"/>
                    <a:pt x="66" y="16"/>
                    <a:pt x="67" y="18"/>
                  </a:cubicBezTo>
                  <a:cubicBezTo>
                    <a:pt x="68" y="18"/>
                    <a:pt x="68" y="19"/>
                    <a:pt x="68" y="19"/>
                  </a:cubicBezTo>
                  <a:cubicBezTo>
                    <a:pt x="68" y="19"/>
                    <a:pt x="68" y="19"/>
                    <a:pt x="68" y="18"/>
                  </a:cubicBezTo>
                  <a:cubicBezTo>
                    <a:pt x="67" y="18"/>
                    <a:pt x="66" y="17"/>
                    <a:pt x="65" y="16"/>
                  </a:cubicBezTo>
                  <a:cubicBezTo>
                    <a:pt x="65" y="16"/>
                    <a:pt x="65" y="16"/>
                    <a:pt x="65" y="16"/>
                  </a:cubicBezTo>
                  <a:cubicBezTo>
                    <a:pt x="65" y="17"/>
                    <a:pt x="66" y="18"/>
                    <a:pt x="66" y="19"/>
                  </a:cubicBezTo>
                  <a:cubicBezTo>
                    <a:pt x="66" y="19"/>
                    <a:pt x="65" y="18"/>
                    <a:pt x="65" y="18"/>
                  </a:cubicBezTo>
                  <a:cubicBezTo>
                    <a:pt x="64" y="18"/>
                    <a:pt x="64" y="18"/>
                    <a:pt x="64" y="18"/>
                  </a:cubicBezTo>
                  <a:cubicBezTo>
                    <a:pt x="65" y="19"/>
                    <a:pt x="65" y="19"/>
                    <a:pt x="65" y="19"/>
                  </a:cubicBezTo>
                  <a:cubicBezTo>
                    <a:pt x="65" y="19"/>
                    <a:pt x="65" y="19"/>
                    <a:pt x="64" y="19"/>
                  </a:cubicBezTo>
                  <a:cubicBezTo>
                    <a:pt x="64" y="20"/>
                    <a:pt x="64" y="20"/>
                    <a:pt x="64" y="20"/>
                  </a:cubicBezTo>
                  <a:cubicBezTo>
                    <a:pt x="64" y="20"/>
                    <a:pt x="65" y="20"/>
                    <a:pt x="65" y="20"/>
                  </a:cubicBezTo>
                  <a:cubicBezTo>
                    <a:pt x="65" y="20"/>
                    <a:pt x="64" y="20"/>
                    <a:pt x="63" y="20"/>
                  </a:cubicBezTo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6" y="19"/>
                    <a:pt x="36" y="18"/>
                    <a:pt x="35" y="16"/>
                  </a:cubicBezTo>
                  <a:cubicBezTo>
                    <a:pt x="35" y="16"/>
                    <a:pt x="34" y="14"/>
                    <a:pt x="34" y="13"/>
                  </a:cubicBezTo>
                  <a:cubicBezTo>
                    <a:pt x="36" y="16"/>
                    <a:pt x="38" y="18"/>
                    <a:pt x="40" y="20"/>
                  </a:cubicBezTo>
                  <a:cubicBezTo>
                    <a:pt x="37" y="21"/>
                    <a:pt x="34" y="21"/>
                    <a:pt x="31" y="21"/>
                  </a:cubicBezTo>
                  <a:cubicBezTo>
                    <a:pt x="31" y="21"/>
                    <a:pt x="31" y="21"/>
                    <a:pt x="31" y="21"/>
                  </a:cubicBezTo>
                  <a:cubicBezTo>
                    <a:pt x="31" y="20"/>
                    <a:pt x="30" y="19"/>
                    <a:pt x="30" y="18"/>
                  </a:cubicBezTo>
                  <a:cubicBezTo>
                    <a:pt x="29" y="17"/>
                    <a:pt x="28" y="16"/>
                    <a:pt x="28" y="16"/>
                  </a:cubicBezTo>
                  <a:cubicBezTo>
                    <a:pt x="28" y="16"/>
                    <a:pt x="29" y="16"/>
                    <a:pt x="29" y="16"/>
                  </a:cubicBezTo>
                  <a:cubicBezTo>
                    <a:pt x="30" y="18"/>
                    <a:pt x="32" y="19"/>
                    <a:pt x="33" y="21"/>
                  </a:cubicBezTo>
                  <a:cubicBezTo>
                    <a:pt x="33" y="20"/>
                    <a:pt x="33" y="20"/>
                    <a:pt x="33" y="20"/>
                  </a:cubicBezTo>
                  <a:cubicBezTo>
                    <a:pt x="32" y="19"/>
                    <a:pt x="32" y="16"/>
                    <a:pt x="30" y="14"/>
                  </a:cubicBezTo>
                  <a:cubicBezTo>
                    <a:pt x="32" y="16"/>
                    <a:pt x="33" y="18"/>
                    <a:pt x="34" y="20"/>
                  </a:cubicBezTo>
                  <a:cubicBezTo>
                    <a:pt x="35" y="20"/>
                    <a:pt x="35" y="20"/>
                    <a:pt x="35" y="20"/>
                  </a:cubicBezTo>
                  <a:cubicBezTo>
                    <a:pt x="34" y="18"/>
                    <a:pt x="33" y="16"/>
                    <a:pt x="32" y="14"/>
                  </a:cubicBezTo>
                  <a:cubicBezTo>
                    <a:pt x="33" y="16"/>
                    <a:pt x="35" y="19"/>
                    <a:pt x="37" y="20"/>
                  </a:cubicBezTo>
                  <a:moveTo>
                    <a:pt x="36" y="20"/>
                  </a:moveTo>
                  <a:cubicBezTo>
                    <a:pt x="35" y="18"/>
                    <a:pt x="33" y="15"/>
                    <a:pt x="32" y="14"/>
                  </a:cubicBezTo>
                  <a:cubicBezTo>
                    <a:pt x="32" y="13"/>
                    <a:pt x="33" y="13"/>
                    <a:pt x="33" y="13"/>
                  </a:cubicBezTo>
                  <a:cubicBezTo>
                    <a:pt x="34" y="15"/>
                    <a:pt x="35" y="17"/>
                    <a:pt x="36" y="20"/>
                  </a:cubicBezTo>
                  <a:moveTo>
                    <a:pt x="40" y="20"/>
                  </a:moveTo>
                  <a:cubicBezTo>
                    <a:pt x="38" y="17"/>
                    <a:pt x="36" y="15"/>
                    <a:pt x="34" y="13"/>
                  </a:cubicBezTo>
                  <a:cubicBezTo>
                    <a:pt x="34" y="13"/>
                    <a:pt x="35" y="13"/>
                    <a:pt x="35" y="12"/>
                  </a:cubicBezTo>
                  <a:cubicBezTo>
                    <a:pt x="36" y="15"/>
                    <a:pt x="38" y="18"/>
                    <a:pt x="40" y="20"/>
                  </a:cubicBezTo>
                  <a:moveTo>
                    <a:pt x="42" y="20"/>
                  </a:moveTo>
                  <a:cubicBezTo>
                    <a:pt x="42" y="20"/>
                    <a:pt x="42" y="20"/>
                    <a:pt x="42" y="20"/>
                  </a:cubicBezTo>
                  <a:cubicBezTo>
                    <a:pt x="41" y="17"/>
                    <a:pt x="39" y="15"/>
                    <a:pt x="38" y="12"/>
                  </a:cubicBezTo>
                  <a:cubicBezTo>
                    <a:pt x="39" y="15"/>
                    <a:pt x="42" y="17"/>
                    <a:pt x="43" y="20"/>
                  </a:cubicBezTo>
                  <a:cubicBezTo>
                    <a:pt x="42" y="20"/>
                    <a:pt x="41" y="20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39" y="18"/>
                    <a:pt x="38" y="17"/>
                    <a:pt x="37" y="15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9" y="17"/>
                    <a:pt x="40" y="19"/>
                    <a:pt x="42" y="20"/>
                  </a:cubicBezTo>
                  <a:moveTo>
                    <a:pt x="41" y="19"/>
                  </a:moveTo>
                  <a:cubicBezTo>
                    <a:pt x="41" y="19"/>
                    <a:pt x="41" y="19"/>
                    <a:pt x="41" y="19"/>
                  </a:cubicBezTo>
                  <a:cubicBezTo>
                    <a:pt x="40" y="18"/>
                    <a:pt x="40" y="17"/>
                    <a:pt x="39" y="17"/>
                  </a:cubicBezTo>
                  <a:cubicBezTo>
                    <a:pt x="38" y="15"/>
                    <a:pt x="37" y="14"/>
                    <a:pt x="36" y="12"/>
                  </a:cubicBezTo>
                  <a:cubicBezTo>
                    <a:pt x="36" y="12"/>
                    <a:pt x="37" y="12"/>
                    <a:pt x="37" y="12"/>
                  </a:cubicBezTo>
                  <a:cubicBezTo>
                    <a:pt x="38" y="14"/>
                    <a:pt x="40" y="16"/>
                    <a:pt x="41" y="18"/>
                  </a:cubicBezTo>
                  <a:cubicBezTo>
                    <a:pt x="41" y="19"/>
                    <a:pt x="41" y="19"/>
                    <a:pt x="41" y="19"/>
                  </a:cubicBezTo>
                  <a:moveTo>
                    <a:pt x="42" y="18"/>
                  </a:moveTo>
                  <a:cubicBezTo>
                    <a:pt x="41" y="16"/>
                    <a:pt x="39" y="14"/>
                    <a:pt x="38" y="12"/>
                  </a:cubicBezTo>
                  <a:cubicBezTo>
                    <a:pt x="38" y="12"/>
                    <a:pt x="39" y="11"/>
                    <a:pt x="40" y="11"/>
                  </a:cubicBezTo>
                  <a:cubicBezTo>
                    <a:pt x="40" y="13"/>
                    <a:pt x="41" y="14"/>
                    <a:pt x="41" y="15"/>
                  </a:cubicBezTo>
                  <a:cubicBezTo>
                    <a:pt x="41" y="16"/>
                    <a:pt x="42" y="17"/>
                    <a:pt x="42" y="17"/>
                  </a:cubicBezTo>
                  <a:cubicBezTo>
                    <a:pt x="42" y="18"/>
                    <a:pt x="42" y="18"/>
                    <a:pt x="42" y="18"/>
                  </a:cubicBezTo>
                  <a:moveTo>
                    <a:pt x="48" y="20"/>
                  </a:moveTo>
                  <a:cubicBezTo>
                    <a:pt x="48" y="20"/>
                    <a:pt x="48" y="20"/>
                    <a:pt x="48" y="20"/>
                  </a:cubicBezTo>
                  <a:cubicBezTo>
                    <a:pt x="47" y="17"/>
                    <a:pt x="45" y="14"/>
                    <a:pt x="44" y="11"/>
                  </a:cubicBezTo>
                  <a:cubicBezTo>
                    <a:pt x="45" y="13"/>
                    <a:pt x="48" y="16"/>
                    <a:pt x="49" y="19"/>
                  </a:cubicBezTo>
                  <a:cubicBezTo>
                    <a:pt x="50" y="20"/>
                    <a:pt x="50" y="20"/>
                    <a:pt x="50" y="20"/>
                  </a:cubicBezTo>
                  <a:cubicBezTo>
                    <a:pt x="50" y="20"/>
                    <a:pt x="50" y="20"/>
                    <a:pt x="50" y="20"/>
                  </a:cubicBezTo>
                  <a:cubicBezTo>
                    <a:pt x="48" y="20"/>
                    <a:pt x="46" y="20"/>
                    <a:pt x="44" y="20"/>
                  </a:cubicBezTo>
                  <a:cubicBezTo>
                    <a:pt x="43" y="18"/>
                    <a:pt x="42" y="14"/>
                    <a:pt x="40" y="12"/>
                  </a:cubicBezTo>
                  <a:cubicBezTo>
                    <a:pt x="42" y="15"/>
                    <a:pt x="43" y="18"/>
                    <a:pt x="45" y="20"/>
                  </a:cubicBezTo>
                  <a:cubicBezTo>
                    <a:pt x="46" y="20"/>
                    <a:pt x="46" y="20"/>
                    <a:pt x="46" y="20"/>
                  </a:cubicBezTo>
                  <a:cubicBezTo>
                    <a:pt x="45" y="19"/>
                    <a:pt x="44" y="17"/>
                    <a:pt x="44" y="16"/>
                  </a:cubicBezTo>
                  <a:cubicBezTo>
                    <a:pt x="43" y="15"/>
                    <a:pt x="43" y="14"/>
                    <a:pt x="42" y="14"/>
                  </a:cubicBezTo>
                  <a:cubicBezTo>
                    <a:pt x="42" y="14"/>
                    <a:pt x="41" y="12"/>
                    <a:pt x="42" y="12"/>
                  </a:cubicBezTo>
                  <a:cubicBezTo>
                    <a:pt x="42" y="12"/>
                    <a:pt x="42" y="12"/>
                    <a:pt x="42" y="12"/>
                  </a:cubicBezTo>
                  <a:cubicBezTo>
                    <a:pt x="44" y="15"/>
                    <a:pt x="45" y="18"/>
                    <a:pt x="48" y="20"/>
                  </a:cubicBezTo>
                  <a:moveTo>
                    <a:pt x="44" y="17"/>
                  </a:moveTo>
                  <a:cubicBezTo>
                    <a:pt x="43" y="16"/>
                    <a:pt x="43" y="16"/>
                    <a:pt x="43" y="16"/>
                  </a:cubicBezTo>
                  <a:cubicBezTo>
                    <a:pt x="42" y="14"/>
                    <a:pt x="41" y="13"/>
                    <a:pt x="40" y="11"/>
                  </a:cubicBezTo>
                  <a:cubicBezTo>
                    <a:pt x="41" y="11"/>
                    <a:pt x="42" y="11"/>
                    <a:pt x="43" y="10"/>
                  </a:cubicBezTo>
                  <a:cubicBezTo>
                    <a:pt x="44" y="12"/>
                    <a:pt x="44" y="13"/>
                    <a:pt x="45" y="14"/>
                  </a:cubicBezTo>
                  <a:cubicBezTo>
                    <a:pt x="45" y="15"/>
                    <a:pt x="45" y="16"/>
                    <a:pt x="46" y="16"/>
                  </a:cubicBezTo>
                  <a:cubicBezTo>
                    <a:pt x="46" y="17"/>
                    <a:pt x="47" y="19"/>
                    <a:pt x="47" y="19"/>
                  </a:cubicBezTo>
                  <a:cubicBezTo>
                    <a:pt x="45" y="17"/>
                    <a:pt x="43" y="14"/>
                    <a:pt x="42" y="11"/>
                  </a:cubicBezTo>
                  <a:cubicBezTo>
                    <a:pt x="41" y="11"/>
                    <a:pt x="41" y="11"/>
                    <a:pt x="41" y="11"/>
                  </a:cubicBezTo>
                  <a:cubicBezTo>
                    <a:pt x="42" y="13"/>
                    <a:pt x="43" y="15"/>
                    <a:pt x="44" y="17"/>
                  </a:cubicBezTo>
                  <a:moveTo>
                    <a:pt x="48" y="16"/>
                  </a:moveTo>
                  <a:cubicBezTo>
                    <a:pt x="46" y="14"/>
                    <a:pt x="45" y="12"/>
                    <a:pt x="44" y="10"/>
                  </a:cubicBezTo>
                  <a:cubicBezTo>
                    <a:pt x="44" y="10"/>
                    <a:pt x="44" y="10"/>
                    <a:pt x="45" y="10"/>
                  </a:cubicBezTo>
                  <a:cubicBezTo>
                    <a:pt x="46" y="12"/>
                    <a:pt x="47" y="14"/>
                    <a:pt x="48" y="16"/>
                  </a:cubicBezTo>
                  <a:moveTo>
                    <a:pt x="52" y="20"/>
                  </a:moveTo>
                  <a:cubicBezTo>
                    <a:pt x="52" y="20"/>
                    <a:pt x="52" y="20"/>
                    <a:pt x="52" y="20"/>
                  </a:cubicBezTo>
                  <a:cubicBezTo>
                    <a:pt x="52" y="18"/>
                    <a:pt x="51" y="17"/>
                    <a:pt x="50" y="15"/>
                  </a:cubicBezTo>
                  <a:cubicBezTo>
                    <a:pt x="50" y="14"/>
                    <a:pt x="49" y="13"/>
                    <a:pt x="49" y="12"/>
                  </a:cubicBezTo>
                  <a:cubicBezTo>
                    <a:pt x="48" y="11"/>
                    <a:pt x="47" y="9"/>
                    <a:pt x="48" y="9"/>
                  </a:cubicBezTo>
                  <a:cubicBezTo>
                    <a:pt x="48" y="9"/>
                    <a:pt x="48" y="9"/>
                    <a:pt x="48" y="10"/>
                  </a:cubicBezTo>
                  <a:cubicBezTo>
                    <a:pt x="50" y="11"/>
                    <a:pt x="50" y="14"/>
                    <a:pt x="52" y="16"/>
                  </a:cubicBezTo>
                  <a:cubicBezTo>
                    <a:pt x="53" y="17"/>
                    <a:pt x="54" y="19"/>
                    <a:pt x="55" y="20"/>
                  </a:cubicBezTo>
                  <a:cubicBezTo>
                    <a:pt x="54" y="20"/>
                    <a:pt x="53" y="20"/>
                    <a:pt x="53" y="20"/>
                  </a:cubicBezTo>
                  <a:cubicBezTo>
                    <a:pt x="52" y="20"/>
                    <a:pt x="51" y="20"/>
                    <a:pt x="50" y="20"/>
                  </a:cubicBezTo>
                  <a:cubicBezTo>
                    <a:pt x="50" y="20"/>
                    <a:pt x="50" y="20"/>
                    <a:pt x="50" y="20"/>
                  </a:cubicBezTo>
                  <a:cubicBezTo>
                    <a:pt x="50" y="19"/>
                    <a:pt x="50" y="19"/>
                    <a:pt x="50" y="19"/>
                  </a:cubicBezTo>
                  <a:cubicBezTo>
                    <a:pt x="50" y="19"/>
                    <a:pt x="50" y="19"/>
                    <a:pt x="50" y="19"/>
                  </a:cubicBezTo>
                  <a:cubicBezTo>
                    <a:pt x="49" y="19"/>
                    <a:pt x="49" y="18"/>
                    <a:pt x="49" y="18"/>
                  </a:cubicBezTo>
                  <a:cubicBezTo>
                    <a:pt x="48" y="17"/>
                    <a:pt x="48" y="16"/>
                    <a:pt x="48" y="15"/>
                  </a:cubicBezTo>
                  <a:cubicBezTo>
                    <a:pt x="47" y="14"/>
                    <a:pt x="47" y="13"/>
                    <a:pt x="46" y="13"/>
                  </a:cubicBezTo>
                  <a:cubicBezTo>
                    <a:pt x="46" y="12"/>
                    <a:pt x="45" y="10"/>
                    <a:pt x="45" y="10"/>
                  </a:cubicBezTo>
                  <a:cubicBezTo>
                    <a:pt x="45" y="10"/>
                    <a:pt x="45" y="10"/>
                    <a:pt x="46" y="11"/>
                  </a:cubicBezTo>
                  <a:cubicBezTo>
                    <a:pt x="47" y="14"/>
                    <a:pt x="50" y="17"/>
                    <a:pt x="52" y="20"/>
                  </a:cubicBezTo>
                  <a:moveTo>
                    <a:pt x="52" y="19"/>
                  </a:moveTo>
                  <a:cubicBezTo>
                    <a:pt x="50" y="16"/>
                    <a:pt x="47" y="13"/>
                    <a:pt x="45" y="10"/>
                  </a:cubicBezTo>
                  <a:cubicBezTo>
                    <a:pt x="46" y="10"/>
                    <a:pt x="47" y="9"/>
                    <a:pt x="47" y="9"/>
                  </a:cubicBezTo>
                  <a:cubicBezTo>
                    <a:pt x="49" y="13"/>
                    <a:pt x="50" y="16"/>
                    <a:pt x="52" y="19"/>
                  </a:cubicBezTo>
                  <a:moveTo>
                    <a:pt x="74" y="20"/>
                  </a:moveTo>
                  <a:cubicBezTo>
                    <a:pt x="74" y="20"/>
                    <a:pt x="74" y="20"/>
                    <a:pt x="74" y="20"/>
                  </a:cubicBezTo>
                  <a:cubicBezTo>
                    <a:pt x="73" y="17"/>
                    <a:pt x="70" y="16"/>
                    <a:pt x="69" y="13"/>
                  </a:cubicBezTo>
                  <a:cubicBezTo>
                    <a:pt x="68" y="12"/>
                    <a:pt x="67" y="11"/>
                    <a:pt x="66" y="9"/>
                  </a:cubicBezTo>
                  <a:cubicBezTo>
                    <a:pt x="66" y="9"/>
                    <a:pt x="66" y="9"/>
                    <a:pt x="66" y="9"/>
                  </a:cubicBezTo>
                  <a:cubicBezTo>
                    <a:pt x="67" y="11"/>
                    <a:pt x="68" y="12"/>
                    <a:pt x="69" y="13"/>
                  </a:cubicBezTo>
                  <a:cubicBezTo>
                    <a:pt x="71" y="16"/>
                    <a:pt x="74" y="18"/>
                    <a:pt x="76" y="20"/>
                  </a:cubicBezTo>
                  <a:cubicBezTo>
                    <a:pt x="76" y="20"/>
                    <a:pt x="76" y="20"/>
                    <a:pt x="76" y="20"/>
                  </a:cubicBezTo>
                  <a:cubicBezTo>
                    <a:pt x="75" y="20"/>
                    <a:pt x="73" y="20"/>
                    <a:pt x="72" y="20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1" y="19"/>
                    <a:pt x="71" y="18"/>
                    <a:pt x="70" y="18"/>
                  </a:cubicBezTo>
                  <a:cubicBezTo>
                    <a:pt x="70" y="17"/>
                    <a:pt x="69" y="17"/>
                    <a:pt x="69" y="16"/>
                  </a:cubicBezTo>
                  <a:cubicBezTo>
                    <a:pt x="68" y="15"/>
                    <a:pt x="67" y="13"/>
                    <a:pt x="66" y="12"/>
                  </a:cubicBezTo>
                  <a:cubicBezTo>
                    <a:pt x="66" y="12"/>
                    <a:pt x="66" y="12"/>
                    <a:pt x="66" y="12"/>
                  </a:cubicBezTo>
                  <a:cubicBezTo>
                    <a:pt x="66" y="12"/>
                    <a:pt x="66" y="11"/>
                    <a:pt x="65" y="11"/>
                  </a:cubicBezTo>
                  <a:cubicBezTo>
                    <a:pt x="65" y="11"/>
                    <a:pt x="65" y="10"/>
                    <a:pt x="65" y="10"/>
                  </a:cubicBezTo>
                  <a:cubicBezTo>
                    <a:pt x="65" y="10"/>
                    <a:pt x="65" y="10"/>
                    <a:pt x="65" y="11"/>
                  </a:cubicBezTo>
                  <a:cubicBezTo>
                    <a:pt x="66" y="11"/>
                    <a:pt x="66" y="12"/>
                    <a:pt x="67" y="13"/>
                  </a:cubicBezTo>
                  <a:cubicBezTo>
                    <a:pt x="69" y="16"/>
                    <a:pt x="71" y="18"/>
                    <a:pt x="74" y="20"/>
                  </a:cubicBezTo>
                  <a:moveTo>
                    <a:pt x="55" y="20"/>
                  </a:moveTo>
                  <a:cubicBezTo>
                    <a:pt x="55" y="20"/>
                    <a:pt x="53" y="17"/>
                    <a:pt x="53" y="17"/>
                  </a:cubicBezTo>
                  <a:cubicBezTo>
                    <a:pt x="52" y="16"/>
                    <a:pt x="51" y="15"/>
                    <a:pt x="51" y="13"/>
                  </a:cubicBezTo>
                  <a:cubicBezTo>
                    <a:pt x="50" y="12"/>
                    <a:pt x="49" y="10"/>
                    <a:pt x="48" y="9"/>
                  </a:cubicBezTo>
                  <a:cubicBezTo>
                    <a:pt x="48" y="9"/>
                    <a:pt x="49" y="9"/>
                    <a:pt x="49" y="9"/>
                  </a:cubicBezTo>
                  <a:cubicBezTo>
                    <a:pt x="50" y="13"/>
                    <a:pt x="53" y="16"/>
                    <a:pt x="55" y="19"/>
                  </a:cubicBezTo>
                  <a:cubicBezTo>
                    <a:pt x="55" y="20"/>
                    <a:pt x="55" y="20"/>
                    <a:pt x="55" y="20"/>
                  </a:cubicBezTo>
                  <a:moveTo>
                    <a:pt x="98" y="20"/>
                  </a:moveTo>
                  <a:cubicBezTo>
                    <a:pt x="99" y="20"/>
                    <a:pt x="99" y="20"/>
                    <a:pt x="99" y="20"/>
                  </a:cubicBezTo>
                  <a:cubicBezTo>
                    <a:pt x="97" y="17"/>
                    <a:pt x="94" y="14"/>
                    <a:pt x="92" y="12"/>
                  </a:cubicBezTo>
                  <a:cubicBezTo>
                    <a:pt x="91" y="10"/>
                    <a:pt x="90" y="9"/>
                    <a:pt x="89" y="8"/>
                  </a:cubicBezTo>
                  <a:cubicBezTo>
                    <a:pt x="90" y="9"/>
                    <a:pt x="91" y="9"/>
                    <a:pt x="91" y="10"/>
                  </a:cubicBezTo>
                  <a:cubicBezTo>
                    <a:pt x="93" y="11"/>
                    <a:pt x="94" y="13"/>
                    <a:pt x="96" y="15"/>
                  </a:cubicBezTo>
                  <a:cubicBezTo>
                    <a:pt x="97" y="16"/>
                    <a:pt x="99" y="18"/>
                    <a:pt x="100" y="20"/>
                  </a:cubicBezTo>
                  <a:cubicBezTo>
                    <a:pt x="100" y="20"/>
                    <a:pt x="99" y="20"/>
                    <a:pt x="98" y="20"/>
                  </a:cubicBezTo>
                  <a:moveTo>
                    <a:pt x="57" y="19"/>
                  </a:moveTo>
                  <a:cubicBezTo>
                    <a:pt x="58" y="19"/>
                    <a:pt x="58" y="19"/>
                    <a:pt x="58" y="19"/>
                  </a:cubicBezTo>
                  <a:cubicBezTo>
                    <a:pt x="56" y="15"/>
                    <a:pt x="54" y="12"/>
                    <a:pt x="52" y="8"/>
                  </a:cubicBezTo>
                  <a:cubicBezTo>
                    <a:pt x="53" y="10"/>
                    <a:pt x="54" y="12"/>
                    <a:pt x="55" y="13"/>
                  </a:cubicBezTo>
                  <a:cubicBezTo>
                    <a:pt x="57" y="15"/>
                    <a:pt x="58" y="16"/>
                    <a:pt x="59" y="18"/>
                  </a:cubicBezTo>
                  <a:cubicBezTo>
                    <a:pt x="59" y="18"/>
                    <a:pt x="59" y="18"/>
                    <a:pt x="59" y="18"/>
                  </a:cubicBezTo>
                  <a:cubicBezTo>
                    <a:pt x="59" y="19"/>
                    <a:pt x="58" y="19"/>
                    <a:pt x="58" y="20"/>
                  </a:cubicBezTo>
                  <a:cubicBezTo>
                    <a:pt x="57" y="20"/>
                    <a:pt x="56" y="20"/>
                    <a:pt x="56" y="20"/>
                  </a:cubicBezTo>
                  <a:cubicBezTo>
                    <a:pt x="54" y="16"/>
                    <a:pt x="51" y="13"/>
                    <a:pt x="50" y="10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10"/>
                    <a:pt x="51" y="10"/>
                  </a:cubicBezTo>
                  <a:cubicBezTo>
                    <a:pt x="51" y="11"/>
                    <a:pt x="51" y="11"/>
                    <a:pt x="51" y="11"/>
                  </a:cubicBezTo>
                  <a:cubicBezTo>
                    <a:pt x="51" y="11"/>
                    <a:pt x="51" y="11"/>
                    <a:pt x="51" y="11"/>
                  </a:cubicBezTo>
                  <a:cubicBezTo>
                    <a:pt x="52" y="12"/>
                    <a:pt x="53" y="13"/>
                    <a:pt x="53" y="14"/>
                  </a:cubicBezTo>
                  <a:cubicBezTo>
                    <a:pt x="55" y="16"/>
                    <a:pt x="56" y="17"/>
                    <a:pt x="57" y="19"/>
                  </a:cubicBezTo>
                  <a:moveTo>
                    <a:pt x="57" y="18"/>
                  </a:moveTo>
                  <a:cubicBezTo>
                    <a:pt x="56" y="16"/>
                    <a:pt x="54" y="15"/>
                    <a:pt x="53" y="13"/>
                  </a:cubicBezTo>
                  <a:cubicBezTo>
                    <a:pt x="52" y="11"/>
                    <a:pt x="51" y="10"/>
                    <a:pt x="50" y="9"/>
                  </a:cubicBezTo>
                  <a:cubicBezTo>
                    <a:pt x="50" y="8"/>
                    <a:pt x="51" y="8"/>
                    <a:pt x="52" y="8"/>
                  </a:cubicBezTo>
                  <a:cubicBezTo>
                    <a:pt x="53" y="12"/>
                    <a:pt x="55" y="15"/>
                    <a:pt x="57" y="18"/>
                  </a:cubicBezTo>
                  <a:moveTo>
                    <a:pt x="59" y="18"/>
                  </a:moveTo>
                  <a:cubicBezTo>
                    <a:pt x="58" y="14"/>
                    <a:pt x="56" y="12"/>
                    <a:pt x="54" y="9"/>
                  </a:cubicBezTo>
                  <a:cubicBezTo>
                    <a:pt x="54" y="8"/>
                    <a:pt x="54" y="8"/>
                    <a:pt x="54" y="8"/>
                  </a:cubicBezTo>
                  <a:cubicBezTo>
                    <a:pt x="54" y="8"/>
                    <a:pt x="54" y="8"/>
                    <a:pt x="54" y="9"/>
                  </a:cubicBezTo>
                  <a:cubicBezTo>
                    <a:pt x="55" y="9"/>
                    <a:pt x="56" y="10"/>
                    <a:pt x="57" y="11"/>
                  </a:cubicBezTo>
                  <a:cubicBezTo>
                    <a:pt x="58" y="13"/>
                    <a:pt x="58" y="14"/>
                    <a:pt x="60" y="15"/>
                  </a:cubicBezTo>
                  <a:cubicBezTo>
                    <a:pt x="60" y="16"/>
                    <a:pt x="59" y="17"/>
                    <a:pt x="59" y="18"/>
                  </a:cubicBezTo>
                  <a:moveTo>
                    <a:pt x="59" y="17"/>
                  </a:moveTo>
                  <a:cubicBezTo>
                    <a:pt x="57" y="14"/>
                    <a:pt x="55" y="11"/>
                    <a:pt x="52" y="8"/>
                  </a:cubicBezTo>
                  <a:cubicBezTo>
                    <a:pt x="53" y="8"/>
                    <a:pt x="53" y="8"/>
                    <a:pt x="53" y="8"/>
                  </a:cubicBezTo>
                  <a:cubicBezTo>
                    <a:pt x="54" y="9"/>
                    <a:pt x="55" y="11"/>
                    <a:pt x="56" y="12"/>
                  </a:cubicBezTo>
                  <a:cubicBezTo>
                    <a:pt x="57" y="14"/>
                    <a:pt x="58" y="16"/>
                    <a:pt x="59" y="17"/>
                  </a:cubicBezTo>
                  <a:moveTo>
                    <a:pt x="81" y="20"/>
                  </a:moveTo>
                  <a:cubicBezTo>
                    <a:pt x="80" y="20"/>
                    <a:pt x="80" y="20"/>
                    <a:pt x="79" y="20"/>
                  </a:cubicBezTo>
                  <a:cubicBezTo>
                    <a:pt x="79" y="20"/>
                    <a:pt x="79" y="20"/>
                    <a:pt x="79" y="20"/>
                  </a:cubicBezTo>
                  <a:cubicBezTo>
                    <a:pt x="77" y="17"/>
                    <a:pt x="75" y="15"/>
                    <a:pt x="74" y="13"/>
                  </a:cubicBezTo>
                  <a:cubicBezTo>
                    <a:pt x="73" y="12"/>
                    <a:pt x="72" y="10"/>
                    <a:pt x="71" y="9"/>
                  </a:cubicBezTo>
                  <a:cubicBezTo>
                    <a:pt x="70" y="8"/>
                    <a:pt x="70" y="8"/>
                    <a:pt x="70" y="7"/>
                  </a:cubicBezTo>
                  <a:cubicBezTo>
                    <a:pt x="71" y="9"/>
                    <a:pt x="73" y="11"/>
                    <a:pt x="75" y="13"/>
                  </a:cubicBezTo>
                  <a:cubicBezTo>
                    <a:pt x="77" y="16"/>
                    <a:pt x="79" y="18"/>
                    <a:pt x="81" y="20"/>
                  </a:cubicBezTo>
                  <a:cubicBezTo>
                    <a:pt x="81" y="20"/>
                    <a:pt x="81" y="20"/>
                    <a:pt x="81" y="20"/>
                  </a:cubicBezTo>
                  <a:moveTo>
                    <a:pt x="59" y="14"/>
                  </a:moveTo>
                  <a:cubicBezTo>
                    <a:pt x="59" y="14"/>
                    <a:pt x="59" y="14"/>
                    <a:pt x="58" y="13"/>
                  </a:cubicBezTo>
                  <a:cubicBezTo>
                    <a:pt x="58" y="12"/>
                    <a:pt x="57" y="11"/>
                    <a:pt x="57" y="10"/>
                  </a:cubicBezTo>
                  <a:cubicBezTo>
                    <a:pt x="56" y="10"/>
                    <a:pt x="55" y="9"/>
                    <a:pt x="54" y="8"/>
                  </a:cubicBezTo>
                  <a:cubicBezTo>
                    <a:pt x="54" y="8"/>
                    <a:pt x="55" y="8"/>
                    <a:pt x="55" y="7"/>
                  </a:cubicBezTo>
                  <a:cubicBezTo>
                    <a:pt x="55" y="8"/>
                    <a:pt x="55" y="8"/>
                    <a:pt x="55" y="8"/>
                  </a:cubicBezTo>
                  <a:cubicBezTo>
                    <a:pt x="56" y="9"/>
                    <a:pt x="57" y="10"/>
                    <a:pt x="58" y="12"/>
                  </a:cubicBezTo>
                  <a:cubicBezTo>
                    <a:pt x="58" y="12"/>
                    <a:pt x="60" y="14"/>
                    <a:pt x="59" y="14"/>
                  </a:cubicBezTo>
                  <a:moveTo>
                    <a:pt x="60" y="14"/>
                  </a:moveTo>
                  <a:cubicBezTo>
                    <a:pt x="59" y="12"/>
                    <a:pt x="57" y="9"/>
                    <a:pt x="56" y="7"/>
                  </a:cubicBezTo>
                  <a:cubicBezTo>
                    <a:pt x="56" y="7"/>
                    <a:pt x="56" y="7"/>
                    <a:pt x="56" y="7"/>
                  </a:cubicBezTo>
                  <a:cubicBezTo>
                    <a:pt x="57" y="7"/>
                    <a:pt x="57" y="7"/>
                    <a:pt x="57" y="7"/>
                  </a:cubicBezTo>
                  <a:cubicBezTo>
                    <a:pt x="58" y="9"/>
                    <a:pt x="59" y="12"/>
                    <a:pt x="60" y="14"/>
                  </a:cubicBezTo>
                  <a:moveTo>
                    <a:pt x="60" y="20"/>
                  </a:moveTo>
                  <a:cubicBezTo>
                    <a:pt x="62" y="16"/>
                    <a:pt x="61" y="11"/>
                    <a:pt x="59" y="7"/>
                  </a:cubicBezTo>
                  <a:cubicBezTo>
                    <a:pt x="59" y="7"/>
                    <a:pt x="60" y="6"/>
                    <a:pt x="61" y="6"/>
                  </a:cubicBezTo>
                  <a:cubicBezTo>
                    <a:pt x="63" y="10"/>
                    <a:pt x="64" y="16"/>
                    <a:pt x="62" y="20"/>
                  </a:cubicBezTo>
                  <a:cubicBezTo>
                    <a:pt x="61" y="20"/>
                    <a:pt x="60" y="20"/>
                    <a:pt x="60" y="20"/>
                  </a:cubicBezTo>
                  <a:moveTo>
                    <a:pt x="79" y="20"/>
                  </a:moveTo>
                  <a:cubicBezTo>
                    <a:pt x="78" y="20"/>
                    <a:pt x="77" y="20"/>
                    <a:pt x="76" y="20"/>
                  </a:cubicBezTo>
                  <a:cubicBezTo>
                    <a:pt x="76" y="20"/>
                    <a:pt x="76" y="20"/>
                    <a:pt x="76" y="20"/>
                  </a:cubicBezTo>
                  <a:cubicBezTo>
                    <a:pt x="73" y="15"/>
                    <a:pt x="69" y="11"/>
                    <a:pt x="65" y="6"/>
                  </a:cubicBezTo>
                  <a:cubicBezTo>
                    <a:pt x="66" y="7"/>
                    <a:pt x="67" y="8"/>
                    <a:pt x="68" y="9"/>
                  </a:cubicBezTo>
                  <a:cubicBezTo>
                    <a:pt x="69" y="10"/>
                    <a:pt x="70" y="11"/>
                    <a:pt x="72" y="13"/>
                  </a:cubicBezTo>
                  <a:cubicBezTo>
                    <a:pt x="74" y="15"/>
                    <a:pt x="76" y="18"/>
                    <a:pt x="78" y="20"/>
                  </a:cubicBezTo>
                  <a:cubicBezTo>
                    <a:pt x="79" y="20"/>
                    <a:pt x="79" y="20"/>
                    <a:pt x="79" y="20"/>
                  </a:cubicBezTo>
                  <a:moveTo>
                    <a:pt x="65" y="13"/>
                  </a:moveTo>
                  <a:cubicBezTo>
                    <a:pt x="64" y="10"/>
                    <a:pt x="64" y="8"/>
                    <a:pt x="62" y="6"/>
                  </a:cubicBezTo>
                  <a:cubicBezTo>
                    <a:pt x="63" y="6"/>
                    <a:pt x="64" y="6"/>
                    <a:pt x="65" y="6"/>
                  </a:cubicBezTo>
                  <a:cubicBezTo>
                    <a:pt x="65" y="6"/>
                    <a:pt x="65" y="6"/>
                    <a:pt x="65" y="6"/>
                  </a:cubicBezTo>
                  <a:cubicBezTo>
                    <a:pt x="66" y="8"/>
                    <a:pt x="68" y="10"/>
                    <a:pt x="70" y="12"/>
                  </a:cubicBezTo>
                  <a:cubicBezTo>
                    <a:pt x="72" y="14"/>
                    <a:pt x="74" y="17"/>
                    <a:pt x="76" y="19"/>
                  </a:cubicBezTo>
                  <a:cubicBezTo>
                    <a:pt x="74" y="17"/>
                    <a:pt x="72" y="15"/>
                    <a:pt x="70" y="13"/>
                  </a:cubicBezTo>
                  <a:cubicBezTo>
                    <a:pt x="68" y="11"/>
                    <a:pt x="66" y="8"/>
                    <a:pt x="63" y="6"/>
                  </a:cubicBezTo>
                  <a:cubicBezTo>
                    <a:pt x="63" y="6"/>
                    <a:pt x="63" y="6"/>
                    <a:pt x="63" y="6"/>
                  </a:cubicBezTo>
                  <a:cubicBezTo>
                    <a:pt x="64" y="7"/>
                    <a:pt x="64" y="7"/>
                    <a:pt x="64" y="7"/>
                  </a:cubicBezTo>
                  <a:cubicBezTo>
                    <a:pt x="64" y="7"/>
                    <a:pt x="64" y="7"/>
                    <a:pt x="64" y="7"/>
                  </a:cubicBezTo>
                  <a:cubicBezTo>
                    <a:pt x="65" y="9"/>
                    <a:pt x="67" y="11"/>
                    <a:pt x="68" y="13"/>
                  </a:cubicBezTo>
                  <a:cubicBezTo>
                    <a:pt x="70" y="15"/>
                    <a:pt x="71" y="17"/>
                    <a:pt x="73" y="19"/>
                  </a:cubicBezTo>
                  <a:cubicBezTo>
                    <a:pt x="73" y="19"/>
                    <a:pt x="73" y="19"/>
                    <a:pt x="73" y="19"/>
                  </a:cubicBezTo>
                  <a:cubicBezTo>
                    <a:pt x="73" y="19"/>
                    <a:pt x="72" y="18"/>
                    <a:pt x="72" y="18"/>
                  </a:cubicBezTo>
                  <a:cubicBezTo>
                    <a:pt x="71" y="17"/>
                    <a:pt x="69" y="16"/>
                    <a:pt x="68" y="14"/>
                  </a:cubicBezTo>
                  <a:cubicBezTo>
                    <a:pt x="67" y="13"/>
                    <a:pt x="66" y="11"/>
                    <a:pt x="64" y="9"/>
                  </a:cubicBezTo>
                  <a:cubicBezTo>
                    <a:pt x="64" y="10"/>
                    <a:pt x="64" y="10"/>
                    <a:pt x="64" y="10"/>
                  </a:cubicBezTo>
                  <a:cubicBezTo>
                    <a:pt x="66" y="12"/>
                    <a:pt x="67" y="14"/>
                    <a:pt x="68" y="16"/>
                  </a:cubicBezTo>
                  <a:cubicBezTo>
                    <a:pt x="67" y="15"/>
                    <a:pt x="66" y="14"/>
                    <a:pt x="65" y="13"/>
                  </a:cubicBezTo>
                  <a:cubicBezTo>
                    <a:pt x="65" y="13"/>
                    <a:pt x="65" y="13"/>
                    <a:pt x="65" y="13"/>
                  </a:cubicBezTo>
                  <a:moveTo>
                    <a:pt x="77" y="18"/>
                  </a:moveTo>
                  <a:cubicBezTo>
                    <a:pt x="75" y="15"/>
                    <a:pt x="73" y="13"/>
                    <a:pt x="71" y="11"/>
                  </a:cubicBezTo>
                  <a:cubicBezTo>
                    <a:pt x="69" y="9"/>
                    <a:pt x="67" y="7"/>
                    <a:pt x="65" y="5"/>
                  </a:cubicBezTo>
                  <a:cubicBezTo>
                    <a:pt x="67" y="5"/>
                    <a:pt x="68" y="5"/>
                    <a:pt x="70" y="5"/>
                  </a:cubicBezTo>
                  <a:cubicBezTo>
                    <a:pt x="71" y="7"/>
                    <a:pt x="73" y="9"/>
                    <a:pt x="75" y="11"/>
                  </a:cubicBezTo>
                  <a:cubicBezTo>
                    <a:pt x="76" y="13"/>
                    <a:pt x="78" y="15"/>
                    <a:pt x="79" y="17"/>
                  </a:cubicBezTo>
                  <a:cubicBezTo>
                    <a:pt x="79" y="17"/>
                    <a:pt x="79" y="17"/>
                    <a:pt x="79" y="17"/>
                  </a:cubicBezTo>
                  <a:cubicBezTo>
                    <a:pt x="77" y="15"/>
                    <a:pt x="76" y="14"/>
                    <a:pt x="75" y="13"/>
                  </a:cubicBezTo>
                  <a:cubicBezTo>
                    <a:pt x="72" y="10"/>
                    <a:pt x="70" y="8"/>
                    <a:pt x="68" y="5"/>
                  </a:cubicBezTo>
                  <a:cubicBezTo>
                    <a:pt x="68" y="5"/>
                    <a:pt x="68" y="5"/>
                    <a:pt x="68" y="5"/>
                  </a:cubicBezTo>
                  <a:cubicBezTo>
                    <a:pt x="70" y="8"/>
                    <a:pt x="71" y="11"/>
                    <a:pt x="73" y="13"/>
                  </a:cubicBezTo>
                  <a:cubicBezTo>
                    <a:pt x="75" y="15"/>
                    <a:pt x="76" y="16"/>
                    <a:pt x="77" y="18"/>
                  </a:cubicBezTo>
                  <a:moveTo>
                    <a:pt x="84" y="20"/>
                  </a:moveTo>
                  <a:cubicBezTo>
                    <a:pt x="84" y="20"/>
                    <a:pt x="84" y="20"/>
                    <a:pt x="84" y="20"/>
                  </a:cubicBezTo>
                  <a:cubicBezTo>
                    <a:pt x="83" y="17"/>
                    <a:pt x="80" y="15"/>
                    <a:pt x="79" y="12"/>
                  </a:cubicBezTo>
                  <a:cubicBezTo>
                    <a:pt x="78" y="11"/>
                    <a:pt x="77" y="10"/>
                    <a:pt x="76" y="9"/>
                  </a:cubicBezTo>
                  <a:cubicBezTo>
                    <a:pt x="75" y="8"/>
                    <a:pt x="74" y="5"/>
                    <a:pt x="73" y="5"/>
                  </a:cubicBezTo>
                  <a:cubicBezTo>
                    <a:pt x="76" y="7"/>
                    <a:pt x="78" y="10"/>
                    <a:pt x="81" y="12"/>
                  </a:cubicBezTo>
                  <a:cubicBezTo>
                    <a:pt x="82" y="14"/>
                    <a:pt x="83" y="15"/>
                    <a:pt x="84" y="17"/>
                  </a:cubicBezTo>
                  <a:cubicBezTo>
                    <a:pt x="85" y="17"/>
                    <a:pt x="85" y="18"/>
                    <a:pt x="86" y="19"/>
                  </a:cubicBezTo>
                  <a:cubicBezTo>
                    <a:pt x="86" y="19"/>
                    <a:pt x="87" y="19"/>
                    <a:pt x="87" y="20"/>
                  </a:cubicBezTo>
                  <a:cubicBezTo>
                    <a:pt x="87" y="20"/>
                    <a:pt x="87" y="20"/>
                    <a:pt x="87" y="20"/>
                  </a:cubicBezTo>
                  <a:cubicBezTo>
                    <a:pt x="87" y="20"/>
                    <a:pt x="87" y="20"/>
                    <a:pt x="87" y="20"/>
                  </a:cubicBezTo>
                  <a:cubicBezTo>
                    <a:pt x="87" y="20"/>
                    <a:pt x="86" y="20"/>
                    <a:pt x="85" y="20"/>
                  </a:cubicBezTo>
                  <a:cubicBezTo>
                    <a:pt x="84" y="20"/>
                    <a:pt x="83" y="20"/>
                    <a:pt x="82" y="20"/>
                  </a:cubicBezTo>
                  <a:cubicBezTo>
                    <a:pt x="82" y="20"/>
                    <a:pt x="82" y="20"/>
                    <a:pt x="82" y="20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79" y="16"/>
                    <a:pt x="77" y="14"/>
                    <a:pt x="76" y="12"/>
                  </a:cubicBezTo>
                  <a:cubicBezTo>
                    <a:pt x="75" y="10"/>
                    <a:pt x="74" y="9"/>
                    <a:pt x="73" y="8"/>
                  </a:cubicBezTo>
                  <a:cubicBezTo>
                    <a:pt x="75" y="10"/>
                    <a:pt x="76" y="11"/>
                    <a:pt x="77" y="12"/>
                  </a:cubicBezTo>
                  <a:cubicBezTo>
                    <a:pt x="79" y="15"/>
                    <a:pt x="82" y="17"/>
                    <a:pt x="84" y="20"/>
                  </a:cubicBezTo>
                  <a:moveTo>
                    <a:pt x="80" y="15"/>
                  </a:moveTo>
                  <a:cubicBezTo>
                    <a:pt x="79" y="14"/>
                    <a:pt x="78" y="13"/>
                    <a:pt x="77" y="12"/>
                  </a:cubicBezTo>
                  <a:cubicBezTo>
                    <a:pt x="75" y="9"/>
                    <a:pt x="72" y="7"/>
                    <a:pt x="70" y="5"/>
                  </a:cubicBezTo>
                  <a:cubicBezTo>
                    <a:pt x="71" y="4"/>
                    <a:pt x="72" y="4"/>
                    <a:pt x="73" y="4"/>
                  </a:cubicBezTo>
                  <a:cubicBezTo>
                    <a:pt x="74" y="7"/>
                    <a:pt x="77" y="10"/>
                    <a:pt x="79" y="13"/>
                  </a:cubicBezTo>
                  <a:cubicBezTo>
                    <a:pt x="79" y="13"/>
                    <a:pt x="80" y="14"/>
                    <a:pt x="80" y="15"/>
                  </a:cubicBezTo>
                  <a:moveTo>
                    <a:pt x="92" y="21"/>
                  </a:moveTo>
                  <a:cubicBezTo>
                    <a:pt x="91" y="21"/>
                    <a:pt x="89" y="20"/>
                    <a:pt x="88" y="20"/>
                  </a:cubicBezTo>
                  <a:cubicBezTo>
                    <a:pt x="87" y="20"/>
                    <a:pt x="87" y="19"/>
                    <a:pt x="86" y="18"/>
                  </a:cubicBezTo>
                  <a:cubicBezTo>
                    <a:pt x="85" y="16"/>
                    <a:pt x="84" y="14"/>
                    <a:pt x="82" y="12"/>
                  </a:cubicBezTo>
                  <a:cubicBezTo>
                    <a:pt x="81" y="11"/>
                    <a:pt x="80" y="9"/>
                    <a:pt x="79" y="8"/>
                  </a:cubicBezTo>
                  <a:cubicBezTo>
                    <a:pt x="78" y="7"/>
                    <a:pt x="78" y="6"/>
                    <a:pt x="77" y="5"/>
                  </a:cubicBezTo>
                  <a:cubicBezTo>
                    <a:pt x="77" y="5"/>
                    <a:pt x="76" y="4"/>
                    <a:pt x="76" y="4"/>
                  </a:cubicBezTo>
                  <a:cubicBezTo>
                    <a:pt x="77" y="4"/>
                    <a:pt x="77" y="5"/>
                    <a:pt x="77" y="5"/>
                  </a:cubicBezTo>
                  <a:cubicBezTo>
                    <a:pt x="80" y="7"/>
                    <a:pt x="82" y="9"/>
                    <a:pt x="84" y="12"/>
                  </a:cubicBezTo>
                  <a:cubicBezTo>
                    <a:pt x="87" y="15"/>
                    <a:pt x="90" y="17"/>
                    <a:pt x="92" y="21"/>
                  </a:cubicBezTo>
                  <a:moveTo>
                    <a:pt x="84" y="16"/>
                  </a:moveTo>
                  <a:cubicBezTo>
                    <a:pt x="81" y="12"/>
                    <a:pt x="77" y="8"/>
                    <a:pt x="73" y="4"/>
                  </a:cubicBezTo>
                  <a:cubicBezTo>
                    <a:pt x="74" y="4"/>
                    <a:pt x="75" y="4"/>
                    <a:pt x="76" y="4"/>
                  </a:cubicBezTo>
                  <a:cubicBezTo>
                    <a:pt x="77" y="7"/>
                    <a:pt x="79" y="9"/>
                    <a:pt x="81" y="12"/>
                  </a:cubicBezTo>
                  <a:cubicBezTo>
                    <a:pt x="82" y="13"/>
                    <a:pt x="83" y="15"/>
                    <a:pt x="84" y="16"/>
                  </a:cubicBezTo>
                  <a:moveTo>
                    <a:pt x="91" y="18"/>
                  </a:moveTo>
                  <a:cubicBezTo>
                    <a:pt x="88" y="16"/>
                    <a:pt x="86" y="14"/>
                    <a:pt x="84" y="11"/>
                  </a:cubicBezTo>
                  <a:cubicBezTo>
                    <a:pt x="83" y="10"/>
                    <a:pt x="81" y="8"/>
                    <a:pt x="80" y="7"/>
                  </a:cubicBezTo>
                  <a:cubicBezTo>
                    <a:pt x="79" y="6"/>
                    <a:pt x="78" y="5"/>
                    <a:pt x="76" y="4"/>
                  </a:cubicBezTo>
                  <a:cubicBezTo>
                    <a:pt x="77" y="3"/>
                    <a:pt x="78" y="3"/>
                    <a:pt x="79" y="3"/>
                  </a:cubicBezTo>
                  <a:cubicBezTo>
                    <a:pt x="80" y="6"/>
                    <a:pt x="83" y="9"/>
                    <a:pt x="85" y="11"/>
                  </a:cubicBezTo>
                  <a:cubicBezTo>
                    <a:pt x="86" y="12"/>
                    <a:pt x="87" y="14"/>
                    <a:pt x="89" y="15"/>
                  </a:cubicBezTo>
                  <a:cubicBezTo>
                    <a:pt x="89" y="16"/>
                    <a:pt x="90" y="17"/>
                    <a:pt x="91" y="18"/>
                  </a:cubicBezTo>
                  <a:moveTo>
                    <a:pt x="93" y="21"/>
                  </a:moveTo>
                  <a:cubicBezTo>
                    <a:pt x="91" y="17"/>
                    <a:pt x="89" y="15"/>
                    <a:pt x="86" y="12"/>
                  </a:cubicBezTo>
                  <a:cubicBezTo>
                    <a:pt x="85" y="11"/>
                    <a:pt x="84" y="9"/>
                    <a:pt x="82" y="8"/>
                  </a:cubicBezTo>
                  <a:cubicBezTo>
                    <a:pt x="81" y="6"/>
                    <a:pt x="80" y="4"/>
                    <a:pt x="79" y="3"/>
                  </a:cubicBezTo>
                  <a:cubicBezTo>
                    <a:pt x="79" y="3"/>
                    <a:pt x="79" y="3"/>
                    <a:pt x="79" y="3"/>
                  </a:cubicBezTo>
                  <a:cubicBezTo>
                    <a:pt x="85" y="8"/>
                    <a:pt x="89" y="15"/>
                    <a:pt x="96" y="20"/>
                  </a:cubicBezTo>
                  <a:cubicBezTo>
                    <a:pt x="95" y="20"/>
                    <a:pt x="95" y="20"/>
                    <a:pt x="95" y="20"/>
                  </a:cubicBezTo>
                  <a:cubicBezTo>
                    <a:pt x="94" y="20"/>
                    <a:pt x="93" y="21"/>
                    <a:pt x="93" y="21"/>
                  </a:cubicBezTo>
                  <a:moveTo>
                    <a:pt x="96" y="20"/>
                  </a:moveTo>
                  <a:cubicBezTo>
                    <a:pt x="96" y="20"/>
                    <a:pt x="96" y="20"/>
                    <a:pt x="96" y="20"/>
                  </a:cubicBezTo>
                  <a:cubicBezTo>
                    <a:pt x="94" y="17"/>
                    <a:pt x="92" y="15"/>
                    <a:pt x="89" y="12"/>
                  </a:cubicBezTo>
                  <a:cubicBezTo>
                    <a:pt x="87" y="9"/>
                    <a:pt x="84" y="5"/>
                    <a:pt x="82" y="3"/>
                  </a:cubicBezTo>
                  <a:cubicBezTo>
                    <a:pt x="85" y="6"/>
                    <a:pt x="88" y="9"/>
                    <a:pt x="91" y="12"/>
                  </a:cubicBezTo>
                  <a:cubicBezTo>
                    <a:pt x="93" y="14"/>
                    <a:pt x="95" y="17"/>
                    <a:pt x="98" y="20"/>
                  </a:cubicBezTo>
                  <a:cubicBezTo>
                    <a:pt x="98" y="20"/>
                    <a:pt x="98" y="20"/>
                    <a:pt x="98" y="20"/>
                  </a:cubicBezTo>
                  <a:cubicBezTo>
                    <a:pt x="98" y="20"/>
                    <a:pt x="97" y="20"/>
                    <a:pt x="96" y="20"/>
                  </a:cubicBezTo>
                  <a:moveTo>
                    <a:pt x="111" y="10"/>
                  </a:moveTo>
                  <a:cubicBezTo>
                    <a:pt x="111" y="10"/>
                    <a:pt x="111" y="9"/>
                    <a:pt x="110" y="9"/>
                  </a:cubicBezTo>
                  <a:cubicBezTo>
                    <a:pt x="108" y="7"/>
                    <a:pt x="106" y="5"/>
                    <a:pt x="104" y="3"/>
                  </a:cubicBezTo>
                  <a:cubicBezTo>
                    <a:pt x="105" y="3"/>
                    <a:pt x="105" y="3"/>
                    <a:pt x="105" y="3"/>
                  </a:cubicBezTo>
                  <a:cubicBezTo>
                    <a:pt x="106" y="4"/>
                    <a:pt x="107" y="5"/>
                    <a:pt x="108" y="6"/>
                  </a:cubicBezTo>
                  <a:cubicBezTo>
                    <a:pt x="109" y="7"/>
                    <a:pt x="109" y="8"/>
                    <a:pt x="110" y="8"/>
                  </a:cubicBezTo>
                  <a:cubicBezTo>
                    <a:pt x="110" y="9"/>
                    <a:pt x="111" y="10"/>
                    <a:pt x="111" y="10"/>
                  </a:cubicBezTo>
                  <a:moveTo>
                    <a:pt x="95" y="20"/>
                  </a:moveTo>
                  <a:cubicBezTo>
                    <a:pt x="95" y="20"/>
                    <a:pt x="94" y="19"/>
                    <a:pt x="94" y="19"/>
                  </a:cubicBezTo>
                  <a:cubicBezTo>
                    <a:pt x="89" y="14"/>
                    <a:pt x="85" y="8"/>
                    <a:pt x="80" y="3"/>
                  </a:cubicBezTo>
                  <a:cubicBezTo>
                    <a:pt x="80" y="3"/>
                    <a:pt x="81" y="3"/>
                    <a:pt x="82" y="3"/>
                  </a:cubicBezTo>
                  <a:cubicBezTo>
                    <a:pt x="84" y="6"/>
                    <a:pt x="86" y="9"/>
                    <a:pt x="88" y="11"/>
                  </a:cubicBezTo>
                  <a:cubicBezTo>
                    <a:pt x="90" y="13"/>
                    <a:pt x="91" y="15"/>
                    <a:pt x="93" y="16"/>
                  </a:cubicBezTo>
                  <a:cubicBezTo>
                    <a:pt x="93" y="17"/>
                    <a:pt x="94" y="18"/>
                    <a:pt x="95" y="19"/>
                  </a:cubicBezTo>
                  <a:cubicBezTo>
                    <a:pt x="95" y="20"/>
                    <a:pt x="95" y="20"/>
                    <a:pt x="95" y="20"/>
                  </a:cubicBezTo>
                  <a:moveTo>
                    <a:pt x="98" y="19"/>
                  </a:moveTo>
                  <a:cubicBezTo>
                    <a:pt x="98" y="19"/>
                    <a:pt x="97" y="19"/>
                    <a:pt x="97" y="19"/>
                  </a:cubicBezTo>
                  <a:cubicBezTo>
                    <a:pt x="96" y="18"/>
                    <a:pt x="96" y="17"/>
                    <a:pt x="95" y="16"/>
                  </a:cubicBezTo>
                  <a:cubicBezTo>
                    <a:pt x="94" y="14"/>
                    <a:pt x="92" y="13"/>
                    <a:pt x="91" y="11"/>
                  </a:cubicBezTo>
                  <a:cubicBezTo>
                    <a:pt x="89" y="8"/>
                    <a:pt x="85" y="6"/>
                    <a:pt x="82" y="3"/>
                  </a:cubicBezTo>
                  <a:cubicBezTo>
                    <a:pt x="83" y="3"/>
                    <a:pt x="83" y="3"/>
                    <a:pt x="84" y="3"/>
                  </a:cubicBezTo>
                  <a:cubicBezTo>
                    <a:pt x="86" y="5"/>
                    <a:pt x="88" y="8"/>
                    <a:pt x="90" y="10"/>
                  </a:cubicBezTo>
                  <a:cubicBezTo>
                    <a:pt x="91" y="11"/>
                    <a:pt x="92" y="13"/>
                    <a:pt x="94" y="14"/>
                  </a:cubicBezTo>
                  <a:cubicBezTo>
                    <a:pt x="95" y="16"/>
                    <a:pt x="96" y="17"/>
                    <a:pt x="98" y="19"/>
                  </a:cubicBezTo>
                  <a:cubicBezTo>
                    <a:pt x="98" y="19"/>
                    <a:pt x="98" y="19"/>
                    <a:pt x="98" y="19"/>
                  </a:cubicBezTo>
                  <a:moveTo>
                    <a:pt x="100" y="19"/>
                  </a:moveTo>
                  <a:cubicBezTo>
                    <a:pt x="100" y="19"/>
                    <a:pt x="100" y="19"/>
                    <a:pt x="100" y="18"/>
                  </a:cubicBezTo>
                  <a:cubicBezTo>
                    <a:pt x="97" y="16"/>
                    <a:pt x="94" y="12"/>
                    <a:pt x="92" y="10"/>
                  </a:cubicBezTo>
                  <a:cubicBezTo>
                    <a:pt x="90" y="8"/>
                    <a:pt x="89" y="7"/>
                    <a:pt x="87" y="6"/>
                  </a:cubicBezTo>
                  <a:cubicBezTo>
                    <a:pt x="86" y="5"/>
                    <a:pt x="86" y="4"/>
                    <a:pt x="85" y="3"/>
                  </a:cubicBezTo>
                  <a:cubicBezTo>
                    <a:pt x="85" y="3"/>
                    <a:pt x="86" y="3"/>
                    <a:pt x="86" y="2"/>
                  </a:cubicBezTo>
                  <a:cubicBezTo>
                    <a:pt x="89" y="5"/>
                    <a:pt x="92" y="9"/>
                    <a:pt x="94" y="12"/>
                  </a:cubicBezTo>
                  <a:cubicBezTo>
                    <a:pt x="95" y="13"/>
                    <a:pt x="96" y="14"/>
                    <a:pt x="97" y="16"/>
                  </a:cubicBezTo>
                  <a:cubicBezTo>
                    <a:pt x="98" y="16"/>
                    <a:pt x="98" y="17"/>
                    <a:pt x="99" y="17"/>
                  </a:cubicBezTo>
                  <a:cubicBezTo>
                    <a:pt x="99" y="17"/>
                    <a:pt x="100" y="19"/>
                    <a:pt x="100" y="19"/>
                  </a:cubicBezTo>
                  <a:moveTo>
                    <a:pt x="104" y="5"/>
                  </a:moveTo>
                  <a:cubicBezTo>
                    <a:pt x="104" y="4"/>
                    <a:pt x="103" y="3"/>
                    <a:pt x="101" y="2"/>
                  </a:cubicBezTo>
                  <a:cubicBezTo>
                    <a:pt x="102" y="3"/>
                    <a:pt x="102" y="3"/>
                    <a:pt x="102" y="3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3" y="4"/>
                    <a:pt x="104" y="4"/>
                    <a:pt x="104" y="5"/>
                  </a:cubicBezTo>
                  <a:moveTo>
                    <a:pt x="109" y="14"/>
                  </a:moveTo>
                  <a:cubicBezTo>
                    <a:pt x="109" y="14"/>
                    <a:pt x="109" y="14"/>
                    <a:pt x="109" y="14"/>
                  </a:cubicBezTo>
                  <a:cubicBezTo>
                    <a:pt x="107" y="10"/>
                    <a:pt x="104" y="6"/>
                    <a:pt x="101" y="2"/>
                  </a:cubicBezTo>
                  <a:cubicBezTo>
                    <a:pt x="101" y="2"/>
                    <a:pt x="101" y="2"/>
                    <a:pt x="101" y="2"/>
                  </a:cubicBezTo>
                  <a:cubicBezTo>
                    <a:pt x="102" y="4"/>
                    <a:pt x="104" y="5"/>
                    <a:pt x="105" y="7"/>
                  </a:cubicBezTo>
                  <a:cubicBezTo>
                    <a:pt x="107" y="8"/>
                    <a:pt x="108" y="9"/>
                    <a:pt x="109" y="11"/>
                  </a:cubicBezTo>
                  <a:cubicBezTo>
                    <a:pt x="109" y="11"/>
                    <a:pt x="109" y="12"/>
                    <a:pt x="110" y="12"/>
                  </a:cubicBezTo>
                  <a:cubicBezTo>
                    <a:pt x="110" y="12"/>
                    <a:pt x="110" y="12"/>
                    <a:pt x="110" y="12"/>
                  </a:cubicBezTo>
                  <a:cubicBezTo>
                    <a:pt x="110" y="13"/>
                    <a:pt x="110" y="13"/>
                    <a:pt x="110" y="13"/>
                  </a:cubicBezTo>
                  <a:cubicBezTo>
                    <a:pt x="111" y="12"/>
                    <a:pt x="111" y="12"/>
                    <a:pt x="111" y="12"/>
                  </a:cubicBezTo>
                  <a:cubicBezTo>
                    <a:pt x="108" y="9"/>
                    <a:pt x="105" y="6"/>
                    <a:pt x="103" y="3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4" y="3"/>
                    <a:pt x="105" y="4"/>
                    <a:pt x="105" y="4"/>
                  </a:cubicBezTo>
                  <a:cubicBezTo>
                    <a:pt x="106" y="5"/>
                    <a:pt x="106" y="6"/>
                    <a:pt x="107" y="7"/>
                  </a:cubicBezTo>
                  <a:cubicBezTo>
                    <a:pt x="108" y="8"/>
                    <a:pt x="110" y="9"/>
                    <a:pt x="111" y="10"/>
                  </a:cubicBezTo>
                  <a:cubicBezTo>
                    <a:pt x="112" y="10"/>
                    <a:pt x="112" y="10"/>
                    <a:pt x="112" y="10"/>
                  </a:cubicBezTo>
                  <a:cubicBezTo>
                    <a:pt x="110" y="8"/>
                    <a:pt x="108" y="6"/>
                    <a:pt x="106" y="4"/>
                  </a:cubicBezTo>
                  <a:cubicBezTo>
                    <a:pt x="110" y="6"/>
                    <a:pt x="113" y="9"/>
                    <a:pt x="111" y="14"/>
                  </a:cubicBezTo>
                  <a:cubicBezTo>
                    <a:pt x="110" y="15"/>
                    <a:pt x="109" y="16"/>
                    <a:pt x="109" y="16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7" y="14"/>
                    <a:pt x="105" y="11"/>
                    <a:pt x="103" y="9"/>
                  </a:cubicBezTo>
                  <a:cubicBezTo>
                    <a:pt x="102" y="8"/>
                    <a:pt x="101" y="7"/>
                    <a:pt x="101" y="5"/>
                  </a:cubicBezTo>
                  <a:cubicBezTo>
                    <a:pt x="100" y="5"/>
                    <a:pt x="100" y="4"/>
                    <a:pt x="99" y="4"/>
                  </a:cubicBezTo>
                  <a:cubicBezTo>
                    <a:pt x="99" y="4"/>
                    <a:pt x="98" y="2"/>
                    <a:pt x="98" y="2"/>
                  </a:cubicBezTo>
                  <a:cubicBezTo>
                    <a:pt x="98" y="2"/>
                    <a:pt x="99" y="2"/>
                    <a:pt x="99" y="3"/>
                  </a:cubicBezTo>
                  <a:cubicBezTo>
                    <a:pt x="100" y="4"/>
                    <a:pt x="101" y="6"/>
                    <a:pt x="103" y="8"/>
                  </a:cubicBezTo>
                  <a:cubicBezTo>
                    <a:pt x="105" y="10"/>
                    <a:pt x="107" y="12"/>
                    <a:pt x="109" y="14"/>
                  </a:cubicBezTo>
                  <a:moveTo>
                    <a:pt x="107" y="18"/>
                  </a:moveTo>
                  <a:cubicBezTo>
                    <a:pt x="107" y="17"/>
                    <a:pt x="107" y="17"/>
                    <a:pt x="107" y="17"/>
                  </a:cubicBezTo>
                  <a:cubicBezTo>
                    <a:pt x="105" y="15"/>
                    <a:pt x="103" y="12"/>
                    <a:pt x="101" y="10"/>
                  </a:cubicBezTo>
                  <a:cubicBezTo>
                    <a:pt x="100" y="8"/>
                    <a:pt x="99" y="7"/>
                    <a:pt x="97" y="5"/>
                  </a:cubicBezTo>
                  <a:cubicBezTo>
                    <a:pt x="97" y="5"/>
                    <a:pt x="96" y="4"/>
                    <a:pt x="96" y="3"/>
                  </a:cubicBezTo>
                  <a:cubicBezTo>
                    <a:pt x="96" y="3"/>
                    <a:pt x="95" y="2"/>
                    <a:pt x="95" y="2"/>
                  </a:cubicBezTo>
                  <a:cubicBezTo>
                    <a:pt x="95" y="2"/>
                    <a:pt x="95" y="2"/>
                    <a:pt x="96" y="3"/>
                  </a:cubicBezTo>
                  <a:cubicBezTo>
                    <a:pt x="100" y="6"/>
                    <a:pt x="103" y="11"/>
                    <a:pt x="107" y="15"/>
                  </a:cubicBezTo>
                  <a:cubicBezTo>
                    <a:pt x="108" y="16"/>
                    <a:pt x="108" y="16"/>
                    <a:pt x="108" y="16"/>
                  </a:cubicBezTo>
                  <a:cubicBezTo>
                    <a:pt x="108" y="16"/>
                    <a:pt x="108" y="16"/>
                    <a:pt x="108" y="16"/>
                  </a:cubicBezTo>
                  <a:cubicBezTo>
                    <a:pt x="108" y="16"/>
                    <a:pt x="108" y="16"/>
                    <a:pt x="108" y="16"/>
                  </a:cubicBezTo>
                  <a:cubicBezTo>
                    <a:pt x="108" y="17"/>
                    <a:pt x="107" y="17"/>
                    <a:pt x="107" y="18"/>
                  </a:cubicBezTo>
                  <a:moveTo>
                    <a:pt x="87" y="3"/>
                  </a:moveTo>
                  <a:cubicBezTo>
                    <a:pt x="87" y="2"/>
                    <a:pt x="87" y="2"/>
                    <a:pt x="87" y="2"/>
                  </a:cubicBezTo>
                  <a:cubicBezTo>
                    <a:pt x="88" y="2"/>
                    <a:pt x="89" y="2"/>
                    <a:pt x="90" y="2"/>
                  </a:cubicBezTo>
                  <a:cubicBezTo>
                    <a:pt x="94" y="7"/>
                    <a:pt x="98" y="12"/>
                    <a:pt x="101" y="17"/>
                  </a:cubicBezTo>
                  <a:cubicBezTo>
                    <a:pt x="101" y="16"/>
                    <a:pt x="99" y="15"/>
                    <a:pt x="98" y="14"/>
                  </a:cubicBezTo>
                  <a:cubicBezTo>
                    <a:pt x="97" y="13"/>
                    <a:pt x="95" y="11"/>
                    <a:pt x="94" y="10"/>
                  </a:cubicBezTo>
                  <a:cubicBezTo>
                    <a:pt x="92" y="8"/>
                    <a:pt x="90" y="5"/>
                    <a:pt x="88" y="3"/>
                  </a:cubicBezTo>
                  <a:cubicBezTo>
                    <a:pt x="88" y="3"/>
                    <a:pt x="88" y="3"/>
                    <a:pt x="87" y="3"/>
                  </a:cubicBezTo>
                  <a:cubicBezTo>
                    <a:pt x="87" y="3"/>
                    <a:pt x="87" y="3"/>
                    <a:pt x="87" y="3"/>
                  </a:cubicBezTo>
                  <a:moveTo>
                    <a:pt x="103" y="17"/>
                  </a:moveTo>
                  <a:cubicBezTo>
                    <a:pt x="103" y="17"/>
                    <a:pt x="103" y="17"/>
                    <a:pt x="103" y="17"/>
                  </a:cubicBezTo>
                  <a:cubicBezTo>
                    <a:pt x="100" y="15"/>
                    <a:pt x="99" y="12"/>
                    <a:pt x="97" y="9"/>
                  </a:cubicBezTo>
                  <a:cubicBezTo>
                    <a:pt x="95" y="7"/>
                    <a:pt x="93" y="4"/>
                    <a:pt x="91" y="2"/>
                  </a:cubicBezTo>
                  <a:cubicBezTo>
                    <a:pt x="91" y="2"/>
                    <a:pt x="92" y="2"/>
                    <a:pt x="92" y="2"/>
                  </a:cubicBezTo>
                  <a:cubicBezTo>
                    <a:pt x="94" y="5"/>
                    <a:pt x="96" y="7"/>
                    <a:pt x="98" y="10"/>
                  </a:cubicBezTo>
                  <a:cubicBezTo>
                    <a:pt x="100" y="11"/>
                    <a:pt x="101" y="13"/>
                    <a:pt x="101" y="15"/>
                  </a:cubicBezTo>
                  <a:cubicBezTo>
                    <a:pt x="102" y="15"/>
                    <a:pt x="102" y="16"/>
                    <a:pt x="103" y="17"/>
                  </a:cubicBezTo>
                  <a:cubicBezTo>
                    <a:pt x="103" y="17"/>
                    <a:pt x="103" y="17"/>
                    <a:pt x="103" y="17"/>
                  </a:cubicBezTo>
                  <a:moveTo>
                    <a:pt x="109" y="13"/>
                  </a:moveTo>
                  <a:cubicBezTo>
                    <a:pt x="108" y="13"/>
                    <a:pt x="108" y="13"/>
                    <a:pt x="108" y="13"/>
                  </a:cubicBezTo>
                  <a:cubicBezTo>
                    <a:pt x="106" y="11"/>
                    <a:pt x="104" y="8"/>
                    <a:pt x="102" y="6"/>
                  </a:cubicBezTo>
                  <a:cubicBezTo>
                    <a:pt x="101" y="5"/>
                    <a:pt x="100" y="3"/>
                    <a:pt x="99" y="2"/>
                  </a:cubicBezTo>
                  <a:cubicBezTo>
                    <a:pt x="99" y="2"/>
                    <a:pt x="100" y="2"/>
                    <a:pt x="100" y="2"/>
                  </a:cubicBezTo>
                  <a:cubicBezTo>
                    <a:pt x="102" y="4"/>
                    <a:pt x="103" y="6"/>
                    <a:pt x="104" y="7"/>
                  </a:cubicBezTo>
                  <a:cubicBezTo>
                    <a:pt x="105" y="9"/>
                    <a:pt x="106" y="10"/>
                    <a:pt x="107" y="11"/>
                  </a:cubicBezTo>
                  <a:cubicBezTo>
                    <a:pt x="108" y="12"/>
                    <a:pt x="108" y="12"/>
                    <a:pt x="108" y="13"/>
                  </a:cubicBezTo>
                  <a:cubicBezTo>
                    <a:pt x="109" y="13"/>
                    <a:pt x="109" y="13"/>
                    <a:pt x="109" y="13"/>
                  </a:cubicBezTo>
                  <a:moveTo>
                    <a:pt x="94" y="4"/>
                  </a:moveTo>
                  <a:cubicBezTo>
                    <a:pt x="94" y="4"/>
                    <a:pt x="93" y="2"/>
                    <a:pt x="92" y="2"/>
                  </a:cubicBezTo>
                  <a:cubicBezTo>
                    <a:pt x="93" y="2"/>
                    <a:pt x="93" y="2"/>
                    <a:pt x="93" y="2"/>
                  </a:cubicBezTo>
                  <a:cubicBezTo>
                    <a:pt x="93" y="2"/>
                    <a:pt x="93" y="2"/>
                    <a:pt x="93" y="2"/>
                  </a:cubicBezTo>
                  <a:cubicBezTo>
                    <a:pt x="95" y="4"/>
                    <a:pt x="97" y="7"/>
                    <a:pt x="99" y="9"/>
                  </a:cubicBezTo>
                  <a:cubicBezTo>
                    <a:pt x="102" y="12"/>
                    <a:pt x="104" y="15"/>
                    <a:pt x="106" y="18"/>
                  </a:cubicBezTo>
                  <a:cubicBezTo>
                    <a:pt x="106" y="18"/>
                    <a:pt x="106" y="18"/>
                    <a:pt x="106" y="18"/>
                  </a:cubicBezTo>
                  <a:cubicBezTo>
                    <a:pt x="105" y="19"/>
                    <a:pt x="103" y="19"/>
                    <a:pt x="101" y="20"/>
                  </a:cubicBezTo>
                  <a:cubicBezTo>
                    <a:pt x="100" y="17"/>
                    <a:pt x="98" y="16"/>
                    <a:pt x="96" y="14"/>
                  </a:cubicBezTo>
                  <a:cubicBezTo>
                    <a:pt x="94" y="12"/>
                    <a:pt x="92" y="9"/>
                    <a:pt x="91" y="7"/>
                  </a:cubicBezTo>
                  <a:cubicBezTo>
                    <a:pt x="91" y="8"/>
                    <a:pt x="92" y="9"/>
                    <a:pt x="93" y="10"/>
                  </a:cubicBezTo>
                  <a:cubicBezTo>
                    <a:pt x="96" y="12"/>
                    <a:pt x="99" y="15"/>
                    <a:pt x="102" y="18"/>
                  </a:cubicBezTo>
                  <a:cubicBezTo>
                    <a:pt x="102" y="18"/>
                    <a:pt x="102" y="18"/>
                    <a:pt x="102" y="18"/>
                  </a:cubicBezTo>
                  <a:cubicBezTo>
                    <a:pt x="100" y="15"/>
                    <a:pt x="98" y="12"/>
                    <a:pt x="96" y="9"/>
                  </a:cubicBezTo>
                  <a:cubicBezTo>
                    <a:pt x="95" y="8"/>
                    <a:pt x="94" y="7"/>
                    <a:pt x="93" y="6"/>
                  </a:cubicBezTo>
                  <a:cubicBezTo>
                    <a:pt x="93" y="5"/>
                    <a:pt x="92" y="4"/>
                    <a:pt x="91" y="3"/>
                  </a:cubicBezTo>
                  <a:cubicBezTo>
                    <a:pt x="91" y="3"/>
                    <a:pt x="91" y="2"/>
                    <a:pt x="91" y="2"/>
                  </a:cubicBezTo>
                  <a:cubicBezTo>
                    <a:pt x="91" y="2"/>
                    <a:pt x="92" y="3"/>
                    <a:pt x="92" y="4"/>
                  </a:cubicBezTo>
                  <a:cubicBezTo>
                    <a:pt x="94" y="6"/>
                    <a:pt x="97" y="9"/>
                    <a:pt x="98" y="12"/>
                  </a:cubicBezTo>
                  <a:cubicBezTo>
                    <a:pt x="100" y="14"/>
                    <a:pt x="102" y="17"/>
                    <a:pt x="104" y="18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2" y="16"/>
                    <a:pt x="101" y="13"/>
                    <a:pt x="99" y="10"/>
                  </a:cubicBezTo>
                  <a:cubicBezTo>
                    <a:pt x="98" y="9"/>
                    <a:pt x="97" y="8"/>
                    <a:pt x="96" y="6"/>
                  </a:cubicBezTo>
                  <a:cubicBezTo>
                    <a:pt x="95" y="5"/>
                    <a:pt x="95" y="5"/>
                    <a:pt x="94" y="4"/>
                  </a:cubicBezTo>
                  <a:cubicBezTo>
                    <a:pt x="94" y="4"/>
                    <a:pt x="94" y="4"/>
                    <a:pt x="94" y="4"/>
                  </a:cubicBezTo>
                  <a:moveTo>
                    <a:pt x="100" y="9"/>
                  </a:moveTo>
                  <a:cubicBezTo>
                    <a:pt x="99" y="8"/>
                    <a:pt x="99" y="8"/>
                    <a:pt x="98" y="7"/>
                  </a:cubicBezTo>
                  <a:cubicBezTo>
                    <a:pt x="96" y="6"/>
                    <a:pt x="95" y="4"/>
                    <a:pt x="93" y="2"/>
                  </a:cubicBezTo>
                  <a:cubicBezTo>
                    <a:pt x="94" y="2"/>
                    <a:pt x="94" y="2"/>
                    <a:pt x="95" y="2"/>
                  </a:cubicBezTo>
                  <a:cubicBezTo>
                    <a:pt x="96" y="4"/>
                    <a:pt x="98" y="7"/>
                    <a:pt x="100" y="9"/>
                  </a:cubicBezTo>
                  <a:moveTo>
                    <a:pt x="105" y="12"/>
                  </a:moveTo>
                  <a:cubicBezTo>
                    <a:pt x="102" y="8"/>
                    <a:pt x="99" y="5"/>
                    <a:pt x="96" y="2"/>
                  </a:cubicBezTo>
                  <a:cubicBezTo>
                    <a:pt x="96" y="2"/>
                    <a:pt x="97" y="2"/>
                    <a:pt x="98" y="2"/>
                  </a:cubicBezTo>
                  <a:cubicBezTo>
                    <a:pt x="99" y="5"/>
                    <a:pt x="101" y="7"/>
                    <a:pt x="103" y="10"/>
                  </a:cubicBezTo>
                  <a:cubicBezTo>
                    <a:pt x="104" y="10"/>
                    <a:pt x="104" y="11"/>
                    <a:pt x="105" y="12"/>
                  </a:cubicBezTo>
                  <a:moveTo>
                    <a:pt x="96" y="0"/>
                  </a:moveTo>
                  <a:cubicBezTo>
                    <a:pt x="95" y="0"/>
                    <a:pt x="94" y="1"/>
                    <a:pt x="93" y="1"/>
                  </a:cubicBezTo>
                  <a:cubicBezTo>
                    <a:pt x="85" y="1"/>
                    <a:pt x="78" y="2"/>
                    <a:pt x="71" y="3"/>
                  </a:cubicBezTo>
                  <a:cubicBezTo>
                    <a:pt x="55" y="5"/>
                    <a:pt x="38" y="9"/>
                    <a:pt x="2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1" y="15"/>
                    <a:pt x="20" y="15"/>
                    <a:pt x="19" y="15"/>
                  </a:cubicBezTo>
                  <a:cubicBezTo>
                    <a:pt x="15" y="15"/>
                    <a:pt x="12" y="16"/>
                    <a:pt x="8" y="1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8" y="16"/>
                    <a:pt x="7" y="16"/>
                  </a:cubicBezTo>
                  <a:cubicBezTo>
                    <a:pt x="7" y="16"/>
                    <a:pt x="7" y="16"/>
                    <a:pt x="7" y="17"/>
                  </a:cubicBezTo>
                  <a:cubicBezTo>
                    <a:pt x="6" y="18"/>
                    <a:pt x="6" y="20"/>
                    <a:pt x="5" y="21"/>
                  </a:cubicBezTo>
                  <a:cubicBezTo>
                    <a:pt x="4" y="23"/>
                    <a:pt x="3" y="24"/>
                    <a:pt x="1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6"/>
                    <a:pt x="0" y="26"/>
                    <a:pt x="1" y="26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2" y="26"/>
                    <a:pt x="3" y="26"/>
                    <a:pt x="3" y="26"/>
                  </a:cubicBezTo>
                  <a:cubicBezTo>
                    <a:pt x="6" y="26"/>
                    <a:pt x="8" y="27"/>
                    <a:pt x="9" y="29"/>
                  </a:cubicBezTo>
                  <a:cubicBezTo>
                    <a:pt x="9" y="29"/>
                    <a:pt x="9" y="30"/>
                    <a:pt x="10" y="30"/>
                  </a:cubicBezTo>
                  <a:cubicBezTo>
                    <a:pt x="10" y="30"/>
                    <a:pt x="10" y="29"/>
                    <a:pt x="10" y="29"/>
                  </a:cubicBezTo>
                  <a:cubicBezTo>
                    <a:pt x="15" y="28"/>
                    <a:pt x="19" y="25"/>
                    <a:pt x="23" y="23"/>
                  </a:cubicBezTo>
                  <a:cubicBezTo>
                    <a:pt x="24" y="23"/>
                    <a:pt x="24" y="23"/>
                    <a:pt x="24" y="23"/>
                  </a:cubicBezTo>
                  <a:cubicBezTo>
                    <a:pt x="32" y="22"/>
                    <a:pt x="40" y="22"/>
                    <a:pt x="48" y="22"/>
                  </a:cubicBezTo>
                  <a:cubicBezTo>
                    <a:pt x="55" y="22"/>
                    <a:pt x="62" y="22"/>
                    <a:pt x="69" y="22"/>
                  </a:cubicBezTo>
                  <a:cubicBezTo>
                    <a:pt x="72" y="22"/>
                    <a:pt x="75" y="22"/>
                    <a:pt x="78" y="22"/>
                  </a:cubicBezTo>
                  <a:cubicBezTo>
                    <a:pt x="82" y="22"/>
                    <a:pt x="86" y="22"/>
                    <a:pt x="91" y="22"/>
                  </a:cubicBezTo>
                  <a:cubicBezTo>
                    <a:pt x="94" y="22"/>
                    <a:pt x="98" y="22"/>
                    <a:pt x="101" y="21"/>
                  </a:cubicBezTo>
                  <a:cubicBezTo>
                    <a:pt x="106" y="20"/>
                    <a:pt x="110" y="18"/>
                    <a:pt x="112" y="14"/>
                  </a:cubicBezTo>
                  <a:cubicBezTo>
                    <a:pt x="114" y="10"/>
                    <a:pt x="113" y="6"/>
                    <a:pt x="109" y="3"/>
                  </a:cubicBezTo>
                  <a:cubicBezTo>
                    <a:pt x="105" y="1"/>
                    <a:pt x="100" y="0"/>
                    <a:pt x="96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auto">
            <a:xfrm>
              <a:off x="7876844" y="4975152"/>
              <a:ext cx="22225" cy="12700"/>
            </a:xfrm>
            <a:custGeom>
              <a:avLst/>
              <a:gdLst>
                <a:gd name="T0" fmla="*/ 4 w 5"/>
                <a:gd name="T1" fmla="*/ 0 h 3"/>
                <a:gd name="T2" fmla="*/ 4 w 5"/>
                <a:gd name="T3" fmla="*/ 0 h 3"/>
                <a:gd name="T4" fmla="*/ 0 w 5"/>
                <a:gd name="T5" fmla="*/ 1 h 3"/>
                <a:gd name="T6" fmla="*/ 1 w 5"/>
                <a:gd name="T7" fmla="*/ 3 h 3"/>
                <a:gd name="T8" fmla="*/ 1 w 5"/>
                <a:gd name="T9" fmla="*/ 3 h 3"/>
                <a:gd name="T10" fmla="*/ 4 w 5"/>
                <a:gd name="T11" fmla="*/ 2 h 3"/>
                <a:gd name="T12" fmla="*/ 4 w 5"/>
                <a:gd name="T13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3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3" y="1"/>
                    <a:pt x="1" y="1"/>
                    <a:pt x="0" y="1"/>
                  </a:cubicBezTo>
                  <a:cubicBezTo>
                    <a:pt x="0" y="2"/>
                    <a:pt x="0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2" y="2"/>
                    <a:pt x="3" y="2"/>
                    <a:pt x="4" y="2"/>
                  </a:cubicBezTo>
                  <a:cubicBezTo>
                    <a:pt x="5" y="2"/>
                    <a:pt x="5" y="0"/>
                    <a:pt x="4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27"/>
            <p:cNvSpPr>
              <a:spLocks noEditPoints="1"/>
            </p:cNvSpPr>
            <p:nvPr/>
          </p:nvSpPr>
          <p:spPr bwMode="auto">
            <a:xfrm>
              <a:off x="5373356" y="4013127"/>
              <a:ext cx="76200" cy="55563"/>
            </a:xfrm>
            <a:custGeom>
              <a:avLst/>
              <a:gdLst>
                <a:gd name="T0" fmla="*/ 8 w 18"/>
                <a:gd name="T1" fmla="*/ 11 h 13"/>
                <a:gd name="T2" fmla="*/ 7 w 18"/>
                <a:gd name="T3" fmla="*/ 10 h 13"/>
                <a:gd name="T4" fmla="*/ 12 w 18"/>
                <a:gd name="T5" fmla="*/ 7 h 13"/>
                <a:gd name="T6" fmla="*/ 8 w 18"/>
                <a:gd name="T7" fmla="*/ 11 h 13"/>
                <a:gd name="T8" fmla="*/ 8 w 18"/>
                <a:gd name="T9" fmla="*/ 11 h 13"/>
                <a:gd name="T10" fmla="*/ 6 w 18"/>
                <a:gd name="T11" fmla="*/ 10 h 13"/>
                <a:gd name="T12" fmla="*/ 6 w 18"/>
                <a:gd name="T13" fmla="*/ 8 h 13"/>
                <a:gd name="T14" fmla="*/ 12 w 18"/>
                <a:gd name="T15" fmla="*/ 4 h 13"/>
                <a:gd name="T16" fmla="*/ 6 w 18"/>
                <a:gd name="T17" fmla="*/ 10 h 13"/>
                <a:gd name="T18" fmla="*/ 7 w 18"/>
                <a:gd name="T19" fmla="*/ 9 h 13"/>
                <a:gd name="T20" fmla="*/ 14 w 18"/>
                <a:gd name="T21" fmla="*/ 3 h 13"/>
                <a:gd name="T22" fmla="*/ 14 w 18"/>
                <a:gd name="T23" fmla="*/ 3 h 13"/>
                <a:gd name="T24" fmla="*/ 15 w 18"/>
                <a:gd name="T25" fmla="*/ 7 h 13"/>
                <a:gd name="T26" fmla="*/ 9 w 18"/>
                <a:gd name="T27" fmla="*/ 11 h 13"/>
                <a:gd name="T28" fmla="*/ 9 w 18"/>
                <a:gd name="T29" fmla="*/ 11 h 13"/>
                <a:gd name="T30" fmla="*/ 13 w 18"/>
                <a:gd name="T31" fmla="*/ 8 h 13"/>
                <a:gd name="T32" fmla="*/ 12 w 18"/>
                <a:gd name="T33" fmla="*/ 10 h 13"/>
                <a:gd name="T34" fmla="*/ 12 w 18"/>
                <a:gd name="T35" fmla="*/ 10 h 13"/>
                <a:gd name="T36" fmla="*/ 14 w 18"/>
                <a:gd name="T37" fmla="*/ 8 h 13"/>
                <a:gd name="T38" fmla="*/ 14 w 18"/>
                <a:gd name="T39" fmla="*/ 7 h 13"/>
                <a:gd name="T40" fmla="*/ 9 w 18"/>
                <a:gd name="T41" fmla="*/ 10 h 13"/>
                <a:gd name="T42" fmla="*/ 14 w 18"/>
                <a:gd name="T43" fmla="*/ 6 h 13"/>
                <a:gd name="T44" fmla="*/ 14 w 18"/>
                <a:gd name="T45" fmla="*/ 6 h 13"/>
                <a:gd name="T46" fmla="*/ 7 w 18"/>
                <a:gd name="T47" fmla="*/ 9 h 13"/>
                <a:gd name="T48" fmla="*/ 5 w 18"/>
                <a:gd name="T49" fmla="*/ 7 h 13"/>
                <a:gd name="T50" fmla="*/ 5 w 18"/>
                <a:gd name="T51" fmla="*/ 6 h 13"/>
                <a:gd name="T52" fmla="*/ 5 w 18"/>
                <a:gd name="T53" fmla="*/ 6 h 13"/>
                <a:gd name="T54" fmla="*/ 10 w 18"/>
                <a:gd name="T55" fmla="*/ 3 h 13"/>
                <a:gd name="T56" fmla="*/ 5 w 18"/>
                <a:gd name="T57" fmla="*/ 7 h 13"/>
                <a:gd name="T58" fmla="*/ 5 w 18"/>
                <a:gd name="T59" fmla="*/ 8 h 13"/>
                <a:gd name="T60" fmla="*/ 5 w 18"/>
                <a:gd name="T61" fmla="*/ 7 h 13"/>
                <a:gd name="T62" fmla="*/ 11 w 18"/>
                <a:gd name="T63" fmla="*/ 2 h 13"/>
                <a:gd name="T64" fmla="*/ 11 w 18"/>
                <a:gd name="T65" fmla="*/ 2 h 13"/>
                <a:gd name="T66" fmla="*/ 14 w 18"/>
                <a:gd name="T67" fmla="*/ 3 h 13"/>
                <a:gd name="T68" fmla="*/ 14 w 18"/>
                <a:gd name="T69" fmla="*/ 3 h 13"/>
                <a:gd name="T70" fmla="*/ 5 w 18"/>
                <a:gd name="T71" fmla="*/ 8 h 13"/>
                <a:gd name="T72" fmla="*/ 5 w 18"/>
                <a:gd name="T73" fmla="*/ 5 h 13"/>
                <a:gd name="T74" fmla="*/ 10 w 18"/>
                <a:gd name="T75" fmla="*/ 2 h 13"/>
                <a:gd name="T76" fmla="*/ 10 w 18"/>
                <a:gd name="T77" fmla="*/ 2 h 13"/>
                <a:gd name="T78" fmla="*/ 11 w 18"/>
                <a:gd name="T79" fmla="*/ 2 h 13"/>
                <a:gd name="T80" fmla="*/ 5 w 18"/>
                <a:gd name="T81" fmla="*/ 5 h 13"/>
                <a:gd name="T82" fmla="*/ 10 w 18"/>
                <a:gd name="T83" fmla="*/ 0 h 13"/>
                <a:gd name="T84" fmla="*/ 9 w 18"/>
                <a:gd name="T85" fmla="*/ 13 h 13"/>
                <a:gd name="T86" fmla="*/ 9 w 18"/>
                <a:gd name="T87" fmla="*/ 13 h 13"/>
                <a:gd name="T88" fmla="*/ 17 w 18"/>
                <a:gd name="T89" fmla="*/ 7 h 13"/>
                <a:gd name="T90" fmla="*/ 11 w 18"/>
                <a:gd name="T91" fmla="*/ 0 h 13"/>
                <a:gd name="T92" fmla="*/ 10 w 18"/>
                <a:gd name="T93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8" h="13">
                  <a:moveTo>
                    <a:pt x="8" y="11"/>
                  </a:moveTo>
                  <a:cubicBezTo>
                    <a:pt x="8" y="11"/>
                    <a:pt x="7" y="10"/>
                    <a:pt x="7" y="10"/>
                  </a:cubicBezTo>
                  <a:cubicBezTo>
                    <a:pt x="9" y="9"/>
                    <a:pt x="10" y="8"/>
                    <a:pt x="12" y="7"/>
                  </a:cubicBezTo>
                  <a:cubicBezTo>
                    <a:pt x="11" y="8"/>
                    <a:pt x="9" y="9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moveTo>
                    <a:pt x="6" y="10"/>
                  </a:moveTo>
                  <a:cubicBezTo>
                    <a:pt x="6" y="9"/>
                    <a:pt x="6" y="9"/>
                    <a:pt x="6" y="8"/>
                  </a:cubicBezTo>
                  <a:cubicBezTo>
                    <a:pt x="8" y="7"/>
                    <a:pt x="10" y="6"/>
                    <a:pt x="12" y="4"/>
                  </a:cubicBezTo>
                  <a:cubicBezTo>
                    <a:pt x="10" y="6"/>
                    <a:pt x="8" y="8"/>
                    <a:pt x="6" y="10"/>
                  </a:cubicBezTo>
                  <a:moveTo>
                    <a:pt x="7" y="9"/>
                  </a:moveTo>
                  <a:cubicBezTo>
                    <a:pt x="10" y="7"/>
                    <a:pt x="12" y="5"/>
                    <a:pt x="14" y="3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5" y="4"/>
                    <a:pt x="15" y="5"/>
                    <a:pt x="15" y="7"/>
                  </a:cubicBezTo>
                  <a:cubicBezTo>
                    <a:pt x="15" y="10"/>
                    <a:pt x="12" y="11"/>
                    <a:pt x="9" y="11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10" y="10"/>
                    <a:pt x="12" y="9"/>
                    <a:pt x="13" y="8"/>
                  </a:cubicBezTo>
                  <a:cubicBezTo>
                    <a:pt x="13" y="9"/>
                    <a:pt x="12" y="9"/>
                    <a:pt x="12" y="10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3" y="10"/>
                    <a:pt x="14" y="9"/>
                    <a:pt x="14" y="8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2" y="8"/>
                    <a:pt x="11" y="9"/>
                    <a:pt x="9" y="10"/>
                  </a:cubicBezTo>
                  <a:cubicBezTo>
                    <a:pt x="11" y="9"/>
                    <a:pt x="13" y="7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2" y="7"/>
                    <a:pt x="10" y="8"/>
                    <a:pt x="7" y="9"/>
                  </a:cubicBezTo>
                  <a:moveTo>
                    <a:pt x="5" y="7"/>
                  </a:moveTo>
                  <a:cubicBezTo>
                    <a:pt x="5" y="6"/>
                    <a:pt x="5" y="6"/>
                    <a:pt x="5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7" y="5"/>
                    <a:pt x="9" y="4"/>
                    <a:pt x="10" y="3"/>
                  </a:cubicBezTo>
                  <a:cubicBezTo>
                    <a:pt x="9" y="4"/>
                    <a:pt x="7" y="5"/>
                    <a:pt x="5" y="7"/>
                  </a:cubicBezTo>
                  <a:moveTo>
                    <a:pt x="5" y="8"/>
                  </a:moveTo>
                  <a:cubicBezTo>
                    <a:pt x="5" y="7"/>
                    <a:pt x="5" y="7"/>
                    <a:pt x="5" y="7"/>
                  </a:cubicBezTo>
                  <a:cubicBezTo>
                    <a:pt x="7" y="6"/>
                    <a:pt x="10" y="5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2" y="2"/>
                    <a:pt x="13" y="2"/>
                    <a:pt x="14" y="3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1" y="4"/>
                    <a:pt x="8" y="7"/>
                    <a:pt x="5" y="8"/>
                  </a:cubicBezTo>
                  <a:moveTo>
                    <a:pt x="5" y="5"/>
                  </a:moveTo>
                  <a:cubicBezTo>
                    <a:pt x="6" y="3"/>
                    <a:pt x="7" y="2"/>
                    <a:pt x="10" y="2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9" y="3"/>
                    <a:pt x="7" y="4"/>
                    <a:pt x="5" y="5"/>
                  </a:cubicBezTo>
                  <a:moveTo>
                    <a:pt x="10" y="0"/>
                  </a:moveTo>
                  <a:cubicBezTo>
                    <a:pt x="2" y="0"/>
                    <a:pt x="0" y="12"/>
                    <a:pt x="9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13" y="13"/>
                    <a:pt x="17" y="11"/>
                    <a:pt x="17" y="7"/>
                  </a:cubicBezTo>
                  <a:cubicBezTo>
                    <a:pt x="18" y="3"/>
                    <a:pt x="15" y="0"/>
                    <a:pt x="11" y="0"/>
                  </a:cubicBezTo>
                  <a:cubicBezTo>
                    <a:pt x="11" y="0"/>
                    <a:pt x="10" y="0"/>
                    <a:pt x="10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28"/>
            <p:cNvSpPr>
              <a:spLocks noEditPoints="1"/>
            </p:cNvSpPr>
            <p:nvPr/>
          </p:nvSpPr>
          <p:spPr bwMode="auto">
            <a:xfrm>
              <a:off x="5313031" y="4084564"/>
              <a:ext cx="207963" cy="55563"/>
            </a:xfrm>
            <a:custGeom>
              <a:avLst/>
              <a:gdLst>
                <a:gd name="T0" fmla="*/ 43 w 49"/>
                <a:gd name="T1" fmla="*/ 4 h 13"/>
                <a:gd name="T2" fmla="*/ 35 w 49"/>
                <a:gd name="T3" fmla="*/ 11 h 13"/>
                <a:gd name="T4" fmla="*/ 37 w 49"/>
                <a:gd name="T5" fmla="*/ 5 h 13"/>
                <a:gd name="T6" fmla="*/ 41 w 49"/>
                <a:gd name="T7" fmla="*/ 3 h 13"/>
                <a:gd name="T8" fmla="*/ 35 w 49"/>
                <a:gd name="T9" fmla="*/ 11 h 13"/>
                <a:gd name="T10" fmla="*/ 32 w 49"/>
                <a:gd name="T11" fmla="*/ 3 h 13"/>
                <a:gd name="T12" fmla="*/ 43 w 49"/>
                <a:gd name="T13" fmla="*/ 9 h 13"/>
                <a:gd name="T14" fmla="*/ 47 w 49"/>
                <a:gd name="T15" fmla="*/ 11 h 13"/>
                <a:gd name="T16" fmla="*/ 45 w 49"/>
                <a:gd name="T17" fmla="*/ 5 h 13"/>
                <a:gd name="T18" fmla="*/ 45 w 49"/>
                <a:gd name="T19" fmla="*/ 8 h 13"/>
                <a:gd name="T20" fmla="*/ 46 w 49"/>
                <a:gd name="T21" fmla="*/ 10 h 13"/>
                <a:gd name="T22" fmla="*/ 47 w 49"/>
                <a:gd name="T23" fmla="*/ 7 h 13"/>
                <a:gd name="T24" fmla="*/ 20 w 49"/>
                <a:gd name="T25" fmla="*/ 10 h 13"/>
                <a:gd name="T26" fmla="*/ 26 w 49"/>
                <a:gd name="T27" fmla="*/ 3 h 13"/>
                <a:gd name="T28" fmla="*/ 23 w 49"/>
                <a:gd name="T29" fmla="*/ 10 h 13"/>
                <a:gd name="T30" fmla="*/ 27 w 49"/>
                <a:gd name="T31" fmla="*/ 5 h 13"/>
                <a:gd name="T32" fmla="*/ 15 w 49"/>
                <a:gd name="T33" fmla="*/ 10 h 13"/>
                <a:gd name="T34" fmla="*/ 16 w 49"/>
                <a:gd name="T35" fmla="*/ 10 h 13"/>
                <a:gd name="T36" fmla="*/ 35 w 49"/>
                <a:gd name="T37" fmla="*/ 3 h 13"/>
                <a:gd name="T38" fmla="*/ 12 w 49"/>
                <a:gd name="T39" fmla="*/ 10 h 13"/>
                <a:gd name="T40" fmla="*/ 14 w 49"/>
                <a:gd name="T41" fmla="*/ 10 h 13"/>
                <a:gd name="T42" fmla="*/ 11 w 49"/>
                <a:gd name="T43" fmla="*/ 3 h 13"/>
                <a:gd name="T44" fmla="*/ 2 w 49"/>
                <a:gd name="T45" fmla="*/ 9 h 13"/>
                <a:gd name="T46" fmla="*/ 8 w 49"/>
                <a:gd name="T47" fmla="*/ 3 h 13"/>
                <a:gd name="T48" fmla="*/ 42 w 49"/>
                <a:gd name="T49" fmla="*/ 3 h 13"/>
                <a:gd name="T50" fmla="*/ 41 w 49"/>
                <a:gd name="T51" fmla="*/ 8 h 13"/>
                <a:gd name="T52" fmla="*/ 37 w 49"/>
                <a:gd name="T53" fmla="*/ 10 h 13"/>
                <a:gd name="T54" fmla="*/ 13 w 49"/>
                <a:gd name="T55" fmla="*/ 4 h 13"/>
                <a:gd name="T56" fmla="*/ 10 w 49"/>
                <a:gd name="T57" fmla="*/ 10 h 13"/>
                <a:gd name="T58" fmla="*/ 16 w 49"/>
                <a:gd name="T59" fmla="*/ 3 h 13"/>
                <a:gd name="T60" fmla="*/ 11 w 49"/>
                <a:gd name="T61" fmla="*/ 10 h 13"/>
                <a:gd name="T62" fmla="*/ 5 w 49"/>
                <a:gd name="T63" fmla="*/ 2 h 13"/>
                <a:gd name="T64" fmla="*/ 36 w 49"/>
                <a:gd name="T65" fmla="*/ 2 h 13"/>
                <a:gd name="T66" fmla="*/ 36 w 49"/>
                <a:gd name="T67" fmla="*/ 7 h 13"/>
                <a:gd name="T68" fmla="*/ 34 w 49"/>
                <a:gd name="T69" fmla="*/ 7 h 13"/>
                <a:gd name="T70" fmla="*/ 2 w 49"/>
                <a:gd name="T71" fmla="*/ 4 h 13"/>
                <a:gd name="T72" fmla="*/ 6 w 49"/>
                <a:gd name="T73" fmla="*/ 2 h 13"/>
                <a:gd name="T74" fmla="*/ 3 w 49"/>
                <a:gd name="T75" fmla="*/ 9 h 13"/>
                <a:gd name="T76" fmla="*/ 3 w 49"/>
                <a:gd name="T77" fmla="*/ 9 h 13"/>
                <a:gd name="T78" fmla="*/ 13 w 49"/>
                <a:gd name="T79" fmla="*/ 2 h 13"/>
                <a:gd name="T80" fmla="*/ 6 w 49"/>
                <a:gd name="T81" fmla="*/ 9 h 13"/>
                <a:gd name="T82" fmla="*/ 18 w 49"/>
                <a:gd name="T83" fmla="*/ 2 h 13"/>
                <a:gd name="T84" fmla="*/ 18 w 49"/>
                <a:gd name="T85" fmla="*/ 2 h 13"/>
                <a:gd name="T86" fmla="*/ 31 w 49"/>
                <a:gd name="T87" fmla="*/ 5 h 13"/>
                <a:gd name="T88" fmla="*/ 26 w 49"/>
                <a:gd name="T89" fmla="*/ 7 h 13"/>
                <a:gd name="T90" fmla="*/ 22 w 49"/>
                <a:gd name="T91" fmla="*/ 9 h 13"/>
                <a:gd name="T92" fmla="*/ 20 w 49"/>
                <a:gd name="T93" fmla="*/ 7 h 13"/>
                <a:gd name="T94" fmla="*/ 23 w 49"/>
                <a:gd name="T95" fmla="*/ 2 h 13"/>
                <a:gd name="T96" fmla="*/ 17 w 49"/>
                <a:gd name="T97" fmla="*/ 6 h 13"/>
                <a:gd name="T98" fmla="*/ 12 w 49"/>
                <a:gd name="T99" fmla="*/ 9 h 13"/>
                <a:gd name="T100" fmla="*/ 0 w 49"/>
                <a:gd name="T101" fmla="*/ 1 h 13"/>
                <a:gd name="T102" fmla="*/ 47 w 49"/>
                <a:gd name="T103" fmla="*/ 13 h 13"/>
                <a:gd name="T104" fmla="*/ 49 w 49"/>
                <a:gd name="T105" fmla="*/ 2 h 13"/>
                <a:gd name="T106" fmla="*/ 19 w 49"/>
                <a:gd name="T10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9" h="13">
                  <a:moveTo>
                    <a:pt x="38" y="11"/>
                  </a:moveTo>
                  <a:cubicBezTo>
                    <a:pt x="37" y="11"/>
                    <a:pt x="37" y="11"/>
                    <a:pt x="36" y="11"/>
                  </a:cubicBezTo>
                  <a:cubicBezTo>
                    <a:pt x="38" y="9"/>
                    <a:pt x="40" y="7"/>
                    <a:pt x="41" y="5"/>
                  </a:cubicBezTo>
                  <a:cubicBezTo>
                    <a:pt x="42" y="5"/>
                    <a:pt x="42" y="4"/>
                    <a:pt x="43" y="4"/>
                  </a:cubicBezTo>
                  <a:cubicBezTo>
                    <a:pt x="43" y="5"/>
                    <a:pt x="42" y="5"/>
                    <a:pt x="42" y="6"/>
                  </a:cubicBezTo>
                  <a:cubicBezTo>
                    <a:pt x="41" y="8"/>
                    <a:pt x="39" y="9"/>
                    <a:pt x="38" y="10"/>
                  </a:cubicBezTo>
                  <a:cubicBezTo>
                    <a:pt x="38" y="11"/>
                    <a:pt x="38" y="11"/>
                    <a:pt x="38" y="11"/>
                  </a:cubicBezTo>
                  <a:moveTo>
                    <a:pt x="35" y="11"/>
                  </a:moveTo>
                  <a:cubicBezTo>
                    <a:pt x="34" y="10"/>
                    <a:pt x="32" y="10"/>
                    <a:pt x="30" y="10"/>
                  </a:cubicBezTo>
                  <a:cubicBezTo>
                    <a:pt x="32" y="9"/>
                    <a:pt x="34" y="7"/>
                    <a:pt x="36" y="5"/>
                  </a:cubicBezTo>
                  <a:cubicBezTo>
                    <a:pt x="36" y="5"/>
                    <a:pt x="37" y="4"/>
                    <a:pt x="38" y="3"/>
                  </a:cubicBezTo>
                  <a:cubicBezTo>
                    <a:pt x="37" y="4"/>
                    <a:pt x="37" y="5"/>
                    <a:pt x="37" y="5"/>
                  </a:cubicBezTo>
                  <a:cubicBezTo>
                    <a:pt x="35" y="7"/>
                    <a:pt x="34" y="8"/>
                    <a:pt x="33" y="10"/>
                  </a:cubicBezTo>
                  <a:cubicBezTo>
                    <a:pt x="34" y="10"/>
                    <a:pt x="34" y="10"/>
                    <a:pt x="34" y="10"/>
                  </a:cubicBezTo>
                  <a:cubicBezTo>
                    <a:pt x="36" y="8"/>
                    <a:pt x="38" y="6"/>
                    <a:pt x="40" y="4"/>
                  </a:cubicBezTo>
                  <a:cubicBezTo>
                    <a:pt x="41" y="4"/>
                    <a:pt x="41" y="3"/>
                    <a:pt x="41" y="3"/>
                  </a:cubicBezTo>
                  <a:cubicBezTo>
                    <a:pt x="41" y="3"/>
                    <a:pt x="41" y="4"/>
                    <a:pt x="40" y="4"/>
                  </a:cubicBezTo>
                  <a:cubicBezTo>
                    <a:pt x="40" y="5"/>
                    <a:pt x="39" y="6"/>
                    <a:pt x="38" y="7"/>
                  </a:cubicBezTo>
                  <a:cubicBezTo>
                    <a:pt x="37" y="8"/>
                    <a:pt x="36" y="9"/>
                    <a:pt x="35" y="10"/>
                  </a:cubicBezTo>
                  <a:cubicBezTo>
                    <a:pt x="35" y="11"/>
                    <a:pt x="35" y="11"/>
                    <a:pt x="35" y="11"/>
                  </a:cubicBezTo>
                  <a:moveTo>
                    <a:pt x="26" y="10"/>
                  </a:moveTo>
                  <a:cubicBezTo>
                    <a:pt x="25" y="10"/>
                    <a:pt x="24" y="10"/>
                    <a:pt x="24" y="10"/>
                  </a:cubicBezTo>
                  <a:cubicBezTo>
                    <a:pt x="26" y="9"/>
                    <a:pt x="28" y="7"/>
                    <a:pt x="30" y="5"/>
                  </a:cubicBezTo>
                  <a:cubicBezTo>
                    <a:pt x="30" y="4"/>
                    <a:pt x="31" y="4"/>
                    <a:pt x="32" y="3"/>
                  </a:cubicBezTo>
                  <a:cubicBezTo>
                    <a:pt x="31" y="4"/>
                    <a:pt x="30" y="5"/>
                    <a:pt x="30" y="6"/>
                  </a:cubicBezTo>
                  <a:cubicBezTo>
                    <a:pt x="28" y="7"/>
                    <a:pt x="27" y="9"/>
                    <a:pt x="26" y="10"/>
                  </a:cubicBezTo>
                  <a:moveTo>
                    <a:pt x="43" y="10"/>
                  </a:moveTo>
                  <a:cubicBezTo>
                    <a:pt x="43" y="10"/>
                    <a:pt x="43" y="9"/>
                    <a:pt x="43" y="9"/>
                  </a:cubicBezTo>
                  <a:cubicBezTo>
                    <a:pt x="45" y="7"/>
                    <a:pt x="46" y="5"/>
                    <a:pt x="46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7" y="3"/>
                    <a:pt x="47" y="3"/>
                    <a:pt x="47" y="3"/>
                  </a:cubicBezTo>
                  <a:cubicBezTo>
                    <a:pt x="47" y="6"/>
                    <a:pt x="47" y="8"/>
                    <a:pt x="47" y="11"/>
                  </a:cubicBezTo>
                  <a:cubicBezTo>
                    <a:pt x="44" y="11"/>
                    <a:pt x="41" y="11"/>
                    <a:pt x="39" y="11"/>
                  </a:cubicBezTo>
                  <a:cubicBezTo>
                    <a:pt x="41" y="9"/>
                    <a:pt x="42" y="7"/>
                    <a:pt x="44" y="5"/>
                  </a:cubicBezTo>
                  <a:cubicBezTo>
                    <a:pt x="44" y="5"/>
                    <a:pt x="45" y="4"/>
                    <a:pt x="45" y="4"/>
                  </a:cubicBezTo>
                  <a:cubicBezTo>
                    <a:pt x="46" y="4"/>
                    <a:pt x="45" y="4"/>
                    <a:pt x="45" y="5"/>
                  </a:cubicBezTo>
                  <a:cubicBezTo>
                    <a:pt x="44" y="7"/>
                    <a:pt x="43" y="9"/>
                    <a:pt x="42" y="10"/>
                  </a:cubicBezTo>
                  <a:cubicBezTo>
                    <a:pt x="42" y="11"/>
                    <a:pt x="42" y="11"/>
                    <a:pt x="42" y="11"/>
                  </a:cubicBezTo>
                  <a:cubicBezTo>
                    <a:pt x="43" y="10"/>
                    <a:pt x="43" y="10"/>
                    <a:pt x="44" y="9"/>
                  </a:cubicBezTo>
                  <a:cubicBezTo>
                    <a:pt x="44" y="9"/>
                    <a:pt x="45" y="8"/>
                    <a:pt x="45" y="8"/>
                  </a:cubicBezTo>
                  <a:cubicBezTo>
                    <a:pt x="46" y="8"/>
                    <a:pt x="45" y="9"/>
                    <a:pt x="44" y="10"/>
                  </a:cubicBezTo>
                  <a:cubicBezTo>
                    <a:pt x="44" y="11"/>
                    <a:pt x="44" y="11"/>
                    <a:pt x="44" y="11"/>
                  </a:cubicBezTo>
                  <a:cubicBezTo>
                    <a:pt x="45" y="10"/>
                    <a:pt x="45" y="10"/>
                    <a:pt x="46" y="10"/>
                  </a:cubicBezTo>
                  <a:cubicBezTo>
                    <a:pt x="46" y="10"/>
                    <a:pt x="46" y="10"/>
                    <a:pt x="46" y="10"/>
                  </a:cubicBezTo>
                  <a:cubicBezTo>
                    <a:pt x="46" y="10"/>
                    <a:pt x="46" y="10"/>
                    <a:pt x="46" y="10"/>
                  </a:cubicBezTo>
                  <a:cubicBezTo>
                    <a:pt x="46" y="10"/>
                    <a:pt x="45" y="10"/>
                    <a:pt x="45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6" y="9"/>
                    <a:pt x="46" y="8"/>
                    <a:pt x="47" y="7"/>
                  </a:cubicBezTo>
                  <a:cubicBezTo>
                    <a:pt x="46" y="6"/>
                    <a:pt x="46" y="6"/>
                    <a:pt x="46" y="6"/>
                  </a:cubicBezTo>
                  <a:cubicBezTo>
                    <a:pt x="45" y="7"/>
                    <a:pt x="46" y="7"/>
                    <a:pt x="45" y="8"/>
                  </a:cubicBezTo>
                  <a:cubicBezTo>
                    <a:pt x="44" y="8"/>
                    <a:pt x="43" y="10"/>
                    <a:pt x="43" y="10"/>
                  </a:cubicBezTo>
                  <a:moveTo>
                    <a:pt x="20" y="10"/>
                  </a:moveTo>
                  <a:cubicBezTo>
                    <a:pt x="19" y="10"/>
                    <a:pt x="18" y="10"/>
                    <a:pt x="17" y="10"/>
                  </a:cubicBezTo>
                  <a:cubicBezTo>
                    <a:pt x="19" y="9"/>
                    <a:pt x="21" y="7"/>
                    <a:pt x="23" y="6"/>
                  </a:cubicBezTo>
                  <a:cubicBezTo>
                    <a:pt x="23" y="5"/>
                    <a:pt x="24" y="4"/>
                    <a:pt x="25" y="3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6" y="3"/>
                    <a:pt x="25" y="4"/>
                    <a:pt x="25" y="4"/>
                  </a:cubicBezTo>
                  <a:cubicBezTo>
                    <a:pt x="23" y="6"/>
                    <a:pt x="22" y="8"/>
                    <a:pt x="20" y="10"/>
                  </a:cubicBezTo>
                  <a:cubicBezTo>
                    <a:pt x="20" y="10"/>
                    <a:pt x="20" y="10"/>
                    <a:pt x="20" y="10"/>
                  </a:cubicBezTo>
                  <a:moveTo>
                    <a:pt x="23" y="10"/>
                  </a:moveTo>
                  <a:cubicBezTo>
                    <a:pt x="22" y="10"/>
                    <a:pt x="22" y="10"/>
                    <a:pt x="21" y="10"/>
                  </a:cubicBezTo>
                  <a:cubicBezTo>
                    <a:pt x="24" y="8"/>
                    <a:pt x="26" y="5"/>
                    <a:pt x="29" y="3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30" y="3"/>
                    <a:pt x="28" y="5"/>
                    <a:pt x="27" y="5"/>
                  </a:cubicBezTo>
                  <a:cubicBezTo>
                    <a:pt x="26" y="7"/>
                    <a:pt x="25" y="8"/>
                    <a:pt x="23" y="10"/>
                  </a:cubicBezTo>
                  <a:cubicBezTo>
                    <a:pt x="23" y="10"/>
                    <a:pt x="23" y="10"/>
                    <a:pt x="23" y="10"/>
                  </a:cubicBezTo>
                  <a:moveTo>
                    <a:pt x="16" y="10"/>
                  </a:moveTo>
                  <a:cubicBezTo>
                    <a:pt x="16" y="10"/>
                    <a:pt x="15" y="10"/>
                    <a:pt x="15" y="10"/>
                  </a:cubicBezTo>
                  <a:cubicBezTo>
                    <a:pt x="17" y="8"/>
                    <a:pt x="18" y="6"/>
                    <a:pt x="20" y="5"/>
                  </a:cubicBezTo>
                  <a:cubicBezTo>
                    <a:pt x="21" y="4"/>
                    <a:pt x="22" y="3"/>
                    <a:pt x="22" y="3"/>
                  </a:cubicBezTo>
                  <a:cubicBezTo>
                    <a:pt x="22" y="3"/>
                    <a:pt x="21" y="4"/>
                    <a:pt x="20" y="5"/>
                  </a:cubicBezTo>
                  <a:cubicBezTo>
                    <a:pt x="19" y="7"/>
                    <a:pt x="18" y="8"/>
                    <a:pt x="16" y="10"/>
                  </a:cubicBezTo>
                  <a:moveTo>
                    <a:pt x="30" y="10"/>
                  </a:moveTo>
                  <a:cubicBezTo>
                    <a:pt x="28" y="10"/>
                    <a:pt x="27" y="10"/>
                    <a:pt x="26" y="10"/>
                  </a:cubicBezTo>
                  <a:cubicBezTo>
                    <a:pt x="29" y="8"/>
                    <a:pt x="30" y="6"/>
                    <a:pt x="33" y="4"/>
                  </a:cubicBezTo>
                  <a:cubicBezTo>
                    <a:pt x="33" y="4"/>
                    <a:pt x="34" y="3"/>
                    <a:pt x="35" y="3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3" y="7"/>
                    <a:pt x="31" y="9"/>
                    <a:pt x="30" y="10"/>
                  </a:cubicBezTo>
                  <a:moveTo>
                    <a:pt x="14" y="10"/>
                  </a:moveTo>
                  <a:cubicBezTo>
                    <a:pt x="13" y="10"/>
                    <a:pt x="13" y="10"/>
                    <a:pt x="12" y="10"/>
                  </a:cubicBezTo>
                  <a:cubicBezTo>
                    <a:pt x="14" y="8"/>
                    <a:pt x="16" y="6"/>
                    <a:pt x="18" y="4"/>
                  </a:cubicBezTo>
                  <a:cubicBezTo>
                    <a:pt x="19" y="3"/>
                    <a:pt x="20" y="3"/>
                    <a:pt x="20" y="3"/>
                  </a:cubicBezTo>
                  <a:cubicBezTo>
                    <a:pt x="20" y="3"/>
                    <a:pt x="18" y="5"/>
                    <a:pt x="17" y="5"/>
                  </a:cubicBezTo>
                  <a:cubicBezTo>
                    <a:pt x="16" y="6"/>
                    <a:pt x="15" y="8"/>
                    <a:pt x="14" y="10"/>
                  </a:cubicBezTo>
                  <a:cubicBezTo>
                    <a:pt x="14" y="10"/>
                    <a:pt x="14" y="10"/>
                    <a:pt x="14" y="10"/>
                  </a:cubicBezTo>
                  <a:moveTo>
                    <a:pt x="5" y="9"/>
                  </a:moveTo>
                  <a:cubicBezTo>
                    <a:pt x="4" y="9"/>
                    <a:pt x="3" y="9"/>
                    <a:pt x="3" y="9"/>
                  </a:cubicBezTo>
                  <a:cubicBezTo>
                    <a:pt x="6" y="8"/>
                    <a:pt x="8" y="5"/>
                    <a:pt x="11" y="3"/>
                  </a:cubicBezTo>
                  <a:cubicBezTo>
                    <a:pt x="11" y="3"/>
                    <a:pt x="12" y="3"/>
                    <a:pt x="12" y="3"/>
                  </a:cubicBezTo>
                  <a:cubicBezTo>
                    <a:pt x="12" y="3"/>
                    <a:pt x="9" y="5"/>
                    <a:pt x="9" y="6"/>
                  </a:cubicBezTo>
                  <a:cubicBezTo>
                    <a:pt x="8" y="7"/>
                    <a:pt x="6" y="8"/>
                    <a:pt x="5" y="9"/>
                  </a:cubicBezTo>
                  <a:moveTo>
                    <a:pt x="2" y="9"/>
                  </a:moveTo>
                  <a:cubicBezTo>
                    <a:pt x="2" y="8"/>
                    <a:pt x="2" y="8"/>
                    <a:pt x="2" y="7"/>
                  </a:cubicBezTo>
                  <a:cubicBezTo>
                    <a:pt x="3" y="7"/>
                    <a:pt x="4" y="6"/>
                    <a:pt x="5" y="5"/>
                  </a:cubicBezTo>
                  <a:cubicBezTo>
                    <a:pt x="6" y="4"/>
                    <a:pt x="6" y="4"/>
                    <a:pt x="7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6" y="5"/>
                    <a:pt x="4" y="7"/>
                    <a:pt x="2" y="9"/>
                  </a:cubicBezTo>
                  <a:moveTo>
                    <a:pt x="37" y="10"/>
                  </a:moveTo>
                  <a:cubicBezTo>
                    <a:pt x="38" y="7"/>
                    <a:pt x="41" y="5"/>
                    <a:pt x="42" y="3"/>
                  </a:cubicBezTo>
                  <a:cubicBezTo>
                    <a:pt x="42" y="2"/>
                    <a:pt x="42" y="2"/>
                    <a:pt x="42" y="2"/>
                  </a:cubicBezTo>
                  <a:cubicBezTo>
                    <a:pt x="43" y="3"/>
                    <a:pt x="45" y="3"/>
                    <a:pt x="46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4" y="5"/>
                    <a:pt x="43" y="6"/>
                    <a:pt x="41" y="8"/>
                  </a:cubicBezTo>
                  <a:cubicBezTo>
                    <a:pt x="42" y="7"/>
                    <a:pt x="42" y="7"/>
                    <a:pt x="42" y="7"/>
                  </a:cubicBezTo>
                  <a:cubicBezTo>
                    <a:pt x="43" y="6"/>
                    <a:pt x="43" y="5"/>
                    <a:pt x="44" y="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1" y="5"/>
                    <a:pt x="39" y="7"/>
                    <a:pt x="37" y="10"/>
                  </a:cubicBezTo>
                  <a:moveTo>
                    <a:pt x="10" y="10"/>
                  </a:moveTo>
                  <a:cubicBezTo>
                    <a:pt x="9" y="10"/>
                    <a:pt x="7" y="9"/>
                    <a:pt x="6" y="9"/>
                  </a:cubicBezTo>
                  <a:cubicBezTo>
                    <a:pt x="8" y="8"/>
                    <a:pt x="10" y="7"/>
                    <a:pt x="11" y="6"/>
                  </a:cubicBezTo>
                  <a:cubicBezTo>
                    <a:pt x="12" y="5"/>
                    <a:pt x="12" y="5"/>
                    <a:pt x="13" y="4"/>
                  </a:cubicBezTo>
                  <a:cubicBezTo>
                    <a:pt x="13" y="4"/>
                    <a:pt x="15" y="2"/>
                    <a:pt x="15" y="2"/>
                  </a:cubicBezTo>
                  <a:cubicBezTo>
                    <a:pt x="15" y="2"/>
                    <a:pt x="15" y="2"/>
                    <a:pt x="15" y="3"/>
                  </a:cubicBezTo>
                  <a:cubicBezTo>
                    <a:pt x="13" y="5"/>
                    <a:pt x="11" y="7"/>
                    <a:pt x="10" y="9"/>
                  </a:cubicBezTo>
                  <a:cubicBezTo>
                    <a:pt x="10" y="10"/>
                    <a:pt x="10" y="10"/>
                    <a:pt x="10" y="10"/>
                  </a:cubicBezTo>
                  <a:moveTo>
                    <a:pt x="11" y="10"/>
                  </a:moveTo>
                  <a:cubicBezTo>
                    <a:pt x="11" y="10"/>
                    <a:pt x="10" y="10"/>
                    <a:pt x="10" y="10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2" y="7"/>
                    <a:pt x="14" y="5"/>
                    <a:pt x="16" y="3"/>
                  </a:cubicBezTo>
                  <a:cubicBezTo>
                    <a:pt x="17" y="3"/>
                    <a:pt x="17" y="2"/>
                    <a:pt x="17" y="2"/>
                  </a:cubicBezTo>
                  <a:cubicBezTo>
                    <a:pt x="17" y="2"/>
                    <a:pt x="17" y="3"/>
                    <a:pt x="16" y="3"/>
                  </a:cubicBezTo>
                  <a:cubicBezTo>
                    <a:pt x="15" y="4"/>
                    <a:pt x="15" y="5"/>
                    <a:pt x="14" y="6"/>
                  </a:cubicBezTo>
                  <a:cubicBezTo>
                    <a:pt x="13" y="7"/>
                    <a:pt x="12" y="8"/>
                    <a:pt x="11" y="10"/>
                  </a:cubicBezTo>
                  <a:cubicBezTo>
                    <a:pt x="11" y="10"/>
                    <a:pt x="11" y="10"/>
                    <a:pt x="11" y="10"/>
                  </a:cubicBezTo>
                  <a:moveTo>
                    <a:pt x="2" y="6"/>
                  </a:moveTo>
                  <a:cubicBezTo>
                    <a:pt x="2" y="5"/>
                    <a:pt x="2" y="5"/>
                    <a:pt x="2" y="5"/>
                  </a:cubicBezTo>
                  <a:cubicBezTo>
                    <a:pt x="3" y="4"/>
                    <a:pt x="5" y="2"/>
                    <a:pt x="5" y="2"/>
                  </a:cubicBezTo>
                  <a:cubicBezTo>
                    <a:pt x="5" y="2"/>
                    <a:pt x="5" y="2"/>
                    <a:pt x="4" y="3"/>
                  </a:cubicBezTo>
                  <a:cubicBezTo>
                    <a:pt x="4" y="4"/>
                    <a:pt x="3" y="5"/>
                    <a:pt x="2" y="6"/>
                  </a:cubicBezTo>
                  <a:moveTo>
                    <a:pt x="34" y="7"/>
                  </a:moveTo>
                  <a:cubicBezTo>
                    <a:pt x="35" y="5"/>
                    <a:pt x="35" y="4"/>
                    <a:pt x="36" y="2"/>
                  </a:cubicBezTo>
                  <a:cubicBezTo>
                    <a:pt x="36" y="2"/>
                    <a:pt x="36" y="2"/>
                    <a:pt x="36" y="2"/>
                  </a:cubicBezTo>
                  <a:cubicBezTo>
                    <a:pt x="38" y="2"/>
                    <a:pt x="40" y="2"/>
                    <a:pt x="41" y="2"/>
                  </a:cubicBezTo>
                  <a:cubicBezTo>
                    <a:pt x="39" y="4"/>
                    <a:pt x="37" y="6"/>
                    <a:pt x="35" y="8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7" y="6"/>
                    <a:pt x="38" y="4"/>
                    <a:pt x="39" y="3"/>
                  </a:cubicBezTo>
                  <a:cubicBezTo>
                    <a:pt x="39" y="2"/>
                    <a:pt x="39" y="2"/>
                    <a:pt x="39" y="2"/>
                  </a:cubicBezTo>
                  <a:cubicBezTo>
                    <a:pt x="37" y="3"/>
                    <a:pt x="36" y="4"/>
                    <a:pt x="35" y="6"/>
                  </a:cubicBezTo>
                  <a:cubicBezTo>
                    <a:pt x="34" y="6"/>
                    <a:pt x="34" y="6"/>
                    <a:pt x="34" y="7"/>
                  </a:cubicBezTo>
                  <a:moveTo>
                    <a:pt x="2" y="4"/>
                  </a:moveTo>
                  <a:cubicBezTo>
                    <a:pt x="2" y="4"/>
                    <a:pt x="2" y="3"/>
                    <a:pt x="2" y="2"/>
                  </a:cubicBezTo>
                  <a:cubicBezTo>
                    <a:pt x="3" y="2"/>
                    <a:pt x="4" y="2"/>
                    <a:pt x="5" y="2"/>
                  </a:cubicBezTo>
                  <a:cubicBezTo>
                    <a:pt x="4" y="3"/>
                    <a:pt x="3" y="3"/>
                    <a:pt x="2" y="4"/>
                  </a:cubicBezTo>
                  <a:moveTo>
                    <a:pt x="2" y="7"/>
                  </a:moveTo>
                  <a:cubicBezTo>
                    <a:pt x="2" y="6"/>
                    <a:pt x="2" y="6"/>
                    <a:pt x="2" y="6"/>
                  </a:cubicBezTo>
                  <a:cubicBezTo>
                    <a:pt x="3" y="6"/>
                    <a:pt x="3" y="5"/>
                    <a:pt x="3" y="5"/>
                  </a:cubicBezTo>
                  <a:cubicBezTo>
                    <a:pt x="4" y="4"/>
                    <a:pt x="5" y="3"/>
                    <a:pt x="6" y="2"/>
                  </a:cubicBezTo>
                  <a:cubicBezTo>
                    <a:pt x="7" y="2"/>
                    <a:pt x="8" y="2"/>
                    <a:pt x="9" y="2"/>
                  </a:cubicBezTo>
                  <a:cubicBezTo>
                    <a:pt x="6" y="3"/>
                    <a:pt x="5" y="4"/>
                    <a:pt x="3" y="6"/>
                  </a:cubicBezTo>
                  <a:cubicBezTo>
                    <a:pt x="2" y="7"/>
                    <a:pt x="2" y="7"/>
                    <a:pt x="2" y="7"/>
                  </a:cubicBezTo>
                  <a:moveTo>
                    <a:pt x="3" y="9"/>
                  </a:moveTo>
                  <a:cubicBezTo>
                    <a:pt x="5" y="7"/>
                    <a:pt x="8" y="4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10" y="2"/>
                    <a:pt x="11" y="2"/>
                    <a:pt x="12" y="2"/>
                  </a:cubicBezTo>
                  <a:cubicBezTo>
                    <a:pt x="9" y="4"/>
                    <a:pt x="6" y="7"/>
                    <a:pt x="3" y="9"/>
                  </a:cubicBezTo>
                  <a:moveTo>
                    <a:pt x="6" y="9"/>
                  </a:moveTo>
                  <a:cubicBezTo>
                    <a:pt x="6" y="9"/>
                    <a:pt x="6" y="9"/>
                    <a:pt x="7" y="8"/>
                  </a:cubicBezTo>
                  <a:cubicBezTo>
                    <a:pt x="8" y="8"/>
                    <a:pt x="8" y="7"/>
                    <a:pt x="9" y="6"/>
                  </a:cubicBezTo>
                  <a:cubicBezTo>
                    <a:pt x="11" y="5"/>
                    <a:pt x="12" y="4"/>
                    <a:pt x="13" y="2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4" y="2"/>
                    <a:pt x="14" y="2"/>
                    <a:pt x="15" y="2"/>
                  </a:cubicBezTo>
                  <a:cubicBezTo>
                    <a:pt x="12" y="4"/>
                    <a:pt x="10" y="6"/>
                    <a:pt x="8" y="8"/>
                  </a:cubicBezTo>
                  <a:cubicBezTo>
                    <a:pt x="7" y="8"/>
                    <a:pt x="6" y="9"/>
                    <a:pt x="6" y="9"/>
                  </a:cubicBezTo>
                  <a:moveTo>
                    <a:pt x="14" y="4"/>
                  </a:moveTo>
                  <a:cubicBezTo>
                    <a:pt x="15" y="3"/>
                    <a:pt x="15" y="3"/>
                    <a:pt x="16" y="2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6" y="2"/>
                    <a:pt x="17" y="2"/>
                    <a:pt x="18" y="2"/>
                  </a:cubicBezTo>
                  <a:cubicBezTo>
                    <a:pt x="16" y="2"/>
                    <a:pt x="15" y="3"/>
                    <a:pt x="14" y="4"/>
                  </a:cubicBezTo>
                  <a:moveTo>
                    <a:pt x="12" y="9"/>
                  </a:moveTo>
                  <a:cubicBezTo>
                    <a:pt x="13" y="9"/>
                    <a:pt x="13" y="7"/>
                    <a:pt x="14" y="7"/>
                  </a:cubicBezTo>
                  <a:cubicBezTo>
                    <a:pt x="15" y="5"/>
                    <a:pt x="16" y="4"/>
                    <a:pt x="18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21" y="2"/>
                    <a:pt x="23" y="2"/>
                    <a:pt x="26" y="2"/>
                  </a:cubicBezTo>
                  <a:cubicBezTo>
                    <a:pt x="29" y="2"/>
                    <a:pt x="32" y="2"/>
                    <a:pt x="35" y="2"/>
                  </a:cubicBezTo>
                  <a:cubicBezTo>
                    <a:pt x="34" y="3"/>
                    <a:pt x="32" y="4"/>
                    <a:pt x="31" y="5"/>
                  </a:cubicBezTo>
                  <a:cubicBezTo>
                    <a:pt x="32" y="4"/>
                    <a:pt x="33" y="3"/>
                    <a:pt x="33" y="3"/>
                  </a:cubicBezTo>
                  <a:cubicBezTo>
                    <a:pt x="33" y="2"/>
                    <a:pt x="33" y="2"/>
                    <a:pt x="33" y="2"/>
                  </a:cubicBezTo>
                  <a:cubicBezTo>
                    <a:pt x="30" y="4"/>
                    <a:pt x="28" y="6"/>
                    <a:pt x="26" y="8"/>
                  </a:cubicBezTo>
                  <a:cubicBezTo>
                    <a:pt x="26" y="7"/>
                    <a:pt x="26" y="7"/>
                    <a:pt x="26" y="7"/>
                  </a:cubicBezTo>
                  <a:cubicBezTo>
                    <a:pt x="28" y="6"/>
                    <a:pt x="29" y="4"/>
                    <a:pt x="30" y="2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27" y="3"/>
                    <a:pt x="25" y="5"/>
                    <a:pt x="23" y="7"/>
                  </a:cubicBezTo>
                  <a:cubicBezTo>
                    <a:pt x="23" y="8"/>
                    <a:pt x="22" y="9"/>
                    <a:pt x="22" y="9"/>
                  </a:cubicBezTo>
                  <a:cubicBezTo>
                    <a:pt x="22" y="9"/>
                    <a:pt x="22" y="9"/>
                    <a:pt x="22" y="8"/>
                  </a:cubicBezTo>
                  <a:cubicBezTo>
                    <a:pt x="24" y="6"/>
                    <a:pt x="25" y="5"/>
                    <a:pt x="27" y="3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4" y="3"/>
                    <a:pt x="22" y="5"/>
                    <a:pt x="20" y="7"/>
                  </a:cubicBezTo>
                  <a:cubicBezTo>
                    <a:pt x="20" y="7"/>
                    <a:pt x="18" y="9"/>
                    <a:pt x="18" y="9"/>
                  </a:cubicBezTo>
                  <a:cubicBezTo>
                    <a:pt x="17" y="9"/>
                    <a:pt x="18" y="9"/>
                    <a:pt x="18" y="8"/>
                  </a:cubicBezTo>
                  <a:cubicBezTo>
                    <a:pt x="20" y="6"/>
                    <a:pt x="22" y="4"/>
                    <a:pt x="23" y="2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1" y="3"/>
                    <a:pt x="19" y="5"/>
                    <a:pt x="17" y="7"/>
                  </a:cubicBezTo>
                  <a:cubicBezTo>
                    <a:pt x="17" y="7"/>
                    <a:pt x="16" y="8"/>
                    <a:pt x="16" y="8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5" y="9"/>
                    <a:pt x="17" y="7"/>
                    <a:pt x="17" y="6"/>
                  </a:cubicBezTo>
                  <a:cubicBezTo>
                    <a:pt x="18" y="5"/>
                    <a:pt x="20" y="4"/>
                    <a:pt x="21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18" y="3"/>
                    <a:pt x="16" y="5"/>
                    <a:pt x="14" y="7"/>
                  </a:cubicBezTo>
                  <a:cubicBezTo>
                    <a:pt x="14" y="8"/>
                    <a:pt x="13" y="8"/>
                    <a:pt x="12" y="9"/>
                  </a:cubicBezTo>
                  <a:moveTo>
                    <a:pt x="19" y="0"/>
                  </a:moveTo>
                  <a:cubicBezTo>
                    <a:pt x="13" y="0"/>
                    <a:pt x="7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4"/>
                    <a:pt x="0" y="7"/>
                    <a:pt x="0" y="10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7" y="11"/>
                    <a:pt x="32" y="13"/>
                    <a:pt x="47" y="13"/>
                  </a:cubicBezTo>
                  <a:cubicBezTo>
                    <a:pt x="47" y="13"/>
                    <a:pt x="47" y="13"/>
                    <a:pt x="47" y="13"/>
                  </a:cubicBezTo>
                  <a:cubicBezTo>
                    <a:pt x="47" y="13"/>
                    <a:pt x="48" y="13"/>
                    <a:pt x="48" y="13"/>
                  </a:cubicBezTo>
                  <a:cubicBezTo>
                    <a:pt x="48" y="13"/>
                    <a:pt x="49" y="12"/>
                    <a:pt x="49" y="12"/>
                  </a:cubicBezTo>
                  <a:cubicBezTo>
                    <a:pt x="49" y="9"/>
                    <a:pt x="49" y="5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9" y="1"/>
                    <a:pt x="48" y="1"/>
                  </a:cubicBezTo>
                  <a:cubicBezTo>
                    <a:pt x="41" y="0"/>
                    <a:pt x="35" y="0"/>
                    <a:pt x="28" y="0"/>
                  </a:cubicBezTo>
                  <a:cubicBezTo>
                    <a:pt x="25" y="0"/>
                    <a:pt x="22" y="0"/>
                    <a:pt x="19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29"/>
            <p:cNvSpPr>
              <a:spLocks noEditPoints="1"/>
            </p:cNvSpPr>
            <p:nvPr/>
          </p:nvSpPr>
          <p:spPr bwMode="auto">
            <a:xfrm>
              <a:off x="5386056" y="4157589"/>
              <a:ext cx="50800" cy="46038"/>
            </a:xfrm>
            <a:custGeom>
              <a:avLst/>
              <a:gdLst>
                <a:gd name="T0" fmla="*/ 2 w 12"/>
                <a:gd name="T1" fmla="*/ 5 h 11"/>
                <a:gd name="T2" fmla="*/ 6 w 12"/>
                <a:gd name="T3" fmla="*/ 3 h 11"/>
                <a:gd name="T4" fmla="*/ 3 w 12"/>
                <a:gd name="T5" fmla="*/ 7 h 11"/>
                <a:gd name="T6" fmla="*/ 3 w 12"/>
                <a:gd name="T7" fmla="*/ 7 h 11"/>
                <a:gd name="T8" fmla="*/ 7 w 12"/>
                <a:gd name="T9" fmla="*/ 5 h 11"/>
                <a:gd name="T10" fmla="*/ 4 w 12"/>
                <a:gd name="T11" fmla="*/ 8 h 11"/>
                <a:gd name="T12" fmla="*/ 5 w 12"/>
                <a:gd name="T13" fmla="*/ 8 h 11"/>
                <a:gd name="T14" fmla="*/ 9 w 12"/>
                <a:gd name="T15" fmla="*/ 6 h 11"/>
                <a:gd name="T16" fmla="*/ 7 w 12"/>
                <a:gd name="T17" fmla="*/ 8 h 11"/>
                <a:gd name="T18" fmla="*/ 7 w 12"/>
                <a:gd name="T19" fmla="*/ 9 h 11"/>
                <a:gd name="T20" fmla="*/ 7 w 12"/>
                <a:gd name="T21" fmla="*/ 9 h 11"/>
                <a:gd name="T22" fmla="*/ 6 w 12"/>
                <a:gd name="T23" fmla="*/ 9 h 11"/>
                <a:gd name="T24" fmla="*/ 2 w 12"/>
                <a:gd name="T25" fmla="*/ 5 h 11"/>
                <a:gd name="T26" fmla="*/ 2 w 12"/>
                <a:gd name="T27" fmla="*/ 5 h 11"/>
                <a:gd name="T28" fmla="*/ 3 w 12"/>
                <a:gd name="T29" fmla="*/ 3 h 11"/>
                <a:gd name="T30" fmla="*/ 4 w 12"/>
                <a:gd name="T31" fmla="*/ 2 h 11"/>
                <a:gd name="T32" fmla="*/ 3 w 12"/>
                <a:gd name="T33" fmla="*/ 3 h 11"/>
                <a:gd name="T34" fmla="*/ 3 w 12"/>
                <a:gd name="T35" fmla="*/ 3 h 11"/>
                <a:gd name="T36" fmla="*/ 6 w 12"/>
                <a:gd name="T37" fmla="*/ 2 h 11"/>
                <a:gd name="T38" fmla="*/ 2 w 12"/>
                <a:gd name="T39" fmla="*/ 5 h 11"/>
                <a:gd name="T40" fmla="*/ 2 w 12"/>
                <a:gd name="T41" fmla="*/ 5 h 11"/>
                <a:gd name="T42" fmla="*/ 2 w 12"/>
                <a:gd name="T43" fmla="*/ 3 h 11"/>
                <a:gd name="T44" fmla="*/ 3 w 12"/>
                <a:gd name="T45" fmla="*/ 3 h 11"/>
                <a:gd name="T46" fmla="*/ 4 w 12"/>
                <a:gd name="T47" fmla="*/ 4 h 11"/>
                <a:gd name="T48" fmla="*/ 6 w 12"/>
                <a:gd name="T49" fmla="*/ 2 h 11"/>
                <a:gd name="T50" fmla="*/ 8 w 12"/>
                <a:gd name="T51" fmla="*/ 8 h 11"/>
                <a:gd name="T52" fmla="*/ 9 w 12"/>
                <a:gd name="T53" fmla="*/ 6 h 11"/>
                <a:gd name="T54" fmla="*/ 9 w 12"/>
                <a:gd name="T55" fmla="*/ 6 h 11"/>
                <a:gd name="T56" fmla="*/ 5 w 12"/>
                <a:gd name="T57" fmla="*/ 7 h 11"/>
                <a:gd name="T58" fmla="*/ 8 w 12"/>
                <a:gd name="T59" fmla="*/ 4 h 11"/>
                <a:gd name="T60" fmla="*/ 8 w 12"/>
                <a:gd name="T61" fmla="*/ 4 h 11"/>
                <a:gd name="T62" fmla="*/ 5 w 12"/>
                <a:gd name="T63" fmla="*/ 5 h 11"/>
                <a:gd name="T64" fmla="*/ 8 w 12"/>
                <a:gd name="T65" fmla="*/ 3 h 11"/>
                <a:gd name="T66" fmla="*/ 7 w 12"/>
                <a:gd name="T67" fmla="*/ 2 h 11"/>
                <a:gd name="T68" fmla="*/ 4 w 12"/>
                <a:gd name="T69" fmla="*/ 4 h 11"/>
                <a:gd name="T70" fmla="*/ 6 w 12"/>
                <a:gd name="T71" fmla="*/ 0 h 11"/>
                <a:gd name="T72" fmla="*/ 5 w 12"/>
                <a:gd name="T73" fmla="*/ 0 h 11"/>
                <a:gd name="T74" fmla="*/ 5 w 12"/>
                <a:gd name="T75" fmla="*/ 0 h 11"/>
                <a:gd name="T76" fmla="*/ 5 w 12"/>
                <a:gd name="T77" fmla="*/ 0 h 11"/>
                <a:gd name="T78" fmla="*/ 0 w 12"/>
                <a:gd name="T79" fmla="*/ 5 h 11"/>
                <a:gd name="T80" fmla="*/ 6 w 12"/>
                <a:gd name="T81" fmla="*/ 11 h 11"/>
                <a:gd name="T82" fmla="*/ 7 w 12"/>
                <a:gd name="T83" fmla="*/ 11 h 11"/>
                <a:gd name="T84" fmla="*/ 12 w 12"/>
                <a:gd name="T85" fmla="*/ 4 h 11"/>
                <a:gd name="T86" fmla="*/ 6 w 12"/>
                <a:gd name="T87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2" h="11">
                  <a:moveTo>
                    <a:pt x="2" y="5"/>
                  </a:moveTo>
                  <a:cubicBezTo>
                    <a:pt x="4" y="5"/>
                    <a:pt x="5" y="4"/>
                    <a:pt x="6" y="3"/>
                  </a:cubicBezTo>
                  <a:cubicBezTo>
                    <a:pt x="5" y="4"/>
                    <a:pt x="4" y="5"/>
                    <a:pt x="3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6"/>
                    <a:pt x="6" y="5"/>
                    <a:pt x="7" y="5"/>
                  </a:cubicBezTo>
                  <a:cubicBezTo>
                    <a:pt x="6" y="6"/>
                    <a:pt x="5" y="7"/>
                    <a:pt x="4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6" y="8"/>
                    <a:pt x="7" y="7"/>
                    <a:pt x="9" y="6"/>
                  </a:cubicBezTo>
                  <a:cubicBezTo>
                    <a:pt x="8" y="7"/>
                    <a:pt x="8" y="8"/>
                    <a:pt x="7" y="8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4" y="9"/>
                    <a:pt x="2" y="7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moveTo>
                    <a:pt x="3" y="3"/>
                  </a:moveTo>
                  <a:cubicBezTo>
                    <a:pt x="3" y="2"/>
                    <a:pt x="4" y="2"/>
                    <a:pt x="4" y="2"/>
                  </a:cubicBezTo>
                  <a:cubicBezTo>
                    <a:pt x="4" y="2"/>
                    <a:pt x="3" y="2"/>
                    <a:pt x="3" y="3"/>
                  </a:cubicBezTo>
                  <a:moveTo>
                    <a:pt x="3" y="3"/>
                  </a:moveTo>
                  <a:cubicBezTo>
                    <a:pt x="4" y="3"/>
                    <a:pt x="5" y="2"/>
                    <a:pt x="6" y="2"/>
                  </a:cubicBezTo>
                  <a:cubicBezTo>
                    <a:pt x="4" y="3"/>
                    <a:pt x="3" y="4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4"/>
                    <a:pt x="2" y="3"/>
                    <a:pt x="2" y="3"/>
                  </a:cubicBezTo>
                  <a:cubicBezTo>
                    <a:pt x="3" y="3"/>
                    <a:pt x="3" y="3"/>
                    <a:pt x="3" y="3"/>
                  </a:cubicBezTo>
                  <a:moveTo>
                    <a:pt x="4" y="4"/>
                  </a:moveTo>
                  <a:cubicBezTo>
                    <a:pt x="5" y="3"/>
                    <a:pt x="6" y="2"/>
                    <a:pt x="6" y="2"/>
                  </a:cubicBezTo>
                  <a:cubicBezTo>
                    <a:pt x="10" y="2"/>
                    <a:pt x="11" y="7"/>
                    <a:pt x="8" y="8"/>
                  </a:cubicBezTo>
                  <a:cubicBezTo>
                    <a:pt x="8" y="8"/>
                    <a:pt x="9" y="7"/>
                    <a:pt x="9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8" y="6"/>
                    <a:pt x="7" y="7"/>
                    <a:pt x="5" y="7"/>
                  </a:cubicBezTo>
                  <a:cubicBezTo>
                    <a:pt x="6" y="6"/>
                    <a:pt x="8" y="5"/>
                    <a:pt x="8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7" y="4"/>
                    <a:pt x="6" y="5"/>
                    <a:pt x="5" y="5"/>
                  </a:cubicBezTo>
                  <a:cubicBezTo>
                    <a:pt x="6" y="5"/>
                    <a:pt x="7" y="4"/>
                    <a:pt x="8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6" y="3"/>
                    <a:pt x="5" y="3"/>
                    <a:pt x="4" y="4"/>
                  </a:cubicBezTo>
                  <a:moveTo>
                    <a:pt x="6" y="0"/>
                  </a:moveTo>
                  <a:cubicBezTo>
                    <a:pt x="6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9"/>
                    <a:pt x="3" y="11"/>
                    <a:pt x="6" y="11"/>
                  </a:cubicBezTo>
                  <a:cubicBezTo>
                    <a:pt x="6" y="11"/>
                    <a:pt x="7" y="11"/>
                    <a:pt x="7" y="11"/>
                  </a:cubicBezTo>
                  <a:cubicBezTo>
                    <a:pt x="10" y="10"/>
                    <a:pt x="12" y="7"/>
                    <a:pt x="12" y="4"/>
                  </a:cubicBezTo>
                  <a:cubicBezTo>
                    <a:pt x="11" y="1"/>
                    <a:pt x="9" y="0"/>
                    <a:pt x="6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32" name="组合 31"/>
            <p:cNvGrpSpPr/>
            <p:nvPr/>
          </p:nvGrpSpPr>
          <p:grpSpPr>
            <a:xfrm>
              <a:off x="5875007" y="1355652"/>
              <a:ext cx="1266825" cy="1492250"/>
              <a:chOff x="4800600" y="566738"/>
              <a:chExt cx="1266825" cy="1492250"/>
            </a:xfrm>
            <a:solidFill>
              <a:schemeClr val="bg1">
                <a:alpha val="20000"/>
              </a:schemeClr>
            </a:solidFill>
          </p:grpSpPr>
          <p:sp>
            <p:nvSpPr>
              <p:cNvPr id="88" name="Freeform 30"/>
              <p:cNvSpPr>
                <a:spLocks noEditPoints="1"/>
              </p:cNvSpPr>
              <p:nvPr/>
            </p:nvSpPr>
            <p:spPr bwMode="auto">
              <a:xfrm>
                <a:off x="5546725" y="1435101"/>
                <a:ext cx="119063" cy="98425"/>
              </a:xfrm>
              <a:custGeom>
                <a:avLst/>
                <a:gdLst>
                  <a:gd name="T0" fmla="*/ 8 w 28"/>
                  <a:gd name="T1" fmla="*/ 20 h 23"/>
                  <a:gd name="T2" fmla="*/ 8 w 28"/>
                  <a:gd name="T3" fmla="*/ 15 h 23"/>
                  <a:gd name="T4" fmla="*/ 8 w 28"/>
                  <a:gd name="T5" fmla="*/ 15 h 23"/>
                  <a:gd name="T6" fmla="*/ 14 w 28"/>
                  <a:gd name="T7" fmla="*/ 16 h 23"/>
                  <a:gd name="T8" fmla="*/ 12 w 28"/>
                  <a:gd name="T9" fmla="*/ 18 h 23"/>
                  <a:gd name="T10" fmla="*/ 8 w 28"/>
                  <a:gd name="T11" fmla="*/ 20 h 23"/>
                  <a:gd name="T12" fmla="*/ 8 w 28"/>
                  <a:gd name="T13" fmla="*/ 20 h 23"/>
                  <a:gd name="T14" fmla="*/ 8 w 28"/>
                  <a:gd name="T15" fmla="*/ 20 h 23"/>
                  <a:gd name="T16" fmla="*/ 12 w 28"/>
                  <a:gd name="T17" fmla="*/ 11 h 23"/>
                  <a:gd name="T18" fmla="*/ 17 w 28"/>
                  <a:gd name="T19" fmla="*/ 11 h 23"/>
                  <a:gd name="T20" fmla="*/ 9 w 28"/>
                  <a:gd name="T21" fmla="*/ 14 h 23"/>
                  <a:gd name="T22" fmla="*/ 11 w 28"/>
                  <a:gd name="T23" fmla="*/ 11 h 23"/>
                  <a:gd name="T24" fmla="*/ 12 w 28"/>
                  <a:gd name="T25" fmla="*/ 11 h 23"/>
                  <a:gd name="T26" fmla="*/ 12 w 28"/>
                  <a:gd name="T27" fmla="*/ 10 h 23"/>
                  <a:gd name="T28" fmla="*/ 12 w 28"/>
                  <a:gd name="T29" fmla="*/ 10 h 23"/>
                  <a:gd name="T30" fmla="*/ 12 w 28"/>
                  <a:gd name="T31" fmla="*/ 10 h 23"/>
                  <a:gd name="T32" fmla="*/ 22 w 28"/>
                  <a:gd name="T33" fmla="*/ 7 h 23"/>
                  <a:gd name="T34" fmla="*/ 18 w 28"/>
                  <a:gd name="T35" fmla="*/ 12 h 23"/>
                  <a:gd name="T36" fmla="*/ 15 w 28"/>
                  <a:gd name="T37" fmla="*/ 15 h 23"/>
                  <a:gd name="T38" fmla="*/ 10 w 28"/>
                  <a:gd name="T39" fmla="*/ 15 h 23"/>
                  <a:gd name="T40" fmla="*/ 19 w 28"/>
                  <a:gd name="T41" fmla="*/ 11 h 23"/>
                  <a:gd name="T42" fmla="*/ 19 w 28"/>
                  <a:gd name="T43" fmla="*/ 10 h 23"/>
                  <a:gd name="T44" fmla="*/ 18 w 28"/>
                  <a:gd name="T45" fmla="*/ 10 h 23"/>
                  <a:gd name="T46" fmla="*/ 15 w 28"/>
                  <a:gd name="T47" fmla="*/ 10 h 23"/>
                  <a:gd name="T48" fmla="*/ 12 w 28"/>
                  <a:gd name="T49" fmla="*/ 10 h 23"/>
                  <a:gd name="T50" fmla="*/ 13 w 28"/>
                  <a:gd name="T51" fmla="*/ 9 h 23"/>
                  <a:gd name="T52" fmla="*/ 14 w 28"/>
                  <a:gd name="T53" fmla="*/ 8 h 23"/>
                  <a:gd name="T54" fmla="*/ 21 w 28"/>
                  <a:gd name="T55" fmla="*/ 7 h 23"/>
                  <a:gd name="T56" fmla="*/ 13 w 28"/>
                  <a:gd name="T57" fmla="*/ 9 h 23"/>
                  <a:gd name="T58" fmla="*/ 22 w 28"/>
                  <a:gd name="T59" fmla="*/ 5 h 23"/>
                  <a:gd name="T60" fmla="*/ 23 w 28"/>
                  <a:gd name="T61" fmla="*/ 5 h 23"/>
                  <a:gd name="T62" fmla="*/ 23 w 28"/>
                  <a:gd name="T63" fmla="*/ 5 h 23"/>
                  <a:gd name="T64" fmla="*/ 23 w 28"/>
                  <a:gd name="T65" fmla="*/ 5 h 23"/>
                  <a:gd name="T66" fmla="*/ 22 w 28"/>
                  <a:gd name="T67" fmla="*/ 5 h 23"/>
                  <a:gd name="T68" fmla="*/ 24 w 28"/>
                  <a:gd name="T69" fmla="*/ 0 h 23"/>
                  <a:gd name="T70" fmla="*/ 23 w 28"/>
                  <a:gd name="T71" fmla="*/ 1 h 23"/>
                  <a:gd name="T72" fmla="*/ 13 w 28"/>
                  <a:gd name="T73" fmla="*/ 3 h 23"/>
                  <a:gd name="T74" fmla="*/ 7 w 28"/>
                  <a:gd name="T75" fmla="*/ 11 h 23"/>
                  <a:gd name="T76" fmla="*/ 6 w 28"/>
                  <a:gd name="T77" fmla="*/ 23 h 23"/>
                  <a:gd name="T78" fmla="*/ 8 w 28"/>
                  <a:gd name="T79" fmla="*/ 23 h 23"/>
                  <a:gd name="T80" fmla="*/ 20 w 28"/>
                  <a:gd name="T81" fmla="*/ 16 h 23"/>
                  <a:gd name="T82" fmla="*/ 28 w 28"/>
                  <a:gd name="T83" fmla="*/ 2 h 23"/>
                  <a:gd name="T84" fmla="*/ 26 w 28"/>
                  <a:gd name="T85" fmla="*/ 1 h 23"/>
                  <a:gd name="T86" fmla="*/ 24 w 28"/>
                  <a:gd name="T87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8" h="23">
                    <a:moveTo>
                      <a:pt x="8" y="20"/>
                    </a:moveTo>
                    <a:cubicBezTo>
                      <a:pt x="6" y="20"/>
                      <a:pt x="7" y="18"/>
                      <a:pt x="8" y="15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10" y="16"/>
                      <a:pt x="12" y="16"/>
                      <a:pt x="14" y="16"/>
                    </a:cubicBezTo>
                    <a:cubicBezTo>
                      <a:pt x="13" y="17"/>
                      <a:pt x="13" y="17"/>
                      <a:pt x="12" y="18"/>
                    </a:cubicBezTo>
                    <a:cubicBezTo>
                      <a:pt x="11" y="18"/>
                      <a:pt x="9" y="19"/>
                      <a:pt x="8" y="20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8" y="20"/>
                      <a:pt x="8" y="20"/>
                      <a:pt x="8" y="20"/>
                    </a:cubicBezTo>
                    <a:moveTo>
                      <a:pt x="12" y="11"/>
                    </a:moveTo>
                    <a:cubicBezTo>
                      <a:pt x="14" y="11"/>
                      <a:pt x="16" y="11"/>
                      <a:pt x="17" y="11"/>
                    </a:cubicBezTo>
                    <a:cubicBezTo>
                      <a:pt x="15" y="13"/>
                      <a:pt x="12" y="13"/>
                      <a:pt x="9" y="14"/>
                    </a:cubicBezTo>
                    <a:cubicBezTo>
                      <a:pt x="10" y="13"/>
                      <a:pt x="10" y="12"/>
                      <a:pt x="11" y="11"/>
                    </a:cubicBezTo>
                    <a:cubicBezTo>
                      <a:pt x="11" y="11"/>
                      <a:pt x="12" y="11"/>
                      <a:pt x="12" y="11"/>
                    </a:cubicBezTo>
                    <a:moveTo>
                      <a:pt x="12" y="10"/>
                    </a:moveTo>
                    <a:cubicBezTo>
                      <a:pt x="12" y="10"/>
                      <a:pt x="12" y="10"/>
                      <a:pt x="12" y="10"/>
                    </a:cubicBezTo>
                    <a:cubicBezTo>
                      <a:pt x="12" y="10"/>
                      <a:pt x="12" y="10"/>
                      <a:pt x="12" y="10"/>
                    </a:cubicBezTo>
                    <a:cubicBezTo>
                      <a:pt x="15" y="9"/>
                      <a:pt x="19" y="9"/>
                      <a:pt x="22" y="7"/>
                    </a:cubicBezTo>
                    <a:cubicBezTo>
                      <a:pt x="21" y="9"/>
                      <a:pt x="19" y="10"/>
                      <a:pt x="18" y="12"/>
                    </a:cubicBezTo>
                    <a:cubicBezTo>
                      <a:pt x="17" y="13"/>
                      <a:pt x="16" y="14"/>
                      <a:pt x="15" y="15"/>
                    </a:cubicBezTo>
                    <a:cubicBezTo>
                      <a:pt x="13" y="15"/>
                      <a:pt x="11" y="15"/>
                      <a:pt x="10" y="15"/>
                    </a:cubicBezTo>
                    <a:cubicBezTo>
                      <a:pt x="13" y="14"/>
                      <a:pt x="17" y="13"/>
                      <a:pt x="19" y="11"/>
                    </a:cubicBezTo>
                    <a:cubicBezTo>
                      <a:pt x="19" y="10"/>
                      <a:pt x="19" y="10"/>
                      <a:pt x="19" y="10"/>
                    </a:cubicBezTo>
                    <a:cubicBezTo>
                      <a:pt x="18" y="10"/>
                      <a:pt x="18" y="10"/>
                      <a:pt x="18" y="10"/>
                    </a:cubicBezTo>
                    <a:cubicBezTo>
                      <a:pt x="17" y="10"/>
                      <a:pt x="16" y="10"/>
                      <a:pt x="15" y="10"/>
                    </a:cubicBezTo>
                    <a:cubicBezTo>
                      <a:pt x="14" y="10"/>
                      <a:pt x="13" y="10"/>
                      <a:pt x="12" y="10"/>
                    </a:cubicBezTo>
                    <a:moveTo>
                      <a:pt x="13" y="9"/>
                    </a:moveTo>
                    <a:cubicBezTo>
                      <a:pt x="13" y="8"/>
                      <a:pt x="14" y="8"/>
                      <a:pt x="14" y="8"/>
                    </a:cubicBezTo>
                    <a:cubicBezTo>
                      <a:pt x="16" y="7"/>
                      <a:pt x="18" y="7"/>
                      <a:pt x="21" y="7"/>
                    </a:cubicBezTo>
                    <a:cubicBezTo>
                      <a:pt x="18" y="8"/>
                      <a:pt x="16" y="8"/>
                      <a:pt x="13" y="9"/>
                    </a:cubicBezTo>
                    <a:moveTo>
                      <a:pt x="22" y="5"/>
                    </a:moveTo>
                    <a:cubicBezTo>
                      <a:pt x="22" y="5"/>
                      <a:pt x="23" y="5"/>
                      <a:pt x="23" y="5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2" y="5"/>
                      <a:pt x="22" y="5"/>
                      <a:pt x="22" y="5"/>
                    </a:cubicBezTo>
                    <a:moveTo>
                      <a:pt x="24" y="0"/>
                    </a:moveTo>
                    <a:cubicBezTo>
                      <a:pt x="24" y="0"/>
                      <a:pt x="24" y="0"/>
                      <a:pt x="23" y="1"/>
                    </a:cubicBezTo>
                    <a:cubicBezTo>
                      <a:pt x="20" y="3"/>
                      <a:pt x="16" y="2"/>
                      <a:pt x="13" y="3"/>
                    </a:cubicBezTo>
                    <a:cubicBezTo>
                      <a:pt x="10" y="5"/>
                      <a:pt x="9" y="8"/>
                      <a:pt x="7" y="11"/>
                    </a:cubicBezTo>
                    <a:cubicBezTo>
                      <a:pt x="4" y="14"/>
                      <a:pt x="0" y="21"/>
                      <a:pt x="6" y="23"/>
                    </a:cubicBezTo>
                    <a:cubicBezTo>
                      <a:pt x="7" y="23"/>
                      <a:pt x="7" y="23"/>
                      <a:pt x="8" y="23"/>
                    </a:cubicBezTo>
                    <a:cubicBezTo>
                      <a:pt x="12" y="23"/>
                      <a:pt x="17" y="18"/>
                      <a:pt x="20" y="16"/>
                    </a:cubicBezTo>
                    <a:cubicBezTo>
                      <a:pt x="23" y="12"/>
                      <a:pt x="27" y="7"/>
                      <a:pt x="28" y="2"/>
                    </a:cubicBezTo>
                    <a:cubicBezTo>
                      <a:pt x="28" y="1"/>
                      <a:pt x="27" y="1"/>
                      <a:pt x="26" y="1"/>
                    </a:cubicBezTo>
                    <a:cubicBezTo>
                      <a:pt x="25" y="0"/>
                      <a:pt x="25" y="0"/>
                      <a:pt x="2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9" name="Freeform 31"/>
              <p:cNvSpPr>
                <a:spLocks noEditPoints="1"/>
              </p:cNvSpPr>
              <p:nvPr/>
            </p:nvSpPr>
            <p:spPr bwMode="auto">
              <a:xfrm>
                <a:off x="4800600" y="566738"/>
                <a:ext cx="1266825" cy="1492250"/>
              </a:xfrm>
              <a:custGeom>
                <a:avLst/>
                <a:gdLst>
                  <a:gd name="T0" fmla="*/ 217 w 299"/>
                  <a:gd name="T1" fmla="*/ 334 h 352"/>
                  <a:gd name="T2" fmla="*/ 217 w 299"/>
                  <a:gd name="T3" fmla="*/ 327 h 352"/>
                  <a:gd name="T4" fmla="*/ 161 w 299"/>
                  <a:gd name="T5" fmla="*/ 341 h 352"/>
                  <a:gd name="T6" fmla="*/ 125 w 299"/>
                  <a:gd name="T7" fmla="*/ 347 h 352"/>
                  <a:gd name="T8" fmla="*/ 149 w 299"/>
                  <a:gd name="T9" fmla="*/ 330 h 352"/>
                  <a:gd name="T10" fmla="*/ 92 w 299"/>
                  <a:gd name="T11" fmla="*/ 334 h 352"/>
                  <a:gd name="T12" fmla="*/ 104 w 299"/>
                  <a:gd name="T13" fmla="*/ 314 h 352"/>
                  <a:gd name="T14" fmla="*/ 130 w 299"/>
                  <a:gd name="T15" fmla="*/ 301 h 352"/>
                  <a:gd name="T16" fmla="*/ 131 w 299"/>
                  <a:gd name="T17" fmla="*/ 294 h 352"/>
                  <a:gd name="T18" fmla="*/ 136 w 299"/>
                  <a:gd name="T19" fmla="*/ 280 h 352"/>
                  <a:gd name="T20" fmla="*/ 184 w 299"/>
                  <a:gd name="T21" fmla="*/ 198 h 352"/>
                  <a:gd name="T22" fmla="*/ 130 w 299"/>
                  <a:gd name="T23" fmla="*/ 205 h 352"/>
                  <a:gd name="T24" fmla="*/ 162 w 299"/>
                  <a:gd name="T25" fmla="*/ 198 h 352"/>
                  <a:gd name="T26" fmla="*/ 18 w 299"/>
                  <a:gd name="T27" fmla="*/ 169 h 352"/>
                  <a:gd name="T28" fmla="*/ 141 w 299"/>
                  <a:gd name="T29" fmla="*/ 166 h 352"/>
                  <a:gd name="T30" fmla="*/ 21 w 299"/>
                  <a:gd name="T31" fmla="*/ 159 h 352"/>
                  <a:gd name="T32" fmla="*/ 227 w 299"/>
                  <a:gd name="T33" fmla="*/ 153 h 352"/>
                  <a:gd name="T34" fmla="*/ 134 w 299"/>
                  <a:gd name="T35" fmla="*/ 184 h 352"/>
                  <a:gd name="T36" fmla="*/ 188 w 299"/>
                  <a:gd name="T37" fmla="*/ 148 h 352"/>
                  <a:gd name="T38" fmla="*/ 14 w 299"/>
                  <a:gd name="T39" fmla="*/ 152 h 352"/>
                  <a:gd name="T40" fmla="*/ 37 w 299"/>
                  <a:gd name="T41" fmla="*/ 135 h 352"/>
                  <a:gd name="T42" fmla="*/ 208 w 299"/>
                  <a:gd name="T43" fmla="*/ 136 h 352"/>
                  <a:gd name="T44" fmla="*/ 15 w 299"/>
                  <a:gd name="T45" fmla="*/ 142 h 352"/>
                  <a:gd name="T46" fmla="*/ 219 w 299"/>
                  <a:gd name="T47" fmla="*/ 132 h 352"/>
                  <a:gd name="T48" fmla="*/ 216 w 299"/>
                  <a:gd name="T49" fmla="*/ 123 h 352"/>
                  <a:gd name="T50" fmla="*/ 243 w 299"/>
                  <a:gd name="T51" fmla="*/ 120 h 352"/>
                  <a:gd name="T52" fmla="*/ 259 w 299"/>
                  <a:gd name="T53" fmla="*/ 121 h 352"/>
                  <a:gd name="T54" fmla="*/ 227 w 299"/>
                  <a:gd name="T55" fmla="*/ 122 h 352"/>
                  <a:gd name="T56" fmla="*/ 256 w 299"/>
                  <a:gd name="T57" fmla="*/ 117 h 352"/>
                  <a:gd name="T58" fmla="*/ 269 w 299"/>
                  <a:gd name="T59" fmla="*/ 118 h 352"/>
                  <a:gd name="T60" fmla="*/ 233 w 299"/>
                  <a:gd name="T61" fmla="*/ 110 h 352"/>
                  <a:gd name="T62" fmla="*/ 214 w 299"/>
                  <a:gd name="T63" fmla="*/ 112 h 352"/>
                  <a:gd name="T64" fmla="*/ 41 w 299"/>
                  <a:gd name="T65" fmla="*/ 110 h 352"/>
                  <a:gd name="T66" fmla="*/ 209 w 299"/>
                  <a:gd name="T67" fmla="*/ 103 h 352"/>
                  <a:gd name="T68" fmla="*/ 248 w 299"/>
                  <a:gd name="T69" fmla="*/ 103 h 352"/>
                  <a:gd name="T70" fmla="*/ 175 w 299"/>
                  <a:gd name="T71" fmla="*/ 112 h 352"/>
                  <a:gd name="T72" fmla="*/ 236 w 299"/>
                  <a:gd name="T73" fmla="*/ 101 h 352"/>
                  <a:gd name="T74" fmla="*/ 241 w 299"/>
                  <a:gd name="T75" fmla="*/ 95 h 352"/>
                  <a:gd name="T76" fmla="*/ 132 w 299"/>
                  <a:gd name="T77" fmla="*/ 112 h 352"/>
                  <a:gd name="T78" fmla="*/ 203 w 299"/>
                  <a:gd name="T79" fmla="*/ 83 h 352"/>
                  <a:gd name="T80" fmla="*/ 116 w 299"/>
                  <a:gd name="T81" fmla="*/ 109 h 352"/>
                  <a:gd name="T82" fmla="*/ 219 w 299"/>
                  <a:gd name="T83" fmla="*/ 97 h 352"/>
                  <a:gd name="T84" fmla="*/ 220 w 299"/>
                  <a:gd name="T85" fmla="*/ 76 h 352"/>
                  <a:gd name="T86" fmla="*/ 30 w 299"/>
                  <a:gd name="T87" fmla="*/ 77 h 352"/>
                  <a:gd name="T88" fmla="*/ 219 w 299"/>
                  <a:gd name="T89" fmla="*/ 74 h 352"/>
                  <a:gd name="T90" fmla="*/ 215 w 299"/>
                  <a:gd name="T91" fmla="*/ 71 h 352"/>
                  <a:gd name="T92" fmla="*/ 250 w 299"/>
                  <a:gd name="T93" fmla="*/ 67 h 352"/>
                  <a:gd name="T94" fmla="*/ 230 w 299"/>
                  <a:gd name="T95" fmla="*/ 69 h 352"/>
                  <a:gd name="T96" fmla="*/ 169 w 299"/>
                  <a:gd name="T97" fmla="*/ 61 h 352"/>
                  <a:gd name="T98" fmla="*/ 114 w 299"/>
                  <a:gd name="T99" fmla="*/ 73 h 352"/>
                  <a:gd name="T100" fmla="*/ 156 w 299"/>
                  <a:gd name="T101" fmla="*/ 52 h 352"/>
                  <a:gd name="T102" fmla="*/ 224 w 299"/>
                  <a:gd name="T103" fmla="*/ 47 h 352"/>
                  <a:gd name="T104" fmla="*/ 232 w 299"/>
                  <a:gd name="T105" fmla="*/ 47 h 352"/>
                  <a:gd name="T106" fmla="*/ 208 w 299"/>
                  <a:gd name="T107" fmla="*/ 47 h 352"/>
                  <a:gd name="T108" fmla="*/ 210 w 299"/>
                  <a:gd name="T109" fmla="*/ 48 h 352"/>
                  <a:gd name="T110" fmla="*/ 184 w 299"/>
                  <a:gd name="T111" fmla="*/ 41 h 352"/>
                  <a:gd name="T112" fmla="*/ 175 w 299"/>
                  <a:gd name="T113" fmla="*/ 32 h 352"/>
                  <a:gd name="T114" fmla="*/ 217 w 299"/>
                  <a:gd name="T115" fmla="*/ 36 h 352"/>
                  <a:gd name="T116" fmla="*/ 201 w 299"/>
                  <a:gd name="T117" fmla="*/ 29 h 352"/>
                  <a:gd name="T118" fmla="*/ 158 w 299"/>
                  <a:gd name="T119" fmla="*/ 35 h 352"/>
                  <a:gd name="T120" fmla="*/ 138 w 299"/>
                  <a:gd name="T121" fmla="*/ 161 h 352"/>
                  <a:gd name="T122" fmla="*/ 271 w 299"/>
                  <a:gd name="T123" fmla="*/ 149 h 352"/>
                  <a:gd name="T124" fmla="*/ 187 w 299"/>
                  <a:gd name="T125" fmla="*/ 17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299" h="352">
                    <a:moveTo>
                      <a:pt x="147" y="300"/>
                    </a:moveTo>
                    <a:cubicBezTo>
                      <a:pt x="147" y="300"/>
                      <a:pt x="147" y="300"/>
                      <a:pt x="147" y="300"/>
                    </a:cubicBezTo>
                    <a:cubicBezTo>
                      <a:pt x="147" y="300"/>
                      <a:pt x="147" y="300"/>
                      <a:pt x="147" y="300"/>
                    </a:cubicBezTo>
                    <a:cubicBezTo>
                      <a:pt x="147" y="300"/>
                      <a:pt x="147" y="300"/>
                      <a:pt x="147" y="300"/>
                    </a:cubicBezTo>
                    <a:moveTo>
                      <a:pt x="217" y="343"/>
                    </a:moveTo>
                    <a:cubicBezTo>
                      <a:pt x="221" y="342"/>
                      <a:pt x="225" y="340"/>
                      <a:pt x="229" y="339"/>
                    </a:cubicBezTo>
                    <a:cubicBezTo>
                      <a:pt x="227" y="341"/>
                      <a:pt x="222" y="342"/>
                      <a:pt x="217" y="343"/>
                    </a:cubicBezTo>
                    <a:moveTo>
                      <a:pt x="181" y="347"/>
                    </a:moveTo>
                    <a:cubicBezTo>
                      <a:pt x="189" y="345"/>
                      <a:pt x="196" y="341"/>
                      <a:pt x="204" y="338"/>
                    </a:cubicBezTo>
                    <a:cubicBezTo>
                      <a:pt x="206" y="338"/>
                      <a:pt x="208" y="337"/>
                      <a:pt x="211" y="336"/>
                    </a:cubicBezTo>
                    <a:cubicBezTo>
                      <a:pt x="205" y="339"/>
                      <a:pt x="199" y="342"/>
                      <a:pt x="193" y="346"/>
                    </a:cubicBezTo>
                    <a:cubicBezTo>
                      <a:pt x="193" y="346"/>
                      <a:pt x="192" y="346"/>
                      <a:pt x="192" y="346"/>
                    </a:cubicBezTo>
                    <a:cubicBezTo>
                      <a:pt x="192" y="346"/>
                      <a:pt x="192" y="346"/>
                      <a:pt x="192" y="346"/>
                    </a:cubicBezTo>
                    <a:cubicBezTo>
                      <a:pt x="188" y="347"/>
                      <a:pt x="185" y="347"/>
                      <a:pt x="181" y="347"/>
                    </a:cubicBezTo>
                    <a:moveTo>
                      <a:pt x="195" y="346"/>
                    </a:moveTo>
                    <a:cubicBezTo>
                      <a:pt x="204" y="342"/>
                      <a:pt x="213" y="340"/>
                      <a:pt x="222" y="337"/>
                    </a:cubicBezTo>
                    <a:cubicBezTo>
                      <a:pt x="223" y="336"/>
                      <a:pt x="225" y="336"/>
                      <a:pt x="227" y="335"/>
                    </a:cubicBezTo>
                    <a:cubicBezTo>
                      <a:pt x="226" y="335"/>
                      <a:pt x="226" y="336"/>
                      <a:pt x="226" y="336"/>
                    </a:cubicBezTo>
                    <a:cubicBezTo>
                      <a:pt x="225" y="337"/>
                      <a:pt x="224" y="337"/>
                      <a:pt x="223" y="338"/>
                    </a:cubicBezTo>
                    <a:cubicBezTo>
                      <a:pt x="219" y="340"/>
                      <a:pt x="214" y="342"/>
                      <a:pt x="210" y="344"/>
                    </a:cubicBezTo>
                    <a:cubicBezTo>
                      <a:pt x="210" y="344"/>
                      <a:pt x="210" y="344"/>
                      <a:pt x="210" y="344"/>
                    </a:cubicBezTo>
                    <a:cubicBezTo>
                      <a:pt x="205" y="345"/>
                      <a:pt x="200" y="346"/>
                      <a:pt x="195" y="346"/>
                    </a:cubicBezTo>
                    <a:moveTo>
                      <a:pt x="214" y="343"/>
                    </a:moveTo>
                    <a:cubicBezTo>
                      <a:pt x="219" y="341"/>
                      <a:pt x="225" y="338"/>
                      <a:pt x="229" y="335"/>
                    </a:cubicBezTo>
                    <a:cubicBezTo>
                      <a:pt x="230" y="335"/>
                      <a:pt x="230" y="335"/>
                      <a:pt x="230" y="335"/>
                    </a:cubicBezTo>
                    <a:cubicBezTo>
                      <a:pt x="230" y="336"/>
                      <a:pt x="230" y="337"/>
                      <a:pt x="230" y="338"/>
                    </a:cubicBezTo>
                    <a:cubicBezTo>
                      <a:pt x="229" y="338"/>
                      <a:pt x="229" y="338"/>
                      <a:pt x="229" y="338"/>
                    </a:cubicBezTo>
                    <a:cubicBezTo>
                      <a:pt x="226" y="339"/>
                      <a:pt x="223" y="340"/>
                      <a:pt x="220" y="341"/>
                    </a:cubicBezTo>
                    <a:cubicBezTo>
                      <a:pt x="218" y="342"/>
                      <a:pt x="216" y="343"/>
                      <a:pt x="214" y="343"/>
                    </a:cubicBezTo>
                    <a:cubicBezTo>
                      <a:pt x="214" y="343"/>
                      <a:pt x="214" y="343"/>
                      <a:pt x="214" y="343"/>
                    </a:cubicBezTo>
                    <a:moveTo>
                      <a:pt x="197" y="344"/>
                    </a:moveTo>
                    <a:cubicBezTo>
                      <a:pt x="202" y="341"/>
                      <a:pt x="207" y="339"/>
                      <a:pt x="212" y="337"/>
                    </a:cubicBezTo>
                    <a:cubicBezTo>
                      <a:pt x="214" y="336"/>
                      <a:pt x="216" y="335"/>
                      <a:pt x="217" y="334"/>
                    </a:cubicBezTo>
                    <a:cubicBezTo>
                      <a:pt x="220" y="333"/>
                      <a:pt x="222" y="332"/>
                      <a:pt x="224" y="330"/>
                    </a:cubicBezTo>
                    <a:cubicBezTo>
                      <a:pt x="224" y="330"/>
                      <a:pt x="224" y="330"/>
                      <a:pt x="224" y="330"/>
                    </a:cubicBezTo>
                    <a:cubicBezTo>
                      <a:pt x="226" y="331"/>
                      <a:pt x="227" y="332"/>
                      <a:pt x="228" y="334"/>
                    </a:cubicBezTo>
                    <a:cubicBezTo>
                      <a:pt x="222" y="336"/>
                      <a:pt x="216" y="338"/>
                      <a:pt x="209" y="340"/>
                    </a:cubicBezTo>
                    <a:cubicBezTo>
                      <a:pt x="206" y="341"/>
                      <a:pt x="203" y="342"/>
                      <a:pt x="200" y="343"/>
                    </a:cubicBezTo>
                    <a:cubicBezTo>
                      <a:pt x="199" y="343"/>
                      <a:pt x="198" y="344"/>
                      <a:pt x="197" y="344"/>
                    </a:cubicBezTo>
                    <a:moveTo>
                      <a:pt x="113" y="347"/>
                    </a:moveTo>
                    <a:cubicBezTo>
                      <a:pt x="125" y="340"/>
                      <a:pt x="140" y="337"/>
                      <a:pt x="153" y="333"/>
                    </a:cubicBezTo>
                    <a:cubicBezTo>
                      <a:pt x="158" y="331"/>
                      <a:pt x="163" y="329"/>
                      <a:pt x="168" y="327"/>
                    </a:cubicBezTo>
                    <a:cubicBezTo>
                      <a:pt x="165" y="329"/>
                      <a:pt x="162" y="330"/>
                      <a:pt x="158" y="331"/>
                    </a:cubicBezTo>
                    <a:cubicBezTo>
                      <a:pt x="151" y="334"/>
                      <a:pt x="143" y="337"/>
                      <a:pt x="135" y="339"/>
                    </a:cubicBezTo>
                    <a:cubicBezTo>
                      <a:pt x="128" y="341"/>
                      <a:pt x="120" y="343"/>
                      <a:pt x="113" y="347"/>
                    </a:cubicBezTo>
                    <a:cubicBezTo>
                      <a:pt x="113" y="347"/>
                      <a:pt x="113" y="347"/>
                      <a:pt x="113" y="347"/>
                    </a:cubicBezTo>
                    <a:moveTo>
                      <a:pt x="151" y="348"/>
                    </a:moveTo>
                    <a:cubicBezTo>
                      <a:pt x="149" y="348"/>
                      <a:pt x="146" y="348"/>
                      <a:pt x="144" y="348"/>
                    </a:cubicBezTo>
                    <a:cubicBezTo>
                      <a:pt x="154" y="344"/>
                      <a:pt x="165" y="341"/>
                      <a:pt x="175" y="338"/>
                    </a:cubicBezTo>
                    <a:cubicBezTo>
                      <a:pt x="186" y="335"/>
                      <a:pt x="196" y="331"/>
                      <a:pt x="206" y="327"/>
                    </a:cubicBezTo>
                    <a:cubicBezTo>
                      <a:pt x="205" y="328"/>
                      <a:pt x="204" y="328"/>
                      <a:pt x="203" y="329"/>
                    </a:cubicBezTo>
                    <a:cubicBezTo>
                      <a:pt x="196" y="332"/>
                      <a:pt x="190" y="334"/>
                      <a:pt x="183" y="337"/>
                    </a:cubicBezTo>
                    <a:cubicBezTo>
                      <a:pt x="175" y="340"/>
                      <a:pt x="166" y="343"/>
                      <a:pt x="158" y="348"/>
                    </a:cubicBezTo>
                    <a:cubicBezTo>
                      <a:pt x="155" y="348"/>
                      <a:pt x="153" y="348"/>
                      <a:pt x="151" y="348"/>
                    </a:cubicBezTo>
                    <a:moveTo>
                      <a:pt x="163" y="348"/>
                    </a:moveTo>
                    <a:cubicBezTo>
                      <a:pt x="171" y="346"/>
                      <a:pt x="179" y="343"/>
                      <a:pt x="186" y="340"/>
                    </a:cubicBezTo>
                    <a:cubicBezTo>
                      <a:pt x="195" y="337"/>
                      <a:pt x="203" y="334"/>
                      <a:pt x="212" y="330"/>
                    </a:cubicBezTo>
                    <a:cubicBezTo>
                      <a:pt x="213" y="329"/>
                      <a:pt x="215" y="328"/>
                      <a:pt x="217" y="327"/>
                    </a:cubicBezTo>
                    <a:cubicBezTo>
                      <a:pt x="215" y="328"/>
                      <a:pt x="213" y="329"/>
                      <a:pt x="211" y="331"/>
                    </a:cubicBezTo>
                    <a:cubicBezTo>
                      <a:pt x="207" y="333"/>
                      <a:pt x="202" y="335"/>
                      <a:pt x="197" y="336"/>
                    </a:cubicBezTo>
                    <a:cubicBezTo>
                      <a:pt x="190" y="339"/>
                      <a:pt x="183" y="342"/>
                      <a:pt x="176" y="347"/>
                    </a:cubicBezTo>
                    <a:cubicBezTo>
                      <a:pt x="176" y="347"/>
                      <a:pt x="175" y="347"/>
                      <a:pt x="174" y="347"/>
                    </a:cubicBezTo>
                    <a:cubicBezTo>
                      <a:pt x="170" y="347"/>
                      <a:pt x="167" y="348"/>
                      <a:pt x="163" y="348"/>
                    </a:cubicBezTo>
                    <a:moveTo>
                      <a:pt x="217" y="327"/>
                    </a:moveTo>
                    <a:cubicBezTo>
                      <a:pt x="217" y="327"/>
                      <a:pt x="217" y="327"/>
                      <a:pt x="217" y="327"/>
                    </a:cubicBezTo>
                    <a:cubicBezTo>
                      <a:pt x="217" y="327"/>
                      <a:pt x="217" y="327"/>
                      <a:pt x="217" y="327"/>
                    </a:cubicBezTo>
                    <a:moveTo>
                      <a:pt x="178" y="347"/>
                    </a:moveTo>
                    <a:cubicBezTo>
                      <a:pt x="180" y="347"/>
                      <a:pt x="181" y="345"/>
                      <a:pt x="182" y="344"/>
                    </a:cubicBezTo>
                    <a:cubicBezTo>
                      <a:pt x="194" y="337"/>
                      <a:pt x="208" y="335"/>
                      <a:pt x="219" y="327"/>
                    </a:cubicBezTo>
                    <a:cubicBezTo>
                      <a:pt x="221" y="328"/>
                      <a:pt x="222" y="328"/>
                      <a:pt x="224" y="330"/>
                    </a:cubicBezTo>
                    <a:cubicBezTo>
                      <a:pt x="224" y="330"/>
                      <a:pt x="224" y="330"/>
                      <a:pt x="224" y="330"/>
                    </a:cubicBezTo>
                    <a:cubicBezTo>
                      <a:pt x="221" y="331"/>
                      <a:pt x="218" y="333"/>
                      <a:pt x="215" y="334"/>
                    </a:cubicBezTo>
                    <a:cubicBezTo>
                      <a:pt x="214" y="334"/>
                      <a:pt x="214" y="334"/>
                      <a:pt x="214" y="334"/>
                    </a:cubicBezTo>
                    <a:cubicBezTo>
                      <a:pt x="208" y="337"/>
                      <a:pt x="201" y="338"/>
                      <a:pt x="195" y="341"/>
                    </a:cubicBezTo>
                    <a:cubicBezTo>
                      <a:pt x="192" y="342"/>
                      <a:pt x="188" y="344"/>
                      <a:pt x="185" y="345"/>
                    </a:cubicBezTo>
                    <a:cubicBezTo>
                      <a:pt x="183" y="346"/>
                      <a:pt x="181" y="346"/>
                      <a:pt x="178" y="347"/>
                    </a:cubicBezTo>
                    <a:moveTo>
                      <a:pt x="141" y="348"/>
                    </a:moveTo>
                    <a:cubicBezTo>
                      <a:pt x="137" y="348"/>
                      <a:pt x="133" y="348"/>
                      <a:pt x="129" y="347"/>
                    </a:cubicBezTo>
                    <a:cubicBezTo>
                      <a:pt x="131" y="347"/>
                      <a:pt x="134" y="346"/>
                      <a:pt x="136" y="345"/>
                    </a:cubicBezTo>
                    <a:cubicBezTo>
                      <a:pt x="143" y="342"/>
                      <a:pt x="150" y="340"/>
                      <a:pt x="157" y="338"/>
                    </a:cubicBezTo>
                    <a:cubicBezTo>
                      <a:pt x="169" y="335"/>
                      <a:pt x="181" y="331"/>
                      <a:pt x="193" y="326"/>
                    </a:cubicBezTo>
                    <a:cubicBezTo>
                      <a:pt x="189" y="328"/>
                      <a:pt x="186" y="330"/>
                      <a:pt x="182" y="332"/>
                    </a:cubicBezTo>
                    <a:cubicBezTo>
                      <a:pt x="169" y="338"/>
                      <a:pt x="155" y="343"/>
                      <a:pt x="141" y="348"/>
                    </a:cubicBezTo>
                    <a:moveTo>
                      <a:pt x="63" y="336"/>
                    </a:moveTo>
                    <a:cubicBezTo>
                      <a:pt x="65" y="336"/>
                      <a:pt x="66" y="335"/>
                      <a:pt x="67" y="335"/>
                    </a:cubicBezTo>
                    <a:cubicBezTo>
                      <a:pt x="71" y="333"/>
                      <a:pt x="75" y="331"/>
                      <a:pt x="79" y="330"/>
                    </a:cubicBezTo>
                    <a:cubicBezTo>
                      <a:pt x="84" y="328"/>
                      <a:pt x="90" y="326"/>
                      <a:pt x="95" y="324"/>
                    </a:cubicBezTo>
                    <a:cubicBezTo>
                      <a:pt x="85" y="328"/>
                      <a:pt x="74" y="333"/>
                      <a:pt x="63" y="336"/>
                    </a:cubicBezTo>
                    <a:moveTo>
                      <a:pt x="159" y="348"/>
                    </a:moveTo>
                    <a:cubicBezTo>
                      <a:pt x="160" y="348"/>
                      <a:pt x="160" y="347"/>
                      <a:pt x="161" y="347"/>
                    </a:cubicBezTo>
                    <a:cubicBezTo>
                      <a:pt x="164" y="345"/>
                      <a:pt x="167" y="344"/>
                      <a:pt x="170" y="343"/>
                    </a:cubicBezTo>
                    <a:cubicBezTo>
                      <a:pt x="175" y="341"/>
                      <a:pt x="179" y="339"/>
                      <a:pt x="184" y="338"/>
                    </a:cubicBezTo>
                    <a:cubicBezTo>
                      <a:pt x="194" y="334"/>
                      <a:pt x="204" y="329"/>
                      <a:pt x="214" y="325"/>
                    </a:cubicBezTo>
                    <a:cubicBezTo>
                      <a:pt x="214" y="324"/>
                      <a:pt x="214" y="324"/>
                      <a:pt x="214" y="324"/>
                    </a:cubicBezTo>
                    <a:cubicBezTo>
                      <a:pt x="215" y="325"/>
                      <a:pt x="217" y="325"/>
                      <a:pt x="218" y="326"/>
                    </a:cubicBezTo>
                    <a:cubicBezTo>
                      <a:pt x="199" y="334"/>
                      <a:pt x="181" y="343"/>
                      <a:pt x="161" y="347"/>
                    </a:cubicBezTo>
                    <a:cubicBezTo>
                      <a:pt x="160" y="347"/>
                      <a:pt x="160" y="348"/>
                      <a:pt x="159" y="348"/>
                    </a:cubicBezTo>
                    <a:cubicBezTo>
                      <a:pt x="159" y="348"/>
                      <a:pt x="159" y="348"/>
                      <a:pt x="159" y="348"/>
                    </a:cubicBezTo>
                    <a:moveTo>
                      <a:pt x="161" y="341"/>
                    </a:moveTo>
                    <a:cubicBezTo>
                      <a:pt x="167" y="339"/>
                      <a:pt x="173" y="337"/>
                      <a:pt x="179" y="334"/>
                    </a:cubicBezTo>
                    <a:cubicBezTo>
                      <a:pt x="184" y="332"/>
                      <a:pt x="190" y="328"/>
                      <a:pt x="195" y="326"/>
                    </a:cubicBezTo>
                    <a:cubicBezTo>
                      <a:pt x="199" y="325"/>
                      <a:pt x="203" y="324"/>
                      <a:pt x="207" y="322"/>
                    </a:cubicBezTo>
                    <a:cubicBezTo>
                      <a:pt x="209" y="322"/>
                      <a:pt x="211" y="323"/>
                      <a:pt x="213" y="324"/>
                    </a:cubicBezTo>
                    <a:cubicBezTo>
                      <a:pt x="201" y="327"/>
                      <a:pt x="189" y="333"/>
                      <a:pt x="177" y="336"/>
                    </a:cubicBezTo>
                    <a:cubicBezTo>
                      <a:pt x="172" y="338"/>
                      <a:pt x="166" y="340"/>
                      <a:pt x="161" y="341"/>
                    </a:cubicBezTo>
                    <a:moveTo>
                      <a:pt x="81" y="344"/>
                    </a:moveTo>
                    <a:cubicBezTo>
                      <a:pt x="78" y="343"/>
                      <a:pt x="76" y="343"/>
                      <a:pt x="73" y="343"/>
                    </a:cubicBezTo>
                    <a:cubicBezTo>
                      <a:pt x="91" y="339"/>
                      <a:pt x="109" y="332"/>
                      <a:pt x="126" y="327"/>
                    </a:cubicBezTo>
                    <a:cubicBezTo>
                      <a:pt x="135" y="324"/>
                      <a:pt x="143" y="321"/>
                      <a:pt x="152" y="319"/>
                    </a:cubicBezTo>
                    <a:cubicBezTo>
                      <a:pt x="144" y="322"/>
                      <a:pt x="135" y="325"/>
                      <a:pt x="127" y="328"/>
                    </a:cubicBezTo>
                    <a:cubicBezTo>
                      <a:pt x="112" y="333"/>
                      <a:pt x="96" y="338"/>
                      <a:pt x="81" y="344"/>
                    </a:cubicBezTo>
                    <a:cubicBezTo>
                      <a:pt x="81" y="344"/>
                      <a:pt x="81" y="344"/>
                      <a:pt x="81" y="344"/>
                    </a:cubicBezTo>
                    <a:moveTo>
                      <a:pt x="121" y="347"/>
                    </a:moveTo>
                    <a:cubicBezTo>
                      <a:pt x="119" y="347"/>
                      <a:pt x="117" y="347"/>
                      <a:pt x="114" y="347"/>
                    </a:cubicBezTo>
                    <a:cubicBezTo>
                      <a:pt x="128" y="342"/>
                      <a:pt x="142" y="338"/>
                      <a:pt x="156" y="333"/>
                    </a:cubicBezTo>
                    <a:cubicBezTo>
                      <a:pt x="169" y="329"/>
                      <a:pt x="182" y="322"/>
                      <a:pt x="196" y="319"/>
                    </a:cubicBezTo>
                    <a:cubicBezTo>
                      <a:pt x="194" y="319"/>
                      <a:pt x="191" y="321"/>
                      <a:pt x="188" y="322"/>
                    </a:cubicBezTo>
                    <a:cubicBezTo>
                      <a:pt x="184" y="324"/>
                      <a:pt x="180" y="326"/>
                      <a:pt x="176" y="327"/>
                    </a:cubicBezTo>
                    <a:cubicBezTo>
                      <a:pt x="169" y="330"/>
                      <a:pt x="162" y="332"/>
                      <a:pt x="155" y="334"/>
                    </a:cubicBezTo>
                    <a:cubicBezTo>
                      <a:pt x="144" y="338"/>
                      <a:pt x="131" y="340"/>
                      <a:pt x="121" y="347"/>
                    </a:cubicBezTo>
                    <a:moveTo>
                      <a:pt x="125" y="347"/>
                    </a:moveTo>
                    <a:cubicBezTo>
                      <a:pt x="124" y="347"/>
                      <a:pt x="124" y="347"/>
                      <a:pt x="123" y="347"/>
                    </a:cubicBezTo>
                    <a:cubicBezTo>
                      <a:pt x="125" y="346"/>
                      <a:pt x="128" y="344"/>
                      <a:pt x="129" y="344"/>
                    </a:cubicBezTo>
                    <a:cubicBezTo>
                      <a:pt x="132" y="342"/>
                      <a:pt x="136" y="341"/>
                      <a:pt x="139" y="340"/>
                    </a:cubicBezTo>
                    <a:cubicBezTo>
                      <a:pt x="145" y="338"/>
                      <a:pt x="151" y="336"/>
                      <a:pt x="157" y="335"/>
                    </a:cubicBezTo>
                    <a:cubicBezTo>
                      <a:pt x="171" y="330"/>
                      <a:pt x="185" y="326"/>
                      <a:pt x="198" y="319"/>
                    </a:cubicBezTo>
                    <a:cubicBezTo>
                      <a:pt x="198" y="319"/>
                      <a:pt x="198" y="319"/>
                      <a:pt x="198" y="319"/>
                    </a:cubicBezTo>
                    <a:cubicBezTo>
                      <a:pt x="199" y="319"/>
                      <a:pt x="201" y="319"/>
                      <a:pt x="202" y="320"/>
                    </a:cubicBezTo>
                    <a:cubicBezTo>
                      <a:pt x="203" y="320"/>
                      <a:pt x="204" y="321"/>
                      <a:pt x="205" y="321"/>
                    </a:cubicBezTo>
                    <a:cubicBezTo>
                      <a:pt x="192" y="326"/>
                      <a:pt x="179" y="331"/>
                      <a:pt x="165" y="335"/>
                    </a:cubicBezTo>
                    <a:cubicBezTo>
                      <a:pt x="158" y="337"/>
                      <a:pt x="151" y="339"/>
                      <a:pt x="144" y="341"/>
                    </a:cubicBezTo>
                    <a:cubicBezTo>
                      <a:pt x="137" y="343"/>
                      <a:pt x="131" y="346"/>
                      <a:pt x="125" y="347"/>
                    </a:cubicBezTo>
                    <a:moveTo>
                      <a:pt x="111" y="346"/>
                    </a:moveTo>
                    <a:cubicBezTo>
                      <a:pt x="108" y="346"/>
                      <a:pt x="104" y="346"/>
                      <a:pt x="100" y="346"/>
                    </a:cubicBezTo>
                    <a:cubicBezTo>
                      <a:pt x="106" y="345"/>
                      <a:pt x="111" y="343"/>
                      <a:pt x="117" y="341"/>
                    </a:cubicBezTo>
                    <a:cubicBezTo>
                      <a:pt x="124" y="338"/>
                      <a:pt x="132" y="337"/>
                      <a:pt x="140" y="334"/>
                    </a:cubicBezTo>
                    <a:cubicBezTo>
                      <a:pt x="156" y="329"/>
                      <a:pt x="171" y="323"/>
                      <a:pt x="187" y="319"/>
                    </a:cubicBezTo>
                    <a:cubicBezTo>
                      <a:pt x="189" y="319"/>
                      <a:pt x="190" y="318"/>
                      <a:pt x="192" y="318"/>
                    </a:cubicBezTo>
                    <a:cubicBezTo>
                      <a:pt x="192" y="318"/>
                      <a:pt x="192" y="318"/>
                      <a:pt x="192" y="318"/>
                    </a:cubicBezTo>
                    <a:cubicBezTo>
                      <a:pt x="192" y="318"/>
                      <a:pt x="187" y="319"/>
                      <a:pt x="186" y="320"/>
                    </a:cubicBezTo>
                    <a:cubicBezTo>
                      <a:pt x="182" y="321"/>
                      <a:pt x="178" y="323"/>
                      <a:pt x="174" y="324"/>
                    </a:cubicBezTo>
                    <a:cubicBezTo>
                      <a:pt x="166" y="327"/>
                      <a:pt x="158" y="330"/>
                      <a:pt x="151" y="333"/>
                    </a:cubicBezTo>
                    <a:cubicBezTo>
                      <a:pt x="138" y="337"/>
                      <a:pt x="124" y="340"/>
                      <a:pt x="111" y="346"/>
                    </a:cubicBezTo>
                    <a:moveTo>
                      <a:pt x="97" y="345"/>
                    </a:moveTo>
                    <a:cubicBezTo>
                      <a:pt x="97" y="345"/>
                      <a:pt x="96" y="345"/>
                      <a:pt x="95" y="345"/>
                    </a:cubicBezTo>
                    <a:cubicBezTo>
                      <a:pt x="92" y="345"/>
                      <a:pt x="88" y="345"/>
                      <a:pt x="85" y="344"/>
                    </a:cubicBezTo>
                    <a:cubicBezTo>
                      <a:pt x="99" y="342"/>
                      <a:pt x="113" y="337"/>
                      <a:pt x="127" y="332"/>
                    </a:cubicBezTo>
                    <a:cubicBezTo>
                      <a:pt x="143" y="327"/>
                      <a:pt x="159" y="322"/>
                      <a:pt x="175" y="318"/>
                    </a:cubicBezTo>
                    <a:cubicBezTo>
                      <a:pt x="173" y="318"/>
                      <a:pt x="170" y="319"/>
                      <a:pt x="168" y="320"/>
                    </a:cubicBezTo>
                    <a:cubicBezTo>
                      <a:pt x="160" y="323"/>
                      <a:pt x="151" y="327"/>
                      <a:pt x="143" y="330"/>
                    </a:cubicBezTo>
                    <a:cubicBezTo>
                      <a:pt x="128" y="336"/>
                      <a:pt x="112" y="338"/>
                      <a:pt x="98" y="345"/>
                    </a:cubicBezTo>
                    <a:cubicBezTo>
                      <a:pt x="97" y="345"/>
                      <a:pt x="97" y="345"/>
                      <a:pt x="97" y="345"/>
                    </a:cubicBezTo>
                    <a:moveTo>
                      <a:pt x="189" y="320"/>
                    </a:moveTo>
                    <a:cubicBezTo>
                      <a:pt x="191" y="319"/>
                      <a:pt x="192" y="318"/>
                      <a:pt x="194" y="317"/>
                    </a:cubicBezTo>
                    <a:cubicBezTo>
                      <a:pt x="194" y="317"/>
                      <a:pt x="194" y="317"/>
                      <a:pt x="194" y="317"/>
                    </a:cubicBezTo>
                    <a:cubicBezTo>
                      <a:pt x="195" y="317"/>
                      <a:pt x="196" y="318"/>
                      <a:pt x="197" y="318"/>
                    </a:cubicBezTo>
                    <a:cubicBezTo>
                      <a:pt x="194" y="318"/>
                      <a:pt x="191" y="319"/>
                      <a:pt x="189" y="320"/>
                    </a:cubicBezTo>
                    <a:moveTo>
                      <a:pt x="102" y="344"/>
                    </a:moveTo>
                    <a:cubicBezTo>
                      <a:pt x="101" y="344"/>
                      <a:pt x="107" y="342"/>
                      <a:pt x="108" y="342"/>
                    </a:cubicBezTo>
                    <a:cubicBezTo>
                      <a:pt x="111" y="341"/>
                      <a:pt x="115" y="340"/>
                      <a:pt x="118" y="339"/>
                    </a:cubicBezTo>
                    <a:cubicBezTo>
                      <a:pt x="126" y="337"/>
                      <a:pt x="133" y="335"/>
                      <a:pt x="141" y="332"/>
                    </a:cubicBezTo>
                    <a:cubicBezTo>
                      <a:pt x="156" y="326"/>
                      <a:pt x="170" y="320"/>
                      <a:pt x="186" y="315"/>
                    </a:cubicBezTo>
                    <a:cubicBezTo>
                      <a:pt x="186" y="315"/>
                      <a:pt x="186" y="315"/>
                      <a:pt x="186" y="315"/>
                    </a:cubicBezTo>
                    <a:cubicBezTo>
                      <a:pt x="188" y="315"/>
                      <a:pt x="190" y="316"/>
                      <a:pt x="193" y="317"/>
                    </a:cubicBezTo>
                    <a:cubicBezTo>
                      <a:pt x="178" y="320"/>
                      <a:pt x="163" y="325"/>
                      <a:pt x="149" y="330"/>
                    </a:cubicBezTo>
                    <a:cubicBezTo>
                      <a:pt x="141" y="333"/>
                      <a:pt x="134" y="335"/>
                      <a:pt x="127" y="337"/>
                    </a:cubicBezTo>
                    <a:cubicBezTo>
                      <a:pt x="119" y="339"/>
                      <a:pt x="112" y="342"/>
                      <a:pt x="104" y="344"/>
                    </a:cubicBezTo>
                    <a:cubicBezTo>
                      <a:pt x="103" y="344"/>
                      <a:pt x="102" y="344"/>
                      <a:pt x="102" y="344"/>
                    </a:cubicBezTo>
                    <a:moveTo>
                      <a:pt x="63" y="340"/>
                    </a:moveTo>
                    <a:cubicBezTo>
                      <a:pt x="62" y="340"/>
                      <a:pt x="62" y="339"/>
                      <a:pt x="61" y="339"/>
                    </a:cubicBezTo>
                    <a:cubicBezTo>
                      <a:pt x="60" y="339"/>
                      <a:pt x="60" y="338"/>
                      <a:pt x="60" y="338"/>
                    </a:cubicBezTo>
                    <a:cubicBezTo>
                      <a:pt x="75" y="334"/>
                      <a:pt x="89" y="327"/>
                      <a:pt x="104" y="322"/>
                    </a:cubicBezTo>
                    <a:cubicBezTo>
                      <a:pt x="112" y="320"/>
                      <a:pt x="120" y="318"/>
                      <a:pt x="128" y="316"/>
                    </a:cubicBezTo>
                    <a:cubicBezTo>
                      <a:pt x="131" y="315"/>
                      <a:pt x="135" y="314"/>
                      <a:pt x="139" y="313"/>
                    </a:cubicBezTo>
                    <a:cubicBezTo>
                      <a:pt x="140" y="313"/>
                      <a:pt x="141" y="313"/>
                      <a:pt x="142" y="312"/>
                    </a:cubicBezTo>
                    <a:cubicBezTo>
                      <a:pt x="129" y="318"/>
                      <a:pt x="115" y="322"/>
                      <a:pt x="102" y="327"/>
                    </a:cubicBezTo>
                    <a:cubicBezTo>
                      <a:pt x="97" y="328"/>
                      <a:pt x="93" y="329"/>
                      <a:pt x="89" y="331"/>
                    </a:cubicBezTo>
                    <a:cubicBezTo>
                      <a:pt x="80" y="334"/>
                      <a:pt x="72" y="337"/>
                      <a:pt x="63" y="340"/>
                    </a:cubicBezTo>
                    <a:moveTo>
                      <a:pt x="83" y="344"/>
                    </a:moveTo>
                    <a:cubicBezTo>
                      <a:pt x="85" y="343"/>
                      <a:pt x="88" y="342"/>
                      <a:pt x="90" y="341"/>
                    </a:cubicBezTo>
                    <a:cubicBezTo>
                      <a:pt x="94" y="340"/>
                      <a:pt x="98" y="339"/>
                      <a:pt x="102" y="337"/>
                    </a:cubicBezTo>
                    <a:cubicBezTo>
                      <a:pt x="111" y="335"/>
                      <a:pt x="119" y="332"/>
                      <a:pt x="128" y="329"/>
                    </a:cubicBezTo>
                    <a:cubicBezTo>
                      <a:pt x="135" y="326"/>
                      <a:pt x="143" y="323"/>
                      <a:pt x="151" y="321"/>
                    </a:cubicBezTo>
                    <a:cubicBezTo>
                      <a:pt x="154" y="320"/>
                      <a:pt x="157" y="319"/>
                      <a:pt x="160" y="318"/>
                    </a:cubicBezTo>
                    <a:cubicBezTo>
                      <a:pt x="165" y="316"/>
                      <a:pt x="170" y="315"/>
                      <a:pt x="174" y="312"/>
                    </a:cubicBezTo>
                    <a:cubicBezTo>
                      <a:pt x="177" y="313"/>
                      <a:pt x="181" y="314"/>
                      <a:pt x="184" y="314"/>
                    </a:cubicBezTo>
                    <a:cubicBezTo>
                      <a:pt x="168" y="318"/>
                      <a:pt x="153" y="323"/>
                      <a:pt x="137" y="328"/>
                    </a:cubicBezTo>
                    <a:cubicBezTo>
                      <a:pt x="121" y="333"/>
                      <a:pt x="105" y="340"/>
                      <a:pt x="88" y="343"/>
                    </a:cubicBezTo>
                    <a:cubicBezTo>
                      <a:pt x="86" y="343"/>
                      <a:pt x="85" y="343"/>
                      <a:pt x="83" y="344"/>
                    </a:cubicBezTo>
                    <a:moveTo>
                      <a:pt x="70" y="342"/>
                    </a:moveTo>
                    <a:cubicBezTo>
                      <a:pt x="69" y="342"/>
                      <a:pt x="66" y="341"/>
                      <a:pt x="65" y="341"/>
                    </a:cubicBezTo>
                    <a:cubicBezTo>
                      <a:pt x="74" y="337"/>
                      <a:pt x="84" y="333"/>
                      <a:pt x="94" y="330"/>
                    </a:cubicBezTo>
                    <a:cubicBezTo>
                      <a:pt x="102" y="328"/>
                      <a:pt x="109" y="326"/>
                      <a:pt x="117" y="324"/>
                    </a:cubicBezTo>
                    <a:cubicBezTo>
                      <a:pt x="124" y="322"/>
                      <a:pt x="132" y="319"/>
                      <a:pt x="140" y="317"/>
                    </a:cubicBezTo>
                    <a:cubicBezTo>
                      <a:pt x="143" y="316"/>
                      <a:pt x="146" y="315"/>
                      <a:pt x="150" y="313"/>
                    </a:cubicBezTo>
                    <a:cubicBezTo>
                      <a:pt x="151" y="313"/>
                      <a:pt x="152" y="313"/>
                      <a:pt x="153" y="312"/>
                    </a:cubicBezTo>
                    <a:cubicBezTo>
                      <a:pt x="141" y="318"/>
                      <a:pt x="127" y="321"/>
                      <a:pt x="114" y="326"/>
                    </a:cubicBezTo>
                    <a:cubicBezTo>
                      <a:pt x="107" y="328"/>
                      <a:pt x="100" y="332"/>
                      <a:pt x="92" y="334"/>
                    </a:cubicBezTo>
                    <a:cubicBezTo>
                      <a:pt x="85" y="336"/>
                      <a:pt x="77" y="339"/>
                      <a:pt x="70" y="342"/>
                    </a:cubicBezTo>
                    <a:moveTo>
                      <a:pt x="72" y="342"/>
                    </a:moveTo>
                    <a:cubicBezTo>
                      <a:pt x="79" y="341"/>
                      <a:pt x="87" y="337"/>
                      <a:pt x="94" y="334"/>
                    </a:cubicBezTo>
                    <a:cubicBezTo>
                      <a:pt x="102" y="332"/>
                      <a:pt x="110" y="328"/>
                      <a:pt x="118" y="325"/>
                    </a:cubicBezTo>
                    <a:cubicBezTo>
                      <a:pt x="132" y="321"/>
                      <a:pt x="147" y="317"/>
                      <a:pt x="160" y="309"/>
                    </a:cubicBezTo>
                    <a:cubicBezTo>
                      <a:pt x="164" y="310"/>
                      <a:pt x="168" y="311"/>
                      <a:pt x="172" y="312"/>
                    </a:cubicBezTo>
                    <a:cubicBezTo>
                      <a:pt x="168" y="314"/>
                      <a:pt x="163" y="315"/>
                      <a:pt x="158" y="317"/>
                    </a:cubicBezTo>
                    <a:cubicBezTo>
                      <a:pt x="155" y="318"/>
                      <a:pt x="152" y="318"/>
                      <a:pt x="149" y="319"/>
                    </a:cubicBezTo>
                    <a:cubicBezTo>
                      <a:pt x="141" y="321"/>
                      <a:pt x="132" y="324"/>
                      <a:pt x="124" y="326"/>
                    </a:cubicBezTo>
                    <a:cubicBezTo>
                      <a:pt x="107" y="332"/>
                      <a:pt x="90" y="338"/>
                      <a:pt x="72" y="342"/>
                    </a:cubicBezTo>
                    <a:moveTo>
                      <a:pt x="113" y="319"/>
                    </a:moveTo>
                    <a:cubicBezTo>
                      <a:pt x="121" y="316"/>
                      <a:pt x="129" y="313"/>
                      <a:pt x="137" y="309"/>
                    </a:cubicBezTo>
                    <a:cubicBezTo>
                      <a:pt x="140" y="310"/>
                      <a:pt x="143" y="310"/>
                      <a:pt x="146" y="310"/>
                    </a:cubicBezTo>
                    <a:cubicBezTo>
                      <a:pt x="135" y="314"/>
                      <a:pt x="124" y="316"/>
                      <a:pt x="113" y="319"/>
                    </a:cubicBezTo>
                    <a:moveTo>
                      <a:pt x="71" y="328"/>
                    </a:moveTo>
                    <a:cubicBezTo>
                      <a:pt x="84" y="323"/>
                      <a:pt x="98" y="320"/>
                      <a:pt x="111" y="316"/>
                    </a:cubicBezTo>
                    <a:cubicBezTo>
                      <a:pt x="118" y="314"/>
                      <a:pt x="124" y="312"/>
                      <a:pt x="130" y="310"/>
                    </a:cubicBezTo>
                    <a:cubicBezTo>
                      <a:pt x="131" y="310"/>
                      <a:pt x="132" y="309"/>
                      <a:pt x="133" y="309"/>
                    </a:cubicBezTo>
                    <a:cubicBezTo>
                      <a:pt x="134" y="309"/>
                      <a:pt x="134" y="309"/>
                      <a:pt x="135" y="309"/>
                    </a:cubicBezTo>
                    <a:cubicBezTo>
                      <a:pt x="133" y="310"/>
                      <a:pt x="132" y="311"/>
                      <a:pt x="131" y="311"/>
                    </a:cubicBezTo>
                    <a:cubicBezTo>
                      <a:pt x="108" y="321"/>
                      <a:pt x="83" y="326"/>
                      <a:pt x="61" y="336"/>
                    </a:cubicBezTo>
                    <a:cubicBezTo>
                      <a:pt x="63" y="334"/>
                      <a:pt x="68" y="329"/>
                      <a:pt x="69" y="329"/>
                    </a:cubicBezTo>
                    <a:cubicBezTo>
                      <a:pt x="70" y="328"/>
                      <a:pt x="70" y="328"/>
                      <a:pt x="71" y="328"/>
                    </a:cubicBezTo>
                    <a:cubicBezTo>
                      <a:pt x="71" y="328"/>
                      <a:pt x="71" y="328"/>
                      <a:pt x="71" y="328"/>
                    </a:cubicBezTo>
                    <a:moveTo>
                      <a:pt x="115" y="323"/>
                    </a:moveTo>
                    <a:cubicBezTo>
                      <a:pt x="126" y="320"/>
                      <a:pt x="137" y="315"/>
                      <a:pt x="148" y="310"/>
                    </a:cubicBezTo>
                    <a:cubicBezTo>
                      <a:pt x="148" y="310"/>
                      <a:pt x="149" y="310"/>
                      <a:pt x="149" y="310"/>
                    </a:cubicBezTo>
                    <a:cubicBezTo>
                      <a:pt x="151" y="310"/>
                      <a:pt x="154" y="310"/>
                      <a:pt x="156" y="309"/>
                    </a:cubicBezTo>
                    <a:cubicBezTo>
                      <a:pt x="157" y="309"/>
                      <a:pt x="157" y="309"/>
                      <a:pt x="157" y="309"/>
                    </a:cubicBezTo>
                    <a:cubicBezTo>
                      <a:pt x="158" y="309"/>
                      <a:pt x="158" y="309"/>
                      <a:pt x="158" y="309"/>
                    </a:cubicBezTo>
                    <a:cubicBezTo>
                      <a:pt x="144" y="315"/>
                      <a:pt x="129" y="319"/>
                      <a:pt x="115" y="323"/>
                    </a:cubicBezTo>
                    <a:moveTo>
                      <a:pt x="72" y="327"/>
                    </a:moveTo>
                    <a:cubicBezTo>
                      <a:pt x="82" y="320"/>
                      <a:pt x="93" y="317"/>
                      <a:pt x="104" y="314"/>
                    </a:cubicBezTo>
                    <a:cubicBezTo>
                      <a:pt x="112" y="312"/>
                      <a:pt x="121" y="311"/>
                      <a:pt x="129" y="309"/>
                    </a:cubicBezTo>
                    <a:cubicBezTo>
                      <a:pt x="130" y="309"/>
                      <a:pt x="130" y="309"/>
                      <a:pt x="130" y="309"/>
                    </a:cubicBezTo>
                    <a:cubicBezTo>
                      <a:pt x="122" y="311"/>
                      <a:pt x="115" y="314"/>
                      <a:pt x="107" y="316"/>
                    </a:cubicBezTo>
                    <a:cubicBezTo>
                      <a:pt x="95" y="319"/>
                      <a:pt x="84" y="322"/>
                      <a:pt x="72" y="327"/>
                    </a:cubicBezTo>
                    <a:moveTo>
                      <a:pt x="148" y="305"/>
                    </a:moveTo>
                    <a:cubicBezTo>
                      <a:pt x="150" y="304"/>
                      <a:pt x="153" y="303"/>
                      <a:pt x="155" y="302"/>
                    </a:cubicBezTo>
                    <a:cubicBezTo>
                      <a:pt x="155" y="303"/>
                      <a:pt x="154" y="305"/>
                      <a:pt x="154" y="306"/>
                    </a:cubicBezTo>
                    <a:cubicBezTo>
                      <a:pt x="153" y="306"/>
                      <a:pt x="153" y="306"/>
                      <a:pt x="153" y="306"/>
                    </a:cubicBezTo>
                    <a:cubicBezTo>
                      <a:pt x="153" y="306"/>
                      <a:pt x="153" y="305"/>
                      <a:pt x="153" y="305"/>
                    </a:cubicBezTo>
                    <a:cubicBezTo>
                      <a:pt x="153" y="305"/>
                      <a:pt x="153" y="305"/>
                      <a:pt x="153" y="305"/>
                    </a:cubicBezTo>
                    <a:cubicBezTo>
                      <a:pt x="153" y="305"/>
                      <a:pt x="153" y="305"/>
                      <a:pt x="153" y="305"/>
                    </a:cubicBezTo>
                    <a:cubicBezTo>
                      <a:pt x="152" y="305"/>
                      <a:pt x="152" y="305"/>
                      <a:pt x="151" y="305"/>
                    </a:cubicBezTo>
                    <a:cubicBezTo>
                      <a:pt x="150" y="305"/>
                      <a:pt x="149" y="305"/>
                      <a:pt x="149" y="305"/>
                    </a:cubicBezTo>
                    <a:cubicBezTo>
                      <a:pt x="149" y="305"/>
                      <a:pt x="148" y="305"/>
                      <a:pt x="148" y="305"/>
                    </a:cubicBezTo>
                    <a:moveTo>
                      <a:pt x="146" y="306"/>
                    </a:moveTo>
                    <a:cubicBezTo>
                      <a:pt x="142" y="306"/>
                      <a:pt x="138" y="306"/>
                      <a:pt x="135" y="306"/>
                    </a:cubicBezTo>
                    <a:cubicBezTo>
                      <a:pt x="138" y="305"/>
                      <a:pt x="141" y="304"/>
                      <a:pt x="143" y="304"/>
                    </a:cubicBezTo>
                    <a:cubicBezTo>
                      <a:pt x="147" y="303"/>
                      <a:pt x="150" y="302"/>
                      <a:pt x="153" y="302"/>
                    </a:cubicBezTo>
                    <a:cubicBezTo>
                      <a:pt x="151" y="302"/>
                      <a:pt x="148" y="304"/>
                      <a:pt x="146" y="305"/>
                    </a:cubicBezTo>
                    <a:cubicBezTo>
                      <a:pt x="146" y="306"/>
                      <a:pt x="146" y="306"/>
                      <a:pt x="146" y="306"/>
                    </a:cubicBezTo>
                    <a:moveTo>
                      <a:pt x="131" y="305"/>
                    </a:moveTo>
                    <a:cubicBezTo>
                      <a:pt x="131" y="304"/>
                      <a:pt x="131" y="304"/>
                      <a:pt x="131" y="304"/>
                    </a:cubicBezTo>
                    <a:cubicBezTo>
                      <a:pt x="131" y="304"/>
                      <a:pt x="131" y="304"/>
                      <a:pt x="130" y="303"/>
                    </a:cubicBezTo>
                    <a:cubicBezTo>
                      <a:pt x="137" y="303"/>
                      <a:pt x="143" y="300"/>
                      <a:pt x="150" y="299"/>
                    </a:cubicBezTo>
                    <a:cubicBezTo>
                      <a:pt x="151" y="299"/>
                      <a:pt x="151" y="298"/>
                      <a:pt x="151" y="298"/>
                    </a:cubicBezTo>
                    <a:cubicBezTo>
                      <a:pt x="152" y="298"/>
                      <a:pt x="151" y="299"/>
                      <a:pt x="150" y="299"/>
                    </a:cubicBezTo>
                    <a:cubicBezTo>
                      <a:pt x="148" y="300"/>
                      <a:pt x="147" y="300"/>
                      <a:pt x="147" y="300"/>
                    </a:cubicBezTo>
                    <a:cubicBezTo>
                      <a:pt x="145" y="301"/>
                      <a:pt x="143" y="301"/>
                      <a:pt x="141" y="302"/>
                    </a:cubicBezTo>
                    <a:cubicBezTo>
                      <a:pt x="137" y="303"/>
                      <a:pt x="134" y="304"/>
                      <a:pt x="131" y="305"/>
                    </a:cubicBezTo>
                    <a:moveTo>
                      <a:pt x="130" y="301"/>
                    </a:moveTo>
                    <a:cubicBezTo>
                      <a:pt x="130" y="301"/>
                      <a:pt x="130" y="300"/>
                      <a:pt x="130" y="299"/>
                    </a:cubicBezTo>
                    <a:cubicBezTo>
                      <a:pt x="133" y="299"/>
                      <a:pt x="137" y="299"/>
                      <a:pt x="140" y="298"/>
                    </a:cubicBezTo>
                    <a:cubicBezTo>
                      <a:pt x="137" y="299"/>
                      <a:pt x="133" y="300"/>
                      <a:pt x="130" y="301"/>
                    </a:cubicBezTo>
                    <a:moveTo>
                      <a:pt x="130" y="302"/>
                    </a:moveTo>
                    <a:cubicBezTo>
                      <a:pt x="130" y="302"/>
                      <a:pt x="130" y="302"/>
                      <a:pt x="130" y="302"/>
                    </a:cubicBezTo>
                    <a:cubicBezTo>
                      <a:pt x="134" y="302"/>
                      <a:pt x="139" y="299"/>
                      <a:pt x="142" y="298"/>
                    </a:cubicBezTo>
                    <a:cubicBezTo>
                      <a:pt x="146" y="297"/>
                      <a:pt x="150" y="296"/>
                      <a:pt x="154" y="294"/>
                    </a:cubicBezTo>
                    <a:cubicBezTo>
                      <a:pt x="155" y="296"/>
                      <a:pt x="155" y="299"/>
                      <a:pt x="155" y="301"/>
                    </a:cubicBezTo>
                    <a:cubicBezTo>
                      <a:pt x="151" y="301"/>
                      <a:pt x="147" y="302"/>
                      <a:pt x="143" y="303"/>
                    </a:cubicBezTo>
                    <a:cubicBezTo>
                      <a:pt x="141" y="303"/>
                      <a:pt x="139" y="304"/>
                      <a:pt x="137" y="304"/>
                    </a:cubicBezTo>
                    <a:cubicBezTo>
                      <a:pt x="137" y="304"/>
                      <a:pt x="134" y="305"/>
                      <a:pt x="133" y="305"/>
                    </a:cubicBezTo>
                    <a:cubicBezTo>
                      <a:pt x="132" y="305"/>
                      <a:pt x="132" y="305"/>
                      <a:pt x="132" y="305"/>
                    </a:cubicBezTo>
                    <a:cubicBezTo>
                      <a:pt x="133" y="305"/>
                      <a:pt x="133" y="305"/>
                      <a:pt x="133" y="305"/>
                    </a:cubicBezTo>
                    <a:cubicBezTo>
                      <a:pt x="140" y="303"/>
                      <a:pt x="147" y="302"/>
                      <a:pt x="153" y="298"/>
                    </a:cubicBezTo>
                    <a:cubicBezTo>
                      <a:pt x="153" y="298"/>
                      <a:pt x="153" y="297"/>
                      <a:pt x="153" y="297"/>
                    </a:cubicBezTo>
                    <a:cubicBezTo>
                      <a:pt x="153" y="297"/>
                      <a:pt x="153" y="297"/>
                      <a:pt x="153" y="297"/>
                    </a:cubicBezTo>
                    <a:cubicBezTo>
                      <a:pt x="145" y="298"/>
                      <a:pt x="138" y="302"/>
                      <a:pt x="130" y="302"/>
                    </a:cubicBezTo>
                    <a:moveTo>
                      <a:pt x="130" y="297"/>
                    </a:moveTo>
                    <a:cubicBezTo>
                      <a:pt x="130" y="297"/>
                      <a:pt x="130" y="296"/>
                      <a:pt x="131" y="295"/>
                    </a:cubicBezTo>
                    <a:cubicBezTo>
                      <a:pt x="136" y="294"/>
                      <a:pt x="141" y="292"/>
                      <a:pt x="147" y="291"/>
                    </a:cubicBezTo>
                    <a:cubicBezTo>
                      <a:pt x="145" y="292"/>
                      <a:pt x="143" y="292"/>
                      <a:pt x="141" y="293"/>
                    </a:cubicBezTo>
                    <a:cubicBezTo>
                      <a:pt x="137" y="295"/>
                      <a:pt x="134" y="296"/>
                      <a:pt x="130" y="297"/>
                    </a:cubicBezTo>
                    <a:moveTo>
                      <a:pt x="130" y="299"/>
                    </a:moveTo>
                    <a:cubicBezTo>
                      <a:pt x="130" y="298"/>
                      <a:pt x="130" y="298"/>
                      <a:pt x="130" y="298"/>
                    </a:cubicBezTo>
                    <a:cubicBezTo>
                      <a:pt x="134" y="298"/>
                      <a:pt x="138" y="295"/>
                      <a:pt x="141" y="294"/>
                    </a:cubicBezTo>
                    <a:cubicBezTo>
                      <a:pt x="145" y="292"/>
                      <a:pt x="149" y="291"/>
                      <a:pt x="153" y="289"/>
                    </a:cubicBezTo>
                    <a:cubicBezTo>
                      <a:pt x="154" y="290"/>
                      <a:pt x="154" y="292"/>
                      <a:pt x="154" y="293"/>
                    </a:cubicBezTo>
                    <a:cubicBezTo>
                      <a:pt x="154" y="293"/>
                      <a:pt x="154" y="293"/>
                      <a:pt x="154" y="293"/>
                    </a:cubicBezTo>
                    <a:cubicBezTo>
                      <a:pt x="146" y="295"/>
                      <a:pt x="138" y="298"/>
                      <a:pt x="130" y="299"/>
                    </a:cubicBezTo>
                    <a:moveTo>
                      <a:pt x="131" y="294"/>
                    </a:moveTo>
                    <a:cubicBezTo>
                      <a:pt x="131" y="293"/>
                      <a:pt x="132" y="291"/>
                      <a:pt x="132" y="290"/>
                    </a:cubicBezTo>
                    <a:cubicBezTo>
                      <a:pt x="135" y="289"/>
                      <a:pt x="138" y="289"/>
                      <a:pt x="141" y="288"/>
                    </a:cubicBezTo>
                    <a:cubicBezTo>
                      <a:pt x="143" y="287"/>
                      <a:pt x="144" y="287"/>
                      <a:pt x="146" y="286"/>
                    </a:cubicBezTo>
                    <a:cubicBezTo>
                      <a:pt x="147" y="286"/>
                      <a:pt x="149" y="285"/>
                      <a:pt x="150" y="285"/>
                    </a:cubicBezTo>
                    <a:cubicBezTo>
                      <a:pt x="150" y="285"/>
                      <a:pt x="149" y="285"/>
                      <a:pt x="148" y="286"/>
                    </a:cubicBezTo>
                    <a:cubicBezTo>
                      <a:pt x="142" y="288"/>
                      <a:pt x="136" y="291"/>
                      <a:pt x="131" y="294"/>
                    </a:cubicBezTo>
                    <a:moveTo>
                      <a:pt x="132" y="294"/>
                    </a:moveTo>
                    <a:cubicBezTo>
                      <a:pt x="132" y="294"/>
                      <a:pt x="132" y="294"/>
                      <a:pt x="133" y="294"/>
                    </a:cubicBezTo>
                    <a:cubicBezTo>
                      <a:pt x="135" y="293"/>
                      <a:pt x="136" y="292"/>
                      <a:pt x="138" y="291"/>
                    </a:cubicBezTo>
                    <a:cubicBezTo>
                      <a:pt x="143" y="289"/>
                      <a:pt x="147" y="287"/>
                      <a:pt x="152" y="285"/>
                    </a:cubicBezTo>
                    <a:cubicBezTo>
                      <a:pt x="152" y="285"/>
                      <a:pt x="152" y="285"/>
                      <a:pt x="152" y="285"/>
                    </a:cubicBezTo>
                    <a:cubicBezTo>
                      <a:pt x="152" y="286"/>
                      <a:pt x="153" y="287"/>
                      <a:pt x="153" y="288"/>
                    </a:cubicBezTo>
                    <a:cubicBezTo>
                      <a:pt x="146" y="290"/>
                      <a:pt x="139" y="292"/>
                      <a:pt x="132" y="294"/>
                    </a:cubicBezTo>
                    <a:cubicBezTo>
                      <a:pt x="132" y="294"/>
                      <a:pt x="132" y="294"/>
                      <a:pt x="132" y="294"/>
                    </a:cubicBezTo>
                    <a:moveTo>
                      <a:pt x="133" y="288"/>
                    </a:moveTo>
                    <a:cubicBezTo>
                      <a:pt x="133" y="287"/>
                      <a:pt x="133" y="286"/>
                      <a:pt x="134" y="286"/>
                    </a:cubicBezTo>
                    <a:cubicBezTo>
                      <a:pt x="138" y="285"/>
                      <a:pt x="144" y="284"/>
                      <a:pt x="147" y="282"/>
                    </a:cubicBezTo>
                    <a:cubicBezTo>
                      <a:pt x="143" y="285"/>
                      <a:pt x="137" y="286"/>
                      <a:pt x="133" y="288"/>
                    </a:cubicBezTo>
                    <a:moveTo>
                      <a:pt x="135" y="283"/>
                    </a:moveTo>
                    <a:cubicBezTo>
                      <a:pt x="135" y="283"/>
                      <a:pt x="135" y="282"/>
                      <a:pt x="135" y="281"/>
                    </a:cubicBezTo>
                    <a:cubicBezTo>
                      <a:pt x="138" y="281"/>
                      <a:pt x="140" y="281"/>
                      <a:pt x="143" y="280"/>
                    </a:cubicBezTo>
                    <a:cubicBezTo>
                      <a:pt x="143" y="280"/>
                      <a:pt x="144" y="280"/>
                      <a:pt x="145" y="279"/>
                    </a:cubicBezTo>
                    <a:cubicBezTo>
                      <a:pt x="144" y="280"/>
                      <a:pt x="144" y="280"/>
                      <a:pt x="144" y="280"/>
                    </a:cubicBezTo>
                    <a:cubicBezTo>
                      <a:pt x="141" y="281"/>
                      <a:pt x="138" y="282"/>
                      <a:pt x="135" y="283"/>
                    </a:cubicBezTo>
                    <a:moveTo>
                      <a:pt x="134" y="285"/>
                    </a:moveTo>
                    <a:cubicBezTo>
                      <a:pt x="134" y="284"/>
                      <a:pt x="134" y="284"/>
                      <a:pt x="134" y="284"/>
                    </a:cubicBezTo>
                    <a:cubicBezTo>
                      <a:pt x="139" y="282"/>
                      <a:pt x="145" y="281"/>
                      <a:pt x="149" y="278"/>
                    </a:cubicBezTo>
                    <a:cubicBezTo>
                      <a:pt x="150" y="278"/>
                      <a:pt x="150" y="278"/>
                      <a:pt x="150" y="278"/>
                    </a:cubicBezTo>
                    <a:cubicBezTo>
                      <a:pt x="150" y="278"/>
                      <a:pt x="150" y="278"/>
                      <a:pt x="150" y="278"/>
                    </a:cubicBezTo>
                    <a:cubicBezTo>
                      <a:pt x="150" y="280"/>
                      <a:pt x="151" y="282"/>
                      <a:pt x="152" y="284"/>
                    </a:cubicBezTo>
                    <a:cubicBezTo>
                      <a:pt x="152" y="284"/>
                      <a:pt x="152" y="284"/>
                      <a:pt x="152" y="284"/>
                    </a:cubicBezTo>
                    <a:cubicBezTo>
                      <a:pt x="145" y="285"/>
                      <a:pt x="139" y="287"/>
                      <a:pt x="133" y="289"/>
                    </a:cubicBezTo>
                    <a:cubicBezTo>
                      <a:pt x="135" y="288"/>
                      <a:pt x="139" y="286"/>
                      <a:pt x="141" y="285"/>
                    </a:cubicBezTo>
                    <a:cubicBezTo>
                      <a:pt x="144" y="284"/>
                      <a:pt x="147" y="283"/>
                      <a:pt x="149" y="282"/>
                    </a:cubicBezTo>
                    <a:cubicBezTo>
                      <a:pt x="150" y="282"/>
                      <a:pt x="150" y="281"/>
                      <a:pt x="149" y="281"/>
                    </a:cubicBezTo>
                    <a:cubicBezTo>
                      <a:pt x="149" y="281"/>
                      <a:pt x="149" y="281"/>
                      <a:pt x="149" y="281"/>
                    </a:cubicBezTo>
                    <a:cubicBezTo>
                      <a:pt x="146" y="282"/>
                      <a:pt x="144" y="282"/>
                      <a:pt x="141" y="283"/>
                    </a:cubicBezTo>
                    <a:cubicBezTo>
                      <a:pt x="139" y="283"/>
                      <a:pt x="136" y="284"/>
                      <a:pt x="134" y="285"/>
                    </a:cubicBezTo>
                    <a:moveTo>
                      <a:pt x="136" y="280"/>
                    </a:moveTo>
                    <a:cubicBezTo>
                      <a:pt x="136" y="280"/>
                      <a:pt x="136" y="279"/>
                      <a:pt x="136" y="278"/>
                    </a:cubicBezTo>
                    <a:cubicBezTo>
                      <a:pt x="137" y="278"/>
                      <a:pt x="137" y="278"/>
                      <a:pt x="138" y="278"/>
                    </a:cubicBezTo>
                    <a:cubicBezTo>
                      <a:pt x="140" y="278"/>
                      <a:pt x="142" y="278"/>
                      <a:pt x="145" y="278"/>
                    </a:cubicBezTo>
                    <a:cubicBezTo>
                      <a:pt x="146" y="278"/>
                      <a:pt x="147" y="278"/>
                      <a:pt x="148" y="278"/>
                    </a:cubicBezTo>
                    <a:cubicBezTo>
                      <a:pt x="144" y="279"/>
                      <a:pt x="140" y="280"/>
                      <a:pt x="136" y="280"/>
                    </a:cubicBezTo>
                    <a:moveTo>
                      <a:pt x="81" y="275"/>
                    </a:moveTo>
                    <a:cubicBezTo>
                      <a:pt x="81" y="275"/>
                      <a:pt x="80" y="275"/>
                      <a:pt x="79" y="274"/>
                    </a:cubicBezTo>
                    <a:cubicBezTo>
                      <a:pt x="77" y="271"/>
                      <a:pt x="83" y="264"/>
                      <a:pt x="84" y="262"/>
                    </a:cubicBezTo>
                    <a:cubicBezTo>
                      <a:pt x="86" y="260"/>
                      <a:pt x="88" y="257"/>
                      <a:pt x="89" y="254"/>
                    </a:cubicBezTo>
                    <a:cubicBezTo>
                      <a:pt x="91" y="255"/>
                      <a:pt x="92" y="255"/>
                      <a:pt x="94" y="256"/>
                    </a:cubicBezTo>
                    <a:cubicBezTo>
                      <a:pt x="92" y="261"/>
                      <a:pt x="86" y="275"/>
                      <a:pt x="81" y="275"/>
                    </a:cubicBezTo>
                    <a:moveTo>
                      <a:pt x="132" y="204"/>
                    </a:moveTo>
                    <a:cubicBezTo>
                      <a:pt x="133" y="203"/>
                      <a:pt x="133" y="203"/>
                      <a:pt x="133" y="203"/>
                    </a:cubicBezTo>
                    <a:cubicBezTo>
                      <a:pt x="132" y="204"/>
                      <a:pt x="132" y="204"/>
                      <a:pt x="132" y="204"/>
                    </a:cubicBezTo>
                    <a:moveTo>
                      <a:pt x="134" y="203"/>
                    </a:moveTo>
                    <a:cubicBezTo>
                      <a:pt x="135" y="202"/>
                      <a:pt x="135" y="202"/>
                      <a:pt x="135" y="202"/>
                    </a:cubicBezTo>
                    <a:cubicBezTo>
                      <a:pt x="134" y="203"/>
                      <a:pt x="134" y="203"/>
                      <a:pt x="134" y="203"/>
                    </a:cubicBezTo>
                    <a:moveTo>
                      <a:pt x="139" y="218"/>
                    </a:moveTo>
                    <a:cubicBezTo>
                      <a:pt x="138" y="218"/>
                      <a:pt x="138" y="217"/>
                      <a:pt x="141" y="216"/>
                    </a:cubicBezTo>
                    <a:cubicBezTo>
                      <a:pt x="144" y="215"/>
                      <a:pt x="147" y="214"/>
                      <a:pt x="150" y="212"/>
                    </a:cubicBezTo>
                    <a:cubicBezTo>
                      <a:pt x="157" y="209"/>
                      <a:pt x="164" y="206"/>
                      <a:pt x="172" y="203"/>
                    </a:cubicBezTo>
                    <a:cubicBezTo>
                      <a:pt x="173" y="203"/>
                      <a:pt x="175" y="202"/>
                      <a:pt x="176" y="202"/>
                    </a:cubicBezTo>
                    <a:cubicBezTo>
                      <a:pt x="172" y="204"/>
                      <a:pt x="167" y="207"/>
                      <a:pt x="163" y="210"/>
                    </a:cubicBezTo>
                    <a:cubicBezTo>
                      <a:pt x="162" y="210"/>
                      <a:pt x="162" y="210"/>
                      <a:pt x="162" y="210"/>
                    </a:cubicBezTo>
                    <a:cubicBezTo>
                      <a:pt x="157" y="211"/>
                      <a:pt x="151" y="213"/>
                      <a:pt x="146" y="215"/>
                    </a:cubicBezTo>
                    <a:cubicBezTo>
                      <a:pt x="144" y="216"/>
                      <a:pt x="143" y="217"/>
                      <a:pt x="142" y="217"/>
                    </a:cubicBezTo>
                    <a:cubicBezTo>
                      <a:pt x="141" y="217"/>
                      <a:pt x="140" y="218"/>
                      <a:pt x="139" y="218"/>
                    </a:cubicBezTo>
                    <a:moveTo>
                      <a:pt x="141" y="220"/>
                    </a:moveTo>
                    <a:cubicBezTo>
                      <a:pt x="140" y="220"/>
                      <a:pt x="139" y="220"/>
                      <a:pt x="138" y="220"/>
                    </a:cubicBezTo>
                    <a:cubicBezTo>
                      <a:pt x="135" y="220"/>
                      <a:pt x="133" y="218"/>
                      <a:pt x="132" y="216"/>
                    </a:cubicBezTo>
                    <a:cubicBezTo>
                      <a:pt x="141" y="215"/>
                      <a:pt x="149" y="211"/>
                      <a:pt x="158" y="207"/>
                    </a:cubicBezTo>
                    <a:cubicBezTo>
                      <a:pt x="163" y="205"/>
                      <a:pt x="168" y="203"/>
                      <a:pt x="174" y="201"/>
                    </a:cubicBezTo>
                    <a:cubicBezTo>
                      <a:pt x="177" y="200"/>
                      <a:pt x="181" y="199"/>
                      <a:pt x="184" y="198"/>
                    </a:cubicBezTo>
                    <a:cubicBezTo>
                      <a:pt x="183" y="199"/>
                      <a:pt x="182" y="199"/>
                      <a:pt x="182" y="199"/>
                    </a:cubicBezTo>
                    <a:cubicBezTo>
                      <a:pt x="179" y="200"/>
                      <a:pt x="176" y="201"/>
                      <a:pt x="174" y="202"/>
                    </a:cubicBezTo>
                    <a:cubicBezTo>
                      <a:pt x="168" y="204"/>
                      <a:pt x="163" y="206"/>
                      <a:pt x="157" y="208"/>
                    </a:cubicBezTo>
                    <a:cubicBezTo>
                      <a:pt x="153" y="210"/>
                      <a:pt x="149" y="212"/>
                      <a:pt x="146" y="213"/>
                    </a:cubicBezTo>
                    <a:cubicBezTo>
                      <a:pt x="142" y="215"/>
                      <a:pt x="139" y="216"/>
                      <a:pt x="136" y="218"/>
                    </a:cubicBezTo>
                    <a:cubicBezTo>
                      <a:pt x="136" y="219"/>
                      <a:pt x="136" y="219"/>
                      <a:pt x="136" y="219"/>
                    </a:cubicBezTo>
                    <a:cubicBezTo>
                      <a:pt x="137" y="219"/>
                      <a:pt x="137" y="219"/>
                      <a:pt x="138" y="219"/>
                    </a:cubicBezTo>
                    <a:cubicBezTo>
                      <a:pt x="140" y="219"/>
                      <a:pt x="141" y="218"/>
                      <a:pt x="143" y="218"/>
                    </a:cubicBezTo>
                    <a:cubicBezTo>
                      <a:pt x="148" y="216"/>
                      <a:pt x="152" y="214"/>
                      <a:pt x="157" y="212"/>
                    </a:cubicBezTo>
                    <a:cubicBezTo>
                      <a:pt x="156" y="212"/>
                      <a:pt x="156" y="212"/>
                      <a:pt x="156" y="212"/>
                    </a:cubicBezTo>
                    <a:cubicBezTo>
                      <a:pt x="156" y="212"/>
                      <a:pt x="157" y="212"/>
                      <a:pt x="158" y="212"/>
                    </a:cubicBezTo>
                    <a:cubicBezTo>
                      <a:pt x="159" y="211"/>
                      <a:pt x="160" y="211"/>
                      <a:pt x="160" y="211"/>
                    </a:cubicBezTo>
                    <a:cubicBezTo>
                      <a:pt x="161" y="211"/>
                      <a:pt x="160" y="211"/>
                      <a:pt x="160" y="211"/>
                    </a:cubicBezTo>
                    <a:cubicBezTo>
                      <a:pt x="158" y="213"/>
                      <a:pt x="155" y="213"/>
                      <a:pt x="153" y="214"/>
                    </a:cubicBezTo>
                    <a:cubicBezTo>
                      <a:pt x="150" y="215"/>
                      <a:pt x="147" y="216"/>
                      <a:pt x="146" y="218"/>
                    </a:cubicBezTo>
                    <a:cubicBezTo>
                      <a:pt x="145" y="219"/>
                      <a:pt x="145" y="219"/>
                      <a:pt x="146" y="219"/>
                    </a:cubicBezTo>
                    <a:cubicBezTo>
                      <a:pt x="147" y="219"/>
                      <a:pt x="147" y="219"/>
                      <a:pt x="147" y="219"/>
                    </a:cubicBezTo>
                    <a:cubicBezTo>
                      <a:pt x="147" y="219"/>
                      <a:pt x="147" y="218"/>
                      <a:pt x="147" y="218"/>
                    </a:cubicBezTo>
                    <a:cubicBezTo>
                      <a:pt x="152" y="216"/>
                      <a:pt x="152" y="216"/>
                      <a:pt x="152" y="216"/>
                    </a:cubicBezTo>
                    <a:cubicBezTo>
                      <a:pt x="153" y="215"/>
                      <a:pt x="155" y="215"/>
                      <a:pt x="156" y="214"/>
                    </a:cubicBezTo>
                    <a:cubicBezTo>
                      <a:pt x="157" y="214"/>
                      <a:pt x="158" y="213"/>
                      <a:pt x="159" y="213"/>
                    </a:cubicBezTo>
                    <a:cubicBezTo>
                      <a:pt x="154" y="217"/>
                      <a:pt x="147" y="220"/>
                      <a:pt x="141" y="220"/>
                    </a:cubicBezTo>
                    <a:moveTo>
                      <a:pt x="131" y="214"/>
                    </a:moveTo>
                    <a:cubicBezTo>
                      <a:pt x="131" y="213"/>
                      <a:pt x="131" y="212"/>
                      <a:pt x="130" y="211"/>
                    </a:cubicBezTo>
                    <a:cubicBezTo>
                      <a:pt x="135" y="209"/>
                      <a:pt x="140" y="207"/>
                      <a:pt x="144" y="205"/>
                    </a:cubicBezTo>
                    <a:cubicBezTo>
                      <a:pt x="151" y="202"/>
                      <a:pt x="158" y="201"/>
                      <a:pt x="164" y="199"/>
                    </a:cubicBezTo>
                    <a:cubicBezTo>
                      <a:pt x="170" y="197"/>
                      <a:pt x="175" y="195"/>
                      <a:pt x="180" y="193"/>
                    </a:cubicBezTo>
                    <a:cubicBezTo>
                      <a:pt x="179" y="194"/>
                      <a:pt x="178" y="194"/>
                      <a:pt x="177" y="194"/>
                    </a:cubicBezTo>
                    <a:cubicBezTo>
                      <a:pt x="171" y="197"/>
                      <a:pt x="165" y="199"/>
                      <a:pt x="159" y="201"/>
                    </a:cubicBezTo>
                    <a:cubicBezTo>
                      <a:pt x="153" y="204"/>
                      <a:pt x="147" y="207"/>
                      <a:pt x="141" y="210"/>
                    </a:cubicBezTo>
                    <a:cubicBezTo>
                      <a:pt x="138" y="211"/>
                      <a:pt x="134" y="212"/>
                      <a:pt x="131" y="214"/>
                    </a:cubicBezTo>
                    <a:moveTo>
                      <a:pt x="130" y="209"/>
                    </a:moveTo>
                    <a:cubicBezTo>
                      <a:pt x="130" y="208"/>
                      <a:pt x="130" y="206"/>
                      <a:pt x="130" y="205"/>
                    </a:cubicBezTo>
                    <a:cubicBezTo>
                      <a:pt x="142" y="201"/>
                      <a:pt x="154" y="196"/>
                      <a:pt x="166" y="192"/>
                    </a:cubicBezTo>
                    <a:cubicBezTo>
                      <a:pt x="169" y="191"/>
                      <a:pt x="172" y="190"/>
                      <a:pt x="175" y="189"/>
                    </a:cubicBezTo>
                    <a:cubicBezTo>
                      <a:pt x="170" y="191"/>
                      <a:pt x="165" y="193"/>
                      <a:pt x="160" y="195"/>
                    </a:cubicBezTo>
                    <a:cubicBezTo>
                      <a:pt x="152" y="198"/>
                      <a:pt x="145" y="201"/>
                      <a:pt x="138" y="204"/>
                    </a:cubicBezTo>
                    <a:cubicBezTo>
                      <a:pt x="135" y="205"/>
                      <a:pt x="132" y="207"/>
                      <a:pt x="130" y="209"/>
                    </a:cubicBezTo>
                    <a:moveTo>
                      <a:pt x="135" y="215"/>
                    </a:moveTo>
                    <a:cubicBezTo>
                      <a:pt x="134" y="215"/>
                      <a:pt x="134" y="214"/>
                      <a:pt x="133" y="214"/>
                    </a:cubicBezTo>
                    <a:cubicBezTo>
                      <a:pt x="134" y="214"/>
                      <a:pt x="135" y="213"/>
                      <a:pt x="137" y="213"/>
                    </a:cubicBezTo>
                    <a:cubicBezTo>
                      <a:pt x="147" y="209"/>
                      <a:pt x="156" y="204"/>
                      <a:pt x="166" y="200"/>
                    </a:cubicBezTo>
                    <a:cubicBezTo>
                      <a:pt x="177" y="196"/>
                      <a:pt x="188" y="193"/>
                      <a:pt x="198" y="187"/>
                    </a:cubicBezTo>
                    <a:cubicBezTo>
                      <a:pt x="196" y="191"/>
                      <a:pt x="193" y="194"/>
                      <a:pt x="189" y="196"/>
                    </a:cubicBezTo>
                    <a:cubicBezTo>
                      <a:pt x="179" y="198"/>
                      <a:pt x="169" y="201"/>
                      <a:pt x="159" y="205"/>
                    </a:cubicBezTo>
                    <a:cubicBezTo>
                      <a:pt x="155" y="207"/>
                      <a:pt x="150" y="210"/>
                      <a:pt x="145" y="211"/>
                    </a:cubicBezTo>
                    <a:cubicBezTo>
                      <a:pt x="143" y="213"/>
                      <a:pt x="140" y="213"/>
                      <a:pt x="137" y="214"/>
                    </a:cubicBezTo>
                    <a:cubicBezTo>
                      <a:pt x="136" y="214"/>
                      <a:pt x="136" y="215"/>
                      <a:pt x="135" y="215"/>
                    </a:cubicBezTo>
                    <a:moveTo>
                      <a:pt x="130" y="204"/>
                    </a:moveTo>
                    <a:cubicBezTo>
                      <a:pt x="130" y="202"/>
                      <a:pt x="130" y="200"/>
                      <a:pt x="130" y="199"/>
                    </a:cubicBezTo>
                    <a:cubicBezTo>
                      <a:pt x="137" y="197"/>
                      <a:pt x="143" y="194"/>
                      <a:pt x="150" y="191"/>
                    </a:cubicBezTo>
                    <a:cubicBezTo>
                      <a:pt x="159" y="188"/>
                      <a:pt x="168" y="185"/>
                      <a:pt x="177" y="182"/>
                    </a:cubicBezTo>
                    <a:cubicBezTo>
                      <a:pt x="179" y="181"/>
                      <a:pt x="181" y="181"/>
                      <a:pt x="184" y="180"/>
                    </a:cubicBezTo>
                    <a:cubicBezTo>
                      <a:pt x="181" y="181"/>
                      <a:pt x="178" y="183"/>
                      <a:pt x="175" y="184"/>
                    </a:cubicBezTo>
                    <a:cubicBezTo>
                      <a:pt x="167" y="188"/>
                      <a:pt x="159" y="192"/>
                      <a:pt x="150" y="195"/>
                    </a:cubicBezTo>
                    <a:cubicBezTo>
                      <a:pt x="144" y="198"/>
                      <a:pt x="136" y="200"/>
                      <a:pt x="130" y="204"/>
                    </a:cubicBezTo>
                    <a:moveTo>
                      <a:pt x="131" y="210"/>
                    </a:moveTo>
                    <a:cubicBezTo>
                      <a:pt x="132" y="209"/>
                      <a:pt x="133" y="207"/>
                      <a:pt x="134" y="207"/>
                    </a:cubicBezTo>
                    <a:cubicBezTo>
                      <a:pt x="147" y="201"/>
                      <a:pt x="160" y="196"/>
                      <a:pt x="173" y="191"/>
                    </a:cubicBezTo>
                    <a:cubicBezTo>
                      <a:pt x="178" y="189"/>
                      <a:pt x="184" y="186"/>
                      <a:pt x="190" y="184"/>
                    </a:cubicBezTo>
                    <a:cubicBezTo>
                      <a:pt x="190" y="184"/>
                      <a:pt x="191" y="183"/>
                      <a:pt x="192" y="183"/>
                    </a:cubicBezTo>
                    <a:cubicBezTo>
                      <a:pt x="195" y="182"/>
                      <a:pt x="197" y="181"/>
                      <a:pt x="199" y="180"/>
                    </a:cubicBezTo>
                    <a:cubicBezTo>
                      <a:pt x="199" y="180"/>
                      <a:pt x="199" y="181"/>
                      <a:pt x="199" y="181"/>
                    </a:cubicBezTo>
                    <a:cubicBezTo>
                      <a:pt x="199" y="183"/>
                      <a:pt x="198" y="185"/>
                      <a:pt x="198" y="187"/>
                    </a:cubicBezTo>
                    <a:cubicBezTo>
                      <a:pt x="197" y="187"/>
                      <a:pt x="197" y="187"/>
                      <a:pt x="197" y="187"/>
                    </a:cubicBezTo>
                    <a:cubicBezTo>
                      <a:pt x="186" y="192"/>
                      <a:pt x="173" y="195"/>
                      <a:pt x="162" y="198"/>
                    </a:cubicBezTo>
                    <a:cubicBezTo>
                      <a:pt x="155" y="200"/>
                      <a:pt x="148" y="202"/>
                      <a:pt x="142" y="205"/>
                    </a:cubicBezTo>
                    <a:cubicBezTo>
                      <a:pt x="140" y="205"/>
                      <a:pt x="138" y="206"/>
                      <a:pt x="136" y="207"/>
                    </a:cubicBezTo>
                    <a:cubicBezTo>
                      <a:pt x="135" y="208"/>
                      <a:pt x="133" y="209"/>
                      <a:pt x="131" y="210"/>
                    </a:cubicBezTo>
                    <a:moveTo>
                      <a:pt x="149" y="197"/>
                    </a:moveTo>
                    <a:cubicBezTo>
                      <a:pt x="161" y="192"/>
                      <a:pt x="173" y="187"/>
                      <a:pt x="184" y="181"/>
                    </a:cubicBezTo>
                    <a:cubicBezTo>
                      <a:pt x="186" y="180"/>
                      <a:pt x="188" y="179"/>
                      <a:pt x="189" y="178"/>
                    </a:cubicBezTo>
                    <a:cubicBezTo>
                      <a:pt x="193" y="177"/>
                      <a:pt x="196" y="176"/>
                      <a:pt x="199" y="175"/>
                    </a:cubicBezTo>
                    <a:cubicBezTo>
                      <a:pt x="200" y="175"/>
                      <a:pt x="200" y="175"/>
                      <a:pt x="200" y="175"/>
                    </a:cubicBezTo>
                    <a:cubicBezTo>
                      <a:pt x="199" y="176"/>
                      <a:pt x="199" y="177"/>
                      <a:pt x="199" y="179"/>
                    </a:cubicBezTo>
                    <a:cubicBezTo>
                      <a:pt x="198" y="179"/>
                      <a:pt x="198" y="179"/>
                      <a:pt x="197" y="179"/>
                    </a:cubicBezTo>
                    <a:cubicBezTo>
                      <a:pt x="197" y="179"/>
                      <a:pt x="197" y="179"/>
                      <a:pt x="197" y="179"/>
                    </a:cubicBezTo>
                    <a:cubicBezTo>
                      <a:pt x="196" y="179"/>
                      <a:pt x="196" y="180"/>
                      <a:pt x="195" y="180"/>
                    </a:cubicBezTo>
                    <a:cubicBezTo>
                      <a:pt x="193" y="182"/>
                      <a:pt x="190" y="183"/>
                      <a:pt x="187" y="184"/>
                    </a:cubicBezTo>
                    <a:cubicBezTo>
                      <a:pt x="175" y="189"/>
                      <a:pt x="162" y="192"/>
                      <a:pt x="149" y="197"/>
                    </a:cubicBezTo>
                    <a:moveTo>
                      <a:pt x="19" y="174"/>
                    </a:moveTo>
                    <a:cubicBezTo>
                      <a:pt x="18" y="173"/>
                      <a:pt x="18" y="173"/>
                      <a:pt x="18" y="173"/>
                    </a:cubicBezTo>
                    <a:cubicBezTo>
                      <a:pt x="19" y="174"/>
                      <a:pt x="19" y="174"/>
                      <a:pt x="19" y="174"/>
                    </a:cubicBezTo>
                    <a:cubicBezTo>
                      <a:pt x="19" y="174"/>
                      <a:pt x="19" y="174"/>
                      <a:pt x="19" y="174"/>
                    </a:cubicBezTo>
                    <a:cubicBezTo>
                      <a:pt x="19" y="174"/>
                      <a:pt x="19" y="174"/>
                      <a:pt x="19" y="174"/>
                    </a:cubicBezTo>
                    <a:moveTo>
                      <a:pt x="193" y="176"/>
                    </a:moveTo>
                    <a:cubicBezTo>
                      <a:pt x="196" y="175"/>
                      <a:pt x="198" y="174"/>
                      <a:pt x="201" y="172"/>
                    </a:cubicBezTo>
                    <a:cubicBezTo>
                      <a:pt x="201" y="173"/>
                      <a:pt x="200" y="173"/>
                      <a:pt x="200" y="174"/>
                    </a:cubicBezTo>
                    <a:cubicBezTo>
                      <a:pt x="198" y="175"/>
                      <a:pt x="195" y="176"/>
                      <a:pt x="193" y="176"/>
                    </a:cubicBezTo>
                    <a:moveTo>
                      <a:pt x="19" y="172"/>
                    </a:moveTo>
                    <a:cubicBezTo>
                      <a:pt x="18" y="170"/>
                      <a:pt x="20" y="169"/>
                      <a:pt x="21" y="168"/>
                    </a:cubicBezTo>
                    <a:cubicBezTo>
                      <a:pt x="21" y="168"/>
                      <a:pt x="20" y="169"/>
                      <a:pt x="20" y="169"/>
                    </a:cubicBezTo>
                    <a:cubicBezTo>
                      <a:pt x="20" y="170"/>
                      <a:pt x="19" y="171"/>
                      <a:pt x="19" y="172"/>
                    </a:cubicBezTo>
                    <a:moveTo>
                      <a:pt x="18" y="172"/>
                    </a:moveTo>
                    <a:cubicBezTo>
                      <a:pt x="17" y="170"/>
                      <a:pt x="17" y="168"/>
                      <a:pt x="17" y="167"/>
                    </a:cubicBezTo>
                    <a:cubicBezTo>
                      <a:pt x="17" y="167"/>
                      <a:pt x="17" y="167"/>
                      <a:pt x="17" y="167"/>
                    </a:cubicBezTo>
                    <a:cubicBezTo>
                      <a:pt x="17" y="167"/>
                      <a:pt x="19" y="165"/>
                      <a:pt x="20" y="165"/>
                    </a:cubicBezTo>
                    <a:cubicBezTo>
                      <a:pt x="21" y="165"/>
                      <a:pt x="21" y="166"/>
                      <a:pt x="20" y="167"/>
                    </a:cubicBezTo>
                    <a:cubicBezTo>
                      <a:pt x="20" y="168"/>
                      <a:pt x="19" y="168"/>
                      <a:pt x="18" y="169"/>
                    </a:cubicBezTo>
                    <a:cubicBezTo>
                      <a:pt x="18" y="170"/>
                      <a:pt x="18" y="171"/>
                      <a:pt x="18" y="172"/>
                    </a:cubicBezTo>
                    <a:moveTo>
                      <a:pt x="134" y="183"/>
                    </a:moveTo>
                    <a:cubicBezTo>
                      <a:pt x="135" y="181"/>
                      <a:pt x="135" y="179"/>
                      <a:pt x="136" y="178"/>
                    </a:cubicBezTo>
                    <a:cubicBezTo>
                      <a:pt x="142" y="177"/>
                      <a:pt x="148" y="175"/>
                      <a:pt x="155" y="173"/>
                    </a:cubicBezTo>
                    <a:cubicBezTo>
                      <a:pt x="162" y="170"/>
                      <a:pt x="170" y="168"/>
                      <a:pt x="178" y="165"/>
                    </a:cubicBezTo>
                    <a:cubicBezTo>
                      <a:pt x="177" y="166"/>
                      <a:pt x="177" y="166"/>
                      <a:pt x="176" y="166"/>
                    </a:cubicBezTo>
                    <a:cubicBezTo>
                      <a:pt x="167" y="169"/>
                      <a:pt x="159" y="173"/>
                      <a:pt x="151" y="176"/>
                    </a:cubicBezTo>
                    <a:cubicBezTo>
                      <a:pt x="145" y="178"/>
                      <a:pt x="139" y="180"/>
                      <a:pt x="134" y="183"/>
                    </a:cubicBezTo>
                    <a:moveTo>
                      <a:pt x="132" y="190"/>
                    </a:moveTo>
                    <a:cubicBezTo>
                      <a:pt x="132" y="188"/>
                      <a:pt x="133" y="186"/>
                      <a:pt x="133" y="185"/>
                    </a:cubicBezTo>
                    <a:cubicBezTo>
                      <a:pt x="135" y="184"/>
                      <a:pt x="137" y="183"/>
                      <a:pt x="139" y="182"/>
                    </a:cubicBezTo>
                    <a:cubicBezTo>
                      <a:pt x="143" y="180"/>
                      <a:pt x="148" y="179"/>
                      <a:pt x="152" y="177"/>
                    </a:cubicBezTo>
                    <a:cubicBezTo>
                      <a:pt x="161" y="175"/>
                      <a:pt x="169" y="172"/>
                      <a:pt x="178" y="169"/>
                    </a:cubicBezTo>
                    <a:cubicBezTo>
                      <a:pt x="183" y="167"/>
                      <a:pt x="189" y="165"/>
                      <a:pt x="194" y="164"/>
                    </a:cubicBezTo>
                    <a:cubicBezTo>
                      <a:pt x="188" y="166"/>
                      <a:pt x="183" y="168"/>
                      <a:pt x="177" y="170"/>
                    </a:cubicBezTo>
                    <a:cubicBezTo>
                      <a:pt x="162" y="176"/>
                      <a:pt x="146" y="182"/>
                      <a:pt x="132" y="190"/>
                    </a:cubicBezTo>
                    <a:moveTo>
                      <a:pt x="16" y="162"/>
                    </a:moveTo>
                    <a:cubicBezTo>
                      <a:pt x="17" y="162"/>
                      <a:pt x="19" y="161"/>
                      <a:pt x="20" y="161"/>
                    </a:cubicBezTo>
                    <a:cubicBezTo>
                      <a:pt x="20" y="161"/>
                      <a:pt x="20" y="161"/>
                      <a:pt x="19" y="162"/>
                    </a:cubicBezTo>
                    <a:cubicBezTo>
                      <a:pt x="18" y="164"/>
                      <a:pt x="17" y="165"/>
                      <a:pt x="16" y="166"/>
                    </a:cubicBezTo>
                    <a:cubicBezTo>
                      <a:pt x="16" y="165"/>
                      <a:pt x="16" y="163"/>
                      <a:pt x="15" y="162"/>
                    </a:cubicBezTo>
                    <a:cubicBezTo>
                      <a:pt x="16" y="162"/>
                      <a:pt x="16" y="162"/>
                      <a:pt x="16" y="162"/>
                    </a:cubicBezTo>
                    <a:moveTo>
                      <a:pt x="19" y="165"/>
                    </a:moveTo>
                    <a:cubicBezTo>
                      <a:pt x="18" y="165"/>
                      <a:pt x="18" y="165"/>
                      <a:pt x="19" y="164"/>
                    </a:cubicBezTo>
                    <a:cubicBezTo>
                      <a:pt x="20" y="163"/>
                      <a:pt x="21" y="162"/>
                      <a:pt x="22" y="161"/>
                    </a:cubicBezTo>
                    <a:cubicBezTo>
                      <a:pt x="22" y="162"/>
                      <a:pt x="22" y="163"/>
                      <a:pt x="21" y="164"/>
                    </a:cubicBezTo>
                    <a:cubicBezTo>
                      <a:pt x="21" y="164"/>
                      <a:pt x="21" y="164"/>
                      <a:pt x="21" y="164"/>
                    </a:cubicBezTo>
                    <a:cubicBezTo>
                      <a:pt x="21" y="164"/>
                      <a:pt x="19" y="165"/>
                      <a:pt x="19" y="165"/>
                    </a:cubicBezTo>
                    <a:moveTo>
                      <a:pt x="141" y="166"/>
                    </a:moveTo>
                    <a:cubicBezTo>
                      <a:pt x="141" y="165"/>
                      <a:pt x="142" y="164"/>
                      <a:pt x="142" y="163"/>
                    </a:cubicBezTo>
                    <a:cubicBezTo>
                      <a:pt x="142" y="162"/>
                      <a:pt x="142" y="162"/>
                      <a:pt x="142" y="162"/>
                    </a:cubicBezTo>
                    <a:cubicBezTo>
                      <a:pt x="145" y="162"/>
                      <a:pt x="149" y="161"/>
                      <a:pt x="152" y="160"/>
                    </a:cubicBezTo>
                    <a:cubicBezTo>
                      <a:pt x="148" y="161"/>
                      <a:pt x="145" y="163"/>
                      <a:pt x="141" y="166"/>
                    </a:cubicBezTo>
                    <a:moveTo>
                      <a:pt x="139" y="172"/>
                    </a:moveTo>
                    <a:cubicBezTo>
                      <a:pt x="139" y="172"/>
                      <a:pt x="139" y="172"/>
                      <a:pt x="139" y="172"/>
                    </a:cubicBezTo>
                    <a:cubicBezTo>
                      <a:pt x="139" y="171"/>
                      <a:pt x="140" y="170"/>
                      <a:pt x="140" y="169"/>
                    </a:cubicBezTo>
                    <a:cubicBezTo>
                      <a:pt x="145" y="167"/>
                      <a:pt x="150" y="165"/>
                      <a:pt x="155" y="163"/>
                    </a:cubicBezTo>
                    <a:cubicBezTo>
                      <a:pt x="160" y="161"/>
                      <a:pt x="166" y="159"/>
                      <a:pt x="171" y="158"/>
                    </a:cubicBezTo>
                    <a:cubicBezTo>
                      <a:pt x="160" y="162"/>
                      <a:pt x="149" y="166"/>
                      <a:pt x="139" y="172"/>
                    </a:cubicBezTo>
                    <a:moveTo>
                      <a:pt x="131" y="198"/>
                    </a:moveTo>
                    <a:cubicBezTo>
                      <a:pt x="131" y="198"/>
                      <a:pt x="132" y="197"/>
                      <a:pt x="133" y="197"/>
                    </a:cubicBezTo>
                    <a:cubicBezTo>
                      <a:pt x="149" y="188"/>
                      <a:pt x="167" y="182"/>
                      <a:pt x="184" y="174"/>
                    </a:cubicBezTo>
                    <a:cubicBezTo>
                      <a:pt x="192" y="171"/>
                      <a:pt x="201" y="167"/>
                      <a:pt x="209" y="165"/>
                    </a:cubicBezTo>
                    <a:cubicBezTo>
                      <a:pt x="215" y="163"/>
                      <a:pt x="220" y="161"/>
                      <a:pt x="225" y="158"/>
                    </a:cubicBezTo>
                    <a:cubicBezTo>
                      <a:pt x="220" y="163"/>
                      <a:pt x="209" y="165"/>
                      <a:pt x="204" y="170"/>
                    </a:cubicBezTo>
                    <a:cubicBezTo>
                      <a:pt x="203" y="170"/>
                      <a:pt x="203" y="170"/>
                      <a:pt x="203" y="170"/>
                    </a:cubicBezTo>
                    <a:cubicBezTo>
                      <a:pt x="202" y="171"/>
                      <a:pt x="201" y="171"/>
                      <a:pt x="200" y="172"/>
                    </a:cubicBezTo>
                    <a:cubicBezTo>
                      <a:pt x="196" y="174"/>
                      <a:pt x="191" y="176"/>
                      <a:pt x="187" y="178"/>
                    </a:cubicBezTo>
                    <a:cubicBezTo>
                      <a:pt x="184" y="179"/>
                      <a:pt x="180" y="180"/>
                      <a:pt x="176" y="181"/>
                    </a:cubicBezTo>
                    <a:cubicBezTo>
                      <a:pt x="168" y="184"/>
                      <a:pt x="159" y="187"/>
                      <a:pt x="150" y="190"/>
                    </a:cubicBezTo>
                    <a:cubicBezTo>
                      <a:pt x="146" y="192"/>
                      <a:pt x="142" y="193"/>
                      <a:pt x="138" y="195"/>
                    </a:cubicBezTo>
                    <a:cubicBezTo>
                      <a:pt x="136" y="196"/>
                      <a:pt x="134" y="196"/>
                      <a:pt x="132" y="197"/>
                    </a:cubicBezTo>
                    <a:cubicBezTo>
                      <a:pt x="131" y="197"/>
                      <a:pt x="131" y="198"/>
                      <a:pt x="131" y="198"/>
                    </a:cubicBezTo>
                    <a:moveTo>
                      <a:pt x="137" y="175"/>
                    </a:moveTo>
                    <a:cubicBezTo>
                      <a:pt x="137" y="174"/>
                      <a:pt x="137" y="174"/>
                      <a:pt x="137" y="174"/>
                    </a:cubicBezTo>
                    <a:cubicBezTo>
                      <a:pt x="143" y="173"/>
                      <a:pt x="147" y="171"/>
                      <a:pt x="152" y="168"/>
                    </a:cubicBezTo>
                    <a:cubicBezTo>
                      <a:pt x="161" y="164"/>
                      <a:pt x="170" y="162"/>
                      <a:pt x="180" y="159"/>
                    </a:cubicBezTo>
                    <a:cubicBezTo>
                      <a:pt x="182" y="158"/>
                      <a:pt x="184" y="158"/>
                      <a:pt x="187" y="157"/>
                    </a:cubicBezTo>
                    <a:cubicBezTo>
                      <a:pt x="183" y="159"/>
                      <a:pt x="179" y="160"/>
                      <a:pt x="175" y="161"/>
                    </a:cubicBezTo>
                    <a:cubicBezTo>
                      <a:pt x="167" y="164"/>
                      <a:pt x="160" y="167"/>
                      <a:pt x="153" y="170"/>
                    </a:cubicBezTo>
                    <a:cubicBezTo>
                      <a:pt x="148" y="172"/>
                      <a:pt x="142" y="173"/>
                      <a:pt x="137" y="175"/>
                    </a:cubicBezTo>
                    <a:moveTo>
                      <a:pt x="17" y="161"/>
                    </a:moveTo>
                    <a:cubicBezTo>
                      <a:pt x="16" y="161"/>
                      <a:pt x="18" y="159"/>
                      <a:pt x="19" y="159"/>
                    </a:cubicBezTo>
                    <a:cubicBezTo>
                      <a:pt x="20" y="158"/>
                      <a:pt x="21" y="157"/>
                      <a:pt x="21" y="156"/>
                    </a:cubicBezTo>
                    <a:cubicBezTo>
                      <a:pt x="21" y="157"/>
                      <a:pt x="21" y="157"/>
                      <a:pt x="21" y="157"/>
                    </a:cubicBezTo>
                    <a:cubicBezTo>
                      <a:pt x="21" y="158"/>
                      <a:pt x="21" y="159"/>
                      <a:pt x="21" y="159"/>
                    </a:cubicBezTo>
                    <a:cubicBezTo>
                      <a:pt x="21" y="159"/>
                      <a:pt x="21" y="159"/>
                      <a:pt x="21" y="159"/>
                    </a:cubicBezTo>
                    <a:cubicBezTo>
                      <a:pt x="20" y="160"/>
                      <a:pt x="20" y="160"/>
                      <a:pt x="19" y="160"/>
                    </a:cubicBezTo>
                    <a:cubicBezTo>
                      <a:pt x="18" y="161"/>
                      <a:pt x="17" y="161"/>
                      <a:pt x="17" y="161"/>
                    </a:cubicBezTo>
                    <a:moveTo>
                      <a:pt x="15" y="161"/>
                    </a:moveTo>
                    <a:cubicBezTo>
                      <a:pt x="15" y="160"/>
                      <a:pt x="15" y="159"/>
                      <a:pt x="15" y="158"/>
                    </a:cubicBezTo>
                    <a:cubicBezTo>
                      <a:pt x="15" y="158"/>
                      <a:pt x="15" y="158"/>
                      <a:pt x="15" y="158"/>
                    </a:cubicBezTo>
                    <a:cubicBezTo>
                      <a:pt x="16" y="158"/>
                      <a:pt x="16" y="157"/>
                      <a:pt x="17" y="157"/>
                    </a:cubicBezTo>
                    <a:cubicBezTo>
                      <a:pt x="18" y="156"/>
                      <a:pt x="18" y="156"/>
                      <a:pt x="19" y="156"/>
                    </a:cubicBezTo>
                    <a:cubicBezTo>
                      <a:pt x="19" y="156"/>
                      <a:pt x="20" y="156"/>
                      <a:pt x="20" y="156"/>
                    </a:cubicBezTo>
                    <a:cubicBezTo>
                      <a:pt x="19" y="158"/>
                      <a:pt x="17" y="159"/>
                      <a:pt x="15" y="161"/>
                    </a:cubicBezTo>
                    <a:cubicBezTo>
                      <a:pt x="15" y="161"/>
                      <a:pt x="15" y="161"/>
                      <a:pt x="15" y="161"/>
                    </a:cubicBezTo>
                    <a:moveTo>
                      <a:pt x="131" y="197"/>
                    </a:moveTo>
                    <a:cubicBezTo>
                      <a:pt x="131" y="196"/>
                      <a:pt x="131" y="194"/>
                      <a:pt x="131" y="193"/>
                    </a:cubicBezTo>
                    <a:cubicBezTo>
                      <a:pt x="139" y="189"/>
                      <a:pt x="146" y="187"/>
                      <a:pt x="154" y="184"/>
                    </a:cubicBezTo>
                    <a:cubicBezTo>
                      <a:pt x="163" y="181"/>
                      <a:pt x="171" y="177"/>
                      <a:pt x="180" y="174"/>
                    </a:cubicBezTo>
                    <a:cubicBezTo>
                      <a:pt x="188" y="170"/>
                      <a:pt x="197" y="167"/>
                      <a:pt x="206" y="164"/>
                    </a:cubicBezTo>
                    <a:cubicBezTo>
                      <a:pt x="210" y="163"/>
                      <a:pt x="214" y="161"/>
                      <a:pt x="219" y="160"/>
                    </a:cubicBezTo>
                    <a:cubicBezTo>
                      <a:pt x="220" y="159"/>
                      <a:pt x="226" y="156"/>
                      <a:pt x="226" y="156"/>
                    </a:cubicBezTo>
                    <a:cubicBezTo>
                      <a:pt x="226" y="156"/>
                      <a:pt x="226" y="156"/>
                      <a:pt x="225" y="157"/>
                    </a:cubicBezTo>
                    <a:cubicBezTo>
                      <a:pt x="218" y="162"/>
                      <a:pt x="209" y="164"/>
                      <a:pt x="201" y="167"/>
                    </a:cubicBezTo>
                    <a:cubicBezTo>
                      <a:pt x="192" y="170"/>
                      <a:pt x="184" y="174"/>
                      <a:pt x="175" y="177"/>
                    </a:cubicBezTo>
                    <a:cubicBezTo>
                      <a:pt x="160" y="183"/>
                      <a:pt x="145" y="189"/>
                      <a:pt x="131" y="197"/>
                    </a:cubicBezTo>
                    <a:moveTo>
                      <a:pt x="202" y="161"/>
                    </a:moveTo>
                    <a:cubicBezTo>
                      <a:pt x="203" y="161"/>
                      <a:pt x="203" y="161"/>
                      <a:pt x="204" y="160"/>
                    </a:cubicBezTo>
                    <a:cubicBezTo>
                      <a:pt x="208" y="159"/>
                      <a:pt x="212" y="157"/>
                      <a:pt x="216" y="156"/>
                    </a:cubicBezTo>
                    <a:cubicBezTo>
                      <a:pt x="212" y="158"/>
                      <a:pt x="207" y="160"/>
                      <a:pt x="203" y="161"/>
                    </a:cubicBezTo>
                    <a:cubicBezTo>
                      <a:pt x="202" y="161"/>
                      <a:pt x="202" y="161"/>
                      <a:pt x="202" y="161"/>
                    </a:cubicBezTo>
                    <a:moveTo>
                      <a:pt x="131" y="192"/>
                    </a:moveTo>
                    <a:cubicBezTo>
                      <a:pt x="132" y="191"/>
                      <a:pt x="132" y="191"/>
                      <a:pt x="132" y="191"/>
                    </a:cubicBezTo>
                    <a:cubicBezTo>
                      <a:pt x="147" y="182"/>
                      <a:pt x="164" y="177"/>
                      <a:pt x="180" y="170"/>
                    </a:cubicBezTo>
                    <a:cubicBezTo>
                      <a:pt x="188" y="167"/>
                      <a:pt x="197" y="164"/>
                      <a:pt x="205" y="161"/>
                    </a:cubicBezTo>
                    <a:cubicBezTo>
                      <a:pt x="212" y="159"/>
                      <a:pt x="219" y="156"/>
                      <a:pt x="226" y="153"/>
                    </a:cubicBezTo>
                    <a:cubicBezTo>
                      <a:pt x="226" y="153"/>
                      <a:pt x="227" y="153"/>
                      <a:pt x="227" y="153"/>
                    </a:cubicBezTo>
                    <a:cubicBezTo>
                      <a:pt x="228" y="153"/>
                      <a:pt x="228" y="153"/>
                      <a:pt x="228" y="153"/>
                    </a:cubicBezTo>
                    <a:cubicBezTo>
                      <a:pt x="228" y="153"/>
                      <a:pt x="227" y="154"/>
                      <a:pt x="227" y="155"/>
                    </a:cubicBezTo>
                    <a:cubicBezTo>
                      <a:pt x="219" y="158"/>
                      <a:pt x="211" y="161"/>
                      <a:pt x="203" y="164"/>
                    </a:cubicBezTo>
                    <a:cubicBezTo>
                      <a:pt x="194" y="166"/>
                      <a:pt x="186" y="170"/>
                      <a:pt x="178" y="174"/>
                    </a:cubicBezTo>
                    <a:cubicBezTo>
                      <a:pt x="169" y="177"/>
                      <a:pt x="161" y="181"/>
                      <a:pt x="152" y="184"/>
                    </a:cubicBezTo>
                    <a:cubicBezTo>
                      <a:pt x="145" y="186"/>
                      <a:pt x="138" y="189"/>
                      <a:pt x="131" y="192"/>
                    </a:cubicBezTo>
                    <a:moveTo>
                      <a:pt x="15" y="157"/>
                    </a:moveTo>
                    <a:cubicBezTo>
                      <a:pt x="15" y="157"/>
                      <a:pt x="16" y="157"/>
                      <a:pt x="16" y="156"/>
                    </a:cubicBezTo>
                    <a:cubicBezTo>
                      <a:pt x="18" y="155"/>
                      <a:pt x="20" y="154"/>
                      <a:pt x="21" y="152"/>
                    </a:cubicBezTo>
                    <a:cubicBezTo>
                      <a:pt x="21" y="153"/>
                      <a:pt x="21" y="154"/>
                      <a:pt x="21" y="154"/>
                    </a:cubicBezTo>
                    <a:cubicBezTo>
                      <a:pt x="21" y="154"/>
                      <a:pt x="20" y="154"/>
                      <a:pt x="19" y="155"/>
                    </a:cubicBezTo>
                    <a:cubicBezTo>
                      <a:pt x="18" y="155"/>
                      <a:pt x="18" y="156"/>
                      <a:pt x="17" y="156"/>
                    </a:cubicBezTo>
                    <a:cubicBezTo>
                      <a:pt x="16" y="157"/>
                      <a:pt x="16" y="157"/>
                      <a:pt x="15" y="157"/>
                    </a:cubicBezTo>
                    <a:moveTo>
                      <a:pt x="15" y="157"/>
                    </a:moveTo>
                    <a:cubicBezTo>
                      <a:pt x="14" y="156"/>
                      <a:pt x="14" y="155"/>
                      <a:pt x="14" y="153"/>
                    </a:cubicBezTo>
                    <a:cubicBezTo>
                      <a:pt x="16" y="152"/>
                      <a:pt x="18" y="152"/>
                      <a:pt x="20" y="151"/>
                    </a:cubicBezTo>
                    <a:cubicBezTo>
                      <a:pt x="20" y="151"/>
                      <a:pt x="21" y="151"/>
                      <a:pt x="22" y="150"/>
                    </a:cubicBezTo>
                    <a:cubicBezTo>
                      <a:pt x="22" y="151"/>
                      <a:pt x="22" y="151"/>
                      <a:pt x="22" y="151"/>
                    </a:cubicBezTo>
                    <a:cubicBezTo>
                      <a:pt x="21" y="152"/>
                      <a:pt x="20" y="152"/>
                      <a:pt x="20" y="152"/>
                    </a:cubicBezTo>
                    <a:cubicBezTo>
                      <a:pt x="18" y="154"/>
                      <a:pt x="16" y="155"/>
                      <a:pt x="15" y="157"/>
                    </a:cubicBezTo>
                    <a:moveTo>
                      <a:pt x="134" y="184"/>
                    </a:moveTo>
                    <a:cubicBezTo>
                      <a:pt x="140" y="180"/>
                      <a:pt x="148" y="178"/>
                      <a:pt x="155" y="175"/>
                    </a:cubicBezTo>
                    <a:cubicBezTo>
                      <a:pt x="164" y="172"/>
                      <a:pt x="172" y="168"/>
                      <a:pt x="181" y="165"/>
                    </a:cubicBezTo>
                    <a:cubicBezTo>
                      <a:pt x="186" y="164"/>
                      <a:pt x="191" y="162"/>
                      <a:pt x="196" y="160"/>
                    </a:cubicBezTo>
                    <a:cubicBezTo>
                      <a:pt x="199" y="159"/>
                      <a:pt x="203" y="158"/>
                      <a:pt x="206" y="156"/>
                    </a:cubicBezTo>
                    <a:cubicBezTo>
                      <a:pt x="210" y="155"/>
                      <a:pt x="214" y="153"/>
                      <a:pt x="218" y="152"/>
                    </a:cubicBezTo>
                    <a:cubicBezTo>
                      <a:pt x="219" y="152"/>
                      <a:pt x="219" y="151"/>
                      <a:pt x="220" y="151"/>
                    </a:cubicBezTo>
                    <a:cubicBezTo>
                      <a:pt x="222" y="150"/>
                      <a:pt x="225" y="150"/>
                      <a:pt x="227" y="149"/>
                    </a:cubicBezTo>
                    <a:cubicBezTo>
                      <a:pt x="228" y="150"/>
                      <a:pt x="228" y="151"/>
                      <a:pt x="228" y="151"/>
                    </a:cubicBezTo>
                    <a:cubicBezTo>
                      <a:pt x="220" y="153"/>
                      <a:pt x="213" y="156"/>
                      <a:pt x="206" y="159"/>
                    </a:cubicBezTo>
                    <a:cubicBezTo>
                      <a:pt x="197" y="162"/>
                      <a:pt x="189" y="164"/>
                      <a:pt x="180" y="167"/>
                    </a:cubicBezTo>
                    <a:cubicBezTo>
                      <a:pt x="172" y="170"/>
                      <a:pt x="164" y="172"/>
                      <a:pt x="156" y="175"/>
                    </a:cubicBezTo>
                    <a:cubicBezTo>
                      <a:pt x="148" y="178"/>
                      <a:pt x="140" y="180"/>
                      <a:pt x="134" y="184"/>
                    </a:cubicBezTo>
                    <a:moveTo>
                      <a:pt x="33" y="149"/>
                    </a:moveTo>
                    <a:cubicBezTo>
                      <a:pt x="33" y="149"/>
                      <a:pt x="32" y="148"/>
                      <a:pt x="32" y="148"/>
                    </a:cubicBezTo>
                    <a:cubicBezTo>
                      <a:pt x="31" y="147"/>
                      <a:pt x="31" y="147"/>
                      <a:pt x="30" y="146"/>
                    </a:cubicBezTo>
                    <a:cubicBezTo>
                      <a:pt x="30" y="146"/>
                      <a:pt x="31" y="146"/>
                      <a:pt x="31" y="146"/>
                    </a:cubicBezTo>
                    <a:cubicBezTo>
                      <a:pt x="32" y="146"/>
                      <a:pt x="33" y="146"/>
                      <a:pt x="32" y="147"/>
                    </a:cubicBezTo>
                    <a:cubicBezTo>
                      <a:pt x="32" y="147"/>
                      <a:pt x="32" y="148"/>
                      <a:pt x="33" y="148"/>
                    </a:cubicBezTo>
                    <a:cubicBezTo>
                      <a:pt x="33" y="148"/>
                      <a:pt x="33" y="148"/>
                      <a:pt x="33" y="148"/>
                    </a:cubicBezTo>
                    <a:cubicBezTo>
                      <a:pt x="33" y="148"/>
                      <a:pt x="34" y="148"/>
                      <a:pt x="35" y="147"/>
                    </a:cubicBezTo>
                    <a:cubicBezTo>
                      <a:pt x="35" y="148"/>
                      <a:pt x="34" y="149"/>
                      <a:pt x="33" y="149"/>
                    </a:cubicBezTo>
                    <a:moveTo>
                      <a:pt x="138" y="177"/>
                    </a:moveTo>
                    <a:cubicBezTo>
                      <a:pt x="138" y="177"/>
                      <a:pt x="137" y="177"/>
                      <a:pt x="137" y="176"/>
                    </a:cubicBezTo>
                    <a:cubicBezTo>
                      <a:pt x="141" y="174"/>
                      <a:pt x="146" y="174"/>
                      <a:pt x="150" y="172"/>
                    </a:cubicBezTo>
                    <a:cubicBezTo>
                      <a:pt x="158" y="170"/>
                      <a:pt x="165" y="166"/>
                      <a:pt x="173" y="163"/>
                    </a:cubicBezTo>
                    <a:cubicBezTo>
                      <a:pt x="183" y="160"/>
                      <a:pt x="192" y="156"/>
                      <a:pt x="201" y="153"/>
                    </a:cubicBezTo>
                    <a:cubicBezTo>
                      <a:pt x="202" y="153"/>
                      <a:pt x="203" y="153"/>
                      <a:pt x="203" y="152"/>
                    </a:cubicBezTo>
                    <a:cubicBezTo>
                      <a:pt x="204" y="152"/>
                      <a:pt x="204" y="152"/>
                      <a:pt x="205" y="152"/>
                    </a:cubicBezTo>
                    <a:cubicBezTo>
                      <a:pt x="212" y="150"/>
                      <a:pt x="219" y="149"/>
                      <a:pt x="226" y="146"/>
                    </a:cubicBezTo>
                    <a:cubicBezTo>
                      <a:pt x="226" y="147"/>
                      <a:pt x="227" y="147"/>
                      <a:pt x="227" y="148"/>
                    </a:cubicBezTo>
                    <a:cubicBezTo>
                      <a:pt x="226" y="148"/>
                      <a:pt x="226" y="149"/>
                      <a:pt x="225" y="149"/>
                    </a:cubicBezTo>
                    <a:cubicBezTo>
                      <a:pt x="224" y="149"/>
                      <a:pt x="224" y="149"/>
                      <a:pt x="224" y="149"/>
                    </a:cubicBezTo>
                    <a:cubicBezTo>
                      <a:pt x="213" y="152"/>
                      <a:pt x="202" y="156"/>
                      <a:pt x="190" y="161"/>
                    </a:cubicBezTo>
                    <a:cubicBezTo>
                      <a:pt x="185" y="162"/>
                      <a:pt x="180" y="164"/>
                      <a:pt x="175" y="165"/>
                    </a:cubicBezTo>
                    <a:cubicBezTo>
                      <a:pt x="166" y="168"/>
                      <a:pt x="157" y="171"/>
                      <a:pt x="148" y="174"/>
                    </a:cubicBezTo>
                    <a:cubicBezTo>
                      <a:pt x="146" y="175"/>
                      <a:pt x="144" y="175"/>
                      <a:pt x="142" y="176"/>
                    </a:cubicBezTo>
                    <a:cubicBezTo>
                      <a:pt x="141" y="176"/>
                      <a:pt x="141" y="176"/>
                      <a:pt x="140" y="176"/>
                    </a:cubicBezTo>
                    <a:cubicBezTo>
                      <a:pt x="139" y="177"/>
                      <a:pt x="139" y="177"/>
                      <a:pt x="138" y="177"/>
                    </a:cubicBezTo>
                    <a:moveTo>
                      <a:pt x="210" y="150"/>
                    </a:moveTo>
                    <a:cubicBezTo>
                      <a:pt x="211" y="150"/>
                      <a:pt x="212" y="149"/>
                      <a:pt x="214" y="149"/>
                    </a:cubicBezTo>
                    <a:cubicBezTo>
                      <a:pt x="216" y="148"/>
                      <a:pt x="218" y="148"/>
                      <a:pt x="220" y="147"/>
                    </a:cubicBezTo>
                    <a:cubicBezTo>
                      <a:pt x="220" y="147"/>
                      <a:pt x="224" y="146"/>
                      <a:pt x="224" y="146"/>
                    </a:cubicBezTo>
                    <a:cubicBezTo>
                      <a:pt x="224" y="146"/>
                      <a:pt x="223" y="146"/>
                      <a:pt x="222" y="146"/>
                    </a:cubicBezTo>
                    <a:cubicBezTo>
                      <a:pt x="218" y="148"/>
                      <a:pt x="214" y="149"/>
                      <a:pt x="210" y="150"/>
                    </a:cubicBezTo>
                    <a:moveTo>
                      <a:pt x="188" y="148"/>
                    </a:moveTo>
                    <a:cubicBezTo>
                      <a:pt x="193" y="147"/>
                      <a:pt x="197" y="146"/>
                      <a:pt x="202" y="144"/>
                    </a:cubicBezTo>
                    <a:cubicBezTo>
                      <a:pt x="203" y="144"/>
                      <a:pt x="204" y="144"/>
                      <a:pt x="205" y="143"/>
                    </a:cubicBezTo>
                    <a:cubicBezTo>
                      <a:pt x="200" y="145"/>
                      <a:pt x="194" y="147"/>
                      <a:pt x="188" y="148"/>
                    </a:cubicBezTo>
                    <a:moveTo>
                      <a:pt x="215" y="145"/>
                    </a:moveTo>
                    <a:cubicBezTo>
                      <a:pt x="217" y="144"/>
                      <a:pt x="219" y="143"/>
                      <a:pt x="222" y="143"/>
                    </a:cubicBezTo>
                    <a:cubicBezTo>
                      <a:pt x="219" y="143"/>
                      <a:pt x="217" y="144"/>
                      <a:pt x="215" y="145"/>
                    </a:cubicBezTo>
                    <a:moveTo>
                      <a:pt x="222" y="143"/>
                    </a:moveTo>
                    <a:cubicBezTo>
                      <a:pt x="222" y="143"/>
                      <a:pt x="222" y="143"/>
                      <a:pt x="222" y="143"/>
                    </a:cubicBezTo>
                    <a:cubicBezTo>
                      <a:pt x="222" y="143"/>
                      <a:pt x="222" y="143"/>
                      <a:pt x="222" y="143"/>
                    </a:cubicBezTo>
                    <a:moveTo>
                      <a:pt x="138" y="173"/>
                    </a:moveTo>
                    <a:cubicBezTo>
                      <a:pt x="138" y="173"/>
                      <a:pt x="138" y="173"/>
                      <a:pt x="138" y="173"/>
                    </a:cubicBezTo>
                    <a:cubicBezTo>
                      <a:pt x="139" y="172"/>
                      <a:pt x="141" y="171"/>
                      <a:pt x="141" y="171"/>
                    </a:cubicBezTo>
                    <a:cubicBezTo>
                      <a:pt x="146" y="169"/>
                      <a:pt x="151" y="167"/>
                      <a:pt x="155" y="165"/>
                    </a:cubicBezTo>
                    <a:cubicBezTo>
                      <a:pt x="164" y="161"/>
                      <a:pt x="173" y="158"/>
                      <a:pt x="183" y="155"/>
                    </a:cubicBezTo>
                    <a:cubicBezTo>
                      <a:pt x="186" y="153"/>
                      <a:pt x="189" y="152"/>
                      <a:pt x="192" y="152"/>
                    </a:cubicBezTo>
                    <a:cubicBezTo>
                      <a:pt x="203" y="149"/>
                      <a:pt x="214" y="147"/>
                      <a:pt x="224" y="143"/>
                    </a:cubicBezTo>
                    <a:cubicBezTo>
                      <a:pt x="224" y="143"/>
                      <a:pt x="225" y="144"/>
                      <a:pt x="225" y="145"/>
                    </a:cubicBezTo>
                    <a:cubicBezTo>
                      <a:pt x="216" y="146"/>
                      <a:pt x="207" y="149"/>
                      <a:pt x="198" y="153"/>
                    </a:cubicBezTo>
                    <a:cubicBezTo>
                      <a:pt x="198" y="153"/>
                      <a:pt x="197" y="153"/>
                      <a:pt x="197" y="153"/>
                    </a:cubicBezTo>
                    <a:cubicBezTo>
                      <a:pt x="180" y="158"/>
                      <a:pt x="162" y="162"/>
                      <a:pt x="146" y="170"/>
                    </a:cubicBezTo>
                    <a:cubicBezTo>
                      <a:pt x="144" y="172"/>
                      <a:pt x="142" y="172"/>
                      <a:pt x="139" y="173"/>
                    </a:cubicBezTo>
                    <a:cubicBezTo>
                      <a:pt x="138" y="173"/>
                      <a:pt x="138" y="173"/>
                      <a:pt x="138" y="173"/>
                    </a:cubicBezTo>
                    <a:moveTo>
                      <a:pt x="30" y="145"/>
                    </a:moveTo>
                    <a:cubicBezTo>
                      <a:pt x="30" y="145"/>
                      <a:pt x="30" y="145"/>
                      <a:pt x="31" y="144"/>
                    </a:cubicBezTo>
                    <a:cubicBezTo>
                      <a:pt x="33" y="143"/>
                      <a:pt x="35" y="142"/>
                      <a:pt x="36" y="140"/>
                    </a:cubicBezTo>
                    <a:cubicBezTo>
                      <a:pt x="36" y="142"/>
                      <a:pt x="36" y="144"/>
                      <a:pt x="35" y="146"/>
                    </a:cubicBezTo>
                    <a:cubicBezTo>
                      <a:pt x="35" y="146"/>
                      <a:pt x="34" y="147"/>
                      <a:pt x="34" y="147"/>
                    </a:cubicBezTo>
                    <a:cubicBezTo>
                      <a:pt x="34" y="147"/>
                      <a:pt x="34" y="146"/>
                      <a:pt x="35" y="145"/>
                    </a:cubicBezTo>
                    <a:cubicBezTo>
                      <a:pt x="35" y="144"/>
                      <a:pt x="35" y="144"/>
                      <a:pt x="35" y="144"/>
                    </a:cubicBezTo>
                    <a:cubicBezTo>
                      <a:pt x="35" y="144"/>
                      <a:pt x="34" y="144"/>
                      <a:pt x="34" y="144"/>
                    </a:cubicBezTo>
                    <a:cubicBezTo>
                      <a:pt x="34" y="144"/>
                      <a:pt x="33" y="145"/>
                      <a:pt x="32" y="145"/>
                    </a:cubicBezTo>
                    <a:cubicBezTo>
                      <a:pt x="31" y="145"/>
                      <a:pt x="30" y="145"/>
                      <a:pt x="30" y="145"/>
                    </a:cubicBezTo>
                    <a:moveTo>
                      <a:pt x="14" y="152"/>
                    </a:moveTo>
                    <a:cubicBezTo>
                      <a:pt x="14" y="151"/>
                      <a:pt x="14" y="151"/>
                      <a:pt x="14" y="150"/>
                    </a:cubicBezTo>
                    <a:cubicBezTo>
                      <a:pt x="19" y="148"/>
                      <a:pt x="23" y="146"/>
                      <a:pt x="28" y="143"/>
                    </a:cubicBezTo>
                    <a:cubicBezTo>
                      <a:pt x="30" y="142"/>
                      <a:pt x="32" y="142"/>
                      <a:pt x="33" y="141"/>
                    </a:cubicBezTo>
                    <a:cubicBezTo>
                      <a:pt x="34" y="140"/>
                      <a:pt x="35" y="140"/>
                      <a:pt x="35" y="140"/>
                    </a:cubicBezTo>
                    <a:cubicBezTo>
                      <a:pt x="35" y="140"/>
                      <a:pt x="35" y="141"/>
                      <a:pt x="34" y="141"/>
                    </a:cubicBezTo>
                    <a:cubicBezTo>
                      <a:pt x="32" y="143"/>
                      <a:pt x="30" y="144"/>
                      <a:pt x="28" y="145"/>
                    </a:cubicBezTo>
                    <a:cubicBezTo>
                      <a:pt x="28" y="145"/>
                      <a:pt x="27" y="145"/>
                      <a:pt x="27" y="145"/>
                    </a:cubicBezTo>
                    <a:cubicBezTo>
                      <a:pt x="26" y="145"/>
                      <a:pt x="26" y="145"/>
                      <a:pt x="25" y="145"/>
                    </a:cubicBezTo>
                    <a:cubicBezTo>
                      <a:pt x="24" y="146"/>
                      <a:pt x="23" y="148"/>
                      <a:pt x="22" y="149"/>
                    </a:cubicBezTo>
                    <a:cubicBezTo>
                      <a:pt x="19" y="150"/>
                      <a:pt x="16" y="151"/>
                      <a:pt x="14" y="152"/>
                    </a:cubicBezTo>
                    <a:moveTo>
                      <a:pt x="140" y="168"/>
                    </a:moveTo>
                    <a:cubicBezTo>
                      <a:pt x="141" y="168"/>
                      <a:pt x="141" y="167"/>
                      <a:pt x="141" y="167"/>
                    </a:cubicBezTo>
                    <a:cubicBezTo>
                      <a:pt x="142" y="166"/>
                      <a:pt x="144" y="165"/>
                      <a:pt x="145" y="164"/>
                    </a:cubicBezTo>
                    <a:cubicBezTo>
                      <a:pt x="153" y="160"/>
                      <a:pt x="162" y="157"/>
                      <a:pt x="171" y="154"/>
                    </a:cubicBezTo>
                    <a:cubicBezTo>
                      <a:pt x="188" y="149"/>
                      <a:pt x="205" y="146"/>
                      <a:pt x="221" y="139"/>
                    </a:cubicBezTo>
                    <a:cubicBezTo>
                      <a:pt x="222" y="140"/>
                      <a:pt x="222" y="141"/>
                      <a:pt x="223" y="142"/>
                    </a:cubicBezTo>
                    <a:cubicBezTo>
                      <a:pt x="216" y="143"/>
                      <a:pt x="209" y="146"/>
                      <a:pt x="202" y="148"/>
                    </a:cubicBezTo>
                    <a:cubicBezTo>
                      <a:pt x="202" y="148"/>
                      <a:pt x="201" y="148"/>
                      <a:pt x="201" y="148"/>
                    </a:cubicBezTo>
                    <a:cubicBezTo>
                      <a:pt x="185" y="152"/>
                      <a:pt x="169" y="157"/>
                      <a:pt x="153" y="163"/>
                    </a:cubicBezTo>
                    <a:cubicBezTo>
                      <a:pt x="150" y="164"/>
                      <a:pt x="146" y="166"/>
                      <a:pt x="142" y="167"/>
                    </a:cubicBezTo>
                    <a:cubicBezTo>
                      <a:pt x="142" y="167"/>
                      <a:pt x="141" y="168"/>
                      <a:pt x="140" y="168"/>
                    </a:cubicBezTo>
                    <a:moveTo>
                      <a:pt x="143" y="161"/>
                    </a:moveTo>
                    <a:cubicBezTo>
                      <a:pt x="156" y="155"/>
                      <a:pt x="170" y="151"/>
                      <a:pt x="184" y="147"/>
                    </a:cubicBezTo>
                    <a:cubicBezTo>
                      <a:pt x="190" y="145"/>
                      <a:pt x="197" y="143"/>
                      <a:pt x="203" y="141"/>
                    </a:cubicBezTo>
                    <a:cubicBezTo>
                      <a:pt x="209" y="139"/>
                      <a:pt x="214" y="138"/>
                      <a:pt x="220" y="136"/>
                    </a:cubicBezTo>
                    <a:cubicBezTo>
                      <a:pt x="220" y="136"/>
                      <a:pt x="220" y="137"/>
                      <a:pt x="221" y="138"/>
                    </a:cubicBezTo>
                    <a:cubicBezTo>
                      <a:pt x="208" y="142"/>
                      <a:pt x="195" y="146"/>
                      <a:pt x="182" y="149"/>
                    </a:cubicBezTo>
                    <a:cubicBezTo>
                      <a:pt x="175" y="151"/>
                      <a:pt x="168" y="153"/>
                      <a:pt x="162" y="155"/>
                    </a:cubicBezTo>
                    <a:cubicBezTo>
                      <a:pt x="158" y="156"/>
                      <a:pt x="155" y="158"/>
                      <a:pt x="152" y="159"/>
                    </a:cubicBezTo>
                    <a:cubicBezTo>
                      <a:pt x="149" y="160"/>
                      <a:pt x="146" y="160"/>
                      <a:pt x="143" y="161"/>
                    </a:cubicBezTo>
                    <a:moveTo>
                      <a:pt x="15" y="149"/>
                    </a:moveTo>
                    <a:cubicBezTo>
                      <a:pt x="15" y="149"/>
                      <a:pt x="15" y="149"/>
                      <a:pt x="16" y="148"/>
                    </a:cubicBezTo>
                    <a:cubicBezTo>
                      <a:pt x="23" y="144"/>
                      <a:pt x="30" y="140"/>
                      <a:pt x="37" y="135"/>
                    </a:cubicBezTo>
                    <a:cubicBezTo>
                      <a:pt x="37" y="136"/>
                      <a:pt x="36" y="138"/>
                      <a:pt x="36" y="139"/>
                    </a:cubicBezTo>
                    <a:cubicBezTo>
                      <a:pt x="33" y="140"/>
                      <a:pt x="29" y="142"/>
                      <a:pt x="26" y="143"/>
                    </a:cubicBezTo>
                    <a:cubicBezTo>
                      <a:pt x="24" y="144"/>
                      <a:pt x="22" y="145"/>
                      <a:pt x="20" y="146"/>
                    </a:cubicBezTo>
                    <a:cubicBezTo>
                      <a:pt x="20" y="146"/>
                      <a:pt x="20" y="146"/>
                      <a:pt x="20" y="146"/>
                    </a:cubicBezTo>
                    <a:cubicBezTo>
                      <a:pt x="20" y="146"/>
                      <a:pt x="19" y="147"/>
                      <a:pt x="18" y="148"/>
                    </a:cubicBezTo>
                    <a:cubicBezTo>
                      <a:pt x="16" y="148"/>
                      <a:pt x="15" y="149"/>
                      <a:pt x="15" y="149"/>
                    </a:cubicBezTo>
                    <a:moveTo>
                      <a:pt x="273" y="139"/>
                    </a:moveTo>
                    <a:cubicBezTo>
                      <a:pt x="272" y="138"/>
                      <a:pt x="272" y="138"/>
                      <a:pt x="272" y="137"/>
                    </a:cubicBezTo>
                    <a:cubicBezTo>
                      <a:pt x="272" y="137"/>
                      <a:pt x="272" y="136"/>
                      <a:pt x="273" y="135"/>
                    </a:cubicBezTo>
                    <a:cubicBezTo>
                      <a:pt x="273" y="136"/>
                      <a:pt x="273" y="137"/>
                      <a:pt x="273" y="138"/>
                    </a:cubicBezTo>
                    <a:cubicBezTo>
                      <a:pt x="273" y="138"/>
                      <a:pt x="273" y="138"/>
                      <a:pt x="273" y="139"/>
                    </a:cubicBezTo>
                    <a:moveTo>
                      <a:pt x="13" y="144"/>
                    </a:moveTo>
                    <a:cubicBezTo>
                      <a:pt x="17" y="143"/>
                      <a:pt x="20" y="142"/>
                      <a:pt x="23" y="140"/>
                    </a:cubicBezTo>
                    <a:cubicBezTo>
                      <a:pt x="27" y="138"/>
                      <a:pt x="32" y="137"/>
                      <a:pt x="37" y="134"/>
                    </a:cubicBezTo>
                    <a:cubicBezTo>
                      <a:pt x="37" y="134"/>
                      <a:pt x="37" y="134"/>
                      <a:pt x="37" y="134"/>
                    </a:cubicBezTo>
                    <a:cubicBezTo>
                      <a:pt x="29" y="138"/>
                      <a:pt x="21" y="144"/>
                      <a:pt x="13" y="149"/>
                    </a:cubicBezTo>
                    <a:cubicBezTo>
                      <a:pt x="13" y="147"/>
                      <a:pt x="13" y="145"/>
                      <a:pt x="13" y="144"/>
                    </a:cubicBezTo>
                    <a:cubicBezTo>
                      <a:pt x="13" y="144"/>
                      <a:pt x="13" y="144"/>
                      <a:pt x="13" y="144"/>
                    </a:cubicBezTo>
                    <a:moveTo>
                      <a:pt x="141" y="155"/>
                    </a:moveTo>
                    <a:cubicBezTo>
                      <a:pt x="141" y="154"/>
                      <a:pt x="141" y="152"/>
                      <a:pt x="141" y="151"/>
                    </a:cubicBezTo>
                    <a:cubicBezTo>
                      <a:pt x="154" y="148"/>
                      <a:pt x="166" y="143"/>
                      <a:pt x="179" y="139"/>
                    </a:cubicBezTo>
                    <a:cubicBezTo>
                      <a:pt x="186" y="137"/>
                      <a:pt x="193" y="136"/>
                      <a:pt x="199" y="134"/>
                    </a:cubicBezTo>
                    <a:cubicBezTo>
                      <a:pt x="200" y="134"/>
                      <a:pt x="200" y="134"/>
                      <a:pt x="200" y="134"/>
                    </a:cubicBezTo>
                    <a:cubicBezTo>
                      <a:pt x="199" y="134"/>
                      <a:pt x="198" y="134"/>
                      <a:pt x="197" y="135"/>
                    </a:cubicBezTo>
                    <a:cubicBezTo>
                      <a:pt x="190" y="137"/>
                      <a:pt x="183" y="139"/>
                      <a:pt x="176" y="141"/>
                    </a:cubicBezTo>
                    <a:cubicBezTo>
                      <a:pt x="170" y="143"/>
                      <a:pt x="163" y="146"/>
                      <a:pt x="157" y="148"/>
                    </a:cubicBezTo>
                    <a:cubicBezTo>
                      <a:pt x="152" y="150"/>
                      <a:pt x="146" y="152"/>
                      <a:pt x="141" y="155"/>
                    </a:cubicBezTo>
                    <a:moveTo>
                      <a:pt x="142" y="161"/>
                    </a:moveTo>
                    <a:cubicBezTo>
                      <a:pt x="142" y="159"/>
                      <a:pt x="141" y="158"/>
                      <a:pt x="141" y="156"/>
                    </a:cubicBezTo>
                    <a:cubicBezTo>
                      <a:pt x="144" y="156"/>
                      <a:pt x="146" y="155"/>
                      <a:pt x="148" y="154"/>
                    </a:cubicBezTo>
                    <a:cubicBezTo>
                      <a:pt x="152" y="152"/>
                      <a:pt x="156" y="151"/>
                      <a:pt x="160" y="150"/>
                    </a:cubicBezTo>
                    <a:cubicBezTo>
                      <a:pt x="168" y="148"/>
                      <a:pt x="176" y="145"/>
                      <a:pt x="184" y="143"/>
                    </a:cubicBezTo>
                    <a:cubicBezTo>
                      <a:pt x="192" y="141"/>
                      <a:pt x="200" y="139"/>
                      <a:pt x="208" y="136"/>
                    </a:cubicBezTo>
                    <a:cubicBezTo>
                      <a:pt x="212" y="135"/>
                      <a:pt x="216" y="135"/>
                      <a:pt x="219" y="133"/>
                    </a:cubicBezTo>
                    <a:cubicBezTo>
                      <a:pt x="219" y="134"/>
                      <a:pt x="219" y="134"/>
                      <a:pt x="219" y="135"/>
                    </a:cubicBezTo>
                    <a:cubicBezTo>
                      <a:pt x="214" y="138"/>
                      <a:pt x="207" y="139"/>
                      <a:pt x="201" y="141"/>
                    </a:cubicBezTo>
                    <a:cubicBezTo>
                      <a:pt x="194" y="143"/>
                      <a:pt x="186" y="145"/>
                      <a:pt x="179" y="148"/>
                    </a:cubicBezTo>
                    <a:cubicBezTo>
                      <a:pt x="166" y="151"/>
                      <a:pt x="154" y="155"/>
                      <a:pt x="142" y="161"/>
                    </a:cubicBezTo>
                    <a:moveTo>
                      <a:pt x="271" y="136"/>
                    </a:moveTo>
                    <a:cubicBezTo>
                      <a:pt x="271" y="135"/>
                      <a:pt x="270" y="134"/>
                      <a:pt x="270" y="133"/>
                    </a:cubicBezTo>
                    <a:cubicBezTo>
                      <a:pt x="270" y="133"/>
                      <a:pt x="271" y="133"/>
                      <a:pt x="272" y="133"/>
                    </a:cubicBezTo>
                    <a:cubicBezTo>
                      <a:pt x="272" y="133"/>
                      <a:pt x="272" y="133"/>
                      <a:pt x="272" y="133"/>
                    </a:cubicBezTo>
                    <a:cubicBezTo>
                      <a:pt x="272" y="133"/>
                      <a:pt x="272" y="135"/>
                      <a:pt x="271" y="136"/>
                    </a:cubicBezTo>
                    <a:moveTo>
                      <a:pt x="229" y="133"/>
                    </a:moveTo>
                    <a:cubicBezTo>
                      <a:pt x="232" y="133"/>
                      <a:pt x="234" y="133"/>
                      <a:pt x="237" y="132"/>
                    </a:cubicBezTo>
                    <a:cubicBezTo>
                      <a:pt x="238" y="132"/>
                      <a:pt x="239" y="132"/>
                      <a:pt x="240" y="131"/>
                    </a:cubicBezTo>
                    <a:cubicBezTo>
                      <a:pt x="240" y="131"/>
                      <a:pt x="243" y="131"/>
                      <a:pt x="244" y="131"/>
                    </a:cubicBezTo>
                    <a:cubicBezTo>
                      <a:pt x="245" y="131"/>
                      <a:pt x="245" y="131"/>
                      <a:pt x="244" y="132"/>
                    </a:cubicBezTo>
                    <a:cubicBezTo>
                      <a:pt x="243" y="133"/>
                      <a:pt x="241" y="133"/>
                      <a:pt x="239" y="134"/>
                    </a:cubicBezTo>
                    <a:cubicBezTo>
                      <a:pt x="237" y="134"/>
                      <a:pt x="235" y="134"/>
                      <a:pt x="234" y="134"/>
                    </a:cubicBezTo>
                    <a:cubicBezTo>
                      <a:pt x="234" y="134"/>
                      <a:pt x="234" y="134"/>
                      <a:pt x="234" y="134"/>
                    </a:cubicBezTo>
                    <a:cubicBezTo>
                      <a:pt x="232" y="134"/>
                      <a:pt x="230" y="134"/>
                      <a:pt x="229" y="133"/>
                    </a:cubicBezTo>
                    <a:cubicBezTo>
                      <a:pt x="229" y="133"/>
                      <a:pt x="229" y="133"/>
                      <a:pt x="229" y="133"/>
                    </a:cubicBezTo>
                    <a:moveTo>
                      <a:pt x="269" y="132"/>
                    </a:moveTo>
                    <a:cubicBezTo>
                      <a:pt x="269" y="132"/>
                      <a:pt x="268" y="131"/>
                      <a:pt x="268" y="130"/>
                    </a:cubicBezTo>
                    <a:cubicBezTo>
                      <a:pt x="267" y="130"/>
                      <a:pt x="267" y="130"/>
                      <a:pt x="267" y="130"/>
                    </a:cubicBezTo>
                    <a:cubicBezTo>
                      <a:pt x="268" y="130"/>
                      <a:pt x="268" y="130"/>
                      <a:pt x="269" y="130"/>
                    </a:cubicBezTo>
                    <a:cubicBezTo>
                      <a:pt x="270" y="130"/>
                      <a:pt x="270" y="130"/>
                      <a:pt x="269" y="132"/>
                    </a:cubicBezTo>
                    <a:moveTo>
                      <a:pt x="144" y="139"/>
                    </a:moveTo>
                    <a:cubicBezTo>
                      <a:pt x="144" y="138"/>
                      <a:pt x="145" y="137"/>
                      <a:pt x="145" y="136"/>
                    </a:cubicBezTo>
                    <a:cubicBezTo>
                      <a:pt x="150" y="136"/>
                      <a:pt x="154" y="135"/>
                      <a:pt x="159" y="133"/>
                    </a:cubicBezTo>
                    <a:cubicBezTo>
                      <a:pt x="164" y="132"/>
                      <a:pt x="169" y="130"/>
                      <a:pt x="173" y="129"/>
                    </a:cubicBezTo>
                    <a:cubicBezTo>
                      <a:pt x="169" y="131"/>
                      <a:pt x="164" y="133"/>
                      <a:pt x="159" y="135"/>
                    </a:cubicBezTo>
                    <a:cubicBezTo>
                      <a:pt x="154" y="137"/>
                      <a:pt x="149" y="137"/>
                      <a:pt x="144" y="139"/>
                    </a:cubicBezTo>
                    <a:moveTo>
                      <a:pt x="15" y="142"/>
                    </a:moveTo>
                    <a:cubicBezTo>
                      <a:pt x="15" y="142"/>
                      <a:pt x="15" y="142"/>
                      <a:pt x="15" y="142"/>
                    </a:cubicBezTo>
                    <a:cubicBezTo>
                      <a:pt x="18" y="139"/>
                      <a:pt x="24" y="137"/>
                      <a:pt x="28" y="135"/>
                    </a:cubicBezTo>
                    <a:cubicBezTo>
                      <a:pt x="32" y="133"/>
                      <a:pt x="35" y="131"/>
                      <a:pt x="39" y="128"/>
                    </a:cubicBezTo>
                    <a:cubicBezTo>
                      <a:pt x="38" y="129"/>
                      <a:pt x="38" y="130"/>
                      <a:pt x="37" y="131"/>
                    </a:cubicBezTo>
                    <a:cubicBezTo>
                      <a:pt x="37" y="132"/>
                      <a:pt x="37" y="133"/>
                      <a:pt x="37" y="133"/>
                    </a:cubicBezTo>
                    <a:cubicBezTo>
                      <a:pt x="33" y="135"/>
                      <a:pt x="29" y="136"/>
                      <a:pt x="26" y="138"/>
                    </a:cubicBezTo>
                    <a:cubicBezTo>
                      <a:pt x="24" y="139"/>
                      <a:pt x="22" y="140"/>
                      <a:pt x="21" y="140"/>
                    </a:cubicBezTo>
                    <a:cubicBezTo>
                      <a:pt x="21" y="140"/>
                      <a:pt x="19" y="141"/>
                      <a:pt x="18" y="141"/>
                    </a:cubicBezTo>
                    <a:cubicBezTo>
                      <a:pt x="17" y="142"/>
                      <a:pt x="15" y="142"/>
                      <a:pt x="15" y="142"/>
                    </a:cubicBezTo>
                    <a:moveTo>
                      <a:pt x="13" y="139"/>
                    </a:moveTo>
                    <a:cubicBezTo>
                      <a:pt x="22" y="137"/>
                      <a:pt x="30" y="133"/>
                      <a:pt x="38" y="128"/>
                    </a:cubicBezTo>
                    <a:cubicBezTo>
                      <a:pt x="33" y="131"/>
                      <a:pt x="29" y="134"/>
                      <a:pt x="24" y="136"/>
                    </a:cubicBezTo>
                    <a:cubicBezTo>
                      <a:pt x="20" y="138"/>
                      <a:pt x="16" y="140"/>
                      <a:pt x="13" y="143"/>
                    </a:cubicBezTo>
                    <a:cubicBezTo>
                      <a:pt x="13" y="141"/>
                      <a:pt x="13" y="140"/>
                      <a:pt x="13" y="139"/>
                    </a:cubicBezTo>
                    <a:cubicBezTo>
                      <a:pt x="13" y="139"/>
                      <a:pt x="13" y="139"/>
                      <a:pt x="13" y="139"/>
                    </a:cubicBezTo>
                    <a:moveTo>
                      <a:pt x="141" y="149"/>
                    </a:moveTo>
                    <a:cubicBezTo>
                      <a:pt x="141" y="148"/>
                      <a:pt x="141" y="147"/>
                      <a:pt x="142" y="145"/>
                    </a:cubicBezTo>
                    <a:cubicBezTo>
                      <a:pt x="154" y="140"/>
                      <a:pt x="167" y="137"/>
                      <a:pt x="180" y="133"/>
                    </a:cubicBezTo>
                    <a:cubicBezTo>
                      <a:pt x="186" y="132"/>
                      <a:pt x="192" y="130"/>
                      <a:pt x="198" y="128"/>
                    </a:cubicBezTo>
                    <a:cubicBezTo>
                      <a:pt x="200" y="128"/>
                      <a:pt x="201" y="127"/>
                      <a:pt x="202" y="127"/>
                    </a:cubicBezTo>
                    <a:cubicBezTo>
                      <a:pt x="193" y="130"/>
                      <a:pt x="183" y="133"/>
                      <a:pt x="174" y="136"/>
                    </a:cubicBezTo>
                    <a:cubicBezTo>
                      <a:pt x="163" y="140"/>
                      <a:pt x="151" y="144"/>
                      <a:pt x="141" y="149"/>
                    </a:cubicBezTo>
                    <a:moveTo>
                      <a:pt x="40" y="127"/>
                    </a:moveTo>
                    <a:cubicBezTo>
                      <a:pt x="40" y="127"/>
                      <a:pt x="40" y="127"/>
                      <a:pt x="40" y="127"/>
                    </a:cubicBezTo>
                    <a:cubicBezTo>
                      <a:pt x="40" y="127"/>
                      <a:pt x="40" y="127"/>
                      <a:pt x="40" y="127"/>
                    </a:cubicBezTo>
                    <a:moveTo>
                      <a:pt x="141" y="156"/>
                    </a:moveTo>
                    <a:cubicBezTo>
                      <a:pt x="141" y="156"/>
                      <a:pt x="141" y="156"/>
                      <a:pt x="141" y="156"/>
                    </a:cubicBezTo>
                    <a:cubicBezTo>
                      <a:pt x="142" y="155"/>
                      <a:pt x="144" y="154"/>
                      <a:pt x="145" y="154"/>
                    </a:cubicBezTo>
                    <a:cubicBezTo>
                      <a:pt x="149" y="152"/>
                      <a:pt x="153" y="151"/>
                      <a:pt x="157" y="149"/>
                    </a:cubicBezTo>
                    <a:cubicBezTo>
                      <a:pt x="164" y="147"/>
                      <a:pt x="171" y="144"/>
                      <a:pt x="179" y="141"/>
                    </a:cubicBezTo>
                    <a:cubicBezTo>
                      <a:pt x="185" y="139"/>
                      <a:pt x="192" y="137"/>
                      <a:pt x="199" y="135"/>
                    </a:cubicBezTo>
                    <a:cubicBezTo>
                      <a:pt x="206" y="133"/>
                      <a:pt x="212" y="129"/>
                      <a:pt x="219" y="127"/>
                    </a:cubicBezTo>
                    <a:cubicBezTo>
                      <a:pt x="219" y="127"/>
                      <a:pt x="219" y="127"/>
                      <a:pt x="219" y="127"/>
                    </a:cubicBezTo>
                    <a:cubicBezTo>
                      <a:pt x="219" y="128"/>
                      <a:pt x="219" y="130"/>
                      <a:pt x="219" y="132"/>
                    </a:cubicBezTo>
                    <a:cubicBezTo>
                      <a:pt x="218" y="132"/>
                      <a:pt x="218" y="132"/>
                      <a:pt x="217" y="132"/>
                    </a:cubicBezTo>
                    <a:cubicBezTo>
                      <a:pt x="217" y="132"/>
                      <a:pt x="217" y="133"/>
                      <a:pt x="217" y="133"/>
                    </a:cubicBezTo>
                    <a:cubicBezTo>
                      <a:pt x="216" y="133"/>
                      <a:pt x="214" y="134"/>
                      <a:pt x="214" y="134"/>
                    </a:cubicBezTo>
                    <a:cubicBezTo>
                      <a:pt x="211" y="135"/>
                      <a:pt x="208" y="135"/>
                      <a:pt x="206" y="136"/>
                    </a:cubicBezTo>
                    <a:cubicBezTo>
                      <a:pt x="198" y="138"/>
                      <a:pt x="191" y="140"/>
                      <a:pt x="183" y="142"/>
                    </a:cubicBezTo>
                    <a:cubicBezTo>
                      <a:pt x="171" y="146"/>
                      <a:pt x="156" y="149"/>
                      <a:pt x="144" y="154"/>
                    </a:cubicBezTo>
                    <a:cubicBezTo>
                      <a:pt x="142" y="155"/>
                      <a:pt x="142" y="156"/>
                      <a:pt x="141" y="156"/>
                    </a:cubicBezTo>
                    <a:moveTo>
                      <a:pt x="266" y="129"/>
                    </a:moveTo>
                    <a:cubicBezTo>
                      <a:pt x="265" y="128"/>
                      <a:pt x="265" y="127"/>
                      <a:pt x="264" y="127"/>
                    </a:cubicBezTo>
                    <a:cubicBezTo>
                      <a:pt x="265" y="126"/>
                      <a:pt x="267" y="126"/>
                      <a:pt x="268" y="126"/>
                    </a:cubicBezTo>
                    <a:cubicBezTo>
                      <a:pt x="268" y="126"/>
                      <a:pt x="269" y="126"/>
                      <a:pt x="269" y="126"/>
                    </a:cubicBezTo>
                    <a:cubicBezTo>
                      <a:pt x="268" y="127"/>
                      <a:pt x="267" y="128"/>
                      <a:pt x="266" y="129"/>
                    </a:cubicBezTo>
                    <a:moveTo>
                      <a:pt x="229" y="128"/>
                    </a:moveTo>
                    <a:cubicBezTo>
                      <a:pt x="233" y="128"/>
                      <a:pt x="238" y="126"/>
                      <a:pt x="242" y="126"/>
                    </a:cubicBezTo>
                    <a:cubicBezTo>
                      <a:pt x="243" y="125"/>
                      <a:pt x="244" y="125"/>
                      <a:pt x="245" y="125"/>
                    </a:cubicBezTo>
                    <a:cubicBezTo>
                      <a:pt x="246" y="125"/>
                      <a:pt x="244" y="126"/>
                      <a:pt x="242" y="127"/>
                    </a:cubicBezTo>
                    <a:cubicBezTo>
                      <a:pt x="240" y="128"/>
                      <a:pt x="238" y="129"/>
                      <a:pt x="236" y="129"/>
                    </a:cubicBezTo>
                    <a:cubicBezTo>
                      <a:pt x="233" y="130"/>
                      <a:pt x="230" y="131"/>
                      <a:pt x="228" y="131"/>
                    </a:cubicBezTo>
                    <a:cubicBezTo>
                      <a:pt x="227" y="130"/>
                      <a:pt x="227" y="129"/>
                      <a:pt x="227" y="127"/>
                    </a:cubicBezTo>
                    <a:cubicBezTo>
                      <a:pt x="228" y="128"/>
                      <a:pt x="228" y="128"/>
                      <a:pt x="229" y="128"/>
                    </a:cubicBezTo>
                    <a:moveTo>
                      <a:pt x="228" y="132"/>
                    </a:moveTo>
                    <a:cubicBezTo>
                      <a:pt x="228" y="132"/>
                      <a:pt x="228" y="132"/>
                      <a:pt x="228" y="132"/>
                    </a:cubicBezTo>
                    <a:cubicBezTo>
                      <a:pt x="229" y="132"/>
                      <a:pt x="231" y="131"/>
                      <a:pt x="231" y="131"/>
                    </a:cubicBezTo>
                    <a:cubicBezTo>
                      <a:pt x="236" y="130"/>
                      <a:pt x="242" y="129"/>
                      <a:pt x="247" y="125"/>
                    </a:cubicBezTo>
                    <a:cubicBezTo>
                      <a:pt x="247" y="125"/>
                      <a:pt x="247" y="125"/>
                      <a:pt x="247" y="125"/>
                    </a:cubicBezTo>
                    <a:cubicBezTo>
                      <a:pt x="247" y="126"/>
                      <a:pt x="247" y="126"/>
                      <a:pt x="247" y="126"/>
                    </a:cubicBezTo>
                    <a:cubicBezTo>
                      <a:pt x="248" y="128"/>
                      <a:pt x="248" y="129"/>
                      <a:pt x="247" y="130"/>
                    </a:cubicBezTo>
                    <a:cubicBezTo>
                      <a:pt x="247" y="130"/>
                      <a:pt x="247" y="130"/>
                      <a:pt x="247" y="130"/>
                    </a:cubicBezTo>
                    <a:cubicBezTo>
                      <a:pt x="243" y="130"/>
                      <a:pt x="239" y="131"/>
                      <a:pt x="235" y="131"/>
                    </a:cubicBezTo>
                    <a:cubicBezTo>
                      <a:pt x="233" y="132"/>
                      <a:pt x="231" y="132"/>
                      <a:pt x="229" y="132"/>
                    </a:cubicBezTo>
                    <a:cubicBezTo>
                      <a:pt x="228" y="132"/>
                      <a:pt x="228" y="132"/>
                      <a:pt x="228" y="132"/>
                    </a:cubicBezTo>
                    <a:moveTo>
                      <a:pt x="214" y="124"/>
                    </a:moveTo>
                    <a:cubicBezTo>
                      <a:pt x="215" y="124"/>
                      <a:pt x="216" y="124"/>
                      <a:pt x="216" y="123"/>
                    </a:cubicBezTo>
                    <a:cubicBezTo>
                      <a:pt x="217" y="123"/>
                      <a:pt x="217" y="123"/>
                      <a:pt x="218" y="123"/>
                    </a:cubicBezTo>
                    <a:cubicBezTo>
                      <a:pt x="218" y="123"/>
                      <a:pt x="218" y="123"/>
                      <a:pt x="218" y="123"/>
                    </a:cubicBezTo>
                    <a:cubicBezTo>
                      <a:pt x="219" y="124"/>
                      <a:pt x="219" y="125"/>
                      <a:pt x="219" y="126"/>
                    </a:cubicBezTo>
                    <a:cubicBezTo>
                      <a:pt x="218" y="126"/>
                      <a:pt x="218" y="126"/>
                      <a:pt x="218" y="126"/>
                    </a:cubicBezTo>
                    <a:cubicBezTo>
                      <a:pt x="213" y="128"/>
                      <a:pt x="207" y="130"/>
                      <a:pt x="201" y="132"/>
                    </a:cubicBezTo>
                    <a:cubicBezTo>
                      <a:pt x="195" y="135"/>
                      <a:pt x="188" y="136"/>
                      <a:pt x="181" y="138"/>
                    </a:cubicBezTo>
                    <a:cubicBezTo>
                      <a:pt x="168" y="141"/>
                      <a:pt x="156" y="146"/>
                      <a:pt x="143" y="149"/>
                    </a:cubicBezTo>
                    <a:cubicBezTo>
                      <a:pt x="142" y="150"/>
                      <a:pt x="142" y="150"/>
                      <a:pt x="141" y="150"/>
                    </a:cubicBezTo>
                    <a:cubicBezTo>
                      <a:pt x="141" y="150"/>
                      <a:pt x="144" y="148"/>
                      <a:pt x="145" y="148"/>
                    </a:cubicBezTo>
                    <a:cubicBezTo>
                      <a:pt x="149" y="146"/>
                      <a:pt x="153" y="144"/>
                      <a:pt x="157" y="143"/>
                    </a:cubicBezTo>
                    <a:cubicBezTo>
                      <a:pt x="164" y="140"/>
                      <a:pt x="170" y="138"/>
                      <a:pt x="177" y="136"/>
                    </a:cubicBezTo>
                    <a:cubicBezTo>
                      <a:pt x="189" y="132"/>
                      <a:pt x="202" y="128"/>
                      <a:pt x="214" y="124"/>
                    </a:cubicBezTo>
                    <a:cubicBezTo>
                      <a:pt x="214" y="124"/>
                      <a:pt x="214" y="124"/>
                      <a:pt x="214" y="124"/>
                    </a:cubicBezTo>
                    <a:moveTo>
                      <a:pt x="263" y="126"/>
                    </a:moveTo>
                    <a:cubicBezTo>
                      <a:pt x="262" y="125"/>
                      <a:pt x="261" y="124"/>
                      <a:pt x="261" y="124"/>
                    </a:cubicBezTo>
                    <a:cubicBezTo>
                      <a:pt x="263" y="123"/>
                      <a:pt x="264" y="123"/>
                      <a:pt x="266" y="123"/>
                    </a:cubicBezTo>
                    <a:cubicBezTo>
                      <a:pt x="268" y="123"/>
                      <a:pt x="268" y="124"/>
                      <a:pt x="266" y="124"/>
                    </a:cubicBezTo>
                    <a:cubicBezTo>
                      <a:pt x="265" y="125"/>
                      <a:pt x="264" y="125"/>
                      <a:pt x="263" y="126"/>
                    </a:cubicBezTo>
                    <a:moveTo>
                      <a:pt x="228" y="127"/>
                    </a:moveTo>
                    <a:cubicBezTo>
                      <a:pt x="227" y="127"/>
                      <a:pt x="227" y="127"/>
                      <a:pt x="227" y="127"/>
                    </a:cubicBezTo>
                    <a:cubicBezTo>
                      <a:pt x="227" y="126"/>
                      <a:pt x="227" y="126"/>
                      <a:pt x="227" y="126"/>
                    </a:cubicBezTo>
                    <a:cubicBezTo>
                      <a:pt x="228" y="125"/>
                      <a:pt x="229" y="124"/>
                      <a:pt x="230" y="124"/>
                    </a:cubicBezTo>
                    <a:cubicBezTo>
                      <a:pt x="235" y="123"/>
                      <a:pt x="241" y="124"/>
                      <a:pt x="245" y="121"/>
                    </a:cubicBezTo>
                    <a:cubicBezTo>
                      <a:pt x="245" y="122"/>
                      <a:pt x="246" y="123"/>
                      <a:pt x="247" y="124"/>
                    </a:cubicBezTo>
                    <a:cubicBezTo>
                      <a:pt x="246" y="124"/>
                      <a:pt x="246" y="124"/>
                      <a:pt x="246" y="124"/>
                    </a:cubicBezTo>
                    <a:cubicBezTo>
                      <a:pt x="246" y="124"/>
                      <a:pt x="246" y="124"/>
                      <a:pt x="246" y="124"/>
                    </a:cubicBezTo>
                    <a:cubicBezTo>
                      <a:pt x="243" y="124"/>
                      <a:pt x="239" y="125"/>
                      <a:pt x="236" y="126"/>
                    </a:cubicBezTo>
                    <a:cubicBezTo>
                      <a:pt x="234" y="126"/>
                      <a:pt x="231" y="127"/>
                      <a:pt x="229" y="127"/>
                    </a:cubicBezTo>
                    <a:cubicBezTo>
                      <a:pt x="229" y="127"/>
                      <a:pt x="228" y="127"/>
                      <a:pt x="228" y="127"/>
                    </a:cubicBezTo>
                    <a:moveTo>
                      <a:pt x="228" y="123"/>
                    </a:moveTo>
                    <a:cubicBezTo>
                      <a:pt x="230" y="123"/>
                      <a:pt x="232" y="122"/>
                      <a:pt x="233" y="122"/>
                    </a:cubicBezTo>
                    <a:cubicBezTo>
                      <a:pt x="235" y="122"/>
                      <a:pt x="237" y="121"/>
                      <a:pt x="239" y="121"/>
                    </a:cubicBezTo>
                    <a:cubicBezTo>
                      <a:pt x="240" y="121"/>
                      <a:pt x="242" y="120"/>
                      <a:pt x="243" y="120"/>
                    </a:cubicBezTo>
                    <a:cubicBezTo>
                      <a:pt x="244" y="120"/>
                      <a:pt x="244" y="121"/>
                      <a:pt x="241" y="122"/>
                    </a:cubicBezTo>
                    <a:cubicBezTo>
                      <a:pt x="237" y="123"/>
                      <a:pt x="231" y="122"/>
                      <a:pt x="227" y="124"/>
                    </a:cubicBezTo>
                    <a:cubicBezTo>
                      <a:pt x="227" y="124"/>
                      <a:pt x="227" y="123"/>
                      <a:pt x="227" y="123"/>
                    </a:cubicBezTo>
                    <a:cubicBezTo>
                      <a:pt x="227" y="123"/>
                      <a:pt x="228" y="123"/>
                      <a:pt x="228" y="123"/>
                    </a:cubicBezTo>
                    <a:moveTo>
                      <a:pt x="13" y="138"/>
                    </a:moveTo>
                    <a:cubicBezTo>
                      <a:pt x="13" y="136"/>
                      <a:pt x="13" y="134"/>
                      <a:pt x="13" y="132"/>
                    </a:cubicBezTo>
                    <a:cubicBezTo>
                      <a:pt x="19" y="131"/>
                      <a:pt x="25" y="127"/>
                      <a:pt x="31" y="125"/>
                    </a:cubicBezTo>
                    <a:cubicBezTo>
                      <a:pt x="33" y="124"/>
                      <a:pt x="35" y="124"/>
                      <a:pt x="36" y="123"/>
                    </a:cubicBezTo>
                    <a:cubicBezTo>
                      <a:pt x="38" y="122"/>
                      <a:pt x="40" y="121"/>
                      <a:pt x="42" y="121"/>
                    </a:cubicBezTo>
                    <a:cubicBezTo>
                      <a:pt x="42" y="121"/>
                      <a:pt x="42" y="120"/>
                      <a:pt x="43" y="120"/>
                    </a:cubicBezTo>
                    <a:cubicBezTo>
                      <a:pt x="42" y="121"/>
                      <a:pt x="42" y="121"/>
                      <a:pt x="42" y="121"/>
                    </a:cubicBezTo>
                    <a:cubicBezTo>
                      <a:pt x="37" y="124"/>
                      <a:pt x="32" y="125"/>
                      <a:pt x="27" y="128"/>
                    </a:cubicBezTo>
                    <a:cubicBezTo>
                      <a:pt x="22" y="131"/>
                      <a:pt x="17" y="134"/>
                      <a:pt x="13" y="138"/>
                    </a:cubicBezTo>
                    <a:moveTo>
                      <a:pt x="142" y="144"/>
                    </a:moveTo>
                    <a:cubicBezTo>
                      <a:pt x="142" y="143"/>
                      <a:pt x="143" y="142"/>
                      <a:pt x="143" y="142"/>
                    </a:cubicBezTo>
                    <a:cubicBezTo>
                      <a:pt x="148" y="141"/>
                      <a:pt x="152" y="140"/>
                      <a:pt x="157" y="138"/>
                    </a:cubicBezTo>
                    <a:cubicBezTo>
                      <a:pt x="163" y="136"/>
                      <a:pt x="170" y="135"/>
                      <a:pt x="176" y="133"/>
                    </a:cubicBezTo>
                    <a:cubicBezTo>
                      <a:pt x="190" y="129"/>
                      <a:pt x="204" y="125"/>
                      <a:pt x="218" y="120"/>
                    </a:cubicBezTo>
                    <a:cubicBezTo>
                      <a:pt x="218" y="121"/>
                      <a:pt x="218" y="121"/>
                      <a:pt x="218" y="122"/>
                    </a:cubicBezTo>
                    <a:cubicBezTo>
                      <a:pt x="218" y="122"/>
                      <a:pt x="218" y="122"/>
                      <a:pt x="218" y="122"/>
                    </a:cubicBezTo>
                    <a:cubicBezTo>
                      <a:pt x="205" y="126"/>
                      <a:pt x="191" y="129"/>
                      <a:pt x="177" y="133"/>
                    </a:cubicBezTo>
                    <a:cubicBezTo>
                      <a:pt x="165" y="136"/>
                      <a:pt x="153" y="139"/>
                      <a:pt x="142" y="144"/>
                    </a:cubicBezTo>
                    <a:moveTo>
                      <a:pt x="15" y="138"/>
                    </a:moveTo>
                    <a:cubicBezTo>
                      <a:pt x="15" y="138"/>
                      <a:pt x="16" y="137"/>
                      <a:pt x="18" y="135"/>
                    </a:cubicBezTo>
                    <a:cubicBezTo>
                      <a:pt x="27" y="129"/>
                      <a:pt x="37" y="126"/>
                      <a:pt x="45" y="120"/>
                    </a:cubicBezTo>
                    <a:cubicBezTo>
                      <a:pt x="45" y="122"/>
                      <a:pt x="44" y="124"/>
                      <a:pt x="42" y="126"/>
                    </a:cubicBezTo>
                    <a:cubicBezTo>
                      <a:pt x="42" y="126"/>
                      <a:pt x="42" y="126"/>
                      <a:pt x="42" y="126"/>
                    </a:cubicBezTo>
                    <a:cubicBezTo>
                      <a:pt x="37" y="127"/>
                      <a:pt x="33" y="130"/>
                      <a:pt x="29" y="132"/>
                    </a:cubicBezTo>
                    <a:cubicBezTo>
                      <a:pt x="26" y="134"/>
                      <a:pt x="22" y="135"/>
                      <a:pt x="19" y="136"/>
                    </a:cubicBezTo>
                    <a:cubicBezTo>
                      <a:pt x="18" y="137"/>
                      <a:pt x="16" y="138"/>
                      <a:pt x="15" y="138"/>
                    </a:cubicBezTo>
                    <a:moveTo>
                      <a:pt x="260" y="123"/>
                    </a:moveTo>
                    <a:cubicBezTo>
                      <a:pt x="260" y="122"/>
                      <a:pt x="259" y="122"/>
                      <a:pt x="259" y="121"/>
                    </a:cubicBezTo>
                    <a:cubicBezTo>
                      <a:pt x="259" y="121"/>
                      <a:pt x="259" y="121"/>
                      <a:pt x="259" y="121"/>
                    </a:cubicBezTo>
                    <a:cubicBezTo>
                      <a:pt x="261" y="121"/>
                      <a:pt x="263" y="120"/>
                      <a:pt x="266" y="120"/>
                    </a:cubicBezTo>
                    <a:cubicBezTo>
                      <a:pt x="267" y="119"/>
                      <a:pt x="267" y="119"/>
                      <a:pt x="267" y="119"/>
                    </a:cubicBezTo>
                    <a:cubicBezTo>
                      <a:pt x="268" y="119"/>
                      <a:pt x="265" y="120"/>
                      <a:pt x="264" y="120"/>
                    </a:cubicBezTo>
                    <a:cubicBezTo>
                      <a:pt x="263" y="121"/>
                      <a:pt x="262" y="122"/>
                      <a:pt x="260" y="123"/>
                    </a:cubicBezTo>
                    <a:cubicBezTo>
                      <a:pt x="260" y="123"/>
                      <a:pt x="260" y="123"/>
                      <a:pt x="260" y="123"/>
                    </a:cubicBezTo>
                    <a:moveTo>
                      <a:pt x="147" y="130"/>
                    </a:moveTo>
                    <a:cubicBezTo>
                      <a:pt x="147" y="128"/>
                      <a:pt x="147" y="127"/>
                      <a:pt x="147" y="126"/>
                    </a:cubicBezTo>
                    <a:cubicBezTo>
                      <a:pt x="157" y="126"/>
                      <a:pt x="167" y="122"/>
                      <a:pt x="177" y="120"/>
                    </a:cubicBezTo>
                    <a:cubicBezTo>
                      <a:pt x="179" y="119"/>
                      <a:pt x="181" y="118"/>
                      <a:pt x="184" y="118"/>
                    </a:cubicBezTo>
                    <a:cubicBezTo>
                      <a:pt x="181" y="119"/>
                      <a:pt x="179" y="119"/>
                      <a:pt x="177" y="120"/>
                    </a:cubicBezTo>
                    <a:cubicBezTo>
                      <a:pt x="170" y="122"/>
                      <a:pt x="164" y="124"/>
                      <a:pt x="157" y="126"/>
                    </a:cubicBezTo>
                    <a:cubicBezTo>
                      <a:pt x="154" y="128"/>
                      <a:pt x="150" y="128"/>
                      <a:pt x="147" y="130"/>
                    </a:cubicBezTo>
                    <a:moveTo>
                      <a:pt x="147" y="132"/>
                    </a:moveTo>
                    <a:cubicBezTo>
                      <a:pt x="151" y="132"/>
                      <a:pt x="154" y="130"/>
                      <a:pt x="158" y="129"/>
                    </a:cubicBezTo>
                    <a:cubicBezTo>
                      <a:pt x="163" y="127"/>
                      <a:pt x="168" y="126"/>
                      <a:pt x="174" y="124"/>
                    </a:cubicBezTo>
                    <a:cubicBezTo>
                      <a:pt x="183" y="122"/>
                      <a:pt x="192" y="120"/>
                      <a:pt x="202" y="117"/>
                    </a:cubicBezTo>
                    <a:cubicBezTo>
                      <a:pt x="195" y="120"/>
                      <a:pt x="187" y="121"/>
                      <a:pt x="180" y="123"/>
                    </a:cubicBezTo>
                    <a:cubicBezTo>
                      <a:pt x="173" y="125"/>
                      <a:pt x="167" y="128"/>
                      <a:pt x="161" y="130"/>
                    </a:cubicBezTo>
                    <a:cubicBezTo>
                      <a:pt x="156" y="132"/>
                      <a:pt x="151" y="133"/>
                      <a:pt x="146" y="134"/>
                    </a:cubicBezTo>
                    <a:cubicBezTo>
                      <a:pt x="146" y="134"/>
                      <a:pt x="146" y="133"/>
                      <a:pt x="146" y="132"/>
                    </a:cubicBezTo>
                    <a:cubicBezTo>
                      <a:pt x="147" y="132"/>
                      <a:pt x="147" y="132"/>
                      <a:pt x="147" y="132"/>
                    </a:cubicBezTo>
                    <a:moveTo>
                      <a:pt x="144" y="140"/>
                    </a:moveTo>
                    <a:cubicBezTo>
                      <a:pt x="144" y="140"/>
                      <a:pt x="143" y="140"/>
                      <a:pt x="143" y="140"/>
                    </a:cubicBezTo>
                    <a:cubicBezTo>
                      <a:pt x="143" y="140"/>
                      <a:pt x="143" y="140"/>
                      <a:pt x="143" y="140"/>
                    </a:cubicBezTo>
                    <a:cubicBezTo>
                      <a:pt x="144" y="140"/>
                      <a:pt x="145" y="140"/>
                      <a:pt x="148" y="139"/>
                    </a:cubicBezTo>
                    <a:cubicBezTo>
                      <a:pt x="156" y="136"/>
                      <a:pt x="164" y="134"/>
                      <a:pt x="172" y="131"/>
                    </a:cubicBezTo>
                    <a:cubicBezTo>
                      <a:pt x="177" y="129"/>
                      <a:pt x="181" y="127"/>
                      <a:pt x="186" y="126"/>
                    </a:cubicBezTo>
                    <a:cubicBezTo>
                      <a:pt x="196" y="123"/>
                      <a:pt x="206" y="120"/>
                      <a:pt x="216" y="117"/>
                    </a:cubicBezTo>
                    <a:cubicBezTo>
                      <a:pt x="216" y="117"/>
                      <a:pt x="217" y="118"/>
                      <a:pt x="217" y="119"/>
                    </a:cubicBezTo>
                    <a:cubicBezTo>
                      <a:pt x="199" y="126"/>
                      <a:pt x="181" y="131"/>
                      <a:pt x="162" y="136"/>
                    </a:cubicBezTo>
                    <a:cubicBezTo>
                      <a:pt x="158" y="137"/>
                      <a:pt x="155" y="138"/>
                      <a:pt x="151" y="139"/>
                    </a:cubicBezTo>
                    <a:cubicBezTo>
                      <a:pt x="148" y="140"/>
                      <a:pt x="145" y="140"/>
                      <a:pt x="144" y="140"/>
                    </a:cubicBezTo>
                    <a:moveTo>
                      <a:pt x="227" y="122"/>
                    </a:moveTo>
                    <a:cubicBezTo>
                      <a:pt x="227" y="122"/>
                      <a:pt x="227" y="122"/>
                      <a:pt x="229" y="121"/>
                    </a:cubicBezTo>
                    <a:cubicBezTo>
                      <a:pt x="231" y="121"/>
                      <a:pt x="233" y="120"/>
                      <a:pt x="235" y="120"/>
                    </a:cubicBezTo>
                    <a:cubicBezTo>
                      <a:pt x="237" y="119"/>
                      <a:pt x="239" y="118"/>
                      <a:pt x="242" y="116"/>
                    </a:cubicBezTo>
                    <a:cubicBezTo>
                      <a:pt x="242" y="117"/>
                      <a:pt x="242" y="117"/>
                      <a:pt x="242" y="117"/>
                    </a:cubicBezTo>
                    <a:cubicBezTo>
                      <a:pt x="243" y="118"/>
                      <a:pt x="243" y="118"/>
                      <a:pt x="244" y="119"/>
                    </a:cubicBezTo>
                    <a:cubicBezTo>
                      <a:pt x="238" y="120"/>
                      <a:pt x="233" y="121"/>
                      <a:pt x="228" y="122"/>
                    </a:cubicBezTo>
                    <a:cubicBezTo>
                      <a:pt x="228" y="122"/>
                      <a:pt x="227" y="122"/>
                      <a:pt x="227" y="122"/>
                    </a:cubicBezTo>
                    <a:moveTo>
                      <a:pt x="207" y="119"/>
                    </a:moveTo>
                    <a:cubicBezTo>
                      <a:pt x="208" y="118"/>
                      <a:pt x="209" y="118"/>
                      <a:pt x="210" y="118"/>
                    </a:cubicBezTo>
                    <a:cubicBezTo>
                      <a:pt x="211" y="117"/>
                      <a:pt x="212" y="117"/>
                      <a:pt x="214" y="116"/>
                    </a:cubicBezTo>
                    <a:cubicBezTo>
                      <a:pt x="212" y="117"/>
                      <a:pt x="209" y="118"/>
                      <a:pt x="207" y="119"/>
                    </a:cubicBezTo>
                    <a:moveTo>
                      <a:pt x="227" y="121"/>
                    </a:moveTo>
                    <a:cubicBezTo>
                      <a:pt x="227" y="120"/>
                      <a:pt x="227" y="120"/>
                      <a:pt x="227" y="120"/>
                    </a:cubicBezTo>
                    <a:cubicBezTo>
                      <a:pt x="227" y="119"/>
                      <a:pt x="227" y="119"/>
                      <a:pt x="227" y="119"/>
                    </a:cubicBezTo>
                    <a:cubicBezTo>
                      <a:pt x="228" y="119"/>
                      <a:pt x="230" y="118"/>
                      <a:pt x="232" y="118"/>
                    </a:cubicBezTo>
                    <a:cubicBezTo>
                      <a:pt x="234" y="117"/>
                      <a:pt x="238" y="117"/>
                      <a:pt x="240" y="116"/>
                    </a:cubicBezTo>
                    <a:cubicBezTo>
                      <a:pt x="236" y="119"/>
                      <a:pt x="231" y="120"/>
                      <a:pt x="227" y="121"/>
                    </a:cubicBezTo>
                    <a:moveTo>
                      <a:pt x="15" y="131"/>
                    </a:moveTo>
                    <a:cubicBezTo>
                      <a:pt x="17" y="130"/>
                      <a:pt x="19" y="128"/>
                      <a:pt x="21" y="127"/>
                    </a:cubicBezTo>
                    <a:cubicBezTo>
                      <a:pt x="24" y="125"/>
                      <a:pt x="26" y="124"/>
                      <a:pt x="29" y="123"/>
                    </a:cubicBezTo>
                    <a:cubicBezTo>
                      <a:pt x="33" y="121"/>
                      <a:pt x="38" y="118"/>
                      <a:pt x="43" y="115"/>
                    </a:cubicBezTo>
                    <a:cubicBezTo>
                      <a:pt x="43" y="116"/>
                      <a:pt x="44" y="117"/>
                      <a:pt x="44" y="117"/>
                    </a:cubicBezTo>
                    <a:cubicBezTo>
                      <a:pt x="45" y="118"/>
                      <a:pt x="45" y="118"/>
                      <a:pt x="45" y="119"/>
                    </a:cubicBezTo>
                    <a:cubicBezTo>
                      <a:pt x="35" y="122"/>
                      <a:pt x="25" y="128"/>
                      <a:pt x="15" y="131"/>
                    </a:cubicBezTo>
                    <a:moveTo>
                      <a:pt x="13" y="131"/>
                    </a:moveTo>
                    <a:cubicBezTo>
                      <a:pt x="13" y="129"/>
                      <a:pt x="14" y="128"/>
                      <a:pt x="14" y="126"/>
                    </a:cubicBezTo>
                    <a:cubicBezTo>
                      <a:pt x="14" y="126"/>
                      <a:pt x="14" y="126"/>
                      <a:pt x="14" y="126"/>
                    </a:cubicBezTo>
                    <a:cubicBezTo>
                      <a:pt x="19" y="124"/>
                      <a:pt x="24" y="122"/>
                      <a:pt x="29" y="120"/>
                    </a:cubicBezTo>
                    <a:cubicBezTo>
                      <a:pt x="31" y="119"/>
                      <a:pt x="34" y="118"/>
                      <a:pt x="36" y="117"/>
                    </a:cubicBezTo>
                    <a:cubicBezTo>
                      <a:pt x="37" y="117"/>
                      <a:pt x="41" y="115"/>
                      <a:pt x="41" y="115"/>
                    </a:cubicBezTo>
                    <a:cubicBezTo>
                      <a:pt x="41" y="115"/>
                      <a:pt x="41" y="115"/>
                      <a:pt x="39" y="116"/>
                    </a:cubicBezTo>
                    <a:cubicBezTo>
                      <a:pt x="31" y="121"/>
                      <a:pt x="21" y="125"/>
                      <a:pt x="13" y="131"/>
                    </a:cubicBezTo>
                    <a:moveTo>
                      <a:pt x="256" y="117"/>
                    </a:moveTo>
                    <a:cubicBezTo>
                      <a:pt x="260" y="117"/>
                      <a:pt x="263" y="115"/>
                      <a:pt x="267" y="114"/>
                    </a:cubicBezTo>
                    <a:cubicBezTo>
                      <a:pt x="267" y="114"/>
                      <a:pt x="268" y="114"/>
                      <a:pt x="268" y="114"/>
                    </a:cubicBezTo>
                    <a:cubicBezTo>
                      <a:pt x="269" y="114"/>
                      <a:pt x="265" y="116"/>
                      <a:pt x="264" y="117"/>
                    </a:cubicBezTo>
                    <a:cubicBezTo>
                      <a:pt x="262" y="118"/>
                      <a:pt x="260" y="119"/>
                      <a:pt x="258" y="120"/>
                    </a:cubicBezTo>
                    <a:cubicBezTo>
                      <a:pt x="257" y="119"/>
                      <a:pt x="257" y="118"/>
                      <a:pt x="256" y="117"/>
                    </a:cubicBezTo>
                    <a:cubicBezTo>
                      <a:pt x="256" y="117"/>
                      <a:pt x="256" y="117"/>
                      <a:pt x="256" y="117"/>
                    </a:cubicBezTo>
                    <a:moveTo>
                      <a:pt x="227" y="118"/>
                    </a:moveTo>
                    <a:cubicBezTo>
                      <a:pt x="227" y="118"/>
                      <a:pt x="230" y="117"/>
                      <a:pt x="231" y="116"/>
                    </a:cubicBezTo>
                    <a:cubicBezTo>
                      <a:pt x="234" y="115"/>
                      <a:pt x="236" y="114"/>
                      <a:pt x="239" y="113"/>
                    </a:cubicBezTo>
                    <a:cubicBezTo>
                      <a:pt x="240" y="114"/>
                      <a:pt x="240" y="115"/>
                      <a:pt x="241" y="115"/>
                    </a:cubicBezTo>
                    <a:cubicBezTo>
                      <a:pt x="237" y="116"/>
                      <a:pt x="233" y="117"/>
                      <a:pt x="229" y="118"/>
                    </a:cubicBezTo>
                    <a:cubicBezTo>
                      <a:pt x="228" y="118"/>
                      <a:pt x="228" y="118"/>
                      <a:pt x="227" y="118"/>
                    </a:cubicBezTo>
                    <a:moveTo>
                      <a:pt x="259" y="120"/>
                    </a:moveTo>
                    <a:cubicBezTo>
                      <a:pt x="259" y="120"/>
                      <a:pt x="259" y="120"/>
                      <a:pt x="261" y="119"/>
                    </a:cubicBezTo>
                    <a:cubicBezTo>
                      <a:pt x="264" y="118"/>
                      <a:pt x="267" y="116"/>
                      <a:pt x="270" y="113"/>
                    </a:cubicBezTo>
                    <a:cubicBezTo>
                      <a:pt x="270" y="113"/>
                      <a:pt x="270" y="113"/>
                      <a:pt x="270" y="113"/>
                    </a:cubicBezTo>
                    <a:cubicBezTo>
                      <a:pt x="271" y="119"/>
                      <a:pt x="272" y="125"/>
                      <a:pt x="272" y="132"/>
                    </a:cubicBezTo>
                    <a:cubicBezTo>
                      <a:pt x="272" y="132"/>
                      <a:pt x="272" y="132"/>
                      <a:pt x="271" y="132"/>
                    </a:cubicBezTo>
                    <a:cubicBezTo>
                      <a:pt x="270" y="132"/>
                      <a:pt x="271" y="131"/>
                      <a:pt x="272" y="129"/>
                    </a:cubicBezTo>
                    <a:cubicBezTo>
                      <a:pt x="272" y="128"/>
                      <a:pt x="271" y="128"/>
                      <a:pt x="271" y="128"/>
                    </a:cubicBezTo>
                    <a:cubicBezTo>
                      <a:pt x="271" y="128"/>
                      <a:pt x="271" y="128"/>
                      <a:pt x="271" y="128"/>
                    </a:cubicBezTo>
                    <a:cubicBezTo>
                      <a:pt x="271" y="128"/>
                      <a:pt x="269" y="129"/>
                      <a:pt x="268" y="129"/>
                    </a:cubicBezTo>
                    <a:cubicBezTo>
                      <a:pt x="268" y="129"/>
                      <a:pt x="268" y="129"/>
                      <a:pt x="268" y="128"/>
                    </a:cubicBezTo>
                    <a:cubicBezTo>
                      <a:pt x="270" y="127"/>
                      <a:pt x="270" y="126"/>
                      <a:pt x="271" y="125"/>
                    </a:cubicBezTo>
                    <a:cubicBezTo>
                      <a:pt x="270" y="124"/>
                      <a:pt x="270" y="124"/>
                      <a:pt x="270" y="124"/>
                    </a:cubicBezTo>
                    <a:cubicBezTo>
                      <a:pt x="268" y="125"/>
                      <a:pt x="269" y="124"/>
                      <a:pt x="266" y="125"/>
                    </a:cubicBezTo>
                    <a:cubicBezTo>
                      <a:pt x="266" y="125"/>
                      <a:pt x="266" y="125"/>
                      <a:pt x="266" y="125"/>
                    </a:cubicBezTo>
                    <a:cubicBezTo>
                      <a:pt x="268" y="124"/>
                      <a:pt x="269" y="124"/>
                      <a:pt x="270" y="122"/>
                    </a:cubicBezTo>
                    <a:cubicBezTo>
                      <a:pt x="269" y="121"/>
                      <a:pt x="269" y="121"/>
                      <a:pt x="269" y="121"/>
                    </a:cubicBezTo>
                    <a:cubicBezTo>
                      <a:pt x="269" y="121"/>
                      <a:pt x="269" y="121"/>
                      <a:pt x="269" y="121"/>
                    </a:cubicBezTo>
                    <a:cubicBezTo>
                      <a:pt x="266" y="121"/>
                      <a:pt x="263" y="122"/>
                      <a:pt x="262" y="123"/>
                    </a:cubicBezTo>
                    <a:cubicBezTo>
                      <a:pt x="264" y="121"/>
                      <a:pt x="267" y="121"/>
                      <a:pt x="269" y="119"/>
                    </a:cubicBezTo>
                    <a:cubicBezTo>
                      <a:pt x="269" y="119"/>
                      <a:pt x="269" y="118"/>
                      <a:pt x="269" y="118"/>
                    </a:cubicBezTo>
                    <a:cubicBezTo>
                      <a:pt x="269" y="118"/>
                      <a:pt x="269" y="118"/>
                      <a:pt x="269" y="118"/>
                    </a:cubicBezTo>
                    <a:cubicBezTo>
                      <a:pt x="267" y="118"/>
                      <a:pt x="265" y="119"/>
                      <a:pt x="264" y="119"/>
                    </a:cubicBezTo>
                    <a:cubicBezTo>
                      <a:pt x="263" y="120"/>
                      <a:pt x="260" y="120"/>
                      <a:pt x="259" y="120"/>
                    </a:cubicBezTo>
                    <a:moveTo>
                      <a:pt x="227" y="114"/>
                    </a:moveTo>
                    <a:cubicBezTo>
                      <a:pt x="231" y="114"/>
                      <a:pt x="235" y="114"/>
                      <a:pt x="238" y="113"/>
                    </a:cubicBezTo>
                    <a:cubicBezTo>
                      <a:pt x="234" y="114"/>
                      <a:pt x="230" y="116"/>
                      <a:pt x="227" y="118"/>
                    </a:cubicBezTo>
                    <a:cubicBezTo>
                      <a:pt x="227" y="117"/>
                      <a:pt x="227" y="115"/>
                      <a:pt x="227" y="114"/>
                    </a:cubicBezTo>
                    <a:cubicBezTo>
                      <a:pt x="227" y="114"/>
                      <a:pt x="227" y="114"/>
                      <a:pt x="227" y="114"/>
                    </a:cubicBezTo>
                    <a:moveTo>
                      <a:pt x="145" y="136"/>
                    </a:moveTo>
                    <a:cubicBezTo>
                      <a:pt x="145" y="135"/>
                      <a:pt x="145" y="135"/>
                      <a:pt x="145" y="135"/>
                    </a:cubicBezTo>
                    <a:cubicBezTo>
                      <a:pt x="147" y="135"/>
                      <a:pt x="149" y="134"/>
                      <a:pt x="151" y="134"/>
                    </a:cubicBezTo>
                    <a:cubicBezTo>
                      <a:pt x="155" y="133"/>
                      <a:pt x="159" y="131"/>
                      <a:pt x="163" y="130"/>
                    </a:cubicBezTo>
                    <a:cubicBezTo>
                      <a:pt x="172" y="127"/>
                      <a:pt x="182" y="124"/>
                      <a:pt x="191" y="121"/>
                    </a:cubicBezTo>
                    <a:cubicBezTo>
                      <a:pt x="195" y="120"/>
                      <a:pt x="198" y="120"/>
                      <a:pt x="202" y="118"/>
                    </a:cubicBezTo>
                    <a:cubicBezTo>
                      <a:pt x="203" y="117"/>
                      <a:pt x="204" y="116"/>
                      <a:pt x="206" y="115"/>
                    </a:cubicBezTo>
                    <a:cubicBezTo>
                      <a:pt x="209" y="114"/>
                      <a:pt x="212" y="114"/>
                      <a:pt x="214" y="113"/>
                    </a:cubicBezTo>
                    <a:cubicBezTo>
                      <a:pt x="215" y="114"/>
                      <a:pt x="215" y="115"/>
                      <a:pt x="216" y="116"/>
                    </a:cubicBezTo>
                    <a:cubicBezTo>
                      <a:pt x="210" y="116"/>
                      <a:pt x="206" y="118"/>
                      <a:pt x="201" y="120"/>
                    </a:cubicBezTo>
                    <a:cubicBezTo>
                      <a:pt x="195" y="123"/>
                      <a:pt x="188" y="124"/>
                      <a:pt x="182" y="126"/>
                    </a:cubicBezTo>
                    <a:cubicBezTo>
                      <a:pt x="181" y="126"/>
                      <a:pt x="180" y="126"/>
                      <a:pt x="180" y="126"/>
                    </a:cubicBezTo>
                    <a:cubicBezTo>
                      <a:pt x="171" y="129"/>
                      <a:pt x="162" y="132"/>
                      <a:pt x="153" y="134"/>
                    </a:cubicBezTo>
                    <a:cubicBezTo>
                      <a:pt x="150" y="135"/>
                      <a:pt x="148" y="135"/>
                      <a:pt x="145" y="136"/>
                    </a:cubicBezTo>
                    <a:moveTo>
                      <a:pt x="14" y="125"/>
                    </a:moveTo>
                    <a:cubicBezTo>
                      <a:pt x="14" y="124"/>
                      <a:pt x="14" y="122"/>
                      <a:pt x="14" y="121"/>
                    </a:cubicBezTo>
                    <a:cubicBezTo>
                      <a:pt x="18" y="120"/>
                      <a:pt x="22" y="118"/>
                      <a:pt x="25" y="116"/>
                    </a:cubicBezTo>
                    <a:cubicBezTo>
                      <a:pt x="28" y="115"/>
                      <a:pt x="31" y="114"/>
                      <a:pt x="35" y="113"/>
                    </a:cubicBezTo>
                    <a:cubicBezTo>
                      <a:pt x="36" y="112"/>
                      <a:pt x="38" y="112"/>
                      <a:pt x="39" y="111"/>
                    </a:cubicBezTo>
                    <a:cubicBezTo>
                      <a:pt x="38" y="112"/>
                      <a:pt x="37" y="112"/>
                      <a:pt x="36" y="113"/>
                    </a:cubicBezTo>
                    <a:cubicBezTo>
                      <a:pt x="32" y="115"/>
                      <a:pt x="28" y="117"/>
                      <a:pt x="24" y="119"/>
                    </a:cubicBezTo>
                    <a:cubicBezTo>
                      <a:pt x="21" y="122"/>
                      <a:pt x="17" y="123"/>
                      <a:pt x="14" y="125"/>
                    </a:cubicBezTo>
                    <a:moveTo>
                      <a:pt x="230" y="110"/>
                    </a:moveTo>
                    <a:cubicBezTo>
                      <a:pt x="230" y="110"/>
                      <a:pt x="230" y="110"/>
                      <a:pt x="231" y="110"/>
                    </a:cubicBezTo>
                    <a:cubicBezTo>
                      <a:pt x="232" y="110"/>
                      <a:pt x="233" y="110"/>
                      <a:pt x="233" y="110"/>
                    </a:cubicBezTo>
                    <a:cubicBezTo>
                      <a:pt x="234" y="110"/>
                      <a:pt x="234" y="110"/>
                      <a:pt x="233" y="110"/>
                    </a:cubicBezTo>
                    <a:cubicBezTo>
                      <a:pt x="231" y="111"/>
                      <a:pt x="229" y="111"/>
                      <a:pt x="226" y="112"/>
                    </a:cubicBezTo>
                    <a:cubicBezTo>
                      <a:pt x="226" y="112"/>
                      <a:pt x="226" y="111"/>
                      <a:pt x="226" y="110"/>
                    </a:cubicBezTo>
                    <a:cubicBezTo>
                      <a:pt x="226" y="110"/>
                      <a:pt x="227" y="110"/>
                      <a:pt x="227" y="110"/>
                    </a:cubicBezTo>
                    <a:cubicBezTo>
                      <a:pt x="228" y="110"/>
                      <a:pt x="229" y="110"/>
                      <a:pt x="230" y="110"/>
                    </a:cubicBezTo>
                    <a:cubicBezTo>
                      <a:pt x="230" y="110"/>
                      <a:pt x="230" y="110"/>
                      <a:pt x="230" y="110"/>
                    </a:cubicBezTo>
                    <a:moveTo>
                      <a:pt x="228" y="113"/>
                    </a:moveTo>
                    <a:cubicBezTo>
                      <a:pt x="227" y="113"/>
                      <a:pt x="227" y="113"/>
                      <a:pt x="229" y="112"/>
                    </a:cubicBezTo>
                    <a:cubicBezTo>
                      <a:pt x="232" y="111"/>
                      <a:pt x="234" y="111"/>
                      <a:pt x="237" y="109"/>
                    </a:cubicBezTo>
                    <a:cubicBezTo>
                      <a:pt x="237" y="110"/>
                      <a:pt x="238" y="111"/>
                      <a:pt x="239" y="112"/>
                    </a:cubicBezTo>
                    <a:cubicBezTo>
                      <a:pt x="236" y="113"/>
                      <a:pt x="234" y="113"/>
                      <a:pt x="231" y="113"/>
                    </a:cubicBezTo>
                    <a:cubicBezTo>
                      <a:pt x="231" y="113"/>
                      <a:pt x="229" y="113"/>
                      <a:pt x="228" y="113"/>
                    </a:cubicBezTo>
                    <a:moveTo>
                      <a:pt x="255" y="116"/>
                    </a:moveTo>
                    <a:cubicBezTo>
                      <a:pt x="254" y="115"/>
                      <a:pt x="254" y="113"/>
                      <a:pt x="253" y="112"/>
                    </a:cubicBezTo>
                    <a:cubicBezTo>
                      <a:pt x="254" y="112"/>
                      <a:pt x="256" y="112"/>
                      <a:pt x="257" y="111"/>
                    </a:cubicBezTo>
                    <a:cubicBezTo>
                      <a:pt x="259" y="111"/>
                      <a:pt x="266" y="110"/>
                      <a:pt x="267" y="109"/>
                    </a:cubicBezTo>
                    <a:cubicBezTo>
                      <a:pt x="263" y="112"/>
                      <a:pt x="259" y="113"/>
                      <a:pt x="255" y="116"/>
                    </a:cubicBezTo>
                    <a:moveTo>
                      <a:pt x="257" y="116"/>
                    </a:moveTo>
                    <a:cubicBezTo>
                      <a:pt x="258" y="116"/>
                      <a:pt x="261" y="113"/>
                      <a:pt x="263" y="112"/>
                    </a:cubicBezTo>
                    <a:cubicBezTo>
                      <a:pt x="265" y="111"/>
                      <a:pt x="267" y="110"/>
                      <a:pt x="269" y="109"/>
                    </a:cubicBezTo>
                    <a:cubicBezTo>
                      <a:pt x="269" y="109"/>
                      <a:pt x="269" y="109"/>
                      <a:pt x="269" y="109"/>
                    </a:cubicBezTo>
                    <a:cubicBezTo>
                      <a:pt x="269" y="110"/>
                      <a:pt x="270" y="111"/>
                      <a:pt x="270" y="113"/>
                    </a:cubicBezTo>
                    <a:cubicBezTo>
                      <a:pt x="269" y="112"/>
                      <a:pt x="269" y="112"/>
                      <a:pt x="269" y="112"/>
                    </a:cubicBezTo>
                    <a:cubicBezTo>
                      <a:pt x="265" y="113"/>
                      <a:pt x="261" y="116"/>
                      <a:pt x="257" y="116"/>
                    </a:cubicBezTo>
                    <a:moveTo>
                      <a:pt x="147" y="131"/>
                    </a:moveTo>
                    <a:cubicBezTo>
                      <a:pt x="147" y="131"/>
                      <a:pt x="147" y="131"/>
                      <a:pt x="147" y="131"/>
                    </a:cubicBezTo>
                    <a:cubicBezTo>
                      <a:pt x="147" y="131"/>
                      <a:pt x="147" y="131"/>
                      <a:pt x="147" y="131"/>
                    </a:cubicBezTo>
                    <a:cubicBezTo>
                      <a:pt x="149" y="129"/>
                      <a:pt x="152" y="129"/>
                      <a:pt x="154" y="128"/>
                    </a:cubicBezTo>
                    <a:cubicBezTo>
                      <a:pt x="166" y="125"/>
                      <a:pt x="178" y="120"/>
                      <a:pt x="190" y="116"/>
                    </a:cubicBezTo>
                    <a:cubicBezTo>
                      <a:pt x="197" y="114"/>
                      <a:pt x="205" y="112"/>
                      <a:pt x="213" y="109"/>
                    </a:cubicBezTo>
                    <a:cubicBezTo>
                      <a:pt x="213" y="109"/>
                      <a:pt x="213" y="109"/>
                      <a:pt x="213" y="109"/>
                    </a:cubicBezTo>
                    <a:cubicBezTo>
                      <a:pt x="213" y="109"/>
                      <a:pt x="213" y="110"/>
                      <a:pt x="213" y="110"/>
                    </a:cubicBezTo>
                    <a:cubicBezTo>
                      <a:pt x="214" y="111"/>
                      <a:pt x="214" y="111"/>
                      <a:pt x="214" y="112"/>
                    </a:cubicBezTo>
                    <a:cubicBezTo>
                      <a:pt x="211" y="112"/>
                      <a:pt x="209" y="113"/>
                      <a:pt x="206" y="114"/>
                    </a:cubicBezTo>
                    <a:cubicBezTo>
                      <a:pt x="199" y="117"/>
                      <a:pt x="192" y="119"/>
                      <a:pt x="185" y="121"/>
                    </a:cubicBezTo>
                    <a:cubicBezTo>
                      <a:pt x="177" y="123"/>
                      <a:pt x="168" y="124"/>
                      <a:pt x="161" y="127"/>
                    </a:cubicBezTo>
                    <a:cubicBezTo>
                      <a:pt x="157" y="128"/>
                      <a:pt x="154" y="130"/>
                      <a:pt x="151" y="130"/>
                    </a:cubicBezTo>
                    <a:cubicBezTo>
                      <a:pt x="151" y="131"/>
                      <a:pt x="148" y="131"/>
                      <a:pt x="147" y="131"/>
                    </a:cubicBezTo>
                    <a:moveTo>
                      <a:pt x="226" y="109"/>
                    </a:moveTo>
                    <a:cubicBezTo>
                      <a:pt x="229" y="109"/>
                      <a:pt x="233" y="107"/>
                      <a:pt x="235" y="106"/>
                    </a:cubicBezTo>
                    <a:cubicBezTo>
                      <a:pt x="236" y="107"/>
                      <a:pt x="236" y="107"/>
                      <a:pt x="236" y="108"/>
                    </a:cubicBezTo>
                    <a:cubicBezTo>
                      <a:pt x="233" y="109"/>
                      <a:pt x="229" y="109"/>
                      <a:pt x="226" y="109"/>
                    </a:cubicBezTo>
                    <a:moveTo>
                      <a:pt x="226" y="107"/>
                    </a:moveTo>
                    <a:cubicBezTo>
                      <a:pt x="227" y="107"/>
                      <a:pt x="229" y="106"/>
                      <a:pt x="231" y="106"/>
                    </a:cubicBezTo>
                    <a:cubicBezTo>
                      <a:pt x="232" y="106"/>
                      <a:pt x="232" y="106"/>
                      <a:pt x="232" y="106"/>
                    </a:cubicBezTo>
                    <a:cubicBezTo>
                      <a:pt x="233" y="106"/>
                      <a:pt x="229" y="107"/>
                      <a:pt x="229" y="107"/>
                    </a:cubicBezTo>
                    <a:cubicBezTo>
                      <a:pt x="228" y="108"/>
                      <a:pt x="227" y="108"/>
                      <a:pt x="226" y="108"/>
                    </a:cubicBezTo>
                    <a:cubicBezTo>
                      <a:pt x="226" y="108"/>
                      <a:pt x="226" y="107"/>
                      <a:pt x="225" y="107"/>
                    </a:cubicBezTo>
                    <a:cubicBezTo>
                      <a:pt x="225" y="107"/>
                      <a:pt x="226" y="107"/>
                      <a:pt x="226" y="107"/>
                    </a:cubicBezTo>
                    <a:moveTo>
                      <a:pt x="15" y="119"/>
                    </a:moveTo>
                    <a:cubicBezTo>
                      <a:pt x="15" y="118"/>
                      <a:pt x="15" y="116"/>
                      <a:pt x="15" y="115"/>
                    </a:cubicBezTo>
                    <a:cubicBezTo>
                      <a:pt x="20" y="114"/>
                      <a:pt x="24" y="112"/>
                      <a:pt x="28" y="110"/>
                    </a:cubicBezTo>
                    <a:cubicBezTo>
                      <a:pt x="31" y="109"/>
                      <a:pt x="34" y="107"/>
                      <a:pt x="38" y="106"/>
                    </a:cubicBezTo>
                    <a:cubicBezTo>
                      <a:pt x="39" y="106"/>
                      <a:pt x="40" y="105"/>
                      <a:pt x="40" y="105"/>
                    </a:cubicBezTo>
                    <a:cubicBezTo>
                      <a:pt x="40" y="105"/>
                      <a:pt x="37" y="107"/>
                      <a:pt x="36" y="108"/>
                    </a:cubicBezTo>
                    <a:cubicBezTo>
                      <a:pt x="29" y="112"/>
                      <a:pt x="21" y="114"/>
                      <a:pt x="15" y="119"/>
                    </a:cubicBezTo>
                    <a:moveTo>
                      <a:pt x="15" y="120"/>
                    </a:moveTo>
                    <a:cubicBezTo>
                      <a:pt x="15" y="120"/>
                      <a:pt x="16" y="119"/>
                      <a:pt x="18" y="118"/>
                    </a:cubicBezTo>
                    <a:cubicBezTo>
                      <a:pt x="26" y="112"/>
                      <a:pt x="35" y="110"/>
                      <a:pt x="42" y="105"/>
                    </a:cubicBezTo>
                    <a:cubicBezTo>
                      <a:pt x="42" y="107"/>
                      <a:pt x="42" y="108"/>
                      <a:pt x="42" y="110"/>
                    </a:cubicBezTo>
                    <a:cubicBezTo>
                      <a:pt x="41" y="112"/>
                      <a:pt x="41" y="113"/>
                      <a:pt x="42" y="114"/>
                    </a:cubicBezTo>
                    <a:cubicBezTo>
                      <a:pt x="38" y="115"/>
                      <a:pt x="34" y="117"/>
                      <a:pt x="30" y="119"/>
                    </a:cubicBezTo>
                    <a:cubicBezTo>
                      <a:pt x="27" y="120"/>
                      <a:pt x="23" y="122"/>
                      <a:pt x="20" y="123"/>
                    </a:cubicBezTo>
                    <a:cubicBezTo>
                      <a:pt x="20" y="123"/>
                      <a:pt x="16" y="125"/>
                      <a:pt x="16" y="125"/>
                    </a:cubicBezTo>
                    <a:cubicBezTo>
                      <a:pt x="16" y="125"/>
                      <a:pt x="16" y="125"/>
                      <a:pt x="17" y="124"/>
                    </a:cubicBezTo>
                    <a:cubicBezTo>
                      <a:pt x="24" y="119"/>
                      <a:pt x="34" y="116"/>
                      <a:pt x="41" y="110"/>
                    </a:cubicBezTo>
                    <a:cubicBezTo>
                      <a:pt x="41" y="110"/>
                      <a:pt x="41" y="109"/>
                      <a:pt x="41" y="109"/>
                    </a:cubicBezTo>
                    <a:cubicBezTo>
                      <a:pt x="41" y="109"/>
                      <a:pt x="41" y="109"/>
                      <a:pt x="41" y="109"/>
                    </a:cubicBezTo>
                    <a:cubicBezTo>
                      <a:pt x="37" y="111"/>
                      <a:pt x="32" y="112"/>
                      <a:pt x="28" y="114"/>
                    </a:cubicBezTo>
                    <a:cubicBezTo>
                      <a:pt x="26" y="115"/>
                      <a:pt x="23" y="116"/>
                      <a:pt x="21" y="117"/>
                    </a:cubicBezTo>
                    <a:cubicBezTo>
                      <a:pt x="20" y="118"/>
                      <a:pt x="16" y="120"/>
                      <a:pt x="15" y="120"/>
                    </a:cubicBezTo>
                    <a:moveTo>
                      <a:pt x="135" y="114"/>
                    </a:moveTo>
                    <a:cubicBezTo>
                      <a:pt x="134" y="114"/>
                      <a:pt x="133" y="113"/>
                      <a:pt x="132" y="113"/>
                    </a:cubicBezTo>
                    <a:cubicBezTo>
                      <a:pt x="142" y="110"/>
                      <a:pt x="153" y="107"/>
                      <a:pt x="163" y="104"/>
                    </a:cubicBezTo>
                    <a:cubicBezTo>
                      <a:pt x="157" y="106"/>
                      <a:pt x="151" y="108"/>
                      <a:pt x="145" y="110"/>
                    </a:cubicBezTo>
                    <a:cubicBezTo>
                      <a:pt x="142" y="111"/>
                      <a:pt x="138" y="112"/>
                      <a:pt x="135" y="114"/>
                    </a:cubicBezTo>
                    <a:moveTo>
                      <a:pt x="252" y="111"/>
                    </a:moveTo>
                    <a:cubicBezTo>
                      <a:pt x="252" y="110"/>
                      <a:pt x="252" y="109"/>
                      <a:pt x="251" y="109"/>
                    </a:cubicBezTo>
                    <a:cubicBezTo>
                      <a:pt x="251" y="108"/>
                      <a:pt x="251" y="108"/>
                      <a:pt x="251" y="108"/>
                    </a:cubicBezTo>
                    <a:cubicBezTo>
                      <a:pt x="255" y="107"/>
                      <a:pt x="259" y="106"/>
                      <a:pt x="263" y="105"/>
                    </a:cubicBezTo>
                    <a:cubicBezTo>
                      <a:pt x="265" y="104"/>
                      <a:pt x="265" y="104"/>
                      <a:pt x="265" y="104"/>
                    </a:cubicBezTo>
                    <a:cubicBezTo>
                      <a:pt x="266" y="104"/>
                      <a:pt x="262" y="106"/>
                      <a:pt x="261" y="106"/>
                    </a:cubicBezTo>
                    <a:cubicBezTo>
                      <a:pt x="258" y="108"/>
                      <a:pt x="255" y="109"/>
                      <a:pt x="252" y="111"/>
                    </a:cubicBezTo>
                    <a:moveTo>
                      <a:pt x="253" y="111"/>
                    </a:moveTo>
                    <a:cubicBezTo>
                      <a:pt x="255" y="111"/>
                      <a:pt x="258" y="109"/>
                      <a:pt x="259" y="108"/>
                    </a:cubicBezTo>
                    <a:cubicBezTo>
                      <a:pt x="262" y="107"/>
                      <a:pt x="265" y="105"/>
                      <a:pt x="268" y="104"/>
                    </a:cubicBezTo>
                    <a:cubicBezTo>
                      <a:pt x="268" y="105"/>
                      <a:pt x="268" y="107"/>
                      <a:pt x="269" y="108"/>
                    </a:cubicBezTo>
                    <a:cubicBezTo>
                      <a:pt x="269" y="108"/>
                      <a:pt x="269" y="108"/>
                      <a:pt x="269" y="108"/>
                    </a:cubicBezTo>
                    <a:cubicBezTo>
                      <a:pt x="263" y="108"/>
                      <a:pt x="259" y="110"/>
                      <a:pt x="253" y="111"/>
                    </a:cubicBezTo>
                    <a:moveTo>
                      <a:pt x="130" y="112"/>
                    </a:moveTo>
                    <a:cubicBezTo>
                      <a:pt x="129" y="112"/>
                      <a:pt x="128" y="112"/>
                      <a:pt x="126" y="112"/>
                    </a:cubicBezTo>
                    <a:cubicBezTo>
                      <a:pt x="131" y="111"/>
                      <a:pt x="136" y="108"/>
                      <a:pt x="141" y="107"/>
                    </a:cubicBezTo>
                    <a:cubicBezTo>
                      <a:pt x="145" y="106"/>
                      <a:pt x="149" y="104"/>
                      <a:pt x="154" y="103"/>
                    </a:cubicBezTo>
                    <a:cubicBezTo>
                      <a:pt x="150" y="104"/>
                      <a:pt x="146" y="106"/>
                      <a:pt x="143" y="107"/>
                    </a:cubicBezTo>
                    <a:cubicBezTo>
                      <a:pt x="139" y="109"/>
                      <a:pt x="134" y="110"/>
                      <a:pt x="130" y="112"/>
                    </a:cubicBezTo>
                    <a:moveTo>
                      <a:pt x="147" y="125"/>
                    </a:moveTo>
                    <a:cubicBezTo>
                      <a:pt x="146" y="124"/>
                      <a:pt x="146" y="123"/>
                      <a:pt x="145" y="122"/>
                    </a:cubicBezTo>
                    <a:cubicBezTo>
                      <a:pt x="155" y="117"/>
                      <a:pt x="167" y="115"/>
                      <a:pt x="178" y="113"/>
                    </a:cubicBezTo>
                    <a:cubicBezTo>
                      <a:pt x="188" y="110"/>
                      <a:pt x="201" y="108"/>
                      <a:pt x="209" y="103"/>
                    </a:cubicBezTo>
                    <a:cubicBezTo>
                      <a:pt x="199" y="110"/>
                      <a:pt x="186" y="112"/>
                      <a:pt x="174" y="116"/>
                    </a:cubicBezTo>
                    <a:cubicBezTo>
                      <a:pt x="168" y="119"/>
                      <a:pt x="162" y="121"/>
                      <a:pt x="156" y="122"/>
                    </a:cubicBezTo>
                    <a:cubicBezTo>
                      <a:pt x="153" y="123"/>
                      <a:pt x="150" y="123"/>
                      <a:pt x="147" y="125"/>
                    </a:cubicBezTo>
                    <a:moveTo>
                      <a:pt x="16" y="114"/>
                    </a:moveTo>
                    <a:cubicBezTo>
                      <a:pt x="16" y="112"/>
                      <a:pt x="16" y="111"/>
                      <a:pt x="17" y="109"/>
                    </a:cubicBezTo>
                    <a:cubicBezTo>
                      <a:pt x="20" y="108"/>
                      <a:pt x="22" y="107"/>
                      <a:pt x="25" y="106"/>
                    </a:cubicBezTo>
                    <a:cubicBezTo>
                      <a:pt x="27" y="105"/>
                      <a:pt x="30" y="104"/>
                      <a:pt x="32" y="103"/>
                    </a:cubicBezTo>
                    <a:cubicBezTo>
                      <a:pt x="33" y="103"/>
                      <a:pt x="35" y="102"/>
                      <a:pt x="36" y="102"/>
                    </a:cubicBezTo>
                    <a:cubicBezTo>
                      <a:pt x="36" y="102"/>
                      <a:pt x="36" y="102"/>
                      <a:pt x="35" y="103"/>
                    </a:cubicBezTo>
                    <a:cubicBezTo>
                      <a:pt x="29" y="107"/>
                      <a:pt x="21" y="109"/>
                      <a:pt x="16" y="114"/>
                    </a:cubicBezTo>
                    <a:moveTo>
                      <a:pt x="225" y="105"/>
                    </a:moveTo>
                    <a:cubicBezTo>
                      <a:pt x="225" y="104"/>
                      <a:pt x="225" y="104"/>
                      <a:pt x="224" y="103"/>
                    </a:cubicBezTo>
                    <a:cubicBezTo>
                      <a:pt x="226" y="103"/>
                      <a:pt x="231" y="102"/>
                      <a:pt x="232" y="102"/>
                    </a:cubicBezTo>
                    <a:cubicBezTo>
                      <a:pt x="233" y="102"/>
                      <a:pt x="233" y="102"/>
                      <a:pt x="232" y="102"/>
                    </a:cubicBezTo>
                    <a:cubicBezTo>
                      <a:pt x="229" y="103"/>
                      <a:pt x="227" y="104"/>
                      <a:pt x="225" y="105"/>
                    </a:cubicBezTo>
                    <a:moveTo>
                      <a:pt x="226" y="106"/>
                    </a:moveTo>
                    <a:cubicBezTo>
                      <a:pt x="224" y="106"/>
                      <a:pt x="229" y="104"/>
                      <a:pt x="230" y="104"/>
                    </a:cubicBezTo>
                    <a:cubicBezTo>
                      <a:pt x="232" y="103"/>
                      <a:pt x="234" y="103"/>
                      <a:pt x="236" y="102"/>
                    </a:cubicBezTo>
                    <a:cubicBezTo>
                      <a:pt x="236" y="102"/>
                      <a:pt x="236" y="102"/>
                      <a:pt x="236" y="102"/>
                    </a:cubicBezTo>
                    <a:cubicBezTo>
                      <a:pt x="235" y="102"/>
                      <a:pt x="235" y="103"/>
                      <a:pt x="235" y="104"/>
                    </a:cubicBezTo>
                    <a:cubicBezTo>
                      <a:pt x="235" y="104"/>
                      <a:pt x="235" y="105"/>
                      <a:pt x="235" y="105"/>
                    </a:cubicBezTo>
                    <a:cubicBezTo>
                      <a:pt x="235" y="105"/>
                      <a:pt x="234" y="105"/>
                      <a:pt x="233" y="105"/>
                    </a:cubicBezTo>
                    <a:cubicBezTo>
                      <a:pt x="232" y="105"/>
                      <a:pt x="230" y="105"/>
                      <a:pt x="228" y="106"/>
                    </a:cubicBezTo>
                    <a:cubicBezTo>
                      <a:pt x="227" y="106"/>
                      <a:pt x="226" y="106"/>
                      <a:pt x="226" y="106"/>
                    </a:cubicBezTo>
                    <a:moveTo>
                      <a:pt x="17" y="114"/>
                    </a:moveTo>
                    <a:cubicBezTo>
                      <a:pt x="16" y="114"/>
                      <a:pt x="17" y="114"/>
                      <a:pt x="19" y="112"/>
                    </a:cubicBezTo>
                    <a:cubicBezTo>
                      <a:pt x="26" y="108"/>
                      <a:pt x="33" y="106"/>
                      <a:pt x="39" y="101"/>
                    </a:cubicBezTo>
                    <a:cubicBezTo>
                      <a:pt x="40" y="102"/>
                      <a:pt x="41" y="103"/>
                      <a:pt x="41" y="104"/>
                    </a:cubicBezTo>
                    <a:cubicBezTo>
                      <a:pt x="37" y="105"/>
                      <a:pt x="33" y="107"/>
                      <a:pt x="29" y="109"/>
                    </a:cubicBezTo>
                    <a:cubicBezTo>
                      <a:pt x="26" y="110"/>
                      <a:pt x="24" y="111"/>
                      <a:pt x="21" y="112"/>
                    </a:cubicBezTo>
                    <a:cubicBezTo>
                      <a:pt x="20" y="113"/>
                      <a:pt x="17" y="114"/>
                      <a:pt x="17" y="114"/>
                    </a:cubicBezTo>
                    <a:moveTo>
                      <a:pt x="250" y="106"/>
                    </a:moveTo>
                    <a:cubicBezTo>
                      <a:pt x="249" y="105"/>
                      <a:pt x="248" y="104"/>
                      <a:pt x="248" y="103"/>
                    </a:cubicBezTo>
                    <a:cubicBezTo>
                      <a:pt x="252" y="102"/>
                      <a:pt x="257" y="100"/>
                      <a:pt x="261" y="99"/>
                    </a:cubicBezTo>
                    <a:cubicBezTo>
                      <a:pt x="262" y="99"/>
                      <a:pt x="262" y="99"/>
                      <a:pt x="262" y="99"/>
                    </a:cubicBezTo>
                    <a:cubicBezTo>
                      <a:pt x="264" y="99"/>
                      <a:pt x="258" y="102"/>
                      <a:pt x="258" y="102"/>
                    </a:cubicBezTo>
                    <a:cubicBezTo>
                      <a:pt x="255" y="104"/>
                      <a:pt x="252" y="105"/>
                      <a:pt x="250" y="106"/>
                    </a:cubicBezTo>
                    <a:moveTo>
                      <a:pt x="17" y="108"/>
                    </a:moveTo>
                    <a:cubicBezTo>
                      <a:pt x="17" y="108"/>
                      <a:pt x="20" y="106"/>
                      <a:pt x="21" y="106"/>
                    </a:cubicBezTo>
                    <a:cubicBezTo>
                      <a:pt x="22" y="105"/>
                      <a:pt x="24" y="104"/>
                      <a:pt x="26" y="103"/>
                    </a:cubicBezTo>
                    <a:cubicBezTo>
                      <a:pt x="29" y="102"/>
                      <a:pt x="31" y="100"/>
                      <a:pt x="34" y="98"/>
                    </a:cubicBezTo>
                    <a:cubicBezTo>
                      <a:pt x="35" y="99"/>
                      <a:pt x="36" y="100"/>
                      <a:pt x="37" y="100"/>
                    </a:cubicBezTo>
                    <a:cubicBezTo>
                      <a:pt x="37" y="100"/>
                      <a:pt x="37" y="100"/>
                      <a:pt x="38" y="101"/>
                    </a:cubicBezTo>
                    <a:cubicBezTo>
                      <a:pt x="31" y="102"/>
                      <a:pt x="26" y="105"/>
                      <a:pt x="19" y="107"/>
                    </a:cubicBezTo>
                    <a:cubicBezTo>
                      <a:pt x="18" y="108"/>
                      <a:pt x="18" y="108"/>
                      <a:pt x="17" y="108"/>
                    </a:cubicBezTo>
                    <a:moveTo>
                      <a:pt x="17" y="107"/>
                    </a:moveTo>
                    <a:cubicBezTo>
                      <a:pt x="18" y="106"/>
                      <a:pt x="18" y="105"/>
                      <a:pt x="18" y="104"/>
                    </a:cubicBezTo>
                    <a:cubicBezTo>
                      <a:pt x="20" y="103"/>
                      <a:pt x="22" y="102"/>
                      <a:pt x="24" y="101"/>
                    </a:cubicBezTo>
                    <a:cubicBezTo>
                      <a:pt x="27" y="100"/>
                      <a:pt x="29" y="99"/>
                      <a:pt x="32" y="98"/>
                    </a:cubicBezTo>
                    <a:cubicBezTo>
                      <a:pt x="33" y="98"/>
                      <a:pt x="33" y="98"/>
                      <a:pt x="33" y="98"/>
                    </a:cubicBezTo>
                    <a:cubicBezTo>
                      <a:pt x="34" y="98"/>
                      <a:pt x="33" y="98"/>
                      <a:pt x="32" y="99"/>
                    </a:cubicBezTo>
                    <a:cubicBezTo>
                      <a:pt x="27" y="102"/>
                      <a:pt x="22" y="104"/>
                      <a:pt x="17" y="107"/>
                    </a:cubicBezTo>
                    <a:moveTo>
                      <a:pt x="145" y="121"/>
                    </a:moveTo>
                    <a:cubicBezTo>
                      <a:pt x="144" y="120"/>
                      <a:pt x="144" y="119"/>
                      <a:pt x="143" y="118"/>
                    </a:cubicBezTo>
                    <a:cubicBezTo>
                      <a:pt x="163" y="113"/>
                      <a:pt x="184" y="106"/>
                      <a:pt x="204" y="100"/>
                    </a:cubicBezTo>
                    <a:cubicBezTo>
                      <a:pt x="207" y="99"/>
                      <a:pt x="211" y="98"/>
                      <a:pt x="214" y="97"/>
                    </a:cubicBezTo>
                    <a:cubicBezTo>
                      <a:pt x="211" y="100"/>
                      <a:pt x="212" y="104"/>
                      <a:pt x="213" y="108"/>
                    </a:cubicBezTo>
                    <a:cubicBezTo>
                      <a:pt x="213" y="108"/>
                      <a:pt x="213" y="108"/>
                      <a:pt x="213" y="108"/>
                    </a:cubicBezTo>
                    <a:cubicBezTo>
                      <a:pt x="207" y="109"/>
                      <a:pt x="201" y="111"/>
                      <a:pt x="195" y="113"/>
                    </a:cubicBezTo>
                    <a:cubicBezTo>
                      <a:pt x="191" y="115"/>
                      <a:pt x="187" y="116"/>
                      <a:pt x="183" y="117"/>
                    </a:cubicBezTo>
                    <a:cubicBezTo>
                      <a:pt x="172" y="120"/>
                      <a:pt x="159" y="124"/>
                      <a:pt x="147" y="125"/>
                    </a:cubicBezTo>
                    <a:cubicBezTo>
                      <a:pt x="158" y="125"/>
                      <a:pt x="169" y="119"/>
                      <a:pt x="179" y="116"/>
                    </a:cubicBezTo>
                    <a:cubicBezTo>
                      <a:pt x="190" y="112"/>
                      <a:pt x="202" y="109"/>
                      <a:pt x="212" y="103"/>
                    </a:cubicBezTo>
                    <a:cubicBezTo>
                      <a:pt x="212" y="102"/>
                      <a:pt x="212" y="102"/>
                      <a:pt x="211" y="102"/>
                    </a:cubicBezTo>
                    <a:cubicBezTo>
                      <a:pt x="211" y="102"/>
                      <a:pt x="211" y="102"/>
                      <a:pt x="211" y="102"/>
                    </a:cubicBezTo>
                    <a:cubicBezTo>
                      <a:pt x="200" y="106"/>
                      <a:pt x="187" y="110"/>
                      <a:pt x="175" y="112"/>
                    </a:cubicBezTo>
                    <a:cubicBezTo>
                      <a:pt x="165" y="115"/>
                      <a:pt x="154" y="117"/>
                      <a:pt x="145" y="121"/>
                    </a:cubicBezTo>
                    <a:moveTo>
                      <a:pt x="247" y="102"/>
                    </a:moveTo>
                    <a:cubicBezTo>
                      <a:pt x="246" y="101"/>
                      <a:pt x="245" y="100"/>
                      <a:pt x="245" y="100"/>
                    </a:cubicBezTo>
                    <a:cubicBezTo>
                      <a:pt x="250" y="99"/>
                      <a:pt x="254" y="98"/>
                      <a:pt x="259" y="97"/>
                    </a:cubicBezTo>
                    <a:cubicBezTo>
                      <a:pt x="260" y="96"/>
                      <a:pt x="261" y="96"/>
                      <a:pt x="261" y="96"/>
                    </a:cubicBezTo>
                    <a:cubicBezTo>
                      <a:pt x="262" y="96"/>
                      <a:pt x="255" y="99"/>
                      <a:pt x="254" y="99"/>
                    </a:cubicBezTo>
                    <a:cubicBezTo>
                      <a:pt x="252" y="100"/>
                      <a:pt x="249" y="101"/>
                      <a:pt x="247" y="102"/>
                    </a:cubicBezTo>
                    <a:moveTo>
                      <a:pt x="19" y="103"/>
                    </a:moveTo>
                    <a:cubicBezTo>
                      <a:pt x="19" y="103"/>
                      <a:pt x="19" y="103"/>
                      <a:pt x="20" y="102"/>
                    </a:cubicBezTo>
                    <a:cubicBezTo>
                      <a:pt x="24" y="99"/>
                      <a:pt x="29" y="98"/>
                      <a:pt x="33" y="94"/>
                    </a:cubicBezTo>
                    <a:cubicBezTo>
                      <a:pt x="33" y="95"/>
                      <a:pt x="33" y="96"/>
                      <a:pt x="33" y="97"/>
                    </a:cubicBezTo>
                    <a:cubicBezTo>
                      <a:pt x="31" y="98"/>
                      <a:pt x="29" y="98"/>
                      <a:pt x="28" y="99"/>
                    </a:cubicBezTo>
                    <a:cubicBezTo>
                      <a:pt x="26" y="99"/>
                      <a:pt x="25" y="100"/>
                      <a:pt x="24" y="101"/>
                    </a:cubicBezTo>
                    <a:cubicBezTo>
                      <a:pt x="24" y="101"/>
                      <a:pt x="24" y="100"/>
                      <a:pt x="24" y="100"/>
                    </a:cubicBezTo>
                    <a:cubicBezTo>
                      <a:pt x="24" y="100"/>
                      <a:pt x="23" y="101"/>
                      <a:pt x="22" y="102"/>
                    </a:cubicBezTo>
                    <a:cubicBezTo>
                      <a:pt x="21" y="102"/>
                      <a:pt x="19" y="103"/>
                      <a:pt x="19" y="103"/>
                    </a:cubicBezTo>
                    <a:moveTo>
                      <a:pt x="19" y="102"/>
                    </a:moveTo>
                    <a:cubicBezTo>
                      <a:pt x="19" y="100"/>
                      <a:pt x="20" y="99"/>
                      <a:pt x="20" y="98"/>
                    </a:cubicBezTo>
                    <a:cubicBezTo>
                      <a:pt x="22" y="97"/>
                      <a:pt x="24" y="97"/>
                      <a:pt x="25" y="96"/>
                    </a:cubicBezTo>
                    <a:cubicBezTo>
                      <a:pt x="26" y="96"/>
                      <a:pt x="30" y="94"/>
                      <a:pt x="31" y="94"/>
                    </a:cubicBezTo>
                    <a:cubicBezTo>
                      <a:pt x="31" y="94"/>
                      <a:pt x="31" y="95"/>
                      <a:pt x="29" y="96"/>
                    </a:cubicBezTo>
                    <a:cubicBezTo>
                      <a:pt x="26" y="98"/>
                      <a:pt x="22" y="99"/>
                      <a:pt x="19" y="102"/>
                    </a:cubicBezTo>
                    <a:moveTo>
                      <a:pt x="224" y="102"/>
                    </a:moveTo>
                    <a:cubicBezTo>
                      <a:pt x="224" y="102"/>
                      <a:pt x="224" y="102"/>
                      <a:pt x="224" y="102"/>
                    </a:cubicBezTo>
                    <a:cubicBezTo>
                      <a:pt x="223" y="101"/>
                      <a:pt x="223" y="101"/>
                      <a:pt x="223" y="100"/>
                    </a:cubicBezTo>
                    <a:cubicBezTo>
                      <a:pt x="233" y="100"/>
                      <a:pt x="242" y="96"/>
                      <a:pt x="252" y="95"/>
                    </a:cubicBezTo>
                    <a:cubicBezTo>
                      <a:pt x="253" y="95"/>
                      <a:pt x="255" y="95"/>
                      <a:pt x="257" y="94"/>
                    </a:cubicBezTo>
                    <a:cubicBezTo>
                      <a:pt x="258" y="94"/>
                      <a:pt x="261" y="93"/>
                      <a:pt x="261" y="93"/>
                    </a:cubicBezTo>
                    <a:cubicBezTo>
                      <a:pt x="261" y="93"/>
                      <a:pt x="261" y="93"/>
                      <a:pt x="259" y="94"/>
                    </a:cubicBezTo>
                    <a:cubicBezTo>
                      <a:pt x="254" y="96"/>
                      <a:pt x="249" y="97"/>
                      <a:pt x="243" y="99"/>
                    </a:cubicBezTo>
                    <a:cubicBezTo>
                      <a:pt x="243" y="99"/>
                      <a:pt x="242" y="98"/>
                      <a:pt x="242" y="98"/>
                    </a:cubicBezTo>
                    <a:cubicBezTo>
                      <a:pt x="241" y="98"/>
                      <a:pt x="240" y="98"/>
                      <a:pt x="240" y="98"/>
                    </a:cubicBezTo>
                    <a:cubicBezTo>
                      <a:pt x="238" y="98"/>
                      <a:pt x="236" y="99"/>
                      <a:pt x="236" y="101"/>
                    </a:cubicBezTo>
                    <a:cubicBezTo>
                      <a:pt x="235" y="101"/>
                      <a:pt x="235" y="101"/>
                      <a:pt x="235" y="101"/>
                    </a:cubicBezTo>
                    <a:cubicBezTo>
                      <a:pt x="232" y="101"/>
                      <a:pt x="228" y="102"/>
                      <a:pt x="224" y="102"/>
                    </a:cubicBezTo>
                    <a:cubicBezTo>
                      <a:pt x="224" y="102"/>
                      <a:pt x="224" y="102"/>
                      <a:pt x="224" y="102"/>
                    </a:cubicBezTo>
                    <a:moveTo>
                      <a:pt x="245" y="99"/>
                    </a:moveTo>
                    <a:cubicBezTo>
                      <a:pt x="251" y="97"/>
                      <a:pt x="257" y="96"/>
                      <a:pt x="263" y="93"/>
                    </a:cubicBezTo>
                    <a:cubicBezTo>
                      <a:pt x="264" y="93"/>
                      <a:pt x="264" y="93"/>
                      <a:pt x="264" y="93"/>
                    </a:cubicBezTo>
                    <a:cubicBezTo>
                      <a:pt x="265" y="96"/>
                      <a:pt x="266" y="99"/>
                      <a:pt x="267" y="103"/>
                    </a:cubicBezTo>
                    <a:cubicBezTo>
                      <a:pt x="264" y="104"/>
                      <a:pt x="262" y="104"/>
                      <a:pt x="259" y="105"/>
                    </a:cubicBezTo>
                    <a:cubicBezTo>
                      <a:pt x="257" y="106"/>
                      <a:pt x="252" y="106"/>
                      <a:pt x="251" y="107"/>
                    </a:cubicBezTo>
                    <a:cubicBezTo>
                      <a:pt x="256" y="104"/>
                      <a:pt x="261" y="102"/>
                      <a:pt x="265" y="99"/>
                    </a:cubicBezTo>
                    <a:cubicBezTo>
                      <a:pt x="266" y="99"/>
                      <a:pt x="265" y="98"/>
                      <a:pt x="265" y="98"/>
                    </a:cubicBezTo>
                    <a:cubicBezTo>
                      <a:pt x="265" y="98"/>
                      <a:pt x="265" y="98"/>
                      <a:pt x="265" y="98"/>
                    </a:cubicBezTo>
                    <a:cubicBezTo>
                      <a:pt x="260" y="98"/>
                      <a:pt x="255" y="100"/>
                      <a:pt x="250" y="102"/>
                    </a:cubicBezTo>
                    <a:cubicBezTo>
                      <a:pt x="249" y="102"/>
                      <a:pt x="249" y="102"/>
                      <a:pt x="249" y="102"/>
                    </a:cubicBezTo>
                    <a:cubicBezTo>
                      <a:pt x="248" y="102"/>
                      <a:pt x="255" y="100"/>
                      <a:pt x="256" y="99"/>
                    </a:cubicBezTo>
                    <a:cubicBezTo>
                      <a:pt x="259" y="98"/>
                      <a:pt x="261" y="97"/>
                      <a:pt x="264" y="96"/>
                    </a:cubicBezTo>
                    <a:cubicBezTo>
                      <a:pt x="264" y="96"/>
                      <a:pt x="264" y="95"/>
                      <a:pt x="263" y="95"/>
                    </a:cubicBezTo>
                    <a:cubicBezTo>
                      <a:pt x="263" y="95"/>
                      <a:pt x="263" y="95"/>
                      <a:pt x="263" y="95"/>
                    </a:cubicBezTo>
                    <a:cubicBezTo>
                      <a:pt x="257" y="96"/>
                      <a:pt x="251" y="97"/>
                      <a:pt x="245" y="99"/>
                    </a:cubicBezTo>
                    <a:moveTo>
                      <a:pt x="22" y="95"/>
                    </a:moveTo>
                    <a:cubicBezTo>
                      <a:pt x="22" y="94"/>
                      <a:pt x="22" y="93"/>
                      <a:pt x="22" y="93"/>
                    </a:cubicBezTo>
                    <a:cubicBezTo>
                      <a:pt x="24" y="93"/>
                      <a:pt x="25" y="92"/>
                      <a:pt x="26" y="91"/>
                    </a:cubicBezTo>
                    <a:cubicBezTo>
                      <a:pt x="27" y="91"/>
                      <a:pt x="30" y="89"/>
                      <a:pt x="30" y="89"/>
                    </a:cubicBezTo>
                    <a:cubicBezTo>
                      <a:pt x="30" y="89"/>
                      <a:pt x="30" y="89"/>
                      <a:pt x="29" y="90"/>
                    </a:cubicBezTo>
                    <a:cubicBezTo>
                      <a:pt x="26" y="92"/>
                      <a:pt x="24" y="93"/>
                      <a:pt x="22" y="95"/>
                    </a:cubicBezTo>
                    <a:moveTo>
                      <a:pt x="222" y="99"/>
                    </a:moveTo>
                    <a:cubicBezTo>
                      <a:pt x="222" y="99"/>
                      <a:pt x="221" y="98"/>
                      <a:pt x="221" y="98"/>
                    </a:cubicBezTo>
                    <a:cubicBezTo>
                      <a:pt x="226" y="96"/>
                      <a:pt x="232" y="95"/>
                      <a:pt x="238" y="94"/>
                    </a:cubicBezTo>
                    <a:cubicBezTo>
                      <a:pt x="245" y="93"/>
                      <a:pt x="251" y="90"/>
                      <a:pt x="257" y="89"/>
                    </a:cubicBezTo>
                    <a:cubicBezTo>
                      <a:pt x="258" y="88"/>
                      <a:pt x="259" y="88"/>
                      <a:pt x="259" y="88"/>
                    </a:cubicBezTo>
                    <a:cubicBezTo>
                      <a:pt x="259" y="88"/>
                      <a:pt x="258" y="88"/>
                      <a:pt x="257" y="89"/>
                    </a:cubicBezTo>
                    <a:cubicBezTo>
                      <a:pt x="255" y="90"/>
                      <a:pt x="253" y="91"/>
                      <a:pt x="251" y="91"/>
                    </a:cubicBezTo>
                    <a:cubicBezTo>
                      <a:pt x="248" y="93"/>
                      <a:pt x="245" y="94"/>
                      <a:pt x="241" y="95"/>
                    </a:cubicBezTo>
                    <a:cubicBezTo>
                      <a:pt x="235" y="96"/>
                      <a:pt x="229" y="98"/>
                      <a:pt x="222" y="99"/>
                    </a:cubicBezTo>
                    <a:moveTo>
                      <a:pt x="183" y="98"/>
                    </a:moveTo>
                    <a:cubicBezTo>
                      <a:pt x="188" y="96"/>
                      <a:pt x="193" y="95"/>
                      <a:pt x="197" y="93"/>
                    </a:cubicBezTo>
                    <a:cubicBezTo>
                      <a:pt x="200" y="92"/>
                      <a:pt x="203" y="91"/>
                      <a:pt x="206" y="90"/>
                    </a:cubicBezTo>
                    <a:cubicBezTo>
                      <a:pt x="208" y="89"/>
                      <a:pt x="210" y="88"/>
                      <a:pt x="212" y="88"/>
                    </a:cubicBezTo>
                    <a:cubicBezTo>
                      <a:pt x="213" y="88"/>
                      <a:pt x="213" y="88"/>
                      <a:pt x="213" y="88"/>
                    </a:cubicBezTo>
                    <a:cubicBezTo>
                      <a:pt x="214" y="88"/>
                      <a:pt x="214" y="88"/>
                      <a:pt x="214" y="88"/>
                    </a:cubicBezTo>
                    <a:cubicBezTo>
                      <a:pt x="204" y="92"/>
                      <a:pt x="193" y="95"/>
                      <a:pt x="183" y="98"/>
                    </a:cubicBezTo>
                    <a:moveTo>
                      <a:pt x="122" y="111"/>
                    </a:moveTo>
                    <a:cubicBezTo>
                      <a:pt x="120" y="110"/>
                      <a:pt x="119" y="110"/>
                      <a:pt x="117" y="109"/>
                    </a:cubicBezTo>
                    <a:cubicBezTo>
                      <a:pt x="120" y="108"/>
                      <a:pt x="123" y="107"/>
                      <a:pt x="126" y="106"/>
                    </a:cubicBezTo>
                    <a:cubicBezTo>
                      <a:pt x="129" y="105"/>
                      <a:pt x="132" y="104"/>
                      <a:pt x="135" y="103"/>
                    </a:cubicBezTo>
                    <a:cubicBezTo>
                      <a:pt x="146" y="100"/>
                      <a:pt x="157" y="96"/>
                      <a:pt x="168" y="93"/>
                    </a:cubicBezTo>
                    <a:cubicBezTo>
                      <a:pt x="175" y="91"/>
                      <a:pt x="182" y="88"/>
                      <a:pt x="189" y="86"/>
                    </a:cubicBezTo>
                    <a:cubicBezTo>
                      <a:pt x="188" y="87"/>
                      <a:pt x="187" y="87"/>
                      <a:pt x="186" y="87"/>
                    </a:cubicBezTo>
                    <a:cubicBezTo>
                      <a:pt x="178" y="90"/>
                      <a:pt x="170" y="94"/>
                      <a:pt x="163" y="96"/>
                    </a:cubicBezTo>
                    <a:cubicBezTo>
                      <a:pt x="155" y="99"/>
                      <a:pt x="147" y="101"/>
                      <a:pt x="139" y="104"/>
                    </a:cubicBezTo>
                    <a:cubicBezTo>
                      <a:pt x="134" y="107"/>
                      <a:pt x="128" y="108"/>
                      <a:pt x="122" y="111"/>
                    </a:cubicBezTo>
                    <a:moveTo>
                      <a:pt x="179" y="95"/>
                    </a:moveTo>
                    <a:cubicBezTo>
                      <a:pt x="184" y="93"/>
                      <a:pt x="189" y="92"/>
                      <a:pt x="194" y="90"/>
                    </a:cubicBezTo>
                    <a:cubicBezTo>
                      <a:pt x="198" y="88"/>
                      <a:pt x="202" y="87"/>
                      <a:pt x="206" y="86"/>
                    </a:cubicBezTo>
                    <a:cubicBezTo>
                      <a:pt x="202" y="87"/>
                      <a:pt x="198" y="89"/>
                      <a:pt x="194" y="90"/>
                    </a:cubicBezTo>
                    <a:cubicBezTo>
                      <a:pt x="189" y="92"/>
                      <a:pt x="184" y="94"/>
                      <a:pt x="179" y="95"/>
                    </a:cubicBezTo>
                    <a:moveTo>
                      <a:pt x="132" y="112"/>
                    </a:moveTo>
                    <a:cubicBezTo>
                      <a:pt x="136" y="110"/>
                      <a:pt x="141" y="109"/>
                      <a:pt x="145" y="107"/>
                    </a:cubicBezTo>
                    <a:cubicBezTo>
                      <a:pt x="152" y="105"/>
                      <a:pt x="158" y="102"/>
                      <a:pt x="165" y="100"/>
                    </a:cubicBezTo>
                    <a:cubicBezTo>
                      <a:pt x="180" y="96"/>
                      <a:pt x="194" y="91"/>
                      <a:pt x="209" y="86"/>
                    </a:cubicBezTo>
                    <a:cubicBezTo>
                      <a:pt x="209" y="86"/>
                      <a:pt x="209" y="86"/>
                      <a:pt x="209" y="86"/>
                    </a:cubicBezTo>
                    <a:cubicBezTo>
                      <a:pt x="210" y="86"/>
                      <a:pt x="211" y="87"/>
                      <a:pt x="212" y="87"/>
                    </a:cubicBezTo>
                    <a:cubicBezTo>
                      <a:pt x="207" y="88"/>
                      <a:pt x="202" y="90"/>
                      <a:pt x="197" y="92"/>
                    </a:cubicBezTo>
                    <a:cubicBezTo>
                      <a:pt x="188" y="96"/>
                      <a:pt x="179" y="98"/>
                      <a:pt x="171" y="101"/>
                    </a:cubicBezTo>
                    <a:cubicBezTo>
                      <a:pt x="162" y="104"/>
                      <a:pt x="152" y="107"/>
                      <a:pt x="143" y="109"/>
                    </a:cubicBezTo>
                    <a:cubicBezTo>
                      <a:pt x="140" y="110"/>
                      <a:pt x="135" y="111"/>
                      <a:pt x="132" y="112"/>
                    </a:cubicBezTo>
                    <a:moveTo>
                      <a:pt x="206" y="86"/>
                    </a:moveTo>
                    <a:cubicBezTo>
                      <a:pt x="206" y="86"/>
                      <a:pt x="206" y="86"/>
                      <a:pt x="206" y="86"/>
                    </a:cubicBezTo>
                    <a:cubicBezTo>
                      <a:pt x="206" y="86"/>
                      <a:pt x="206" y="86"/>
                      <a:pt x="206" y="86"/>
                    </a:cubicBezTo>
                    <a:moveTo>
                      <a:pt x="144" y="117"/>
                    </a:moveTo>
                    <a:cubicBezTo>
                      <a:pt x="149" y="113"/>
                      <a:pt x="156" y="113"/>
                      <a:pt x="162" y="111"/>
                    </a:cubicBezTo>
                    <a:cubicBezTo>
                      <a:pt x="173" y="109"/>
                      <a:pt x="183" y="105"/>
                      <a:pt x="193" y="102"/>
                    </a:cubicBezTo>
                    <a:cubicBezTo>
                      <a:pt x="213" y="95"/>
                      <a:pt x="234" y="86"/>
                      <a:pt x="255" y="84"/>
                    </a:cubicBezTo>
                    <a:cubicBezTo>
                      <a:pt x="256" y="84"/>
                      <a:pt x="256" y="84"/>
                      <a:pt x="256" y="84"/>
                    </a:cubicBezTo>
                    <a:cubicBezTo>
                      <a:pt x="260" y="84"/>
                      <a:pt x="250" y="87"/>
                      <a:pt x="249" y="87"/>
                    </a:cubicBezTo>
                    <a:cubicBezTo>
                      <a:pt x="244" y="88"/>
                      <a:pt x="239" y="90"/>
                      <a:pt x="235" y="91"/>
                    </a:cubicBezTo>
                    <a:cubicBezTo>
                      <a:pt x="224" y="94"/>
                      <a:pt x="214" y="96"/>
                      <a:pt x="204" y="99"/>
                    </a:cubicBezTo>
                    <a:cubicBezTo>
                      <a:pt x="184" y="105"/>
                      <a:pt x="164" y="112"/>
                      <a:pt x="144" y="117"/>
                    </a:cubicBezTo>
                    <a:moveTo>
                      <a:pt x="23" y="92"/>
                    </a:moveTo>
                    <a:cubicBezTo>
                      <a:pt x="23" y="91"/>
                      <a:pt x="23" y="91"/>
                      <a:pt x="23" y="90"/>
                    </a:cubicBezTo>
                    <a:cubicBezTo>
                      <a:pt x="25" y="89"/>
                      <a:pt x="26" y="89"/>
                      <a:pt x="27" y="88"/>
                    </a:cubicBezTo>
                    <a:cubicBezTo>
                      <a:pt x="30" y="86"/>
                      <a:pt x="33" y="85"/>
                      <a:pt x="35" y="84"/>
                    </a:cubicBezTo>
                    <a:cubicBezTo>
                      <a:pt x="35" y="85"/>
                      <a:pt x="34" y="87"/>
                      <a:pt x="33" y="89"/>
                    </a:cubicBezTo>
                    <a:cubicBezTo>
                      <a:pt x="33" y="90"/>
                      <a:pt x="32" y="91"/>
                      <a:pt x="32" y="93"/>
                    </a:cubicBezTo>
                    <a:cubicBezTo>
                      <a:pt x="28" y="94"/>
                      <a:pt x="25" y="95"/>
                      <a:pt x="21" y="97"/>
                    </a:cubicBezTo>
                    <a:cubicBezTo>
                      <a:pt x="21" y="97"/>
                      <a:pt x="21" y="97"/>
                      <a:pt x="21" y="97"/>
                    </a:cubicBezTo>
                    <a:cubicBezTo>
                      <a:pt x="25" y="95"/>
                      <a:pt x="29" y="91"/>
                      <a:pt x="33" y="88"/>
                    </a:cubicBezTo>
                    <a:cubicBezTo>
                      <a:pt x="33" y="88"/>
                      <a:pt x="33" y="88"/>
                      <a:pt x="33" y="88"/>
                    </a:cubicBezTo>
                    <a:cubicBezTo>
                      <a:pt x="33" y="88"/>
                      <a:pt x="33" y="88"/>
                      <a:pt x="32" y="88"/>
                    </a:cubicBezTo>
                    <a:cubicBezTo>
                      <a:pt x="31" y="88"/>
                      <a:pt x="29" y="89"/>
                      <a:pt x="27" y="90"/>
                    </a:cubicBezTo>
                    <a:cubicBezTo>
                      <a:pt x="26" y="91"/>
                      <a:pt x="24" y="91"/>
                      <a:pt x="23" y="92"/>
                    </a:cubicBezTo>
                    <a:moveTo>
                      <a:pt x="128" y="110"/>
                    </a:moveTo>
                    <a:cubicBezTo>
                      <a:pt x="130" y="109"/>
                      <a:pt x="132" y="109"/>
                      <a:pt x="134" y="108"/>
                    </a:cubicBezTo>
                    <a:cubicBezTo>
                      <a:pt x="151" y="102"/>
                      <a:pt x="169" y="95"/>
                      <a:pt x="186" y="88"/>
                    </a:cubicBezTo>
                    <a:cubicBezTo>
                      <a:pt x="190" y="87"/>
                      <a:pt x="193" y="86"/>
                      <a:pt x="197" y="84"/>
                    </a:cubicBezTo>
                    <a:cubicBezTo>
                      <a:pt x="197" y="84"/>
                      <a:pt x="197" y="84"/>
                      <a:pt x="198" y="84"/>
                    </a:cubicBezTo>
                    <a:cubicBezTo>
                      <a:pt x="199" y="84"/>
                      <a:pt x="199" y="84"/>
                      <a:pt x="199" y="84"/>
                    </a:cubicBezTo>
                    <a:cubicBezTo>
                      <a:pt x="200" y="84"/>
                      <a:pt x="200" y="84"/>
                      <a:pt x="200" y="84"/>
                    </a:cubicBezTo>
                    <a:cubicBezTo>
                      <a:pt x="201" y="84"/>
                      <a:pt x="202" y="83"/>
                      <a:pt x="203" y="83"/>
                    </a:cubicBezTo>
                    <a:cubicBezTo>
                      <a:pt x="205" y="84"/>
                      <a:pt x="206" y="84"/>
                      <a:pt x="207" y="85"/>
                    </a:cubicBezTo>
                    <a:cubicBezTo>
                      <a:pt x="200" y="86"/>
                      <a:pt x="194" y="89"/>
                      <a:pt x="188" y="91"/>
                    </a:cubicBezTo>
                    <a:cubicBezTo>
                      <a:pt x="181" y="94"/>
                      <a:pt x="173" y="96"/>
                      <a:pt x="165" y="99"/>
                    </a:cubicBezTo>
                    <a:cubicBezTo>
                      <a:pt x="164" y="99"/>
                      <a:pt x="164" y="99"/>
                      <a:pt x="163" y="99"/>
                    </a:cubicBezTo>
                    <a:cubicBezTo>
                      <a:pt x="155" y="102"/>
                      <a:pt x="147" y="104"/>
                      <a:pt x="138" y="107"/>
                    </a:cubicBezTo>
                    <a:cubicBezTo>
                      <a:pt x="134" y="108"/>
                      <a:pt x="130" y="109"/>
                      <a:pt x="125" y="111"/>
                    </a:cubicBezTo>
                    <a:cubicBezTo>
                      <a:pt x="125" y="111"/>
                      <a:pt x="125" y="111"/>
                      <a:pt x="125" y="111"/>
                    </a:cubicBezTo>
                    <a:cubicBezTo>
                      <a:pt x="125" y="111"/>
                      <a:pt x="126" y="111"/>
                      <a:pt x="126" y="110"/>
                    </a:cubicBezTo>
                    <a:cubicBezTo>
                      <a:pt x="127" y="110"/>
                      <a:pt x="128" y="110"/>
                      <a:pt x="128" y="110"/>
                    </a:cubicBezTo>
                    <a:cubicBezTo>
                      <a:pt x="128" y="110"/>
                      <a:pt x="128" y="110"/>
                      <a:pt x="128" y="110"/>
                    </a:cubicBezTo>
                    <a:moveTo>
                      <a:pt x="24" y="89"/>
                    </a:moveTo>
                    <a:cubicBezTo>
                      <a:pt x="24" y="88"/>
                      <a:pt x="24" y="88"/>
                      <a:pt x="25" y="87"/>
                    </a:cubicBezTo>
                    <a:cubicBezTo>
                      <a:pt x="26" y="87"/>
                      <a:pt x="28" y="86"/>
                      <a:pt x="29" y="86"/>
                    </a:cubicBezTo>
                    <a:cubicBezTo>
                      <a:pt x="31" y="85"/>
                      <a:pt x="33" y="84"/>
                      <a:pt x="36" y="83"/>
                    </a:cubicBezTo>
                    <a:cubicBezTo>
                      <a:pt x="34" y="83"/>
                      <a:pt x="33" y="84"/>
                      <a:pt x="32" y="85"/>
                    </a:cubicBezTo>
                    <a:cubicBezTo>
                      <a:pt x="29" y="86"/>
                      <a:pt x="26" y="87"/>
                      <a:pt x="24" y="89"/>
                    </a:cubicBezTo>
                    <a:moveTo>
                      <a:pt x="36" y="83"/>
                    </a:moveTo>
                    <a:cubicBezTo>
                      <a:pt x="36" y="83"/>
                      <a:pt x="36" y="83"/>
                      <a:pt x="36" y="83"/>
                    </a:cubicBezTo>
                    <a:cubicBezTo>
                      <a:pt x="36" y="83"/>
                      <a:pt x="36" y="83"/>
                      <a:pt x="36" y="83"/>
                    </a:cubicBezTo>
                    <a:moveTo>
                      <a:pt x="116" y="109"/>
                    </a:moveTo>
                    <a:cubicBezTo>
                      <a:pt x="114" y="108"/>
                      <a:pt x="112" y="107"/>
                      <a:pt x="110" y="106"/>
                    </a:cubicBezTo>
                    <a:cubicBezTo>
                      <a:pt x="119" y="105"/>
                      <a:pt x="128" y="100"/>
                      <a:pt x="136" y="98"/>
                    </a:cubicBezTo>
                    <a:cubicBezTo>
                      <a:pt x="147" y="95"/>
                      <a:pt x="158" y="91"/>
                      <a:pt x="169" y="88"/>
                    </a:cubicBezTo>
                    <a:cubicBezTo>
                      <a:pt x="174" y="86"/>
                      <a:pt x="179" y="85"/>
                      <a:pt x="184" y="84"/>
                    </a:cubicBezTo>
                    <a:cubicBezTo>
                      <a:pt x="185" y="84"/>
                      <a:pt x="187" y="83"/>
                      <a:pt x="188" y="83"/>
                    </a:cubicBezTo>
                    <a:cubicBezTo>
                      <a:pt x="179" y="87"/>
                      <a:pt x="170" y="90"/>
                      <a:pt x="160" y="93"/>
                    </a:cubicBezTo>
                    <a:cubicBezTo>
                      <a:pt x="150" y="97"/>
                      <a:pt x="140" y="100"/>
                      <a:pt x="130" y="104"/>
                    </a:cubicBezTo>
                    <a:cubicBezTo>
                      <a:pt x="128" y="104"/>
                      <a:pt x="126" y="105"/>
                      <a:pt x="124" y="106"/>
                    </a:cubicBezTo>
                    <a:cubicBezTo>
                      <a:pt x="123" y="106"/>
                      <a:pt x="122" y="107"/>
                      <a:pt x="121" y="107"/>
                    </a:cubicBezTo>
                    <a:cubicBezTo>
                      <a:pt x="120" y="107"/>
                      <a:pt x="120" y="107"/>
                      <a:pt x="120" y="108"/>
                    </a:cubicBezTo>
                    <a:cubicBezTo>
                      <a:pt x="119" y="108"/>
                      <a:pt x="119" y="108"/>
                      <a:pt x="119" y="108"/>
                    </a:cubicBezTo>
                    <a:cubicBezTo>
                      <a:pt x="118" y="108"/>
                      <a:pt x="118" y="108"/>
                      <a:pt x="117" y="108"/>
                    </a:cubicBezTo>
                    <a:cubicBezTo>
                      <a:pt x="117" y="109"/>
                      <a:pt x="116" y="109"/>
                      <a:pt x="116" y="109"/>
                    </a:cubicBezTo>
                    <a:moveTo>
                      <a:pt x="109" y="105"/>
                    </a:moveTo>
                    <a:cubicBezTo>
                      <a:pt x="108" y="104"/>
                      <a:pt x="107" y="103"/>
                      <a:pt x="106" y="101"/>
                    </a:cubicBezTo>
                    <a:cubicBezTo>
                      <a:pt x="111" y="101"/>
                      <a:pt x="116" y="99"/>
                      <a:pt x="120" y="98"/>
                    </a:cubicBezTo>
                    <a:cubicBezTo>
                      <a:pt x="127" y="95"/>
                      <a:pt x="133" y="93"/>
                      <a:pt x="140" y="91"/>
                    </a:cubicBezTo>
                    <a:cubicBezTo>
                      <a:pt x="152" y="87"/>
                      <a:pt x="163" y="84"/>
                      <a:pt x="175" y="81"/>
                    </a:cubicBezTo>
                    <a:cubicBezTo>
                      <a:pt x="174" y="81"/>
                      <a:pt x="173" y="81"/>
                      <a:pt x="172" y="82"/>
                    </a:cubicBezTo>
                    <a:cubicBezTo>
                      <a:pt x="165" y="85"/>
                      <a:pt x="158" y="88"/>
                      <a:pt x="150" y="90"/>
                    </a:cubicBezTo>
                    <a:cubicBezTo>
                      <a:pt x="137" y="96"/>
                      <a:pt x="123" y="100"/>
                      <a:pt x="109" y="105"/>
                    </a:cubicBezTo>
                    <a:moveTo>
                      <a:pt x="148" y="98"/>
                    </a:moveTo>
                    <a:cubicBezTo>
                      <a:pt x="152" y="97"/>
                      <a:pt x="155" y="96"/>
                      <a:pt x="158" y="95"/>
                    </a:cubicBezTo>
                    <a:cubicBezTo>
                      <a:pt x="171" y="91"/>
                      <a:pt x="184" y="86"/>
                      <a:pt x="196" y="80"/>
                    </a:cubicBezTo>
                    <a:cubicBezTo>
                      <a:pt x="198" y="81"/>
                      <a:pt x="200" y="82"/>
                      <a:pt x="202" y="82"/>
                    </a:cubicBezTo>
                    <a:cubicBezTo>
                      <a:pt x="201" y="83"/>
                      <a:pt x="201" y="83"/>
                      <a:pt x="200" y="83"/>
                    </a:cubicBezTo>
                    <a:cubicBezTo>
                      <a:pt x="199" y="83"/>
                      <a:pt x="198" y="83"/>
                      <a:pt x="197" y="83"/>
                    </a:cubicBezTo>
                    <a:cubicBezTo>
                      <a:pt x="188" y="85"/>
                      <a:pt x="179" y="88"/>
                      <a:pt x="170" y="91"/>
                    </a:cubicBezTo>
                    <a:cubicBezTo>
                      <a:pt x="163" y="94"/>
                      <a:pt x="156" y="96"/>
                      <a:pt x="148" y="98"/>
                    </a:cubicBezTo>
                    <a:moveTo>
                      <a:pt x="142" y="117"/>
                    </a:moveTo>
                    <a:cubicBezTo>
                      <a:pt x="141" y="117"/>
                      <a:pt x="139" y="116"/>
                      <a:pt x="138" y="115"/>
                    </a:cubicBezTo>
                    <a:cubicBezTo>
                      <a:pt x="141" y="115"/>
                      <a:pt x="143" y="114"/>
                      <a:pt x="146" y="113"/>
                    </a:cubicBezTo>
                    <a:cubicBezTo>
                      <a:pt x="152" y="111"/>
                      <a:pt x="158" y="110"/>
                      <a:pt x="163" y="108"/>
                    </a:cubicBezTo>
                    <a:cubicBezTo>
                      <a:pt x="175" y="106"/>
                      <a:pt x="185" y="102"/>
                      <a:pt x="196" y="98"/>
                    </a:cubicBezTo>
                    <a:cubicBezTo>
                      <a:pt x="207" y="95"/>
                      <a:pt x="217" y="91"/>
                      <a:pt x="228" y="88"/>
                    </a:cubicBezTo>
                    <a:cubicBezTo>
                      <a:pt x="238" y="85"/>
                      <a:pt x="248" y="83"/>
                      <a:pt x="257" y="79"/>
                    </a:cubicBezTo>
                    <a:cubicBezTo>
                      <a:pt x="259" y="83"/>
                      <a:pt x="262" y="88"/>
                      <a:pt x="263" y="92"/>
                    </a:cubicBezTo>
                    <a:cubicBezTo>
                      <a:pt x="263" y="92"/>
                      <a:pt x="263" y="92"/>
                      <a:pt x="263" y="92"/>
                    </a:cubicBezTo>
                    <a:cubicBezTo>
                      <a:pt x="256" y="94"/>
                      <a:pt x="250" y="94"/>
                      <a:pt x="243" y="96"/>
                    </a:cubicBezTo>
                    <a:cubicBezTo>
                      <a:pt x="239" y="96"/>
                      <a:pt x="235" y="97"/>
                      <a:pt x="232" y="98"/>
                    </a:cubicBezTo>
                    <a:cubicBezTo>
                      <a:pt x="230" y="99"/>
                      <a:pt x="229" y="99"/>
                      <a:pt x="228" y="99"/>
                    </a:cubicBezTo>
                    <a:cubicBezTo>
                      <a:pt x="239" y="96"/>
                      <a:pt x="251" y="93"/>
                      <a:pt x="261" y="88"/>
                    </a:cubicBezTo>
                    <a:cubicBezTo>
                      <a:pt x="261" y="88"/>
                      <a:pt x="261" y="87"/>
                      <a:pt x="261" y="87"/>
                    </a:cubicBezTo>
                    <a:cubicBezTo>
                      <a:pt x="261" y="87"/>
                      <a:pt x="261" y="87"/>
                      <a:pt x="261" y="87"/>
                    </a:cubicBezTo>
                    <a:cubicBezTo>
                      <a:pt x="254" y="88"/>
                      <a:pt x="248" y="90"/>
                      <a:pt x="242" y="92"/>
                    </a:cubicBezTo>
                    <a:cubicBezTo>
                      <a:pt x="235" y="94"/>
                      <a:pt x="227" y="95"/>
                      <a:pt x="219" y="97"/>
                    </a:cubicBezTo>
                    <a:cubicBezTo>
                      <a:pt x="219" y="97"/>
                      <a:pt x="219" y="96"/>
                      <a:pt x="218" y="96"/>
                    </a:cubicBezTo>
                    <a:cubicBezTo>
                      <a:pt x="224" y="95"/>
                      <a:pt x="229" y="93"/>
                      <a:pt x="235" y="92"/>
                    </a:cubicBezTo>
                    <a:cubicBezTo>
                      <a:pt x="243" y="90"/>
                      <a:pt x="252" y="88"/>
                      <a:pt x="259" y="84"/>
                    </a:cubicBezTo>
                    <a:cubicBezTo>
                      <a:pt x="260" y="84"/>
                      <a:pt x="260" y="84"/>
                      <a:pt x="259" y="84"/>
                    </a:cubicBezTo>
                    <a:cubicBezTo>
                      <a:pt x="259" y="84"/>
                      <a:pt x="259" y="84"/>
                      <a:pt x="258" y="84"/>
                    </a:cubicBezTo>
                    <a:cubicBezTo>
                      <a:pt x="249" y="84"/>
                      <a:pt x="240" y="86"/>
                      <a:pt x="230" y="89"/>
                    </a:cubicBezTo>
                    <a:cubicBezTo>
                      <a:pt x="218" y="92"/>
                      <a:pt x="207" y="96"/>
                      <a:pt x="195" y="100"/>
                    </a:cubicBezTo>
                    <a:cubicBezTo>
                      <a:pt x="183" y="104"/>
                      <a:pt x="172" y="108"/>
                      <a:pt x="161" y="111"/>
                    </a:cubicBezTo>
                    <a:cubicBezTo>
                      <a:pt x="154" y="112"/>
                      <a:pt x="147" y="113"/>
                      <a:pt x="142" y="117"/>
                    </a:cubicBezTo>
                    <a:moveTo>
                      <a:pt x="26" y="84"/>
                    </a:moveTo>
                    <a:cubicBezTo>
                      <a:pt x="27" y="83"/>
                      <a:pt x="27" y="82"/>
                      <a:pt x="28" y="81"/>
                    </a:cubicBezTo>
                    <a:cubicBezTo>
                      <a:pt x="29" y="81"/>
                      <a:pt x="30" y="80"/>
                      <a:pt x="30" y="80"/>
                    </a:cubicBezTo>
                    <a:cubicBezTo>
                      <a:pt x="32" y="79"/>
                      <a:pt x="35" y="78"/>
                      <a:pt x="36" y="78"/>
                    </a:cubicBezTo>
                    <a:cubicBezTo>
                      <a:pt x="36" y="78"/>
                      <a:pt x="36" y="78"/>
                      <a:pt x="34" y="80"/>
                    </a:cubicBezTo>
                    <a:cubicBezTo>
                      <a:pt x="31" y="82"/>
                      <a:pt x="29" y="83"/>
                      <a:pt x="26" y="84"/>
                    </a:cubicBezTo>
                    <a:moveTo>
                      <a:pt x="27" y="85"/>
                    </a:moveTo>
                    <a:cubicBezTo>
                      <a:pt x="26" y="85"/>
                      <a:pt x="27" y="85"/>
                      <a:pt x="29" y="84"/>
                    </a:cubicBezTo>
                    <a:cubicBezTo>
                      <a:pt x="32" y="82"/>
                      <a:pt x="35" y="80"/>
                      <a:pt x="37" y="78"/>
                    </a:cubicBezTo>
                    <a:cubicBezTo>
                      <a:pt x="37" y="79"/>
                      <a:pt x="37" y="80"/>
                      <a:pt x="36" y="82"/>
                    </a:cubicBezTo>
                    <a:cubicBezTo>
                      <a:pt x="35" y="82"/>
                      <a:pt x="33" y="83"/>
                      <a:pt x="32" y="83"/>
                    </a:cubicBezTo>
                    <a:cubicBezTo>
                      <a:pt x="30" y="84"/>
                      <a:pt x="27" y="85"/>
                      <a:pt x="27" y="85"/>
                    </a:cubicBezTo>
                    <a:moveTo>
                      <a:pt x="110" y="106"/>
                    </a:moveTo>
                    <a:cubicBezTo>
                      <a:pt x="110" y="106"/>
                      <a:pt x="111" y="105"/>
                      <a:pt x="115" y="104"/>
                    </a:cubicBezTo>
                    <a:cubicBezTo>
                      <a:pt x="118" y="103"/>
                      <a:pt x="121" y="102"/>
                      <a:pt x="125" y="100"/>
                    </a:cubicBezTo>
                    <a:cubicBezTo>
                      <a:pt x="132" y="98"/>
                      <a:pt x="139" y="96"/>
                      <a:pt x="146" y="93"/>
                    </a:cubicBezTo>
                    <a:cubicBezTo>
                      <a:pt x="161" y="88"/>
                      <a:pt x="175" y="82"/>
                      <a:pt x="189" y="76"/>
                    </a:cubicBezTo>
                    <a:cubicBezTo>
                      <a:pt x="191" y="77"/>
                      <a:pt x="193" y="78"/>
                      <a:pt x="195" y="79"/>
                    </a:cubicBezTo>
                    <a:cubicBezTo>
                      <a:pt x="182" y="84"/>
                      <a:pt x="169" y="87"/>
                      <a:pt x="156" y="91"/>
                    </a:cubicBezTo>
                    <a:cubicBezTo>
                      <a:pt x="149" y="93"/>
                      <a:pt x="141" y="95"/>
                      <a:pt x="134" y="98"/>
                    </a:cubicBezTo>
                    <a:cubicBezTo>
                      <a:pt x="127" y="99"/>
                      <a:pt x="121" y="102"/>
                      <a:pt x="114" y="104"/>
                    </a:cubicBezTo>
                    <a:cubicBezTo>
                      <a:pt x="112" y="105"/>
                      <a:pt x="110" y="106"/>
                      <a:pt x="110" y="106"/>
                    </a:cubicBezTo>
                    <a:moveTo>
                      <a:pt x="221" y="76"/>
                    </a:moveTo>
                    <a:cubicBezTo>
                      <a:pt x="220" y="76"/>
                      <a:pt x="220" y="76"/>
                      <a:pt x="220" y="76"/>
                    </a:cubicBezTo>
                    <a:cubicBezTo>
                      <a:pt x="221" y="75"/>
                      <a:pt x="221" y="75"/>
                      <a:pt x="221" y="75"/>
                    </a:cubicBezTo>
                    <a:cubicBezTo>
                      <a:pt x="221" y="75"/>
                      <a:pt x="222" y="75"/>
                      <a:pt x="222" y="76"/>
                    </a:cubicBezTo>
                    <a:cubicBezTo>
                      <a:pt x="222" y="76"/>
                      <a:pt x="221" y="76"/>
                      <a:pt x="221" y="76"/>
                    </a:cubicBezTo>
                    <a:moveTo>
                      <a:pt x="216" y="89"/>
                    </a:moveTo>
                    <a:cubicBezTo>
                      <a:pt x="217" y="89"/>
                      <a:pt x="217" y="89"/>
                      <a:pt x="218" y="89"/>
                    </a:cubicBezTo>
                    <a:cubicBezTo>
                      <a:pt x="219" y="89"/>
                      <a:pt x="220" y="88"/>
                      <a:pt x="221" y="88"/>
                    </a:cubicBezTo>
                    <a:cubicBezTo>
                      <a:pt x="233" y="85"/>
                      <a:pt x="244" y="79"/>
                      <a:pt x="255" y="75"/>
                    </a:cubicBezTo>
                    <a:cubicBezTo>
                      <a:pt x="255" y="76"/>
                      <a:pt x="256" y="77"/>
                      <a:pt x="256" y="78"/>
                    </a:cubicBezTo>
                    <a:cubicBezTo>
                      <a:pt x="240" y="85"/>
                      <a:pt x="222" y="88"/>
                      <a:pt x="205" y="94"/>
                    </a:cubicBezTo>
                    <a:cubicBezTo>
                      <a:pt x="187" y="100"/>
                      <a:pt x="169" y="106"/>
                      <a:pt x="152" y="110"/>
                    </a:cubicBezTo>
                    <a:cubicBezTo>
                      <a:pt x="148" y="111"/>
                      <a:pt x="144" y="113"/>
                      <a:pt x="140" y="114"/>
                    </a:cubicBezTo>
                    <a:cubicBezTo>
                      <a:pt x="138" y="114"/>
                      <a:pt x="137" y="115"/>
                      <a:pt x="137" y="115"/>
                    </a:cubicBezTo>
                    <a:cubicBezTo>
                      <a:pt x="136" y="114"/>
                      <a:pt x="136" y="114"/>
                      <a:pt x="136" y="114"/>
                    </a:cubicBezTo>
                    <a:cubicBezTo>
                      <a:pt x="137" y="114"/>
                      <a:pt x="142" y="112"/>
                      <a:pt x="143" y="111"/>
                    </a:cubicBezTo>
                    <a:cubicBezTo>
                      <a:pt x="151" y="109"/>
                      <a:pt x="160" y="106"/>
                      <a:pt x="168" y="104"/>
                    </a:cubicBezTo>
                    <a:cubicBezTo>
                      <a:pt x="176" y="101"/>
                      <a:pt x="184" y="99"/>
                      <a:pt x="193" y="96"/>
                    </a:cubicBezTo>
                    <a:cubicBezTo>
                      <a:pt x="200" y="95"/>
                      <a:pt x="208" y="92"/>
                      <a:pt x="215" y="88"/>
                    </a:cubicBezTo>
                    <a:cubicBezTo>
                      <a:pt x="215" y="89"/>
                      <a:pt x="215" y="89"/>
                      <a:pt x="215" y="89"/>
                    </a:cubicBezTo>
                    <a:cubicBezTo>
                      <a:pt x="216" y="89"/>
                      <a:pt x="216" y="89"/>
                      <a:pt x="216" y="89"/>
                    </a:cubicBezTo>
                    <a:moveTo>
                      <a:pt x="219" y="76"/>
                    </a:moveTo>
                    <a:cubicBezTo>
                      <a:pt x="218" y="75"/>
                      <a:pt x="218" y="75"/>
                      <a:pt x="217" y="75"/>
                    </a:cubicBezTo>
                    <a:cubicBezTo>
                      <a:pt x="218" y="75"/>
                      <a:pt x="219" y="74"/>
                      <a:pt x="219" y="74"/>
                    </a:cubicBezTo>
                    <a:cubicBezTo>
                      <a:pt x="220" y="74"/>
                      <a:pt x="220" y="75"/>
                      <a:pt x="219" y="76"/>
                    </a:cubicBezTo>
                    <a:moveTo>
                      <a:pt x="106" y="100"/>
                    </a:moveTo>
                    <a:cubicBezTo>
                      <a:pt x="105" y="99"/>
                      <a:pt x="105" y="99"/>
                      <a:pt x="105" y="99"/>
                    </a:cubicBezTo>
                    <a:cubicBezTo>
                      <a:pt x="105" y="98"/>
                      <a:pt x="105" y="98"/>
                      <a:pt x="105" y="97"/>
                    </a:cubicBezTo>
                    <a:cubicBezTo>
                      <a:pt x="117" y="93"/>
                      <a:pt x="130" y="89"/>
                      <a:pt x="143" y="85"/>
                    </a:cubicBezTo>
                    <a:cubicBezTo>
                      <a:pt x="150" y="84"/>
                      <a:pt x="156" y="82"/>
                      <a:pt x="163" y="80"/>
                    </a:cubicBezTo>
                    <a:cubicBezTo>
                      <a:pt x="169" y="78"/>
                      <a:pt x="177" y="76"/>
                      <a:pt x="182" y="74"/>
                    </a:cubicBezTo>
                    <a:cubicBezTo>
                      <a:pt x="169" y="80"/>
                      <a:pt x="155" y="84"/>
                      <a:pt x="141" y="88"/>
                    </a:cubicBezTo>
                    <a:cubicBezTo>
                      <a:pt x="135" y="90"/>
                      <a:pt x="129" y="93"/>
                      <a:pt x="123" y="95"/>
                    </a:cubicBezTo>
                    <a:cubicBezTo>
                      <a:pt x="117" y="96"/>
                      <a:pt x="111" y="98"/>
                      <a:pt x="106" y="100"/>
                    </a:cubicBezTo>
                    <a:moveTo>
                      <a:pt x="30" y="77"/>
                    </a:moveTo>
                    <a:cubicBezTo>
                      <a:pt x="30" y="76"/>
                      <a:pt x="31" y="76"/>
                      <a:pt x="31" y="75"/>
                    </a:cubicBezTo>
                    <a:cubicBezTo>
                      <a:pt x="33" y="74"/>
                      <a:pt x="34" y="74"/>
                      <a:pt x="36" y="73"/>
                    </a:cubicBezTo>
                    <a:cubicBezTo>
                      <a:pt x="35" y="74"/>
                      <a:pt x="33" y="75"/>
                      <a:pt x="32" y="76"/>
                    </a:cubicBezTo>
                    <a:cubicBezTo>
                      <a:pt x="31" y="76"/>
                      <a:pt x="31" y="76"/>
                      <a:pt x="30" y="77"/>
                    </a:cubicBezTo>
                    <a:moveTo>
                      <a:pt x="29" y="80"/>
                    </a:moveTo>
                    <a:cubicBezTo>
                      <a:pt x="29" y="79"/>
                      <a:pt x="29" y="79"/>
                      <a:pt x="29" y="78"/>
                    </a:cubicBezTo>
                    <a:cubicBezTo>
                      <a:pt x="32" y="77"/>
                      <a:pt x="35" y="75"/>
                      <a:pt x="38" y="73"/>
                    </a:cubicBezTo>
                    <a:cubicBezTo>
                      <a:pt x="38" y="74"/>
                      <a:pt x="38" y="74"/>
                      <a:pt x="38" y="75"/>
                    </a:cubicBezTo>
                    <a:cubicBezTo>
                      <a:pt x="38" y="75"/>
                      <a:pt x="38" y="76"/>
                      <a:pt x="38" y="76"/>
                    </a:cubicBezTo>
                    <a:cubicBezTo>
                      <a:pt x="37" y="76"/>
                      <a:pt x="37" y="76"/>
                      <a:pt x="37" y="76"/>
                    </a:cubicBezTo>
                    <a:cubicBezTo>
                      <a:pt x="36" y="76"/>
                      <a:pt x="35" y="77"/>
                      <a:pt x="34" y="77"/>
                    </a:cubicBezTo>
                    <a:cubicBezTo>
                      <a:pt x="32" y="78"/>
                      <a:pt x="30" y="79"/>
                      <a:pt x="29" y="80"/>
                    </a:cubicBezTo>
                    <a:moveTo>
                      <a:pt x="107" y="101"/>
                    </a:moveTo>
                    <a:cubicBezTo>
                      <a:pt x="106" y="101"/>
                      <a:pt x="114" y="98"/>
                      <a:pt x="115" y="98"/>
                    </a:cubicBezTo>
                    <a:cubicBezTo>
                      <a:pt x="118" y="97"/>
                      <a:pt x="122" y="96"/>
                      <a:pt x="125" y="95"/>
                    </a:cubicBezTo>
                    <a:cubicBezTo>
                      <a:pt x="132" y="93"/>
                      <a:pt x="139" y="90"/>
                      <a:pt x="145" y="88"/>
                    </a:cubicBezTo>
                    <a:cubicBezTo>
                      <a:pt x="159" y="84"/>
                      <a:pt x="172" y="80"/>
                      <a:pt x="185" y="74"/>
                    </a:cubicBezTo>
                    <a:cubicBezTo>
                      <a:pt x="185" y="73"/>
                      <a:pt x="185" y="73"/>
                      <a:pt x="185" y="73"/>
                    </a:cubicBezTo>
                    <a:cubicBezTo>
                      <a:pt x="186" y="74"/>
                      <a:pt x="187" y="74"/>
                      <a:pt x="187" y="75"/>
                    </a:cubicBezTo>
                    <a:cubicBezTo>
                      <a:pt x="188" y="76"/>
                      <a:pt x="188" y="76"/>
                      <a:pt x="188" y="76"/>
                    </a:cubicBezTo>
                    <a:cubicBezTo>
                      <a:pt x="175" y="80"/>
                      <a:pt x="162" y="83"/>
                      <a:pt x="149" y="87"/>
                    </a:cubicBezTo>
                    <a:cubicBezTo>
                      <a:pt x="136" y="91"/>
                      <a:pt x="123" y="97"/>
                      <a:pt x="110" y="100"/>
                    </a:cubicBezTo>
                    <a:cubicBezTo>
                      <a:pt x="108" y="100"/>
                      <a:pt x="107" y="101"/>
                      <a:pt x="107" y="101"/>
                    </a:cubicBezTo>
                    <a:moveTo>
                      <a:pt x="216" y="74"/>
                    </a:moveTo>
                    <a:cubicBezTo>
                      <a:pt x="216" y="74"/>
                      <a:pt x="216" y="74"/>
                      <a:pt x="216" y="74"/>
                    </a:cubicBezTo>
                    <a:cubicBezTo>
                      <a:pt x="215" y="74"/>
                      <a:pt x="214" y="74"/>
                      <a:pt x="213" y="73"/>
                    </a:cubicBezTo>
                    <a:cubicBezTo>
                      <a:pt x="214" y="73"/>
                      <a:pt x="214" y="73"/>
                      <a:pt x="215" y="73"/>
                    </a:cubicBezTo>
                    <a:cubicBezTo>
                      <a:pt x="216" y="73"/>
                      <a:pt x="217" y="73"/>
                      <a:pt x="216" y="74"/>
                    </a:cubicBezTo>
                    <a:cubicBezTo>
                      <a:pt x="216" y="74"/>
                      <a:pt x="216" y="74"/>
                      <a:pt x="216" y="74"/>
                    </a:cubicBezTo>
                    <a:moveTo>
                      <a:pt x="219" y="74"/>
                    </a:moveTo>
                    <a:cubicBezTo>
                      <a:pt x="218" y="74"/>
                      <a:pt x="218" y="74"/>
                      <a:pt x="218" y="73"/>
                    </a:cubicBezTo>
                    <a:cubicBezTo>
                      <a:pt x="219" y="74"/>
                      <a:pt x="219" y="74"/>
                      <a:pt x="219" y="74"/>
                    </a:cubicBezTo>
                    <a:cubicBezTo>
                      <a:pt x="219" y="74"/>
                      <a:pt x="219" y="74"/>
                      <a:pt x="219" y="74"/>
                    </a:cubicBezTo>
                    <a:moveTo>
                      <a:pt x="224" y="83"/>
                    </a:moveTo>
                    <a:cubicBezTo>
                      <a:pt x="224" y="83"/>
                      <a:pt x="224" y="83"/>
                      <a:pt x="224" y="83"/>
                    </a:cubicBezTo>
                    <a:cubicBezTo>
                      <a:pt x="224" y="83"/>
                      <a:pt x="224" y="82"/>
                      <a:pt x="224" y="81"/>
                    </a:cubicBezTo>
                    <a:cubicBezTo>
                      <a:pt x="229" y="79"/>
                      <a:pt x="234" y="77"/>
                      <a:pt x="240" y="75"/>
                    </a:cubicBezTo>
                    <a:cubicBezTo>
                      <a:pt x="243" y="74"/>
                      <a:pt x="245" y="73"/>
                      <a:pt x="248" y="72"/>
                    </a:cubicBezTo>
                    <a:cubicBezTo>
                      <a:pt x="246" y="72"/>
                      <a:pt x="243" y="75"/>
                      <a:pt x="241" y="76"/>
                    </a:cubicBezTo>
                    <a:cubicBezTo>
                      <a:pt x="236" y="78"/>
                      <a:pt x="231" y="81"/>
                      <a:pt x="226" y="83"/>
                    </a:cubicBezTo>
                    <a:cubicBezTo>
                      <a:pt x="225" y="83"/>
                      <a:pt x="224" y="83"/>
                      <a:pt x="224" y="83"/>
                    </a:cubicBezTo>
                    <a:moveTo>
                      <a:pt x="33" y="73"/>
                    </a:moveTo>
                    <a:cubicBezTo>
                      <a:pt x="33" y="72"/>
                      <a:pt x="33" y="72"/>
                      <a:pt x="33" y="72"/>
                    </a:cubicBezTo>
                    <a:cubicBezTo>
                      <a:pt x="34" y="72"/>
                      <a:pt x="35" y="72"/>
                      <a:pt x="35" y="72"/>
                    </a:cubicBezTo>
                    <a:cubicBezTo>
                      <a:pt x="35" y="72"/>
                      <a:pt x="34" y="72"/>
                      <a:pt x="33" y="73"/>
                    </a:cubicBezTo>
                    <a:moveTo>
                      <a:pt x="212" y="72"/>
                    </a:moveTo>
                    <a:cubicBezTo>
                      <a:pt x="212" y="72"/>
                      <a:pt x="212" y="72"/>
                      <a:pt x="212" y="72"/>
                    </a:cubicBezTo>
                    <a:cubicBezTo>
                      <a:pt x="212" y="72"/>
                      <a:pt x="212" y="72"/>
                      <a:pt x="212" y="72"/>
                    </a:cubicBezTo>
                    <a:cubicBezTo>
                      <a:pt x="212" y="72"/>
                      <a:pt x="213" y="71"/>
                      <a:pt x="213" y="71"/>
                    </a:cubicBezTo>
                    <a:cubicBezTo>
                      <a:pt x="214" y="71"/>
                      <a:pt x="213" y="72"/>
                      <a:pt x="212" y="72"/>
                    </a:cubicBezTo>
                    <a:cubicBezTo>
                      <a:pt x="212" y="72"/>
                      <a:pt x="212" y="72"/>
                      <a:pt x="212" y="72"/>
                    </a:cubicBezTo>
                    <a:moveTo>
                      <a:pt x="104" y="96"/>
                    </a:moveTo>
                    <a:cubicBezTo>
                      <a:pt x="104" y="94"/>
                      <a:pt x="104" y="93"/>
                      <a:pt x="105" y="92"/>
                    </a:cubicBezTo>
                    <a:cubicBezTo>
                      <a:pt x="117" y="88"/>
                      <a:pt x="130" y="85"/>
                      <a:pt x="142" y="81"/>
                    </a:cubicBezTo>
                    <a:cubicBezTo>
                      <a:pt x="149" y="79"/>
                      <a:pt x="156" y="77"/>
                      <a:pt x="162" y="75"/>
                    </a:cubicBezTo>
                    <a:cubicBezTo>
                      <a:pt x="167" y="74"/>
                      <a:pt x="175" y="73"/>
                      <a:pt x="179" y="71"/>
                    </a:cubicBezTo>
                    <a:cubicBezTo>
                      <a:pt x="167" y="76"/>
                      <a:pt x="154" y="80"/>
                      <a:pt x="141" y="84"/>
                    </a:cubicBezTo>
                    <a:cubicBezTo>
                      <a:pt x="129" y="88"/>
                      <a:pt x="118" y="92"/>
                      <a:pt x="106" y="95"/>
                    </a:cubicBezTo>
                    <a:cubicBezTo>
                      <a:pt x="106" y="95"/>
                      <a:pt x="106" y="95"/>
                      <a:pt x="106" y="95"/>
                    </a:cubicBezTo>
                    <a:cubicBezTo>
                      <a:pt x="105" y="95"/>
                      <a:pt x="105" y="95"/>
                      <a:pt x="104" y="96"/>
                    </a:cubicBezTo>
                    <a:cubicBezTo>
                      <a:pt x="104" y="96"/>
                      <a:pt x="104" y="96"/>
                      <a:pt x="104" y="96"/>
                    </a:cubicBezTo>
                    <a:moveTo>
                      <a:pt x="179" y="71"/>
                    </a:moveTo>
                    <a:cubicBezTo>
                      <a:pt x="179" y="71"/>
                      <a:pt x="179" y="71"/>
                      <a:pt x="179" y="71"/>
                    </a:cubicBezTo>
                    <a:cubicBezTo>
                      <a:pt x="179" y="71"/>
                      <a:pt x="179" y="71"/>
                      <a:pt x="179" y="71"/>
                    </a:cubicBezTo>
                    <a:moveTo>
                      <a:pt x="215" y="73"/>
                    </a:moveTo>
                    <a:cubicBezTo>
                      <a:pt x="214" y="73"/>
                      <a:pt x="214" y="72"/>
                      <a:pt x="215" y="71"/>
                    </a:cubicBezTo>
                    <a:cubicBezTo>
                      <a:pt x="215" y="70"/>
                      <a:pt x="215" y="70"/>
                      <a:pt x="215" y="70"/>
                    </a:cubicBezTo>
                    <a:cubicBezTo>
                      <a:pt x="216" y="71"/>
                      <a:pt x="217" y="71"/>
                      <a:pt x="217" y="72"/>
                    </a:cubicBezTo>
                    <a:cubicBezTo>
                      <a:pt x="216" y="72"/>
                      <a:pt x="215" y="73"/>
                      <a:pt x="215" y="73"/>
                    </a:cubicBezTo>
                    <a:moveTo>
                      <a:pt x="139" y="86"/>
                    </a:moveTo>
                    <a:cubicBezTo>
                      <a:pt x="140" y="85"/>
                      <a:pt x="142" y="85"/>
                      <a:pt x="143" y="84"/>
                    </a:cubicBezTo>
                    <a:cubicBezTo>
                      <a:pt x="156" y="80"/>
                      <a:pt x="169" y="76"/>
                      <a:pt x="182" y="71"/>
                    </a:cubicBezTo>
                    <a:cubicBezTo>
                      <a:pt x="182" y="71"/>
                      <a:pt x="182" y="70"/>
                      <a:pt x="182" y="70"/>
                    </a:cubicBezTo>
                    <a:cubicBezTo>
                      <a:pt x="183" y="71"/>
                      <a:pt x="184" y="72"/>
                      <a:pt x="185" y="73"/>
                    </a:cubicBezTo>
                    <a:cubicBezTo>
                      <a:pt x="184" y="73"/>
                      <a:pt x="184" y="73"/>
                      <a:pt x="184" y="73"/>
                    </a:cubicBezTo>
                    <a:cubicBezTo>
                      <a:pt x="171" y="75"/>
                      <a:pt x="158" y="80"/>
                      <a:pt x="145" y="84"/>
                    </a:cubicBezTo>
                    <a:cubicBezTo>
                      <a:pt x="143" y="84"/>
                      <a:pt x="141" y="85"/>
                      <a:pt x="139" y="86"/>
                    </a:cubicBezTo>
                    <a:moveTo>
                      <a:pt x="105" y="90"/>
                    </a:moveTo>
                    <a:cubicBezTo>
                      <a:pt x="105" y="88"/>
                      <a:pt x="106" y="86"/>
                      <a:pt x="107" y="84"/>
                    </a:cubicBezTo>
                    <a:cubicBezTo>
                      <a:pt x="119" y="82"/>
                      <a:pt x="131" y="79"/>
                      <a:pt x="143" y="76"/>
                    </a:cubicBezTo>
                    <a:cubicBezTo>
                      <a:pt x="149" y="74"/>
                      <a:pt x="156" y="72"/>
                      <a:pt x="163" y="71"/>
                    </a:cubicBezTo>
                    <a:cubicBezTo>
                      <a:pt x="165" y="70"/>
                      <a:pt x="167" y="70"/>
                      <a:pt x="169" y="69"/>
                    </a:cubicBezTo>
                    <a:cubicBezTo>
                      <a:pt x="164" y="71"/>
                      <a:pt x="159" y="72"/>
                      <a:pt x="154" y="73"/>
                    </a:cubicBezTo>
                    <a:cubicBezTo>
                      <a:pt x="147" y="76"/>
                      <a:pt x="141" y="78"/>
                      <a:pt x="134" y="80"/>
                    </a:cubicBezTo>
                    <a:cubicBezTo>
                      <a:pt x="124" y="84"/>
                      <a:pt x="114" y="85"/>
                      <a:pt x="105" y="90"/>
                    </a:cubicBezTo>
                    <a:moveTo>
                      <a:pt x="212" y="71"/>
                    </a:moveTo>
                    <a:cubicBezTo>
                      <a:pt x="212" y="70"/>
                      <a:pt x="212" y="70"/>
                      <a:pt x="212" y="69"/>
                    </a:cubicBezTo>
                    <a:cubicBezTo>
                      <a:pt x="213" y="69"/>
                      <a:pt x="214" y="70"/>
                      <a:pt x="215" y="70"/>
                    </a:cubicBezTo>
                    <a:cubicBezTo>
                      <a:pt x="215" y="70"/>
                      <a:pt x="215" y="70"/>
                      <a:pt x="215" y="70"/>
                    </a:cubicBezTo>
                    <a:cubicBezTo>
                      <a:pt x="215" y="70"/>
                      <a:pt x="215" y="70"/>
                      <a:pt x="215" y="70"/>
                    </a:cubicBezTo>
                    <a:cubicBezTo>
                      <a:pt x="214" y="71"/>
                      <a:pt x="213" y="71"/>
                      <a:pt x="212" y="71"/>
                    </a:cubicBezTo>
                    <a:moveTo>
                      <a:pt x="223" y="80"/>
                    </a:moveTo>
                    <a:cubicBezTo>
                      <a:pt x="223" y="79"/>
                      <a:pt x="222" y="78"/>
                      <a:pt x="220" y="77"/>
                    </a:cubicBezTo>
                    <a:cubicBezTo>
                      <a:pt x="230" y="76"/>
                      <a:pt x="239" y="70"/>
                      <a:pt x="248" y="68"/>
                    </a:cubicBezTo>
                    <a:cubicBezTo>
                      <a:pt x="244" y="69"/>
                      <a:pt x="239" y="72"/>
                      <a:pt x="235" y="74"/>
                    </a:cubicBezTo>
                    <a:cubicBezTo>
                      <a:pt x="231" y="76"/>
                      <a:pt x="227" y="78"/>
                      <a:pt x="223" y="80"/>
                    </a:cubicBezTo>
                    <a:moveTo>
                      <a:pt x="225" y="80"/>
                    </a:moveTo>
                    <a:cubicBezTo>
                      <a:pt x="233" y="75"/>
                      <a:pt x="242" y="73"/>
                      <a:pt x="250" y="67"/>
                    </a:cubicBezTo>
                    <a:cubicBezTo>
                      <a:pt x="250" y="67"/>
                      <a:pt x="250" y="67"/>
                      <a:pt x="250" y="67"/>
                    </a:cubicBezTo>
                    <a:cubicBezTo>
                      <a:pt x="251" y="70"/>
                      <a:pt x="253" y="72"/>
                      <a:pt x="254" y="74"/>
                    </a:cubicBezTo>
                    <a:cubicBezTo>
                      <a:pt x="248" y="76"/>
                      <a:pt x="241" y="79"/>
                      <a:pt x="235" y="81"/>
                    </a:cubicBezTo>
                    <a:cubicBezTo>
                      <a:pt x="232" y="83"/>
                      <a:pt x="229" y="84"/>
                      <a:pt x="225" y="85"/>
                    </a:cubicBezTo>
                    <a:cubicBezTo>
                      <a:pt x="225" y="85"/>
                      <a:pt x="224" y="86"/>
                      <a:pt x="223" y="86"/>
                    </a:cubicBezTo>
                    <a:cubicBezTo>
                      <a:pt x="223" y="85"/>
                      <a:pt x="224" y="85"/>
                      <a:pt x="224" y="84"/>
                    </a:cubicBezTo>
                    <a:cubicBezTo>
                      <a:pt x="233" y="80"/>
                      <a:pt x="243" y="78"/>
                      <a:pt x="250" y="71"/>
                    </a:cubicBezTo>
                    <a:cubicBezTo>
                      <a:pt x="251" y="71"/>
                      <a:pt x="250" y="70"/>
                      <a:pt x="250" y="70"/>
                    </a:cubicBezTo>
                    <a:cubicBezTo>
                      <a:pt x="250" y="70"/>
                      <a:pt x="250" y="70"/>
                      <a:pt x="250" y="70"/>
                    </a:cubicBezTo>
                    <a:cubicBezTo>
                      <a:pt x="242" y="73"/>
                      <a:pt x="232" y="76"/>
                      <a:pt x="225" y="80"/>
                    </a:cubicBezTo>
                    <a:moveTo>
                      <a:pt x="105" y="91"/>
                    </a:moveTo>
                    <a:cubicBezTo>
                      <a:pt x="105" y="91"/>
                      <a:pt x="105" y="91"/>
                      <a:pt x="105" y="91"/>
                    </a:cubicBezTo>
                    <a:cubicBezTo>
                      <a:pt x="115" y="85"/>
                      <a:pt x="129" y="83"/>
                      <a:pt x="141" y="79"/>
                    </a:cubicBezTo>
                    <a:cubicBezTo>
                      <a:pt x="148" y="77"/>
                      <a:pt x="154" y="74"/>
                      <a:pt x="161" y="72"/>
                    </a:cubicBezTo>
                    <a:cubicBezTo>
                      <a:pt x="167" y="71"/>
                      <a:pt x="173" y="70"/>
                      <a:pt x="179" y="68"/>
                    </a:cubicBezTo>
                    <a:cubicBezTo>
                      <a:pt x="179" y="67"/>
                      <a:pt x="179" y="67"/>
                      <a:pt x="179" y="67"/>
                    </a:cubicBezTo>
                    <a:cubicBezTo>
                      <a:pt x="180" y="68"/>
                      <a:pt x="181" y="69"/>
                      <a:pt x="182" y="70"/>
                    </a:cubicBezTo>
                    <a:cubicBezTo>
                      <a:pt x="182" y="70"/>
                      <a:pt x="181" y="70"/>
                      <a:pt x="181" y="70"/>
                    </a:cubicBezTo>
                    <a:cubicBezTo>
                      <a:pt x="181" y="70"/>
                      <a:pt x="181" y="70"/>
                      <a:pt x="181" y="70"/>
                    </a:cubicBezTo>
                    <a:cubicBezTo>
                      <a:pt x="169" y="72"/>
                      <a:pt x="157" y="76"/>
                      <a:pt x="144" y="80"/>
                    </a:cubicBezTo>
                    <a:cubicBezTo>
                      <a:pt x="137" y="82"/>
                      <a:pt x="130" y="84"/>
                      <a:pt x="123" y="86"/>
                    </a:cubicBezTo>
                    <a:cubicBezTo>
                      <a:pt x="118" y="87"/>
                      <a:pt x="110" y="88"/>
                      <a:pt x="105" y="91"/>
                    </a:cubicBezTo>
                    <a:moveTo>
                      <a:pt x="34" y="71"/>
                    </a:moveTo>
                    <a:cubicBezTo>
                      <a:pt x="35" y="70"/>
                      <a:pt x="36" y="68"/>
                      <a:pt x="37" y="67"/>
                    </a:cubicBezTo>
                    <a:cubicBezTo>
                      <a:pt x="37" y="68"/>
                      <a:pt x="37" y="70"/>
                      <a:pt x="37" y="72"/>
                    </a:cubicBezTo>
                    <a:cubicBezTo>
                      <a:pt x="36" y="72"/>
                      <a:pt x="35" y="73"/>
                      <a:pt x="34" y="73"/>
                    </a:cubicBezTo>
                    <a:cubicBezTo>
                      <a:pt x="35" y="73"/>
                      <a:pt x="36" y="72"/>
                      <a:pt x="37" y="71"/>
                    </a:cubicBezTo>
                    <a:cubicBezTo>
                      <a:pt x="37" y="71"/>
                      <a:pt x="37" y="70"/>
                      <a:pt x="37" y="70"/>
                    </a:cubicBezTo>
                    <a:cubicBezTo>
                      <a:pt x="37" y="70"/>
                      <a:pt x="37" y="70"/>
                      <a:pt x="37" y="70"/>
                    </a:cubicBezTo>
                    <a:cubicBezTo>
                      <a:pt x="36" y="71"/>
                      <a:pt x="35" y="71"/>
                      <a:pt x="34" y="71"/>
                    </a:cubicBezTo>
                    <a:moveTo>
                      <a:pt x="230" y="69"/>
                    </a:moveTo>
                    <a:cubicBezTo>
                      <a:pt x="230" y="69"/>
                      <a:pt x="229" y="68"/>
                      <a:pt x="229" y="68"/>
                    </a:cubicBezTo>
                    <a:cubicBezTo>
                      <a:pt x="232" y="67"/>
                      <a:pt x="235" y="66"/>
                      <a:pt x="237" y="65"/>
                    </a:cubicBezTo>
                    <a:cubicBezTo>
                      <a:pt x="235" y="67"/>
                      <a:pt x="232" y="68"/>
                      <a:pt x="230" y="69"/>
                    </a:cubicBezTo>
                    <a:moveTo>
                      <a:pt x="107" y="83"/>
                    </a:moveTo>
                    <a:cubicBezTo>
                      <a:pt x="108" y="82"/>
                      <a:pt x="109" y="81"/>
                      <a:pt x="109" y="80"/>
                    </a:cubicBezTo>
                    <a:cubicBezTo>
                      <a:pt x="112" y="80"/>
                      <a:pt x="115" y="79"/>
                      <a:pt x="118" y="78"/>
                    </a:cubicBezTo>
                    <a:cubicBezTo>
                      <a:pt x="123" y="76"/>
                      <a:pt x="129" y="75"/>
                      <a:pt x="134" y="74"/>
                    </a:cubicBezTo>
                    <a:cubicBezTo>
                      <a:pt x="148" y="71"/>
                      <a:pt x="162" y="66"/>
                      <a:pt x="176" y="64"/>
                    </a:cubicBezTo>
                    <a:cubicBezTo>
                      <a:pt x="177" y="65"/>
                      <a:pt x="178" y="66"/>
                      <a:pt x="178" y="67"/>
                    </a:cubicBezTo>
                    <a:cubicBezTo>
                      <a:pt x="178" y="67"/>
                      <a:pt x="178" y="67"/>
                      <a:pt x="178" y="67"/>
                    </a:cubicBezTo>
                    <a:cubicBezTo>
                      <a:pt x="166" y="69"/>
                      <a:pt x="154" y="72"/>
                      <a:pt x="142" y="75"/>
                    </a:cubicBezTo>
                    <a:cubicBezTo>
                      <a:pt x="131" y="78"/>
                      <a:pt x="119" y="81"/>
                      <a:pt x="107" y="83"/>
                    </a:cubicBezTo>
                    <a:moveTo>
                      <a:pt x="228" y="74"/>
                    </a:moveTo>
                    <a:cubicBezTo>
                      <a:pt x="228" y="73"/>
                      <a:pt x="229" y="73"/>
                      <a:pt x="229" y="72"/>
                    </a:cubicBezTo>
                    <a:cubicBezTo>
                      <a:pt x="229" y="71"/>
                      <a:pt x="229" y="71"/>
                      <a:pt x="229" y="71"/>
                    </a:cubicBezTo>
                    <a:cubicBezTo>
                      <a:pt x="235" y="70"/>
                      <a:pt x="241" y="67"/>
                      <a:pt x="247" y="65"/>
                    </a:cubicBezTo>
                    <a:cubicBezTo>
                      <a:pt x="247" y="64"/>
                      <a:pt x="247" y="64"/>
                      <a:pt x="247" y="64"/>
                    </a:cubicBezTo>
                    <a:cubicBezTo>
                      <a:pt x="248" y="65"/>
                      <a:pt x="249" y="66"/>
                      <a:pt x="249" y="67"/>
                    </a:cubicBezTo>
                    <a:cubicBezTo>
                      <a:pt x="243" y="68"/>
                      <a:pt x="237" y="70"/>
                      <a:pt x="232" y="72"/>
                    </a:cubicBezTo>
                    <a:cubicBezTo>
                      <a:pt x="231" y="73"/>
                      <a:pt x="229" y="73"/>
                      <a:pt x="228" y="74"/>
                    </a:cubicBezTo>
                    <a:moveTo>
                      <a:pt x="230" y="70"/>
                    </a:moveTo>
                    <a:cubicBezTo>
                      <a:pt x="230" y="70"/>
                      <a:pt x="230" y="70"/>
                      <a:pt x="230" y="70"/>
                    </a:cubicBezTo>
                    <a:cubicBezTo>
                      <a:pt x="235" y="68"/>
                      <a:pt x="240" y="65"/>
                      <a:pt x="246" y="62"/>
                    </a:cubicBezTo>
                    <a:cubicBezTo>
                      <a:pt x="246" y="63"/>
                      <a:pt x="247" y="63"/>
                      <a:pt x="247" y="64"/>
                    </a:cubicBezTo>
                    <a:cubicBezTo>
                      <a:pt x="247" y="64"/>
                      <a:pt x="247" y="64"/>
                      <a:pt x="247" y="64"/>
                    </a:cubicBezTo>
                    <a:cubicBezTo>
                      <a:pt x="241" y="66"/>
                      <a:pt x="236" y="69"/>
                      <a:pt x="230" y="70"/>
                    </a:cubicBezTo>
                    <a:moveTo>
                      <a:pt x="112" y="77"/>
                    </a:moveTo>
                    <a:cubicBezTo>
                      <a:pt x="112" y="76"/>
                      <a:pt x="112" y="76"/>
                      <a:pt x="112" y="76"/>
                    </a:cubicBezTo>
                    <a:cubicBezTo>
                      <a:pt x="113" y="75"/>
                      <a:pt x="113" y="75"/>
                      <a:pt x="114" y="74"/>
                    </a:cubicBezTo>
                    <a:cubicBezTo>
                      <a:pt x="116" y="74"/>
                      <a:pt x="118" y="74"/>
                      <a:pt x="120" y="73"/>
                    </a:cubicBezTo>
                    <a:cubicBezTo>
                      <a:pt x="125" y="71"/>
                      <a:pt x="131" y="70"/>
                      <a:pt x="136" y="69"/>
                    </a:cubicBezTo>
                    <a:cubicBezTo>
                      <a:pt x="142" y="67"/>
                      <a:pt x="148" y="66"/>
                      <a:pt x="154" y="64"/>
                    </a:cubicBezTo>
                    <a:cubicBezTo>
                      <a:pt x="159" y="63"/>
                      <a:pt x="165" y="63"/>
                      <a:pt x="169" y="61"/>
                    </a:cubicBezTo>
                    <a:cubicBezTo>
                      <a:pt x="151" y="69"/>
                      <a:pt x="130" y="69"/>
                      <a:pt x="112" y="77"/>
                    </a:cubicBezTo>
                    <a:moveTo>
                      <a:pt x="169" y="61"/>
                    </a:moveTo>
                    <a:cubicBezTo>
                      <a:pt x="169" y="61"/>
                      <a:pt x="169" y="61"/>
                      <a:pt x="169" y="61"/>
                    </a:cubicBezTo>
                    <a:cubicBezTo>
                      <a:pt x="169" y="61"/>
                      <a:pt x="169" y="61"/>
                      <a:pt x="169" y="61"/>
                    </a:cubicBezTo>
                    <a:moveTo>
                      <a:pt x="229" y="67"/>
                    </a:moveTo>
                    <a:cubicBezTo>
                      <a:pt x="229" y="66"/>
                      <a:pt x="228" y="66"/>
                      <a:pt x="228" y="65"/>
                    </a:cubicBezTo>
                    <a:cubicBezTo>
                      <a:pt x="233" y="64"/>
                      <a:pt x="238" y="61"/>
                      <a:pt x="243" y="59"/>
                    </a:cubicBezTo>
                    <a:cubicBezTo>
                      <a:pt x="243" y="59"/>
                      <a:pt x="243" y="59"/>
                      <a:pt x="243" y="59"/>
                    </a:cubicBezTo>
                    <a:cubicBezTo>
                      <a:pt x="244" y="60"/>
                      <a:pt x="244" y="61"/>
                      <a:pt x="245" y="61"/>
                    </a:cubicBezTo>
                    <a:cubicBezTo>
                      <a:pt x="240" y="64"/>
                      <a:pt x="235" y="65"/>
                      <a:pt x="229" y="67"/>
                    </a:cubicBezTo>
                    <a:moveTo>
                      <a:pt x="116" y="71"/>
                    </a:moveTo>
                    <a:cubicBezTo>
                      <a:pt x="117" y="70"/>
                      <a:pt x="118" y="69"/>
                      <a:pt x="119" y="69"/>
                    </a:cubicBezTo>
                    <a:cubicBezTo>
                      <a:pt x="128" y="67"/>
                      <a:pt x="136" y="64"/>
                      <a:pt x="144" y="62"/>
                    </a:cubicBezTo>
                    <a:cubicBezTo>
                      <a:pt x="149" y="61"/>
                      <a:pt x="153" y="60"/>
                      <a:pt x="158" y="59"/>
                    </a:cubicBezTo>
                    <a:cubicBezTo>
                      <a:pt x="159" y="59"/>
                      <a:pt x="160" y="59"/>
                      <a:pt x="161" y="59"/>
                    </a:cubicBezTo>
                    <a:cubicBezTo>
                      <a:pt x="153" y="61"/>
                      <a:pt x="145" y="62"/>
                      <a:pt x="138" y="64"/>
                    </a:cubicBezTo>
                    <a:cubicBezTo>
                      <a:pt x="131" y="66"/>
                      <a:pt x="124" y="69"/>
                      <a:pt x="116" y="71"/>
                    </a:cubicBezTo>
                    <a:moveTo>
                      <a:pt x="117" y="72"/>
                    </a:moveTo>
                    <a:cubicBezTo>
                      <a:pt x="120" y="71"/>
                      <a:pt x="122" y="70"/>
                      <a:pt x="125" y="69"/>
                    </a:cubicBezTo>
                    <a:cubicBezTo>
                      <a:pt x="130" y="67"/>
                      <a:pt x="135" y="66"/>
                      <a:pt x="140" y="64"/>
                    </a:cubicBezTo>
                    <a:cubicBezTo>
                      <a:pt x="150" y="62"/>
                      <a:pt x="160" y="61"/>
                      <a:pt x="169" y="57"/>
                    </a:cubicBezTo>
                    <a:cubicBezTo>
                      <a:pt x="171" y="59"/>
                      <a:pt x="173" y="61"/>
                      <a:pt x="175" y="64"/>
                    </a:cubicBezTo>
                    <a:cubicBezTo>
                      <a:pt x="165" y="65"/>
                      <a:pt x="154" y="68"/>
                      <a:pt x="143" y="71"/>
                    </a:cubicBezTo>
                    <a:cubicBezTo>
                      <a:pt x="137" y="72"/>
                      <a:pt x="131" y="73"/>
                      <a:pt x="125" y="74"/>
                    </a:cubicBezTo>
                    <a:cubicBezTo>
                      <a:pt x="120" y="75"/>
                      <a:pt x="116" y="78"/>
                      <a:pt x="111" y="79"/>
                    </a:cubicBezTo>
                    <a:cubicBezTo>
                      <a:pt x="111" y="79"/>
                      <a:pt x="110" y="79"/>
                      <a:pt x="110" y="79"/>
                    </a:cubicBezTo>
                    <a:cubicBezTo>
                      <a:pt x="110" y="79"/>
                      <a:pt x="110" y="78"/>
                      <a:pt x="111" y="78"/>
                    </a:cubicBezTo>
                    <a:cubicBezTo>
                      <a:pt x="112" y="77"/>
                      <a:pt x="114" y="76"/>
                      <a:pt x="114" y="76"/>
                    </a:cubicBezTo>
                    <a:cubicBezTo>
                      <a:pt x="117" y="75"/>
                      <a:pt x="119" y="75"/>
                      <a:pt x="122" y="74"/>
                    </a:cubicBezTo>
                    <a:cubicBezTo>
                      <a:pt x="128" y="72"/>
                      <a:pt x="134" y="71"/>
                      <a:pt x="140" y="70"/>
                    </a:cubicBezTo>
                    <a:cubicBezTo>
                      <a:pt x="151" y="68"/>
                      <a:pt x="162" y="65"/>
                      <a:pt x="172" y="60"/>
                    </a:cubicBezTo>
                    <a:cubicBezTo>
                      <a:pt x="172" y="60"/>
                      <a:pt x="172" y="60"/>
                      <a:pt x="171" y="60"/>
                    </a:cubicBezTo>
                    <a:cubicBezTo>
                      <a:pt x="171" y="60"/>
                      <a:pt x="171" y="60"/>
                      <a:pt x="171" y="60"/>
                    </a:cubicBezTo>
                    <a:cubicBezTo>
                      <a:pt x="162" y="61"/>
                      <a:pt x="152" y="64"/>
                      <a:pt x="143" y="66"/>
                    </a:cubicBezTo>
                    <a:cubicBezTo>
                      <a:pt x="137" y="67"/>
                      <a:pt x="132" y="69"/>
                      <a:pt x="127" y="70"/>
                    </a:cubicBezTo>
                    <a:cubicBezTo>
                      <a:pt x="122" y="71"/>
                      <a:pt x="119" y="73"/>
                      <a:pt x="114" y="73"/>
                    </a:cubicBezTo>
                    <a:cubicBezTo>
                      <a:pt x="115" y="72"/>
                      <a:pt x="115" y="72"/>
                      <a:pt x="115" y="72"/>
                    </a:cubicBezTo>
                    <a:cubicBezTo>
                      <a:pt x="116" y="72"/>
                      <a:pt x="117" y="72"/>
                      <a:pt x="117" y="72"/>
                    </a:cubicBezTo>
                    <a:cubicBezTo>
                      <a:pt x="117" y="72"/>
                      <a:pt x="117" y="72"/>
                      <a:pt x="117" y="72"/>
                    </a:cubicBezTo>
                    <a:moveTo>
                      <a:pt x="227" y="64"/>
                    </a:moveTo>
                    <a:cubicBezTo>
                      <a:pt x="226" y="63"/>
                      <a:pt x="225" y="62"/>
                      <a:pt x="224" y="62"/>
                    </a:cubicBezTo>
                    <a:cubicBezTo>
                      <a:pt x="228" y="61"/>
                      <a:pt x="234" y="59"/>
                      <a:pt x="237" y="57"/>
                    </a:cubicBezTo>
                    <a:cubicBezTo>
                      <a:pt x="234" y="59"/>
                      <a:pt x="230" y="61"/>
                      <a:pt x="227" y="64"/>
                    </a:cubicBezTo>
                    <a:moveTo>
                      <a:pt x="122" y="66"/>
                    </a:moveTo>
                    <a:cubicBezTo>
                      <a:pt x="125" y="64"/>
                      <a:pt x="128" y="62"/>
                      <a:pt x="131" y="60"/>
                    </a:cubicBezTo>
                    <a:cubicBezTo>
                      <a:pt x="137" y="59"/>
                      <a:pt x="142" y="58"/>
                      <a:pt x="148" y="57"/>
                    </a:cubicBezTo>
                    <a:cubicBezTo>
                      <a:pt x="151" y="56"/>
                      <a:pt x="154" y="56"/>
                      <a:pt x="156" y="55"/>
                    </a:cubicBezTo>
                    <a:cubicBezTo>
                      <a:pt x="158" y="55"/>
                      <a:pt x="159" y="55"/>
                      <a:pt x="160" y="54"/>
                    </a:cubicBezTo>
                    <a:cubicBezTo>
                      <a:pt x="158" y="55"/>
                      <a:pt x="156" y="56"/>
                      <a:pt x="154" y="56"/>
                    </a:cubicBezTo>
                    <a:cubicBezTo>
                      <a:pt x="147" y="58"/>
                      <a:pt x="141" y="59"/>
                      <a:pt x="135" y="61"/>
                    </a:cubicBezTo>
                    <a:cubicBezTo>
                      <a:pt x="130" y="62"/>
                      <a:pt x="126" y="64"/>
                      <a:pt x="122" y="66"/>
                    </a:cubicBezTo>
                    <a:moveTo>
                      <a:pt x="121" y="67"/>
                    </a:moveTo>
                    <a:cubicBezTo>
                      <a:pt x="119" y="67"/>
                      <a:pt x="128" y="64"/>
                      <a:pt x="129" y="64"/>
                    </a:cubicBezTo>
                    <a:cubicBezTo>
                      <a:pt x="132" y="63"/>
                      <a:pt x="135" y="62"/>
                      <a:pt x="139" y="61"/>
                    </a:cubicBezTo>
                    <a:cubicBezTo>
                      <a:pt x="147" y="58"/>
                      <a:pt x="155" y="57"/>
                      <a:pt x="162" y="54"/>
                    </a:cubicBezTo>
                    <a:cubicBezTo>
                      <a:pt x="163" y="54"/>
                      <a:pt x="163" y="54"/>
                      <a:pt x="163" y="54"/>
                    </a:cubicBezTo>
                    <a:cubicBezTo>
                      <a:pt x="164" y="54"/>
                      <a:pt x="166" y="55"/>
                      <a:pt x="168" y="56"/>
                    </a:cubicBezTo>
                    <a:cubicBezTo>
                      <a:pt x="160" y="58"/>
                      <a:pt x="153" y="59"/>
                      <a:pt x="146" y="61"/>
                    </a:cubicBezTo>
                    <a:cubicBezTo>
                      <a:pt x="138" y="62"/>
                      <a:pt x="130" y="65"/>
                      <a:pt x="122" y="67"/>
                    </a:cubicBezTo>
                    <a:cubicBezTo>
                      <a:pt x="122" y="67"/>
                      <a:pt x="121" y="67"/>
                      <a:pt x="121" y="67"/>
                    </a:cubicBezTo>
                    <a:moveTo>
                      <a:pt x="223" y="61"/>
                    </a:moveTo>
                    <a:cubicBezTo>
                      <a:pt x="222" y="60"/>
                      <a:pt x="221" y="60"/>
                      <a:pt x="220" y="59"/>
                    </a:cubicBezTo>
                    <a:cubicBezTo>
                      <a:pt x="224" y="58"/>
                      <a:pt x="227" y="56"/>
                      <a:pt x="231" y="54"/>
                    </a:cubicBezTo>
                    <a:cubicBezTo>
                      <a:pt x="232" y="54"/>
                      <a:pt x="233" y="53"/>
                      <a:pt x="233" y="53"/>
                    </a:cubicBezTo>
                    <a:cubicBezTo>
                      <a:pt x="234" y="53"/>
                      <a:pt x="231" y="56"/>
                      <a:pt x="230" y="57"/>
                    </a:cubicBezTo>
                    <a:cubicBezTo>
                      <a:pt x="227" y="58"/>
                      <a:pt x="225" y="59"/>
                      <a:pt x="223" y="61"/>
                    </a:cubicBezTo>
                    <a:moveTo>
                      <a:pt x="134" y="58"/>
                    </a:moveTo>
                    <a:cubicBezTo>
                      <a:pt x="140" y="55"/>
                      <a:pt x="147" y="53"/>
                      <a:pt x="153" y="52"/>
                    </a:cubicBezTo>
                    <a:cubicBezTo>
                      <a:pt x="154" y="52"/>
                      <a:pt x="155" y="52"/>
                      <a:pt x="156" y="52"/>
                    </a:cubicBezTo>
                    <a:cubicBezTo>
                      <a:pt x="158" y="52"/>
                      <a:pt x="160" y="53"/>
                      <a:pt x="162" y="53"/>
                    </a:cubicBezTo>
                    <a:cubicBezTo>
                      <a:pt x="162" y="53"/>
                      <a:pt x="162" y="53"/>
                      <a:pt x="162" y="53"/>
                    </a:cubicBezTo>
                    <a:cubicBezTo>
                      <a:pt x="153" y="54"/>
                      <a:pt x="143" y="56"/>
                      <a:pt x="134" y="58"/>
                    </a:cubicBezTo>
                    <a:moveTo>
                      <a:pt x="224" y="61"/>
                    </a:moveTo>
                    <a:cubicBezTo>
                      <a:pt x="224" y="61"/>
                      <a:pt x="224" y="61"/>
                      <a:pt x="225" y="60"/>
                    </a:cubicBezTo>
                    <a:cubicBezTo>
                      <a:pt x="229" y="58"/>
                      <a:pt x="233" y="56"/>
                      <a:pt x="236" y="52"/>
                    </a:cubicBezTo>
                    <a:cubicBezTo>
                      <a:pt x="238" y="54"/>
                      <a:pt x="240" y="56"/>
                      <a:pt x="242" y="58"/>
                    </a:cubicBezTo>
                    <a:cubicBezTo>
                      <a:pt x="237" y="60"/>
                      <a:pt x="233" y="63"/>
                      <a:pt x="228" y="64"/>
                    </a:cubicBezTo>
                    <a:cubicBezTo>
                      <a:pt x="231" y="63"/>
                      <a:pt x="236" y="59"/>
                      <a:pt x="239" y="56"/>
                    </a:cubicBezTo>
                    <a:cubicBezTo>
                      <a:pt x="239" y="56"/>
                      <a:pt x="239" y="55"/>
                      <a:pt x="239" y="55"/>
                    </a:cubicBezTo>
                    <a:cubicBezTo>
                      <a:pt x="239" y="55"/>
                      <a:pt x="239" y="55"/>
                      <a:pt x="238" y="55"/>
                    </a:cubicBezTo>
                    <a:cubicBezTo>
                      <a:pt x="236" y="56"/>
                      <a:pt x="234" y="57"/>
                      <a:pt x="232" y="58"/>
                    </a:cubicBezTo>
                    <a:cubicBezTo>
                      <a:pt x="230" y="59"/>
                      <a:pt x="228" y="59"/>
                      <a:pt x="226" y="60"/>
                    </a:cubicBezTo>
                    <a:cubicBezTo>
                      <a:pt x="226" y="60"/>
                      <a:pt x="224" y="61"/>
                      <a:pt x="224" y="61"/>
                    </a:cubicBezTo>
                    <a:moveTo>
                      <a:pt x="218" y="59"/>
                    </a:moveTo>
                    <a:cubicBezTo>
                      <a:pt x="216" y="58"/>
                      <a:pt x="214" y="57"/>
                      <a:pt x="213" y="57"/>
                    </a:cubicBezTo>
                    <a:cubicBezTo>
                      <a:pt x="213" y="56"/>
                      <a:pt x="213" y="56"/>
                      <a:pt x="213" y="56"/>
                    </a:cubicBezTo>
                    <a:cubicBezTo>
                      <a:pt x="213" y="56"/>
                      <a:pt x="213" y="56"/>
                      <a:pt x="213" y="56"/>
                    </a:cubicBezTo>
                    <a:cubicBezTo>
                      <a:pt x="214" y="56"/>
                      <a:pt x="216" y="55"/>
                      <a:pt x="217" y="55"/>
                    </a:cubicBezTo>
                    <a:cubicBezTo>
                      <a:pt x="219" y="54"/>
                      <a:pt x="221" y="53"/>
                      <a:pt x="224" y="51"/>
                    </a:cubicBezTo>
                    <a:cubicBezTo>
                      <a:pt x="224" y="51"/>
                      <a:pt x="229" y="49"/>
                      <a:pt x="230" y="49"/>
                    </a:cubicBezTo>
                    <a:cubicBezTo>
                      <a:pt x="231" y="49"/>
                      <a:pt x="231" y="49"/>
                      <a:pt x="229" y="51"/>
                    </a:cubicBezTo>
                    <a:cubicBezTo>
                      <a:pt x="226" y="54"/>
                      <a:pt x="222" y="56"/>
                      <a:pt x="218" y="59"/>
                    </a:cubicBezTo>
                    <a:moveTo>
                      <a:pt x="221" y="58"/>
                    </a:moveTo>
                    <a:cubicBezTo>
                      <a:pt x="225" y="55"/>
                      <a:pt x="230" y="52"/>
                      <a:pt x="232" y="48"/>
                    </a:cubicBezTo>
                    <a:cubicBezTo>
                      <a:pt x="234" y="49"/>
                      <a:pt x="235" y="50"/>
                      <a:pt x="236" y="51"/>
                    </a:cubicBezTo>
                    <a:cubicBezTo>
                      <a:pt x="233" y="52"/>
                      <a:pt x="229" y="54"/>
                      <a:pt x="226" y="55"/>
                    </a:cubicBezTo>
                    <a:cubicBezTo>
                      <a:pt x="225" y="56"/>
                      <a:pt x="223" y="57"/>
                      <a:pt x="221" y="58"/>
                    </a:cubicBezTo>
                    <a:moveTo>
                      <a:pt x="202" y="59"/>
                    </a:moveTo>
                    <a:cubicBezTo>
                      <a:pt x="202" y="59"/>
                      <a:pt x="202" y="58"/>
                      <a:pt x="203" y="58"/>
                    </a:cubicBezTo>
                    <a:cubicBezTo>
                      <a:pt x="204" y="57"/>
                      <a:pt x="206" y="56"/>
                      <a:pt x="207" y="55"/>
                    </a:cubicBezTo>
                    <a:cubicBezTo>
                      <a:pt x="210" y="54"/>
                      <a:pt x="213" y="52"/>
                      <a:pt x="216" y="51"/>
                    </a:cubicBezTo>
                    <a:cubicBezTo>
                      <a:pt x="219" y="49"/>
                      <a:pt x="221" y="48"/>
                      <a:pt x="224" y="47"/>
                    </a:cubicBezTo>
                    <a:cubicBezTo>
                      <a:pt x="224" y="47"/>
                      <a:pt x="225" y="46"/>
                      <a:pt x="225" y="46"/>
                    </a:cubicBezTo>
                    <a:cubicBezTo>
                      <a:pt x="225" y="46"/>
                      <a:pt x="225" y="47"/>
                      <a:pt x="223" y="48"/>
                    </a:cubicBezTo>
                    <a:cubicBezTo>
                      <a:pt x="222" y="49"/>
                      <a:pt x="220" y="50"/>
                      <a:pt x="218" y="52"/>
                    </a:cubicBezTo>
                    <a:cubicBezTo>
                      <a:pt x="217" y="53"/>
                      <a:pt x="215" y="54"/>
                      <a:pt x="214" y="55"/>
                    </a:cubicBezTo>
                    <a:cubicBezTo>
                      <a:pt x="213" y="56"/>
                      <a:pt x="212" y="56"/>
                      <a:pt x="211" y="57"/>
                    </a:cubicBezTo>
                    <a:cubicBezTo>
                      <a:pt x="210" y="57"/>
                      <a:pt x="209" y="57"/>
                      <a:pt x="209" y="57"/>
                    </a:cubicBezTo>
                    <a:cubicBezTo>
                      <a:pt x="206" y="58"/>
                      <a:pt x="205" y="60"/>
                      <a:pt x="203" y="60"/>
                    </a:cubicBezTo>
                    <a:cubicBezTo>
                      <a:pt x="202" y="60"/>
                      <a:pt x="202" y="60"/>
                      <a:pt x="201" y="59"/>
                    </a:cubicBezTo>
                    <a:cubicBezTo>
                      <a:pt x="201" y="59"/>
                      <a:pt x="201" y="59"/>
                      <a:pt x="201" y="59"/>
                    </a:cubicBezTo>
                    <a:cubicBezTo>
                      <a:pt x="201" y="59"/>
                      <a:pt x="202" y="59"/>
                      <a:pt x="202" y="59"/>
                    </a:cubicBezTo>
                    <a:moveTo>
                      <a:pt x="200" y="58"/>
                    </a:moveTo>
                    <a:cubicBezTo>
                      <a:pt x="200" y="57"/>
                      <a:pt x="200" y="57"/>
                      <a:pt x="200" y="57"/>
                    </a:cubicBezTo>
                    <a:cubicBezTo>
                      <a:pt x="199" y="57"/>
                      <a:pt x="199" y="56"/>
                      <a:pt x="199" y="56"/>
                    </a:cubicBezTo>
                    <a:cubicBezTo>
                      <a:pt x="199" y="56"/>
                      <a:pt x="199" y="56"/>
                      <a:pt x="199" y="56"/>
                    </a:cubicBezTo>
                    <a:cubicBezTo>
                      <a:pt x="204" y="53"/>
                      <a:pt x="209" y="50"/>
                      <a:pt x="215" y="47"/>
                    </a:cubicBezTo>
                    <a:cubicBezTo>
                      <a:pt x="217" y="46"/>
                      <a:pt x="220" y="44"/>
                      <a:pt x="223" y="43"/>
                    </a:cubicBezTo>
                    <a:cubicBezTo>
                      <a:pt x="221" y="44"/>
                      <a:pt x="218" y="47"/>
                      <a:pt x="216" y="48"/>
                    </a:cubicBezTo>
                    <a:cubicBezTo>
                      <a:pt x="213" y="51"/>
                      <a:pt x="210" y="53"/>
                      <a:pt x="206" y="55"/>
                    </a:cubicBezTo>
                    <a:cubicBezTo>
                      <a:pt x="204" y="56"/>
                      <a:pt x="202" y="57"/>
                      <a:pt x="200" y="58"/>
                    </a:cubicBezTo>
                    <a:moveTo>
                      <a:pt x="196" y="51"/>
                    </a:moveTo>
                    <a:cubicBezTo>
                      <a:pt x="196" y="50"/>
                      <a:pt x="196" y="49"/>
                      <a:pt x="195" y="49"/>
                    </a:cubicBezTo>
                    <a:cubicBezTo>
                      <a:pt x="196" y="49"/>
                      <a:pt x="196" y="49"/>
                      <a:pt x="196" y="49"/>
                    </a:cubicBezTo>
                    <a:cubicBezTo>
                      <a:pt x="199" y="47"/>
                      <a:pt x="203" y="45"/>
                      <a:pt x="206" y="43"/>
                    </a:cubicBezTo>
                    <a:cubicBezTo>
                      <a:pt x="203" y="45"/>
                      <a:pt x="199" y="48"/>
                      <a:pt x="196" y="51"/>
                    </a:cubicBezTo>
                    <a:moveTo>
                      <a:pt x="159" y="44"/>
                    </a:moveTo>
                    <a:cubicBezTo>
                      <a:pt x="159" y="43"/>
                      <a:pt x="158" y="43"/>
                      <a:pt x="158" y="43"/>
                    </a:cubicBezTo>
                    <a:cubicBezTo>
                      <a:pt x="159" y="43"/>
                      <a:pt x="160" y="42"/>
                      <a:pt x="160" y="42"/>
                    </a:cubicBezTo>
                    <a:cubicBezTo>
                      <a:pt x="160" y="42"/>
                      <a:pt x="160" y="43"/>
                      <a:pt x="159" y="44"/>
                    </a:cubicBezTo>
                    <a:moveTo>
                      <a:pt x="214" y="50"/>
                    </a:moveTo>
                    <a:cubicBezTo>
                      <a:pt x="218" y="48"/>
                      <a:pt x="222" y="45"/>
                      <a:pt x="225" y="42"/>
                    </a:cubicBezTo>
                    <a:cubicBezTo>
                      <a:pt x="225" y="42"/>
                      <a:pt x="225" y="42"/>
                      <a:pt x="225" y="42"/>
                    </a:cubicBezTo>
                    <a:cubicBezTo>
                      <a:pt x="226" y="42"/>
                      <a:pt x="227" y="43"/>
                      <a:pt x="227" y="44"/>
                    </a:cubicBezTo>
                    <a:cubicBezTo>
                      <a:pt x="229" y="45"/>
                      <a:pt x="230" y="46"/>
                      <a:pt x="232" y="47"/>
                    </a:cubicBezTo>
                    <a:cubicBezTo>
                      <a:pt x="228" y="49"/>
                      <a:pt x="224" y="50"/>
                      <a:pt x="220" y="52"/>
                    </a:cubicBezTo>
                    <a:cubicBezTo>
                      <a:pt x="222" y="50"/>
                      <a:pt x="225" y="48"/>
                      <a:pt x="227" y="46"/>
                    </a:cubicBezTo>
                    <a:cubicBezTo>
                      <a:pt x="228" y="45"/>
                      <a:pt x="227" y="45"/>
                      <a:pt x="227" y="45"/>
                    </a:cubicBezTo>
                    <a:cubicBezTo>
                      <a:pt x="227" y="45"/>
                      <a:pt x="227" y="45"/>
                      <a:pt x="227" y="45"/>
                    </a:cubicBezTo>
                    <a:cubicBezTo>
                      <a:pt x="223" y="47"/>
                      <a:pt x="218" y="48"/>
                      <a:pt x="214" y="50"/>
                    </a:cubicBezTo>
                    <a:moveTo>
                      <a:pt x="164" y="45"/>
                    </a:moveTo>
                    <a:cubicBezTo>
                      <a:pt x="163" y="44"/>
                      <a:pt x="162" y="44"/>
                      <a:pt x="161" y="44"/>
                    </a:cubicBezTo>
                    <a:cubicBezTo>
                      <a:pt x="163" y="43"/>
                      <a:pt x="165" y="43"/>
                      <a:pt x="167" y="42"/>
                    </a:cubicBezTo>
                    <a:cubicBezTo>
                      <a:pt x="167" y="42"/>
                      <a:pt x="165" y="44"/>
                      <a:pt x="164" y="45"/>
                    </a:cubicBezTo>
                    <a:moveTo>
                      <a:pt x="157" y="42"/>
                    </a:moveTo>
                    <a:cubicBezTo>
                      <a:pt x="156" y="42"/>
                      <a:pt x="156" y="42"/>
                      <a:pt x="156" y="42"/>
                    </a:cubicBezTo>
                    <a:cubicBezTo>
                      <a:pt x="157" y="41"/>
                      <a:pt x="157" y="41"/>
                      <a:pt x="157" y="41"/>
                    </a:cubicBezTo>
                    <a:cubicBezTo>
                      <a:pt x="158" y="41"/>
                      <a:pt x="157" y="41"/>
                      <a:pt x="157" y="42"/>
                    </a:cubicBezTo>
                    <a:moveTo>
                      <a:pt x="161" y="43"/>
                    </a:moveTo>
                    <a:cubicBezTo>
                      <a:pt x="162" y="43"/>
                      <a:pt x="163" y="41"/>
                      <a:pt x="164" y="41"/>
                    </a:cubicBezTo>
                    <a:cubicBezTo>
                      <a:pt x="164" y="40"/>
                      <a:pt x="164" y="40"/>
                      <a:pt x="164" y="40"/>
                    </a:cubicBezTo>
                    <a:cubicBezTo>
                      <a:pt x="165" y="40"/>
                      <a:pt x="166" y="41"/>
                      <a:pt x="167" y="41"/>
                    </a:cubicBezTo>
                    <a:cubicBezTo>
                      <a:pt x="165" y="42"/>
                      <a:pt x="163" y="42"/>
                      <a:pt x="161" y="43"/>
                    </a:cubicBezTo>
                    <a:moveTo>
                      <a:pt x="177" y="40"/>
                    </a:moveTo>
                    <a:cubicBezTo>
                      <a:pt x="177" y="40"/>
                      <a:pt x="177" y="40"/>
                      <a:pt x="178" y="40"/>
                    </a:cubicBezTo>
                    <a:cubicBezTo>
                      <a:pt x="177" y="41"/>
                      <a:pt x="175" y="42"/>
                      <a:pt x="175" y="42"/>
                    </a:cubicBezTo>
                    <a:cubicBezTo>
                      <a:pt x="173" y="43"/>
                      <a:pt x="172" y="44"/>
                      <a:pt x="170" y="45"/>
                    </a:cubicBezTo>
                    <a:cubicBezTo>
                      <a:pt x="170" y="45"/>
                      <a:pt x="169" y="45"/>
                      <a:pt x="169" y="45"/>
                    </a:cubicBezTo>
                    <a:cubicBezTo>
                      <a:pt x="168" y="45"/>
                      <a:pt x="167" y="45"/>
                      <a:pt x="167" y="45"/>
                    </a:cubicBezTo>
                    <a:cubicBezTo>
                      <a:pt x="170" y="44"/>
                      <a:pt x="173" y="42"/>
                      <a:pt x="177" y="40"/>
                    </a:cubicBezTo>
                    <a:cubicBezTo>
                      <a:pt x="177" y="40"/>
                      <a:pt x="177" y="40"/>
                      <a:pt x="177" y="40"/>
                    </a:cubicBezTo>
                    <a:moveTo>
                      <a:pt x="198" y="55"/>
                    </a:moveTo>
                    <a:cubicBezTo>
                      <a:pt x="198" y="54"/>
                      <a:pt x="197" y="53"/>
                      <a:pt x="197" y="51"/>
                    </a:cubicBezTo>
                    <a:cubicBezTo>
                      <a:pt x="200" y="49"/>
                      <a:pt x="204" y="47"/>
                      <a:pt x="207" y="45"/>
                    </a:cubicBezTo>
                    <a:cubicBezTo>
                      <a:pt x="209" y="44"/>
                      <a:pt x="211" y="43"/>
                      <a:pt x="213" y="42"/>
                    </a:cubicBezTo>
                    <a:cubicBezTo>
                      <a:pt x="213" y="42"/>
                      <a:pt x="217" y="40"/>
                      <a:pt x="218" y="40"/>
                    </a:cubicBezTo>
                    <a:cubicBezTo>
                      <a:pt x="219" y="40"/>
                      <a:pt x="218" y="40"/>
                      <a:pt x="218" y="41"/>
                    </a:cubicBezTo>
                    <a:cubicBezTo>
                      <a:pt x="215" y="43"/>
                      <a:pt x="211" y="45"/>
                      <a:pt x="208" y="47"/>
                    </a:cubicBezTo>
                    <a:cubicBezTo>
                      <a:pt x="205" y="49"/>
                      <a:pt x="201" y="52"/>
                      <a:pt x="198" y="55"/>
                    </a:cubicBezTo>
                    <a:moveTo>
                      <a:pt x="195" y="48"/>
                    </a:moveTo>
                    <a:cubicBezTo>
                      <a:pt x="195" y="47"/>
                      <a:pt x="195" y="47"/>
                      <a:pt x="194" y="47"/>
                    </a:cubicBezTo>
                    <a:cubicBezTo>
                      <a:pt x="194" y="46"/>
                      <a:pt x="194" y="46"/>
                      <a:pt x="194" y="46"/>
                    </a:cubicBezTo>
                    <a:cubicBezTo>
                      <a:pt x="198" y="44"/>
                      <a:pt x="202" y="42"/>
                      <a:pt x="206" y="39"/>
                    </a:cubicBezTo>
                    <a:cubicBezTo>
                      <a:pt x="205" y="40"/>
                      <a:pt x="205" y="40"/>
                      <a:pt x="204" y="41"/>
                    </a:cubicBezTo>
                    <a:cubicBezTo>
                      <a:pt x="201" y="43"/>
                      <a:pt x="198" y="45"/>
                      <a:pt x="195" y="48"/>
                    </a:cubicBezTo>
                    <a:cubicBezTo>
                      <a:pt x="195" y="48"/>
                      <a:pt x="195" y="48"/>
                      <a:pt x="195" y="48"/>
                    </a:cubicBezTo>
                    <a:moveTo>
                      <a:pt x="158" y="42"/>
                    </a:moveTo>
                    <a:cubicBezTo>
                      <a:pt x="157" y="42"/>
                      <a:pt x="159" y="41"/>
                      <a:pt x="159" y="40"/>
                    </a:cubicBezTo>
                    <a:cubicBezTo>
                      <a:pt x="160" y="39"/>
                      <a:pt x="160" y="39"/>
                      <a:pt x="160" y="39"/>
                    </a:cubicBezTo>
                    <a:cubicBezTo>
                      <a:pt x="161" y="40"/>
                      <a:pt x="162" y="40"/>
                      <a:pt x="163" y="40"/>
                    </a:cubicBezTo>
                    <a:cubicBezTo>
                      <a:pt x="161" y="41"/>
                      <a:pt x="161" y="41"/>
                      <a:pt x="159" y="42"/>
                    </a:cubicBezTo>
                    <a:cubicBezTo>
                      <a:pt x="159" y="42"/>
                      <a:pt x="158" y="42"/>
                      <a:pt x="158" y="42"/>
                    </a:cubicBezTo>
                    <a:moveTo>
                      <a:pt x="155" y="41"/>
                    </a:moveTo>
                    <a:cubicBezTo>
                      <a:pt x="155" y="40"/>
                      <a:pt x="155" y="40"/>
                      <a:pt x="155" y="40"/>
                    </a:cubicBezTo>
                    <a:cubicBezTo>
                      <a:pt x="155" y="40"/>
                      <a:pt x="156" y="39"/>
                      <a:pt x="157" y="39"/>
                    </a:cubicBezTo>
                    <a:cubicBezTo>
                      <a:pt x="158" y="39"/>
                      <a:pt x="158" y="39"/>
                      <a:pt x="158" y="39"/>
                    </a:cubicBezTo>
                    <a:cubicBezTo>
                      <a:pt x="157" y="40"/>
                      <a:pt x="156" y="40"/>
                      <a:pt x="155" y="41"/>
                    </a:cubicBezTo>
                    <a:moveTo>
                      <a:pt x="191" y="43"/>
                    </a:moveTo>
                    <a:cubicBezTo>
                      <a:pt x="190" y="43"/>
                      <a:pt x="190" y="42"/>
                      <a:pt x="189" y="42"/>
                    </a:cubicBezTo>
                    <a:cubicBezTo>
                      <a:pt x="191" y="41"/>
                      <a:pt x="192" y="40"/>
                      <a:pt x="194" y="39"/>
                    </a:cubicBezTo>
                    <a:cubicBezTo>
                      <a:pt x="194" y="39"/>
                      <a:pt x="195" y="39"/>
                      <a:pt x="195" y="39"/>
                    </a:cubicBezTo>
                    <a:cubicBezTo>
                      <a:pt x="196" y="39"/>
                      <a:pt x="196" y="39"/>
                      <a:pt x="196" y="39"/>
                    </a:cubicBezTo>
                    <a:cubicBezTo>
                      <a:pt x="196" y="39"/>
                      <a:pt x="196" y="39"/>
                      <a:pt x="196" y="39"/>
                    </a:cubicBezTo>
                    <a:cubicBezTo>
                      <a:pt x="194" y="41"/>
                      <a:pt x="193" y="42"/>
                      <a:pt x="191" y="43"/>
                    </a:cubicBezTo>
                    <a:moveTo>
                      <a:pt x="201" y="54"/>
                    </a:moveTo>
                    <a:cubicBezTo>
                      <a:pt x="200" y="54"/>
                      <a:pt x="201" y="54"/>
                      <a:pt x="202" y="53"/>
                    </a:cubicBezTo>
                    <a:cubicBezTo>
                      <a:pt x="208" y="48"/>
                      <a:pt x="216" y="45"/>
                      <a:pt x="220" y="39"/>
                    </a:cubicBezTo>
                    <a:cubicBezTo>
                      <a:pt x="220" y="38"/>
                      <a:pt x="220" y="38"/>
                      <a:pt x="220" y="38"/>
                    </a:cubicBezTo>
                    <a:cubicBezTo>
                      <a:pt x="222" y="39"/>
                      <a:pt x="223" y="40"/>
                      <a:pt x="225" y="42"/>
                    </a:cubicBezTo>
                    <a:cubicBezTo>
                      <a:pt x="224" y="42"/>
                      <a:pt x="224" y="42"/>
                      <a:pt x="224" y="42"/>
                    </a:cubicBezTo>
                    <a:cubicBezTo>
                      <a:pt x="220" y="44"/>
                      <a:pt x="215" y="46"/>
                      <a:pt x="210" y="48"/>
                    </a:cubicBezTo>
                    <a:cubicBezTo>
                      <a:pt x="208" y="49"/>
                      <a:pt x="206" y="50"/>
                      <a:pt x="204" y="52"/>
                    </a:cubicBezTo>
                    <a:cubicBezTo>
                      <a:pt x="203" y="52"/>
                      <a:pt x="201" y="54"/>
                      <a:pt x="201" y="54"/>
                    </a:cubicBezTo>
                    <a:moveTo>
                      <a:pt x="179" y="38"/>
                    </a:moveTo>
                    <a:cubicBezTo>
                      <a:pt x="180" y="38"/>
                      <a:pt x="180" y="38"/>
                      <a:pt x="180" y="38"/>
                    </a:cubicBezTo>
                    <a:cubicBezTo>
                      <a:pt x="179" y="38"/>
                      <a:pt x="179" y="38"/>
                      <a:pt x="179" y="38"/>
                    </a:cubicBezTo>
                    <a:moveTo>
                      <a:pt x="187" y="41"/>
                    </a:moveTo>
                    <a:cubicBezTo>
                      <a:pt x="186" y="41"/>
                      <a:pt x="186" y="41"/>
                      <a:pt x="185" y="41"/>
                    </a:cubicBezTo>
                    <a:cubicBezTo>
                      <a:pt x="187" y="40"/>
                      <a:pt x="189" y="39"/>
                      <a:pt x="190" y="38"/>
                    </a:cubicBezTo>
                    <a:cubicBezTo>
                      <a:pt x="189" y="39"/>
                      <a:pt x="188" y="40"/>
                      <a:pt x="187" y="41"/>
                    </a:cubicBezTo>
                    <a:moveTo>
                      <a:pt x="190" y="38"/>
                    </a:moveTo>
                    <a:cubicBezTo>
                      <a:pt x="190" y="38"/>
                      <a:pt x="190" y="38"/>
                      <a:pt x="190" y="38"/>
                    </a:cubicBezTo>
                    <a:cubicBezTo>
                      <a:pt x="190" y="38"/>
                      <a:pt x="190" y="38"/>
                      <a:pt x="190" y="38"/>
                    </a:cubicBezTo>
                    <a:moveTo>
                      <a:pt x="188" y="41"/>
                    </a:moveTo>
                    <a:cubicBezTo>
                      <a:pt x="188" y="41"/>
                      <a:pt x="188" y="41"/>
                      <a:pt x="188" y="41"/>
                    </a:cubicBezTo>
                    <a:cubicBezTo>
                      <a:pt x="188" y="41"/>
                      <a:pt x="188" y="41"/>
                      <a:pt x="188" y="41"/>
                    </a:cubicBezTo>
                    <a:cubicBezTo>
                      <a:pt x="189" y="40"/>
                      <a:pt x="190" y="39"/>
                      <a:pt x="191" y="38"/>
                    </a:cubicBezTo>
                    <a:cubicBezTo>
                      <a:pt x="192" y="38"/>
                      <a:pt x="193" y="38"/>
                      <a:pt x="194" y="38"/>
                    </a:cubicBezTo>
                    <a:cubicBezTo>
                      <a:pt x="193" y="39"/>
                      <a:pt x="193" y="39"/>
                      <a:pt x="192" y="39"/>
                    </a:cubicBezTo>
                    <a:cubicBezTo>
                      <a:pt x="192" y="40"/>
                      <a:pt x="189" y="41"/>
                      <a:pt x="188" y="41"/>
                    </a:cubicBezTo>
                    <a:moveTo>
                      <a:pt x="174" y="44"/>
                    </a:moveTo>
                    <a:cubicBezTo>
                      <a:pt x="176" y="42"/>
                      <a:pt x="179" y="41"/>
                      <a:pt x="180" y="39"/>
                    </a:cubicBezTo>
                    <a:cubicBezTo>
                      <a:pt x="181" y="38"/>
                      <a:pt x="181" y="38"/>
                      <a:pt x="181" y="38"/>
                    </a:cubicBezTo>
                    <a:cubicBezTo>
                      <a:pt x="182" y="38"/>
                      <a:pt x="185" y="37"/>
                      <a:pt x="185" y="37"/>
                    </a:cubicBezTo>
                    <a:cubicBezTo>
                      <a:pt x="186" y="37"/>
                      <a:pt x="186" y="37"/>
                      <a:pt x="183" y="39"/>
                    </a:cubicBezTo>
                    <a:cubicBezTo>
                      <a:pt x="182" y="40"/>
                      <a:pt x="181" y="41"/>
                      <a:pt x="180" y="41"/>
                    </a:cubicBezTo>
                    <a:cubicBezTo>
                      <a:pt x="178" y="42"/>
                      <a:pt x="176" y="43"/>
                      <a:pt x="175" y="43"/>
                    </a:cubicBezTo>
                    <a:cubicBezTo>
                      <a:pt x="174" y="44"/>
                      <a:pt x="174" y="44"/>
                      <a:pt x="174" y="44"/>
                    </a:cubicBezTo>
                    <a:cubicBezTo>
                      <a:pt x="174" y="44"/>
                      <a:pt x="174" y="44"/>
                      <a:pt x="174" y="44"/>
                    </a:cubicBezTo>
                    <a:moveTo>
                      <a:pt x="183" y="41"/>
                    </a:moveTo>
                    <a:cubicBezTo>
                      <a:pt x="184" y="40"/>
                      <a:pt x="186" y="38"/>
                      <a:pt x="187" y="37"/>
                    </a:cubicBezTo>
                    <a:cubicBezTo>
                      <a:pt x="188" y="37"/>
                      <a:pt x="189" y="37"/>
                      <a:pt x="190" y="37"/>
                    </a:cubicBezTo>
                    <a:cubicBezTo>
                      <a:pt x="188" y="38"/>
                      <a:pt x="186" y="39"/>
                      <a:pt x="184" y="40"/>
                    </a:cubicBezTo>
                    <a:cubicBezTo>
                      <a:pt x="184" y="41"/>
                      <a:pt x="184" y="41"/>
                      <a:pt x="184" y="41"/>
                    </a:cubicBezTo>
                    <a:cubicBezTo>
                      <a:pt x="183" y="41"/>
                      <a:pt x="183" y="41"/>
                      <a:pt x="183" y="41"/>
                    </a:cubicBezTo>
                    <a:moveTo>
                      <a:pt x="209" y="43"/>
                    </a:moveTo>
                    <a:cubicBezTo>
                      <a:pt x="212" y="41"/>
                      <a:pt x="214" y="39"/>
                      <a:pt x="217" y="37"/>
                    </a:cubicBezTo>
                    <a:cubicBezTo>
                      <a:pt x="218" y="36"/>
                      <a:pt x="218" y="36"/>
                      <a:pt x="218" y="36"/>
                    </a:cubicBezTo>
                    <a:cubicBezTo>
                      <a:pt x="218" y="37"/>
                      <a:pt x="219" y="38"/>
                      <a:pt x="220" y="38"/>
                    </a:cubicBezTo>
                    <a:cubicBezTo>
                      <a:pt x="220" y="38"/>
                      <a:pt x="220" y="38"/>
                      <a:pt x="220" y="38"/>
                    </a:cubicBezTo>
                    <a:cubicBezTo>
                      <a:pt x="216" y="40"/>
                      <a:pt x="212" y="41"/>
                      <a:pt x="209" y="43"/>
                    </a:cubicBezTo>
                    <a:moveTo>
                      <a:pt x="169" y="41"/>
                    </a:moveTo>
                    <a:cubicBezTo>
                      <a:pt x="172" y="41"/>
                      <a:pt x="174" y="40"/>
                      <a:pt x="175" y="38"/>
                    </a:cubicBezTo>
                    <a:cubicBezTo>
                      <a:pt x="176" y="37"/>
                      <a:pt x="176" y="36"/>
                      <a:pt x="176" y="36"/>
                    </a:cubicBezTo>
                    <a:cubicBezTo>
                      <a:pt x="177" y="35"/>
                      <a:pt x="178" y="35"/>
                      <a:pt x="179" y="35"/>
                    </a:cubicBezTo>
                    <a:cubicBezTo>
                      <a:pt x="179" y="35"/>
                      <a:pt x="179" y="35"/>
                      <a:pt x="179" y="36"/>
                    </a:cubicBezTo>
                    <a:cubicBezTo>
                      <a:pt x="177" y="37"/>
                      <a:pt x="176" y="38"/>
                      <a:pt x="175" y="39"/>
                    </a:cubicBezTo>
                    <a:cubicBezTo>
                      <a:pt x="175" y="40"/>
                      <a:pt x="175" y="40"/>
                      <a:pt x="175" y="40"/>
                    </a:cubicBezTo>
                    <a:cubicBezTo>
                      <a:pt x="172" y="42"/>
                      <a:pt x="169" y="44"/>
                      <a:pt x="165" y="45"/>
                    </a:cubicBezTo>
                    <a:cubicBezTo>
                      <a:pt x="165" y="45"/>
                      <a:pt x="165" y="45"/>
                      <a:pt x="165" y="45"/>
                    </a:cubicBezTo>
                    <a:cubicBezTo>
                      <a:pt x="165" y="45"/>
                      <a:pt x="165" y="45"/>
                      <a:pt x="165" y="45"/>
                    </a:cubicBezTo>
                    <a:cubicBezTo>
                      <a:pt x="165" y="44"/>
                      <a:pt x="167" y="43"/>
                      <a:pt x="168" y="43"/>
                    </a:cubicBezTo>
                    <a:cubicBezTo>
                      <a:pt x="168" y="42"/>
                      <a:pt x="169" y="42"/>
                      <a:pt x="169" y="41"/>
                    </a:cubicBezTo>
                    <a:cubicBezTo>
                      <a:pt x="169" y="41"/>
                      <a:pt x="169" y="41"/>
                      <a:pt x="169" y="41"/>
                    </a:cubicBezTo>
                    <a:moveTo>
                      <a:pt x="178" y="38"/>
                    </a:moveTo>
                    <a:cubicBezTo>
                      <a:pt x="178" y="37"/>
                      <a:pt x="178" y="37"/>
                      <a:pt x="178" y="37"/>
                    </a:cubicBezTo>
                    <a:cubicBezTo>
                      <a:pt x="179" y="36"/>
                      <a:pt x="180" y="35"/>
                      <a:pt x="181" y="34"/>
                    </a:cubicBezTo>
                    <a:cubicBezTo>
                      <a:pt x="181" y="33"/>
                      <a:pt x="181" y="33"/>
                      <a:pt x="181" y="33"/>
                    </a:cubicBezTo>
                    <a:cubicBezTo>
                      <a:pt x="182" y="34"/>
                      <a:pt x="184" y="35"/>
                      <a:pt x="185" y="35"/>
                    </a:cubicBezTo>
                    <a:cubicBezTo>
                      <a:pt x="184" y="36"/>
                      <a:pt x="184" y="36"/>
                      <a:pt x="183" y="36"/>
                    </a:cubicBezTo>
                    <a:cubicBezTo>
                      <a:pt x="182" y="36"/>
                      <a:pt x="182" y="37"/>
                      <a:pt x="182" y="37"/>
                    </a:cubicBezTo>
                    <a:cubicBezTo>
                      <a:pt x="182" y="37"/>
                      <a:pt x="182" y="37"/>
                      <a:pt x="182" y="37"/>
                    </a:cubicBezTo>
                    <a:cubicBezTo>
                      <a:pt x="182" y="37"/>
                      <a:pt x="182" y="36"/>
                      <a:pt x="181" y="36"/>
                    </a:cubicBezTo>
                    <a:cubicBezTo>
                      <a:pt x="181" y="36"/>
                      <a:pt x="181" y="36"/>
                      <a:pt x="181" y="36"/>
                    </a:cubicBezTo>
                    <a:cubicBezTo>
                      <a:pt x="180" y="37"/>
                      <a:pt x="179" y="37"/>
                      <a:pt x="178" y="38"/>
                    </a:cubicBezTo>
                    <a:moveTo>
                      <a:pt x="175" y="34"/>
                    </a:moveTo>
                    <a:cubicBezTo>
                      <a:pt x="175" y="33"/>
                      <a:pt x="175" y="33"/>
                      <a:pt x="175" y="32"/>
                    </a:cubicBezTo>
                    <a:cubicBezTo>
                      <a:pt x="175" y="32"/>
                      <a:pt x="175" y="32"/>
                      <a:pt x="176" y="32"/>
                    </a:cubicBezTo>
                    <a:cubicBezTo>
                      <a:pt x="176" y="32"/>
                      <a:pt x="176" y="33"/>
                      <a:pt x="175" y="34"/>
                    </a:cubicBezTo>
                    <a:moveTo>
                      <a:pt x="177" y="34"/>
                    </a:moveTo>
                    <a:cubicBezTo>
                      <a:pt x="176" y="34"/>
                      <a:pt x="178" y="33"/>
                      <a:pt x="179" y="32"/>
                    </a:cubicBezTo>
                    <a:cubicBezTo>
                      <a:pt x="179" y="31"/>
                      <a:pt x="179" y="31"/>
                      <a:pt x="179" y="31"/>
                    </a:cubicBezTo>
                    <a:cubicBezTo>
                      <a:pt x="180" y="32"/>
                      <a:pt x="180" y="32"/>
                      <a:pt x="181" y="33"/>
                    </a:cubicBezTo>
                    <a:cubicBezTo>
                      <a:pt x="181" y="33"/>
                      <a:pt x="181" y="33"/>
                      <a:pt x="181" y="33"/>
                    </a:cubicBezTo>
                    <a:cubicBezTo>
                      <a:pt x="181" y="33"/>
                      <a:pt x="181" y="33"/>
                      <a:pt x="181" y="33"/>
                    </a:cubicBezTo>
                    <a:cubicBezTo>
                      <a:pt x="178" y="34"/>
                      <a:pt x="177" y="34"/>
                      <a:pt x="177" y="34"/>
                    </a:cubicBezTo>
                    <a:moveTo>
                      <a:pt x="202" y="32"/>
                    </a:moveTo>
                    <a:cubicBezTo>
                      <a:pt x="201" y="31"/>
                      <a:pt x="201" y="31"/>
                      <a:pt x="201" y="31"/>
                    </a:cubicBezTo>
                    <a:cubicBezTo>
                      <a:pt x="202" y="31"/>
                      <a:pt x="203" y="31"/>
                      <a:pt x="204" y="30"/>
                    </a:cubicBezTo>
                    <a:cubicBezTo>
                      <a:pt x="203" y="31"/>
                      <a:pt x="203" y="31"/>
                      <a:pt x="202" y="32"/>
                    </a:cubicBezTo>
                    <a:moveTo>
                      <a:pt x="175" y="31"/>
                    </a:moveTo>
                    <a:cubicBezTo>
                      <a:pt x="175" y="30"/>
                      <a:pt x="175" y="30"/>
                      <a:pt x="176" y="30"/>
                    </a:cubicBezTo>
                    <a:cubicBezTo>
                      <a:pt x="176" y="30"/>
                      <a:pt x="177" y="30"/>
                      <a:pt x="177" y="30"/>
                    </a:cubicBezTo>
                    <a:cubicBezTo>
                      <a:pt x="177" y="30"/>
                      <a:pt x="178" y="30"/>
                      <a:pt x="179" y="31"/>
                    </a:cubicBezTo>
                    <a:cubicBezTo>
                      <a:pt x="178" y="31"/>
                      <a:pt x="178" y="31"/>
                      <a:pt x="178" y="31"/>
                    </a:cubicBezTo>
                    <a:cubicBezTo>
                      <a:pt x="178" y="31"/>
                      <a:pt x="178" y="31"/>
                      <a:pt x="178" y="31"/>
                    </a:cubicBezTo>
                    <a:cubicBezTo>
                      <a:pt x="177" y="31"/>
                      <a:pt x="176" y="31"/>
                      <a:pt x="175" y="31"/>
                    </a:cubicBezTo>
                    <a:moveTo>
                      <a:pt x="199" y="30"/>
                    </a:moveTo>
                    <a:cubicBezTo>
                      <a:pt x="198" y="29"/>
                      <a:pt x="198" y="29"/>
                      <a:pt x="198" y="29"/>
                    </a:cubicBezTo>
                    <a:cubicBezTo>
                      <a:pt x="199" y="29"/>
                      <a:pt x="199" y="29"/>
                      <a:pt x="199" y="29"/>
                    </a:cubicBezTo>
                    <a:cubicBezTo>
                      <a:pt x="199" y="30"/>
                      <a:pt x="199" y="30"/>
                      <a:pt x="199" y="30"/>
                    </a:cubicBezTo>
                    <a:moveTo>
                      <a:pt x="195" y="29"/>
                    </a:moveTo>
                    <a:cubicBezTo>
                      <a:pt x="193" y="29"/>
                      <a:pt x="192" y="29"/>
                      <a:pt x="192" y="29"/>
                    </a:cubicBezTo>
                    <a:cubicBezTo>
                      <a:pt x="194" y="28"/>
                      <a:pt x="196" y="27"/>
                      <a:pt x="199" y="27"/>
                    </a:cubicBezTo>
                    <a:cubicBezTo>
                      <a:pt x="197" y="28"/>
                      <a:pt x="196" y="28"/>
                      <a:pt x="195" y="29"/>
                    </a:cubicBezTo>
                    <a:moveTo>
                      <a:pt x="197" y="29"/>
                    </a:moveTo>
                    <a:cubicBezTo>
                      <a:pt x="198" y="28"/>
                      <a:pt x="199" y="28"/>
                      <a:pt x="200" y="28"/>
                    </a:cubicBezTo>
                    <a:cubicBezTo>
                      <a:pt x="200" y="27"/>
                      <a:pt x="200" y="27"/>
                      <a:pt x="200" y="27"/>
                    </a:cubicBezTo>
                    <a:cubicBezTo>
                      <a:pt x="200" y="27"/>
                      <a:pt x="200" y="27"/>
                      <a:pt x="200" y="27"/>
                    </a:cubicBezTo>
                    <a:cubicBezTo>
                      <a:pt x="206" y="29"/>
                      <a:pt x="212" y="33"/>
                      <a:pt x="217" y="36"/>
                    </a:cubicBezTo>
                    <a:cubicBezTo>
                      <a:pt x="217" y="36"/>
                      <a:pt x="217" y="36"/>
                      <a:pt x="217" y="36"/>
                    </a:cubicBezTo>
                    <a:cubicBezTo>
                      <a:pt x="210" y="40"/>
                      <a:pt x="204" y="44"/>
                      <a:pt x="197" y="47"/>
                    </a:cubicBezTo>
                    <a:cubicBezTo>
                      <a:pt x="202" y="44"/>
                      <a:pt x="208" y="39"/>
                      <a:pt x="214" y="35"/>
                    </a:cubicBezTo>
                    <a:cubicBezTo>
                      <a:pt x="214" y="35"/>
                      <a:pt x="214" y="34"/>
                      <a:pt x="213" y="34"/>
                    </a:cubicBezTo>
                    <a:cubicBezTo>
                      <a:pt x="213" y="34"/>
                      <a:pt x="213" y="34"/>
                      <a:pt x="213" y="34"/>
                    </a:cubicBezTo>
                    <a:cubicBezTo>
                      <a:pt x="212" y="35"/>
                      <a:pt x="212" y="35"/>
                      <a:pt x="211" y="35"/>
                    </a:cubicBezTo>
                    <a:cubicBezTo>
                      <a:pt x="210" y="36"/>
                      <a:pt x="210" y="36"/>
                      <a:pt x="210" y="36"/>
                    </a:cubicBezTo>
                    <a:cubicBezTo>
                      <a:pt x="208" y="37"/>
                      <a:pt x="207" y="38"/>
                      <a:pt x="205" y="39"/>
                    </a:cubicBezTo>
                    <a:cubicBezTo>
                      <a:pt x="201" y="41"/>
                      <a:pt x="197" y="43"/>
                      <a:pt x="194" y="46"/>
                    </a:cubicBezTo>
                    <a:cubicBezTo>
                      <a:pt x="194" y="46"/>
                      <a:pt x="194" y="46"/>
                      <a:pt x="194" y="46"/>
                    </a:cubicBezTo>
                    <a:cubicBezTo>
                      <a:pt x="193" y="45"/>
                      <a:pt x="193" y="45"/>
                      <a:pt x="192" y="44"/>
                    </a:cubicBezTo>
                    <a:cubicBezTo>
                      <a:pt x="199" y="42"/>
                      <a:pt x="205" y="36"/>
                      <a:pt x="212" y="34"/>
                    </a:cubicBezTo>
                    <a:cubicBezTo>
                      <a:pt x="212" y="34"/>
                      <a:pt x="212" y="33"/>
                      <a:pt x="211" y="33"/>
                    </a:cubicBezTo>
                    <a:cubicBezTo>
                      <a:pt x="211" y="33"/>
                      <a:pt x="211" y="33"/>
                      <a:pt x="211" y="33"/>
                    </a:cubicBezTo>
                    <a:cubicBezTo>
                      <a:pt x="206" y="35"/>
                      <a:pt x="202" y="38"/>
                      <a:pt x="197" y="41"/>
                    </a:cubicBezTo>
                    <a:cubicBezTo>
                      <a:pt x="196" y="42"/>
                      <a:pt x="194" y="43"/>
                      <a:pt x="193" y="43"/>
                    </a:cubicBezTo>
                    <a:cubicBezTo>
                      <a:pt x="192" y="43"/>
                      <a:pt x="192" y="44"/>
                      <a:pt x="192" y="44"/>
                    </a:cubicBezTo>
                    <a:cubicBezTo>
                      <a:pt x="192" y="44"/>
                      <a:pt x="192" y="44"/>
                      <a:pt x="192" y="44"/>
                    </a:cubicBezTo>
                    <a:cubicBezTo>
                      <a:pt x="192" y="44"/>
                      <a:pt x="192" y="43"/>
                      <a:pt x="193" y="43"/>
                    </a:cubicBezTo>
                    <a:cubicBezTo>
                      <a:pt x="194" y="42"/>
                      <a:pt x="196" y="40"/>
                      <a:pt x="197" y="39"/>
                    </a:cubicBezTo>
                    <a:cubicBezTo>
                      <a:pt x="198" y="39"/>
                      <a:pt x="198" y="39"/>
                      <a:pt x="199" y="39"/>
                    </a:cubicBezTo>
                    <a:cubicBezTo>
                      <a:pt x="199" y="39"/>
                      <a:pt x="199" y="39"/>
                      <a:pt x="199" y="39"/>
                    </a:cubicBezTo>
                    <a:cubicBezTo>
                      <a:pt x="202" y="39"/>
                      <a:pt x="203" y="37"/>
                      <a:pt x="203" y="34"/>
                    </a:cubicBezTo>
                    <a:cubicBezTo>
                      <a:pt x="205" y="33"/>
                      <a:pt x="206" y="33"/>
                      <a:pt x="208" y="32"/>
                    </a:cubicBezTo>
                    <a:cubicBezTo>
                      <a:pt x="208" y="32"/>
                      <a:pt x="208" y="31"/>
                      <a:pt x="208" y="31"/>
                    </a:cubicBezTo>
                    <a:cubicBezTo>
                      <a:pt x="208" y="31"/>
                      <a:pt x="208" y="31"/>
                      <a:pt x="208" y="31"/>
                    </a:cubicBezTo>
                    <a:cubicBezTo>
                      <a:pt x="206" y="32"/>
                      <a:pt x="204" y="32"/>
                      <a:pt x="203" y="32"/>
                    </a:cubicBezTo>
                    <a:cubicBezTo>
                      <a:pt x="204" y="32"/>
                      <a:pt x="205" y="31"/>
                      <a:pt x="206" y="30"/>
                    </a:cubicBezTo>
                    <a:cubicBezTo>
                      <a:pt x="206" y="30"/>
                      <a:pt x="206" y="30"/>
                      <a:pt x="206" y="30"/>
                    </a:cubicBezTo>
                    <a:cubicBezTo>
                      <a:pt x="205" y="30"/>
                      <a:pt x="205" y="30"/>
                      <a:pt x="205" y="30"/>
                    </a:cubicBezTo>
                    <a:cubicBezTo>
                      <a:pt x="203" y="30"/>
                      <a:pt x="202" y="30"/>
                      <a:pt x="200" y="30"/>
                    </a:cubicBezTo>
                    <a:cubicBezTo>
                      <a:pt x="200" y="30"/>
                      <a:pt x="200" y="30"/>
                      <a:pt x="200" y="30"/>
                    </a:cubicBezTo>
                    <a:cubicBezTo>
                      <a:pt x="200" y="30"/>
                      <a:pt x="201" y="29"/>
                      <a:pt x="201" y="29"/>
                    </a:cubicBezTo>
                    <a:cubicBezTo>
                      <a:pt x="201" y="28"/>
                      <a:pt x="201" y="28"/>
                      <a:pt x="201" y="28"/>
                    </a:cubicBezTo>
                    <a:cubicBezTo>
                      <a:pt x="201" y="28"/>
                      <a:pt x="201" y="28"/>
                      <a:pt x="201" y="28"/>
                    </a:cubicBezTo>
                    <a:cubicBezTo>
                      <a:pt x="199" y="28"/>
                      <a:pt x="198" y="29"/>
                      <a:pt x="197" y="29"/>
                    </a:cubicBezTo>
                    <a:moveTo>
                      <a:pt x="33" y="153"/>
                    </a:moveTo>
                    <a:cubicBezTo>
                      <a:pt x="36" y="153"/>
                      <a:pt x="38" y="151"/>
                      <a:pt x="39" y="149"/>
                    </a:cubicBezTo>
                    <a:cubicBezTo>
                      <a:pt x="40" y="146"/>
                      <a:pt x="40" y="144"/>
                      <a:pt x="40" y="141"/>
                    </a:cubicBezTo>
                    <a:cubicBezTo>
                      <a:pt x="40" y="136"/>
                      <a:pt x="41" y="132"/>
                      <a:pt x="45" y="128"/>
                    </a:cubicBezTo>
                    <a:cubicBezTo>
                      <a:pt x="48" y="125"/>
                      <a:pt x="51" y="120"/>
                      <a:pt x="48" y="116"/>
                    </a:cubicBezTo>
                    <a:cubicBezTo>
                      <a:pt x="47" y="114"/>
                      <a:pt x="45" y="113"/>
                      <a:pt x="45" y="110"/>
                    </a:cubicBezTo>
                    <a:cubicBezTo>
                      <a:pt x="46" y="108"/>
                      <a:pt x="47" y="106"/>
                      <a:pt x="46" y="104"/>
                    </a:cubicBezTo>
                    <a:cubicBezTo>
                      <a:pt x="45" y="101"/>
                      <a:pt x="44" y="100"/>
                      <a:pt x="42" y="98"/>
                    </a:cubicBezTo>
                    <a:cubicBezTo>
                      <a:pt x="41" y="98"/>
                      <a:pt x="41" y="97"/>
                      <a:pt x="40" y="97"/>
                    </a:cubicBezTo>
                    <a:cubicBezTo>
                      <a:pt x="35" y="95"/>
                      <a:pt x="37" y="89"/>
                      <a:pt x="38" y="86"/>
                    </a:cubicBezTo>
                    <a:cubicBezTo>
                      <a:pt x="40" y="83"/>
                      <a:pt x="41" y="80"/>
                      <a:pt x="41" y="77"/>
                    </a:cubicBezTo>
                    <a:cubicBezTo>
                      <a:pt x="41" y="72"/>
                      <a:pt x="40" y="67"/>
                      <a:pt x="40" y="62"/>
                    </a:cubicBezTo>
                    <a:cubicBezTo>
                      <a:pt x="47" y="53"/>
                      <a:pt x="55" y="46"/>
                      <a:pt x="64" y="39"/>
                    </a:cubicBezTo>
                    <a:cubicBezTo>
                      <a:pt x="87" y="22"/>
                      <a:pt x="115" y="14"/>
                      <a:pt x="142" y="14"/>
                    </a:cubicBezTo>
                    <a:cubicBezTo>
                      <a:pt x="160" y="14"/>
                      <a:pt x="178" y="17"/>
                      <a:pt x="194" y="24"/>
                    </a:cubicBezTo>
                    <a:cubicBezTo>
                      <a:pt x="192" y="25"/>
                      <a:pt x="190" y="25"/>
                      <a:pt x="189" y="27"/>
                    </a:cubicBezTo>
                    <a:cubicBezTo>
                      <a:pt x="186" y="29"/>
                      <a:pt x="189" y="32"/>
                      <a:pt x="191" y="33"/>
                    </a:cubicBezTo>
                    <a:cubicBezTo>
                      <a:pt x="192" y="33"/>
                      <a:pt x="192" y="33"/>
                      <a:pt x="193" y="33"/>
                    </a:cubicBezTo>
                    <a:cubicBezTo>
                      <a:pt x="193" y="33"/>
                      <a:pt x="194" y="33"/>
                      <a:pt x="194" y="33"/>
                    </a:cubicBezTo>
                    <a:cubicBezTo>
                      <a:pt x="195" y="33"/>
                      <a:pt x="195" y="33"/>
                      <a:pt x="196" y="33"/>
                    </a:cubicBezTo>
                    <a:cubicBezTo>
                      <a:pt x="196" y="33"/>
                      <a:pt x="196" y="33"/>
                      <a:pt x="197" y="33"/>
                    </a:cubicBezTo>
                    <a:cubicBezTo>
                      <a:pt x="197" y="33"/>
                      <a:pt x="198" y="34"/>
                      <a:pt x="198" y="35"/>
                    </a:cubicBezTo>
                    <a:cubicBezTo>
                      <a:pt x="198" y="35"/>
                      <a:pt x="197" y="35"/>
                      <a:pt x="197" y="35"/>
                    </a:cubicBezTo>
                    <a:cubicBezTo>
                      <a:pt x="193" y="35"/>
                      <a:pt x="188" y="33"/>
                      <a:pt x="185" y="31"/>
                    </a:cubicBezTo>
                    <a:cubicBezTo>
                      <a:pt x="183" y="30"/>
                      <a:pt x="179" y="25"/>
                      <a:pt x="176" y="25"/>
                    </a:cubicBezTo>
                    <a:cubicBezTo>
                      <a:pt x="175" y="25"/>
                      <a:pt x="174" y="26"/>
                      <a:pt x="173" y="26"/>
                    </a:cubicBezTo>
                    <a:cubicBezTo>
                      <a:pt x="172" y="28"/>
                      <a:pt x="171" y="29"/>
                      <a:pt x="171" y="31"/>
                    </a:cubicBezTo>
                    <a:cubicBezTo>
                      <a:pt x="171" y="33"/>
                      <a:pt x="174" y="37"/>
                      <a:pt x="170" y="38"/>
                    </a:cubicBezTo>
                    <a:cubicBezTo>
                      <a:pt x="169" y="38"/>
                      <a:pt x="169" y="38"/>
                      <a:pt x="169" y="38"/>
                    </a:cubicBezTo>
                    <a:cubicBezTo>
                      <a:pt x="165" y="38"/>
                      <a:pt x="161" y="36"/>
                      <a:pt x="158" y="35"/>
                    </a:cubicBezTo>
                    <a:cubicBezTo>
                      <a:pt x="157" y="35"/>
                      <a:pt x="157" y="35"/>
                      <a:pt x="157" y="35"/>
                    </a:cubicBezTo>
                    <a:cubicBezTo>
                      <a:pt x="150" y="35"/>
                      <a:pt x="150" y="43"/>
                      <a:pt x="156" y="46"/>
                    </a:cubicBezTo>
                    <a:cubicBezTo>
                      <a:pt x="160" y="48"/>
                      <a:pt x="165" y="49"/>
                      <a:pt x="170" y="50"/>
                    </a:cubicBezTo>
                    <a:cubicBezTo>
                      <a:pt x="170" y="50"/>
                      <a:pt x="170" y="50"/>
                      <a:pt x="170" y="50"/>
                    </a:cubicBezTo>
                    <a:cubicBezTo>
                      <a:pt x="172" y="50"/>
                      <a:pt x="174" y="48"/>
                      <a:pt x="175" y="47"/>
                    </a:cubicBezTo>
                    <a:cubicBezTo>
                      <a:pt x="178" y="46"/>
                      <a:pt x="181" y="45"/>
                      <a:pt x="184" y="45"/>
                    </a:cubicBezTo>
                    <a:cubicBezTo>
                      <a:pt x="186" y="45"/>
                      <a:pt x="188" y="45"/>
                      <a:pt x="191" y="48"/>
                    </a:cubicBezTo>
                    <a:cubicBezTo>
                      <a:pt x="196" y="52"/>
                      <a:pt x="195" y="59"/>
                      <a:pt x="201" y="64"/>
                    </a:cubicBezTo>
                    <a:cubicBezTo>
                      <a:pt x="201" y="64"/>
                      <a:pt x="202" y="65"/>
                      <a:pt x="203" y="65"/>
                    </a:cubicBezTo>
                    <a:cubicBezTo>
                      <a:pt x="205" y="65"/>
                      <a:pt x="206" y="64"/>
                      <a:pt x="208" y="63"/>
                    </a:cubicBezTo>
                    <a:cubicBezTo>
                      <a:pt x="209" y="62"/>
                      <a:pt x="211" y="61"/>
                      <a:pt x="212" y="61"/>
                    </a:cubicBezTo>
                    <a:cubicBezTo>
                      <a:pt x="212" y="61"/>
                      <a:pt x="212" y="61"/>
                      <a:pt x="213" y="61"/>
                    </a:cubicBezTo>
                    <a:cubicBezTo>
                      <a:pt x="215" y="61"/>
                      <a:pt x="218" y="62"/>
                      <a:pt x="221" y="64"/>
                    </a:cubicBezTo>
                    <a:cubicBezTo>
                      <a:pt x="222" y="65"/>
                      <a:pt x="223" y="66"/>
                      <a:pt x="224" y="67"/>
                    </a:cubicBezTo>
                    <a:cubicBezTo>
                      <a:pt x="225" y="67"/>
                      <a:pt x="227" y="72"/>
                      <a:pt x="225" y="72"/>
                    </a:cubicBezTo>
                    <a:cubicBezTo>
                      <a:pt x="224" y="72"/>
                      <a:pt x="224" y="72"/>
                      <a:pt x="223" y="72"/>
                    </a:cubicBezTo>
                    <a:cubicBezTo>
                      <a:pt x="219" y="70"/>
                      <a:pt x="217" y="65"/>
                      <a:pt x="212" y="65"/>
                    </a:cubicBezTo>
                    <a:cubicBezTo>
                      <a:pt x="212" y="65"/>
                      <a:pt x="212" y="65"/>
                      <a:pt x="212" y="65"/>
                    </a:cubicBezTo>
                    <a:cubicBezTo>
                      <a:pt x="208" y="65"/>
                      <a:pt x="207" y="67"/>
                      <a:pt x="207" y="70"/>
                    </a:cubicBezTo>
                    <a:cubicBezTo>
                      <a:pt x="207" y="75"/>
                      <a:pt x="213" y="77"/>
                      <a:pt x="216" y="78"/>
                    </a:cubicBezTo>
                    <a:cubicBezTo>
                      <a:pt x="216" y="79"/>
                      <a:pt x="217" y="79"/>
                      <a:pt x="217" y="79"/>
                    </a:cubicBezTo>
                    <a:cubicBezTo>
                      <a:pt x="220" y="80"/>
                      <a:pt x="220" y="82"/>
                      <a:pt x="216" y="85"/>
                    </a:cubicBezTo>
                    <a:cubicBezTo>
                      <a:pt x="216" y="85"/>
                      <a:pt x="216" y="85"/>
                      <a:pt x="216" y="85"/>
                    </a:cubicBezTo>
                    <a:cubicBezTo>
                      <a:pt x="209" y="82"/>
                      <a:pt x="202" y="79"/>
                      <a:pt x="196" y="76"/>
                    </a:cubicBezTo>
                    <a:cubicBezTo>
                      <a:pt x="188" y="72"/>
                      <a:pt x="183" y="67"/>
                      <a:pt x="178" y="60"/>
                    </a:cubicBezTo>
                    <a:cubicBezTo>
                      <a:pt x="174" y="56"/>
                      <a:pt x="170" y="52"/>
                      <a:pt x="165" y="50"/>
                    </a:cubicBezTo>
                    <a:cubicBezTo>
                      <a:pt x="162" y="49"/>
                      <a:pt x="159" y="49"/>
                      <a:pt x="156" y="49"/>
                    </a:cubicBezTo>
                    <a:cubicBezTo>
                      <a:pt x="153" y="49"/>
                      <a:pt x="149" y="49"/>
                      <a:pt x="146" y="50"/>
                    </a:cubicBezTo>
                    <a:cubicBezTo>
                      <a:pt x="126" y="54"/>
                      <a:pt x="91" y="79"/>
                      <a:pt x="103" y="104"/>
                    </a:cubicBezTo>
                    <a:cubicBezTo>
                      <a:pt x="109" y="116"/>
                      <a:pt x="128" y="113"/>
                      <a:pt x="138" y="119"/>
                    </a:cubicBezTo>
                    <a:cubicBezTo>
                      <a:pt x="146" y="124"/>
                      <a:pt x="142" y="133"/>
                      <a:pt x="140" y="140"/>
                    </a:cubicBezTo>
                    <a:cubicBezTo>
                      <a:pt x="139" y="143"/>
                      <a:pt x="138" y="146"/>
                      <a:pt x="137" y="149"/>
                    </a:cubicBezTo>
                    <a:cubicBezTo>
                      <a:pt x="137" y="153"/>
                      <a:pt x="138" y="157"/>
                      <a:pt x="138" y="161"/>
                    </a:cubicBezTo>
                    <a:cubicBezTo>
                      <a:pt x="139" y="167"/>
                      <a:pt x="134" y="173"/>
                      <a:pt x="132" y="178"/>
                    </a:cubicBezTo>
                    <a:cubicBezTo>
                      <a:pt x="130" y="183"/>
                      <a:pt x="129" y="187"/>
                      <a:pt x="128" y="191"/>
                    </a:cubicBezTo>
                    <a:cubicBezTo>
                      <a:pt x="126" y="199"/>
                      <a:pt x="125" y="208"/>
                      <a:pt x="128" y="216"/>
                    </a:cubicBezTo>
                    <a:cubicBezTo>
                      <a:pt x="130" y="222"/>
                      <a:pt x="135" y="224"/>
                      <a:pt x="141" y="224"/>
                    </a:cubicBezTo>
                    <a:cubicBezTo>
                      <a:pt x="142" y="224"/>
                      <a:pt x="144" y="224"/>
                      <a:pt x="145" y="223"/>
                    </a:cubicBezTo>
                    <a:cubicBezTo>
                      <a:pt x="152" y="222"/>
                      <a:pt x="157" y="219"/>
                      <a:pt x="163" y="215"/>
                    </a:cubicBezTo>
                    <a:cubicBezTo>
                      <a:pt x="170" y="209"/>
                      <a:pt x="178" y="205"/>
                      <a:pt x="186" y="201"/>
                    </a:cubicBezTo>
                    <a:cubicBezTo>
                      <a:pt x="192" y="199"/>
                      <a:pt x="197" y="196"/>
                      <a:pt x="200" y="191"/>
                    </a:cubicBezTo>
                    <a:cubicBezTo>
                      <a:pt x="205" y="185"/>
                      <a:pt x="200" y="177"/>
                      <a:pt x="207" y="172"/>
                    </a:cubicBezTo>
                    <a:cubicBezTo>
                      <a:pt x="214" y="167"/>
                      <a:pt x="226" y="166"/>
                      <a:pt x="230" y="157"/>
                    </a:cubicBezTo>
                    <a:cubicBezTo>
                      <a:pt x="232" y="153"/>
                      <a:pt x="232" y="148"/>
                      <a:pt x="230" y="145"/>
                    </a:cubicBezTo>
                    <a:cubicBezTo>
                      <a:pt x="228" y="141"/>
                      <a:pt x="225" y="139"/>
                      <a:pt x="223" y="135"/>
                    </a:cubicBezTo>
                    <a:cubicBezTo>
                      <a:pt x="221" y="131"/>
                      <a:pt x="223" y="126"/>
                      <a:pt x="222" y="122"/>
                    </a:cubicBezTo>
                    <a:cubicBezTo>
                      <a:pt x="222" y="119"/>
                      <a:pt x="220" y="116"/>
                      <a:pt x="219" y="114"/>
                    </a:cubicBezTo>
                    <a:cubicBezTo>
                      <a:pt x="218" y="112"/>
                      <a:pt x="217" y="110"/>
                      <a:pt x="216" y="108"/>
                    </a:cubicBezTo>
                    <a:cubicBezTo>
                      <a:pt x="216" y="107"/>
                      <a:pt x="216" y="107"/>
                      <a:pt x="216" y="106"/>
                    </a:cubicBezTo>
                    <a:cubicBezTo>
                      <a:pt x="215" y="104"/>
                      <a:pt x="216" y="102"/>
                      <a:pt x="220" y="102"/>
                    </a:cubicBezTo>
                    <a:cubicBezTo>
                      <a:pt x="220" y="102"/>
                      <a:pt x="220" y="102"/>
                      <a:pt x="220" y="102"/>
                    </a:cubicBezTo>
                    <a:cubicBezTo>
                      <a:pt x="224" y="108"/>
                      <a:pt x="223" y="117"/>
                      <a:pt x="223" y="124"/>
                    </a:cubicBezTo>
                    <a:cubicBezTo>
                      <a:pt x="223" y="128"/>
                      <a:pt x="223" y="132"/>
                      <a:pt x="226" y="136"/>
                    </a:cubicBezTo>
                    <a:cubicBezTo>
                      <a:pt x="228" y="138"/>
                      <a:pt x="230" y="138"/>
                      <a:pt x="233" y="138"/>
                    </a:cubicBezTo>
                    <a:cubicBezTo>
                      <a:pt x="235" y="138"/>
                      <a:pt x="237" y="138"/>
                      <a:pt x="239" y="138"/>
                    </a:cubicBezTo>
                    <a:cubicBezTo>
                      <a:pt x="243" y="137"/>
                      <a:pt x="249" y="135"/>
                      <a:pt x="251" y="131"/>
                    </a:cubicBezTo>
                    <a:cubicBezTo>
                      <a:pt x="252" y="125"/>
                      <a:pt x="248" y="120"/>
                      <a:pt x="245" y="115"/>
                    </a:cubicBezTo>
                    <a:cubicBezTo>
                      <a:pt x="244" y="114"/>
                      <a:pt x="243" y="112"/>
                      <a:pt x="242" y="111"/>
                    </a:cubicBezTo>
                    <a:cubicBezTo>
                      <a:pt x="241" y="110"/>
                      <a:pt x="241" y="109"/>
                      <a:pt x="240" y="108"/>
                    </a:cubicBezTo>
                    <a:cubicBezTo>
                      <a:pt x="240" y="108"/>
                      <a:pt x="240" y="108"/>
                      <a:pt x="240" y="108"/>
                    </a:cubicBezTo>
                    <a:cubicBezTo>
                      <a:pt x="240" y="108"/>
                      <a:pt x="240" y="106"/>
                      <a:pt x="239" y="105"/>
                    </a:cubicBezTo>
                    <a:cubicBezTo>
                      <a:pt x="239" y="103"/>
                      <a:pt x="239" y="102"/>
                      <a:pt x="240" y="102"/>
                    </a:cubicBezTo>
                    <a:cubicBezTo>
                      <a:pt x="240" y="102"/>
                      <a:pt x="241" y="102"/>
                      <a:pt x="241" y="102"/>
                    </a:cubicBezTo>
                    <a:cubicBezTo>
                      <a:pt x="247" y="105"/>
                      <a:pt x="249" y="113"/>
                      <a:pt x="252" y="118"/>
                    </a:cubicBezTo>
                    <a:cubicBezTo>
                      <a:pt x="255" y="123"/>
                      <a:pt x="258" y="127"/>
                      <a:pt x="262" y="130"/>
                    </a:cubicBezTo>
                    <a:cubicBezTo>
                      <a:pt x="268" y="136"/>
                      <a:pt x="270" y="142"/>
                      <a:pt x="271" y="149"/>
                    </a:cubicBezTo>
                    <a:cubicBezTo>
                      <a:pt x="272" y="150"/>
                      <a:pt x="272" y="150"/>
                      <a:pt x="272" y="150"/>
                    </a:cubicBezTo>
                    <a:cubicBezTo>
                      <a:pt x="266" y="203"/>
                      <a:pt x="224" y="246"/>
                      <a:pt x="172" y="258"/>
                    </a:cubicBezTo>
                    <a:cubicBezTo>
                      <a:pt x="162" y="260"/>
                      <a:pt x="153" y="261"/>
                      <a:pt x="143" y="261"/>
                    </a:cubicBezTo>
                    <a:cubicBezTo>
                      <a:pt x="95" y="261"/>
                      <a:pt x="48" y="235"/>
                      <a:pt x="25" y="191"/>
                    </a:cubicBezTo>
                    <a:cubicBezTo>
                      <a:pt x="24" y="187"/>
                      <a:pt x="22" y="184"/>
                      <a:pt x="21" y="180"/>
                    </a:cubicBezTo>
                    <a:cubicBezTo>
                      <a:pt x="21" y="180"/>
                      <a:pt x="21" y="179"/>
                      <a:pt x="21" y="179"/>
                    </a:cubicBezTo>
                    <a:cubicBezTo>
                      <a:pt x="22" y="175"/>
                      <a:pt x="24" y="171"/>
                      <a:pt x="25" y="167"/>
                    </a:cubicBezTo>
                    <a:cubicBezTo>
                      <a:pt x="26" y="164"/>
                      <a:pt x="25" y="160"/>
                      <a:pt x="25" y="157"/>
                    </a:cubicBezTo>
                    <a:cubicBezTo>
                      <a:pt x="25" y="155"/>
                      <a:pt x="25" y="149"/>
                      <a:pt x="27" y="149"/>
                    </a:cubicBezTo>
                    <a:cubicBezTo>
                      <a:pt x="27" y="149"/>
                      <a:pt x="28" y="149"/>
                      <a:pt x="29" y="150"/>
                    </a:cubicBezTo>
                    <a:cubicBezTo>
                      <a:pt x="30" y="151"/>
                      <a:pt x="31" y="152"/>
                      <a:pt x="32" y="152"/>
                    </a:cubicBezTo>
                    <a:cubicBezTo>
                      <a:pt x="33" y="153"/>
                      <a:pt x="33" y="153"/>
                      <a:pt x="33" y="153"/>
                    </a:cubicBezTo>
                    <a:moveTo>
                      <a:pt x="144" y="265"/>
                    </a:moveTo>
                    <a:cubicBezTo>
                      <a:pt x="152" y="265"/>
                      <a:pt x="161" y="264"/>
                      <a:pt x="169" y="262"/>
                    </a:cubicBezTo>
                    <a:cubicBezTo>
                      <a:pt x="229" y="251"/>
                      <a:pt x="276" y="199"/>
                      <a:pt x="276" y="138"/>
                    </a:cubicBezTo>
                    <a:cubicBezTo>
                      <a:pt x="276" y="87"/>
                      <a:pt x="245" y="43"/>
                      <a:pt x="200" y="22"/>
                    </a:cubicBezTo>
                    <a:cubicBezTo>
                      <a:pt x="201" y="20"/>
                      <a:pt x="205" y="16"/>
                      <a:pt x="206" y="12"/>
                    </a:cubicBezTo>
                    <a:cubicBezTo>
                      <a:pt x="222" y="20"/>
                      <a:pt x="237" y="28"/>
                      <a:pt x="250" y="42"/>
                    </a:cubicBezTo>
                    <a:cubicBezTo>
                      <a:pt x="262" y="55"/>
                      <a:pt x="271" y="72"/>
                      <a:pt x="278" y="89"/>
                    </a:cubicBezTo>
                    <a:cubicBezTo>
                      <a:pt x="293" y="125"/>
                      <a:pt x="291" y="163"/>
                      <a:pt x="275" y="197"/>
                    </a:cubicBezTo>
                    <a:cubicBezTo>
                      <a:pt x="258" y="236"/>
                      <a:pt x="221" y="261"/>
                      <a:pt x="180" y="270"/>
                    </a:cubicBezTo>
                    <a:cubicBezTo>
                      <a:pt x="168" y="273"/>
                      <a:pt x="156" y="274"/>
                      <a:pt x="144" y="274"/>
                    </a:cubicBezTo>
                    <a:cubicBezTo>
                      <a:pt x="143" y="274"/>
                      <a:pt x="143" y="274"/>
                      <a:pt x="142" y="274"/>
                    </a:cubicBezTo>
                    <a:cubicBezTo>
                      <a:pt x="126" y="274"/>
                      <a:pt x="108" y="273"/>
                      <a:pt x="94" y="266"/>
                    </a:cubicBezTo>
                    <a:cubicBezTo>
                      <a:pt x="95" y="263"/>
                      <a:pt x="97" y="259"/>
                      <a:pt x="98" y="257"/>
                    </a:cubicBezTo>
                    <a:cubicBezTo>
                      <a:pt x="112" y="262"/>
                      <a:pt x="128" y="265"/>
                      <a:pt x="144" y="265"/>
                    </a:cubicBezTo>
                    <a:moveTo>
                      <a:pt x="196" y="21"/>
                    </a:moveTo>
                    <a:cubicBezTo>
                      <a:pt x="194" y="20"/>
                      <a:pt x="192" y="19"/>
                      <a:pt x="191" y="19"/>
                    </a:cubicBezTo>
                    <a:cubicBezTo>
                      <a:pt x="193" y="15"/>
                      <a:pt x="194" y="4"/>
                      <a:pt x="199" y="4"/>
                    </a:cubicBezTo>
                    <a:cubicBezTo>
                      <a:pt x="199" y="4"/>
                      <a:pt x="200" y="4"/>
                      <a:pt x="200" y="4"/>
                    </a:cubicBezTo>
                    <a:cubicBezTo>
                      <a:pt x="209" y="5"/>
                      <a:pt x="199" y="17"/>
                      <a:pt x="196" y="21"/>
                    </a:cubicBezTo>
                    <a:moveTo>
                      <a:pt x="199" y="0"/>
                    </a:moveTo>
                    <a:cubicBezTo>
                      <a:pt x="192" y="0"/>
                      <a:pt x="190" y="11"/>
                      <a:pt x="187" y="17"/>
                    </a:cubicBezTo>
                    <a:cubicBezTo>
                      <a:pt x="187" y="17"/>
                      <a:pt x="187" y="17"/>
                      <a:pt x="187" y="17"/>
                    </a:cubicBezTo>
                    <a:cubicBezTo>
                      <a:pt x="173" y="12"/>
                      <a:pt x="158" y="10"/>
                      <a:pt x="143" y="10"/>
                    </a:cubicBezTo>
                    <a:cubicBezTo>
                      <a:pt x="104" y="10"/>
                      <a:pt x="66" y="27"/>
                      <a:pt x="39" y="57"/>
                    </a:cubicBezTo>
                    <a:cubicBezTo>
                      <a:pt x="4" y="98"/>
                      <a:pt x="0" y="158"/>
                      <a:pt x="29" y="204"/>
                    </a:cubicBezTo>
                    <a:cubicBezTo>
                      <a:pt x="43" y="226"/>
                      <a:pt x="63" y="242"/>
                      <a:pt x="86" y="253"/>
                    </a:cubicBezTo>
                    <a:cubicBezTo>
                      <a:pt x="84" y="259"/>
                      <a:pt x="70" y="272"/>
                      <a:pt x="77" y="277"/>
                    </a:cubicBezTo>
                    <a:cubicBezTo>
                      <a:pt x="79" y="279"/>
                      <a:pt x="80" y="279"/>
                      <a:pt x="82" y="279"/>
                    </a:cubicBezTo>
                    <a:cubicBezTo>
                      <a:pt x="86" y="279"/>
                      <a:pt x="89" y="275"/>
                      <a:pt x="92" y="270"/>
                    </a:cubicBezTo>
                    <a:cubicBezTo>
                      <a:pt x="105" y="275"/>
                      <a:pt x="119" y="277"/>
                      <a:pt x="133" y="277"/>
                    </a:cubicBezTo>
                    <a:cubicBezTo>
                      <a:pt x="130" y="286"/>
                      <a:pt x="124" y="296"/>
                      <a:pt x="127" y="305"/>
                    </a:cubicBezTo>
                    <a:cubicBezTo>
                      <a:pt x="127" y="306"/>
                      <a:pt x="127" y="306"/>
                      <a:pt x="127" y="306"/>
                    </a:cubicBezTo>
                    <a:cubicBezTo>
                      <a:pt x="119" y="308"/>
                      <a:pt x="111" y="309"/>
                      <a:pt x="103" y="311"/>
                    </a:cubicBezTo>
                    <a:cubicBezTo>
                      <a:pt x="91" y="314"/>
                      <a:pt x="79" y="318"/>
                      <a:pt x="69" y="325"/>
                    </a:cubicBezTo>
                    <a:cubicBezTo>
                      <a:pt x="65" y="327"/>
                      <a:pt x="53" y="335"/>
                      <a:pt x="57" y="340"/>
                    </a:cubicBezTo>
                    <a:cubicBezTo>
                      <a:pt x="61" y="346"/>
                      <a:pt x="72" y="346"/>
                      <a:pt x="77" y="347"/>
                    </a:cubicBezTo>
                    <a:cubicBezTo>
                      <a:pt x="99" y="350"/>
                      <a:pt x="122" y="351"/>
                      <a:pt x="145" y="351"/>
                    </a:cubicBezTo>
                    <a:cubicBezTo>
                      <a:pt x="148" y="352"/>
                      <a:pt x="152" y="352"/>
                      <a:pt x="156" y="352"/>
                    </a:cubicBezTo>
                    <a:cubicBezTo>
                      <a:pt x="175" y="352"/>
                      <a:pt x="195" y="351"/>
                      <a:pt x="214" y="347"/>
                    </a:cubicBezTo>
                    <a:cubicBezTo>
                      <a:pt x="220" y="346"/>
                      <a:pt x="227" y="345"/>
                      <a:pt x="231" y="341"/>
                    </a:cubicBezTo>
                    <a:cubicBezTo>
                      <a:pt x="236" y="337"/>
                      <a:pt x="232" y="331"/>
                      <a:pt x="228" y="328"/>
                    </a:cubicBezTo>
                    <a:cubicBezTo>
                      <a:pt x="208" y="314"/>
                      <a:pt x="181" y="309"/>
                      <a:pt x="158" y="305"/>
                    </a:cubicBezTo>
                    <a:cubicBezTo>
                      <a:pt x="160" y="296"/>
                      <a:pt x="157" y="287"/>
                      <a:pt x="154" y="278"/>
                    </a:cubicBezTo>
                    <a:cubicBezTo>
                      <a:pt x="162" y="277"/>
                      <a:pt x="171" y="276"/>
                      <a:pt x="180" y="274"/>
                    </a:cubicBezTo>
                    <a:cubicBezTo>
                      <a:pt x="201" y="270"/>
                      <a:pt x="221" y="261"/>
                      <a:pt x="238" y="249"/>
                    </a:cubicBezTo>
                    <a:cubicBezTo>
                      <a:pt x="279" y="219"/>
                      <a:pt x="299" y="165"/>
                      <a:pt x="290" y="115"/>
                    </a:cubicBezTo>
                    <a:cubicBezTo>
                      <a:pt x="286" y="92"/>
                      <a:pt x="275" y="69"/>
                      <a:pt x="262" y="50"/>
                    </a:cubicBezTo>
                    <a:cubicBezTo>
                      <a:pt x="248" y="31"/>
                      <a:pt x="229" y="19"/>
                      <a:pt x="208" y="8"/>
                    </a:cubicBezTo>
                    <a:cubicBezTo>
                      <a:pt x="207" y="8"/>
                      <a:pt x="207" y="8"/>
                      <a:pt x="207" y="8"/>
                    </a:cubicBezTo>
                    <a:cubicBezTo>
                      <a:pt x="208" y="5"/>
                      <a:pt x="207" y="3"/>
                      <a:pt x="203" y="1"/>
                    </a:cubicBezTo>
                    <a:cubicBezTo>
                      <a:pt x="202" y="0"/>
                      <a:pt x="200" y="0"/>
                      <a:pt x="199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33" name="Freeform 32"/>
            <p:cNvSpPr>
              <a:spLocks noEditPoints="1"/>
            </p:cNvSpPr>
            <p:nvPr/>
          </p:nvSpPr>
          <p:spPr bwMode="auto">
            <a:xfrm>
              <a:off x="3812844" y="2571677"/>
              <a:ext cx="411163" cy="428625"/>
            </a:xfrm>
            <a:custGeom>
              <a:avLst/>
              <a:gdLst>
                <a:gd name="T0" fmla="*/ 72 w 97"/>
                <a:gd name="T1" fmla="*/ 95 h 101"/>
                <a:gd name="T2" fmla="*/ 75 w 97"/>
                <a:gd name="T3" fmla="*/ 90 h 101"/>
                <a:gd name="T4" fmla="*/ 84 w 97"/>
                <a:gd name="T5" fmla="*/ 86 h 101"/>
                <a:gd name="T6" fmla="*/ 26 w 97"/>
                <a:gd name="T7" fmla="*/ 92 h 101"/>
                <a:gd name="T8" fmla="*/ 27 w 97"/>
                <a:gd name="T9" fmla="*/ 93 h 101"/>
                <a:gd name="T10" fmla="*/ 85 w 97"/>
                <a:gd name="T11" fmla="*/ 80 h 101"/>
                <a:gd name="T12" fmla="*/ 88 w 97"/>
                <a:gd name="T13" fmla="*/ 78 h 101"/>
                <a:gd name="T14" fmla="*/ 17 w 97"/>
                <a:gd name="T15" fmla="*/ 84 h 101"/>
                <a:gd name="T16" fmla="*/ 91 w 97"/>
                <a:gd name="T17" fmla="*/ 71 h 101"/>
                <a:gd name="T18" fmla="*/ 48 w 97"/>
                <a:gd name="T19" fmla="*/ 92 h 101"/>
                <a:gd name="T20" fmla="*/ 91 w 97"/>
                <a:gd name="T21" fmla="*/ 69 h 101"/>
                <a:gd name="T22" fmla="*/ 32 w 97"/>
                <a:gd name="T23" fmla="*/ 75 h 101"/>
                <a:gd name="T24" fmla="*/ 90 w 97"/>
                <a:gd name="T25" fmla="*/ 69 h 101"/>
                <a:gd name="T26" fmla="*/ 33 w 97"/>
                <a:gd name="T27" fmla="*/ 94 h 101"/>
                <a:gd name="T28" fmla="*/ 29 w 97"/>
                <a:gd name="T29" fmla="*/ 90 h 101"/>
                <a:gd name="T30" fmla="*/ 38 w 97"/>
                <a:gd name="T31" fmla="*/ 87 h 101"/>
                <a:gd name="T32" fmla="*/ 25 w 97"/>
                <a:gd name="T33" fmla="*/ 67 h 101"/>
                <a:gd name="T34" fmla="*/ 77 w 97"/>
                <a:gd name="T35" fmla="*/ 64 h 101"/>
                <a:gd name="T36" fmla="*/ 48 w 97"/>
                <a:gd name="T37" fmla="*/ 79 h 101"/>
                <a:gd name="T38" fmla="*/ 50 w 97"/>
                <a:gd name="T39" fmla="*/ 53 h 101"/>
                <a:gd name="T40" fmla="*/ 56 w 97"/>
                <a:gd name="T41" fmla="*/ 68 h 101"/>
                <a:gd name="T42" fmla="*/ 23 w 97"/>
                <a:gd name="T43" fmla="*/ 85 h 101"/>
                <a:gd name="T44" fmla="*/ 57 w 97"/>
                <a:gd name="T45" fmla="*/ 63 h 101"/>
                <a:gd name="T46" fmla="*/ 7 w 97"/>
                <a:gd name="T47" fmla="*/ 67 h 101"/>
                <a:gd name="T48" fmla="*/ 73 w 97"/>
                <a:gd name="T49" fmla="*/ 52 h 101"/>
                <a:gd name="T50" fmla="*/ 66 w 97"/>
                <a:gd name="T51" fmla="*/ 56 h 101"/>
                <a:gd name="T52" fmla="*/ 14 w 97"/>
                <a:gd name="T53" fmla="*/ 80 h 101"/>
                <a:gd name="T54" fmla="*/ 88 w 97"/>
                <a:gd name="T55" fmla="*/ 46 h 101"/>
                <a:gd name="T56" fmla="*/ 46 w 97"/>
                <a:gd name="T57" fmla="*/ 41 h 101"/>
                <a:gd name="T58" fmla="*/ 48 w 97"/>
                <a:gd name="T59" fmla="*/ 52 h 101"/>
                <a:gd name="T60" fmla="*/ 5 w 97"/>
                <a:gd name="T61" fmla="*/ 58 h 101"/>
                <a:gd name="T62" fmla="*/ 91 w 97"/>
                <a:gd name="T63" fmla="*/ 43 h 101"/>
                <a:gd name="T64" fmla="*/ 85 w 97"/>
                <a:gd name="T65" fmla="*/ 36 h 101"/>
                <a:gd name="T66" fmla="*/ 89 w 97"/>
                <a:gd name="T67" fmla="*/ 34 h 101"/>
                <a:gd name="T68" fmla="*/ 68 w 97"/>
                <a:gd name="T69" fmla="*/ 39 h 101"/>
                <a:gd name="T70" fmla="*/ 85 w 97"/>
                <a:gd name="T71" fmla="*/ 32 h 101"/>
                <a:gd name="T72" fmla="*/ 6 w 97"/>
                <a:gd name="T73" fmla="*/ 64 h 101"/>
                <a:gd name="T74" fmla="*/ 5 w 97"/>
                <a:gd name="T75" fmla="*/ 51 h 101"/>
                <a:gd name="T76" fmla="*/ 19 w 97"/>
                <a:gd name="T77" fmla="*/ 54 h 101"/>
                <a:gd name="T78" fmla="*/ 23 w 97"/>
                <a:gd name="T79" fmla="*/ 39 h 101"/>
                <a:gd name="T80" fmla="*/ 34 w 97"/>
                <a:gd name="T81" fmla="*/ 33 h 101"/>
                <a:gd name="T82" fmla="*/ 72 w 97"/>
                <a:gd name="T83" fmla="*/ 31 h 101"/>
                <a:gd name="T84" fmla="*/ 35 w 97"/>
                <a:gd name="T85" fmla="*/ 30 h 101"/>
                <a:gd name="T86" fmla="*/ 52 w 97"/>
                <a:gd name="T87" fmla="*/ 22 h 101"/>
                <a:gd name="T88" fmla="*/ 81 w 97"/>
                <a:gd name="T89" fmla="*/ 24 h 101"/>
                <a:gd name="T90" fmla="*/ 76 w 97"/>
                <a:gd name="T91" fmla="*/ 21 h 101"/>
                <a:gd name="T92" fmla="*/ 10 w 97"/>
                <a:gd name="T93" fmla="*/ 37 h 101"/>
                <a:gd name="T94" fmla="*/ 45 w 97"/>
                <a:gd name="T95" fmla="*/ 23 h 101"/>
                <a:gd name="T96" fmla="*/ 12 w 97"/>
                <a:gd name="T97" fmla="*/ 47 h 101"/>
                <a:gd name="T98" fmla="*/ 42 w 97"/>
                <a:gd name="T99" fmla="*/ 17 h 101"/>
                <a:gd name="T100" fmla="*/ 64 w 97"/>
                <a:gd name="T101" fmla="*/ 21 h 101"/>
                <a:gd name="T102" fmla="*/ 16 w 97"/>
                <a:gd name="T103" fmla="*/ 26 h 101"/>
                <a:gd name="T104" fmla="*/ 32 w 97"/>
                <a:gd name="T105" fmla="*/ 19 h 101"/>
                <a:gd name="T106" fmla="*/ 15 w 97"/>
                <a:gd name="T107" fmla="*/ 35 h 101"/>
                <a:gd name="T108" fmla="*/ 21 w 97"/>
                <a:gd name="T109" fmla="*/ 32 h 101"/>
                <a:gd name="T110" fmla="*/ 43 w 97"/>
                <a:gd name="T111" fmla="*/ 15 h 101"/>
                <a:gd name="T112" fmla="*/ 52 w 97"/>
                <a:gd name="T113" fmla="*/ 15 h 101"/>
                <a:gd name="T114" fmla="*/ 23 w 97"/>
                <a:gd name="T115" fmla="*/ 92 h 101"/>
                <a:gd name="T116" fmla="*/ 50 w 97"/>
                <a:gd name="T117" fmla="*/ 99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7" h="101">
                  <a:moveTo>
                    <a:pt x="74" y="95"/>
                  </a:moveTo>
                  <a:cubicBezTo>
                    <a:pt x="76" y="94"/>
                    <a:pt x="77" y="93"/>
                    <a:pt x="79" y="91"/>
                  </a:cubicBezTo>
                  <a:cubicBezTo>
                    <a:pt x="79" y="92"/>
                    <a:pt x="78" y="92"/>
                    <a:pt x="77" y="93"/>
                  </a:cubicBezTo>
                  <a:cubicBezTo>
                    <a:pt x="76" y="94"/>
                    <a:pt x="75" y="94"/>
                    <a:pt x="74" y="95"/>
                  </a:cubicBezTo>
                  <a:moveTo>
                    <a:pt x="66" y="97"/>
                  </a:moveTo>
                  <a:cubicBezTo>
                    <a:pt x="71" y="95"/>
                    <a:pt x="75" y="92"/>
                    <a:pt x="80" y="89"/>
                  </a:cubicBezTo>
                  <a:cubicBezTo>
                    <a:pt x="80" y="88"/>
                    <a:pt x="81" y="88"/>
                    <a:pt x="82" y="88"/>
                  </a:cubicBezTo>
                  <a:cubicBezTo>
                    <a:pt x="82" y="87"/>
                    <a:pt x="83" y="87"/>
                    <a:pt x="83" y="87"/>
                  </a:cubicBezTo>
                  <a:cubicBezTo>
                    <a:pt x="83" y="87"/>
                    <a:pt x="83" y="87"/>
                    <a:pt x="83" y="88"/>
                  </a:cubicBezTo>
                  <a:cubicBezTo>
                    <a:pt x="82" y="88"/>
                    <a:pt x="81" y="89"/>
                    <a:pt x="80" y="90"/>
                  </a:cubicBezTo>
                  <a:cubicBezTo>
                    <a:pt x="77" y="92"/>
                    <a:pt x="75" y="94"/>
                    <a:pt x="72" y="95"/>
                  </a:cubicBezTo>
                  <a:cubicBezTo>
                    <a:pt x="72" y="96"/>
                    <a:pt x="72" y="96"/>
                    <a:pt x="72" y="96"/>
                  </a:cubicBezTo>
                  <a:cubicBezTo>
                    <a:pt x="70" y="96"/>
                    <a:pt x="68" y="97"/>
                    <a:pt x="66" y="97"/>
                  </a:cubicBezTo>
                  <a:moveTo>
                    <a:pt x="54" y="94"/>
                  </a:moveTo>
                  <a:cubicBezTo>
                    <a:pt x="53" y="93"/>
                    <a:pt x="52" y="93"/>
                    <a:pt x="51" y="92"/>
                  </a:cubicBezTo>
                  <a:cubicBezTo>
                    <a:pt x="56" y="91"/>
                    <a:pt x="61" y="88"/>
                    <a:pt x="66" y="86"/>
                  </a:cubicBezTo>
                  <a:cubicBezTo>
                    <a:pt x="62" y="89"/>
                    <a:pt x="58" y="91"/>
                    <a:pt x="54" y="94"/>
                  </a:cubicBezTo>
                  <a:moveTo>
                    <a:pt x="64" y="97"/>
                  </a:moveTo>
                  <a:cubicBezTo>
                    <a:pt x="62" y="96"/>
                    <a:pt x="61" y="96"/>
                    <a:pt x="60" y="96"/>
                  </a:cubicBezTo>
                  <a:cubicBezTo>
                    <a:pt x="64" y="95"/>
                    <a:pt x="67" y="93"/>
                    <a:pt x="71" y="91"/>
                  </a:cubicBezTo>
                  <a:cubicBezTo>
                    <a:pt x="74" y="89"/>
                    <a:pt x="77" y="87"/>
                    <a:pt x="81" y="86"/>
                  </a:cubicBezTo>
                  <a:cubicBezTo>
                    <a:pt x="79" y="87"/>
                    <a:pt x="77" y="88"/>
                    <a:pt x="75" y="90"/>
                  </a:cubicBezTo>
                  <a:cubicBezTo>
                    <a:pt x="71" y="92"/>
                    <a:pt x="67" y="94"/>
                    <a:pt x="64" y="97"/>
                  </a:cubicBezTo>
                  <a:moveTo>
                    <a:pt x="58" y="96"/>
                  </a:moveTo>
                  <a:cubicBezTo>
                    <a:pt x="57" y="95"/>
                    <a:pt x="56" y="95"/>
                    <a:pt x="55" y="94"/>
                  </a:cubicBezTo>
                  <a:cubicBezTo>
                    <a:pt x="63" y="91"/>
                    <a:pt x="71" y="87"/>
                    <a:pt x="79" y="83"/>
                  </a:cubicBezTo>
                  <a:cubicBezTo>
                    <a:pt x="78" y="84"/>
                    <a:pt x="77" y="85"/>
                    <a:pt x="75" y="85"/>
                  </a:cubicBezTo>
                  <a:cubicBezTo>
                    <a:pt x="70" y="89"/>
                    <a:pt x="64" y="92"/>
                    <a:pt x="58" y="96"/>
                  </a:cubicBezTo>
                  <a:moveTo>
                    <a:pt x="64" y="97"/>
                  </a:moveTo>
                  <a:cubicBezTo>
                    <a:pt x="64" y="97"/>
                    <a:pt x="64" y="97"/>
                    <a:pt x="64" y="97"/>
                  </a:cubicBezTo>
                  <a:cubicBezTo>
                    <a:pt x="67" y="95"/>
                    <a:pt x="67" y="95"/>
                    <a:pt x="67" y="95"/>
                  </a:cubicBezTo>
                  <a:cubicBezTo>
                    <a:pt x="74" y="91"/>
                    <a:pt x="80" y="87"/>
                    <a:pt x="86" y="82"/>
                  </a:cubicBezTo>
                  <a:cubicBezTo>
                    <a:pt x="86" y="83"/>
                    <a:pt x="85" y="85"/>
                    <a:pt x="84" y="86"/>
                  </a:cubicBezTo>
                  <a:cubicBezTo>
                    <a:pt x="84" y="86"/>
                    <a:pt x="84" y="86"/>
                    <a:pt x="84" y="86"/>
                  </a:cubicBezTo>
                  <a:cubicBezTo>
                    <a:pt x="80" y="88"/>
                    <a:pt x="77" y="90"/>
                    <a:pt x="73" y="92"/>
                  </a:cubicBezTo>
                  <a:cubicBezTo>
                    <a:pt x="71" y="93"/>
                    <a:pt x="70" y="94"/>
                    <a:pt x="68" y="95"/>
                  </a:cubicBezTo>
                  <a:cubicBezTo>
                    <a:pt x="67" y="96"/>
                    <a:pt x="65" y="96"/>
                    <a:pt x="64" y="97"/>
                  </a:cubicBezTo>
                  <a:cubicBezTo>
                    <a:pt x="64" y="97"/>
                    <a:pt x="64" y="97"/>
                    <a:pt x="64" y="97"/>
                  </a:cubicBezTo>
                  <a:moveTo>
                    <a:pt x="26" y="92"/>
                  </a:moveTo>
                  <a:cubicBezTo>
                    <a:pt x="25" y="91"/>
                    <a:pt x="24" y="91"/>
                    <a:pt x="23" y="90"/>
                  </a:cubicBezTo>
                  <a:cubicBezTo>
                    <a:pt x="30" y="87"/>
                    <a:pt x="37" y="84"/>
                    <a:pt x="44" y="81"/>
                  </a:cubicBezTo>
                  <a:cubicBezTo>
                    <a:pt x="43" y="82"/>
                    <a:pt x="41" y="83"/>
                    <a:pt x="40" y="83"/>
                  </a:cubicBezTo>
                  <a:cubicBezTo>
                    <a:pt x="37" y="85"/>
                    <a:pt x="35" y="86"/>
                    <a:pt x="32" y="87"/>
                  </a:cubicBezTo>
                  <a:cubicBezTo>
                    <a:pt x="29" y="88"/>
                    <a:pt x="28" y="90"/>
                    <a:pt x="26" y="92"/>
                  </a:cubicBezTo>
                  <a:moveTo>
                    <a:pt x="36" y="94"/>
                  </a:moveTo>
                  <a:cubicBezTo>
                    <a:pt x="35" y="94"/>
                    <a:pt x="34" y="94"/>
                    <a:pt x="33" y="94"/>
                  </a:cubicBezTo>
                  <a:cubicBezTo>
                    <a:pt x="39" y="93"/>
                    <a:pt x="44" y="90"/>
                    <a:pt x="50" y="87"/>
                  </a:cubicBezTo>
                  <a:cubicBezTo>
                    <a:pt x="55" y="85"/>
                    <a:pt x="60" y="83"/>
                    <a:pt x="64" y="81"/>
                  </a:cubicBezTo>
                  <a:cubicBezTo>
                    <a:pt x="60" y="83"/>
                    <a:pt x="57" y="85"/>
                    <a:pt x="53" y="87"/>
                  </a:cubicBezTo>
                  <a:cubicBezTo>
                    <a:pt x="51" y="89"/>
                    <a:pt x="49" y="90"/>
                    <a:pt x="47" y="91"/>
                  </a:cubicBezTo>
                  <a:cubicBezTo>
                    <a:pt x="46" y="92"/>
                    <a:pt x="45" y="93"/>
                    <a:pt x="43" y="93"/>
                  </a:cubicBezTo>
                  <a:cubicBezTo>
                    <a:pt x="41" y="94"/>
                    <a:pt x="38" y="94"/>
                    <a:pt x="36" y="94"/>
                  </a:cubicBezTo>
                  <a:moveTo>
                    <a:pt x="32" y="94"/>
                  </a:moveTo>
                  <a:cubicBezTo>
                    <a:pt x="31" y="94"/>
                    <a:pt x="31" y="94"/>
                    <a:pt x="31" y="94"/>
                  </a:cubicBezTo>
                  <a:cubicBezTo>
                    <a:pt x="30" y="94"/>
                    <a:pt x="28" y="93"/>
                    <a:pt x="27" y="93"/>
                  </a:cubicBezTo>
                  <a:cubicBezTo>
                    <a:pt x="31" y="91"/>
                    <a:pt x="36" y="88"/>
                    <a:pt x="40" y="87"/>
                  </a:cubicBezTo>
                  <a:cubicBezTo>
                    <a:pt x="46" y="84"/>
                    <a:pt x="52" y="81"/>
                    <a:pt x="59" y="79"/>
                  </a:cubicBezTo>
                  <a:cubicBezTo>
                    <a:pt x="54" y="81"/>
                    <a:pt x="50" y="83"/>
                    <a:pt x="46" y="85"/>
                  </a:cubicBezTo>
                  <a:cubicBezTo>
                    <a:pt x="44" y="86"/>
                    <a:pt x="42" y="88"/>
                    <a:pt x="40" y="89"/>
                  </a:cubicBezTo>
                  <a:cubicBezTo>
                    <a:pt x="37" y="91"/>
                    <a:pt x="35" y="92"/>
                    <a:pt x="32" y="94"/>
                  </a:cubicBezTo>
                  <a:cubicBezTo>
                    <a:pt x="32" y="94"/>
                    <a:pt x="32" y="94"/>
                    <a:pt x="32" y="94"/>
                  </a:cubicBezTo>
                  <a:moveTo>
                    <a:pt x="60" y="95"/>
                  </a:moveTo>
                  <a:cubicBezTo>
                    <a:pt x="63" y="93"/>
                    <a:pt x="67" y="91"/>
                    <a:pt x="71" y="89"/>
                  </a:cubicBezTo>
                  <a:cubicBezTo>
                    <a:pt x="74" y="87"/>
                    <a:pt x="77" y="85"/>
                    <a:pt x="80" y="83"/>
                  </a:cubicBezTo>
                  <a:cubicBezTo>
                    <a:pt x="82" y="82"/>
                    <a:pt x="83" y="81"/>
                    <a:pt x="84" y="81"/>
                  </a:cubicBezTo>
                  <a:cubicBezTo>
                    <a:pt x="85" y="80"/>
                    <a:pt x="85" y="80"/>
                    <a:pt x="85" y="80"/>
                  </a:cubicBezTo>
                  <a:cubicBezTo>
                    <a:pt x="86" y="80"/>
                    <a:pt x="87" y="79"/>
                    <a:pt x="88" y="79"/>
                  </a:cubicBezTo>
                  <a:cubicBezTo>
                    <a:pt x="88" y="80"/>
                    <a:pt x="87" y="81"/>
                    <a:pt x="87" y="82"/>
                  </a:cubicBezTo>
                  <a:cubicBezTo>
                    <a:pt x="86" y="81"/>
                    <a:pt x="86" y="81"/>
                    <a:pt x="86" y="81"/>
                  </a:cubicBezTo>
                  <a:cubicBezTo>
                    <a:pt x="81" y="86"/>
                    <a:pt x="74" y="88"/>
                    <a:pt x="68" y="92"/>
                  </a:cubicBezTo>
                  <a:cubicBezTo>
                    <a:pt x="66" y="93"/>
                    <a:pt x="61" y="95"/>
                    <a:pt x="60" y="95"/>
                  </a:cubicBezTo>
                  <a:moveTo>
                    <a:pt x="55" y="93"/>
                  </a:moveTo>
                  <a:cubicBezTo>
                    <a:pt x="55" y="93"/>
                    <a:pt x="58" y="92"/>
                    <a:pt x="58" y="92"/>
                  </a:cubicBezTo>
                  <a:cubicBezTo>
                    <a:pt x="60" y="91"/>
                    <a:pt x="61" y="90"/>
                    <a:pt x="63" y="89"/>
                  </a:cubicBezTo>
                  <a:cubicBezTo>
                    <a:pt x="67" y="87"/>
                    <a:pt x="71" y="84"/>
                    <a:pt x="76" y="82"/>
                  </a:cubicBezTo>
                  <a:cubicBezTo>
                    <a:pt x="81" y="80"/>
                    <a:pt x="85" y="78"/>
                    <a:pt x="90" y="75"/>
                  </a:cubicBezTo>
                  <a:cubicBezTo>
                    <a:pt x="89" y="76"/>
                    <a:pt x="89" y="77"/>
                    <a:pt x="88" y="78"/>
                  </a:cubicBezTo>
                  <a:cubicBezTo>
                    <a:pt x="87" y="78"/>
                    <a:pt x="85" y="79"/>
                    <a:pt x="83" y="80"/>
                  </a:cubicBezTo>
                  <a:cubicBezTo>
                    <a:pt x="78" y="83"/>
                    <a:pt x="72" y="85"/>
                    <a:pt x="66" y="88"/>
                  </a:cubicBezTo>
                  <a:cubicBezTo>
                    <a:pt x="63" y="90"/>
                    <a:pt x="60" y="91"/>
                    <a:pt x="56" y="93"/>
                  </a:cubicBezTo>
                  <a:cubicBezTo>
                    <a:pt x="56" y="93"/>
                    <a:pt x="55" y="93"/>
                    <a:pt x="55" y="93"/>
                  </a:cubicBezTo>
                  <a:moveTo>
                    <a:pt x="74" y="77"/>
                  </a:moveTo>
                  <a:cubicBezTo>
                    <a:pt x="76" y="76"/>
                    <a:pt x="78" y="75"/>
                    <a:pt x="79" y="74"/>
                  </a:cubicBezTo>
                  <a:cubicBezTo>
                    <a:pt x="81" y="73"/>
                    <a:pt x="82" y="73"/>
                    <a:pt x="84" y="72"/>
                  </a:cubicBezTo>
                  <a:cubicBezTo>
                    <a:pt x="81" y="74"/>
                    <a:pt x="77" y="75"/>
                    <a:pt x="74" y="77"/>
                  </a:cubicBezTo>
                  <a:moveTo>
                    <a:pt x="19" y="87"/>
                  </a:moveTo>
                  <a:cubicBezTo>
                    <a:pt x="18" y="86"/>
                    <a:pt x="18" y="85"/>
                    <a:pt x="17" y="84"/>
                  </a:cubicBezTo>
                  <a:cubicBezTo>
                    <a:pt x="17" y="84"/>
                    <a:pt x="17" y="84"/>
                    <a:pt x="17" y="84"/>
                  </a:cubicBezTo>
                  <a:cubicBezTo>
                    <a:pt x="23" y="82"/>
                    <a:pt x="29" y="79"/>
                    <a:pt x="35" y="76"/>
                  </a:cubicBezTo>
                  <a:cubicBezTo>
                    <a:pt x="39" y="74"/>
                    <a:pt x="44" y="73"/>
                    <a:pt x="48" y="71"/>
                  </a:cubicBezTo>
                  <a:cubicBezTo>
                    <a:pt x="44" y="73"/>
                    <a:pt x="39" y="75"/>
                    <a:pt x="35" y="77"/>
                  </a:cubicBezTo>
                  <a:cubicBezTo>
                    <a:pt x="30" y="80"/>
                    <a:pt x="24" y="83"/>
                    <a:pt x="19" y="87"/>
                  </a:cubicBezTo>
                  <a:moveTo>
                    <a:pt x="46" y="93"/>
                  </a:moveTo>
                  <a:cubicBezTo>
                    <a:pt x="46" y="93"/>
                    <a:pt x="46" y="93"/>
                    <a:pt x="46" y="93"/>
                  </a:cubicBezTo>
                  <a:cubicBezTo>
                    <a:pt x="46" y="93"/>
                    <a:pt x="46" y="93"/>
                    <a:pt x="46" y="93"/>
                  </a:cubicBezTo>
                  <a:cubicBezTo>
                    <a:pt x="48" y="92"/>
                    <a:pt x="50" y="91"/>
                    <a:pt x="52" y="89"/>
                  </a:cubicBezTo>
                  <a:cubicBezTo>
                    <a:pt x="55" y="88"/>
                    <a:pt x="59" y="86"/>
                    <a:pt x="62" y="85"/>
                  </a:cubicBezTo>
                  <a:cubicBezTo>
                    <a:pt x="65" y="83"/>
                    <a:pt x="69" y="81"/>
                    <a:pt x="72" y="80"/>
                  </a:cubicBezTo>
                  <a:cubicBezTo>
                    <a:pt x="78" y="76"/>
                    <a:pt x="84" y="73"/>
                    <a:pt x="91" y="71"/>
                  </a:cubicBezTo>
                  <a:cubicBezTo>
                    <a:pt x="91" y="71"/>
                    <a:pt x="91" y="71"/>
                    <a:pt x="90" y="72"/>
                  </a:cubicBezTo>
                  <a:cubicBezTo>
                    <a:pt x="90" y="73"/>
                    <a:pt x="90" y="73"/>
                    <a:pt x="90" y="74"/>
                  </a:cubicBezTo>
                  <a:cubicBezTo>
                    <a:pt x="89" y="74"/>
                    <a:pt x="89" y="74"/>
                    <a:pt x="89" y="74"/>
                  </a:cubicBezTo>
                  <a:cubicBezTo>
                    <a:pt x="89" y="74"/>
                    <a:pt x="89" y="75"/>
                    <a:pt x="88" y="75"/>
                  </a:cubicBezTo>
                  <a:cubicBezTo>
                    <a:pt x="88" y="75"/>
                    <a:pt x="88" y="75"/>
                    <a:pt x="88" y="75"/>
                  </a:cubicBezTo>
                  <a:cubicBezTo>
                    <a:pt x="83" y="78"/>
                    <a:pt x="77" y="80"/>
                    <a:pt x="72" y="83"/>
                  </a:cubicBezTo>
                  <a:cubicBezTo>
                    <a:pt x="65" y="86"/>
                    <a:pt x="58" y="89"/>
                    <a:pt x="51" y="92"/>
                  </a:cubicBezTo>
                  <a:cubicBezTo>
                    <a:pt x="50" y="92"/>
                    <a:pt x="50" y="92"/>
                    <a:pt x="50" y="92"/>
                  </a:cubicBezTo>
                  <a:cubicBezTo>
                    <a:pt x="50" y="92"/>
                    <a:pt x="50" y="92"/>
                    <a:pt x="50" y="92"/>
                  </a:cubicBezTo>
                  <a:cubicBezTo>
                    <a:pt x="49" y="92"/>
                    <a:pt x="49" y="92"/>
                    <a:pt x="49" y="92"/>
                  </a:cubicBezTo>
                  <a:cubicBezTo>
                    <a:pt x="48" y="92"/>
                    <a:pt x="48" y="92"/>
                    <a:pt x="48" y="92"/>
                  </a:cubicBezTo>
                  <a:cubicBezTo>
                    <a:pt x="48" y="92"/>
                    <a:pt x="48" y="92"/>
                    <a:pt x="48" y="92"/>
                  </a:cubicBezTo>
                  <a:cubicBezTo>
                    <a:pt x="48" y="92"/>
                    <a:pt x="48" y="92"/>
                    <a:pt x="47" y="92"/>
                  </a:cubicBezTo>
                  <a:cubicBezTo>
                    <a:pt x="47" y="93"/>
                    <a:pt x="47" y="93"/>
                    <a:pt x="47" y="93"/>
                  </a:cubicBezTo>
                  <a:cubicBezTo>
                    <a:pt x="47" y="93"/>
                    <a:pt x="46" y="93"/>
                    <a:pt x="46" y="93"/>
                  </a:cubicBezTo>
                  <a:moveTo>
                    <a:pt x="51" y="89"/>
                  </a:moveTo>
                  <a:cubicBezTo>
                    <a:pt x="52" y="89"/>
                    <a:pt x="53" y="88"/>
                    <a:pt x="53" y="88"/>
                  </a:cubicBezTo>
                  <a:cubicBezTo>
                    <a:pt x="57" y="85"/>
                    <a:pt x="62" y="83"/>
                    <a:pt x="66" y="80"/>
                  </a:cubicBezTo>
                  <a:cubicBezTo>
                    <a:pt x="68" y="80"/>
                    <a:pt x="69" y="79"/>
                    <a:pt x="70" y="79"/>
                  </a:cubicBezTo>
                  <a:cubicBezTo>
                    <a:pt x="71" y="78"/>
                    <a:pt x="71" y="78"/>
                    <a:pt x="72" y="78"/>
                  </a:cubicBezTo>
                  <a:cubicBezTo>
                    <a:pt x="78" y="75"/>
                    <a:pt x="84" y="73"/>
                    <a:pt x="90" y="70"/>
                  </a:cubicBezTo>
                  <a:cubicBezTo>
                    <a:pt x="90" y="70"/>
                    <a:pt x="91" y="70"/>
                    <a:pt x="91" y="69"/>
                  </a:cubicBezTo>
                  <a:cubicBezTo>
                    <a:pt x="91" y="70"/>
                    <a:pt x="91" y="70"/>
                    <a:pt x="91" y="70"/>
                  </a:cubicBezTo>
                  <a:cubicBezTo>
                    <a:pt x="83" y="73"/>
                    <a:pt x="75" y="77"/>
                    <a:pt x="67" y="82"/>
                  </a:cubicBezTo>
                  <a:cubicBezTo>
                    <a:pt x="62" y="84"/>
                    <a:pt x="57" y="87"/>
                    <a:pt x="51" y="89"/>
                  </a:cubicBezTo>
                  <a:moveTo>
                    <a:pt x="71" y="70"/>
                  </a:moveTo>
                  <a:cubicBezTo>
                    <a:pt x="72" y="70"/>
                    <a:pt x="73" y="70"/>
                    <a:pt x="74" y="69"/>
                  </a:cubicBezTo>
                  <a:cubicBezTo>
                    <a:pt x="73" y="70"/>
                    <a:pt x="72" y="70"/>
                    <a:pt x="71" y="70"/>
                  </a:cubicBezTo>
                  <a:moveTo>
                    <a:pt x="16" y="84"/>
                  </a:moveTo>
                  <a:cubicBezTo>
                    <a:pt x="16" y="83"/>
                    <a:pt x="15" y="82"/>
                    <a:pt x="14" y="81"/>
                  </a:cubicBezTo>
                  <a:cubicBezTo>
                    <a:pt x="20" y="79"/>
                    <a:pt x="25" y="76"/>
                    <a:pt x="31" y="74"/>
                  </a:cubicBezTo>
                  <a:cubicBezTo>
                    <a:pt x="37" y="71"/>
                    <a:pt x="43" y="69"/>
                    <a:pt x="48" y="67"/>
                  </a:cubicBezTo>
                  <a:cubicBezTo>
                    <a:pt x="43" y="69"/>
                    <a:pt x="38" y="72"/>
                    <a:pt x="32" y="75"/>
                  </a:cubicBezTo>
                  <a:cubicBezTo>
                    <a:pt x="27" y="77"/>
                    <a:pt x="21" y="79"/>
                    <a:pt x="16" y="84"/>
                  </a:cubicBezTo>
                  <a:moveTo>
                    <a:pt x="33" y="94"/>
                  </a:moveTo>
                  <a:cubicBezTo>
                    <a:pt x="33" y="94"/>
                    <a:pt x="35" y="93"/>
                    <a:pt x="35" y="93"/>
                  </a:cubicBezTo>
                  <a:cubicBezTo>
                    <a:pt x="38" y="92"/>
                    <a:pt x="39" y="90"/>
                    <a:pt x="42" y="89"/>
                  </a:cubicBezTo>
                  <a:cubicBezTo>
                    <a:pt x="44" y="87"/>
                    <a:pt x="46" y="86"/>
                    <a:pt x="49" y="85"/>
                  </a:cubicBezTo>
                  <a:cubicBezTo>
                    <a:pt x="54" y="82"/>
                    <a:pt x="59" y="79"/>
                    <a:pt x="64" y="77"/>
                  </a:cubicBezTo>
                  <a:cubicBezTo>
                    <a:pt x="65" y="77"/>
                    <a:pt x="65" y="77"/>
                    <a:pt x="66" y="76"/>
                  </a:cubicBezTo>
                  <a:cubicBezTo>
                    <a:pt x="75" y="73"/>
                    <a:pt x="83" y="70"/>
                    <a:pt x="92" y="66"/>
                  </a:cubicBezTo>
                  <a:cubicBezTo>
                    <a:pt x="92" y="67"/>
                    <a:pt x="92" y="68"/>
                    <a:pt x="91" y="69"/>
                  </a:cubicBezTo>
                  <a:cubicBezTo>
                    <a:pt x="91" y="69"/>
                    <a:pt x="91" y="69"/>
                    <a:pt x="91" y="69"/>
                  </a:cubicBezTo>
                  <a:cubicBezTo>
                    <a:pt x="91" y="69"/>
                    <a:pt x="91" y="69"/>
                    <a:pt x="90" y="69"/>
                  </a:cubicBezTo>
                  <a:cubicBezTo>
                    <a:pt x="90" y="69"/>
                    <a:pt x="90" y="69"/>
                    <a:pt x="90" y="69"/>
                  </a:cubicBezTo>
                  <a:cubicBezTo>
                    <a:pt x="89" y="70"/>
                    <a:pt x="89" y="70"/>
                    <a:pt x="89" y="70"/>
                  </a:cubicBezTo>
                  <a:cubicBezTo>
                    <a:pt x="88" y="70"/>
                    <a:pt x="87" y="71"/>
                    <a:pt x="86" y="71"/>
                  </a:cubicBezTo>
                  <a:cubicBezTo>
                    <a:pt x="85" y="72"/>
                    <a:pt x="83" y="72"/>
                    <a:pt x="81" y="73"/>
                  </a:cubicBezTo>
                  <a:cubicBezTo>
                    <a:pt x="78" y="74"/>
                    <a:pt x="75" y="75"/>
                    <a:pt x="72" y="77"/>
                  </a:cubicBezTo>
                  <a:cubicBezTo>
                    <a:pt x="71" y="78"/>
                    <a:pt x="70" y="78"/>
                    <a:pt x="68" y="79"/>
                  </a:cubicBezTo>
                  <a:cubicBezTo>
                    <a:pt x="66" y="80"/>
                    <a:pt x="64" y="81"/>
                    <a:pt x="61" y="82"/>
                  </a:cubicBezTo>
                  <a:cubicBezTo>
                    <a:pt x="56" y="84"/>
                    <a:pt x="51" y="86"/>
                    <a:pt x="46" y="88"/>
                  </a:cubicBezTo>
                  <a:cubicBezTo>
                    <a:pt x="44" y="89"/>
                    <a:pt x="41" y="90"/>
                    <a:pt x="39" y="91"/>
                  </a:cubicBezTo>
                  <a:cubicBezTo>
                    <a:pt x="37" y="92"/>
                    <a:pt x="36" y="93"/>
                    <a:pt x="34" y="93"/>
                  </a:cubicBezTo>
                  <a:cubicBezTo>
                    <a:pt x="33" y="94"/>
                    <a:pt x="33" y="94"/>
                    <a:pt x="33" y="94"/>
                  </a:cubicBezTo>
                  <a:moveTo>
                    <a:pt x="23" y="90"/>
                  </a:moveTo>
                  <a:cubicBezTo>
                    <a:pt x="22" y="89"/>
                    <a:pt x="21" y="88"/>
                    <a:pt x="20" y="87"/>
                  </a:cubicBezTo>
                  <a:cubicBezTo>
                    <a:pt x="25" y="86"/>
                    <a:pt x="30" y="82"/>
                    <a:pt x="35" y="80"/>
                  </a:cubicBezTo>
                  <a:cubicBezTo>
                    <a:pt x="42" y="77"/>
                    <a:pt x="49" y="74"/>
                    <a:pt x="56" y="72"/>
                  </a:cubicBezTo>
                  <a:cubicBezTo>
                    <a:pt x="62" y="69"/>
                    <a:pt x="69" y="67"/>
                    <a:pt x="75" y="64"/>
                  </a:cubicBezTo>
                  <a:cubicBezTo>
                    <a:pt x="72" y="66"/>
                    <a:pt x="70" y="67"/>
                    <a:pt x="67" y="68"/>
                  </a:cubicBezTo>
                  <a:cubicBezTo>
                    <a:pt x="63" y="70"/>
                    <a:pt x="59" y="71"/>
                    <a:pt x="54" y="73"/>
                  </a:cubicBezTo>
                  <a:cubicBezTo>
                    <a:pt x="48" y="75"/>
                    <a:pt x="42" y="78"/>
                    <a:pt x="36" y="81"/>
                  </a:cubicBezTo>
                  <a:cubicBezTo>
                    <a:pt x="32" y="84"/>
                    <a:pt x="26" y="86"/>
                    <a:pt x="23" y="90"/>
                  </a:cubicBezTo>
                  <a:moveTo>
                    <a:pt x="26" y="92"/>
                  </a:moveTo>
                  <a:cubicBezTo>
                    <a:pt x="27" y="92"/>
                    <a:pt x="28" y="90"/>
                    <a:pt x="29" y="90"/>
                  </a:cubicBezTo>
                  <a:cubicBezTo>
                    <a:pt x="33" y="86"/>
                    <a:pt x="39" y="85"/>
                    <a:pt x="44" y="82"/>
                  </a:cubicBezTo>
                  <a:cubicBezTo>
                    <a:pt x="45" y="81"/>
                    <a:pt x="47" y="80"/>
                    <a:pt x="49" y="79"/>
                  </a:cubicBezTo>
                  <a:cubicBezTo>
                    <a:pt x="53" y="78"/>
                    <a:pt x="57" y="76"/>
                    <a:pt x="61" y="74"/>
                  </a:cubicBezTo>
                  <a:cubicBezTo>
                    <a:pt x="62" y="74"/>
                    <a:pt x="62" y="74"/>
                    <a:pt x="62" y="74"/>
                  </a:cubicBezTo>
                  <a:cubicBezTo>
                    <a:pt x="69" y="72"/>
                    <a:pt x="75" y="69"/>
                    <a:pt x="82" y="66"/>
                  </a:cubicBezTo>
                  <a:cubicBezTo>
                    <a:pt x="84" y="65"/>
                    <a:pt x="86" y="64"/>
                    <a:pt x="88" y="64"/>
                  </a:cubicBezTo>
                  <a:cubicBezTo>
                    <a:pt x="90" y="63"/>
                    <a:pt x="91" y="62"/>
                    <a:pt x="93" y="61"/>
                  </a:cubicBezTo>
                  <a:cubicBezTo>
                    <a:pt x="92" y="63"/>
                    <a:pt x="92" y="64"/>
                    <a:pt x="92" y="65"/>
                  </a:cubicBezTo>
                  <a:cubicBezTo>
                    <a:pt x="84" y="68"/>
                    <a:pt x="76" y="71"/>
                    <a:pt x="68" y="75"/>
                  </a:cubicBezTo>
                  <a:cubicBezTo>
                    <a:pt x="63" y="77"/>
                    <a:pt x="58" y="79"/>
                    <a:pt x="52" y="81"/>
                  </a:cubicBezTo>
                  <a:cubicBezTo>
                    <a:pt x="48" y="82"/>
                    <a:pt x="43" y="85"/>
                    <a:pt x="38" y="87"/>
                  </a:cubicBezTo>
                  <a:cubicBezTo>
                    <a:pt x="36" y="88"/>
                    <a:pt x="33" y="89"/>
                    <a:pt x="31" y="90"/>
                  </a:cubicBezTo>
                  <a:cubicBezTo>
                    <a:pt x="29" y="91"/>
                    <a:pt x="28" y="92"/>
                    <a:pt x="26" y="92"/>
                  </a:cubicBezTo>
                  <a:moveTo>
                    <a:pt x="88" y="63"/>
                  </a:moveTo>
                  <a:cubicBezTo>
                    <a:pt x="89" y="63"/>
                    <a:pt x="89" y="62"/>
                    <a:pt x="90" y="62"/>
                  </a:cubicBezTo>
                  <a:cubicBezTo>
                    <a:pt x="91" y="61"/>
                    <a:pt x="92" y="61"/>
                    <a:pt x="92" y="61"/>
                  </a:cubicBezTo>
                  <a:cubicBezTo>
                    <a:pt x="92" y="61"/>
                    <a:pt x="90" y="62"/>
                    <a:pt x="89" y="63"/>
                  </a:cubicBezTo>
                  <a:cubicBezTo>
                    <a:pt x="88" y="63"/>
                    <a:pt x="88" y="63"/>
                    <a:pt x="88" y="63"/>
                  </a:cubicBezTo>
                  <a:moveTo>
                    <a:pt x="11" y="76"/>
                  </a:moveTo>
                  <a:cubicBezTo>
                    <a:pt x="10" y="75"/>
                    <a:pt x="10" y="74"/>
                    <a:pt x="10" y="73"/>
                  </a:cubicBezTo>
                  <a:cubicBezTo>
                    <a:pt x="12" y="73"/>
                    <a:pt x="14" y="72"/>
                    <a:pt x="16" y="71"/>
                  </a:cubicBezTo>
                  <a:cubicBezTo>
                    <a:pt x="19" y="70"/>
                    <a:pt x="22" y="69"/>
                    <a:pt x="25" y="67"/>
                  </a:cubicBezTo>
                  <a:cubicBezTo>
                    <a:pt x="33" y="64"/>
                    <a:pt x="41" y="61"/>
                    <a:pt x="49" y="58"/>
                  </a:cubicBezTo>
                  <a:cubicBezTo>
                    <a:pt x="51" y="58"/>
                    <a:pt x="52" y="58"/>
                    <a:pt x="53" y="57"/>
                  </a:cubicBezTo>
                  <a:cubicBezTo>
                    <a:pt x="52" y="57"/>
                    <a:pt x="51" y="58"/>
                    <a:pt x="51" y="58"/>
                  </a:cubicBezTo>
                  <a:cubicBezTo>
                    <a:pt x="44" y="61"/>
                    <a:pt x="37" y="63"/>
                    <a:pt x="30" y="66"/>
                  </a:cubicBezTo>
                  <a:cubicBezTo>
                    <a:pt x="24" y="69"/>
                    <a:pt x="17" y="72"/>
                    <a:pt x="11" y="76"/>
                  </a:cubicBezTo>
                  <a:moveTo>
                    <a:pt x="24" y="89"/>
                  </a:moveTo>
                  <a:cubicBezTo>
                    <a:pt x="23" y="89"/>
                    <a:pt x="25" y="88"/>
                    <a:pt x="25" y="88"/>
                  </a:cubicBezTo>
                  <a:cubicBezTo>
                    <a:pt x="27" y="87"/>
                    <a:pt x="29" y="86"/>
                    <a:pt x="31" y="85"/>
                  </a:cubicBezTo>
                  <a:cubicBezTo>
                    <a:pt x="36" y="82"/>
                    <a:pt x="40" y="79"/>
                    <a:pt x="46" y="77"/>
                  </a:cubicBezTo>
                  <a:cubicBezTo>
                    <a:pt x="51" y="75"/>
                    <a:pt x="57" y="73"/>
                    <a:pt x="63" y="71"/>
                  </a:cubicBezTo>
                  <a:cubicBezTo>
                    <a:pt x="68" y="69"/>
                    <a:pt x="72" y="66"/>
                    <a:pt x="77" y="64"/>
                  </a:cubicBezTo>
                  <a:cubicBezTo>
                    <a:pt x="79" y="64"/>
                    <a:pt x="81" y="63"/>
                    <a:pt x="82" y="62"/>
                  </a:cubicBezTo>
                  <a:cubicBezTo>
                    <a:pt x="86" y="60"/>
                    <a:pt x="89" y="59"/>
                    <a:pt x="93" y="57"/>
                  </a:cubicBezTo>
                  <a:cubicBezTo>
                    <a:pt x="93" y="57"/>
                    <a:pt x="93" y="57"/>
                    <a:pt x="93" y="57"/>
                  </a:cubicBezTo>
                  <a:cubicBezTo>
                    <a:pt x="93" y="58"/>
                    <a:pt x="93" y="59"/>
                    <a:pt x="93" y="60"/>
                  </a:cubicBezTo>
                  <a:cubicBezTo>
                    <a:pt x="90" y="61"/>
                    <a:pt x="89" y="62"/>
                    <a:pt x="87" y="63"/>
                  </a:cubicBezTo>
                  <a:cubicBezTo>
                    <a:pt x="85" y="64"/>
                    <a:pt x="84" y="64"/>
                    <a:pt x="83" y="65"/>
                  </a:cubicBezTo>
                  <a:cubicBezTo>
                    <a:pt x="81" y="66"/>
                    <a:pt x="80" y="66"/>
                    <a:pt x="79" y="67"/>
                  </a:cubicBezTo>
                  <a:cubicBezTo>
                    <a:pt x="73" y="69"/>
                    <a:pt x="67" y="71"/>
                    <a:pt x="61" y="74"/>
                  </a:cubicBezTo>
                  <a:cubicBezTo>
                    <a:pt x="60" y="74"/>
                    <a:pt x="59" y="74"/>
                    <a:pt x="58" y="75"/>
                  </a:cubicBezTo>
                  <a:cubicBezTo>
                    <a:pt x="55" y="76"/>
                    <a:pt x="52" y="77"/>
                    <a:pt x="49" y="78"/>
                  </a:cubicBezTo>
                  <a:cubicBezTo>
                    <a:pt x="49" y="79"/>
                    <a:pt x="48" y="79"/>
                    <a:pt x="48" y="79"/>
                  </a:cubicBezTo>
                  <a:cubicBezTo>
                    <a:pt x="42" y="82"/>
                    <a:pt x="35" y="84"/>
                    <a:pt x="29" y="87"/>
                  </a:cubicBezTo>
                  <a:cubicBezTo>
                    <a:pt x="28" y="88"/>
                    <a:pt x="26" y="88"/>
                    <a:pt x="25" y="89"/>
                  </a:cubicBezTo>
                  <a:cubicBezTo>
                    <a:pt x="24" y="89"/>
                    <a:pt x="24" y="89"/>
                    <a:pt x="24" y="89"/>
                  </a:cubicBezTo>
                  <a:moveTo>
                    <a:pt x="73" y="60"/>
                  </a:moveTo>
                  <a:cubicBezTo>
                    <a:pt x="77" y="59"/>
                    <a:pt x="81" y="57"/>
                    <a:pt x="84" y="56"/>
                  </a:cubicBezTo>
                  <a:cubicBezTo>
                    <a:pt x="84" y="56"/>
                    <a:pt x="84" y="56"/>
                    <a:pt x="84" y="56"/>
                  </a:cubicBezTo>
                  <a:cubicBezTo>
                    <a:pt x="80" y="57"/>
                    <a:pt x="77" y="59"/>
                    <a:pt x="73" y="60"/>
                  </a:cubicBezTo>
                  <a:moveTo>
                    <a:pt x="8" y="70"/>
                  </a:moveTo>
                  <a:cubicBezTo>
                    <a:pt x="11" y="70"/>
                    <a:pt x="14" y="68"/>
                    <a:pt x="17" y="67"/>
                  </a:cubicBezTo>
                  <a:cubicBezTo>
                    <a:pt x="20" y="65"/>
                    <a:pt x="24" y="63"/>
                    <a:pt x="28" y="62"/>
                  </a:cubicBezTo>
                  <a:cubicBezTo>
                    <a:pt x="36" y="59"/>
                    <a:pt x="43" y="56"/>
                    <a:pt x="50" y="53"/>
                  </a:cubicBezTo>
                  <a:cubicBezTo>
                    <a:pt x="51" y="53"/>
                    <a:pt x="52" y="52"/>
                    <a:pt x="53" y="52"/>
                  </a:cubicBezTo>
                  <a:cubicBezTo>
                    <a:pt x="51" y="53"/>
                    <a:pt x="49" y="54"/>
                    <a:pt x="47" y="55"/>
                  </a:cubicBezTo>
                  <a:cubicBezTo>
                    <a:pt x="40" y="58"/>
                    <a:pt x="33" y="60"/>
                    <a:pt x="26" y="63"/>
                  </a:cubicBezTo>
                  <a:cubicBezTo>
                    <a:pt x="23" y="65"/>
                    <a:pt x="20" y="66"/>
                    <a:pt x="17" y="68"/>
                  </a:cubicBezTo>
                  <a:cubicBezTo>
                    <a:pt x="15" y="70"/>
                    <a:pt x="12" y="71"/>
                    <a:pt x="9" y="73"/>
                  </a:cubicBezTo>
                  <a:cubicBezTo>
                    <a:pt x="9" y="72"/>
                    <a:pt x="8" y="71"/>
                    <a:pt x="8" y="70"/>
                  </a:cubicBezTo>
                  <a:cubicBezTo>
                    <a:pt x="8" y="70"/>
                    <a:pt x="8" y="70"/>
                    <a:pt x="8" y="70"/>
                  </a:cubicBezTo>
                  <a:moveTo>
                    <a:pt x="20" y="87"/>
                  </a:moveTo>
                  <a:cubicBezTo>
                    <a:pt x="20" y="87"/>
                    <a:pt x="20" y="86"/>
                    <a:pt x="21" y="86"/>
                  </a:cubicBezTo>
                  <a:cubicBezTo>
                    <a:pt x="22" y="85"/>
                    <a:pt x="24" y="84"/>
                    <a:pt x="25" y="84"/>
                  </a:cubicBezTo>
                  <a:cubicBezTo>
                    <a:pt x="35" y="78"/>
                    <a:pt x="45" y="73"/>
                    <a:pt x="56" y="68"/>
                  </a:cubicBezTo>
                  <a:cubicBezTo>
                    <a:pt x="58" y="67"/>
                    <a:pt x="60" y="67"/>
                    <a:pt x="62" y="66"/>
                  </a:cubicBezTo>
                  <a:cubicBezTo>
                    <a:pt x="66" y="64"/>
                    <a:pt x="70" y="62"/>
                    <a:pt x="74" y="60"/>
                  </a:cubicBezTo>
                  <a:cubicBezTo>
                    <a:pt x="81" y="58"/>
                    <a:pt x="87" y="56"/>
                    <a:pt x="93" y="52"/>
                  </a:cubicBezTo>
                  <a:cubicBezTo>
                    <a:pt x="93" y="53"/>
                    <a:pt x="93" y="55"/>
                    <a:pt x="93" y="56"/>
                  </a:cubicBezTo>
                  <a:cubicBezTo>
                    <a:pt x="93" y="56"/>
                    <a:pt x="93" y="56"/>
                    <a:pt x="93" y="56"/>
                  </a:cubicBezTo>
                  <a:cubicBezTo>
                    <a:pt x="90" y="57"/>
                    <a:pt x="88" y="58"/>
                    <a:pt x="85" y="60"/>
                  </a:cubicBezTo>
                  <a:cubicBezTo>
                    <a:pt x="85" y="60"/>
                    <a:pt x="84" y="60"/>
                    <a:pt x="83" y="61"/>
                  </a:cubicBezTo>
                  <a:cubicBezTo>
                    <a:pt x="81" y="62"/>
                    <a:pt x="79" y="62"/>
                    <a:pt x="77" y="63"/>
                  </a:cubicBezTo>
                  <a:cubicBezTo>
                    <a:pt x="66" y="67"/>
                    <a:pt x="55" y="72"/>
                    <a:pt x="44" y="76"/>
                  </a:cubicBezTo>
                  <a:cubicBezTo>
                    <a:pt x="39" y="78"/>
                    <a:pt x="35" y="80"/>
                    <a:pt x="30" y="82"/>
                  </a:cubicBezTo>
                  <a:cubicBezTo>
                    <a:pt x="28" y="83"/>
                    <a:pt x="25" y="84"/>
                    <a:pt x="23" y="85"/>
                  </a:cubicBezTo>
                  <a:cubicBezTo>
                    <a:pt x="23" y="85"/>
                    <a:pt x="20" y="87"/>
                    <a:pt x="20" y="87"/>
                  </a:cubicBezTo>
                  <a:moveTo>
                    <a:pt x="67" y="59"/>
                  </a:moveTo>
                  <a:cubicBezTo>
                    <a:pt x="70" y="58"/>
                    <a:pt x="72" y="57"/>
                    <a:pt x="74" y="56"/>
                  </a:cubicBezTo>
                  <a:cubicBezTo>
                    <a:pt x="77" y="54"/>
                    <a:pt x="80" y="53"/>
                    <a:pt x="83" y="52"/>
                  </a:cubicBezTo>
                  <a:cubicBezTo>
                    <a:pt x="85" y="51"/>
                    <a:pt x="86" y="51"/>
                    <a:pt x="87" y="50"/>
                  </a:cubicBezTo>
                  <a:cubicBezTo>
                    <a:pt x="88" y="50"/>
                    <a:pt x="88" y="50"/>
                    <a:pt x="88" y="50"/>
                  </a:cubicBezTo>
                  <a:cubicBezTo>
                    <a:pt x="81" y="53"/>
                    <a:pt x="74" y="56"/>
                    <a:pt x="67" y="59"/>
                  </a:cubicBezTo>
                  <a:moveTo>
                    <a:pt x="17" y="84"/>
                  </a:moveTo>
                  <a:cubicBezTo>
                    <a:pt x="18" y="83"/>
                    <a:pt x="19" y="82"/>
                    <a:pt x="21" y="81"/>
                  </a:cubicBezTo>
                  <a:cubicBezTo>
                    <a:pt x="23" y="80"/>
                    <a:pt x="25" y="79"/>
                    <a:pt x="28" y="78"/>
                  </a:cubicBezTo>
                  <a:cubicBezTo>
                    <a:pt x="38" y="73"/>
                    <a:pt x="47" y="68"/>
                    <a:pt x="57" y="63"/>
                  </a:cubicBezTo>
                  <a:cubicBezTo>
                    <a:pt x="69" y="59"/>
                    <a:pt x="80" y="55"/>
                    <a:pt x="91" y="49"/>
                  </a:cubicBezTo>
                  <a:cubicBezTo>
                    <a:pt x="91" y="49"/>
                    <a:pt x="91" y="49"/>
                    <a:pt x="91" y="49"/>
                  </a:cubicBezTo>
                  <a:cubicBezTo>
                    <a:pt x="92" y="49"/>
                    <a:pt x="92" y="49"/>
                    <a:pt x="93" y="49"/>
                  </a:cubicBezTo>
                  <a:cubicBezTo>
                    <a:pt x="93" y="50"/>
                    <a:pt x="93" y="50"/>
                    <a:pt x="93" y="51"/>
                  </a:cubicBezTo>
                  <a:cubicBezTo>
                    <a:pt x="93" y="51"/>
                    <a:pt x="93" y="51"/>
                    <a:pt x="93" y="51"/>
                  </a:cubicBezTo>
                  <a:cubicBezTo>
                    <a:pt x="87" y="54"/>
                    <a:pt x="81" y="56"/>
                    <a:pt x="75" y="59"/>
                  </a:cubicBezTo>
                  <a:cubicBezTo>
                    <a:pt x="69" y="61"/>
                    <a:pt x="64" y="64"/>
                    <a:pt x="59" y="66"/>
                  </a:cubicBezTo>
                  <a:cubicBezTo>
                    <a:pt x="51" y="69"/>
                    <a:pt x="43" y="72"/>
                    <a:pt x="35" y="76"/>
                  </a:cubicBezTo>
                  <a:cubicBezTo>
                    <a:pt x="30" y="78"/>
                    <a:pt x="25" y="80"/>
                    <a:pt x="20" y="82"/>
                  </a:cubicBezTo>
                  <a:cubicBezTo>
                    <a:pt x="19" y="83"/>
                    <a:pt x="18" y="83"/>
                    <a:pt x="17" y="84"/>
                  </a:cubicBezTo>
                  <a:moveTo>
                    <a:pt x="7" y="67"/>
                  </a:moveTo>
                  <a:cubicBezTo>
                    <a:pt x="7" y="66"/>
                    <a:pt x="6" y="65"/>
                    <a:pt x="6" y="64"/>
                  </a:cubicBezTo>
                  <a:cubicBezTo>
                    <a:pt x="15" y="59"/>
                    <a:pt x="25" y="57"/>
                    <a:pt x="34" y="53"/>
                  </a:cubicBezTo>
                  <a:cubicBezTo>
                    <a:pt x="38" y="51"/>
                    <a:pt x="42" y="49"/>
                    <a:pt x="47" y="48"/>
                  </a:cubicBezTo>
                  <a:cubicBezTo>
                    <a:pt x="36" y="53"/>
                    <a:pt x="26" y="58"/>
                    <a:pt x="16" y="63"/>
                  </a:cubicBezTo>
                  <a:cubicBezTo>
                    <a:pt x="15" y="63"/>
                    <a:pt x="14" y="63"/>
                    <a:pt x="14" y="64"/>
                  </a:cubicBezTo>
                  <a:cubicBezTo>
                    <a:pt x="11" y="65"/>
                    <a:pt x="9" y="66"/>
                    <a:pt x="7" y="67"/>
                  </a:cubicBezTo>
                  <a:moveTo>
                    <a:pt x="14" y="80"/>
                  </a:moveTo>
                  <a:cubicBezTo>
                    <a:pt x="13" y="79"/>
                    <a:pt x="12" y="78"/>
                    <a:pt x="11" y="77"/>
                  </a:cubicBezTo>
                  <a:cubicBezTo>
                    <a:pt x="17" y="76"/>
                    <a:pt x="24" y="72"/>
                    <a:pt x="29" y="70"/>
                  </a:cubicBezTo>
                  <a:cubicBezTo>
                    <a:pt x="36" y="67"/>
                    <a:pt x="43" y="64"/>
                    <a:pt x="50" y="61"/>
                  </a:cubicBezTo>
                  <a:cubicBezTo>
                    <a:pt x="57" y="58"/>
                    <a:pt x="65" y="55"/>
                    <a:pt x="73" y="52"/>
                  </a:cubicBezTo>
                  <a:cubicBezTo>
                    <a:pt x="76" y="50"/>
                    <a:pt x="81" y="49"/>
                    <a:pt x="85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0" y="49"/>
                    <a:pt x="76" y="51"/>
                    <a:pt x="73" y="53"/>
                  </a:cubicBezTo>
                  <a:cubicBezTo>
                    <a:pt x="66" y="55"/>
                    <a:pt x="59" y="58"/>
                    <a:pt x="53" y="60"/>
                  </a:cubicBezTo>
                  <a:cubicBezTo>
                    <a:pt x="46" y="63"/>
                    <a:pt x="39" y="66"/>
                    <a:pt x="32" y="70"/>
                  </a:cubicBezTo>
                  <a:cubicBezTo>
                    <a:pt x="29" y="71"/>
                    <a:pt x="26" y="73"/>
                    <a:pt x="23" y="75"/>
                  </a:cubicBezTo>
                  <a:cubicBezTo>
                    <a:pt x="20" y="77"/>
                    <a:pt x="17" y="78"/>
                    <a:pt x="14" y="80"/>
                  </a:cubicBezTo>
                  <a:moveTo>
                    <a:pt x="14" y="80"/>
                  </a:moveTo>
                  <a:cubicBezTo>
                    <a:pt x="15" y="80"/>
                    <a:pt x="16" y="79"/>
                    <a:pt x="18" y="78"/>
                  </a:cubicBezTo>
                  <a:cubicBezTo>
                    <a:pt x="23" y="76"/>
                    <a:pt x="28" y="73"/>
                    <a:pt x="33" y="70"/>
                  </a:cubicBezTo>
                  <a:cubicBezTo>
                    <a:pt x="43" y="65"/>
                    <a:pt x="55" y="60"/>
                    <a:pt x="66" y="56"/>
                  </a:cubicBezTo>
                  <a:cubicBezTo>
                    <a:pt x="71" y="54"/>
                    <a:pt x="76" y="52"/>
                    <a:pt x="81" y="50"/>
                  </a:cubicBezTo>
                  <a:cubicBezTo>
                    <a:pt x="83" y="49"/>
                    <a:pt x="86" y="48"/>
                    <a:pt x="88" y="47"/>
                  </a:cubicBezTo>
                  <a:cubicBezTo>
                    <a:pt x="89" y="46"/>
                    <a:pt x="89" y="46"/>
                    <a:pt x="89" y="46"/>
                  </a:cubicBezTo>
                  <a:cubicBezTo>
                    <a:pt x="90" y="46"/>
                    <a:pt x="91" y="45"/>
                    <a:pt x="92" y="45"/>
                  </a:cubicBezTo>
                  <a:cubicBezTo>
                    <a:pt x="92" y="45"/>
                    <a:pt x="92" y="45"/>
                    <a:pt x="92" y="45"/>
                  </a:cubicBezTo>
                  <a:cubicBezTo>
                    <a:pt x="92" y="46"/>
                    <a:pt x="92" y="47"/>
                    <a:pt x="93" y="48"/>
                  </a:cubicBezTo>
                  <a:cubicBezTo>
                    <a:pt x="80" y="52"/>
                    <a:pt x="69" y="57"/>
                    <a:pt x="57" y="63"/>
                  </a:cubicBezTo>
                  <a:cubicBezTo>
                    <a:pt x="57" y="63"/>
                    <a:pt x="57" y="63"/>
                    <a:pt x="57" y="63"/>
                  </a:cubicBezTo>
                  <a:cubicBezTo>
                    <a:pt x="46" y="67"/>
                    <a:pt x="36" y="71"/>
                    <a:pt x="25" y="76"/>
                  </a:cubicBezTo>
                  <a:cubicBezTo>
                    <a:pt x="23" y="77"/>
                    <a:pt x="20" y="78"/>
                    <a:pt x="17" y="79"/>
                  </a:cubicBezTo>
                  <a:cubicBezTo>
                    <a:pt x="16" y="79"/>
                    <a:pt x="15" y="80"/>
                    <a:pt x="14" y="80"/>
                  </a:cubicBezTo>
                  <a:moveTo>
                    <a:pt x="11" y="76"/>
                  </a:moveTo>
                  <a:cubicBezTo>
                    <a:pt x="12" y="75"/>
                    <a:pt x="13" y="75"/>
                    <a:pt x="14" y="74"/>
                  </a:cubicBezTo>
                  <a:cubicBezTo>
                    <a:pt x="20" y="71"/>
                    <a:pt x="25" y="69"/>
                    <a:pt x="31" y="67"/>
                  </a:cubicBezTo>
                  <a:cubicBezTo>
                    <a:pt x="42" y="62"/>
                    <a:pt x="54" y="57"/>
                    <a:pt x="66" y="53"/>
                  </a:cubicBezTo>
                  <a:cubicBezTo>
                    <a:pt x="71" y="51"/>
                    <a:pt x="76" y="49"/>
                    <a:pt x="81" y="47"/>
                  </a:cubicBezTo>
                  <a:cubicBezTo>
                    <a:pt x="83" y="47"/>
                    <a:pt x="85" y="46"/>
                    <a:pt x="87" y="45"/>
                  </a:cubicBezTo>
                  <a:cubicBezTo>
                    <a:pt x="88" y="45"/>
                    <a:pt x="89" y="44"/>
                    <a:pt x="90" y="44"/>
                  </a:cubicBezTo>
                  <a:cubicBezTo>
                    <a:pt x="90" y="43"/>
                    <a:pt x="91" y="43"/>
                    <a:pt x="92" y="43"/>
                  </a:cubicBezTo>
                  <a:cubicBezTo>
                    <a:pt x="92" y="43"/>
                    <a:pt x="92" y="44"/>
                    <a:pt x="92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1" y="44"/>
                    <a:pt x="90" y="45"/>
                    <a:pt x="88" y="46"/>
                  </a:cubicBezTo>
                  <a:cubicBezTo>
                    <a:pt x="87" y="46"/>
                    <a:pt x="86" y="46"/>
                    <a:pt x="85" y="47"/>
                  </a:cubicBezTo>
                  <a:cubicBezTo>
                    <a:pt x="75" y="50"/>
                    <a:pt x="64" y="54"/>
                    <a:pt x="54" y="59"/>
                  </a:cubicBezTo>
                  <a:cubicBezTo>
                    <a:pt x="44" y="63"/>
                    <a:pt x="33" y="67"/>
                    <a:pt x="23" y="72"/>
                  </a:cubicBezTo>
                  <a:cubicBezTo>
                    <a:pt x="20" y="73"/>
                    <a:pt x="17" y="74"/>
                    <a:pt x="14" y="75"/>
                  </a:cubicBezTo>
                  <a:cubicBezTo>
                    <a:pt x="14" y="76"/>
                    <a:pt x="12" y="76"/>
                    <a:pt x="11" y="76"/>
                  </a:cubicBezTo>
                  <a:moveTo>
                    <a:pt x="5" y="61"/>
                  </a:moveTo>
                  <a:cubicBezTo>
                    <a:pt x="5" y="60"/>
                    <a:pt x="5" y="60"/>
                    <a:pt x="5" y="59"/>
                  </a:cubicBezTo>
                  <a:cubicBezTo>
                    <a:pt x="7" y="58"/>
                    <a:pt x="9" y="57"/>
                    <a:pt x="11" y="56"/>
                  </a:cubicBezTo>
                  <a:cubicBezTo>
                    <a:pt x="14" y="54"/>
                    <a:pt x="17" y="53"/>
                    <a:pt x="20" y="51"/>
                  </a:cubicBezTo>
                  <a:cubicBezTo>
                    <a:pt x="28" y="48"/>
                    <a:pt x="35" y="45"/>
                    <a:pt x="43" y="42"/>
                  </a:cubicBezTo>
                  <a:cubicBezTo>
                    <a:pt x="44" y="42"/>
                    <a:pt x="45" y="42"/>
                    <a:pt x="46" y="41"/>
                  </a:cubicBezTo>
                  <a:cubicBezTo>
                    <a:pt x="45" y="42"/>
                    <a:pt x="44" y="42"/>
                    <a:pt x="43" y="43"/>
                  </a:cubicBezTo>
                  <a:cubicBezTo>
                    <a:pt x="36" y="46"/>
                    <a:pt x="29" y="49"/>
                    <a:pt x="22" y="53"/>
                  </a:cubicBezTo>
                  <a:cubicBezTo>
                    <a:pt x="16" y="55"/>
                    <a:pt x="10" y="58"/>
                    <a:pt x="5" y="61"/>
                  </a:cubicBezTo>
                  <a:moveTo>
                    <a:pt x="8" y="70"/>
                  </a:moveTo>
                  <a:cubicBezTo>
                    <a:pt x="8" y="69"/>
                    <a:pt x="7" y="69"/>
                    <a:pt x="7" y="68"/>
                  </a:cubicBezTo>
                  <a:cubicBezTo>
                    <a:pt x="10" y="67"/>
                    <a:pt x="12" y="65"/>
                    <a:pt x="14" y="64"/>
                  </a:cubicBezTo>
                  <a:cubicBezTo>
                    <a:pt x="19" y="62"/>
                    <a:pt x="23" y="61"/>
                    <a:pt x="28" y="59"/>
                  </a:cubicBezTo>
                  <a:cubicBezTo>
                    <a:pt x="39" y="55"/>
                    <a:pt x="50" y="50"/>
                    <a:pt x="61" y="45"/>
                  </a:cubicBezTo>
                  <a:cubicBezTo>
                    <a:pt x="66" y="44"/>
                    <a:pt x="70" y="42"/>
                    <a:pt x="75" y="41"/>
                  </a:cubicBezTo>
                  <a:cubicBezTo>
                    <a:pt x="73" y="41"/>
                    <a:pt x="72" y="42"/>
                    <a:pt x="71" y="42"/>
                  </a:cubicBezTo>
                  <a:cubicBezTo>
                    <a:pt x="63" y="46"/>
                    <a:pt x="55" y="49"/>
                    <a:pt x="48" y="52"/>
                  </a:cubicBezTo>
                  <a:cubicBezTo>
                    <a:pt x="41" y="55"/>
                    <a:pt x="35" y="57"/>
                    <a:pt x="28" y="61"/>
                  </a:cubicBezTo>
                  <a:cubicBezTo>
                    <a:pt x="25" y="62"/>
                    <a:pt x="22" y="63"/>
                    <a:pt x="19" y="64"/>
                  </a:cubicBezTo>
                  <a:cubicBezTo>
                    <a:pt x="15" y="66"/>
                    <a:pt x="12" y="68"/>
                    <a:pt x="8" y="70"/>
                  </a:cubicBezTo>
                  <a:cubicBezTo>
                    <a:pt x="8" y="70"/>
                    <a:pt x="8" y="70"/>
                    <a:pt x="8" y="70"/>
                  </a:cubicBezTo>
                  <a:moveTo>
                    <a:pt x="5" y="58"/>
                  </a:moveTo>
                  <a:cubicBezTo>
                    <a:pt x="5" y="57"/>
                    <a:pt x="5" y="56"/>
                    <a:pt x="5" y="56"/>
                  </a:cubicBezTo>
                  <a:cubicBezTo>
                    <a:pt x="10" y="54"/>
                    <a:pt x="15" y="51"/>
                    <a:pt x="19" y="49"/>
                  </a:cubicBezTo>
                  <a:cubicBezTo>
                    <a:pt x="26" y="45"/>
                    <a:pt x="34" y="43"/>
                    <a:pt x="41" y="40"/>
                  </a:cubicBezTo>
                  <a:cubicBezTo>
                    <a:pt x="42" y="40"/>
                    <a:pt x="42" y="40"/>
                    <a:pt x="42" y="40"/>
                  </a:cubicBezTo>
                  <a:cubicBezTo>
                    <a:pt x="35" y="42"/>
                    <a:pt x="29" y="46"/>
                    <a:pt x="23" y="49"/>
                  </a:cubicBezTo>
                  <a:cubicBezTo>
                    <a:pt x="17" y="51"/>
                    <a:pt x="11" y="54"/>
                    <a:pt x="5" y="58"/>
                  </a:cubicBezTo>
                  <a:moveTo>
                    <a:pt x="11" y="72"/>
                  </a:moveTo>
                  <a:cubicBezTo>
                    <a:pt x="11" y="72"/>
                    <a:pt x="11" y="72"/>
                    <a:pt x="12" y="71"/>
                  </a:cubicBezTo>
                  <a:cubicBezTo>
                    <a:pt x="13" y="71"/>
                    <a:pt x="14" y="70"/>
                    <a:pt x="15" y="70"/>
                  </a:cubicBezTo>
                  <a:cubicBezTo>
                    <a:pt x="21" y="67"/>
                    <a:pt x="25" y="64"/>
                    <a:pt x="31" y="62"/>
                  </a:cubicBezTo>
                  <a:cubicBezTo>
                    <a:pt x="41" y="58"/>
                    <a:pt x="51" y="53"/>
                    <a:pt x="61" y="49"/>
                  </a:cubicBezTo>
                  <a:cubicBezTo>
                    <a:pt x="71" y="46"/>
                    <a:pt x="80" y="44"/>
                    <a:pt x="88" y="39"/>
                  </a:cubicBezTo>
                  <a:cubicBezTo>
                    <a:pt x="89" y="39"/>
                    <a:pt x="89" y="39"/>
                    <a:pt x="89" y="39"/>
                  </a:cubicBezTo>
                  <a:cubicBezTo>
                    <a:pt x="90" y="38"/>
                    <a:pt x="90" y="38"/>
                    <a:pt x="90" y="38"/>
                  </a:cubicBezTo>
                  <a:cubicBezTo>
                    <a:pt x="91" y="40"/>
                    <a:pt x="91" y="41"/>
                    <a:pt x="92" y="42"/>
                  </a:cubicBezTo>
                  <a:cubicBezTo>
                    <a:pt x="91" y="43"/>
                    <a:pt x="91" y="43"/>
                    <a:pt x="91" y="43"/>
                  </a:cubicBezTo>
                  <a:cubicBezTo>
                    <a:pt x="91" y="43"/>
                    <a:pt x="91" y="43"/>
                    <a:pt x="91" y="43"/>
                  </a:cubicBezTo>
                  <a:cubicBezTo>
                    <a:pt x="91" y="43"/>
                    <a:pt x="90" y="43"/>
                    <a:pt x="90" y="43"/>
                  </a:cubicBezTo>
                  <a:cubicBezTo>
                    <a:pt x="89" y="43"/>
                    <a:pt x="89" y="43"/>
                    <a:pt x="89" y="43"/>
                  </a:cubicBezTo>
                  <a:cubicBezTo>
                    <a:pt x="88" y="44"/>
                    <a:pt x="87" y="44"/>
                    <a:pt x="86" y="45"/>
                  </a:cubicBezTo>
                  <a:cubicBezTo>
                    <a:pt x="83" y="46"/>
                    <a:pt x="80" y="47"/>
                    <a:pt x="77" y="48"/>
                  </a:cubicBezTo>
                  <a:cubicBezTo>
                    <a:pt x="76" y="49"/>
                    <a:pt x="75" y="49"/>
                    <a:pt x="74" y="49"/>
                  </a:cubicBezTo>
                  <a:cubicBezTo>
                    <a:pt x="73" y="49"/>
                    <a:pt x="73" y="50"/>
                    <a:pt x="73" y="50"/>
                  </a:cubicBezTo>
                  <a:cubicBezTo>
                    <a:pt x="66" y="52"/>
                    <a:pt x="59" y="55"/>
                    <a:pt x="52" y="57"/>
                  </a:cubicBezTo>
                  <a:cubicBezTo>
                    <a:pt x="41" y="61"/>
                    <a:pt x="30" y="65"/>
                    <a:pt x="19" y="69"/>
                  </a:cubicBezTo>
                  <a:cubicBezTo>
                    <a:pt x="17" y="70"/>
                    <a:pt x="15" y="71"/>
                    <a:pt x="13" y="72"/>
                  </a:cubicBezTo>
                  <a:cubicBezTo>
                    <a:pt x="12" y="72"/>
                    <a:pt x="12" y="72"/>
                    <a:pt x="11" y="72"/>
                  </a:cubicBezTo>
                  <a:moveTo>
                    <a:pt x="85" y="36"/>
                  </a:moveTo>
                  <a:cubicBezTo>
                    <a:pt x="85" y="36"/>
                    <a:pt x="85" y="36"/>
                    <a:pt x="86" y="35"/>
                  </a:cubicBezTo>
                  <a:cubicBezTo>
                    <a:pt x="87" y="35"/>
                    <a:pt x="87" y="35"/>
                    <a:pt x="87" y="35"/>
                  </a:cubicBezTo>
                  <a:cubicBezTo>
                    <a:pt x="87" y="35"/>
                    <a:pt x="85" y="36"/>
                    <a:pt x="85" y="36"/>
                  </a:cubicBezTo>
                  <a:cubicBezTo>
                    <a:pt x="85" y="36"/>
                    <a:pt x="85" y="36"/>
                    <a:pt x="85" y="36"/>
                  </a:cubicBezTo>
                  <a:moveTo>
                    <a:pt x="9" y="69"/>
                  </a:moveTo>
                  <a:cubicBezTo>
                    <a:pt x="15" y="66"/>
                    <a:pt x="20" y="64"/>
                    <a:pt x="26" y="62"/>
                  </a:cubicBezTo>
                  <a:cubicBezTo>
                    <a:pt x="32" y="60"/>
                    <a:pt x="37" y="57"/>
                    <a:pt x="43" y="54"/>
                  </a:cubicBezTo>
                  <a:cubicBezTo>
                    <a:pt x="49" y="52"/>
                    <a:pt x="55" y="50"/>
                    <a:pt x="61" y="47"/>
                  </a:cubicBezTo>
                  <a:cubicBezTo>
                    <a:pt x="67" y="45"/>
                    <a:pt x="73" y="42"/>
                    <a:pt x="78" y="39"/>
                  </a:cubicBezTo>
                  <a:cubicBezTo>
                    <a:pt x="79" y="39"/>
                    <a:pt x="80" y="39"/>
                    <a:pt x="81" y="38"/>
                  </a:cubicBezTo>
                  <a:cubicBezTo>
                    <a:pt x="83" y="37"/>
                    <a:pt x="86" y="36"/>
                    <a:pt x="89" y="34"/>
                  </a:cubicBezTo>
                  <a:cubicBezTo>
                    <a:pt x="89" y="35"/>
                    <a:pt x="90" y="36"/>
                    <a:pt x="90" y="38"/>
                  </a:cubicBezTo>
                  <a:cubicBezTo>
                    <a:pt x="83" y="41"/>
                    <a:pt x="76" y="44"/>
                    <a:pt x="68" y="46"/>
                  </a:cubicBezTo>
                  <a:cubicBezTo>
                    <a:pt x="66" y="47"/>
                    <a:pt x="64" y="48"/>
                    <a:pt x="62" y="48"/>
                  </a:cubicBezTo>
                  <a:cubicBezTo>
                    <a:pt x="60" y="49"/>
                    <a:pt x="57" y="50"/>
                    <a:pt x="55" y="51"/>
                  </a:cubicBezTo>
                  <a:cubicBezTo>
                    <a:pt x="45" y="54"/>
                    <a:pt x="34" y="59"/>
                    <a:pt x="24" y="63"/>
                  </a:cubicBezTo>
                  <a:cubicBezTo>
                    <a:pt x="19" y="65"/>
                    <a:pt x="14" y="67"/>
                    <a:pt x="9" y="69"/>
                  </a:cubicBezTo>
                  <a:moveTo>
                    <a:pt x="68" y="39"/>
                  </a:moveTo>
                  <a:cubicBezTo>
                    <a:pt x="72" y="37"/>
                    <a:pt x="75" y="36"/>
                    <a:pt x="79" y="34"/>
                  </a:cubicBezTo>
                  <a:cubicBezTo>
                    <a:pt x="80" y="34"/>
                    <a:pt x="80" y="34"/>
                    <a:pt x="81" y="34"/>
                  </a:cubicBezTo>
                  <a:cubicBezTo>
                    <a:pt x="80" y="34"/>
                    <a:pt x="79" y="34"/>
                    <a:pt x="78" y="35"/>
                  </a:cubicBezTo>
                  <a:cubicBezTo>
                    <a:pt x="75" y="36"/>
                    <a:pt x="72" y="38"/>
                    <a:pt x="68" y="39"/>
                  </a:cubicBezTo>
                  <a:moveTo>
                    <a:pt x="5" y="55"/>
                  </a:moveTo>
                  <a:cubicBezTo>
                    <a:pt x="5" y="54"/>
                    <a:pt x="5" y="53"/>
                    <a:pt x="5" y="52"/>
                  </a:cubicBezTo>
                  <a:cubicBezTo>
                    <a:pt x="10" y="50"/>
                    <a:pt x="15" y="48"/>
                    <a:pt x="20" y="45"/>
                  </a:cubicBezTo>
                  <a:cubicBezTo>
                    <a:pt x="26" y="42"/>
                    <a:pt x="32" y="39"/>
                    <a:pt x="39" y="36"/>
                  </a:cubicBezTo>
                  <a:cubicBezTo>
                    <a:pt x="42" y="35"/>
                    <a:pt x="44" y="34"/>
                    <a:pt x="47" y="33"/>
                  </a:cubicBezTo>
                  <a:cubicBezTo>
                    <a:pt x="44" y="34"/>
                    <a:pt x="42" y="35"/>
                    <a:pt x="39" y="37"/>
                  </a:cubicBezTo>
                  <a:cubicBezTo>
                    <a:pt x="33" y="39"/>
                    <a:pt x="27" y="42"/>
                    <a:pt x="21" y="46"/>
                  </a:cubicBezTo>
                  <a:cubicBezTo>
                    <a:pt x="15" y="48"/>
                    <a:pt x="10" y="52"/>
                    <a:pt x="5" y="55"/>
                  </a:cubicBezTo>
                  <a:moveTo>
                    <a:pt x="19" y="62"/>
                  </a:moveTo>
                  <a:cubicBezTo>
                    <a:pt x="28" y="57"/>
                    <a:pt x="38" y="53"/>
                    <a:pt x="47" y="48"/>
                  </a:cubicBezTo>
                  <a:cubicBezTo>
                    <a:pt x="59" y="42"/>
                    <a:pt x="73" y="39"/>
                    <a:pt x="85" y="32"/>
                  </a:cubicBezTo>
                  <a:cubicBezTo>
                    <a:pt x="85" y="32"/>
                    <a:pt x="85" y="32"/>
                    <a:pt x="85" y="32"/>
                  </a:cubicBezTo>
                  <a:cubicBezTo>
                    <a:pt x="86" y="31"/>
                    <a:pt x="86" y="31"/>
                    <a:pt x="87" y="31"/>
                  </a:cubicBezTo>
                  <a:cubicBezTo>
                    <a:pt x="87" y="31"/>
                    <a:pt x="87" y="31"/>
                    <a:pt x="87" y="31"/>
                  </a:cubicBezTo>
                  <a:cubicBezTo>
                    <a:pt x="87" y="32"/>
                    <a:pt x="88" y="33"/>
                    <a:pt x="88" y="34"/>
                  </a:cubicBezTo>
                  <a:cubicBezTo>
                    <a:pt x="86" y="34"/>
                    <a:pt x="84" y="36"/>
                    <a:pt x="82" y="37"/>
                  </a:cubicBezTo>
                  <a:cubicBezTo>
                    <a:pt x="81" y="38"/>
                    <a:pt x="81" y="38"/>
                    <a:pt x="81" y="38"/>
                  </a:cubicBezTo>
                  <a:cubicBezTo>
                    <a:pt x="80" y="38"/>
                    <a:pt x="80" y="38"/>
                    <a:pt x="80" y="38"/>
                  </a:cubicBezTo>
                  <a:cubicBezTo>
                    <a:pt x="67" y="43"/>
                    <a:pt x="55" y="47"/>
                    <a:pt x="42" y="53"/>
                  </a:cubicBezTo>
                  <a:cubicBezTo>
                    <a:pt x="36" y="55"/>
                    <a:pt x="29" y="58"/>
                    <a:pt x="23" y="60"/>
                  </a:cubicBezTo>
                  <a:cubicBezTo>
                    <a:pt x="22" y="61"/>
                    <a:pt x="20" y="61"/>
                    <a:pt x="19" y="62"/>
                  </a:cubicBezTo>
                  <a:moveTo>
                    <a:pt x="6" y="64"/>
                  </a:moveTo>
                  <a:cubicBezTo>
                    <a:pt x="6" y="63"/>
                    <a:pt x="6" y="63"/>
                    <a:pt x="6" y="63"/>
                  </a:cubicBezTo>
                  <a:cubicBezTo>
                    <a:pt x="11" y="61"/>
                    <a:pt x="16" y="58"/>
                    <a:pt x="20" y="56"/>
                  </a:cubicBezTo>
                  <a:cubicBezTo>
                    <a:pt x="27" y="53"/>
                    <a:pt x="35" y="50"/>
                    <a:pt x="42" y="47"/>
                  </a:cubicBezTo>
                  <a:cubicBezTo>
                    <a:pt x="56" y="41"/>
                    <a:pt x="71" y="35"/>
                    <a:pt x="85" y="29"/>
                  </a:cubicBezTo>
                  <a:cubicBezTo>
                    <a:pt x="86" y="29"/>
                    <a:pt x="86" y="30"/>
                    <a:pt x="87" y="30"/>
                  </a:cubicBezTo>
                  <a:cubicBezTo>
                    <a:pt x="86" y="30"/>
                    <a:pt x="86" y="30"/>
                    <a:pt x="86" y="30"/>
                  </a:cubicBezTo>
                  <a:cubicBezTo>
                    <a:pt x="72" y="37"/>
                    <a:pt x="58" y="43"/>
                    <a:pt x="43" y="48"/>
                  </a:cubicBezTo>
                  <a:cubicBezTo>
                    <a:pt x="40" y="49"/>
                    <a:pt x="38" y="51"/>
                    <a:pt x="35" y="52"/>
                  </a:cubicBezTo>
                  <a:cubicBezTo>
                    <a:pt x="31" y="54"/>
                    <a:pt x="28" y="55"/>
                    <a:pt x="24" y="56"/>
                  </a:cubicBezTo>
                  <a:cubicBezTo>
                    <a:pt x="18" y="58"/>
                    <a:pt x="12" y="60"/>
                    <a:pt x="6" y="64"/>
                  </a:cubicBezTo>
                  <a:moveTo>
                    <a:pt x="5" y="51"/>
                  </a:moveTo>
                  <a:cubicBezTo>
                    <a:pt x="5" y="50"/>
                    <a:pt x="5" y="50"/>
                    <a:pt x="5" y="49"/>
                  </a:cubicBezTo>
                  <a:cubicBezTo>
                    <a:pt x="7" y="48"/>
                    <a:pt x="8" y="47"/>
                    <a:pt x="10" y="46"/>
                  </a:cubicBezTo>
                  <a:cubicBezTo>
                    <a:pt x="12" y="45"/>
                    <a:pt x="15" y="43"/>
                    <a:pt x="18" y="42"/>
                  </a:cubicBezTo>
                  <a:cubicBezTo>
                    <a:pt x="24" y="39"/>
                    <a:pt x="30" y="36"/>
                    <a:pt x="36" y="34"/>
                  </a:cubicBezTo>
                  <a:cubicBezTo>
                    <a:pt x="41" y="32"/>
                    <a:pt x="45" y="30"/>
                    <a:pt x="50" y="28"/>
                  </a:cubicBezTo>
                  <a:cubicBezTo>
                    <a:pt x="34" y="35"/>
                    <a:pt x="19" y="42"/>
                    <a:pt x="5" y="51"/>
                  </a:cubicBezTo>
                  <a:moveTo>
                    <a:pt x="5" y="62"/>
                  </a:moveTo>
                  <a:cubicBezTo>
                    <a:pt x="5" y="62"/>
                    <a:pt x="5" y="62"/>
                    <a:pt x="5" y="62"/>
                  </a:cubicBezTo>
                  <a:cubicBezTo>
                    <a:pt x="6" y="62"/>
                    <a:pt x="7" y="61"/>
                    <a:pt x="8" y="60"/>
                  </a:cubicBezTo>
                  <a:cubicBezTo>
                    <a:pt x="9" y="59"/>
                    <a:pt x="10" y="59"/>
                    <a:pt x="11" y="58"/>
                  </a:cubicBezTo>
                  <a:cubicBezTo>
                    <a:pt x="14" y="57"/>
                    <a:pt x="17" y="56"/>
                    <a:pt x="19" y="54"/>
                  </a:cubicBezTo>
                  <a:cubicBezTo>
                    <a:pt x="30" y="49"/>
                    <a:pt x="41" y="44"/>
                    <a:pt x="52" y="39"/>
                  </a:cubicBezTo>
                  <a:cubicBezTo>
                    <a:pt x="53" y="39"/>
                    <a:pt x="53" y="39"/>
                    <a:pt x="54" y="38"/>
                  </a:cubicBezTo>
                  <a:cubicBezTo>
                    <a:pt x="60" y="36"/>
                    <a:pt x="67" y="33"/>
                    <a:pt x="73" y="31"/>
                  </a:cubicBezTo>
                  <a:cubicBezTo>
                    <a:pt x="75" y="30"/>
                    <a:pt x="76" y="30"/>
                    <a:pt x="77" y="30"/>
                  </a:cubicBezTo>
                  <a:cubicBezTo>
                    <a:pt x="78" y="29"/>
                    <a:pt x="78" y="29"/>
                    <a:pt x="79" y="28"/>
                  </a:cubicBezTo>
                  <a:cubicBezTo>
                    <a:pt x="80" y="28"/>
                    <a:pt x="80" y="28"/>
                    <a:pt x="80" y="28"/>
                  </a:cubicBezTo>
                  <a:cubicBezTo>
                    <a:pt x="81" y="28"/>
                    <a:pt x="82" y="27"/>
                    <a:pt x="83" y="27"/>
                  </a:cubicBezTo>
                  <a:cubicBezTo>
                    <a:pt x="84" y="27"/>
                    <a:pt x="84" y="28"/>
                    <a:pt x="85" y="28"/>
                  </a:cubicBezTo>
                  <a:cubicBezTo>
                    <a:pt x="63" y="37"/>
                    <a:pt x="42" y="46"/>
                    <a:pt x="20" y="56"/>
                  </a:cubicBezTo>
                  <a:cubicBezTo>
                    <a:pt x="15" y="58"/>
                    <a:pt x="11" y="61"/>
                    <a:pt x="5" y="62"/>
                  </a:cubicBezTo>
                  <a:moveTo>
                    <a:pt x="23" y="39"/>
                  </a:moveTo>
                  <a:cubicBezTo>
                    <a:pt x="32" y="35"/>
                    <a:pt x="40" y="31"/>
                    <a:pt x="48" y="26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50" y="26"/>
                    <a:pt x="52" y="26"/>
                    <a:pt x="53" y="26"/>
                  </a:cubicBezTo>
                  <a:cubicBezTo>
                    <a:pt x="43" y="31"/>
                    <a:pt x="33" y="34"/>
                    <a:pt x="23" y="39"/>
                  </a:cubicBezTo>
                  <a:moveTo>
                    <a:pt x="5" y="48"/>
                  </a:moveTo>
                  <a:cubicBezTo>
                    <a:pt x="5" y="47"/>
                    <a:pt x="5" y="46"/>
                    <a:pt x="6" y="45"/>
                  </a:cubicBezTo>
                  <a:cubicBezTo>
                    <a:pt x="9" y="43"/>
                    <a:pt x="13" y="41"/>
                    <a:pt x="16" y="39"/>
                  </a:cubicBezTo>
                  <a:cubicBezTo>
                    <a:pt x="21" y="37"/>
                    <a:pt x="26" y="34"/>
                    <a:pt x="31" y="32"/>
                  </a:cubicBezTo>
                  <a:cubicBezTo>
                    <a:pt x="36" y="30"/>
                    <a:pt x="41" y="27"/>
                    <a:pt x="46" y="25"/>
                  </a:cubicBezTo>
                  <a:cubicBezTo>
                    <a:pt x="47" y="25"/>
                    <a:pt x="48" y="25"/>
                    <a:pt x="48" y="26"/>
                  </a:cubicBezTo>
                  <a:cubicBezTo>
                    <a:pt x="44" y="28"/>
                    <a:pt x="39" y="30"/>
                    <a:pt x="34" y="33"/>
                  </a:cubicBezTo>
                  <a:cubicBezTo>
                    <a:pt x="27" y="36"/>
                    <a:pt x="20" y="40"/>
                    <a:pt x="13" y="44"/>
                  </a:cubicBezTo>
                  <a:cubicBezTo>
                    <a:pt x="12" y="44"/>
                    <a:pt x="10" y="45"/>
                    <a:pt x="9" y="46"/>
                  </a:cubicBezTo>
                  <a:cubicBezTo>
                    <a:pt x="8" y="47"/>
                    <a:pt x="6" y="47"/>
                    <a:pt x="5" y="48"/>
                  </a:cubicBezTo>
                  <a:moveTo>
                    <a:pt x="14" y="54"/>
                  </a:moveTo>
                  <a:cubicBezTo>
                    <a:pt x="17" y="52"/>
                    <a:pt x="21" y="50"/>
                    <a:pt x="25" y="48"/>
                  </a:cubicBezTo>
                  <a:cubicBezTo>
                    <a:pt x="33" y="44"/>
                    <a:pt x="41" y="40"/>
                    <a:pt x="50" y="37"/>
                  </a:cubicBezTo>
                  <a:cubicBezTo>
                    <a:pt x="58" y="34"/>
                    <a:pt x="66" y="31"/>
                    <a:pt x="74" y="28"/>
                  </a:cubicBezTo>
                  <a:cubicBezTo>
                    <a:pt x="76" y="27"/>
                    <a:pt x="79" y="26"/>
                    <a:pt x="81" y="24"/>
                  </a:cubicBezTo>
                  <a:cubicBezTo>
                    <a:pt x="82" y="25"/>
                    <a:pt x="82" y="26"/>
                    <a:pt x="83" y="26"/>
                  </a:cubicBezTo>
                  <a:cubicBezTo>
                    <a:pt x="82" y="27"/>
                    <a:pt x="80" y="27"/>
                    <a:pt x="79" y="28"/>
                  </a:cubicBezTo>
                  <a:cubicBezTo>
                    <a:pt x="77" y="29"/>
                    <a:pt x="74" y="30"/>
                    <a:pt x="72" y="31"/>
                  </a:cubicBezTo>
                  <a:cubicBezTo>
                    <a:pt x="69" y="32"/>
                    <a:pt x="67" y="32"/>
                    <a:pt x="64" y="33"/>
                  </a:cubicBezTo>
                  <a:cubicBezTo>
                    <a:pt x="61" y="35"/>
                    <a:pt x="58" y="36"/>
                    <a:pt x="55" y="37"/>
                  </a:cubicBezTo>
                  <a:cubicBezTo>
                    <a:pt x="52" y="38"/>
                    <a:pt x="50" y="39"/>
                    <a:pt x="47" y="40"/>
                  </a:cubicBezTo>
                  <a:cubicBezTo>
                    <a:pt x="36" y="45"/>
                    <a:pt x="25" y="48"/>
                    <a:pt x="15" y="53"/>
                  </a:cubicBezTo>
                  <a:cubicBezTo>
                    <a:pt x="14" y="54"/>
                    <a:pt x="14" y="54"/>
                    <a:pt x="14" y="54"/>
                  </a:cubicBezTo>
                  <a:moveTo>
                    <a:pt x="9" y="42"/>
                  </a:moveTo>
                  <a:cubicBezTo>
                    <a:pt x="11" y="41"/>
                    <a:pt x="14" y="40"/>
                    <a:pt x="16" y="38"/>
                  </a:cubicBezTo>
                  <a:cubicBezTo>
                    <a:pt x="21" y="36"/>
                    <a:pt x="26" y="33"/>
                    <a:pt x="31" y="31"/>
                  </a:cubicBezTo>
                  <a:cubicBezTo>
                    <a:pt x="35" y="29"/>
                    <a:pt x="39" y="26"/>
                    <a:pt x="43" y="24"/>
                  </a:cubicBezTo>
                  <a:cubicBezTo>
                    <a:pt x="44" y="24"/>
                    <a:pt x="45" y="25"/>
                    <a:pt x="45" y="25"/>
                  </a:cubicBezTo>
                  <a:cubicBezTo>
                    <a:pt x="42" y="27"/>
                    <a:pt x="38" y="28"/>
                    <a:pt x="35" y="30"/>
                  </a:cubicBezTo>
                  <a:cubicBezTo>
                    <a:pt x="26" y="34"/>
                    <a:pt x="17" y="38"/>
                    <a:pt x="9" y="42"/>
                  </a:cubicBezTo>
                  <a:moveTo>
                    <a:pt x="6" y="43"/>
                  </a:moveTo>
                  <a:cubicBezTo>
                    <a:pt x="7" y="42"/>
                    <a:pt x="7" y="40"/>
                    <a:pt x="8" y="38"/>
                  </a:cubicBezTo>
                  <a:cubicBezTo>
                    <a:pt x="11" y="38"/>
                    <a:pt x="13" y="37"/>
                    <a:pt x="15" y="35"/>
                  </a:cubicBezTo>
                  <a:cubicBezTo>
                    <a:pt x="20" y="33"/>
                    <a:pt x="25" y="31"/>
                    <a:pt x="29" y="29"/>
                  </a:cubicBezTo>
                  <a:cubicBezTo>
                    <a:pt x="33" y="27"/>
                    <a:pt x="38" y="25"/>
                    <a:pt x="42" y="24"/>
                  </a:cubicBezTo>
                  <a:cubicBezTo>
                    <a:pt x="43" y="24"/>
                    <a:pt x="43" y="24"/>
                    <a:pt x="43" y="24"/>
                  </a:cubicBezTo>
                  <a:cubicBezTo>
                    <a:pt x="31" y="30"/>
                    <a:pt x="18" y="37"/>
                    <a:pt x="6" y="43"/>
                  </a:cubicBezTo>
                  <a:moveTo>
                    <a:pt x="52" y="24"/>
                  </a:moveTo>
                  <a:cubicBezTo>
                    <a:pt x="51" y="24"/>
                    <a:pt x="50" y="24"/>
                    <a:pt x="49" y="24"/>
                  </a:cubicBezTo>
                  <a:cubicBezTo>
                    <a:pt x="50" y="23"/>
                    <a:pt x="51" y="23"/>
                    <a:pt x="52" y="22"/>
                  </a:cubicBezTo>
                  <a:cubicBezTo>
                    <a:pt x="52" y="23"/>
                    <a:pt x="52" y="23"/>
                    <a:pt x="52" y="23"/>
                  </a:cubicBezTo>
                  <a:cubicBezTo>
                    <a:pt x="52" y="24"/>
                    <a:pt x="52" y="24"/>
                    <a:pt x="52" y="24"/>
                  </a:cubicBezTo>
                  <a:moveTo>
                    <a:pt x="5" y="55"/>
                  </a:moveTo>
                  <a:cubicBezTo>
                    <a:pt x="5" y="55"/>
                    <a:pt x="8" y="54"/>
                    <a:pt x="9" y="53"/>
                  </a:cubicBezTo>
                  <a:cubicBezTo>
                    <a:pt x="10" y="52"/>
                    <a:pt x="12" y="51"/>
                    <a:pt x="14" y="50"/>
                  </a:cubicBezTo>
                  <a:cubicBezTo>
                    <a:pt x="18" y="47"/>
                    <a:pt x="23" y="45"/>
                    <a:pt x="27" y="43"/>
                  </a:cubicBezTo>
                  <a:cubicBezTo>
                    <a:pt x="36" y="39"/>
                    <a:pt x="44" y="35"/>
                    <a:pt x="53" y="31"/>
                  </a:cubicBezTo>
                  <a:cubicBezTo>
                    <a:pt x="57" y="29"/>
                    <a:pt x="62" y="27"/>
                    <a:pt x="67" y="26"/>
                  </a:cubicBezTo>
                  <a:cubicBezTo>
                    <a:pt x="70" y="24"/>
                    <a:pt x="73" y="23"/>
                    <a:pt x="77" y="21"/>
                  </a:cubicBezTo>
                  <a:cubicBezTo>
                    <a:pt x="77" y="21"/>
                    <a:pt x="78" y="22"/>
                    <a:pt x="78" y="22"/>
                  </a:cubicBezTo>
                  <a:cubicBezTo>
                    <a:pt x="79" y="23"/>
                    <a:pt x="80" y="23"/>
                    <a:pt x="81" y="24"/>
                  </a:cubicBezTo>
                  <a:cubicBezTo>
                    <a:pt x="78" y="25"/>
                    <a:pt x="75" y="26"/>
                    <a:pt x="72" y="27"/>
                  </a:cubicBezTo>
                  <a:cubicBezTo>
                    <a:pt x="71" y="28"/>
                    <a:pt x="71" y="28"/>
                    <a:pt x="70" y="28"/>
                  </a:cubicBezTo>
                  <a:cubicBezTo>
                    <a:pt x="65" y="30"/>
                    <a:pt x="61" y="31"/>
                    <a:pt x="57" y="33"/>
                  </a:cubicBezTo>
                  <a:cubicBezTo>
                    <a:pt x="48" y="36"/>
                    <a:pt x="38" y="40"/>
                    <a:pt x="29" y="44"/>
                  </a:cubicBezTo>
                  <a:cubicBezTo>
                    <a:pt x="25" y="45"/>
                    <a:pt x="22" y="47"/>
                    <a:pt x="18" y="49"/>
                  </a:cubicBezTo>
                  <a:cubicBezTo>
                    <a:pt x="14" y="51"/>
                    <a:pt x="10" y="53"/>
                    <a:pt x="6" y="55"/>
                  </a:cubicBezTo>
                  <a:cubicBezTo>
                    <a:pt x="5" y="55"/>
                    <a:pt x="5" y="55"/>
                    <a:pt x="5" y="55"/>
                  </a:cubicBezTo>
                  <a:moveTo>
                    <a:pt x="64" y="26"/>
                  </a:moveTo>
                  <a:cubicBezTo>
                    <a:pt x="65" y="26"/>
                    <a:pt x="67" y="25"/>
                    <a:pt x="68" y="24"/>
                  </a:cubicBezTo>
                  <a:cubicBezTo>
                    <a:pt x="70" y="24"/>
                    <a:pt x="72" y="23"/>
                    <a:pt x="73" y="22"/>
                  </a:cubicBezTo>
                  <a:cubicBezTo>
                    <a:pt x="74" y="22"/>
                    <a:pt x="76" y="21"/>
                    <a:pt x="76" y="21"/>
                  </a:cubicBezTo>
                  <a:cubicBezTo>
                    <a:pt x="76" y="21"/>
                    <a:pt x="76" y="21"/>
                    <a:pt x="76" y="21"/>
                  </a:cubicBezTo>
                  <a:cubicBezTo>
                    <a:pt x="76" y="21"/>
                    <a:pt x="76" y="21"/>
                    <a:pt x="75" y="21"/>
                  </a:cubicBezTo>
                  <a:cubicBezTo>
                    <a:pt x="72" y="24"/>
                    <a:pt x="68" y="25"/>
                    <a:pt x="64" y="26"/>
                  </a:cubicBezTo>
                  <a:moveTo>
                    <a:pt x="9" y="37"/>
                  </a:moveTo>
                  <a:cubicBezTo>
                    <a:pt x="9" y="37"/>
                    <a:pt x="9" y="37"/>
                    <a:pt x="9" y="37"/>
                  </a:cubicBezTo>
                  <a:cubicBezTo>
                    <a:pt x="11" y="36"/>
                    <a:pt x="14" y="34"/>
                    <a:pt x="16" y="33"/>
                  </a:cubicBezTo>
                  <a:cubicBezTo>
                    <a:pt x="20" y="30"/>
                    <a:pt x="24" y="29"/>
                    <a:pt x="28" y="27"/>
                  </a:cubicBezTo>
                  <a:cubicBezTo>
                    <a:pt x="32" y="25"/>
                    <a:pt x="36" y="22"/>
                    <a:pt x="41" y="20"/>
                  </a:cubicBezTo>
                  <a:cubicBezTo>
                    <a:pt x="37" y="22"/>
                    <a:pt x="33" y="24"/>
                    <a:pt x="29" y="26"/>
                  </a:cubicBezTo>
                  <a:cubicBezTo>
                    <a:pt x="25" y="29"/>
                    <a:pt x="21" y="31"/>
                    <a:pt x="17" y="33"/>
                  </a:cubicBezTo>
                  <a:cubicBezTo>
                    <a:pt x="15" y="34"/>
                    <a:pt x="12" y="36"/>
                    <a:pt x="10" y="37"/>
                  </a:cubicBezTo>
                  <a:cubicBezTo>
                    <a:pt x="9" y="37"/>
                    <a:pt x="9" y="37"/>
                    <a:pt x="9" y="37"/>
                  </a:cubicBezTo>
                  <a:moveTo>
                    <a:pt x="49" y="23"/>
                  </a:moveTo>
                  <a:cubicBezTo>
                    <a:pt x="48" y="23"/>
                    <a:pt x="47" y="23"/>
                    <a:pt x="46" y="23"/>
                  </a:cubicBezTo>
                  <a:cubicBezTo>
                    <a:pt x="48" y="22"/>
                    <a:pt x="50" y="20"/>
                    <a:pt x="52" y="19"/>
                  </a:cubicBezTo>
                  <a:cubicBezTo>
                    <a:pt x="52" y="20"/>
                    <a:pt x="52" y="21"/>
                    <a:pt x="52" y="22"/>
                  </a:cubicBezTo>
                  <a:cubicBezTo>
                    <a:pt x="51" y="22"/>
                    <a:pt x="50" y="23"/>
                    <a:pt x="49" y="23"/>
                  </a:cubicBezTo>
                  <a:moveTo>
                    <a:pt x="45" y="23"/>
                  </a:moveTo>
                  <a:cubicBezTo>
                    <a:pt x="45" y="22"/>
                    <a:pt x="45" y="22"/>
                    <a:pt x="45" y="22"/>
                  </a:cubicBezTo>
                  <a:cubicBezTo>
                    <a:pt x="47" y="21"/>
                    <a:pt x="50" y="20"/>
                    <a:pt x="53" y="18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0" y="20"/>
                    <a:pt x="48" y="21"/>
                    <a:pt x="45" y="23"/>
                  </a:cubicBezTo>
                  <a:moveTo>
                    <a:pt x="63" y="22"/>
                  </a:moveTo>
                  <a:cubicBezTo>
                    <a:pt x="63" y="22"/>
                    <a:pt x="64" y="22"/>
                    <a:pt x="64" y="22"/>
                  </a:cubicBezTo>
                  <a:cubicBezTo>
                    <a:pt x="65" y="21"/>
                    <a:pt x="65" y="21"/>
                    <a:pt x="65" y="21"/>
                  </a:cubicBezTo>
                  <a:cubicBezTo>
                    <a:pt x="66" y="21"/>
                    <a:pt x="68" y="20"/>
                    <a:pt x="69" y="19"/>
                  </a:cubicBezTo>
                  <a:cubicBezTo>
                    <a:pt x="70" y="19"/>
                    <a:pt x="70" y="19"/>
                    <a:pt x="70" y="18"/>
                  </a:cubicBezTo>
                  <a:cubicBezTo>
                    <a:pt x="70" y="18"/>
                    <a:pt x="70" y="18"/>
                    <a:pt x="70" y="18"/>
                  </a:cubicBezTo>
                  <a:cubicBezTo>
                    <a:pt x="72" y="19"/>
                    <a:pt x="74" y="20"/>
                    <a:pt x="76" y="21"/>
                  </a:cubicBezTo>
                  <a:cubicBezTo>
                    <a:pt x="65" y="25"/>
                    <a:pt x="54" y="30"/>
                    <a:pt x="43" y="34"/>
                  </a:cubicBezTo>
                  <a:cubicBezTo>
                    <a:pt x="32" y="38"/>
                    <a:pt x="22" y="43"/>
                    <a:pt x="12" y="48"/>
                  </a:cubicBezTo>
                  <a:cubicBezTo>
                    <a:pt x="10" y="49"/>
                    <a:pt x="7" y="50"/>
                    <a:pt x="5" y="52"/>
                  </a:cubicBezTo>
                  <a:cubicBezTo>
                    <a:pt x="7" y="50"/>
                    <a:pt x="9" y="49"/>
                    <a:pt x="12" y="47"/>
                  </a:cubicBezTo>
                  <a:cubicBezTo>
                    <a:pt x="17" y="44"/>
                    <a:pt x="22" y="42"/>
                    <a:pt x="27" y="39"/>
                  </a:cubicBezTo>
                  <a:cubicBezTo>
                    <a:pt x="36" y="35"/>
                    <a:pt x="46" y="31"/>
                    <a:pt x="56" y="26"/>
                  </a:cubicBezTo>
                  <a:cubicBezTo>
                    <a:pt x="59" y="26"/>
                    <a:pt x="63" y="25"/>
                    <a:pt x="67" y="23"/>
                  </a:cubicBezTo>
                  <a:cubicBezTo>
                    <a:pt x="68" y="23"/>
                    <a:pt x="68" y="21"/>
                    <a:pt x="67" y="21"/>
                  </a:cubicBezTo>
                  <a:cubicBezTo>
                    <a:pt x="67" y="21"/>
                    <a:pt x="67" y="21"/>
                    <a:pt x="67" y="21"/>
                  </a:cubicBezTo>
                  <a:cubicBezTo>
                    <a:pt x="65" y="22"/>
                    <a:pt x="64" y="22"/>
                    <a:pt x="63" y="22"/>
                  </a:cubicBezTo>
                  <a:moveTo>
                    <a:pt x="9" y="35"/>
                  </a:moveTo>
                  <a:cubicBezTo>
                    <a:pt x="10" y="34"/>
                    <a:pt x="11" y="33"/>
                    <a:pt x="11" y="32"/>
                  </a:cubicBezTo>
                  <a:cubicBezTo>
                    <a:pt x="17" y="30"/>
                    <a:pt x="23" y="27"/>
                    <a:pt x="28" y="24"/>
                  </a:cubicBezTo>
                  <a:cubicBezTo>
                    <a:pt x="32" y="22"/>
                    <a:pt x="35" y="21"/>
                    <a:pt x="38" y="19"/>
                  </a:cubicBezTo>
                  <a:cubicBezTo>
                    <a:pt x="40" y="19"/>
                    <a:pt x="41" y="18"/>
                    <a:pt x="42" y="17"/>
                  </a:cubicBezTo>
                  <a:cubicBezTo>
                    <a:pt x="31" y="23"/>
                    <a:pt x="20" y="29"/>
                    <a:pt x="9" y="35"/>
                  </a:cubicBezTo>
                  <a:moveTo>
                    <a:pt x="55" y="22"/>
                  </a:moveTo>
                  <a:cubicBezTo>
                    <a:pt x="55" y="21"/>
                    <a:pt x="55" y="21"/>
                    <a:pt x="55" y="21"/>
                  </a:cubicBezTo>
                  <a:cubicBezTo>
                    <a:pt x="58" y="20"/>
                    <a:pt x="60" y="19"/>
                    <a:pt x="63" y="17"/>
                  </a:cubicBezTo>
                  <a:cubicBezTo>
                    <a:pt x="60" y="19"/>
                    <a:pt x="58" y="20"/>
                    <a:pt x="55" y="22"/>
                  </a:cubicBezTo>
                  <a:moveTo>
                    <a:pt x="55" y="24"/>
                  </a:moveTo>
                  <a:cubicBezTo>
                    <a:pt x="55" y="23"/>
                    <a:pt x="55" y="23"/>
                    <a:pt x="55" y="23"/>
                  </a:cubicBezTo>
                  <a:cubicBezTo>
                    <a:pt x="58" y="21"/>
                    <a:pt x="62" y="19"/>
                    <a:pt x="65" y="17"/>
                  </a:cubicBezTo>
                  <a:cubicBezTo>
                    <a:pt x="65" y="16"/>
                    <a:pt x="65" y="16"/>
                    <a:pt x="65" y="16"/>
                  </a:cubicBezTo>
                  <a:cubicBezTo>
                    <a:pt x="67" y="17"/>
                    <a:pt x="68" y="17"/>
                    <a:pt x="70" y="18"/>
                  </a:cubicBezTo>
                  <a:cubicBezTo>
                    <a:pt x="68" y="19"/>
                    <a:pt x="66" y="20"/>
                    <a:pt x="64" y="21"/>
                  </a:cubicBezTo>
                  <a:cubicBezTo>
                    <a:pt x="63" y="22"/>
                    <a:pt x="61" y="23"/>
                    <a:pt x="59" y="23"/>
                  </a:cubicBezTo>
                  <a:cubicBezTo>
                    <a:pt x="58" y="24"/>
                    <a:pt x="56" y="24"/>
                    <a:pt x="55" y="24"/>
                  </a:cubicBezTo>
                  <a:moveTo>
                    <a:pt x="55" y="17"/>
                  </a:moveTo>
                  <a:cubicBezTo>
                    <a:pt x="55" y="17"/>
                    <a:pt x="55" y="17"/>
                    <a:pt x="55" y="17"/>
                  </a:cubicBezTo>
                  <a:cubicBezTo>
                    <a:pt x="55" y="17"/>
                    <a:pt x="56" y="16"/>
                    <a:pt x="57" y="16"/>
                  </a:cubicBezTo>
                  <a:cubicBezTo>
                    <a:pt x="56" y="16"/>
                    <a:pt x="55" y="17"/>
                    <a:pt x="55" y="17"/>
                  </a:cubicBezTo>
                  <a:moveTo>
                    <a:pt x="16" y="26"/>
                  </a:moveTo>
                  <a:cubicBezTo>
                    <a:pt x="20" y="23"/>
                    <a:pt x="25" y="20"/>
                    <a:pt x="30" y="18"/>
                  </a:cubicBezTo>
                  <a:cubicBezTo>
                    <a:pt x="33" y="17"/>
                    <a:pt x="35" y="16"/>
                    <a:pt x="38" y="16"/>
                  </a:cubicBezTo>
                  <a:cubicBezTo>
                    <a:pt x="36" y="17"/>
                    <a:pt x="34" y="18"/>
                    <a:pt x="32" y="19"/>
                  </a:cubicBezTo>
                  <a:cubicBezTo>
                    <a:pt x="27" y="21"/>
                    <a:pt x="22" y="24"/>
                    <a:pt x="16" y="26"/>
                  </a:cubicBezTo>
                  <a:moveTo>
                    <a:pt x="58" y="16"/>
                  </a:moveTo>
                  <a:cubicBezTo>
                    <a:pt x="58" y="16"/>
                    <a:pt x="58" y="16"/>
                    <a:pt x="58" y="16"/>
                  </a:cubicBezTo>
                  <a:cubicBezTo>
                    <a:pt x="58" y="16"/>
                    <a:pt x="58" y="16"/>
                    <a:pt x="58" y="16"/>
                  </a:cubicBezTo>
                  <a:moveTo>
                    <a:pt x="55" y="21"/>
                  </a:moveTo>
                  <a:cubicBezTo>
                    <a:pt x="55" y="20"/>
                    <a:pt x="55" y="19"/>
                    <a:pt x="55" y="18"/>
                  </a:cubicBezTo>
                  <a:cubicBezTo>
                    <a:pt x="56" y="17"/>
                    <a:pt x="58" y="16"/>
                    <a:pt x="59" y="15"/>
                  </a:cubicBezTo>
                  <a:cubicBezTo>
                    <a:pt x="59" y="15"/>
                    <a:pt x="59" y="15"/>
                    <a:pt x="59" y="15"/>
                  </a:cubicBezTo>
                  <a:cubicBezTo>
                    <a:pt x="61" y="15"/>
                    <a:pt x="63" y="16"/>
                    <a:pt x="64" y="16"/>
                  </a:cubicBezTo>
                  <a:cubicBezTo>
                    <a:pt x="61" y="18"/>
                    <a:pt x="58" y="19"/>
                    <a:pt x="55" y="21"/>
                  </a:cubicBezTo>
                  <a:moveTo>
                    <a:pt x="16" y="27"/>
                  </a:moveTo>
                  <a:cubicBezTo>
                    <a:pt x="21" y="24"/>
                    <a:pt x="27" y="22"/>
                    <a:pt x="32" y="19"/>
                  </a:cubicBezTo>
                  <a:cubicBezTo>
                    <a:pt x="34" y="18"/>
                    <a:pt x="37" y="17"/>
                    <a:pt x="39" y="16"/>
                  </a:cubicBezTo>
                  <a:cubicBezTo>
                    <a:pt x="40" y="16"/>
                    <a:pt x="41" y="15"/>
                    <a:pt x="41" y="15"/>
                  </a:cubicBezTo>
                  <a:cubicBezTo>
                    <a:pt x="42" y="15"/>
                    <a:pt x="42" y="15"/>
                    <a:pt x="42" y="15"/>
                  </a:cubicBezTo>
                  <a:cubicBezTo>
                    <a:pt x="40" y="16"/>
                    <a:pt x="39" y="16"/>
                    <a:pt x="38" y="17"/>
                  </a:cubicBezTo>
                  <a:cubicBezTo>
                    <a:pt x="29" y="21"/>
                    <a:pt x="21" y="24"/>
                    <a:pt x="14" y="29"/>
                  </a:cubicBezTo>
                  <a:cubicBezTo>
                    <a:pt x="14" y="29"/>
                    <a:pt x="15" y="28"/>
                    <a:pt x="16" y="27"/>
                  </a:cubicBezTo>
                  <a:cubicBezTo>
                    <a:pt x="16" y="27"/>
                    <a:pt x="16" y="27"/>
                    <a:pt x="16" y="27"/>
                  </a:cubicBezTo>
                  <a:moveTo>
                    <a:pt x="8" y="38"/>
                  </a:moveTo>
                  <a:cubicBezTo>
                    <a:pt x="8" y="38"/>
                    <a:pt x="8" y="38"/>
                    <a:pt x="8" y="38"/>
                  </a:cubicBezTo>
                  <a:cubicBezTo>
                    <a:pt x="9" y="37"/>
                    <a:pt x="10" y="37"/>
                    <a:pt x="10" y="37"/>
                  </a:cubicBezTo>
                  <a:cubicBezTo>
                    <a:pt x="12" y="37"/>
                    <a:pt x="13" y="36"/>
                    <a:pt x="15" y="35"/>
                  </a:cubicBezTo>
                  <a:cubicBezTo>
                    <a:pt x="19" y="32"/>
                    <a:pt x="24" y="30"/>
                    <a:pt x="28" y="28"/>
                  </a:cubicBezTo>
                  <a:cubicBezTo>
                    <a:pt x="37" y="23"/>
                    <a:pt x="45" y="19"/>
                    <a:pt x="53" y="15"/>
                  </a:cubicBezTo>
                  <a:cubicBezTo>
                    <a:pt x="53" y="16"/>
                    <a:pt x="53" y="17"/>
                    <a:pt x="53" y="17"/>
                  </a:cubicBezTo>
                  <a:cubicBezTo>
                    <a:pt x="51" y="18"/>
                    <a:pt x="49" y="19"/>
                    <a:pt x="48" y="20"/>
                  </a:cubicBezTo>
                  <a:cubicBezTo>
                    <a:pt x="46" y="21"/>
                    <a:pt x="45" y="21"/>
                    <a:pt x="44" y="22"/>
                  </a:cubicBezTo>
                  <a:cubicBezTo>
                    <a:pt x="43" y="22"/>
                    <a:pt x="43" y="21"/>
                    <a:pt x="42" y="21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1" y="21"/>
                    <a:pt x="40" y="23"/>
                    <a:pt x="41" y="23"/>
                  </a:cubicBezTo>
                  <a:cubicBezTo>
                    <a:pt x="41" y="23"/>
                    <a:pt x="41" y="23"/>
                    <a:pt x="41" y="23"/>
                  </a:cubicBezTo>
                  <a:cubicBezTo>
                    <a:pt x="39" y="24"/>
                    <a:pt x="37" y="25"/>
                    <a:pt x="34" y="26"/>
                  </a:cubicBezTo>
                  <a:cubicBezTo>
                    <a:pt x="30" y="28"/>
                    <a:pt x="26" y="30"/>
                    <a:pt x="21" y="32"/>
                  </a:cubicBezTo>
                  <a:cubicBezTo>
                    <a:pt x="17" y="34"/>
                    <a:pt x="13" y="37"/>
                    <a:pt x="8" y="38"/>
                  </a:cubicBezTo>
                  <a:cubicBezTo>
                    <a:pt x="8" y="38"/>
                    <a:pt x="8" y="38"/>
                    <a:pt x="8" y="38"/>
                  </a:cubicBezTo>
                  <a:moveTo>
                    <a:pt x="55" y="16"/>
                  </a:moveTo>
                  <a:cubicBezTo>
                    <a:pt x="55" y="16"/>
                    <a:pt x="55" y="15"/>
                    <a:pt x="55" y="15"/>
                  </a:cubicBezTo>
                  <a:cubicBezTo>
                    <a:pt x="56" y="15"/>
                    <a:pt x="57" y="15"/>
                    <a:pt x="58" y="15"/>
                  </a:cubicBezTo>
                  <a:cubicBezTo>
                    <a:pt x="57" y="15"/>
                    <a:pt x="56" y="16"/>
                    <a:pt x="55" y="16"/>
                  </a:cubicBezTo>
                  <a:moveTo>
                    <a:pt x="12" y="31"/>
                  </a:moveTo>
                  <a:cubicBezTo>
                    <a:pt x="12" y="31"/>
                    <a:pt x="12" y="31"/>
                    <a:pt x="12" y="31"/>
                  </a:cubicBezTo>
                  <a:cubicBezTo>
                    <a:pt x="14" y="30"/>
                    <a:pt x="15" y="29"/>
                    <a:pt x="16" y="28"/>
                  </a:cubicBezTo>
                  <a:cubicBezTo>
                    <a:pt x="19" y="27"/>
                    <a:pt x="22" y="25"/>
                    <a:pt x="25" y="23"/>
                  </a:cubicBezTo>
                  <a:cubicBezTo>
                    <a:pt x="31" y="20"/>
                    <a:pt x="37" y="18"/>
                    <a:pt x="43" y="15"/>
                  </a:cubicBezTo>
                  <a:cubicBezTo>
                    <a:pt x="45" y="15"/>
                    <a:pt x="46" y="15"/>
                    <a:pt x="47" y="15"/>
                  </a:cubicBezTo>
                  <a:cubicBezTo>
                    <a:pt x="36" y="19"/>
                    <a:pt x="24" y="26"/>
                    <a:pt x="13" y="31"/>
                  </a:cubicBezTo>
                  <a:cubicBezTo>
                    <a:pt x="13" y="31"/>
                    <a:pt x="12" y="31"/>
                    <a:pt x="12" y="31"/>
                  </a:cubicBezTo>
                  <a:moveTo>
                    <a:pt x="9" y="37"/>
                  </a:moveTo>
                  <a:cubicBezTo>
                    <a:pt x="9" y="36"/>
                    <a:pt x="9" y="36"/>
                    <a:pt x="9" y="36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11" y="35"/>
                    <a:pt x="13" y="34"/>
                    <a:pt x="15" y="33"/>
                  </a:cubicBezTo>
                  <a:cubicBezTo>
                    <a:pt x="18" y="30"/>
                    <a:pt x="22" y="29"/>
                    <a:pt x="26" y="27"/>
                  </a:cubicBezTo>
                  <a:cubicBezTo>
                    <a:pt x="33" y="22"/>
                    <a:pt x="41" y="18"/>
                    <a:pt x="49" y="15"/>
                  </a:cubicBezTo>
                  <a:cubicBezTo>
                    <a:pt x="50" y="15"/>
                    <a:pt x="50" y="15"/>
                    <a:pt x="51" y="15"/>
                  </a:cubicBezTo>
                  <a:cubicBezTo>
                    <a:pt x="51" y="15"/>
                    <a:pt x="52" y="15"/>
                    <a:pt x="52" y="15"/>
                  </a:cubicBezTo>
                  <a:cubicBezTo>
                    <a:pt x="52" y="15"/>
                    <a:pt x="52" y="15"/>
                    <a:pt x="52" y="15"/>
                  </a:cubicBezTo>
                  <a:cubicBezTo>
                    <a:pt x="38" y="21"/>
                    <a:pt x="24" y="28"/>
                    <a:pt x="11" y="35"/>
                  </a:cubicBezTo>
                  <a:cubicBezTo>
                    <a:pt x="11" y="36"/>
                    <a:pt x="9" y="36"/>
                    <a:pt x="9" y="37"/>
                  </a:cubicBezTo>
                  <a:moveTo>
                    <a:pt x="63" y="0"/>
                  </a:moveTo>
                  <a:cubicBezTo>
                    <a:pt x="63" y="0"/>
                    <a:pt x="63" y="0"/>
                    <a:pt x="63" y="0"/>
                  </a:cubicBezTo>
                  <a:cubicBezTo>
                    <a:pt x="58" y="3"/>
                    <a:pt x="55" y="7"/>
                    <a:pt x="54" y="13"/>
                  </a:cubicBezTo>
                  <a:cubicBezTo>
                    <a:pt x="52" y="12"/>
                    <a:pt x="51" y="12"/>
                    <a:pt x="50" y="12"/>
                  </a:cubicBezTo>
                  <a:cubicBezTo>
                    <a:pt x="50" y="12"/>
                    <a:pt x="50" y="12"/>
                    <a:pt x="50" y="12"/>
                  </a:cubicBezTo>
                  <a:cubicBezTo>
                    <a:pt x="35" y="13"/>
                    <a:pt x="19" y="18"/>
                    <a:pt x="10" y="30"/>
                  </a:cubicBezTo>
                  <a:cubicBezTo>
                    <a:pt x="1" y="42"/>
                    <a:pt x="0" y="59"/>
                    <a:pt x="6" y="72"/>
                  </a:cubicBezTo>
                  <a:cubicBezTo>
                    <a:pt x="10" y="80"/>
                    <a:pt x="16" y="87"/>
                    <a:pt x="23" y="92"/>
                  </a:cubicBezTo>
                  <a:cubicBezTo>
                    <a:pt x="27" y="95"/>
                    <a:pt x="31" y="97"/>
                    <a:pt x="36" y="97"/>
                  </a:cubicBezTo>
                  <a:cubicBezTo>
                    <a:pt x="39" y="97"/>
                    <a:pt x="43" y="96"/>
                    <a:pt x="46" y="95"/>
                  </a:cubicBezTo>
                  <a:cubicBezTo>
                    <a:pt x="46" y="96"/>
                    <a:pt x="45" y="98"/>
                    <a:pt x="44" y="99"/>
                  </a:cubicBezTo>
                  <a:cubicBezTo>
                    <a:pt x="44" y="100"/>
                    <a:pt x="45" y="101"/>
                    <a:pt x="45" y="101"/>
                  </a:cubicBezTo>
                  <a:cubicBezTo>
                    <a:pt x="46" y="101"/>
                    <a:pt x="46" y="101"/>
                    <a:pt x="46" y="100"/>
                  </a:cubicBezTo>
                  <a:cubicBezTo>
                    <a:pt x="47" y="100"/>
                    <a:pt x="47" y="99"/>
                    <a:pt x="47" y="99"/>
                  </a:cubicBezTo>
                  <a:cubicBezTo>
                    <a:pt x="47" y="99"/>
                    <a:pt x="47" y="99"/>
                    <a:pt x="47" y="99"/>
                  </a:cubicBezTo>
                  <a:cubicBezTo>
                    <a:pt x="47" y="100"/>
                    <a:pt x="48" y="100"/>
                    <a:pt x="48" y="100"/>
                  </a:cubicBezTo>
                  <a:cubicBezTo>
                    <a:pt x="49" y="100"/>
                    <a:pt x="49" y="100"/>
                    <a:pt x="49" y="99"/>
                  </a:cubicBezTo>
                  <a:cubicBezTo>
                    <a:pt x="49" y="99"/>
                    <a:pt x="49" y="99"/>
                    <a:pt x="49" y="99"/>
                  </a:cubicBezTo>
                  <a:cubicBezTo>
                    <a:pt x="50" y="99"/>
                    <a:pt x="50" y="99"/>
                    <a:pt x="50" y="99"/>
                  </a:cubicBezTo>
                  <a:cubicBezTo>
                    <a:pt x="51" y="99"/>
                    <a:pt x="51" y="99"/>
                    <a:pt x="51" y="98"/>
                  </a:cubicBezTo>
                  <a:cubicBezTo>
                    <a:pt x="51" y="97"/>
                    <a:pt x="51" y="97"/>
                    <a:pt x="51" y="97"/>
                  </a:cubicBezTo>
                  <a:cubicBezTo>
                    <a:pt x="52" y="97"/>
                    <a:pt x="53" y="96"/>
                    <a:pt x="52" y="96"/>
                  </a:cubicBezTo>
                  <a:cubicBezTo>
                    <a:pt x="56" y="98"/>
                    <a:pt x="61" y="99"/>
                    <a:pt x="66" y="99"/>
                  </a:cubicBezTo>
                  <a:cubicBezTo>
                    <a:pt x="68" y="99"/>
                    <a:pt x="71" y="98"/>
                    <a:pt x="74" y="97"/>
                  </a:cubicBezTo>
                  <a:cubicBezTo>
                    <a:pt x="82" y="94"/>
                    <a:pt x="87" y="87"/>
                    <a:pt x="90" y="79"/>
                  </a:cubicBezTo>
                  <a:cubicBezTo>
                    <a:pt x="97" y="64"/>
                    <a:pt x="97" y="44"/>
                    <a:pt x="89" y="30"/>
                  </a:cubicBezTo>
                  <a:cubicBezTo>
                    <a:pt x="82" y="19"/>
                    <a:pt x="69" y="14"/>
                    <a:pt x="56" y="13"/>
                  </a:cubicBezTo>
                  <a:cubicBezTo>
                    <a:pt x="57" y="8"/>
                    <a:pt x="60" y="4"/>
                    <a:pt x="64" y="2"/>
                  </a:cubicBezTo>
                  <a:cubicBezTo>
                    <a:pt x="65" y="1"/>
                    <a:pt x="64" y="0"/>
                    <a:pt x="63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33"/>
            <p:cNvSpPr>
              <a:spLocks noEditPoints="1"/>
            </p:cNvSpPr>
            <p:nvPr/>
          </p:nvSpPr>
          <p:spPr bwMode="auto">
            <a:xfrm>
              <a:off x="8427706" y="3338439"/>
              <a:ext cx="411163" cy="428625"/>
            </a:xfrm>
            <a:custGeom>
              <a:avLst/>
              <a:gdLst>
                <a:gd name="T0" fmla="*/ 71 w 97"/>
                <a:gd name="T1" fmla="*/ 96 h 101"/>
                <a:gd name="T2" fmla="*/ 74 w 97"/>
                <a:gd name="T3" fmla="*/ 90 h 101"/>
                <a:gd name="T4" fmla="*/ 83 w 97"/>
                <a:gd name="T5" fmla="*/ 87 h 101"/>
                <a:gd name="T6" fmla="*/ 25 w 97"/>
                <a:gd name="T7" fmla="*/ 92 h 101"/>
                <a:gd name="T8" fmla="*/ 26 w 97"/>
                <a:gd name="T9" fmla="*/ 93 h 101"/>
                <a:gd name="T10" fmla="*/ 84 w 97"/>
                <a:gd name="T11" fmla="*/ 81 h 101"/>
                <a:gd name="T12" fmla="*/ 88 w 97"/>
                <a:gd name="T13" fmla="*/ 78 h 101"/>
                <a:gd name="T14" fmla="*/ 16 w 97"/>
                <a:gd name="T15" fmla="*/ 85 h 101"/>
                <a:gd name="T16" fmla="*/ 90 w 97"/>
                <a:gd name="T17" fmla="*/ 71 h 101"/>
                <a:gd name="T18" fmla="*/ 48 w 97"/>
                <a:gd name="T19" fmla="*/ 92 h 101"/>
                <a:gd name="T20" fmla="*/ 90 w 97"/>
                <a:gd name="T21" fmla="*/ 70 h 101"/>
                <a:gd name="T22" fmla="*/ 31 w 97"/>
                <a:gd name="T23" fmla="*/ 75 h 101"/>
                <a:gd name="T24" fmla="*/ 90 w 97"/>
                <a:gd name="T25" fmla="*/ 69 h 101"/>
                <a:gd name="T26" fmla="*/ 32 w 97"/>
                <a:gd name="T27" fmla="*/ 94 h 101"/>
                <a:gd name="T28" fmla="*/ 28 w 97"/>
                <a:gd name="T29" fmla="*/ 90 h 101"/>
                <a:gd name="T30" fmla="*/ 37 w 97"/>
                <a:gd name="T31" fmla="*/ 87 h 101"/>
                <a:gd name="T32" fmla="*/ 25 w 97"/>
                <a:gd name="T33" fmla="*/ 68 h 101"/>
                <a:gd name="T34" fmla="*/ 76 w 97"/>
                <a:gd name="T35" fmla="*/ 65 h 101"/>
                <a:gd name="T36" fmla="*/ 47 w 97"/>
                <a:gd name="T37" fmla="*/ 79 h 101"/>
                <a:gd name="T38" fmla="*/ 49 w 97"/>
                <a:gd name="T39" fmla="*/ 54 h 101"/>
                <a:gd name="T40" fmla="*/ 55 w 97"/>
                <a:gd name="T41" fmla="*/ 69 h 101"/>
                <a:gd name="T42" fmla="*/ 22 w 97"/>
                <a:gd name="T43" fmla="*/ 86 h 101"/>
                <a:gd name="T44" fmla="*/ 57 w 97"/>
                <a:gd name="T45" fmla="*/ 64 h 101"/>
                <a:gd name="T46" fmla="*/ 6 w 97"/>
                <a:gd name="T47" fmla="*/ 68 h 101"/>
                <a:gd name="T48" fmla="*/ 72 w 97"/>
                <a:gd name="T49" fmla="*/ 52 h 101"/>
                <a:gd name="T50" fmla="*/ 65 w 97"/>
                <a:gd name="T51" fmla="*/ 56 h 101"/>
                <a:gd name="T52" fmla="*/ 13 w 97"/>
                <a:gd name="T53" fmla="*/ 81 h 101"/>
                <a:gd name="T54" fmla="*/ 88 w 97"/>
                <a:gd name="T55" fmla="*/ 46 h 101"/>
                <a:gd name="T56" fmla="*/ 45 w 97"/>
                <a:gd name="T57" fmla="*/ 42 h 101"/>
                <a:gd name="T58" fmla="*/ 47 w 97"/>
                <a:gd name="T59" fmla="*/ 52 h 101"/>
                <a:gd name="T60" fmla="*/ 4 w 97"/>
                <a:gd name="T61" fmla="*/ 58 h 101"/>
                <a:gd name="T62" fmla="*/ 90 w 97"/>
                <a:gd name="T63" fmla="*/ 43 h 101"/>
                <a:gd name="T64" fmla="*/ 84 w 97"/>
                <a:gd name="T65" fmla="*/ 37 h 101"/>
                <a:gd name="T66" fmla="*/ 88 w 97"/>
                <a:gd name="T67" fmla="*/ 35 h 101"/>
                <a:gd name="T68" fmla="*/ 67 w 97"/>
                <a:gd name="T69" fmla="*/ 39 h 101"/>
                <a:gd name="T70" fmla="*/ 84 w 97"/>
                <a:gd name="T71" fmla="*/ 32 h 101"/>
                <a:gd name="T72" fmla="*/ 5 w 97"/>
                <a:gd name="T73" fmla="*/ 64 h 101"/>
                <a:gd name="T74" fmla="*/ 4 w 97"/>
                <a:gd name="T75" fmla="*/ 52 h 101"/>
                <a:gd name="T76" fmla="*/ 18 w 97"/>
                <a:gd name="T77" fmla="*/ 55 h 101"/>
                <a:gd name="T78" fmla="*/ 23 w 97"/>
                <a:gd name="T79" fmla="*/ 39 h 101"/>
                <a:gd name="T80" fmla="*/ 33 w 97"/>
                <a:gd name="T81" fmla="*/ 33 h 101"/>
                <a:gd name="T82" fmla="*/ 71 w 97"/>
                <a:gd name="T83" fmla="*/ 31 h 101"/>
                <a:gd name="T84" fmla="*/ 45 w 97"/>
                <a:gd name="T85" fmla="*/ 25 h 101"/>
                <a:gd name="T86" fmla="*/ 49 w 97"/>
                <a:gd name="T87" fmla="*/ 24 h 101"/>
                <a:gd name="T88" fmla="*/ 77 w 97"/>
                <a:gd name="T89" fmla="*/ 23 h 101"/>
                <a:gd name="T90" fmla="*/ 73 w 97"/>
                <a:gd name="T91" fmla="*/ 23 h 101"/>
                <a:gd name="T92" fmla="*/ 16 w 97"/>
                <a:gd name="T93" fmla="*/ 33 h 101"/>
                <a:gd name="T94" fmla="*/ 52 w 97"/>
                <a:gd name="T95" fmla="*/ 19 h 101"/>
                <a:gd name="T96" fmla="*/ 4 w 97"/>
                <a:gd name="T97" fmla="*/ 52 h 101"/>
                <a:gd name="T98" fmla="*/ 38 w 97"/>
                <a:gd name="T99" fmla="*/ 20 h 101"/>
                <a:gd name="T100" fmla="*/ 69 w 97"/>
                <a:gd name="T101" fmla="*/ 18 h 101"/>
                <a:gd name="T102" fmla="*/ 57 w 97"/>
                <a:gd name="T103" fmla="*/ 16 h 101"/>
                <a:gd name="T104" fmla="*/ 41 w 97"/>
                <a:gd name="T105" fmla="*/ 16 h 101"/>
                <a:gd name="T106" fmla="*/ 52 w 97"/>
                <a:gd name="T107" fmla="*/ 15 h 101"/>
                <a:gd name="T108" fmla="*/ 7 w 97"/>
                <a:gd name="T109" fmla="*/ 38 h 101"/>
                <a:gd name="T110" fmla="*/ 12 w 97"/>
                <a:gd name="T111" fmla="*/ 31 h 101"/>
                <a:gd name="T112" fmla="*/ 10 w 97"/>
                <a:gd name="T113" fmla="*/ 36 h 101"/>
                <a:gd name="T114" fmla="*/ 45 w 97"/>
                <a:gd name="T115" fmla="*/ 96 h 101"/>
                <a:gd name="T116" fmla="*/ 50 w 97"/>
                <a:gd name="T117" fmla="*/ 9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7" h="101">
                  <a:moveTo>
                    <a:pt x="73" y="95"/>
                  </a:moveTo>
                  <a:cubicBezTo>
                    <a:pt x="75" y="94"/>
                    <a:pt x="77" y="93"/>
                    <a:pt x="78" y="92"/>
                  </a:cubicBezTo>
                  <a:cubicBezTo>
                    <a:pt x="78" y="92"/>
                    <a:pt x="77" y="93"/>
                    <a:pt x="76" y="93"/>
                  </a:cubicBezTo>
                  <a:cubicBezTo>
                    <a:pt x="75" y="94"/>
                    <a:pt x="74" y="95"/>
                    <a:pt x="73" y="95"/>
                  </a:cubicBezTo>
                  <a:moveTo>
                    <a:pt x="65" y="97"/>
                  </a:moveTo>
                  <a:cubicBezTo>
                    <a:pt x="70" y="95"/>
                    <a:pt x="74" y="92"/>
                    <a:pt x="79" y="89"/>
                  </a:cubicBezTo>
                  <a:cubicBezTo>
                    <a:pt x="79" y="89"/>
                    <a:pt x="80" y="89"/>
                    <a:pt x="81" y="88"/>
                  </a:cubicBezTo>
                  <a:cubicBezTo>
                    <a:pt x="82" y="88"/>
                    <a:pt x="82" y="87"/>
                    <a:pt x="82" y="87"/>
                  </a:cubicBezTo>
                  <a:cubicBezTo>
                    <a:pt x="82" y="87"/>
                    <a:pt x="82" y="88"/>
                    <a:pt x="82" y="88"/>
                  </a:cubicBezTo>
                  <a:cubicBezTo>
                    <a:pt x="81" y="89"/>
                    <a:pt x="80" y="90"/>
                    <a:pt x="79" y="90"/>
                  </a:cubicBezTo>
                  <a:cubicBezTo>
                    <a:pt x="76" y="92"/>
                    <a:pt x="74" y="94"/>
                    <a:pt x="71" y="96"/>
                  </a:cubicBezTo>
                  <a:cubicBezTo>
                    <a:pt x="71" y="96"/>
                    <a:pt x="71" y="96"/>
                    <a:pt x="71" y="96"/>
                  </a:cubicBezTo>
                  <a:cubicBezTo>
                    <a:pt x="69" y="97"/>
                    <a:pt x="67" y="97"/>
                    <a:pt x="65" y="97"/>
                  </a:cubicBezTo>
                  <a:moveTo>
                    <a:pt x="53" y="94"/>
                  </a:moveTo>
                  <a:cubicBezTo>
                    <a:pt x="52" y="94"/>
                    <a:pt x="51" y="93"/>
                    <a:pt x="50" y="93"/>
                  </a:cubicBezTo>
                  <a:cubicBezTo>
                    <a:pt x="55" y="91"/>
                    <a:pt x="60" y="89"/>
                    <a:pt x="65" y="87"/>
                  </a:cubicBezTo>
                  <a:cubicBezTo>
                    <a:pt x="61" y="89"/>
                    <a:pt x="57" y="92"/>
                    <a:pt x="53" y="94"/>
                  </a:cubicBezTo>
                  <a:moveTo>
                    <a:pt x="63" y="97"/>
                  </a:moveTo>
                  <a:cubicBezTo>
                    <a:pt x="61" y="97"/>
                    <a:pt x="60" y="97"/>
                    <a:pt x="59" y="96"/>
                  </a:cubicBezTo>
                  <a:cubicBezTo>
                    <a:pt x="63" y="95"/>
                    <a:pt x="66" y="93"/>
                    <a:pt x="70" y="91"/>
                  </a:cubicBezTo>
                  <a:cubicBezTo>
                    <a:pt x="73" y="89"/>
                    <a:pt x="76" y="88"/>
                    <a:pt x="80" y="86"/>
                  </a:cubicBezTo>
                  <a:cubicBezTo>
                    <a:pt x="78" y="87"/>
                    <a:pt x="76" y="89"/>
                    <a:pt x="74" y="90"/>
                  </a:cubicBezTo>
                  <a:cubicBezTo>
                    <a:pt x="70" y="92"/>
                    <a:pt x="66" y="94"/>
                    <a:pt x="63" y="97"/>
                  </a:cubicBezTo>
                  <a:moveTo>
                    <a:pt x="57" y="96"/>
                  </a:moveTo>
                  <a:cubicBezTo>
                    <a:pt x="56" y="96"/>
                    <a:pt x="55" y="95"/>
                    <a:pt x="54" y="95"/>
                  </a:cubicBezTo>
                  <a:cubicBezTo>
                    <a:pt x="62" y="91"/>
                    <a:pt x="70" y="87"/>
                    <a:pt x="79" y="83"/>
                  </a:cubicBezTo>
                  <a:cubicBezTo>
                    <a:pt x="77" y="84"/>
                    <a:pt x="76" y="85"/>
                    <a:pt x="74" y="86"/>
                  </a:cubicBezTo>
                  <a:cubicBezTo>
                    <a:pt x="69" y="89"/>
                    <a:pt x="63" y="93"/>
                    <a:pt x="57" y="96"/>
                  </a:cubicBezTo>
                  <a:moveTo>
                    <a:pt x="63" y="97"/>
                  </a:moveTo>
                  <a:cubicBezTo>
                    <a:pt x="63" y="97"/>
                    <a:pt x="63" y="97"/>
                    <a:pt x="63" y="97"/>
                  </a:cubicBezTo>
                  <a:cubicBezTo>
                    <a:pt x="66" y="95"/>
                    <a:pt x="66" y="95"/>
                    <a:pt x="66" y="95"/>
                  </a:cubicBezTo>
                  <a:cubicBezTo>
                    <a:pt x="73" y="91"/>
                    <a:pt x="79" y="87"/>
                    <a:pt x="85" y="83"/>
                  </a:cubicBezTo>
                  <a:cubicBezTo>
                    <a:pt x="85" y="84"/>
                    <a:pt x="84" y="85"/>
                    <a:pt x="83" y="87"/>
                  </a:cubicBezTo>
                  <a:cubicBezTo>
                    <a:pt x="83" y="87"/>
                    <a:pt x="83" y="87"/>
                    <a:pt x="83" y="87"/>
                  </a:cubicBezTo>
                  <a:cubicBezTo>
                    <a:pt x="79" y="88"/>
                    <a:pt x="76" y="91"/>
                    <a:pt x="72" y="93"/>
                  </a:cubicBezTo>
                  <a:cubicBezTo>
                    <a:pt x="70" y="94"/>
                    <a:pt x="69" y="95"/>
                    <a:pt x="67" y="96"/>
                  </a:cubicBezTo>
                  <a:cubicBezTo>
                    <a:pt x="66" y="96"/>
                    <a:pt x="65" y="97"/>
                    <a:pt x="63" y="97"/>
                  </a:cubicBezTo>
                  <a:cubicBezTo>
                    <a:pt x="63" y="97"/>
                    <a:pt x="63" y="97"/>
                    <a:pt x="63" y="97"/>
                  </a:cubicBezTo>
                  <a:moveTo>
                    <a:pt x="25" y="92"/>
                  </a:moveTo>
                  <a:cubicBezTo>
                    <a:pt x="24" y="92"/>
                    <a:pt x="23" y="91"/>
                    <a:pt x="22" y="91"/>
                  </a:cubicBezTo>
                  <a:cubicBezTo>
                    <a:pt x="29" y="88"/>
                    <a:pt x="36" y="85"/>
                    <a:pt x="43" y="82"/>
                  </a:cubicBezTo>
                  <a:cubicBezTo>
                    <a:pt x="42" y="82"/>
                    <a:pt x="40" y="83"/>
                    <a:pt x="39" y="84"/>
                  </a:cubicBezTo>
                  <a:cubicBezTo>
                    <a:pt x="37" y="85"/>
                    <a:pt x="34" y="86"/>
                    <a:pt x="31" y="88"/>
                  </a:cubicBezTo>
                  <a:cubicBezTo>
                    <a:pt x="29" y="89"/>
                    <a:pt x="27" y="91"/>
                    <a:pt x="25" y="92"/>
                  </a:cubicBezTo>
                  <a:moveTo>
                    <a:pt x="35" y="95"/>
                  </a:moveTo>
                  <a:cubicBezTo>
                    <a:pt x="34" y="95"/>
                    <a:pt x="33" y="95"/>
                    <a:pt x="32" y="95"/>
                  </a:cubicBezTo>
                  <a:cubicBezTo>
                    <a:pt x="38" y="93"/>
                    <a:pt x="43" y="90"/>
                    <a:pt x="49" y="87"/>
                  </a:cubicBezTo>
                  <a:cubicBezTo>
                    <a:pt x="54" y="85"/>
                    <a:pt x="59" y="83"/>
                    <a:pt x="63" y="81"/>
                  </a:cubicBezTo>
                  <a:cubicBezTo>
                    <a:pt x="60" y="84"/>
                    <a:pt x="56" y="86"/>
                    <a:pt x="52" y="88"/>
                  </a:cubicBezTo>
                  <a:cubicBezTo>
                    <a:pt x="50" y="89"/>
                    <a:pt x="48" y="90"/>
                    <a:pt x="46" y="92"/>
                  </a:cubicBezTo>
                  <a:cubicBezTo>
                    <a:pt x="45" y="92"/>
                    <a:pt x="44" y="93"/>
                    <a:pt x="43" y="94"/>
                  </a:cubicBezTo>
                  <a:cubicBezTo>
                    <a:pt x="40" y="94"/>
                    <a:pt x="37" y="95"/>
                    <a:pt x="35" y="95"/>
                  </a:cubicBezTo>
                  <a:moveTo>
                    <a:pt x="31" y="94"/>
                  </a:moveTo>
                  <a:cubicBezTo>
                    <a:pt x="31" y="94"/>
                    <a:pt x="31" y="94"/>
                    <a:pt x="31" y="94"/>
                  </a:cubicBezTo>
                  <a:cubicBezTo>
                    <a:pt x="29" y="94"/>
                    <a:pt x="28" y="94"/>
                    <a:pt x="26" y="93"/>
                  </a:cubicBezTo>
                  <a:cubicBezTo>
                    <a:pt x="31" y="92"/>
                    <a:pt x="35" y="89"/>
                    <a:pt x="39" y="87"/>
                  </a:cubicBezTo>
                  <a:cubicBezTo>
                    <a:pt x="45" y="84"/>
                    <a:pt x="51" y="82"/>
                    <a:pt x="58" y="79"/>
                  </a:cubicBezTo>
                  <a:cubicBezTo>
                    <a:pt x="53" y="81"/>
                    <a:pt x="49" y="84"/>
                    <a:pt x="45" y="86"/>
                  </a:cubicBezTo>
                  <a:cubicBezTo>
                    <a:pt x="43" y="87"/>
                    <a:pt x="41" y="88"/>
                    <a:pt x="39" y="89"/>
                  </a:cubicBezTo>
                  <a:cubicBezTo>
                    <a:pt x="37" y="92"/>
                    <a:pt x="34" y="93"/>
                    <a:pt x="31" y="94"/>
                  </a:cubicBezTo>
                  <a:cubicBezTo>
                    <a:pt x="31" y="94"/>
                    <a:pt x="31" y="94"/>
                    <a:pt x="31" y="94"/>
                  </a:cubicBezTo>
                  <a:moveTo>
                    <a:pt x="59" y="96"/>
                  </a:moveTo>
                  <a:cubicBezTo>
                    <a:pt x="62" y="94"/>
                    <a:pt x="66" y="91"/>
                    <a:pt x="70" y="89"/>
                  </a:cubicBezTo>
                  <a:cubicBezTo>
                    <a:pt x="73" y="87"/>
                    <a:pt x="76" y="85"/>
                    <a:pt x="79" y="83"/>
                  </a:cubicBezTo>
                  <a:cubicBezTo>
                    <a:pt x="81" y="83"/>
                    <a:pt x="82" y="82"/>
                    <a:pt x="83" y="81"/>
                  </a:cubicBezTo>
                  <a:cubicBezTo>
                    <a:pt x="84" y="81"/>
                    <a:pt x="84" y="81"/>
                    <a:pt x="84" y="81"/>
                  </a:cubicBezTo>
                  <a:cubicBezTo>
                    <a:pt x="85" y="80"/>
                    <a:pt x="86" y="80"/>
                    <a:pt x="87" y="79"/>
                  </a:cubicBezTo>
                  <a:cubicBezTo>
                    <a:pt x="87" y="80"/>
                    <a:pt x="86" y="81"/>
                    <a:pt x="86" y="82"/>
                  </a:cubicBezTo>
                  <a:cubicBezTo>
                    <a:pt x="85" y="82"/>
                    <a:pt x="85" y="82"/>
                    <a:pt x="85" y="82"/>
                  </a:cubicBezTo>
                  <a:cubicBezTo>
                    <a:pt x="80" y="86"/>
                    <a:pt x="73" y="89"/>
                    <a:pt x="67" y="92"/>
                  </a:cubicBezTo>
                  <a:cubicBezTo>
                    <a:pt x="65" y="94"/>
                    <a:pt x="60" y="95"/>
                    <a:pt x="59" y="96"/>
                  </a:cubicBezTo>
                  <a:moveTo>
                    <a:pt x="54" y="94"/>
                  </a:moveTo>
                  <a:cubicBezTo>
                    <a:pt x="54" y="94"/>
                    <a:pt x="57" y="92"/>
                    <a:pt x="57" y="92"/>
                  </a:cubicBezTo>
                  <a:cubicBezTo>
                    <a:pt x="59" y="91"/>
                    <a:pt x="60" y="90"/>
                    <a:pt x="62" y="89"/>
                  </a:cubicBezTo>
                  <a:cubicBezTo>
                    <a:pt x="66" y="87"/>
                    <a:pt x="71" y="85"/>
                    <a:pt x="75" y="82"/>
                  </a:cubicBezTo>
                  <a:cubicBezTo>
                    <a:pt x="80" y="80"/>
                    <a:pt x="84" y="78"/>
                    <a:pt x="89" y="75"/>
                  </a:cubicBezTo>
                  <a:cubicBezTo>
                    <a:pt x="88" y="76"/>
                    <a:pt x="88" y="77"/>
                    <a:pt x="88" y="78"/>
                  </a:cubicBezTo>
                  <a:cubicBezTo>
                    <a:pt x="86" y="79"/>
                    <a:pt x="84" y="80"/>
                    <a:pt x="83" y="81"/>
                  </a:cubicBezTo>
                  <a:cubicBezTo>
                    <a:pt x="77" y="83"/>
                    <a:pt x="71" y="86"/>
                    <a:pt x="65" y="89"/>
                  </a:cubicBezTo>
                  <a:cubicBezTo>
                    <a:pt x="62" y="90"/>
                    <a:pt x="59" y="92"/>
                    <a:pt x="56" y="93"/>
                  </a:cubicBezTo>
                  <a:cubicBezTo>
                    <a:pt x="55" y="94"/>
                    <a:pt x="54" y="94"/>
                    <a:pt x="54" y="94"/>
                  </a:cubicBezTo>
                  <a:moveTo>
                    <a:pt x="73" y="77"/>
                  </a:moveTo>
                  <a:cubicBezTo>
                    <a:pt x="75" y="76"/>
                    <a:pt x="77" y="75"/>
                    <a:pt x="78" y="74"/>
                  </a:cubicBezTo>
                  <a:cubicBezTo>
                    <a:pt x="80" y="74"/>
                    <a:pt x="81" y="73"/>
                    <a:pt x="83" y="73"/>
                  </a:cubicBezTo>
                  <a:cubicBezTo>
                    <a:pt x="80" y="74"/>
                    <a:pt x="76" y="76"/>
                    <a:pt x="73" y="77"/>
                  </a:cubicBezTo>
                  <a:moveTo>
                    <a:pt x="18" y="87"/>
                  </a:moveTo>
                  <a:cubicBezTo>
                    <a:pt x="17" y="86"/>
                    <a:pt x="17" y="85"/>
                    <a:pt x="16" y="85"/>
                  </a:cubicBezTo>
                  <a:cubicBezTo>
                    <a:pt x="16" y="85"/>
                    <a:pt x="16" y="85"/>
                    <a:pt x="16" y="85"/>
                  </a:cubicBezTo>
                  <a:cubicBezTo>
                    <a:pt x="22" y="82"/>
                    <a:pt x="28" y="79"/>
                    <a:pt x="34" y="77"/>
                  </a:cubicBezTo>
                  <a:cubicBezTo>
                    <a:pt x="38" y="75"/>
                    <a:pt x="43" y="73"/>
                    <a:pt x="47" y="71"/>
                  </a:cubicBezTo>
                  <a:cubicBezTo>
                    <a:pt x="43" y="73"/>
                    <a:pt x="38" y="76"/>
                    <a:pt x="34" y="78"/>
                  </a:cubicBezTo>
                  <a:cubicBezTo>
                    <a:pt x="29" y="81"/>
                    <a:pt x="23" y="83"/>
                    <a:pt x="18" y="87"/>
                  </a:cubicBezTo>
                  <a:moveTo>
                    <a:pt x="45" y="93"/>
                  </a:moveTo>
                  <a:cubicBezTo>
                    <a:pt x="45" y="93"/>
                    <a:pt x="45" y="93"/>
                    <a:pt x="45" y="93"/>
                  </a:cubicBezTo>
                  <a:cubicBezTo>
                    <a:pt x="45" y="93"/>
                    <a:pt x="45" y="93"/>
                    <a:pt x="45" y="93"/>
                  </a:cubicBezTo>
                  <a:cubicBezTo>
                    <a:pt x="47" y="92"/>
                    <a:pt x="49" y="91"/>
                    <a:pt x="51" y="90"/>
                  </a:cubicBezTo>
                  <a:cubicBezTo>
                    <a:pt x="54" y="88"/>
                    <a:pt x="58" y="87"/>
                    <a:pt x="61" y="85"/>
                  </a:cubicBezTo>
                  <a:cubicBezTo>
                    <a:pt x="65" y="84"/>
                    <a:pt x="68" y="82"/>
                    <a:pt x="71" y="80"/>
                  </a:cubicBezTo>
                  <a:cubicBezTo>
                    <a:pt x="77" y="77"/>
                    <a:pt x="84" y="74"/>
                    <a:pt x="90" y="71"/>
                  </a:cubicBezTo>
                  <a:cubicBezTo>
                    <a:pt x="90" y="71"/>
                    <a:pt x="90" y="72"/>
                    <a:pt x="90" y="72"/>
                  </a:cubicBezTo>
                  <a:cubicBezTo>
                    <a:pt x="89" y="73"/>
                    <a:pt x="89" y="74"/>
                    <a:pt x="89" y="75"/>
                  </a:cubicBezTo>
                  <a:cubicBezTo>
                    <a:pt x="89" y="75"/>
                    <a:pt x="89" y="75"/>
                    <a:pt x="89" y="75"/>
                  </a:cubicBezTo>
                  <a:cubicBezTo>
                    <a:pt x="88" y="75"/>
                    <a:pt x="88" y="75"/>
                    <a:pt x="87" y="75"/>
                  </a:cubicBezTo>
                  <a:cubicBezTo>
                    <a:pt x="87" y="75"/>
                    <a:pt x="87" y="75"/>
                    <a:pt x="87" y="75"/>
                  </a:cubicBezTo>
                  <a:cubicBezTo>
                    <a:pt x="82" y="78"/>
                    <a:pt x="76" y="80"/>
                    <a:pt x="71" y="83"/>
                  </a:cubicBezTo>
                  <a:cubicBezTo>
                    <a:pt x="64" y="87"/>
                    <a:pt x="57" y="90"/>
                    <a:pt x="50" y="92"/>
                  </a:cubicBezTo>
                  <a:cubicBezTo>
                    <a:pt x="49" y="92"/>
                    <a:pt x="49" y="92"/>
                    <a:pt x="49" y="92"/>
                  </a:cubicBezTo>
                  <a:cubicBezTo>
                    <a:pt x="49" y="92"/>
                    <a:pt x="49" y="92"/>
                    <a:pt x="49" y="92"/>
                  </a:cubicBezTo>
                  <a:cubicBezTo>
                    <a:pt x="48" y="92"/>
                    <a:pt x="48" y="92"/>
                    <a:pt x="48" y="92"/>
                  </a:cubicBezTo>
                  <a:cubicBezTo>
                    <a:pt x="48" y="92"/>
                    <a:pt x="48" y="92"/>
                    <a:pt x="48" y="92"/>
                  </a:cubicBezTo>
                  <a:cubicBezTo>
                    <a:pt x="48" y="92"/>
                    <a:pt x="48" y="92"/>
                    <a:pt x="47" y="92"/>
                  </a:cubicBezTo>
                  <a:cubicBezTo>
                    <a:pt x="47" y="92"/>
                    <a:pt x="47" y="93"/>
                    <a:pt x="47" y="93"/>
                  </a:cubicBezTo>
                  <a:cubicBezTo>
                    <a:pt x="47" y="93"/>
                    <a:pt x="47" y="93"/>
                    <a:pt x="47" y="93"/>
                  </a:cubicBezTo>
                  <a:cubicBezTo>
                    <a:pt x="46" y="93"/>
                    <a:pt x="45" y="93"/>
                    <a:pt x="45" y="93"/>
                  </a:cubicBezTo>
                  <a:moveTo>
                    <a:pt x="50" y="90"/>
                  </a:moveTo>
                  <a:cubicBezTo>
                    <a:pt x="51" y="89"/>
                    <a:pt x="52" y="89"/>
                    <a:pt x="52" y="88"/>
                  </a:cubicBezTo>
                  <a:cubicBezTo>
                    <a:pt x="56" y="86"/>
                    <a:pt x="61" y="83"/>
                    <a:pt x="66" y="81"/>
                  </a:cubicBezTo>
                  <a:cubicBezTo>
                    <a:pt x="67" y="80"/>
                    <a:pt x="68" y="80"/>
                    <a:pt x="69" y="79"/>
                  </a:cubicBezTo>
                  <a:cubicBezTo>
                    <a:pt x="70" y="79"/>
                    <a:pt x="70" y="78"/>
                    <a:pt x="71" y="78"/>
                  </a:cubicBezTo>
                  <a:cubicBezTo>
                    <a:pt x="77" y="76"/>
                    <a:pt x="83" y="73"/>
                    <a:pt x="89" y="71"/>
                  </a:cubicBezTo>
                  <a:cubicBezTo>
                    <a:pt x="89" y="70"/>
                    <a:pt x="90" y="70"/>
                    <a:pt x="90" y="70"/>
                  </a:cubicBezTo>
                  <a:cubicBezTo>
                    <a:pt x="90" y="70"/>
                    <a:pt x="90" y="70"/>
                    <a:pt x="90" y="70"/>
                  </a:cubicBezTo>
                  <a:cubicBezTo>
                    <a:pt x="82" y="74"/>
                    <a:pt x="74" y="78"/>
                    <a:pt x="67" y="82"/>
                  </a:cubicBezTo>
                  <a:cubicBezTo>
                    <a:pt x="61" y="85"/>
                    <a:pt x="56" y="87"/>
                    <a:pt x="50" y="90"/>
                  </a:cubicBezTo>
                  <a:moveTo>
                    <a:pt x="70" y="71"/>
                  </a:moveTo>
                  <a:cubicBezTo>
                    <a:pt x="71" y="70"/>
                    <a:pt x="72" y="70"/>
                    <a:pt x="73" y="70"/>
                  </a:cubicBezTo>
                  <a:cubicBezTo>
                    <a:pt x="72" y="70"/>
                    <a:pt x="71" y="70"/>
                    <a:pt x="70" y="71"/>
                  </a:cubicBezTo>
                  <a:moveTo>
                    <a:pt x="16" y="84"/>
                  </a:moveTo>
                  <a:cubicBezTo>
                    <a:pt x="15" y="83"/>
                    <a:pt x="14" y="82"/>
                    <a:pt x="13" y="81"/>
                  </a:cubicBezTo>
                  <a:cubicBezTo>
                    <a:pt x="19" y="79"/>
                    <a:pt x="24" y="77"/>
                    <a:pt x="30" y="74"/>
                  </a:cubicBezTo>
                  <a:cubicBezTo>
                    <a:pt x="36" y="72"/>
                    <a:pt x="42" y="69"/>
                    <a:pt x="48" y="67"/>
                  </a:cubicBezTo>
                  <a:cubicBezTo>
                    <a:pt x="42" y="70"/>
                    <a:pt x="37" y="72"/>
                    <a:pt x="31" y="75"/>
                  </a:cubicBezTo>
                  <a:cubicBezTo>
                    <a:pt x="26" y="78"/>
                    <a:pt x="20" y="80"/>
                    <a:pt x="16" y="84"/>
                  </a:cubicBezTo>
                  <a:moveTo>
                    <a:pt x="32" y="94"/>
                  </a:moveTo>
                  <a:cubicBezTo>
                    <a:pt x="32" y="94"/>
                    <a:pt x="34" y="93"/>
                    <a:pt x="34" y="93"/>
                  </a:cubicBezTo>
                  <a:cubicBezTo>
                    <a:pt x="37" y="92"/>
                    <a:pt x="39" y="91"/>
                    <a:pt x="41" y="89"/>
                  </a:cubicBezTo>
                  <a:cubicBezTo>
                    <a:pt x="43" y="88"/>
                    <a:pt x="45" y="86"/>
                    <a:pt x="48" y="85"/>
                  </a:cubicBezTo>
                  <a:cubicBezTo>
                    <a:pt x="53" y="82"/>
                    <a:pt x="58" y="80"/>
                    <a:pt x="64" y="77"/>
                  </a:cubicBezTo>
                  <a:cubicBezTo>
                    <a:pt x="64" y="77"/>
                    <a:pt x="64" y="77"/>
                    <a:pt x="65" y="77"/>
                  </a:cubicBezTo>
                  <a:cubicBezTo>
                    <a:pt x="74" y="73"/>
                    <a:pt x="82" y="70"/>
                    <a:pt x="91" y="66"/>
                  </a:cubicBezTo>
                  <a:cubicBezTo>
                    <a:pt x="91" y="67"/>
                    <a:pt x="91" y="68"/>
                    <a:pt x="90" y="69"/>
                  </a:cubicBezTo>
                  <a:cubicBezTo>
                    <a:pt x="90" y="69"/>
                    <a:pt x="90" y="69"/>
                    <a:pt x="90" y="69"/>
                  </a:cubicBezTo>
                  <a:cubicBezTo>
                    <a:pt x="90" y="69"/>
                    <a:pt x="90" y="69"/>
                    <a:pt x="90" y="69"/>
                  </a:cubicBezTo>
                  <a:cubicBezTo>
                    <a:pt x="89" y="69"/>
                    <a:pt x="89" y="69"/>
                    <a:pt x="89" y="70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87" y="71"/>
                    <a:pt x="86" y="71"/>
                    <a:pt x="85" y="71"/>
                  </a:cubicBezTo>
                  <a:cubicBezTo>
                    <a:pt x="84" y="72"/>
                    <a:pt x="82" y="72"/>
                    <a:pt x="81" y="73"/>
                  </a:cubicBezTo>
                  <a:cubicBezTo>
                    <a:pt x="77" y="74"/>
                    <a:pt x="74" y="76"/>
                    <a:pt x="71" y="77"/>
                  </a:cubicBezTo>
                  <a:cubicBezTo>
                    <a:pt x="70" y="78"/>
                    <a:pt x="69" y="79"/>
                    <a:pt x="68" y="79"/>
                  </a:cubicBezTo>
                  <a:cubicBezTo>
                    <a:pt x="65" y="80"/>
                    <a:pt x="63" y="81"/>
                    <a:pt x="60" y="82"/>
                  </a:cubicBezTo>
                  <a:cubicBezTo>
                    <a:pt x="55" y="84"/>
                    <a:pt x="50" y="86"/>
                    <a:pt x="45" y="89"/>
                  </a:cubicBezTo>
                  <a:cubicBezTo>
                    <a:pt x="43" y="90"/>
                    <a:pt x="41" y="91"/>
                    <a:pt x="38" y="92"/>
                  </a:cubicBezTo>
                  <a:cubicBezTo>
                    <a:pt x="37" y="93"/>
                    <a:pt x="35" y="93"/>
                    <a:pt x="33" y="94"/>
                  </a:cubicBezTo>
                  <a:cubicBezTo>
                    <a:pt x="32" y="94"/>
                    <a:pt x="32" y="94"/>
                    <a:pt x="32" y="94"/>
                  </a:cubicBezTo>
                  <a:moveTo>
                    <a:pt x="22" y="90"/>
                  </a:moveTo>
                  <a:cubicBezTo>
                    <a:pt x="21" y="89"/>
                    <a:pt x="20" y="88"/>
                    <a:pt x="19" y="88"/>
                  </a:cubicBezTo>
                  <a:cubicBezTo>
                    <a:pt x="24" y="86"/>
                    <a:pt x="29" y="83"/>
                    <a:pt x="34" y="80"/>
                  </a:cubicBezTo>
                  <a:cubicBezTo>
                    <a:pt x="41" y="77"/>
                    <a:pt x="48" y="75"/>
                    <a:pt x="55" y="72"/>
                  </a:cubicBezTo>
                  <a:cubicBezTo>
                    <a:pt x="61" y="70"/>
                    <a:pt x="68" y="67"/>
                    <a:pt x="74" y="65"/>
                  </a:cubicBezTo>
                  <a:cubicBezTo>
                    <a:pt x="72" y="66"/>
                    <a:pt x="69" y="67"/>
                    <a:pt x="66" y="68"/>
                  </a:cubicBezTo>
                  <a:cubicBezTo>
                    <a:pt x="62" y="70"/>
                    <a:pt x="58" y="72"/>
                    <a:pt x="54" y="73"/>
                  </a:cubicBezTo>
                  <a:cubicBezTo>
                    <a:pt x="47" y="76"/>
                    <a:pt x="41" y="78"/>
                    <a:pt x="35" y="82"/>
                  </a:cubicBezTo>
                  <a:cubicBezTo>
                    <a:pt x="31" y="84"/>
                    <a:pt x="25" y="86"/>
                    <a:pt x="22" y="90"/>
                  </a:cubicBezTo>
                  <a:moveTo>
                    <a:pt x="26" y="93"/>
                  </a:moveTo>
                  <a:cubicBezTo>
                    <a:pt x="26" y="92"/>
                    <a:pt x="28" y="91"/>
                    <a:pt x="28" y="90"/>
                  </a:cubicBezTo>
                  <a:cubicBezTo>
                    <a:pt x="32" y="87"/>
                    <a:pt x="38" y="85"/>
                    <a:pt x="43" y="82"/>
                  </a:cubicBezTo>
                  <a:cubicBezTo>
                    <a:pt x="44" y="81"/>
                    <a:pt x="46" y="81"/>
                    <a:pt x="48" y="80"/>
                  </a:cubicBezTo>
                  <a:cubicBezTo>
                    <a:pt x="52" y="78"/>
                    <a:pt x="56" y="77"/>
                    <a:pt x="60" y="75"/>
                  </a:cubicBezTo>
                  <a:cubicBezTo>
                    <a:pt x="61" y="75"/>
                    <a:pt x="61" y="75"/>
                    <a:pt x="61" y="75"/>
                  </a:cubicBezTo>
                  <a:cubicBezTo>
                    <a:pt x="68" y="72"/>
                    <a:pt x="75" y="69"/>
                    <a:pt x="81" y="66"/>
                  </a:cubicBezTo>
                  <a:cubicBezTo>
                    <a:pt x="83" y="66"/>
                    <a:pt x="85" y="65"/>
                    <a:pt x="87" y="64"/>
                  </a:cubicBezTo>
                  <a:cubicBezTo>
                    <a:pt x="89" y="63"/>
                    <a:pt x="90" y="63"/>
                    <a:pt x="92" y="62"/>
                  </a:cubicBezTo>
                  <a:cubicBezTo>
                    <a:pt x="91" y="63"/>
                    <a:pt x="91" y="64"/>
                    <a:pt x="91" y="66"/>
                  </a:cubicBezTo>
                  <a:cubicBezTo>
                    <a:pt x="83" y="69"/>
                    <a:pt x="75" y="72"/>
                    <a:pt x="68" y="75"/>
                  </a:cubicBezTo>
                  <a:cubicBezTo>
                    <a:pt x="62" y="77"/>
                    <a:pt x="57" y="79"/>
                    <a:pt x="51" y="81"/>
                  </a:cubicBezTo>
                  <a:cubicBezTo>
                    <a:pt x="47" y="83"/>
                    <a:pt x="42" y="85"/>
                    <a:pt x="37" y="87"/>
                  </a:cubicBezTo>
                  <a:cubicBezTo>
                    <a:pt x="35" y="88"/>
                    <a:pt x="33" y="89"/>
                    <a:pt x="30" y="90"/>
                  </a:cubicBezTo>
                  <a:cubicBezTo>
                    <a:pt x="29" y="91"/>
                    <a:pt x="27" y="92"/>
                    <a:pt x="26" y="93"/>
                  </a:cubicBezTo>
                  <a:moveTo>
                    <a:pt x="88" y="63"/>
                  </a:moveTo>
                  <a:cubicBezTo>
                    <a:pt x="88" y="63"/>
                    <a:pt x="89" y="63"/>
                    <a:pt x="89" y="62"/>
                  </a:cubicBezTo>
                  <a:cubicBezTo>
                    <a:pt x="91" y="62"/>
                    <a:pt x="91" y="61"/>
                    <a:pt x="91" y="61"/>
                  </a:cubicBezTo>
                  <a:cubicBezTo>
                    <a:pt x="91" y="61"/>
                    <a:pt x="89" y="63"/>
                    <a:pt x="88" y="63"/>
                  </a:cubicBezTo>
                  <a:cubicBezTo>
                    <a:pt x="88" y="63"/>
                    <a:pt x="88" y="63"/>
                    <a:pt x="88" y="63"/>
                  </a:cubicBezTo>
                  <a:moveTo>
                    <a:pt x="10" y="76"/>
                  </a:moveTo>
                  <a:cubicBezTo>
                    <a:pt x="9" y="75"/>
                    <a:pt x="9" y="75"/>
                    <a:pt x="9" y="74"/>
                  </a:cubicBezTo>
                  <a:cubicBezTo>
                    <a:pt x="11" y="73"/>
                    <a:pt x="13" y="73"/>
                    <a:pt x="15" y="72"/>
                  </a:cubicBezTo>
                  <a:cubicBezTo>
                    <a:pt x="18" y="70"/>
                    <a:pt x="21" y="69"/>
                    <a:pt x="25" y="68"/>
                  </a:cubicBezTo>
                  <a:cubicBezTo>
                    <a:pt x="33" y="65"/>
                    <a:pt x="40" y="62"/>
                    <a:pt x="49" y="59"/>
                  </a:cubicBezTo>
                  <a:cubicBezTo>
                    <a:pt x="50" y="58"/>
                    <a:pt x="51" y="58"/>
                    <a:pt x="52" y="58"/>
                  </a:cubicBezTo>
                  <a:cubicBezTo>
                    <a:pt x="51" y="58"/>
                    <a:pt x="51" y="58"/>
                    <a:pt x="50" y="58"/>
                  </a:cubicBezTo>
                  <a:cubicBezTo>
                    <a:pt x="43" y="61"/>
                    <a:pt x="36" y="64"/>
                    <a:pt x="29" y="67"/>
                  </a:cubicBezTo>
                  <a:cubicBezTo>
                    <a:pt x="23" y="70"/>
                    <a:pt x="16" y="72"/>
                    <a:pt x="10" y="76"/>
                  </a:cubicBezTo>
                  <a:moveTo>
                    <a:pt x="23" y="90"/>
                  </a:moveTo>
                  <a:cubicBezTo>
                    <a:pt x="23" y="90"/>
                    <a:pt x="24" y="89"/>
                    <a:pt x="25" y="88"/>
                  </a:cubicBezTo>
                  <a:cubicBezTo>
                    <a:pt x="26" y="87"/>
                    <a:pt x="28" y="86"/>
                    <a:pt x="30" y="85"/>
                  </a:cubicBezTo>
                  <a:cubicBezTo>
                    <a:pt x="35" y="83"/>
                    <a:pt x="39" y="80"/>
                    <a:pt x="45" y="78"/>
                  </a:cubicBezTo>
                  <a:cubicBezTo>
                    <a:pt x="50" y="75"/>
                    <a:pt x="56" y="73"/>
                    <a:pt x="62" y="71"/>
                  </a:cubicBezTo>
                  <a:cubicBezTo>
                    <a:pt x="67" y="69"/>
                    <a:pt x="71" y="67"/>
                    <a:pt x="76" y="65"/>
                  </a:cubicBezTo>
                  <a:cubicBezTo>
                    <a:pt x="78" y="64"/>
                    <a:pt x="80" y="63"/>
                    <a:pt x="82" y="62"/>
                  </a:cubicBezTo>
                  <a:cubicBezTo>
                    <a:pt x="85" y="61"/>
                    <a:pt x="89" y="59"/>
                    <a:pt x="92" y="57"/>
                  </a:cubicBezTo>
                  <a:cubicBezTo>
                    <a:pt x="92" y="57"/>
                    <a:pt x="92" y="57"/>
                    <a:pt x="92" y="57"/>
                  </a:cubicBezTo>
                  <a:cubicBezTo>
                    <a:pt x="92" y="58"/>
                    <a:pt x="92" y="60"/>
                    <a:pt x="92" y="61"/>
                  </a:cubicBezTo>
                  <a:cubicBezTo>
                    <a:pt x="90" y="61"/>
                    <a:pt x="88" y="63"/>
                    <a:pt x="86" y="64"/>
                  </a:cubicBezTo>
                  <a:cubicBezTo>
                    <a:pt x="84" y="64"/>
                    <a:pt x="83" y="65"/>
                    <a:pt x="82" y="66"/>
                  </a:cubicBezTo>
                  <a:cubicBezTo>
                    <a:pt x="81" y="66"/>
                    <a:pt x="79" y="67"/>
                    <a:pt x="78" y="67"/>
                  </a:cubicBezTo>
                  <a:cubicBezTo>
                    <a:pt x="72" y="69"/>
                    <a:pt x="66" y="72"/>
                    <a:pt x="60" y="74"/>
                  </a:cubicBezTo>
                  <a:cubicBezTo>
                    <a:pt x="59" y="75"/>
                    <a:pt x="58" y="75"/>
                    <a:pt x="57" y="75"/>
                  </a:cubicBezTo>
                  <a:cubicBezTo>
                    <a:pt x="54" y="76"/>
                    <a:pt x="51" y="78"/>
                    <a:pt x="49" y="79"/>
                  </a:cubicBezTo>
                  <a:cubicBezTo>
                    <a:pt x="48" y="79"/>
                    <a:pt x="48" y="79"/>
                    <a:pt x="47" y="79"/>
                  </a:cubicBezTo>
                  <a:cubicBezTo>
                    <a:pt x="41" y="82"/>
                    <a:pt x="34" y="85"/>
                    <a:pt x="28" y="87"/>
                  </a:cubicBezTo>
                  <a:cubicBezTo>
                    <a:pt x="27" y="88"/>
                    <a:pt x="25" y="89"/>
                    <a:pt x="24" y="89"/>
                  </a:cubicBezTo>
                  <a:cubicBezTo>
                    <a:pt x="23" y="90"/>
                    <a:pt x="23" y="90"/>
                    <a:pt x="23" y="90"/>
                  </a:cubicBezTo>
                  <a:moveTo>
                    <a:pt x="72" y="61"/>
                  </a:moveTo>
                  <a:cubicBezTo>
                    <a:pt x="76" y="59"/>
                    <a:pt x="80" y="58"/>
                    <a:pt x="83" y="56"/>
                  </a:cubicBezTo>
                  <a:cubicBezTo>
                    <a:pt x="83" y="56"/>
                    <a:pt x="83" y="56"/>
                    <a:pt x="83" y="56"/>
                  </a:cubicBezTo>
                  <a:cubicBezTo>
                    <a:pt x="79" y="58"/>
                    <a:pt x="76" y="59"/>
                    <a:pt x="72" y="61"/>
                  </a:cubicBezTo>
                  <a:moveTo>
                    <a:pt x="7" y="71"/>
                  </a:moveTo>
                  <a:cubicBezTo>
                    <a:pt x="10" y="70"/>
                    <a:pt x="13" y="68"/>
                    <a:pt x="16" y="67"/>
                  </a:cubicBezTo>
                  <a:cubicBezTo>
                    <a:pt x="20" y="66"/>
                    <a:pt x="23" y="64"/>
                    <a:pt x="27" y="62"/>
                  </a:cubicBezTo>
                  <a:cubicBezTo>
                    <a:pt x="35" y="60"/>
                    <a:pt x="42" y="56"/>
                    <a:pt x="49" y="54"/>
                  </a:cubicBezTo>
                  <a:cubicBezTo>
                    <a:pt x="50" y="53"/>
                    <a:pt x="51" y="53"/>
                    <a:pt x="52" y="52"/>
                  </a:cubicBezTo>
                  <a:cubicBezTo>
                    <a:pt x="50" y="53"/>
                    <a:pt x="48" y="54"/>
                    <a:pt x="46" y="55"/>
                  </a:cubicBezTo>
                  <a:cubicBezTo>
                    <a:pt x="39" y="58"/>
                    <a:pt x="32" y="61"/>
                    <a:pt x="25" y="64"/>
                  </a:cubicBezTo>
                  <a:cubicBezTo>
                    <a:pt x="22" y="65"/>
                    <a:pt x="19" y="67"/>
                    <a:pt x="16" y="69"/>
                  </a:cubicBezTo>
                  <a:cubicBezTo>
                    <a:pt x="14" y="70"/>
                    <a:pt x="11" y="71"/>
                    <a:pt x="8" y="73"/>
                  </a:cubicBezTo>
                  <a:cubicBezTo>
                    <a:pt x="8" y="72"/>
                    <a:pt x="7" y="71"/>
                    <a:pt x="7" y="70"/>
                  </a:cubicBezTo>
                  <a:cubicBezTo>
                    <a:pt x="7" y="71"/>
                    <a:pt x="7" y="71"/>
                    <a:pt x="7" y="71"/>
                  </a:cubicBezTo>
                  <a:moveTo>
                    <a:pt x="19" y="87"/>
                  </a:moveTo>
                  <a:cubicBezTo>
                    <a:pt x="19" y="87"/>
                    <a:pt x="19" y="87"/>
                    <a:pt x="20" y="86"/>
                  </a:cubicBezTo>
                  <a:cubicBezTo>
                    <a:pt x="21" y="85"/>
                    <a:pt x="23" y="85"/>
                    <a:pt x="24" y="84"/>
                  </a:cubicBezTo>
                  <a:cubicBezTo>
                    <a:pt x="34" y="79"/>
                    <a:pt x="44" y="73"/>
                    <a:pt x="55" y="69"/>
                  </a:cubicBezTo>
                  <a:cubicBezTo>
                    <a:pt x="57" y="68"/>
                    <a:pt x="59" y="67"/>
                    <a:pt x="61" y="66"/>
                  </a:cubicBezTo>
                  <a:cubicBezTo>
                    <a:pt x="65" y="64"/>
                    <a:pt x="69" y="62"/>
                    <a:pt x="74" y="61"/>
                  </a:cubicBezTo>
                  <a:cubicBezTo>
                    <a:pt x="80" y="58"/>
                    <a:pt x="86" y="56"/>
                    <a:pt x="92" y="52"/>
                  </a:cubicBezTo>
                  <a:cubicBezTo>
                    <a:pt x="92" y="54"/>
                    <a:pt x="92" y="55"/>
                    <a:pt x="92" y="57"/>
                  </a:cubicBezTo>
                  <a:cubicBezTo>
                    <a:pt x="92" y="57"/>
                    <a:pt x="92" y="57"/>
                    <a:pt x="92" y="57"/>
                  </a:cubicBezTo>
                  <a:cubicBezTo>
                    <a:pt x="89" y="57"/>
                    <a:pt x="87" y="59"/>
                    <a:pt x="85" y="60"/>
                  </a:cubicBezTo>
                  <a:cubicBezTo>
                    <a:pt x="84" y="60"/>
                    <a:pt x="83" y="61"/>
                    <a:pt x="83" y="61"/>
                  </a:cubicBezTo>
                  <a:cubicBezTo>
                    <a:pt x="80" y="62"/>
                    <a:pt x="78" y="63"/>
                    <a:pt x="76" y="64"/>
                  </a:cubicBezTo>
                  <a:cubicBezTo>
                    <a:pt x="65" y="68"/>
                    <a:pt x="54" y="72"/>
                    <a:pt x="43" y="76"/>
                  </a:cubicBezTo>
                  <a:cubicBezTo>
                    <a:pt x="38" y="78"/>
                    <a:pt x="34" y="80"/>
                    <a:pt x="29" y="82"/>
                  </a:cubicBezTo>
                  <a:cubicBezTo>
                    <a:pt x="27" y="83"/>
                    <a:pt x="25" y="84"/>
                    <a:pt x="22" y="86"/>
                  </a:cubicBezTo>
                  <a:cubicBezTo>
                    <a:pt x="22" y="86"/>
                    <a:pt x="20" y="87"/>
                    <a:pt x="19" y="87"/>
                  </a:cubicBezTo>
                  <a:moveTo>
                    <a:pt x="66" y="59"/>
                  </a:moveTo>
                  <a:cubicBezTo>
                    <a:pt x="69" y="58"/>
                    <a:pt x="71" y="57"/>
                    <a:pt x="73" y="56"/>
                  </a:cubicBezTo>
                  <a:cubicBezTo>
                    <a:pt x="76" y="55"/>
                    <a:pt x="80" y="54"/>
                    <a:pt x="83" y="52"/>
                  </a:cubicBezTo>
                  <a:cubicBezTo>
                    <a:pt x="84" y="52"/>
                    <a:pt x="85" y="51"/>
                    <a:pt x="87" y="51"/>
                  </a:cubicBezTo>
                  <a:cubicBezTo>
                    <a:pt x="87" y="51"/>
                    <a:pt x="87" y="51"/>
                    <a:pt x="87" y="51"/>
                  </a:cubicBezTo>
                  <a:cubicBezTo>
                    <a:pt x="80" y="54"/>
                    <a:pt x="73" y="56"/>
                    <a:pt x="66" y="59"/>
                  </a:cubicBezTo>
                  <a:moveTo>
                    <a:pt x="16" y="84"/>
                  </a:moveTo>
                  <a:cubicBezTo>
                    <a:pt x="17" y="83"/>
                    <a:pt x="19" y="82"/>
                    <a:pt x="20" y="81"/>
                  </a:cubicBezTo>
                  <a:cubicBezTo>
                    <a:pt x="22" y="80"/>
                    <a:pt x="25" y="79"/>
                    <a:pt x="27" y="78"/>
                  </a:cubicBezTo>
                  <a:cubicBezTo>
                    <a:pt x="37" y="73"/>
                    <a:pt x="47" y="68"/>
                    <a:pt x="57" y="64"/>
                  </a:cubicBezTo>
                  <a:cubicBezTo>
                    <a:pt x="68" y="59"/>
                    <a:pt x="79" y="55"/>
                    <a:pt x="90" y="50"/>
                  </a:cubicBezTo>
                  <a:cubicBezTo>
                    <a:pt x="91" y="50"/>
                    <a:pt x="91" y="50"/>
                    <a:pt x="91" y="50"/>
                  </a:cubicBezTo>
                  <a:cubicBezTo>
                    <a:pt x="91" y="49"/>
                    <a:pt x="91" y="49"/>
                    <a:pt x="92" y="49"/>
                  </a:cubicBezTo>
                  <a:cubicBezTo>
                    <a:pt x="92" y="50"/>
                    <a:pt x="92" y="51"/>
                    <a:pt x="92" y="52"/>
                  </a:cubicBezTo>
                  <a:cubicBezTo>
                    <a:pt x="92" y="52"/>
                    <a:pt x="92" y="52"/>
                    <a:pt x="92" y="52"/>
                  </a:cubicBezTo>
                  <a:cubicBezTo>
                    <a:pt x="86" y="55"/>
                    <a:pt x="80" y="57"/>
                    <a:pt x="74" y="59"/>
                  </a:cubicBezTo>
                  <a:cubicBezTo>
                    <a:pt x="69" y="62"/>
                    <a:pt x="63" y="64"/>
                    <a:pt x="58" y="67"/>
                  </a:cubicBezTo>
                  <a:cubicBezTo>
                    <a:pt x="50" y="70"/>
                    <a:pt x="42" y="73"/>
                    <a:pt x="34" y="76"/>
                  </a:cubicBezTo>
                  <a:cubicBezTo>
                    <a:pt x="29" y="78"/>
                    <a:pt x="24" y="80"/>
                    <a:pt x="19" y="83"/>
                  </a:cubicBezTo>
                  <a:cubicBezTo>
                    <a:pt x="18" y="83"/>
                    <a:pt x="17" y="83"/>
                    <a:pt x="16" y="84"/>
                  </a:cubicBezTo>
                  <a:moveTo>
                    <a:pt x="6" y="68"/>
                  </a:moveTo>
                  <a:cubicBezTo>
                    <a:pt x="6" y="67"/>
                    <a:pt x="5" y="66"/>
                    <a:pt x="5" y="65"/>
                  </a:cubicBezTo>
                  <a:cubicBezTo>
                    <a:pt x="14" y="60"/>
                    <a:pt x="24" y="58"/>
                    <a:pt x="33" y="54"/>
                  </a:cubicBezTo>
                  <a:cubicBezTo>
                    <a:pt x="37" y="52"/>
                    <a:pt x="41" y="50"/>
                    <a:pt x="46" y="48"/>
                  </a:cubicBezTo>
                  <a:cubicBezTo>
                    <a:pt x="35" y="53"/>
                    <a:pt x="25" y="59"/>
                    <a:pt x="15" y="63"/>
                  </a:cubicBezTo>
                  <a:cubicBezTo>
                    <a:pt x="14" y="64"/>
                    <a:pt x="14" y="64"/>
                    <a:pt x="13" y="64"/>
                  </a:cubicBezTo>
                  <a:cubicBezTo>
                    <a:pt x="10" y="65"/>
                    <a:pt x="8" y="66"/>
                    <a:pt x="6" y="68"/>
                  </a:cubicBezTo>
                  <a:moveTo>
                    <a:pt x="13" y="80"/>
                  </a:moveTo>
                  <a:cubicBezTo>
                    <a:pt x="12" y="79"/>
                    <a:pt x="11" y="78"/>
                    <a:pt x="10" y="77"/>
                  </a:cubicBezTo>
                  <a:cubicBezTo>
                    <a:pt x="17" y="77"/>
                    <a:pt x="23" y="72"/>
                    <a:pt x="28" y="70"/>
                  </a:cubicBezTo>
                  <a:cubicBezTo>
                    <a:pt x="35" y="67"/>
                    <a:pt x="42" y="65"/>
                    <a:pt x="49" y="62"/>
                  </a:cubicBezTo>
                  <a:cubicBezTo>
                    <a:pt x="56" y="58"/>
                    <a:pt x="64" y="55"/>
                    <a:pt x="72" y="52"/>
                  </a:cubicBezTo>
                  <a:cubicBezTo>
                    <a:pt x="76" y="51"/>
                    <a:pt x="80" y="50"/>
                    <a:pt x="84" y="48"/>
                  </a:cubicBezTo>
                  <a:cubicBezTo>
                    <a:pt x="83" y="48"/>
                    <a:pt x="83" y="48"/>
                    <a:pt x="83" y="48"/>
                  </a:cubicBezTo>
                  <a:cubicBezTo>
                    <a:pt x="80" y="50"/>
                    <a:pt x="76" y="51"/>
                    <a:pt x="72" y="53"/>
                  </a:cubicBezTo>
                  <a:cubicBezTo>
                    <a:pt x="65" y="56"/>
                    <a:pt x="58" y="58"/>
                    <a:pt x="52" y="61"/>
                  </a:cubicBezTo>
                  <a:cubicBezTo>
                    <a:pt x="45" y="64"/>
                    <a:pt x="38" y="67"/>
                    <a:pt x="32" y="70"/>
                  </a:cubicBezTo>
                  <a:cubicBezTo>
                    <a:pt x="28" y="72"/>
                    <a:pt x="25" y="74"/>
                    <a:pt x="22" y="76"/>
                  </a:cubicBezTo>
                  <a:cubicBezTo>
                    <a:pt x="19" y="77"/>
                    <a:pt x="16" y="79"/>
                    <a:pt x="13" y="80"/>
                  </a:cubicBezTo>
                  <a:moveTo>
                    <a:pt x="13" y="81"/>
                  </a:moveTo>
                  <a:cubicBezTo>
                    <a:pt x="14" y="80"/>
                    <a:pt x="16" y="79"/>
                    <a:pt x="17" y="79"/>
                  </a:cubicBezTo>
                  <a:cubicBezTo>
                    <a:pt x="22" y="76"/>
                    <a:pt x="27" y="73"/>
                    <a:pt x="32" y="71"/>
                  </a:cubicBezTo>
                  <a:cubicBezTo>
                    <a:pt x="43" y="65"/>
                    <a:pt x="54" y="61"/>
                    <a:pt x="65" y="56"/>
                  </a:cubicBezTo>
                  <a:cubicBezTo>
                    <a:pt x="70" y="54"/>
                    <a:pt x="75" y="52"/>
                    <a:pt x="80" y="50"/>
                  </a:cubicBezTo>
                  <a:cubicBezTo>
                    <a:pt x="82" y="49"/>
                    <a:pt x="85" y="48"/>
                    <a:pt x="87" y="47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89" y="46"/>
                    <a:pt x="90" y="46"/>
                    <a:pt x="91" y="45"/>
                  </a:cubicBezTo>
                  <a:cubicBezTo>
                    <a:pt x="91" y="45"/>
                    <a:pt x="91" y="45"/>
                    <a:pt x="91" y="45"/>
                  </a:cubicBezTo>
                  <a:cubicBezTo>
                    <a:pt x="91" y="46"/>
                    <a:pt x="92" y="47"/>
                    <a:pt x="92" y="49"/>
                  </a:cubicBezTo>
                  <a:cubicBezTo>
                    <a:pt x="80" y="53"/>
                    <a:pt x="68" y="58"/>
                    <a:pt x="56" y="63"/>
                  </a:cubicBezTo>
                  <a:cubicBezTo>
                    <a:pt x="56" y="63"/>
                    <a:pt x="56" y="63"/>
                    <a:pt x="56" y="63"/>
                  </a:cubicBezTo>
                  <a:cubicBezTo>
                    <a:pt x="45" y="67"/>
                    <a:pt x="35" y="71"/>
                    <a:pt x="25" y="76"/>
                  </a:cubicBezTo>
                  <a:cubicBezTo>
                    <a:pt x="22" y="77"/>
                    <a:pt x="19" y="79"/>
                    <a:pt x="16" y="80"/>
                  </a:cubicBezTo>
                  <a:cubicBezTo>
                    <a:pt x="15" y="80"/>
                    <a:pt x="14" y="80"/>
                    <a:pt x="13" y="81"/>
                  </a:cubicBezTo>
                  <a:moveTo>
                    <a:pt x="10" y="76"/>
                  </a:moveTo>
                  <a:cubicBezTo>
                    <a:pt x="11" y="76"/>
                    <a:pt x="13" y="75"/>
                    <a:pt x="14" y="75"/>
                  </a:cubicBezTo>
                  <a:cubicBezTo>
                    <a:pt x="19" y="72"/>
                    <a:pt x="24" y="70"/>
                    <a:pt x="30" y="67"/>
                  </a:cubicBezTo>
                  <a:cubicBezTo>
                    <a:pt x="41" y="62"/>
                    <a:pt x="53" y="58"/>
                    <a:pt x="65" y="53"/>
                  </a:cubicBezTo>
                  <a:cubicBezTo>
                    <a:pt x="70" y="51"/>
                    <a:pt x="75" y="49"/>
                    <a:pt x="81" y="48"/>
                  </a:cubicBezTo>
                  <a:cubicBezTo>
                    <a:pt x="83" y="47"/>
                    <a:pt x="85" y="46"/>
                    <a:pt x="86" y="45"/>
                  </a:cubicBezTo>
                  <a:cubicBezTo>
                    <a:pt x="87" y="45"/>
                    <a:pt x="88" y="45"/>
                    <a:pt x="89" y="44"/>
                  </a:cubicBezTo>
                  <a:cubicBezTo>
                    <a:pt x="90" y="44"/>
                    <a:pt x="90" y="44"/>
                    <a:pt x="91" y="43"/>
                  </a:cubicBezTo>
                  <a:cubicBezTo>
                    <a:pt x="91" y="44"/>
                    <a:pt x="91" y="44"/>
                    <a:pt x="91" y="44"/>
                  </a:cubicBezTo>
                  <a:cubicBezTo>
                    <a:pt x="91" y="44"/>
                    <a:pt x="91" y="44"/>
                    <a:pt x="91" y="44"/>
                  </a:cubicBezTo>
                  <a:cubicBezTo>
                    <a:pt x="90" y="45"/>
                    <a:pt x="89" y="45"/>
                    <a:pt x="88" y="46"/>
                  </a:cubicBezTo>
                  <a:cubicBezTo>
                    <a:pt x="86" y="46"/>
                    <a:pt x="85" y="47"/>
                    <a:pt x="84" y="47"/>
                  </a:cubicBezTo>
                  <a:cubicBezTo>
                    <a:pt x="74" y="50"/>
                    <a:pt x="63" y="54"/>
                    <a:pt x="54" y="59"/>
                  </a:cubicBezTo>
                  <a:cubicBezTo>
                    <a:pt x="43" y="64"/>
                    <a:pt x="32" y="68"/>
                    <a:pt x="22" y="72"/>
                  </a:cubicBezTo>
                  <a:cubicBezTo>
                    <a:pt x="19" y="74"/>
                    <a:pt x="16" y="75"/>
                    <a:pt x="14" y="76"/>
                  </a:cubicBezTo>
                  <a:cubicBezTo>
                    <a:pt x="13" y="76"/>
                    <a:pt x="11" y="76"/>
                    <a:pt x="10" y="76"/>
                  </a:cubicBezTo>
                  <a:moveTo>
                    <a:pt x="4" y="62"/>
                  </a:moveTo>
                  <a:cubicBezTo>
                    <a:pt x="4" y="61"/>
                    <a:pt x="4" y="60"/>
                    <a:pt x="4" y="59"/>
                  </a:cubicBezTo>
                  <a:cubicBezTo>
                    <a:pt x="6" y="58"/>
                    <a:pt x="8" y="57"/>
                    <a:pt x="10" y="56"/>
                  </a:cubicBezTo>
                  <a:cubicBezTo>
                    <a:pt x="13" y="54"/>
                    <a:pt x="16" y="53"/>
                    <a:pt x="19" y="52"/>
                  </a:cubicBezTo>
                  <a:cubicBezTo>
                    <a:pt x="27" y="48"/>
                    <a:pt x="34" y="46"/>
                    <a:pt x="42" y="43"/>
                  </a:cubicBezTo>
                  <a:cubicBezTo>
                    <a:pt x="43" y="43"/>
                    <a:pt x="44" y="42"/>
                    <a:pt x="45" y="42"/>
                  </a:cubicBezTo>
                  <a:cubicBezTo>
                    <a:pt x="44" y="42"/>
                    <a:pt x="43" y="43"/>
                    <a:pt x="42" y="43"/>
                  </a:cubicBezTo>
                  <a:cubicBezTo>
                    <a:pt x="35" y="47"/>
                    <a:pt x="28" y="50"/>
                    <a:pt x="21" y="53"/>
                  </a:cubicBezTo>
                  <a:cubicBezTo>
                    <a:pt x="15" y="56"/>
                    <a:pt x="9" y="58"/>
                    <a:pt x="4" y="62"/>
                  </a:cubicBezTo>
                  <a:moveTo>
                    <a:pt x="7" y="70"/>
                  </a:moveTo>
                  <a:cubicBezTo>
                    <a:pt x="7" y="70"/>
                    <a:pt x="7" y="69"/>
                    <a:pt x="6" y="68"/>
                  </a:cubicBezTo>
                  <a:cubicBezTo>
                    <a:pt x="9" y="67"/>
                    <a:pt x="11" y="66"/>
                    <a:pt x="13" y="65"/>
                  </a:cubicBezTo>
                  <a:cubicBezTo>
                    <a:pt x="18" y="63"/>
                    <a:pt x="22" y="61"/>
                    <a:pt x="27" y="60"/>
                  </a:cubicBezTo>
                  <a:cubicBezTo>
                    <a:pt x="38" y="55"/>
                    <a:pt x="49" y="50"/>
                    <a:pt x="60" y="46"/>
                  </a:cubicBezTo>
                  <a:cubicBezTo>
                    <a:pt x="65" y="44"/>
                    <a:pt x="69" y="43"/>
                    <a:pt x="74" y="41"/>
                  </a:cubicBezTo>
                  <a:cubicBezTo>
                    <a:pt x="72" y="42"/>
                    <a:pt x="71" y="42"/>
                    <a:pt x="70" y="43"/>
                  </a:cubicBezTo>
                  <a:cubicBezTo>
                    <a:pt x="62" y="46"/>
                    <a:pt x="54" y="49"/>
                    <a:pt x="47" y="52"/>
                  </a:cubicBezTo>
                  <a:cubicBezTo>
                    <a:pt x="40" y="55"/>
                    <a:pt x="34" y="58"/>
                    <a:pt x="27" y="61"/>
                  </a:cubicBezTo>
                  <a:cubicBezTo>
                    <a:pt x="24" y="62"/>
                    <a:pt x="21" y="63"/>
                    <a:pt x="18" y="64"/>
                  </a:cubicBezTo>
                  <a:cubicBezTo>
                    <a:pt x="14" y="66"/>
                    <a:pt x="11" y="68"/>
                    <a:pt x="7" y="70"/>
                  </a:cubicBezTo>
                  <a:cubicBezTo>
                    <a:pt x="7" y="70"/>
                    <a:pt x="7" y="70"/>
                    <a:pt x="7" y="70"/>
                  </a:cubicBezTo>
                  <a:moveTo>
                    <a:pt x="4" y="58"/>
                  </a:moveTo>
                  <a:cubicBezTo>
                    <a:pt x="4" y="58"/>
                    <a:pt x="4" y="57"/>
                    <a:pt x="4" y="56"/>
                  </a:cubicBezTo>
                  <a:cubicBezTo>
                    <a:pt x="9" y="55"/>
                    <a:pt x="14" y="52"/>
                    <a:pt x="18" y="49"/>
                  </a:cubicBezTo>
                  <a:cubicBezTo>
                    <a:pt x="25" y="45"/>
                    <a:pt x="33" y="43"/>
                    <a:pt x="41" y="40"/>
                  </a:cubicBezTo>
                  <a:cubicBezTo>
                    <a:pt x="41" y="40"/>
                    <a:pt x="41" y="40"/>
                    <a:pt x="41" y="40"/>
                  </a:cubicBezTo>
                  <a:cubicBezTo>
                    <a:pt x="34" y="43"/>
                    <a:pt x="28" y="46"/>
                    <a:pt x="22" y="49"/>
                  </a:cubicBezTo>
                  <a:cubicBezTo>
                    <a:pt x="16" y="52"/>
                    <a:pt x="10" y="55"/>
                    <a:pt x="4" y="58"/>
                  </a:cubicBezTo>
                  <a:moveTo>
                    <a:pt x="10" y="73"/>
                  </a:moveTo>
                  <a:cubicBezTo>
                    <a:pt x="10" y="73"/>
                    <a:pt x="10" y="72"/>
                    <a:pt x="11" y="72"/>
                  </a:cubicBezTo>
                  <a:cubicBezTo>
                    <a:pt x="12" y="71"/>
                    <a:pt x="13" y="71"/>
                    <a:pt x="14" y="70"/>
                  </a:cubicBezTo>
                  <a:cubicBezTo>
                    <a:pt x="20" y="68"/>
                    <a:pt x="24" y="65"/>
                    <a:pt x="30" y="62"/>
                  </a:cubicBezTo>
                  <a:cubicBezTo>
                    <a:pt x="40" y="59"/>
                    <a:pt x="50" y="54"/>
                    <a:pt x="61" y="50"/>
                  </a:cubicBezTo>
                  <a:cubicBezTo>
                    <a:pt x="70" y="47"/>
                    <a:pt x="79" y="44"/>
                    <a:pt x="88" y="40"/>
                  </a:cubicBezTo>
                  <a:cubicBezTo>
                    <a:pt x="88" y="40"/>
                    <a:pt x="88" y="39"/>
                    <a:pt x="89" y="39"/>
                  </a:cubicBezTo>
                  <a:cubicBezTo>
                    <a:pt x="89" y="39"/>
                    <a:pt x="89" y="39"/>
                    <a:pt x="89" y="39"/>
                  </a:cubicBezTo>
                  <a:cubicBezTo>
                    <a:pt x="90" y="40"/>
                    <a:pt x="90" y="41"/>
                    <a:pt x="91" y="43"/>
                  </a:cubicBezTo>
                  <a:cubicBezTo>
                    <a:pt x="90" y="43"/>
                    <a:pt x="90" y="43"/>
                    <a:pt x="90" y="43"/>
                  </a:cubicBezTo>
                  <a:cubicBezTo>
                    <a:pt x="90" y="43"/>
                    <a:pt x="90" y="43"/>
                    <a:pt x="90" y="43"/>
                  </a:cubicBezTo>
                  <a:cubicBezTo>
                    <a:pt x="90" y="43"/>
                    <a:pt x="89" y="43"/>
                    <a:pt x="89" y="44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7" y="44"/>
                    <a:pt x="86" y="45"/>
                    <a:pt x="85" y="45"/>
                  </a:cubicBezTo>
                  <a:cubicBezTo>
                    <a:pt x="82" y="46"/>
                    <a:pt x="79" y="48"/>
                    <a:pt x="76" y="49"/>
                  </a:cubicBezTo>
                  <a:cubicBezTo>
                    <a:pt x="75" y="49"/>
                    <a:pt x="74" y="49"/>
                    <a:pt x="73" y="50"/>
                  </a:cubicBezTo>
                  <a:cubicBezTo>
                    <a:pt x="73" y="50"/>
                    <a:pt x="72" y="50"/>
                    <a:pt x="72" y="50"/>
                  </a:cubicBezTo>
                  <a:cubicBezTo>
                    <a:pt x="65" y="53"/>
                    <a:pt x="58" y="55"/>
                    <a:pt x="51" y="57"/>
                  </a:cubicBezTo>
                  <a:cubicBezTo>
                    <a:pt x="40" y="61"/>
                    <a:pt x="29" y="66"/>
                    <a:pt x="18" y="70"/>
                  </a:cubicBezTo>
                  <a:cubicBezTo>
                    <a:pt x="16" y="71"/>
                    <a:pt x="14" y="71"/>
                    <a:pt x="12" y="72"/>
                  </a:cubicBezTo>
                  <a:cubicBezTo>
                    <a:pt x="11" y="73"/>
                    <a:pt x="11" y="73"/>
                    <a:pt x="10" y="73"/>
                  </a:cubicBezTo>
                  <a:moveTo>
                    <a:pt x="84" y="37"/>
                  </a:moveTo>
                  <a:cubicBezTo>
                    <a:pt x="84" y="36"/>
                    <a:pt x="85" y="36"/>
                    <a:pt x="85" y="36"/>
                  </a:cubicBezTo>
                  <a:cubicBezTo>
                    <a:pt x="86" y="35"/>
                    <a:pt x="86" y="35"/>
                    <a:pt x="86" y="35"/>
                  </a:cubicBezTo>
                  <a:cubicBezTo>
                    <a:pt x="86" y="35"/>
                    <a:pt x="84" y="36"/>
                    <a:pt x="84" y="36"/>
                  </a:cubicBezTo>
                  <a:cubicBezTo>
                    <a:pt x="84" y="37"/>
                    <a:pt x="84" y="37"/>
                    <a:pt x="84" y="37"/>
                  </a:cubicBezTo>
                  <a:moveTo>
                    <a:pt x="9" y="70"/>
                  </a:moveTo>
                  <a:cubicBezTo>
                    <a:pt x="14" y="67"/>
                    <a:pt x="19" y="65"/>
                    <a:pt x="25" y="62"/>
                  </a:cubicBezTo>
                  <a:cubicBezTo>
                    <a:pt x="31" y="60"/>
                    <a:pt x="36" y="57"/>
                    <a:pt x="42" y="55"/>
                  </a:cubicBezTo>
                  <a:cubicBezTo>
                    <a:pt x="48" y="53"/>
                    <a:pt x="54" y="50"/>
                    <a:pt x="60" y="48"/>
                  </a:cubicBezTo>
                  <a:cubicBezTo>
                    <a:pt x="66" y="45"/>
                    <a:pt x="72" y="43"/>
                    <a:pt x="78" y="40"/>
                  </a:cubicBezTo>
                  <a:cubicBezTo>
                    <a:pt x="78" y="40"/>
                    <a:pt x="79" y="39"/>
                    <a:pt x="80" y="39"/>
                  </a:cubicBezTo>
                  <a:cubicBezTo>
                    <a:pt x="83" y="38"/>
                    <a:pt x="85" y="37"/>
                    <a:pt x="88" y="35"/>
                  </a:cubicBezTo>
                  <a:cubicBezTo>
                    <a:pt x="88" y="36"/>
                    <a:pt x="89" y="37"/>
                    <a:pt x="89" y="38"/>
                  </a:cubicBezTo>
                  <a:cubicBezTo>
                    <a:pt x="82" y="42"/>
                    <a:pt x="75" y="44"/>
                    <a:pt x="67" y="47"/>
                  </a:cubicBezTo>
                  <a:cubicBezTo>
                    <a:pt x="65" y="47"/>
                    <a:pt x="63" y="48"/>
                    <a:pt x="61" y="49"/>
                  </a:cubicBezTo>
                  <a:cubicBezTo>
                    <a:pt x="59" y="50"/>
                    <a:pt x="57" y="50"/>
                    <a:pt x="54" y="51"/>
                  </a:cubicBezTo>
                  <a:cubicBezTo>
                    <a:pt x="44" y="55"/>
                    <a:pt x="33" y="59"/>
                    <a:pt x="23" y="63"/>
                  </a:cubicBezTo>
                  <a:cubicBezTo>
                    <a:pt x="18" y="65"/>
                    <a:pt x="13" y="68"/>
                    <a:pt x="9" y="70"/>
                  </a:cubicBezTo>
                  <a:moveTo>
                    <a:pt x="67" y="39"/>
                  </a:moveTo>
                  <a:cubicBezTo>
                    <a:pt x="71" y="38"/>
                    <a:pt x="75" y="36"/>
                    <a:pt x="78" y="35"/>
                  </a:cubicBezTo>
                  <a:cubicBezTo>
                    <a:pt x="79" y="34"/>
                    <a:pt x="79" y="34"/>
                    <a:pt x="80" y="34"/>
                  </a:cubicBezTo>
                  <a:cubicBezTo>
                    <a:pt x="79" y="34"/>
                    <a:pt x="78" y="35"/>
                    <a:pt x="77" y="35"/>
                  </a:cubicBezTo>
                  <a:cubicBezTo>
                    <a:pt x="74" y="37"/>
                    <a:pt x="71" y="38"/>
                    <a:pt x="67" y="39"/>
                  </a:cubicBezTo>
                  <a:moveTo>
                    <a:pt x="4" y="55"/>
                  </a:moveTo>
                  <a:cubicBezTo>
                    <a:pt x="4" y="54"/>
                    <a:pt x="4" y="53"/>
                    <a:pt x="4" y="52"/>
                  </a:cubicBezTo>
                  <a:cubicBezTo>
                    <a:pt x="9" y="51"/>
                    <a:pt x="14" y="48"/>
                    <a:pt x="19" y="45"/>
                  </a:cubicBezTo>
                  <a:cubicBezTo>
                    <a:pt x="25" y="42"/>
                    <a:pt x="31" y="39"/>
                    <a:pt x="38" y="37"/>
                  </a:cubicBezTo>
                  <a:cubicBezTo>
                    <a:pt x="41" y="36"/>
                    <a:pt x="43" y="35"/>
                    <a:pt x="46" y="34"/>
                  </a:cubicBezTo>
                  <a:cubicBezTo>
                    <a:pt x="44" y="35"/>
                    <a:pt x="41" y="36"/>
                    <a:pt x="39" y="37"/>
                  </a:cubicBezTo>
                  <a:cubicBezTo>
                    <a:pt x="32" y="40"/>
                    <a:pt x="26" y="43"/>
                    <a:pt x="20" y="46"/>
                  </a:cubicBezTo>
                  <a:cubicBezTo>
                    <a:pt x="15" y="49"/>
                    <a:pt x="9" y="52"/>
                    <a:pt x="4" y="55"/>
                  </a:cubicBezTo>
                  <a:moveTo>
                    <a:pt x="18" y="62"/>
                  </a:moveTo>
                  <a:cubicBezTo>
                    <a:pt x="27" y="57"/>
                    <a:pt x="37" y="53"/>
                    <a:pt x="46" y="48"/>
                  </a:cubicBezTo>
                  <a:cubicBezTo>
                    <a:pt x="59" y="42"/>
                    <a:pt x="72" y="39"/>
                    <a:pt x="84" y="32"/>
                  </a:cubicBezTo>
                  <a:cubicBezTo>
                    <a:pt x="84" y="32"/>
                    <a:pt x="84" y="32"/>
                    <a:pt x="84" y="32"/>
                  </a:cubicBezTo>
                  <a:cubicBezTo>
                    <a:pt x="85" y="32"/>
                    <a:pt x="85" y="32"/>
                    <a:pt x="86" y="31"/>
                  </a:cubicBezTo>
                  <a:cubicBezTo>
                    <a:pt x="86" y="31"/>
                    <a:pt x="86" y="31"/>
                    <a:pt x="86" y="31"/>
                  </a:cubicBezTo>
                  <a:cubicBezTo>
                    <a:pt x="86" y="32"/>
                    <a:pt x="87" y="33"/>
                    <a:pt x="88" y="34"/>
                  </a:cubicBezTo>
                  <a:cubicBezTo>
                    <a:pt x="85" y="35"/>
                    <a:pt x="83" y="36"/>
                    <a:pt x="81" y="38"/>
                  </a:cubicBezTo>
                  <a:cubicBezTo>
                    <a:pt x="80" y="38"/>
                    <a:pt x="80" y="38"/>
                    <a:pt x="80" y="38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66" y="43"/>
                    <a:pt x="54" y="48"/>
                    <a:pt x="41" y="53"/>
                  </a:cubicBezTo>
                  <a:cubicBezTo>
                    <a:pt x="35" y="56"/>
                    <a:pt x="28" y="59"/>
                    <a:pt x="22" y="61"/>
                  </a:cubicBezTo>
                  <a:cubicBezTo>
                    <a:pt x="21" y="61"/>
                    <a:pt x="19" y="62"/>
                    <a:pt x="18" y="62"/>
                  </a:cubicBezTo>
                  <a:moveTo>
                    <a:pt x="5" y="64"/>
                  </a:moveTo>
                  <a:cubicBezTo>
                    <a:pt x="5" y="63"/>
                    <a:pt x="5" y="63"/>
                    <a:pt x="5" y="63"/>
                  </a:cubicBezTo>
                  <a:cubicBezTo>
                    <a:pt x="10" y="62"/>
                    <a:pt x="15" y="59"/>
                    <a:pt x="20" y="57"/>
                  </a:cubicBezTo>
                  <a:cubicBezTo>
                    <a:pt x="27" y="54"/>
                    <a:pt x="34" y="50"/>
                    <a:pt x="41" y="47"/>
                  </a:cubicBezTo>
                  <a:cubicBezTo>
                    <a:pt x="55" y="41"/>
                    <a:pt x="70" y="35"/>
                    <a:pt x="84" y="29"/>
                  </a:cubicBezTo>
                  <a:cubicBezTo>
                    <a:pt x="85" y="30"/>
                    <a:pt x="85" y="30"/>
                    <a:pt x="86" y="31"/>
                  </a:cubicBezTo>
                  <a:cubicBezTo>
                    <a:pt x="86" y="31"/>
                    <a:pt x="86" y="31"/>
                    <a:pt x="86" y="31"/>
                  </a:cubicBezTo>
                  <a:cubicBezTo>
                    <a:pt x="71" y="37"/>
                    <a:pt x="57" y="43"/>
                    <a:pt x="42" y="49"/>
                  </a:cubicBezTo>
                  <a:cubicBezTo>
                    <a:pt x="40" y="50"/>
                    <a:pt x="37" y="51"/>
                    <a:pt x="34" y="53"/>
                  </a:cubicBezTo>
                  <a:cubicBezTo>
                    <a:pt x="30" y="54"/>
                    <a:pt x="27" y="55"/>
                    <a:pt x="23" y="57"/>
                  </a:cubicBezTo>
                  <a:cubicBezTo>
                    <a:pt x="17" y="59"/>
                    <a:pt x="11" y="61"/>
                    <a:pt x="5" y="64"/>
                  </a:cubicBezTo>
                  <a:moveTo>
                    <a:pt x="4" y="52"/>
                  </a:moveTo>
                  <a:cubicBezTo>
                    <a:pt x="4" y="51"/>
                    <a:pt x="4" y="50"/>
                    <a:pt x="4" y="49"/>
                  </a:cubicBezTo>
                  <a:cubicBezTo>
                    <a:pt x="6" y="49"/>
                    <a:pt x="7" y="48"/>
                    <a:pt x="9" y="47"/>
                  </a:cubicBezTo>
                  <a:cubicBezTo>
                    <a:pt x="12" y="45"/>
                    <a:pt x="14" y="44"/>
                    <a:pt x="17" y="42"/>
                  </a:cubicBezTo>
                  <a:cubicBezTo>
                    <a:pt x="23" y="40"/>
                    <a:pt x="29" y="37"/>
                    <a:pt x="36" y="34"/>
                  </a:cubicBezTo>
                  <a:cubicBezTo>
                    <a:pt x="40" y="32"/>
                    <a:pt x="44" y="30"/>
                    <a:pt x="49" y="29"/>
                  </a:cubicBezTo>
                  <a:cubicBezTo>
                    <a:pt x="33" y="36"/>
                    <a:pt x="18" y="42"/>
                    <a:pt x="4" y="52"/>
                  </a:cubicBezTo>
                  <a:moveTo>
                    <a:pt x="5" y="62"/>
                  </a:moveTo>
                  <a:cubicBezTo>
                    <a:pt x="5" y="62"/>
                    <a:pt x="5" y="62"/>
                    <a:pt x="5" y="62"/>
                  </a:cubicBezTo>
                  <a:cubicBezTo>
                    <a:pt x="5" y="62"/>
                    <a:pt x="7" y="61"/>
                    <a:pt x="7" y="61"/>
                  </a:cubicBezTo>
                  <a:cubicBezTo>
                    <a:pt x="8" y="60"/>
                    <a:pt x="9" y="59"/>
                    <a:pt x="11" y="59"/>
                  </a:cubicBezTo>
                  <a:cubicBezTo>
                    <a:pt x="13" y="57"/>
                    <a:pt x="16" y="56"/>
                    <a:pt x="18" y="55"/>
                  </a:cubicBezTo>
                  <a:cubicBezTo>
                    <a:pt x="29" y="50"/>
                    <a:pt x="40" y="44"/>
                    <a:pt x="51" y="40"/>
                  </a:cubicBezTo>
                  <a:cubicBezTo>
                    <a:pt x="52" y="39"/>
                    <a:pt x="52" y="39"/>
                    <a:pt x="53" y="39"/>
                  </a:cubicBezTo>
                  <a:cubicBezTo>
                    <a:pt x="59" y="36"/>
                    <a:pt x="66" y="34"/>
                    <a:pt x="73" y="31"/>
                  </a:cubicBezTo>
                  <a:cubicBezTo>
                    <a:pt x="74" y="31"/>
                    <a:pt x="75" y="30"/>
                    <a:pt x="76" y="30"/>
                  </a:cubicBezTo>
                  <a:cubicBezTo>
                    <a:pt x="77" y="30"/>
                    <a:pt x="77" y="29"/>
                    <a:pt x="78" y="29"/>
                  </a:cubicBezTo>
                  <a:cubicBezTo>
                    <a:pt x="78" y="29"/>
                    <a:pt x="79" y="29"/>
                    <a:pt x="79" y="28"/>
                  </a:cubicBezTo>
                  <a:cubicBezTo>
                    <a:pt x="80" y="28"/>
                    <a:pt x="81" y="27"/>
                    <a:pt x="83" y="27"/>
                  </a:cubicBezTo>
                  <a:cubicBezTo>
                    <a:pt x="83" y="28"/>
                    <a:pt x="84" y="28"/>
                    <a:pt x="84" y="29"/>
                  </a:cubicBezTo>
                  <a:cubicBezTo>
                    <a:pt x="62" y="37"/>
                    <a:pt x="41" y="47"/>
                    <a:pt x="19" y="56"/>
                  </a:cubicBezTo>
                  <a:cubicBezTo>
                    <a:pt x="14" y="58"/>
                    <a:pt x="10" y="61"/>
                    <a:pt x="5" y="62"/>
                  </a:cubicBezTo>
                  <a:moveTo>
                    <a:pt x="23" y="39"/>
                  </a:moveTo>
                  <a:cubicBezTo>
                    <a:pt x="31" y="35"/>
                    <a:pt x="39" y="31"/>
                    <a:pt x="47" y="27"/>
                  </a:cubicBezTo>
                  <a:cubicBezTo>
                    <a:pt x="48" y="26"/>
                    <a:pt x="48" y="26"/>
                    <a:pt x="48" y="26"/>
                  </a:cubicBezTo>
                  <a:cubicBezTo>
                    <a:pt x="50" y="26"/>
                    <a:pt x="51" y="27"/>
                    <a:pt x="52" y="27"/>
                  </a:cubicBezTo>
                  <a:cubicBezTo>
                    <a:pt x="42" y="31"/>
                    <a:pt x="32" y="35"/>
                    <a:pt x="23" y="39"/>
                  </a:cubicBezTo>
                  <a:moveTo>
                    <a:pt x="4" y="48"/>
                  </a:moveTo>
                  <a:cubicBezTo>
                    <a:pt x="4" y="47"/>
                    <a:pt x="5" y="46"/>
                    <a:pt x="5" y="45"/>
                  </a:cubicBezTo>
                  <a:cubicBezTo>
                    <a:pt x="8" y="44"/>
                    <a:pt x="12" y="41"/>
                    <a:pt x="15" y="40"/>
                  </a:cubicBezTo>
                  <a:cubicBezTo>
                    <a:pt x="20" y="37"/>
                    <a:pt x="25" y="35"/>
                    <a:pt x="30" y="33"/>
                  </a:cubicBezTo>
                  <a:cubicBezTo>
                    <a:pt x="35" y="30"/>
                    <a:pt x="40" y="28"/>
                    <a:pt x="45" y="26"/>
                  </a:cubicBezTo>
                  <a:cubicBezTo>
                    <a:pt x="46" y="26"/>
                    <a:pt x="47" y="26"/>
                    <a:pt x="47" y="26"/>
                  </a:cubicBezTo>
                  <a:cubicBezTo>
                    <a:pt x="43" y="28"/>
                    <a:pt x="38" y="31"/>
                    <a:pt x="33" y="33"/>
                  </a:cubicBezTo>
                  <a:cubicBezTo>
                    <a:pt x="26" y="36"/>
                    <a:pt x="19" y="40"/>
                    <a:pt x="12" y="44"/>
                  </a:cubicBezTo>
                  <a:cubicBezTo>
                    <a:pt x="11" y="45"/>
                    <a:pt x="9" y="46"/>
                    <a:pt x="8" y="46"/>
                  </a:cubicBezTo>
                  <a:cubicBezTo>
                    <a:pt x="7" y="47"/>
                    <a:pt x="5" y="48"/>
                    <a:pt x="4" y="48"/>
                  </a:cubicBezTo>
                  <a:moveTo>
                    <a:pt x="13" y="54"/>
                  </a:moveTo>
                  <a:cubicBezTo>
                    <a:pt x="16" y="52"/>
                    <a:pt x="20" y="51"/>
                    <a:pt x="24" y="49"/>
                  </a:cubicBezTo>
                  <a:cubicBezTo>
                    <a:pt x="32" y="45"/>
                    <a:pt x="40" y="41"/>
                    <a:pt x="49" y="37"/>
                  </a:cubicBezTo>
                  <a:cubicBezTo>
                    <a:pt x="57" y="34"/>
                    <a:pt x="65" y="31"/>
                    <a:pt x="73" y="28"/>
                  </a:cubicBezTo>
                  <a:cubicBezTo>
                    <a:pt x="75" y="27"/>
                    <a:pt x="78" y="26"/>
                    <a:pt x="80" y="25"/>
                  </a:cubicBezTo>
                  <a:cubicBezTo>
                    <a:pt x="81" y="25"/>
                    <a:pt x="82" y="26"/>
                    <a:pt x="82" y="27"/>
                  </a:cubicBezTo>
                  <a:cubicBezTo>
                    <a:pt x="81" y="27"/>
                    <a:pt x="79" y="28"/>
                    <a:pt x="78" y="28"/>
                  </a:cubicBezTo>
                  <a:cubicBezTo>
                    <a:pt x="76" y="29"/>
                    <a:pt x="73" y="30"/>
                    <a:pt x="71" y="31"/>
                  </a:cubicBezTo>
                  <a:cubicBezTo>
                    <a:pt x="68" y="32"/>
                    <a:pt x="66" y="33"/>
                    <a:pt x="63" y="34"/>
                  </a:cubicBezTo>
                  <a:cubicBezTo>
                    <a:pt x="60" y="35"/>
                    <a:pt x="57" y="36"/>
                    <a:pt x="54" y="38"/>
                  </a:cubicBezTo>
                  <a:cubicBezTo>
                    <a:pt x="51" y="39"/>
                    <a:pt x="49" y="40"/>
                    <a:pt x="46" y="41"/>
                  </a:cubicBezTo>
                  <a:cubicBezTo>
                    <a:pt x="35" y="45"/>
                    <a:pt x="25" y="49"/>
                    <a:pt x="14" y="54"/>
                  </a:cubicBezTo>
                  <a:cubicBezTo>
                    <a:pt x="13" y="54"/>
                    <a:pt x="13" y="54"/>
                    <a:pt x="13" y="54"/>
                  </a:cubicBezTo>
                  <a:moveTo>
                    <a:pt x="8" y="43"/>
                  </a:moveTo>
                  <a:cubicBezTo>
                    <a:pt x="8" y="43"/>
                    <a:pt x="8" y="43"/>
                    <a:pt x="8" y="43"/>
                  </a:cubicBezTo>
                  <a:cubicBezTo>
                    <a:pt x="10" y="42"/>
                    <a:pt x="13" y="40"/>
                    <a:pt x="15" y="39"/>
                  </a:cubicBezTo>
                  <a:cubicBezTo>
                    <a:pt x="20" y="36"/>
                    <a:pt x="25" y="34"/>
                    <a:pt x="30" y="31"/>
                  </a:cubicBezTo>
                  <a:cubicBezTo>
                    <a:pt x="34" y="29"/>
                    <a:pt x="38" y="27"/>
                    <a:pt x="43" y="25"/>
                  </a:cubicBezTo>
                  <a:cubicBezTo>
                    <a:pt x="43" y="25"/>
                    <a:pt x="44" y="25"/>
                    <a:pt x="45" y="25"/>
                  </a:cubicBezTo>
                  <a:cubicBezTo>
                    <a:pt x="41" y="27"/>
                    <a:pt x="37" y="29"/>
                    <a:pt x="34" y="30"/>
                  </a:cubicBezTo>
                  <a:cubicBezTo>
                    <a:pt x="25" y="34"/>
                    <a:pt x="16" y="38"/>
                    <a:pt x="8" y="43"/>
                  </a:cubicBezTo>
                  <a:moveTo>
                    <a:pt x="5" y="44"/>
                  </a:moveTo>
                  <a:cubicBezTo>
                    <a:pt x="6" y="42"/>
                    <a:pt x="6" y="41"/>
                    <a:pt x="7" y="39"/>
                  </a:cubicBezTo>
                  <a:cubicBezTo>
                    <a:pt x="10" y="38"/>
                    <a:pt x="12" y="37"/>
                    <a:pt x="15" y="36"/>
                  </a:cubicBezTo>
                  <a:cubicBezTo>
                    <a:pt x="19" y="34"/>
                    <a:pt x="24" y="32"/>
                    <a:pt x="29" y="29"/>
                  </a:cubicBezTo>
                  <a:cubicBezTo>
                    <a:pt x="33" y="28"/>
                    <a:pt x="37" y="26"/>
                    <a:pt x="41" y="24"/>
                  </a:cubicBezTo>
                  <a:cubicBezTo>
                    <a:pt x="42" y="24"/>
                    <a:pt x="42" y="24"/>
                    <a:pt x="42" y="24"/>
                  </a:cubicBezTo>
                  <a:cubicBezTo>
                    <a:pt x="30" y="31"/>
                    <a:pt x="17" y="37"/>
                    <a:pt x="5" y="44"/>
                  </a:cubicBezTo>
                  <a:moveTo>
                    <a:pt x="51" y="24"/>
                  </a:moveTo>
                  <a:cubicBezTo>
                    <a:pt x="50" y="24"/>
                    <a:pt x="49" y="24"/>
                    <a:pt x="49" y="24"/>
                  </a:cubicBezTo>
                  <a:cubicBezTo>
                    <a:pt x="50" y="24"/>
                    <a:pt x="51" y="23"/>
                    <a:pt x="52" y="23"/>
                  </a:cubicBezTo>
                  <a:cubicBezTo>
                    <a:pt x="52" y="23"/>
                    <a:pt x="52" y="23"/>
                    <a:pt x="52" y="24"/>
                  </a:cubicBezTo>
                  <a:cubicBezTo>
                    <a:pt x="51" y="24"/>
                    <a:pt x="51" y="24"/>
                    <a:pt x="51" y="24"/>
                  </a:cubicBezTo>
                  <a:moveTo>
                    <a:pt x="4" y="55"/>
                  </a:moveTo>
                  <a:cubicBezTo>
                    <a:pt x="4" y="55"/>
                    <a:pt x="7" y="54"/>
                    <a:pt x="8" y="54"/>
                  </a:cubicBezTo>
                  <a:cubicBezTo>
                    <a:pt x="10" y="53"/>
                    <a:pt x="11" y="52"/>
                    <a:pt x="13" y="50"/>
                  </a:cubicBezTo>
                  <a:cubicBezTo>
                    <a:pt x="18" y="48"/>
                    <a:pt x="22" y="46"/>
                    <a:pt x="26" y="43"/>
                  </a:cubicBezTo>
                  <a:cubicBezTo>
                    <a:pt x="35" y="39"/>
                    <a:pt x="43" y="35"/>
                    <a:pt x="52" y="32"/>
                  </a:cubicBezTo>
                  <a:cubicBezTo>
                    <a:pt x="57" y="30"/>
                    <a:pt x="61" y="28"/>
                    <a:pt x="66" y="26"/>
                  </a:cubicBezTo>
                  <a:cubicBezTo>
                    <a:pt x="69" y="25"/>
                    <a:pt x="73" y="24"/>
                    <a:pt x="76" y="22"/>
                  </a:cubicBezTo>
                  <a:cubicBezTo>
                    <a:pt x="76" y="22"/>
                    <a:pt x="77" y="22"/>
                    <a:pt x="77" y="23"/>
                  </a:cubicBezTo>
                  <a:cubicBezTo>
                    <a:pt x="78" y="23"/>
                    <a:pt x="79" y="24"/>
                    <a:pt x="80" y="24"/>
                  </a:cubicBezTo>
                  <a:cubicBezTo>
                    <a:pt x="77" y="26"/>
                    <a:pt x="74" y="27"/>
                    <a:pt x="71" y="28"/>
                  </a:cubicBezTo>
                  <a:cubicBezTo>
                    <a:pt x="71" y="28"/>
                    <a:pt x="70" y="28"/>
                    <a:pt x="69" y="29"/>
                  </a:cubicBezTo>
                  <a:cubicBezTo>
                    <a:pt x="65" y="30"/>
                    <a:pt x="60" y="32"/>
                    <a:pt x="56" y="33"/>
                  </a:cubicBezTo>
                  <a:cubicBezTo>
                    <a:pt x="47" y="37"/>
                    <a:pt x="38" y="41"/>
                    <a:pt x="28" y="44"/>
                  </a:cubicBezTo>
                  <a:cubicBezTo>
                    <a:pt x="25" y="46"/>
                    <a:pt x="21" y="47"/>
                    <a:pt x="17" y="49"/>
                  </a:cubicBezTo>
                  <a:cubicBezTo>
                    <a:pt x="13" y="51"/>
                    <a:pt x="9" y="54"/>
                    <a:pt x="5" y="55"/>
                  </a:cubicBezTo>
                  <a:cubicBezTo>
                    <a:pt x="4" y="55"/>
                    <a:pt x="4" y="55"/>
                    <a:pt x="4" y="55"/>
                  </a:cubicBezTo>
                  <a:moveTo>
                    <a:pt x="63" y="27"/>
                  </a:moveTo>
                  <a:cubicBezTo>
                    <a:pt x="64" y="26"/>
                    <a:pt x="66" y="25"/>
                    <a:pt x="67" y="25"/>
                  </a:cubicBezTo>
                  <a:cubicBezTo>
                    <a:pt x="69" y="24"/>
                    <a:pt x="71" y="23"/>
                    <a:pt x="73" y="23"/>
                  </a:cubicBezTo>
                  <a:cubicBezTo>
                    <a:pt x="73" y="22"/>
                    <a:pt x="75" y="21"/>
                    <a:pt x="75" y="21"/>
                  </a:cubicBezTo>
                  <a:cubicBezTo>
                    <a:pt x="75" y="21"/>
                    <a:pt x="75" y="21"/>
                    <a:pt x="75" y="21"/>
                  </a:cubicBezTo>
                  <a:cubicBezTo>
                    <a:pt x="75" y="21"/>
                    <a:pt x="75" y="21"/>
                    <a:pt x="74" y="22"/>
                  </a:cubicBezTo>
                  <a:cubicBezTo>
                    <a:pt x="71" y="24"/>
                    <a:pt x="67" y="25"/>
                    <a:pt x="63" y="27"/>
                  </a:cubicBezTo>
                  <a:moveTo>
                    <a:pt x="8" y="37"/>
                  </a:moveTo>
                  <a:cubicBezTo>
                    <a:pt x="8" y="37"/>
                    <a:pt x="8" y="37"/>
                    <a:pt x="8" y="37"/>
                  </a:cubicBezTo>
                  <a:cubicBezTo>
                    <a:pt x="11" y="36"/>
                    <a:pt x="13" y="35"/>
                    <a:pt x="16" y="33"/>
                  </a:cubicBezTo>
                  <a:cubicBezTo>
                    <a:pt x="19" y="31"/>
                    <a:pt x="23" y="29"/>
                    <a:pt x="27" y="27"/>
                  </a:cubicBezTo>
                  <a:cubicBezTo>
                    <a:pt x="31" y="25"/>
                    <a:pt x="35" y="23"/>
                    <a:pt x="40" y="21"/>
                  </a:cubicBezTo>
                  <a:cubicBezTo>
                    <a:pt x="36" y="23"/>
                    <a:pt x="32" y="25"/>
                    <a:pt x="28" y="27"/>
                  </a:cubicBezTo>
                  <a:cubicBezTo>
                    <a:pt x="24" y="29"/>
                    <a:pt x="20" y="31"/>
                    <a:pt x="16" y="33"/>
                  </a:cubicBezTo>
                  <a:cubicBezTo>
                    <a:pt x="14" y="35"/>
                    <a:pt x="11" y="36"/>
                    <a:pt x="9" y="37"/>
                  </a:cubicBezTo>
                  <a:cubicBezTo>
                    <a:pt x="9" y="37"/>
                    <a:pt x="8" y="37"/>
                    <a:pt x="8" y="37"/>
                  </a:cubicBezTo>
                  <a:moveTo>
                    <a:pt x="48" y="24"/>
                  </a:moveTo>
                  <a:cubicBezTo>
                    <a:pt x="47" y="24"/>
                    <a:pt x="46" y="23"/>
                    <a:pt x="45" y="23"/>
                  </a:cubicBezTo>
                  <a:cubicBezTo>
                    <a:pt x="47" y="22"/>
                    <a:pt x="49" y="21"/>
                    <a:pt x="52" y="20"/>
                  </a:cubicBezTo>
                  <a:cubicBezTo>
                    <a:pt x="52" y="20"/>
                    <a:pt x="52" y="21"/>
                    <a:pt x="52" y="22"/>
                  </a:cubicBezTo>
                  <a:cubicBezTo>
                    <a:pt x="50" y="23"/>
                    <a:pt x="49" y="23"/>
                    <a:pt x="48" y="24"/>
                  </a:cubicBezTo>
                  <a:moveTo>
                    <a:pt x="44" y="23"/>
                  </a:moveTo>
                  <a:cubicBezTo>
                    <a:pt x="44" y="23"/>
                    <a:pt x="44" y="23"/>
                    <a:pt x="44" y="23"/>
                  </a:cubicBezTo>
                  <a:cubicBezTo>
                    <a:pt x="46" y="21"/>
                    <a:pt x="49" y="20"/>
                    <a:pt x="52" y="19"/>
                  </a:cubicBezTo>
                  <a:cubicBezTo>
                    <a:pt x="52" y="19"/>
                    <a:pt x="52" y="19"/>
                    <a:pt x="52" y="19"/>
                  </a:cubicBezTo>
                  <a:cubicBezTo>
                    <a:pt x="49" y="20"/>
                    <a:pt x="47" y="22"/>
                    <a:pt x="44" y="23"/>
                  </a:cubicBezTo>
                  <a:moveTo>
                    <a:pt x="62" y="23"/>
                  </a:moveTo>
                  <a:cubicBezTo>
                    <a:pt x="62" y="23"/>
                    <a:pt x="63" y="22"/>
                    <a:pt x="63" y="22"/>
                  </a:cubicBezTo>
                  <a:cubicBezTo>
                    <a:pt x="64" y="22"/>
                    <a:pt x="64" y="22"/>
                    <a:pt x="64" y="22"/>
                  </a:cubicBezTo>
                  <a:cubicBezTo>
                    <a:pt x="65" y="21"/>
                    <a:pt x="67" y="20"/>
                    <a:pt x="68" y="19"/>
                  </a:cubicBezTo>
                  <a:cubicBezTo>
                    <a:pt x="69" y="19"/>
                    <a:pt x="69" y="19"/>
                    <a:pt x="69" y="19"/>
                  </a:cubicBezTo>
                  <a:cubicBezTo>
                    <a:pt x="70" y="19"/>
                    <a:pt x="70" y="19"/>
                    <a:pt x="70" y="19"/>
                  </a:cubicBezTo>
                  <a:cubicBezTo>
                    <a:pt x="71" y="19"/>
                    <a:pt x="73" y="20"/>
                    <a:pt x="75" y="21"/>
                  </a:cubicBezTo>
                  <a:cubicBezTo>
                    <a:pt x="64" y="26"/>
                    <a:pt x="53" y="30"/>
                    <a:pt x="42" y="35"/>
                  </a:cubicBezTo>
                  <a:cubicBezTo>
                    <a:pt x="31" y="39"/>
                    <a:pt x="21" y="44"/>
                    <a:pt x="11" y="49"/>
                  </a:cubicBezTo>
                  <a:cubicBezTo>
                    <a:pt x="9" y="50"/>
                    <a:pt x="6" y="51"/>
                    <a:pt x="4" y="52"/>
                  </a:cubicBezTo>
                  <a:cubicBezTo>
                    <a:pt x="6" y="51"/>
                    <a:pt x="9" y="49"/>
                    <a:pt x="11" y="48"/>
                  </a:cubicBezTo>
                  <a:cubicBezTo>
                    <a:pt x="16" y="45"/>
                    <a:pt x="21" y="42"/>
                    <a:pt x="26" y="40"/>
                  </a:cubicBezTo>
                  <a:cubicBezTo>
                    <a:pt x="36" y="35"/>
                    <a:pt x="45" y="31"/>
                    <a:pt x="55" y="26"/>
                  </a:cubicBezTo>
                  <a:cubicBezTo>
                    <a:pt x="59" y="26"/>
                    <a:pt x="62" y="25"/>
                    <a:pt x="66" y="24"/>
                  </a:cubicBezTo>
                  <a:cubicBezTo>
                    <a:pt x="67" y="23"/>
                    <a:pt x="67" y="21"/>
                    <a:pt x="66" y="21"/>
                  </a:cubicBezTo>
                  <a:cubicBezTo>
                    <a:pt x="66" y="21"/>
                    <a:pt x="66" y="21"/>
                    <a:pt x="66" y="22"/>
                  </a:cubicBezTo>
                  <a:cubicBezTo>
                    <a:pt x="64" y="22"/>
                    <a:pt x="63" y="22"/>
                    <a:pt x="62" y="23"/>
                  </a:cubicBezTo>
                  <a:moveTo>
                    <a:pt x="9" y="36"/>
                  </a:moveTo>
                  <a:cubicBezTo>
                    <a:pt x="9" y="35"/>
                    <a:pt x="10" y="34"/>
                    <a:pt x="11" y="33"/>
                  </a:cubicBezTo>
                  <a:cubicBezTo>
                    <a:pt x="16" y="30"/>
                    <a:pt x="22" y="27"/>
                    <a:pt x="27" y="24"/>
                  </a:cubicBezTo>
                  <a:cubicBezTo>
                    <a:pt x="31" y="23"/>
                    <a:pt x="34" y="21"/>
                    <a:pt x="38" y="20"/>
                  </a:cubicBezTo>
                  <a:cubicBezTo>
                    <a:pt x="39" y="19"/>
                    <a:pt x="40" y="18"/>
                    <a:pt x="41" y="18"/>
                  </a:cubicBezTo>
                  <a:cubicBezTo>
                    <a:pt x="30" y="23"/>
                    <a:pt x="19" y="30"/>
                    <a:pt x="9" y="36"/>
                  </a:cubicBezTo>
                  <a:moveTo>
                    <a:pt x="54" y="22"/>
                  </a:moveTo>
                  <a:cubicBezTo>
                    <a:pt x="54" y="22"/>
                    <a:pt x="54" y="22"/>
                    <a:pt x="54" y="22"/>
                  </a:cubicBezTo>
                  <a:cubicBezTo>
                    <a:pt x="57" y="20"/>
                    <a:pt x="60" y="19"/>
                    <a:pt x="62" y="18"/>
                  </a:cubicBezTo>
                  <a:cubicBezTo>
                    <a:pt x="60" y="19"/>
                    <a:pt x="57" y="21"/>
                    <a:pt x="54" y="22"/>
                  </a:cubicBezTo>
                  <a:moveTo>
                    <a:pt x="54" y="24"/>
                  </a:moveTo>
                  <a:cubicBezTo>
                    <a:pt x="54" y="23"/>
                    <a:pt x="54" y="23"/>
                    <a:pt x="54" y="23"/>
                  </a:cubicBezTo>
                  <a:cubicBezTo>
                    <a:pt x="57" y="21"/>
                    <a:pt x="61" y="19"/>
                    <a:pt x="64" y="17"/>
                  </a:cubicBezTo>
                  <a:cubicBezTo>
                    <a:pt x="64" y="17"/>
                    <a:pt x="64" y="17"/>
                    <a:pt x="64" y="17"/>
                  </a:cubicBezTo>
                  <a:cubicBezTo>
                    <a:pt x="66" y="17"/>
                    <a:pt x="67" y="18"/>
                    <a:pt x="69" y="18"/>
                  </a:cubicBezTo>
                  <a:cubicBezTo>
                    <a:pt x="67" y="19"/>
                    <a:pt x="65" y="20"/>
                    <a:pt x="63" y="21"/>
                  </a:cubicBezTo>
                  <a:cubicBezTo>
                    <a:pt x="62" y="22"/>
                    <a:pt x="60" y="23"/>
                    <a:pt x="58" y="24"/>
                  </a:cubicBezTo>
                  <a:cubicBezTo>
                    <a:pt x="57" y="24"/>
                    <a:pt x="55" y="24"/>
                    <a:pt x="54" y="24"/>
                  </a:cubicBezTo>
                  <a:moveTo>
                    <a:pt x="16" y="27"/>
                  </a:moveTo>
                  <a:cubicBezTo>
                    <a:pt x="19" y="23"/>
                    <a:pt x="24" y="20"/>
                    <a:pt x="29" y="18"/>
                  </a:cubicBezTo>
                  <a:cubicBezTo>
                    <a:pt x="32" y="18"/>
                    <a:pt x="34" y="17"/>
                    <a:pt x="37" y="16"/>
                  </a:cubicBezTo>
                  <a:cubicBezTo>
                    <a:pt x="35" y="17"/>
                    <a:pt x="33" y="18"/>
                    <a:pt x="31" y="19"/>
                  </a:cubicBezTo>
                  <a:cubicBezTo>
                    <a:pt x="26" y="22"/>
                    <a:pt x="21" y="24"/>
                    <a:pt x="16" y="27"/>
                  </a:cubicBezTo>
                  <a:moveTo>
                    <a:pt x="54" y="18"/>
                  </a:moveTo>
                  <a:cubicBezTo>
                    <a:pt x="54" y="18"/>
                    <a:pt x="54" y="18"/>
                    <a:pt x="54" y="18"/>
                  </a:cubicBezTo>
                  <a:cubicBezTo>
                    <a:pt x="55" y="17"/>
                    <a:pt x="56" y="16"/>
                    <a:pt x="57" y="16"/>
                  </a:cubicBezTo>
                  <a:cubicBezTo>
                    <a:pt x="56" y="17"/>
                    <a:pt x="55" y="17"/>
                    <a:pt x="54" y="18"/>
                  </a:cubicBezTo>
                  <a:moveTo>
                    <a:pt x="54" y="21"/>
                  </a:moveTo>
                  <a:cubicBezTo>
                    <a:pt x="54" y="20"/>
                    <a:pt x="54" y="19"/>
                    <a:pt x="54" y="18"/>
                  </a:cubicBezTo>
                  <a:cubicBezTo>
                    <a:pt x="55" y="17"/>
                    <a:pt x="57" y="17"/>
                    <a:pt x="58" y="16"/>
                  </a:cubicBezTo>
                  <a:cubicBezTo>
                    <a:pt x="58" y="16"/>
                    <a:pt x="58" y="16"/>
                    <a:pt x="58" y="16"/>
                  </a:cubicBezTo>
                  <a:cubicBezTo>
                    <a:pt x="60" y="16"/>
                    <a:pt x="62" y="16"/>
                    <a:pt x="63" y="17"/>
                  </a:cubicBezTo>
                  <a:cubicBezTo>
                    <a:pt x="60" y="18"/>
                    <a:pt x="57" y="20"/>
                    <a:pt x="54" y="21"/>
                  </a:cubicBezTo>
                  <a:moveTo>
                    <a:pt x="15" y="28"/>
                  </a:moveTo>
                  <a:cubicBezTo>
                    <a:pt x="20" y="25"/>
                    <a:pt x="26" y="22"/>
                    <a:pt x="31" y="20"/>
                  </a:cubicBezTo>
                  <a:cubicBezTo>
                    <a:pt x="34" y="18"/>
                    <a:pt x="36" y="17"/>
                    <a:pt x="39" y="16"/>
                  </a:cubicBezTo>
                  <a:cubicBezTo>
                    <a:pt x="39" y="16"/>
                    <a:pt x="40" y="16"/>
                    <a:pt x="41" y="16"/>
                  </a:cubicBezTo>
                  <a:cubicBezTo>
                    <a:pt x="41" y="16"/>
                    <a:pt x="41" y="16"/>
                    <a:pt x="41" y="16"/>
                  </a:cubicBezTo>
                  <a:cubicBezTo>
                    <a:pt x="39" y="16"/>
                    <a:pt x="38" y="17"/>
                    <a:pt x="37" y="17"/>
                  </a:cubicBezTo>
                  <a:cubicBezTo>
                    <a:pt x="29" y="21"/>
                    <a:pt x="20" y="25"/>
                    <a:pt x="13" y="30"/>
                  </a:cubicBezTo>
                  <a:cubicBezTo>
                    <a:pt x="13" y="29"/>
                    <a:pt x="14" y="28"/>
                    <a:pt x="15" y="28"/>
                  </a:cubicBezTo>
                  <a:cubicBezTo>
                    <a:pt x="15" y="28"/>
                    <a:pt x="15" y="28"/>
                    <a:pt x="15" y="28"/>
                  </a:cubicBezTo>
                  <a:moveTo>
                    <a:pt x="7" y="38"/>
                  </a:moveTo>
                  <a:cubicBezTo>
                    <a:pt x="7" y="38"/>
                    <a:pt x="7" y="38"/>
                    <a:pt x="7" y="38"/>
                  </a:cubicBezTo>
                  <a:cubicBezTo>
                    <a:pt x="8" y="38"/>
                    <a:pt x="9" y="38"/>
                    <a:pt x="9" y="38"/>
                  </a:cubicBezTo>
                  <a:cubicBezTo>
                    <a:pt x="11" y="37"/>
                    <a:pt x="12" y="36"/>
                    <a:pt x="14" y="35"/>
                  </a:cubicBezTo>
                  <a:cubicBezTo>
                    <a:pt x="18" y="33"/>
                    <a:pt x="23" y="30"/>
                    <a:pt x="27" y="28"/>
                  </a:cubicBezTo>
                  <a:cubicBezTo>
                    <a:pt x="36" y="24"/>
                    <a:pt x="44" y="19"/>
                    <a:pt x="52" y="15"/>
                  </a:cubicBezTo>
                  <a:cubicBezTo>
                    <a:pt x="52" y="16"/>
                    <a:pt x="52" y="17"/>
                    <a:pt x="52" y="18"/>
                  </a:cubicBezTo>
                  <a:cubicBezTo>
                    <a:pt x="50" y="19"/>
                    <a:pt x="48" y="20"/>
                    <a:pt x="47" y="20"/>
                  </a:cubicBezTo>
                  <a:cubicBezTo>
                    <a:pt x="45" y="21"/>
                    <a:pt x="44" y="22"/>
                    <a:pt x="43" y="22"/>
                  </a:cubicBezTo>
                  <a:cubicBezTo>
                    <a:pt x="42" y="22"/>
                    <a:pt x="42" y="22"/>
                    <a:pt x="41" y="22"/>
                  </a:cubicBezTo>
                  <a:cubicBezTo>
                    <a:pt x="41" y="22"/>
                    <a:pt x="41" y="21"/>
                    <a:pt x="41" y="21"/>
                  </a:cubicBezTo>
                  <a:cubicBezTo>
                    <a:pt x="40" y="21"/>
                    <a:pt x="39" y="23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38" y="25"/>
                    <a:pt x="36" y="26"/>
                    <a:pt x="33" y="27"/>
                  </a:cubicBezTo>
                  <a:cubicBezTo>
                    <a:pt x="29" y="29"/>
                    <a:pt x="25" y="30"/>
                    <a:pt x="21" y="32"/>
                  </a:cubicBezTo>
                  <a:cubicBezTo>
                    <a:pt x="16" y="34"/>
                    <a:pt x="12" y="37"/>
                    <a:pt x="7" y="38"/>
                  </a:cubicBezTo>
                  <a:cubicBezTo>
                    <a:pt x="7" y="38"/>
                    <a:pt x="7" y="38"/>
                    <a:pt x="7" y="38"/>
                  </a:cubicBezTo>
                  <a:moveTo>
                    <a:pt x="54" y="17"/>
                  </a:moveTo>
                  <a:cubicBezTo>
                    <a:pt x="54" y="16"/>
                    <a:pt x="54" y="16"/>
                    <a:pt x="54" y="15"/>
                  </a:cubicBezTo>
                  <a:cubicBezTo>
                    <a:pt x="55" y="15"/>
                    <a:pt x="56" y="15"/>
                    <a:pt x="57" y="15"/>
                  </a:cubicBezTo>
                  <a:cubicBezTo>
                    <a:pt x="56" y="16"/>
                    <a:pt x="55" y="16"/>
                    <a:pt x="54" y="17"/>
                  </a:cubicBezTo>
                  <a:moveTo>
                    <a:pt x="11" y="32"/>
                  </a:moveTo>
                  <a:cubicBezTo>
                    <a:pt x="12" y="31"/>
                    <a:pt x="12" y="31"/>
                    <a:pt x="12" y="31"/>
                  </a:cubicBezTo>
                  <a:cubicBezTo>
                    <a:pt x="13" y="30"/>
                    <a:pt x="14" y="30"/>
                    <a:pt x="15" y="29"/>
                  </a:cubicBezTo>
                  <a:cubicBezTo>
                    <a:pt x="18" y="27"/>
                    <a:pt x="21" y="25"/>
                    <a:pt x="24" y="24"/>
                  </a:cubicBezTo>
                  <a:cubicBezTo>
                    <a:pt x="30" y="21"/>
                    <a:pt x="37" y="18"/>
                    <a:pt x="43" y="15"/>
                  </a:cubicBezTo>
                  <a:cubicBezTo>
                    <a:pt x="44" y="15"/>
                    <a:pt x="45" y="15"/>
                    <a:pt x="47" y="15"/>
                  </a:cubicBezTo>
                  <a:cubicBezTo>
                    <a:pt x="35" y="20"/>
                    <a:pt x="24" y="26"/>
                    <a:pt x="12" y="31"/>
                  </a:cubicBezTo>
                  <a:cubicBezTo>
                    <a:pt x="12" y="31"/>
                    <a:pt x="12" y="32"/>
                    <a:pt x="11" y="32"/>
                  </a:cubicBezTo>
                  <a:moveTo>
                    <a:pt x="8" y="37"/>
                  </a:moveTo>
                  <a:cubicBezTo>
                    <a:pt x="8" y="37"/>
                    <a:pt x="8" y="37"/>
                    <a:pt x="8" y="37"/>
                  </a:cubicBezTo>
                  <a:cubicBezTo>
                    <a:pt x="9" y="36"/>
                    <a:pt x="9" y="36"/>
                    <a:pt x="9" y="36"/>
                  </a:cubicBezTo>
                  <a:cubicBezTo>
                    <a:pt x="11" y="35"/>
                    <a:pt x="12" y="34"/>
                    <a:pt x="14" y="33"/>
                  </a:cubicBezTo>
                  <a:cubicBezTo>
                    <a:pt x="18" y="31"/>
                    <a:pt x="21" y="29"/>
                    <a:pt x="25" y="27"/>
                  </a:cubicBezTo>
                  <a:cubicBezTo>
                    <a:pt x="32" y="23"/>
                    <a:pt x="40" y="19"/>
                    <a:pt x="48" y="15"/>
                  </a:cubicBezTo>
                  <a:cubicBezTo>
                    <a:pt x="49" y="15"/>
                    <a:pt x="49" y="15"/>
                    <a:pt x="50" y="15"/>
                  </a:cubicBezTo>
                  <a:cubicBezTo>
                    <a:pt x="50" y="15"/>
                    <a:pt x="51" y="15"/>
                    <a:pt x="51" y="15"/>
                  </a:cubicBezTo>
                  <a:cubicBezTo>
                    <a:pt x="51" y="15"/>
                    <a:pt x="51" y="15"/>
                    <a:pt x="51" y="15"/>
                  </a:cubicBezTo>
                  <a:cubicBezTo>
                    <a:pt x="37" y="21"/>
                    <a:pt x="23" y="28"/>
                    <a:pt x="10" y="36"/>
                  </a:cubicBezTo>
                  <a:cubicBezTo>
                    <a:pt x="10" y="36"/>
                    <a:pt x="9" y="37"/>
                    <a:pt x="8" y="37"/>
                  </a:cubicBezTo>
                  <a:moveTo>
                    <a:pt x="62" y="0"/>
                  </a:moveTo>
                  <a:cubicBezTo>
                    <a:pt x="62" y="0"/>
                    <a:pt x="62" y="0"/>
                    <a:pt x="62" y="0"/>
                  </a:cubicBezTo>
                  <a:cubicBezTo>
                    <a:pt x="57" y="3"/>
                    <a:pt x="54" y="8"/>
                    <a:pt x="53" y="13"/>
                  </a:cubicBezTo>
                  <a:cubicBezTo>
                    <a:pt x="52" y="13"/>
                    <a:pt x="50" y="13"/>
                    <a:pt x="49" y="13"/>
                  </a:cubicBezTo>
                  <a:cubicBezTo>
                    <a:pt x="49" y="13"/>
                    <a:pt x="49" y="13"/>
                    <a:pt x="49" y="13"/>
                  </a:cubicBezTo>
                  <a:cubicBezTo>
                    <a:pt x="34" y="13"/>
                    <a:pt x="18" y="18"/>
                    <a:pt x="9" y="31"/>
                  </a:cubicBezTo>
                  <a:cubicBezTo>
                    <a:pt x="0" y="43"/>
                    <a:pt x="0" y="59"/>
                    <a:pt x="6" y="73"/>
                  </a:cubicBezTo>
                  <a:cubicBezTo>
                    <a:pt x="9" y="80"/>
                    <a:pt x="15" y="88"/>
                    <a:pt x="22" y="93"/>
                  </a:cubicBezTo>
                  <a:cubicBezTo>
                    <a:pt x="26" y="96"/>
                    <a:pt x="30" y="97"/>
                    <a:pt x="35" y="97"/>
                  </a:cubicBezTo>
                  <a:cubicBezTo>
                    <a:pt x="38" y="97"/>
                    <a:pt x="42" y="96"/>
                    <a:pt x="45" y="96"/>
                  </a:cubicBezTo>
                  <a:cubicBezTo>
                    <a:pt x="45" y="97"/>
                    <a:pt x="44" y="98"/>
                    <a:pt x="43" y="100"/>
                  </a:cubicBezTo>
                  <a:cubicBezTo>
                    <a:pt x="43" y="101"/>
                    <a:pt x="44" y="101"/>
                    <a:pt x="44" y="101"/>
                  </a:cubicBezTo>
                  <a:cubicBezTo>
                    <a:pt x="45" y="101"/>
                    <a:pt x="45" y="101"/>
                    <a:pt x="45" y="101"/>
                  </a:cubicBezTo>
                  <a:cubicBezTo>
                    <a:pt x="46" y="100"/>
                    <a:pt x="46" y="100"/>
                    <a:pt x="46" y="99"/>
                  </a:cubicBezTo>
                  <a:cubicBezTo>
                    <a:pt x="46" y="99"/>
                    <a:pt x="46" y="99"/>
                    <a:pt x="46" y="99"/>
                  </a:cubicBezTo>
                  <a:cubicBezTo>
                    <a:pt x="46" y="100"/>
                    <a:pt x="47" y="100"/>
                    <a:pt x="47" y="100"/>
                  </a:cubicBezTo>
                  <a:cubicBezTo>
                    <a:pt x="48" y="100"/>
                    <a:pt x="48" y="100"/>
                    <a:pt x="48" y="99"/>
                  </a:cubicBezTo>
                  <a:cubicBezTo>
                    <a:pt x="49" y="99"/>
                    <a:pt x="49" y="99"/>
                    <a:pt x="49" y="99"/>
                  </a:cubicBezTo>
                  <a:cubicBezTo>
                    <a:pt x="49" y="99"/>
                    <a:pt x="49" y="100"/>
                    <a:pt x="49" y="100"/>
                  </a:cubicBezTo>
                  <a:cubicBezTo>
                    <a:pt x="50" y="100"/>
                    <a:pt x="50" y="99"/>
                    <a:pt x="50" y="98"/>
                  </a:cubicBezTo>
                  <a:cubicBezTo>
                    <a:pt x="50" y="98"/>
                    <a:pt x="50" y="98"/>
                    <a:pt x="50" y="98"/>
                  </a:cubicBezTo>
                  <a:cubicBezTo>
                    <a:pt x="51" y="98"/>
                    <a:pt x="52" y="97"/>
                    <a:pt x="51" y="96"/>
                  </a:cubicBezTo>
                  <a:cubicBezTo>
                    <a:pt x="56" y="98"/>
                    <a:pt x="60" y="99"/>
                    <a:pt x="65" y="99"/>
                  </a:cubicBezTo>
                  <a:cubicBezTo>
                    <a:pt x="67" y="99"/>
                    <a:pt x="70" y="99"/>
                    <a:pt x="73" y="98"/>
                  </a:cubicBezTo>
                  <a:cubicBezTo>
                    <a:pt x="81" y="94"/>
                    <a:pt x="86" y="87"/>
                    <a:pt x="89" y="79"/>
                  </a:cubicBezTo>
                  <a:cubicBezTo>
                    <a:pt x="96" y="64"/>
                    <a:pt x="97" y="45"/>
                    <a:pt x="88" y="30"/>
                  </a:cubicBezTo>
                  <a:cubicBezTo>
                    <a:pt x="81" y="19"/>
                    <a:pt x="68" y="14"/>
                    <a:pt x="55" y="13"/>
                  </a:cubicBezTo>
                  <a:cubicBezTo>
                    <a:pt x="56" y="9"/>
                    <a:pt x="59" y="5"/>
                    <a:pt x="63" y="2"/>
                  </a:cubicBezTo>
                  <a:cubicBezTo>
                    <a:pt x="64" y="2"/>
                    <a:pt x="63" y="0"/>
                    <a:pt x="62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34"/>
            <p:cNvSpPr>
              <a:spLocks noEditPoints="1"/>
            </p:cNvSpPr>
            <p:nvPr/>
          </p:nvSpPr>
          <p:spPr bwMode="auto">
            <a:xfrm>
              <a:off x="1076787" y="355824"/>
              <a:ext cx="969963" cy="822325"/>
            </a:xfrm>
            <a:custGeom>
              <a:avLst/>
              <a:gdLst>
                <a:gd name="T0" fmla="*/ 111 w 229"/>
                <a:gd name="T1" fmla="*/ 164 h 194"/>
                <a:gd name="T2" fmla="*/ 106 w 229"/>
                <a:gd name="T3" fmla="*/ 160 h 194"/>
                <a:gd name="T4" fmla="*/ 100 w 229"/>
                <a:gd name="T5" fmla="*/ 161 h 194"/>
                <a:gd name="T6" fmla="*/ 125 w 229"/>
                <a:gd name="T7" fmla="*/ 152 h 194"/>
                <a:gd name="T8" fmla="*/ 80 w 229"/>
                <a:gd name="T9" fmla="*/ 151 h 194"/>
                <a:gd name="T10" fmla="*/ 10 w 229"/>
                <a:gd name="T11" fmla="*/ 141 h 194"/>
                <a:gd name="T12" fmla="*/ 108 w 229"/>
                <a:gd name="T13" fmla="*/ 136 h 194"/>
                <a:gd name="T14" fmla="*/ 80 w 229"/>
                <a:gd name="T15" fmla="*/ 151 h 194"/>
                <a:gd name="T16" fmla="*/ 8 w 229"/>
                <a:gd name="T17" fmla="*/ 136 h 194"/>
                <a:gd name="T18" fmla="*/ 71 w 229"/>
                <a:gd name="T19" fmla="*/ 147 h 194"/>
                <a:gd name="T20" fmla="*/ 57 w 229"/>
                <a:gd name="T21" fmla="*/ 140 h 194"/>
                <a:gd name="T22" fmla="*/ 9 w 229"/>
                <a:gd name="T23" fmla="*/ 125 h 194"/>
                <a:gd name="T24" fmla="*/ 39 w 229"/>
                <a:gd name="T25" fmla="*/ 137 h 194"/>
                <a:gd name="T26" fmla="*/ 147 w 229"/>
                <a:gd name="T27" fmla="*/ 125 h 194"/>
                <a:gd name="T28" fmla="*/ 56 w 229"/>
                <a:gd name="T29" fmla="*/ 139 h 194"/>
                <a:gd name="T30" fmla="*/ 69 w 229"/>
                <a:gd name="T31" fmla="*/ 117 h 194"/>
                <a:gd name="T32" fmla="*/ 139 w 229"/>
                <a:gd name="T33" fmla="*/ 120 h 194"/>
                <a:gd name="T34" fmla="*/ 152 w 229"/>
                <a:gd name="T35" fmla="*/ 105 h 194"/>
                <a:gd name="T36" fmla="*/ 39 w 229"/>
                <a:gd name="T37" fmla="*/ 131 h 194"/>
                <a:gd name="T38" fmla="*/ 18 w 229"/>
                <a:gd name="T39" fmla="*/ 121 h 194"/>
                <a:gd name="T40" fmla="*/ 173 w 229"/>
                <a:gd name="T41" fmla="*/ 99 h 194"/>
                <a:gd name="T42" fmla="*/ 148 w 229"/>
                <a:gd name="T43" fmla="*/ 98 h 194"/>
                <a:gd name="T44" fmla="*/ 176 w 229"/>
                <a:gd name="T45" fmla="*/ 95 h 194"/>
                <a:gd name="T46" fmla="*/ 183 w 229"/>
                <a:gd name="T47" fmla="*/ 87 h 194"/>
                <a:gd name="T48" fmla="*/ 19 w 229"/>
                <a:gd name="T49" fmla="*/ 121 h 194"/>
                <a:gd name="T50" fmla="*/ 108 w 229"/>
                <a:gd name="T51" fmla="*/ 101 h 194"/>
                <a:gd name="T52" fmla="*/ 110 w 229"/>
                <a:gd name="T53" fmla="*/ 102 h 194"/>
                <a:gd name="T54" fmla="*/ 104 w 229"/>
                <a:gd name="T55" fmla="*/ 97 h 194"/>
                <a:gd name="T56" fmla="*/ 64 w 229"/>
                <a:gd name="T57" fmla="*/ 99 h 194"/>
                <a:gd name="T58" fmla="*/ 181 w 229"/>
                <a:gd name="T59" fmla="*/ 114 h 194"/>
                <a:gd name="T60" fmla="*/ 107 w 229"/>
                <a:gd name="T61" fmla="*/ 183 h 194"/>
                <a:gd name="T62" fmla="*/ 23 w 229"/>
                <a:gd name="T63" fmla="*/ 107 h 194"/>
                <a:gd name="T64" fmla="*/ 41 w 229"/>
                <a:gd name="T65" fmla="*/ 102 h 194"/>
                <a:gd name="T66" fmla="*/ 116 w 229"/>
                <a:gd name="T67" fmla="*/ 169 h 194"/>
                <a:gd name="T68" fmla="*/ 27 w 229"/>
                <a:gd name="T69" fmla="*/ 99 h 194"/>
                <a:gd name="T70" fmla="*/ 54 w 229"/>
                <a:gd name="T71" fmla="*/ 87 h 194"/>
                <a:gd name="T72" fmla="*/ 34 w 229"/>
                <a:gd name="T73" fmla="*/ 92 h 194"/>
                <a:gd name="T74" fmla="*/ 127 w 229"/>
                <a:gd name="T75" fmla="*/ 60 h 194"/>
                <a:gd name="T76" fmla="*/ 206 w 229"/>
                <a:gd name="T77" fmla="*/ 41 h 194"/>
                <a:gd name="T78" fmla="*/ 79 w 229"/>
                <a:gd name="T79" fmla="*/ 72 h 194"/>
                <a:gd name="T80" fmla="*/ 46 w 229"/>
                <a:gd name="T81" fmla="*/ 79 h 194"/>
                <a:gd name="T82" fmla="*/ 181 w 229"/>
                <a:gd name="T83" fmla="*/ 37 h 194"/>
                <a:gd name="T84" fmla="*/ 193 w 229"/>
                <a:gd name="T85" fmla="*/ 34 h 194"/>
                <a:gd name="T86" fmla="*/ 113 w 229"/>
                <a:gd name="T87" fmla="*/ 50 h 194"/>
                <a:gd name="T88" fmla="*/ 192 w 229"/>
                <a:gd name="T89" fmla="*/ 33 h 194"/>
                <a:gd name="T90" fmla="*/ 113 w 229"/>
                <a:gd name="T91" fmla="*/ 45 h 194"/>
                <a:gd name="T92" fmla="*/ 178 w 229"/>
                <a:gd name="T93" fmla="*/ 27 h 194"/>
                <a:gd name="T94" fmla="*/ 100 w 229"/>
                <a:gd name="T95" fmla="*/ 32 h 194"/>
                <a:gd name="T96" fmla="*/ 112 w 229"/>
                <a:gd name="T97" fmla="*/ 42 h 194"/>
                <a:gd name="T98" fmla="*/ 120 w 229"/>
                <a:gd name="T99" fmla="*/ 41 h 194"/>
                <a:gd name="T100" fmla="*/ 125 w 229"/>
                <a:gd name="T101" fmla="*/ 35 h 194"/>
                <a:gd name="T102" fmla="*/ 89 w 229"/>
                <a:gd name="T103" fmla="*/ 40 h 194"/>
                <a:gd name="T104" fmla="*/ 86 w 229"/>
                <a:gd name="T105" fmla="*/ 35 h 194"/>
                <a:gd name="T106" fmla="*/ 156 w 229"/>
                <a:gd name="T107" fmla="*/ 17 h 194"/>
                <a:gd name="T108" fmla="*/ 119 w 229"/>
                <a:gd name="T109" fmla="*/ 22 h 194"/>
                <a:gd name="T110" fmla="*/ 96 w 229"/>
                <a:gd name="T111" fmla="*/ 25 h 194"/>
                <a:gd name="T112" fmla="*/ 117 w 229"/>
                <a:gd name="T113" fmla="*/ 13 h 194"/>
                <a:gd name="T114" fmla="*/ 101 w 229"/>
                <a:gd name="T115" fmla="*/ 20 h 194"/>
                <a:gd name="T116" fmla="*/ 134 w 229"/>
                <a:gd name="T117" fmla="*/ 8 h 194"/>
                <a:gd name="T118" fmla="*/ 124 w 229"/>
                <a:gd name="T119" fmla="*/ 5 h 194"/>
                <a:gd name="T120" fmla="*/ 26 w 229"/>
                <a:gd name="T121" fmla="*/ 153 h 194"/>
                <a:gd name="T122" fmla="*/ 224 w 229"/>
                <a:gd name="T123" fmla="*/ 59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29" h="194">
                  <a:moveTo>
                    <a:pt x="109" y="167"/>
                  </a:moveTo>
                  <a:cubicBezTo>
                    <a:pt x="108" y="166"/>
                    <a:pt x="107" y="165"/>
                    <a:pt x="106" y="165"/>
                  </a:cubicBezTo>
                  <a:cubicBezTo>
                    <a:pt x="106" y="165"/>
                    <a:pt x="106" y="165"/>
                    <a:pt x="106" y="165"/>
                  </a:cubicBezTo>
                  <a:cubicBezTo>
                    <a:pt x="106" y="165"/>
                    <a:pt x="106" y="165"/>
                    <a:pt x="107" y="165"/>
                  </a:cubicBezTo>
                  <a:cubicBezTo>
                    <a:pt x="108" y="165"/>
                    <a:pt x="111" y="165"/>
                    <a:pt x="111" y="165"/>
                  </a:cubicBezTo>
                  <a:cubicBezTo>
                    <a:pt x="110" y="166"/>
                    <a:pt x="110" y="166"/>
                    <a:pt x="109" y="167"/>
                  </a:cubicBezTo>
                  <a:moveTo>
                    <a:pt x="109" y="164"/>
                  </a:moveTo>
                  <a:cubicBezTo>
                    <a:pt x="106" y="164"/>
                    <a:pt x="111" y="162"/>
                    <a:pt x="112" y="161"/>
                  </a:cubicBezTo>
                  <a:cubicBezTo>
                    <a:pt x="113" y="161"/>
                    <a:pt x="115" y="160"/>
                    <a:pt x="117" y="160"/>
                  </a:cubicBezTo>
                  <a:cubicBezTo>
                    <a:pt x="115" y="161"/>
                    <a:pt x="114" y="162"/>
                    <a:pt x="112" y="164"/>
                  </a:cubicBezTo>
                  <a:cubicBezTo>
                    <a:pt x="112" y="164"/>
                    <a:pt x="112" y="164"/>
                    <a:pt x="112" y="164"/>
                  </a:cubicBezTo>
                  <a:cubicBezTo>
                    <a:pt x="112" y="164"/>
                    <a:pt x="112" y="164"/>
                    <a:pt x="112" y="164"/>
                  </a:cubicBezTo>
                  <a:cubicBezTo>
                    <a:pt x="111" y="164"/>
                    <a:pt x="111" y="164"/>
                    <a:pt x="111" y="164"/>
                  </a:cubicBezTo>
                  <a:cubicBezTo>
                    <a:pt x="110" y="164"/>
                    <a:pt x="110" y="164"/>
                    <a:pt x="109" y="164"/>
                  </a:cubicBezTo>
                  <a:cubicBezTo>
                    <a:pt x="109" y="164"/>
                    <a:pt x="109" y="164"/>
                    <a:pt x="109" y="164"/>
                  </a:cubicBezTo>
                  <a:moveTo>
                    <a:pt x="102" y="162"/>
                  </a:moveTo>
                  <a:cubicBezTo>
                    <a:pt x="104" y="162"/>
                    <a:pt x="106" y="162"/>
                    <a:pt x="108" y="161"/>
                  </a:cubicBezTo>
                  <a:cubicBezTo>
                    <a:pt x="109" y="161"/>
                    <a:pt x="111" y="160"/>
                    <a:pt x="112" y="160"/>
                  </a:cubicBezTo>
                  <a:cubicBezTo>
                    <a:pt x="113" y="160"/>
                    <a:pt x="116" y="159"/>
                    <a:pt x="117" y="159"/>
                  </a:cubicBezTo>
                  <a:cubicBezTo>
                    <a:pt x="117" y="159"/>
                    <a:pt x="117" y="159"/>
                    <a:pt x="116" y="159"/>
                  </a:cubicBezTo>
                  <a:cubicBezTo>
                    <a:pt x="113" y="160"/>
                    <a:pt x="108" y="161"/>
                    <a:pt x="106" y="164"/>
                  </a:cubicBezTo>
                  <a:cubicBezTo>
                    <a:pt x="106" y="164"/>
                    <a:pt x="106" y="164"/>
                    <a:pt x="106" y="164"/>
                  </a:cubicBezTo>
                  <a:cubicBezTo>
                    <a:pt x="104" y="164"/>
                    <a:pt x="103" y="163"/>
                    <a:pt x="101" y="162"/>
                  </a:cubicBezTo>
                  <a:cubicBezTo>
                    <a:pt x="102" y="162"/>
                    <a:pt x="102" y="162"/>
                    <a:pt x="102" y="162"/>
                  </a:cubicBezTo>
                  <a:moveTo>
                    <a:pt x="102" y="162"/>
                  </a:moveTo>
                  <a:cubicBezTo>
                    <a:pt x="101" y="162"/>
                    <a:pt x="104" y="160"/>
                    <a:pt x="106" y="160"/>
                  </a:cubicBezTo>
                  <a:cubicBezTo>
                    <a:pt x="111" y="158"/>
                    <a:pt x="117" y="156"/>
                    <a:pt x="123" y="153"/>
                  </a:cubicBezTo>
                  <a:cubicBezTo>
                    <a:pt x="121" y="155"/>
                    <a:pt x="120" y="157"/>
                    <a:pt x="118" y="158"/>
                  </a:cubicBezTo>
                  <a:cubicBezTo>
                    <a:pt x="115" y="158"/>
                    <a:pt x="112" y="159"/>
                    <a:pt x="109" y="160"/>
                  </a:cubicBezTo>
                  <a:cubicBezTo>
                    <a:pt x="108" y="160"/>
                    <a:pt x="106" y="161"/>
                    <a:pt x="105" y="161"/>
                  </a:cubicBezTo>
                  <a:cubicBezTo>
                    <a:pt x="103" y="161"/>
                    <a:pt x="102" y="162"/>
                    <a:pt x="102" y="162"/>
                  </a:cubicBezTo>
                  <a:moveTo>
                    <a:pt x="100" y="161"/>
                  </a:moveTo>
                  <a:cubicBezTo>
                    <a:pt x="99" y="161"/>
                    <a:pt x="97" y="160"/>
                    <a:pt x="96" y="159"/>
                  </a:cubicBezTo>
                  <a:cubicBezTo>
                    <a:pt x="100" y="159"/>
                    <a:pt x="103" y="158"/>
                    <a:pt x="107" y="157"/>
                  </a:cubicBezTo>
                  <a:cubicBezTo>
                    <a:pt x="112" y="155"/>
                    <a:pt x="117" y="154"/>
                    <a:pt x="122" y="153"/>
                  </a:cubicBezTo>
                  <a:cubicBezTo>
                    <a:pt x="123" y="153"/>
                    <a:pt x="123" y="153"/>
                    <a:pt x="123" y="153"/>
                  </a:cubicBezTo>
                  <a:cubicBezTo>
                    <a:pt x="124" y="153"/>
                    <a:pt x="119" y="154"/>
                    <a:pt x="119" y="154"/>
                  </a:cubicBezTo>
                  <a:cubicBezTo>
                    <a:pt x="116" y="155"/>
                    <a:pt x="114" y="156"/>
                    <a:pt x="111" y="157"/>
                  </a:cubicBezTo>
                  <a:cubicBezTo>
                    <a:pt x="107" y="158"/>
                    <a:pt x="103" y="159"/>
                    <a:pt x="100" y="161"/>
                  </a:cubicBezTo>
                  <a:cubicBezTo>
                    <a:pt x="100" y="161"/>
                    <a:pt x="100" y="161"/>
                    <a:pt x="100" y="161"/>
                  </a:cubicBezTo>
                  <a:moveTo>
                    <a:pt x="94" y="159"/>
                  </a:moveTo>
                  <a:cubicBezTo>
                    <a:pt x="94" y="158"/>
                    <a:pt x="94" y="158"/>
                    <a:pt x="94" y="158"/>
                  </a:cubicBezTo>
                  <a:cubicBezTo>
                    <a:pt x="93" y="158"/>
                    <a:pt x="91" y="157"/>
                    <a:pt x="90" y="156"/>
                  </a:cubicBezTo>
                  <a:cubicBezTo>
                    <a:pt x="95" y="156"/>
                    <a:pt x="100" y="154"/>
                    <a:pt x="104" y="153"/>
                  </a:cubicBezTo>
                  <a:cubicBezTo>
                    <a:pt x="110" y="152"/>
                    <a:pt x="115" y="151"/>
                    <a:pt x="120" y="150"/>
                  </a:cubicBezTo>
                  <a:cubicBezTo>
                    <a:pt x="119" y="151"/>
                    <a:pt x="117" y="151"/>
                    <a:pt x="116" y="152"/>
                  </a:cubicBezTo>
                  <a:cubicBezTo>
                    <a:pt x="109" y="153"/>
                    <a:pt x="102" y="156"/>
                    <a:pt x="94" y="159"/>
                  </a:cubicBezTo>
                  <a:moveTo>
                    <a:pt x="95" y="159"/>
                  </a:moveTo>
                  <a:cubicBezTo>
                    <a:pt x="95" y="159"/>
                    <a:pt x="95" y="159"/>
                    <a:pt x="95" y="159"/>
                  </a:cubicBezTo>
                  <a:cubicBezTo>
                    <a:pt x="95" y="159"/>
                    <a:pt x="97" y="159"/>
                    <a:pt x="97" y="158"/>
                  </a:cubicBezTo>
                  <a:cubicBezTo>
                    <a:pt x="107" y="155"/>
                    <a:pt x="117" y="152"/>
                    <a:pt x="127" y="149"/>
                  </a:cubicBezTo>
                  <a:cubicBezTo>
                    <a:pt x="126" y="150"/>
                    <a:pt x="125" y="151"/>
                    <a:pt x="125" y="152"/>
                  </a:cubicBezTo>
                  <a:cubicBezTo>
                    <a:pt x="120" y="152"/>
                    <a:pt x="115" y="154"/>
                    <a:pt x="110" y="155"/>
                  </a:cubicBezTo>
                  <a:cubicBezTo>
                    <a:pt x="107" y="156"/>
                    <a:pt x="104" y="157"/>
                    <a:pt x="102" y="157"/>
                  </a:cubicBezTo>
                  <a:cubicBezTo>
                    <a:pt x="101" y="158"/>
                    <a:pt x="100" y="158"/>
                    <a:pt x="99" y="158"/>
                  </a:cubicBezTo>
                  <a:cubicBezTo>
                    <a:pt x="96" y="159"/>
                    <a:pt x="95" y="159"/>
                    <a:pt x="95" y="159"/>
                  </a:cubicBezTo>
                  <a:moveTo>
                    <a:pt x="81" y="151"/>
                  </a:moveTo>
                  <a:cubicBezTo>
                    <a:pt x="88" y="151"/>
                    <a:pt x="96" y="149"/>
                    <a:pt x="102" y="148"/>
                  </a:cubicBezTo>
                  <a:cubicBezTo>
                    <a:pt x="112" y="146"/>
                    <a:pt x="121" y="143"/>
                    <a:pt x="131" y="141"/>
                  </a:cubicBezTo>
                  <a:cubicBezTo>
                    <a:pt x="131" y="141"/>
                    <a:pt x="132" y="141"/>
                    <a:pt x="132" y="141"/>
                  </a:cubicBezTo>
                  <a:cubicBezTo>
                    <a:pt x="131" y="141"/>
                    <a:pt x="130" y="142"/>
                    <a:pt x="129" y="142"/>
                  </a:cubicBezTo>
                  <a:cubicBezTo>
                    <a:pt x="125" y="144"/>
                    <a:pt x="120" y="146"/>
                    <a:pt x="115" y="147"/>
                  </a:cubicBezTo>
                  <a:cubicBezTo>
                    <a:pt x="110" y="149"/>
                    <a:pt x="105" y="150"/>
                    <a:pt x="101" y="151"/>
                  </a:cubicBezTo>
                  <a:cubicBezTo>
                    <a:pt x="96" y="153"/>
                    <a:pt x="92" y="154"/>
                    <a:pt x="88" y="155"/>
                  </a:cubicBezTo>
                  <a:cubicBezTo>
                    <a:pt x="85" y="154"/>
                    <a:pt x="83" y="153"/>
                    <a:pt x="80" y="151"/>
                  </a:cubicBezTo>
                  <a:cubicBezTo>
                    <a:pt x="80" y="151"/>
                    <a:pt x="81" y="151"/>
                    <a:pt x="81" y="151"/>
                  </a:cubicBezTo>
                  <a:moveTo>
                    <a:pt x="89" y="156"/>
                  </a:moveTo>
                  <a:cubicBezTo>
                    <a:pt x="89" y="156"/>
                    <a:pt x="89" y="156"/>
                    <a:pt x="91" y="155"/>
                  </a:cubicBezTo>
                  <a:cubicBezTo>
                    <a:pt x="105" y="150"/>
                    <a:pt x="120" y="146"/>
                    <a:pt x="135" y="141"/>
                  </a:cubicBezTo>
                  <a:cubicBezTo>
                    <a:pt x="133" y="143"/>
                    <a:pt x="130" y="146"/>
                    <a:pt x="128" y="148"/>
                  </a:cubicBezTo>
                  <a:cubicBezTo>
                    <a:pt x="122" y="149"/>
                    <a:pt x="116" y="150"/>
                    <a:pt x="110" y="152"/>
                  </a:cubicBezTo>
                  <a:cubicBezTo>
                    <a:pt x="106" y="152"/>
                    <a:pt x="102" y="153"/>
                    <a:pt x="99" y="153"/>
                  </a:cubicBezTo>
                  <a:cubicBezTo>
                    <a:pt x="97" y="154"/>
                    <a:pt x="96" y="154"/>
                    <a:pt x="94" y="155"/>
                  </a:cubicBezTo>
                  <a:cubicBezTo>
                    <a:pt x="94" y="155"/>
                    <a:pt x="90" y="156"/>
                    <a:pt x="89" y="156"/>
                  </a:cubicBezTo>
                  <a:moveTo>
                    <a:pt x="107" y="190"/>
                  </a:moveTo>
                  <a:cubicBezTo>
                    <a:pt x="90" y="183"/>
                    <a:pt x="75" y="174"/>
                    <a:pt x="59" y="167"/>
                  </a:cubicBezTo>
                  <a:cubicBezTo>
                    <a:pt x="48" y="161"/>
                    <a:pt x="38" y="156"/>
                    <a:pt x="27" y="151"/>
                  </a:cubicBezTo>
                  <a:cubicBezTo>
                    <a:pt x="22" y="148"/>
                    <a:pt x="15" y="145"/>
                    <a:pt x="10" y="141"/>
                  </a:cubicBezTo>
                  <a:cubicBezTo>
                    <a:pt x="10" y="141"/>
                    <a:pt x="10" y="141"/>
                    <a:pt x="10" y="141"/>
                  </a:cubicBezTo>
                  <a:cubicBezTo>
                    <a:pt x="10" y="140"/>
                    <a:pt x="10" y="140"/>
                    <a:pt x="10" y="140"/>
                  </a:cubicBezTo>
                  <a:cubicBezTo>
                    <a:pt x="14" y="142"/>
                    <a:pt x="18" y="144"/>
                    <a:pt x="22" y="146"/>
                  </a:cubicBezTo>
                  <a:cubicBezTo>
                    <a:pt x="33" y="151"/>
                    <a:pt x="44" y="156"/>
                    <a:pt x="54" y="162"/>
                  </a:cubicBezTo>
                  <a:cubicBezTo>
                    <a:pt x="66" y="167"/>
                    <a:pt x="77" y="172"/>
                    <a:pt x="88" y="178"/>
                  </a:cubicBezTo>
                  <a:cubicBezTo>
                    <a:pt x="93" y="180"/>
                    <a:pt x="100" y="182"/>
                    <a:pt x="105" y="186"/>
                  </a:cubicBezTo>
                  <a:cubicBezTo>
                    <a:pt x="105" y="186"/>
                    <a:pt x="105" y="186"/>
                    <a:pt x="105" y="186"/>
                  </a:cubicBezTo>
                  <a:cubicBezTo>
                    <a:pt x="105" y="188"/>
                    <a:pt x="106" y="189"/>
                    <a:pt x="107" y="190"/>
                  </a:cubicBezTo>
                  <a:moveTo>
                    <a:pt x="70" y="146"/>
                  </a:moveTo>
                  <a:cubicBezTo>
                    <a:pt x="68" y="145"/>
                    <a:pt x="66" y="145"/>
                    <a:pt x="65" y="144"/>
                  </a:cubicBezTo>
                  <a:cubicBezTo>
                    <a:pt x="79" y="141"/>
                    <a:pt x="93" y="139"/>
                    <a:pt x="107" y="136"/>
                  </a:cubicBezTo>
                  <a:cubicBezTo>
                    <a:pt x="109" y="136"/>
                    <a:pt x="111" y="135"/>
                    <a:pt x="113" y="135"/>
                  </a:cubicBezTo>
                  <a:cubicBezTo>
                    <a:pt x="111" y="135"/>
                    <a:pt x="110" y="136"/>
                    <a:pt x="108" y="136"/>
                  </a:cubicBezTo>
                  <a:cubicBezTo>
                    <a:pt x="100" y="138"/>
                    <a:pt x="93" y="140"/>
                    <a:pt x="85" y="142"/>
                  </a:cubicBezTo>
                  <a:cubicBezTo>
                    <a:pt x="82" y="143"/>
                    <a:pt x="79" y="144"/>
                    <a:pt x="76" y="144"/>
                  </a:cubicBezTo>
                  <a:cubicBezTo>
                    <a:pt x="74" y="145"/>
                    <a:pt x="72" y="145"/>
                    <a:pt x="70" y="146"/>
                  </a:cubicBezTo>
                  <a:moveTo>
                    <a:pt x="78" y="151"/>
                  </a:moveTo>
                  <a:cubicBezTo>
                    <a:pt x="76" y="149"/>
                    <a:pt x="74" y="148"/>
                    <a:pt x="71" y="147"/>
                  </a:cubicBezTo>
                  <a:cubicBezTo>
                    <a:pt x="83" y="146"/>
                    <a:pt x="94" y="144"/>
                    <a:pt x="105" y="141"/>
                  </a:cubicBezTo>
                  <a:cubicBezTo>
                    <a:pt x="117" y="139"/>
                    <a:pt x="128" y="137"/>
                    <a:pt x="139" y="134"/>
                  </a:cubicBezTo>
                  <a:cubicBezTo>
                    <a:pt x="138" y="134"/>
                    <a:pt x="136" y="135"/>
                    <a:pt x="134" y="136"/>
                  </a:cubicBezTo>
                  <a:cubicBezTo>
                    <a:pt x="132" y="136"/>
                    <a:pt x="129" y="137"/>
                    <a:pt x="127" y="137"/>
                  </a:cubicBezTo>
                  <a:cubicBezTo>
                    <a:pt x="121" y="139"/>
                    <a:pt x="116" y="140"/>
                    <a:pt x="110" y="141"/>
                  </a:cubicBezTo>
                  <a:cubicBezTo>
                    <a:pt x="104" y="142"/>
                    <a:pt x="99" y="144"/>
                    <a:pt x="93" y="146"/>
                  </a:cubicBezTo>
                  <a:cubicBezTo>
                    <a:pt x="88" y="148"/>
                    <a:pt x="83" y="148"/>
                    <a:pt x="78" y="151"/>
                  </a:cubicBezTo>
                  <a:moveTo>
                    <a:pt x="80" y="151"/>
                  </a:moveTo>
                  <a:cubicBezTo>
                    <a:pt x="78" y="151"/>
                    <a:pt x="85" y="149"/>
                    <a:pt x="85" y="149"/>
                  </a:cubicBezTo>
                  <a:cubicBezTo>
                    <a:pt x="96" y="147"/>
                    <a:pt x="105" y="143"/>
                    <a:pt x="116" y="141"/>
                  </a:cubicBezTo>
                  <a:cubicBezTo>
                    <a:pt x="124" y="139"/>
                    <a:pt x="134" y="138"/>
                    <a:pt x="142" y="133"/>
                  </a:cubicBezTo>
                  <a:cubicBezTo>
                    <a:pt x="140" y="135"/>
                    <a:pt x="138" y="137"/>
                    <a:pt x="136" y="139"/>
                  </a:cubicBezTo>
                  <a:cubicBezTo>
                    <a:pt x="126" y="142"/>
                    <a:pt x="116" y="144"/>
                    <a:pt x="105" y="146"/>
                  </a:cubicBezTo>
                  <a:cubicBezTo>
                    <a:pt x="100" y="148"/>
                    <a:pt x="95" y="148"/>
                    <a:pt x="90" y="149"/>
                  </a:cubicBezTo>
                  <a:cubicBezTo>
                    <a:pt x="87" y="150"/>
                    <a:pt x="84" y="150"/>
                    <a:pt x="81" y="151"/>
                  </a:cubicBezTo>
                  <a:cubicBezTo>
                    <a:pt x="81" y="151"/>
                    <a:pt x="81" y="151"/>
                    <a:pt x="80" y="151"/>
                  </a:cubicBezTo>
                  <a:moveTo>
                    <a:pt x="105" y="183"/>
                  </a:moveTo>
                  <a:cubicBezTo>
                    <a:pt x="100" y="180"/>
                    <a:pt x="95" y="178"/>
                    <a:pt x="90" y="176"/>
                  </a:cubicBezTo>
                  <a:cubicBezTo>
                    <a:pt x="79" y="171"/>
                    <a:pt x="69" y="166"/>
                    <a:pt x="58" y="160"/>
                  </a:cubicBezTo>
                  <a:cubicBezTo>
                    <a:pt x="47" y="155"/>
                    <a:pt x="36" y="150"/>
                    <a:pt x="25" y="144"/>
                  </a:cubicBezTo>
                  <a:cubicBezTo>
                    <a:pt x="20" y="142"/>
                    <a:pt x="12" y="139"/>
                    <a:pt x="8" y="136"/>
                  </a:cubicBezTo>
                  <a:cubicBezTo>
                    <a:pt x="8" y="136"/>
                    <a:pt x="8" y="136"/>
                    <a:pt x="8" y="136"/>
                  </a:cubicBezTo>
                  <a:cubicBezTo>
                    <a:pt x="8" y="134"/>
                    <a:pt x="8" y="133"/>
                    <a:pt x="8" y="131"/>
                  </a:cubicBezTo>
                  <a:cubicBezTo>
                    <a:pt x="22" y="140"/>
                    <a:pt x="38" y="147"/>
                    <a:pt x="53" y="154"/>
                  </a:cubicBezTo>
                  <a:cubicBezTo>
                    <a:pt x="70" y="163"/>
                    <a:pt x="88" y="170"/>
                    <a:pt x="105" y="179"/>
                  </a:cubicBezTo>
                  <a:cubicBezTo>
                    <a:pt x="105" y="180"/>
                    <a:pt x="105" y="182"/>
                    <a:pt x="105" y="183"/>
                  </a:cubicBezTo>
                  <a:moveTo>
                    <a:pt x="48" y="136"/>
                  </a:moveTo>
                  <a:cubicBezTo>
                    <a:pt x="48" y="136"/>
                    <a:pt x="48" y="136"/>
                    <a:pt x="48" y="136"/>
                  </a:cubicBezTo>
                  <a:cubicBezTo>
                    <a:pt x="50" y="135"/>
                    <a:pt x="52" y="134"/>
                    <a:pt x="54" y="133"/>
                  </a:cubicBezTo>
                  <a:cubicBezTo>
                    <a:pt x="57" y="132"/>
                    <a:pt x="61" y="131"/>
                    <a:pt x="64" y="131"/>
                  </a:cubicBezTo>
                  <a:cubicBezTo>
                    <a:pt x="63" y="131"/>
                    <a:pt x="63" y="131"/>
                    <a:pt x="62" y="131"/>
                  </a:cubicBezTo>
                  <a:cubicBezTo>
                    <a:pt x="58" y="132"/>
                    <a:pt x="55" y="133"/>
                    <a:pt x="51" y="135"/>
                  </a:cubicBezTo>
                  <a:cubicBezTo>
                    <a:pt x="50" y="135"/>
                    <a:pt x="49" y="135"/>
                    <a:pt x="48" y="136"/>
                  </a:cubicBezTo>
                  <a:moveTo>
                    <a:pt x="71" y="147"/>
                  </a:moveTo>
                  <a:cubicBezTo>
                    <a:pt x="71" y="147"/>
                    <a:pt x="71" y="147"/>
                    <a:pt x="73" y="146"/>
                  </a:cubicBezTo>
                  <a:cubicBezTo>
                    <a:pt x="74" y="145"/>
                    <a:pt x="75" y="145"/>
                    <a:pt x="77" y="145"/>
                  </a:cubicBezTo>
                  <a:cubicBezTo>
                    <a:pt x="90" y="142"/>
                    <a:pt x="103" y="139"/>
                    <a:pt x="115" y="135"/>
                  </a:cubicBezTo>
                  <a:cubicBezTo>
                    <a:pt x="126" y="132"/>
                    <a:pt x="138" y="130"/>
                    <a:pt x="149" y="126"/>
                  </a:cubicBezTo>
                  <a:cubicBezTo>
                    <a:pt x="147" y="128"/>
                    <a:pt x="145" y="130"/>
                    <a:pt x="143" y="132"/>
                  </a:cubicBezTo>
                  <a:cubicBezTo>
                    <a:pt x="143" y="132"/>
                    <a:pt x="143" y="132"/>
                    <a:pt x="143" y="132"/>
                  </a:cubicBezTo>
                  <a:cubicBezTo>
                    <a:pt x="130" y="136"/>
                    <a:pt x="118" y="138"/>
                    <a:pt x="105" y="141"/>
                  </a:cubicBezTo>
                  <a:cubicBezTo>
                    <a:pt x="98" y="142"/>
                    <a:pt x="92" y="144"/>
                    <a:pt x="85" y="145"/>
                  </a:cubicBezTo>
                  <a:cubicBezTo>
                    <a:pt x="81" y="145"/>
                    <a:pt x="77" y="146"/>
                    <a:pt x="74" y="146"/>
                  </a:cubicBezTo>
                  <a:cubicBezTo>
                    <a:pt x="73" y="146"/>
                    <a:pt x="71" y="147"/>
                    <a:pt x="71" y="147"/>
                  </a:cubicBezTo>
                  <a:moveTo>
                    <a:pt x="63" y="143"/>
                  </a:moveTo>
                  <a:cubicBezTo>
                    <a:pt x="63" y="143"/>
                    <a:pt x="62" y="143"/>
                    <a:pt x="62" y="142"/>
                  </a:cubicBezTo>
                  <a:cubicBezTo>
                    <a:pt x="60" y="142"/>
                    <a:pt x="59" y="141"/>
                    <a:pt x="57" y="140"/>
                  </a:cubicBezTo>
                  <a:cubicBezTo>
                    <a:pt x="64" y="139"/>
                    <a:pt x="71" y="137"/>
                    <a:pt x="78" y="136"/>
                  </a:cubicBezTo>
                  <a:cubicBezTo>
                    <a:pt x="86" y="134"/>
                    <a:pt x="95" y="132"/>
                    <a:pt x="103" y="130"/>
                  </a:cubicBezTo>
                  <a:cubicBezTo>
                    <a:pt x="109" y="128"/>
                    <a:pt x="115" y="127"/>
                    <a:pt x="120" y="125"/>
                  </a:cubicBezTo>
                  <a:cubicBezTo>
                    <a:pt x="118" y="126"/>
                    <a:pt x="116" y="127"/>
                    <a:pt x="113" y="128"/>
                  </a:cubicBezTo>
                  <a:cubicBezTo>
                    <a:pt x="105" y="130"/>
                    <a:pt x="96" y="132"/>
                    <a:pt x="87" y="135"/>
                  </a:cubicBezTo>
                  <a:cubicBezTo>
                    <a:pt x="80" y="138"/>
                    <a:pt x="73" y="140"/>
                    <a:pt x="65" y="143"/>
                  </a:cubicBezTo>
                  <a:cubicBezTo>
                    <a:pt x="65" y="143"/>
                    <a:pt x="65" y="143"/>
                    <a:pt x="65" y="143"/>
                  </a:cubicBezTo>
                  <a:cubicBezTo>
                    <a:pt x="64" y="143"/>
                    <a:pt x="64" y="143"/>
                    <a:pt x="64" y="143"/>
                  </a:cubicBezTo>
                  <a:cubicBezTo>
                    <a:pt x="63" y="143"/>
                    <a:pt x="63" y="143"/>
                    <a:pt x="63" y="143"/>
                  </a:cubicBezTo>
                  <a:moveTo>
                    <a:pt x="106" y="176"/>
                  </a:moveTo>
                  <a:cubicBezTo>
                    <a:pt x="89" y="168"/>
                    <a:pt x="71" y="160"/>
                    <a:pt x="54" y="152"/>
                  </a:cubicBezTo>
                  <a:cubicBezTo>
                    <a:pt x="39" y="145"/>
                    <a:pt x="23" y="137"/>
                    <a:pt x="8" y="128"/>
                  </a:cubicBezTo>
                  <a:cubicBezTo>
                    <a:pt x="8" y="127"/>
                    <a:pt x="9" y="126"/>
                    <a:pt x="9" y="125"/>
                  </a:cubicBezTo>
                  <a:cubicBezTo>
                    <a:pt x="9" y="125"/>
                    <a:pt x="9" y="125"/>
                    <a:pt x="9" y="125"/>
                  </a:cubicBezTo>
                  <a:cubicBezTo>
                    <a:pt x="19" y="128"/>
                    <a:pt x="29" y="135"/>
                    <a:pt x="38" y="140"/>
                  </a:cubicBezTo>
                  <a:cubicBezTo>
                    <a:pt x="45" y="143"/>
                    <a:pt x="52" y="146"/>
                    <a:pt x="59" y="150"/>
                  </a:cubicBezTo>
                  <a:cubicBezTo>
                    <a:pt x="69" y="155"/>
                    <a:pt x="79" y="160"/>
                    <a:pt x="89" y="165"/>
                  </a:cubicBezTo>
                  <a:cubicBezTo>
                    <a:pt x="95" y="168"/>
                    <a:pt x="101" y="171"/>
                    <a:pt x="106" y="173"/>
                  </a:cubicBezTo>
                  <a:cubicBezTo>
                    <a:pt x="106" y="174"/>
                    <a:pt x="106" y="175"/>
                    <a:pt x="106" y="176"/>
                  </a:cubicBezTo>
                  <a:moveTo>
                    <a:pt x="5" y="134"/>
                  </a:moveTo>
                  <a:cubicBezTo>
                    <a:pt x="4" y="129"/>
                    <a:pt x="5" y="124"/>
                    <a:pt x="8" y="121"/>
                  </a:cubicBezTo>
                  <a:cubicBezTo>
                    <a:pt x="6" y="125"/>
                    <a:pt x="5" y="130"/>
                    <a:pt x="5" y="134"/>
                  </a:cubicBezTo>
                  <a:moveTo>
                    <a:pt x="107" y="171"/>
                  </a:moveTo>
                  <a:cubicBezTo>
                    <a:pt x="101" y="169"/>
                    <a:pt x="95" y="165"/>
                    <a:pt x="89" y="162"/>
                  </a:cubicBezTo>
                  <a:cubicBezTo>
                    <a:pt x="79" y="157"/>
                    <a:pt x="69" y="152"/>
                    <a:pt x="59" y="147"/>
                  </a:cubicBezTo>
                  <a:cubicBezTo>
                    <a:pt x="52" y="144"/>
                    <a:pt x="45" y="141"/>
                    <a:pt x="39" y="137"/>
                  </a:cubicBezTo>
                  <a:cubicBezTo>
                    <a:pt x="29" y="132"/>
                    <a:pt x="20" y="126"/>
                    <a:pt x="10" y="122"/>
                  </a:cubicBezTo>
                  <a:cubicBezTo>
                    <a:pt x="10" y="122"/>
                    <a:pt x="10" y="122"/>
                    <a:pt x="10" y="122"/>
                  </a:cubicBezTo>
                  <a:cubicBezTo>
                    <a:pt x="10" y="122"/>
                    <a:pt x="11" y="121"/>
                    <a:pt x="11" y="120"/>
                  </a:cubicBezTo>
                  <a:cubicBezTo>
                    <a:pt x="27" y="129"/>
                    <a:pt x="43" y="136"/>
                    <a:pt x="60" y="144"/>
                  </a:cubicBezTo>
                  <a:cubicBezTo>
                    <a:pt x="70" y="149"/>
                    <a:pt x="81" y="155"/>
                    <a:pt x="91" y="160"/>
                  </a:cubicBezTo>
                  <a:cubicBezTo>
                    <a:pt x="97" y="163"/>
                    <a:pt x="103" y="165"/>
                    <a:pt x="108" y="169"/>
                  </a:cubicBezTo>
                  <a:cubicBezTo>
                    <a:pt x="108" y="170"/>
                    <a:pt x="107" y="170"/>
                    <a:pt x="107" y="171"/>
                  </a:cubicBezTo>
                  <a:moveTo>
                    <a:pt x="157" y="116"/>
                  </a:moveTo>
                  <a:cubicBezTo>
                    <a:pt x="157" y="116"/>
                    <a:pt x="158" y="116"/>
                    <a:pt x="158" y="115"/>
                  </a:cubicBezTo>
                  <a:cubicBezTo>
                    <a:pt x="155" y="118"/>
                    <a:pt x="153" y="121"/>
                    <a:pt x="150" y="124"/>
                  </a:cubicBezTo>
                  <a:cubicBezTo>
                    <a:pt x="149" y="124"/>
                    <a:pt x="149" y="124"/>
                    <a:pt x="149" y="124"/>
                  </a:cubicBezTo>
                  <a:cubicBezTo>
                    <a:pt x="149" y="124"/>
                    <a:pt x="149" y="124"/>
                    <a:pt x="149" y="124"/>
                  </a:cubicBezTo>
                  <a:cubicBezTo>
                    <a:pt x="148" y="124"/>
                    <a:pt x="147" y="125"/>
                    <a:pt x="147" y="125"/>
                  </a:cubicBezTo>
                  <a:cubicBezTo>
                    <a:pt x="142" y="127"/>
                    <a:pt x="137" y="129"/>
                    <a:pt x="132" y="130"/>
                  </a:cubicBezTo>
                  <a:cubicBezTo>
                    <a:pt x="131" y="130"/>
                    <a:pt x="131" y="130"/>
                    <a:pt x="131" y="130"/>
                  </a:cubicBezTo>
                  <a:cubicBezTo>
                    <a:pt x="130" y="130"/>
                    <a:pt x="129" y="131"/>
                    <a:pt x="129" y="131"/>
                  </a:cubicBezTo>
                  <a:cubicBezTo>
                    <a:pt x="121" y="132"/>
                    <a:pt x="114" y="134"/>
                    <a:pt x="107" y="135"/>
                  </a:cubicBezTo>
                  <a:cubicBezTo>
                    <a:pt x="99" y="137"/>
                    <a:pt x="91" y="138"/>
                    <a:pt x="83" y="140"/>
                  </a:cubicBezTo>
                  <a:cubicBezTo>
                    <a:pt x="79" y="140"/>
                    <a:pt x="75" y="141"/>
                    <a:pt x="71" y="142"/>
                  </a:cubicBezTo>
                  <a:cubicBezTo>
                    <a:pt x="71" y="142"/>
                    <a:pt x="70" y="142"/>
                    <a:pt x="70" y="142"/>
                  </a:cubicBezTo>
                  <a:cubicBezTo>
                    <a:pt x="84" y="137"/>
                    <a:pt x="99" y="133"/>
                    <a:pt x="113" y="128"/>
                  </a:cubicBezTo>
                  <a:cubicBezTo>
                    <a:pt x="120" y="127"/>
                    <a:pt x="126" y="124"/>
                    <a:pt x="133" y="122"/>
                  </a:cubicBezTo>
                  <a:cubicBezTo>
                    <a:pt x="137" y="121"/>
                    <a:pt x="142" y="120"/>
                    <a:pt x="146" y="119"/>
                  </a:cubicBezTo>
                  <a:cubicBezTo>
                    <a:pt x="150" y="118"/>
                    <a:pt x="153" y="117"/>
                    <a:pt x="157" y="116"/>
                  </a:cubicBezTo>
                  <a:cubicBezTo>
                    <a:pt x="157" y="116"/>
                    <a:pt x="157" y="116"/>
                    <a:pt x="157" y="116"/>
                  </a:cubicBezTo>
                  <a:moveTo>
                    <a:pt x="56" y="139"/>
                  </a:moveTo>
                  <a:cubicBezTo>
                    <a:pt x="54" y="138"/>
                    <a:pt x="51" y="137"/>
                    <a:pt x="49" y="136"/>
                  </a:cubicBezTo>
                  <a:cubicBezTo>
                    <a:pt x="55" y="134"/>
                    <a:pt x="61" y="132"/>
                    <a:pt x="67" y="131"/>
                  </a:cubicBezTo>
                  <a:cubicBezTo>
                    <a:pt x="69" y="130"/>
                    <a:pt x="70" y="130"/>
                    <a:pt x="71" y="130"/>
                  </a:cubicBezTo>
                  <a:cubicBezTo>
                    <a:pt x="71" y="129"/>
                    <a:pt x="71" y="129"/>
                    <a:pt x="71" y="129"/>
                  </a:cubicBezTo>
                  <a:cubicBezTo>
                    <a:pt x="79" y="128"/>
                    <a:pt x="87" y="126"/>
                    <a:pt x="95" y="125"/>
                  </a:cubicBezTo>
                  <a:cubicBezTo>
                    <a:pt x="110" y="121"/>
                    <a:pt x="126" y="118"/>
                    <a:pt x="141" y="115"/>
                  </a:cubicBezTo>
                  <a:cubicBezTo>
                    <a:pt x="142" y="114"/>
                    <a:pt x="142" y="114"/>
                    <a:pt x="143" y="114"/>
                  </a:cubicBezTo>
                  <a:cubicBezTo>
                    <a:pt x="115" y="123"/>
                    <a:pt x="85" y="129"/>
                    <a:pt x="57" y="139"/>
                  </a:cubicBezTo>
                  <a:cubicBezTo>
                    <a:pt x="57" y="139"/>
                    <a:pt x="56" y="139"/>
                    <a:pt x="56" y="139"/>
                  </a:cubicBezTo>
                  <a:moveTo>
                    <a:pt x="32" y="128"/>
                  </a:moveTo>
                  <a:cubicBezTo>
                    <a:pt x="30" y="127"/>
                    <a:pt x="28" y="126"/>
                    <a:pt x="27" y="125"/>
                  </a:cubicBezTo>
                  <a:cubicBezTo>
                    <a:pt x="49" y="123"/>
                    <a:pt x="70" y="116"/>
                    <a:pt x="92" y="111"/>
                  </a:cubicBezTo>
                  <a:cubicBezTo>
                    <a:pt x="84" y="113"/>
                    <a:pt x="77" y="115"/>
                    <a:pt x="69" y="117"/>
                  </a:cubicBezTo>
                  <a:cubicBezTo>
                    <a:pt x="58" y="120"/>
                    <a:pt x="46" y="124"/>
                    <a:pt x="35" y="127"/>
                  </a:cubicBezTo>
                  <a:cubicBezTo>
                    <a:pt x="35" y="127"/>
                    <a:pt x="34" y="127"/>
                    <a:pt x="34" y="127"/>
                  </a:cubicBezTo>
                  <a:cubicBezTo>
                    <a:pt x="33" y="127"/>
                    <a:pt x="33" y="127"/>
                    <a:pt x="33" y="128"/>
                  </a:cubicBezTo>
                  <a:cubicBezTo>
                    <a:pt x="32" y="128"/>
                    <a:pt x="32" y="128"/>
                    <a:pt x="32" y="128"/>
                  </a:cubicBezTo>
                  <a:moveTo>
                    <a:pt x="58" y="139"/>
                  </a:moveTo>
                  <a:cubicBezTo>
                    <a:pt x="57" y="139"/>
                    <a:pt x="62" y="138"/>
                    <a:pt x="62" y="138"/>
                  </a:cubicBezTo>
                  <a:cubicBezTo>
                    <a:pt x="80" y="133"/>
                    <a:pt x="98" y="128"/>
                    <a:pt x="116" y="123"/>
                  </a:cubicBezTo>
                  <a:cubicBezTo>
                    <a:pt x="126" y="120"/>
                    <a:pt x="135" y="118"/>
                    <a:pt x="144" y="115"/>
                  </a:cubicBezTo>
                  <a:cubicBezTo>
                    <a:pt x="151" y="112"/>
                    <a:pt x="158" y="111"/>
                    <a:pt x="164" y="108"/>
                  </a:cubicBezTo>
                  <a:cubicBezTo>
                    <a:pt x="165" y="108"/>
                    <a:pt x="165" y="108"/>
                    <a:pt x="165" y="108"/>
                  </a:cubicBezTo>
                  <a:cubicBezTo>
                    <a:pt x="163" y="110"/>
                    <a:pt x="161" y="112"/>
                    <a:pt x="159" y="114"/>
                  </a:cubicBezTo>
                  <a:cubicBezTo>
                    <a:pt x="154" y="115"/>
                    <a:pt x="149" y="117"/>
                    <a:pt x="144" y="118"/>
                  </a:cubicBezTo>
                  <a:cubicBezTo>
                    <a:pt x="142" y="119"/>
                    <a:pt x="140" y="119"/>
                    <a:pt x="139" y="120"/>
                  </a:cubicBezTo>
                  <a:cubicBezTo>
                    <a:pt x="137" y="120"/>
                    <a:pt x="135" y="121"/>
                    <a:pt x="133" y="121"/>
                  </a:cubicBezTo>
                  <a:cubicBezTo>
                    <a:pt x="124" y="124"/>
                    <a:pt x="115" y="126"/>
                    <a:pt x="107" y="128"/>
                  </a:cubicBezTo>
                  <a:cubicBezTo>
                    <a:pt x="98" y="130"/>
                    <a:pt x="88" y="133"/>
                    <a:pt x="79" y="134"/>
                  </a:cubicBezTo>
                  <a:cubicBezTo>
                    <a:pt x="75" y="135"/>
                    <a:pt x="71" y="137"/>
                    <a:pt x="67" y="138"/>
                  </a:cubicBezTo>
                  <a:cubicBezTo>
                    <a:pt x="64" y="138"/>
                    <a:pt x="62" y="139"/>
                    <a:pt x="59" y="139"/>
                  </a:cubicBezTo>
                  <a:cubicBezTo>
                    <a:pt x="58" y="139"/>
                    <a:pt x="58" y="139"/>
                    <a:pt x="58" y="139"/>
                  </a:cubicBezTo>
                  <a:moveTo>
                    <a:pt x="47" y="135"/>
                  </a:moveTo>
                  <a:cubicBezTo>
                    <a:pt x="45" y="134"/>
                    <a:pt x="43" y="133"/>
                    <a:pt x="41" y="132"/>
                  </a:cubicBezTo>
                  <a:cubicBezTo>
                    <a:pt x="44" y="132"/>
                    <a:pt x="48" y="130"/>
                    <a:pt x="51" y="129"/>
                  </a:cubicBezTo>
                  <a:cubicBezTo>
                    <a:pt x="57" y="128"/>
                    <a:pt x="62" y="127"/>
                    <a:pt x="68" y="126"/>
                  </a:cubicBezTo>
                  <a:cubicBezTo>
                    <a:pt x="79" y="123"/>
                    <a:pt x="91" y="119"/>
                    <a:pt x="102" y="116"/>
                  </a:cubicBezTo>
                  <a:cubicBezTo>
                    <a:pt x="121" y="110"/>
                    <a:pt x="140" y="107"/>
                    <a:pt x="159" y="103"/>
                  </a:cubicBezTo>
                  <a:cubicBezTo>
                    <a:pt x="157" y="104"/>
                    <a:pt x="155" y="105"/>
                    <a:pt x="152" y="105"/>
                  </a:cubicBezTo>
                  <a:cubicBezTo>
                    <a:pt x="144" y="108"/>
                    <a:pt x="136" y="110"/>
                    <a:pt x="129" y="112"/>
                  </a:cubicBezTo>
                  <a:cubicBezTo>
                    <a:pt x="114" y="116"/>
                    <a:pt x="98" y="120"/>
                    <a:pt x="83" y="125"/>
                  </a:cubicBezTo>
                  <a:cubicBezTo>
                    <a:pt x="79" y="126"/>
                    <a:pt x="75" y="128"/>
                    <a:pt x="70" y="129"/>
                  </a:cubicBezTo>
                  <a:cubicBezTo>
                    <a:pt x="70" y="129"/>
                    <a:pt x="70" y="129"/>
                    <a:pt x="70" y="129"/>
                  </a:cubicBezTo>
                  <a:cubicBezTo>
                    <a:pt x="62" y="130"/>
                    <a:pt x="54" y="131"/>
                    <a:pt x="47" y="135"/>
                  </a:cubicBezTo>
                  <a:moveTo>
                    <a:pt x="39" y="131"/>
                  </a:moveTo>
                  <a:cubicBezTo>
                    <a:pt x="37" y="131"/>
                    <a:pt x="36" y="130"/>
                    <a:pt x="34" y="129"/>
                  </a:cubicBezTo>
                  <a:cubicBezTo>
                    <a:pt x="44" y="127"/>
                    <a:pt x="54" y="124"/>
                    <a:pt x="64" y="122"/>
                  </a:cubicBezTo>
                  <a:cubicBezTo>
                    <a:pt x="76" y="119"/>
                    <a:pt x="87" y="116"/>
                    <a:pt x="99" y="113"/>
                  </a:cubicBezTo>
                  <a:cubicBezTo>
                    <a:pt x="117" y="107"/>
                    <a:pt x="136" y="104"/>
                    <a:pt x="154" y="101"/>
                  </a:cubicBezTo>
                  <a:cubicBezTo>
                    <a:pt x="152" y="101"/>
                    <a:pt x="149" y="102"/>
                    <a:pt x="147" y="103"/>
                  </a:cubicBezTo>
                  <a:cubicBezTo>
                    <a:pt x="135" y="106"/>
                    <a:pt x="123" y="107"/>
                    <a:pt x="112" y="110"/>
                  </a:cubicBezTo>
                  <a:cubicBezTo>
                    <a:pt x="87" y="116"/>
                    <a:pt x="63" y="125"/>
                    <a:pt x="39" y="131"/>
                  </a:cubicBezTo>
                  <a:moveTo>
                    <a:pt x="170" y="100"/>
                  </a:moveTo>
                  <a:cubicBezTo>
                    <a:pt x="171" y="100"/>
                    <a:pt x="171" y="100"/>
                    <a:pt x="171" y="100"/>
                  </a:cubicBezTo>
                  <a:cubicBezTo>
                    <a:pt x="172" y="100"/>
                    <a:pt x="172" y="100"/>
                    <a:pt x="172" y="100"/>
                  </a:cubicBezTo>
                  <a:cubicBezTo>
                    <a:pt x="170" y="102"/>
                    <a:pt x="168" y="104"/>
                    <a:pt x="166" y="106"/>
                  </a:cubicBezTo>
                  <a:cubicBezTo>
                    <a:pt x="146" y="114"/>
                    <a:pt x="123" y="117"/>
                    <a:pt x="102" y="122"/>
                  </a:cubicBezTo>
                  <a:cubicBezTo>
                    <a:pt x="94" y="124"/>
                    <a:pt x="85" y="126"/>
                    <a:pt x="77" y="128"/>
                  </a:cubicBezTo>
                  <a:cubicBezTo>
                    <a:pt x="82" y="126"/>
                    <a:pt x="86" y="125"/>
                    <a:pt x="91" y="123"/>
                  </a:cubicBezTo>
                  <a:cubicBezTo>
                    <a:pt x="106" y="119"/>
                    <a:pt x="121" y="114"/>
                    <a:pt x="136" y="111"/>
                  </a:cubicBezTo>
                  <a:cubicBezTo>
                    <a:pt x="143" y="109"/>
                    <a:pt x="151" y="107"/>
                    <a:pt x="158" y="105"/>
                  </a:cubicBezTo>
                  <a:cubicBezTo>
                    <a:pt x="161" y="104"/>
                    <a:pt x="164" y="102"/>
                    <a:pt x="167" y="101"/>
                  </a:cubicBezTo>
                  <a:cubicBezTo>
                    <a:pt x="168" y="101"/>
                    <a:pt x="169" y="101"/>
                    <a:pt x="170" y="100"/>
                  </a:cubicBezTo>
                  <a:cubicBezTo>
                    <a:pt x="170" y="100"/>
                    <a:pt x="170" y="100"/>
                    <a:pt x="170" y="100"/>
                  </a:cubicBezTo>
                  <a:moveTo>
                    <a:pt x="18" y="121"/>
                  </a:moveTo>
                  <a:cubicBezTo>
                    <a:pt x="16" y="120"/>
                    <a:pt x="14" y="119"/>
                    <a:pt x="12" y="118"/>
                  </a:cubicBezTo>
                  <a:cubicBezTo>
                    <a:pt x="18" y="117"/>
                    <a:pt x="23" y="115"/>
                    <a:pt x="29" y="113"/>
                  </a:cubicBezTo>
                  <a:cubicBezTo>
                    <a:pt x="37" y="111"/>
                    <a:pt x="44" y="109"/>
                    <a:pt x="52" y="107"/>
                  </a:cubicBezTo>
                  <a:cubicBezTo>
                    <a:pt x="67" y="104"/>
                    <a:pt x="81" y="102"/>
                    <a:pt x="96" y="99"/>
                  </a:cubicBezTo>
                  <a:cubicBezTo>
                    <a:pt x="85" y="102"/>
                    <a:pt x="74" y="106"/>
                    <a:pt x="62" y="109"/>
                  </a:cubicBezTo>
                  <a:cubicBezTo>
                    <a:pt x="55" y="111"/>
                    <a:pt x="48" y="112"/>
                    <a:pt x="41" y="115"/>
                  </a:cubicBezTo>
                  <a:cubicBezTo>
                    <a:pt x="34" y="117"/>
                    <a:pt x="26" y="117"/>
                    <a:pt x="20" y="120"/>
                  </a:cubicBezTo>
                  <a:cubicBezTo>
                    <a:pt x="19" y="121"/>
                    <a:pt x="19" y="121"/>
                    <a:pt x="18" y="121"/>
                  </a:cubicBezTo>
                  <a:moveTo>
                    <a:pt x="174" y="97"/>
                  </a:moveTo>
                  <a:cubicBezTo>
                    <a:pt x="174" y="97"/>
                    <a:pt x="175" y="96"/>
                    <a:pt x="175" y="96"/>
                  </a:cubicBezTo>
                  <a:cubicBezTo>
                    <a:pt x="176" y="96"/>
                    <a:pt x="176" y="96"/>
                    <a:pt x="176" y="96"/>
                  </a:cubicBezTo>
                  <a:cubicBezTo>
                    <a:pt x="175" y="97"/>
                    <a:pt x="174" y="98"/>
                    <a:pt x="173" y="99"/>
                  </a:cubicBezTo>
                  <a:cubicBezTo>
                    <a:pt x="173" y="99"/>
                    <a:pt x="173" y="99"/>
                    <a:pt x="173" y="99"/>
                  </a:cubicBezTo>
                  <a:cubicBezTo>
                    <a:pt x="171" y="99"/>
                    <a:pt x="169" y="100"/>
                    <a:pt x="167" y="101"/>
                  </a:cubicBezTo>
                  <a:cubicBezTo>
                    <a:pt x="166" y="101"/>
                    <a:pt x="165" y="101"/>
                    <a:pt x="164" y="101"/>
                  </a:cubicBezTo>
                  <a:cubicBezTo>
                    <a:pt x="148" y="105"/>
                    <a:pt x="132" y="107"/>
                    <a:pt x="117" y="111"/>
                  </a:cubicBezTo>
                  <a:cubicBezTo>
                    <a:pt x="101" y="115"/>
                    <a:pt x="86" y="120"/>
                    <a:pt x="71" y="124"/>
                  </a:cubicBezTo>
                  <a:cubicBezTo>
                    <a:pt x="66" y="126"/>
                    <a:pt x="61" y="127"/>
                    <a:pt x="56" y="128"/>
                  </a:cubicBezTo>
                  <a:cubicBezTo>
                    <a:pt x="71" y="123"/>
                    <a:pt x="86" y="119"/>
                    <a:pt x="101" y="114"/>
                  </a:cubicBezTo>
                  <a:cubicBezTo>
                    <a:pt x="116" y="110"/>
                    <a:pt x="132" y="107"/>
                    <a:pt x="147" y="103"/>
                  </a:cubicBezTo>
                  <a:cubicBezTo>
                    <a:pt x="156" y="101"/>
                    <a:pt x="164" y="99"/>
                    <a:pt x="173" y="97"/>
                  </a:cubicBezTo>
                  <a:cubicBezTo>
                    <a:pt x="173" y="97"/>
                    <a:pt x="174" y="97"/>
                    <a:pt x="174" y="97"/>
                  </a:cubicBezTo>
                  <a:moveTo>
                    <a:pt x="111" y="106"/>
                  </a:moveTo>
                  <a:cubicBezTo>
                    <a:pt x="122" y="103"/>
                    <a:pt x="133" y="100"/>
                    <a:pt x="144" y="98"/>
                  </a:cubicBezTo>
                  <a:cubicBezTo>
                    <a:pt x="149" y="97"/>
                    <a:pt x="153" y="97"/>
                    <a:pt x="158" y="95"/>
                  </a:cubicBezTo>
                  <a:cubicBezTo>
                    <a:pt x="155" y="96"/>
                    <a:pt x="151" y="97"/>
                    <a:pt x="148" y="98"/>
                  </a:cubicBezTo>
                  <a:cubicBezTo>
                    <a:pt x="135" y="101"/>
                    <a:pt x="123" y="103"/>
                    <a:pt x="111" y="106"/>
                  </a:cubicBezTo>
                  <a:moveTo>
                    <a:pt x="36" y="128"/>
                  </a:moveTo>
                  <a:cubicBezTo>
                    <a:pt x="36" y="128"/>
                    <a:pt x="36" y="128"/>
                    <a:pt x="36" y="128"/>
                  </a:cubicBezTo>
                  <a:cubicBezTo>
                    <a:pt x="37" y="127"/>
                    <a:pt x="38" y="127"/>
                    <a:pt x="38" y="127"/>
                  </a:cubicBezTo>
                  <a:cubicBezTo>
                    <a:pt x="42" y="126"/>
                    <a:pt x="45" y="125"/>
                    <a:pt x="49" y="123"/>
                  </a:cubicBezTo>
                  <a:cubicBezTo>
                    <a:pt x="57" y="121"/>
                    <a:pt x="65" y="119"/>
                    <a:pt x="73" y="117"/>
                  </a:cubicBezTo>
                  <a:cubicBezTo>
                    <a:pt x="89" y="113"/>
                    <a:pt x="104" y="108"/>
                    <a:pt x="119" y="105"/>
                  </a:cubicBezTo>
                  <a:cubicBezTo>
                    <a:pt x="135" y="102"/>
                    <a:pt x="151" y="99"/>
                    <a:pt x="166" y="94"/>
                  </a:cubicBezTo>
                  <a:cubicBezTo>
                    <a:pt x="170" y="93"/>
                    <a:pt x="173" y="91"/>
                    <a:pt x="177" y="90"/>
                  </a:cubicBezTo>
                  <a:cubicBezTo>
                    <a:pt x="177" y="90"/>
                    <a:pt x="177" y="90"/>
                    <a:pt x="177" y="90"/>
                  </a:cubicBezTo>
                  <a:cubicBezTo>
                    <a:pt x="179" y="89"/>
                    <a:pt x="181" y="89"/>
                    <a:pt x="183" y="88"/>
                  </a:cubicBezTo>
                  <a:cubicBezTo>
                    <a:pt x="181" y="90"/>
                    <a:pt x="179" y="93"/>
                    <a:pt x="177" y="95"/>
                  </a:cubicBezTo>
                  <a:cubicBezTo>
                    <a:pt x="176" y="95"/>
                    <a:pt x="176" y="95"/>
                    <a:pt x="176" y="95"/>
                  </a:cubicBezTo>
                  <a:cubicBezTo>
                    <a:pt x="161" y="99"/>
                    <a:pt x="146" y="102"/>
                    <a:pt x="130" y="105"/>
                  </a:cubicBezTo>
                  <a:cubicBezTo>
                    <a:pt x="114" y="108"/>
                    <a:pt x="99" y="112"/>
                    <a:pt x="84" y="116"/>
                  </a:cubicBezTo>
                  <a:cubicBezTo>
                    <a:pt x="69" y="120"/>
                    <a:pt x="54" y="125"/>
                    <a:pt x="38" y="127"/>
                  </a:cubicBezTo>
                  <a:cubicBezTo>
                    <a:pt x="38" y="127"/>
                    <a:pt x="37" y="128"/>
                    <a:pt x="36" y="128"/>
                  </a:cubicBezTo>
                  <a:moveTo>
                    <a:pt x="27" y="125"/>
                  </a:moveTo>
                  <a:cubicBezTo>
                    <a:pt x="26" y="125"/>
                    <a:pt x="27" y="125"/>
                    <a:pt x="28" y="124"/>
                  </a:cubicBezTo>
                  <a:cubicBezTo>
                    <a:pt x="31" y="123"/>
                    <a:pt x="33" y="122"/>
                    <a:pt x="35" y="122"/>
                  </a:cubicBezTo>
                  <a:cubicBezTo>
                    <a:pt x="46" y="119"/>
                    <a:pt x="56" y="116"/>
                    <a:pt x="67" y="113"/>
                  </a:cubicBezTo>
                  <a:cubicBezTo>
                    <a:pt x="88" y="108"/>
                    <a:pt x="109" y="103"/>
                    <a:pt x="129" y="98"/>
                  </a:cubicBezTo>
                  <a:cubicBezTo>
                    <a:pt x="140" y="95"/>
                    <a:pt x="151" y="93"/>
                    <a:pt x="162" y="90"/>
                  </a:cubicBezTo>
                  <a:cubicBezTo>
                    <a:pt x="172" y="87"/>
                    <a:pt x="181" y="83"/>
                    <a:pt x="190" y="80"/>
                  </a:cubicBezTo>
                  <a:cubicBezTo>
                    <a:pt x="188" y="82"/>
                    <a:pt x="186" y="85"/>
                    <a:pt x="184" y="87"/>
                  </a:cubicBezTo>
                  <a:cubicBezTo>
                    <a:pt x="183" y="87"/>
                    <a:pt x="183" y="87"/>
                    <a:pt x="183" y="87"/>
                  </a:cubicBezTo>
                  <a:cubicBezTo>
                    <a:pt x="182" y="87"/>
                    <a:pt x="180" y="88"/>
                    <a:pt x="179" y="88"/>
                  </a:cubicBezTo>
                  <a:cubicBezTo>
                    <a:pt x="178" y="89"/>
                    <a:pt x="178" y="89"/>
                    <a:pt x="178" y="89"/>
                  </a:cubicBezTo>
                  <a:cubicBezTo>
                    <a:pt x="170" y="91"/>
                    <a:pt x="162" y="94"/>
                    <a:pt x="154" y="96"/>
                  </a:cubicBezTo>
                  <a:cubicBezTo>
                    <a:pt x="139" y="99"/>
                    <a:pt x="123" y="102"/>
                    <a:pt x="107" y="106"/>
                  </a:cubicBezTo>
                  <a:cubicBezTo>
                    <a:pt x="97" y="109"/>
                    <a:pt x="88" y="111"/>
                    <a:pt x="78" y="114"/>
                  </a:cubicBezTo>
                  <a:cubicBezTo>
                    <a:pt x="67" y="117"/>
                    <a:pt x="57" y="119"/>
                    <a:pt x="47" y="121"/>
                  </a:cubicBezTo>
                  <a:cubicBezTo>
                    <a:pt x="42" y="122"/>
                    <a:pt x="37" y="123"/>
                    <a:pt x="32" y="124"/>
                  </a:cubicBezTo>
                  <a:cubicBezTo>
                    <a:pt x="31" y="124"/>
                    <a:pt x="27" y="125"/>
                    <a:pt x="27" y="125"/>
                  </a:cubicBezTo>
                  <a:moveTo>
                    <a:pt x="47" y="78"/>
                  </a:moveTo>
                  <a:cubicBezTo>
                    <a:pt x="47" y="78"/>
                    <a:pt x="47" y="78"/>
                    <a:pt x="47" y="78"/>
                  </a:cubicBezTo>
                  <a:cubicBezTo>
                    <a:pt x="47" y="78"/>
                    <a:pt x="47" y="78"/>
                    <a:pt x="47" y="78"/>
                  </a:cubicBezTo>
                  <a:moveTo>
                    <a:pt x="25" y="125"/>
                  </a:moveTo>
                  <a:cubicBezTo>
                    <a:pt x="23" y="124"/>
                    <a:pt x="21" y="122"/>
                    <a:pt x="19" y="121"/>
                  </a:cubicBezTo>
                  <a:cubicBezTo>
                    <a:pt x="26" y="118"/>
                    <a:pt x="34" y="117"/>
                    <a:pt x="41" y="115"/>
                  </a:cubicBezTo>
                  <a:cubicBezTo>
                    <a:pt x="49" y="113"/>
                    <a:pt x="57" y="111"/>
                    <a:pt x="64" y="109"/>
                  </a:cubicBezTo>
                  <a:cubicBezTo>
                    <a:pt x="80" y="105"/>
                    <a:pt x="94" y="100"/>
                    <a:pt x="110" y="96"/>
                  </a:cubicBezTo>
                  <a:cubicBezTo>
                    <a:pt x="113" y="96"/>
                    <a:pt x="116" y="95"/>
                    <a:pt x="120" y="94"/>
                  </a:cubicBezTo>
                  <a:cubicBezTo>
                    <a:pt x="131" y="91"/>
                    <a:pt x="141" y="89"/>
                    <a:pt x="152" y="86"/>
                  </a:cubicBezTo>
                  <a:cubicBezTo>
                    <a:pt x="153" y="86"/>
                    <a:pt x="154" y="85"/>
                    <a:pt x="155" y="85"/>
                  </a:cubicBezTo>
                  <a:cubicBezTo>
                    <a:pt x="163" y="83"/>
                    <a:pt x="170" y="81"/>
                    <a:pt x="178" y="79"/>
                  </a:cubicBezTo>
                  <a:cubicBezTo>
                    <a:pt x="183" y="78"/>
                    <a:pt x="190" y="77"/>
                    <a:pt x="195" y="74"/>
                  </a:cubicBezTo>
                  <a:cubicBezTo>
                    <a:pt x="194" y="76"/>
                    <a:pt x="193" y="77"/>
                    <a:pt x="192" y="78"/>
                  </a:cubicBezTo>
                  <a:cubicBezTo>
                    <a:pt x="185" y="80"/>
                    <a:pt x="179" y="82"/>
                    <a:pt x="172" y="84"/>
                  </a:cubicBezTo>
                  <a:cubicBezTo>
                    <a:pt x="165" y="86"/>
                    <a:pt x="158" y="88"/>
                    <a:pt x="151" y="89"/>
                  </a:cubicBezTo>
                  <a:cubicBezTo>
                    <a:pt x="144" y="91"/>
                    <a:pt x="138" y="94"/>
                    <a:pt x="131" y="95"/>
                  </a:cubicBezTo>
                  <a:cubicBezTo>
                    <a:pt x="123" y="97"/>
                    <a:pt x="115" y="99"/>
                    <a:pt x="108" y="101"/>
                  </a:cubicBezTo>
                  <a:cubicBezTo>
                    <a:pt x="93" y="104"/>
                    <a:pt x="79" y="108"/>
                    <a:pt x="65" y="112"/>
                  </a:cubicBezTo>
                  <a:cubicBezTo>
                    <a:pt x="58" y="114"/>
                    <a:pt x="51" y="116"/>
                    <a:pt x="44" y="117"/>
                  </a:cubicBezTo>
                  <a:cubicBezTo>
                    <a:pt x="37" y="118"/>
                    <a:pt x="29" y="119"/>
                    <a:pt x="22" y="121"/>
                  </a:cubicBezTo>
                  <a:cubicBezTo>
                    <a:pt x="22" y="121"/>
                    <a:pt x="22" y="121"/>
                    <a:pt x="22" y="121"/>
                  </a:cubicBezTo>
                  <a:cubicBezTo>
                    <a:pt x="22" y="121"/>
                    <a:pt x="22" y="121"/>
                    <a:pt x="22" y="121"/>
                  </a:cubicBezTo>
                  <a:cubicBezTo>
                    <a:pt x="36" y="118"/>
                    <a:pt x="49" y="117"/>
                    <a:pt x="62" y="113"/>
                  </a:cubicBezTo>
                  <a:cubicBezTo>
                    <a:pt x="76" y="109"/>
                    <a:pt x="90" y="106"/>
                    <a:pt x="104" y="102"/>
                  </a:cubicBezTo>
                  <a:cubicBezTo>
                    <a:pt x="118" y="99"/>
                    <a:pt x="132" y="96"/>
                    <a:pt x="146" y="91"/>
                  </a:cubicBezTo>
                  <a:cubicBezTo>
                    <a:pt x="153" y="90"/>
                    <a:pt x="159" y="88"/>
                    <a:pt x="166" y="87"/>
                  </a:cubicBezTo>
                  <a:cubicBezTo>
                    <a:pt x="171" y="85"/>
                    <a:pt x="177" y="84"/>
                    <a:pt x="183" y="82"/>
                  </a:cubicBezTo>
                  <a:cubicBezTo>
                    <a:pt x="180" y="83"/>
                    <a:pt x="178" y="83"/>
                    <a:pt x="176" y="84"/>
                  </a:cubicBezTo>
                  <a:cubicBezTo>
                    <a:pt x="169" y="87"/>
                    <a:pt x="162" y="89"/>
                    <a:pt x="154" y="91"/>
                  </a:cubicBezTo>
                  <a:cubicBezTo>
                    <a:pt x="140" y="95"/>
                    <a:pt x="125" y="98"/>
                    <a:pt x="110" y="102"/>
                  </a:cubicBezTo>
                  <a:cubicBezTo>
                    <a:pt x="96" y="105"/>
                    <a:pt x="81" y="108"/>
                    <a:pt x="67" y="112"/>
                  </a:cubicBezTo>
                  <a:cubicBezTo>
                    <a:pt x="53" y="116"/>
                    <a:pt x="38" y="119"/>
                    <a:pt x="25" y="125"/>
                  </a:cubicBezTo>
                  <a:moveTo>
                    <a:pt x="12" y="117"/>
                  </a:moveTo>
                  <a:cubicBezTo>
                    <a:pt x="19" y="114"/>
                    <a:pt x="25" y="111"/>
                    <a:pt x="32" y="109"/>
                  </a:cubicBezTo>
                  <a:cubicBezTo>
                    <a:pt x="41" y="107"/>
                    <a:pt x="49" y="104"/>
                    <a:pt x="57" y="102"/>
                  </a:cubicBezTo>
                  <a:cubicBezTo>
                    <a:pt x="73" y="98"/>
                    <a:pt x="88" y="94"/>
                    <a:pt x="104" y="90"/>
                  </a:cubicBezTo>
                  <a:cubicBezTo>
                    <a:pt x="135" y="82"/>
                    <a:pt x="166" y="77"/>
                    <a:pt x="196" y="68"/>
                  </a:cubicBezTo>
                  <a:cubicBezTo>
                    <a:pt x="199" y="67"/>
                    <a:pt x="201" y="66"/>
                    <a:pt x="203" y="65"/>
                  </a:cubicBezTo>
                  <a:cubicBezTo>
                    <a:pt x="201" y="68"/>
                    <a:pt x="199" y="70"/>
                    <a:pt x="197" y="72"/>
                  </a:cubicBezTo>
                  <a:cubicBezTo>
                    <a:pt x="184" y="76"/>
                    <a:pt x="172" y="80"/>
                    <a:pt x="159" y="83"/>
                  </a:cubicBezTo>
                  <a:cubicBezTo>
                    <a:pt x="157" y="84"/>
                    <a:pt x="155" y="84"/>
                    <a:pt x="153" y="85"/>
                  </a:cubicBezTo>
                  <a:cubicBezTo>
                    <a:pt x="141" y="87"/>
                    <a:pt x="128" y="91"/>
                    <a:pt x="116" y="94"/>
                  </a:cubicBezTo>
                  <a:cubicBezTo>
                    <a:pt x="112" y="95"/>
                    <a:pt x="108" y="96"/>
                    <a:pt x="104" y="97"/>
                  </a:cubicBezTo>
                  <a:cubicBezTo>
                    <a:pt x="88" y="100"/>
                    <a:pt x="72" y="102"/>
                    <a:pt x="56" y="106"/>
                  </a:cubicBezTo>
                  <a:cubicBezTo>
                    <a:pt x="49" y="107"/>
                    <a:pt x="41" y="108"/>
                    <a:pt x="34" y="111"/>
                  </a:cubicBezTo>
                  <a:cubicBezTo>
                    <a:pt x="30" y="112"/>
                    <a:pt x="27" y="113"/>
                    <a:pt x="24" y="114"/>
                  </a:cubicBezTo>
                  <a:cubicBezTo>
                    <a:pt x="22" y="115"/>
                    <a:pt x="20" y="115"/>
                    <a:pt x="18" y="116"/>
                  </a:cubicBezTo>
                  <a:cubicBezTo>
                    <a:pt x="16" y="117"/>
                    <a:pt x="13" y="116"/>
                    <a:pt x="12" y="117"/>
                  </a:cubicBezTo>
                  <a:moveTo>
                    <a:pt x="13" y="116"/>
                  </a:moveTo>
                  <a:cubicBezTo>
                    <a:pt x="15" y="114"/>
                    <a:pt x="16" y="111"/>
                    <a:pt x="18" y="109"/>
                  </a:cubicBezTo>
                  <a:cubicBezTo>
                    <a:pt x="49" y="100"/>
                    <a:pt x="80" y="91"/>
                    <a:pt x="111" y="84"/>
                  </a:cubicBezTo>
                  <a:cubicBezTo>
                    <a:pt x="127" y="80"/>
                    <a:pt x="143" y="77"/>
                    <a:pt x="158" y="74"/>
                  </a:cubicBezTo>
                  <a:cubicBezTo>
                    <a:pt x="166" y="72"/>
                    <a:pt x="174" y="71"/>
                    <a:pt x="181" y="69"/>
                  </a:cubicBezTo>
                  <a:cubicBezTo>
                    <a:pt x="189" y="68"/>
                    <a:pt x="197" y="67"/>
                    <a:pt x="203" y="65"/>
                  </a:cubicBezTo>
                  <a:cubicBezTo>
                    <a:pt x="174" y="75"/>
                    <a:pt x="142" y="80"/>
                    <a:pt x="112" y="87"/>
                  </a:cubicBezTo>
                  <a:cubicBezTo>
                    <a:pt x="96" y="91"/>
                    <a:pt x="80" y="95"/>
                    <a:pt x="64" y="99"/>
                  </a:cubicBezTo>
                  <a:cubicBezTo>
                    <a:pt x="50" y="103"/>
                    <a:pt x="34" y="107"/>
                    <a:pt x="20" y="113"/>
                  </a:cubicBezTo>
                  <a:cubicBezTo>
                    <a:pt x="17" y="114"/>
                    <a:pt x="15" y="115"/>
                    <a:pt x="13" y="116"/>
                  </a:cubicBezTo>
                  <a:moveTo>
                    <a:pt x="110" y="190"/>
                  </a:moveTo>
                  <a:cubicBezTo>
                    <a:pt x="109" y="189"/>
                    <a:pt x="108" y="187"/>
                    <a:pt x="108" y="186"/>
                  </a:cubicBezTo>
                  <a:cubicBezTo>
                    <a:pt x="108" y="186"/>
                    <a:pt x="108" y="186"/>
                    <a:pt x="108" y="186"/>
                  </a:cubicBezTo>
                  <a:cubicBezTo>
                    <a:pt x="116" y="177"/>
                    <a:pt x="124" y="169"/>
                    <a:pt x="132" y="161"/>
                  </a:cubicBezTo>
                  <a:cubicBezTo>
                    <a:pt x="143" y="149"/>
                    <a:pt x="155" y="136"/>
                    <a:pt x="167" y="124"/>
                  </a:cubicBezTo>
                  <a:cubicBezTo>
                    <a:pt x="186" y="105"/>
                    <a:pt x="203" y="83"/>
                    <a:pt x="223" y="64"/>
                  </a:cubicBezTo>
                  <a:cubicBezTo>
                    <a:pt x="223" y="64"/>
                    <a:pt x="223" y="64"/>
                    <a:pt x="223" y="64"/>
                  </a:cubicBezTo>
                  <a:cubicBezTo>
                    <a:pt x="224" y="65"/>
                    <a:pt x="225" y="66"/>
                    <a:pt x="226" y="66"/>
                  </a:cubicBezTo>
                  <a:cubicBezTo>
                    <a:pt x="225" y="68"/>
                    <a:pt x="223" y="69"/>
                    <a:pt x="222" y="70"/>
                  </a:cubicBezTo>
                  <a:cubicBezTo>
                    <a:pt x="219" y="74"/>
                    <a:pt x="216" y="78"/>
                    <a:pt x="212" y="81"/>
                  </a:cubicBezTo>
                  <a:cubicBezTo>
                    <a:pt x="202" y="92"/>
                    <a:pt x="192" y="103"/>
                    <a:pt x="181" y="114"/>
                  </a:cubicBezTo>
                  <a:cubicBezTo>
                    <a:pt x="160" y="137"/>
                    <a:pt x="139" y="159"/>
                    <a:pt x="118" y="181"/>
                  </a:cubicBezTo>
                  <a:cubicBezTo>
                    <a:pt x="115" y="184"/>
                    <a:pt x="112" y="187"/>
                    <a:pt x="110" y="190"/>
                  </a:cubicBezTo>
                  <a:moveTo>
                    <a:pt x="107" y="183"/>
                  </a:moveTo>
                  <a:cubicBezTo>
                    <a:pt x="107" y="183"/>
                    <a:pt x="107" y="182"/>
                    <a:pt x="107" y="181"/>
                  </a:cubicBezTo>
                  <a:cubicBezTo>
                    <a:pt x="108" y="181"/>
                    <a:pt x="108" y="181"/>
                    <a:pt x="108" y="181"/>
                  </a:cubicBezTo>
                  <a:cubicBezTo>
                    <a:pt x="142" y="144"/>
                    <a:pt x="177" y="108"/>
                    <a:pt x="212" y="71"/>
                  </a:cubicBezTo>
                  <a:cubicBezTo>
                    <a:pt x="215" y="68"/>
                    <a:pt x="218" y="64"/>
                    <a:pt x="222" y="61"/>
                  </a:cubicBezTo>
                  <a:cubicBezTo>
                    <a:pt x="222" y="62"/>
                    <a:pt x="222" y="62"/>
                    <a:pt x="222" y="62"/>
                  </a:cubicBezTo>
                  <a:cubicBezTo>
                    <a:pt x="218" y="64"/>
                    <a:pt x="215" y="68"/>
                    <a:pt x="213" y="71"/>
                  </a:cubicBezTo>
                  <a:cubicBezTo>
                    <a:pt x="206" y="78"/>
                    <a:pt x="200" y="84"/>
                    <a:pt x="194" y="91"/>
                  </a:cubicBezTo>
                  <a:cubicBezTo>
                    <a:pt x="186" y="100"/>
                    <a:pt x="178" y="110"/>
                    <a:pt x="169" y="119"/>
                  </a:cubicBezTo>
                  <a:cubicBezTo>
                    <a:pt x="148" y="140"/>
                    <a:pt x="128" y="161"/>
                    <a:pt x="107" y="183"/>
                  </a:cubicBezTo>
                  <a:cubicBezTo>
                    <a:pt x="107" y="183"/>
                    <a:pt x="107" y="183"/>
                    <a:pt x="107" y="183"/>
                  </a:cubicBezTo>
                  <a:moveTo>
                    <a:pt x="20" y="108"/>
                  </a:moveTo>
                  <a:cubicBezTo>
                    <a:pt x="20" y="108"/>
                    <a:pt x="20" y="108"/>
                    <a:pt x="20" y="108"/>
                  </a:cubicBezTo>
                  <a:cubicBezTo>
                    <a:pt x="22" y="105"/>
                    <a:pt x="24" y="103"/>
                    <a:pt x="26" y="100"/>
                  </a:cubicBezTo>
                  <a:cubicBezTo>
                    <a:pt x="58" y="92"/>
                    <a:pt x="89" y="82"/>
                    <a:pt x="121" y="76"/>
                  </a:cubicBezTo>
                  <a:cubicBezTo>
                    <a:pt x="137" y="73"/>
                    <a:pt x="153" y="70"/>
                    <a:pt x="169" y="67"/>
                  </a:cubicBezTo>
                  <a:cubicBezTo>
                    <a:pt x="177" y="65"/>
                    <a:pt x="185" y="64"/>
                    <a:pt x="193" y="62"/>
                  </a:cubicBezTo>
                  <a:cubicBezTo>
                    <a:pt x="196" y="62"/>
                    <a:pt x="200" y="61"/>
                    <a:pt x="204" y="60"/>
                  </a:cubicBezTo>
                  <a:cubicBezTo>
                    <a:pt x="205" y="60"/>
                    <a:pt x="206" y="59"/>
                    <a:pt x="207" y="59"/>
                  </a:cubicBezTo>
                  <a:cubicBezTo>
                    <a:pt x="206" y="59"/>
                    <a:pt x="206" y="59"/>
                    <a:pt x="206" y="59"/>
                  </a:cubicBezTo>
                  <a:cubicBezTo>
                    <a:pt x="205" y="60"/>
                    <a:pt x="204" y="60"/>
                    <a:pt x="203" y="61"/>
                  </a:cubicBezTo>
                  <a:cubicBezTo>
                    <a:pt x="190" y="65"/>
                    <a:pt x="175" y="67"/>
                    <a:pt x="161" y="69"/>
                  </a:cubicBezTo>
                  <a:cubicBezTo>
                    <a:pt x="145" y="72"/>
                    <a:pt x="129" y="75"/>
                    <a:pt x="114" y="79"/>
                  </a:cubicBezTo>
                  <a:cubicBezTo>
                    <a:pt x="83" y="87"/>
                    <a:pt x="53" y="96"/>
                    <a:pt x="23" y="107"/>
                  </a:cubicBezTo>
                  <a:cubicBezTo>
                    <a:pt x="22" y="107"/>
                    <a:pt x="21" y="107"/>
                    <a:pt x="20" y="108"/>
                  </a:cubicBezTo>
                  <a:moveTo>
                    <a:pt x="33" y="104"/>
                  </a:moveTo>
                  <a:cubicBezTo>
                    <a:pt x="43" y="101"/>
                    <a:pt x="52" y="97"/>
                    <a:pt x="63" y="94"/>
                  </a:cubicBezTo>
                  <a:cubicBezTo>
                    <a:pt x="78" y="89"/>
                    <a:pt x="93" y="85"/>
                    <a:pt x="108" y="81"/>
                  </a:cubicBezTo>
                  <a:cubicBezTo>
                    <a:pt x="124" y="77"/>
                    <a:pt x="139" y="74"/>
                    <a:pt x="155" y="71"/>
                  </a:cubicBezTo>
                  <a:cubicBezTo>
                    <a:pt x="170" y="68"/>
                    <a:pt x="184" y="66"/>
                    <a:pt x="199" y="63"/>
                  </a:cubicBezTo>
                  <a:cubicBezTo>
                    <a:pt x="202" y="62"/>
                    <a:pt x="206" y="60"/>
                    <a:pt x="209" y="59"/>
                  </a:cubicBezTo>
                  <a:cubicBezTo>
                    <a:pt x="208" y="60"/>
                    <a:pt x="207" y="62"/>
                    <a:pt x="205" y="63"/>
                  </a:cubicBezTo>
                  <a:cubicBezTo>
                    <a:pt x="205" y="64"/>
                    <a:pt x="205" y="64"/>
                    <a:pt x="205" y="64"/>
                  </a:cubicBezTo>
                  <a:cubicBezTo>
                    <a:pt x="189" y="67"/>
                    <a:pt x="174" y="70"/>
                    <a:pt x="158" y="73"/>
                  </a:cubicBezTo>
                  <a:cubicBezTo>
                    <a:pt x="142" y="76"/>
                    <a:pt x="126" y="79"/>
                    <a:pt x="111" y="83"/>
                  </a:cubicBezTo>
                  <a:cubicBezTo>
                    <a:pt x="95" y="87"/>
                    <a:pt x="79" y="91"/>
                    <a:pt x="63" y="95"/>
                  </a:cubicBezTo>
                  <a:cubicBezTo>
                    <a:pt x="56" y="97"/>
                    <a:pt x="48" y="100"/>
                    <a:pt x="41" y="102"/>
                  </a:cubicBezTo>
                  <a:cubicBezTo>
                    <a:pt x="38" y="103"/>
                    <a:pt x="35" y="103"/>
                    <a:pt x="33" y="104"/>
                  </a:cubicBezTo>
                  <a:moveTo>
                    <a:pt x="108" y="177"/>
                  </a:moveTo>
                  <a:cubicBezTo>
                    <a:pt x="108" y="176"/>
                    <a:pt x="109" y="174"/>
                    <a:pt x="109" y="173"/>
                  </a:cubicBezTo>
                  <a:cubicBezTo>
                    <a:pt x="110" y="173"/>
                    <a:pt x="110" y="173"/>
                    <a:pt x="110" y="173"/>
                  </a:cubicBezTo>
                  <a:cubicBezTo>
                    <a:pt x="115" y="168"/>
                    <a:pt x="119" y="163"/>
                    <a:pt x="124" y="158"/>
                  </a:cubicBezTo>
                  <a:cubicBezTo>
                    <a:pt x="134" y="147"/>
                    <a:pt x="145" y="136"/>
                    <a:pt x="155" y="125"/>
                  </a:cubicBezTo>
                  <a:cubicBezTo>
                    <a:pt x="175" y="104"/>
                    <a:pt x="195" y="82"/>
                    <a:pt x="216" y="61"/>
                  </a:cubicBezTo>
                  <a:cubicBezTo>
                    <a:pt x="217" y="59"/>
                    <a:pt x="219" y="57"/>
                    <a:pt x="221" y="56"/>
                  </a:cubicBezTo>
                  <a:cubicBezTo>
                    <a:pt x="221" y="56"/>
                    <a:pt x="221" y="57"/>
                    <a:pt x="221" y="58"/>
                  </a:cubicBezTo>
                  <a:cubicBezTo>
                    <a:pt x="221" y="58"/>
                    <a:pt x="221" y="58"/>
                    <a:pt x="221" y="58"/>
                  </a:cubicBezTo>
                  <a:cubicBezTo>
                    <a:pt x="212" y="66"/>
                    <a:pt x="204" y="76"/>
                    <a:pt x="196" y="85"/>
                  </a:cubicBezTo>
                  <a:cubicBezTo>
                    <a:pt x="188" y="93"/>
                    <a:pt x="180" y="102"/>
                    <a:pt x="172" y="111"/>
                  </a:cubicBezTo>
                  <a:cubicBezTo>
                    <a:pt x="153" y="130"/>
                    <a:pt x="134" y="149"/>
                    <a:pt x="116" y="169"/>
                  </a:cubicBezTo>
                  <a:cubicBezTo>
                    <a:pt x="113" y="172"/>
                    <a:pt x="110" y="174"/>
                    <a:pt x="108" y="177"/>
                  </a:cubicBezTo>
                  <a:moveTo>
                    <a:pt x="30" y="96"/>
                  </a:moveTo>
                  <a:cubicBezTo>
                    <a:pt x="45" y="91"/>
                    <a:pt x="61" y="88"/>
                    <a:pt x="77" y="84"/>
                  </a:cubicBezTo>
                  <a:cubicBezTo>
                    <a:pt x="92" y="81"/>
                    <a:pt x="108" y="77"/>
                    <a:pt x="123" y="73"/>
                  </a:cubicBezTo>
                  <a:cubicBezTo>
                    <a:pt x="139" y="69"/>
                    <a:pt x="154" y="66"/>
                    <a:pt x="170" y="63"/>
                  </a:cubicBezTo>
                  <a:cubicBezTo>
                    <a:pt x="178" y="60"/>
                    <a:pt x="186" y="58"/>
                    <a:pt x="194" y="57"/>
                  </a:cubicBezTo>
                  <a:cubicBezTo>
                    <a:pt x="201" y="55"/>
                    <a:pt x="208" y="54"/>
                    <a:pt x="215" y="52"/>
                  </a:cubicBezTo>
                  <a:cubicBezTo>
                    <a:pt x="214" y="54"/>
                    <a:pt x="212" y="56"/>
                    <a:pt x="211" y="57"/>
                  </a:cubicBezTo>
                  <a:cubicBezTo>
                    <a:pt x="210" y="57"/>
                    <a:pt x="210" y="58"/>
                    <a:pt x="209" y="58"/>
                  </a:cubicBezTo>
                  <a:cubicBezTo>
                    <a:pt x="209" y="58"/>
                    <a:pt x="209" y="58"/>
                    <a:pt x="209" y="58"/>
                  </a:cubicBezTo>
                  <a:cubicBezTo>
                    <a:pt x="209" y="58"/>
                    <a:pt x="209" y="58"/>
                    <a:pt x="208" y="58"/>
                  </a:cubicBezTo>
                  <a:cubicBezTo>
                    <a:pt x="179" y="65"/>
                    <a:pt x="148" y="69"/>
                    <a:pt x="119" y="76"/>
                  </a:cubicBezTo>
                  <a:cubicBezTo>
                    <a:pt x="88" y="82"/>
                    <a:pt x="58" y="91"/>
                    <a:pt x="27" y="99"/>
                  </a:cubicBezTo>
                  <a:cubicBezTo>
                    <a:pt x="28" y="98"/>
                    <a:pt x="29" y="97"/>
                    <a:pt x="30" y="96"/>
                  </a:cubicBezTo>
                  <a:cubicBezTo>
                    <a:pt x="30" y="96"/>
                    <a:pt x="30" y="96"/>
                    <a:pt x="30" y="96"/>
                  </a:cubicBezTo>
                  <a:moveTo>
                    <a:pt x="173" y="103"/>
                  </a:moveTo>
                  <a:cubicBezTo>
                    <a:pt x="188" y="85"/>
                    <a:pt x="204" y="68"/>
                    <a:pt x="221" y="51"/>
                  </a:cubicBezTo>
                  <a:cubicBezTo>
                    <a:pt x="221" y="50"/>
                    <a:pt x="221" y="50"/>
                    <a:pt x="221" y="50"/>
                  </a:cubicBezTo>
                  <a:cubicBezTo>
                    <a:pt x="221" y="51"/>
                    <a:pt x="221" y="52"/>
                    <a:pt x="221" y="52"/>
                  </a:cubicBezTo>
                  <a:cubicBezTo>
                    <a:pt x="220" y="52"/>
                    <a:pt x="220" y="52"/>
                    <a:pt x="220" y="52"/>
                  </a:cubicBezTo>
                  <a:cubicBezTo>
                    <a:pt x="216" y="57"/>
                    <a:pt x="211" y="62"/>
                    <a:pt x="207" y="67"/>
                  </a:cubicBezTo>
                  <a:cubicBezTo>
                    <a:pt x="197" y="77"/>
                    <a:pt x="186" y="88"/>
                    <a:pt x="176" y="99"/>
                  </a:cubicBezTo>
                  <a:cubicBezTo>
                    <a:pt x="175" y="100"/>
                    <a:pt x="174" y="102"/>
                    <a:pt x="173" y="103"/>
                  </a:cubicBezTo>
                  <a:moveTo>
                    <a:pt x="31" y="95"/>
                  </a:moveTo>
                  <a:cubicBezTo>
                    <a:pt x="31" y="95"/>
                    <a:pt x="32" y="94"/>
                    <a:pt x="33" y="93"/>
                  </a:cubicBezTo>
                  <a:cubicBezTo>
                    <a:pt x="40" y="91"/>
                    <a:pt x="47" y="89"/>
                    <a:pt x="54" y="87"/>
                  </a:cubicBezTo>
                  <a:cubicBezTo>
                    <a:pt x="62" y="85"/>
                    <a:pt x="69" y="83"/>
                    <a:pt x="77" y="81"/>
                  </a:cubicBezTo>
                  <a:cubicBezTo>
                    <a:pt x="93" y="76"/>
                    <a:pt x="109" y="72"/>
                    <a:pt x="125" y="68"/>
                  </a:cubicBezTo>
                  <a:cubicBezTo>
                    <a:pt x="142" y="64"/>
                    <a:pt x="158" y="61"/>
                    <a:pt x="175" y="57"/>
                  </a:cubicBezTo>
                  <a:cubicBezTo>
                    <a:pt x="183" y="56"/>
                    <a:pt x="191" y="54"/>
                    <a:pt x="199" y="52"/>
                  </a:cubicBezTo>
                  <a:cubicBezTo>
                    <a:pt x="206" y="51"/>
                    <a:pt x="213" y="48"/>
                    <a:pt x="221" y="47"/>
                  </a:cubicBezTo>
                  <a:cubicBezTo>
                    <a:pt x="221" y="46"/>
                    <a:pt x="221" y="46"/>
                    <a:pt x="221" y="46"/>
                  </a:cubicBezTo>
                  <a:cubicBezTo>
                    <a:pt x="221" y="46"/>
                    <a:pt x="221" y="46"/>
                    <a:pt x="221" y="46"/>
                  </a:cubicBezTo>
                  <a:cubicBezTo>
                    <a:pt x="220" y="48"/>
                    <a:pt x="218" y="50"/>
                    <a:pt x="216" y="51"/>
                  </a:cubicBezTo>
                  <a:cubicBezTo>
                    <a:pt x="201" y="55"/>
                    <a:pt x="186" y="58"/>
                    <a:pt x="171" y="61"/>
                  </a:cubicBezTo>
                  <a:cubicBezTo>
                    <a:pt x="156" y="65"/>
                    <a:pt x="140" y="68"/>
                    <a:pt x="125" y="72"/>
                  </a:cubicBezTo>
                  <a:cubicBezTo>
                    <a:pt x="109" y="75"/>
                    <a:pt x="94" y="79"/>
                    <a:pt x="78" y="83"/>
                  </a:cubicBezTo>
                  <a:cubicBezTo>
                    <a:pt x="62" y="87"/>
                    <a:pt x="46" y="90"/>
                    <a:pt x="31" y="95"/>
                  </a:cubicBezTo>
                  <a:moveTo>
                    <a:pt x="34" y="92"/>
                  </a:moveTo>
                  <a:cubicBezTo>
                    <a:pt x="34" y="91"/>
                    <a:pt x="35" y="91"/>
                    <a:pt x="36" y="90"/>
                  </a:cubicBezTo>
                  <a:cubicBezTo>
                    <a:pt x="66" y="82"/>
                    <a:pt x="95" y="74"/>
                    <a:pt x="125" y="66"/>
                  </a:cubicBezTo>
                  <a:cubicBezTo>
                    <a:pt x="156" y="59"/>
                    <a:pt x="186" y="50"/>
                    <a:pt x="217" y="44"/>
                  </a:cubicBezTo>
                  <a:cubicBezTo>
                    <a:pt x="218" y="45"/>
                    <a:pt x="219" y="45"/>
                    <a:pt x="220" y="46"/>
                  </a:cubicBezTo>
                  <a:cubicBezTo>
                    <a:pt x="214" y="47"/>
                    <a:pt x="207" y="50"/>
                    <a:pt x="201" y="51"/>
                  </a:cubicBezTo>
                  <a:cubicBezTo>
                    <a:pt x="193" y="53"/>
                    <a:pt x="184" y="55"/>
                    <a:pt x="176" y="56"/>
                  </a:cubicBezTo>
                  <a:cubicBezTo>
                    <a:pt x="160" y="59"/>
                    <a:pt x="143" y="63"/>
                    <a:pt x="127" y="67"/>
                  </a:cubicBezTo>
                  <a:cubicBezTo>
                    <a:pt x="111" y="71"/>
                    <a:pt x="95" y="75"/>
                    <a:pt x="79" y="80"/>
                  </a:cubicBezTo>
                  <a:cubicBezTo>
                    <a:pt x="71" y="82"/>
                    <a:pt x="63" y="84"/>
                    <a:pt x="55" y="86"/>
                  </a:cubicBezTo>
                  <a:cubicBezTo>
                    <a:pt x="48" y="88"/>
                    <a:pt x="41" y="89"/>
                    <a:pt x="34" y="92"/>
                  </a:cubicBezTo>
                  <a:moveTo>
                    <a:pt x="37" y="88"/>
                  </a:moveTo>
                  <a:cubicBezTo>
                    <a:pt x="38" y="87"/>
                    <a:pt x="39" y="86"/>
                    <a:pt x="40" y="85"/>
                  </a:cubicBezTo>
                  <a:cubicBezTo>
                    <a:pt x="69" y="76"/>
                    <a:pt x="98" y="67"/>
                    <a:pt x="127" y="60"/>
                  </a:cubicBezTo>
                  <a:cubicBezTo>
                    <a:pt x="141" y="56"/>
                    <a:pt x="156" y="52"/>
                    <a:pt x="170" y="48"/>
                  </a:cubicBezTo>
                  <a:cubicBezTo>
                    <a:pt x="177" y="47"/>
                    <a:pt x="183" y="45"/>
                    <a:pt x="190" y="44"/>
                  </a:cubicBezTo>
                  <a:cubicBezTo>
                    <a:pt x="194" y="43"/>
                    <a:pt x="197" y="42"/>
                    <a:pt x="201" y="42"/>
                  </a:cubicBezTo>
                  <a:cubicBezTo>
                    <a:pt x="202" y="41"/>
                    <a:pt x="204" y="41"/>
                    <a:pt x="206" y="41"/>
                  </a:cubicBezTo>
                  <a:cubicBezTo>
                    <a:pt x="206" y="41"/>
                    <a:pt x="203" y="41"/>
                    <a:pt x="202" y="42"/>
                  </a:cubicBezTo>
                  <a:cubicBezTo>
                    <a:pt x="196" y="44"/>
                    <a:pt x="189" y="45"/>
                    <a:pt x="183" y="47"/>
                  </a:cubicBezTo>
                  <a:cubicBezTo>
                    <a:pt x="175" y="48"/>
                    <a:pt x="168" y="50"/>
                    <a:pt x="160" y="52"/>
                  </a:cubicBezTo>
                  <a:cubicBezTo>
                    <a:pt x="146" y="56"/>
                    <a:pt x="132" y="60"/>
                    <a:pt x="117" y="65"/>
                  </a:cubicBezTo>
                  <a:cubicBezTo>
                    <a:pt x="103" y="69"/>
                    <a:pt x="88" y="73"/>
                    <a:pt x="74" y="78"/>
                  </a:cubicBezTo>
                  <a:cubicBezTo>
                    <a:pt x="67" y="80"/>
                    <a:pt x="60" y="82"/>
                    <a:pt x="53" y="84"/>
                  </a:cubicBezTo>
                  <a:cubicBezTo>
                    <a:pt x="48" y="85"/>
                    <a:pt x="42" y="86"/>
                    <a:pt x="37" y="88"/>
                  </a:cubicBezTo>
                  <a:moveTo>
                    <a:pt x="206" y="41"/>
                  </a:moveTo>
                  <a:cubicBezTo>
                    <a:pt x="206" y="41"/>
                    <a:pt x="206" y="41"/>
                    <a:pt x="206" y="41"/>
                  </a:cubicBezTo>
                  <a:cubicBezTo>
                    <a:pt x="206" y="41"/>
                    <a:pt x="206" y="41"/>
                    <a:pt x="206" y="41"/>
                  </a:cubicBezTo>
                  <a:moveTo>
                    <a:pt x="46" y="86"/>
                  </a:moveTo>
                  <a:cubicBezTo>
                    <a:pt x="48" y="86"/>
                    <a:pt x="50" y="85"/>
                    <a:pt x="51" y="85"/>
                  </a:cubicBezTo>
                  <a:cubicBezTo>
                    <a:pt x="59" y="83"/>
                    <a:pt x="66" y="81"/>
                    <a:pt x="74" y="78"/>
                  </a:cubicBezTo>
                  <a:cubicBezTo>
                    <a:pt x="89" y="74"/>
                    <a:pt x="104" y="69"/>
                    <a:pt x="119" y="65"/>
                  </a:cubicBezTo>
                  <a:cubicBezTo>
                    <a:pt x="134" y="60"/>
                    <a:pt x="149" y="56"/>
                    <a:pt x="164" y="52"/>
                  </a:cubicBezTo>
                  <a:cubicBezTo>
                    <a:pt x="179" y="48"/>
                    <a:pt x="194" y="46"/>
                    <a:pt x="208" y="40"/>
                  </a:cubicBezTo>
                  <a:cubicBezTo>
                    <a:pt x="210" y="42"/>
                    <a:pt x="213" y="43"/>
                    <a:pt x="215" y="44"/>
                  </a:cubicBezTo>
                  <a:cubicBezTo>
                    <a:pt x="186" y="49"/>
                    <a:pt x="158" y="58"/>
                    <a:pt x="129" y="65"/>
                  </a:cubicBezTo>
                  <a:cubicBezTo>
                    <a:pt x="101" y="72"/>
                    <a:pt x="74" y="79"/>
                    <a:pt x="46" y="86"/>
                  </a:cubicBezTo>
                  <a:moveTo>
                    <a:pt x="41" y="84"/>
                  </a:moveTo>
                  <a:cubicBezTo>
                    <a:pt x="42" y="84"/>
                    <a:pt x="42" y="83"/>
                    <a:pt x="42" y="83"/>
                  </a:cubicBezTo>
                  <a:cubicBezTo>
                    <a:pt x="54" y="78"/>
                    <a:pt x="67" y="76"/>
                    <a:pt x="79" y="72"/>
                  </a:cubicBezTo>
                  <a:cubicBezTo>
                    <a:pt x="93" y="68"/>
                    <a:pt x="107" y="64"/>
                    <a:pt x="121" y="60"/>
                  </a:cubicBezTo>
                  <a:cubicBezTo>
                    <a:pt x="148" y="52"/>
                    <a:pt x="175" y="44"/>
                    <a:pt x="202" y="38"/>
                  </a:cubicBezTo>
                  <a:cubicBezTo>
                    <a:pt x="202" y="38"/>
                    <a:pt x="202" y="38"/>
                    <a:pt x="202" y="38"/>
                  </a:cubicBezTo>
                  <a:cubicBezTo>
                    <a:pt x="204" y="39"/>
                    <a:pt x="205" y="39"/>
                    <a:pt x="206" y="40"/>
                  </a:cubicBezTo>
                  <a:cubicBezTo>
                    <a:pt x="193" y="42"/>
                    <a:pt x="181" y="45"/>
                    <a:pt x="168" y="48"/>
                  </a:cubicBezTo>
                  <a:cubicBezTo>
                    <a:pt x="154" y="52"/>
                    <a:pt x="139" y="56"/>
                    <a:pt x="125" y="60"/>
                  </a:cubicBezTo>
                  <a:cubicBezTo>
                    <a:pt x="97" y="67"/>
                    <a:pt x="69" y="75"/>
                    <a:pt x="41" y="84"/>
                  </a:cubicBezTo>
                  <a:moveTo>
                    <a:pt x="82" y="40"/>
                  </a:moveTo>
                  <a:cubicBezTo>
                    <a:pt x="83" y="39"/>
                    <a:pt x="83" y="39"/>
                    <a:pt x="84" y="38"/>
                  </a:cubicBezTo>
                  <a:cubicBezTo>
                    <a:pt x="86" y="38"/>
                    <a:pt x="88" y="37"/>
                    <a:pt x="91" y="36"/>
                  </a:cubicBezTo>
                  <a:cubicBezTo>
                    <a:pt x="88" y="37"/>
                    <a:pt x="85" y="39"/>
                    <a:pt x="82" y="40"/>
                  </a:cubicBezTo>
                  <a:moveTo>
                    <a:pt x="44" y="82"/>
                  </a:moveTo>
                  <a:cubicBezTo>
                    <a:pt x="44" y="81"/>
                    <a:pt x="45" y="80"/>
                    <a:pt x="46" y="79"/>
                  </a:cubicBezTo>
                  <a:cubicBezTo>
                    <a:pt x="58" y="75"/>
                    <a:pt x="69" y="73"/>
                    <a:pt x="81" y="69"/>
                  </a:cubicBezTo>
                  <a:cubicBezTo>
                    <a:pt x="94" y="65"/>
                    <a:pt x="106" y="61"/>
                    <a:pt x="119" y="57"/>
                  </a:cubicBezTo>
                  <a:cubicBezTo>
                    <a:pt x="145" y="50"/>
                    <a:pt x="171" y="42"/>
                    <a:pt x="196" y="35"/>
                  </a:cubicBezTo>
                  <a:cubicBezTo>
                    <a:pt x="198" y="36"/>
                    <a:pt x="200" y="37"/>
                    <a:pt x="202" y="38"/>
                  </a:cubicBezTo>
                  <a:cubicBezTo>
                    <a:pt x="174" y="44"/>
                    <a:pt x="147" y="51"/>
                    <a:pt x="120" y="59"/>
                  </a:cubicBezTo>
                  <a:cubicBezTo>
                    <a:pt x="107" y="63"/>
                    <a:pt x="94" y="67"/>
                    <a:pt x="80" y="71"/>
                  </a:cubicBezTo>
                  <a:cubicBezTo>
                    <a:pt x="68" y="75"/>
                    <a:pt x="55" y="77"/>
                    <a:pt x="44" y="82"/>
                  </a:cubicBezTo>
                  <a:moveTo>
                    <a:pt x="48" y="77"/>
                  </a:moveTo>
                  <a:cubicBezTo>
                    <a:pt x="50" y="75"/>
                    <a:pt x="52" y="73"/>
                    <a:pt x="54" y="71"/>
                  </a:cubicBezTo>
                  <a:cubicBezTo>
                    <a:pt x="65" y="69"/>
                    <a:pt x="76" y="64"/>
                    <a:pt x="87" y="61"/>
                  </a:cubicBezTo>
                  <a:cubicBezTo>
                    <a:pt x="100" y="58"/>
                    <a:pt x="112" y="54"/>
                    <a:pt x="125" y="51"/>
                  </a:cubicBezTo>
                  <a:cubicBezTo>
                    <a:pt x="137" y="47"/>
                    <a:pt x="150" y="44"/>
                    <a:pt x="162" y="41"/>
                  </a:cubicBezTo>
                  <a:cubicBezTo>
                    <a:pt x="168" y="39"/>
                    <a:pt x="175" y="38"/>
                    <a:pt x="181" y="37"/>
                  </a:cubicBezTo>
                  <a:cubicBezTo>
                    <a:pt x="183" y="36"/>
                    <a:pt x="185" y="36"/>
                    <a:pt x="188" y="35"/>
                  </a:cubicBezTo>
                  <a:cubicBezTo>
                    <a:pt x="187" y="35"/>
                    <a:pt x="186" y="36"/>
                    <a:pt x="185" y="36"/>
                  </a:cubicBezTo>
                  <a:cubicBezTo>
                    <a:pt x="173" y="39"/>
                    <a:pt x="162" y="41"/>
                    <a:pt x="150" y="44"/>
                  </a:cubicBezTo>
                  <a:cubicBezTo>
                    <a:pt x="138" y="48"/>
                    <a:pt x="126" y="51"/>
                    <a:pt x="113" y="55"/>
                  </a:cubicBezTo>
                  <a:cubicBezTo>
                    <a:pt x="101" y="58"/>
                    <a:pt x="89" y="62"/>
                    <a:pt x="77" y="66"/>
                  </a:cubicBezTo>
                  <a:cubicBezTo>
                    <a:pt x="71" y="68"/>
                    <a:pt x="65" y="71"/>
                    <a:pt x="59" y="73"/>
                  </a:cubicBezTo>
                  <a:cubicBezTo>
                    <a:pt x="55" y="75"/>
                    <a:pt x="51" y="76"/>
                    <a:pt x="48" y="77"/>
                  </a:cubicBezTo>
                  <a:moveTo>
                    <a:pt x="53" y="76"/>
                  </a:moveTo>
                  <a:cubicBezTo>
                    <a:pt x="56" y="75"/>
                    <a:pt x="58" y="74"/>
                    <a:pt x="61" y="73"/>
                  </a:cubicBezTo>
                  <a:cubicBezTo>
                    <a:pt x="68" y="71"/>
                    <a:pt x="74" y="68"/>
                    <a:pt x="81" y="66"/>
                  </a:cubicBezTo>
                  <a:cubicBezTo>
                    <a:pt x="93" y="61"/>
                    <a:pt x="106" y="58"/>
                    <a:pt x="119" y="54"/>
                  </a:cubicBezTo>
                  <a:cubicBezTo>
                    <a:pt x="132" y="50"/>
                    <a:pt x="145" y="46"/>
                    <a:pt x="158" y="43"/>
                  </a:cubicBezTo>
                  <a:cubicBezTo>
                    <a:pt x="169" y="40"/>
                    <a:pt x="182" y="39"/>
                    <a:pt x="193" y="34"/>
                  </a:cubicBezTo>
                  <a:cubicBezTo>
                    <a:pt x="193" y="34"/>
                    <a:pt x="193" y="34"/>
                    <a:pt x="193" y="34"/>
                  </a:cubicBezTo>
                  <a:cubicBezTo>
                    <a:pt x="194" y="34"/>
                    <a:pt x="195" y="34"/>
                    <a:pt x="195" y="35"/>
                  </a:cubicBezTo>
                  <a:cubicBezTo>
                    <a:pt x="170" y="42"/>
                    <a:pt x="146" y="48"/>
                    <a:pt x="121" y="56"/>
                  </a:cubicBezTo>
                  <a:cubicBezTo>
                    <a:pt x="108" y="60"/>
                    <a:pt x="95" y="64"/>
                    <a:pt x="82" y="68"/>
                  </a:cubicBezTo>
                  <a:cubicBezTo>
                    <a:pt x="73" y="71"/>
                    <a:pt x="63" y="73"/>
                    <a:pt x="53" y="76"/>
                  </a:cubicBezTo>
                  <a:moveTo>
                    <a:pt x="56" y="68"/>
                  </a:moveTo>
                  <a:cubicBezTo>
                    <a:pt x="57" y="67"/>
                    <a:pt x="59" y="65"/>
                    <a:pt x="60" y="64"/>
                  </a:cubicBezTo>
                  <a:cubicBezTo>
                    <a:pt x="70" y="61"/>
                    <a:pt x="80" y="58"/>
                    <a:pt x="90" y="55"/>
                  </a:cubicBezTo>
                  <a:cubicBezTo>
                    <a:pt x="101" y="52"/>
                    <a:pt x="112" y="49"/>
                    <a:pt x="123" y="47"/>
                  </a:cubicBezTo>
                  <a:cubicBezTo>
                    <a:pt x="134" y="44"/>
                    <a:pt x="145" y="41"/>
                    <a:pt x="156" y="39"/>
                  </a:cubicBezTo>
                  <a:cubicBezTo>
                    <a:pt x="162" y="37"/>
                    <a:pt x="167" y="36"/>
                    <a:pt x="173" y="35"/>
                  </a:cubicBezTo>
                  <a:cubicBezTo>
                    <a:pt x="174" y="34"/>
                    <a:pt x="176" y="34"/>
                    <a:pt x="177" y="34"/>
                  </a:cubicBezTo>
                  <a:cubicBezTo>
                    <a:pt x="156" y="40"/>
                    <a:pt x="134" y="44"/>
                    <a:pt x="113" y="50"/>
                  </a:cubicBezTo>
                  <a:cubicBezTo>
                    <a:pt x="102" y="54"/>
                    <a:pt x="91" y="58"/>
                    <a:pt x="80" y="61"/>
                  </a:cubicBezTo>
                  <a:cubicBezTo>
                    <a:pt x="75" y="63"/>
                    <a:pt x="70" y="64"/>
                    <a:pt x="64" y="66"/>
                  </a:cubicBezTo>
                  <a:cubicBezTo>
                    <a:pt x="61" y="66"/>
                    <a:pt x="59" y="67"/>
                    <a:pt x="56" y="68"/>
                  </a:cubicBezTo>
                  <a:moveTo>
                    <a:pt x="55" y="70"/>
                  </a:moveTo>
                  <a:cubicBezTo>
                    <a:pt x="55" y="69"/>
                    <a:pt x="55" y="69"/>
                    <a:pt x="55" y="69"/>
                  </a:cubicBezTo>
                  <a:cubicBezTo>
                    <a:pt x="56" y="69"/>
                    <a:pt x="57" y="69"/>
                    <a:pt x="57" y="69"/>
                  </a:cubicBezTo>
                  <a:cubicBezTo>
                    <a:pt x="59" y="68"/>
                    <a:pt x="62" y="67"/>
                    <a:pt x="64" y="66"/>
                  </a:cubicBezTo>
                  <a:cubicBezTo>
                    <a:pt x="70" y="65"/>
                    <a:pt x="76" y="63"/>
                    <a:pt x="82" y="61"/>
                  </a:cubicBezTo>
                  <a:cubicBezTo>
                    <a:pt x="94" y="58"/>
                    <a:pt x="105" y="53"/>
                    <a:pt x="117" y="50"/>
                  </a:cubicBezTo>
                  <a:cubicBezTo>
                    <a:pt x="129" y="46"/>
                    <a:pt x="141" y="44"/>
                    <a:pt x="152" y="41"/>
                  </a:cubicBezTo>
                  <a:cubicBezTo>
                    <a:pt x="164" y="38"/>
                    <a:pt x="175" y="36"/>
                    <a:pt x="186" y="32"/>
                  </a:cubicBezTo>
                  <a:cubicBezTo>
                    <a:pt x="186" y="31"/>
                    <a:pt x="186" y="31"/>
                    <a:pt x="186" y="31"/>
                  </a:cubicBezTo>
                  <a:cubicBezTo>
                    <a:pt x="188" y="32"/>
                    <a:pt x="190" y="33"/>
                    <a:pt x="192" y="33"/>
                  </a:cubicBezTo>
                  <a:cubicBezTo>
                    <a:pt x="169" y="38"/>
                    <a:pt x="147" y="43"/>
                    <a:pt x="124" y="50"/>
                  </a:cubicBezTo>
                  <a:cubicBezTo>
                    <a:pt x="113" y="53"/>
                    <a:pt x="101" y="57"/>
                    <a:pt x="89" y="60"/>
                  </a:cubicBezTo>
                  <a:cubicBezTo>
                    <a:pt x="77" y="63"/>
                    <a:pt x="66" y="67"/>
                    <a:pt x="55" y="70"/>
                  </a:cubicBezTo>
                  <a:cubicBezTo>
                    <a:pt x="55" y="70"/>
                    <a:pt x="55" y="70"/>
                    <a:pt x="55" y="70"/>
                  </a:cubicBezTo>
                  <a:moveTo>
                    <a:pt x="68" y="56"/>
                  </a:moveTo>
                  <a:cubicBezTo>
                    <a:pt x="75" y="56"/>
                    <a:pt x="81" y="54"/>
                    <a:pt x="87" y="52"/>
                  </a:cubicBezTo>
                  <a:cubicBezTo>
                    <a:pt x="97" y="49"/>
                    <a:pt x="108" y="46"/>
                    <a:pt x="118" y="42"/>
                  </a:cubicBezTo>
                  <a:cubicBezTo>
                    <a:pt x="128" y="40"/>
                    <a:pt x="138" y="37"/>
                    <a:pt x="148" y="35"/>
                  </a:cubicBezTo>
                  <a:cubicBezTo>
                    <a:pt x="153" y="33"/>
                    <a:pt x="158" y="32"/>
                    <a:pt x="163" y="31"/>
                  </a:cubicBezTo>
                  <a:cubicBezTo>
                    <a:pt x="165" y="30"/>
                    <a:pt x="168" y="29"/>
                    <a:pt x="170" y="29"/>
                  </a:cubicBezTo>
                  <a:cubicBezTo>
                    <a:pt x="171" y="29"/>
                    <a:pt x="171" y="29"/>
                    <a:pt x="171" y="29"/>
                  </a:cubicBezTo>
                  <a:cubicBezTo>
                    <a:pt x="163" y="32"/>
                    <a:pt x="154" y="34"/>
                    <a:pt x="145" y="36"/>
                  </a:cubicBezTo>
                  <a:cubicBezTo>
                    <a:pt x="134" y="38"/>
                    <a:pt x="124" y="42"/>
                    <a:pt x="113" y="45"/>
                  </a:cubicBezTo>
                  <a:cubicBezTo>
                    <a:pt x="103" y="48"/>
                    <a:pt x="93" y="51"/>
                    <a:pt x="83" y="54"/>
                  </a:cubicBezTo>
                  <a:cubicBezTo>
                    <a:pt x="76" y="56"/>
                    <a:pt x="69" y="58"/>
                    <a:pt x="62" y="61"/>
                  </a:cubicBezTo>
                  <a:cubicBezTo>
                    <a:pt x="64" y="60"/>
                    <a:pt x="66" y="58"/>
                    <a:pt x="67" y="56"/>
                  </a:cubicBezTo>
                  <a:cubicBezTo>
                    <a:pt x="67" y="56"/>
                    <a:pt x="68" y="56"/>
                    <a:pt x="68" y="56"/>
                  </a:cubicBezTo>
                  <a:moveTo>
                    <a:pt x="61" y="63"/>
                  </a:moveTo>
                  <a:cubicBezTo>
                    <a:pt x="61" y="63"/>
                    <a:pt x="61" y="63"/>
                    <a:pt x="61" y="63"/>
                  </a:cubicBezTo>
                  <a:cubicBezTo>
                    <a:pt x="61" y="63"/>
                    <a:pt x="61" y="63"/>
                    <a:pt x="61" y="63"/>
                  </a:cubicBezTo>
                  <a:cubicBezTo>
                    <a:pt x="61" y="63"/>
                    <a:pt x="61" y="63"/>
                    <a:pt x="61" y="63"/>
                  </a:cubicBezTo>
                  <a:cubicBezTo>
                    <a:pt x="63" y="61"/>
                    <a:pt x="66" y="60"/>
                    <a:pt x="68" y="59"/>
                  </a:cubicBezTo>
                  <a:cubicBezTo>
                    <a:pt x="73" y="57"/>
                    <a:pt x="78" y="56"/>
                    <a:pt x="83" y="54"/>
                  </a:cubicBezTo>
                  <a:cubicBezTo>
                    <a:pt x="94" y="51"/>
                    <a:pt x="105" y="48"/>
                    <a:pt x="115" y="45"/>
                  </a:cubicBezTo>
                  <a:cubicBezTo>
                    <a:pt x="126" y="42"/>
                    <a:pt x="136" y="38"/>
                    <a:pt x="147" y="36"/>
                  </a:cubicBezTo>
                  <a:cubicBezTo>
                    <a:pt x="157" y="34"/>
                    <a:pt x="168" y="31"/>
                    <a:pt x="178" y="27"/>
                  </a:cubicBezTo>
                  <a:cubicBezTo>
                    <a:pt x="180" y="28"/>
                    <a:pt x="183" y="30"/>
                    <a:pt x="186" y="31"/>
                  </a:cubicBezTo>
                  <a:cubicBezTo>
                    <a:pt x="186" y="31"/>
                    <a:pt x="186" y="31"/>
                    <a:pt x="186" y="31"/>
                  </a:cubicBezTo>
                  <a:cubicBezTo>
                    <a:pt x="176" y="34"/>
                    <a:pt x="166" y="35"/>
                    <a:pt x="156" y="38"/>
                  </a:cubicBezTo>
                  <a:cubicBezTo>
                    <a:pt x="146" y="41"/>
                    <a:pt x="135" y="43"/>
                    <a:pt x="124" y="45"/>
                  </a:cubicBezTo>
                  <a:cubicBezTo>
                    <a:pt x="104" y="50"/>
                    <a:pt x="83" y="56"/>
                    <a:pt x="63" y="62"/>
                  </a:cubicBezTo>
                  <a:cubicBezTo>
                    <a:pt x="63" y="62"/>
                    <a:pt x="61" y="63"/>
                    <a:pt x="61" y="63"/>
                  </a:cubicBezTo>
                  <a:moveTo>
                    <a:pt x="84" y="37"/>
                  </a:moveTo>
                  <a:cubicBezTo>
                    <a:pt x="85" y="36"/>
                    <a:pt x="85" y="36"/>
                    <a:pt x="85" y="36"/>
                  </a:cubicBezTo>
                  <a:cubicBezTo>
                    <a:pt x="90" y="34"/>
                    <a:pt x="95" y="33"/>
                    <a:pt x="100" y="32"/>
                  </a:cubicBezTo>
                  <a:cubicBezTo>
                    <a:pt x="106" y="30"/>
                    <a:pt x="112" y="28"/>
                    <a:pt x="118" y="26"/>
                  </a:cubicBezTo>
                  <a:cubicBezTo>
                    <a:pt x="119" y="26"/>
                    <a:pt x="120" y="26"/>
                    <a:pt x="121" y="25"/>
                  </a:cubicBezTo>
                  <a:cubicBezTo>
                    <a:pt x="120" y="26"/>
                    <a:pt x="119" y="26"/>
                    <a:pt x="118" y="26"/>
                  </a:cubicBezTo>
                  <a:cubicBezTo>
                    <a:pt x="112" y="28"/>
                    <a:pt x="106" y="31"/>
                    <a:pt x="100" y="32"/>
                  </a:cubicBezTo>
                  <a:cubicBezTo>
                    <a:pt x="97" y="33"/>
                    <a:pt x="95" y="34"/>
                    <a:pt x="92" y="35"/>
                  </a:cubicBezTo>
                  <a:cubicBezTo>
                    <a:pt x="90" y="36"/>
                    <a:pt x="88" y="36"/>
                    <a:pt x="87" y="37"/>
                  </a:cubicBezTo>
                  <a:cubicBezTo>
                    <a:pt x="86" y="37"/>
                    <a:pt x="85" y="37"/>
                    <a:pt x="84" y="37"/>
                  </a:cubicBezTo>
                  <a:moveTo>
                    <a:pt x="70" y="53"/>
                  </a:moveTo>
                  <a:cubicBezTo>
                    <a:pt x="71" y="52"/>
                    <a:pt x="73" y="50"/>
                    <a:pt x="74" y="48"/>
                  </a:cubicBezTo>
                  <a:cubicBezTo>
                    <a:pt x="82" y="46"/>
                    <a:pt x="91" y="45"/>
                    <a:pt x="99" y="43"/>
                  </a:cubicBezTo>
                  <a:cubicBezTo>
                    <a:pt x="108" y="41"/>
                    <a:pt x="117" y="38"/>
                    <a:pt x="127" y="35"/>
                  </a:cubicBezTo>
                  <a:cubicBezTo>
                    <a:pt x="135" y="33"/>
                    <a:pt x="144" y="31"/>
                    <a:pt x="152" y="29"/>
                  </a:cubicBezTo>
                  <a:cubicBezTo>
                    <a:pt x="156" y="28"/>
                    <a:pt x="160" y="26"/>
                    <a:pt x="164" y="25"/>
                  </a:cubicBezTo>
                  <a:cubicBezTo>
                    <a:pt x="165" y="25"/>
                    <a:pt x="169" y="25"/>
                    <a:pt x="169" y="25"/>
                  </a:cubicBezTo>
                  <a:cubicBezTo>
                    <a:pt x="167" y="26"/>
                    <a:pt x="165" y="27"/>
                    <a:pt x="162" y="27"/>
                  </a:cubicBezTo>
                  <a:cubicBezTo>
                    <a:pt x="155" y="30"/>
                    <a:pt x="147" y="31"/>
                    <a:pt x="140" y="34"/>
                  </a:cubicBezTo>
                  <a:cubicBezTo>
                    <a:pt x="130" y="37"/>
                    <a:pt x="121" y="40"/>
                    <a:pt x="112" y="42"/>
                  </a:cubicBezTo>
                  <a:cubicBezTo>
                    <a:pt x="103" y="45"/>
                    <a:pt x="94" y="47"/>
                    <a:pt x="85" y="49"/>
                  </a:cubicBezTo>
                  <a:cubicBezTo>
                    <a:pt x="80" y="51"/>
                    <a:pt x="75" y="51"/>
                    <a:pt x="70" y="53"/>
                  </a:cubicBezTo>
                  <a:moveTo>
                    <a:pt x="68" y="56"/>
                  </a:moveTo>
                  <a:cubicBezTo>
                    <a:pt x="68" y="56"/>
                    <a:pt x="68" y="56"/>
                    <a:pt x="68" y="56"/>
                  </a:cubicBezTo>
                  <a:cubicBezTo>
                    <a:pt x="68" y="55"/>
                    <a:pt x="68" y="55"/>
                    <a:pt x="69" y="55"/>
                  </a:cubicBezTo>
                  <a:cubicBezTo>
                    <a:pt x="71" y="53"/>
                    <a:pt x="75" y="53"/>
                    <a:pt x="78" y="52"/>
                  </a:cubicBezTo>
                  <a:cubicBezTo>
                    <a:pt x="83" y="51"/>
                    <a:pt x="87" y="49"/>
                    <a:pt x="92" y="48"/>
                  </a:cubicBezTo>
                  <a:cubicBezTo>
                    <a:pt x="102" y="45"/>
                    <a:pt x="112" y="43"/>
                    <a:pt x="121" y="40"/>
                  </a:cubicBezTo>
                  <a:cubicBezTo>
                    <a:pt x="130" y="38"/>
                    <a:pt x="139" y="34"/>
                    <a:pt x="148" y="32"/>
                  </a:cubicBezTo>
                  <a:cubicBezTo>
                    <a:pt x="156" y="30"/>
                    <a:pt x="164" y="28"/>
                    <a:pt x="171" y="24"/>
                  </a:cubicBezTo>
                  <a:cubicBezTo>
                    <a:pt x="171" y="24"/>
                    <a:pt x="171" y="24"/>
                    <a:pt x="171" y="24"/>
                  </a:cubicBezTo>
                  <a:cubicBezTo>
                    <a:pt x="173" y="25"/>
                    <a:pt x="175" y="26"/>
                    <a:pt x="176" y="26"/>
                  </a:cubicBezTo>
                  <a:cubicBezTo>
                    <a:pt x="157" y="31"/>
                    <a:pt x="138" y="36"/>
                    <a:pt x="120" y="41"/>
                  </a:cubicBezTo>
                  <a:cubicBezTo>
                    <a:pt x="110" y="44"/>
                    <a:pt x="101" y="47"/>
                    <a:pt x="92" y="50"/>
                  </a:cubicBezTo>
                  <a:cubicBezTo>
                    <a:pt x="87" y="51"/>
                    <a:pt x="83" y="52"/>
                    <a:pt x="78" y="54"/>
                  </a:cubicBezTo>
                  <a:cubicBezTo>
                    <a:pt x="76" y="54"/>
                    <a:pt x="73" y="55"/>
                    <a:pt x="71" y="55"/>
                  </a:cubicBezTo>
                  <a:cubicBezTo>
                    <a:pt x="70" y="55"/>
                    <a:pt x="69" y="56"/>
                    <a:pt x="68" y="56"/>
                  </a:cubicBezTo>
                  <a:moveTo>
                    <a:pt x="75" y="47"/>
                  </a:moveTo>
                  <a:cubicBezTo>
                    <a:pt x="76" y="46"/>
                    <a:pt x="78" y="45"/>
                    <a:pt x="79" y="43"/>
                  </a:cubicBezTo>
                  <a:cubicBezTo>
                    <a:pt x="93" y="41"/>
                    <a:pt x="107" y="36"/>
                    <a:pt x="121" y="32"/>
                  </a:cubicBezTo>
                  <a:cubicBezTo>
                    <a:pt x="129" y="30"/>
                    <a:pt x="136" y="28"/>
                    <a:pt x="143" y="27"/>
                  </a:cubicBezTo>
                  <a:cubicBezTo>
                    <a:pt x="150" y="25"/>
                    <a:pt x="157" y="24"/>
                    <a:pt x="164" y="21"/>
                  </a:cubicBezTo>
                  <a:cubicBezTo>
                    <a:pt x="166" y="22"/>
                    <a:pt x="168" y="23"/>
                    <a:pt x="170" y="24"/>
                  </a:cubicBezTo>
                  <a:cubicBezTo>
                    <a:pt x="170" y="24"/>
                    <a:pt x="170" y="24"/>
                    <a:pt x="169" y="24"/>
                  </a:cubicBezTo>
                  <a:cubicBezTo>
                    <a:pt x="163" y="24"/>
                    <a:pt x="156" y="27"/>
                    <a:pt x="150" y="28"/>
                  </a:cubicBezTo>
                  <a:cubicBezTo>
                    <a:pt x="142" y="31"/>
                    <a:pt x="133" y="33"/>
                    <a:pt x="125" y="35"/>
                  </a:cubicBezTo>
                  <a:cubicBezTo>
                    <a:pt x="116" y="37"/>
                    <a:pt x="107" y="40"/>
                    <a:pt x="99" y="42"/>
                  </a:cubicBezTo>
                  <a:cubicBezTo>
                    <a:pt x="91" y="44"/>
                    <a:pt x="83" y="45"/>
                    <a:pt x="75" y="47"/>
                  </a:cubicBezTo>
                  <a:moveTo>
                    <a:pt x="80" y="42"/>
                  </a:moveTo>
                  <a:cubicBezTo>
                    <a:pt x="81" y="41"/>
                    <a:pt x="81" y="41"/>
                    <a:pt x="81" y="41"/>
                  </a:cubicBezTo>
                  <a:cubicBezTo>
                    <a:pt x="86" y="39"/>
                    <a:pt x="92" y="37"/>
                    <a:pt x="97" y="35"/>
                  </a:cubicBezTo>
                  <a:cubicBezTo>
                    <a:pt x="104" y="34"/>
                    <a:pt x="111" y="32"/>
                    <a:pt x="118" y="30"/>
                  </a:cubicBezTo>
                  <a:cubicBezTo>
                    <a:pt x="125" y="28"/>
                    <a:pt x="133" y="26"/>
                    <a:pt x="140" y="24"/>
                  </a:cubicBezTo>
                  <a:cubicBezTo>
                    <a:pt x="146" y="22"/>
                    <a:pt x="152" y="21"/>
                    <a:pt x="158" y="18"/>
                  </a:cubicBezTo>
                  <a:cubicBezTo>
                    <a:pt x="159" y="19"/>
                    <a:pt x="161" y="20"/>
                    <a:pt x="163" y="21"/>
                  </a:cubicBezTo>
                  <a:cubicBezTo>
                    <a:pt x="157" y="23"/>
                    <a:pt x="151" y="24"/>
                    <a:pt x="144" y="26"/>
                  </a:cubicBezTo>
                  <a:cubicBezTo>
                    <a:pt x="137" y="27"/>
                    <a:pt x="129" y="30"/>
                    <a:pt x="121" y="32"/>
                  </a:cubicBezTo>
                  <a:cubicBezTo>
                    <a:pt x="114" y="33"/>
                    <a:pt x="107" y="35"/>
                    <a:pt x="99" y="37"/>
                  </a:cubicBezTo>
                  <a:cubicBezTo>
                    <a:pt x="96" y="38"/>
                    <a:pt x="92" y="39"/>
                    <a:pt x="89" y="40"/>
                  </a:cubicBezTo>
                  <a:cubicBezTo>
                    <a:pt x="87" y="41"/>
                    <a:pt x="83" y="41"/>
                    <a:pt x="80" y="42"/>
                  </a:cubicBezTo>
                  <a:moveTo>
                    <a:pt x="98" y="34"/>
                  </a:moveTo>
                  <a:cubicBezTo>
                    <a:pt x="106" y="32"/>
                    <a:pt x="113" y="29"/>
                    <a:pt x="120" y="27"/>
                  </a:cubicBezTo>
                  <a:cubicBezTo>
                    <a:pt x="127" y="24"/>
                    <a:pt x="134" y="23"/>
                    <a:pt x="141" y="22"/>
                  </a:cubicBezTo>
                  <a:cubicBezTo>
                    <a:pt x="145" y="21"/>
                    <a:pt x="148" y="20"/>
                    <a:pt x="152" y="19"/>
                  </a:cubicBezTo>
                  <a:cubicBezTo>
                    <a:pt x="154" y="19"/>
                    <a:pt x="155" y="19"/>
                    <a:pt x="156" y="18"/>
                  </a:cubicBezTo>
                  <a:cubicBezTo>
                    <a:pt x="154" y="19"/>
                    <a:pt x="152" y="20"/>
                    <a:pt x="150" y="20"/>
                  </a:cubicBezTo>
                  <a:cubicBezTo>
                    <a:pt x="137" y="24"/>
                    <a:pt x="124" y="27"/>
                    <a:pt x="111" y="31"/>
                  </a:cubicBezTo>
                  <a:cubicBezTo>
                    <a:pt x="106" y="32"/>
                    <a:pt x="102" y="33"/>
                    <a:pt x="98" y="34"/>
                  </a:cubicBezTo>
                  <a:moveTo>
                    <a:pt x="156" y="18"/>
                  </a:moveTo>
                  <a:cubicBezTo>
                    <a:pt x="156" y="18"/>
                    <a:pt x="156" y="18"/>
                    <a:pt x="156" y="18"/>
                  </a:cubicBezTo>
                  <a:cubicBezTo>
                    <a:pt x="156" y="18"/>
                    <a:pt x="156" y="18"/>
                    <a:pt x="156" y="18"/>
                  </a:cubicBezTo>
                  <a:moveTo>
                    <a:pt x="86" y="35"/>
                  </a:moveTo>
                  <a:cubicBezTo>
                    <a:pt x="88" y="34"/>
                    <a:pt x="89" y="33"/>
                    <a:pt x="90" y="31"/>
                  </a:cubicBezTo>
                  <a:cubicBezTo>
                    <a:pt x="95" y="31"/>
                    <a:pt x="99" y="29"/>
                    <a:pt x="103" y="27"/>
                  </a:cubicBezTo>
                  <a:cubicBezTo>
                    <a:pt x="109" y="25"/>
                    <a:pt x="114" y="24"/>
                    <a:pt x="120" y="22"/>
                  </a:cubicBezTo>
                  <a:cubicBezTo>
                    <a:pt x="126" y="21"/>
                    <a:pt x="133" y="20"/>
                    <a:pt x="139" y="18"/>
                  </a:cubicBezTo>
                  <a:cubicBezTo>
                    <a:pt x="142" y="18"/>
                    <a:pt x="145" y="17"/>
                    <a:pt x="148" y="16"/>
                  </a:cubicBezTo>
                  <a:cubicBezTo>
                    <a:pt x="149" y="16"/>
                    <a:pt x="149" y="16"/>
                    <a:pt x="149" y="16"/>
                  </a:cubicBezTo>
                  <a:cubicBezTo>
                    <a:pt x="147" y="17"/>
                    <a:pt x="146" y="17"/>
                    <a:pt x="144" y="18"/>
                  </a:cubicBezTo>
                  <a:cubicBezTo>
                    <a:pt x="134" y="22"/>
                    <a:pt x="122" y="24"/>
                    <a:pt x="111" y="28"/>
                  </a:cubicBezTo>
                  <a:cubicBezTo>
                    <a:pt x="106" y="29"/>
                    <a:pt x="100" y="31"/>
                    <a:pt x="95" y="33"/>
                  </a:cubicBezTo>
                  <a:cubicBezTo>
                    <a:pt x="92" y="34"/>
                    <a:pt x="89" y="34"/>
                    <a:pt x="86" y="35"/>
                  </a:cubicBezTo>
                  <a:moveTo>
                    <a:pt x="130" y="23"/>
                  </a:moveTo>
                  <a:cubicBezTo>
                    <a:pt x="137" y="21"/>
                    <a:pt x="145" y="19"/>
                    <a:pt x="152" y="15"/>
                  </a:cubicBezTo>
                  <a:cubicBezTo>
                    <a:pt x="153" y="16"/>
                    <a:pt x="155" y="17"/>
                    <a:pt x="156" y="17"/>
                  </a:cubicBezTo>
                  <a:cubicBezTo>
                    <a:pt x="147" y="19"/>
                    <a:pt x="139" y="21"/>
                    <a:pt x="130" y="23"/>
                  </a:cubicBezTo>
                  <a:moveTo>
                    <a:pt x="92" y="29"/>
                  </a:moveTo>
                  <a:cubicBezTo>
                    <a:pt x="93" y="28"/>
                    <a:pt x="94" y="27"/>
                    <a:pt x="95" y="26"/>
                  </a:cubicBezTo>
                  <a:cubicBezTo>
                    <a:pt x="103" y="25"/>
                    <a:pt x="111" y="22"/>
                    <a:pt x="119" y="19"/>
                  </a:cubicBezTo>
                  <a:cubicBezTo>
                    <a:pt x="123" y="18"/>
                    <a:pt x="128" y="17"/>
                    <a:pt x="132" y="16"/>
                  </a:cubicBezTo>
                  <a:cubicBezTo>
                    <a:pt x="136" y="15"/>
                    <a:pt x="141" y="15"/>
                    <a:pt x="144" y="13"/>
                  </a:cubicBezTo>
                  <a:cubicBezTo>
                    <a:pt x="140" y="15"/>
                    <a:pt x="135" y="16"/>
                    <a:pt x="130" y="18"/>
                  </a:cubicBezTo>
                  <a:cubicBezTo>
                    <a:pt x="125" y="19"/>
                    <a:pt x="120" y="21"/>
                    <a:pt x="115" y="22"/>
                  </a:cubicBezTo>
                  <a:cubicBezTo>
                    <a:pt x="107" y="24"/>
                    <a:pt x="99" y="26"/>
                    <a:pt x="92" y="29"/>
                  </a:cubicBezTo>
                  <a:moveTo>
                    <a:pt x="91" y="31"/>
                  </a:moveTo>
                  <a:cubicBezTo>
                    <a:pt x="92" y="30"/>
                    <a:pt x="94" y="29"/>
                    <a:pt x="96" y="28"/>
                  </a:cubicBezTo>
                  <a:cubicBezTo>
                    <a:pt x="98" y="28"/>
                    <a:pt x="100" y="27"/>
                    <a:pt x="103" y="26"/>
                  </a:cubicBezTo>
                  <a:cubicBezTo>
                    <a:pt x="108" y="24"/>
                    <a:pt x="113" y="23"/>
                    <a:pt x="119" y="22"/>
                  </a:cubicBezTo>
                  <a:cubicBezTo>
                    <a:pt x="128" y="19"/>
                    <a:pt x="138" y="17"/>
                    <a:pt x="146" y="13"/>
                  </a:cubicBezTo>
                  <a:cubicBezTo>
                    <a:pt x="146" y="13"/>
                    <a:pt x="146" y="13"/>
                    <a:pt x="146" y="13"/>
                  </a:cubicBezTo>
                  <a:cubicBezTo>
                    <a:pt x="147" y="14"/>
                    <a:pt x="149" y="14"/>
                    <a:pt x="150" y="15"/>
                  </a:cubicBezTo>
                  <a:cubicBezTo>
                    <a:pt x="141" y="17"/>
                    <a:pt x="131" y="19"/>
                    <a:pt x="122" y="21"/>
                  </a:cubicBezTo>
                  <a:cubicBezTo>
                    <a:pt x="112" y="23"/>
                    <a:pt x="103" y="27"/>
                    <a:pt x="94" y="30"/>
                  </a:cubicBezTo>
                  <a:cubicBezTo>
                    <a:pt x="93" y="30"/>
                    <a:pt x="92" y="30"/>
                    <a:pt x="91" y="31"/>
                  </a:cubicBezTo>
                  <a:moveTo>
                    <a:pt x="96" y="25"/>
                  </a:moveTo>
                  <a:cubicBezTo>
                    <a:pt x="98" y="23"/>
                    <a:pt x="99" y="22"/>
                    <a:pt x="100" y="21"/>
                  </a:cubicBezTo>
                  <a:cubicBezTo>
                    <a:pt x="107" y="19"/>
                    <a:pt x="114" y="17"/>
                    <a:pt x="121" y="15"/>
                  </a:cubicBezTo>
                  <a:cubicBezTo>
                    <a:pt x="125" y="14"/>
                    <a:pt x="129" y="13"/>
                    <a:pt x="132" y="13"/>
                  </a:cubicBezTo>
                  <a:cubicBezTo>
                    <a:pt x="134" y="12"/>
                    <a:pt x="136" y="12"/>
                    <a:pt x="137" y="12"/>
                  </a:cubicBezTo>
                  <a:cubicBezTo>
                    <a:pt x="124" y="17"/>
                    <a:pt x="110" y="20"/>
                    <a:pt x="96" y="25"/>
                  </a:cubicBezTo>
                  <a:moveTo>
                    <a:pt x="96" y="25"/>
                  </a:moveTo>
                  <a:cubicBezTo>
                    <a:pt x="96" y="25"/>
                    <a:pt x="96" y="25"/>
                    <a:pt x="96" y="25"/>
                  </a:cubicBezTo>
                  <a:cubicBezTo>
                    <a:pt x="97" y="25"/>
                    <a:pt x="99" y="24"/>
                    <a:pt x="100" y="24"/>
                  </a:cubicBezTo>
                  <a:cubicBezTo>
                    <a:pt x="105" y="22"/>
                    <a:pt x="110" y="21"/>
                    <a:pt x="115" y="19"/>
                  </a:cubicBezTo>
                  <a:cubicBezTo>
                    <a:pt x="124" y="16"/>
                    <a:pt x="133" y="14"/>
                    <a:pt x="141" y="11"/>
                  </a:cubicBezTo>
                  <a:cubicBezTo>
                    <a:pt x="141" y="11"/>
                    <a:pt x="141" y="11"/>
                    <a:pt x="141" y="11"/>
                  </a:cubicBezTo>
                  <a:cubicBezTo>
                    <a:pt x="143" y="12"/>
                    <a:pt x="144" y="12"/>
                    <a:pt x="145" y="12"/>
                  </a:cubicBezTo>
                  <a:cubicBezTo>
                    <a:pt x="142" y="13"/>
                    <a:pt x="140" y="14"/>
                    <a:pt x="137" y="14"/>
                  </a:cubicBezTo>
                  <a:cubicBezTo>
                    <a:pt x="133" y="15"/>
                    <a:pt x="129" y="16"/>
                    <a:pt x="125" y="17"/>
                  </a:cubicBezTo>
                  <a:cubicBezTo>
                    <a:pt x="117" y="19"/>
                    <a:pt x="109" y="22"/>
                    <a:pt x="100" y="24"/>
                  </a:cubicBezTo>
                  <a:cubicBezTo>
                    <a:pt x="99" y="25"/>
                    <a:pt x="97" y="25"/>
                    <a:pt x="96" y="25"/>
                  </a:cubicBezTo>
                  <a:moveTo>
                    <a:pt x="102" y="19"/>
                  </a:moveTo>
                  <a:cubicBezTo>
                    <a:pt x="103" y="18"/>
                    <a:pt x="104" y="17"/>
                    <a:pt x="105" y="16"/>
                  </a:cubicBezTo>
                  <a:cubicBezTo>
                    <a:pt x="109" y="15"/>
                    <a:pt x="113" y="14"/>
                    <a:pt x="117" y="13"/>
                  </a:cubicBezTo>
                  <a:cubicBezTo>
                    <a:pt x="120" y="12"/>
                    <a:pt x="123" y="12"/>
                    <a:pt x="125" y="11"/>
                  </a:cubicBezTo>
                  <a:cubicBezTo>
                    <a:pt x="127" y="10"/>
                    <a:pt x="129" y="10"/>
                    <a:pt x="130" y="9"/>
                  </a:cubicBezTo>
                  <a:cubicBezTo>
                    <a:pt x="130" y="9"/>
                    <a:pt x="133" y="8"/>
                    <a:pt x="133" y="8"/>
                  </a:cubicBezTo>
                  <a:cubicBezTo>
                    <a:pt x="133" y="8"/>
                    <a:pt x="133" y="9"/>
                    <a:pt x="132" y="9"/>
                  </a:cubicBezTo>
                  <a:cubicBezTo>
                    <a:pt x="127" y="12"/>
                    <a:pt x="121" y="13"/>
                    <a:pt x="115" y="14"/>
                  </a:cubicBezTo>
                  <a:cubicBezTo>
                    <a:pt x="111" y="15"/>
                    <a:pt x="106" y="17"/>
                    <a:pt x="102" y="19"/>
                  </a:cubicBezTo>
                  <a:moveTo>
                    <a:pt x="101" y="20"/>
                  </a:moveTo>
                  <a:cubicBezTo>
                    <a:pt x="107" y="17"/>
                    <a:pt x="113" y="15"/>
                    <a:pt x="120" y="14"/>
                  </a:cubicBezTo>
                  <a:cubicBezTo>
                    <a:pt x="125" y="13"/>
                    <a:pt x="130" y="12"/>
                    <a:pt x="135" y="8"/>
                  </a:cubicBezTo>
                  <a:cubicBezTo>
                    <a:pt x="135" y="8"/>
                    <a:pt x="135" y="8"/>
                    <a:pt x="135" y="8"/>
                  </a:cubicBezTo>
                  <a:cubicBezTo>
                    <a:pt x="137" y="9"/>
                    <a:pt x="138" y="10"/>
                    <a:pt x="140" y="11"/>
                  </a:cubicBezTo>
                  <a:cubicBezTo>
                    <a:pt x="134" y="12"/>
                    <a:pt x="127" y="13"/>
                    <a:pt x="121" y="14"/>
                  </a:cubicBezTo>
                  <a:cubicBezTo>
                    <a:pt x="115" y="16"/>
                    <a:pt x="107" y="17"/>
                    <a:pt x="101" y="20"/>
                  </a:cubicBezTo>
                  <a:moveTo>
                    <a:pt x="108" y="13"/>
                  </a:moveTo>
                  <a:cubicBezTo>
                    <a:pt x="109" y="12"/>
                    <a:pt x="109" y="12"/>
                    <a:pt x="109" y="12"/>
                  </a:cubicBezTo>
                  <a:cubicBezTo>
                    <a:pt x="113" y="11"/>
                    <a:pt x="117" y="10"/>
                    <a:pt x="121" y="8"/>
                  </a:cubicBezTo>
                  <a:cubicBezTo>
                    <a:pt x="123" y="8"/>
                    <a:pt x="125" y="7"/>
                    <a:pt x="128" y="7"/>
                  </a:cubicBezTo>
                  <a:cubicBezTo>
                    <a:pt x="127" y="7"/>
                    <a:pt x="127" y="7"/>
                    <a:pt x="127" y="7"/>
                  </a:cubicBezTo>
                  <a:cubicBezTo>
                    <a:pt x="126" y="8"/>
                    <a:pt x="124" y="8"/>
                    <a:pt x="123" y="9"/>
                  </a:cubicBezTo>
                  <a:cubicBezTo>
                    <a:pt x="118" y="11"/>
                    <a:pt x="113" y="11"/>
                    <a:pt x="108" y="13"/>
                  </a:cubicBezTo>
                  <a:moveTo>
                    <a:pt x="106" y="15"/>
                  </a:moveTo>
                  <a:cubicBezTo>
                    <a:pt x="106" y="14"/>
                    <a:pt x="106" y="14"/>
                    <a:pt x="106" y="14"/>
                  </a:cubicBezTo>
                  <a:cubicBezTo>
                    <a:pt x="108" y="14"/>
                    <a:pt x="109" y="13"/>
                    <a:pt x="110" y="13"/>
                  </a:cubicBezTo>
                  <a:cubicBezTo>
                    <a:pt x="113" y="12"/>
                    <a:pt x="115" y="12"/>
                    <a:pt x="118" y="11"/>
                  </a:cubicBezTo>
                  <a:cubicBezTo>
                    <a:pt x="122" y="10"/>
                    <a:pt x="126" y="9"/>
                    <a:pt x="130" y="6"/>
                  </a:cubicBezTo>
                  <a:cubicBezTo>
                    <a:pt x="131" y="7"/>
                    <a:pt x="132" y="7"/>
                    <a:pt x="134" y="8"/>
                  </a:cubicBezTo>
                  <a:cubicBezTo>
                    <a:pt x="130" y="9"/>
                    <a:pt x="126" y="10"/>
                    <a:pt x="122" y="11"/>
                  </a:cubicBezTo>
                  <a:cubicBezTo>
                    <a:pt x="117" y="13"/>
                    <a:pt x="111" y="14"/>
                    <a:pt x="106" y="15"/>
                  </a:cubicBezTo>
                  <a:moveTo>
                    <a:pt x="113" y="10"/>
                  </a:moveTo>
                  <a:cubicBezTo>
                    <a:pt x="114" y="9"/>
                    <a:pt x="115" y="9"/>
                    <a:pt x="117" y="8"/>
                  </a:cubicBezTo>
                  <a:cubicBezTo>
                    <a:pt x="120" y="7"/>
                    <a:pt x="123" y="6"/>
                    <a:pt x="125" y="5"/>
                  </a:cubicBezTo>
                  <a:cubicBezTo>
                    <a:pt x="126" y="5"/>
                    <a:pt x="127" y="5"/>
                    <a:pt x="128" y="6"/>
                  </a:cubicBezTo>
                  <a:cubicBezTo>
                    <a:pt x="125" y="7"/>
                    <a:pt x="122" y="7"/>
                    <a:pt x="119" y="8"/>
                  </a:cubicBezTo>
                  <a:cubicBezTo>
                    <a:pt x="117" y="9"/>
                    <a:pt x="115" y="9"/>
                    <a:pt x="114" y="10"/>
                  </a:cubicBezTo>
                  <a:cubicBezTo>
                    <a:pt x="113" y="10"/>
                    <a:pt x="113" y="10"/>
                    <a:pt x="113" y="10"/>
                  </a:cubicBezTo>
                  <a:moveTo>
                    <a:pt x="110" y="10"/>
                  </a:moveTo>
                  <a:cubicBezTo>
                    <a:pt x="111" y="9"/>
                    <a:pt x="113" y="8"/>
                    <a:pt x="114" y="7"/>
                  </a:cubicBezTo>
                  <a:cubicBezTo>
                    <a:pt x="116" y="6"/>
                    <a:pt x="117" y="6"/>
                    <a:pt x="119" y="5"/>
                  </a:cubicBezTo>
                  <a:cubicBezTo>
                    <a:pt x="120" y="5"/>
                    <a:pt x="122" y="5"/>
                    <a:pt x="124" y="5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5" y="5"/>
                    <a:pt x="120" y="6"/>
                    <a:pt x="120" y="6"/>
                  </a:cubicBezTo>
                  <a:cubicBezTo>
                    <a:pt x="116" y="8"/>
                    <a:pt x="113" y="9"/>
                    <a:pt x="110" y="10"/>
                  </a:cubicBezTo>
                  <a:moveTo>
                    <a:pt x="115" y="6"/>
                  </a:moveTo>
                  <a:cubicBezTo>
                    <a:pt x="116" y="5"/>
                    <a:pt x="117" y="3"/>
                    <a:pt x="119" y="2"/>
                  </a:cubicBezTo>
                  <a:cubicBezTo>
                    <a:pt x="120" y="3"/>
                    <a:pt x="122" y="3"/>
                    <a:pt x="123" y="4"/>
                  </a:cubicBezTo>
                  <a:cubicBezTo>
                    <a:pt x="120" y="4"/>
                    <a:pt x="118" y="5"/>
                    <a:pt x="115" y="6"/>
                  </a:cubicBezTo>
                  <a:moveTo>
                    <a:pt x="118" y="0"/>
                  </a:moveTo>
                  <a:cubicBezTo>
                    <a:pt x="118" y="0"/>
                    <a:pt x="118" y="0"/>
                    <a:pt x="117" y="0"/>
                  </a:cubicBezTo>
                  <a:cubicBezTo>
                    <a:pt x="97" y="19"/>
                    <a:pt x="78" y="40"/>
                    <a:pt x="60" y="61"/>
                  </a:cubicBezTo>
                  <a:cubicBezTo>
                    <a:pt x="42" y="79"/>
                    <a:pt x="24" y="98"/>
                    <a:pt x="8" y="117"/>
                  </a:cubicBezTo>
                  <a:cubicBezTo>
                    <a:pt x="1" y="122"/>
                    <a:pt x="0" y="139"/>
                    <a:pt x="8" y="143"/>
                  </a:cubicBezTo>
                  <a:cubicBezTo>
                    <a:pt x="14" y="147"/>
                    <a:pt x="20" y="150"/>
                    <a:pt x="26" y="153"/>
                  </a:cubicBezTo>
                  <a:cubicBezTo>
                    <a:pt x="37" y="158"/>
                    <a:pt x="47" y="164"/>
                    <a:pt x="58" y="169"/>
                  </a:cubicBezTo>
                  <a:cubicBezTo>
                    <a:pt x="75" y="177"/>
                    <a:pt x="91" y="187"/>
                    <a:pt x="109" y="193"/>
                  </a:cubicBezTo>
                  <a:cubicBezTo>
                    <a:pt x="109" y="193"/>
                    <a:pt x="109" y="194"/>
                    <a:pt x="109" y="194"/>
                  </a:cubicBezTo>
                  <a:cubicBezTo>
                    <a:pt x="110" y="194"/>
                    <a:pt x="110" y="193"/>
                    <a:pt x="110" y="193"/>
                  </a:cubicBezTo>
                  <a:cubicBezTo>
                    <a:pt x="111" y="193"/>
                    <a:pt x="111" y="193"/>
                    <a:pt x="111" y="193"/>
                  </a:cubicBezTo>
                  <a:cubicBezTo>
                    <a:pt x="126" y="175"/>
                    <a:pt x="143" y="159"/>
                    <a:pt x="159" y="142"/>
                  </a:cubicBezTo>
                  <a:cubicBezTo>
                    <a:pt x="180" y="120"/>
                    <a:pt x="201" y="98"/>
                    <a:pt x="221" y="75"/>
                  </a:cubicBezTo>
                  <a:cubicBezTo>
                    <a:pt x="223" y="73"/>
                    <a:pt x="228" y="69"/>
                    <a:pt x="229" y="66"/>
                  </a:cubicBezTo>
                  <a:cubicBezTo>
                    <a:pt x="229" y="65"/>
                    <a:pt x="229" y="65"/>
                    <a:pt x="229" y="65"/>
                  </a:cubicBezTo>
                  <a:cubicBezTo>
                    <a:pt x="228" y="64"/>
                    <a:pt x="228" y="64"/>
                    <a:pt x="228" y="64"/>
                  </a:cubicBezTo>
                  <a:cubicBezTo>
                    <a:pt x="228" y="64"/>
                    <a:pt x="228" y="64"/>
                    <a:pt x="228" y="64"/>
                  </a:cubicBezTo>
                  <a:cubicBezTo>
                    <a:pt x="228" y="64"/>
                    <a:pt x="228" y="64"/>
                    <a:pt x="228" y="64"/>
                  </a:cubicBezTo>
                  <a:cubicBezTo>
                    <a:pt x="225" y="64"/>
                    <a:pt x="224" y="60"/>
                    <a:pt x="224" y="59"/>
                  </a:cubicBezTo>
                  <a:cubicBezTo>
                    <a:pt x="223" y="55"/>
                    <a:pt x="223" y="51"/>
                    <a:pt x="225" y="47"/>
                  </a:cubicBezTo>
                  <a:cubicBezTo>
                    <a:pt x="225" y="46"/>
                    <a:pt x="225" y="46"/>
                    <a:pt x="225" y="46"/>
                  </a:cubicBezTo>
                  <a:cubicBezTo>
                    <a:pt x="225" y="46"/>
                    <a:pt x="225" y="45"/>
                    <a:pt x="224" y="45"/>
                  </a:cubicBezTo>
                  <a:cubicBezTo>
                    <a:pt x="209" y="38"/>
                    <a:pt x="193" y="31"/>
                    <a:pt x="177" y="24"/>
                  </a:cubicBezTo>
                  <a:cubicBezTo>
                    <a:pt x="158" y="16"/>
                    <a:pt x="139" y="6"/>
                    <a:pt x="119" y="0"/>
                  </a:cubicBezTo>
                  <a:cubicBezTo>
                    <a:pt x="118" y="0"/>
                    <a:pt x="118" y="0"/>
                    <a:pt x="118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35"/>
            <p:cNvSpPr>
              <a:spLocks noEditPoints="1"/>
            </p:cNvSpPr>
            <p:nvPr/>
          </p:nvSpPr>
          <p:spPr bwMode="auto">
            <a:xfrm>
              <a:off x="8737269" y="507927"/>
              <a:ext cx="885825" cy="923925"/>
            </a:xfrm>
            <a:custGeom>
              <a:avLst/>
              <a:gdLst>
                <a:gd name="T0" fmla="*/ 95 w 209"/>
                <a:gd name="T1" fmla="*/ 202 h 218"/>
                <a:gd name="T2" fmla="*/ 82 w 209"/>
                <a:gd name="T3" fmla="*/ 161 h 218"/>
                <a:gd name="T4" fmla="*/ 137 w 209"/>
                <a:gd name="T5" fmla="*/ 160 h 218"/>
                <a:gd name="T6" fmla="*/ 117 w 209"/>
                <a:gd name="T7" fmla="*/ 210 h 218"/>
                <a:gd name="T8" fmla="*/ 81 w 209"/>
                <a:gd name="T9" fmla="*/ 156 h 218"/>
                <a:gd name="T10" fmla="*/ 92 w 209"/>
                <a:gd name="T11" fmla="*/ 140 h 218"/>
                <a:gd name="T12" fmla="*/ 81 w 209"/>
                <a:gd name="T13" fmla="*/ 156 h 218"/>
                <a:gd name="T14" fmla="*/ 114 w 209"/>
                <a:gd name="T15" fmla="*/ 147 h 218"/>
                <a:gd name="T16" fmla="*/ 140 w 209"/>
                <a:gd name="T17" fmla="*/ 132 h 218"/>
                <a:gd name="T18" fmla="*/ 37 w 209"/>
                <a:gd name="T19" fmla="*/ 166 h 218"/>
                <a:gd name="T20" fmla="*/ 48 w 209"/>
                <a:gd name="T21" fmla="*/ 112 h 218"/>
                <a:gd name="T22" fmla="*/ 77 w 209"/>
                <a:gd name="T23" fmla="*/ 157 h 218"/>
                <a:gd name="T24" fmla="*/ 37 w 209"/>
                <a:gd name="T25" fmla="*/ 166 h 218"/>
                <a:gd name="T26" fmla="*/ 181 w 209"/>
                <a:gd name="T27" fmla="*/ 165 h 218"/>
                <a:gd name="T28" fmla="*/ 141 w 209"/>
                <a:gd name="T29" fmla="*/ 157 h 218"/>
                <a:gd name="T30" fmla="*/ 171 w 209"/>
                <a:gd name="T31" fmla="*/ 112 h 218"/>
                <a:gd name="T32" fmla="*/ 202 w 209"/>
                <a:gd name="T33" fmla="*/ 152 h 218"/>
                <a:gd name="T34" fmla="*/ 74 w 209"/>
                <a:gd name="T35" fmla="*/ 125 h 218"/>
                <a:gd name="T36" fmla="*/ 54 w 209"/>
                <a:gd name="T37" fmla="*/ 107 h 218"/>
                <a:gd name="T38" fmla="*/ 73 w 209"/>
                <a:gd name="T39" fmla="*/ 109 h 218"/>
                <a:gd name="T40" fmla="*/ 145 w 209"/>
                <a:gd name="T41" fmla="*/ 125 h 218"/>
                <a:gd name="T42" fmla="*/ 145 w 209"/>
                <a:gd name="T43" fmla="*/ 93 h 218"/>
                <a:gd name="T44" fmla="*/ 145 w 209"/>
                <a:gd name="T45" fmla="*/ 125 h 218"/>
                <a:gd name="T46" fmla="*/ 94 w 209"/>
                <a:gd name="T47" fmla="*/ 137 h 218"/>
                <a:gd name="T48" fmla="*/ 78 w 209"/>
                <a:gd name="T49" fmla="*/ 109 h 218"/>
                <a:gd name="T50" fmla="*/ 109 w 209"/>
                <a:gd name="T51" fmla="*/ 73 h 218"/>
                <a:gd name="T52" fmla="*/ 141 w 209"/>
                <a:gd name="T53" fmla="*/ 127 h 218"/>
                <a:gd name="T54" fmla="*/ 109 w 209"/>
                <a:gd name="T55" fmla="*/ 144 h 218"/>
                <a:gd name="T56" fmla="*/ 81 w 209"/>
                <a:gd name="T57" fmla="*/ 62 h 218"/>
                <a:gd name="T58" fmla="*/ 79 w 209"/>
                <a:gd name="T59" fmla="*/ 85 h 218"/>
                <a:gd name="T60" fmla="*/ 140 w 209"/>
                <a:gd name="T61" fmla="*/ 85 h 218"/>
                <a:gd name="T62" fmla="*/ 137 w 209"/>
                <a:gd name="T63" fmla="*/ 62 h 218"/>
                <a:gd name="T64" fmla="*/ 48 w 209"/>
                <a:gd name="T65" fmla="*/ 106 h 218"/>
                <a:gd name="T66" fmla="*/ 17 w 209"/>
                <a:gd name="T67" fmla="*/ 71 h 218"/>
                <a:gd name="T68" fmla="*/ 76 w 209"/>
                <a:gd name="T69" fmla="*/ 60 h 218"/>
                <a:gd name="T70" fmla="*/ 74 w 209"/>
                <a:gd name="T71" fmla="*/ 88 h 218"/>
                <a:gd name="T72" fmla="*/ 171 w 209"/>
                <a:gd name="T73" fmla="*/ 106 h 218"/>
                <a:gd name="T74" fmla="*/ 141 w 209"/>
                <a:gd name="T75" fmla="*/ 60 h 218"/>
                <a:gd name="T76" fmla="*/ 183 w 209"/>
                <a:gd name="T77" fmla="*/ 52 h 218"/>
                <a:gd name="T78" fmla="*/ 193 w 209"/>
                <a:gd name="T79" fmla="*/ 84 h 218"/>
                <a:gd name="T80" fmla="*/ 109 w 209"/>
                <a:gd name="T81" fmla="*/ 69 h 218"/>
                <a:gd name="T82" fmla="*/ 84 w 209"/>
                <a:gd name="T83" fmla="*/ 48 h 218"/>
                <a:gd name="T84" fmla="*/ 109 w 209"/>
                <a:gd name="T85" fmla="*/ 4 h 218"/>
                <a:gd name="T86" fmla="*/ 137 w 209"/>
                <a:gd name="T87" fmla="*/ 58 h 218"/>
                <a:gd name="T88" fmla="*/ 109 w 209"/>
                <a:gd name="T89" fmla="*/ 69 h 218"/>
                <a:gd name="T90" fmla="*/ 106 w 209"/>
                <a:gd name="T91" fmla="*/ 0 h 218"/>
                <a:gd name="T92" fmla="*/ 77 w 209"/>
                <a:gd name="T93" fmla="*/ 56 h 218"/>
                <a:gd name="T94" fmla="*/ 37 w 209"/>
                <a:gd name="T95" fmla="*/ 48 h 218"/>
                <a:gd name="T96" fmla="*/ 21 w 209"/>
                <a:gd name="T97" fmla="*/ 85 h 218"/>
                <a:gd name="T98" fmla="*/ 35 w 209"/>
                <a:gd name="T99" fmla="*/ 117 h 218"/>
                <a:gd name="T100" fmla="*/ 15 w 209"/>
                <a:gd name="T101" fmla="*/ 163 h 218"/>
                <a:gd name="T102" fmla="*/ 37 w 209"/>
                <a:gd name="T103" fmla="*/ 170 h 218"/>
                <a:gd name="T104" fmla="*/ 79 w 209"/>
                <a:gd name="T105" fmla="*/ 167 h 218"/>
                <a:gd name="T106" fmla="*/ 109 w 209"/>
                <a:gd name="T107" fmla="*/ 218 h 218"/>
                <a:gd name="T108" fmla="*/ 128 w 209"/>
                <a:gd name="T109" fmla="*/ 201 h 218"/>
                <a:gd name="T110" fmla="*/ 148 w 209"/>
                <a:gd name="T111" fmla="*/ 164 h 218"/>
                <a:gd name="T112" fmla="*/ 190 w 209"/>
                <a:gd name="T113" fmla="*/ 169 h 218"/>
                <a:gd name="T114" fmla="*/ 197 w 209"/>
                <a:gd name="T115" fmla="*/ 133 h 218"/>
                <a:gd name="T116" fmla="*/ 202 w 209"/>
                <a:gd name="T117" fmla="*/ 78 h 218"/>
                <a:gd name="T118" fmla="*/ 182 w 209"/>
                <a:gd name="T119" fmla="*/ 48 h 218"/>
                <a:gd name="T120" fmla="*/ 141 w 209"/>
                <a:gd name="T121" fmla="*/ 56 h 218"/>
                <a:gd name="T122" fmla="*/ 123 w 209"/>
                <a:gd name="T123" fmla="*/ 8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09" h="218">
                  <a:moveTo>
                    <a:pt x="110" y="213"/>
                  </a:moveTo>
                  <a:cubicBezTo>
                    <a:pt x="104" y="213"/>
                    <a:pt x="98" y="207"/>
                    <a:pt x="95" y="202"/>
                  </a:cubicBezTo>
                  <a:cubicBezTo>
                    <a:pt x="88" y="190"/>
                    <a:pt x="85" y="177"/>
                    <a:pt x="82" y="164"/>
                  </a:cubicBezTo>
                  <a:cubicBezTo>
                    <a:pt x="82" y="163"/>
                    <a:pt x="82" y="162"/>
                    <a:pt x="82" y="161"/>
                  </a:cubicBezTo>
                  <a:cubicBezTo>
                    <a:pt x="91" y="157"/>
                    <a:pt x="101" y="153"/>
                    <a:pt x="109" y="149"/>
                  </a:cubicBezTo>
                  <a:cubicBezTo>
                    <a:pt x="118" y="153"/>
                    <a:pt x="127" y="157"/>
                    <a:pt x="137" y="160"/>
                  </a:cubicBezTo>
                  <a:cubicBezTo>
                    <a:pt x="136" y="165"/>
                    <a:pt x="135" y="171"/>
                    <a:pt x="133" y="176"/>
                  </a:cubicBezTo>
                  <a:cubicBezTo>
                    <a:pt x="130" y="188"/>
                    <a:pt x="126" y="202"/>
                    <a:pt x="117" y="210"/>
                  </a:cubicBezTo>
                  <a:cubicBezTo>
                    <a:pt x="114" y="213"/>
                    <a:pt x="112" y="213"/>
                    <a:pt x="110" y="213"/>
                  </a:cubicBezTo>
                  <a:moveTo>
                    <a:pt x="81" y="156"/>
                  </a:moveTo>
                  <a:cubicBezTo>
                    <a:pt x="80" y="148"/>
                    <a:pt x="79" y="140"/>
                    <a:pt x="78" y="133"/>
                  </a:cubicBezTo>
                  <a:cubicBezTo>
                    <a:pt x="83" y="135"/>
                    <a:pt x="88" y="138"/>
                    <a:pt x="92" y="140"/>
                  </a:cubicBezTo>
                  <a:cubicBezTo>
                    <a:pt x="96" y="142"/>
                    <a:pt x="100" y="145"/>
                    <a:pt x="104" y="146"/>
                  </a:cubicBezTo>
                  <a:cubicBezTo>
                    <a:pt x="97" y="150"/>
                    <a:pt x="89" y="153"/>
                    <a:pt x="81" y="156"/>
                  </a:cubicBezTo>
                  <a:moveTo>
                    <a:pt x="137" y="156"/>
                  </a:moveTo>
                  <a:cubicBezTo>
                    <a:pt x="130" y="153"/>
                    <a:pt x="122" y="150"/>
                    <a:pt x="114" y="147"/>
                  </a:cubicBezTo>
                  <a:cubicBezTo>
                    <a:pt x="118" y="145"/>
                    <a:pt x="122" y="142"/>
                    <a:pt x="126" y="140"/>
                  </a:cubicBezTo>
                  <a:cubicBezTo>
                    <a:pt x="131" y="138"/>
                    <a:pt x="136" y="135"/>
                    <a:pt x="140" y="132"/>
                  </a:cubicBezTo>
                  <a:cubicBezTo>
                    <a:pt x="140" y="140"/>
                    <a:pt x="139" y="148"/>
                    <a:pt x="137" y="156"/>
                  </a:cubicBezTo>
                  <a:moveTo>
                    <a:pt x="37" y="166"/>
                  </a:moveTo>
                  <a:cubicBezTo>
                    <a:pt x="32" y="166"/>
                    <a:pt x="28" y="165"/>
                    <a:pt x="24" y="164"/>
                  </a:cubicBezTo>
                  <a:cubicBezTo>
                    <a:pt x="0" y="156"/>
                    <a:pt x="33" y="125"/>
                    <a:pt x="48" y="112"/>
                  </a:cubicBezTo>
                  <a:cubicBezTo>
                    <a:pt x="56" y="119"/>
                    <a:pt x="65" y="125"/>
                    <a:pt x="74" y="130"/>
                  </a:cubicBezTo>
                  <a:cubicBezTo>
                    <a:pt x="75" y="139"/>
                    <a:pt x="76" y="148"/>
                    <a:pt x="77" y="157"/>
                  </a:cubicBezTo>
                  <a:cubicBezTo>
                    <a:pt x="73" y="159"/>
                    <a:pt x="69" y="160"/>
                    <a:pt x="65" y="161"/>
                  </a:cubicBezTo>
                  <a:cubicBezTo>
                    <a:pt x="57" y="163"/>
                    <a:pt x="47" y="166"/>
                    <a:pt x="37" y="166"/>
                  </a:cubicBezTo>
                  <a:moveTo>
                    <a:pt x="182" y="165"/>
                  </a:moveTo>
                  <a:cubicBezTo>
                    <a:pt x="182" y="165"/>
                    <a:pt x="181" y="165"/>
                    <a:pt x="181" y="165"/>
                  </a:cubicBezTo>
                  <a:cubicBezTo>
                    <a:pt x="168" y="165"/>
                    <a:pt x="155" y="162"/>
                    <a:pt x="143" y="158"/>
                  </a:cubicBezTo>
                  <a:cubicBezTo>
                    <a:pt x="142" y="158"/>
                    <a:pt x="142" y="157"/>
                    <a:pt x="141" y="157"/>
                  </a:cubicBezTo>
                  <a:cubicBezTo>
                    <a:pt x="143" y="148"/>
                    <a:pt x="144" y="139"/>
                    <a:pt x="144" y="130"/>
                  </a:cubicBezTo>
                  <a:cubicBezTo>
                    <a:pt x="153" y="124"/>
                    <a:pt x="162" y="118"/>
                    <a:pt x="171" y="112"/>
                  </a:cubicBezTo>
                  <a:cubicBezTo>
                    <a:pt x="174" y="115"/>
                    <a:pt x="178" y="118"/>
                    <a:pt x="182" y="121"/>
                  </a:cubicBezTo>
                  <a:cubicBezTo>
                    <a:pt x="190" y="129"/>
                    <a:pt x="200" y="140"/>
                    <a:pt x="202" y="152"/>
                  </a:cubicBezTo>
                  <a:cubicBezTo>
                    <a:pt x="205" y="164"/>
                    <a:pt x="190" y="165"/>
                    <a:pt x="182" y="165"/>
                  </a:cubicBezTo>
                  <a:moveTo>
                    <a:pt x="74" y="125"/>
                  </a:moveTo>
                  <a:cubicBezTo>
                    <a:pt x="66" y="120"/>
                    <a:pt x="59" y="115"/>
                    <a:pt x="51" y="109"/>
                  </a:cubicBezTo>
                  <a:cubicBezTo>
                    <a:pt x="52" y="108"/>
                    <a:pt x="53" y="108"/>
                    <a:pt x="54" y="107"/>
                  </a:cubicBezTo>
                  <a:cubicBezTo>
                    <a:pt x="60" y="102"/>
                    <a:pt x="67" y="97"/>
                    <a:pt x="74" y="93"/>
                  </a:cubicBezTo>
                  <a:cubicBezTo>
                    <a:pt x="74" y="98"/>
                    <a:pt x="73" y="104"/>
                    <a:pt x="73" y="109"/>
                  </a:cubicBezTo>
                  <a:cubicBezTo>
                    <a:pt x="73" y="114"/>
                    <a:pt x="74" y="119"/>
                    <a:pt x="74" y="125"/>
                  </a:cubicBezTo>
                  <a:moveTo>
                    <a:pt x="145" y="125"/>
                  </a:moveTo>
                  <a:cubicBezTo>
                    <a:pt x="145" y="116"/>
                    <a:pt x="145" y="107"/>
                    <a:pt x="145" y="98"/>
                  </a:cubicBezTo>
                  <a:cubicBezTo>
                    <a:pt x="145" y="96"/>
                    <a:pt x="145" y="95"/>
                    <a:pt x="145" y="93"/>
                  </a:cubicBezTo>
                  <a:cubicBezTo>
                    <a:pt x="153" y="98"/>
                    <a:pt x="160" y="103"/>
                    <a:pt x="168" y="109"/>
                  </a:cubicBezTo>
                  <a:cubicBezTo>
                    <a:pt x="160" y="115"/>
                    <a:pt x="152" y="120"/>
                    <a:pt x="145" y="125"/>
                  </a:cubicBezTo>
                  <a:moveTo>
                    <a:pt x="109" y="144"/>
                  </a:moveTo>
                  <a:cubicBezTo>
                    <a:pt x="104" y="142"/>
                    <a:pt x="99" y="139"/>
                    <a:pt x="94" y="137"/>
                  </a:cubicBezTo>
                  <a:cubicBezTo>
                    <a:pt x="89" y="134"/>
                    <a:pt x="83" y="131"/>
                    <a:pt x="78" y="127"/>
                  </a:cubicBezTo>
                  <a:cubicBezTo>
                    <a:pt x="78" y="121"/>
                    <a:pt x="78" y="115"/>
                    <a:pt x="78" y="109"/>
                  </a:cubicBezTo>
                  <a:cubicBezTo>
                    <a:pt x="78" y="103"/>
                    <a:pt x="78" y="96"/>
                    <a:pt x="78" y="90"/>
                  </a:cubicBezTo>
                  <a:cubicBezTo>
                    <a:pt x="88" y="84"/>
                    <a:pt x="98" y="78"/>
                    <a:pt x="109" y="73"/>
                  </a:cubicBezTo>
                  <a:cubicBezTo>
                    <a:pt x="120" y="78"/>
                    <a:pt x="130" y="84"/>
                    <a:pt x="141" y="90"/>
                  </a:cubicBezTo>
                  <a:cubicBezTo>
                    <a:pt x="141" y="102"/>
                    <a:pt x="141" y="115"/>
                    <a:pt x="141" y="127"/>
                  </a:cubicBezTo>
                  <a:cubicBezTo>
                    <a:pt x="135" y="131"/>
                    <a:pt x="130" y="134"/>
                    <a:pt x="124" y="137"/>
                  </a:cubicBezTo>
                  <a:cubicBezTo>
                    <a:pt x="119" y="139"/>
                    <a:pt x="114" y="142"/>
                    <a:pt x="109" y="144"/>
                  </a:cubicBezTo>
                  <a:moveTo>
                    <a:pt x="79" y="85"/>
                  </a:moveTo>
                  <a:cubicBezTo>
                    <a:pt x="79" y="77"/>
                    <a:pt x="80" y="70"/>
                    <a:pt x="81" y="62"/>
                  </a:cubicBezTo>
                  <a:cubicBezTo>
                    <a:pt x="89" y="65"/>
                    <a:pt x="97" y="68"/>
                    <a:pt x="105" y="71"/>
                  </a:cubicBezTo>
                  <a:cubicBezTo>
                    <a:pt x="96" y="75"/>
                    <a:pt x="87" y="80"/>
                    <a:pt x="79" y="85"/>
                  </a:cubicBezTo>
                  <a:cubicBezTo>
                    <a:pt x="79" y="85"/>
                    <a:pt x="79" y="85"/>
                    <a:pt x="79" y="85"/>
                  </a:cubicBezTo>
                  <a:moveTo>
                    <a:pt x="140" y="85"/>
                  </a:moveTo>
                  <a:cubicBezTo>
                    <a:pt x="131" y="80"/>
                    <a:pt x="122" y="75"/>
                    <a:pt x="114" y="71"/>
                  </a:cubicBezTo>
                  <a:cubicBezTo>
                    <a:pt x="121" y="68"/>
                    <a:pt x="129" y="64"/>
                    <a:pt x="137" y="62"/>
                  </a:cubicBezTo>
                  <a:cubicBezTo>
                    <a:pt x="139" y="69"/>
                    <a:pt x="140" y="77"/>
                    <a:pt x="140" y="85"/>
                  </a:cubicBezTo>
                  <a:moveTo>
                    <a:pt x="48" y="106"/>
                  </a:moveTo>
                  <a:cubicBezTo>
                    <a:pt x="47" y="105"/>
                    <a:pt x="45" y="104"/>
                    <a:pt x="44" y="103"/>
                  </a:cubicBezTo>
                  <a:cubicBezTo>
                    <a:pt x="34" y="94"/>
                    <a:pt x="23" y="84"/>
                    <a:pt x="17" y="71"/>
                  </a:cubicBezTo>
                  <a:cubicBezTo>
                    <a:pt x="12" y="57"/>
                    <a:pt x="22" y="53"/>
                    <a:pt x="35" y="53"/>
                  </a:cubicBezTo>
                  <a:cubicBezTo>
                    <a:pt x="50" y="53"/>
                    <a:pt x="70" y="58"/>
                    <a:pt x="76" y="60"/>
                  </a:cubicBezTo>
                  <a:cubicBezTo>
                    <a:pt x="77" y="60"/>
                    <a:pt x="77" y="60"/>
                    <a:pt x="77" y="60"/>
                  </a:cubicBezTo>
                  <a:cubicBezTo>
                    <a:pt x="75" y="70"/>
                    <a:pt x="74" y="79"/>
                    <a:pt x="74" y="88"/>
                  </a:cubicBezTo>
                  <a:cubicBezTo>
                    <a:pt x="65" y="94"/>
                    <a:pt x="56" y="100"/>
                    <a:pt x="48" y="106"/>
                  </a:cubicBezTo>
                  <a:moveTo>
                    <a:pt x="171" y="106"/>
                  </a:moveTo>
                  <a:cubicBezTo>
                    <a:pt x="163" y="99"/>
                    <a:pt x="154" y="93"/>
                    <a:pt x="144" y="87"/>
                  </a:cubicBezTo>
                  <a:cubicBezTo>
                    <a:pt x="144" y="78"/>
                    <a:pt x="143" y="69"/>
                    <a:pt x="141" y="60"/>
                  </a:cubicBezTo>
                  <a:cubicBezTo>
                    <a:pt x="149" y="58"/>
                    <a:pt x="156" y="56"/>
                    <a:pt x="163" y="55"/>
                  </a:cubicBezTo>
                  <a:cubicBezTo>
                    <a:pt x="169" y="53"/>
                    <a:pt x="176" y="52"/>
                    <a:pt x="183" y="52"/>
                  </a:cubicBezTo>
                  <a:cubicBezTo>
                    <a:pt x="189" y="52"/>
                    <a:pt x="195" y="53"/>
                    <a:pt x="200" y="57"/>
                  </a:cubicBezTo>
                  <a:cubicBezTo>
                    <a:pt x="208" y="64"/>
                    <a:pt x="198" y="78"/>
                    <a:pt x="193" y="84"/>
                  </a:cubicBezTo>
                  <a:cubicBezTo>
                    <a:pt x="187" y="92"/>
                    <a:pt x="179" y="99"/>
                    <a:pt x="171" y="106"/>
                  </a:cubicBezTo>
                  <a:moveTo>
                    <a:pt x="109" y="69"/>
                  </a:moveTo>
                  <a:cubicBezTo>
                    <a:pt x="100" y="65"/>
                    <a:pt x="91" y="61"/>
                    <a:pt x="82" y="58"/>
                  </a:cubicBezTo>
                  <a:cubicBezTo>
                    <a:pt x="82" y="54"/>
                    <a:pt x="83" y="51"/>
                    <a:pt x="84" y="48"/>
                  </a:cubicBezTo>
                  <a:cubicBezTo>
                    <a:pt x="87" y="35"/>
                    <a:pt x="91" y="20"/>
                    <a:pt x="100" y="10"/>
                  </a:cubicBezTo>
                  <a:cubicBezTo>
                    <a:pt x="103" y="6"/>
                    <a:pt x="106" y="4"/>
                    <a:pt x="109" y="4"/>
                  </a:cubicBezTo>
                  <a:cubicBezTo>
                    <a:pt x="124" y="4"/>
                    <a:pt x="134" y="45"/>
                    <a:pt x="136" y="54"/>
                  </a:cubicBezTo>
                  <a:cubicBezTo>
                    <a:pt x="136" y="55"/>
                    <a:pt x="136" y="56"/>
                    <a:pt x="137" y="58"/>
                  </a:cubicBezTo>
                  <a:cubicBezTo>
                    <a:pt x="136" y="58"/>
                    <a:pt x="136" y="58"/>
                    <a:pt x="135" y="58"/>
                  </a:cubicBezTo>
                  <a:cubicBezTo>
                    <a:pt x="126" y="61"/>
                    <a:pt x="118" y="65"/>
                    <a:pt x="109" y="69"/>
                  </a:cubicBezTo>
                  <a:moveTo>
                    <a:pt x="109" y="0"/>
                  </a:moveTo>
                  <a:cubicBezTo>
                    <a:pt x="108" y="0"/>
                    <a:pt x="107" y="0"/>
                    <a:pt x="106" y="0"/>
                  </a:cubicBezTo>
                  <a:cubicBezTo>
                    <a:pt x="99" y="2"/>
                    <a:pt x="93" y="10"/>
                    <a:pt x="90" y="16"/>
                  </a:cubicBezTo>
                  <a:cubicBezTo>
                    <a:pt x="84" y="29"/>
                    <a:pt x="80" y="42"/>
                    <a:pt x="77" y="56"/>
                  </a:cubicBezTo>
                  <a:cubicBezTo>
                    <a:pt x="71" y="54"/>
                    <a:pt x="65" y="52"/>
                    <a:pt x="58" y="51"/>
                  </a:cubicBezTo>
                  <a:cubicBezTo>
                    <a:pt x="51" y="49"/>
                    <a:pt x="44" y="48"/>
                    <a:pt x="37" y="48"/>
                  </a:cubicBezTo>
                  <a:cubicBezTo>
                    <a:pt x="32" y="48"/>
                    <a:pt x="27" y="49"/>
                    <a:pt x="23" y="50"/>
                  </a:cubicBezTo>
                  <a:cubicBezTo>
                    <a:pt x="5" y="56"/>
                    <a:pt x="13" y="75"/>
                    <a:pt x="21" y="85"/>
                  </a:cubicBezTo>
                  <a:cubicBezTo>
                    <a:pt x="28" y="94"/>
                    <a:pt x="36" y="102"/>
                    <a:pt x="44" y="109"/>
                  </a:cubicBezTo>
                  <a:cubicBezTo>
                    <a:pt x="41" y="112"/>
                    <a:pt x="38" y="114"/>
                    <a:pt x="35" y="117"/>
                  </a:cubicBezTo>
                  <a:cubicBezTo>
                    <a:pt x="27" y="125"/>
                    <a:pt x="18" y="134"/>
                    <a:pt x="13" y="146"/>
                  </a:cubicBezTo>
                  <a:cubicBezTo>
                    <a:pt x="11" y="151"/>
                    <a:pt x="11" y="158"/>
                    <a:pt x="15" y="163"/>
                  </a:cubicBezTo>
                  <a:cubicBezTo>
                    <a:pt x="20" y="169"/>
                    <a:pt x="29" y="170"/>
                    <a:pt x="37" y="170"/>
                  </a:cubicBezTo>
                  <a:cubicBezTo>
                    <a:pt x="37" y="170"/>
                    <a:pt x="37" y="170"/>
                    <a:pt x="37" y="170"/>
                  </a:cubicBezTo>
                  <a:cubicBezTo>
                    <a:pt x="51" y="170"/>
                    <a:pt x="64" y="167"/>
                    <a:pt x="78" y="162"/>
                  </a:cubicBezTo>
                  <a:cubicBezTo>
                    <a:pt x="78" y="164"/>
                    <a:pt x="78" y="165"/>
                    <a:pt x="79" y="167"/>
                  </a:cubicBezTo>
                  <a:cubicBezTo>
                    <a:pt x="81" y="180"/>
                    <a:pt x="85" y="194"/>
                    <a:pt x="93" y="206"/>
                  </a:cubicBezTo>
                  <a:cubicBezTo>
                    <a:pt x="96" y="212"/>
                    <a:pt x="102" y="218"/>
                    <a:pt x="109" y="218"/>
                  </a:cubicBezTo>
                  <a:cubicBezTo>
                    <a:pt x="110" y="218"/>
                    <a:pt x="110" y="218"/>
                    <a:pt x="111" y="218"/>
                  </a:cubicBezTo>
                  <a:cubicBezTo>
                    <a:pt x="119" y="217"/>
                    <a:pt x="125" y="208"/>
                    <a:pt x="128" y="201"/>
                  </a:cubicBezTo>
                  <a:cubicBezTo>
                    <a:pt x="135" y="189"/>
                    <a:pt x="138" y="175"/>
                    <a:pt x="141" y="161"/>
                  </a:cubicBezTo>
                  <a:cubicBezTo>
                    <a:pt x="143" y="162"/>
                    <a:pt x="146" y="163"/>
                    <a:pt x="148" y="164"/>
                  </a:cubicBezTo>
                  <a:cubicBezTo>
                    <a:pt x="159" y="167"/>
                    <a:pt x="170" y="170"/>
                    <a:pt x="181" y="170"/>
                  </a:cubicBezTo>
                  <a:cubicBezTo>
                    <a:pt x="184" y="170"/>
                    <a:pt x="187" y="170"/>
                    <a:pt x="190" y="169"/>
                  </a:cubicBezTo>
                  <a:cubicBezTo>
                    <a:pt x="197" y="168"/>
                    <a:pt x="205" y="165"/>
                    <a:pt x="206" y="157"/>
                  </a:cubicBezTo>
                  <a:cubicBezTo>
                    <a:pt x="208" y="148"/>
                    <a:pt x="202" y="139"/>
                    <a:pt x="197" y="133"/>
                  </a:cubicBezTo>
                  <a:cubicBezTo>
                    <a:pt x="191" y="124"/>
                    <a:pt x="183" y="116"/>
                    <a:pt x="174" y="109"/>
                  </a:cubicBezTo>
                  <a:cubicBezTo>
                    <a:pt x="185" y="100"/>
                    <a:pt x="195" y="90"/>
                    <a:pt x="202" y="78"/>
                  </a:cubicBezTo>
                  <a:cubicBezTo>
                    <a:pt x="206" y="72"/>
                    <a:pt x="209" y="63"/>
                    <a:pt x="205" y="56"/>
                  </a:cubicBezTo>
                  <a:cubicBezTo>
                    <a:pt x="200" y="49"/>
                    <a:pt x="189" y="48"/>
                    <a:pt x="182" y="48"/>
                  </a:cubicBezTo>
                  <a:cubicBezTo>
                    <a:pt x="182" y="48"/>
                    <a:pt x="181" y="48"/>
                    <a:pt x="181" y="48"/>
                  </a:cubicBezTo>
                  <a:cubicBezTo>
                    <a:pt x="168" y="48"/>
                    <a:pt x="154" y="52"/>
                    <a:pt x="141" y="56"/>
                  </a:cubicBezTo>
                  <a:cubicBezTo>
                    <a:pt x="140" y="52"/>
                    <a:pt x="139" y="47"/>
                    <a:pt x="138" y="43"/>
                  </a:cubicBezTo>
                  <a:cubicBezTo>
                    <a:pt x="135" y="31"/>
                    <a:pt x="131" y="18"/>
                    <a:pt x="123" y="8"/>
                  </a:cubicBezTo>
                  <a:cubicBezTo>
                    <a:pt x="120" y="4"/>
                    <a:pt x="115" y="0"/>
                    <a:pt x="109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36"/>
            <p:cNvSpPr>
              <a:spLocks/>
            </p:cNvSpPr>
            <p:nvPr/>
          </p:nvSpPr>
          <p:spPr bwMode="auto">
            <a:xfrm>
              <a:off x="8234031" y="4127427"/>
              <a:ext cx="749300" cy="546100"/>
            </a:xfrm>
            <a:custGeom>
              <a:avLst/>
              <a:gdLst>
                <a:gd name="T0" fmla="*/ 141 w 177"/>
                <a:gd name="T1" fmla="*/ 0 h 129"/>
                <a:gd name="T2" fmla="*/ 138 w 177"/>
                <a:gd name="T3" fmla="*/ 0 h 129"/>
                <a:gd name="T4" fmla="*/ 103 w 177"/>
                <a:gd name="T5" fmla="*/ 12 h 129"/>
                <a:gd name="T6" fmla="*/ 60 w 177"/>
                <a:gd name="T7" fmla="*/ 36 h 129"/>
                <a:gd name="T8" fmla="*/ 62 w 177"/>
                <a:gd name="T9" fmla="*/ 41 h 129"/>
                <a:gd name="T10" fmla="*/ 63 w 177"/>
                <a:gd name="T11" fmla="*/ 41 h 129"/>
                <a:gd name="T12" fmla="*/ 138 w 177"/>
                <a:gd name="T13" fmla="*/ 6 h 129"/>
                <a:gd name="T14" fmla="*/ 143 w 177"/>
                <a:gd name="T15" fmla="*/ 6 h 129"/>
                <a:gd name="T16" fmla="*/ 169 w 177"/>
                <a:gd name="T17" fmla="*/ 17 h 129"/>
                <a:gd name="T18" fmla="*/ 156 w 177"/>
                <a:gd name="T19" fmla="*/ 51 h 129"/>
                <a:gd name="T20" fmla="*/ 96 w 177"/>
                <a:gd name="T21" fmla="*/ 92 h 129"/>
                <a:gd name="T22" fmla="*/ 63 w 177"/>
                <a:gd name="T23" fmla="*/ 111 h 129"/>
                <a:gd name="T24" fmla="*/ 32 w 177"/>
                <a:gd name="T25" fmla="*/ 123 h 129"/>
                <a:gd name="T26" fmla="*/ 23 w 177"/>
                <a:gd name="T27" fmla="*/ 121 h 129"/>
                <a:gd name="T28" fmla="*/ 29 w 177"/>
                <a:gd name="T29" fmla="*/ 90 h 129"/>
                <a:gd name="T30" fmla="*/ 59 w 177"/>
                <a:gd name="T31" fmla="*/ 66 h 129"/>
                <a:gd name="T32" fmla="*/ 104 w 177"/>
                <a:gd name="T33" fmla="*/ 40 h 129"/>
                <a:gd name="T34" fmla="*/ 113 w 177"/>
                <a:gd name="T35" fmla="*/ 38 h 129"/>
                <a:gd name="T36" fmla="*/ 114 w 177"/>
                <a:gd name="T37" fmla="*/ 38 h 129"/>
                <a:gd name="T38" fmla="*/ 115 w 177"/>
                <a:gd name="T39" fmla="*/ 60 h 129"/>
                <a:gd name="T40" fmla="*/ 101 w 177"/>
                <a:gd name="T41" fmla="*/ 70 h 129"/>
                <a:gd name="T42" fmla="*/ 57 w 177"/>
                <a:gd name="T43" fmla="*/ 94 h 129"/>
                <a:gd name="T44" fmla="*/ 58 w 177"/>
                <a:gd name="T45" fmla="*/ 100 h 129"/>
                <a:gd name="T46" fmla="*/ 59 w 177"/>
                <a:gd name="T47" fmla="*/ 100 h 129"/>
                <a:gd name="T48" fmla="*/ 104 w 177"/>
                <a:gd name="T49" fmla="*/ 75 h 129"/>
                <a:gd name="T50" fmla="*/ 126 w 177"/>
                <a:gd name="T51" fmla="*/ 43 h 129"/>
                <a:gd name="T52" fmla="*/ 113 w 177"/>
                <a:gd name="T53" fmla="*/ 32 h 129"/>
                <a:gd name="T54" fmla="*/ 89 w 177"/>
                <a:gd name="T55" fmla="*/ 40 h 129"/>
                <a:gd name="T56" fmla="*/ 34 w 177"/>
                <a:gd name="T57" fmla="*/ 79 h 129"/>
                <a:gd name="T58" fmla="*/ 11 w 177"/>
                <a:gd name="T59" fmla="*/ 118 h 129"/>
                <a:gd name="T60" fmla="*/ 31 w 177"/>
                <a:gd name="T61" fmla="*/ 129 h 129"/>
                <a:gd name="T62" fmla="*/ 66 w 177"/>
                <a:gd name="T63" fmla="*/ 117 h 129"/>
                <a:gd name="T64" fmla="*/ 140 w 177"/>
                <a:gd name="T65" fmla="*/ 72 h 129"/>
                <a:gd name="T66" fmla="*/ 177 w 177"/>
                <a:gd name="T67" fmla="*/ 23 h 129"/>
                <a:gd name="T68" fmla="*/ 141 w 177"/>
                <a:gd name="T69" fmla="*/ 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77" h="129">
                  <a:moveTo>
                    <a:pt x="141" y="0"/>
                  </a:moveTo>
                  <a:cubicBezTo>
                    <a:pt x="140" y="0"/>
                    <a:pt x="139" y="0"/>
                    <a:pt x="138" y="0"/>
                  </a:cubicBezTo>
                  <a:cubicBezTo>
                    <a:pt x="126" y="1"/>
                    <a:pt x="114" y="7"/>
                    <a:pt x="103" y="12"/>
                  </a:cubicBezTo>
                  <a:cubicBezTo>
                    <a:pt x="89" y="20"/>
                    <a:pt x="74" y="28"/>
                    <a:pt x="60" y="36"/>
                  </a:cubicBezTo>
                  <a:cubicBezTo>
                    <a:pt x="57" y="37"/>
                    <a:pt x="59" y="41"/>
                    <a:pt x="62" y="41"/>
                  </a:cubicBezTo>
                  <a:cubicBezTo>
                    <a:pt x="62" y="41"/>
                    <a:pt x="63" y="41"/>
                    <a:pt x="63" y="41"/>
                  </a:cubicBezTo>
                  <a:cubicBezTo>
                    <a:pt x="87" y="29"/>
                    <a:pt x="112" y="9"/>
                    <a:pt x="138" y="6"/>
                  </a:cubicBezTo>
                  <a:cubicBezTo>
                    <a:pt x="140" y="6"/>
                    <a:pt x="142" y="6"/>
                    <a:pt x="143" y="6"/>
                  </a:cubicBezTo>
                  <a:cubicBezTo>
                    <a:pt x="153" y="6"/>
                    <a:pt x="163" y="9"/>
                    <a:pt x="169" y="17"/>
                  </a:cubicBezTo>
                  <a:cubicBezTo>
                    <a:pt x="177" y="28"/>
                    <a:pt x="164" y="43"/>
                    <a:pt x="156" y="51"/>
                  </a:cubicBezTo>
                  <a:cubicBezTo>
                    <a:pt x="139" y="68"/>
                    <a:pt x="117" y="80"/>
                    <a:pt x="96" y="92"/>
                  </a:cubicBezTo>
                  <a:cubicBezTo>
                    <a:pt x="85" y="99"/>
                    <a:pt x="74" y="105"/>
                    <a:pt x="63" y="111"/>
                  </a:cubicBezTo>
                  <a:cubicBezTo>
                    <a:pt x="53" y="117"/>
                    <a:pt x="43" y="123"/>
                    <a:pt x="32" y="123"/>
                  </a:cubicBezTo>
                  <a:cubicBezTo>
                    <a:pt x="29" y="123"/>
                    <a:pt x="26" y="122"/>
                    <a:pt x="23" y="121"/>
                  </a:cubicBezTo>
                  <a:cubicBezTo>
                    <a:pt x="4" y="114"/>
                    <a:pt x="21" y="97"/>
                    <a:pt x="29" y="90"/>
                  </a:cubicBezTo>
                  <a:cubicBezTo>
                    <a:pt x="39" y="82"/>
                    <a:pt x="49" y="74"/>
                    <a:pt x="59" y="66"/>
                  </a:cubicBezTo>
                  <a:cubicBezTo>
                    <a:pt x="73" y="56"/>
                    <a:pt x="87" y="47"/>
                    <a:pt x="104" y="40"/>
                  </a:cubicBezTo>
                  <a:cubicBezTo>
                    <a:pt x="107" y="39"/>
                    <a:pt x="110" y="38"/>
                    <a:pt x="113" y="38"/>
                  </a:cubicBezTo>
                  <a:cubicBezTo>
                    <a:pt x="113" y="38"/>
                    <a:pt x="114" y="38"/>
                    <a:pt x="114" y="38"/>
                  </a:cubicBezTo>
                  <a:cubicBezTo>
                    <a:pt x="125" y="38"/>
                    <a:pt x="120" y="56"/>
                    <a:pt x="115" y="60"/>
                  </a:cubicBezTo>
                  <a:cubicBezTo>
                    <a:pt x="111" y="64"/>
                    <a:pt x="106" y="67"/>
                    <a:pt x="101" y="70"/>
                  </a:cubicBezTo>
                  <a:cubicBezTo>
                    <a:pt x="87" y="79"/>
                    <a:pt x="72" y="89"/>
                    <a:pt x="57" y="94"/>
                  </a:cubicBezTo>
                  <a:cubicBezTo>
                    <a:pt x="53" y="95"/>
                    <a:pt x="54" y="100"/>
                    <a:pt x="58" y="100"/>
                  </a:cubicBezTo>
                  <a:cubicBezTo>
                    <a:pt x="58" y="100"/>
                    <a:pt x="58" y="100"/>
                    <a:pt x="59" y="100"/>
                  </a:cubicBezTo>
                  <a:cubicBezTo>
                    <a:pt x="75" y="94"/>
                    <a:pt x="90" y="84"/>
                    <a:pt x="104" y="75"/>
                  </a:cubicBezTo>
                  <a:cubicBezTo>
                    <a:pt x="115" y="68"/>
                    <a:pt x="132" y="59"/>
                    <a:pt x="126" y="43"/>
                  </a:cubicBezTo>
                  <a:cubicBezTo>
                    <a:pt x="124" y="35"/>
                    <a:pt x="119" y="32"/>
                    <a:pt x="113" y="32"/>
                  </a:cubicBezTo>
                  <a:cubicBezTo>
                    <a:pt x="105" y="32"/>
                    <a:pt x="96" y="37"/>
                    <a:pt x="89" y="40"/>
                  </a:cubicBezTo>
                  <a:cubicBezTo>
                    <a:pt x="69" y="50"/>
                    <a:pt x="51" y="64"/>
                    <a:pt x="34" y="79"/>
                  </a:cubicBezTo>
                  <a:cubicBezTo>
                    <a:pt x="24" y="87"/>
                    <a:pt x="0" y="102"/>
                    <a:pt x="11" y="118"/>
                  </a:cubicBezTo>
                  <a:cubicBezTo>
                    <a:pt x="16" y="126"/>
                    <a:pt x="23" y="129"/>
                    <a:pt x="31" y="129"/>
                  </a:cubicBezTo>
                  <a:cubicBezTo>
                    <a:pt x="43" y="129"/>
                    <a:pt x="56" y="122"/>
                    <a:pt x="66" y="117"/>
                  </a:cubicBezTo>
                  <a:cubicBezTo>
                    <a:pt x="91" y="103"/>
                    <a:pt x="116" y="88"/>
                    <a:pt x="140" y="72"/>
                  </a:cubicBezTo>
                  <a:cubicBezTo>
                    <a:pt x="156" y="60"/>
                    <a:pt x="177" y="46"/>
                    <a:pt x="177" y="23"/>
                  </a:cubicBezTo>
                  <a:cubicBezTo>
                    <a:pt x="177" y="6"/>
                    <a:pt x="156" y="0"/>
                    <a:pt x="141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37"/>
            <p:cNvSpPr>
              <a:spLocks noEditPoints="1"/>
            </p:cNvSpPr>
            <p:nvPr/>
          </p:nvSpPr>
          <p:spPr bwMode="auto">
            <a:xfrm>
              <a:off x="5546394" y="3178102"/>
              <a:ext cx="547688" cy="741363"/>
            </a:xfrm>
            <a:custGeom>
              <a:avLst/>
              <a:gdLst>
                <a:gd name="T0" fmla="*/ 26 w 129"/>
                <a:gd name="T1" fmla="*/ 118 h 175"/>
                <a:gd name="T2" fmla="*/ 99 w 129"/>
                <a:gd name="T3" fmla="*/ 2 h 175"/>
                <a:gd name="T4" fmla="*/ 124 w 129"/>
                <a:gd name="T5" fmla="*/ 23 h 175"/>
                <a:gd name="T6" fmla="*/ 113 w 129"/>
                <a:gd name="T7" fmla="*/ 19 h 175"/>
                <a:gd name="T8" fmla="*/ 122 w 129"/>
                <a:gd name="T9" fmla="*/ 27 h 175"/>
                <a:gd name="T10" fmla="*/ 106 w 129"/>
                <a:gd name="T11" fmla="*/ 21 h 175"/>
                <a:gd name="T12" fmla="*/ 119 w 129"/>
                <a:gd name="T13" fmla="*/ 31 h 175"/>
                <a:gd name="T14" fmla="*/ 106 w 129"/>
                <a:gd name="T15" fmla="*/ 28 h 175"/>
                <a:gd name="T16" fmla="*/ 116 w 129"/>
                <a:gd name="T17" fmla="*/ 38 h 175"/>
                <a:gd name="T18" fmla="*/ 99 w 129"/>
                <a:gd name="T19" fmla="*/ 33 h 175"/>
                <a:gd name="T20" fmla="*/ 111 w 129"/>
                <a:gd name="T21" fmla="*/ 45 h 175"/>
                <a:gd name="T22" fmla="*/ 93 w 129"/>
                <a:gd name="T23" fmla="*/ 43 h 175"/>
                <a:gd name="T24" fmla="*/ 105 w 129"/>
                <a:gd name="T25" fmla="*/ 54 h 175"/>
                <a:gd name="T26" fmla="*/ 102 w 129"/>
                <a:gd name="T27" fmla="*/ 59 h 175"/>
                <a:gd name="T28" fmla="*/ 91 w 129"/>
                <a:gd name="T29" fmla="*/ 55 h 175"/>
                <a:gd name="T30" fmla="*/ 99 w 129"/>
                <a:gd name="T31" fmla="*/ 64 h 175"/>
                <a:gd name="T32" fmla="*/ 83 w 129"/>
                <a:gd name="T33" fmla="*/ 55 h 175"/>
                <a:gd name="T34" fmla="*/ 98 w 129"/>
                <a:gd name="T35" fmla="*/ 66 h 175"/>
                <a:gd name="T36" fmla="*/ 81 w 129"/>
                <a:gd name="T37" fmla="*/ 63 h 175"/>
                <a:gd name="T38" fmla="*/ 92 w 129"/>
                <a:gd name="T39" fmla="*/ 76 h 175"/>
                <a:gd name="T40" fmla="*/ 76 w 129"/>
                <a:gd name="T41" fmla="*/ 67 h 175"/>
                <a:gd name="T42" fmla="*/ 83 w 129"/>
                <a:gd name="T43" fmla="*/ 74 h 175"/>
                <a:gd name="T44" fmla="*/ 88 w 129"/>
                <a:gd name="T45" fmla="*/ 82 h 175"/>
                <a:gd name="T46" fmla="*/ 75 w 129"/>
                <a:gd name="T47" fmla="*/ 77 h 175"/>
                <a:gd name="T48" fmla="*/ 78 w 129"/>
                <a:gd name="T49" fmla="*/ 84 h 175"/>
                <a:gd name="T50" fmla="*/ 69 w 129"/>
                <a:gd name="T51" fmla="*/ 81 h 175"/>
                <a:gd name="T52" fmla="*/ 78 w 129"/>
                <a:gd name="T53" fmla="*/ 98 h 175"/>
                <a:gd name="T54" fmla="*/ 66 w 129"/>
                <a:gd name="T55" fmla="*/ 88 h 175"/>
                <a:gd name="T56" fmla="*/ 77 w 129"/>
                <a:gd name="T57" fmla="*/ 99 h 175"/>
                <a:gd name="T58" fmla="*/ 74 w 129"/>
                <a:gd name="T59" fmla="*/ 103 h 175"/>
                <a:gd name="T60" fmla="*/ 58 w 129"/>
                <a:gd name="T61" fmla="*/ 95 h 175"/>
                <a:gd name="T62" fmla="*/ 71 w 129"/>
                <a:gd name="T63" fmla="*/ 109 h 175"/>
                <a:gd name="T64" fmla="*/ 58 w 129"/>
                <a:gd name="T65" fmla="*/ 101 h 175"/>
                <a:gd name="T66" fmla="*/ 70 w 129"/>
                <a:gd name="T67" fmla="*/ 111 h 175"/>
                <a:gd name="T68" fmla="*/ 53 w 129"/>
                <a:gd name="T69" fmla="*/ 107 h 175"/>
                <a:gd name="T70" fmla="*/ 65 w 129"/>
                <a:gd name="T71" fmla="*/ 118 h 175"/>
                <a:gd name="T72" fmla="*/ 63 w 129"/>
                <a:gd name="T73" fmla="*/ 121 h 175"/>
                <a:gd name="T74" fmla="*/ 49 w 129"/>
                <a:gd name="T75" fmla="*/ 115 h 175"/>
                <a:gd name="T76" fmla="*/ 58 w 129"/>
                <a:gd name="T77" fmla="*/ 129 h 175"/>
                <a:gd name="T78" fmla="*/ 46 w 129"/>
                <a:gd name="T79" fmla="*/ 120 h 175"/>
                <a:gd name="T80" fmla="*/ 57 w 129"/>
                <a:gd name="T81" fmla="*/ 130 h 175"/>
                <a:gd name="T82" fmla="*/ 54 w 129"/>
                <a:gd name="T83" fmla="*/ 135 h 175"/>
                <a:gd name="T84" fmla="*/ 38 w 129"/>
                <a:gd name="T85" fmla="*/ 127 h 175"/>
                <a:gd name="T86" fmla="*/ 37 w 129"/>
                <a:gd name="T87" fmla="*/ 135 h 175"/>
                <a:gd name="T88" fmla="*/ 48 w 129"/>
                <a:gd name="T89" fmla="*/ 144 h 175"/>
                <a:gd name="T90" fmla="*/ 32 w 129"/>
                <a:gd name="T91" fmla="*/ 142 h 175"/>
                <a:gd name="T92" fmla="*/ 43 w 129"/>
                <a:gd name="T93" fmla="*/ 152 h 175"/>
                <a:gd name="T94" fmla="*/ 28 w 129"/>
                <a:gd name="T95" fmla="*/ 150 h 175"/>
                <a:gd name="T96" fmla="*/ 35 w 129"/>
                <a:gd name="T97" fmla="*/ 164 h 175"/>
                <a:gd name="T98" fmla="*/ 21 w 129"/>
                <a:gd name="T99" fmla="*/ 160 h 175"/>
                <a:gd name="T100" fmla="*/ 99 w 129"/>
                <a:gd name="T101" fmla="*/ 0 h 175"/>
                <a:gd name="T102" fmla="*/ 50 w 129"/>
                <a:gd name="T103" fmla="*/ 77 h 175"/>
                <a:gd name="T104" fmla="*/ 0 w 129"/>
                <a:gd name="T105" fmla="*/ 157 h 175"/>
                <a:gd name="T106" fmla="*/ 31 w 129"/>
                <a:gd name="T107" fmla="*/ 175 h 175"/>
                <a:gd name="T108" fmla="*/ 33 w 129"/>
                <a:gd name="T109" fmla="*/ 174 h 175"/>
                <a:gd name="T110" fmla="*/ 112 w 129"/>
                <a:gd name="T111" fmla="*/ 48 h 175"/>
                <a:gd name="T112" fmla="*/ 128 w 129"/>
                <a:gd name="T113" fmla="*/ 19 h 175"/>
                <a:gd name="T114" fmla="*/ 100 w 129"/>
                <a:gd name="T115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29" h="175">
                  <a:moveTo>
                    <a:pt x="31" y="173"/>
                  </a:moveTo>
                  <a:cubicBezTo>
                    <a:pt x="22" y="167"/>
                    <a:pt x="12" y="162"/>
                    <a:pt x="3" y="156"/>
                  </a:cubicBezTo>
                  <a:cubicBezTo>
                    <a:pt x="11" y="144"/>
                    <a:pt x="18" y="131"/>
                    <a:pt x="26" y="118"/>
                  </a:cubicBezTo>
                  <a:cubicBezTo>
                    <a:pt x="34" y="105"/>
                    <a:pt x="43" y="93"/>
                    <a:pt x="51" y="80"/>
                  </a:cubicBezTo>
                  <a:cubicBezTo>
                    <a:pt x="60" y="68"/>
                    <a:pt x="67" y="54"/>
                    <a:pt x="75" y="41"/>
                  </a:cubicBezTo>
                  <a:cubicBezTo>
                    <a:pt x="83" y="28"/>
                    <a:pt x="91" y="15"/>
                    <a:pt x="99" y="2"/>
                  </a:cubicBezTo>
                  <a:cubicBezTo>
                    <a:pt x="108" y="8"/>
                    <a:pt x="116" y="15"/>
                    <a:pt x="125" y="20"/>
                  </a:cubicBezTo>
                  <a:cubicBezTo>
                    <a:pt x="125" y="21"/>
                    <a:pt x="124" y="22"/>
                    <a:pt x="124" y="23"/>
                  </a:cubicBezTo>
                  <a:cubicBezTo>
                    <a:pt x="124" y="23"/>
                    <a:pt x="124" y="23"/>
                    <a:pt x="124" y="23"/>
                  </a:cubicBezTo>
                  <a:cubicBezTo>
                    <a:pt x="120" y="21"/>
                    <a:pt x="117" y="18"/>
                    <a:pt x="113" y="17"/>
                  </a:cubicBezTo>
                  <a:cubicBezTo>
                    <a:pt x="113" y="17"/>
                    <a:pt x="113" y="17"/>
                    <a:pt x="113" y="17"/>
                  </a:cubicBezTo>
                  <a:cubicBezTo>
                    <a:pt x="112" y="17"/>
                    <a:pt x="111" y="18"/>
                    <a:pt x="113" y="19"/>
                  </a:cubicBezTo>
                  <a:cubicBezTo>
                    <a:pt x="116" y="21"/>
                    <a:pt x="119" y="23"/>
                    <a:pt x="122" y="25"/>
                  </a:cubicBezTo>
                  <a:cubicBezTo>
                    <a:pt x="123" y="25"/>
                    <a:pt x="123" y="25"/>
                    <a:pt x="123" y="25"/>
                  </a:cubicBezTo>
                  <a:cubicBezTo>
                    <a:pt x="122" y="26"/>
                    <a:pt x="122" y="26"/>
                    <a:pt x="122" y="27"/>
                  </a:cubicBezTo>
                  <a:cubicBezTo>
                    <a:pt x="121" y="28"/>
                    <a:pt x="121" y="28"/>
                    <a:pt x="121" y="29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16" y="26"/>
                    <a:pt x="111" y="23"/>
                    <a:pt x="106" y="21"/>
                  </a:cubicBezTo>
                  <a:cubicBezTo>
                    <a:pt x="106" y="21"/>
                    <a:pt x="106" y="21"/>
                    <a:pt x="106" y="21"/>
                  </a:cubicBezTo>
                  <a:cubicBezTo>
                    <a:pt x="105" y="21"/>
                    <a:pt x="104" y="23"/>
                    <a:pt x="106" y="23"/>
                  </a:cubicBezTo>
                  <a:cubicBezTo>
                    <a:pt x="110" y="25"/>
                    <a:pt x="115" y="28"/>
                    <a:pt x="119" y="31"/>
                  </a:cubicBezTo>
                  <a:cubicBezTo>
                    <a:pt x="120" y="31"/>
                    <a:pt x="120" y="31"/>
                    <a:pt x="120" y="31"/>
                  </a:cubicBezTo>
                  <a:cubicBezTo>
                    <a:pt x="119" y="32"/>
                    <a:pt x="118" y="34"/>
                    <a:pt x="117" y="36"/>
                  </a:cubicBezTo>
                  <a:cubicBezTo>
                    <a:pt x="113" y="33"/>
                    <a:pt x="110" y="29"/>
                    <a:pt x="106" y="28"/>
                  </a:cubicBezTo>
                  <a:cubicBezTo>
                    <a:pt x="106" y="28"/>
                    <a:pt x="106" y="28"/>
                    <a:pt x="105" y="28"/>
                  </a:cubicBezTo>
                  <a:cubicBezTo>
                    <a:pt x="104" y="28"/>
                    <a:pt x="104" y="30"/>
                    <a:pt x="105" y="30"/>
                  </a:cubicBezTo>
                  <a:cubicBezTo>
                    <a:pt x="109" y="31"/>
                    <a:pt x="112" y="35"/>
                    <a:pt x="116" y="38"/>
                  </a:cubicBezTo>
                  <a:cubicBezTo>
                    <a:pt x="115" y="39"/>
                    <a:pt x="114" y="40"/>
                    <a:pt x="113" y="41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09" y="38"/>
                    <a:pt x="104" y="36"/>
                    <a:pt x="99" y="33"/>
                  </a:cubicBezTo>
                  <a:cubicBezTo>
                    <a:pt x="99" y="33"/>
                    <a:pt x="98" y="33"/>
                    <a:pt x="98" y="33"/>
                  </a:cubicBezTo>
                  <a:cubicBezTo>
                    <a:pt x="97" y="33"/>
                    <a:pt x="96" y="35"/>
                    <a:pt x="98" y="35"/>
                  </a:cubicBezTo>
                  <a:cubicBezTo>
                    <a:pt x="102" y="38"/>
                    <a:pt x="108" y="40"/>
                    <a:pt x="111" y="45"/>
                  </a:cubicBezTo>
                  <a:cubicBezTo>
                    <a:pt x="110" y="47"/>
                    <a:pt x="108" y="50"/>
                    <a:pt x="106" y="53"/>
                  </a:cubicBezTo>
                  <a:cubicBezTo>
                    <a:pt x="106" y="52"/>
                    <a:pt x="106" y="52"/>
                    <a:pt x="106" y="52"/>
                  </a:cubicBezTo>
                  <a:cubicBezTo>
                    <a:pt x="101" y="49"/>
                    <a:pt x="97" y="46"/>
                    <a:pt x="93" y="43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91" y="43"/>
                    <a:pt x="90" y="45"/>
                    <a:pt x="91" y="45"/>
                  </a:cubicBezTo>
                  <a:cubicBezTo>
                    <a:pt x="96" y="48"/>
                    <a:pt x="100" y="51"/>
                    <a:pt x="105" y="54"/>
                  </a:cubicBezTo>
                  <a:cubicBezTo>
                    <a:pt x="106" y="54"/>
                    <a:pt x="106" y="54"/>
                    <a:pt x="106" y="54"/>
                  </a:cubicBezTo>
                  <a:cubicBezTo>
                    <a:pt x="104" y="56"/>
                    <a:pt x="103" y="57"/>
                    <a:pt x="102" y="59"/>
                  </a:cubicBezTo>
                  <a:cubicBezTo>
                    <a:pt x="102" y="59"/>
                    <a:pt x="102" y="59"/>
                    <a:pt x="102" y="59"/>
                  </a:cubicBezTo>
                  <a:cubicBezTo>
                    <a:pt x="98" y="57"/>
                    <a:pt x="95" y="54"/>
                    <a:pt x="91" y="52"/>
                  </a:cubicBezTo>
                  <a:cubicBezTo>
                    <a:pt x="91" y="52"/>
                    <a:pt x="91" y="52"/>
                    <a:pt x="91" y="52"/>
                  </a:cubicBezTo>
                  <a:cubicBezTo>
                    <a:pt x="90" y="52"/>
                    <a:pt x="89" y="54"/>
                    <a:pt x="91" y="55"/>
                  </a:cubicBezTo>
                  <a:cubicBezTo>
                    <a:pt x="94" y="56"/>
                    <a:pt x="97" y="59"/>
                    <a:pt x="101" y="61"/>
                  </a:cubicBezTo>
                  <a:cubicBezTo>
                    <a:pt x="101" y="61"/>
                    <a:pt x="101" y="61"/>
                    <a:pt x="101" y="61"/>
                  </a:cubicBezTo>
                  <a:cubicBezTo>
                    <a:pt x="100" y="62"/>
                    <a:pt x="100" y="63"/>
                    <a:pt x="99" y="64"/>
                  </a:cubicBezTo>
                  <a:cubicBezTo>
                    <a:pt x="99" y="64"/>
                    <a:pt x="99" y="64"/>
                    <a:pt x="99" y="64"/>
                  </a:cubicBezTo>
                  <a:cubicBezTo>
                    <a:pt x="94" y="61"/>
                    <a:pt x="89" y="57"/>
                    <a:pt x="84" y="55"/>
                  </a:cubicBezTo>
                  <a:cubicBezTo>
                    <a:pt x="84" y="55"/>
                    <a:pt x="83" y="55"/>
                    <a:pt x="83" y="55"/>
                  </a:cubicBezTo>
                  <a:cubicBezTo>
                    <a:pt x="82" y="55"/>
                    <a:pt x="82" y="57"/>
                    <a:pt x="83" y="57"/>
                  </a:cubicBezTo>
                  <a:cubicBezTo>
                    <a:pt x="88" y="60"/>
                    <a:pt x="93" y="63"/>
                    <a:pt x="98" y="66"/>
                  </a:cubicBezTo>
                  <a:cubicBezTo>
                    <a:pt x="98" y="66"/>
                    <a:pt x="98" y="66"/>
                    <a:pt x="98" y="66"/>
                  </a:cubicBezTo>
                  <a:cubicBezTo>
                    <a:pt x="97" y="68"/>
                    <a:pt x="96" y="70"/>
                    <a:pt x="94" y="72"/>
                  </a:cubicBezTo>
                  <a:cubicBezTo>
                    <a:pt x="90" y="69"/>
                    <a:pt x="87" y="65"/>
                    <a:pt x="82" y="63"/>
                  </a:cubicBezTo>
                  <a:cubicBezTo>
                    <a:pt x="82" y="63"/>
                    <a:pt x="81" y="63"/>
                    <a:pt x="81" y="63"/>
                  </a:cubicBezTo>
                  <a:cubicBezTo>
                    <a:pt x="80" y="63"/>
                    <a:pt x="80" y="65"/>
                    <a:pt x="81" y="66"/>
                  </a:cubicBezTo>
                  <a:cubicBezTo>
                    <a:pt x="86" y="68"/>
                    <a:pt x="89" y="71"/>
                    <a:pt x="93" y="74"/>
                  </a:cubicBezTo>
                  <a:cubicBezTo>
                    <a:pt x="93" y="75"/>
                    <a:pt x="92" y="75"/>
                    <a:pt x="92" y="76"/>
                  </a:cubicBezTo>
                  <a:cubicBezTo>
                    <a:pt x="91" y="76"/>
                    <a:pt x="91" y="76"/>
                    <a:pt x="91" y="76"/>
                  </a:cubicBezTo>
                  <a:cubicBezTo>
                    <a:pt x="88" y="75"/>
                    <a:pt x="86" y="73"/>
                    <a:pt x="84" y="72"/>
                  </a:cubicBezTo>
                  <a:cubicBezTo>
                    <a:pt x="82" y="70"/>
                    <a:pt x="79" y="69"/>
                    <a:pt x="76" y="67"/>
                  </a:cubicBezTo>
                  <a:cubicBezTo>
                    <a:pt x="76" y="67"/>
                    <a:pt x="76" y="67"/>
                    <a:pt x="75" y="67"/>
                  </a:cubicBezTo>
                  <a:cubicBezTo>
                    <a:pt x="74" y="67"/>
                    <a:pt x="74" y="68"/>
                    <a:pt x="75" y="69"/>
                  </a:cubicBezTo>
                  <a:cubicBezTo>
                    <a:pt x="77" y="71"/>
                    <a:pt x="80" y="72"/>
                    <a:pt x="83" y="74"/>
                  </a:cubicBezTo>
                  <a:cubicBezTo>
                    <a:pt x="85" y="75"/>
                    <a:pt x="87" y="77"/>
                    <a:pt x="90" y="78"/>
                  </a:cubicBezTo>
                  <a:cubicBezTo>
                    <a:pt x="90" y="78"/>
                    <a:pt x="90" y="78"/>
                    <a:pt x="90" y="78"/>
                  </a:cubicBezTo>
                  <a:cubicBezTo>
                    <a:pt x="90" y="79"/>
                    <a:pt x="89" y="81"/>
                    <a:pt x="88" y="82"/>
                  </a:cubicBezTo>
                  <a:cubicBezTo>
                    <a:pt x="84" y="80"/>
                    <a:pt x="80" y="77"/>
                    <a:pt x="76" y="75"/>
                  </a:cubicBezTo>
                  <a:cubicBezTo>
                    <a:pt x="76" y="75"/>
                    <a:pt x="76" y="75"/>
                    <a:pt x="76" y="75"/>
                  </a:cubicBezTo>
                  <a:cubicBezTo>
                    <a:pt x="75" y="75"/>
                    <a:pt x="74" y="76"/>
                    <a:pt x="75" y="77"/>
                  </a:cubicBezTo>
                  <a:cubicBezTo>
                    <a:pt x="79" y="79"/>
                    <a:pt x="82" y="82"/>
                    <a:pt x="86" y="85"/>
                  </a:cubicBezTo>
                  <a:cubicBezTo>
                    <a:pt x="85" y="86"/>
                    <a:pt x="85" y="87"/>
                    <a:pt x="84" y="88"/>
                  </a:cubicBezTo>
                  <a:cubicBezTo>
                    <a:pt x="82" y="87"/>
                    <a:pt x="80" y="85"/>
                    <a:pt x="78" y="84"/>
                  </a:cubicBezTo>
                  <a:cubicBezTo>
                    <a:pt x="76" y="82"/>
                    <a:pt x="73" y="81"/>
                    <a:pt x="70" y="79"/>
                  </a:cubicBezTo>
                  <a:cubicBezTo>
                    <a:pt x="70" y="79"/>
                    <a:pt x="70" y="79"/>
                    <a:pt x="70" y="79"/>
                  </a:cubicBezTo>
                  <a:cubicBezTo>
                    <a:pt x="69" y="79"/>
                    <a:pt x="68" y="81"/>
                    <a:pt x="69" y="81"/>
                  </a:cubicBezTo>
                  <a:cubicBezTo>
                    <a:pt x="71" y="83"/>
                    <a:pt x="73" y="84"/>
                    <a:pt x="76" y="85"/>
                  </a:cubicBezTo>
                  <a:cubicBezTo>
                    <a:pt x="78" y="87"/>
                    <a:pt x="80" y="89"/>
                    <a:pt x="83" y="90"/>
                  </a:cubicBezTo>
                  <a:cubicBezTo>
                    <a:pt x="81" y="93"/>
                    <a:pt x="80" y="95"/>
                    <a:pt x="78" y="98"/>
                  </a:cubicBezTo>
                  <a:cubicBezTo>
                    <a:pt x="78" y="97"/>
                    <a:pt x="78" y="97"/>
                    <a:pt x="77" y="97"/>
                  </a:cubicBezTo>
                  <a:cubicBezTo>
                    <a:pt x="74" y="94"/>
                    <a:pt x="70" y="91"/>
                    <a:pt x="67" y="88"/>
                  </a:cubicBezTo>
                  <a:cubicBezTo>
                    <a:pt x="67" y="88"/>
                    <a:pt x="66" y="88"/>
                    <a:pt x="66" y="88"/>
                  </a:cubicBezTo>
                  <a:cubicBezTo>
                    <a:pt x="65" y="88"/>
                    <a:pt x="64" y="89"/>
                    <a:pt x="65" y="90"/>
                  </a:cubicBezTo>
                  <a:cubicBezTo>
                    <a:pt x="69" y="93"/>
                    <a:pt x="72" y="96"/>
                    <a:pt x="76" y="99"/>
                  </a:cubicBezTo>
                  <a:cubicBezTo>
                    <a:pt x="76" y="99"/>
                    <a:pt x="77" y="99"/>
                    <a:pt x="77" y="99"/>
                  </a:cubicBezTo>
                  <a:cubicBezTo>
                    <a:pt x="77" y="99"/>
                    <a:pt x="77" y="99"/>
                    <a:pt x="77" y="99"/>
                  </a:cubicBezTo>
                  <a:cubicBezTo>
                    <a:pt x="76" y="100"/>
                    <a:pt x="75" y="102"/>
                    <a:pt x="74" y="103"/>
                  </a:cubicBezTo>
                  <a:cubicBezTo>
                    <a:pt x="74" y="103"/>
                    <a:pt x="74" y="103"/>
                    <a:pt x="74" y="103"/>
                  </a:cubicBezTo>
                  <a:cubicBezTo>
                    <a:pt x="69" y="100"/>
                    <a:pt x="64" y="97"/>
                    <a:pt x="60" y="93"/>
                  </a:cubicBezTo>
                  <a:cubicBezTo>
                    <a:pt x="60" y="93"/>
                    <a:pt x="59" y="92"/>
                    <a:pt x="59" y="92"/>
                  </a:cubicBezTo>
                  <a:cubicBezTo>
                    <a:pt x="58" y="92"/>
                    <a:pt x="57" y="94"/>
                    <a:pt x="58" y="95"/>
                  </a:cubicBezTo>
                  <a:cubicBezTo>
                    <a:pt x="63" y="99"/>
                    <a:pt x="68" y="102"/>
                    <a:pt x="73" y="105"/>
                  </a:cubicBezTo>
                  <a:cubicBezTo>
                    <a:pt x="73" y="105"/>
                    <a:pt x="73" y="105"/>
                    <a:pt x="73" y="105"/>
                  </a:cubicBezTo>
                  <a:cubicBezTo>
                    <a:pt x="73" y="106"/>
                    <a:pt x="72" y="107"/>
                    <a:pt x="71" y="109"/>
                  </a:cubicBezTo>
                  <a:cubicBezTo>
                    <a:pt x="71" y="109"/>
                    <a:pt x="71" y="109"/>
                    <a:pt x="71" y="109"/>
                  </a:cubicBezTo>
                  <a:cubicBezTo>
                    <a:pt x="67" y="106"/>
                    <a:pt x="63" y="103"/>
                    <a:pt x="58" y="101"/>
                  </a:cubicBezTo>
                  <a:cubicBezTo>
                    <a:pt x="58" y="101"/>
                    <a:pt x="58" y="101"/>
                    <a:pt x="58" y="101"/>
                  </a:cubicBezTo>
                  <a:cubicBezTo>
                    <a:pt x="57" y="101"/>
                    <a:pt x="56" y="103"/>
                    <a:pt x="58" y="103"/>
                  </a:cubicBezTo>
                  <a:cubicBezTo>
                    <a:pt x="62" y="105"/>
                    <a:pt x="66" y="108"/>
                    <a:pt x="70" y="111"/>
                  </a:cubicBezTo>
                  <a:cubicBezTo>
                    <a:pt x="70" y="111"/>
                    <a:pt x="70" y="111"/>
                    <a:pt x="70" y="111"/>
                  </a:cubicBezTo>
                  <a:cubicBezTo>
                    <a:pt x="69" y="112"/>
                    <a:pt x="67" y="114"/>
                    <a:pt x="66" y="116"/>
                  </a:cubicBezTo>
                  <a:cubicBezTo>
                    <a:pt x="66" y="116"/>
                    <a:pt x="66" y="116"/>
                    <a:pt x="66" y="116"/>
                  </a:cubicBezTo>
                  <a:cubicBezTo>
                    <a:pt x="61" y="113"/>
                    <a:pt x="57" y="110"/>
                    <a:pt x="53" y="107"/>
                  </a:cubicBezTo>
                  <a:cubicBezTo>
                    <a:pt x="53" y="106"/>
                    <a:pt x="53" y="106"/>
                    <a:pt x="53" y="106"/>
                  </a:cubicBezTo>
                  <a:cubicBezTo>
                    <a:pt x="52" y="106"/>
                    <a:pt x="51" y="107"/>
                    <a:pt x="52" y="108"/>
                  </a:cubicBezTo>
                  <a:cubicBezTo>
                    <a:pt x="56" y="112"/>
                    <a:pt x="60" y="115"/>
                    <a:pt x="65" y="118"/>
                  </a:cubicBezTo>
                  <a:cubicBezTo>
                    <a:pt x="65" y="118"/>
                    <a:pt x="65" y="118"/>
                    <a:pt x="65" y="118"/>
                  </a:cubicBezTo>
                  <a:cubicBezTo>
                    <a:pt x="64" y="119"/>
                    <a:pt x="64" y="120"/>
                    <a:pt x="63" y="121"/>
                  </a:cubicBezTo>
                  <a:cubicBezTo>
                    <a:pt x="63" y="121"/>
                    <a:pt x="63" y="121"/>
                    <a:pt x="63" y="121"/>
                  </a:cubicBezTo>
                  <a:cubicBezTo>
                    <a:pt x="59" y="118"/>
                    <a:pt x="55" y="116"/>
                    <a:pt x="51" y="113"/>
                  </a:cubicBezTo>
                  <a:cubicBezTo>
                    <a:pt x="51" y="113"/>
                    <a:pt x="50" y="113"/>
                    <a:pt x="50" y="113"/>
                  </a:cubicBezTo>
                  <a:cubicBezTo>
                    <a:pt x="49" y="113"/>
                    <a:pt x="48" y="114"/>
                    <a:pt x="49" y="115"/>
                  </a:cubicBezTo>
                  <a:cubicBezTo>
                    <a:pt x="53" y="118"/>
                    <a:pt x="57" y="120"/>
                    <a:pt x="61" y="123"/>
                  </a:cubicBezTo>
                  <a:cubicBezTo>
                    <a:pt x="62" y="123"/>
                    <a:pt x="62" y="123"/>
                    <a:pt x="62" y="123"/>
                  </a:cubicBezTo>
                  <a:cubicBezTo>
                    <a:pt x="61" y="125"/>
                    <a:pt x="59" y="127"/>
                    <a:pt x="58" y="129"/>
                  </a:cubicBezTo>
                  <a:cubicBezTo>
                    <a:pt x="58" y="128"/>
                    <a:pt x="58" y="128"/>
                    <a:pt x="58" y="128"/>
                  </a:cubicBezTo>
                  <a:cubicBezTo>
                    <a:pt x="54" y="125"/>
                    <a:pt x="50" y="123"/>
                    <a:pt x="46" y="120"/>
                  </a:cubicBezTo>
                  <a:cubicBezTo>
                    <a:pt x="46" y="120"/>
                    <a:pt x="46" y="120"/>
                    <a:pt x="46" y="120"/>
                  </a:cubicBezTo>
                  <a:cubicBezTo>
                    <a:pt x="45" y="120"/>
                    <a:pt x="44" y="122"/>
                    <a:pt x="45" y="122"/>
                  </a:cubicBezTo>
                  <a:cubicBezTo>
                    <a:pt x="49" y="125"/>
                    <a:pt x="53" y="127"/>
                    <a:pt x="56" y="130"/>
                  </a:cubicBezTo>
                  <a:cubicBezTo>
                    <a:pt x="56" y="130"/>
                    <a:pt x="57" y="130"/>
                    <a:pt x="57" y="130"/>
                  </a:cubicBezTo>
                  <a:cubicBezTo>
                    <a:pt x="57" y="130"/>
                    <a:pt x="57" y="130"/>
                    <a:pt x="57" y="130"/>
                  </a:cubicBezTo>
                  <a:cubicBezTo>
                    <a:pt x="57" y="131"/>
                    <a:pt x="56" y="132"/>
                    <a:pt x="55" y="134"/>
                  </a:cubicBezTo>
                  <a:cubicBezTo>
                    <a:pt x="55" y="134"/>
                    <a:pt x="54" y="135"/>
                    <a:pt x="54" y="135"/>
                  </a:cubicBezTo>
                  <a:cubicBezTo>
                    <a:pt x="49" y="132"/>
                    <a:pt x="45" y="128"/>
                    <a:pt x="39" y="125"/>
                  </a:cubicBezTo>
                  <a:cubicBezTo>
                    <a:pt x="39" y="125"/>
                    <a:pt x="39" y="125"/>
                    <a:pt x="39" y="125"/>
                  </a:cubicBezTo>
                  <a:cubicBezTo>
                    <a:pt x="38" y="125"/>
                    <a:pt x="37" y="126"/>
                    <a:pt x="38" y="127"/>
                  </a:cubicBezTo>
                  <a:cubicBezTo>
                    <a:pt x="43" y="130"/>
                    <a:pt x="48" y="134"/>
                    <a:pt x="53" y="137"/>
                  </a:cubicBezTo>
                  <a:cubicBezTo>
                    <a:pt x="52" y="139"/>
                    <a:pt x="50" y="141"/>
                    <a:pt x="49" y="142"/>
                  </a:cubicBezTo>
                  <a:cubicBezTo>
                    <a:pt x="45" y="140"/>
                    <a:pt x="42" y="136"/>
                    <a:pt x="37" y="135"/>
                  </a:cubicBezTo>
                  <a:cubicBezTo>
                    <a:pt x="37" y="134"/>
                    <a:pt x="37" y="134"/>
                    <a:pt x="36" y="134"/>
                  </a:cubicBezTo>
                  <a:cubicBezTo>
                    <a:pt x="35" y="134"/>
                    <a:pt x="35" y="136"/>
                    <a:pt x="36" y="137"/>
                  </a:cubicBezTo>
                  <a:cubicBezTo>
                    <a:pt x="41" y="138"/>
                    <a:pt x="44" y="142"/>
                    <a:pt x="48" y="144"/>
                  </a:cubicBezTo>
                  <a:cubicBezTo>
                    <a:pt x="47" y="146"/>
                    <a:pt x="46" y="148"/>
                    <a:pt x="44" y="150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40" y="148"/>
                    <a:pt x="36" y="145"/>
                    <a:pt x="32" y="142"/>
                  </a:cubicBezTo>
                  <a:cubicBezTo>
                    <a:pt x="32" y="142"/>
                    <a:pt x="32" y="142"/>
                    <a:pt x="31" y="142"/>
                  </a:cubicBezTo>
                  <a:cubicBezTo>
                    <a:pt x="30" y="142"/>
                    <a:pt x="29" y="143"/>
                    <a:pt x="30" y="144"/>
                  </a:cubicBezTo>
                  <a:cubicBezTo>
                    <a:pt x="34" y="147"/>
                    <a:pt x="38" y="150"/>
                    <a:pt x="43" y="152"/>
                  </a:cubicBezTo>
                  <a:cubicBezTo>
                    <a:pt x="42" y="154"/>
                    <a:pt x="41" y="156"/>
                    <a:pt x="40" y="157"/>
                  </a:cubicBezTo>
                  <a:cubicBezTo>
                    <a:pt x="36" y="155"/>
                    <a:pt x="32" y="153"/>
                    <a:pt x="28" y="150"/>
                  </a:cubicBezTo>
                  <a:cubicBezTo>
                    <a:pt x="28" y="150"/>
                    <a:pt x="28" y="150"/>
                    <a:pt x="28" y="150"/>
                  </a:cubicBezTo>
                  <a:cubicBezTo>
                    <a:pt x="26" y="150"/>
                    <a:pt x="26" y="152"/>
                    <a:pt x="27" y="152"/>
                  </a:cubicBezTo>
                  <a:cubicBezTo>
                    <a:pt x="31" y="155"/>
                    <a:pt x="35" y="157"/>
                    <a:pt x="39" y="159"/>
                  </a:cubicBezTo>
                  <a:cubicBezTo>
                    <a:pt x="38" y="161"/>
                    <a:pt x="36" y="163"/>
                    <a:pt x="35" y="164"/>
                  </a:cubicBezTo>
                  <a:cubicBezTo>
                    <a:pt x="31" y="162"/>
                    <a:pt x="27" y="159"/>
                    <a:pt x="22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0" y="157"/>
                    <a:pt x="20" y="159"/>
                    <a:pt x="21" y="160"/>
                  </a:cubicBezTo>
                  <a:cubicBezTo>
                    <a:pt x="26" y="161"/>
                    <a:pt x="30" y="164"/>
                    <a:pt x="34" y="166"/>
                  </a:cubicBezTo>
                  <a:cubicBezTo>
                    <a:pt x="33" y="168"/>
                    <a:pt x="32" y="170"/>
                    <a:pt x="31" y="173"/>
                  </a:cubicBezTo>
                  <a:moveTo>
                    <a:pt x="99" y="0"/>
                  </a:moveTo>
                  <a:cubicBezTo>
                    <a:pt x="98" y="0"/>
                    <a:pt x="98" y="0"/>
                    <a:pt x="98" y="0"/>
                  </a:cubicBezTo>
                  <a:cubicBezTo>
                    <a:pt x="90" y="13"/>
                    <a:pt x="81" y="26"/>
                    <a:pt x="73" y="39"/>
                  </a:cubicBezTo>
                  <a:cubicBezTo>
                    <a:pt x="66" y="52"/>
                    <a:pt x="59" y="65"/>
                    <a:pt x="50" y="77"/>
                  </a:cubicBezTo>
                  <a:cubicBezTo>
                    <a:pt x="42" y="90"/>
                    <a:pt x="33" y="102"/>
                    <a:pt x="25" y="115"/>
                  </a:cubicBezTo>
                  <a:cubicBezTo>
                    <a:pt x="16" y="129"/>
                    <a:pt x="8" y="143"/>
                    <a:pt x="0" y="156"/>
                  </a:cubicBezTo>
                  <a:cubicBezTo>
                    <a:pt x="0" y="157"/>
                    <a:pt x="0" y="157"/>
                    <a:pt x="0" y="157"/>
                  </a:cubicBezTo>
                  <a:cubicBezTo>
                    <a:pt x="0" y="157"/>
                    <a:pt x="0" y="157"/>
                    <a:pt x="0" y="158"/>
                  </a:cubicBezTo>
                  <a:cubicBezTo>
                    <a:pt x="10" y="163"/>
                    <a:pt x="20" y="169"/>
                    <a:pt x="30" y="175"/>
                  </a:cubicBezTo>
                  <a:cubicBezTo>
                    <a:pt x="30" y="175"/>
                    <a:pt x="31" y="175"/>
                    <a:pt x="31" y="175"/>
                  </a:cubicBezTo>
                  <a:cubicBezTo>
                    <a:pt x="31" y="175"/>
                    <a:pt x="32" y="175"/>
                    <a:pt x="32" y="175"/>
                  </a:cubicBezTo>
                  <a:cubicBezTo>
                    <a:pt x="32" y="175"/>
                    <a:pt x="32" y="175"/>
                    <a:pt x="32" y="175"/>
                  </a:cubicBezTo>
                  <a:cubicBezTo>
                    <a:pt x="32" y="175"/>
                    <a:pt x="32" y="175"/>
                    <a:pt x="33" y="174"/>
                  </a:cubicBezTo>
                  <a:cubicBezTo>
                    <a:pt x="38" y="163"/>
                    <a:pt x="46" y="152"/>
                    <a:pt x="53" y="142"/>
                  </a:cubicBezTo>
                  <a:cubicBezTo>
                    <a:pt x="60" y="130"/>
                    <a:pt x="67" y="119"/>
                    <a:pt x="75" y="107"/>
                  </a:cubicBezTo>
                  <a:cubicBezTo>
                    <a:pt x="87" y="88"/>
                    <a:pt x="100" y="68"/>
                    <a:pt x="112" y="48"/>
                  </a:cubicBezTo>
                  <a:cubicBezTo>
                    <a:pt x="116" y="42"/>
                    <a:pt x="120" y="36"/>
                    <a:pt x="123" y="30"/>
                  </a:cubicBezTo>
                  <a:cubicBezTo>
                    <a:pt x="125" y="27"/>
                    <a:pt x="127" y="24"/>
                    <a:pt x="128" y="21"/>
                  </a:cubicBezTo>
                  <a:cubicBezTo>
                    <a:pt x="128" y="21"/>
                    <a:pt x="129" y="20"/>
                    <a:pt x="128" y="19"/>
                  </a:cubicBezTo>
                  <a:cubicBezTo>
                    <a:pt x="118" y="13"/>
                    <a:pt x="110" y="6"/>
                    <a:pt x="101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99" y="0"/>
                    <a:pt x="99" y="0"/>
                    <a:pt x="99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  <p:sp>
          <p:nvSpPr>
            <p:cNvPr id="39" name="Freeform 38"/>
            <p:cNvSpPr>
              <a:spLocks/>
            </p:cNvSpPr>
            <p:nvPr/>
          </p:nvSpPr>
          <p:spPr bwMode="auto">
            <a:xfrm>
              <a:off x="5952794" y="3347964"/>
              <a:ext cx="60325" cy="38100"/>
            </a:xfrm>
            <a:custGeom>
              <a:avLst/>
              <a:gdLst>
                <a:gd name="T0" fmla="*/ 1 w 14"/>
                <a:gd name="T1" fmla="*/ 0 h 9"/>
                <a:gd name="T2" fmla="*/ 1 w 14"/>
                <a:gd name="T3" fmla="*/ 2 h 9"/>
                <a:gd name="T4" fmla="*/ 11 w 14"/>
                <a:gd name="T5" fmla="*/ 9 h 9"/>
                <a:gd name="T6" fmla="*/ 12 w 14"/>
                <a:gd name="T7" fmla="*/ 9 h 9"/>
                <a:gd name="T8" fmla="*/ 12 w 14"/>
                <a:gd name="T9" fmla="*/ 7 h 9"/>
                <a:gd name="T10" fmla="*/ 2 w 14"/>
                <a:gd name="T11" fmla="*/ 0 h 9"/>
                <a:gd name="T12" fmla="*/ 1 w 14"/>
                <a:gd name="T13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9">
                  <a:moveTo>
                    <a:pt x="1" y="0"/>
                  </a:moveTo>
                  <a:cubicBezTo>
                    <a:pt x="0" y="0"/>
                    <a:pt x="0" y="1"/>
                    <a:pt x="1" y="2"/>
                  </a:cubicBezTo>
                  <a:cubicBezTo>
                    <a:pt x="4" y="4"/>
                    <a:pt x="8" y="7"/>
                    <a:pt x="11" y="9"/>
                  </a:cubicBezTo>
                  <a:cubicBezTo>
                    <a:pt x="11" y="9"/>
                    <a:pt x="12" y="9"/>
                    <a:pt x="12" y="9"/>
                  </a:cubicBezTo>
                  <a:cubicBezTo>
                    <a:pt x="13" y="9"/>
                    <a:pt x="14" y="8"/>
                    <a:pt x="12" y="7"/>
                  </a:cubicBezTo>
                  <a:cubicBezTo>
                    <a:pt x="9" y="5"/>
                    <a:pt x="6" y="2"/>
                    <a:pt x="2" y="0"/>
                  </a:cubicBezTo>
                  <a:cubicBezTo>
                    <a:pt x="2" y="0"/>
                    <a:pt x="2" y="0"/>
                    <a:pt x="1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39"/>
            <p:cNvSpPr>
              <a:spLocks noEditPoints="1"/>
            </p:cNvSpPr>
            <p:nvPr/>
          </p:nvSpPr>
          <p:spPr bwMode="auto">
            <a:xfrm>
              <a:off x="3112756" y="1781102"/>
              <a:ext cx="1085850" cy="728663"/>
            </a:xfrm>
            <a:custGeom>
              <a:avLst/>
              <a:gdLst>
                <a:gd name="T0" fmla="*/ 220 w 256"/>
                <a:gd name="T1" fmla="*/ 9 h 172"/>
                <a:gd name="T2" fmla="*/ 197 w 256"/>
                <a:gd name="T3" fmla="*/ 74 h 172"/>
                <a:gd name="T4" fmla="*/ 25 w 256"/>
                <a:gd name="T5" fmla="*/ 168 h 172"/>
                <a:gd name="T6" fmla="*/ 9 w 256"/>
                <a:gd name="T7" fmla="*/ 125 h 172"/>
                <a:gd name="T8" fmla="*/ 18 w 256"/>
                <a:gd name="T9" fmla="*/ 141 h 172"/>
                <a:gd name="T10" fmla="*/ 12 w 256"/>
                <a:gd name="T11" fmla="*/ 123 h 172"/>
                <a:gd name="T12" fmla="*/ 17 w 256"/>
                <a:gd name="T13" fmla="*/ 121 h 172"/>
                <a:gd name="T14" fmla="*/ 31 w 256"/>
                <a:gd name="T15" fmla="*/ 138 h 172"/>
                <a:gd name="T16" fmla="*/ 26 w 256"/>
                <a:gd name="T17" fmla="*/ 115 h 172"/>
                <a:gd name="T18" fmla="*/ 37 w 256"/>
                <a:gd name="T19" fmla="*/ 130 h 172"/>
                <a:gd name="T20" fmla="*/ 36 w 256"/>
                <a:gd name="T21" fmla="*/ 109 h 172"/>
                <a:gd name="T22" fmla="*/ 50 w 256"/>
                <a:gd name="T23" fmla="*/ 128 h 172"/>
                <a:gd name="T24" fmla="*/ 51 w 256"/>
                <a:gd name="T25" fmla="*/ 102 h 172"/>
                <a:gd name="T26" fmla="*/ 65 w 256"/>
                <a:gd name="T27" fmla="*/ 120 h 172"/>
                <a:gd name="T28" fmla="*/ 61 w 256"/>
                <a:gd name="T29" fmla="*/ 95 h 172"/>
                <a:gd name="T30" fmla="*/ 71 w 256"/>
                <a:gd name="T31" fmla="*/ 112 h 172"/>
                <a:gd name="T32" fmla="*/ 64 w 256"/>
                <a:gd name="T33" fmla="*/ 94 h 172"/>
                <a:gd name="T34" fmla="*/ 81 w 256"/>
                <a:gd name="T35" fmla="*/ 113 h 172"/>
                <a:gd name="T36" fmla="*/ 71 w 256"/>
                <a:gd name="T37" fmla="*/ 90 h 172"/>
                <a:gd name="T38" fmla="*/ 89 w 256"/>
                <a:gd name="T39" fmla="*/ 104 h 172"/>
                <a:gd name="T40" fmla="*/ 82 w 256"/>
                <a:gd name="T41" fmla="*/ 83 h 172"/>
                <a:gd name="T42" fmla="*/ 92 w 256"/>
                <a:gd name="T43" fmla="*/ 92 h 172"/>
                <a:gd name="T44" fmla="*/ 102 w 256"/>
                <a:gd name="T45" fmla="*/ 102 h 172"/>
                <a:gd name="T46" fmla="*/ 88 w 256"/>
                <a:gd name="T47" fmla="*/ 80 h 172"/>
                <a:gd name="T48" fmla="*/ 105 w 256"/>
                <a:gd name="T49" fmla="*/ 94 h 172"/>
                <a:gd name="T50" fmla="*/ 104 w 256"/>
                <a:gd name="T51" fmla="*/ 72 h 172"/>
                <a:gd name="T52" fmla="*/ 116 w 256"/>
                <a:gd name="T53" fmla="*/ 93 h 172"/>
                <a:gd name="T54" fmla="*/ 107 w 256"/>
                <a:gd name="T55" fmla="*/ 70 h 172"/>
                <a:gd name="T56" fmla="*/ 125 w 256"/>
                <a:gd name="T57" fmla="*/ 83 h 172"/>
                <a:gd name="T58" fmla="*/ 121 w 256"/>
                <a:gd name="T59" fmla="*/ 64 h 172"/>
                <a:gd name="T60" fmla="*/ 126 w 256"/>
                <a:gd name="T61" fmla="*/ 60 h 172"/>
                <a:gd name="T62" fmla="*/ 140 w 256"/>
                <a:gd name="T63" fmla="*/ 81 h 172"/>
                <a:gd name="T64" fmla="*/ 134 w 256"/>
                <a:gd name="T65" fmla="*/ 55 h 172"/>
                <a:gd name="T66" fmla="*/ 145 w 256"/>
                <a:gd name="T67" fmla="*/ 74 h 172"/>
                <a:gd name="T68" fmla="*/ 137 w 256"/>
                <a:gd name="T69" fmla="*/ 54 h 172"/>
                <a:gd name="T70" fmla="*/ 154 w 256"/>
                <a:gd name="T71" fmla="*/ 70 h 172"/>
                <a:gd name="T72" fmla="*/ 148 w 256"/>
                <a:gd name="T73" fmla="*/ 48 h 172"/>
                <a:gd name="T74" fmla="*/ 153 w 256"/>
                <a:gd name="T75" fmla="*/ 46 h 172"/>
                <a:gd name="T76" fmla="*/ 165 w 256"/>
                <a:gd name="T77" fmla="*/ 62 h 172"/>
                <a:gd name="T78" fmla="*/ 164 w 256"/>
                <a:gd name="T79" fmla="*/ 39 h 172"/>
                <a:gd name="T80" fmla="*/ 174 w 256"/>
                <a:gd name="T81" fmla="*/ 59 h 172"/>
                <a:gd name="T82" fmla="*/ 166 w 256"/>
                <a:gd name="T83" fmla="*/ 38 h 172"/>
                <a:gd name="T84" fmla="*/ 185 w 256"/>
                <a:gd name="T85" fmla="*/ 57 h 172"/>
                <a:gd name="T86" fmla="*/ 177 w 256"/>
                <a:gd name="T87" fmla="*/ 32 h 172"/>
                <a:gd name="T88" fmla="*/ 196 w 256"/>
                <a:gd name="T89" fmla="*/ 47 h 172"/>
                <a:gd name="T90" fmla="*/ 196 w 256"/>
                <a:gd name="T91" fmla="*/ 22 h 172"/>
                <a:gd name="T92" fmla="*/ 207 w 256"/>
                <a:gd name="T93" fmla="*/ 41 h 172"/>
                <a:gd name="T94" fmla="*/ 206 w 256"/>
                <a:gd name="T95" fmla="*/ 16 h 172"/>
                <a:gd name="T96" fmla="*/ 219 w 256"/>
                <a:gd name="T97" fmla="*/ 31 h 172"/>
                <a:gd name="T98" fmla="*/ 229 w 256"/>
                <a:gd name="T99" fmla="*/ 28 h 172"/>
                <a:gd name="T100" fmla="*/ 227 w 256"/>
                <a:gd name="T101" fmla="*/ 0 h 172"/>
                <a:gd name="T102" fmla="*/ 40 w 256"/>
                <a:gd name="T103" fmla="*/ 103 h 172"/>
                <a:gd name="T104" fmla="*/ 1 w 256"/>
                <a:gd name="T105" fmla="*/ 128 h 172"/>
                <a:gd name="T106" fmla="*/ 25 w 256"/>
                <a:gd name="T107" fmla="*/ 172 h 172"/>
                <a:gd name="T108" fmla="*/ 138 w 256"/>
                <a:gd name="T109" fmla="*/ 108 h 172"/>
                <a:gd name="T110" fmla="*/ 256 w 256"/>
                <a:gd name="T111" fmla="*/ 45 h 172"/>
                <a:gd name="T112" fmla="*/ 229 w 256"/>
                <a:gd name="T113" fmla="*/ 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56" h="172">
                  <a:moveTo>
                    <a:pt x="230" y="29"/>
                  </a:moveTo>
                  <a:cubicBezTo>
                    <a:pt x="231" y="29"/>
                    <a:pt x="233" y="27"/>
                    <a:pt x="231" y="26"/>
                  </a:cubicBezTo>
                  <a:cubicBezTo>
                    <a:pt x="226" y="21"/>
                    <a:pt x="224" y="14"/>
                    <a:pt x="220" y="9"/>
                  </a:cubicBezTo>
                  <a:cubicBezTo>
                    <a:pt x="223" y="7"/>
                    <a:pt x="226" y="5"/>
                    <a:pt x="228" y="3"/>
                  </a:cubicBezTo>
                  <a:cubicBezTo>
                    <a:pt x="236" y="17"/>
                    <a:pt x="244" y="30"/>
                    <a:pt x="252" y="43"/>
                  </a:cubicBezTo>
                  <a:cubicBezTo>
                    <a:pt x="233" y="53"/>
                    <a:pt x="215" y="64"/>
                    <a:pt x="197" y="74"/>
                  </a:cubicBezTo>
                  <a:cubicBezTo>
                    <a:pt x="178" y="85"/>
                    <a:pt x="158" y="95"/>
                    <a:pt x="139" y="104"/>
                  </a:cubicBezTo>
                  <a:cubicBezTo>
                    <a:pt x="119" y="114"/>
                    <a:pt x="101" y="126"/>
                    <a:pt x="83" y="137"/>
                  </a:cubicBezTo>
                  <a:cubicBezTo>
                    <a:pt x="64" y="148"/>
                    <a:pt x="44" y="158"/>
                    <a:pt x="25" y="168"/>
                  </a:cubicBezTo>
                  <a:cubicBezTo>
                    <a:pt x="25" y="168"/>
                    <a:pt x="25" y="168"/>
                    <a:pt x="25" y="168"/>
                  </a:cubicBezTo>
                  <a:cubicBezTo>
                    <a:pt x="18" y="155"/>
                    <a:pt x="12" y="141"/>
                    <a:pt x="5" y="128"/>
                  </a:cubicBezTo>
                  <a:cubicBezTo>
                    <a:pt x="6" y="127"/>
                    <a:pt x="7" y="126"/>
                    <a:pt x="9" y="125"/>
                  </a:cubicBezTo>
                  <a:cubicBezTo>
                    <a:pt x="9" y="125"/>
                    <a:pt x="9" y="125"/>
                    <a:pt x="9" y="125"/>
                  </a:cubicBezTo>
                  <a:cubicBezTo>
                    <a:pt x="12" y="130"/>
                    <a:pt x="14" y="136"/>
                    <a:pt x="17" y="141"/>
                  </a:cubicBezTo>
                  <a:cubicBezTo>
                    <a:pt x="18" y="141"/>
                    <a:pt x="18" y="141"/>
                    <a:pt x="18" y="141"/>
                  </a:cubicBezTo>
                  <a:cubicBezTo>
                    <a:pt x="20" y="141"/>
                    <a:pt x="21" y="139"/>
                    <a:pt x="20" y="138"/>
                  </a:cubicBezTo>
                  <a:cubicBezTo>
                    <a:pt x="16" y="134"/>
                    <a:pt x="15" y="128"/>
                    <a:pt x="12" y="124"/>
                  </a:cubicBezTo>
                  <a:cubicBezTo>
                    <a:pt x="12" y="123"/>
                    <a:pt x="12" y="123"/>
                    <a:pt x="12" y="123"/>
                  </a:cubicBezTo>
                  <a:cubicBezTo>
                    <a:pt x="12" y="123"/>
                    <a:pt x="13" y="122"/>
                    <a:pt x="14" y="122"/>
                  </a:cubicBezTo>
                  <a:cubicBezTo>
                    <a:pt x="15" y="121"/>
                    <a:pt x="16" y="121"/>
                    <a:pt x="17" y="120"/>
                  </a:cubicBezTo>
                  <a:cubicBezTo>
                    <a:pt x="17" y="121"/>
                    <a:pt x="17" y="121"/>
                    <a:pt x="17" y="121"/>
                  </a:cubicBezTo>
                  <a:cubicBezTo>
                    <a:pt x="21" y="128"/>
                    <a:pt x="24" y="134"/>
                    <a:pt x="29" y="140"/>
                  </a:cubicBezTo>
                  <a:cubicBezTo>
                    <a:pt x="29" y="141"/>
                    <a:pt x="30" y="141"/>
                    <a:pt x="30" y="141"/>
                  </a:cubicBezTo>
                  <a:cubicBezTo>
                    <a:pt x="31" y="141"/>
                    <a:pt x="33" y="139"/>
                    <a:pt x="31" y="138"/>
                  </a:cubicBezTo>
                  <a:cubicBezTo>
                    <a:pt x="27" y="132"/>
                    <a:pt x="24" y="126"/>
                    <a:pt x="20" y="119"/>
                  </a:cubicBezTo>
                  <a:cubicBezTo>
                    <a:pt x="20" y="119"/>
                    <a:pt x="20" y="119"/>
                    <a:pt x="19" y="119"/>
                  </a:cubicBezTo>
                  <a:cubicBezTo>
                    <a:pt x="22" y="117"/>
                    <a:pt x="24" y="116"/>
                    <a:pt x="26" y="115"/>
                  </a:cubicBezTo>
                  <a:cubicBezTo>
                    <a:pt x="28" y="121"/>
                    <a:pt x="30" y="127"/>
                    <a:pt x="34" y="132"/>
                  </a:cubicBezTo>
                  <a:cubicBezTo>
                    <a:pt x="35" y="132"/>
                    <a:pt x="35" y="132"/>
                    <a:pt x="36" y="132"/>
                  </a:cubicBezTo>
                  <a:cubicBezTo>
                    <a:pt x="37" y="132"/>
                    <a:pt x="38" y="131"/>
                    <a:pt x="37" y="130"/>
                  </a:cubicBezTo>
                  <a:cubicBezTo>
                    <a:pt x="33" y="125"/>
                    <a:pt x="31" y="119"/>
                    <a:pt x="29" y="113"/>
                  </a:cubicBezTo>
                  <a:cubicBezTo>
                    <a:pt x="31" y="112"/>
                    <a:pt x="32" y="111"/>
                    <a:pt x="34" y="110"/>
                  </a:cubicBezTo>
                  <a:cubicBezTo>
                    <a:pt x="35" y="110"/>
                    <a:pt x="35" y="109"/>
                    <a:pt x="36" y="109"/>
                  </a:cubicBezTo>
                  <a:cubicBezTo>
                    <a:pt x="38" y="117"/>
                    <a:pt x="43" y="123"/>
                    <a:pt x="47" y="130"/>
                  </a:cubicBezTo>
                  <a:cubicBezTo>
                    <a:pt x="47" y="130"/>
                    <a:pt x="48" y="131"/>
                    <a:pt x="48" y="131"/>
                  </a:cubicBezTo>
                  <a:cubicBezTo>
                    <a:pt x="50" y="131"/>
                    <a:pt x="51" y="129"/>
                    <a:pt x="50" y="128"/>
                  </a:cubicBezTo>
                  <a:cubicBezTo>
                    <a:pt x="46" y="121"/>
                    <a:pt x="41" y="115"/>
                    <a:pt x="39" y="107"/>
                  </a:cubicBezTo>
                  <a:cubicBezTo>
                    <a:pt x="43" y="105"/>
                    <a:pt x="47" y="103"/>
                    <a:pt x="51" y="101"/>
                  </a:cubicBezTo>
                  <a:cubicBezTo>
                    <a:pt x="51" y="101"/>
                    <a:pt x="51" y="101"/>
                    <a:pt x="51" y="102"/>
                  </a:cubicBezTo>
                  <a:cubicBezTo>
                    <a:pt x="55" y="108"/>
                    <a:pt x="59" y="115"/>
                    <a:pt x="62" y="122"/>
                  </a:cubicBezTo>
                  <a:cubicBezTo>
                    <a:pt x="62" y="122"/>
                    <a:pt x="63" y="123"/>
                    <a:pt x="63" y="123"/>
                  </a:cubicBezTo>
                  <a:cubicBezTo>
                    <a:pt x="64" y="123"/>
                    <a:pt x="65" y="121"/>
                    <a:pt x="65" y="120"/>
                  </a:cubicBezTo>
                  <a:cubicBezTo>
                    <a:pt x="62" y="113"/>
                    <a:pt x="58" y="107"/>
                    <a:pt x="54" y="100"/>
                  </a:cubicBezTo>
                  <a:cubicBezTo>
                    <a:pt x="54" y="100"/>
                    <a:pt x="53" y="100"/>
                    <a:pt x="53" y="99"/>
                  </a:cubicBezTo>
                  <a:cubicBezTo>
                    <a:pt x="55" y="98"/>
                    <a:pt x="58" y="97"/>
                    <a:pt x="61" y="95"/>
                  </a:cubicBezTo>
                  <a:cubicBezTo>
                    <a:pt x="61" y="95"/>
                    <a:pt x="61" y="95"/>
                    <a:pt x="61" y="95"/>
                  </a:cubicBezTo>
                  <a:cubicBezTo>
                    <a:pt x="64" y="101"/>
                    <a:pt x="66" y="107"/>
                    <a:pt x="69" y="111"/>
                  </a:cubicBezTo>
                  <a:cubicBezTo>
                    <a:pt x="70" y="112"/>
                    <a:pt x="70" y="112"/>
                    <a:pt x="71" y="112"/>
                  </a:cubicBezTo>
                  <a:cubicBezTo>
                    <a:pt x="72" y="112"/>
                    <a:pt x="73" y="110"/>
                    <a:pt x="72" y="109"/>
                  </a:cubicBezTo>
                  <a:cubicBezTo>
                    <a:pt x="68" y="104"/>
                    <a:pt x="67" y="99"/>
                    <a:pt x="64" y="94"/>
                  </a:cubicBezTo>
                  <a:cubicBezTo>
                    <a:pt x="64" y="94"/>
                    <a:pt x="64" y="94"/>
                    <a:pt x="64" y="94"/>
                  </a:cubicBezTo>
                  <a:cubicBezTo>
                    <a:pt x="65" y="93"/>
                    <a:pt x="66" y="92"/>
                    <a:pt x="68" y="91"/>
                  </a:cubicBezTo>
                  <a:cubicBezTo>
                    <a:pt x="68" y="92"/>
                    <a:pt x="68" y="92"/>
                    <a:pt x="68" y="92"/>
                  </a:cubicBezTo>
                  <a:cubicBezTo>
                    <a:pt x="72" y="99"/>
                    <a:pt x="76" y="107"/>
                    <a:pt x="81" y="113"/>
                  </a:cubicBezTo>
                  <a:cubicBezTo>
                    <a:pt x="81" y="114"/>
                    <a:pt x="82" y="114"/>
                    <a:pt x="82" y="114"/>
                  </a:cubicBezTo>
                  <a:cubicBezTo>
                    <a:pt x="83" y="114"/>
                    <a:pt x="85" y="112"/>
                    <a:pt x="83" y="111"/>
                  </a:cubicBezTo>
                  <a:cubicBezTo>
                    <a:pt x="78" y="105"/>
                    <a:pt x="75" y="97"/>
                    <a:pt x="71" y="90"/>
                  </a:cubicBezTo>
                  <a:cubicBezTo>
                    <a:pt x="71" y="90"/>
                    <a:pt x="71" y="90"/>
                    <a:pt x="71" y="90"/>
                  </a:cubicBezTo>
                  <a:cubicBezTo>
                    <a:pt x="73" y="88"/>
                    <a:pt x="76" y="86"/>
                    <a:pt x="79" y="85"/>
                  </a:cubicBezTo>
                  <a:cubicBezTo>
                    <a:pt x="82" y="91"/>
                    <a:pt x="84" y="98"/>
                    <a:pt x="89" y="104"/>
                  </a:cubicBezTo>
                  <a:cubicBezTo>
                    <a:pt x="89" y="104"/>
                    <a:pt x="90" y="105"/>
                    <a:pt x="90" y="105"/>
                  </a:cubicBezTo>
                  <a:cubicBezTo>
                    <a:pt x="92" y="105"/>
                    <a:pt x="93" y="103"/>
                    <a:pt x="92" y="102"/>
                  </a:cubicBezTo>
                  <a:cubicBezTo>
                    <a:pt x="87" y="96"/>
                    <a:pt x="85" y="89"/>
                    <a:pt x="82" y="83"/>
                  </a:cubicBezTo>
                  <a:cubicBezTo>
                    <a:pt x="83" y="83"/>
                    <a:pt x="84" y="82"/>
                    <a:pt x="86" y="81"/>
                  </a:cubicBezTo>
                  <a:cubicBezTo>
                    <a:pt x="86" y="82"/>
                    <a:pt x="86" y="82"/>
                    <a:pt x="86" y="83"/>
                  </a:cubicBezTo>
                  <a:cubicBezTo>
                    <a:pt x="89" y="85"/>
                    <a:pt x="90" y="89"/>
                    <a:pt x="92" y="92"/>
                  </a:cubicBezTo>
                  <a:cubicBezTo>
                    <a:pt x="94" y="96"/>
                    <a:pt x="97" y="100"/>
                    <a:pt x="99" y="104"/>
                  </a:cubicBezTo>
                  <a:cubicBezTo>
                    <a:pt x="99" y="104"/>
                    <a:pt x="100" y="104"/>
                    <a:pt x="100" y="104"/>
                  </a:cubicBezTo>
                  <a:cubicBezTo>
                    <a:pt x="101" y="104"/>
                    <a:pt x="103" y="103"/>
                    <a:pt x="102" y="102"/>
                  </a:cubicBezTo>
                  <a:cubicBezTo>
                    <a:pt x="100" y="98"/>
                    <a:pt x="97" y="94"/>
                    <a:pt x="95" y="90"/>
                  </a:cubicBezTo>
                  <a:cubicBezTo>
                    <a:pt x="93" y="87"/>
                    <a:pt x="91" y="83"/>
                    <a:pt x="89" y="80"/>
                  </a:cubicBezTo>
                  <a:cubicBezTo>
                    <a:pt x="88" y="80"/>
                    <a:pt x="88" y="80"/>
                    <a:pt x="88" y="80"/>
                  </a:cubicBezTo>
                  <a:cubicBezTo>
                    <a:pt x="91" y="79"/>
                    <a:pt x="93" y="78"/>
                    <a:pt x="95" y="76"/>
                  </a:cubicBezTo>
                  <a:cubicBezTo>
                    <a:pt x="98" y="82"/>
                    <a:pt x="101" y="88"/>
                    <a:pt x="104" y="94"/>
                  </a:cubicBezTo>
                  <a:cubicBezTo>
                    <a:pt x="104" y="94"/>
                    <a:pt x="105" y="94"/>
                    <a:pt x="105" y="94"/>
                  </a:cubicBezTo>
                  <a:cubicBezTo>
                    <a:pt x="106" y="94"/>
                    <a:pt x="108" y="93"/>
                    <a:pt x="107" y="92"/>
                  </a:cubicBezTo>
                  <a:cubicBezTo>
                    <a:pt x="104" y="86"/>
                    <a:pt x="101" y="80"/>
                    <a:pt x="98" y="75"/>
                  </a:cubicBezTo>
                  <a:cubicBezTo>
                    <a:pt x="100" y="74"/>
                    <a:pt x="102" y="73"/>
                    <a:pt x="104" y="72"/>
                  </a:cubicBezTo>
                  <a:cubicBezTo>
                    <a:pt x="106" y="75"/>
                    <a:pt x="107" y="78"/>
                    <a:pt x="108" y="82"/>
                  </a:cubicBezTo>
                  <a:cubicBezTo>
                    <a:pt x="109" y="85"/>
                    <a:pt x="112" y="89"/>
                    <a:pt x="114" y="92"/>
                  </a:cubicBezTo>
                  <a:cubicBezTo>
                    <a:pt x="115" y="93"/>
                    <a:pt x="115" y="93"/>
                    <a:pt x="116" y="93"/>
                  </a:cubicBezTo>
                  <a:cubicBezTo>
                    <a:pt x="117" y="93"/>
                    <a:pt x="118" y="92"/>
                    <a:pt x="117" y="91"/>
                  </a:cubicBezTo>
                  <a:cubicBezTo>
                    <a:pt x="116" y="87"/>
                    <a:pt x="114" y="84"/>
                    <a:pt x="112" y="81"/>
                  </a:cubicBezTo>
                  <a:cubicBezTo>
                    <a:pt x="110" y="78"/>
                    <a:pt x="109" y="73"/>
                    <a:pt x="107" y="70"/>
                  </a:cubicBezTo>
                  <a:cubicBezTo>
                    <a:pt x="110" y="68"/>
                    <a:pt x="114" y="66"/>
                    <a:pt x="118" y="64"/>
                  </a:cubicBezTo>
                  <a:cubicBezTo>
                    <a:pt x="117" y="64"/>
                    <a:pt x="117" y="65"/>
                    <a:pt x="118" y="66"/>
                  </a:cubicBezTo>
                  <a:cubicBezTo>
                    <a:pt x="121" y="71"/>
                    <a:pt x="123" y="77"/>
                    <a:pt x="125" y="83"/>
                  </a:cubicBezTo>
                  <a:cubicBezTo>
                    <a:pt x="125" y="84"/>
                    <a:pt x="126" y="85"/>
                    <a:pt x="127" y="85"/>
                  </a:cubicBezTo>
                  <a:cubicBezTo>
                    <a:pt x="128" y="85"/>
                    <a:pt x="129" y="84"/>
                    <a:pt x="128" y="83"/>
                  </a:cubicBezTo>
                  <a:cubicBezTo>
                    <a:pt x="126" y="76"/>
                    <a:pt x="124" y="70"/>
                    <a:pt x="121" y="64"/>
                  </a:cubicBezTo>
                  <a:cubicBezTo>
                    <a:pt x="120" y="63"/>
                    <a:pt x="120" y="63"/>
                    <a:pt x="119" y="63"/>
                  </a:cubicBezTo>
                  <a:cubicBezTo>
                    <a:pt x="122" y="62"/>
                    <a:pt x="124" y="61"/>
                    <a:pt x="126" y="60"/>
                  </a:cubicBezTo>
                  <a:cubicBezTo>
                    <a:pt x="126" y="60"/>
                    <a:pt x="126" y="60"/>
                    <a:pt x="126" y="60"/>
                  </a:cubicBezTo>
                  <a:cubicBezTo>
                    <a:pt x="130" y="68"/>
                    <a:pt x="134" y="75"/>
                    <a:pt x="137" y="83"/>
                  </a:cubicBezTo>
                  <a:cubicBezTo>
                    <a:pt x="137" y="83"/>
                    <a:pt x="138" y="84"/>
                    <a:pt x="138" y="84"/>
                  </a:cubicBezTo>
                  <a:cubicBezTo>
                    <a:pt x="139" y="84"/>
                    <a:pt x="140" y="82"/>
                    <a:pt x="140" y="81"/>
                  </a:cubicBezTo>
                  <a:cubicBezTo>
                    <a:pt x="137" y="73"/>
                    <a:pt x="133" y="66"/>
                    <a:pt x="129" y="59"/>
                  </a:cubicBezTo>
                  <a:cubicBezTo>
                    <a:pt x="129" y="58"/>
                    <a:pt x="129" y="58"/>
                    <a:pt x="129" y="58"/>
                  </a:cubicBezTo>
                  <a:cubicBezTo>
                    <a:pt x="130" y="57"/>
                    <a:pt x="132" y="56"/>
                    <a:pt x="134" y="55"/>
                  </a:cubicBezTo>
                  <a:cubicBezTo>
                    <a:pt x="134" y="55"/>
                    <a:pt x="134" y="55"/>
                    <a:pt x="134" y="55"/>
                  </a:cubicBezTo>
                  <a:cubicBezTo>
                    <a:pt x="137" y="61"/>
                    <a:pt x="140" y="68"/>
                    <a:pt x="144" y="73"/>
                  </a:cubicBezTo>
                  <a:cubicBezTo>
                    <a:pt x="145" y="74"/>
                    <a:pt x="145" y="74"/>
                    <a:pt x="145" y="74"/>
                  </a:cubicBezTo>
                  <a:cubicBezTo>
                    <a:pt x="147" y="74"/>
                    <a:pt x="148" y="72"/>
                    <a:pt x="147" y="71"/>
                  </a:cubicBezTo>
                  <a:cubicBezTo>
                    <a:pt x="142" y="66"/>
                    <a:pt x="140" y="60"/>
                    <a:pt x="137" y="54"/>
                  </a:cubicBezTo>
                  <a:cubicBezTo>
                    <a:pt x="137" y="54"/>
                    <a:pt x="137" y="54"/>
                    <a:pt x="137" y="54"/>
                  </a:cubicBezTo>
                  <a:cubicBezTo>
                    <a:pt x="140" y="52"/>
                    <a:pt x="142" y="51"/>
                    <a:pt x="145" y="49"/>
                  </a:cubicBezTo>
                  <a:cubicBezTo>
                    <a:pt x="145" y="50"/>
                    <a:pt x="145" y="50"/>
                    <a:pt x="145" y="50"/>
                  </a:cubicBezTo>
                  <a:cubicBezTo>
                    <a:pt x="149" y="56"/>
                    <a:pt x="152" y="63"/>
                    <a:pt x="154" y="70"/>
                  </a:cubicBezTo>
                  <a:cubicBezTo>
                    <a:pt x="155" y="71"/>
                    <a:pt x="155" y="71"/>
                    <a:pt x="156" y="71"/>
                  </a:cubicBezTo>
                  <a:cubicBezTo>
                    <a:pt x="157" y="71"/>
                    <a:pt x="158" y="70"/>
                    <a:pt x="158" y="69"/>
                  </a:cubicBezTo>
                  <a:cubicBezTo>
                    <a:pt x="155" y="62"/>
                    <a:pt x="152" y="55"/>
                    <a:pt x="148" y="48"/>
                  </a:cubicBezTo>
                  <a:cubicBezTo>
                    <a:pt x="148" y="48"/>
                    <a:pt x="148" y="48"/>
                    <a:pt x="148" y="48"/>
                  </a:cubicBezTo>
                  <a:cubicBezTo>
                    <a:pt x="150" y="47"/>
                    <a:pt x="151" y="46"/>
                    <a:pt x="153" y="45"/>
                  </a:cubicBezTo>
                  <a:cubicBezTo>
                    <a:pt x="153" y="46"/>
                    <a:pt x="153" y="46"/>
                    <a:pt x="153" y="46"/>
                  </a:cubicBezTo>
                  <a:cubicBezTo>
                    <a:pt x="156" y="52"/>
                    <a:pt x="159" y="58"/>
                    <a:pt x="162" y="64"/>
                  </a:cubicBezTo>
                  <a:cubicBezTo>
                    <a:pt x="162" y="64"/>
                    <a:pt x="163" y="65"/>
                    <a:pt x="164" y="65"/>
                  </a:cubicBezTo>
                  <a:cubicBezTo>
                    <a:pt x="165" y="65"/>
                    <a:pt x="166" y="63"/>
                    <a:pt x="165" y="62"/>
                  </a:cubicBezTo>
                  <a:cubicBezTo>
                    <a:pt x="162" y="56"/>
                    <a:pt x="159" y="50"/>
                    <a:pt x="156" y="44"/>
                  </a:cubicBezTo>
                  <a:cubicBezTo>
                    <a:pt x="156" y="43"/>
                    <a:pt x="156" y="43"/>
                    <a:pt x="156" y="43"/>
                  </a:cubicBezTo>
                  <a:cubicBezTo>
                    <a:pt x="158" y="42"/>
                    <a:pt x="161" y="40"/>
                    <a:pt x="164" y="39"/>
                  </a:cubicBezTo>
                  <a:cubicBezTo>
                    <a:pt x="164" y="40"/>
                    <a:pt x="164" y="40"/>
                    <a:pt x="164" y="40"/>
                  </a:cubicBezTo>
                  <a:cubicBezTo>
                    <a:pt x="166" y="46"/>
                    <a:pt x="170" y="52"/>
                    <a:pt x="173" y="58"/>
                  </a:cubicBezTo>
                  <a:cubicBezTo>
                    <a:pt x="173" y="58"/>
                    <a:pt x="174" y="59"/>
                    <a:pt x="174" y="59"/>
                  </a:cubicBezTo>
                  <a:cubicBezTo>
                    <a:pt x="175" y="59"/>
                    <a:pt x="177" y="57"/>
                    <a:pt x="176" y="56"/>
                  </a:cubicBezTo>
                  <a:cubicBezTo>
                    <a:pt x="173" y="51"/>
                    <a:pt x="169" y="45"/>
                    <a:pt x="167" y="39"/>
                  </a:cubicBezTo>
                  <a:cubicBezTo>
                    <a:pt x="167" y="38"/>
                    <a:pt x="166" y="38"/>
                    <a:pt x="166" y="38"/>
                  </a:cubicBezTo>
                  <a:cubicBezTo>
                    <a:pt x="168" y="37"/>
                    <a:pt x="169" y="36"/>
                    <a:pt x="171" y="35"/>
                  </a:cubicBezTo>
                  <a:cubicBezTo>
                    <a:pt x="172" y="35"/>
                    <a:pt x="173" y="34"/>
                    <a:pt x="174" y="34"/>
                  </a:cubicBezTo>
                  <a:cubicBezTo>
                    <a:pt x="177" y="41"/>
                    <a:pt x="180" y="49"/>
                    <a:pt x="185" y="57"/>
                  </a:cubicBezTo>
                  <a:cubicBezTo>
                    <a:pt x="185" y="57"/>
                    <a:pt x="186" y="57"/>
                    <a:pt x="186" y="57"/>
                  </a:cubicBezTo>
                  <a:cubicBezTo>
                    <a:pt x="187" y="57"/>
                    <a:pt x="189" y="56"/>
                    <a:pt x="188" y="55"/>
                  </a:cubicBezTo>
                  <a:cubicBezTo>
                    <a:pt x="183" y="48"/>
                    <a:pt x="181" y="40"/>
                    <a:pt x="177" y="32"/>
                  </a:cubicBezTo>
                  <a:cubicBezTo>
                    <a:pt x="179" y="31"/>
                    <a:pt x="182" y="29"/>
                    <a:pt x="184" y="28"/>
                  </a:cubicBezTo>
                  <a:cubicBezTo>
                    <a:pt x="187" y="34"/>
                    <a:pt x="189" y="42"/>
                    <a:pt x="194" y="47"/>
                  </a:cubicBezTo>
                  <a:cubicBezTo>
                    <a:pt x="195" y="47"/>
                    <a:pt x="195" y="47"/>
                    <a:pt x="196" y="47"/>
                  </a:cubicBezTo>
                  <a:cubicBezTo>
                    <a:pt x="197" y="47"/>
                    <a:pt x="198" y="45"/>
                    <a:pt x="197" y="44"/>
                  </a:cubicBezTo>
                  <a:cubicBezTo>
                    <a:pt x="192" y="40"/>
                    <a:pt x="190" y="32"/>
                    <a:pt x="187" y="26"/>
                  </a:cubicBezTo>
                  <a:cubicBezTo>
                    <a:pt x="190" y="25"/>
                    <a:pt x="193" y="23"/>
                    <a:pt x="196" y="22"/>
                  </a:cubicBezTo>
                  <a:cubicBezTo>
                    <a:pt x="196" y="22"/>
                    <a:pt x="196" y="22"/>
                    <a:pt x="196" y="22"/>
                  </a:cubicBezTo>
                  <a:cubicBezTo>
                    <a:pt x="200" y="27"/>
                    <a:pt x="203" y="34"/>
                    <a:pt x="205" y="40"/>
                  </a:cubicBezTo>
                  <a:cubicBezTo>
                    <a:pt x="206" y="41"/>
                    <a:pt x="207" y="41"/>
                    <a:pt x="207" y="41"/>
                  </a:cubicBezTo>
                  <a:cubicBezTo>
                    <a:pt x="208" y="41"/>
                    <a:pt x="209" y="41"/>
                    <a:pt x="209" y="39"/>
                  </a:cubicBezTo>
                  <a:cubicBezTo>
                    <a:pt x="207" y="32"/>
                    <a:pt x="203" y="26"/>
                    <a:pt x="199" y="20"/>
                  </a:cubicBezTo>
                  <a:cubicBezTo>
                    <a:pt x="201" y="19"/>
                    <a:pt x="204" y="17"/>
                    <a:pt x="206" y="16"/>
                  </a:cubicBezTo>
                  <a:cubicBezTo>
                    <a:pt x="209" y="22"/>
                    <a:pt x="213" y="27"/>
                    <a:pt x="216" y="33"/>
                  </a:cubicBezTo>
                  <a:cubicBezTo>
                    <a:pt x="216" y="34"/>
                    <a:pt x="217" y="34"/>
                    <a:pt x="217" y="34"/>
                  </a:cubicBezTo>
                  <a:cubicBezTo>
                    <a:pt x="219" y="34"/>
                    <a:pt x="220" y="33"/>
                    <a:pt x="219" y="31"/>
                  </a:cubicBezTo>
                  <a:cubicBezTo>
                    <a:pt x="216" y="26"/>
                    <a:pt x="212" y="20"/>
                    <a:pt x="209" y="14"/>
                  </a:cubicBezTo>
                  <a:cubicBezTo>
                    <a:pt x="212" y="13"/>
                    <a:pt x="214" y="12"/>
                    <a:pt x="217" y="10"/>
                  </a:cubicBezTo>
                  <a:cubicBezTo>
                    <a:pt x="221" y="16"/>
                    <a:pt x="224" y="23"/>
                    <a:pt x="229" y="28"/>
                  </a:cubicBezTo>
                  <a:cubicBezTo>
                    <a:pt x="229" y="29"/>
                    <a:pt x="230" y="29"/>
                    <a:pt x="230" y="29"/>
                  </a:cubicBezTo>
                  <a:moveTo>
                    <a:pt x="228" y="0"/>
                  </a:moveTo>
                  <a:cubicBezTo>
                    <a:pt x="228" y="0"/>
                    <a:pt x="227" y="0"/>
                    <a:pt x="227" y="0"/>
                  </a:cubicBezTo>
                  <a:cubicBezTo>
                    <a:pt x="212" y="10"/>
                    <a:pt x="195" y="18"/>
                    <a:pt x="180" y="27"/>
                  </a:cubicBezTo>
                  <a:cubicBezTo>
                    <a:pt x="163" y="36"/>
                    <a:pt x="146" y="45"/>
                    <a:pt x="129" y="54"/>
                  </a:cubicBezTo>
                  <a:cubicBezTo>
                    <a:pt x="99" y="70"/>
                    <a:pt x="69" y="86"/>
                    <a:pt x="40" y="103"/>
                  </a:cubicBezTo>
                  <a:cubicBezTo>
                    <a:pt x="31" y="107"/>
                    <a:pt x="23" y="112"/>
                    <a:pt x="14" y="118"/>
                  </a:cubicBezTo>
                  <a:cubicBezTo>
                    <a:pt x="10" y="120"/>
                    <a:pt x="6" y="122"/>
                    <a:pt x="3" y="125"/>
                  </a:cubicBezTo>
                  <a:cubicBezTo>
                    <a:pt x="1" y="125"/>
                    <a:pt x="0" y="126"/>
                    <a:pt x="1" y="128"/>
                  </a:cubicBezTo>
                  <a:cubicBezTo>
                    <a:pt x="8" y="142"/>
                    <a:pt x="15" y="156"/>
                    <a:pt x="22" y="170"/>
                  </a:cubicBezTo>
                  <a:cubicBezTo>
                    <a:pt x="22" y="170"/>
                    <a:pt x="23" y="171"/>
                    <a:pt x="23" y="171"/>
                  </a:cubicBezTo>
                  <a:cubicBezTo>
                    <a:pt x="23" y="171"/>
                    <a:pt x="24" y="172"/>
                    <a:pt x="25" y="172"/>
                  </a:cubicBezTo>
                  <a:cubicBezTo>
                    <a:pt x="25" y="172"/>
                    <a:pt x="25" y="172"/>
                    <a:pt x="26" y="172"/>
                  </a:cubicBezTo>
                  <a:cubicBezTo>
                    <a:pt x="45" y="161"/>
                    <a:pt x="64" y="152"/>
                    <a:pt x="82" y="141"/>
                  </a:cubicBezTo>
                  <a:cubicBezTo>
                    <a:pt x="101" y="130"/>
                    <a:pt x="119" y="118"/>
                    <a:pt x="138" y="108"/>
                  </a:cubicBezTo>
                  <a:cubicBezTo>
                    <a:pt x="158" y="99"/>
                    <a:pt x="177" y="89"/>
                    <a:pt x="196" y="79"/>
                  </a:cubicBezTo>
                  <a:cubicBezTo>
                    <a:pt x="216" y="68"/>
                    <a:pt x="235" y="56"/>
                    <a:pt x="255" y="45"/>
                  </a:cubicBezTo>
                  <a:cubicBezTo>
                    <a:pt x="256" y="45"/>
                    <a:pt x="256" y="45"/>
                    <a:pt x="256" y="45"/>
                  </a:cubicBezTo>
                  <a:cubicBezTo>
                    <a:pt x="256" y="44"/>
                    <a:pt x="256" y="44"/>
                    <a:pt x="256" y="43"/>
                  </a:cubicBezTo>
                  <a:cubicBezTo>
                    <a:pt x="247" y="29"/>
                    <a:pt x="239" y="15"/>
                    <a:pt x="231" y="0"/>
                  </a:cubicBezTo>
                  <a:cubicBezTo>
                    <a:pt x="230" y="0"/>
                    <a:pt x="230" y="0"/>
                    <a:pt x="229" y="0"/>
                  </a:cubicBezTo>
                  <a:cubicBezTo>
                    <a:pt x="229" y="0"/>
                    <a:pt x="229" y="0"/>
                    <a:pt x="229" y="0"/>
                  </a:cubicBezTo>
                  <a:cubicBezTo>
                    <a:pt x="228" y="0"/>
                    <a:pt x="228" y="0"/>
                    <a:pt x="228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40"/>
            <p:cNvSpPr>
              <a:spLocks/>
            </p:cNvSpPr>
            <p:nvPr/>
          </p:nvSpPr>
          <p:spPr bwMode="auto">
            <a:xfrm>
              <a:off x="3538206" y="2389114"/>
              <a:ext cx="50800" cy="85725"/>
            </a:xfrm>
            <a:custGeom>
              <a:avLst/>
              <a:gdLst>
                <a:gd name="T0" fmla="*/ 2 w 12"/>
                <a:gd name="T1" fmla="*/ 0 h 20"/>
                <a:gd name="T2" fmla="*/ 1 w 12"/>
                <a:gd name="T3" fmla="*/ 3 h 20"/>
                <a:gd name="T4" fmla="*/ 9 w 12"/>
                <a:gd name="T5" fmla="*/ 19 h 20"/>
                <a:gd name="T6" fmla="*/ 10 w 12"/>
                <a:gd name="T7" fmla="*/ 20 h 20"/>
                <a:gd name="T8" fmla="*/ 12 w 12"/>
                <a:gd name="T9" fmla="*/ 17 h 20"/>
                <a:gd name="T10" fmla="*/ 4 w 12"/>
                <a:gd name="T11" fmla="*/ 1 h 20"/>
                <a:gd name="T12" fmla="*/ 2 w 12"/>
                <a:gd name="T13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20">
                  <a:moveTo>
                    <a:pt x="2" y="0"/>
                  </a:moveTo>
                  <a:cubicBezTo>
                    <a:pt x="1" y="0"/>
                    <a:pt x="0" y="2"/>
                    <a:pt x="1" y="3"/>
                  </a:cubicBezTo>
                  <a:cubicBezTo>
                    <a:pt x="3" y="8"/>
                    <a:pt x="6" y="14"/>
                    <a:pt x="9" y="19"/>
                  </a:cubicBezTo>
                  <a:cubicBezTo>
                    <a:pt x="9" y="20"/>
                    <a:pt x="10" y="20"/>
                    <a:pt x="10" y="20"/>
                  </a:cubicBezTo>
                  <a:cubicBezTo>
                    <a:pt x="11" y="20"/>
                    <a:pt x="12" y="19"/>
                    <a:pt x="12" y="17"/>
                  </a:cubicBezTo>
                  <a:cubicBezTo>
                    <a:pt x="9" y="12"/>
                    <a:pt x="6" y="7"/>
                    <a:pt x="4" y="1"/>
                  </a:cubicBezTo>
                  <a:cubicBezTo>
                    <a:pt x="3" y="1"/>
                    <a:pt x="3" y="0"/>
                    <a:pt x="2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42"/>
            <p:cNvSpPr>
              <a:spLocks noEditPoints="1"/>
            </p:cNvSpPr>
            <p:nvPr/>
          </p:nvSpPr>
          <p:spPr bwMode="auto">
            <a:xfrm>
              <a:off x="5821420" y="4269803"/>
              <a:ext cx="660400" cy="309563"/>
            </a:xfrm>
            <a:custGeom>
              <a:avLst/>
              <a:gdLst>
                <a:gd name="T0" fmla="*/ 6 w 156"/>
                <a:gd name="T1" fmla="*/ 66 h 73"/>
                <a:gd name="T2" fmla="*/ 18 w 156"/>
                <a:gd name="T3" fmla="*/ 67 h 73"/>
                <a:gd name="T4" fmla="*/ 25 w 156"/>
                <a:gd name="T5" fmla="*/ 62 h 73"/>
                <a:gd name="T6" fmla="*/ 7 w 156"/>
                <a:gd name="T7" fmla="*/ 63 h 73"/>
                <a:gd name="T8" fmla="*/ 10 w 156"/>
                <a:gd name="T9" fmla="*/ 61 h 73"/>
                <a:gd name="T10" fmla="*/ 10 w 156"/>
                <a:gd name="T11" fmla="*/ 59 h 73"/>
                <a:gd name="T12" fmla="*/ 16 w 156"/>
                <a:gd name="T13" fmla="*/ 61 h 73"/>
                <a:gd name="T14" fmla="*/ 29 w 156"/>
                <a:gd name="T15" fmla="*/ 57 h 73"/>
                <a:gd name="T16" fmla="*/ 66 w 156"/>
                <a:gd name="T17" fmla="*/ 55 h 73"/>
                <a:gd name="T18" fmla="*/ 92 w 156"/>
                <a:gd name="T19" fmla="*/ 31 h 73"/>
                <a:gd name="T20" fmla="*/ 89 w 156"/>
                <a:gd name="T21" fmla="*/ 33 h 73"/>
                <a:gd name="T22" fmla="*/ 83 w 156"/>
                <a:gd name="T23" fmla="*/ 36 h 73"/>
                <a:gd name="T24" fmla="*/ 86 w 156"/>
                <a:gd name="T25" fmla="*/ 42 h 73"/>
                <a:gd name="T26" fmla="*/ 83 w 156"/>
                <a:gd name="T27" fmla="*/ 45 h 73"/>
                <a:gd name="T28" fmla="*/ 65 w 156"/>
                <a:gd name="T29" fmla="*/ 42 h 73"/>
                <a:gd name="T30" fmla="*/ 58 w 156"/>
                <a:gd name="T31" fmla="*/ 42 h 73"/>
                <a:gd name="T32" fmla="*/ 47 w 156"/>
                <a:gd name="T33" fmla="*/ 43 h 73"/>
                <a:gd name="T34" fmla="*/ 40 w 156"/>
                <a:gd name="T35" fmla="*/ 45 h 73"/>
                <a:gd name="T36" fmla="*/ 33 w 156"/>
                <a:gd name="T37" fmla="*/ 51 h 73"/>
                <a:gd name="T38" fmla="*/ 25 w 156"/>
                <a:gd name="T39" fmla="*/ 54 h 73"/>
                <a:gd name="T40" fmla="*/ 17 w 156"/>
                <a:gd name="T41" fmla="*/ 58 h 73"/>
                <a:gd name="T42" fmla="*/ 9 w 156"/>
                <a:gd name="T43" fmla="*/ 59 h 73"/>
                <a:gd name="T44" fmla="*/ 10 w 156"/>
                <a:gd name="T45" fmla="*/ 67 h 73"/>
                <a:gd name="T46" fmla="*/ 106 w 156"/>
                <a:gd name="T47" fmla="*/ 34 h 73"/>
                <a:gd name="T48" fmla="*/ 113 w 156"/>
                <a:gd name="T49" fmla="*/ 29 h 73"/>
                <a:gd name="T50" fmla="*/ 23 w 156"/>
                <a:gd name="T51" fmla="*/ 57 h 73"/>
                <a:gd name="T52" fmla="*/ 21 w 156"/>
                <a:gd name="T53" fmla="*/ 53 h 73"/>
                <a:gd name="T54" fmla="*/ 24 w 156"/>
                <a:gd name="T55" fmla="*/ 52 h 73"/>
                <a:gd name="T56" fmla="*/ 43 w 156"/>
                <a:gd name="T57" fmla="*/ 62 h 73"/>
                <a:gd name="T58" fmla="*/ 50 w 156"/>
                <a:gd name="T59" fmla="*/ 62 h 73"/>
                <a:gd name="T60" fmla="*/ 48 w 156"/>
                <a:gd name="T61" fmla="*/ 58 h 73"/>
                <a:gd name="T62" fmla="*/ 39 w 156"/>
                <a:gd name="T63" fmla="*/ 49 h 73"/>
                <a:gd name="T64" fmla="*/ 58 w 156"/>
                <a:gd name="T65" fmla="*/ 58 h 73"/>
                <a:gd name="T66" fmla="*/ 45 w 156"/>
                <a:gd name="T67" fmla="*/ 44 h 73"/>
                <a:gd name="T68" fmla="*/ 49 w 156"/>
                <a:gd name="T69" fmla="*/ 44 h 73"/>
                <a:gd name="T70" fmla="*/ 65 w 156"/>
                <a:gd name="T71" fmla="*/ 50 h 73"/>
                <a:gd name="T72" fmla="*/ 61 w 156"/>
                <a:gd name="T73" fmla="*/ 42 h 73"/>
                <a:gd name="T74" fmla="*/ 67 w 156"/>
                <a:gd name="T75" fmla="*/ 42 h 73"/>
                <a:gd name="T76" fmla="*/ 86 w 156"/>
                <a:gd name="T77" fmla="*/ 47 h 73"/>
                <a:gd name="T78" fmla="*/ 90 w 156"/>
                <a:gd name="T79" fmla="*/ 45 h 73"/>
                <a:gd name="T80" fmla="*/ 100 w 156"/>
                <a:gd name="T81" fmla="*/ 43 h 73"/>
                <a:gd name="T82" fmla="*/ 101 w 156"/>
                <a:gd name="T83" fmla="*/ 40 h 73"/>
                <a:gd name="T84" fmla="*/ 106 w 156"/>
                <a:gd name="T85" fmla="*/ 36 h 73"/>
                <a:gd name="T86" fmla="*/ 110 w 156"/>
                <a:gd name="T87" fmla="*/ 34 h 73"/>
                <a:gd name="T88" fmla="*/ 109 w 156"/>
                <a:gd name="T89" fmla="*/ 33 h 73"/>
                <a:gd name="T90" fmla="*/ 111 w 156"/>
                <a:gd name="T91" fmla="*/ 29 h 73"/>
                <a:gd name="T92" fmla="*/ 106 w 156"/>
                <a:gd name="T93" fmla="*/ 28 h 73"/>
                <a:gd name="T94" fmla="*/ 109 w 156"/>
                <a:gd name="T95" fmla="*/ 33 h 73"/>
                <a:gd name="T96" fmla="*/ 117 w 156"/>
                <a:gd name="T97" fmla="*/ 30 h 73"/>
                <a:gd name="T98" fmla="*/ 133 w 156"/>
                <a:gd name="T99" fmla="*/ 28 h 73"/>
                <a:gd name="T100" fmla="*/ 120 w 156"/>
                <a:gd name="T101" fmla="*/ 24 h 73"/>
                <a:gd name="T102" fmla="*/ 129 w 156"/>
                <a:gd name="T103" fmla="*/ 23 h 73"/>
                <a:gd name="T104" fmla="*/ 127 w 156"/>
                <a:gd name="T105" fmla="*/ 5 h 73"/>
                <a:gd name="T106" fmla="*/ 141 w 156"/>
                <a:gd name="T107" fmla="*/ 1 h 73"/>
                <a:gd name="T108" fmla="*/ 2 w 156"/>
                <a:gd name="T109" fmla="*/ 64 h 73"/>
                <a:gd name="T110" fmla="*/ 147 w 156"/>
                <a:gd name="T111" fmla="*/ 25 h 73"/>
                <a:gd name="T112" fmla="*/ 154 w 156"/>
                <a:gd name="T113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56" h="73">
                  <a:moveTo>
                    <a:pt x="12" y="69"/>
                  </a:moveTo>
                  <a:cubicBezTo>
                    <a:pt x="11" y="69"/>
                    <a:pt x="11" y="69"/>
                    <a:pt x="11" y="69"/>
                  </a:cubicBezTo>
                  <a:cubicBezTo>
                    <a:pt x="11" y="69"/>
                    <a:pt x="11" y="69"/>
                    <a:pt x="11" y="69"/>
                  </a:cubicBezTo>
                  <a:cubicBezTo>
                    <a:pt x="12" y="69"/>
                    <a:pt x="12" y="69"/>
                    <a:pt x="12" y="69"/>
                  </a:cubicBezTo>
                  <a:moveTo>
                    <a:pt x="10" y="68"/>
                  </a:moveTo>
                  <a:cubicBezTo>
                    <a:pt x="9" y="68"/>
                    <a:pt x="9" y="68"/>
                    <a:pt x="8" y="68"/>
                  </a:cubicBezTo>
                  <a:cubicBezTo>
                    <a:pt x="8" y="67"/>
                    <a:pt x="7" y="67"/>
                    <a:pt x="6" y="66"/>
                  </a:cubicBezTo>
                  <a:cubicBezTo>
                    <a:pt x="5" y="66"/>
                    <a:pt x="5" y="65"/>
                    <a:pt x="5" y="64"/>
                  </a:cubicBezTo>
                  <a:cubicBezTo>
                    <a:pt x="6" y="66"/>
                    <a:pt x="8" y="67"/>
                    <a:pt x="10" y="68"/>
                  </a:cubicBezTo>
                  <a:moveTo>
                    <a:pt x="18" y="67"/>
                  </a:moveTo>
                  <a:cubicBezTo>
                    <a:pt x="16" y="66"/>
                    <a:pt x="15" y="65"/>
                    <a:pt x="13" y="63"/>
                  </a:cubicBezTo>
                  <a:cubicBezTo>
                    <a:pt x="13" y="63"/>
                    <a:pt x="13" y="63"/>
                    <a:pt x="13" y="63"/>
                  </a:cubicBezTo>
                  <a:cubicBezTo>
                    <a:pt x="14" y="64"/>
                    <a:pt x="16" y="65"/>
                    <a:pt x="17" y="66"/>
                  </a:cubicBezTo>
                  <a:cubicBezTo>
                    <a:pt x="18" y="67"/>
                    <a:pt x="18" y="67"/>
                    <a:pt x="18" y="67"/>
                  </a:cubicBezTo>
                  <a:moveTo>
                    <a:pt x="30" y="69"/>
                  </a:moveTo>
                  <a:cubicBezTo>
                    <a:pt x="30" y="69"/>
                    <a:pt x="30" y="69"/>
                    <a:pt x="30" y="69"/>
                  </a:cubicBezTo>
                  <a:cubicBezTo>
                    <a:pt x="28" y="67"/>
                    <a:pt x="25" y="65"/>
                    <a:pt x="23" y="63"/>
                  </a:cubicBezTo>
                  <a:cubicBezTo>
                    <a:pt x="22" y="63"/>
                    <a:pt x="22" y="63"/>
                    <a:pt x="22" y="63"/>
                  </a:cubicBezTo>
                  <a:cubicBezTo>
                    <a:pt x="22" y="62"/>
                    <a:pt x="18" y="59"/>
                    <a:pt x="19" y="59"/>
                  </a:cubicBezTo>
                  <a:cubicBezTo>
                    <a:pt x="19" y="59"/>
                    <a:pt x="19" y="59"/>
                    <a:pt x="19" y="59"/>
                  </a:cubicBezTo>
                  <a:cubicBezTo>
                    <a:pt x="21" y="59"/>
                    <a:pt x="23" y="61"/>
                    <a:pt x="25" y="62"/>
                  </a:cubicBezTo>
                  <a:cubicBezTo>
                    <a:pt x="28" y="64"/>
                    <a:pt x="31" y="67"/>
                    <a:pt x="34" y="69"/>
                  </a:cubicBezTo>
                  <a:cubicBezTo>
                    <a:pt x="34" y="69"/>
                    <a:pt x="33" y="69"/>
                    <a:pt x="32" y="69"/>
                  </a:cubicBezTo>
                  <a:cubicBezTo>
                    <a:pt x="29" y="70"/>
                    <a:pt x="26" y="70"/>
                    <a:pt x="22" y="70"/>
                  </a:cubicBezTo>
                  <a:cubicBezTo>
                    <a:pt x="20" y="70"/>
                    <a:pt x="18" y="70"/>
                    <a:pt x="16" y="70"/>
                  </a:cubicBezTo>
                  <a:cubicBezTo>
                    <a:pt x="15" y="69"/>
                    <a:pt x="15" y="69"/>
                    <a:pt x="14" y="69"/>
                  </a:cubicBezTo>
                  <a:cubicBezTo>
                    <a:pt x="13" y="68"/>
                    <a:pt x="11" y="67"/>
                    <a:pt x="10" y="66"/>
                  </a:cubicBezTo>
                  <a:cubicBezTo>
                    <a:pt x="9" y="66"/>
                    <a:pt x="7" y="63"/>
                    <a:pt x="7" y="63"/>
                  </a:cubicBezTo>
                  <a:cubicBezTo>
                    <a:pt x="10" y="64"/>
                    <a:pt x="13" y="67"/>
                    <a:pt x="16" y="69"/>
                  </a:cubicBezTo>
                  <a:cubicBezTo>
                    <a:pt x="17" y="69"/>
                    <a:pt x="17" y="69"/>
                    <a:pt x="17" y="69"/>
                  </a:cubicBezTo>
                  <a:cubicBezTo>
                    <a:pt x="16" y="68"/>
                    <a:pt x="16" y="68"/>
                    <a:pt x="16" y="68"/>
                  </a:cubicBezTo>
                  <a:cubicBezTo>
                    <a:pt x="15" y="68"/>
                    <a:pt x="15" y="68"/>
                    <a:pt x="15" y="68"/>
                  </a:cubicBezTo>
                  <a:cubicBezTo>
                    <a:pt x="14" y="67"/>
                    <a:pt x="13" y="66"/>
                    <a:pt x="12" y="65"/>
                  </a:cubicBezTo>
                  <a:cubicBezTo>
                    <a:pt x="11" y="64"/>
                    <a:pt x="7" y="60"/>
                    <a:pt x="8" y="60"/>
                  </a:cubicBezTo>
                  <a:cubicBezTo>
                    <a:pt x="8" y="60"/>
                    <a:pt x="9" y="61"/>
                    <a:pt x="10" y="61"/>
                  </a:cubicBezTo>
                  <a:cubicBezTo>
                    <a:pt x="10" y="61"/>
                    <a:pt x="10" y="61"/>
                    <a:pt x="11" y="62"/>
                  </a:cubicBezTo>
                  <a:cubicBezTo>
                    <a:pt x="14" y="65"/>
                    <a:pt x="17" y="68"/>
                    <a:pt x="21" y="69"/>
                  </a:cubicBezTo>
                  <a:cubicBezTo>
                    <a:pt x="21" y="69"/>
                    <a:pt x="21" y="69"/>
                    <a:pt x="21" y="69"/>
                  </a:cubicBezTo>
                  <a:cubicBezTo>
                    <a:pt x="22" y="69"/>
                    <a:pt x="22" y="69"/>
                    <a:pt x="21" y="69"/>
                  </a:cubicBezTo>
                  <a:cubicBezTo>
                    <a:pt x="18" y="66"/>
                    <a:pt x="15" y="63"/>
                    <a:pt x="11" y="61"/>
                  </a:cubicBezTo>
                  <a:cubicBezTo>
                    <a:pt x="11" y="61"/>
                    <a:pt x="10" y="60"/>
                    <a:pt x="10" y="59"/>
                  </a:cubicBezTo>
                  <a:cubicBezTo>
                    <a:pt x="10" y="59"/>
                    <a:pt x="10" y="59"/>
                    <a:pt x="10" y="59"/>
                  </a:cubicBezTo>
                  <a:cubicBezTo>
                    <a:pt x="10" y="59"/>
                    <a:pt x="13" y="61"/>
                    <a:pt x="13" y="61"/>
                  </a:cubicBezTo>
                  <a:cubicBezTo>
                    <a:pt x="15" y="62"/>
                    <a:pt x="17" y="63"/>
                    <a:pt x="19" y="65"/>
                  </a:cubicBezTo>
                  <a:cubicBezTo>
                    <a:pt x="21" y="66"/>
                    <a:pt x="23" y="67"/>
                    <a:pt x="25" y="69"/>
                  </a:cubicBezTo>
                  <a:cubicBezTo>
                    <a:pt x="25" y="69"/>
                    <a:pt x="25" y="69"/>
                    <a:pt x="25" y="69"/>
                  </a:cubicBezTo>
                  <a:cubicBezTo>
                    <a:pt x="25" y="69"/>
                    <a:pt x="25" y="68"/>
                    <a:pt x="25" y="68"/>
                  </a:cubicBezTo>
                  <a:cubicBezTo>
                    <a:pt x="23" y="67"/>
                    <a:pt x="21" y="65"/>
                    <a:pt x="19" y="64"/>
                  </a:cubicBezTo>
                  <a:cubicBezTo>
                    <a:pt x="18" y="63"/>
                    <a:pt x="17" y="62"/>
                    <a:pt x="16" y="61"/>
                  </a:cubicBezTo>
                  <a:cubicBezTo>
                    <a:pt x="16" y="60"/>
                    <a:pt x="16" y="60"/>
                    <a:pt x="16" y="60"/>
                  </a:cubicBezTo>
                  <a:cubicBezTo>
                    <a:pt x="16" y="60"/>
                    <a:pt x="20" y="62"/>
                    <a:pt x="20" y="63"/>
                  </a:cubicBezTo>
                  <a:cubicBezTo>
                    <a:pt x="21" y="63"/>
                    <a:pt x="22" y="63"/>
                    <a:pt x="22" y="64"/>
                  </a:cubicBezTo>
                  <a:cubicBezTo>
                    <a:pt x="25" y="66"/>
                    <a:pt x="27" y="68"/>
                    <a:pt x="30" y="69"/>
                  </a:cubicBezTo>
                  <a:moveTo>
                    <a:pt x="38" y="63"/>
                  </a:moveTo>
                  <a:cubicBezTo>
                    <a:pt x="38" y="63"/>
                    <a:pt x="37" y="62"/>
                    <a:pt x="37" y="62"/>
                  </a:cubicBezTo>
                  <a:cubicBezTo>
                    <a:pt x="34" y="61"/>
                    <a:pt x="31" y="59"/>
                    <a:pt x="29" y="57"/>
                  </a:cubicBezTo>
                  <a:cubicBezTo>
                    <a:pt x="29" y="57"/>
                    <a:pt x="29" y="57"/>
                    <a:pt x="29" y="57"/>
                  </a:cubicBezTo>
                  <a:cubicBezTo>
                    <a:pt x="30" y="57"/>
                    <a:pt x="31" y="58"/>
                    <a:pt x="31" y="58"/>
                  </a:cubicBezTo>
                  <a:cubicBezTo>
                    <a:pt x="33" y="59"/>
                    <a:pt x="35" y="61"/>
                    <a:pt x="37" y="62"/>
                  </a:cubicBezTo>
                  <a:cubicBezTo>
                    <a:pt x="38" y="63"/>
                    <a:pt x="38" y="63"/>
                    <a:pt x="38" y="63"/>
                  </a:cubicBezTo>
                  <a:moveTo>
                    <a:pt x="66" y="55"/>
                  </a:moveTo>
                  <a:cubicBezTo>
                    <a:pt x="63" y="54"/>
                    <a:pt x="60" y="52"/>
                    <a:pt x="58" y="51"/>
                  </a:cubicBezTo>
                  <a:cubicBezTo>
                    <a:pt x="61" y="52"/>
                    <a:pt x="64" y="54"/>
                    <a:pt x="66" y="55"/>
                  </a:cubicBezTo>
                  <a:moveTo>
                    <a:pt x="4" y="64"/>
                  </a:moveTo>
                  <a:cubicBezTo>
                    <a:pt x="2" y="57"/>
                    <a:pt x="15" y="52"/>
                    <a:pt x="20" y="50"/>
                  </a:cubicBezTo>
                  <a:cubicBezTo>
                    <a:pt x="28" y="47"/>
                    <a:pt x="36" y="45"/>
                    <a:pt x="44" y="43"/>
                  </a:cubicBezTo>
                  <a:cubicBezTo>
                    <a:pt x="61" y="37"/>
                    <a:pt x="78" y="34"/>
                    <a:pt x="95" y="30"/>
                  </a:cubicBezTo>
                  <a:cubicBezTo>
                    <a:pt x="95" y="30"/>
                    <a:pt x="95" y="30"/>
                    <a:pt x="95" y="30"/>
                  </a:cubicBezTo>
                  <a:cubicBezTo>
                    <a:pt x="98" y="32"/>
                    <a:pt x="101" y="35"/>
                    <a:pt x="104" y="35"/>
                  </a:cubicBezTo>
                  <a:cubicBezTo>
                    <a:pt x="100" y="35"/>
                    <a:pt x="97" y="32"/>
                    <a:pt x="92" y="31"/>
                  </a:cubicBezTo>
                  <a:cubicBezTo>
                    <a:pt x="92" y="31"/>
                    <a:pt x="92" y="31"/>
                    <a:pt x="92" y="31"/>
                  </a:cubicBezTo>
                  <a:cubicBezTo>
                    <a:pt x="92" y="31"/>
                    <a:pt x="92" y="32"/>
                    <a:pt x="92" y="32"/>
                  </a:cubicBezTo>
                  <a:cubicBezTo>
                    <a:pt x="94" y="33"/>
                    <a:pt x="95" y="34"/>
                    <a:pt x="97" y="35"/>
                  </a:cubicBezTo>
                  <a:cubicBezTo>
                    <a:pt x="98" y="36"/>
                    <a:pt x="101" y="37"/>
                    <a:pt x="101" y="37"/>
                  </a:cubicBezTo>
                  <a:cubicBezTo>
                    <a:pt x="100" y="37"/>
                    <a:pt x="100" y="37"/>
                    <a:pt x="98" y="36"/>
                  </a:cubicBezTo>
                  <a:cubicBezTo>
                    <a:pt x="95" y="35"/>
                    <a:pt x="92" y="34"/>
                    <a:pt x="89" y="33"/>
                  </a:cubicBezTo>
                  <a:cubicBezTo>
                    <a:pt x="89" y="33"/>
                    <a:pt x="89" y="33"/>
                    <a:pt x="89" y="33"/>
                  </a:cubicBezTo>
                  <a:cubicBezTo>
                    <a:pt x="88" y="33"/>
                    <a:pt x="88" y="33"/>
                    <a:pt x="89" y="33"/>
                  </a:cubicBezTo>
                  <a:cubicBezTo>
                    <a:pt x="90" y="34"/>
                    <a:pt x="92" y="35"/>
                    <a:pt x="93" y="36"/>
                  </a:cubicBezTo>
                  <a:cubicBezTo>
                    <a:pt x="91" y="35"/>
                    <a:pt x="88" y="34"/>
                    <a:pt x="85" y="33"/>
                  </a:cubicBezTo>
                  <a:cubicBezTo>
                    <a:pt x="84" y="34"/>
                    <a:pt x="84" y="34"/>
                    <a:pt x="84" y="34"/>
                  </a:cubicBezTo>
                  <a:cubicBezTo>
                    <a:pt x="89" y="37"/>
                    <a:pt x="94" y="39"/>
                    <a:pt x="98" y="42"/>
                  </a:cubicBezTo>
                  <a:cubicBezTo>
                    <a:pt x="94" y="39"/>
                    <a:pt x="88" y="37"/>
                    <a:pt x="83" y="36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83" y="36"/>
                    <a:pt x="82" y="36"/>
                    <a:pt x="83" y="36"/>
                  </a:cubicBezTo>
                  <a:cubicBezTo>
                    <a:pt x="85" y="38"/>
                    <a:pt x="87" y="39"/>
                    <a:pt x="89" y="40"/>
                  </a:cubicBezTo>
                  <a:cubicBezTo>
                    <a:pt x="90" y="41"/>
                    <a:pt x="90" y="41"/>
                    <a:pt x="90" y="41"/>
                  </a:cubicBezTo>
                  <a:cubicBezTo>
                    <a:pt x="86" y="39"/>
                    <a:pt x="82" y="37"/>
                    <a:pt x="77" y="36"/>
                  </a:cubicBezTo>
                  <a:cubicBezTo>
                    <a:pt x="77" y="37"/>
                    <a:pt x="77" y="37"/>
                    <a:pt x="77" y="37"/>
                  </a:cubicBezTo>
                  <a:cubicBezTo>
                    <a:pt x="79" y="38"/>
                    <a:pt x="80" y="39"/>
                    <a:pt x="82" y="40"/>
                  </a:cubicBezTo>
                  <a:cubicBezTo>
                    <a:pt x="84" y="41"/>
                    <a:pt x="85" y="42"/>
                    <a:pt x="86" y="42"/>
                  </a:cubicBezTo>
                  <a:cubicBezTo>
                    <a:pt x="86" y="42"/>
                    <a:pt x="89" y="44"/>
                    <a:pt x="89" y="44"/>
                  </a:cubicBezTo>
                  <a:cubicBezTo>
                    <a:pt x="89" y="44"/>
                    <a:pt x="88" y="44"/>
                    <a:pt x="88" y="44"/>
                  </a:cubicBezTo>
                  <a:cubicBezTo>
                    <a:pt x="82" y="41"/>
                    <a:pt x="77" y="38"/>
                    <a:pt x="71" y="36"/>
                  </a:cubicBezTo>
                  <a:cubicBezTo>
                    <a:pt x="71" y="37"/>
                    <a:pt x="71" y="37"/>
                    <a:pt x="71" y="37"/>
                  </a:cubicBezTo>
                  <a:cubicBezTo>
                    <a:pt x="74" y="41"/>
                    <a:pt x="79" y="42"/>
                    <a:pt x="84" y="45"/>
                  </a:cubicBezTo>
                  <a:cubicBezTo>
                    <a:pt x="85" y="46"/>
                    <a:pt x="86" y="46"/>
                    <a:pt x="86" y="46"/>
                  </a:cubicBezTo>
                  <a:cubicBezTo>
                    <a:pt x="85" y="46"/>
                    <a:pt x="83" y="45"/>
                    <a:pt x="83" y="45"/>
                  </a:cubicBezTo>
                  <a:cubicBezTo>
                    <a:pt x="81" y="44"/>
                    <a:pt x="79" y="43"/>
                    <a:pt x="78" y="42"/>
                  </a:cubicBezTo>
                  <a:cubicBezTo>
                    <a:pt x="75" y="41"/>
                    <a:pt x="72" y="39"/>
                    <a:pt x="68" y="38"/>
                  </a:cubicBezTo>
                  <a:cubicBezTo>
                    <a:pt x="68" y="39"/>
                    <a:pt x="68" y="39"/>
                    <a:pt x="68" y="39"/>
                  </a:cubicBezTo>
                  <a:cubicBezTo>
                    <a:pt x="70" y="41"/>
                    <a:pt x="73" y="43"/>
                    <a:pt x="76" y="45"/>
                  </a:cubicBezTo>
                  <a:cubicBezTo>
                    <a:pt x="72" y="43"/>
                    <a:pt x="69" y="42"/>
                    <a:pt x="65" y="41"/>
                  </a:cubicBezTo>
                  <a:cubicBezTo>
                    <a:pt x="65" y="41"/>
                    <a:pt x="65" y="41"/>
                    <a:pt x="65" y="41"/>
                  </a:cubicBezTo>
                  <a:cubicBezTo>
                    <a:pt x="65" y="41"/>
                    <a:pt x="65" y="41"/>
                    <a:pt x="65" y="42"/>
                  </a:cubicBezTo>
                  <a:cubicBezTo>
                    <a:pt x="68" y="44"/>
                    <a:pt x="72" y="46"/>
                    <a:pt x="75" y="48"/>
                  </a:cubicBezTo>
                  <a:cubicBezTo>
                    <a:pt x="76" y="48"/>
                    <a:pt x="76" y="49"/>
                    <a:pt x="77" y="49"/>
                  </a:cubicBezTo>
                  <a:cubicBezTo>
                    <a:pt x="78" y="50"/>
                    <a:pt x="78" y="50"/>
                    <a:pt x="78" y="50"/>
                  </a:cubicBezTo>
                  <a:cubicBezTo>
                    <a:pt x="76" y="49"/>
                    <a:pt x="75" y="48"/>
                    <a:pt x="74" y="48"/>
                  </a:cubicBezTo>
                  <a:cubicBezTo>
                    <a:pt x="69" y="45"/>
                    <a:pt x="64" y="41"/>
                    <a:pt x="58" y="41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42"/>
                    <a:pt x="58" y="42"/>
                    <a:pt x="58" y="42"/>
                  </a:cubicBezTo>
                  <a:cubicBezTo>
                    <a:pt x="60" y="44"/>
                    <a:pt x="62" y="45"/>
                    <a:pt x="64" y="47"/>
                  </a:cubicBezTo>
                  <a:cubicBezTo>
                    <a:pt x="61" y="45"/>
                    <a:pt x="58" y="43"/>
                    <a:pt x="54" y="42"/>
                  </a:cubicBezTo>
                  <a:cubicBezTo>
                    <a:pt x="54" y="43"/>
                    <a:pt x="54" y="43"/>
                    <a:pt x="54" y="43"/>
                  </a:cubicBezTo>
                  <a:cubicBezTo>
                    <a:pt x="56" y="45"/>
                    <a:pt x="58" y="47"/>
                    <a:pt x="61" y="48"/>
                  </a:cubicBezTo>
                  <a:cubicBezTo>
                    <a:pt x="59" y="48"/>
                    <a:pt x="58" y="47"/>
                    <a:pt x="57" y="47"/>
                  </a:cubicBezTo>
                  <a:cubicBezTo>
                    <a:pt x="54" y="45"/>
                    <a:pt x="51" y="43"/>
                    <a:pt x="47" y="43"/>
                  </a:cubicBezTo>
                  <a:cubicBezTo>
                    <a:pt x="47" y="43"/>
                    <a:pt x="47" y="43"/>
                    <a:pt x="47" y="43"/>
                  </a:cubicBezTo>
                  <a:cubicBezTo>
                    <a:pt x="48" y="45"/>
                    <a:pt x="49" y="46"/>
                    <a:pt x="51" y="47"/>
                  </a:cubicBezTo>
                  <a:cubicBezTo>
                    <a:pt x="49" y="45"/>
                    <a:pt x="47" y="44"/>
                    <a:pt x="44" y="43"/>
                  </a:cubicBezTo>
                  <a:cubicBezTo>
                    <a:pt x="44" y="44"/>
                    <a:pt x="44" y="44"/>
                    <a:pt x="44" y="44"/>
                  </a:cubicBezTo>
                  <a:cubicBezTo>
                    <a:pt x="50" y="50"/>
                    <a:pt x="58" y="53"/>
                    <a:pt x="65" y="58"/>
                  </a:cubicBezTo>
                  <a:cubicBezTo>
                    <a:pt x="63" y="57"/>
                    <a:pt x="61" y="56"/>
                    <a:pt x="59" y="55"/>
                  </a:cubicBezTo>
                  <a:cubicBezTo>
                    <a:pt x="57" y="54"/>
                    <a:pt x="55" y="53"/>
                    <a:pt x="53" y="52"/>
                  </a:cubicBezTo>
                  <a:cubicBezTo>
                    <a:pt x="48" y="50"/>
                    <a:pt x="44" y="47"/>
                    <a:pt x="40" y="45"/>
                  </a:cubicBezTo>
                  <a:cubicBezTo>
                    <a:pt x="39" y="46"/>
                    <a:pt x="39" y="46"/>
                    <a:pt x="39" y="46"/>
                  </a:cubicBezTo>
                  <a:cubicBezTo>
                    <a:pt x="40" y="47"/>
                    <a:pt x="42" y="49"/>
                    <a:pt x="43" y="50"/>
                  </a:cubicBezTo>
                  <a:cubicBezTo>
                    <a:pt x="41" y="49"/>
                    <a:pt x="38" y="48"/>
                    <a:pt x="36" y="47"/>
                  </a:cubicBezTo>
                  <a:cubicBezTo>
                    <a:pt x="35" y="48"/>
                    <a:pt x="35" y="48"/>
                    <a:pt x="35" y="48"/>
                  </a:cubicBezTo>
                  <a:cubicBezTo>
                    <a:pt x="37" y="50"/>
                    <a:pt x="38" y="51"/>
                    <a:pt x="39" y="52"/>
                  </a:cubicBezTo>
                  <a:cubicBezTo>
                    <a:pt x="37" y="51"/>
                    <a:pt x="35" y="51"/>
                    <a:pt x="33" y="50"/>
                  </a:cubicBezTo>
                  <a:cubicBezTo>
                    <a:pt x="33" y="51"/>
                    <a:pt x="33" y="51"/>
                    <a:pt x="33" y="51"/>
                  </a:cubicBezTo>
                  <a:cubicBezTo>
                    <a:pt x="33" y="51"/>
                    <a:pt x="34" y="52"/>
                    <a:pt x="34" y="52"/>
                  </a:cubicBezTo>
                  <a:cubicBezTo>
                    <a:pt x="33" y="52"/>
                    <a:pt x="31" y="51"/>
                    <a:pt x="29" y="51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30" y="53"/>
                    <a:pt x="31" y="54"/>
                    <a:pt x="32" y="55"/>
                  </a:cubicBezTo>
                  <a:cubicBezTo>
                    <a:pt x="29" y="53"/>
                    <a:pt x="26" y="52"/>
                    <a:pt x="24" y="51"/>
                  </a:cubicBezTo>
                  <a:cubicBezTo>
                    <a:pt x="23" y="52"/>
                    <a:pt x="23" y="52"/>
                    <a:pt x="23" y="52"/>
                  </a:cubicBezTo>
                  <a:cubicBezTo>
                    <a:pt x="24" y="52"/>
                    <a:pt x="24" y="53"/>
                    <a:pt x="25" y="54"/>
                  </a:cubicBezTo>
                  <a:cubicBezTo>
                    <a:pt x="23" y="53"/>
                    <a:pt x="22" y="52"/>
                    <a:pt x="20" y="52"/>
                  </a:cubicBezTo>
                  <a:cubicBezTo>
                    <a:pt x="20" y="52"/>
                    <a:pt x="20" y="52"/>
                    <a:pt x="20" y="52"/>
                  </a:cubicBezTo>
                  <a:cubicBezTo>
                    <a:pt x="21" y="54"/>
                    <a:pt x="23" y="56"/>
                    <a:pt x="25" y="58"/>
                  </a:cubicBezTo>
                  <a:cubicBezTo>
                    <a:pt x="24" y="57"/>
                    <a:pt x="22" y="56"/>
                    <a:pt x="20" y="55"/>
                  </a:cubicBezTo>
                  <a:cubicBezTo>
                    <a:pt x="19" y="56"/>
                    <a:pt x="19" y="56"/>
                    <a:pt x="19" y="56"/>
                  </a:cubicBezTo>
                  <a:cubicBezTo>
                    <a:pt x="21" y="57"/>
                    <a:pt x="22" y="59"/>
                    <a:pt x="23" y="60"/>
                  </a:cubicBezTo>
                  <a:cubicBezTo>
                    <a:pt x="21" y="59"/>
                    <a:pt x="19" y="58"/>
                    <a:pt x="17" y="58"/>
                  </a:cubicBezTo>
                  <a:cubicBezTo>
                    <a:pt x="17" y="59"/>
                    <a:pt x="17" y="59"/>
                    <a:pt x="17" y="59"/>
                  </a:cubicBezTo>
                  <a:cubicBezTo>
                    <a:pt x="18" y="60"/>
                    <a:pt x="19" y="61"/>
                    <a:pt x="20" y="62"/>
                  </a:cubicBezTo>
                  <a:cubicBezTo>
                    <a:pt x="18" y="61"/>
                    <a:pt x="16" y="60"/>
                    <a:pt x="14" y="59"/>
                  </a:cubicBezTo>
                  <a:cubicBezTo>
                    <a:pt x="14" y="60"/>
                    <a:pt x="14" y="60"/>
                    <a:pt x="14" y="60"/>
                  </a:cubicBezTo>
                  <a:cubicBezTo>
                    <a:pt x="15" y="60"/>
                    <a:pt x="15" y="61"/>
                    <a:pt x="16" y="61"/>
                  </a:cubicBezTo>
                  <a:cubicBezTo>
                    <a:pt x="14" y="60"/>
                    <a:pt x="12" y="59"/>
                    <a:pt x="9" y="58"/>
                  </a:cubicBezTo>
                  <a:cubicBezTo>
                    <a:pt x="9" y="59"/>
                    <a:pt x="9" y="59"/>
                    <a:pt x="9" y="59"/>
                  </a:cubicBezTo>
                  <a:cubicBezTo>
                    <a:pt x="9" y="59"/>
                    <a:pt x="10" y="60"/>
                    <a:pt x="10" y="60"/>
                  </a:cubicBezTo>
                  <a:cubicBezTo>
                    <a:pt x="9" y="60"/>
                    <a:pt x="8" y="60"/>
                    <a:pt x="7" y="59"/>
                  </a:cubicBezTo>
                  <a:cubicBezTo>
                    <a:pt x="6" y="60"/>
                    <a:pt x="6" y="60"/>
                    <a:pt x="6" y="60"/>
                  </a:cubicBezTo>
                  <a:cubicBezTo>
                    <a:pt x="7" y="61"/>
                    <a:pt x="8" y="62"/>
                    <a:pt x="10" y="63"/>
                  </a:cubicBezTo>
                  <a:cubicBezTo>
                    <a:pt x="8" y="63"/>
                    <a:pt x="7" y="62"/>
                    <a:pt x="6" y="62"/>
                  </a:cubicBezTo>
                  <a:cubicBezTo>
                    <a:pt x="5" y="62"/>
                    <a:pt x="5" y="62"/>
                    <a:pt x="5" y="62"/>
                  </a:cubicBezTo>
                  <a:cubicBezTo>
                    <a:pt x="7" y="64"/>
                    <a:pt x="8" y="66"/>
                    <a:pt x="10" y="67"/>
                  </a:cubicBezTo>
                  <a:cubicBezTo>
                    <a:pt x="8" y="66"/>
                    <a:pt x="6" y="65"/>
                    <a:pt x="5" y="63"/>
                  </a:cubicBezTo>
                  <a:cubicBezTo>
                    <a:pt x="4" y="64"/>
                    <a:pt x="4" y="64"/>
                    <a:pt x="4" y="64"/>
                  </a:cubicBezTo>
                  <a:moveTo>
                    <a:pt x="107" y="35"/>
                  </a:moveTo>
                  <a:cubicBezTo>
                    <a:pt x="107" y="35"/>
                    <a:pt x="103" y="33"/>
                    <a:pt x="102" y="33"/>
                  </a:cubicBezTo>
                  <a:cubicBezTo>
                    <a:pt x="100" y="32"/>
                    <a:pt x="98" y="31"/>
                    <a:pt x="96" y="30"/>
                  </a:cubicBezTo>
                  <a:cubicBezTo>
                    <a:pt x="97" y="30"/>
                    <a:pt x="98" y="30"/>
                    <a:pt x="99" y="29"/>
                  </a:cubicBezTo>
                  <a:cubicBezTo>
                    <a:pt x="101" y="32"/>
                    <a:pt x="104" y="33"/>
                    <a:pt x="106" y="34"/>
                  </a:cubicBezTo>
                  <a:cubicBezTo>
                    <a:pt x="107" y="35"/>
                    <a:pt x="107" y="35"/>
                    <a:pt x="107" y="35"/>
                  </a:cubicBezTo>
                  <a:moveTo>
                    <a:pt x="111" y="32"/>
                  </a:moveTo>
                  <a:cubicBezTo>
                    <a:pt x="112" y="32"/>
                    <a:pt x="112" y="32"/>
                    <a:pt x="112" y="32"/>
                  </a:cubicBezTo>
                  <a:cubicBezTo>
                    <a:pt x="112" y="31"/>
                    <a:pt x="112" y="31"/>
                    <a:pt x="112" y="30"/>
                  </a:cubicBezTo>
                  <a:cubicBezTo>
                    <a:pt x="112" y="30"/>
                    <a:pt x="112" y="30"/>
                    <a:pt x="112" y="30"/>
                  </a:cubicBezTo>
                  <a:cubicBezTo>
                    <a:pt x="112" y="29"/>
                    <a:pt x="111" y="29"/>
                    <a:pt x="112" y="29"/>
                  </a:cubicBezTo>
                  <a:cubicBezTo>
                    <a:pt x="112" y="29"/>
                    <a:pt x="112" y="29"/>
                    <a:pt x="113" y="29"/>
                  </a:cubicBezTo>
                  <a:cubicBezTo>
                    <a:pt x="113" y="29"/>
                    <a:pt x="113" y="29"/>
                    <a:pt x="113" y="29"/>
                  </a:cubicBezTo>
                  <a:cubicBezTo>
                    <a:pt x="114" y="30"/>
                    <a:pt x="115" y="31"/>
                    <a:pt x="116" y="32"/>
                  </a:cubicBezTo>
                  <a:cubicBezTo>
                    <a:pt x="102" y="45"/>
                    <a:pt x="85" y="54"/>
                    <a:pt x="67" y="61"/>
                  </a:cubicBezTo>
                  <a:cubicBezTo>
                    <a:pt x="56" y="64"/>
                    <a:pt x="46" y="67"/>
                    <a:pt x="35" y="69"/>
                  </a:cubicBezTo>
                  <a:cubicBezTo>
                    <a:pt x="31" y="65"/>
                    <a:pt x="26" y="62"/>
                    <a:pt x="22" y="58"/>
                  </a:cubicBezTo>
                  <a:cubicBezTo>
                    <a:pt x="21" y="57"/>
                    <a:pt x="21" y="57"/>
                    <a:pt x="22" y="57"/>
                  </a:cubicBezTo>
                  <a:cubicBezTo>
                    <a:pt x="22" y="57"/>
                    <a:pt x="23" y="57"/>
                    <a:pt x="23" y="57"/>
                  </a:cubicBezTo>
                  <a:cubicBezTo>
                    <a:pt x="24" y="58"/>
                    <a:pt x="24" y="58"/>
                    <a:pt x="24" y="58"/>
                  </a:cubicBezTo>
                  <a:cubicBezTo>
                    <a:pt x="26" y="59"/>
                    <a:pt x="28" y="60"/>
                    <a:pt x="29" y="61"/>
                  </a:cubicBezTo>
                  <a:cubicBezTo>
                    <a:pt x="32" y="62"/>
                    <a:pt x="34" y="64"/>
                    <a:pt x="36" y="66"/>
                  </a:cubicBezTo>
                  <a:cubicBezTo>
                    <a:pt x="37" y="65"/>
                    <a:pt x="37" y="65"/>
                    <a:pt x="37" y="65"/>
                  </a:cubicBezTo>
                  <a:cubicBezTo>
                    <a:pt x="34" y="63"/>
                    <a:pt x="31" y="61"/>
                    <a:pt x="28" y="59"/>
                  </a:cubicBezTo>
                  <a:cubicBezTo>
                    <a:pt x="27" y="58"/>
                    <a:pt x="25" y="57"/>
                    <a:pt x="24" y="56"/>
                  </a:cubicBezTo>
                  <a:cubicBezTo>
                    <a:pt x="23" y="55"/>
                    <a:pt x="20" y="53"/>
                    <a:pt x="21" y="53"/>
                  </a:cubicBezTo>
                  <a:cubicBezTo>
                    <a:pt x="21" y="53"/>
                    <a:pt x="22" y="53"/>
                    <a:pt x="22" y="53"/>
                  </a:cubicBezTo>
                  <a:cubicBezTo>
                    <a:pt x="24" y="54"/>
                    <a:pt x="25" y="54"/>
                    <a:pt x="26" y="55"/>
                  </a:cubicBezTo>
                  <a:cubicBezTo>
                    <a:pt x="30" y="59"/>
                    <a:pt x="35" y="63"/>
                    <a:pt x="40" y="64"/>
                  </a:cubicBezTo>
                  <a:cubicBezTo>
                    <a:pt x="40" y="63"/>
                    <a:pt x="40" y="63"/>
                    <a:pt x="40" y="63"/>
                  </a:cubicBezTo>
                  <a:cubicBezTo>
                    <a:pt x="36" y="60"/>
                    <a:pt x="32" y="57"/>
                    <a:pt x="27" y="55"/>
                  </a:cubicBezTo>
                  <a:cubicBezTo>
                    <a:pt x="26" y="54"/>
                    <a:pt x="26" y="54"/>
                    <a:pt x="26" y="54"/>
                  </a:cubicBezTo>
                  <a:cubicBezTo>
                    <a:pt x="25" y="53"/>
                    <a:pt x="24" y="52"/>
                    <a:pt x="24" y="52"/>
                  </a:cubicBezTo>
                  <a:cubicBezTo>
                    <a:pt x="24" y="52"/>
                    <a:pt x="25" y="52"/>
                    <a:pt x="26" y="53"/>
                  </a:cubicBezTo>
                  <a:cubicBezTo>
                    <a:pt x="29" y="54"/>
                    <a:pt x="32" y="56"/>
                    <a:pt x="35" y="58"/>
                  </a:cubicBezTo>
                  <a:cubicBezTo>
                    <a:pt x="36" y="58"/>
                    <a:pt x="37" y="59"/>
                    <a:pt x="38" y="60"/>
                  </a:cubicBezTo>
                  <a:cubicBezTo>
                    <a:pt x="41" y="61"/>
                    <a:pt x="43" y="62"/>
                    <a:pt x="45" y="64"/>
                  </a:cubicBezTo>
                  <a:cubicBezTo>
                    <a:pt x="45" y="63"/>
                    <a:pt x="45" y="63"/>
                    <a:pt x="45" y="63"/>
                  </a:cubicBezTo>
                  <a:cubicBezTo>
                    <a:pt x="45" y="63"/>
                    <a:pt x="44" y="62"/>
                    <a:pt x="44" y="62"/>
                  </a:cubicBezTo>
                  <a:cubicBezTo>
                    <a:pt x="43" y="62"/>
                    <a:pt x="43" y="62"/>
                    <a:pt x="43" y="62"/>
                  </a:cubicBezTo>
                  <a:cubicBezTo>
                    <a:pt x="39" y="59"/>
                    <a:pt x="34" y="57"/>
                    <a:pt x="31" y="53"/>
                  </a:cubicBezTo>
                  <a:cubicBezTo>
                    <a:pt x="30" y="53"/>
                    <a:pt x="30" y="52"/>
                    <a:pt x="31" y="52"/>
                  </a:cubicBezTo>
                  <a:cubicBezTo>
                    <a:pt x="32" y="52"/>
                    <a:pt x="34" y="53"/>
                    <a:pt x="34" y="53"/>
                  </a:cubicBezTo>
                  <a:cubicBezTo>
                    <a:pt x="35" y="53"/>
                    <a:pt x="35" y="54"/>
                    <a:pt x="36" y="54"/>
                  </a:cubicBezTo>
                  <a:cubicBezTo>
                    <a:pt x="40" y="57"/>
                    <a:pt x="45" y="60"/>
                    <a:pt x="49" y="63"/>
                  </a:cubicBezTo>
                  <a:cubicBezTo>
                    <a:pt x="50" y="63"/>
                    <a:pt x="50" y="63"/>
                    <a:pt x="50" y="63"/>
                  </a:cubicBezTo>
                  <a:cubicBezTo>
                    <a:pt x="50" y="63"/>
                    <a:pt x="50" y="62"/>
                    <a:pt x="50" y="62"/>
                  </a:cubicBezTo>
                  <a:cubicBezTo>
                    <a:pt x="45" y="59"/>
                    <a:pt x="41" y="55"/>
                    <a:pt x="36" y="53"/>
                  </a:cubicBezTo>
                  <a:cubicBezTo>
                    <a:pt x="35" y="52"/>
                    <a:pt x="35" y="52"/>
                    <a:pt x="34" y="51"/>
                  </a:cubicBezTo>
                  <a:cubicBezTo>
                    <a:pt x="34" y="51"/>
                    <a:pt x="34" y="51"/>
                    <a:pt x="34" y="51"/>
                  </a:cubicBezTo>
                  <a:cubicBezTo>
                    <a:pt x="35" y="51"/>
                    <a:pt x="37" y="52"/>
                    <a:pt x="38" y="52"/>
                  </a:cubicBezTo>
                  <a:cubicBezTo>
                    <a:pt x="39" y="53"/>
                    <a:pt x="41" y="54"/>
                    <a:pt x="43" y="55"/>
                  </a:cubicBezTo>
                  <a:cubicBezTo>
                    <a:pt x="43" y="55"/>
                    <a:pt x="43" y="55"/>
                    <a:pt x="43" y="55"/>
                  </a:cubicBezTo>
                  <a:cubicBezTo>
                    <a:pt x="45" y="56"/>
                    <a:pt x="46" y="57"/>
                    <a:pt x="48" y="58"/>
                  </a:cubicBezTo>
                  <a:cubicBezTo>
                    <a:pt x="50" y="59"/>
                    <a:pt x="51" y="59"/>
                    <a:pt x="52" y="60"/>
                  </a:cubicBezTo>
                  <a:cubicBezTo>
                    <a:pt x="52" y="60"/>
                    <a:pt x="52" y="60"/>
                    <a:pt x="52" y="60"/>
                  </a:cubicBezTo>
                  <a:cubicBezTo>
                    <a:pt x="53" y="60"/>
                    <a:pt x="53" y="60"/>
                    <a:pt x="53" y="60"/>
                  </a:cubicBezTo>
                  <a:cubicBezTo>
                    <a:pt x="50" y="58"/>
                    <a:pt x="47" y="56"/>
                    <a:pt x="44" y="55"/>
                  </a:cubicBezTo>
                  <a:cubicBezTo>
                    <a:pt x="42" y="54"/>
                    <a:pt x="40" y="52"/>
                    <a:pt x="39" y="51"/>
                  </a:cubicBezTo>
                  <a:cubicBezTo>
                    <a:pt x="37" y="50"/>
                    <a:pt x="36" y="49"/>
                    <a:pt x="37" y="49"/>
                  </a:cubicBezTo>
                  <a:cubicBezTo>
                    <a:pt x="37" y="49"/>
                    <a:pt x="38" y="49"/>
                    <a:pt x="39" y="49"/>
                  </a:cubicBezTo>
                  <a:cubicBezTo>
                    <a:pt x="42" y="50"/>
                    <a:pt x="44" y="51"/>
                    <a:pt x="45" y="52"/>
                  </a:cubicBezTo>
                  <a:cubicBezTo>
                    <a:pt x="49" y="54"/>
                    <a:pt x="52" y="56"/>
                    <a:pt x="55" y="58"/>
                  </a:cubicBezTo>
                  <a:cubicBezTo>
                    <a:pt x="56" y="58"/>
                    <a:pt x="56" y="58"/>
                    <a:pt x="56" y="58"/>
                  </a:cubicBezTo>
                  <a:cubicBezTo>
                    <a:pt x="56" y="58"/>
                    <a:pt x="56" y="58"/>
                    <a:pt x="56" y="58"/>
                  </a:cubicBezTo>
                  <a:cubicBezTo>
                    <a:pt x="57" y="58"/>
                    <a:pt x="57" y="59"/>
                    <a:pt x="57" y="59"/>
                  </a:cubicBezTo>
                  <a:cubicBezTo>
                    <a:pt x="58" y="59"/>
                    <a:pt x="58" y="59"/>
                    <a:pt x="58" y="59"/>
                  </a:cubicBezTo>
                  <a:cubicBezTo>
                    <a:pt x="58" y="59"/>
                    <a:pt x="58" y="59"/>
                    <a:pt x="58" y="58"/>
                  </a:cubicBezTo>
                  <a:cubicBezTo>
                    <a:pt x="54" y="56"/>
                    <a:pt x="50" y="54"/>
                    <a:pt x="47" y="52"/>
                  </a:cubicBezTo>
                  <a:cubicBezTo>
                    <a:pt x="46" y="51"/>
                    <a:pt x="45" y="51"/>
                    <a:pt x="44" y="50"/>
                  </a:cubicBezTo>
                  <a:cubicBezTo>
                    <a:pt x="43" y="49"/>
                    <a:pt x="42" y="48"/>
                    <a:pt x="40" y="46"/>
                  </a:cubicBezTo>
                  <a:cubicBezTo>
                    <a:pt x="41" y="47"/>
                    <a:pt x="44" y="48"/>
                    <a:pt x="45" y="48"/>
                  </a:cubicBezTo>
                  <a:cubicBezTo>
                    <a:pt x="52" y="52"/>
                    <a:pt x="58" y="56"/>
                    <a:pt x="66" y="59"/>
                  </a:cubicBezTo>
                  <a:cubicBezTo>
                    <a:pt x="66" y="58"/>
                    <a:pt x="66" y="58"/>
                    <a:pt x="66" y="58"/>
                  </a:cubicBezTo>
                  <a:cubicBezTo>
                    <a:pt x="59" y="53"/>
                    <a:pt x="51" y="50"/>
                    <a:pt x="45" y="44"/>
                  </a:cubicBezTo>
                  <a:cubicBezTo>
                    <a:pt x="47" y="46"/>
                    <a:pt x="49" y="46"/>
                    <a:pt x="51" y="47"/>
                  </a:cubicBezTo>
                  <a:cubicBezTo>
                    <a:pt x="53" y="48"/>
                    <a:pt x="55" y="50"/>
                    <a:pt x="57" y="51"/>
                  </a:cubicBezTo>
                  <a:cubicBezTo>
                    <a:pt x="60" y="53"/>
                    <a:pt x="64" y="55"/>
                    <a:pt x="67" y="56"/>
                  </a:cubicBezTo>
                  <a:cubicBezTo>
                    <a:pt x="67" y="56"/>
                    <a:pt x="67" y="56"/>
                    <a:pt x="67" y="56"/>
                  </a:cubicBezTo>
                  <a:cubicBezTo>
                    <a:pt x="68" y="56"/>
                    <a:pt x="68" y="55"/>
                    <a:pt x="68" y="55"/>
                  </a:cubicBezTo>
                  <a:cubicBezTo>
                    <a:pt x="61" y="52"/>
                    <a:pt x="55" y="49"/>
                    <a:pt x="49" y="45"/>
                  </a:cubicBezTo>
                  <a:cubicBezTo>
                    <a:pt x="48" y="44"/>
                    <a:pt x="48" y="44"/>
                    <a:pt x="49" y="44"/>
                  </a:cubicBezTo>
                  <a:cubicBezTo>
                    <a:pt x="49" y="44"/>
                    <a:pt x="51" y="44"/>
                    <a:pt x="52" y="44"/>
                  </a:cubicBezTo>
                  <a:cubicBezTo>
                    <a:pt x="53" y="45"/>
                    <a:pt x="55" y="46"/>
                    <a:pt x="56" y="47"/>
                  </a:cubicBezTo>
                  <a:cubicBezTo>
                    <a:pt x="59" y="48"/>
                    <a:pt x="62" y="50"/>
                    <a:pt x="66" y="51"/>
                  </a:cubicBezTo>
                  <a:cubicBezTo>
                    <a:pt x="67" y="52"/>
                    <a:pt x="69" y="53"/>
                    <a:pt x="71" y="54"/>
                  </a:cubicBezTo>
                  <a:cubicBezTo>
                    <a:pt x="71" y="53"/>
                    <a:pt x="71" y="53"/>
                    <a:pt x="71" y="53"/>
                  </a:cubicBezTo>
                  <a:cubicBezTo>
                    <a:pt x="70" y="52"/>
                    <a:pt x="68" y="52"/>
                    <a:pt x="66" y="51"/>
                  </a:cubicBezTo>
                  <a:cubicBezTo>
                    <a:pt x="66" y="51"/>
                    <a:pt x="65" y="51"/>
                    <a:pt x="65" y="50"/>
                  </a:cubicBezTo>
                  <a:cubicBezTo>
                    <a:pt x="63" y="49"/>
                    <a:pt x="61" y="48"/>
                    <a:pt x="59" y="46"/>
                  </a:cubicBezTo>
                  <a:cubicBezTo>
                    <a:pt x="58" y="46"/>
                    <a:pt x="56" y="44"/>
                    <a:pt x="55" y="43"/>
                  </a:cubicBezTo>
                  <a:cubicBezTo>
                    <a:pt x="63" y="45"/>
                    <a:pt x="69" y="50"/>
                    <a:pt x="76" y="54"/>
                  </a:cubicBezTo>
                  <a:cubicBezTo>
                    <a:pt x="76" y="53"/>
                    <a:pt x="76" y="53"/>
                    <a:pt x="76" y="53"/>
                  </a:cubicBezTo>
                  <a:cubicBezTo>
                    <a:pt x="74" y="51"/>
                    <a:pt x="71" y="50"/>
                    <a:pt x="68" y="48"/>
                  </a:cubicBezTo>
                  <a:cubicBezTo>
                    <a:pt x="66" y="47"/>
                    <a:pt x="64" y="45"/>
                    <a:pt x="62" y="44"/>
                  </a:cubicBezTo>
                  <a:cubicBezTo>
                    <a:pt x="61" y="43"/>
                    <a:pt x="59" y="42"/>
                    <a:pt x="61" y="42"/>
                  </a:cubicBezTo>
                  <a:cubicBezTo>
                    <a:pt x="61" y="42"/>
                    <a:pt x="61" y="42"/>
                    <a:pt x="62" y="42"/>
                  </a:cubicBezTo>
                  <a:cubicBezTo>
                    <a:pt x="68" y="44"/>
                    <a:pt x="74" y="49"/>
                    <a:pt x="80" y="51"/>
                  </a:cubicBezTo>
                  <a:cubicBezTo>
                    <a:pt x="80" y="51"/>
                    <a:pt x="80" y="51"/>
                    <a:pt x="80" y="51"/>
                  </a:cubicBezTo>
                  <a:cubicBezTo>
                    <a:pt x="81" y="51"/>
                    <a:pt x="81" y="51"/>
                    <a:pt x="80" y="51"/>
                  </a:cubicBezTo>
                  <a:cubicBezTo>
                    <a:pt x="78" y="49"/>
                    <a:pt x="75" y="47"/>
                    <a:pt x="72" y="45"/>
                  </a:cubicBezTo>
                  <a:cubicBezTo>
                    <a:pt x="71" y="44"/>
                    <a:pt x="70" y="44"/>
                    <a:pt x="68" y="43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7" y="42"/>
                    <a:pt x="67" y="42"/>
                    <a:pt x="68" y="42"/>
                  </a:cubicBezTo>
                  <a:cubicBezTo>
                    <a:pt x="74" y="44"/>
                    <a:pt x="79" y="48"/>
                    <a:pt x="84" y="50"/>
                  </a:cubicBezTo>
                  <a:cubicBezTo>
                    <a:pt x="84" y="50"/>
                    <a:pt x="84" y="50"/>
                    <a:pt x="84" y="50"/>
                  </a:cubicBezTo>
                  <a:cubicBezTo>
                    <a:pt x="79" y="46"/>
                    <a:pt x="74" y="44"/>
                    <a:pt x="69" y="39"/>
                  </a:cubicBezTo>
                  <a:cubicBezTo>
                    <a:pt x="70" y="40"/>
                    <a:pt x="72" y="40"/>
                    <a:pt x="73" y="41"/>
                  </a:cubicBezTo>
                  <a:cubicBezTo>
                    <a:pt x="75" y="42"/>
                    <a:pt x="77" y="42"/>
                    <a:pt x="79" y="43"/>
                  </a:cubicBezTo>
                  <a:cubicBezTo>
                    <a:pt x="81" y="45"/>
                    <a:pt x="84" y="46"/>
                    <a:pt x="86" y="47"/>
                  </a:cubicBezTo>
                  <a:cubicBezTo>
                    <a:pt x="87" y="46"/>
                    <a:pt x="87" y="46"/>
                    <a:pt x="87" y="46"/>
                  </a:cubicBezTo>
                  <a:cubicBezTo>
                    <a:pt x="83" y="43"/>
                    <a:pt x="77" y="41"/>
                    <a:pt x="73" y="38"/>
                  </a:cubicBezTo>
                  <a:cubicBezTo>
                    <a:pt x="72" y="37"/>
                    <a:pt x="72" y="37"/>
                    <a:pt x="72" y="37"/>
                  </a:cubicBezTo>
                  <a:cubicBezTo>
                    <a:pt x="72" y="37"/>
                    <a:pt x="73" y="38"/>
                    <a:pt x="73" y="38"/>
                  </a:cubicBezTo>
                  <a:cubicBezTo>
                    <a:pt x="76" y="38"/>
                    <a:pt x="78" y="39"/>
                    <a:pt x="80" y="41"/>
                  </a:cubicBezTo>
                  <a:cubicBezTo>
                    <a:pt x="83" y="42"/>
                    <a:pt x="86" y="44"/>
                    <a:pt x="90" y="45"/>
                  </a:cubicBezTo>
                  <a:cubicBezTo>
                    <a:pt x="90" y="45"/>
                    <a:pt x="90" y="45"/>
                    <a:pt x="90" y="45"/>
                  </a:cubicBezTo>
                  <a:cubicBezTo>
                    <a:pt x="89" y="43"/>
                    <a:pt x="87" y="42"/>
                    <a:pt x="85" y="41"/>
                  </a:cubicBezTo>
                  <a:cubicBezTo>
                    <a:pt x="84" y="40"/>
                    <a:pt x="80" y="37"/>
                    <a:pt x="78" y="37"/>
                  </a:cubicBezTo>
                  <a:cubicBezTo>
                    <a:pt x="84" y="38"/>
                    <a:pt x="90" y="41"/>
                    <a:pt x="95" y="43"/>
                  </a:cubicBezTo>
                  <a:cubicBezTo>
                    <a:pt x="96" y="43"/>
                    <a:pt x="96" y="43"/>
                    <a:pt x="96" y="43"/>
                  </a:cubicBezTo>
                  <a:cubicBezTo>
                    <a:pt x="93" y="42"/>
                    <a:pt x="91" y="41"/>
                    <a:pt x="89" y="39"/>
                  </a:cubicBezTo>
                  <a:cubicBezTo>
                    <a:pt x="88" y="39"/>
                    <a:pt x="86" y="37"/>
                    <a:pt x="84" y="37"/>
                  </a:cubicBezTo>
                  <a:cubicBezTo>
                    <a:pt x="90" y="38"/>
                    <a:pt x="95" y="41"/>
                    <a:pt x="100" y="43"/>
                  </a:cubicBezTo>
                  <a:cubicBezTo>
                    <a:pt x="100" y="43"/>
                    <a:pt x="100" y="43"/>
                    <a:pt x="100" y="43"/>
                  </a:cubicBezTo>
                  <a:cubicBezTo>
                    <a:pt x="100" y="43"/>
                    <a:pt x="100" y="42"/>
                    <a:pt x="100" y="42"/>
                  </a:cubicBezTo>
                  <a:cubicBezTo>
                    <a:pt x="95" y="39"/>
                    <a:pt x="90" y="37"/>
                    <a:pt x="86" y="34"/>
                  </a:cubicBezTo>
                  <a:cubicBezTo>
                    <a:pt x="88" y="35"/>
                    <a:pt x="91" y="36"/>
                    <a:pt x="93" y="37"/>
                  </a:cubicBezTo>
                  <a:cubicBezTo>
                    <a:pt x="96" y="38"/>
                    <a:pt x="98" y="39"/>
                    <a:pt x="101" y="40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2" y="40"/>
                    <a:pt x="102" y="40"/>
                    <a:pt x="101" y="40"/>
                  </a:cubicBezTo>
                  <a:cubicBezTo>
                    <a:pt x="98" y="38"/>
                    <a:pt x="94" y="36"/>
                    <a:pt x="90" y="34"/>
                  </a:cubicBezTo>
                  <a:cubicBezTo>
                    <a:pt x="93" y="35"/>
                    <a:pt x="98" y="37"/>
                    <a:pt x="102" y="38"/>
                  </a:cubicBezTo>
                  <a:cubicBezTo>
                    <a:pt x="102" y="38"/>
                    <a:pt x="102" y="38"/>
                    <a:pt x="102" y="38"/>
                  </a:cubicBezTo>
                  <a:cubicBezTo>
                    <a:pt x="100" y="36"/>
                    <a:pt x="96" y="32"/>
                    <a:pt x="93" y="32"/>
                  </a:cubicBezTo>
                  <a:cubicBezTo>
                    <a:pt x="97" y="33"/>
                    <a:pt x="101" y="36"/>
                    <a:pt x="105" y="36"/>
                  </a:cubicBezTo>
                  <a:cubicBezTo>
                    <a:pt x="105" y="36"/>
                    <a:pt x="105" y="36"/>
                    <a:pt x="105" y="36"/>
                  </a:cubicBezTo>
                  <a:cubicBezTo>
                    <a:pt x="106" y="36"/>
                    <a:pt x="106" y="36"/>
                    <a:pt x="106" y="36"/>
                  </a:cubicBezTo>
                  <a:cubicBezTo>
                    <a:pt x="104" y="35"/>
                    <a:pt x="102" y="34"/>
                    <a:pt x="101" y="33"/>
                  </a:cubicBezTo>
                  <a:cubicBezTo>
                    <a:pt x="100" y="33"/>
                    <a:pt x="97" y="31"/>
                    <a:pt x="97" y="31"/>
                  </a:cubicBezTo>
                  <a:cubicBezTo>
                    <a:pt x="97" y="31"/>
                    <a:pt x="97" y="31"/>
                    <a:pt x="98" y="31"/>
                  </a:cubicBezTo>
                  <a:cubicBezTo>
                    <a:pt x="101" y="33"/>
                    <a:pt x="105" y="35"/>
                    <a:pt x="108" y="36"/>
                  </a:cubicBezTo>
                  <a:cubicBezTo>
                    <a:pt x="109" y="35"/>
                    <a:pt x="109" y="35"/>
                    <a:pt x="109" y="35"/>
                  </a:cubicBezTo>
                  <a:cubicBezTo>
                    <a:pt x="107" y="34"/>
                    <a:pt x="105" y="33"/>
                    <a:pt x="103" y="32"/>
                  </a:cubicBezTo>
                  <a:cubicBezTo>
                    <a:pt x="105" y="33"/>
                    <a:pt x="107" y="34"/>
                    <a:pt x="110" y="34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08" y="32"/>
                    <a:pt x="107" y="31"/>
                    <a:pt x="105" y="30"/>
                  </a:cubicBezTo>
                  <a:cubicBezTo>
                    <a:pt x="107" y="31"/>
                    <a:pt x="109" y="32"/>
                    <a:pt x="111" y="33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1" y="32"/>
                    <a:pt x="111" y="32"/>
                    <a:pt x="111" y="32"/>
                  </a:cubicBezTo>
                  <a:cubicBezTo>
                    <a:pt x="111" y="32"/>
                    <a:pt x="111" y="32"/>
                    <a:pt x="111" y="32"/>
                  </a:cubicBezTo>
                  <a:moveTo>
                    <a:pt x="109" y="33"/>
                  </a:moveTo>
                  <a:cubicBezTo>
                    <a:pt x="109" y="33"/>
                    <a:pt x="108" y="33"/>
                    <a:pt x="107" y="33"/>
                  </a:cubicBezTo>
                  <a:cubicBezTo>
                    <a:pt x="105" y="32"/>
                    <a:pt x="102" y="30"/>
                    <a:pt x="100" y="29"/>
                  </a:cubicBezTo>
                  <a:cubicBezTo>
                    <a:pt x="104" y="28"/>
                    <a:pt x="108" y="27"/>
                    <a:pt x="112" y="26"/>
                  </a:cubicBezTo>
                  <a:cubicBezTo>
                    <a:pt x="112" y="27"/>
                    <a:pt x="112" y="28"/>
                    <a:pt x="113" y="28"/>
                  </a:cubicBezTo>
                  <a:cubicBezTo>
                    <a:pt x="112" y="28"/>
                    <a:pt x="112" y="28"/>
                    <a:pt x="111" y="28"/>
                  </a:cubicBezTo>
                  <a:cubicBezTo>
                    <a:pt x="111" y="28"/>
                    <a:pt x="111" y="28"/>
                    <a:pt x="111" y="28"/>
                  </a:cubicBezTo>
                  <a:cubicBezTo>
                    <a:pt x="111" y="29"/>
                    <a:pt x="111" y="29"/>
                    <a:pt x="111" y="29"/>
                  </a:cubicBezTo>
                  <a:cubicBezTo>
                    <a:pt x="110" y="29"/>
                    <a:pt x="110" y="28"/>
                    <a:pt x="109" y="27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09" y="29"/>
                    <a:pt x="110" y="30"/>
                    <a:pt x="111" y="31"/>
                  </a:cubicBezTo>
                  <a:cubicBezTo>
                    <a:pt x="110" y="30"/>
                    <a:pt x="109" y="30"/>
                    <a:pt x="108" y="29"/>
                  </a:cubicBezTo>
                  <a:cubicBezTo>
                    <a:pt x="108" y="29"/>
                    <a:pt x="108" y="29"/>
                    <a:pt x="108" y="29"/>
                  </a:cubicBezTo>
                  <a:cubicBezTo>
                    <a:pt x="107" y="29"/>
                    <a:pt x="107" y="29"/>
                    <a:pt x="106" y="28"/>
                  </a:cubicBezTo>
                  <a:cubicBezTo>
                    <a:pt x="106" y="28"/>
                    <a:pt x="106" y="28"/>
                    <a:pt x="106" y="28"/>
                  </a:cubicBezTo>
                  <a:cubicBezTo>
                    <a:pt x="106" y="28"/>
                    <a:pt x="106" y="29"/>
                    <a:pt x="106" y="29"/>
                  </a:cubicBezTo>
                  <a:cubicBezTo>
                    <a:pt x="107" y="29"/>
                    <a:pt x="110" y="32"/>
                    <a:pt x="110" y="32"/>
                  </a:cubicBezTo>
                  <a:cubicBezTo>
                    <a:pt x="110" y="32"/>
                    <a:pt x="110" y="31"/>
                    <a:pt x="109" y="31"/>
                  </a:cubicBezTo>
                  <a:cubicBezTo>
                    <a:pt x="108" y="30"/>
                    <a:pt x="106" y="30"/>
                    <a:pt x="104" y="29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5" y="31"/>
                    <a:pt x="106" y="31"/>
                    <a:pt x="107" y="32"/>
                  </a:cubicBezTo>
                  <a:cubicBezTo>
                    <a:pt x="107" y="32"/>
                    <a:pt x="109" y="33"/>
                    <a:pt x="109" y="33"/>
                  </a:cubicBezTo>
                  <a:moveTo>
                    <a:pt x="117" y="30"/>
                  </a:moveTo>
                  <a:cubicBezTo>
                    <a:pt x="117" y="30"/>
                    <a:pt x="117" y="30"/>
                    <a:pt x="117" y="30"/>
                  </a:cubicBezTo>
                  <a:cubicBezTo>
                    <a:pt x="116" y="29"/>
                    <a:pt x="115" y="27"/>
                    <a:pt x="114" y="26"/>
                  </a:cubicBezTo>
                  <a:cubicBezTo>
                    <a:pt x="115" y="25"/>
                    <a:pt x="116" y="25"/>
                    <a:pt x="117" y="25"/>
                  </a:cubicBezTo>
                  <a:cubicBezTo>
                    <a:pt x="117" y="25"/>
                    <a:pt x="117" y="25"/>
                    <a:pt x="117" y="25"/>
                  </a:cubicBezTo>
                  <a:cubicBezTo>
                    <a:pt x="118" y="26"/>
                    <a:pt x="119" y="27"/>
                    <a:pt x="119" y="28"/>
                  </a:cubicBezTo>
                  <a:cubicBezTo>
                    <a:pt x="119" y="29"/>
                    <a:pt x="118" y="29"/>
                    <a:pt x="117" y="30"/>
                  </a:cubicBezTo>
                  <a:moveTo>
                    <a:pt x="130" y="25"/>
                  </a:moveTo>
                  <a:cubicBezTo>
                    <a:pt x="131" y="25"/>
                    <a:pt x="131" y="25"/>
                    <a:pt x="132" y="25"/>
                  </a:cubicBezTo>
                  <a:cubicBezTo>
                    <a:pt x="135" y="24"/>
                    <a:pt x="138" y="22"/>
                    <a:pt x="140" y="20"/>
                  </a:cubicBezTo>
                  <a:cubicBezTo>
                    <a:pt x="142" y="18"/>
                    <a:pt x="144" y="15"/>
                    <a:pt x="146" y="13"/>
                  </a:cubicBezTo>
                  <a:cubicBezTo>
                    <a:pt x="145" y="14"/>
                    <a:pt x="145" y="16"/>
                    <a:pt x="144" y="17"/>
                  </a:cubicBezTo>
                  <a:cubicBezTo>
                    <a:pt x="142" y="22"/>
                    <a:pt x="136" y="24"/>
                    <a:pt x="130" y="25"/>
                  </a:cubicBezTo>
                  <a:moveTo>
                    <a:pt x="133" y="28"/>
                  </a:moveTo>
                  <a:cubicBezTo>
                    <a:pt x="132" y="28"/>
                    <a:pt x="131" y="28"/>
                    <a:pt x="130" y="28"/>
                  </a:cubicBezTo>
                  <a:cubicBezTo>
                    <a:pt x="134" y="27"/>
                    <a:pt x="138" y="26"/>
                    <a:pt x="142" y="23"/>
                  </a:cubicBezTo>
                  <a:cubicBezTo>
                    <a:pt x="145" y="21"/>
                    <a:pt x="146" y="19"/>
                    <a:pt x="148" y="16"/>
                  </a:cubicBezTo>
                  <a:cubicBezTo>
                    <a:pt x="148" y="14"/>
                    <a:pt x="148" y="12"/>
                    <a:pt x="149" y="10"/>
                  </a:cubicBezTo>
                  <a:cubicBezTo>
                    <a:pt x="149" y="13"/>
                    <a:pt x="149" y="15"/>
                    <a:pt x="148" y="18"/>
                  </a:cubicBezTo>
                  <a:cubicBezTo>
                    <a:pt x="147" y="26"/>
                    <a:pt x="140" y="28"/>
                    <a:pt x="133" y="28"/>
                  </a:cubicBezTo>
                  <a:moveTo>
                    <a:pt x="120" y="24"/>
                  </a:moveTo>
                  <a:cubicBezTo>
                    <a:pt x="120" y="24"/>
                    <a:pt x="120" y="24"/>
                    <a:pt x="120" y="24"/>
                  </a:cubicBezTo>
                  <a:cubicBezTo>
                    <a:pt x="120" y="24"/>
                    <a:pt x="120" y="24"/>
                    <a:pt x="120" y="23"/>
                  </a:cubicBezTo>
                  <a:cubicBezTo>
                    <a:pt x="120" y="17"/>
                    <a:pt x="129" y="16"/>
                    <a:pt x="133" y="14"/>
                  </a:cubicBezTo>
                  <a:cubicBezTo>
                    <a:pt x="139" y="12"/>
                    <a:pt x="143" y="8"/>
                    <a:pt x="148" y="5"/>
                  </a:cubicBezTo>
                  <a:cubicBezTo>
                    <a:pt x="148" y="6"/>
                    <a:pt x="148" y="6"/>
                    <a:pt x="148" y="6"/>
                  </a:cubicBezTo>
                  <a:cubicBezTo>
                    <a:pt x="145" y="10"/>
                    <a:pt x="143" y="14"/>
                    <a:pt x="139" y="17"/>
                  </a:cubicBezTo>
                  <a:cubicBezTo>
                    <a:pt x="136" y="20"/>
                    <a:pt x="133" y="22"/>
                    <a:pt x="129" y="23"/>
                  </a:cubicBezTo>
                  <a:cubicBezTo>
                    <a:pt x="125" y="23"/>
                    <a:pt x="123" y="23"/>
                    <a:pt x="120" y="24"/>
                  </a:cubicBezTo>
                  <a:moveTo>
                    <a:pt x="120" y="17"/>
                  </a:moveTo>
                  <a:cubicBezTo>
                    <a:pt x="122" y="13"/>
                    <a:pt x="125" y="9"/>
                    <a:pt x="130" y="7"/>
                  </a:cubicBezTo>
                  <a:cubicBezTo>
                    <a:pt x="134" y="5"/>
                    <a:pt x="139" y="5"/>
                    <a:pt x="144" y="5"/>
                  </a:cubicBezTo>
                  <a:cubicBezTo>
                    <a:pt x="139" y="8"/>
                    <a:pt x="134" y="11"/>
                    <a:pt x="128" y="13"/>
                  </a:cubicBezTo>
                  <a:cubicBezTo>
                    <a:pt x="126" y="14"/>
                    <a:pt x="122" y="15"/>
                    <a:pt x="120" y="17"/>
                  </a:cubicBezTo>
                  <a:moveTo>
                    <a:pt x="127" y="5"/>
                  </a:moveTo>
                  <a:cubicBezTo>
                    <a:pt x="128" y="5"/>
                    <a:pt x="129" y="4"/>
                    <a:pt x="130" y="4"/>
                  </a:cubicBezTo>
                  <a:cubicBezTo>
                    <a:pt x="133" y="3"/>
                    <a:pt x="135" y="3"/>
                    <a:pt x="137" y="3"/>
                  </a:cubicBezTo>
                  <a:cubicBezTo>
                    <a:pt x="134" y="3"/>
                    <a:pt x="130" y="4"/>
                    <a:pt x="127" y="5"/>
                  </a:cubicBezTo>
                  <a:moveTo>
                    <a:pt x="154" y="0"/>
                  </a:moveTo>
                  <a:cubicBezTo>
                    <a:pt x="154" y="0"/>
                    <a:pt x="154" y="0"/>
                    <a:pt x="154" y="0"/>
                  </a:cubicBezTo>
                  <a:cubicBezTo>
                    <a:pt x="151" y="1"/>
                    <a:pt x="148" y="1"/>
                    <a:pt x="146" y="1"/>
                  </a:cubicBezTo>
                  <a:cubicBezTo>
                    <a:pt x="144" y="1"/>
                    <a:pt x="143" y="1"/>
                    <a:pt x="141" y="1"/>
                  </a:cubicBezTo>
                  <a:cubicBezTo>
                    <a:pt x="139" y="1"/>
                    <a:pt x="138" y="1"/>
                    <a:pt x="136" y="1"/>
                  </a:cubicBezTo>
                  <a:cubicBezTo>
                    <a:pt x="132" y="1"/>
                    <a:pt x="128" y="1"/>
                    <a:pt x="125" y="4"/>
                  </a:cubicBezTo>
                  <a:cubicBezTo>
                    <a:pt x="119" y="7"/>
                    <a:pt x="114" y="16"/>
                    <a:pt x="116" y="23"/>
                  </a:cubicBezTo>
                  <a:cubicBezTo>
                    <a:pt x="116" y="23"/>
                    <a:pt x="116" y="23"/>
                    <a:pt x="116" y="23"/>
                  </a:cubicBezTo>
                  <a:cubicBezTo>
                    <a:pt x="89" y="29"/>
                    <a:pt x="62" y="34"/>
                    <a:pt x="36" y="43"/>
                  </a:cubicBezTo>
                  <a:cubicBezTo>
                    <a:pt x="28" y="45"/>
                    <a:pt x="20" y="47"/>
                    <a:pt x="12" y="51"/>
                  </a:cubicBezTo>
                  <a:cubicBezTo>
                    <a:pt x="8" y="53"/>
                    <a:pt x="0" y="58"/>
                    <a:pt x="2" y="64"/>
                  </a:cubicBezTo>
                  <a:cubicBezTo>
                    <a:pt x="4" y="71"/>
                    <a:pt x="13" y="72"/>
                    <a:pt x="19" y="72"/>
                  </a:cubicBezTo>
                  <a:cubicBezTo>
                    <a:pt x="21" y="73"/>
                    <a:pt x="22" y="73"/>
                    <a:pt x="24" y="73"/>
                  </a:cubicBezTo>
                  <a:cubicBezTo>
                    <a:pt x="35" y="73"/>
                    <a:pt x="46" y="69"/>
                    <a:pt x="56" y="67"/>
                  </a:cubicBezTo>
                  <a:cubicBezTo>
                    <a:pt x="78" y="60"/>
                    <a:pt x="99" y="51"/>
                    <a:pt x="116" y="35"/>
                  </a:cubicBezTo>
                  <a:cubicBezTo>
                    <a:pt x="118" y="33"/>
                    <a:pt x="120" y="31"/>
                    <a:pt x="122" y="29"/>
                  </a:cubicBezTo>
                  <a:cubicBezTo>
                    <a:pt x="125" y="30"/>
                    <a:pt x="129" y="30"/>
                    <a:pt x="132" y="30"/>
                  </a:cubicBezTo>
                  <a:cubicBezTo>
                    <a:pt x="138" y="30"/>
                    <a:pt x="143" y="29"/>
                    <a:pt x="147" y="25"/>
                  </a:cubicBezTo>
                  <a:cubicBezTo>
                    <a:pt x="153" y="20"/>
                    <a:pt x="150" y="11"/>
                    <a:pt x="153" y="4"/>
                  </a:cubicBezTo>
                  <a:cubicBezTo>
                    <a:pt x="154" y="4"/>
                    <a:pt x="154" y="4"/>
                    <a:pt x="154" y="4"/>
                  </a:cubicBezTo>
                  <a:cubicBezTo>
                    <a:pt x="154" y="4"/>
                    <a:pt x="154" y="3"/>
                    <a:pt x="154" y="3"/>
                  </a:cubicBezTo>
                  <a:cubicBezTo>
                    <a:pt x="155" y="2"/>
                    <a:pt x="155" y="2"/>
                    <a:pt x="155" y="2"/>
                  </a:cubicBezTo>
                  <a:cubicBezTo>
                    <a:pt x="155" y="2"/>
                    <a:pt x="155" y="2"/>
                    <a:pt x="155" y="2"/>
                  </a:cubicBezTo>
                  <a:cubicBezTo>
                    <a:pt x="156" y="1"/>
                    <a:pt x="155" y="1"/>
                    <a:pt x="155" y="0"/>
                  </a:cubicBezTo>
                  <a:cubicBezTo>
                    <a:pt x="155" y="0"/>
                    <a:pt x="154" y="0"/>
                    <a:pt x="154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43"/>
            <p:cNvSpPr>
              <a:spLocks noEditPoints="1"/>
            </p:cNvSpPr>
            <p:nvPr/>
          </p:nvSpPr>
          <p:spPr bwMode="auto">
            <a:xfrm>
              <a:off x="7695869" y="3924227"/>
              <a:ext cx="436563" cy="114300"/>
            </a:xfrm>
            <a:custGeom>
              <a:avLst/>
              <a:gdLst>
                <a:gd name="T0" fmla="*/ 62 w 103"/>
                <a:gd name="T1" fmla="*/ 17 h 27"/>
                <a:gd name="T2" fmla="*/ 62 w 103"/>
                <a:gd name="T3" fmla="*/ 17 h 27"/>
                <a:gd name="T4" fmla="*/ 60 w 103"/>
                <a:gd name="T5" fmla="*/ 18 h 27"/>
                <a:gd name="T6" fmla="*/ 43 w 103"/>
                <a:gd name="T7" fmla="*/ 21 h 27"/>
                <a:gd name="T8" fmla="*/ 85 w 103"/>
                <a:gd name="T9" fmla="*/ 14 h 27"/>
                <a:gd name="T10" fmla="*/ 94 w 103"/>
                <a:gd name="T11" fmla="*/ 22 h 27"/>
                <a:gd name="T12" fmla="*/ 81 w 103"/>
                <a:gd name="T13" fmla="*/ 21 h 27"/>
                <a:gd name="T14" fmla="*/ 84 w 103"/>
                <a:gd name="T15" fmla="*/ 22 h 27"/>
                <a:gd name="T16" fmla="*/ 83 w 103"/>
                <a:gd name="T17" fmla="*/ 16 h 27"/>
                <a:gd name="T18" fmla="*/ 22 w 103"/>
                <a:gd name="T19" fmla="*/ 12 h 27"/>
                <a:gd name="T20" fmla="*/ 79 w 103"/>
                <a:gd name="T21" fmla="*/ 15 h 27"/>
                <a:gd name="T22" fmla="*/ 61 w 103"/>
                <a:gd name="T23" fmla="*/ 14 h 27"/>
                <a:gd name="T24" fmla="*/ 68 w 103"/>
                <a:gd name="T25" fmla="*/ 17 h 27"/>
                <a:gd name="T26" fmla="*/ 71 w 103"/>
                <a:gd name="T27" fmla="*/ 18 h 27"/>
                <a:gd name="T28" fmla="*/ 75 w 103"/>
                <a:gd name="T29" fmla="*/ 18 h 27"/>
                <a:gd name="T30" fmla="*/ 77 w 103"/>
                <a:gd name="T31" fmla="*/ 19 h 27"/>
                <a:gd name="T32" fmla="*/ 77 w 103"/>
                <a:gd name="T33" fmla="*/ 16 h 27"/>
                <a:gd name="T34" fmla="*/ 76 w 103"/>
                <a:gd name="T35" fmla="*/ 18 h 27"/>
                <a:gd name="T36" fmla="*/ 74 w 103"/>
                <a:gd name="T37" fmla="*/ 17 h 27"/>
                <a:gd name="T38" fmla="*/ 71 w 103"/>
                <a:gd name="T39" fmla="*/ 17 h 27"/>
                <a:gd name="T40" fmla="*/ 66 w 103"/>
                <a:gd name="T41" fmla="*/ 16 h 27"/>
                <a:gd name="T42" fmla="*/ 61 w 103"/>
                <a:gd name="T43" fmla="*/ 16 h 27"/>
                <a:gd name="T44" fmla="*/ 57 w 103"/>
                <a:gd name="T45" fmla="*/ 15 h 27"/>
                <a:gd name="T46" fmla="*/ 52 w 103"/>
                <a:gd name="T47" fmla="*/ 14 h 27"/>
                <a:gd name="T48" fmla="*/ 46 w 103"/>
                <a:gd name="T49" fmla="*/ 11 h 27"/>
                <a:gd name="T50" fmla="*/ 43 w 103"/>
                <a:gd name="T51" fmla="*/ 11 h 27"/>
                <a:gd name="T52" fmla="*/ 40 w 103"/>
                <a:gd name="T53" fmla="*/ 11 h 27"/>
                <a:gd name="T54" fmla="*/ 37 w 103"/>
                <a:gd name="T55" fmla="*/ 12 h 27"/>
                <a:gd name="T56" fmla="*/ 34 w 103"/>
                <a:gd name="T57" fmla="*/ 12 h 27"/>
                <a:gd name="T58" fmla="*/ 29 w 103"/>
                <a:gd name="T59" fmla="*/ 10 h 27"/>
                <a:gd name="T60" fmla="*/ 24 w 103"/>
                <a:gd name="T61" fmla="*/ 9 h 27"/>
                <a:gd name="T62" fmla="*/ 21 w 103"/>
                <a:gd name="T63" fmla="*/ 11 h 27"/>
                <a:gd name="T64" fmla="*/ 18 w 103"/>
                <a:gd name="T65" fmla="*/ 10 h 27"/>
                <a:gd name="T66" fmla="*/ 12 w 103"/>
                <a:gd name="T67" fmla="*/ 8 h 27"/>
                <a:gd name="T68" fmla="*/ 10 w 103"/>
                <a:gd name="T69" fmla="*/ 9 h 27"/>
                <a:gd name="T70" fmla="*/ 5 w 103"/>
                <a:gd name="T71" fmla="*/ 7 h 27"/>
                <a:gd name="T72" fmla="*/ 4 w 103"/>
                <a:gd name="T73" fmla="*/ 9 h 27"/>
                <a:gd name="T74" fmla="*/ 5 w 103"/>
                <a:gd name="T75" fmla="*/ 10 h 27"/>
                <a:gd name="T76" fmla="*/ 6 w 103"/>
                <a:gd name="T77" fmla="*/ 7 h 27"/>
                <a:gd name="T78" fmla="*/ 11 w 103"/>
                <a:gd name="T79" fmla="*/ 10 h 27"/>
                <a:gd name="T80" fmla="*/ 13 w 103"/>
                <a:gd name="T81" fmla="*/ 9 h 27"/>
                <a:gd name="T82" fmla="*/ 16 w 103"/>
                <a:gd name="T83" fmla="*/ 9 h 27"/>
                <a:gd name="T84" fmla="*/ 18 w 103"/>
                <a:gd name="T85" fmla="*/ 9 h 27"/>
                <a:gd name="T86" fmla="*/ 25 w 103"/>
                <a:gd name="T87" fmla="*/ 11 h 27"/>
                <a:gd name="T88" fmla="*/ 27 w 103"/>
                <a:gd name="T89" fmla="*/ 11 h 27"/>
                <a:gd name="T90" fmla="*/ 30 w 103"/>
                <a:gd name="T91" fmla="*/ 10 h 27"/>
                <a:gd name="T92" fmla="*/ 34 w 103"/>
                <a:gd name="T93" fmla="*/ 11 h 27"/>
                <a:gd name="T94" fmla="*/ 41 w 103"/>
                <a:gd name="T95" fmla="*/ 13 h 27"/>
                <a:gd name="T96" fmla="*/ 44 w 103"/>
                <a:gd name="T97" fmla="*/ 13 h 27"/>
                <a:gd name="T98" fmla="*/ 46 w 103"/>
                <a:gd name="T99" fmla="*/ 12 h 27"/>
                <a:gd name="T100" fmla="*/ 51 w 103"/>
                <a:gd name="T101" fmla="*/ 13 h 27"/>
                <a:gd name="T102" fmla="*/ 80 w 103"/>
                <a:gd name="T103" fmla="*/ 14 h 27"/>
                <a:gd name="T104" fmla="*/ 8 w 103"/>
                <a:gd name="T105" fmla="*/ 2 h 27"/>
                <a:gd name="T106" fmla="*/ 80 w 103"/>
                <a:gd name="T107" fmla="*/ 12 h 27"/>
                <a:gd name="T108" fmla="*/ 3 w 103"/>
                <a:gd name="T109" fmla="*/ 1 h 27"/>
                <a:gd name="T110" fmla="*/ 3 w 103"/>
                <a:gd name="T111" fmla="*/ 16 h 27"/>
                <a:gd name="T112" fmla="*/ 81 w 103"/>
                <a:gd name="T113" fmla="*/ 27 h 27"/>
                <a:gd name="T114" fmla="*/ 83 w 103"/>
                <a:gd name="T115" fmla="*/ 10 h 27"/>
                <a:gd name="T116" fmla="*/ 40 w 103"/>
                <a:gd name="T117" fmla="*/ 4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3" h="27">
                  <a:moveTo>
                    <a:pt x="96" y="21"/>
                  </a:moveTo>
                  <a:cubicBezTo>
                    <a:pt x="96" y="20"/>
                    <a:pt x="96" y="19"/>
                    <a:pt x="96" y="18"/>
                  </a:cubicBezTo>
                  <a:cubicBezTo>
                    <a:pt x="98" y="19"/>
                    <a:pt x="99" y="19"/>
                    <a:pt x="100" y="20"/>
                  </a:cubicBezTo>
                  <a:cubicBezTo>
                    <a:pt x="99" y="21"/>
                    <a:pt x="97" y="21"/>
                    <a:pt x="96" y="21"/>
                  </a:cubicBezTo>
                  <a:moveTo>
                    <a:pt x="62" y="17"/>
                  </a:moveTo>
                  <a:cubicBezTo>
                    <a:pt x="60" y="16"/>
                    <a:pt x="59" y="16"/>
                    <a:pt x="58" y="16"/>
                  </a:cubicBezTo>
                  <a:cubicBezTo>
                    <a:pt x="58" y="16"/>
                    <a:pt x="58" y="16"/>
                    <a:pt x="58" y="16"/>
                  </a:cubicBezTo>
                  <a:cubicBezTo>
                    <a:pt x="58" y="15"/>
                    <a:pt x="57" y="14"/>
                    <a:pt x="57" y="14"/>
                  </a:cubicBezTo>
                  <a:cubicBezTo>
                    <a:pt x="57" y="14"/>
                    <a:pt x="58" y="14"/>
                    <a:pt x="59" y="15"/>
                  </a:cubicBezTo>
                  <a:cubicBezTo>
                    <a:pt x="60" y="15"/>
                    <a:pt x="61" y="16"/>
                    <a:pt x="62" y="17"/>
                  </a:cubicBezTo>
                  <a:moveTo>
                    <a:pt x="3" y="15"/>
                  </a:moveTo>
                  <a:cubicBezTo>
                    <a:pt x="2" y="14"/>
                    <a:pt x="2" y="13"/>
                    <a:pt x="2" y="11"/>
                  </a:cubicBezTo>
                  <a:cubicBezTo>
                    <a:pt x="8" y="13"/>
                    <a:pt x="14" y="14"/>
                    <a:pt x="20" y="14"/>
                  </a:cubicBezTo>
                  <a:cubicBezTo>
                    <a:pt x="27" y="14"/>
                    <a:pt x="33" y="15"/>
                    <a:pt x="40" y="16"/>
                  </a:cubicBezTo>
                  <a:cubicBezTo>
                    <a:pt x="47" y="16"/>
                    <a:pt x="53" y="17"/>
                    <a:pt x="60" y="18"/>
                  </a:cubicBezTo>
                  <a:cubicBezTo>
                    <a:pt x="66" y="19"/>
                    <a:pt x="72" y="20"/>
                    <a:pt x="78" y="21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6" y="23"/>
                    <a:pt x="77" y="24"/>
                    <a:pt x="77" y="25"/>
                  </a:cubicBezTo>
                  <a:cubicBezTo>
                    <a:pt x="72" y="24"/>
                    <a:pt x="67" y="24"/>
                    <a:pt x="62" y="23"/>
                  </a:cubicBezTo>
                  <a:cubicBezTo>
                    <a:pt x="56" y="22"/>
                    <a:pt x="49" y="22"/>
                    <a:pt x="43" y="21"/>
                  </a:cubicBezTo>
                  <a:cubicBezTo>
                    <a:pt x="29" y="19"/>
                    <a:pt x="16" y="17"/>
                    <a:pt x="3" y="15"/>
                  </a:cubicBezTo>
                  <a:cubicBezTo>
                    <a:pt x="3" y="15"/>
                    <a:pt x="3" y="15"/>
                    <a:pt x="3" y="15"/>
                  </a:cubicBezTo>
                  <a:moveTo>
                    <a:pt x="85" y="16"/>
                  </a:moveTo>
                  <a:cubicBezTo>
                    <a:pt x="85" y="16"/>
                    <a:pt x="85" y="16"/>
                    <a:pt x="85" y="16"/>
                  </a:cubicBezTo>
                  <a:cubicBezTo>
                    <a:pt x="86" y="16"/>
                    <a:pt x="86" y="14"/>
                    <a:pt x="85" y="14"/>
                  </a:cubicBezTo>
                  <a:cubicBezTo>
                    <a:pt x="84" y="14"/>
                    <a:pt x="84" y="14"/>
                    <a:pt x="83" y="14"/>
                  </a:cubicBezTo>
                  <a:cubicBezTo>
                    <a:pt x="82" y="14"/>
                    <a:pt x="80" y="11"/>
                    <a:pt x="82" y="11"/>
                  </a:cubicBezTo>
                  <a:cubicBezTo>
                    <a:pt x="86" y="14"/>
                    <a:pt x="90" y="15"/>
                    <a:pt x="95" y="17"/>
                  </a:cubicBezTo>
                  <a:cubicBezTo>
                    <a:pt x="94" y="17"/>
                    <a:pt x="94" y="17"/>
                    <a:pt x="94" y="17"/>
                  </a:cubicBezTo>
                  <a:cubicBezTo>
                    <a:pt x="94" y="19"/>
                    <a:pt x="94" y="20"/>
                    <a:pt x="94" y="22"/>
                  </a:cubicBezTo>
                  <a:cubicBezTo>
                    <a:pt x="93" y="22"/>
                    <a:pt x="92" y="22"/>
                    <a:pt x="91" y="22"/>
                  </a:cubicBezTo>
                  <a:cubicBezTo>
                    <a:pt x="87" y="23"/>
                    <a:pt x="84" y="25"/>
                    <a:pt x="81" y="25"/>
                  </a:cubicBezTo>
                  <a:cubicBezTo>
                    <a:pt x="80" y="25"/>
                    <a:pt x="80" y="25"/>
                    <a:pt x="80" y="25"/>
                  </a:cubicBezTo>
                  <a:cubicBezTo>
                    <a:pt x="80" y="25"/>
                    <a:pt x="79" y="24"/>
                    <a:pt x="79" y="24"/>
                  </a:cubicBezTo>
                  <a:cubicBezTo>
                    <a:pt x="76" y="22"/>
                    <a:pt x="80" y="21"/>
                    <a:pt x="81" y="21"/>
                  </a:cubicBezTo>
                  <a:cubicBezTo>
                    <a:pt x="81" y="21"/>
                    <a:pt x="81" y="21"/>
                    <a:pt x="81" y="21"/>
                  </a:cubicBezTo>
                  <a:cubicBezTo>
                    <a:pt x="81" y="21"/>
                    <a:pt x="81" y="21"/>
                    <a:pt x="81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1"/>
                    <a:pt x="83" y="22"/>
                    <a:pt x="84" y="22"/>
                  </a:cubicBezTo>
                  <a:cubicBezTo>
                    <a:pt x="84" y="22"/>
                    <a:pt x="84" y="22"/>
                    <a:pt x="84" y="22"/>
                  </a:cubicBezTo>
                  <a:cubicBezTo>
                    <a:pt x="84" y="22"/>
                    <a:pt x="84" y="22"/>
                    <a:pt x="84" y="22"/>
                  </a:cubicBezTo>
                  <a:cubicBezTo>
                    <a:pt x="85" y="22"/>
                    <a:pt x="85" y="20"/>
                    <a:pt x="84" y="20"/>
                  </a:cubicBezTo>
                  <a:cubicBezTo>
                    <a:pt x="83" y="20"/>
                    <a:pt x="80" y="19"/>
                    <a:pt x="79" y="18"/>
                  </a:cubicBezTo>
                  <a:cubicBezTo>
                    <a:pt x="78" y="16"/>
                    <a:pt x="82" y="16"/>
                    <a:pt x="82" y="16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4" y="16"/>
                    <a:pt x="84" y="16"/>
                    <a:pt x="84" y="16"/>
                  </a:cubicBezTo>
                  <a:cubicBezTo>
                    <a:pt x="84" y="16"/>
                    <a:pt x="84" y="16"/>
                    <a:pt x="85" y="16"/>
                  </a:cubicBezTo>
                  <a:moveTo>
                    <a:pt x="58" y="16"/>
                  </a:moveTo>
                  <a:cubicBezTo>
                    <a:pt x="52" y="15"/>
                    <a:pt x="47" y="15"/>
                    <a:pt x="42" y="14"/>
                  </a:cubicBezTo>
                  <a:cubicBezTo>
                    <a:pt x="35" y="14"/>
                    <a:pt x="29" y="13"/>
                    <a:pt x="22" y="12"/>
                  </a:cubicBezTo>
                  <a:cubicBezTo>
                    <a:pt x="16" y="12"/>
                    <a:pt x="9" y="12"/>
                    <a:pt x="3" y="10"/>
                  </a:cubicBezTo>
                  <a:cubicBezTo>
                    <a:pt x="3" y="8"/>
                    <a:pt x="3" y="7"/>
                    <a:pt x="3" y="6"/>
                  </a:cubicBezTo>
                  <a:cubicBezTo>
                    <a:pt x="17" y="7"/>
                    <a:pt x="30" y="9"/>
                    <a:pt x="43" y="11"/>
                  </a:cubicBezTo>
                  <a:cubicBezTo>
                    <a:pt x="50" y="11"/>
                    <a:pt x="56" y="12"/>
                    <a:pt x="63" y="14"/>
                  </a:cubicBezTo>
                  <a:cubicBezTo>
                    <a:pt x="68" y="15"/>
                    <a:pt x="74" y="14"/>
                    <a:pt x="79" y="15"/>
                  </a:cubicBezTo>
                  <a:cubicBezTo>
                    <a:pt x="78" y="15"/>
                    <a:pt x="78" y="16"/>
                    <a:pt x="78" y="17"/>
                  </a:cubicBezTo>
                  <a:cubicBezTo>
                    <a:pt x="77" y="18"/>
                    <a:pt x="78" y="19"/>
                    <a:pt x="78" y="19"/>
                  </a:cubicBezTo>
                  <a:cubicBezTo>
                    <a:pt x="73" y="19"/>
                    <a:pt x="68" y="17"/>
                    <a:pt x="62" y="17"/>
                  </a:cubicBezTo>
                  <a:cubicBezTo>
                    <a:pt x="62" y="16"/>
                    <a:pt x="62" y="16"/>
                    <a:pt x="62" y="16"/>
                  </a:cubicBezTo>
                  <a:cubicBezTo>
                    <a:pt x="62" y="16"/>
                    <a:pt x="62" y="15"/>
                    <a:pt x="61" y="14"/>
                  </a:cubicBezTo>
                  <a:cubicBezTo>
                    <a:pt x="61" y="14"/>
                    <a:pt x="62" y="14"/>
                    <a:pt x="62" y="14"/>
                  </a:cubicBezTo>
                  <a:cubicBezTo>
                    <a:pt x="62" y="14"/>
                    <a:pt x="63" y="14"/>
                    <a:pt x="63" y="15"/>
                  </a:cubicBezTo>
                  <a:cubicBezTo>
                    <a:pt x="63" y="15"/>
                    <a:pt x="64" y="15"/>
                    <a:pt x="64" y="16"/>
                  </a:cubicBezTo>
                  <a:cubicBezTo>
                    <a:pt x="65" y="16"/>
                    <a:pt x="66" y="17"/>
                    <a:pt x="67" y="17"/>
                  </a:cubicBezTo>
                  <a:cubicBezTo>
                    <a:pt x="68" y="17"/>
                    <a:pt x="68" y="17"/>
                    <a:pt x="68" y="17"/>
                  </a:cubicBezTo>
                  <a:cubicBezTo>
                    <a:pt x="67" y="16"/>
                    <a:pt x="67" y="16"/>
                    <a:pt x="67" y="16"/>
                  </a:cubicBezTo>
                  <a:cubicBezTo>
                    <a:pt x="67" y="15"/>
                    <a:pt x="67" y="15"/>
                    <a:pt x="67" y="15"/>
                  </a:cubicBezTo>
                  <a:cubicBezTo>
                    <a:pt x="67" y="15"/>
                    <a:pt x="68" y="16"/>
                    <a:pt x="68" y="16"/>
                  </a:cubicBezTo>
                  <a:cubicBezTo>
                    <a:pt x="69" y="17"/>
                    <a:pt x="70" y="17"/>
                    <a:pt x="71" y="18"/>
                  </a:cubicBezTo>
                  <a:cubicBezTo>
                    <a:pt x="71" y="18"/>
                    <a:pt x="71" y="18"/>
                    <a:pt x="71" y="18"/>
                  </a:cubicBezTo>
                  <a:cubicBezTo>
                    <a:pt x="71" y="17"/>
                    <a:pt x="71" y="17"/>
                    <a:pt x="71" y="17"/>
                  </a:cubicBezTo>
                  <a:cubicBezTo>
                    <a:pt x="71" y="16"/>
                    <a:pt x="69" y="15"/>
                    <a:pt x="70" y="15"/>
                  </a:cubicBezTo>
                  <a:cubicBezTo>
                    <a:pt x="70" y="15"/>
                    <a:pt x="70" y="15"/>
                    <a:pt x="70" y="15"/>
                  </a:cubicBezTo>
                  <a:cubicBezTo>
                    <a:pt x="72" y="16"/>
                    <a:pt x="73" y="18"/>
                    <a:pt x="74" y="18"/>
                  </a:cubicBezTo>
                  <a:cubicBezTo>
                    <a:pt x="75" y="18"/>
                    <a:pt x="75" y="18"/>
                    <a:pt x="75" y="18"/>
                  </a:cubicBezTo>
                  <a:cubicBezTo>
                    <a:pt x="74" y="18"/>
                    <a:pt x="74" y="17"/>
                    <a:pt x="74" y="17"/>
                  </a:cubicBezTo>
                  <a:cubicBezTo>
                    <a:pt x="74" y="16"/>
                    <a:pt x="73" y="16"/>
                    <a:pt x="73" y="16"/>
                  </a:cubicBezTo>
                  <a:cubicBezTo>
                    <a:pt x="74" y="16"/>
                    <a:pt x="74" y="16"/>
                    <a:pt x="74" y="16"/>
                  </a:cubicBezTo>
                  <a:cubicBezTo>
                    <a:pt x="75" y="17"/>
                    <a:pt x="76" y="18"/>
                    <a:pt x="77" y="19"/>
                  </a:cubicBezTo>
                  <a:cubicBezTo>
                    <a:pt x="77" y="19"/>
                    <a:pt x="77" y="19"/>
                    <a:pt x="77" y="19"/>
                  </a:cubicBezTo>
                  <a:cubicBezTo>
                    <a:pt x="77" y="18"/>
                    <a:pt x="77" y="18"/>
                    <a:pt x="77" y="17"/>
                  </a:cubicBezTo>
                  <a:cubicBezTo>
                    <a:pt x="76" y="17"/>
                    <a:pt x="76" y="16"/>
                    <a:pt x="76" y="16"/>
                  </a:cubicBezTo>
                  <a:cubicBezTo>
                    <a:pt x="76" y="16"/>
                    <a:pt x="76" y="17"/>
                    <a:pt x="77" y="17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7" y="16"/>
                    <a:pt x="77" y="16"/>
                    <a:pt x="77" y="16"/>
                  </a:cubicBezTo>
                  <a:cubicBezTo>
                    <a:pt x="76" y="16"/>
                    <a:pt x="76" y="16"/>
                    <a:pt x="76" y="16"/>
                  </a:cubicBezTo>
                  <a:cubicBezTo>
                    <a:pt x="77" y="16"/>
                    <a:pt x="76" y="16"/>
                    <a:pt x="76" y="16"/>
                  </a:cubicBezTo>
                  <a:cubicBezTo>
                    <a:pt x="76" y="16"/>
                    <a:pt x="76" y="15"/>
                    <a:pt x="75" y="15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6"/>
                    <a:pt x="77" y="18"/>
                    <a:pt x="76" y="18"/>
                  </a:cubicBezTo>
                  <a:cubicBezTo>
                    <a:pt x="76" y="18"/>
                    <a:pt x="76" y="18"/>
                    <a:pt x="75" y="17"/>
                  </a:cubicBezTo>
                  <a:cubicBezTo>
                    <a:pt x="75" y="16"/>
                    <a:pt x="74" y="15"/>
                    <a:pt x="73" y="15"/>
                  </a:cubicBezTo>
                  <a:cubicBezTo>
                    <a:pt x="73" y="15"/>
                    <a:pt x="73" y="15"/>
                    <a:pt x="73" y="15"/>
                  </a:cubicBezTo>
                  <a:cubicBezTo>
                    <a:pt x="73" y="15"/>
                    <a:pt x="74" y="18"/>
                    <a:pt x="74" y="18"/>
                  </a:cubicBezTo>
                  <a:cubicBezTo>
                    <a:pt x="74" y="18"/>
                    <a:pt x="74" y="18"/>
                    <a:pt x="74" y="17"/>
                  </a:cubicBezTo>
                  <a:cubicBezTo>
                    <a:pt x="73" y="17"/>
                    <a:pt x="73" y="16"/>
                    <a:pt x="72" y="16"/>
                  </a:cubicBezTo>
                  <a:cubicBezTo>
                    <a:pt x="71" y="15"/>
                    <a:pt x="70" y="15"/>
                    <a:pt x="69" y="14"/>
                  </a:cubicBezTo>
                  <a:cubicBezTo>
                    <a:pt x="69" y="15"/>
                    <a:pt x="69" y="15"/>
                    <a:pt x="69" y="15"/>
                  </a:cubicBezTo>
                  <a:cubicBezTo>
                    <a:pt x="69" y="15"/>
                    <a:pt x="70" y="16"/>
                    <a:pt x="70" y="16"/>
                  </a:cubicBezTo>
                  <a:cubicBezTo>
                    <a:pt x="71" y="17"/>
                    <a:pt x="71" y="17"/>
                    <a:pt x="71" y="17"/>
                  </a:cubicBezTo>
                  <a:cubicBezTo>
                    <a:pt x="71" y="17"/>
                    <a:pt x="70" y="17"/>
                    <a:pt x="69" y="16"/>
                  </a:cubicBezTo>
                  <a:cubicBezTo>
                    <a:pt x="68" y="16"/>
                    <a:pt x="67" y="15"/>
                    <a:pt x="66" y="14"/>
                  </a:cubicBezTo>
                  <a:cubicBezTo>
                    <a:pt x="66" y="15"/>
                    <a:pt x="66" y="15"/>
                    <a:pt x="66" y="15"/>
                  </a:cubicBezTo>
                  <a:cubicBezTo>
                    <a:pt x="66" y="15"/>
                    <a:pt x="67" y="16"/>
                    <a:pt x="67" y="16"/>
                  </a:cubicBezTo>
                  <a:cubicBezTo>
                    <a:pt x="67" y="16"/>
                    <a:pt x="66" y="16"/>
                    <a:pt x="66" y="16"/>
                  </a:cubicBezTo>
                  <a:cubicBezTo>
                    <a:pt x="65" y="16"/>
                    <a:pt x="64" y="15"/>
                    <a:pt x="64" y="15"/>
                  </a:cubicBezTo>
                  <a:cubicBezTo>
                    <a:pt x="63" y="14"/>
                    <a:pt x="62" y="14"/>
                    <a:pt x="61" y="14"/>
                  </a:cubicBezTo>
                  <a:cubicBezTo>
                    <a:pt x="61" y="14"/>
                    <a:pt x="61" y="14"/>
                    <a:pt x="61" y="14"/>
                  </a:cubicBezTo>
                  <a:cubicBezTo>
                    <a:pt x="60" y="14"/>
                    <a:pt x="60" y="14"/>
                    <a:pt x="60" y="14"/>
                  </a:cubicBezTo>
                  <a:cubicBezTo>
                    <a:pt x="61" y="15"/>
                    <a:pt x="62" y="16"/>
                    <a:pt x="61" y="16"/>
                  </a:cubicBezTo>
                  <a:cubicBezTo>
                    <a:pt x="61" y="16"/>
                    <a:pt x="61" y="16"/>
                    <a:pt x="60" y="15"/>
                  </a:cubicBezTo>
                  <a:cubicBezTo>
                    <a:pt x="59" y="14"/>
                    <a:pt x="58" y="13"/>
                    <a:pt x="57" y="13"/>
                  </a:cubicBezTo>
                  <a:cubicBezTo>
                    <a:pt x="56" y="13"/>
                    <a:pt x="56" y="13"/>
                    <a:pt x="56" y="13"/>
                  </a:cubicBezTo>
                  <a:cubicBezTo>
                    <a:pt x="57" y="14"/>
                    <a:pt x="57" y="14"/>
                    <a:pt x="57" y="15"/>
                  </a:cubicBezTo>
                  <a:cubicBezTo>
                    <a:pt x="57" y="15"/>
                    <a:pt x="57" y="15"/>
                    <a:pt x="57" y="15"/>
                  </a:cubicBezTo>
                  <a:cubicBezTo>
                    <a:pt x="57" y="15"/>
                    <a:pt x="56" y="14"/>
                    <a:pt x="56" y="14"/>
                  </a:cubicBezTo>
                  <a:cubicBezTo>
                    <a:pt x="55" y="13"/>
                    <a:pt x="54" y="13"/>
                    <a:pt x="52" y="12"/>
                  </a:cubicBezTo>
                  <a:cubicBezTo>
                    <a:pt x="52" y="12"/>
                    <a:pt x="52" y="12"/>
                    <a:pt x="52" y="12"/>
                  </a:cubicBezTo>
                  <a:cubicBezTo>
                    <a:pt x="53" y="13"/>
                    <a:pt x="53" y="14"/>
                    <a:pt x="53" y="14"/>
                  </a:cubicBezTo>
                  <a:cubicBezTo>
                    <a:pt x="53" y="14"/>
                    <a:pt x="53" y="14"/>
                    <a:pt x="52" y="14"/>
                  </a:cubicBezTo>
                  <a:cubicBezTo>
                    <a:pt x="51" y="13"/>
                    <a:pt x="50" y="12"/>
                    <a:pt x="49" y="12"/>
                  </a:cubicBezTo>
                  <a:cubicBezTo>
                    <a:pt x="49" y="12"/>
                    <a:pt x="49" y="12"/>
                    <a:pt x="49" y="12"/>
                  </a:cubicBezTo>
                  <a:cubicBezTo>
                    <a:pt x="49" y="13"/>
                    <a:pt x="50" y="13"/>
                    <a:pt x="50" y="14"/>
                  </a:cubicBezTo>
                  <a:cubicBezTo>
                    <a:pt x="48" y="13"/>
                    <a:pt x="48" y="13"/>
                    <a:pt x="48" y="13"/>
                  </a:cubicBezTo>
                  <a:cubicBezTo>
                    <a:pt x="47" y="12"/>
                    <a:pt x="47" y="12"/>
                    <a:pt x="46" y="11"/>
                  </a:cubicBezTo>
                  <a:cubicBezTo>
                    <a:pt x="45" y="12"/>
                    <a:pt x="45" y="12"/>
                    <a:pt x="45" y="12"/>
                  </a:cubicBezTo>
                  <a:cubicBezTo>
                    <a:pt x="46" y="13"/>
                    <a:pt x="46" y="13"/>
                    <a:pt x="46" y="13"/>
                  </a:cubicBezTo>
                  <a:cubicBezTo>
                    <a:pt x="46" y="13"/>
                    <a:pt x="45" y="13"/>
                    <a:pt x="45" y="12"/>
                  </a:cubicBezTo>
                  <a:cubicBezTo>
                    <a:pt x="44" y="12"/>
                    <a:pt x="44" y="11"/>
                    <a:pt x="43" y="11"/>
                  </a:cubicBezTo>
                  <a:cubicBezTo>
                    <a:pt x="43" y="11"/>
                    <a:pt x="43" y="11"/>
                    <a:pt x="43" y="11"/>
                  </a:cubicBezTo>
                  <a:cubicBezTo>
                    <a:pt x="43" y="12"/>
                    <a:pt x="43" y="12"/>
                    <a:pt x="43" y="12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3" y="13"/>
                    <a:pt x="43" y="12"/>
                    <a:pt x="42" y="12"/>
                  </a:cubicBezTo>
                  <a:cubicBezTo>
                    <a:pt x="41" y="12"/>
                    <a:pt x="41" y="11"/>
                    <a:pt x="40" y="11"/>
                  </a:cubicBezTo>
                  <a:cubicBezTo>
                    <a:pt x="40" y="11"/>
                    <a:pt x="40" y="11"/>
                    <a:pt x="40" y="11"/>
                  </a:cubicBezTo>
                  <a:cubicBezTo>
                    <a:pt x="40" y="11"/>
                    <a:pt x="40" y="12"/>
                    <a:pt x="40" y="12"/>
                  </a:cubicBezTo>
                  <a:cubicBezTo>
                    <a:pt x="40" y="12"/>
                    <a:pt x="39" y="12"/>
                    <a:pt x="39" y="11"/>
                  </a:cubicBezTo>
                  <a:cubicBezTo>
                    <a:pt x="38" y="11"/>
                    <a:pt x="37" y="11"/>
                    <a:pt x="37" y="10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6" y="11"/>
                    <a:pt x="37" y="12"/>
                    <a:pt x="37" y="12"/>
                  </a:cubicBezTo>
                  <a:cubicBezTo>
                    <a:pt x="37" y="12"/>
                    <a:pt x="37" y="12"/>
                    <a:pt x="36" y="12"/>
                  </a:cubicBezTo>
                  <a:cubicBezTo>
                    <a:pt x="35" y="11"/>
                    <a:pt x="34" y="10"/>
                    <a:pt x="33" y="10"/>
                  </a:cubicBezTo>
                  <a:cubicBezTo>
                    <a:pt x="33" y="10"/>
                    <a:pt x="33" y="10"/>
                    <a:pt x="33" y="10"/>
                  </a:cubicBezTo>
                  <a:cubicBezTo>
                    <a:pt x="33" y="11"/>
                    <a:pt x="33" y="11"/>
                    <a:pt x="34" y="12"/>
                  </a:cubicBezTo>
                  <a:cubicBezTo>
                    <a:pt x="34" y="12"/>
                    <a:pt x="34" y="12"/>
                    <a:pt x="34" y="12"/>
                  </a:cubicBezTo>
                  <a:cubicBezTo>
                    <a:pt x="33" y="12"/>
                    <a:pt x="33" y="11"/>
                    <a:pt x="32" y="11"/>
                  </a:cubicBezTo>
                  <a:cubicBezTo>
                    <a:pt x="32" y="10"/>
                    <a:pt x="31" y="10"/>
                    <a:pt x="29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30" y="10"/>
                    <a:pt x="30" y="12"/>
                    <a:pt x="31" y="12"/>
                  </a:cubicBezTo>
                  <a:cubicBezTo>
                    <a:pt x="30" y="12"/>
                    <a:pt x="29" y="11"/>
                    <a:pt x="29" y="10"/>
                  </a:cubicBezTo>
                  <a:cubicBezTo>
                    <a:pt x="28" y="10"/>
                    <a:pt x="27" y="9"/>
                    <a:pt x="26" y="9"/>
                  </a:cubicBezTo>
                  <a:cubicBezTo>
                    <a:pt x="26" y="9"/>
                    <a:pt x="26" y="9"/>
                    <a:pt x="26" y="9"/>
                  </a:cubicBezTo>
                  <a:cubicBezTo>
                    <a:pt x="26" y="9"/>
                    <a:pt x="27" y="11"/>
                    <a:pt x="27" y="11"/>
                  </a:cubicBezTo>
                  <a:cubicBezTo>
                    <a:pt x="26" y="11"/>
                    <a:pt x="25" y="9"/>
                    <a:pt x="24" y="9"/>
                  </a:cubicBezTo>
                  <a:cubicBezTo>
                    <a:pt x="24" y="9"/>
                    <a:pt x="24" y="9"/>
                    <a:pt x="24" y="9"/>
                  </a:cubicBezTo>
                  <a:cubicBezTo>
                    <a:pt x="24" y="10"/>
                    <a:pt x="24" y="11"/>
                    <a:pt x="24" y="11"/>
                  </a:cubicBezTo>
                  <a:cubicBezTo>
                    <a:pt x="24" y="11"/>
                    <a:pt x="24" y="10"/>
                    <a:pt x="24" y="10"/>
                  </a:cubicBezTo>
                  <a:cubicBezTo>
                    <a:pt x="23" y="9"/>
                    <a:pt x="22" y="9"/>
                    <a:pt x="21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2" y="11"/>
                    <a:pt x="21" y="11"/>
                  </a:cubicBezTo>
                  <a:cubicBezTo>
                    <a:pt x="21" y="11"/>
                    <a:pt x="21" y="10"/>
                    <a:pt x="21" y="10"/>
                  </a:cubicBezTo>
                  <a:cubicBezTo>
                    <a:pt x="20" y="10"/>
                    <a:pt x="19" y="9"/>
                    <a:pt x="18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8" y="9"/>
                    <a:pt x="19" y="11"/>
                    <a:pt x="19" y="11"/>
                  </a:cubicBezTo>
                  <a:cubicBezTo>
                    <a:pt x="18" y="11"/>
                    <a:pt x="18" y="11"/>
                    <a:pt x="18" y="10"/>
                  </a:cubicBezTo>
                  <a:cubicBezTo>
                    <a:pt x="17" y="9"/>
                    <a:pt x="16" y="8"/>
                    <a:pt x="15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5" y="9"/>
                    <a:pt x="16" y="10"/>
                    <a:pt x="16" y="10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4" y="9"/>
                    <a:pt x="13" y="8"/>
                    <a:pt x="12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12" y="9"/>
                    <a:pt x="10" y="8"/>
                    <a:pt x="10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0" y="9"/>
                    <a:pt x="8" y="8"/>
                    <a:pt x="8" y="7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8" y="9"/>
                    <a:pt x="8" y="9"/>
                  </a:cubicBezTo>
                  <a:cubicBezTo>
                    <a:pt x="8" y="9"/>
                    <a:pt x="6" y="7"/>
                    <a:pt x="6" y="6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7"/>
                    <a:pt x="6" y="8"/>
                    <a:pt x="6" y="9"/>
                  </a:cubicBezTo>
                  <a:cubicBezTo>
                    <a:pt x="6" y="8"/>
                    <a:pt x="5" y="7"/>
                    <a:pt x="4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7"/>
                    <a:pt x="5" y="9"/>
                    <a:pt x="5" y="9"/>
                  </a:cubicBezTo>
                  <a:cubicBezTo>
                    <a:pt x="5" y="9"/>
                    <a:pt x="4" y="9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9"/>
                    <a:pt x="5" y="9"/>
                    <a:pt x="5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6" y="9"/>
                    <a:pt x="6" y="9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7" y="8"/>
                    <a:pt x="8" y="9"/>
                    <a:pt x="8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9" y="9"/>
                    <a:pt x="9" y="8"/>
                    <a:pt x="8" y="8"/>
                  </a:cubicBezTo>
                  <a:cubicBezTo>
                    <a:pt x="9" y="9"/>
                    <a:pt x="10" y="9"/>
                    <a:pt x="10" y="10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1" y="9"/>
                    <a:pt x="11" y="9"/>
                    <a:pt x="10" y="8"/>
                  </a:cubicBezTo>
                  <a:cubicBezTo>
                    <a:pt x="11" y="9"/>
                    <a:pt x="12" y="10"/>
                    <a:pt x="12" y="10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13" y="9"/>
                    <a:pt x="12" y="8"/>
                    <a:pt x="12" y="8"/>
                  </a:cubicBezTo>
                  <a:cubicBezTo>
                    <a:pt x="12" y="8"/>
                    <a:pt x="13" y="8"/>
                    <a:pt x="13" y="9"/>
                  </a:cubicBezTo>
                  <a:cubicBezTo>
                    <a:pt x="14" y="9"/>
                    <a:pt x="15" y="11"/>
                    <a:pt x="16" y="11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6" y="10"/>
                    <a:pt x="16" y="11"/>
                    <a:pt x="16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10"/>
                    <a:pt x="16" y="10"/>
                    <a:pt x="16" y="9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7" y="9"/>
                    <a:pt x="18" y="11"/>
                    <a:pt x="19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1"/>
                    <a:pt x="19" y="9"/>
                    <a:pt x="18" y="9"/>
                  </a:cubicBezTo>
                  <a:cubicBezTo>
                    <a:pt x="20" y="10"/>
                    <a:pt x="20" y="11"/>
                    <a:pt x="22" y="11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2" y="10"/>
                    <a:pt x="22" y="10"/>
                    <a:pt x="21" y="9"/>
                  </a:cubicBezTo>
                  <a:cubicBezTo>
                    <a:pt x="22" y="9"/>
                    <a:pt x="22" y="9"/>
                    <a:pt x="23" y="10"/>
                  </a:cubicBezTo>
                  <a:cubicBezTo>
                    <a:pt x="23" y="10"/>
                    <a:pt x="24" y="11"/>
                    <a:pt x="25" y="11"/>
                  </a:cubicBezTo>
                  <a:cubicBezTo>
                    <a:pt x="25" y="11"/>
                    <a:pt x="25" y="11"/>
                    <a:pt x="25" y="11"/>
                  </a:cubicBezTo>
                  <a:cubicBezTo>
                    <a:pt x="25" y="11"/>
                    <a:pt x="24" y="9"/>
                    <a:pt x="24" y="9"/>
                  </a:cubicBezTo>
                  <a:cubicBezTo>
                    <a:pt x="25" y="10"/>
                    <a:pt x="26" y="11"/>
                    <a:pt x="27" y="12"/>
                  </a:cubicBezTo>
                  <a:cubicBezTo>
                    <a:pt x="27" y="12"/>
                    <a:pt x="27" y="12"/>
                    <a:pt x="27" y="12"/>
                  </a:cubicBezTo>
                  <a:cubicBezTo>
                    <a:pt x="27" y="11"/>
                    <a:pt x="27" y="11"/>
                    <a:pt x="27" y="11"/>
                  </a:cubicBezTo>
                  <a:cubicBezTo>
                    <a:pt x="27" y="10"/>
                    <a:pt x="27" y="10"/>
                    <a:pt x="27" y="10"/>
                  </a:cubicBezTo>
                  <a:cubicBezTo>
                    <a:pt x="27" y="10"/>
                    <a:pt x="27" y="10"/>
                    <a:pt x="28" y="10"/>
                  </a:cubicBezTo>
                  <a:cubicBezTo>
                    <a:pt x="29" y="11"/>
                    <a:pt x="30" y="12"/>
                    <a:pt x="31" y="12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31" y="12"/>
                    <a:pt x="30" y="10"/>
                    <a:pt x="30" y="10"/>
                  </a:cubicBezTo>
                  <a:cubicBezTo>
                    <a:pt x="30" y="10"/>
                    <a:pt x="31" y="10"/>
                    <a:pt x="31" y="10"/>
                  </a:cubicBezTo>
                  <a:cubicBezTo>
                    <a:pt x="32" y="11"/>
                    <a:pt x="33" y="12"/>
                    <a:pt x="34" y="13"/>
                  </a:cubicBezTo>
                  <a:cubicBezTo>
                    <a:pt x="34" y="13"/>
                    <a:pt x="34" y="13"/>
                    <a:pt x="34" y="13"/>
                  </a:cubicBezTo>
                  <a:cubicBezTo>
                    <a:pt x="34" y="12"/>
                    <a:pt x="33" y="10"/>
                    <a:pt x="34" y="10"/>
                  </a:cubicBezTo>
                  <a:cubicBezTo>
                    <a:pt x="34" y="10"/>
                    <a:pt x="34" y="11"/>
                    <a:pt x="34" y="11"/>
                  </a:cubicBezTo>
                  <a:cubicBezTo>
                    <a:pt x="36" y="12"/>
                    <a:pt x="36" y="13"/>
                    <a:pt x="38" y="13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37" y="11"/>
                    <a:pt x="38" y="11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9" y="12"/>
                    <a:pt x="40" y="13"/>
                    <a:pt x="41" y="13"/>
                  </a:cubicBezTo>
                  <a:cubicBezTo>
                    <a:pt x="41" y="13"/>
                    <a:pt x="41" y="13"/>
                    <a:pt x="41" y="13"/>
                  </a:cubicBezTo>
                  <a:cubicBezTo>
                    <a:pt x="41" y="12"/>
                    <a:pt x="40" y="12"/>
                    <a:pt x="41" y="12"/>
                  </a:cubicBezTo>
                  <a:cubicBezTo>
                    <a:pt x="41" y="12"/>
                    <a:pt x="41" y="12"/>
                    <a:pt x="42" y="12"/>
                  </a:cubicBezTo>
                  <a:cubicBezTo>
                    <a:pt x="42" y="13"/>
                    <a:pt x="43" y="13"/>
                    <a:pt x="44" y="14"/>
                  </a:cubicBezTo>
                  <a:cubicBezTo>
                    <a:pt x="44" y="13"/>
                    <a:pt x="44" y="13"/>
                    <a:pt x="44" y="13"/>
                  </a:cubicBezTo>
                  <a:cubicBezTo>
                    <a:pt x="44" y="13"/>
                    <a:pt x="43" y="12"/>
                    <a:pt x="43" y="12"/>
                  </a:cubicBezTo>
                  <a:cubicBezTo>
                    <a:pt x="43" y="12"/>
                    <a:pt x="44" y="12"/>
                    <a:pt x="44" y="12"/>
                  </a:cubicBezTo>
                  <a:cubicBezTo>
                    <a:pt x="45" y="13"/>
                    <a:pt x="46" y="14"/>
                    <a:pt x="47" y="14"/>
                  </a:cubicBezTo>
                  <a:cubicBezTo>
                    <a:pt x="47" y="14"/>
                    <a:pt x="47" y="14"/>
                    <a:pt x="47" y="14"/>
                  </a:cubicBezTo>
                  <a:cubicBezTo>
                    <a:pt x="47" y="13"/>
                    <a:pt x="47" y="13"/>
                    <a:pt x="46" y="12"/>
                  </a:cubicBezTo>
                  <a:cubicBezTo>
                    <a:pt x="47" y="13"/>
                    <a:pt x="49" y="14"/>
                    <a:pt x="50" y="15"/>
                  </a:cubicBezTo>
                  <a:cubicBezTo>
                    <a:pt x="51" y="14"/>
                    <a:pt x="51" y="14"/>
                    <a:pt x="51" y="14"/>
                  </a:cubicBezTo>
                  <a:cubicBezTo>
                    <a:pt x="50" y="14"/>
                    <a:pt x="50" y="13"/>
                    <a:pt x="50" y="13"/>
                  </a:cubicBezTo>
                  <a:cubicBezTo>
                    <a:pt x="50" y="13"/>
                    <a:pt x="50" y="12"/>
                    <a:pt x="50" y="12"/>
                  </a:cubicBezTo>
                  <a:cubicBezTo>
                    <a:pt x="50" y="12"/>
                    <a:pt x="51" y="13"/>
                    <a:pt x="51" y="13"/>
                  </a:cubicBezTo>
                  <a:cubicBezTo>
                    <a:pt x="52" y="14"/>
                    <a:pt x="53" y="15"/>
                    <a:pt x="54" y="15"/>
                  </a:cubicBezTo>
                  <a:cubicBezTo>
                    <a:pt x="54" y="15"/>
                    <a:pt x="54" y="15"/>
                    <a:pt x="54" y="15"/>
                  </a:cubicBezTo>
                  <a:cubicBezTo>
                    <a:pt x="54" y="14"/>
                    <a:pt x="53" y="13"/>
                    <a:pt x="53" y="13"/>
                  </a:cubicBezTo>
                  <a:cubicBezTo>
                    <a:pt x="55" y="13"/>
                    <a:pt x="56" y="15"/>
                    <a:pt x="58" y="16"/>
                  </a:cubicBezTo>
                  <a:moveTo>
                    <a:pt x="80" y="14"/>
                  </a:moveTo>
                  <a:cubicBezTo>
                    <a:pt x="75" y="13"/>
                    <a:pt x="69" y="13"/>
                    <a:pt x="63" y="12"/>
                  </a:cubicBezTo>
                  <a:cubicBezTo>
                    <a:pt x="57" y="11"/>
                    <a:pt x="50" y="10"/>
                    <a:pt x="43" y="9"/>
                  </a:cubicBezTo>
                  <a:cubicBezTo>
                    <a:pt x="30" y="7"/>
                    <a:pt x="17" y="6"/>
                    <a:pt x="4" y="4"/>
                  </a:cubicBezTo>
                  <a:cubicBezTo>
                    <a:pt x="4" y="3"/>
                    <a:pt x="4" y="3"/>
                    <a:pt x="4" y="2"/>
                  </a:cubicBezTo>
                  <a:cubicBezTo>
                    <a:pt x="5" y="2"/>
                    <a:pt x="7" y="2"/>
                    <a:pt x="8" y="2"/>
                  </a:cubicBezTo>
                  <a:cubicBezTo>
                    <a:pt x="13" y="2"/>
                    <a:pt x="17" y="3"/>
                    <a:pt x="22" y="4"/>
                  </a:cubicBezTo>
                  <a:cubicBezTo>
                    <a:pt x="28" y="5"/>
                    <a:pt x="35" y="5"/>
                    <a:pt x="41" y="6"/>
                  </a:cubicBezTo>
                  <a:cubicBezTo>
                    <a:pt x="48" y="7"/>
                    <a:pt x="55" y="7"/>
                    <a:pt x="62" y="8"/>
                  </a:cubicBezTo>
                  <a:cubicBezTo>
                    <a:pt x="68" y="9"/>
                    <a:pt x="74" y="10"/>
                    <a:pt x="79" y="11"/>
                  </a:cubicBezTo>
                  <a:cubicBezTo>
                    <a:pt x="79" y="11"/>
                    <a:pt x="79" y="12"/>
                    <a:pt x="80" y="12"/>
                  </a:cubicBezTo>
                  <a:cubicBezTo>
                    <a:pt x="80" y="13"/>
                    <a:pt x="80" y="13"/>
                    <a:pt x="80" y="14"/>
                  </a:cubicBezTo>
                  <a:moveTo>
                    <a:pt x="8" y="0"/>
                  </a:moveTo>
                  <a:cubicBezTo>
                    <a:pt x="6" y="0"/>
                    <a:pt x="5" y="0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2" y="6"/>
                    <a:pt x="0" y="11"/>
                    <a:pt x="1" y="15"/>
                  </a:cubicBezTo>
                  <a:cubicBezTo>
                    <a:pt x="1" y="16"/>
                    <a:pt x="2" y="16"/>
                    <a:pt x="2" y="16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15" y="18"/>
                    <a:pt x="28" y="20"/>
                    <a:pt x="41" y="22"/>
                  </a:cubicBezTo>
                  <a:cubicBezTo>
                    <a:pt x="48" y="23"/>
                    <a:pt x="55" y="24"/>
                    <a:pt x="61" y="25"/>
                  </a:cubicBezTo>
                  <a:cubicBezTo>
                    <a:pt x="68" y="25"/>
                    <a:pt x="74" y="26"/>
                    <a:pt x="80" y="27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84" y="26"/>
                    <a:pt x="87" y="25"/>
                    <a:pt x="91" y="24"/>
                  </a:cubicBezTo>
                  <a:cubicBezTo>
                    <a:pt x="95" y="23"/>
                    <a:pt x="99" y="23"/>
                    <a:pt x="102" y="22"/>
                  </a:cubicBezTo>
                  <a:cubicBezTo>
                    <a:pt x="103" y="21"/>
                    <a:pt x="103" y="21"/>
                    <a:pt x="102" y="20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96" y="15"/>
                    <a:pt x="89" y="14"/>
                    <a:pt x="83" y="10"/>
                  </a:cubicBezTo>
                  <a:cubicBezTo>
                    <a:pt x="82" y="10"/>
                    <a:pt x="82" y="10"/>
                    <a:pt x="82" y="10"/>
                  </a:cubicBezTo>
                  <a:cubicBezTo>
                    <a:pt x="82" y="10"/>
                    <a:pt x="82" y="10"/>
                    <a:pt x="82" y="10"/>
                  </a:cubicBezTo>
                  <a:cubicBezTo>
                    <a:pt x="81" y="10"/>
                    <a:pt x="81" y="10"/>
                    <a:pt x="81" y="10"/>
                  </a:cubicBezTo>
                  <a:cubicBezTo>
                    <a:pt x="75" y="9"/>
                    <a:pt x="68" y="7"/>
                    <a:pt x="61" y="7"/>
                  </a:cubicBezTo>
                  <a:cubicBezTo>
                    <a:pt x="54" y="6"/>
                    <a:pt x="47" y="5"/>
                    <a:pt x="40" y="4"/>
                  </a:cubicBezTo>
                  <a:cubicBezTo>
                    <a:pt x="33" y="4"/>
                    <a:pt x="26" y="3"/>
                    <a:pt x="19" y="2"/>
                  </a:cubicBezTo>
                  <a:cubicBezTo>
                    <a:pt x="15" y="2"/>
                    <a:pt x="11" y="0"/>
                    <a:pt x="8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44"/>
            <p:cNvSpPr>
              <a:spLocks noEditPoints="1"/>
            </p:cNvSpPr>
            <p:nvPr/>
          </p:nvSpPr>
          <p:spPr bwMode="auto">
            <a:xfrm>
              <a:off x="6503656" y="619641"/>
              <a:ext cx="334963" cy="317500"/>
            </a:xfrm>
            <a:custGeom>
              <a:avLst/>
              <a:gdLst>
                <a:gd name="T0" fmla="*/ 68 w 79"/>
                <a:gd name="T1" fmla="*/ 61 h 75"/>
                <a:gd name="T2" fmla="*/ 75 w 79"/>
                <a:gd name="T3" fmla="*/ 67 h 75"/>
                <a:gd name="T4" fmla="*/ 59 w 79"/>
                <a:gd name="T5" fmla="*/ 65 h 75"/>
                <a:gd name="T6" fmla="*/ 61 w 79"/>
                <a:gd name="T7" fmla="*/ 63 h 75"/>
                <a:gd name="T8" fmla="*/ 64 w 79"/>
                <a:gd name="T9" fmla="*/ 65 h 75"/>
                <a:gd name="T10" fmla="*/ 68 w 79"/>
                <a:gd name="T11" fmla="*/ 61 h 75"/>
                <a:gd name="T12" fmla="*/ 46 w 79"/>
                <a:gd name="T13" fmla="*/ 42 h 75"/>
                <a:gd name="T14" fmla="*/ 31 w 79"/>
                <a:gd name="T15" fmla="*/ 39 h 75"/>
                <a:gd name="T16" fmla="*/ 31 w 79"/>
                <a:gd name="T17" fmla="*/ 34 h 75"/>
                <a:gd name="T18" fmla="*/ 45 w 79"/>
                <a:gd name="T19" fmla="*/ 44 h 75"/>
                <a:gd name="T20" fmla="*/ 37 w 79"/>
                <a:gd name="T21" fmla="*/ 32 h 75"/>
                <a:gd name="T22" fmla="*/ 60 w 79"/>
                <a:gd name="T23" fmla="*/ 60 h 75"/>
                <a:gd name="T24" fmla="*/ 51 w 79"/>
                <a:gd name="T25" fmla="*/ 48 h 75"/>
                <a:gd name="T26" fmla="*/ 54 w 79"/>
                <a:gd name="T27" fmla="*/ 50 h 75"/>
                <a:gd name="T28" fmla="*/ 56 w 79"/>
                <a:gd name="T29" fmla="*/ 51 h 75"/>
                <a:gd name="T30" fmla="*/ 59 w 79"/>
                <a:gd name="T31" fmla="*/ 54 h 75"/>
                <a:gd name="T32" fmla="*/ 60 w 79"/>
                <a:gd name="T33" fmla="*/ 57 h 75"/>
                <a:gd name="T34" fmla="*/ 60 w 79"/>
                <a:gd name="T35" fmla="*/ 54 h 75"/>
                <a:gd name="T36" fmla="*/ 58 w 79"/>
                <a:gd name="T37" fmla="*/ 53 h 75"/>
                <a:gd name="T38" fmla="*/ 55 w 79"/>
                <a:gd name="T39" fmla="*/ 50 h 75"/>
                <a:gd name="T40" fmla="*/ 53 w 79"/>
                <a:gd name="T41" fmla="*/ 48 h 75"/>
                <a:gd name="T42" fmla="*/ 49 w 79"/>
                <a:gd name="T43" fmla="*/ 45 h 75"/>
                <a:gd name="T44" fmla="*/ 46 w 79"/>
                <a:gd name="T45" fmla="*/ 43 h 75"/>
                <a:gd name="T46" fmla="*/ 43 w 79"/>
                <a:gd name="T47" fmla="*/ 40 h 75"/>
                <a:gd name="T48" fmla="*/ 40 w 79"/>
                <a:gd name="T49" fmla="*/ 36 h 75"/>
                <a:gd name="T50" fmla="*/ 37 w 79"/>
                <a:gd name="T51" fmla="*/ 32 h 75"/>
                <a:gd name="T52" fmla="*/ 34 w 79"/>
                <a:gd name="T53" fmla="*/ 30 h 75"/>
                <a:gd name="T54" fmla="*/ 31 w 79"/>
                <a:gd name="T55" fmla="*/ 27 h 75"/>
                <a:gd name="T56" fmla="*/ 29 w 79"/>
                <a:gd name="T57" fmla="*/ 27 h 75"/>
                <a:gd name="T58" fmla="*/ 26 w 79"/>
                <a:gd name="T59" fmla="*/ 25 h 75"/>
                <a:gd name="T60" fmla="*/ 22 w 79"/>
                <a:gd name="T61" fmla="*/ 19 h 75"/>
                <a:gd name="T62" fmla="*/ 20 w 79"/>
                <a:gd name="T63" fmla="*/ 16 h 75"/>
                <a:gd name="T64" fmla="*/ 17 w 79"/>
                <a:gd name="T65" fmla="*/ 17 h 75"/>
                <a:gd name="T66" fmla="*/ 14 w 79"/>
                <a:gd name="T67" fmla="*/ 15 h 75"/>
                <a:gd name="T68" fmla="*/ 11 w 79"/>
                <a:gd name="T69" fmla="*/ 10 h 75"/>
                <a:gd name="T70" fmla="*/ 9 w 79"/>
                <a:gd name="T71" fmla="*/ 6 h 75"/>
                <a:gd name="T72" fmla="*/ 7 w 79"/>
                <a:gd name="T73" fmla="*/ 8 h 75"/>
                <a:gd name="T74" fmla="*/ 6 w 79"/>
                <a:gd name="T75" fmla="*/ 8 h 75"/>
                <a:gd name="T76" fmla="*/ 8 w 79"/>
                <a:gd name="T77" fmla="*/ 9 h 75"/>
                <a:gd name="T78" fmla="*/ 11 w 79"/>
                <a:gd name="T79" fmla="*/ 12 h 75"/>
                <a:gd name="T80" fmla="*/ 13 w 79"/>
                <a:gd name="T81" fmla="*/ 12 h 75"/>
                <a:gd name="T82" fmla="*/ 15 w 79"/>
                <a:gd name="T83" fmla="*/ 15 h 75"/>
                <a:gd name="T84" fmla="*/ 17 w 79"/>
                <a:gd name="T85" fmla="*/ 18 h 75"/>
                <a:gd name="T86" fmla="*/ 21 w 79"/>
                <a:gd name="T87" fmla="*/ 19 h 75"/>
                <a:gd name="T88" fmla="*/ 23 w 79"/>
                <a:gd name="T89" fmla="*/ 23 h 75"/>
                <a:gd name="T90" fmla="*/ 26 w 79"/>
                <a:gd name="T91" fmla="*/ 26 h 75"/>
                <a:gd name="T92" fmla="*/ 29 w 79"/>
                <a:gd name="T93" fmla="*/ 26 h 75"/>
                <a:gd name="T94" fmla="*/ 32 w 79"/>
                <a:gd name="T95" fmla="*/ 29 h 75"/>
                <a:gd name="T96" fmla="*/ 36 w 79"/>
                <a:gd name="T97" fmla="*/ 35 h 75"/>
                <a:gd name="T98" fmla="*/ 38 w 79"/>
                <a:gd name="T99" fmla="*/ 37 h 75"/>
                <a:gd name="T100" fmla="*/ 41 w 79"/>
                <a:gd name="T101" fmla="*/ 37 h 75"/>
                <a:gd name="T102" fmla="*/ 45 w 79"/>
                <a:gd name="T103" fmla="*/ 44 h 75"/>
                <a:gd name="T104" fmla="*/ 10 w 79"/>
                <a:gd name="T105" fmla="*/ 2 h 75"/>
                <a:gd name="T106" fmla="*/ 65 w 79"/>
                <a:gd name="T107" fmla="*/ 55 h 75"/>
                <a:gd name="T108" fmla="*/ 10 w 79"/>
                <a:gd name="T109" fmla="*/ 1 h 75"/>
                <a:gd name="T110" fmla="*/ 43 w 79"/>
                <a:gd name="T111" fmla="*/ 54 h 75"/>
                <a:gd name="T112" fmla="*/ 78 w 79"/>
                <a:gd name="T113" fmla="*/ 75 h 75"/>
                <a:gd name="T114" fmla="*/ 69 w 79"/>
                <a:gd name="T115" fmla="*/ 54 h 75"/>
                <a:gd name="T116" fmla="*/ 23 w 79"/>
                <a:gd name="T117" fmla="*/ 11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79" h="75">
                  <a:moveTo>
                    <a:pt x="77" y="73"/>
                  </a:moveTo>
                  <a:cubicBezTo>
                    <a:pt x="76" y="73"/>
                    <a:pt x="74" y="72"/>
                    <a:pt x="73" y="71"/>
                  </a:cubicBezTo>
                  <a:cubicBezTo>
                    <a:pt x="74" y="70"/>
                    <a:pt x="74" y="69"/>
                    <a:pt x="75" y="69"/>
                  </a:cubicBezTo>
                  <a:cubicBezTo>
                    <a:pt x="76" y="70"/>
                    <a:pt x="77" y="72"/>
                    <a:pt x="77" y="73"/>
                  </a:cubicBezTo>
                  <a:moveTo>
                    <a:pt x="68" y="61"/>
                  </a:moveTo>
                  <a:cubicBezTo>
                    <a:pt x="69" y="61"/>
                    <a:pt x="69" y="60"/>
                    <a:pt x="69" y="59"/>
                  </a:cubicBezTo>
                  <a:cubicBezTo>
                    <a:pt x="68" y="59"/>
                    <a:pt x="68" y="58"/>
                    <a:pt x="67" y="58"/>
                  </a:cubicBezTo>
                  <a:cubicBezTo>
                    <a:pt x="67" y="57"/>
                    <a:pt x="66" y="55"/>
                    <a:pt x="67" y="55"/>
                  </a:cubicBezTo>
                  <a:cubicBezTo>
                    <a:pt x="67" y="55"/>
                    <a:pt x="67" y="55"/>
                    <a:pt x="68" y="55"/>
                  </a:cubicBezTo>
                  <a:cubicBezTo>
                    <a:pt x="69" y="59"/>
                    <a:pt x="72" y="63"/>
                    <a:pt x="75" y="67"/>
                  </a:cubicBezTo>
                  <a:cubicBezTo>
                    <a:pt x="74" y="67"/>
                    <a:pt x="74" y="67"/>
                    <a:pt x="74" y="67"/>
                  </a:cubicBezTo>
                  <a:cubicBezTo>
                    <a:pt x="73" y="68"/>
                    <a:pt x="72" y="69"/>
                    <a:pt x="72" y="71"/>
                  </a:cubicBezTo>
                  <a:cubicBezTo>
                    <a:pt x="70" y="70"/>
                    <a:pt x="69" y="69"/>
                    <a:pt x="68" y="69"/>
                  </a:cubicBezTo>
                  <a:cubicBezTo>
                    <a:pt x="65" y="68"/>
                    <a:pt x="62" y="67"/>
                    <a:pt x="59" y="65"/>
                  </a:cubicBezTo>
                  <a:cubicBezTo>
                    <a:pt x="59" y="65"/>
                    <a:pt x="59" y="65"/>
                    <a:pt x="59" y="65"/>
                  </a:cubicBezTo>
                  <a:cubicBezTo>
                    <a:pt x="58" y="64"/>
                    <a:pt x="58" y="64"/>
                    <a:pt x="58" y="63"/>
                  </a:cubicBezTo>
                  <a:cubicBezTo>
                    <a:pt x="57" y="62"/>
                    <a:pt x="58" y="62"/>
                    <a:pt x="58" y="62"/>
                  </a:cubicBezTo>
                  <a:cubicBezTo>
                    <a:pt x="59" y="62"/>
                    <a:pt x="61" y="62"/>
                    <a:pt x="61" y="62"/>
                  </a:cubicBezTo>
                  <a:cubicBezTo>
                    <a:pt x="61" y="63"/>
                    <a:pt x="61" y="63"/>
                    <a:pt x="61" y="63"/>
                  </a:cubicBezTo>
                  <a:cubicBezTo>
                    <a:pt x="61" y="63"/>
                    <a:pt x="61" y="63"/>
                    <a:pt x="61" y="63"/>
                  </a:cubicBezTo>
                  <a:cubicBezTo>
                    <a:pt x="62" y="63"/>
                    <a:pt x="62" y="63"/>
                    <a:pt x="62" y="63"/>
                  </a:cubicBezTo>
                  <a:cubicBezTo>
                    <a:pt x="62" y="63"/>
                    <a:pt x="63" y="64"/>
                    <a:pt x="63" y="64"/>
                  </a:cubicBezTo>
                  <a:cubicBezTo>
                    <a:pt x="63" y="64"/>
                    <a:pt x="63" y="64"/>
                    <a:pt x="63" y="64"/>
                  </a:cubicBezTo>
                  <a:cubicBezTo>
                    <a:pt x="64" y="65"/>
                    <a:pt x="64" y="65"/>
                    <a:pt x="64" y="65"/>
                  </a:cubicBezTo>
                  <a:cubicBezTo>
                    <a:pt x="64" y="65"/>
                    <a:pt x="64" y="65"/>
                    <a:pt x="64" y="65"/>
                  </a:cubicBezTo>
                  <a:cubicBezTo>
                    <a:pt x="65" y="65"/>
                    <a:pt x="65" y="64"/>
                    <a:pt x="64" y="63"/>
                  </a:cubicBezTo>
                  <a:cubicBezTo>
                    <a:pt x="63" y="62"/>
                    <a:pt x="62" y="61"/>
                    <a:pt x="62" y="59"/>
                  </a:cubicBezTo>
                  <a:cubicBezTo>
                    <a:pt x="62" y="58"/>
                    <a:pt x="62" y="58"/>
                    <a:pt x="63" y="58"/>
                  </a:cubicBezTo>
                  <a:cubicBezTo>
                    <a:pt x="64" y="58"/>
                    <a:pt x="65" y="59"/>
                    <a:pt x="65" y="59"/>
                  </a:cubicBezTo>
                  <a:cubicBezTo>
                    <a:pt x="66" y="59"/>
                    <a:pt x="67" y="60"/>
                    <a:pt x="68" y="61"/>
                  </a:cubicBezTo>
                  <a:cubicBezTo>
                    <a:pt x="68" y="61"/>
                    <a:pt x="68" y="61"/>
                    <a:pt x="68" y="61"/>
                  </a:cubicBezTo>
                  <a:moveTo>
                    <a:pt x="48" y="47"/>
                  </a:moveTo>
                  <a:cubicBezTo>
                    <a:pt x="47" y="47"/>
                    <a:pt x="46" y="46"/>
                    <a:pt x="45" y="45"/>
                  </a:cubicBezTo>
                  <a:cubicBezTo>
                    <a:pt x="46" y="45"/>
                    <a:pt x="46" y="45"/>
                    <a:pt x="46" y="45"/>
                  </a:cubicBezTo>
                  <a:cubicBezTo>
                    <a:pt x="46" y="44"/>
                    <a:pt x="46" y="42"/>
                    <a:pt x="46" y="42"/>
                  </a:cubicBezTo>
                  <a:cubicBezTo>
                    <a:pt x="46" y="42"/>
                    <a:pt x="47" y="43"/>
                    <a:pt x="47" y="44"/>
                  </a:cubicBezTo>
                  <a:cubicBezTo>
                    <a:pt x="47" y="45"/>
                    <a:pt x="48" y="46"/>
                    <a:pt x="48" y="47"/>
                  </a:cubicBezTo>
                  <a:moveTo>
                    <a:pt x="56" y="63"/>
                  </a:moveTo>
                  <a:cubicBezTo>
                    <a:pt x="52" y="60"/>
                    <a:pt x="49" y="57"/>
                    <a:pt x="45" y="53"/>
                  </a:cubicBezTo>
                  <a:cubicBezTo>
                    <a:pt x="40" y="49"/>
                    <a:pt x="35" y="44"/>
                    <a:pt x="31" y="39"/>
                  </a:cubicBezTo>
                  <a:cubicBezTo>
                    <a:pt x="21" y="30"/>
                    <a:pt x="11" y="2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0"/>
                    <a:pt x="3" y="9"/>
                    <a:pt x="4" y="8"/>
                  </a:cubicBezTo>
                  <a:cubicBezTo>
                    <a:pt x="7" y="13"/>
                    <a:pt x="12" y="17"/>
                    <a:pt x="16" y="21"/>
                  </a:cubicBezTo>
                  <a:cubicBezTo>
                    <a:pt x="22" y="25"/>
                    <a:pt x="26" y="29"/>
                    <a:pt x="31" y="34"/>
                  </a:cubicBezTo>
                  <a:cubicBezTo>
                    <a:pt x="36" y="38"/>
                    <a:pt x="41" y="43"/>
                    <a:pt x="46" y="48"/>
                  </a:cubicBezTo>
                  <a:cubicBezTo>
                    <a:pt x="51" y="52"/>
                    <a:pt x="55" y="56"/>
                    <a:pt x="59" y="60"/>
                  </a:cubicBezTo>
                  <a:cubicBezTo>
                    <a:pt x="58" y="60"/>
                    <a:pt x="58" y="60"/>
                    <a:pt x="58" y="61"/>
                  </a:cubicBezTo>
                  <a:cubicBezTo>
                    <a:pt x="56" y="61"/>
                    <a:pt x="56" y="62"/>
                    <a:pt x="56" y="63"/>
                  </a:cubicBezTo>
                  <a:moveTo>
                    <a:pt x="45" y="44"/>
                  </a:moveTo>
                  <a:cubicBezTo>
                    <a:pt x="41" y="41"/>
                    <a:pt x="38" y="37"/>
                    <a:pt x="34" y="34"/>
                  </a:cubicBezTo>
                  <a:cubicBezTo>
                    <a:pt x="29" y="30"/>
                    <a:pt x="24" y="25"/>
                    <a:pt x="19" y="21"/>
                  </a:cubicBezTo>
                  <a:cubicBezTo>
                    <a:pt x="14" y="17"/>
                    <a:pt x="8" y="13"/>
                    <a:pt x="5" y="7"/>
                  </a:cubicBezTo>
                  <a:cubicBezTo>
                    <a:pt x="6" y="6"/>
                    <a:pt x="7" y="5"/>
                    <a:pt x="8" y="4"/>
                  </a:cubicBezTo>
                  <a:cubicBezTo>
                    <a:pt x="17" y="13"/>
                    <a:pt x="27" y="22"/>
                    <a:pt x="37" y="32"/>
                  </a:cubicBezTo>
                  <a:cubicBezTo>
                    <a:pt x="42" y="36"/>
                    <a:pt x="46" y="41"/>
                    <a:pt x="51" y="46"/>
                  </a:cubicBezTo>
                  <a:cubicBezTo>
                    <a:pt x="55" y="50"/>
                    <a:pt x="59" y="53"/>
                    <a:pt x="63" y="56"/>
                  </a:cubicBezTo>
                  <a:cubicBezTo>
                    <a:pt x="63" y="56"/>
                    <a:pt x="63" y="56"/>
                    <a:pt x="63" y="56"/>
                  </a:cubicBezTo>
                  <a:cubicBezTo>
                    <a:pt x="62" y="56"/>
                    <a:pt x="61" y="57"/>
                    <a:pt x="61" y="57"/>
                  </a:cubicBezTo>
                  <a:cubicBezTo>
                    <a:pt x="60" y="58"/>
                    <a:pt x="60" y="59"/>
                    <a:pt x="60" y="60"/>
                  </a:cubicBezTo>
                  <a:cubicBezTo>
                    <a:pt x="56" y="56"/>
                    <a:pt x="53" y="52"/>
                    <a:pt x="49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47"/>
                    <a:pt x="49" y="46"/>
                    <a:pt x="49" y="45"/>
                  </a:cubicBezTo>
                  <a:cubicBezTo>
                    <a:pt x="50" y="45"/>
                    <a:pt x="50" y="46"/>
                    <a:pt x="50" y="46"/>
                  </a:cubicBezTo>
                  <a:cubicBezTo>
                    <a:pt x="51" y="47"/>
                    <a:pt x="51" y="48"/>
                    <a:pt x="51" y="48"/>
                  </a:cubicBezTo>
                  <a:cubicBezTo>
                    <a:pt x="51" y="49"/>
                    <a:pt x="52" y="50"/>
                    <a:pt x="53" y="51"/>
                  </a:cubicBezTo>
                  <a:cubicBezTo>
                    <a:pt x="53" y="51"/>
                    <a:pt x="53" y="51"/>
                    <a:pt x="53" y="51"/>
                  </a:cubicBezTo>
                  <a:cubicBezTo>
                    <a:pt x="53" y="51"/>
                    <a:pt x="53" y="50"/>
                    <a:pt x="53" y="50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3" y="49"/>
                    <a:pt x="54" y="50"/>
                    <a:pt x="54" y="50"/>
                  </a:cubicBezTo>
                  <a:cubicBezTo>
                    <a:pt x="54" y="52"/>
                    <a:pt x="54" y="53"/>
                    <a:pt x="55" y="54"/>
                  </a:cubicBezTo>
                  <a:cubicBezTo>
                    <a:pt x="55" y="54"/>
                    <a:pt x="55" y="54"/>
                    <a:pt x="55" y="54"/>
                  </a:cubicBezTo>
                  <a:cubicBezTo>
                    <a:pt x="56" y="53"/>
                    <a:pt x="56" y="53"/>
                    <a:pt x="56" y="53"/>
                  </a:cubicBezTo>
                  <a:cubicBezTo>
                    <a:pt x="56" y="52"/>
                    <a:pt x="55" y="51"/>
                    <a:pt x="56" y="51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7" y="53"/>
                    <a:pt x="57" y="55"/>
                    <a:pt x="57" y="56"/>
                  </a:cubicBezTo>
                  <a:cubicBezTo>
                    <a:pt x="58" y="56"/>
                    <a:pt x="58" y="56"/>
                    <a:pt x="58" y="56"/>
                  </a:cubicBezTo>
                  <a:cubicBezTo>
                    <a:pt x="58" y="56"/>
                    <a:pt x="58" y="55"/>
                    <a:pt x="58" y="55"/>
                  </a:cubicBezTo>
                  <a:cubicBezTo>
                    <a:pt x="58" y="54"/>
                    <a:pt x="58" y="54"/>
                    <a:pt x="58" y="54"/>
                  </a:cubicBezTo>
                  <a:cubicBezTo>
                    <a:pt x="58" y="54"/>
                    <a:pt x="58" y="54"/>
                    <a:pt x="59" y="54"/>
                  </a:cubicBezTo>
                  <a:cubicBezTo>
                    <a:pt x="59" y="55"/>
                    <a:pt x="59" y="57"/>
                    <a:pt x="59" y="58"/>
                  </a:cubicBezTo>
                  <a:cubicBezTo>
                    <a:pt x="59" y="58"/>
                    <a:pt x="59" y="58"/>
                    <a:pt x="59" y="58"/>
                  </a:cubicBezTo>
                  <a:cubicBezTo>
                    <a:pt x="60" y="57"/>
                    <a:pt x="60" y="57"/>
                    <a:pt x="60" y="57"/>
                  </a:cubicBezTo>
                  <a:cubicBezTo>
                    <a:pt x="60" y="56"/>
                    <a:pt x="60" y="55"/>
                    <a:pt x="60" y="55"/>
                  </a:cubicBezTo>
                  <a:cubicBezTo>
                    <a:pt x="60" y="55"/>
                    <a:pt x="60" y="56"/>
                    <a:pt x="60" y="57"/>
                  </a:cubicBezTo>
                  <a:cubicBezTo>
                    <a:pt x="60" y="57"/>
                    <a:pt x="60" y="57"/>
                    <a:pt x="60" y="57"/>
                  </a:cubicBezTo>
                  <a:cubicBezTo>
                    <a:pt x="61" y="56"/>
                    <a:pt x="61" y="56"/>
                    <a:pt x="61" y="56"/>
                  </a:cubicBezTo>
                  <a:cubicBezTo>
                    <a:pt x="61" y="55"/>
                    <a:pt x="61" y="55"/>
                    <a:pt x="61" y="55"/>
                  </a:cubicBezTo>
                  <a:cubicBezTo>
                    <a:pt x="61" y="56"/>
                    <a:pt x="60" y="56"/>
                    <a:pt x="60" y="56"/>
                  </a:cubicBezTo>
                  <a:cubicBezTo>
                    <a:pt x="60" y="56"/>
                    <a:pt x="60" y="55"/>
                    <a:pt x="60" y="54"/>
                  </a:cubicBezTo>
                  <a:cubicBezTo>
                    <a:pt x="60" y="54"/>
                    <a:pt x="60" y="54"/>
                    <a:pt x="60" y="54"/>
                  </a:cubicBezTo>
                  <a:cubicBezTo>
                    <a:pt x="60" y="55"/>
                    <a:pt x="60" y="57"/>
                    <a:pt x="59" y="57"/>
                  </a:cubicBezTo>
                  <a:cubicBezTo>
                    <a:pt x="59" y="57"/>
                    <a:pt x="59" y="57"/>
                    <a:pt x="59" y="56"/>
                  </a:cubicBezTo>
                  <a:cubicBezTo>
                    <a:pt x="59" y="55"/>
                    <a:pt x="59" y="54"/>
                    <a:pt x="58" y="53"/>
                  </a:cubicBezTo>
                  <a:cubicBezTo>
                    <a:pt x="58" y="53"/>
                    <a:pt x="58" y="53"/>
                    <a:pt x="58" y="53"/>
                  </a:cubicBezTo>
                  <a:cubicBezTo>
                    <a:pt x="58" y="53"/>
                    <a:pt x="58" y="55"/>
                    <a:pt x="58" y="55"/>
                  </a:cubicBezTo>
                  <a:cubicBezTo>
                    <a:pt x="58" y="55"/>
                    <a:pt x="57" y="55"/>
                    <a:pt x="57" y="55"/>
                  </a:cubicBezTo>
                  <a:cubicBezTo>
                    <a:pt x="57" y="54"/>
                    <a:pt x="57" y="54"/>
                    <a:pt x="57" y="53"/>
                  </a:cubicBezTo>
                  <a:cubicBezTo>
                    <a:pt x="57" y="52"/>
                    <a:pt x="56" y="51"/>
                    <a:pt x="56" y="50"/>
                  </a:cubicBezTo>
                  <a:cubicBezTo>
                    <a:pt x="55" y="50"/>
                    <a:pt x="55" y="50"/>
                    <a:pt x="55" y="50"/>
                  </a:cubicBezTo>
                  <a:cubicBezTo>
                    <a:pt x="55" y="51"/>
                    <a:pt x="55" y="51"/>
                    <a:pt x="55" y="52"/>
                  </a:cubicBezTo>
                  <a:cubicBezTo>
                    <a:pt x="55" y="53"/>
                    <a:pt x="55" y="53"/>
                    <a:pt x="55" y="53"/>
                  </a:cubicBezTo>
                  <a:cubicBezTo>
                    <a:pt x="55" y="53"/>
                    <a:pt x="55" y="52"/>
                    <a:pt x="55" y="52"/>
                  </a:cubicBezTo>
                  <a:cubicBezTo>
                    <a:pt x="54" y="51"/>
                    <a:pt x="54" y="49"/>
                    <a:pt x="53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9"/>
                    <a:pt x="53" y="50"/>
                    <a:pt x="52" y="50"/>
                  </a:cubicBezTo>
                  <a:cubicBezTo>
                    <a:pt x="52" y="50"/>
                    <a:pt x="52" y="50"/>
                    <a:pt x="52" y="50"/>
                  </a:cubicBezTo>
                  <a:cubicBezTo>
                    <a:pt x="52" y="49"/>
                    <a:pt x="51" y="48"/>
                    <a:pt x="51" y="47"/>
                  </a:cubicBezTo>
                  <a:cubicBezTo>
                    <a:pt x="51" y="46"/>
                    <a:pt x="50" y="45"/>
                    <a:pt x="49" y="44"/>
                  </a:cubicBezTo>
                  <a:cubicBezTo>
                    <a:pt x="49" y="45"/>
                    <a:pt x="49" y="45"/>
                    <a:pt x="49" y="45"/>
                  </a:cubicBezTo>
                  <a:cubicBezTo>
                    <a:pt x="49" y="46"/>
                    <a:pt x="49" y="47"/>
                    <a:pt x="48" y="47"/>
                  </a:cubicBezTo>
                  <a:cubicBezTo>
                    <a:pt x="48" y="47"/>
                    <a:pt x="48" y="46"/>
                    <a:pt x="48" y="45"/>
                  </a:cubicBezTo>
                  <a:cubicBezTo>
                    <a:pt x="47" y="44"/>
                    <a:pt x="47" y="43"/>
                    <a:pt x="46" y="41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6" y="42"/>
                    <a:pt x="46" y="42"/>
                    <a:pt x="46" y="43"/>
                  </a:cubicBezTo>
                  <a:cubicBezTo>
                    <a:pt x="46" y="43"/>
                    <a:pt x="46" y="44"/>
                    <a:pt x="46" y="44"/>
                  </a:cubicBezTo>
                  <a:cubicBezTo>
                    <a:pt x="45" y="44"/>
                    <a:pt x="45" y="42"/>
                    <a:pt x="45" y="42"/>
                  </a:cubicBezTo>
                  <a:cubicBezTo>
                    <a:pt x="45" y="41"/>
                    <a:pt x="44" y="39"/>
                    <a:pt x="43" y="38"/>
                  </a:cubicBezTo>
                  <a:cubicBezTo>
                    <a:pt x="43" y="38"/>
                    <a:pt x="43" y="38"/>
                    <a:pt x="43" y="38"/>
                  </a:cubicBezTo>
                  <a:cubicBezTo>
                    <a:pt x="43" y="39"/>
                    <a:pt x="43" y="40"/>
                    <a:pt x="43" y="40"/>
                  </a:cubicBezTo>
                  <a:cubicBezTo>
                    <a:pt x="43" y="40"/>
                    <a:pt x="43" y="40"/>
                    <a:pt x="42" y="39"/>
                  </a:cubicBezTo>
                  <a:cubicBezTo>
                    <a:pt x="42" y="38"/>
                    <a:pt x="42" y="37"/>
                    <a:pt x="41" y="36"/>
                  </a:cubicBezTo>
                  <a:cubicBezTo>
                    <a:pt x="41" y="36"/>
                    <a:pt x="41" y="36"/>
                    <a:pt x="41" y="36"/>
                  </a:cubicBezTo>
                  <a:cubicBezTo>
                    <a:pt x="41" y="37"/>
                    <a:pt x="41" y="38"/>
                    <a:pt x="40" y="38"/>
                  </a:cubicBezTo>
                  <a:cubicBezTo>
                    <a:pt x="40" y="36"/>
                    <a:pt x="40" y="36"/>
                    <a:pt x="40" y="36"/>
                  </a:cubicBezTo>
                  <a:cubicBezTo>
                    <a:pt x="39" y="35"/>
                    <a:pt x="39" y="35"/>
                    <a:pt x="38" y="34"/>
                  </a:cubicBezTo>
                  <a:cubicBezTo>
                    <a:pt x="38" y="34"/>
                    <a:pt x="38" y="34"/>
                    <a:pt x="38" y="34"/>
                  </a:cubicBezTo>
                  <a:cubicBezTo>
                    <a:pt x="38" y="35"/>
                    <a:pt x="38" y="35"/>
                    <a:pt x="38" y="35"/>
                  </a:cubicBezTo>
                  <a:cubicBezTo>
                    <a:pt x="38" y="35"/>
                    <a:pt x="38" y="35"/>
                    <a:pt x="37" y="34"/>
                  </a:cubicBezTo>
                  <a:cubicBezTo>
                    <a:pt x="37" y="33"/>
                    <a:pt x="37" y="33"/>
                    <a:pt x="37" y="32"/>
                  </a:cubicBezTo>
                  <a:cubicBezTo>
                    <a:pt x="36" y="32"/>
                    <a:pt x="36" y="32"/>
                    <a:pt x="36" y="32"/>
                  </a:cubicBezTo>
                  <a:cubicBezTo>
                    <a:pt x="36" y="32"/>
                    <a:pt x="36" y="33"/>
                    <a:pt x="36" y="33"/>
                  </a:cubicBezTo>
                  <a:cubicBezTo>
                    <a:pt x="36" y="33"/>
                    <a:pt x="36" y="34"/>
                    <a:pt x="36" y="34"/>
                  </a:cubicBezTo>
                  <a:cubicBezTo>
                    <a:pt x="35" y="34"/>
                    <a:pt x="35" y="33"/>
                    <a:pt x="35" y="32"/>
                  </a:cubicBezTo>
                  <a:cubicBezTo>
                    <a:pt x="35" y="31"/>
                    <a:pt x="35" y="31"/>
                    <a:pt x="34" y="30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4" y="30"/>
                    <a:pt x="34" y="31"/>
                    <a:pt x="34" y="31"/>
                  </a:cubicBezTo>
                  <a:cubicBezTo>
                    <a:pt x="33" y="31"/>
                    <a:pt x="33" y="30"/>
                    <a:pt x="33" y="30"/>
                  </a:cubicBezTo>
                  <a:cubicBezTo>
                    <a:pt x="33" y="29"/>
                    <a:pt x="32" y="28"/>
                    <a:pt x="32" y="27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31" y="28"/>
                    <a:pt x="31" y="29"/>
                    <a:pt x="31" y="29"/>
                  </a:cubicBezTo>
                  <a:cubicBezTo>
                    <a:pt x="31" y="29"/>
                    <a:pt x="31" y="29"/>
                    <a:pt x="30" y="29"/>
                  </a:cubicBezTo>
                  <a:cubicBezTo>
                    <a:pt x="30" y="27"/>
                    <a:pt x="30" y="26"/>
                    <a:pt x="29" y="25"/>
                  </a:cubicBezTo>
                  <a:cubicBezTo>
                    <a:pt x="29" y="25"/>
                    <a:pt x="29" y="25"/>
                    <a:pt x="29" y="25"/>
                  </a:cubicBezTo>
                  <a:cubicBezTo>
                    <a:pt x="29" y="26"/>
                    <a:pt x="29" y="26"/>
                    <a:pt x="29" y="27"/>
                  </a:cubicBezTo>
                  <a:cubicBezTo>
                    <a:pt x="29" y="27"/>
                    <a:pt x="29" y="27"/>
                    <a:pt x="28" y="27"/>
                  </a:cubicBezTo>
                  <a:cubicBezTo>
                    <a:pt x="28" y="27"/>
                    <a:pt x="28" y="26"/>
                    <a:pt x="28" y="26"/>
                  </a:cubicBezTo>
                  <a:cubicBezTo>
                    <a:pt x="28" y="24"/>
                    <a:pt x="27" y="23"/>
                    <a:pt x="27" y="22"/>
                  </a:cubicBezTo>
                  <a:cubicBezTo>
                    <a:pt x="26" y="23"/>
                    <a:pt x="26" y="23"/>
                    <a:pt x="26" y="23"/>
                  </a:cubicBezTo>
                  <a:cubicBezTo>
                    <a:pt x="26" y="23"/>
                    <a:pt x="26" y="25"/>
                    <a:pt x="26" y="25"/>
                  </a:cubicBezTo>
                  <a:cubicBezTo>
                    <a:pt x="25" y="25"/>
                    <a:pt x="25" y="24"/>
                    <a:pt x="25" y="23"/>
                  </a:cubicBezTo>
                  <a:cubicBezTo>
                    <a:pt x="25" y="22"/>
                    <a:pt x="25" y="21"/>
                    <a:pt x="24" y="20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4" y="20"/>
                    <a:pt x="23" y="22"/>
                    <a:pt x="23" y="23"/>
                  </a:cubicBezTo>
                  <a:cubicBezTo>
                    <a:pt x="23" y="21"/>
                    <a:pt x="23" y="20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9"/>
                    <a:pt x="22" y="21"/>
                    <a:pt x="22" y="21"/>
                  </a:cubicBezTo>
                  <a:cubicBezTo>
                    <a:pt x="22" y="21"/>
                    <a:pt x="21" y="20"/>
                    <a:pt x="21" y="20"/>
                  </a:cubicBezTo>
                  <a:cubicBezTo>
                    <a:pt x="21" y="19"/>
                    <a:pt x="21" y="17"/>
                    <a:pt x="20" y="16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20" y="16"/>
                    <a:pt x="20" y="19"/>
                    <a:pt x="19" y="19"/>
                  </a:cubicBezTo>
                  <a:cubicBezTo>
                    <a:pt x="19" y="19"/>
                    <a:pt x="19" y="19"/>
                    <a:pt x="19" y="18"/>
                  </a:cubicBezTo>
                  <a:cubicBezTo>
                    <a:pt x="18" y="17"/>
                    <a:pt x="18" y="16"/>
                    <a:pt x="18" y="15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17" y="15"/>
                    <a:pt x="17" y="17"/>
                    <a:pt x="17" y="17"/>
                  </a:cubicBezTo>
                  <a:cubicBezTo>
                    <a:pt x="17" y="17"/>
                    <a:pt x="17" y="17"/>
                    <a:pt x="17" y="16"/>
                  </a:cubicBezTo>
                  <a:cubicBezTo>
                    <a:pt x="16" y="15"/>
                    <a:pt x="16" y="14"/>
                    <a:pt x="16" y="13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5" y="13"/>
                    <a:pt x="15" y="15"/>
                    <a:pt x="15" y="15"/>
                  </a:cubicBezTo>
                  <a:cubicBezTo>
                    <a:pt x="15" y="15"/>
                    <a:pt x="15" y="15"/>
                    <a:pt x="14" y="15"/>
                  </a:cubicBezTo>
                  <a:cubicBezTo>
                    <a:pt x="14" y="13"/>
                    <a:pt x="14" y="12"/>
                    <a:pt x="13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2" y="12"/>
                    <a:pt x="12" y="10"/>
                    <a:pt x="12" y="10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1" y="10"/>
                    <a:pt x="11" y="11"/>
                    <a:pt x="11" y="11"/>
                  </a:cubicBezTo>
                  <a:cubicBezTo>
                    <a:pt x="11" y="11"/>
                    <a:pt x="11" y="9"/>
                    <a:pt x="10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9" y="9"/>
                    <a:pt x="9" y="7"/>
                    <a:pt x="9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8" y="7"/>
                    <a:pt x="8" y="8"/>
                    <a:pt x="8" y="8"/>
                  </a:cubicBezTo>
                  <a:cubicBezTo>
                    <a:pt x="8" y="7"/>
                    <a:pt x="8" y="7"/>
                    <a:pt x="8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8"/>
                    <a:pt x="7" y="8"/>
                  </a:cubicBezTo>
                  <a:cubicBezTo>
                    <a:pt x="7" y="8"/>
                    <a:pt x="6" y="8"/>
                    <a:pt x="6" y="8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8"/>
                    <a:pt x="6" y="8"/>
                    <a:pt x="5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8"/>
                    <a:pt x="7" y="8"/>
                    <a:pt x="7" y="7"/>
                  </a:cubicBezTo>
                  <a:cubicBezTo>
                    <a:pt x="7" y="7"/>
                    <a:pt x="7" y="6"/>
                    <a:pt x="8" y="6"/>
                  </a:cubicBezTo>
                  <a:cubicBezTo>
                    <a:pt x="8" y="6"/>
                    <a:pt x="8" y="9"/>
                    <a:pt x="8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9" y="8"/>
                    <a:pt x="9" y="9"/>
                    <a:pt x="9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10" y="9"/>
                    <a:pt x="10" y="9"/>
                  </a:cubicBezTo>
                  <a:cubicBezTo>
                    <a:pt x="10" y="10"/>
                    <a:pt x="11" y="11"/>
                    <a:pt x="11" y="12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1" y="11"/>
                    <a:pt x="12" y="11"/>
                    <a:pt x="12" y="11"/>
                  </a:cubicBezTo>
                  <a:cubicBezTo>
                    <a:pt x="12" y="11"/>
                    <a:pt x="12" y="12"/>
                    <a:pt x="12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3"/>
                    <a:pt x="13" y="12"/>
                    <a:pt x="13" y="12"/>
                  </a:cubicBezTo>
                  <a:cubicBezTo>
                    <a:pt x="13" y="12"/>
                    <a:pt x="13" y="12"/>
                    <a:pt x="14" y="12"/>
                  </a:cubicBezTo>
                  <a:cubicBezTo>
                    <a:pt x="14" y="14"/>
                    <a:pt x="14" y="15"/>
                    <a:pt x="14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6"/>
                    <a:pt x="15" y="16"/>
                    <a:pt x="15" y="15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5" y="15"/>
                    <a:pt x="15" y="15"/>
                    <a:pt x="15" y="14"/>
                  </a:cubicBezTo>
                  <a:cubicBezTo>
                    <a:pt x="15" y="14"/>
                    <a:pt x="15" y="14"/>
                    <a:pt x="16" y="14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5"/>
                    <a:pt x="16" y="17"/>
                    <a:pt x="17" y="18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8" y="16"/>
                    <a:pt x="18" y="16"/>
                  </a:cubicBezTo>
                  <a:cubicBezTo>
                    <a:pt x="18" y="17"/>
                    <a:pt x="18" y="18"/>
                    <a:pt x="19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20" y="19"/>
                    <a:pt x="20" y="18"/>
                    <a:pt x="20" y="17"/>
                  </a:cubicBezTo>
                  <a:cubicBezTo>
                    <a:pt x="20" y="18"/>
                    <a:pt x="21" y="18"/>
                    <a:pt x="21" y="19"/>
                  </a:cubicBezTo>
                  <a:cubicBezTo>
                    <a:pt x="21" y="20"/>
                    <a:pt x="21" y="21"/>
                    <a:pt x="21" y="21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2" y="21"/>
                    <a:pt x="22" y="20"/>
                    <a:pt x="22" y="20"/>
                  </a:cubicBezTo>
                  <a:cubicBezTo>
                    <a:pt x="23" y="21"/>
                    <a:pt x="23" y="22"/>
                    <a:pt x="23" y="23"/>
                  </a:cubicBezTo>
                  <a:cubicBezTo>
                    <a:pt x="23" y="23"/>
                    <a:pt x="23" y="23"/>
                    <a:pt x="23" y="23"/>
                  </a:cubicBezTo>
                  <a:cubicBezTo>
                    <a:pt x="24" y="23"/>
                    <a:pt x="24" y="23"/>
                    <a:pt x="24" y="22"/>
                  </a:cubicBezTo>
                  <a:cubicBezTo>
                    <a:pt x="24" y="22"/>
                    <a:pt x="24" y="21"/>
                    <a:pt x="24" y="21"/>
                  </a:cubicBezTo>
                  <a:cubicBezTo>
                    <a:pt x="24" y="21"/>
                    <a:pt x="25" y="22"/>
                    <a:pt x="25" y="22"/>
                  </a:cubicBezTo>
                  <a:cubicBezTo>
                    <a:pt x="25" y="24"/>
                    <a:pt x="25" y="25"/>
                    <a:pt x="26" y="26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6" y="25"/>
                    <a:pt x="26" y="23"/>
                    <a:pt x="27" y="23"/>
                  </a:cubicBezTo>
                  <a:cubicBezTo>
                    <a:pt x="27" y="23"/>
                    <a:pt x="27" y="24"/>
                    <a:pt x="27" y="24"/>
                  </a:cubicBezTo>
                  <a:cubicBezTo>
                    <a:pt x="28" y="25"/>
                    <a:pt x="28" y="27"/>
                    <a:pt x="28" y="28"/>
                  </a:cubicBezTo>
                  <a:cubicBezTo>
                    <a:pt x="28" y="28"/>
                    <a:pt x="28" y="28"/>
                    <a:pt x="28" y="28"/>
                  </a:cubicBezTo>
                  <a:cubicBezTo>
                    <a:pt x="29" y="27"/>
                    <a:pt x="29" y="26"/>
                    <a:pt x="29" y="26"/>
                  </a:cubicBezTo>
                  <a:cubicBezTo>
                    <a:pt x="29" y="26"/>
                    <a:pt x="29" y="26"/>
                    <a:pt x="30" y="26"/>
                  </a:cubicBezTo>
                  <a:cubicBezTo>
                    <a:pt x="30" y="28"/>
                    <a:pt x="30" y="29"/>
                    <a:pt x="31" y="31"/>
                  </a:cubicBezTo>
                  <a:cubicBezTo>
                    <a:pt x="31" y="31"/>
                    <a:pt x="31" y="31"/>
                    <a:pt x="31" y="31"/>
                  </a:cubicBezTo>
                  <a:cubicBezTo>
                    <a:pt x="31" y="31"/>
                    <a:pt x="32" y="29"/>
                    <a:pt x="32" y="29"/>
                  </a:cubicBezTo>
                  <a:cubicBezTo>
                    <a:pt x="32" y="29"/>
                    <a:pt x="32" y="29"/>
                    <a:pt x="32" y="29"/>
                  </a:cubicBezTo>
                  <a:cubicBezTo>
                    <a:pt x="33" y="30"/>
                    <a:pt x="33" y="31"/>
                    <a:pt x="33" y="32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34" y="32"/>
                    <a:pt x="34" y="31"/>
                    <a:pt x="34" y="31"/>
                  </a:cubicBezTo>
                  <a:cubicBezTo>
                    <a:pt x="34" y="31"/>
                    <a:pt x="34" y="31"/>
                    <a:pt x="35" y="32"/>
                  </a:cubicBezTo>
                  <a:cubicBezTo>
                    <a:pt x="35" y="33"/>
                    <a:pt x="35" y="34"/>
                    <a:pt x="36" y="35"/>
                  </a:cubicBezTo>
                  <a:cubicBezTo>
                    <a:pt x="36" y="35"/>
                    <a:pt x="36" y="35"/>
                    <a:pt x="36" y="35"/>
                  </a:cubicBezTo>
                  <a:cubicBezTo>
                    <a:pt x="36" y="34"/>
                    <a:pt x="36" y="33"/>
                    <a:pt x="36" y="33"/>
                  </a:cubicBezTo>
                  <a:cubicBezTo>
                    <a:pt x="36" y="33"/>
                    <a:pt x="37" y="33"/>
                    <a:pt x="37" y="33"/>
                  </a:cubicBezTo>
                  <a:cubicBezTo>
                    <a:pt x="37" y="35"/>
                    <a:pt x="37" y="36"/>
                    <a:pt x="38" y="37"/>
                  </a:cubicBezTo>
                  <a:cubicBezTo>
                    <a:pt x="38" y="37"/>
                    <a:pt x="38" y="37"/>
                    <a:pt x="38" y="37"/>
                  </a:cubicBezTo>
                  <a:cubicBezTo>
                    <a:pt x="39" y="36"/>
                    <a:pt x="39" y="35"/>
                    <a:pt x="39" y="35"/>
                  </a:cubicBezTo>
                  <a:cubicBezTo>
                    <a:pt x="39" y="36"/>
                    <a:pt x="40" y="38"/>
                    <a:pt x="40" y="39"/>
                  </a:cubicBezTo>
                  <a:cubicBezTo>
                    <a:pt x="41" y="39"/>
                    <a:pt x="41" y="39"/>
                    <a:pt x="41" y="39"/>
                  </a:cubicBezTo>
                  <a:cubicBezTo>
                    <a:pt x="41" y="39"/>
                    <a:pt x="41" y="38"/>
                    <a:pt x="41" y="38"/>
                  </a:cubicBezTo>
                  <a:cubicBezTo>
                    <a:pt x="41" y="37"/>
                    <a:pt x="41" y="37"/>
                    <a:pt x="41" y="37"/>
                  </a:cubicBezTo>
                  <a:cubicBezTo>
                    <a:pt x="41" y="37"/>
                    <a:pt x="42" y="38"/>
                    <a:pt x="42" y="39"/>
                  </a:cubicBezTo>
                  <a:cubicBezTo>
                    <a:pt x="42" y="40"/>
                    <a:pt x="42" y="41"/>
                    <a:pt x="43" y="42"/>
                  </a:cubicBezTo>
                  <a:cubicBezTo>
                    <a:pt x="43" y="42"/>
                    <a:pt x="43" y="42"/>
                    <a:pt x="43" y="42"/>
                  </a:cubicBezTo>
                  <a:cubicBezTo>
                    <a:pt x="43" y="41"/>
                    <a:pt x="44" y="39"/>
                    <a:pt x="43" y="39"/>
                  </a:cubicBezTo>
                  <a:cubicBezTo>
                    <a:pt x="44" y="41"/>
                    <a:pt x="45" y="43"/>
                    <a:pt x="45" y="44"/>
                  </a:cubicBezTo>
                  <a:moveTo>
                    <a:pt x="65" y="56"/>
                  </a:moveTo>
                  <a:cubicBezTo>
                    <a:pt x="61" y="52"/>
                    <a:pt x="56" y="49"/>
                    <a:pt x="52" y="45"/>
                  </a:cubicBezTo>
                  <a:cubicBezTo>
                    <a:pt x="48" y="40"/>
                    <a:pt x="43" y="35"/>
                    <a:pt x="38" y="30"/>
                  </a:cubicBezTo>
                  <a:cubicBezTo>
                    <a:pt x="28" y="21"/>
                    <a:pt x="18" y="12"/>
                    <a:pt x="9" y="3"/>
                  </a:cubicBezTo>
                  <a:cubicBezTo>
                    <a:pt x="9" y="3"/>
                    <a:pt x="10" y="2"/>
                    <a:pt x="10" y="2"/>
                  </a:cubicBezTo>
                  <a:cubicBezTo>
                    <a:pt x="16" y="4"/>
                    <a:pt x="19" y="10"/>
                    <a:pt x="23" y="14"/>
                  </a:cubicBezTo>
                  <a:cubicBezTo>
                    <a:pt x="28" y="18"/>
                    <a:pt x="33" y="23"/>
                    <a:pt x="38" y="27"/>
                  </a:cubicBezTo>
                  <a:cubicBezTo>
                    <a:pt x="43" y="32"/>
                    <a:pt x="48" y="36"/>
                    <a:pt x="53" y="41"/>
                  </a:cubicBezTo>
                  <a:cubicBezTo>
                    <a:pt x="58" y="45"/>
                    <a:pt x="62" y="49"/>
                    <a:pt x="66" y="53"/>
                  </a:cubicBezTo>
                  <a:cubicBezTo>
                    <a:pt x="66" y="53"/>
                    <a:pt x="65" y="54"/>
                    <a:pt x="65" y="55"/>
                  </a:cubicBezTo>
                  <a:cubicBezTo>
                    <a:pt x="65" y="55"/>
                    <a:pt x="65" y="55"/>
                    <a:pt x="65" y="56"/>
                  </a:cubicBezTo>
                  <a:moveTo>
                    <a:pt x="10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6" y="4"/>
                    <a:pt x="2" y="6"/>
                    <a:pt x="0" y="11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0" y="22"/>
                    <a:pt x="19" y="31"/>
                    <a:pt x="29" y="40"/>
                  </a:cubicBezTo>
                  <a:cubicBezTo>
                    <a:pt x="34" y="44"/>
                    <a:pt x="38" y="49"/>
                    <a:pt x="43" y="54"/>
                  </a:cubicBezTo>
                  <a:cubicBezTo>
                    <a:pt x="48" y="58"/>
                    <a:pt x="53" y="62"/>
                    <a:pt x="57" y="66"/>
                  </a:cubicBezTo>
                  <a:cubicBezTo>
                    <a:pt x="58" y="66"/>
                    <a:pt x="58" y="66"/>
                    <a:pt x="58" y="66"/>
                  </a:cubicBezTo>
                  <a:cubicBezTo>
                    <a:pt x="58" y="67"/>
                    <a:pt x="58" y="67"/>
                    <a:pt x="58" y="67"/>
                  </a:cubicBezTo>
                  <a:cubicBezTo>
                    <a:pt x="61" y="68"/>
                    <a:pt x="64" y="69"/>
                    <a:pt x="68" y="70"/>
                  </a:cubicBezTo>
                  <a:cubicBezTo>
                    <a:pt x="71" y="72"/>
                    <a:pt x="74" y="74"/>
                    <a:pt x="78" y="75"/>
                  </a:cubicBezTo>
                  <a:cubicBezTo>
                    <a:pt x="78" y="75"/>
                    <a:pt x="78" y="75"/>
                    <a:pt x="78" y="75"/>
                  </a:cubicBezTo>
                  <a:cubicBezTo>
                    <a:pt x="79" y="75"/>
                    <a:pt x="79" y="75"/>
                    <a:pt x="79" y="74"/>
                  </a:cubicBezTo>
                  <a:cubicBezTo>
                    <a:pt x="79" y="74"/>
                    <a:pt x="79" y="74"/>
                    <a:pt x="79" y="74"/>
                  </a:cubicBezTo>
                  <a:cubicBezTo>
                    <a:pt x="77" y="67"/>
                    <a:pt x="72" y="61"/>
                    <a:pt x="69" y="54"/>
                  </a:cubicBezTo>
                  <a:cubicBezTo>
                    <a:pt x="69" y="54"/>
                    <a:pt x="69" y="54"/>
                    <a:pt x="69" y="54"/>
                  </a:cubicBezTo>
                  <a:cubicBezTo>
                    <a:pt x="68" y="54"/>
                    <a:pt x="68" y="54"/>
                    <a:pt x="68" y="54"/>
                  </a:cubicBezTo>
                  <a:cubicBezTo>
                    <a:pt x="68" y="53"/>
                    <a:pt x="68" y="53"/>
                    <a:pt x="68" y="53"/>
                  </a:cubicBezTo>
                  <a:cubicBezTo>
                    <a:pt x="63" y="49"/>
                    <a:pt x="59" y="44"/>
                    <a:pt x="54" y="39"/>
                  </a:cubicBezTo>
                  <a:cubicBezTo>
                    <a:pt x="49" y="34"/>
                    <a:pt x="43" y="29"/>
                    <a:pt x="38" y="25"/>
                  </a:cubicBezTo>
                  <a:cubicBezTo>
                    <a:pt x="33" y="20"/>
                    <a:pt x="28" y="15"/>
                    <a:pt x="23" y="11"/>
                  </a:cubicBezTo>
                  <a:cubicBezTo>
                    <a:pt x="19" y="7"/>
                    <a:pt x="16" y="3"/>
                    <a:pt x="11" y="1"/>
                  </a:cubicBezTo>
                  <a:cubicBezTo>
                    <a:pt x="11" y="0"/>
                    <a:pt x="11" y="0"/>
                    <a:pt x="10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45"/>
            <p:cNvSpPr>
              <a:spLocks noEditPoints="1"/>
            </p:cNvSpPr>
            <p:nvPr/>
          </p:nvSpPr>
          <p:spPr bwMode="auto">
            <a:xfrm>
              <a:off x="11195886" y="4451925"/>
              <a:ext cx="855663" cy="774700"/>
            </a:xfrm>
            <a:custGeom>
              <a:avLst/>
              <a:gdLst>
                <a:gd name="T0" fmla="*/ 173 w 202"/>
                <a:gd name="T1" fmla="*/ 172 h 183"/>
                <a:gd name="T2" fmla="*/ 193 w 202"/>
                <a:gd name="T3" fmla="*/ 158 h 183"/>
                <a:gd name="T4" fmla="*/ 190 w 202"/>
                <a:gd name="T5" fmla="*/ 155 h 183"/>
                <a:gd name="T6" fmla="*/ 186 w 202"/>
                <a:gd name="T7" fmla="*/ 155 h 183"/>
                <a:gd name="T8" fmla="*/ 54 w 202"/>
                <a:gd name="T9" fmla="*/ 167 h 183"/>
                <a:gd name="T10" fmla="*/ 156 w 202"/>
                <a:gd name="T11" fmla="*/ 175 h 183"/>
                <a:gd name="T12" fmla="*/ 153 w 202"/>
                <a:gd name="T13" fmla="*/ 178 h 183"/>
                <a:gd name="T14" fmla="*/ 147 w 202"/>
                <a:gd name="T15" fmla="*/ 163 h 183"/>
                <a:gd name="T16" fmla="*/ 145 w 202"/>
                <a:gd name="T17" fmla="*/ 175 h 183"/>
                <a:gd name="T18" fmla="*/ 151 w 202"/>
                <a:gd name="T19" fmla="*/ 178 h 183"/>
                <a:gd name="T20" fmla="*/ 170 w 202"/>
                <a:gd name="T21" fmla="*/ 122 h 183"/>
                <a:gd name="T22" fmla="*/ 124 w 202"/>
                <a:gd name="T23" fmla="*/ 175 h 183"/>
                <a:gd name="T24" fmla="*/ 134 w 202"/>
                <a:gd name="T25" fmla="*/ 175 h 183"/>
                <a:gd name="T26" fmla="*/ 43 w 202"/>
                <a:gd name="T27" fmla="*/ 142 h 183"/>
                <a:gd name="T28" fmla="*/ 194 w 202"/>
                <a:gd name="T29" fmla="*/ 156 h 183"/>
                <a:gd name="T30" fmla="*/ 190 w 202"/>
                <a:gd name="T31" fmla="*/ 153 h 183"/>
                <a:gd name="T32" fmla="*/ 178 w 202"/>
                <a:gd name="T33" fmla="*/ 158 h 183"/>
                <a:gd name="T34" fmla="*/ 187 w 202"/>
                <a:gd name="T35" fmla="*/ 134 h 183"/>
                <a:gd name="T36" fmla="*/ 160 w 202"/>
                <a:gd name="T37" fmla="*/ 150 h 183"/>
                <a:gd name="T38" fmla="*/ 82 w 202"/>
                <a:gd name="T39" fmla="*/ 119 h 183"/>
                <a:gd name="T40" fmla="*/ 36 w 202"/>
                <a:gd name="T41" fmla="*/ 161 h 183"/>
                <a:gd name="T42" fmla="*/ 45 w 202"/>
                <a:gd name="T43" fmla="*/ 167 h 183"/>
                <a:gd name="T44" fmla="*/ 89 w 202"/>
                <a:gd name="T45" fmla="*/ 120 h 183"/>
                <a:gd name="T46" fmla="*/ 48 w 202"/>
                <a:gd name="T47" fmla="*/ 174 h 183"/>
                <a:gd name="T48" fmla="*/ 96 w 202"/>
                <a:gd name="T49" fmla="*/ 137 h 183"/>
                <a:gd name="T50" fmla="*/ 87 w 202"/>
                <a:gd name="T51" fmla="*/ 122 h 183"/>
                <a:gd name="T52" fmla="*/ 102 w 202"/>
                <a:gd name="T53" fmla="*/ 121 h 183"/>
                <a:gd name="T54" fmla="*/ 100 w 202"/>
                <a:gd name="T55" fmla="*/ 175 h 183"/>
                <a:gd name="T56" fmla="*/ 128 w 202"/>
                <a:gd name="T57" fmla="*/ 158 h 183"/>
                <a:gd name="T58" fmla="*/ 84 w 202"/>
                <a:gd name="T59" fmla="*/ 117 h 183"/>
                <a:gd name="T60" fmla="*/ 96 w 202"/>
                <a:gd name="T61" fmla="*/ 130 h 183"/>
                <a:gd name="T62" fmla="*/ 124 w 202"/>
                <a:gd name="T63" fmla="*/ 119 h 183"/>
                <a:gd name="T64" fmla="*/ 60 w 202"/>
                <a:gd name="T65" fmla="*/ 174 h 183"/>
                <a:gd name="T66" fmla="*/ 114 w 202"/>
                <a:gd name="T67" fmla="*/ 160 h 183"/>
                <a:gd name="T68" fmla="*/ 145 w 202"/>
                <a:gd name="T69" fmla="*/ 110 h 183"/>
                <a:gd name="T70" fmla="*/ 92 w 202"/>
                <a:gd name="T71" fmla="*/ 172 h 183"/>
                <a:gd name="T72" fmla="*/ 144 w 202"/>
                <a:gd name="T73" fmla="*/ 109 h 183"/>
                <a:gd name="T74" fmla="*/ 161 w 202"/>
                <a:gd name="T75" fmla="*/ 105 h 183"/>
                <a:gd name="T76" fmla="*/ 11 w 202"/>
                <a:gd name="T77" fmla="*/ 162 h 183"/>
                <a:gd name="T78" fmla="*/ 69 w 202"/>
                <a:gd name="T79" fmla="*/ 108 h 183"/>
                <a:gd name="T80" fmla="*/ 163 w 202"/>
                <a:gd name="T81" fmla="*/ 105 h 183"/>
                <a:gd name="T82" fmla="*/ 174 w 202"/>
                <a:gd name="T83" fmla="*/ 119 h 183"/>
                <a:gd name="T84" fmla="*/ 118 w 202"/>
                <a:gd name="T85" fmla="*/ 157 h 183"/>
                <a:gd name="T86" fmla="*/ 134 w 202"/>
                <a:gd name="T87" fmla="*/ 105 h 183"/>
                <a:gd name="T88" fmla="*/ 73 w 202"/>
                <a:gd name="T89" fmla="*/ 105 h 183"/>
                <a:gd name="T90" fmla="*/ 21 w 202"/>
                <a:gd name="T91" fmla="*/ 154 h 183"/>
                <a:gd name="T92" fmla="*/ 25 w 202"/>
                <a:gd name="T93" fmla="*/ 141 h 183"/>
                <a:gd name="T94" fmla="*/ 11 w 202"/>
                <a:gd name="T95" fmla="*/ 150 h 183"/>
                <a:gd name="T96" fmla="*/ 65 w 202"/>
                <a:gd name="T97" fmla="*/ 103 h 183"/>
                <a:gd name="T98" fmla="*/ 47 w 202"/>
                <a:gd name="T99" fmla="*/ 112 h 183"/>
                <a:gd name="T100" fmla="*/ 61 w 202"/>
                <a:gd name="T101" fmla="*/ 98 h 183"/>
                <a:gd name="T102" fmla="*/ 41 w 202"/>
                <a:gd name="T103" fmla="*/ 108 h 183"/>
                <a:gd name="T104" fmla="*/ 114 w 202"/>
                <a:gd name="T105" fmla="*/ 5 h 183"/>
                <a:gd name="T106" fmla="*/ 129 w 202"/>
                <a:gd name="T107" fmla="*/ 100 h 183"/>
                <a:gd name="T108" fmla="*/ 58 w 202"/>
                <a:gd name="T109" fmla="*/ 2 h 183"/>
                <a:gd name="T110" fmla="*/ 45 w 202"/>
                <a:gd name="T111" fmla="*/ 180 h 183"/>
                <a:gd name="T112" fmla="*/ 199 w 202"/>
                <a:gd name="T113" fmla="*/ 149 h 183"/>
                <a:gd name="T114" fmla="*/ 117 w 202"/>
                <a:gd name="T115" fmla="*/ 0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02" h="183">
                  <a:moveTo>
                    <a:pt x="67" y="110"/>
                  </a:moveTo>
                  <a:cubicBezTo>
                    <a:pt x="67" y="110"/>
                    <a:pt x="67" y="110"/>
                    <a:pt x="67" y="110"/>
                  </a:cubicBezTo>
                  <a:cubicBezTo>
                    <a:pt x="67" y="110"/>
                    <a:pt x="67" y="110"/>
                    <a:pt x="67" y="110"/>
                  </a:cubicBezTo>
                  <a:moveTo>
                    <a:pt x="170" y="175"/>
                  </a:moveTo>
                  <a:cubicBezTo>
                    <a:pt x="170" y="175"/>
                    <a:pt x="177" y="168"/>
                    <a:pt x="178" y="167"/>
                  </a:cubicBezTo>
                  <a:cubicBezTo>
                    <a:pt x="180" y="165"/>
                    <a:pt x="182" y="163"/>
                    <a:pt x="184" y="161"/>
                  </a:cubicBezTo>
                  <a:cubicBezTo>
                    <a:pt x="181" y="165"/>
                    <a:pt x="177" y="169"/>
                    <a:pt x="173" y="172"/>
                  </a:cubicBezTo>
                  <a:cubicBezTo>
                    <a:pt x="171" y="174"/>
                    <a:pt x="170" y="175"/>
                    <a:pt x="170" y="175"/>
                  </a:cubicBezTo>
                  <a:moveTo>
                    <a:pt x="176" y="175"/>
                  </a:moveTo>
                  <a:cubicBezTo>
                    <a:pt x="176" y="174"/>
                    <a:pt x="176" y="174"/>
                    <a:pt x="176" y="174"/>
                  </a:cubicBezTo>
                  <a:cubicBezTo>
                    <a:pt x="177" y="174"/>
                    <a:pt x="177" y="174"/>
                    <a:pt x="177" y="174"/>
                  </a:cubicBezTo>
                  <a:cubicBezTo>
                    <a:pt x="177" y="174"/>
                    <a:pt x="177" y="174"/>
                    <a:pt x="177" y="174"/>
                  </a:cubicBezTo>
                  <a:cubicBezTo>
                    <a:pt x="181" y="170"/>
                    <a:pt x="185" y="166"/>
                    <a:pt x="189" y="162"/>
                  </a:cubicBezTo>
                  <a:cubicBezTo>
                    <a:pt x="190" y="161"/>
                    <a:pt x="192" y="158"/>
                    <a:pt x="193" y="158"/>
                  </a:cubicBezTo>
                  <a:cubicBezTo>
                    <a:pt x="193" y="158"/>
                    <a:pt x="193" y="159"/>
                    <a:pt x="191" y="161"/>
                  </a:cubicBezTo>
                  <a:cubicBezTo>
                    <a:pt x="189" y="166"/>
                    <a:pt x="185" y="170"/>
                    <a:pt x="181" y="173"/>
                  </a:cubicBezTo>
                  <a:cubicBezTo>
                    <a:pt x="181" y="173"/>
                    <a:pt x="181" y="173"/>
                    <a:pt x="181" y="173"/>
                  </a:cubicBezTo>
                  <a:cubicBezTo>
                    <a:pt x="179" y="174"/>
                    <a:pt x="178" y="174"/>
                    <a:pt x="176" y="175"/>
                  </a:cubicBezTo>
                  <a:moveTo>
                    <a:pt x="170" y="176"/>
                  </a:moveTo>
                  <a:cubicBezTo>
                    <a:pt x="177" y="171"/>
                    <a:pt x="184" y="164"/>
                    <a:pt x="188" y="157"/>
                  </a:cubicBezTo>
                  <a:cubicBezTo>
                    <a:pt x="189" y="156"/>
                    <a:pt x="189" y="156"/>
                    <a:pt x="190" y="155"/>
                  </a:cubicBezTo>
                  <a:cubicBezTo>
                    <a:pt x="191" y="154"/>
                    <a:pt x="191" y="154"/>
                    <a:pt x="191" y="153"/>
                  </a:cubicBezTo>
                  <a:cubicBezTo>
                    <a:pt x="191" y="154"/>
                    <a:pt x="191" y="154"/>
                    <a:pt x="190" y="155"/>
                  </a:cubicBezTo>
                  <a:cubicBezTo>
                    <a:pt x="189" y="157"/>
                    <a:pt x="188" y="160"/>
                    <a:pt x="186" y="162"/>
                  </a:cubicBezTo>
                  <a:cubicBezTo>
                    <a:pt x="182" y="167"/>
                    <a:pt x="178" y="171"/>
                    <a:pt x="174" y="175"/>
                  </a:cubicBezTo>
                  <a:cubicBezTo>
                    <a:pt x="172" y="175"/>
                    <a:pt x="171" y="176"/>
                    <a:pt x="170" y="176"/>
                  </a:cubicBezTo>
                  <a:moveTo>
                    <a:pt x="164" y="177"/>
                  </a:moveTo>
                  <a:cubicBezTo>
                    <a:pt x="172" y="170"/>
                    <a:pt x="179" y="162"/>
                    <a:pt x="186" y="155"/>
                  </a:cubicBezTo>
                  <a:cubicBezTo>
                    <a:pt x="186" y="154"/>
                    <a:pt x="189" y="151"/>
                    <a:pt x="190" y="151"/>
                  </a:cubicBezTo>
                  <a:cubicBezTo>
                    <a:pt x="190" y="151"/>
                    <a:pt x="190" y="151"/>
                    <a:pt x="189" y="152"/>
                  </a:cubicBezTo>
                  <a:cubicBezTo>
                    <a:pt x="189" y="153"/>
                    <a:pt x="188" y="155"/>
                    <a:pt x="187" y="156"/>
                  </a:cubicBezTo>
                  <a:cubicBezTo>
                    <a:pt x="181" y="162"/>
                    <a:pt x="174" y="169"/>
                    <a:pt x="168" y="176"/>
                  </a:cubicBezTo>
                  <a:cubicBezTo>
                    <a:pt x="168" y="176"/>
                    <a:pt x="168" y="176"/>
                    <a:pt x="168" y="176"/>
                  </a:cubicBezTo>
                  <a:cubicBezTo>
                    <a:pt x="167" y="177"/>
                    <a:pt x="165" y="177"/>
                    <a:pt x="164" y="177"/>
                  </a:cubicBezTo>
                  <a:moveTo>
                    <a:pt x="54" y="167"/>
                  </a:moveTo>
                  <a:cubicBezTo>
                    <a:pt x="55" y="167"/>
                    <a:pt x="55" y="167"/>
                    <a:pt x="55" y="166"/>
                  </a:cubicBezTo>
                  <a:cubicBezTo>
                    <a:pt x="61" y="160"/>
                    <a:pt x="68" y="155"/>
                    <a:pt x="74" y="150"/>
                  </a:cubicBezTo>
                  <a:cubicBezTo>
                    <a:pt x="75" y="149"/>
                    <a:pt x="77" y="148"/>
                    <a:pt x="78" y="146"/>
                  </a:cubicBezTo>
                  <a:cubicBezTo>
                    <a:pt x="72" y="152"/>
                    <a:pt x="67" y="157"/>
                    <a:pt x="60" y="163"/>
                  </a:cubicBezTo>
                  <a:cubicBezTo>
                    <a:pt x="58" y="164"/>
                    <a:pt x="56" y="166"/>
                    <a:pt x="54" y="167"/>
                  </a:cubicBezTo>
                  <a:moveTo>
                    <a:pt x="154" y="177"/>
                  </a:moveTo>
                  <a:cubicBezTo>
                    <a:pt x="155" y="177"/>
                    <a:pt x="155" y="176"/>
                    <a:pt x="156" y="175"/>
                  </a:cubicBezTo>
                  <a:cubicBezTo>
                    <a:pt x="158" y="174"/>
                    <a:pt x="160" y="172"/>
                    <a:pt x="162" y="170"/>
                  </a:cubicBezTo>
                  <a:cubicBezTo>
                    <a:pt x="168" y="164"/>
                    <a:pt x="173" y="157"/>
                    <a:pt x="180" y="151"/>
                  </a:cubicBezTo>
                  <a:cubicBezTo>
                    <a:pt x="181" y="151"/>
                    <a:pt x="186" y="145"/>
                    <a:pt x="187" y="145"/>
                  </a:cubicBezTo>
                  <a:cubicBezTo>
                    <a:pt x="187" y="145"/>
                    <a:pt x="187" y="145"/>
                    <a:pt x="186" y="147"/>
                  </a:cubicBezTo>
                  <a:cubicBezTo>
                    <a:pt x="184" y="150"/>
                    <a:pt x="180" y="154"/>
                    <a:pt x="177" y="157"/>
                  </a:cubicBezTo>
                  <a:cubicBezTo>
                    <a:pt x="172" y="163"/>
                    <a:pt x="167" y="171"/>
                    <a:pt x="162" y="177"/>
                  </a:cubicBezTo>
                  <a:cubicBezTo>
                    <a:pt x="159" y="177"/>
                    <a:pt x="156" y="178"/>
                    <a:pt x="153" y="178"/>
                  </a:cubicBezTo>
                  <a:cubicBezTo>
                    <a:pt x="154" y="177"/>
                    <a:pt x="154" y="177"/>
                    <a:pt x="154" y="177"/>
                  </a:cubicBezTo>
                  <a:cubicBezTo>
                    <a:pt x="154" y="177"/>
                    <a:pt x="154" y="177"/>
                    <a:pt x="154" y="177"/>
                  </a:cubicBezTo>
                  <a:moveTo>
                    <a:pt x="150" y="178"/>
                  </a:moveTo>
                  <a:cubicBezTo>
                    <a:pt x="146" y="178"/>
                    <a:pt x="143" y="177"/>
                    <a:pt x="140" y="177"/>
                  </a:cubicBezTo>
                  <a:cubicBezTo>
                    <a:pt x="138" y="177"/>
                    <a:pt x="136" y="177"/>
                    <a:pt x="134" y="177"/>
                  </a:cubicBezTo>
                  <a:cubicBezTo>
                    <a:pt x="135" y="176"/>
                    <a:pt x="135" y="176"/>
                    <a:pt x="135" y="176"/>
                  </a:cubicBezTo>
                  <a:cubicBezTo>
                    <a:pt x="139" y="172"/>
                    <a:pt x="143" y="167"/>
                    <a:pt x="147" y="163"/>
                  </a:cubicBezTo>
                  <a:cubicBezTo>
                    <a:pt x="156" y="155"/>
                    <a:pt x="165" y="148"/>
                    <a:pt x="173" y="139"/>
                  </a:cubicBezTo>
                  <a:cubicBezTo>
                    <a:pt x="174" y="137"/>
                    <a:pt x="176" y="136"/>
                    <a:pt x="178" y="134"/>
                  </a:cubicBezTo>
                  <a:cubicBezTo>
                    <a:pt x="179" y="133"/>
                    <a:pt x="181" y="130"/>
                    <a:pt x="181" y="130"/>
                  </a:cubicBezTo>
                  <a:cubicBezTo>
                    <a:pt x="182" y="130"/>
                    <a:pt x="181" y="131"/>
                    <a:pt x="180" y="133"/>
                  </a:cubicBezTo>
                  <a:cubicBezTo>
                    <a:pt x="177" y="138"/>
                    <a:pt x="173" y="143"/>
                    <a:pt x="168" y="148"/>
                  </a:cubicBezTo>
                  <a:cubicBezTo>
                    <a:pt x="161" y="157"/>
                    <a:pt x="153" y="166"/>
                    <a:pt x="145" y="174"/>
                  </a:cubicBezTo>
                  <a:cubicBezTo>
                    <a:pt x="145" y="175"/>
                    <a:pt x="145" y="175"/>
                    <a:pt x="145" y="175"/>
                  </a:cubicBezTo>
                  <a:cubicBezTo>
                    <a:pt x="145" y="175"/>
                    <a:pt x="145" y="175"/>
                    <a:pt x="146" y="175"/>
                  </a:cubicBezTo>
                  <a:cubicBezTo>
                    <a:pt x="158" y="166"/>
                    <a:pt x="169" y="153"/>
                    <a:pt x="180" y="142"/>
                  </a:cubicBezTo>
                  <a:cubicBezTo>
                    <a:pt x="182" y="141"/>
                    <a:pt x="185" y="139"/>
                    <a:pt x="186" y="137"/>
                  </a:cubicBezTo>
                  <a:cubicBezTo>
                    <a:pt x="183" y="141"/>
                    <a:pt x="180" y="145"/>
                    <a:pt x="176" y="149"/>
                  </a:cubicBezTo>
                  <a:cubicBezTo>
                    <a:pt x="171" y="156"/>
                    <a:pt x="166" y="163"/>
                    <a:pt x="160" y="169"/>
                  </a:cubicBezTo>
                  <a:cubicBezTo>
                    <a:pt x="159" y="170"/>
                    <a:pt x="159" y="171"/>
                    <a:pt x="158" y="172"/>
                  </a:cubicBezTo>
                  <a:cubicBezTo>
                    <a:pt x="156" y="174"/>
                    <a:pt x="154" y="176"/>
                    <a:pt x="151" y="178"/>
                  </a:cubicBezTo>
                  <a:cubicBezTo>
                    <a:pt x="151" y="178"/>
                    <a:pt x="151" y="178"/>
                    <a:pt x="151" y="178"/>
                  </a:cubicBezTo>
                  <a:cubicBezTo>
                    <a:pt x="151" y="178"/>
                    <a:pt x="150" y="178"/>
                    <a:pt x="150" y="178"/>
                  </a:cubicBezTo>
                  <a:moveTo>
                    <a:pt x="133" y="177"/>
                  </a:moveTo>
                  <a:cubicBezTo>
                    <a:pt x="126" y="177"/>
                    <a:pt x="120" y="176"/>
                    <a:pt x="113" y="176"/>
                  </a:cubicBezTo>
                  <a:cubicBezTo>
                    <a:pt x="120" y="168"/>
                    <a:pt x="127" y="161"/>
                    <a:pt x="134" y="153"/>
                  </a:cubicBezTo>
                  <a:cubicBezTo>
                    <a:pt x="143" y="144"/>
                    <a:pt x="153" y="135"/>
                    <a:pt x="163" y="127"/>
                  </a:cubicBezTo>
                  <a:cubicBezTo>
                    <a:pt x="165" y="126"/>
                    <a:pt x="168" y="124"/>
                    <a:pt x="170" y="122"/>
                  </a:cubicBezTo>
                  <a:cubicBezTo>
                    <a:pt x="171" y="122"/>
                    <a:pt x="172" y="121"/>
                    <a:pt x="172" y="121"/>
                  </a:cubicBezTo>
                  <a:cubicBezTo>
                    <a:pt x="172" y="121"/>
                    <a:pt x="168" y="124"/>
                    <a:pt x="167" y="125"/>
                  </a:cubicBezTo>
                  <a:cubicBezTo>
                    <a:pt x="162" y="131"/>
                    <a:pt x="156" y="137"/>
                    <a:pt x="151" y="143"/>
                  </a:cubicBezTo>
                  <a:cubicBezTo>
                    <a:pt x="147" y="148"/>
                    <a:pt x="143" y="152"/>
                    <a:pt x="140" y="157"/>
                  </a:cubicBezTo>
                  <a:cubicBezTo>
                    <a:pt x="135" y="164"/>
                    <a:pt x="129" y="168"/>
                    <a:pt x="123" y="174"/>
                  </a:cubicBezTo>
                  <a:cubicBezTo>
                    <a:pt x="123" y="175"/>
                    <a:pt x="123" y="175"/>
                    <a:pt x="124" y="175"/>
                  </a:cubicBezTo>
                  <a:cubicBezTo>
                    <a:pt x="124" y="175"/>
                    <a:pt x="124" y="175"/>
                    <a:pt x="124" y="175"/>
                  </a:cubicBezTo>
                  <a:cubicBezTo>
                    <a:pt x="140" y="164"/>
                    <a:pt x="153" y="147"/>
                    <a:pt x="167" y="133"/>
                  </a:cubicBezTo>
                  <a:cubicBezTo>
                    <a:pt x="170" y="129"/>
                    <a:pt x="174" y="126"/>
                    <a:pt x="177" y="122"/>
                  </a:cubicBezTo>
                  <a:cubicBezTo>
                    <a:pt x="173" y="127"/>
                    <a:pt x="170" y="131"/>
                    <a:pt x="166" y="135"/>
                  </a:cubicBezTo>
                  <a:cubicBezTo>
                    <a:pt x="158" y="145"/>
                    <a:pt x="151" y="155"/>
                    <a:pt x="143" y="165"/>
                  </a:cubicBezTo>
                  <a:cubicBezTo>
                    <a:pt x="141" y="167"/>
                    <a:pt x="140" y="169"/>
                    <a:pt x="138" y="171"/>
                  </a:cubicBezTo>
                  <a:cubicBezTo>
                    <a:pt x="137" y="172"/>
                    <a:pt x="137" y="173"/>
                    <a:pt x="136" y="173"/>
                  </a:cubicBezTo>
                  <a:cubicBezTo>
                    <a:pt x="134" y="174"/>
                    <a:pt x="134" y="175"/>
                    <a:pt x="134" y="175"/>
                  </a:cubicBezTo>
                  <a:cubicBezTo>
                    <a:pt x="134" y="176"/>
                    <a:pt x="133" y="176"/>
                    <a:pt x="133" y="177"/>
                  </a:cubicBezTo>
                  <a:moveTo>
                    <a:pt x="16" y="168"/>
                  </a:moveTo>
                  <a:cubicBezTo>
                    <a:pt x="14" y="167"/>
                    <a:pt x="12" y="165"/>
                    <a:pt x="11" y="163"/>
                  </a:cubicBezTo>
                  <a:cubicBezTo>
                    <a:pt x="23" y="154"/>
                    <a:pt x="34" y="145"/>
                    <a:pt x="46" y="136"/>
                  </a:cubicBezTo>
                  <a:cubicBezTo>
                    <a:pt x="51" y="132"/>
                    <a:pt x="57" y="128"/>
                    <a:pt x="62" y="123"/>
                  </a:cubicBezTo>
                  <a:cubicBezTo>
                    <a:pt x="63" y="123"/>
                    <a:pt x="64" y="122"/>
                    <a:pt x="65" y="121"/>
                  </a:cubicBezTo>
                  <a:cubicBezTo>
                    <a:pt x="58" y="128"/>
                    <a:pt x="51" y="135"/>
                    <a:pt x="43" y="142"/>
                  </a:cubicBezTo>
                  <a:cubicBezTo>
                    <a:pt x="34" y="150"/>
                    <a:pt x="23" y="158"/>
                    <a:pt x="16" y="168"/>
                  </a:cubicBezTo>
                  <a:moveTo>
                    <a:pt x="146" y="162"/>
                  </a:moveTo>
                  <a:cubicBezTo>
                    <a:pt x="158" y="149"/>
                    <a:pt x="168" y="134"/>
                    <a:pt x="180" y="121"/>
                  </a:cubicBezTo>
                  <a:cubicBezTo>
                    <a:pt x="180" y="121"/>
                    <a:pt x="180" y="121"/>
                    <a:pt x="180" y="121"/>
                  </a:cubicBezTo>
                  <a:cubicBezTo>
                    <a:pt x="188" y="130"/>
                    <a:pt x="194" y="140"/>
                    <a:pt x="195" y="151"/>
                  </a:cubicBezTo>
                  <a:cubicBezTo>
                    <a:pt x="195" y="160"/>
                    <a:pt x="192" y="166"/>
                    <a:pt x="187" y="170"/>
                  </a:cubicBezTo>
                  <a:cubicBezTo>
                    <a:pt x="190" y="166"/>
                    <a:pt x="193" y="161"/>
                    <a:pt x="194" y="156"/>
                  </a:cubicBezTo>
                  <a:cubicBezTo>
                    <a:pt x="195" y="155"/>
                    <a:pt x="194" y="155"/>
                    <a:pt x="194" y="155"/>
                  </a:cubicBezTo>
                  <a:cubicBezTo>
                    <a:pt x="194" y="155"/>
                    <a:pt x="194" y="155"/>
                    <a:pt x="193" y="155"/>
                  </a:cubicBezTo>
                  <a:cubicBezTo>
                    <a:pt x="192" y="157"/>
                    <a:pt x="190" y="159"/>
                    <a:pt x="188" y="161"/>
                  </a:cubicBezTo>
                  <a:cubicBezTo>
                    <a:pt x="190" y="158"/>
                    <a:pt x="192" y="155"/>
                    <a:pt x="194" y="151"/>
                  </a:cubicBezTo>
                  <a:cubicBezTo>
                    <a:pt x="194" y="151"/>
                    <a:pt x="193" y="150"/>
                    <a:pt x="193" y="150"/>
                  </a:cubicBezTo>
                  <a:cubicBezTo>
                    <a:pt x="193" y="150"/>
                    <a:pt x="193" y="150"/>
                    <a:pt x="193" y="151"/>
                  </a:cubicBezTo>
                  <a:cubicBezTo>
                    <a:pt x="192" y="151"/>
                    <a:pt x="191" y="152"/>
                    <a:pt x="190" y="153"/>
                  </a:cubicBezTo>
                  <a:cubicBezTo>
                    <a:pt x="191" y="152"/>
                    <a:pt x="192" y="150"/>
                    <a:pt x="192" y="149"/>
                  </a:cubicBezTo>
                  <a:cubicBezTo>
                    <a:pt x="192" y="148"/>
                    <a:pt x="192" y="148"/>
                    <a:pt x="191" y="148"/>
                  </a:cubicBezTo>
                  <a:cubicBezTo>
                    <a:pt x="191" y="148"/>
                    <a:pt x="191" y="148"/>
                    <a:pt x="191" y="148"/>
                  </a:cubicBezTo>
                  <a:cubicBezTo>
                    <a:pt x="186" y="153"/>
                    <a:pt x="181" y="159"/>
                    <a:pt x="176" y="164"/>
                  </a:cubicBezTo>
                  <a:cubicBezTo>
                    <a:pt x="173" y="167"/>
                    <a:pt x="170" y="169"/>
                    <a:pt x="168" y="172"/>
                  </a:cubicBezTo>
                  <a:cubicBezTo>
                    <a:pt x="167" y="172"/>
                    <a:pt x="167" y="173"/>
                    <a:pt x="166" y="174"/>
                  </a:cubicBezTo>
                  <a:cubicBezTo>
                    <a:pt x="170" y="169"/>
                    <a:pt x="174" y="163"/>
                    <a:pt x="178" y="158"/>
                  </a:cubicBezTo>
                  <a:cubicBezTo>
                    <a:pt x="182" y="153"/>
                    <a:pt x="187" y="149"/>
                    <a:pt x="190" y="143"/>
                  </a:cubicBezTo>
                  <a:cubicBezTo>
                    <a:pt x="190" y="143"/>
                    <a:pt x="189" y="142"/>
                    <a:pt x="189" y="142"/>
                  </a:cubicBezTo>
                  <a:cubicBezTo>
                    <a:pt x="189" y="142"/>
                    <a:pt x="189" y="142"/>
                    <a:pt x="189" y="142"/>
                  </a:cubicBezTo>
                  <a:cubicBezTo>
                    <a:pt x="181" y="148"/>
                    <a:pt x="174" y="155"/>
                    <a:pt x="167" y="162"/>
                  </a:cubicBezTo>
                  <a:cubicBezTo>
                    <a:pt x="168" y="162"/>
                    <a:pt x="168" y="161"/>
                    <a:pt x="169" y="160"/>
                  </a:cubicBezTo>
                  <a:cubicBezTo>
                    <a:pt x="175" y="152"/>
                    <a:pt x="183" y="145"/>
                    <a:pt x="188" y="135"/>
                  </a:cubicBezTo>
                  <a:cubicBezTo>
                    <a:pt x="188" y="135"/>
                    <a:pt x="188" y="134"/>
                    <a:pt x="187" y="134"/>
                  </a:cubicBezTo>
                  <a:cubicBezTo>
                    <a:pt x="187" y="134"/>
                    <a:pt x="187" y="134"/>
                    <a:pt x="187" y="135"/>
                  </a:cubicBezTo>
                  <a:cubicBezTo>
                    <a:pt x="180" y="140"/>
                    <a:pt x="174" y="147"/>
                    <a:pt x="168" y="153"/>
                  </a:cubicBezTo>
                  <a:cubicBezTo>
                    <a:pt x="161" y="160"/>
                    <a:pt x="154" y="166"/>
                    <a:pt x="147" y="173"/>
                  </a:cubicBezTo>
                  <a:cubicBezTo>
                    <a:pt x="160" y="159"/>
                    <a:pt x="174" y="145"/>
                    <a:pt x="184" y="129"/>
                  </a:cubicBezTo>
                  <a:cubicBezTo>
                    <a:pt x="184" y="129"/>
                    <a:pt x="184" y="128"/>
                    <a:pt x="184" y="128"/>
                  </a:cubicBezTo>
                  <a:cubicBezTo>
                    <a:pt x="183" y="128"/>
                    <a:pt x="183" y="128"/>
                    <a:pt x="183" y="128"/>
                  </a:cubicBezTo>
                  <a:cubicBezTo>
                    <a:pt x="174" y="134"/>
                    <a:pt x="168" y="143"/>
                    <a:pt x="160" y="150"/>
                  </a:cubicBezTo>
                  <a:cubicBezTo>
                    <a:pt x="155" y="154"/>
                    <a:pt x="151" y="158"/>
                    <a:pt x="146" y="162"/>
                  </a:cubicBezTo>
                  <a:moveTo>
                    <a:pt x="23" y="172"/>
                  </a:moveTo>
                  <a:cubicBezTo>
                    <a:pt x="21" y="171"/>
                    <a:pt x="19" y="171"/>
                    <a:pt x="18" y="170"/>
                  </a:cubicBezTo>
                  <a:cubicBezTo>
                    <a:pt x="17" y="169"/>
                    <a:pt x="17" y="169"/>
                    <a:pt x="17" y="169"/>
                  </a:cubicBezTo>
                  <a:cubicBezTo>
                    <a:pt x="38" y="155"/>
                    <a:pt x="56" y="135"/>
                    <a:pt x="78" y="122"/>
                  </a:cubicBezTo>
                  <a:cubicBezTo>
                    <a:pt x="78" y="122"/>
                    <a:pt x="82" y="119"/>
                    <a:pt x="82" y="119"/>
                  </a:cubicBezTo>
                  <a:cubicBezTo>
                    <a:pt x="82" y="119"/>
                    <a:pt x="82" y="119"/>
                    <a:pt x="82" y="119"/>
                  </a:cubicBezTo>
                  <a:cubicBezTo>
                    <a:pt x="80" y="122"/>
                    <a:pt x="77" y="124"/>
                    <a:pt x="74" y="127"/>
                  </a:cubicBezTo>
                  <a:cubicBezTo>
                    <a:pt x="69" y="132"/>
                    <a:pt x="63" y="137"/>
                    <a:pt x="57" y="142"/>
                  </a:cubicBezTo>
                  <a:cubicBezTo>
                    <a:pt x="46" y="152"/>
                    <a:pt x="34" y="161"/>
                    <a:pt x="23" y="172"/>
                  </a:cubicBezTo>
                  <a:cubicBezTo>
                    <a:pt x="23" y="172"/>
                    <a:pt x="23" y="172"/>
                    <a:pt x="23" y="172"/>
                  </a:cubicBezTo>
                  <a:moveTo>
                    <a:pt x="25" y="171"/>
                  </a:moveTo>
                  <a:cubicBezTo>
                    <a:pt x="25" y="171"/>
                    <a:pt x="27" y="170"/>
                    <a:pt x="28" y="169"/>
                  </a:cubicBezTo>
                  <a:cubicBezTo>
                    <a:pt x="30" y="166"/>
                    <a:pt x="33" y="163"/>
                    <a:pt x="36" y="161"/>
                  </a:cubicBezTo>
                  <a:cubicBezTo>
                    <a:pt x="42" y="156"/>
                    <a:pt x="48" y="151"/>
                    <a:pt x="54" y="147"/>
                  </a:cubicBezTo>
                  <a:cubicBezTo>
                    <a:pt x="65" y="138"/>
                    <a:pt x="75" y="128"/>
                    <a:pt x="85" y="118"/>
                  </a:cubicBezTo>
                  <a:cubicBezTo>
                    <a:pt x="85" y="118"/>
                    <a:pt x="85" y="118"/>
                    <a:pt x="85" y="118"/>
                  </a:cubicBezTo>
                  <a:cubicBezTo>
                    <a:pt x="89" y="120"/>
                    <a:pt x="92" y="122"/>
                    <a:pt x="97" y="122"/>
                  </a:cubicBezTo>
                  <a:cubicBezTo>
                    <a:pt x="97" y="122"/>
                    <a:pt x="98" y="122"/>
                    <a:pt x="99" y="121"/>
                  </a:cubicBezTo>
                  <a:cubicBezTo>
                    <a:pt x="92" y="127"/>
                    <a:pt x="84" y="133"/>
                    <a:pt x="77" y="139"/>
                  </a:cubicBezTo>
                  <a:cubicBezTo>
                    <a:pt x="66" y="148"/>
                    <a:pt x="56" y="157"/>
                    <a:pt x="45" y="167"/>
                  </a:cubicBezTo>
                  <a:cubicBezTo>
                    <a:pt x="45" y="167"/>
                    <a:pt x="40" y="172"/>
                    <a:pt x="40" y="172"/>
                  </a:cubicBezTo>
                  <a:cubicBezTo>
                    <a:pt x="40" y="172"/>
                    <a:pt x="40" y="172"/>
                    <a:pt x="40" y="172"/>
                  </a:cubicBezTo>
                  <a:cubicBezTo>
                    <a:pt x="42" y="169"/>
                    <a:pt x="45" y="166"/>
                    <a:pt x="48" y="163"/>
                  </a:cubicBezTo>
                  <a:cubicBezTo>
                    <a:pt x="53" y="158"/>
                    <a:pt x="58" y="153"/>
                    <a:pt x="64" y="148"/>
                  </a:cubicBezTo>
                  <a:cubicBezTo>
                    <a:pt x="69" y="144"/>
                    <a:pt x="73" y="139"/>
                    <a:pt x="77" y="134"/>
                  </a:cubicBezTo>
                  <a:cubicBezTo>
                    <a:pt x="82" y="130"/>
                    <a:pt x="86" y="126"/>
                    <a:pt x="89" y="121"/>
                  </a:cubicBezTo>
                  <a:cubicBezTo>
                    <a:pt x="89" y="121"/>
                    <a:pt x="89" y="120"/>
                    <a:pt x="89" y="120"/>
                  </a:cubicBezTo>
                  <a:cubicBezTo>
                    <a:pt x="89" y="120"/>
                    <a:pt x="89" y="120"/>
                    <a:pt x="88" y="120"/>
                  </a:cubicBezTo>
                  <a:cubicBezTo>
                    <a:pt x="78" y="126"/>
                    <a:pt x="69" y="135"/>
                    <a:pt x="60" y="143"/>
                  </a:cubicBezTo>
                  <a:cubicBezTo>
                    <a:pt x="55" y="147"/>
                    <a:pt x="50" y="150"/>
                    <a:pt x="45" y="154"/>
                  </a:cubicBezTo>
                  <a:cubicBezTo>
                    <a:pt x="39" y="159"/>
                    <a:pt x="34" y="165"/>
                    <a:pt x="28" y="170"/>
                  </a:cubicBezTo>
                  <a:cubicBezTo>
                    <a:pt x="26" y="171"/>
                    <a:pt x="26" y="171"/>
                    <a:pt x="25" y="171"/>
                  </a:cubicBezTo>
                  <a:moveTo>
                    <a:pt x="47" y="174"/>
                  </a:moveTo>
                  <a:cubicBezTo>
                    <a:pt x="47" y="174"/>
                    <a:pt x="48" y="174"/>
                    <a:pt x="48" y="174"/>
                  </a:cubicBezTo>
                  <a:cubicBezTo>
                    <a:pt x="48" y="173"/>
                    <a:pt x="49" y="173"/>
                    <a:pt x="50" y="172"/>
                  </a:cubicBezTo>
                  <a:cubicBezTo>
                    <a:pt x="51" y="172"/>
                    <a:pt x="51" y="172"/>
                    <a:pt x="51" y="172"/>
                  </a:cubicBezTo>
                  <a:cubicBezTo>
                    <a:pt x="62" y="163"/>
                    <a:pt x="72" y="154"/>
                    <a:pt x="83" y="144"/>
                  </a:cubicBezTo>
                  <a:cubicBezTo>
                    <a:pt x="89" y="138"/>
                    <a:pt x="95" y="131"/>
                    <a:pt x="103" y="126"/>
                  </a:cubicBezTo>
                  <a:cubicBezTo>
                    <a:pt x="107" y="122"/>
                    <a:pt x="111" y="119"/>
                    <a:pt x="115" y="115"/>
                  </a:cubicBezTo>
                  <a:cubicBezTo>
                    <a:pt x="115" y="116"/>
                    <a:pt x="114" y="116"/>
                    <a:pt x="113" y="117"/>
                  </a:cubicBezTo>
                  <a:cubicBezTo>
                    <a:pt x="108" y="124"/>
                    <a:pt x="102" y="131"/>
                    <a:pt x="96" y="137"/>
                  </a:cubicBezTo>
                  <a:cubicBezTo>
                    <a:pt x="85" y="150"/>
                    <a:pt x="71" y="161"/>
                    <a:pt x="59" y="174"/>
                  </a:cubicBezTo>
                  <a:cubicBezTo>
                    <a:pt x="59" y="174"/>
                    <a:pt x="59" y="174"/>
                    <a:pt x="59" y="174"/>
                  </a:cubicBezTo>
                  <a:cubicBezTo>
                    <a:pt x="53" y="175"/>
                    <a:pt x="48" y="175"/>
                    <a:pt x="43" y="175"/>
                  </a:cubicBezTo>
                  <a:cubicBezTo>
                    <a:pt x="36" y="175"/>
                    <a:pt x="30" y="175"/>
                    <a:pt x="24" y="173"/>
                  </a:cubicBezTo>
                  <a:cubicBezTo>
                    <a:pt x="35" y="168"/>
                    <a:pt x="43" y="157"/>
                    <a:pt x="52" y="150"/>
                  </a:cubicBezTo>
                  <a:cubicBezTo>
                    <a:pt x="63" y="142"/>
                    <a:pt x="72" y="134"/>
                    <a:pt x="82" y="126"/>
                  </a:cubicBezTo>
                  <a:cubicBezTo>
                    <a:pt x="83" y="125"/>
                    <a:pt x="87" y="123"/>
                    <a:pt x="87" y="122"/>
                  </a:cubicBezTo>
                  <a:cubicBezTo>
                    <a:pt x="85" y="126"/>
                    <a:pt x="82" y="129"/>
                    <a:pt x="79" y="132"/>
                  </a:cubicBezTo>
                  <a:cubicBezTo>
                    <a:pt x="74" y="136"/>
                    <a:pt x="69" y="141"/>
                    <a:pt x="65" y="146"/>
                  </a:cubicBezTo>
                  <a:cubicBezTo>
                    <a:pt x="56" y="155"/>
                    <a:pt x="46" y="163"/>
                    <a:pt x="37" y="173"/>
                  </a:cubicBezTo>
                  <a:cubicBezTo>
                    <a:pt x="37" y="173"/>
                    <a:pt x="37" y="174"/>
                    <a:pt x="38" y="174"/>
                  </a:cubicBezTo>
                  <a:cubicBezTo>
                    <a:pt x="38" y="174"/>
                    <a:pt x="38" y="174"/>
                    <a:pt x="38" y="174"/>
                  </a:cubicBezTo>
                  <a:cubicBezTo>
                    <a:pt x="48" y="167"/>
                    <a:pt x="57" y="158"/>
                    <a:pt x="66" y="150"/>
                  </a:cubicBezTo>
                  <a:cubicBezTo>
                    <a:pt x="78" y="140"/>
                    <a:pt x="90" y="130"/>
                    <a:pt x="102" y="121"/>
                  </a:cubicBezTo>
                  <a:cubicBezTo>
                    <a:pt x="102" y="121"/>
                    <a:pt x="102" y="121"/>
                    <a:pt x="102" y="121"/>
                  </a:cubicBezTo>
                  <a:cubicBezTo>
                    <a:pt x="100" y="123"/>
                    <a:pt x="98" y="125"/>
                    <a:pt x="97" y="127"/>
                  </a:cubicBezTo>
                  <a:cubicBezTo>
                    <a:pt x="91" y="132"/>
                    <a:pt x="86" y="138"/>
                    <a:pt x="80" y="143"/>
                  </a:cubicBezTo>
                  <a:cubicBezTo>
                    <a:pt x="69" y="153"/>
                    <a:pt x="57" y="162"/>
                    <a:pt x="47" y="173"/>
                  </a:cubicBezTo>
                  <a:cubicBezTo>
                    <a:pt x="47" y="173"/>
                    <a:pt x="47" y="174"/>
                    <a:pt x="47" y="174"/>
                  </a:cubicBezTo>
                  <a:moveTo>
                    <a:pt x="112" y="176"/>
                  </a:moveTo>
                  <a:cubicBezTo>
                    <a:pt x="108" y="175"/>
                    <a:pt x="104" y="175"/>
                    <a:pt x="100" y="175"/>
                  </a:cubicBezTo>
                  <a:cubicBezTo>
                    <a:pt x="109" y="168"/>
                    <a:pt x="117" y="159"/>
                    <a:pt x="126" y="151"/>
                  </a:cubicBezTo>
                  <a:cubicBezTo>
                    <a:pt x="137" y="142"/>
                    <a:pt x="147" y="132"/>
                    <a:pt x="157" y="123"/>
                  </a:cubicBezTo>
                  <a:cubicBezTo>
                    <a:pt x="159" y="121"/>
                    <a:pt x="161" y="119"/>
                    <a:pt x="163" y="117"/>
                  </a:cubicBezTo>
                  <a:cubicBezTo>
                    <a:pt x="164" y="116"/>
                    <a:pt x="166" y="115"/>
                    <a:pt x="167" y="113"/>
                  </a:cubicBezTo>
                  <a:cubicBezTo>
                    <a:pt x="166" y="115"/>
                    <a:pt x="165" y="117"/>
                    <a:pt x="163" y="118"/>
                  </a:cubicBezTo>
                  <a:cubicBezTo>
                    <a:pt x="159" y="123"/>
                    <a:pt x="154" y="127"/>
                    <a:pt x="150" y="132"/>
                  </a:cubicBezTo>
                  <a:cubicBezTo>
                    <a:pt x="142" y="141"/>
                    <a:pt x="135" y="150"/>
                    <a:pt x="128" y="158"/>
                  </a:cubicBezTo>
                  <a:cubicBezTo>
                    <a:pt x="122" y="164"/>
                    <a:pt x="117" y="170"/>
                    <a:pt x="112" y="176"/>
                  </a:cubicBezTo>
                  <a:moveTo>
                    <a:pt x="18" y="167"/>
                  </a:moveTo>
                  <a:cubicBezTo>
                    <a:pt x="17" y="167"/>
                    <a:pt x="22" y="163"/>
                    <a:pt x="23" y="162"/>
                  </a:cubicBezTo>
                  <a:cubicBezTo>
                    <a:pt x="25" y="159"/>
                    <a:pt x="28" y="157"/>
                    <a:pt x="30" y="155"/>
                  </a:cubicBezTo>
                  <a:cubicBezTo>
                    <a:pt x="36" y="151"/>
                    <a:pt x="41" y="146"/>
                    <a:pt x="46" y="141"/>
                  </a:cubicBezTo>
                  <a:cubicBezTo>
                    <a:pt x="57" y="131"/>
                    <a:pt x="67" y="120"/>
                    <a:pt x="78" y="110"/>
                  </a:cubicBezTo>
                  <a:cubicBezTo>
                    <a:pt x="80" y="113"/>
                    <a:pt x="82" y="115"/>
                    <a:pt x="84" y="117"/>
                  </a:cubicBezTo>
                  <a:cubicBezTo>
                    <a:pt x="60" y="129"/>
                    <a:pt x="42" y="150"/>
                    <a:pt x="19" y="166"/>
                  </a:cubicBezTo>
                  <a:cubicBezTo>
                    <a:pt x="18" y="167"/>
                    <a:pt x="18" y="167"/>
                    <a:pt x="18" y="167"/>
                  </a:cubicBezTo>
                  <a:moveTo>
                    <a:pt x="93" y="132"/>
                  </a:moveTo>
                  <a:cubicBezTo>
                    <a:pt x="97" y="128"/>
                    <a:pt x="101" y="124"/>
                    <a:pt x="105" y="120"/>
                  </a:cubicBezTo>
                  <a:cubicBezTo>
                    <a:pt x="111" y="117"/>
                    <a:pt x="115" y="111"/>
                    <a:pt x="120" y="108"/>
                  </a:cubicBezTo>
                  <a:cubicBezTo>
                    <a:pt x="118" y="111"/>
                    <a:pt x="115" y="114"/>
                    <a:pt x="112" y="116"/>
                  </a:cubicBezTo>
                  <a:cubicBezTo>
                    <a:pt x="107" y="121"/>
                    <a:pt x="101" y="125"/>
                    <a:pt x="96" y="130"/>
                  </a:cubicBezTo>
                  <a:cubicBezTo>
                    <a:pt x="95" y="131"/>
                    <a:pt x="94" y="131"/>
                    <a:pt x="93" y="132"/>
                  </a:cubicBezTo>
                  <a:moveTo>
                    <a:pt x="60" y="174"/>
                  </a:moveTo>
                  <a:cubicBezTo>
                    <a:pt x="65" y="172"/>
                    <a:pt x="69" y="168"/>
                    <a:pt x="73" y="163"/>
                  </a:cubicBezTo>
                  <a:cubicBezTo>
                    <a:pt x="78" y="158"/>
                    <a:pt x="85" y="153"/>
                    <a:pt x="90" y="148"/>
                  </a:cubicBezTo>
                  <a:cubicBezTo>
                    <a:pt x="103" y="137"/>
                    <a:pt x="114" y="125"/>
                    <a:pt x="125" y="114"/>
                  </a:cubicBezTo>
                  <a:cubicBezTo>
                    <a:pt x="127" y="112"/>
                    <a:pt x="133" y="109"/>
                    <a:pt x="133" y="107"/>
                  </a:cubicBezTo>
                  <a:cubicBezTo>
                    <a:pt x="131" y="112"/>
                    <a:pt x="127" y="115"/>
                    <a:pt x="124" y="119"/>
                  </a:cubicBezTo>
                  <a:cubicBezTo>
                    <a:pt x="118" y="124"/>
                    <a:pt x="114" y="130"/>
                    <a:pt x="110" y="137"/>
                  </a:cubicBezTo>
                  <a:cubicBezTo>
                    <a:pt x="105" y="143"/>
                    <a:pt x="99" y="147"/>
                    <a:pt x="94" y="153"/>
                  </a:cubicBezTo>
                  <a:cubicBezTo>
                    <a:pt x="88" y="160"/>
                    <a:pt x="82" y="167"/>
                    <a:pt x="75" y="173"/>
                  </a:cubicBezTo>
                  <a:cubicBezTo>
                    <a:pt x="74" y="173"/>
                    <a:pt x="75" y="174"/>
                    <a:pt x="75" y="174"/>
                  </a:cubicBezTo>
                  <a:cubicBezTo>
                    <a:pt x="75" y="174"/>
                    <a:pt x="75" y="174"/>
                    <a:pt x="74" y="174"/>
                  </a:cubicBezTo>
                  <a:cubicBezTo>
                    <a:pt x="71" y="174"/>
                    <a:pt x="68" y="174"/>
                    <a:pt x="65" y="174"/>
                  </a:cubicBezTo>
                  <a:cubicBezTo>
                    <a:pt x="64" y="174"/>
                    <a:pt x="62" y="174"/>
                    <a:pt x="60" y="174"/>
                  </a:cubicBezTo>
                  <a:moveTo>
                    <a:pt x="92" y="172"/>
                  </a:moveTo>
                  <a:cubicBezTo>
                    <a:pt x="93" y="172"/>
                    <a:pt x="93" y="171"/>
                    <a:pt x="94" y="169"/>
                  </a:cubicBezTo>
                  <a:cubicBezTo>
                    <a:pt x="103" y="158"/>
                    <a:pt x="114" y="149"/>
                    <a:pt x="125" y="140"/>
                  </a:cubicBezTo>
                  <a:cubicBezTo>
                    <a:pt x="137" y="129"/>
                    <a:pt x="149" y="117"/>
                    <a:pt x="162" y="106"/>
                  </a:cubicBezTo>
                  <a:cubicBezTo>
                    <a:pt x="157" y="110"/>
                    <a:pt x="151" y="117"/>
                    <a:pt x="146" y="123"/>
                  </a:cubicBezTo>
                  <a:cubicBezTo>
                    <a:pt x="141" y="129"/>
                    <a:pt x="136" y="135"/>
                    <a:pt x="130" y="141"/>
                  </a:cubicBezTo>
                  <a:cubicBezTo>
                    <a:pt x="125" y="147"/>
                    <a:pt x="119" y="153"/>
                    <a:pt x="114" y="160"/>
                  </a:cubicBezTo>
                  <a:cubicBezTo>
                    <a:pt x="109" y="165"/>
                    <a:pt x="103" y="169"/>
                    <a:pt x="98" y="174"/>
                  </a:cubicBezTo>
                  <a:cubicBezTo>
                    <a:pt x="98" y="175"/>
                    <a:pt x="98" y="175"/>
                    <a:pt x="98" y="175"/>
                  </a:cubicBezTo>
                  <a:cubicBezTo>
                    <a:pt x="90" y="174"/>
                    <a:pt x="83" y="174"/>
                    <a:pt x="75" y="174"/>
                  </a:cubicBezTo>
                  <a:cubicBezTo>
                    <a:pt x="76" y="174"/>
                    <a:pt x="76" y="174"/>
                    <a:pt x="76" y="174"/>
                  </a:cubicBezTo>
                  <a:cubicBezTo>
                    <a:pt x="81" y="171"/>
                    <a:pt x="85" y="166"/>
                    <a:pt x="90" y="161"/>
                  </a:cubicBezTo>
                  <a:cubicBezTo>
                    <a:pt x="95" y="155"/>
                    <a:pt x="102" y="150"/>
                    <a:pt x="108" y="144"/>
                  </a:cubicBezTo>
                  <a:cubicBezTo>
                    <a:pt x="120" y="133"/>
                    <a:pt x="133" y="122"/>
                    <a:pt x="145" y="110"/>
                  </a:cubicBezTo>
                  <a:cubicBezTo>
                    <a:pt x="141" y="114"/>
                    <a:pt x="136" y="122"/>
                    <a:pt x="132" y="127"/>
                  </a:cubicBezTo>
                  <a:cubicBezTo>
                    <a:pt x="127" y="133"/>
                    <a:pt x="122" y="138"/>
                    <a:pt x="117" y="143"/>
                  </a:cubicBezTo>
                  <a:cubicBezTo>
                    <a:pt x="107" y="152"/>
                    <a:pt x="97" y="162"/>
                    <a:pt x="89" y="173"/>
                  </a:cubicBezTo>
                  <a:cubicBezTo>
                    <a:pt x="89" y="173"/>
                    <a:pt x="89" y="174"/>
                    <a:pt x="90" y="174"/>
                  </a:cubicBezTo>
                  <a:cubicBezTo>
                    <a:pt x="90" y="174"/>
                    <a:pt x="90" y="174"/>
                    <a:pt x="90" y="174"/>
                  </a:cubicBezTo>
                  <a:cubicBezTo>
                    <a:pt x="90" y="173"/>
                    <a:pt x="91" y="172"/>
                    <a:pt x="92" y="172"/>
                  </a:cubicBezTo>
                  <a:cubicBezTo>
                    <a:pt x="92" y="172"/>
                    <a:pt x="92" y="172"/>
                    <a:pt x="92" y="172"/>
                  </a:cubicBezTo>
                  <a:moveTo>
                    <a:pt x="92" y="157"/>
                  </a:moveTo>
                  <a:cubicBezTo>
                    <a:pt x="92" y="157"/>
                    <a:pt x="93" y="156"/>
                    <a:pt x="93" y="156"/>
                  </a:cubicBezTo>
                  <a:cubicBezTo>
                    <a:pt x="98" y="150"/>
                    <a:pt x="104" y="145"/>
                    <a:pt x="109" y="139"/>
                  </a:cubicBezTo>
                  <a:cubicBezTo>
                    <a:pt x="114" y="134"/>
                    <a:pt x="118" y="127"/>
                    <a:pt x="123" y="121"/>
                  </a:cubicBezTo>
                  <a:cubicBezTo>
                    <a:pt x="128" y="116"/>
                    <a:pt x="132" y="112"/>
                    <a:pt x="135" y="106"/>
                  </a:cubicBezTo>
                  <a:cubicBezTo>
                    <a:pt x="136" y="106"/>
                    <a:pt x="136" y="106"/>
                    <a:pt x="136" y="106"/>
                  </a:cubicBezTo>
                  <a:cubicBezTo>
                    <a:pt x="138" y="107"/>
                    <a:pt x="141" y="108"/>
                    <a:pt x="144" y="109"/>
                  </a:cubicBezTo>
                  <a:cubicBezTo>
                    <a:pt x="138" y="114"/>
                    <a:pt x="134" y="120"/>
                    <a:pt x="128" y="124"/>
                  </a:cubicBezTo>
                  <a:cubicBezTo>
                    <a:pt x="121" y="130"/>
                    <a:pt x="115" y="136"/>
                    <a:pt x="109" y="142"/>
                  </a:cubicBezTo>
                  <a:cubicBezTo>
                    <a:pt x="103" y="147"/>
                    <a:pt x="97" y="152"/>
                    <a:pt x="92" y="157"/>
                  </a:cubicBezTo>
                  <a:moveTo>
                    <a:pt x="149" y="110"/>
                  </a:moveTo>
                  <a:cubicBezTo>
                    <a:pt x="150" y="110"/>
                    <a:pt x="152" y="110"/>
                    <a:pt x="153" y="110"/>
                  </a:cubicBezTo>
                  <a:cubicBezTo>
                    <a:pt x="155" y="109"/>
                    <a:pt x="158" y="105"/>
                    <a:pt x="160" y="105"/>
                  </a:cubicBezTo>
                  <a:cubicBezTo>
                    <a:pt x="161" y="105"/>
                    <a:pt x="161" y="105"/>
                    <a:pt x="161" y="105"/>
                  </a:cubicBezTo>
                  <a:cubicBezTo>
                    <a:pt x="149" y="116"/>
                    <a:pt x="138" y="126"/>
                    <a:pt x="126" y="137"/>
                  </a:cubicBezTo>
                  <a:cubicBezTo>
                    <a:pt x="119" y="143"/>
                    <a:pt x="113" y="148"/>
                    <a:pt x="107" y="154"/>
                  </a:cubicBezTo>
                  <a:cubicBezTo>
                    <a:pt x="111" y="149"/>
                    <a:pt x="116" y="145"/>
                    <a:pt x="121" y="140"/>
                  </a:cubicBezTo>
                  <a:cubicBezTo>
                    <a:pt x="130" y="131"/>
                    <a:pt x="139" y="121"/>
                    <a:pt x="146" y="110"/>
                  </a:cubicBezTo>
                  <a:cubicBezTo>
                    <a:pt x="146" y="110"/>
                    <a:pt x="147" y="110"/>
                    <a:pt x="147" y="110"/>
                  </a:cubicBezTo>
                  <a:cubicBezTo>
                    <a:pt x="148" y="110"/>
                    <a:pt x="148" y="110"/>
                    <a:pt x="149" y="110"/>
                  </a:cubicBezTo>
                  <a:moveTo>
                    <a:pt x="11" y="162"/>
                  </a:moveTo>
                  <a:cubicBezTo>
                    <a:pt x="10" y="159"/>
                    <a:pt x="9" y="156"/>
                    <a:pt x="10" y="153"/>
                  </a:cubicBezTo>
                  <a:cubicBezTo>
                    <a:pt x="20" y="147"/>
                    <a:pt x="28" y="139"/>
                    <a:pt x="37" y="131"/>
                  </a:cubicBezTo>
                  <a:cubicBezTo>
                    <a:pt x="43" y="126"/>
                    <a:pt x="50" y="121"/>
                    <a:pt x="56" y="116"/>
                  </a:cubicBezTo>
                  <a:cubicBezTo>
                    <a:pt x="60" y="114"/>
                    <a:pt x="63" y="111"/>
                    <a:pt x="66" y="109"/>
                  </a:cubicBezTo>
                  <a:cubicBezTo>
                    <a:pt x="68" y="108"/>
                    <a:pt x="69" y="107"/>
                    <a:pt x="71" y="105"/>
                  </a:cubicBezTo>
                  <a:cubicBezTo>
                    <a:pt x="71" y="105"/>
                    <a:pt x="71" y="105"/>
                    <a:pt x="71" y="105"/>
                  </a:cubicBezTo>
                  <a:cubicBezTo>
                    <a:pt x="71" y="105"/>
                    <a:pt x="70" y="107"/>
                    <a:pt x="69" y="108"/>
                  </a:cubicBezTo>
                  <a:cubicBezTo>
                    <a:pt x="68" y="109"/>
                    <a:pt x="67" y="111"/>
                    <a:pt x="67" y="111"/>
                  </a:cubicBezTo>
                  <a:cubicBezTo>
                    <a:pt x="67" y="111"/>
                    <a:pt x="67" y="110"/>
                    <a:pt x="67" y="110"/>
                  </a:cubicBezTo>
                  <a:cubicBezTo>
                    <a:pt x="51" y="130"/>
                    <a:pt x="26" y="141"/>
                    <a:pt x="11" y="162"/>
                  </a:cubicBezTo>
                  <a:moveTo>
                    <a:pt x="118" y="157"/>
                  </a:moveTo>
                  <a:cubicBezTo>
                    <a:pt x="118" y="156"/>
                    <a:pt x="118" y="156"/>
                    <a:pt x="118" y="156"/>
                  </a:cubicBezTo>
                  <a:cubicBezTo>
                    <a:pt x="123" y="150"/>
                    <a:pt x="129" y="144"/>
                    <a:pt x="135" y="138"/>
                  </a:cubicBezTo>
                  <a:cubicBezTo>
                    <a:pt x="144" y="127"/>
                    <a:pt x="156" y="117"/>
                    <a:pt x="163" y="105"/>
                  </a:cubicBezTo>
                  <a:cubicBezTo>
                    <a:pt x="164" y="105"/>
                    <a:pt x="164" y="105"/>
                    <a:pt x="164" y="105"/>
                  </a:cubicBezTo>
                  <a:cubicBezTo>
                    <a:pt x="169" y="110"/>
                    <a:pt x="174" y="115"/>
                    <a:pt x="179" y="120"/>
                  </a:cubicBezTo>
                  <a:cubicBezTo>
                    <a:pt x="164" y="131"/>
                    <a:pt x="152" y="147"/>
                    <a:pt x="139" y="161"/>
                  </a:cubicBezTo>
                  <a:cubicBezTo>
                    <a:pt x="141" y="157"/>
                    <a:pt x="143" y="154"/>
                    <a:pt x="146" y="151"/>
                  </a:cubicBezTo>
                  <a:cubicBezTo>
                    <a:pt x="155" y="140"/>
                    <a:pt x="165" y="130"/>
                    <a:pt x="174" y="120"/>
                  </a:cubicBezTo>
                  <a:cubicBezTo>
                    <a:pt x="175" y="119"/>
                    <a:pt x="174" y="118"/>
                    <a:pt x="174" y="118"/>
                  </a:cubicBezTo>
                  <a:cubicBezTo>
                    <a:pt x="174" y="118"/>
                    <a:pt x="174" y="119"/>
                    <a:pt x="174" y="119"/>
                  </a:cubicBezTo>
                  <a:cubicBezTo>
                    <a:pt x="163" y="126"/>
                    <a:pt x="152" y="134"/>
                    <a:pt x="143" y="143"/>
                  </a:cubicBezTo>
                  <a:cubicBezTo>
                    <a:pt x="144" y="142"/>
                    <a:pt x="145" y="141"/>
                    <a:pt x="146" y="139"/>
                  </a:cubicBezTo>
                  <a:cubicBezTo>
                    <a:pt x="153" y="130"/>
                    <a:pt x="164" y="122"/>
                    <a:pt x="169" y="111"/>
                  </a:cubicBezTo>
                  <a:cubicBezTo>
                    <a:pt x="169" y="111"/>
                    <a:pt x="169" y="111"/>
                    <a:pt x="168" y="111"/>
                  </a:cubicBezTo>
                  <a:cubicBezTo>
                    <a:pt x="168" y="111"/>
                    <a:pt x="168" y="111"/>
                    <a:pt x="168" y="111"/>
                  </a:cubicBezTo>
                  <a:cubicBezTo>
                    <a:pt x="157" y="122"/>
                    <a:pt x="145" y="132"/>
                    <a:pt x="134" y="143"/>
                  </a:cubicBezTo>
                  <a:cubicBezTo>
                    <a:pt x="128" y="148"/>
                    <a:pt x="123" y="152"/>
                    <a:pt x="118" y="157"/>
                  </a:cubicBezTo>
                  <a:moveTo>
                    <a:pt x="62" y="172"/>
                  </a:moveTo>
                  <a:cubicBezTo>
                    <a:pt x="65" y="169"/>
                    <a:pt x="69" y="166"/>
                    <a:pt x="72" y="162"/>
                  </a:cubicBezTo>
                  <a:cubicBezTo>
                    <a:pt x="78" y="156"/>
                    <a:pt x="85" y="151"/>
                    <a:pt x="91" y="145"/>
                  </a:cubicBezTo>
                  <a:cubicBezTo>
                    <a:pt x="103" y="133"/>
                    <a:pt x="114" y="119"/>
                    <a:pt x="125" y="106"/>
                  </a:cubicBezTo>
                  <a:cubicBezTo>
                    <a:pt x="126" y="105"/>
                    <a:pt x="128" y="105"/>
                    <a:pt x="130" y="105"/>
                  </a:cubicBezTo>
                  <a:cubicBezTo>
                    <a:pt x="131" y="105"/>
                    <a:pt x="131" y="105"/>
                    <a:pt x="132" y="105"/>
                  </a:cubicBezTo>
                  <a:cubicBezTo>
                    <a:pt x="133" y="105"/>
                    <a:pt x="134" y="105"/>
                    <a:pt x="134" y="105"/>
                  </a:cubicBezTo>
                  <a:cubicBezTo>
                    <a:pt x="122" y="113"/>
                    <a:pt x="112" y="125"/>
                    <a:pt x="102" y="135"/>
                  </a:cubicBezTo>
                  <a:cubicBezTo>
                    <a:pt x="91" y="146"/>
                    <a:pt x="78" y="156"/>
                    <a:pt x="67" y="167"/>
                  </a:cubicBezTo>
                  <a:cubicBezTo>
                    <a:pt x="66" y="169"/>
                    <a:pt x="64" y="170"/>
                    <a:pt x="63" y="172"/>
                  </a:cubicBezTo>
                  <a:cubicBezTo>
                    <a:pt x="62" y="172"/>
                    <a:pt x="62" y="172"/>
                    <a:pt x="62" y="172"/>
                  </a:cubicBezTo>
                  <a:moveTo>
                    <a:pt x="12" y="161"/>
                  </a:moveTo>
                  <a:cubicBezTo>
                    <a:pt x="14" y="160"/>
                    <a:pt x="16" y="157"/>
                    <a:pt x="18" y="155"/>
                  </a:cubicBezTo>
                  <a:cubicBezTo>
                    <a:pt x="35" y="137"/>
                    <a:pt x="58" y="125"/>
                    <a:pt x="73" y="105"/>
                  </a:cubicBezTo>
                  <a:cubicBezTo>
                    <a:pt x="74" y="106"/>
                    <a:pt x="75" y="108"/>
                    <a:pt x="77" y="109"/>
                  </a:cubicBezTo>
                  <a:cubicBezTo>
                    <a:pt x="77" y="109"/>
                    <a:pt x="77" y="109"/>
                    <a:pt x="77" y="109"/>
                  </a:cubicBezTo>
                  <a:cubicBezTo>
                    <a:pt x="76" y="110"/>
                    <a:pt x="76" y="110"/>
                    <a:pt x="75" y="111"/>
                  </a:cubicBezTo>
                  <a:cubicBezTo>
                    <a:pt x="75" y="111"/>
                    <a:pt x="75" y="111"/>
                    <a:pt x="75" y="111"/>
                  </a:cubicBezTo>
                  <a:cubicBezTo>
                    <a:pt x="74" y="111"/>
                    <a:pt x="74" y="111"/>
                    <a:pt x="74" y="112"/>
                  </a:cubicBezTo>
                  <a:cubicBezTo>
                    <a:pt x="62" y="122"/>
                    <a:pt x="50" y="132"/>
                    <a:pt x="38" y="141"/>
                  </a:cubicBezTo>
                  <a:cubicBezTo>
                    <a:pt x="32" y="145"/>
                    <a:pt x="27" y="150"/>
                    <a:pt x="21" y="154"/>
                  </a:cubicBezTo>
                  <a:cubicBezTo>
                    <a:pt x="18" y="156"/>
                    <a:pt x="15" y="159"/>
                    <a:pt x="12" y="161"/>
                  </a:cubicBezTo>
                  <a:moveTo>
                    <a:pt x="10" y="152"/>
                  </a:moveTo>
                  <a:cubicBezTo>
                    <a:pt x="10" y="152"/>
                    <a:pt x="10" y="152"/>
                    <a:pt x="10" y="152"/>
                  </a:cubicBezTo>
                  <a:cubicBezTo>
                    <a:pt x="28" y="133"/>
                    <a:pt x="51" y="120"/>
                    <a:pt x="68" y="101"/>
                  </a:cubicBezTo>
                  <a:cubicBezTo>
                    <a:pt x="69" y="102"/>
                    <a:pt x="70" y="103"/>
                    <a:pt x="71" y="103"/>
                  </a:cubicBezTo>
                  <a:cubicBezTo>
                    <a:pt x="61" y="111"/>
                    <a:pt x="50" y="119"/>
                    <a:pt x="40" y="127"/>
                  </a:cubicBezTo>
                  <a:cubicBezTo>
                    <a:pt x="35" y="131"/>
                    <a:pt x="30" y="136"/>
                    <a:pt x="25" y="141"/>
                  </a:cubicBezTo>
                  <a:cubicBezTo>
                    <a:pt x="21" y="144"/>
                    <a:pt x="13" y="149"/>
                    <a:pt x="10" y="152"/>
                  </a:cubicBezTo>
                  <a:moveTo>
                    <a:pt x="32" y="113"/>
                  </a:moveTo>
                  <a:cubicBezTo>
                    <a:pt x="34" y="111"/>
                    <a:pt x="35" y="109"/>
                    <a:pt x="37" y="106"/>
                  </a:cubicBezTo>
                  <a:cubicBezTo>
                    <a:pt x="38" y="106"/>
                    <a:pt x="38" y="105"/>
                    <a:pt x="39" y="105"/>
                  </a:cubicBezTo>
                  <a:cubicBezTo>
                    <a:pt x="42" y="103"/>
                    <a:pt x="45" y="102"/>
                    <a:pt x="48" y="100"/>
                  </a:cubicBezTo>
                  <a:cubicBezTo>
                    <a:pt x="43" y="105"/>
                    <a:pt x="37" y="109"/>
                    <a:pt x="32" y="113"/>
                  </a:cubicBezTo>
                  <a:moveTo>
                    <a:pt x="11" y="150"/>
                  </a:moveTo>
                  <a:cubicBezTo>
                    <a:pt x="11" y="147"/>
                    <a:pt x="12" y="144"/>
                    <a:pt x="14" y="141"/>
                  </a:cubicBezTo>
                  <a:cubicBezTo>
                    <a:pt x="23" y="133"/>
                    <a:pt x="32" y="125"/>
                    <a:pt x="42" y="117"/>
                  </a:cubicBezTo>
                  <a:cubicBezTo>
                    <a:pt x="47" y="113"/>
                    <a:pt x="52" y="109"/>
                    <a:pt x="58" y="105"/>
                  </a:cubicBezTo>
                  <a:cubicBezTo>
                    <a:pt x="60" y="104"/>
                    <a:pt x="62" y="102"/>
                    <a:pt x="64" y="101"/>
                  </a:cubicBezTo>
                  <a:cubicBezTo>
                    <a:pt x="65" y="101"/>
                    <a:pt x="66" y="100"/>
                    <a:pt x="66" y="100"/>
                  </a:cubicBezTo>
                  <a:cubicBezTo>
                    <a:pt x="67" y="100"/>
                    <a:pt x="67" y="100"/>
                    <a:pt x="67" y="100"/>
                  </a:cubicBezTo>
                  <a:cubicBezTo>
                    <a:pt x="66" y="101"/>
                    <a:pt x="66" y="102"/>
                    <a:pt x="65" y="103"/>
                  </a:cubicBezTo>
                  <a:cubicBezTo>
                    <a:pt x="48" y="120"/>
                    <a:pt x="28" y="133"/>
                    <a:pt x="11" y="150"/>
                  </a:cubicBezTo>
                  <a:moveTo>
                    <a:pt x="18" y="136"/>
                  </a:moveTo>
                  <a:cubicBezTo>
                    <a:pt x="18" y="135"/>
                    <a:pt x="19" y="135"/>
                    <a:pt x="19" y="134"/>
                  </a:cubicBezTo>
                  <a:cubicBezTo>
                    <a:pt x="23" y="129"/>
                    <a:pt x="28" y="125"/>
                    <a:pt x="34" y="121"/>
                  </a:cubicBezTo>
                  <a:cubicBezTo>
                    <a:pt x="44" y="114"/>
                    <a:pt x="54" y="107"/>
                    <a:pt x="62" y="98"/>
                  </a:cubicBezTo>
                  <a:cubicBezTo>
                    <a:pt x="63" y="99"/>
                    <a:pt x="64" y="99"/>
                    <a:pt x="65" y="99"/>
                  </a:cubicBezTo>
                  <a:cubicBezTo>
                    <a:pt x="59" y="103"/>
                    <a:pt x="53" y="107"/>
                    <a:pt x="47" y="112"/>
                  </a:cubicBezTo>
                  <a:cubicBezTo>
                    <a:pt x="37" y="120"/>
                    <a:pt x="27" y="128"/>
                    <a:pt x="18" y="136"/>
                  </a:cubicBezTo>
                  <a:moveTo>
                    <a:pt x="17" y="135"/>
                  </a:moveTo>
                  <a:cubicBezTo>
                    <a:pt x="20" y="130"/>
                    <a:pt x="23" y="125"/>
                    <a:pt x="26" y="121"/>
                  </a:cubicBezTo>
                  <a:cubicBezTo>
                    <a:pt x="31" y="117"/>
                    <a:pt x="37" y="113"/>
                    <a:pt x="42" y="108"/>
                  </a:cubicBezTo>
                  <a:cubicBezTo>
                    <a:pt x="45" y="106"/>
                    <a:pt x="49" y="104"/>
                    <a:pt x="52" y="102"/>
                  </a:cubicBezTo>
                  <a:cubicBezTo>
                    <a:pt x="55" y="100"/>
                    <a:pt x="58" y="99"/>
                    <a:pt x="61" y="98"/>
                  </a:cubicBezTo>
                  <a:cubicBezTo>
                    <a:pt x="61" y="98"/>
                    <a:pt x="61" y="98"/>
                    <a:pt x="61" y="98"/>
                  </a:cubicBezTo>
                  <a:cubicBezTo>
                    <a:pt x="60" y="99"/>
                    <a:pt x="57" y="102"/>
                    <a:pt x="57" y="102"/>
                  </a:cubicBezTo>
                  <a:cubicBezTo>
                    <a:pt x="48" y="110"/>
                    <a:pt x="38" y="117"/>
                    <a:pt x="29" y="123"/>
                  </a:cubicBezTo>
                  <a:cubicBezTo>
                    <a:pt x="24" y="126"/>
                    <a:pt x="20" y="131"/>
                    <a:pt x="17" y="135"/>
                  </a:cubicBezTo>
                  <a:moveTo>
                    <a:pt x="41" y="108"/>
                  </a:moveTo>
                  <a:cubicBezTo>
                    <a:pt x="45" y="105"/>
                    <a:pt x="48" y="102"/>
                    <a:pt x="52" y="99"/>
                  </a:cubicBezTo>
                  <a:cubicBezTo>
                    <a:pt x="54" y="99"/>
                    <a:pt x="55" y="98"/>
                    <a:pt x="57" y="98"/>
                  </a:cubicBezTo>
                  <a:cubicBezTo>
                    <a:pt x="52" y="101"/>
                    <a:pt x="46" y="104"/>
                    <a:pt x="41" y="108"/>
                  </a:cubicBezTo>
                  <a:moveTo>
                    <a:pt x="44" y="97"/>
                  </a:moveTo>
                  <a:cubicBezTo>
                    <a:pt x="51" y="87"/>
                    <a:pt x="59" y="77"/>
                    <a:pt x="66" y="66"/>
                  </a:cubicBezTo>
                  <a:cubicBezTo>
                    <a:pt x="79" y="47"/>
                    <a:pt x="72" y="25"/>
                    <a:pt x="61" y="7"/>
                  </a:cubicBezTo>
                  <a:cubicBezTo>
                    <a:pt x="69" y="5"/>
                    <a:pt x="78" y="5"/>
                    <a:pt x="86" y="5"/>
                  </a:cubicBezTo>
                  <a:cubicBezTo>
                    <a:pt x="89" y="5"/>
                    <a:pt x="93" y="5"/>
                    <a:pt x="97" y="5"/>
                  </a:cubicBezTo>
                  <a:cubicBezTo>
                    <a:pt x="100" y="5"/>
                    <a:pt x="104" y="5"/>
                    <a:pt x="107" y="5"/>
                  </a:cubicBezTo>
                  <a:cubicBezTo>
                    <a:pt x="110" y="5"/>
                    <a:pt x="112" y="5"/>
                    <a:pt x="114" y="5"/>
                  </a:cubicBezTo>
                  <a:cubicBezTo>
                    <a:pt x="105" y="20"/>
                    <a:pt x="101" y="36"/>
                    <a:pt x="110" y="53"/>
                  </a:cubicBezTo>
                  <a:cubicBezTo>
                    <a:pt x="120" y="72"/>
                    <a:pt x="141" y="85"/>
                    <a:pt x="157" y="99"/>
                  </a:cubicBezTo>
                  <a:cubicBezTo>
                    <a:pt x="158" y="100"/>
                    <a:pt x="158" y="100"/>
                    <a:pt x="159" y="101"/>
                  </a:cubicBezTo>
                  <a:cubicBezTo>
                    <a:pt x="157" y="101"/>
                    <a:pt x="156" y="102"/>
                    <a:pt x="154" y="103"/>
                  </a:cubicBezTo>
                  <a:cubicBezTo>
                    <a:pt x="152" y="105"/>
                    <a:pt x="151" y="105"/>
                    <a:pt x="149" y="105"/>
                  </a:cubicBezTo>
                  <a:cubicBezTo>
                    <a:pt x="144" y="105"/>
                    <a:pt x="138" y="101"/>
                    <a:pt x="133" y="100"/>
                  </a:cubicBezTo>
                  <a:cubicBezTo>
                    <a:pt x="132" y="100"/>
                    <a:pt x="131" y="100"/>
                    <a:pt x="129" y="100"/>
                  </a:cubicBezTo>
                  <a:cubicBezTo>
                    <a:pt x="119" y="100"/>
                    <a:pt x="113" y="109"/>
                    <a:pt x="104" y="115"/>
                  </a:cubicBezTo>
                  <a:cubicBezTo>
                    <a:pt x="101" y="116"/>
                    <a:pt x="99" y="117"/>
                    <a:pt x="96" y="117"/>
                  </a:cubicBezTo>
                  <a:cubicBezTo>
                    <a:pt x="86" y="117"/>
                    <a:pt x="80" y="103"/>
                    <a:pt x="72" y="98"/>
                  </a:cubicBezTo>
                  <a:cubicBezTo>
                    <a:pt x="68" y="95"/>
                    <a:pt x="63" y="93"/>
                    <a:pt x="59" y="93"/>
                  </a:cubicBezTo>
                  <a:cubicBezTo>
                    <a:pt x="54" y="93"/>
                    <a:pt x="49" y="95"/>
                    <a:pt x="44" y="97"/>
                  </a:cubicBezTo>
                  <a:moveTo>
                    <a:pt x="86" y="0"/>
                  </a:moveTo>
                  <a:cubicBezTo>
                    <a:pt x="77" y="0"/>
                    <a:pt x="67" y="1"/>
                    <a:pt x="58" y="2"/>
                  </a:cubicBezTo>
                  <a:cubicBezTo>
                    <a:pt x="56" y="3"/>
                    <a:pt x="56" y="4"/>
                    <a:pt x="56" y="6"/>
                  </a:cubicBezTo>
                  <a:cubicBezTo>
                    <a:pt x="56" y="6"/>
                    <a:pt x="56" y="7"/>
                    <a:pt x="56" y="8"/>
                  </a:cubicBezTo>
                  <a:cubicBezTo>
                    <a:pt x="62" y="18"/>
                    <a:pt x="67" y="28"/>
                    <a:pt x="68" y="40"/>
                  </a:cubicBezTo>
                  <a:cubicBezTo>
                    <a:pt x="69" y="54"/>
                    <a:pt x="61" y="65"/>
                    <a:pt x="53" y="76"/>
                  </a:cubicBezTo>
                  <a:cubicBezTo>
                    <a:pt x="41" y="93"/>
                    <a:pt x="28" y="109"/>
                    <a:pt x="17" y="126"/>
                  </a:cubicBezTo>
                  <a:cubicBezTo>
                    <a:pt x="9" y="137"/>
                    <a:pt x="0" y="154"/>
                    <a:pt x="9" y="167"/>
                  </a:cubicBezTo>
                  <a:cubicBezTo>
                    <a:pt x="16" y="179"/>
                    <a:pt x="33" y="180"/>
                    <a:pt x="45" y="180"/>
                  </a:cubicBezTo>
                  <a:cubicBezTo>
                    <a:pt x="45" y="180"/>
                    <a:pt x="45" y="180"/>
                    <a:pt x="45" y="180"/>
                  </a:cubicBezTo>
                  <a:cubicBezTo>
                    <a:pt x="53" y="180"/>
                    <a:pt x="61" y="179"/>
                    <a:pt x="68" y="179"/>
                  </a:cubicBezTo>
                  <a:cubicBezTo>
                    <a:pt x="71" y="179"/>
                    <a:pt x="73" y="178"/>
                    <a:pt x="76" y="178"/>
                  </a:cubicBezTo>
                  <a:cubicBezTo>
                    <a:pt x="86" y="178"/>
                    <a:pt x="97" y="179"/>
                    <a:pt x="107" y="180"/>
                  </a:cubicBezTo>
                  <a:cubicBezTo>
                    <a:pt x="121" y="181"/>
                    <a:pt x="135" y="183"/>
                    <a:pt x="149" y="183"/>
                  </a:cubicBezTo>
                  <a:cubicBezTo>
                    <a:pt x="157" y="183"/>
                    <a:pt x="164" y="182"/>
                    <a:pt x="172" y="181"/>
                  </a:cubicBezTo>
                  <a:cubicBezTo>
                    <a:pt x="187" y="177"/>
                    <a:pt x="202" y="166"/>
                    <a:pt x="199" y="149"/>
                  </a:cubicBezTo>
                  <a:cubicBezTo>
                    <a:pt x="196" y="130"/>
                    <a:pt x="182" y="115"/>
                    <a:pt x="169" y="103"/>
                  </a:cubicBezTo>
                  <a:cubicBezTo>
                    <a:pt x="154" y="89"/>
                    <a:pt x="138" y="78"/>
                    <a:pt x="124" y="63"/>
                  </a:cubicBezTo>
                  <a:cubicBezTo>
                    <a:pt x="116" y="55"/>
                    <a:pt x="110" y="45"/>
                    <a:pt x="109" y="33"/>
                  </a:cubicBezTo>
                  <a:cubicBezTo>
                    <a:pt x="109" y="23"/>
                    <a:pt x="115" y="13"/>
                    <a:pt x="120" y="5"/>
                  </a:cubicBezTo>
                  <a:cubicBezTo>
                    <a:pt x="121" y="3"/>
                    <a:pt x="120" y="2"/>
                    <a:pt x="119" y="2"/>
                  </a:cubicBezTo>
                  <a:cubicBezTo>
                    <a:pt x="119" y="1"/>
                    <a:pt x="118" y="0"/>
                    <a:pt x="117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3" y="0"/>
                    <a:pt x="110" y="0"/>
                    <a:pt x="107" y="0"/>
                  </a:cubicBezTo>
                  <a:cubicBezTo>
                    <a:pt x="103" y="0"/>
                    <a:pt x="100" y="0"/>
                    <a:pt x="96" y="0"/>
                  </a:cubicBezTo>
                  <a:cubicBezTo>
                    <a:pt x="93" y="0"/>
                    <a:pt x="89" y="0"/>
                    <a:pt x="86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46"/>
            <p:cNvSpPr>
              <a:spLocks noEditPoints="1"/>
            </p:cNvSpPr>
            <p:nvPr/>
          </p:nvSpPr>
          <p:spPr bwMode="auto">
            <a:xfrm>
              <a:off x="347230" y="1352255"/>
              <a:ext cx="839788" cy="758825"/>
            </a:xfrm>
            <a:custGeom>
              <a:avLst/>
              <a:gdLst>
                <a:gd name="T0" fmla="*/ 173 w 198"/>
                <a:gd name="T1" fmla="*/ 171 h 179"/>
                <a:gd name="T2" fmla="*/ 177 w 198"/>
                <a:gd name="T3" fmla="*/ 170 h 179"/>
                <a:gd name="T4" fmla="*/ 182 w 198"/>
                <a:gd name="T5" fmla="*/ 158 h 179"/>
                <a:gd name="T6" fmla="*/ 184 w 198"/>
                <a:gd name="T7" fmla="*/ 153 h 179"/>
                <a:gd name="T8" fmla="*/ 77 w 198"/>
                <a:gd name="T9" fmla="*/ 144 h 179"/>
                <a:gd name="T10" fmla="*/ 184 w 198"/>
                <a:gd name="T11" fmla="*/ 142 h 179"/>
                <a:gd name="T12" fmla="*/ 147 w 198"/>
                <a:gd name="T13" fmla="*/ 174 h 179"/>
                <a:gd name="T14" fmla="*/ 178 w 198"/>
                <a:gd name="T15" fmla="*/ 128 h 179"/>
                <a:gd name="T16" fmla="*/ 182 w 198"/>
                <a:gd name="T17" fmla="*/ 134 h 179"/>
                <a:gd name="T18" fmla="*/ 111 w 198"/>
                <a:gd name="T19" fmla="*/ 172 h 179"/>
                <a:gd name="T20" fmla="*/ 137 w 198"/>
                <a:gd name="T21" fmla="*/ 154 h 179"/>
                <a:gd name="T22" fmla="*/ 141 w 198"/>
                <a:gd name="T23" fmla="*/ 161 h 179"/>
                <a:gd name="T24" fmla="*/ 45 w 198"/>
                <a:gd name="T25" fmla="*/ 134 h 179"/>
                <a:gd name="T26" fmla="*/ 177 w 198"/>
                <a:gd name="T27" fmla="*/ 119 h 179"/>
                <a:gd name="T28" fmla="*/ 190 w 198"/>
                <a:gd name="T29" fmla="*/ 148 h 179"/>
                <a:gd name="T30" fmla="*/ 172 w 198"/>
                <a:gd name="T31" fmla="*/ 161 h 179"/>
                <a:gd name="T32" fmla="*/ 164 w 198"/>
                <a:gd name="T33" fmla="*/ 159 h 179"/>
                <a:gd name="T34" fmla="*/ 181 w 198"/>
                <a:gd name="T35" fmla="*/ 126 h 179"/>
                <a:gd name="T36" fmla="*/ 17 w 198"/>
                <a:gd name="T37" fmla="*/ 166 h 179"/>
                <a:gd name="T38" fmla="*/ 23 w 198"/>
                <a:gd name="T39" fmla="*/ 169 h 179"/>
                <a:gd name="T40" fmla="*/ 95 w 198"/>
                <a:gd name="T41" fmla="*/ 119 h 179"/>
                <a:gd name="T42" fmla="*/ 63 w 198"/>
                <a:gd name="T43" fmla="*/ 146 h 179"/>
                <a:gd name="T44" fmla="*/ 27 w 198"/>
                <a:gd name="T45" fmla="*/ 166 h 179"/>
                <a:gd name="T46" fmla="*/ 101 w 198"/>
                <a:gd name="T47" fmla="*/ 123 h 179"/>
                <a:gd name="T48" fmla="*/ 24 w 198"/>
                <a:gd name="T49" fmla="*/ 169 h 179"/>
                <a:gd name="T50" fmla="*/ 37 w 198"/>
                <a:gd name="T51" fmla="*/ 170 h 179"/>
                <a:gd name="T52" fmla="*/ 46 w 198"/>
                <a:gd name="T53" fmla="*/ 169 h 179"/>
                <a:gd name="T54" fmla="*/ 164 w 198"/>
                <a:gd name="T55" fmla="*/ 111 h 179"/>
                <a:gd name="T56" fmla="*/ 30 w 198"/>
                <a:gd name="T57" fmla="*/ 152 h 179"/>
                <a:gd name="T58" fmla="*/ 103 w 198"/>
                <a:gd name="T59" fmla="*/ 117 h 179"/>
                <a:gd name="T60" fmla="*/ 89 w 198"/>
                <a:gd name="T61" fmla="*/ 145 h 179"/>
                <a:gd name="T62" fmla="*/ 74 w 198"/>
                <a:gd name="T63" fmla="*/ 170 h 179"/>
                <a:gd name="T64" fmla="*/ 159 w 198"/>
                <a:gd name="T65" fmla="*/ 104 h 179"/>
                <a:gd name="T66" fmla="*/ 74 w 198"/>
                <a:gd name="T67" fmla="*/ 170 h 179"/>
                <a:gd name="T68" fmla="*/ 88 w 198"/>
                <a:gd name="T69" fmla="*/ 170 h 179"/>
                <a:gd name="T70" fmla="*/ 121 w 198"/>
                <a:gd name="T71" fmla="*/ 119 h 179"/>
                <a:gd name="T72" fmla="*/ 146 w 198"/>
                <a:gd name="T73" fmla="*/ 108 h 179"/>
                <a:gd name="T74" fmla="*/ 143 w 198"/>
                <a:gd name="T75" fmla="*/ 108 h 179"/>
                <a:gd name="T76" fmla="*/ 65 w 198"/>
                <a:gd name="T77" fmla="*/ 107 h 179"/>
                <a:gd name="T78" fmla="*/ 115 w 198"/>
                <a:gd name="T79" fmla="*/ 154 h 179"/>
                <a:gd name="T80" fmla="*/ 143 w 198"/>
                <a:gd name="T81" fmla="*/ 148 h 179"/>
                <a:gd name="T82" fmla="*/ 165 w 198"/>
                <a:gd name="T83" fmla="*/ 108 h 179"/>
                <a:gd name="T84" fmla="*/ 122 w 198"/>
                <a:gd name="T85" fmla="*/ 103 h 179"/>
                <a:gd name="T86" fmla="*/ 61 w 198"/>
                <a:gd name="T87" fmla="*/ 169 h 179"/>
                <a:gd name="T88" fmla="*/ 73 w 198"/>
                <a:gd name="T89" fmla="*/ 109 h 179"/>
                <a:gd name="T90" fmla="*/ 67 w 198"/>
                <a:gd name="T91" fmla="*/ 99 h 179"/>
                <a:gd name="T92" fmla="*/ 38 w 198"/>
                <a:gd name="T93" fmla="*/ 102 h 179"/>
                <a:gd name="T94" fmla="*/ 63 w 198"/>
                <a:gd name="T95" fmla="*/ 99 h 179"/>
                <a:gd name="T96" fmla="*/ 34 w 198"/>
                <a:gd name="T97" fmla="*/ 119 h 179"/>
                <a:gd name="T98" fmla="*/ 41 w 198"/>
                <a:gd name="T99" fmla="*/ 106 h 179"/>
                <a:gd name="T100" fmla="*/ 40 w 198"/>
                <a:gd name="T101" fmla="*/ 106 h 179"/>
                <a:gd name="T102" fmla="*/ 84 w 198"/>
                <a:gd name="T103" fmla="*/ 5 h 179"/>
                <a:gd name="T104" fmla="*/ 151 w 198"/>
                <a:gd name="T105" fmla="*/ 101 h 179"/>
                <a:gd name="T106" fmla="*/ 58 w 198"/>
                <a:gd name="T107" fmla="*/ 92 h 179"/>
                <a:gd name="T108" fmla="*/ 52 w 198"/>
                <a:gd name="T109" fmla="*/ 74 h 179"/>
                <a:gd name="T110" fmla="*/ 105 w 198"/>
                <a:gd name="T111" fmla="*/ 176 h 179"/>
                <a:gd name="T112" fmla="*/ 118 w 198"/>
                <a:gd name="T113" fmla="*/ 5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98" h="179">
                  <a:moveTo>
                    <a:pt x="167" y="171"/>
                  </a:moveTo>
                  <a:cubicBezTo>
                    <a:pt x="167" y="171"/>
                    <a:pt x="173" y="165"/>
                    <a:pt x="175" y="163"/>
                  </a:cubicBezTo>
                  <a:cubicBezTo>
                    <a:pt x="176" y="162"/>
                    <a:pt x="178" y="160"/>
                    <a:pt x="180" y="158"/>
                  </a:cubicBezTo>
                  <a:cubicBezTo>
                    <a:pt x="177" y="162"/>
                    <a:pt x="174" y="165"/>
                    <a:pt x="170" y="169"/>
                  </a:cubicBezTo>
                  <a:cubicBezTo>
                    <a:pt x="168" y="170"/>
                    <a:pt x="167" y="171"/>
                    <a:pt x="167" y="171"/>
                  </a:cubicBezTo>
                  <a:moveTo>
                    <a:pt x="173" y="171"/>
                  </a:moveTo>
                  <a:cubicBezTo>
                    <a:pt x="173" y="171"/>
                    <a:pt x="173" y="171"/>
                    <a:pt x="173" y="171"/>
                  </a:cubicBezTo>
                  <a:cubicBezTo>
                    <a:pt x="173" y="171"/>
                    <a:pt x="173" y="171"/>
                    <a:pt x="173" y="171"/>
                  </a:cubicBezTo>
                  <a:cubicBezTo>
                    <a:pt x="174" y="170"/>
                    <a:pt x="174" y="170"/>
                    <a:pt x="174" y="170"/>
                  </a:cubicBezTo>
                  <a:cubicBezTo>
                    <a:pt x="178" y="167"/>
                    <a:pt x="181" y="163"/>
                    <a:pt x="185" y="159"/>
                  </a:cubicBezTo>
                  <a:cubicBezTo>
                    <a:pt x="186" y="158"/>
                    <a:pt x="188" y="154"/>
                    <a:pt x="189" y="154"/>
                  </a:cubicBezTo>
                  <a:cubicBezTo>
                    <a:pt x="189" y="154"/>
                    <a:pt x="189" y="155"/>
                    <a:pt x="188" y="158"/>
                  </a:cubicBezTo>
                  <a:cubicBezTo>
                    <a:pt x="186" y="163"/>
                    <a:pt x="182" y="167"/>
                    <a:pt x="177" y="169"/>
                  </a:cubicBezTo>
                  <a:cubicBezTo>
                    <a:pt x="177" y="170"/>
                    <a:pt x="177" y="170"/>
                    <a:pt x="177" y="170"/>
                  </a:cubicBezTo>
                  <a:cubicBezTo>
                    <a:pt x="176" y="170"/>
                    <a:pt x="174" y="171"/>
                    <a:pt x="173" y="171"/>
                  </a:cubicBezTo>
                  <a:moveTo>
                    <a:pt x="167" y="173"/>
                  </a:moveTo>
                  <a:cubicBezTo>
                    <a:pt x="174" y="168"/>
                    <a:pt x="180" y="161"/>
                    <a:pt x="185" y="153"/>
                  </a:cubicBezTo>
                  <a:cubicBezTo>
                    <a:pt x="185" y="153"/>
                    <a:pt x="186" y="152"/>
                    <a:pt x="186" y="152"/>
                  </a:cubicBezTo>
                  <a:cubicBezTo>
                    <a:pt x="187" y="151"/>
                    <a:pt x="187" y="151"/>
                    <a:pt x="188" y="150"/>
                  </a:cubicBezTo>
                  <a:cubicBezTo>
                    <a:pt x="187" y="151"/>
                    <a:pt x="187" y="151"/>
                    <a:pt x="187" y="152"/>
                  </a:cubicBezTo>
                  <a:cubicBezTo>
                    <a:pt x="185" y="154"/>
                    <a:pt x="184" y="156"/>
                    <a:pt x="182" y="158"/>
                  </a:cubicBezTo>
                  <a:cubicBezTo>
                    <a:pt x="179" y="163"/>
                    <a:pt x="175" y="168"/>
                    <a:pt x="170" y="172"/>
                  </a:cubicBezTo>
                  <a:cubicBezTo>
                    <a:pt x="169" y="172"/>
                    <a:pt x="168" y="172"/>
                    <a:pt x="167" y="173"/>
                  </a:cubicBezTo>
                  <a:moveTo>
                    <a:pt x="161" y="173"/>
                  </a:moveTo>
                  <a:cubicBezTo>
                    <a:pt x="169" y="167"/>
                    <a:pt x="176" y="159"/>
                    <a:pt x="183" y="152"/>
                  </a:cubicBezTo>
                  <a:cubicBezTo>
                    <a:pt x="183" y="151"/>
                    <a:pt x="186" y="148"/>
                    <a:pt x="186" y="148"/>
                  </a:cubicBezTo>
                  <a:cubicBezTo>
                    <a:pt x="186" y="148"/>
                    <a:pt x="186" y="148"/>
                    <a:pt x="186" y="149"/>
                  </a:cubicBezTo>
                  <a:cubicBezTo>
                    <a:pt x="185" y="150"/>
                    <a:pt x="184" y="152"/>
                    <a:pt x="184" y="153"/>
                  </a:cubicBezTo>
                  <a:cubicBezTo>
                    <a:pt x="177" y="159"/>
                    <a:pt x="171" y="166"/>
                    <a:pt x="165" y="173"/>
                  </a:cubicBezTo>
                  <a:cubicBezTo>
                    <a:pt x="165" y="173"/>
                    <a:pt x="165" y="173"/>
                    <a:pt x="165" y="173"/>
                  </a:cubicBezTo>
                  <a:cubicBezTo>
                    <a:pt x="163" y="173"/>
                    <a:pt x="162" y="173"/>
                    <a:pt x="161" y="173"/>
                  </a:cubicBezTo>
                  <a:moveTo>
                    <a:pt x="53" y="164"/>
                  </a:moveTo>
                  <a:cubicBezTo>
                    <a:pt x="54" y="164"/>
                    <a:pt x="54" y="163"/>
                    <a:pt x="54" y="163"/>
                  </a:cubicBezTo>
                  <a:cubicBezTo>
                    <a:pt x="60" y="157"/>
                    <a:pt x="66" y="152"/>
                    <a:pt x="73" y="147"/>
                  </a:cubicBezTo>
                  <a:cubicBezTo>
                    <a:pt x="74" y="146"/>
                    <a:pt x="75" y="145"/>
                    <a:pt x="77" y="144"/>
                  </a:cubicBezTo>
                  <a:cubicBezTo>
                    <a:pt x="71" y="149"/>
                    <a:pt x="65" y="154"/>
                    <a:pt x="59" y="159"/>
                  </a:cubicBezTo>
                  <a:cubicBezTo>
                    <a:pt x="57" y="161"/>
                    <a:pt x="55" y="163"/>
                    <a:pt x="53" y="164"/>
                  </a:cubicBezTo>
                  <a:moveTo>
                    <a:pt x="151" y="173"/>
                  </a:moveTo>
                  <a:cubicBezTo>
                    <a:pt x="152" y="173"/>
                    <a:pt x="153" y="173"/>
                    <a:pt x="153" y="172"/>
                  </a:cubicBezTo>
                  <a:cubicBezTo>
                    <a:pt x="155" y="170"/>
                    <a:pt x="157" y="168"/>
                    <a:pt x="159" y="167"/>
                  </a:cubicBezTo>
                  <a:cubicBezTo>
                    <a:pt x="165" y="161"/>
                    <a:pt x="170" y="154"/>
                    <a:pt x="176" y="148"/>
                  </a:cubicBezTo>
                  <a:cubicBezTo>
                    <a:pt x="177" y="148"/>
                    <a:pt x="183" y="142"/>
                    <a:pt x="184" y="142"/>
                  </a:cubicBezTo>
                  <a:cubicBezTo>
                    <a:pt x="184" y="142"/>
                    <a:pt x="184" y="142"/>
                    <a:pt x="183" y="144"/>
                  </a:cubicBezTo>
                  <a:cubicBezTo>
                    <a:pt x="180" y="147"/>
                    <a:pt x="177" y="151"/>
                    <a:pt x="174" y="154"/>
                  </a:cubicBezTo>
                  <a:cubicBezTo>
                    <a:pt x="168" y="160"/>
                    <a:pt x="164" y="167"/>
                    <a:pt x="159" y="174"/>
                  </a:cubicBezTo>
                  <a:cubicBezTo>
                    <a:pt x="156" y="174"/>
                    <a:pt x="153" y="174"/>
                    <a:pt x="150" y="174"/>
                  </a:cubicBezTo>
                  <a:cubicBezTo>
                    <a:pt x="151" y="173"/>
                    <a:pt x="151" y="173"/>
                    <a:pt x="151" y="173"/>
                  </a:cubicBezTo>
                  <a:cubicBezTo>
                    <a:pt x="151" y="173"/>
                    <a:pt x="151" y="173"/>
                    <a:pt x="151" y="173"/>
                  </a:cubicBezTo>
                  <a:moveTo>
                    <a:pt x="147" y="174"/>
                  </a:moveTo>
                  <a:cubicBezTo>
                    <a:pt x="143" y="174"/>
                    <a:pt x="140" y="174"/>
                    <a:pt x="138" y="174"/>
                  </a:cubicBezTo>
                  <a:cubicBezTo>
                    <a:pt x="136" y="174"/>
                    <a:pt x="134" y="174"/>
                    <a:pt x="132" y="174"/>
                  </a:cubicBezTo>
                  <a:cubicBezTo>
                    <a:pt x="132" y="173"/>
                    <a:pt x="132" y="173"/>
                    <a:pt x="132" y="173"/>
                  </a:cubicBezTo>
                  <a:cubicBezTo>
                    <a:pt x="136" y="168"/>
                    <a:pt x="140" y="164"/>
                    <a:pt x="145" y="160"/>
                  </a:cubicBezTo>
                  <a:cubicBezTo>
                    <a:pt x="153" y="152"/>
                    <a:pt x="162" y="145"/>
                    <a:pt x="169" y="137"/>
                  </a:cubicBezTo>
                  <a:cubicBezTo>
                    <a:pt x="171" y="135"/>
                    <a:pt x="173" y="133"/>
                    <a:pt x="175" y="131"/>
                  </a:cubicBezTo>
                  <a:cubicBezTo>
                    <a:pt x="175" y="130"/>
                    <a:pt x="178" y="128"/>
                    <a:pt x="178" y="128"/>
                  </a:cubicBezTo>
                  <a:cubicBezTo>
                    <a:pt x="178" y="128"/>
                    <a:pt x="178" y="128"/>
                    <a:pt x="177" y="130"/>
                  </a:cubicBezTo>
                  <a:cubicBezTo>
                    <a:pt x="173" y="135"/>
                    <a:pt x="169" y="140"/>
                    <a:pt x="165" y="145"/>
                  </a:cubicBezTo>
                  <a:cubicBezTo>
                    <a:pt x="158" y="154"/>
                    <a:pt x="150" y="162"/>
                    <a:pt x="142" y="171"/>
                  </a:cubicBezTo>
                  <a:cubicBezTo>
                    <a:pt x="142" y="171"/>
                    <a:pt x="142" y="172"/>
                    <a:pt x="143" y="172"/>
                  </a:cubicBezTo>
                  <a:cubicBezTo>
                    <a:pt x="143" y="172"/>
                    <a:pt x="143" y="172"/>
                    <a:pt x="143" y="172"/>
                  </a:cubicBezTo>
                  <a:cubicBezTo>
                    <a:pt x="155" y="162"/>
                    <a:pt x="166" y="150"/>
                    <a:pt x="177" y="140"/>
                  </a:cubicBezTo>
                  <a:cubicBezTo>
                    <a:pt x="178" y="138"/>
                    <a:pt x="181" y="136"/>
                    <a:pt x="182" y="134"/>
                  </a:cubicBezTo>
                  <a:cubicBezTo>
                    <a:pt x="180" y="139"/>
                    <a:pt x="176" y="142"/>
                    <a:pt x="173" y="146"/>
                  </a:cubicBezTo>
                  <a:cubicBezTo>
                    <a:pt x="168" y="153"/>
                    <a:pt x="163" y="160"/>
                    <a:pt x="157" y="166"/>
                  </a:cubicBezTo>
                  <a:cubicBezTo>
                    <a:pt x="156" y="167"/>
                    <a:pt x="156" y="168"/>
                    <a:pt x="155" y="168"/>
                  </a:cubicBezTo>
                  <a:cubicBezTo>
                    <a:pt x="153" y="170"/>
                    <a:pt x="151" y="172"/>
                    <a:pt x="148" y="174"/>
                  </a:cubicBezTo>
                  <a:cubicBezTo>
                    <a:pt x="148" y="174"/>
                    <a:pt x="147" y="174"/>
                    <a:pt x="147" y="174"/>
                  </a:cubicBezTo>
                  <a:moveTo>
                    <a:pt x="130" y="174"/>
                  </a:moveTo>
                  <a:cubicBezTo>
                    <a:pt x="124" y="173"/>
                    <a:pt x="118" y="173"/>
                    <a:pt x="111" y="172"/>
                  </a:cubicBezTo>
                  <a:cubicBezTo>
                    <a:pt x="118" y="165"/>
                    <a:pt x="125" y="158"/>
                    <a:pt x="132" y="150"/>
                  </a:cubicBezTo>
                  <a:cubicBezTo>
                    <a:pt x="141" y="141"/>
                    <a:pt x="150" y="132"/>
                    <a:pt x="160" y="125"/>
                  </a:cubicBezTo>
                  <a:cubicBezTo>
                    <a:pt x="162" y="123"/>
                    <a:pt x="164" y="122"/>
                    <a:pt x="167" y="120"/>
                  </a:cubicBezTo>
                  <a:cubicBezTo>
                    <a:pt x="168" y="119"/>
                    <a:pt x="169" y="119"/>
                    <a:pt x="169" y="119"/>
                  </a:cubicBezTo>
                  <a:cubicBezTo>
                    <a:pt x="169" y="119"/>
                    <a:pt x="165" y="122"/>
                    <a:pt x="164" y="123"/>
                  </a:cubicBezTo>
                  <a:cubicBezTo>
                    <a:pt x="159" y="129"/>
                    <a:pt x="153" y="134"/>
                    <a:pt x="148" y="140"/>
                  </a:cubicBezTo>
                  <a:cubicBezTo>
                    <a:pt x="144" y="145"/>
                    <a:pt x="140" y="149"/>
                    <a:pt x="137" y="154"/>
                  </a:cubicBezTo>
                  <a:cubicBezTo>
                    <a:pt x="132" y="161"/>
                    <a:pt x="126" y="165"/>
                    <a:pt x="121" y="171"/>
                  </a:cubicBezTo>
                  <a:cubicBezTo>
                    <a:pt x="121" y="171"/>
                    <a:pt x="121" y="172"/>
                    <a:pt x="121" y="172"/>
                  </a:cubicBezTo>
                  <a:cubicBezTo>
                    <a:pt x="122" y="172"/>
                    <a:pt x="122" y="172"/>
                    <a:pt x="122" y="172"/>
                  </a:cubicBezTo>
                  <a:cubicBezTo>
                    <a:pt x="138" y="161"/>
                    <a:pt x="150" y="144"/>
                    <a:pt x="163" y="130"/>
                  </a:cubicBezTo>
                  <a:cubicBezTo>
                    <a:pt x="167" y="127"/>
                    <a:pt x="171" y="124"/>
                    <a:pt x="174" y="120"/>
                  </a:cubicBezTo>
                  <a:cubicBezTo>
                    <a:pt x="170" y="124"/>
                    <a:pt x="167" y="128"/>
                    <a:pt x="163" y="133"/>
                  </a:cubicBezTo>
                  <a:cubicBezTo>
                    <a:pt x="155" y="142"/>
                    <a:pt x="148" y="152"/>
                    <a:pt x="141" y="161"/>
                  </a:cubicBezTo>
                  <a:cubicBezTo>
                    <a:pt x="139" y="164"/>
                    <a:pt x="137" y="166"/>
                    <a:pt x="135" y="168"/>
                  </a:cubicBezTo>
                  <a:cubicBezTo>
                    <a:pt x="135" y="169"/>
                    <a:pt x="134" y="169"/>
                    <a:pt x="133" y="170"/>
                  </a:cubicBezTo>
                  <a:cubicBezTo>
                    <a:pt x="132" y="171"/>
                    <a:pt x="131" y="171"/>
                    <a:pt x="132" y="172"/>
                  </a:cubicBezTo>
                  <a:cubicBezTo>
                    <a:pt x="131" y="173"/>
                    <a:pt x="131" y="173"/>
                    <a:pt x="130" y="174"/>
                  </a:cubicBezTo>
                  <a:moveTo>
                    <a:pt x="15" y="165"/>
                  </a:moveTo>
                  <a:cubicBezTo>
                    <a:pt x="14" y="163"/>
                    <a:pt x="12" y="162"/>
                    <a:pt x="11" y="160"/>
                  </a:cubicBezTo>
                  <a:cubicBezTo>
                    <a:pt x="22" y="151"/>
                    <a:pt x="34" y="142"/>
                    <a:pt x="45" y="134"/>
                  </a:cubicBezTo>
                  <a:cubicBezTo>
                    <a:pt x="50" y="130"/>
                    <a:pt x="56" y="125"/>
                    <a:pt x="61" y="121"/>
                  </a:cubicBezTo>
                  <a:cubicBezTo>
                    <a:pt x="62" y="120"/>
                    <a:pt x="63" y="119"/>
                    <a:pt x="64" y="119"/>
                  </a:cubicBezTo>
                  <a:cubicBezTo>
                    <a:pt x="57" y="126"/>
                    <a:pt x="50" y="133"/>
                    <a:pt x="42" y="139"/>
                  </a:cubicBezTo>
                  <a:cubicBezTo>
                    <a:pt x="33" y="147"/>
                    <a:pt x="23" y="155"/>
                    <a:pt x="15" y="165"/>
                  </a:cubicBezTo>
                  <a:moveTo>
                    <a:pt x="144" y="159"/>
                  </a:moveTo>
                  <a:cubicBezTo>
                    <a:pt x="155" y="146"/>
                    <a:pt x="165" y="132"/>
                    <a:pt x="177" y="119"/>
                  </a:cubicBezTo>
                  <a:cubicBezTo>
                    <a:pt x="177" y="119"/>
                    <a:pt x="177" y="119"/>
                    <a:pt x="177" y="119"/>
                  </a:cubicBezTo>
                  <a:cubicBezTo>
                    <a:pt x="184" y="128"/>
                    <a:pt x="190" y="138"/>
                    <a:pt x="191" y="148"/>
                  </a:cubicBezTo>
                  <a:cubicBezTo>
                    <a:pt x="192" y="157"/>
                    <a:pt x="188" y="162"/>
                    <a:pt x="183" y="166"/>
                  </a:cubicBezTo>
                  <a:cubicBezTo>
                    <a:pt x="187" y="163"/>
                    <a:pt x="190" y="158"/>
                    <a:pt x="191" y="153"/>
                  </a:cubicBezTo>
                  <a:cubicBezTo>
                    <a:pt x="191" y="152"/>
                    <a:pt x="191" y="152"/>
                    <a:pt x="190" y="152"/>
                  </a:cubicBezTo>
                  <a:cubicBezTo>
                    <a:pt x="190" y="152"/>
                    <a:pt x="190" y="152"/>
                    <a:pt x="190" y="152"/>
                  </a:cubicBezTo>
                  <a:cubicBezTo>
                    <a:pt x="188" y="154"/>
                    <a:pt x="186" y="156"/>
                    <a:pt x="184" y="158"/>
                  </a:cubicBezTo>
                  <a:cubicBezTo>
                    <a:pt x="186" y="155"/>
                    <a:pt x="188" y="152"/>
                    <a:pt x="190" y="148"/>
                  </a:cubicBezTo>
                  <a:cubicBezTo>
                    <a:pt x="190" y="148"/>
                    <a:pt x="190" y="147"/>
                    <a:pt x="189" y="147"/>
                  </a:cubicBezTo>
                  <a:cubicBezTo>
                    <a:pt x="189" y="147"/>
                    <a:pt x="189" y="147"/>
                    <a:pt x="189" y="148"/>
                  </a:cubicBezTo>
                  <a:cubicBezTo>
                    <a:pt x="188" y="148"/>
                    <a:pt x="187" y="149"/>
                    <a:pt x="187" y="150"/>
                  </a:cubicBezTo>
                  <a:cubicBezTo>
                    <a:pt x="187" y="149"/>
                    <a:pt x="188" y="147"/>
                    <a:pt x="188" y="146"/>
                  </a:cubicBezTo>
                  <a:cubicBezTo>
                    <a:pt x="189" y="145"/>
                    <a:pt x="188" y="145"/>
                    <a:pt x="188" y="145"/>
                  </a:cubicBezTo>
                  <a:cubicBezTo>
                    <a:pt x="188" y="145"/>
                    <a:pt x="188" y="145"/>
                    <a:pt x="187" y="145"/>
                  </a:cubicBezTo>
                  <a:cubicBezTo>
                    <a:pt x="182" y="150"/>
                    <a:pt x="177" y="155"/>
                    <a:pt x="172" y="161"/>
                  </a:cubicBezTo>
                  <a:cubicBezTo>
                    <a:pt x="170" y="163"/>
                    <a:pt x="167" y="166"/>
                    <a:pt x="165" y="169"/>
                  </a:cubicBezTo>
                  <a:cubicBezTo>
                    <a:pt x="164" y="169"/>
                    <a:pt x="163" y="170"/>
                    <a:pt x="163" y="171"/>
                  </a:cubicBezTo>
                  <a:cubicBezTo>
                    <a:pt x="167" y="165"/>
                    <a:pt x="170" y="160"/>
                    <a:pt x="175" y="155"/>
                  </a:cubicBezTo>
                  <a:cubicBezTo>
                    <a:pt x="179" y="150"/>
                    <a:pt x="183" y="146"/>
                    <a:pt x="186" y="140"/>
                  </a:cubicBezTo>
                  <a:cubicBezTo>
                    <a:pt x="186" y="140"/>
                    <a:pt x="186" y="140"/>
                    <a:pt x="186" y="140"/>
                  </a:cubicBezTo>
                  <a:cubicBezTo>
                    <a:pt x="185" y="140"/>
                    <a:pt x="185" y="140"/>
                    <a:pt x="185" y="140"/>
                  </a:cubicBezTo>
                  <a:cubicBezTo>
                    <a:pt x="177" y="145"/>
                    <a:pt x="171" y="152"/>
                    <a:pt x="164" y="159"/>
                  </a:cubicBezTo>
                  <a:cubicBezTo>
                    <a:pt x="165" y="158"/>
                    <a:pt x="165" y="158"/>
                    <a:pt x="166" y="157"/>
                  </a:cubicBezTo>
                  <a:cubicBezTo>
                    <a:pt x="172" y="149"/>
                    <a:pt x="179" y="142"/>
                    <a:pt x="184" y="133"/>
                  </a:cubicBezTo>
                  <a:cubicBezTo>
                    <a:pt x="185" y="132"/>
                    <a:pt x="184" y="132"/>
                    <a:pt x="184" y="132"/>
                  </a:cubicBezTo>
                  <a:cubicBezTo>
                    <a:pt x="184" y="132"/>
                    <a:pt x="184" y="132"/>
                    <a:pt x="184" y="132"/>
                  </a:cubicBezTo>
                  <a:cubicBezTo>
                    <a:pt x="177" y="138"/>
                    <a:pt x="171" y="144"/>
                    <a:pt x="165" y="150"/>
                  </a:cubicBezTo>
                  <a:cubicBezTo>
                    <a:pt x="158" y="157"/>
                    <a:pt x="151" y="163"/>
                    <a:pt x="145" y="170"/>
                  </a:cubicBezTo>
                  <a:cubicBezTo>
                    <a:pt x="157" y="156"/>
                    <a:pt x="170" y="142"/>
                    <a:pt x="181" y="126"/>
                  </a:cubicBezTo>
                  <a:cubicBezTo>
                    <a:pt x="181" y="126"/>
                    <a:pt x="180" y="125"/>
                    <a:pt x="180" y="125"/>
                  </a:cubicBezTo>
                  <a:cubicBezTo>
                    <a:pt x="180" y="125"/>
                    <a:pt x="180" y="126"/>
                    <a:pt x="180" y="126"/>
                  </a:cubicBezTo>
                  <a:cubicBezTo>
                    <a:pt x="171" y="131"/>
                    <a:pt x="164" y="140"/>
                    <a:pt x="157" y="147"/>
                  </a:cubicBezTo>
                  <a:cubicBezTo>
                    <a:pt x="152" y="151"/>
                    <a:pt x="148" y="155"/>
                    <a:pt x="144" y="159"/>
                  </a:cubicBezTo>
                  <a:moveTo>
                    <a:pt x="23" y="169"/>
                  </a:moveTo>
                  <a:cubicBezTo>
                    <a:pt x="21" y="168"/>
                    <a:pt x="19" y="167"/>
                    <a:pt x="18" y="166"/>
                  </a:cubicBezTo>
                  <a:cubicBezTo>
                    <a:pt x="17" y="166"/>
                    <a:pt x="17" y="166"/>
                    <a:pt x="17" y="166"/>
                  </a:cubicBezTo>
                  <a:cubicBezTo>
                    <a:pt x="38" y="152"/>
                    <a:pt x="55" y="132"/>
                    <a:pt x="77" y="119"/>
                  </a:cubicBezTo>
                  <a:cubicBezTo>
                    <a:pt x="77" y="119"/>
                    <a:pt x="81" y="117"/>
                    <a:pt x="81" y="117"/>
                  </a:cubicBezTo>
                  <a:cubicBezTo>
                    <a:pt x="81" y="117"/>
                    <a:pt x="81" y="117"/>
                    <a:pt x="81" y="117"/>
                  </a:cubicBezTo>
                  <a:cubicBezTo>
                    <a:pt x="78" y="119"/>
                    <a:pt x="75" y="122"/>
                    <a:pt x="73" y="124"/>
                  </a:cubicBezTo>
                  <a:cubicBezTo>
                    <a:pt x="67" y="130"/>
                    <a:pt x="62" y="135"/>
                    <a:pt x="56" y="139"/>
                  </a:cubicBezTo>
                  <a:cubicBezTo>
                    <a:pt x="45" y="149"/>
                    <a:pt x="33" y="158"/>
                    <a:pt x="23" y="169"/>
                  </a:cubicBezTo>
                  <a:cubicBezTo>
                    <a:pt x="23" y="169"/>
                    <a:pt x="23" y="169"/>
                    <a:pt x="23" y="169"/>
                  </a:cubicBezTo>
                  <a:moveTo>
                    <a:pt x="25" y="168"/>
                  </a:moveTo>
                  <a:cubicBezTo>
                    <a:pt x="25" y="168"/>
                    <a:pt x="27" y="166"/>
                    <a:pt x="27" y="166"/>
                  </a:cubicBezTo>
                  <a:cubicBezTo>
                    <a:pt x="30" y="163"/>
                    <a:pt x="33" y="160"/>
                    <a:pt x="35" y="158"/>
                  </a:cubicBezTo>
                  <a:cubicBezTo>
                    <a:pt x="41" y="153"/>
                    <a:pt x="47" y="148"/>
                    <a:pt x="53" y="144"/>
                  </a:cubicBezTo>
                  <a:cubicBezTo>
                    <a:pt x="64" y="135"/>
                    <a:pt x="74" y="125"/>
                    <a:pt x="84" y="116"/>
                  </a:cubicBezTo>
                  <a:cubicBezTo>
                    <a:pt x="84" y="115"/>
                    <a:pt x="84" y="115"/>
                    <a:pt x="84" y="115"/>
                  </a:cubicBezTo>
                  <a:cubicBezTo>
                    <a:pt x="87" y="118"/>
                    <a:pt x="91" y="119"/>
                    <a:pt x="95" y="119"/>
                  </a:cubicBezTo>
                  <a:cubicBezTo>
                    <a:pt x="96" y="119"/>
                    <a:pt x="97" y="119"/>
                    <a:pt x="97" y="119"/>
                  </a:cubicBezTo>
                  <a:cubicBezTo>
                    <a:pt x="90" y="125"/>
                    <a:pt x="82" y="130"/>
                    <a:pt x="75" y="136"/>
                  </a:cubicBezTo>
                  <a:cubicBezTo>
                    <a:pt x="65" y="145"/>
                    <a:pt x="55" y="154"/>
                    <a:pt x="45" y="164"/>
                  </a:cubicBezTo>
                  <a:cubicBezTo>
                    <a:pt x="44" y="164"/>
                    <a:pt x="39" y="168"/>
                    <a:pt x="39" y="168"/>
                  </a:cubicBezTo>
                  <a:cubicBezTo>
                    <a:pt x="39" y="168"/>
                    <a:pt x="39" y="168"/>
                    <a:pt x="39" y="168"/>
                  </a:cubicBezTo>
                  <a:cubicBezTo>
                    <a:pt x="42" y="165"/>
                    <a:pt x="44" y="163"/>
                    <a:pt x="47" y="160"/>
                  </a:cubicBezTo>
                  <a:cubicBezTo>
                    <a:pt x="52" y="155"/>
                    <a:pt x="57" y="150"/>
                    <a:pt x="63" y="146"/>
                  </a:cubicBezTo>
                  <a:cubicBezTo>
                    <a:pt x="67" y="141"/>
                    <a:pt x="71" y="136"/>
                    <a:pt x="76" y="132"/>
                  </a:cubicBezTo>
                  <a:cubicBezTo>
                    <a:pt x="80" y="128"/>
                    <a:pt x="85" y="124"/>
                    <a:pt x="88" y="119"/>
                  </a:cubicBezTo>
                  <a:cubicBezTo>
                    <a:pt x="88" y="118"/>
                    <a:pt x="88" y="118"/>
                    <a:pt x="87" y="118"/>
                  </a:cubicBezTo>
                  <a:cubicBezTo>
                    <a:pt x="87" y="118"/>
                    <a:pt x="87" y="118"/>
                    <a:pt x="87" y="118"/>
                  </a:cubicBezTo>
                  <a:cubicBezTo>
                    <a:pt x="77" y="124"/>
                    <a:pt x="68" y="132"/>
                    <a:pt x="59" y="140"/>
                  </a:cubicBezTo>
                  <a:cubicBezTo>
                    <a:pt x="54" y="144"/>
                    <a:pt x="49" y="147"/>
                    <a:pt x="44" y="151"/>
                  </a:cubicBezTo>
                  <a:cubicBezTo>
                    <a:pt x="38" y="156"/>
                    <a:pt x="33" y="162"/>
                    <a:pt x="27" y="166"/>
                  </a:cubicBezTo>
                  <a:cubicBezTo>
                    <a:pt x="26" y="167"/>
                    <a:pt x="25" y="168"/>
                    <a:pt x="25" y="168"/>
                  </a:cubicBezTo>
                  <a:moveTo>
                    <a:pt x="46" y="170"/>
                  </a:moveTo>
                  <a:cubicBezTo>
                    <a:pt x="47" y="170"/>
                    <a:pt x="47" y="170"/>
                    <a:pt x="47" y="170"/>
                  </a:cubicBezTo>
                  <a:cubicBezTo>
                    <a:pt x="48" y="170"/>
                    <a:pt x="48" y="169"/>
                    <a:pt x="49" y="169"/>
                  </a:cubicBezTo>
                  <a:cubicBezTo>
                    <a:pt x="50" y="168"/>
                    <a:pt x="50" y="168"/>
                    <a:pt x="50" y="168"/>
                  </a:cubicBezTo>
                  <a:cubicBezTo>
                    <a:pt x="61" y="160"/>
                    <a:pt x="71" y="151"/>
                    <a:pt x="81" y="142"/>
                  </a:cubicBezTo>
                  <a:cubicBezTo>
                    <a:pt x="88" y="135"/>
                    <a:pt x="94" y="129"/>
                    <a:pt x="101" y="123"/>
                  </a:cubicBezTo>
                  <a:cubicBezTo>
                    <a:pt x="105" y="120"/>
                    <a:pt x="109" y="116"/>
                    <a:pt x="113" y="112"/>
                  </a:cubicBezTo>
                  <a:cubicBezTo>
                    <a:pt x="113" y="113"/>
                    <a:pt x="112" y="114"/>
                    <a:pt x="111" y="115"/>
                  </a:cubicBezTo>
                  <a:cubicBezTo>
                    <a:pt x="106" y="122"/>
                    <a:pt x="100" y="128"/>
                    <a:pt x="94" y="135"/>
                  </a:cubicBezTo>
                  <a:cubicBezTo>
                    <a:pt x="83" y="147"/>
                    <a:pt x="69" y="158"/>
                    <a:pt x="58" y="170"/>
                  </a:cubicBezTo>
                  <a:cubicBezTo>
                    <a:pt x="58" y="171"/>
                    <a:pt x="58" y="171"/>
                    <a:pt x="58" y="171"/>
                  </a:cubicBezTo>
                  <a:cubicBezTo>
                    <a:pt x="53" y="171"/>
                    <a:pt x="47" y="172"/>
                    <a:pt x="42" y="172"/>
                  </a:cubicBezTo>
                  <a:cubicBezTo>
                    <a:pt x="36" y="172"/>
                    <a:pt x="30" y="171"/>
                    <a:pt x="24" y="169"/>
                  </a:cubicBezTo>
                  <a:cubicBezTo>
                    <a:pt x="35" y="164"/>
                    <a:pt x="42" y="154"/>
                    <a:pt x="51" y="147"/>
                  </a:cubicBezTo>
                  <a:cubicBezTo>
                    <a:pt x="62" y="140"/>
                    <a:pt x="71" y="131"/>
                    <a:pt x="81" y="123"/>
                  </a:cubicBezTo>
                  <a:cubicBezTo>
                    <a:pt x="81" y="123"/>
                    <a:pt x="85" y="121"/>
                    <a:pt x="86" y="120"/>
                  </a:cubicBezTo>
                  <a:cubicBezTo>
                    <a:pt x="84" y="124"/>
                    <a:pt x="80" y="126"/>
                    <a:pt x="77" y="129"/>
                  </a:cubicBezTo>
                  <a:cubicBezTo>
                    <a:pt x="72" y="134"/>
                    <a:pt x="68" y="138"/>
                    <a:pt x="64" y="143"/>
                  </a:cubicBezTo>
                  <a:cubicBezTo>
                    <a:pt x="55" y="152"/>
                    <a:pt x="45" y="160"/>
                    <a:pt x="37" y="169"/>
                  </a:cubicBezTo>
                  <a:cubicBezTo>
                    <a:pt x="36" y="170"/>
                    <a:pt x="37" y="170"/>
                    <a:pt x="37" y="170"/>
                  </a:cubicBezTo>
                  <a:cubicBezTo>
                    <a:pt x="37" y="170"/>
                    <a:pt x="37" y="170"/>
                    <a:pt x="37" y="170"/>
                  </a:cubicBezTo>
                  <a:cubicBezTo>
                    <a:pt x="48" y="164"/>
                    <a:pt x="56" y="155"/>
                    <a:pt x="65" y="147"/>
                  </a:cubicBezTo>
                  <a:cubicBezTo>
                    <a:pt x="76" y="137"/>
                    <a:pt x="88" y="128"/>
                    <a:pt x="100" y="118"/>
                  </a:cubicBezTo>
                  <a:cubicBezTo>
                    <a:pt x="100" y="118"/>
                    <a:pt x="100" y="118"/>
                    <a:pt x="100" y="118"/>
                  </a:cubicBezTo>
                  <a:cubicBezTo>
                    <a:pt x="98" y="120"/>
                    <a:pt x="97" y="122"/>
                    <a:pt x="95" y="124"/>
                  </a:cubicBezTo>
                  <a:cubicBezTo>
                    <a:pt x="89" y="129"/>
                    <a:pt x="84" y="135"/>
                    <a:pt x="78" y="140"/>
                  </a:cubicBezTo>
                  <a:cubicBezTo>
                    <a:pt x="68" y="150"/>
                    <a:pt x="56" y="159"/>
                    <a:pt x="46" y="169"/>
                  </a:cubicBezTo>
                  <a:cubicBezTo>
                    <a:pt x="46" y="170"/>
                    <a:pt x="46" y="170"/>
                    <a:pt x="46" y="170"/>
                  </a:cubicBezTo>
                  <a:moveTo>
                    <a:pt x="110" y="172"/>
                  </a:moveTo>
                  <a:cubicBezTo>
                    <a:pt x="106" y="172"/>
                    <a:pt x="102" y="172"/>
                    <a:pt x="98" y="171"/>
                  </a:cubicBezTo>
                  <a:cubicBezTo>
                    <a:pt x="107" y="165"/>
                    <a:pt x="115" y="155"/>
                    <a:pt x="124" y="148"/>
                  </a:cubicBezTo>
                  <a:cubicBezTo>
                    <a:pt x="134" y="139"/>
                    <a:pt x="144" y="129"/>
                    <a:pt x="154" y="120"/>
                  </a:cubicBezTo>
                  <a:cubicBezTo>
                    <a:pt x="156" y="118"/>
                    <a:pt x="158" y="117"/>
                    <a:pt x="160" y="115"/>
                  </a:cubicBezTo>
                  <a:cubicBezTo>
                    <a:pt x="161" y="114"/>
                    <a:pt x="162" y="112"/>
                    <a:pt x="164" y="111"/>
                  </a:cubicBezTo>
                  <a:cubicBezTo>
                    <a:pt x="163" y="113"/>
                    <a:pt x="161" y="114"/>
                    <a:pt x="160" y="116"/>
                  </a:cubicBezTo>
                  <a:cubicBezTo>
                    <a:pt x="156" y="121"/>
                    <a:pt x="151" y="125"/>
                    <a:pt x="147" y="130"/>
                  </a:cubicBezTo>
                  <a:cubicBezTo>
                    <a:pt x="140" y="138"/>
                    <a:pt x="133" y="147"/>
                    <a:pt x="125" y="155"/>
                  </a:cubicBezTo>
                  <a:cubicBezTo>
                    <a:pt x="120" y="161"/>
                    <a:pt x="115" y="166"/>
                    <a:pt x="110" y="172"/>
                  </a:cubicBezTo>
                  <a:moveTo>
                    <a:pt x="17" y="164"/>
                  </a:moveTo>
                  <a:cubicBezTo>
                    <a:pt x="17" y="164"/>
                    <a:pt x="21" y="159"/>
                    <a:pt x="22" y="159"/>
                  </a:cubicBezTo>
                  <a:cubicBezTo>
                    <a:pt x="24" y="156"/>
                    <a:pt x="27" y="154"/>
                    <a:pt x="30" y="152"/>
                  </a:cubicBezTo>
                  <a:cubicBezTo>
                    <a:pt x="35" y="148"/>
                    <a:pt x="40" y="143"/>
                    <a:pt x="45" y="138"/>
                  </a:cubicBezTo>
                  <a:cubicBezTo>
                    <a:pt x="56" y="129"/>
                    <a:pt x="66" y="118"/>
                    <a:pt x="76" y="108"/>
                  </a:cubicBezTo>
                  <a:cubicBezTo>
                    <a:pt x="78" y="111"/>
                    <a:pt x="81" y="113"/>
                    <a:pt x="83" y="115"/>
                  </a:cubicBezTo>
                  <a:cubicBezTo>
                    <a:pt x="59" y="127"/>
                    <a:pt x="41" y="147"/>
                    <a:pt x="19" y="163"/>
                  </a:cubicBezTo>
                  <a:cubicBezTo>
                    <a:pt x="18" y="163"/>
                    <a:pt x="17" y="164"/>
                    <a:pt x="17" y="164"/>
                  </a:cubicBezTo>
                  <a:moveTo>
                    <a:pt x="91" y="130"/>
                  </a:moveTo>
                  <a:cubicBezTo>
                    <a:pt x="95" y="126"/>
                    <a:pt x="99" y="121"/>
                    <a:pt x="103" y="117"/>
                  </a:cubicBezTo>
                  <a:cubicBezTo>
                    <a:pt x="109" y="115"/>
                    <a:pt x="113" y="109"/>
                    <a:pt x="118" y="106"/>
                  </a:cubicBezTo>
                  <a:cubicBezTo>
                    <a:pt x="115" y="109"/>
                    <a:pt x="113" y="111"/>
                    <a:pt x="110" y="114"/>
                  </a:cubicBezTo>
                  <a:cubicBezTo>
                    <a:pt x="105" y="119"/>
                    <a:pt x="99" y="123"/>
                    <a:pt x="94" y="127"/>
                  </a:cubicBezTo>
                  <a:cubicBezTo>
                    <a:pt x="93" y="128"/>
                    <a:pt x="92" y="129"/>
                    <a:pt x="91" y="130"/>
                  </a:cubicBezTo>
                  <a:moveTo>
                    <a:pt x="59" y="171"/>
                  </a:moveTo>
                  <a:cubicBezTo>
                    <a:pt x="64" y="168"/>
                    <a:pt x="68" y="164"/>
                    <a:pt x="71" y="160"/>
                  </a:cubicBezTo>
                  <a:cubicBezTo>
                    <a:pt x="77" y="155"/>
                    <a:pt x="83" y="150"/>
                    <a:pt x="89" y="145"/>
                  </a:cubicBezTo>
                  <a:cubicBezTo>
                    <a:pt x="101" y="134"/>
                    <a:pt x="112" y="123"/>
                    <a:pt x="123" y="112"/>
                  </a:cubicBezTo>
                  <a:cubicBezTo>
                    <a:pt x="125" y="110"/>
                    <a:pt x="130" y="107"/>
                    <a:pt x="131" y="105"/>
                  </a:cubicBezTo>
                  <a:cubicBezTo>
                    <a:pt x="129" y="109"/>
                    <a:pt x="125" y="113"/>
                    <a:pt x="122" y="116"/>
                  </a:cubicBezTo>
                  <a:cubicBezTo>
                    <a:pt x="116" y="122"/>
                    <a:pt x="112" y="128"/>
                    <a:pt x="108" y="134"/>
                  </a:cubicBezTo>
                  <a:cubicBezTo>
                    <a:pt x="103" y="140"/>
                    <a:pt x="97" y="145"/>
                    <a:pt x="92" y="150"/>
                  </a:cubicBezTo>
                  <a:cubicBezTo>
                    <a:pt x="86" y="157"/>
                    <a:pt x="81" y="164"/>
                    <a:pt x="74" y="169"/>
                  </a:cubicBezTo>
                  <a:cubicBezTo>
                    <a:pt x="73" y="170"/>
                    <a:pt x="73" y="170"/>
                    <a:pt x="74" y="170"/>
                  </a:cubicBezTo>
                  <a:cubicBezTo>
                    <a:pt x="73" y="170"/>
                    <a:pt x="73" y="170"/>
                    <a:pt x="73" y="170"/>
                  </a:cubicBezTo>
                  <a:cubicBezTo>
                    <a:pt x="70" y="170"/>
                    <a:pt x="67" y="170"/>
                    <a:pt x="64" y="171"/>
                  </a:cubicBezTo>
                  <a:cubicBezTo>
                    <a:pt x="62" y="171"/>
                    <a:pt x="61" y="171"/>
                    <a:pt x="59" y="171"/>
                  </a:cubicBezTo>
                  <a:moveTo>
                    <a:pt x="90" y="168"/>
                  </a:moveTo>
                  <a:cubicBezTo>
                    <a:pt x="91" y="168"/>
                    <a:pt x="91" y="168"/>
                    <a:pt x="92" y="166"/>
                  </a:cubicBezTo>
                  <a:cubicBezTo>
                    <a:pt x="101" y="155"/>
                    <a:pt x="112" y="146"/>
                    <a:pt x="122" y="137"/>
                  </a:cubicBezTo>
                  <a:cubicBezTo>
                    <a:pt x="135" y="126"/>
                    <a:pt x="146" y="114"/>
                    <a:pt x="159" y="104"/>
                  </a:cubicBezTo>
                  <a:cubicBezTo>
                    <a:pt x="154" y="108"/>
                    <a:pt x="148" y="115"/>
                    <a:pt x="144" y="120"/>
                  </a:cubicBezTo>
                  <a:cubicBezTo>
                    <a:pt x="138" y="126"/>
                    <a:pt x="133" y="132"/>
                    <a:pt x="128" y="138"/>
                  </a:cubicBezTo>
                  <a:cubicBezTo>
                    <a:pt x="122" y="144"/>
                    <a:pt x="117" y="150"/>
                    <a:pt x="112" y="156"/>
                  </a:cubicBezTo>
                  <a:cubicBezTo>
                    <a:pt x="107" y="162"/>
                    <a:pt x="101" y="166"/>
                    <a:pt x="96" y="171"/>
                  </a:cubicBezTo>
                  <a:cubicBezTo>
                    <a:pt x="96" y="171"/>
                    <a:pt x="96" y="171"/>
                    <a:pt x="96" y="171"/>
                  </a:cubicBezTo>
                  <a:cubicBezTo>
                    <a:pt x="89" y="171"/>
                    <a:pt x="81" y="170"/>
                    <a:pt x="74" y="170"/>
                  </a:cubicBezTo>
                  <a:cubicBezTo>
                    <a:pt x="74" y="170"/>
                    <a:pt x="74" y="170"/>
                    <a:pt x="74" y="170"/>
                  </a:cubicBezTo>
                  <a:cubicBezTo>
                    <a:pt x="80" y="167"/>
                    <a:pt x="84" y="163"/>
                    <a:pt x="88" y="158"/>
                  </a:cubicBezTo>
                  <a:cubicBezTo>
                    <a:pt x="94" y="152"/>
                    <a:pt x="100" y="147"/>
                    <a:pt x="106" y="141"/>
                  </a:cubicBezTo>
                  <a:cubicBezTo>
                    <a:pt x="118" y="130"/>
                    <a:pt x="130" y="120"/>
                    <a:pt x="142" y="108"/>
                  </a:cubicBezTo>
                  <a:cubicBezTo>
                    <a:pt x="138" y="112"/>
                    <a:pt x="134" y="120"/>
                    <a:pt x="129" y="125"/>
                  </a:cubicBezTo>
                  <a:cubicBezTo>
                    <a:pt x="125" y="130"/>
                    <a:pt x="119" y="135"/>
                    <a:pt x="114" y="140"/>
                  </a:cubicBezTo>
                  <a:cubicBezTo>
                    <a:pt x="105" y="149"/>
                    <a:pt x="95" y="159"/>
                    <a:pt x="87" y="170"/>
                  </a:cubicBezTo>
                  <a:cubicBezTo>
                    <a:pt x="87" y="170"/>
                    <a:pt x="88" y="170"/>
                    <a:pt x="88" y="170"/>
                  </a:cubicBezTo>
                  <a:cubicBezTo>
                    <a:pt x="88" y="170"/>
                    <a:pt x="88" y="170"/>
                    <a:pt x="88" y="170"/>
                  </a:cubicBezTo>
                  <a:cubicBezTo>
                    <a:pt x="89" y="170"/>
                    <a:pt x="89" y="169"/>
                    <a:pt x="90" y="168"/>
                  </a:cubicBezTo>
                  <a:cubicBezTo>
                    <a:pt x="90" y="168"/>
                    <a:pt x="90" y="168"/>
                    <a:pt x="90" y="168"/>
                  </a:cubicBezTo>
                  <a:moveTo>
                    <a:pt x="90" y="154"/>
                  </a:moveTo>
                  <a:cubicBezTo>
                    <a:pt x="91" y="154"/>
                    <a:pt x="91" y="153"/>
                    <a:pt x="91" y="153"/>
                  </a:cubicBezTo>
                  <a:cubicBezTo>
                    <a:pt x="96" y="147"/>
                    <a:pt x="102" y="142"/>
                    <a:pt x="107" y="137"/>
                  </a:cubicBezTo>
                  <a:cubicBezTo>
                    <a:pt x="112" y="131"/>
                    <a:pt x="115" y="124"/>
                    <a:pt x="121" y="119"/>
                  </a:cubicBezTo>
                  <a:cubicBezTo>
                    <a:pt x="125" y="114"/>
                    <a:pt x="130" y="110"/>
                    <a:pt x="133" y="104"/>
                  </a:cubicBezTo>
                  <a:cubicBezTo>
                    <a:pt x="133" y="104"/>
                    <a:pt x="133" y="104"/>
                    <a:pt x="133" y="104"/>
                  </a:cubicBezTo>
                  <a:cubicBezTo>
                    <a:pt x="136" y="105"/>
                    <a:pt x="138" y="106"/>
                    <a:pt x="141" y="107"/>
                  </a:cubicBezTo>
                  <a:cubicBezTo>
                    <a:pt x="136" y="112"/>
                    <a:pt x="131" y="117"/>
                    <a:pt x="126" y="122"/>
                  </a:cubicBezTo>
                  <a:cubicBezTo>
                    <a:pt x="119" y="127"/>
                    <a:pt x="113" y="133"/>
                    <a:pt x="107" y="139"/>
                  </a:cubicBezTo>
                  <a:cubicBezTo>
                    <a:pt x="101" y="144"/>
                    <a:pt x="96" y="149"/>
                    <a:pt x="90" y="154"/>
                  </a:cubicBezTo>
                  <a:moveTo>
                    <a:pt x="146" y="108"/>
                  </a:moveTo>
                  <a:cubicBezTo>
                    <a:pt x="147" y="108"/>
                    <a:pt x="149" y="108"/>
                    <a:pt x="150" y="108"/>
                  </a:cubicBezTo>
                  <a:cubicBezTo>
                    <a:pt x="152" y="107"/>
                    <a:pt x="155" y="103"/>
                    <a:pt x="157" y="103"/>
                  </a:cubicBezTo>
                  <a:cubicBezTo>
                    <a:pt x="158" y="103"/>
                    <a:pt x="158" y="103"/>
                    <a:pt x="158" y="103"/>
                  </a:cubicBezTo>
                  <a:cubicBezTo>
                    <a:pt x="146" y="113"/>
                    <a:pt x="135" y="124"/>
                    <a:pt x="123" y="134"/>
                  </a:cubicBezTo>
                  <a:cubicBezTo>
                    <a:pt x="117" y="140"/>
                    <a:pt x="111" y="145"/>
                    <a:pt x="105" y="151"/>
                  </a:cubicBezTo>
                  <a:cubicBezTo>
                    <a:pt x="109" y="146"/>
                    <a:pt x="114" y="142"/>
                    <a:pt x="119" y="137"/>
                  </a:cubicBezTo>
                  <a:cubicBezTo>
                    <a:pt x="128" y="128"/>
                    <a:pt x="136" y="119"/>
                    <a:pt x="143" y="108"/>
                  </a:cubicBezTo>
                  <a:cubicBezTo>
                    <a:pt x="143" y="108"/>
                    <a:pt x="144" y="108"/>
                    <a:pt x="145" y="108"/>
                  </a:cubicBezTo>
                  <a:cubicBezTo>
                    <a:pt x="145" y="108"/>
                    <a:pt x="145" y="108"/>
                    <a:pt x="146" y="108"/>
                  </a:cubicBezTo>
                  <a:moveTo>
                    <a:pt x="11" y="159"/>
                  </a:moveTo>
                  <a:cubicBezTo>
                    <a:pt x="9" y="156"/>
                    <a:pt x="9" y="153"/>
                    <a:pt x="10" y="150"/>
                  </a:cubicBezTo>
                  <a:cubicBezTo>
                    <a:pt x="20" y="144"/>
                    <a:pt x="28" y="136"/>
                    <a:pt x="36" y="129"/>
                  </a:cubicBezTo>
                  <a:cubicBezTo>
                    <a:pt x="42" y="123"/>
                    <a:pt x="49" y="119"/>
                    <a:pt x="55" y="114"/>
                  </a:cubicBezTo>
                  <a:cubicBezTo>
                    <a:pt x="58" y="112"/>
                    <a:pt x="62" y="109"/>
                    <a:pt x="65" y="107"/>
                  </a:cubicBezTo>
                  <a:cubicBezTo>
                    <a:pt x="66" y="106"/>
                    <a:pt x="68" y="105"/>
                    <a:pt x="69" y="103"/>
                  </a:cubicBezTo>
                  <a:cubicBezTo>
                    <a:pt x="70" y="103"/>
                    <a:pt x="70" y="103"/>
                    <a:pt x="70" y="103"/>
                  </a:cubicBezTo>
                  <a:cubicBezTo>
                    <a:pt x="70" y="103"/>
                    <a:pt x="69" y="104"/>
                    <a:pt x="68" y="106"/>
                  </a:cubicBezTo>
                  <a:cubicBezTo>
                    <a:pt x="67" y="107"/>
                    <a:pt x="65" y="108"/>
                    <a:pt x="65" y="108"/>
                  </a:cubicBezTo>
                  <a:cubicBezTo>
                    <a:pt x="65" y="108"/>
                    <a:pt x="65" y="108"/>
                    <a:pt x="66" y="108"/>
                  </a:cubicBezTo>
                  <a:cubicBezTo>
                    <a:pt x="50" y="128"/>
                    <a:pt x="26" y="139"/>
                    <a:pt x="11" y="159"/>
                  </a:cubicBezTo>
                  <a:moveTo>
                    <a:pt x="115" y="154"/>
                  </a:moveTo>
                  <a:cubicBezTo>
                    <a:pt x="116" y="153"/>
                    <a:pt x="116" y="153"/>
                    <a:pt x="116" y="153"/>
                  </a:cubicBezTo>
                  <a:cubicBezTo>
                    <a:pt x="121" y="147"/>
                    <a:pt x="127" y="141"/>
                    <a:pt x="132" y="135"/>
                  </a:cubicBezTo>
                  <a:cubicBezTo>
                    <a:pt x="141" y="125"/>
                    <a:pt x="153" y="115"/>
                    <a:pt x="160" y="103"/>
                  </a:cubicBezTo>
                  <a:cubicBezTo>
                    <a:pt x="161" y="103"/>
                    <a:pt x="161" y="103"/>
                    <a:pt x="161" y="103"/>
                  </a:cubicBezTo>
                  <a:cubicBezTo>
                    <a:pt x="166" y="107"/>
                    <a:pt x="171" y="112"/>
                    <a:pt x="176" y="118"/>
                  </a:cubicBezTo>
                  <a:cubicBezTo>
                    <a:pt x="161" y="129"/>
                    <a:pt x="149" y="144"/>
                    <a:pt x="136" y="157"/>
                  </a:cubicBezTo>
                  <a:cubicBezTo>
                    <a:pt x="139" y="154"/>
                    <a:pt x="141" y="151"/>
                    <a:pt x="143" y="148"/>
                  </a:cubicBezTo>
                  <a:cubicBezTo>
                    <a:pt x="152" y="137"/>
                    <a:pt x="162" y="127"/>
                    <a:pt x="171" y="117"/>
                  </a:cubicBezTo>
                  <a:cubicBezTo>
                    <a:pt x="171" y="117"/>
                    <a:pt x="171" y="116"/>
                    <a:pt x="171" y="116"/>
                  </a:cubicBezTo>
                  <a:cubicBezTo>
                    <a:pt x="171" y="116"/>
                    <a:pt x="170" y="116"/>
                    <a:pt x="170" y="116"/>
                  </a:cubicBezTo>
                  <a:cubicBezTo>
                    <a:pt x="159" y="123"/>
                    <a:pt x="150" y="131"/>
                    <a:pt x="140" y="140"/>
                  </a:cubicBezTo>
                  <a:cubicBezTo>
                    <a:pt x="141" y="139"/>
                    <a:pt x="142" y="138"/>
                    <a:pt x="143" y="137"/>
                  </a:cubicBezTo>
                  <a:cubicBezTo>
                    <a:pt x="150" y="128"/>
                    <a:pt x="161" y="120"/>
                    <a:pt x="166" y="109"/>
                  </a:cubicBezTo>
                  <a:cubicBezTo>
                    <a:pt x="166" y="109"/>
                    <a:pt x="166" y="108"/>
                    <a:pt x="165" y="108"/>
                  </a:cubicBezTo>
                  <a:cubicBezTo>
                    <a:pt x="165" y="108"/>
                    <a:pt x="165" y="108"/>
                    <a:pt x="165" y="108"/>
                  </a:cubicBezTo>
                  <a:cubicBezTo>
                    <a:pt x="154" y="119"/>
                    <a:pt x="143" y="130"/>
                    <a:pt x="131" y="140"/>
                  </a:cubicBezTo>
                  <a:cubicBezTo>
                    <a:pt x="126" y="145"/>
                    <a:pt x="120" y="149"/>
                    <a:pt x="115" y="154"/>
                  </a:cubicBezTo>
                  <a:moveTo>
                    <a:pt x="61" y="169"/>
                  </a:moveTo>
                  <a:cubicBezTo>
                    <a:pt x="64" y="165"/>
                    <a:pt x="67" y="162"/>
                    <a:pt x="71" y="159"/>
                  </a:cubicBezTo>
                  <a:cubicBezTo>
                    <a:pt x="77" y="153"/>
                    <a:pt x="83" y="148"/>
                    <a:pt x="89" y="142"/>
                  </a:cubicBezTo>
                  <a:cubicBezTo>
                    <a:pt x="101" y="130"/>
                    <a:pt x="112" y="116"/>
                    <a:pt x="122" y="103"/>
                  </a:cubicBezTo>
                  <a:cubicBezTo>
                    <a:pt x="124" y="103"/>
                    <a:pt x="126" y="103"/>
                    <a:pt x="128" y="103"/>
                  </a:cubicBezTo>
                  <a:cubicBezTo>
                    <a:pt x="128" y="103"/>
                    <a:pt x="129" y="103"/>
                    <a:pt x="130" y="103"/>
                  </a:cubicBezTo>
                  <a:cubicBezTo>
                    <a:pt x="130" y="103"/>
                    <a:pt x="131" y="103"/>
                    <a:pt x="132" y="103"/>
                  </a:cubicBezTo>
                  <a:cubicBezTo>
                    <a:pt x="120" y="111"/>
                    <a:pt x="110" y="122"/>
                    <a:pt x="100" y="132"/>
                  </a:cubicBezTo>
                  <a:cubicBezTo>
                    <a:pt x="89" y="143"/>
                    <a:pt x="77" y="153"/>
                    <a:pt x="66" y="164"/>
                  </a:cubicBezTo>
                  <a:cubicBezTo>
                    <a:pt x="65" y="166"/>
                    <a:pt x="63" y="167"/>
                    <a:pt x="62" y="168"/>
                  </a:cubicBezTo>
                  <a:cubicBezTo>
                    <a:pt x="61" y="169"/>
                    <a:pt x="61" y="169"/>
                    <a:pt x="61" y="169"/>
                  </a:cubicBezTo>
                  <a:moveTo>
                    <a:pt x="12" y="158"/>
                  </a:moveTo>
                  <a:cubicBezTo>
                    <a:pt x="14" y="156"/>
                    <a:pt x="16" y="154"/>
                    <a:pt x="18" y="152"/>
                  </a:cubicBezTo>
                  <a:cubicBezTo>
                    <a:pt x="34" y="134"/>
                    <a:pt x="57" y="123"/>
                    <a:pt x="71" y="102"/>
                  </a:cubicBezTo>
                  <a:cubicBezTo>
                    <a:pt x="73" y="104"/>
                    <a:pt x="74" y="105"/>
                    <a:pt x="75" y="107"/>
                  </a:cubicBezTo>
                  <a:cubicBezTo>
                    <a:pt x="75" y="107"/>
                    <a:pt x="75" y="107"/>
                    <a:pt x="75" y="107"/>
                  </a:cubicBezTo>
                  <a:cubicBezTo>
                    <a:pt x="75" y="108"/>
                    <a:pt x="74" y="108"/>
                    <a:pt x="74" y="109"/>
                  </a:cubicBezTo>
                  <a:cubicBezTo>
                    <a:pt x="74" y="109"/>
                    <a:pt x="74" y="109"/>
                    <a:pt x="73" y="109"/>
                  </a:cubicBezTo>
                  <a:cubicBezTo>
                    <a:pt x="73" y="109"/>
                    <a:pt x="73" y="109"/>
                    <a:pt x="72" y="110"/>
                  </a:cubicBezTo>
                  <a:cubicBezTo>
                    <a:pt x="61" y="120"/>
                    <a:pt x="49" y="129"/>
                    <a:pt x="37" y="138"/>
                  </a:cubicBezTo>
                  <a:cubicBezTo>
                    <a:pt x="32" y="142"/>
                    <a:pt x="26" y="147"/>
                    <a:pt x="21" y="151"/>
                  </a:cubicBezTo>
                  <a:cubicBezTo>
                    <a:pt x="18" y="153"/>
                    <a:pt x="15" y="156"/>
                    <a:pt x="12" y="158"/>
                  </a:cubicBezTo>
                  <a:moveTo>
                    <a:pt x="10" y="149"/>
                  </a:moveTo>
                  <a:cubicBezTo>
                    <a:pt x="10" y="149"/>
                    <a:pt x="10" y="149"/>
                    <a:pt x="10" y="149"/>
                  </a:cubicBezTo>
                  <a:cubicBezTo>
                    <a:pt x="28" y="131"/>
                    <a:pt x="50" y="117"/>
                    <a:pt x="67" y="99"/>
                  </a:cubicBezTo>
                  <a:cubicBezTo>
                    <a:pt x="68" y="100"/>
                    <a:pt x="69" y="100"/>
                    <a:pt x="70" y="101"/>
                  </a:cubicBezTo>
                  <a:cubicBezTo>
                    <a:pt x="60" y="109"/>
                    <a:pt x="49" y="117"/>
                    <a:pt x="39" y="125"/>
                  </a:cubicBezTo>
                  <a:cubicBezTo>
                    <a:pt x="34" y="129"/>
                    <a:pt x="29" y="133"/>
                    <a:pt x="24" y="138"/>
                  </a:cubicBezTo>
                  <a:cubicBezTo>
                    <a:pt x="20" y="141"/>
                    <a:pt x="13" y="146"/>
                    <a:pt x="10" y="149"/>
                  </a:cubicBezTo>
                  <a:moveTo>
                    <a:pt x="31" y="111"/>
                  </a:moveTo>
                  <a:cubicBezTo>
                    <a:pt x="33" y="109"/>
                    <a:pt x="35" y="106"/>
                    <a:pt x="36" y="104"/>
                  </a:cubicBezTo>
                  <a:cubicBezTo>
                    <a:pt x="37" y="104"/>
                    <a:pt x="38" y="103"/>
                    <a:pt x="38" y="102"/>
                  </a:cubicBezTo>
                  <a:cubicBezTo>
                    <a:pt x="41" y="101"/>
                    <a:pt x="44" y="100"/>
                    <a:pt x="47" y="98"/>
                  </a:cubicBezTo>
                  <a:cubicBezTo>
                    <a:pt x="42" y="103"/>
                    <a:pt x="36" y="107"/>
                    <a:pt x="31" y="111"/>
                  </a:cubicBezTo>
                  <a:moveTo>
                    <a:pt x="10" y="147"/>
                  </a:moveTo>
                  <a:cubicBezTo>
                    <a:pt x="11" y="144"/>
                    <a:pt x="12" y="141"/>
                    <a:pt x="13" y="138"/>
                  </a:cubicBezTo>
                  <a:cubicBezTo>
                    <a:pt x="22" y="130"/>
                    <a:pt x="32" y="123"/>
                    <a:pt x="41" y="115"/>
                  </a:cubicBezTo>
                  <a:cubicBezTo>
                    <a:pt x="46" y="111"/>
                    <a:pt x="51" y="107"/>
                    <a:pt x="57" y="103"/>
                  </a:cubicBezTo>
                  <a:cubicBezTo>
                    <a:pt x="59" y="102"/>
                    <a:pt x="61" y="100"/>
                    <a:pt x="63" y="99"/>
                  </a:cubicBezTo>
                  <a:cubicBezTo>
                    <a:pt x="64" y="99"/>
                    <a:pt x="64" y="98"/>
                    <a:pt x="65" y="98"/>
                  </a:cubicBezTo>
                  <a:cubicBezTo>
                    <a:pt x="66" y="98"/>
                    <a:pt x="66" y="98"/>
                    <a:pt x="66" y="98"/>
                  </a:cubicBezTo>
                  <a:cubicBezTo>
                    <a:pt x="65" y="99"/>
                    <a:pt x="64" y="100"/>
                    <a:pt x="63" y="101"/>
                  </a:cubicBezTo>
                  <a:cubicBezTo>
                    <a:pt x="47" y="118"/>
                    <a:pt x="27" y="130"/>
                    <a:pt x="10" y="147"/>
                  </a:cubicBezTo>
                  <a:moveTo>
                    <a:pt x="17" y="133"/>
                  </a:moveTo>
                  <a:cubicBezTo>
                    <a:pt x="18" y="133"/>
                    <a:pt x="18" y="132"/>
                    <a:pt x="19" y="132"/>
                  </a:cubicBezTo>
                  <a:cubicBezTo>
                    <a:pt x="23" y="127"/>
                    <a:pt x="28" y="123"/>
                    <a:pt x="34" y="119"/>
                  </a:cubicBezTo>
                  <a:cubicBezTo>
                    <a:pt x="43" y="112"/>
                    <a:pt x="53" y="105"/>
                    <a:pt x="61" y="96"/>
                  </a:cubicBezTo>
                  <a:cubicBezTo>
                    <a:pt x="62" y="97"/>
                    <a:pt x="63" y="97"/>
                    <a:pt x="64" y="97"/>
                  </a:cubicBezTo>
                  <a:cubicBezTo>
                    <a:pt x="58" y="101"/>
                    <a:pt x="52" y="105"/>
                    <a:pt x="46" y="110"/>
                  </a:cubicBezTo>
                  <a:cubicBezTo>
                    <a:pt x="37" y="118"/>
                    <a:pt x="27" y="125"/>
                    <a:pt x="17" y="133"/>
                  </a:cubicBezTo>
                  <a:moveTo>
                    <a:pt x="17" y="132"/>
                  </a:moveTo>
                  <a:cubicBezTo>
                    <a:pt x="19" y="127"/>
                    <a:pt x="23" y="122"/>
                    <a:pt x="26" y="119"/>
                  </a:cubicBezTo>
                  <a:cubicBezTo>
                    <a:pt x="31" y="115"/>
                    <a:pt x="36" y="110"/>
                    <a:pt x="41" y="106"/>
                  </a:cubicBezTo>
                  <a:cubicBezTo>
                    <a:pt x="45" y="104"/>
                    <a:pt x="48" y="102"/>
                    <a:pt x="51" y="100"/>
                  </a:cubicBezTo>
                  <a:cubicBezTo>
                    <a:pt x="54" y="98"/>
                    <a:pt x="57" y="97"/>
                    <a:pt x="59" y="96"/>
                  </a:cubicBezTo>
                  <a:cubicBezTo>
                    <a:pt x="60" y="96"/>
                    <a:pt x="60" y="96"/>
                    <a:pt x="60" y="96"/>
                  </a:cubicBezTo>
                  <a:cubicBezTo>
                    <a:pt x="59" y="97"/>
                    <a:pt x="56" y="100"/>
                    <a:pt x="56" y="100"/>
                  </a:cubicBezTo>
                  <a:cubicBezTo>
                    <a:pt x="47" y="108"/>
                    <a:pt x="38" y="114"/>
                    <a:pt x="28" y="121"/>
                  </a:cubicBezTo>
                  <a:cubicBezTo>
                    <a:pt x="24" y="124"/>
                    <a:pt x="20" y="128"/>
                    <a:pt x="17" y="132"/>
                  </a:cubicBezTo>
                  <a:moveTo>
                    <a:pt x="40" y="106"/>
                  </a:moveTo>
                  <a:cubicBezTo>
                    <a:pt x="44" y="103"/>
                    <a:pt x="47" y="100"/>
                    <a:pt x="51" y="97"/>
                  </a:cubicBezTo>
                  <a:cubicBezTo>
                    <a:pt x="53" y="97"/>
                    <a:pt x="54" y="96"/>
                    <a:pt x="56" y="96"/>
                  </a:cubicBezTo>
                  <a:cubicBezTo>
                    <a:pt x="51" y="99"/>
                    <a:pt x="45" y="102"/>
                    <a:pt x="40" y="106"/>
                  </a:cubicBezTo>
                  <a:moveTo>
                    <a:pt x="43" y="95"/>
                  </a:moveTo>
                  <a:cubicBezTo>
                    <a:pt x="50" y="85"/>
                    <a:pt x="58" y="75"/>
                    <a:pt x="64" y="65"/>
                  </a:cubicBezTo>
                  <a:cubicBezTo>
                    <a:pt x="77" y="46"/>
                    <a:pt x="71" y="25"/>
                    <a:pt x="60" y="6"/>
                  </a:cubicBezTo>
                  <a:cubicBezTo>
                    <a:pt x="68" y="5"/>
                    <a:pt x="76" y="5"/>
                    <a:pt x="84" y="5"/>
                  </a:cubicBezTo>
                  <a:cubicBezTo>
                    <a:pt x="88" y="5"/>
                    <a:pt x="91" y="5"/>
                    <a:pt x="95" y="5"/>
                  </a:cubicBezTo>
                  <a:cubicBezTo>
                    <a:pt x="98" y="5"/>
                    <a:pt x="102" y="5"/>
                    <a:pt x="105" y="5"/>
                  </a:cubicBezTo>
                  <a:cubicBezTo>
                    <a:pt x="107" y="5"/>
                    <a:pt x="110" y="5"/>
                    <a:pt x="112" y="5"/>
                  </a:cubicBezTo>
                  <a:cubicBezTo>
                    <a:pt x="103" y="20"/>
                    <a:pt x="99" y="35"/>
                    <a:pt x="108" y="52"/>
                  </a:cubicBezTo>
                  <a:cubicBezTo>
                    <a:pt x="118" y="70"/>
                    <a:pt x="139" y="84"/>
                    <a:pt x="154" y="97"/>
                  </a:cubicBezTo>
                  <a:cubicBezTo>
                    <a:pt x="155" y="98"/>
                    <a:pt x="155" y="98"/>
                    <a:pt x="156" y="99"/>
                  </a:cubicBezTo>
                  <a:cubicBezTo>
                    <a:pt x="154" y="99"/>
                    <a:pt x="153" y="100"/>
                    <a:pt x="151" y="101"/>
                  </a:cubicBezTo>
                  <a:cubicBezTo>
                    <a:pt x="150" y="103"/>
                    <a:pt x="148" y="103"/>
                    <a:pt x="146" y="103"/>
                  </a:cubicBezTo>
                  <a:cubicBezTo>
                    <a:pt x="141" y="103"/>
                    <a:pt x="135" y="99"/>
                    <a:pt x="131" y="98"/>
                  </a:cubicBezTo>
                  <a:cubicBezTo>
                    <a:pt x="130" y="98"/>
                    <a:pt x="128" y="98"/>
                    <a:pt x="127" y="98"/>
                  </a:cubicBezTo>
                  <a:cubicBezTo>
                    <a:pt x="117" y="98"/>
                    <a:pt x="110" y="107"/>
                    <a:pt x="102" y="112"/>
                  </a:cubicBezTo>
                  <a:cubicBezTo>
                    <a:pt x="99" y="114"/>
                    <a:pt x="97" y="115"/>
                    <a:pt x="95" y="115"/>
                  </a:cubicBezTo>
                  <a:cubicBezTo>
                    <a:pt x="85" y="115"/>
                    <a:pt x="78" y="101"/>
                    <a:pt x="71" y="96"/>
                  </a:cubicBezTo>
                  <a:cubicBezTo>
                    <a:pt x="66" y="93"/>
                    <a:pt x="62" y="92"/>
                    <a:pt x="58" y="92"/>
                  </a:cubicBezTo>
                  <a:cubicBezTo>
                    <a:pt x="53" y="92"/>
                    <a:pt x="48" y="93"/>
                    <a:pt x="43" y="95"/>
                  </a:cubicBezTo>
                  <a:moveTo>
                    <a:pt x="84" y="0"/>
                  </a:moveTo>
                  <a:cubicBezTo>
                    <a:pt x="75" y="0"/>
                    <a:pt x="66" y="0"/>
                    <a:pt x="57" y="2"/>
                  </a:cubicBezTo>
                  <a:cubicBezTo>
                    <a:pt x="55" y="3"/>
                    <a:pt x="55" y="4"/>
                    <a:pt x="55" y="5"/>
                  </a:cubicBezTo>
                  <a:cubicBezTo>
                    <a:pt x="55" y="6"/>
                    <a:pt x="55" y="7"/>
                    <a:pt x="55" y="8"/>
                  </a:cubicBezTo>
                  <a:cubicBezTo>
                    <a:pt x="61" y="18"/>
                    <a:pt x="66" y="28"/>
                    <a:pt x="67" y="39"/>
                  </a:cubicBezTo>
                  <a:cubicBezTo>
                    <a:pt x="68" y="53"/>
                    <a:pt x="60" y="64"/>
                    <a:pt x="52" y="74"/>
                  </a:cubicBezTo>
                  <a:cubicBezTo>
                    <a:pt x="40" y="91"/>
                    <a:pt x="28" y="107"/>
                    <a:pt x="17" y="123"/>
                  </a:cubicBezTo>
                  <a:cubicBezTo>
                    <a:pt x="9" y="135"/>
                    <a:pt x="0" y="151"/>
                    <a:pt x="9" y="164"/>
                  </a:cubicBezTo>
                  <a:cubicBezTo>
                    <a:pt x="16" y="175"/>
                    <a:pt x="32" y="176"/>
                    <a:pt x="44" y="176"/>
                  </a:cubicBezTo>
                  <a:cubicBezTo>
                    <a:pt x="44" y="176"/>
                    <a:pt x="44" y="176"/>
                    <a:pt x="44" y="176"/>
                  </a:cubicBezTo>
                  <a:cubicBezTo>
                    <a:pt x="52" y="176"/>
                    <a:pt x="59" y="175"/>
                    <a:pt x="67" y="175"/>
                  </a:cubicBezTo>
                  <a:cubicBezTo>
                    <a:pt x="70" y="175"/>
                    <a:pt x="72" y="175"/>
                    <a:pt x="75" y="175"/>
                  </a:cubicBezTo>
                  <a:cubicBezTo>
                    <a:pt x="85" y="175"/>
                    <a:pt x="95" y="176"/>
                    <a:pt x="105" y="176"/>
                  </a:cubicBezTo>
                  <a:cubicBezTo>
                    <a:pt x="119" y="177"/>
                    <a:pt x="133" y="179"/>
                    <a:pt x="146" y="179"/>
                  </a:cubicBezTo>
                  <a:cubicBezTo>
                    <a:pt x="154" y="179"/>
                    <a:pt x="161" y="179"/>
                    <a:pt x="168" y="177"/>
                  </a:cubicBezTo>
                  <a:cubicBezTo>
                    <a:pt x="184" y="174"/>
                    <a:pt x="198" y="163"/>
                    <a:pt x="195" y="146"/>
                  </a:cubicBezTo>
                  <a:cubicBezTo>
                    <a:pt x="193" y="128"/>
                    <a:pt x="178" y="113"/>
                    <a:pt x="165" y="101"/>
                  </a:cubicBezTo>
                  <a:cubicBezTo>
                    <a:pt x="151" y="87"/>
                    <a:pt x="135" y="76"/>
                    <a:pt x="122" y="62"/>
                  </a:cubicBezTo>
                  <a:cubicBezTo>
                    <a:pt x="114" y="54"/>
                    <a:pt x="108" y="44"/>
                    <a:pt x="107" y="33"/>
                  </a:cubicBezTo>
                  <a:cubicBezTo>
                    <a:pt x="107" y="23"/>
                    <a:pt x="112" y="13"/>
                    <a:pt x="118" y="5"/>
                  </a:cubicBezTo>
                  <a:cubicBezTo>
                    <a:pt x="118" y="3"/>
                    <a:pt x="118" y="2"/>
                    <a:pt x="117" y="2"/>
                  </a:cubicBezTo>
                  <a:cubicBezTo>
                    <a:pt x="116" y="1"/>
                    <a:pt x="116" y="0"/>
                    <a:pt x="115" y="0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111" y="0"/>
                    <a:pt x="108" y="0"/>
                    <a:pt x="105" y="0"/>
                  </a:cubicBezTo>
                  <a:cubicBezTo>
                    <a:pt x="101" y="0"/>
                    <a:pt x="98" y="0"/>
                    <a:pt x="94" y="0"/>
                  </a:cubicBezTo>
                  <a:cubicBezTo>
                    <a:pt x="91" y="0"/>
                    <a:pt x="88" y="0"/>
                    <a:pt x="84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48"/>
            <p:cNvSpPr>
              <a:spLocks noEditPoints="1"/>
            </p:cNvSpPr>
            <p:nvPr/>
          </p:nvSpPr>
          <p:spPr bwMode="auto">
            <a:xfrm>
              <a:off x="2415844" y="3452739"/>
              <a:ext cx="312738" cy="360363"/>
            </a:xfrm>
            <a:custGeom>
              <a:avLst/>
              <a:gdLst>
                <a:gd name="T0" fmla="*/ 34 w 74"/>
                <a:gd name="T1" fmla="*/ 75 h 85"/>
                <a:gd name="T2" fmla="*/ 48 w 74"/>
                <a:gd name="T3" fmla="*/ 63 h 85"/>
                <a:gd name="T4" fmla="*/ 48 w 74"/>
                <a:gd name="T5" fmla="*/ 60 h 85"/>
                <a:gd name="T6" fmla="*/ 32 w 74"/>
                <a:gd name="T7" fmla="*/ 76 h 85"/>
                <a:gd name="T8" fmla="*/ 28 w 74"/>
                <a:gd name="T9" fmla="*/ 80 h 85"/>
                <a:gd name="T10" fmla="*/ 60 w 74"/>
                <a:gd name="T11" fmla="*/ 54 h 85"/>
                <a:gd name="T12" fmla="*/ 59 w 74"/>
                <a:gd name="T13" fmla="*/ 59 h 85"/>
                <a:gd name="T14" fmla="*/ 64 w 74"/>
                <a:gd name="T15" fmla="*/ 59 h 85"/>
                <a:gd name="T16" fmla="*/ 67 w 74"/>
                <a:gd name="T17" fmla="*/ 60 h 85"/>
                <a:gd name="T18" fmla="*/ 64 w 74"/>
                <a:gd name="T19" fmla="*/ 67 h 85"/>
                <a:gd name="T20" fmla="*/ 54 w 74"/>
                <a:gd name="T21" fmla="*/ 78 h 85"/>
                <a:gd name="T22" fmla="*/ 27 w 74"/>
                <a:gd name="T23" fmla="*/ 81 h 85"/>
                <a:gd name="T24" fmla="*/ 29 w 74"/>
                <a:gd name="T25" fmla="*/ 52 h 85"/>
                <a:gd name="T26" fmla="*/ 7 w 74"/>
                <a:gd name="T27" fmla="*/ 68 h 85"/>
                <a:gd name="T28" fmla="*/ 20 w 74"/>
                <a:gd name="T29" fmla="*/ 54 h 85"/>
                <a:gd name="T30" fmla="*/ 49 w 74"/>
                <a:gd name="T31" fmla="*/ 66 h 85"/>
                <a:gd name="T32" fmla="*/ 69 w 74"/>
                <a:gd name="T33" fmla="*/ 54 h 85"/>
                <a:gd name="T34" fmla="*/ 50 w 74"/>
                <a:gd name="T35" fmla="*/ 77 h 85"/>
                <a:gd name="T36" fmla="*/ 49 w 74"/>
                <a:gd name="T37" fmla="*/ 75 h 85"/>
                <a:gd name="T38" fmla="*/ 69 w 74"/>
                <a:gd name="T39" fmla="*/ 54 h 85"/>
                <a:gd name="T40" fmla="*/ 67 w 74"/>
                <a:gd name="T41" fmla="*/ 53 h 85"/>
                <a:gd name="T42" fmla="*/ 32 w 74"/>
                <a:gd name="T43" fmla="*/ 81 h 85"/>
                <a:gd name="T44" fmla="*/ 24 w 74"/>
                <a:gd name="T45" fmla="*/ 51 h 85"/>
                <a:gd name="T46" fmla="*/ 12 w 74"/>
                <a:gd name="T47" fmla="*/ 75 h 85"/>
                <a:gd name="T48" fmla="*/ 38 w 74"/>
                <a:gd name="T49" fmla="*/ 51 h 85"/>
                <a:gd name="T50" fmla="*/ 15 w 74"/>
                <a:gd name="T51" fmla="*/ 77 h 85"/>
                <a:gd name="T52" fmla="*/ 30 w 74"/>
                <a:gd name="T53" fmla="*/ 65 h 85"/>
                <a:gd name="T54" fmla="*/ 43 w 74"/>
                <a:gd name="T55" fmla="*/ 59 h 85"/>
                <a:gd name="T56" fmla="*/ 47 w 74"/>
                <a:gd name="T57" fmla="*/ 50 h 85"/>
                <a:gd name="T58" fmla="*/ 12 w 74"/>
                <a:gd name="T59" fmla="*/ 54 h 85"/>
                <a:gd name="T60" fmla="*/ 16 w 74"/>
                <a:gd name="T61" fmla="*/ 53 h 85"/>
                <a:gd name="T62" fmla="*/ 13 w 74"/>
                <a:gd name="T63" fmla="*/ 76 h 85"/>
                <a:gd name="T64" fmla="*/ 42 w 74"/>
                <a:gd name="T65" fmla="*/ 52 h 85"/>
                <a:gd name="T66" fmla="*/ 14 w 74"/>
                <a:gd name="T67" fmla="*/ 58 h 85"/>
                <a:gd name="T68" fmla="*/ 6 w 74"/>
                <a:gd name="T69" fmla="*/ 66 h 85"/>
                <a:gd name="T70" fmla="*/ 49 w 74"/>
                <a:gd name="T71" fmla="*/ 50 h 85"/>
                <a:gd name="T72" fmla="*/ 34 w 74"/>
                <a:gd name="T73" fmla="*/ 67 h 85"/>
                <a:gd name="T74" fmla="*/ 18 w 74"/>
                <a:gd name="T75" fmla="*/ 77 h 85"/>
                <a:gd name="T76" fmla="*/ 11 w 74"/>
                <a:gd name="T77" fmla="*/ 49 h 85"/>
                <a:gd name="T78" fmla="*/ 46 w 74"/>
                <a:gd name="T79" fmla="*/ 49 h 85"/>
                <a:gd name="T80" fmla="*/ 10 w 74"/>
                <a:gd name="T81" fmla="*/ 72 h 85"/>
                <a:gd name="T82" fmla="*/ 44 w 74"/>
                <a:gd name="T83" fmla="*/ 49 h 85"/>
                <a:gd name="T84" fmla="*/ 24 w 74"/>
                <a:gd name="T85" fmla="*/ 64 h 85"/>
                <a:gd name="T86" fmla="*/ 3 w 74"/>
                <a:gd name="T87" fmla="*/ 53 h 85"/>
                <a:gd name="T88" fmla="*/ 3 w 74"/>
                <a:gd name="T89" fmla="*/ 55 h 85"/>
                <a:gd name="T90" fmla="*/ 3 w 74"/>
                <a:gd name="T91" fmla="*/ 53 h 85"/>
                <a:gd name="T92" fmla="*/ 12 w 74"/>
                <a:gd name="T93" fmla="*/ 48 h 85"/>
                <a:gd name="T94" fmla="*/ 6 w 74"/>
                <a:gd name="T95" fmla="*/ 62 h 85"/>
                <a:gd name="T96" fmla="*/ 4 w 74"/>
                <a:gd name="T97" fmla="*/ 58 h 85"/>
                <a:gd name="T98" fmla="*/ 12 w 74"/>
                <a:gd name="T99" fmla="*/ 48 h 85"/>
                <a:gd name="T100" fmla="*/ 43 w 74"/>
                <a:gd name="T101" fmla="*/ 23 h 85"/>
                <a:gd name="T102" fmla="*/ 68 w 74"/>
                <a:gd name="T103" fmla="*/ 49 h 85"/>
                <a:gd name="T104" fmla="*/ 34 w 74"/>
                <a:gd name="T105" fmla="*/ 48 h 85"/>
                <a:gd name="T106" fmla="*/ 3 w 74"/>
                <a:gd name="T107" fmla="*/ 47 h 85"/>
                <a:gd name="T108" fmla="*/ 32 w 74"/>
                <a:gd name="T109" fmla="*/ 23 h 85"/>
                <a:gd name="T110" fmla="*/ 28 w 74"/>
                <a:gd name="T111" fmla="*/ 21 h 85"/>
                <a:gd name="T112" fmla="*/ 37 w 74"/>
                <a:gd name="T113" fmla="*/ 85 h 85"/>
                <a:gd name="T114" fmla="*/ 45 w 74"/>
                <a:gd name="T115" fmla="*/ 2 h 85"/>
                <a:gd name="T116" fmla="*/ 31 w 74"/>
                <a:gd name="T117" fmla="*/ 0 h 85"/>
                <a:gd name="T118" fmla="*/ 31 w 74"/>
                <a:gd name="T119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74" h="85">
                  <a:moveTo>
                    <a:pt x="56" y="77"/>
                  </a:moveTo>
                  <a:cubicBezTo>
                    <a:pt x="58" y="75"/>
                    <a:pt x="60" y="73"/>
                    <a:pt x="62" y="70"/>
                  </a:cubicBezTo>
                  <a:cubicBezTo>
                    <a:pt x="63" y="69"/>
                    <a:pt x="64" y="68"/>
                    <a:pt x="66" y="67"/>
                  </a:cubicBezTo>
                  <a:cubicBezTo>
                    <a:pt x="63" y="71"/>
                    <a:pt x="60" y="74"/>
                    <a:pt x="56" y="77"/>
                  </a:cubicBezTo>
                  <a:moveTo>
                    <a:pt x="34" y="75"/>
                  </a:moveTo>
                  <a:cubicBezTo>
                    <a:pt x="36" y="72"/>
                    <a:pt x="39" y="69"/>
                    <a:pt x="42" y="67"/>
                  </a:cubicBezTo>
                  <a:cubicBezTo>
                    <a:pt x="47" y="63"/>
                    <a:pt x="53" y="59"/>
                    <a:pt x="57" y="54"/>
                  </a:cubicBezTo>
                  <a:cubicBezTo>
                    <a:pt x="57" y="54"/>
                    <a:pt x="58" y="54"/>
                    <a:pt x="58" y="54"/>
                  </a:cubicBezTo>
                  <a:cubicBezTo>
                    <a:pt x="58" y="54"/>
                    <a:pt x="58" y="54"/>
                    <a:pt x="58" y="54"/>
                  </a:cubicBezTo>
                  <a:cubicBezTo>
                    <a:pt x="55" y="57"/>
                    <a:pt x="52" y="60"/>
                    <a:pt x="48" y="63"/>
                  </a:cubicBezTo>
                  <a:cubicBezTo>
                    <a:pt x="43" y="67"/>
                    <a:pt x="39" y="71"/>
                    <a:pt x="34" y="75"/>
                  </a:cubicBezTo>
                  <a:moveTo>
                    <a:pt x="25" y="81"/>
                  </a:moveTo>
                  <a:cubicBezTo>
                    <a:pt x="24" y="81"/>
                    <a:pt x="22" y="80"/>
                    <a:pt x="20" y="80"/>
                  </a:cubicBezTo>
                  <a:cubicBezTo>
                    <a:pt x="27" y="75"/>
                    <a:pt x="34" y="70"/>
                    <a:pt x="41" y="65"/>
                  </a:cubicBezTo>
                  <a:cubicBezTo>
                    <a:pt x="43" y="63"/>
                    <a:pt x="46" y="62"/>
                    <a:pt x="48" y="60"/>
                  </a:cubicBezTo>
                  <a:cubicBezTo>
                    <a:pt x="50" y="58"/>
                    <a:pt x="52" y="57"/>
                    <a:pt x="54" y="55"/>
                  </a:cubicBezTo>
                  <a:cubicBezTo>
                    <a:pt x="55" y="54"/>
                    <a:pt x="56" y="54"/>
                    <a:pt x="56" y="54"/>
                  </a:cubicBezTo>
                  <a:cubicBezTo>
                    <a:pt x="56" y="54"/>
                    <a:pt x="56" y="54"/>
                    <a:pt x="55" y="55"/>
                  </a:cubicBezTo>
                  <a:cubicBezTo>
                    <a:pt x="51" y="60"/>
                    <a:pt x="45" y="64"/>
                    <a:pt x="40" y="68"/>
                  </a:cubicBezTo>
                  <a:cubicBezTo>
                    <a:pt x="37" y="70"/>
                    <a:pt x="34" y="73"/>
                    <a:pt x="32" y="76"/>
                  </a:cubicBezTo>
                  <a:cubicBezTo>
                    <a:pt x="30" y="77"/>
                    <a:pt x="29" y="78"/>
                    <a:pt x="28" y="79"/>
                  </a:cubicBezTo>
                  <a:cubicBezTo>
                    <a:pt x="27" y="80"/>
                    <a:pt x="26" y="81"/>
                    <a:pt x="25" y="81"/>
                  </a:cubicBezTo>
                  <a:cubicBezTo>
                    <a:pt x="25" y="81"/>
                    <a:pt x="25" y="81"/>
                    <a:pt x="25" y="81"/>
                  </a:cubicBezTo>
                  <a:moveTo>
                    <a:pt x="27" y="81"/>
                  </a:moveTo>
                  <a:cubicBezTo>
                    <a:pt x="27" y="81"/>
                    <a:pt x="28" y="81"/>
                    <a:pt x="28" y="80"/>
                  </a:cubicBezTo>
                  <a:cubicBezTo>
                    <a:pt x="29" y="79"/>
                    <a:pt x="30" y="79"/>
                    <a:pt x="30" y="78"/>
                  </a:cubicBezTo>
                  <a:cubicBezTo>
                    <a:pt x="36" y="74"/>
                    <a:pt x="41" y="69"/>
                    <a:pt x="46" y="65"/>
                  </a:cubicBezTo>
                  <a:cubicBezTo>
                    <a:pt x="49" y="63"/>
                    <a:pt x="52" y="61"/>
                    <a:pt x="54" y="58"/>
                  </a:cubicBezTo>
                  <a:cubicBezTo>
                    <a:pt x="55" y="57"/>
                    <a:pt x="57" y="56"/>
                    <a:pt x="58" y="55"/>
                  </a:cubicBezTo>
                  <a:cubicBezTo>
                    <a:pt x="59" y="55"/>
                    <a:pt x="59" y="54"/>
                    <a:pt x="60" y="54"/>
                  </a:cubicBezTo>
                  <a:cubicBezTo>
                    <a:pt x="61" y="53"/>
                    <a:pt x="61" y="53"/>
                    <a:pt x="62" y="53"/>
                  </a:cubicBezTo>
                  <a:cubicBezTo>
                    <a:pt x="53" y="64"/>
                    <a:pt x="40" y="71"/>
                    <a:pt x="30" y="81"/>
                  </a:cubicBezTo>
                  <a:cubicBezTo>
                    <a:pt x="31" y="82"/>
                    <a:pt x="31" y="82"/>
                    <a:pt x="31" y="82"/>
                  </a:cubicBezTo>
                  <a:cubicBezTo>
                    <a:pt x="41" y="74"/>
                    <a:pt x="52" y="66"/>
                    <a:pt x="62" y="57"/>
                  </a:cubicBezTo>
                  <a:cubicBezTo>
                    <a:pt x="61" y="58"/>
                    <a:pt x="60" y="59"/>
                    <a:pt x="59" y="59"/>
                  </a:cubicBezTo>
                  <a:cubicBezTo>
                    <a:pt x="57" y="62"/>
                    <a:pt x="54" y="65"/>
                    <a:pt x="51" y="67"/>
                  </a:cubicBezTo>
                  <a:cubicBezTo>
                    <a:pt x="46" y="72"/>
                    <a:pt x="40" y="77"/>
                    <a:pt x="35" y="82"/>
                  </a:cubicBezTo>
                  <a:cubicBezTo>
                    <a:pt x="35" y="82"/>
                    <a:pt x="35" y="82"/>
                    <a:pt x="35" y="82"/>
                  </a:cubicBezTo>
                  <a:cubicBezTo>
                    <a:pt x="46" y="75"/>
                    <a:pt x="55" y="67"/>
                    <a:pt x="64" y="59"/>
                  </a:cubicBezTo>
                  <a:cubicBezTo>
                    <a:pt x="64" y="59"/>
                    <a:pt x="64" y="59"/>
                    <a:pt x="64" y="59"/>
                  </a:cubicBezTo>
                  <a:cubicBezTo>
                    <a:pt x="62" y="61"/>
                    <a:pt x="59" y="64"/>
                    <a:pt x="56" y="67"/>
                  </a:cubicBezTo>
                  <a:cubicBezTo>
                    <a:pt x="51" y="72"/>
                    <a:pt x="46" y="76"/>
                    <a:pt x="41" y="81"/>
                  </a:cubicBezTo>
                  <a:cubicBezTo>
                    <a:pt x="42" y="82"/>
                    <a:pt x="42" y="82"/>
                    <a:pt x="42" y="82"/>
                  </a:cubicBezTo>
                  <a:cubicBezTo>
                    <a:pt x="50" y="76"/>
                    <a:pt x="57" y="68"/>
                    <a:pt x="65" y="61"/>
                  </a:cubicBezTo>
                  <a:cubicBezTo>
                    <a:pt x="66" y="61"/>
                    <a:pt x="67" y="60"/>
                    <a:pt x="67" y="60"/>
                  </a:cubicBezTo>
                  <a:cubicBezTo>
                    <a:pt x="67" y="60"/>
                    <a:pt x="66" y="62"/>
                    <a:pt x="65" y="62"/>
                  </a:cubicBezTo>
                  <a:cubicBezTo>
                    <a:pt x="64" y="64"/>
                    <a:pt x="62" y="65"/>
                    <a:pt x="60" y="67"/>
                  </a:cubicBezTo>
                  <a:cubicBezTo>
                    <a:pt x="56" y="70"/>
                    <a:pt x="52" y="75"/>
                    <a:pt x="48" y="79"/>
                  </a:cubicBezTo>
                  <a:cubicBezTo>
                    <a:pt x="48" y="79"/>
                    <a:pt x="48" y="79"/>
                    <a:pt x="48" y="79"/>
                  </a:cubicBezTo>
                  <a:cubicBezTo>
                    <a:pt x="54" y="77"/>
                    <a:pt x="59" y="72"/>
                    <a:pt x="64" y="67"/>
                  </a:cubicBezTo>
                  <a:cubicBezTo>
                    <a:pt x="64" y="67"/>
                    <a:pt x="66" y="65"/>
                    <a:pt x="67" y="65"/>
                  </a:cubicBezTo>
                  <a:cubicBezTo>
                    <a:pt x="66" y="66"/>
                    <a:pt x="66" y="66"/>
                    <a:pt x="66" y="66"/>
                  </a:cubicBezTo>
                  <a:cubicBezTo>
                    <a:pt x="65" y="67"/>
                    <a:pt x="64" y="68"/>
                    <a:pt x="62" y="69"/>
                  </a:cubicBezTo>
                  <a:cubicBezTo>
                    <a:pt x="59" y="72"/>
                    <a:pt x="57" y="75"/>
                    <a:pt x="54" y="78"/>
                  </a:cubicBezTo>
                  <a:cubicBezTo>
                    <a:pt x="54" y="78"/>
                    <a:pt x="54" y="78"/>
                    <a:pt x="54" y="78"/>
                  </a:cubicBezTo>
                  <a:cubicBezTo>
                    <a:pt x="49" y="81"/>
                    <a:pt x="43" y="82"/>
                    <a:pt x="37" y="82"/>
                  </a:cubicBezTo>
                  <a:cubicBezTo>
                    <a:pt x="37" y="82"/>
                    <a:pt x="36" y="82"/>
                    <a:pt x="36" y="82"/>
                  </a:cubicBezTo>
                  <a:cubicBezTo>
                    <a:pt x="32" y="82"/>
                    <a:pt x="29" y="82"/>
                    <a:pt x="26" y="81"/>
                  </a:cubicBezTo>
                  <a:cubicBezTo>
                    <a:pt x="27" y="81"/>
                    <a:pt x="27" y="81"/>
                    <a:pt x="27" y="81"/>
                  </a:cubicBezTo>
                  <a:cubicBezTo>
                    <a:pt x="27" y="81"/>
                    <a:pt x="27" y="81"/>
                    <a:pt x="27" y="81"/>
                  </a:cubicBezTo>
                  <a:moveTo>
                    <a:pt x="9" y="72"/>
                  </a:moveTo>
                  <a:cubicBezTo>
                    <a:pt x="8" y="71"/>
                    <a:pt x="8" y="70"/>
                    <a:pt x="7" y="69"/>
                  </a:cubicBezTo>
                  <a:cubicBezTo>
                    <a:pt x="11" y="67"/>
                    <a:pt x="15" y="64"/>
                    <a:pt x="18" y="61"/>
                  </a:cubicBezTo>
                  <a:cubicBezTo>
                    <a:pt x="20" y="59"/>
                    <a:pt x="22" y="57"/>
                    <a:pt x="24" y="55"/>
                  </a:cubicBezTo>
                  <a:cubicBezTo>
                    <a:pt x="26" y="54"/>
                    <a:pt x="27" y="53"/>
                    <a:pt x="29" y="52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30" y="52"/>
                    <a:pt x="30" y="52"/>
                    <a:pt x="30" y="52"/>
                  </a:cubicBezTo>
                  <a:cubicBezTo>
                    <a:pt x="30" y="52"/>
                    <a:pt x="30" y="52"/>
                    <a:pt x="30" y="52"/>
                  </a:cubicBezTo>
                  <a:cubicBezTo>
                    <a:pt x="23" y="59"/>
                    <a:pt x="14" y="63"/>
                    <a:pt x="9" y="72"/>
                  </a:cubicBezTo>
                  <a:moveTo>
                    <a:pt x="7" y="68"/>
                  </a:moveTo>
                  <a:cubicBezTo>
                    <a:pt x="6" y="68"/>
                    <a:pt x="6" y="67"/>
                    <a:pt x="6" y="67"/>
                  </a:cubicBezTo>
                  <a:cubicBezTo>
                    <a:pt x="9" y="64"/>
                    <a:pt x="11" y="62"/>
                    <a:pt x="14" y="60"/>
                  </a:cubicBezTo>
                  <a:cubicBezTo>
                    <a:pt x="15" y="58"/>
                    <a:pt x="16" y="57"/>
                    <a:pt x="18" y="56"/>
                  </a:cubicBezTo>
                  <a:cubicBezTo>
                    <a:pt x="19" y="55"/>
                    <a:pt x="22" y="52"/>
                    <a:pt x="22" y="52"/>
                  </a:cubicBezTo>
                  <a:cubicBezTo>
                    <a:pt x="22" y="52"/>
                    <a:pt x="22" y="53"/>
                    <a:pt x="20" y="54"/>
                  </a:cubicBezTo>
                  <a:cubicBezTo>
                    <a:pt x="18" y="57"/>
                    <a:pt x="16" y="60"/>
                    <a:pt x="13" y="63"/>
                  </a:cubicBezTo>
                  <a:cubicBezTo>
                    <a:pt x="11" y="64"/>
                    <a:pt x="8" y="66"/>
                    <a:pt x="7" y="68"/>
                  </a:cubicBezTo>
                  <a:moveTo>
                    <a:pt x="32" y="81"/>
                  </a:moveTo>
                  <a:cubicBezTo>
                    <a:pt x="33" y="80"/>
                    <a:pt x="33" y="80"/>
                    <a:pt x="33" y="80"/>
                  </a:cubicBezTo>
                  <a:cubicBezTo>
                    <a:pt x="38" y="75"/>
                    <a:pt x="44" y="71"/>
                    <a:pt x="49" y="66"/>
                  </a:cubicBezTo>
                  <a:cubicBezTo>
                    <a:pt x="54" y="61"/>
                    <a:pt x="59" y="57"/>
                    <a:pt x="63" y="53"/>
                  </a:cubicBezTo>
                  <a:cubicBezTo>
                    <a:pt x="64" y="52"/>
                    <a:pt x="66" y="51"/>
                    <a:pt x="68" y="51"/>
                  </a:cubicBezTo>
                  <a:cubicBezTo>
                    <a:pt x="68" y="51"/>
                    <a:pt x="69" y="51"/>
                    <a:pt x="69" y="51"/>
                  </a:cubicBezTo>
                  <a:cubicBezTo>
                    <a:pt x="70" y="51"/>
                    <a:pt x="70" y="51"/>
                    <a:pt x="70" y="51"/>
                  </a:cubicBezTo>
                  <a:cubicBezTo>
                    <a:pt x="70" y="52"/>
                    <a:pt x="69" y="53"/>
                    <a:pt x="69" y="54"/>
                  </a:cubicBezTo>
                  <a:cubicBezTo>
                    <a:pt x="69" y="58"/>
                    <a:pt x="68" y="61"/>
                    <a:pt x="67" y="64"/>
                  </a:cubicBezTo>
                  <a:cubicBezTo>
                    <a:pt x="64" y="66"/>
                    <a:pt x="62" y="68"/>
                    <a:pt x="59" y="71"/>
                  </a:cubicBezTo>
                  <a:cubicBezTo>
                    <a:pt x="57" y="73"/>
                    <a:pt x="55" y="74"/>
                    <a:pt x="53" y="76"/>
                  </a:cubicBezTo>
                  <a:cubicBezTo>
                    <a:pt x="53" y="76"/>
                    <a:pt x="50" y="78"/>
                    <a:pt x="49" y="78"/>
                  </a:cubicBezTo>
                  <a:cubicBezTo>
                    <a:pt x="49" y="78"/>
                    <a:pt x="49" y="78"/>
                    <a:pt x="50" y="77"/>
                  </a:cubicBezTo>
                  <a:cubicBezTo>
                    <a:pt x="54" y="74"/>
                    <a:pt x="57" y="70"/>
                    <a:pt x="61" y="67"/>
                  </a:cubicBezTo>
                  <a:cubicBezTo>
                    <a:pt x="64" y="64"/>
                    <a:pt x="67" y="62"/>
                    <a:pt x="69" y="58"/>
                  </a:cubicBezTo>
                  <a:cubicBezTo>
                    <a:pt x="68" y="58"/>
                    <a:pt x="68" y="58"/>
                    <a:pt x="68" y="58"/>
                  </a:cubicBezTo>
                  <a:cubicBezTo>
                    <a:pt x="64" y="62"/>
                    <a:pt x="60" y="65"/>
                    <a:pt x="56" y="68"/>
                  </a:cubicBezTo>
                  <a:cubicBezTo>
                    <a:pt x="54" y="71"/>
                    <a:pt x="52" y="73"/>
                    <a:pt x="49" y="75"/>
                  </a:cubicBezTo>
                  <a:cubicBezTo>
                    <a:pt x="48" y="76"/>
                    <a:pt x="44" y="79"/>
                    <a:pt x="43" y="80"/>
                  </a:cubicBezTo>
                  <a:cubicBezTo>
                    <a:pt x="51" y="73"/>
                    <a:pt x="59" y="65"/>
                    <a:pt x="67" y="56"/>
                  </a:cubicBezTo>
                  <a:cubicBezTo>
                    <a:pt x="68" y="56"/>
                    <a:pt x="68" y="56"/>
                    <a:pt x="68" y="56"/>
                  </a:cubicBezTo>
                  <a:cubicBezTo>
                    <a:pt x="68" y="55"/>
                    <a:pt x="69" y="55"/>
                    <a:pt x="69" y="55"/>
                  </a:cubicBezTo>
                  <a:cubicBezTo>
                    <a:pt x="69" y="54"/>
                    <a:pt x="69" y="54"/>
                    <a:pt x="69" y="54"/>
                  </a:cubicBezTo>
                  <a:cubicBezTo>
                    <a:pt x="63" y="59"/>
                    <a:pt x="57" y="64"/>
                    <a:pt x="52" y="69"/>
                  </a:cubicBezTo>
                  <a:cubicBezTo>
                    <a:pt x="49" y="71"/>
                    <a:pt x="46" y="73"/>
                    <a:pt x="44" y="75"/>
                  </a:cubicBezTo>
                  <a:cubicBezTo>
                    <a:pt x="42" y="77"/>
                    <a:pt x="41" y="78"/>
                    <a:pt x="39" y="79"/>
                  </a:cubicBezTo>
                  <a:cubicBezTo>
                    <a:pt x="43" y="75"/>
                    <a:pt x="48" y="71"/>
                    <a:pt x="52" y="67"/>
                  </a:cubicBezTo>
                  <a:cubicBezTo>
                    <a:pt x="57" y="62"/>
                    <a:pt x="63" y="58"/>
                    <a:pt x="67" y="53"/>
                  </a:cubicBezTo>
                  <a:cubicBezTo>
                    <a:pt x="67" y="52"/>
                    <a:pt x="67" y="52"/>
                    <a:pt x="67" y="52"/>
                  </a:cubicBezTo>
                  <a:cubicBezTo>
                    <a:pt x="61" y="57"/>
                    <a:pt x="55" y="62"/>
                    <a:pt x="50" y="67"/>
                  </a:cubicBezTo>
                  <a:cubicBezTo>
                    <a:pt x="46" y="69"/>
                    <a:pt x="43" y="72"/>
                    <a:pt x="39" y="75"/>
                  </a:cubicBezTo>
                  <a:cubicBezTo>
                    <a:pt x="38" y="76"/>
                    <a:pt x="36" y="77"/>
                    <a:pt x="34" y="79"/>
                  </a:cubicBezTo>
                  <a:cubicBezTo>
                    <a:pt x="34" y="79"/>
                    <a:pt x="33" y="80"/>
                    <a:pt x="32" y="81"/>
                  </a:cubicBezTo>
                  <a:moveTo>
                    <a:pt x="8" y="68"/>
                  </a:moveTo>
                  <a:cubicBezTo>
                    <a:pt x="8" y="68"/>
                    <a:pt x="9" y="66"/>
                    <a:pt x="10" y="66"/>
                  </a:cubicBezTo>
                  <a:cubicBezTo>
                    <a:pt x="11" y="65"/>
                    <a:pt x="13" y="64"/>
                    <a:pt x="14" y="62"/>
                  </a:cubicBezTo>
                  <a:cubicBezTo>
                    <a:pt x="18" y="59"/>
                    <a:pt x="21" y="55"/>
                    <a:pt x="24" y="51"/>
                  </a:cubicBezTo>
                  <a:cubicBezTo>
                    <a:pt x="24" y="51"/>
                    <a:pt x="24" y="51"/>
                    <a:pt x="24" y="51"/>
                  </a:cubicBezTo>
                  <a:cubicBezTo>
                    <a:pt x="25" y="51"/>
                    <a:pt x="26" y="52"/>
                    <a:pt x="27" y="52"/>
                  </a:cubicBezTo>
                  <a:cubicBezTo>
                    <a:pt x="28" y="52"/>
                    <a:pt x="28" y="52"/>
                    <a:pt x="28" y="52"/>
                  </a:cubicBezTo>
                  <a:cubicBezTo>
                    <a:pt x="21" y="57"/>
                    <a:pt x="16" y="62"/>
                    <a:pt x="10" y="67"/>
                  </a:cubicBezTo>
                  <a:cubicBezTo>
                    <a:pt x="9" y="67"/>
                    <a:pt x="8" y="68"/>
                    <a:pt x="8" y="68"/>
                  </a:cubicBezTo>
                  <a:moveTo>
                    <a:pt x="12" y="75"/>
                  </a:moveTo>
                  <a:cubicBezTo>
                    <a:pt x="12" y="75"/>
                    <a:pt x="12" y="75"/>
                    <a:pt x="12" y="75"/>
                  </a:cubicBezTo>
                  <a:cubicBezTo>
                    <a:pt x="11" y="74"/>
                    <a:pt x="10" y="73"/>
                    <a:pt x="10" y="73"/>
                  </a:cubicBezTo>
                  <a:cubicBezTo>
                    <a:pt x="19" y="67"/>
                    <a:pt x="26" y="57"/>
                    <a:pt x="35" y="52"/>
                  </a:cubicBezTo>
                  <a:cubicBezTo>
                    <a:pt x="35" y="52"/>
                    <a:pt x="38" y="50"/>
                    <a:pt x="38" y="50"/>
                  </a:cubicBezTo>
                  <a:cubicBezTo>
                    <a:pt x="38" y="50"/>
                    <a:pt x="38" y="50"/>
                    <a:pt x="38" y="51"/>
                  </a:cubicBezTo>
                  <a:cubicBezTo>
                    <a:pt x="37" y="51"/>
                    <a:pt x="36" y="52"/>
                    <a:pt x="35" y="53"/>
                  </a:cubicBezTo>
                  <a:cubicBezTo>
                    <a:pt x="32" y="56"/>
                    <a:pt x="29" y="58"/>
                    <a:pt x="27" y="60"/>
                  </a:cubicBezTo>
                  <a:cubicBezTo>
                    <a:pt x="21" y="65"/>
                    <a:pt x="17" y="70"/>
                    <a:pt x="12" y="75"/>
                  </a:cubicBezTo>
                  <a:moveTo>
                    <a:pt x="20" y="80"/>
                  </a:moveTo>
                  <a:cubicBezTo>
                    <a:pt x="18" y="79"/>
                    <a:pt x="16" y="78"/>
                    <a:pt x="15" y="77"/>
                  </a:cubicBezTo>
                  <a:cubicBezTo>
                    <a:pt x="15" y="77"/>
                    <a:pt x="15" y="77"/>
                    <a:pt x="15" y="77"/>
                  </a:cubicBezTo>
                  <a:cubicBezTo>
                    <a:pt x="20" y="72"/>
                    <a:pt x="25" y="67"/>
                    <a:pt x="30" y="63"/>
                  </a:cubicBezTo>
                  <a:cubicBezTo>
                    <a:pt x="33" y="60"/>
                    <a:pt x="37" y="58"/>
                    <a:pt x="40" y="55"/>
                  </a:cubicBezTo>
                  <a:cubicBezTo>
                    <a:pt x="42" y="54"/>
                    <a:pt x="46" y="52"/>
                    <a:pt x="47" y="50"/>
                  </a:cubicBezTo>
                  <a:cubicBezTo>
                    <a:pt x="41" y="55"/>
                    <a:pt x="35" y="60"/>
                    <a:pt x="30" y="65"/>
                  </a:cubicBezTo>
                  <a:cubicBezTo>
                    <a:pt x="25" y="69"/>
                    <a:pt x="20" y="73"/>
                    <a:pt x="17" y="78"/>
                  </a:cubicBezTo>
                  <a:cubicBezTo>
                    <a:pt x="17" y="78"/>
                    <a:pt x="17" y="78"/>
                    <a:pt x="17" y="78"/>
                  </a:cubicBezTo>
                  <a:cubicBezTo>
                    <a:pt x="23" y="74"/>
                    <a:pt x="28" y="70"/>
                    <a:pt x="33" y="66"/>
                  </a:cubicBezTo>
                  <a:cubicBezTo>
                    <a:pt x="39" y="62"/>
                    <a:pt x="45" y="56"/>
                    <a:pt x="51" y="53"/>
                  </a:cubicBezTo>
                  <a:cubicBezTo>
                    <a:pt x="49" y="54"/>
                    <a:pt x="46" y="57"/>
                    <a:pt x="43" y="59"/>
                  </a:cubicBezTo>
                  <a:cubicBezTo>
                    <a:pt x="40" y="62"/>
                    <a:pt x="37" y="64"/>
                    <a:pt x="34" y="67"/>
                  </a:cubicBezTo>
                  <a:cubicBezTo>
                    <a:pt x="31" y="70"/>
                    <a:pt x="28" y="73"/>
                    <a:pt x="25" y="75"/>
                  </a:cubicBezTo>
                  <a:cubicBezTo>
                    <a:pt x="23" y="77"/>
                    <a:pt x="21" y="78"/>
                    <a:pt x="20" y="80"/>
                  </a:cubicBezTo>
                  <a:moveTo>
                    <a:pt x="47" y="50"/>
                  </a:moveTo>
                  <a:cubicBezTo>
                    <a:pt x="47" y="50"/>
                    <a:pt x="47" y="50"/>
                    <a:pt x="47" y="50"/>
                  </a:cubicBezTo>
                  <a:cubicBezTo>
                    <a:pt x="47" y="50"/>
                    <a:pt x="47" y="50"/>
                    <a:pt x="47" y="50"/>
                  </a:cubicBezTo>
                  <a:moveTo>
                    <a:pt x="6" y="66"/>
                  </a:moveTo>
                  <a:cubicBezTo>
                    <a:pt x="5" y="64"/>
                    <a:pt x="4" y="62"/>
                    <a:pt x="4" y="60"/>
                  </a:cubicBezTo>
                  <a:cubicBezTo>
                    <a:pt x="8" y="57"/>
                    <a:pt x="11" y="53"/>
                    <a:pt x="15" y="50"/>
                  </a:cubicBezTo>
                  <a:cubicBezTo>
                    <a:pt x="15" y="50"/>
                    <a:pt x="13" y="53"/>
                    <a:pt x="12" y="54"/>
                  </a:cubicBezTo>
                  <a:cubicBezTo>
                    <a:pt x="11" y="55"/>
                    <a:pt x="10" y="56"/>
                    <a:pt x="9" y="57"/>
                  </a:cubicBezTo>
                  <a:cubicBezTo>
                    <a:pt x="7" y="59"/>
                    <a:pt x="6" y="61"/>
                    <a:pt x="5" y="63"/>
                  </a:cubicBezTo>
                  <a:cubicBezTo>
                    <a:pt x="5" y="63"/>
                    <a:pt x="5" y="63"/>
                    <a:pt x="5" y="63"/>
                  </a:cubicBezTo>
                  <a:cubicBezTo>
                    <a:pt x="8" y="62"/>
                    <a:pt x="10" y="59"/>
                    <a:pt x="12" y="57"/>
                  </a:cubicBezTo>
                  <a:cubicBezTo>
                    <a:pt x="13" y="56"/>
                    <a:pt x="15" y="55"/>
                    <a:pt x="16" y="53"/>
                  </a:cubicBezTo>
                  <a:cubicBezTo>
                    <a:pt x="16" y="53"/>
                    <a:pt x="18" y="51"/>
                    <a:pt x="19" y="51"/>
                  </a:cubicBezTo>
                  <a:cubicBezTo>
                    <a:pt x="19" y="51"/>
                    <a:pt x="19" y="51"/>
                    <a:pt x="18" y="52"/>
                  </a:cubicBezTo>
                  <a:cubicBezTo>
                    <a:pt x="15" y="57"/>
                    <a:pt x="9" y="61"/>
                    <a:pt x="6" y="66"/>
                  </a:cubicBezTo>
                  <a:moveTo>
                    <a:pt x="14" y="77"/>
                  </a:moveTo>
                  <a:cubicBezTo>
                    <a:pt x="14" y="77"/>
                    <a:pt x="13" y="76"/>
                    <a:pt x="13" y="76"/>
                  </a:cubicBezTo>
                  <a:cubicBezTo>
                    <a:pt x="18" y="71"/>
                    <a:pt x="23" y="66"/>
                    <a:pt x="29" y="62"/>
                  </a:cubicBezTo>
                  <a:cubicBezTo>
                    <a:pt x="32" y="59"/>
                    <a:pt x="35" y="57"/>
                    <a:pt x="38" y="54"/>
                  </a:cubicBezTo>
                  <a:cubicBezTo>
                    <a:pt x="40" y="53"/>
                    <a:pt x="41" y="52"/>
                    <a:pt x="43" y="51"/>
                  </a:cubicBezTo>
                  <a:cubicBezTo>
                    <a:pt x="44" y="50"/>
                    <a:pt x="44" y="50"/>
                    <a:pt x="44" y="50"/>
                  </a:cubicBezTo>
                  <a:cubicBezTo>
                    <a:pt x="45" y="50"/>
                    <a:pt x="42" y="52"/>
                    <a:pt x="42" y="52"/>
                  </a:cubicBezTo>
                  <a:cubicBezTo>
                    <a:pt x="37" y="56"/>
                    <a:pt x="33" y="59"/>
                    <a:pt x="28" y="63"/>
                  </a:cubicBezTo>
                  <a:cubicBezTo>
                    <a:pt x="24" y="68"/>
                    <a:pt x="19" y="72"/>
                    <a:pt x="14" y="77"/>
                  </a:cubicBezTo>
                  <a:cubicBezTo>
                    <a:pt x="14" y="77"/>
                    <a:pt x="14" y="77"/>
                    <a:pt x="14" y="77"/>
                  </a:cubicBezTo>
                  <a:moveTo>
                    <a:pt x="6" y="66"/>
                  </a:moveTo>
                  <a:cubicBezTo>
                    <a:pt x="8" y="64"/>
                    <a:pt x="11" y="60"/>
                    <a:pt x="14" y="58"/>
                  </a:cubicBezTo>
                  <a:cubicBezTo>
                    <a:pt x="16" y="56"/>
                    <a:pt x="18" y="53"/>
                    <a:pt x="20" y="50"/>
                  </a:cubicBezTo>
                  <a:cubicBezTo>
                    <a:pt x="20" y="50"/>
                    <a:pt x="20" y="50"/>
                    <a:pt x="20" y="50"/>
                  </a:cubicBezTo>
                  <a:cubicBezTo>
                    <a:pt x="21" y="50"/>
                    <a:pt x="22" y="50"/>
                    <a:pt x="23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17" y="55"/>
                    <a:pt x="12" y="61"/>
                    <a:pt x="6" y="66"/>
                  </a:cubicBezTo>
                  <a:moveTo>
                    <a:pt x="18" y="77"/>
                  </a:moveTo>
                  <a:cubicBezTo>
                    <a:pt x="18" y="77"/>
                    <a:pt x="19" y="75"/>
                    <a:pt x="20" y="75"/>
                  </a:cubicBezTo>
                  <a:cubicBezTo>
                    <a:pt x="21" y="74"/>
                    <a:pt x="22" y="72"/>
                    <a:pt x="24" y="71"/>
                  </a:cubicBezTo>
                  <a:cubicBezTo>
                    <a:pt x="26" y="69"/>
                    <a:pt x="29" y="67"/>
                    <a:pt x="31" y="65"/>
                  </a:cubicBezTo>
                  <a:cubicBezTo>
                    <a:pt x="37" y="60"/>
                    <a:pt x="43" y="55"/>
                    <a:pt x="49" y="50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51" y="50"/>
                    <a:pt x="53" y="52"/>
                    <a:pt x="55" y="53"/>
                  </a:cubicBezTo>
                  <a:cubicBezTo>
                    <a:pt x="50" y="57"/>
                    <a:pt x="46" y="61"/>
                    <a:pt x="40" y="65"/>
                  </a:cubicBezTo>
                  <a:cubicBezTo>
                    <a:pt x="37" y="67"/>
                    <a:pt x="33" y="70"/>
                    <a:pt x="29" y="73"/>
                  </a:cubicBezTo>
                  <a:cubicBezTo>
                    <a:pt x="31" y="71"/>
                    <a:pt x="32" y="69"/>
                    <a:pt x="34" y="67"/>
                  </a:cubicBezTo>
                  <a:cubicBezTo>
                    <a:pt x="40" y="62"/>
                    <a:pt x="46" y="57"/>
                    <a:pt x="52" y="52"/>
                  </a:cubicBezTo>
                  <a:cubicBezTo>
                    <a:pt x="52" y="52"/>
                    <a:pt x="52" y="52"/>
                    <a:pt x="52" y="52"/>
                  </a:cubicBezTo>
                  <a:cubicBezTo>
                    <a:pt x="47" y="54"/>
                    <a:pt x="42" y="58"/>
                    <a:pt x="38" y="62"/>
                  </a:cubicBezTo>
                  <a:cubicBezTo>
                    <a:pt x="32" y="67"/>
                    <a:pt x="26" y="71"/>
                    <a:pt x="19" y="76"/>
                  </a:cubicBezTo>
                  <a:cubicBezTo>
                    <a:pt x="18" y="76"/>
                    <a:pt x="18" y="77"/>
                    <a:pt x="18" y="77"/>
                  </a:cubicBezTo>
                  <a:moveTo>
                    <a:pt x="3" y="58"/>
                  </a:moveTo>
                  <a:cubicBezTo>
                    <a:pt x="3" y="57"/>
                    <a:pt x="3" y="57"/>
                    <a:pt x="3" y="56"/>
                  </a:cubicBezTo>
                  <a:cubicBezTo>
                    <a:pt x="4" y="55"/>
                    <a:pt x="5" y="54"/>
                    <a:pt x="7" y="53"/>
                  </a:cubicBezTo>
                  <a:cubicBezTo>
                    <a:pt x="8" y="52"/>
                    <a:pt x="9" y="51"/>
                    <a:pt x="10" y="50"/>
                  </a:cubicBezTo>
                  <a:cubicBezTo>
                    <a:pt x="11" y="49"/>
                    <a:pt x="11" y="49"/>
                    <a:pt x="11" y="49"/>
                  </a:cubicBezTo>
                  <a:cubicBezTo>
                    <a:pt x="12" y="49"/>
                    <a:pt x="10" y="51"/>
                    <a:pt x="10" y="51"/>
                  </a:cubicBezTo>
                  <a:cubicBezTo>
                    <a:pt x="8" y="53"/>
                    <a:pt x="5" y="55"/>
                    <a:pt x="3" y="58"/>
                  </a:cubicBezTo>
                  <a:moveTo>
                    <a:pt x="35" y="58"/>
                  </a:moveTo>
                  <a:cubicBezTo>
                    <a:pt x="36" y="57"/>
                    <a:pt x="37" y="56"/>
                    <a:pt x="39" y="55"/>
                  </a:cubicBezTo>
                  <a:cubicBezTo>
                    <a:pt x="41" y="53"/>
                    <a:pt x="44" y="52"/>
                    <a:pt x="46" y="49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7" y="49"/>
                    <a:pt x="47" y="49"/>
                    <a:pt x="47" y="49"/>
                  </a:cubicBezTo>
                  <a:cubicBezTo>
                    <a:pt x="47" y="49"/>
                    <a:pt x="48" y="49"/>
                    <a:pt x="48" y="49"/>
                  </a:cubicBezTo>
                  <a:cubicBezTo>
                    <a:pt x="43" y="52"/>
                    <a:pt x="39" y="55"/>
                    <a:pt x="35" y="58"/>
                  </a:cubicBezTo>
                  <a:moveTo>
                    <a:pt x="10" y="72"/>
                  </a:moveTo>
                  <a:cubicBezTo>
                    <a:pt x="10" y="70"/>
                    <a:pt x="12" y="69"/>
                    <a:pt x="13" y="67"/>
                  </a:cubicBezTo>
                  <a:cubicBezTo>
                    <a:pt x="15" y="65"/>
                    <a:pt x="18" y="63"/>
                    <a:pt x="20" y="61"/>
                  </a:cubicBezTo>
                  <a:cubicBezTo>
                    <a:pt x="24" y="58"/>
                    <a:pt x="28" y="55"/>
                    <a:pt x="31" y="52"/>
                  </a:cubicBezTo>
                  <a:cubicBezTo>
                    <a:pt x="32" y="52"/>
                    <a:pt x="33" y="51"/>
                    <a:pt x="35" y="51"/>
                  </a:cubicBezTo>
                  <a:cubicBezTo>
                    <a:pt x="38" y="50"/>
                    <a:pt x="41" y="49"/>
                    <a:pt x="44" y="49"/>
                  </a:cubicBezTo>
                  <a:cubicBezTo>
                    <a:pt x="44" y="49"/>
                    <a:pt x="45" y="49"/>
                    <a:pt x="45" y="49"/>
                  </a:cubicBezTo>
                  <a:cubicBezTo>
                    <a:pt x="34" y="56"/>
                    <a:pt x="25" y="64"/>
                    <a:pt x="15" y="73"/>
                  </a:cubicBezTo>
                  <a:cubicBezTo>
                    <a:pt x="15" y="73"/>
                    <a:pt x="15" y="73"/>
                    <a:pt x="14" y="74"/>
                  </a:cubicBezTo>
                  <a:cubicBezTo>
                    <a:pt x="15" y="73"/>
                    <a:pt x="16" y="72"/>
                    <a:pt x="16" y="71"/>
                  </a:cubicBezTo>
                  <a:cubicBezTo>
                    <a:pt x="19" y="69"/>
                    <a:pt x="21" y="66"/>
                    <a:pt x="24" y="64"/>
                  </a:cubicBezTo>
                  <a:cubicBezTo>
                    <a:pt x="29" y="59"/>
                    <a:pt x="34" y="54"/>
                    <a:pt x="40" y="50"/>
                  </a:cubicBezTo>
                  <a:cubicBezTo>
                    <a:pt x="39" y="49"/>
                    <a:pt x="39" y="49"/>
                    <a:pt x="39" y="49"/>
                  </a:cubicBezTo>
                  <a:cubicBezTo>
                    <a:pt x="28" y="53"/>
                    <a:pt x="21" y="64"/>
                    <a:pt x="12" y="70"/>
                  </a:cubicBezTo>
                  <a:cubicBezTo>
                    <a:pt x="10" y="72"/>
                    <a:pt x="10" y="72"/>
                    <a:pt x="10" y="72"/>
                  </a:cubicBezTo>
                  <a:moveTo>
                    <a:pt x="3" y="53"/>
                  </a:moveTo>
                  <a:cubicBezTo>
                    <a:pt x="4" y="52"/>
                    <a:pt x="5" y="51"/>
                    <a:pt x="7" y="50"/>
                  </a:cubicBezTo>
                  <a:cubicBezTo>
                    <a:pt x="7" y="49"/>
                    <a:pt x="7" y="49"/>
                    <a:pt x="8" y="49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49"/>
                    <a:pt x="7" y="50"/>
                    <a:pt x="7" y="51"/>
                  </a:cubicBezTo>
                  <a:cubicBezTo>
                    <a:pt x="5" y="52"/>
                    <a:pt x="4" y="54"/>
                    <a:pt x="3" y="55"/>
                  </a:cubicBezTo>
                  <a:cubicBezTo>
                    <a:pt x="3" y="55"/>
                    <a:pt x="3" y="54"/>
                    <a:pt x="3" y="54"/>
                  </a:cubicBezTo>
                  <a:cubicBezTo>
                    <a:pt x="3" y="53"/>
                    <a:pt x="3" y="52"/>
                    <a:pt x="3" y="51"/>
                  </a:cubicBezTo>
                  <a:cubicBezTo>
                    <a:pt x="4" y="50"/>
                    <a:pt x="5" y="49"/>
                    <a:pt x="7" y="49"/>
                  </a:cubicBezTo>
                  <a:cubicBezTo>
                    <a:pt x="5" y="50"/>
                    <a:pt x="4" y="51"/>
                    <a:pt x="3" y="52"/>
                  </a:cubicBezTo>
                  <a:cubicBezTo>
                    <a:pt x="3" y="53"/>
                    <a:pt x="3" y="53"/>
                    <a:pt x="3" y="53"/>
                  </a:cubicBezTo>
                  <a:moveTo>
                    <a:pt x="4" y="58"/>
                  </a:moveTo>
                  <a:cubicBezTo>
                    <a:pt x="4" y="58"/>
                    <a:pt x="4" y="57"/>
                    <a:pt x="5" y="56"/>
                  </a:cubicBezTo>
                  <a:cubicBezTo>
                    <a:pt x="6" y="55"/>
                    <a:pt x="7" y="55"/>
                    <a:pt x="8" y="54"/>
                  </a:cubicBezTo>
                  <a:cubicBezTo>
                    <a:pt x="9" y="52"/>
                    <a:pt x="11" y="51"/>
                    <a:pt x="12" y="49"/>
                  </a:cubicBezTo>
                  <a:cubicBezTo>
                    <a:pt x="12" y="48"/>
                    <a:pt x="12" y="48"/>
                    <a:pt x="12" y="48"/>
                  </a:cubicBezTo>
                  <a:cubicBezTo>
                    <a:pt x="15" y="49"/>
                    <a:pt x="17" y="49"/>
                    <a:pt x="19" y="49"/>
                  </a:cubicBezTo>
                  <a:cubicBezTo>
                    <a:pt x="20" y="50"/>
                    <a:pt x="20" y="50"/>
                    <a:pt x="20" y="50"/>
                  </a:cubicBezTo>
                  <a:cubicBezTo>
                    <a:pt x="17" y="51"/>
                    <a:pt x="16" y="53"/>
                    <a:pt x="14" y="55"/>
                  </a:cubicBezTo>
                  <a:cubicBezTo>
                    <a:pt x="12" y="56"/>
                    <a:pt x="11" y="57"/>
                    <a:pt x="10" y="59"/>
                  </a:cubicBezTo>
                  <a:cubicBezTo>
                    <a:pt x="9" y="60"/>
                    <a:pt x="7" y="61"/>
                    <a:pt x="6" y="62"/>
                  </a:cubicBezTo>
                  <a:cubicBezTo>
                    <a:pt x="8" y="59"/>
                    <a:pt x="10" y="57"/>
                    <a:pt x="12" y="55"/>
                  </a:cubicBezTo>
                  <a:cubicBezTo>
                    <a:pt x="14" y="53"/>
                    <a:pt x="15" y="52"/>
                    <a:pt x="16" y="49"/>
                  </a:cubicBezTo>
                  <a:cubicBezTo>
                    <a:pt x="16" y="49"/>
                    <a:pt x="16" y="49"/>
                    <a:pt x="16" y="49"/>
                  </a:cubicBezTo>
                  <a:cubicBezTo>
                    <a:pt x="12" y="51"/>
                    <a:pt x="9" y="54"/>
                    <a:pt x="5" y="58"/>
                  </a:cubicBezTo>
                  <a:cubicBezTo>
                    <a:pt x="5" y="58"/>
                    <a:pt x="4" y="58"/>
                    <a:pt x="4" y="58"/>
                  </a:cubicBezTo>
                  <a:moveTo>
                    <a:pt x="4" y="54"/>
                  </a:moveTo>
                  <a:cubicBezTo>
                    <a:pt x="5" y="53"/>
                    <a:pt x="6" y="53"/>
                    <a:pt x="6" y="52"/>
                  </a:cubicBezTo>
                  <a:cubicBezTo>
                    <a:pt x="7" y="51"/>
                    <a:pt x="8" y="50"/>
                    <a:pt x="9" y="48"/>
                  </a:cubicBezTo>
                  <a:cubicBezTo>
                    <a:pt x="10" y="48"/>
                    <a:pt x="10" y="48"/>
                    <a:pt x="11" y="48"/>
                  </a:cubicBezTo>
                  <a:cubicBezTo>
                    <a:pt x="11" y="48"/>
                    <a:pt x="12" y="48"/>
                    <a:pt x="12" y="48"/>
                  </a:cubicBezTo>
                  <a:cubicBezTo>
                    <a:pt x="9" y="50"/>
                    <a:pt x="7" y="52"/>
                    <a:pt x="4" y="54"/>
                  </a:cubicBezTo>
                  <a:moveTo>
                    <a:pt x="45" y="2"/>
                  </a:moveTo>
                  <a:cubicBezTo>
                    <a:pt x="44" y="2"/>
                    <a:pt x="43" y="3"/>
                    <a:pt x="43" y="3"/>
                  </a:cubicBezTo>
                  <a:cubicBezTo>
                    <a:pt x="44" y="10"/>
                    <a:pt x="43" y="16"/>
                    <a:pt x="43" y="22"/>
                  </a:cubicBezTo>
                  <a:cubicBezTo>
                    <a:pt x="43" y="23"/>
                    <a:pt x="43" y="23"/>
                    <a:pt x="43" y="23"/>
                  </a:cubicBezTo>
                  <a:cubicBezTo>
                    <a:pt x="43" y="23"/>
                    <a:pt x="44" y="24"/>
                    <a:pt x="44" y="24"/>
                  </a:cubicBezTo>
                  <a:cubicBezTo>
                    <a:pt x="44" y="24"/>
                    <a:pt x="44" y="24"/>
                    <a:pt x="44" y="24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60" y="24"/>
                    <a:pt x="68" y="36"/>
                    <a:pt x="69" y="49"/>
                  </a:cubicBezTo>
                  <a:cubicBezTo>
                    <a:pt x="69" y="49"/>
                    <a:pt x="68" y="49"/>
                    <a:pt x="68" y="49"/>
                  </a:cubicBezTo>
                  <a:cubicBezTo>
                    <a:pt x="67" y="49"/>
                    <a:pt x="65" y="49"/>
                    <a:pt x="64" y="50"/>
                  </a:cubicBezTo>
                  <a:cubicBezTo>
                    <a:pt x="62" y="51"/>
                    <a:pt x="60" y="51"/>
                    <a:pt x="59" y="51"/>
                  </a:cubicBezTo>
                  <a:cubicBezTo>
                    <a:pt x="57" y="51"/>
                    <a:pt x="55" y="50"/>
                    <a:pt x="53" y="49"/>
                  </a:cubicBezTo>
                  <a:cubicBezTo>
                    <a:pt x="50" y="47"/>
                    <a:pt x="47" y="46"/>
                    <a:pt x="44" y="46"/>
                  </a:cubicBezTo>
                  <a:cubicBezTo>
                    <a:pt x="41" y="46"/>
                    <a:pt x="37" y="47"/>
                    <a:pt x="34" y="48"/>
                  </a:cubicBezTo>
                  <a:cubicBezTo>
                    <a:pt x="32" y="49"/>
                    <a:pt x="30" y="49"/>
                    <a:pt x="29" y="49"/>
                  </a:cubicBezTo>
                  <a:cubicBezTo>
                    <a:pt x="27" y="49"/>
                    <a:pt x="25" y="49"/>
                    <a:pt x="22" y="48"/>
                  </a:cubicBezTo>
                  <a:cubicBezTo>
                    <a:pt x="20" y="47"/>
                    <a:pt x="17" y="46"/>
                    <a:pt x="15" y="46"/>
                  </a:cubicBezTo>
                  <a:cubicBezTo>
                    <a:pt x="13" y="46"/>
                    <a:pt x="12" y="46"/>
                    <a:pt x="11" y="46"/>
                  </a:cubicBezTo>
                  <a:cubicBezTo>
                    <a:pt x="8" y="46"/>
                    <a:pt x="6" y="46"/>
                    <a:pt x="3" y="47"/>
                  </a:cubicBezTo>
                  <a:cubicBezTo>
                    <a:pt x="6" y="35"/>
                    <a:pt x="16" y="24"/>
                    <a:pt x="28" y="24"/>
                  </a:cubicBezTo>
                  <a:cubicBezTo>
                    <a:pt x="29" y="24"/>
                    <a:pt x="29" y="24"/>
                    <a:pt x="30" y="24"/>
                  </a:cubicBezTo>
                  <a:cubicBezTo>
                    <a:pt x="30" y="24"/>
                    <a:pt x="30" y="24"/>
                    <a:pt x="30" y="24"/>
                  </a:cubicBezTo>
                  <a:cubicBezTo>
                    <a:pt x="30" y="24"/>
                    <a:pt x="31" y="24"/>
                    <a:pt x="31" y="24"/>
                  </a:cubicBezTo>
                  <a:cubicBezTo>
                    <a:pt x="31" y="24"/>
                    <a:pt x="32" y="23"/>
                    <a:pt x="32" y="23"/>
                  </a:cubicBezTo>
                  <a:cubicBezTo>
                    <a:pt x="33" y="18"/>
                    <a:pt x="32" y="13"/>
                    <a:pt x="32" y="8"/>
                  </a:cubicBezTo>
                  <a:cubicBezTo>
                    <a:pt x="32" y="8"/>
                    <a:pt x="31" y="8"/>
                    <a:pt x="31" y="8"/>
                  </a:cubicBezTo>
                  <a:cubicBezTo>
                    <a:pt x="30" y="8"/>
                    <a:pt x="30" y="8"/>
                    <a:pt x="29" y="7"/>
                  </a:cubicBezTo>
                  <a:cubicBezTo>
                    <a:pt x="30" y="12"/>
                    <a:pt x="30" y="17"/>
                    <a:pt x="29" y="21"/>
                  </a:cubicBezTo>
                  <a:cubicBezTo>
                    <a:pt x="29" y="21"/>
                    <a:pt x="29" y="21"/>
                    <a:pt x="28" y="21"/>
                  </a:cubicBezTo>
                  <a:cubicBezTo>
                    <a:pt x="14" y="21"/>
                    <a:pt x="2" y="36"/>
                    <a:pt x="0" y="50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51"/>
                    <a:pt x="0" y="52"/>
                    <a:pt x="0" y="53"/>
                  </a:cubicBezTo>
                  <a:cubicBezTo>
                    <a:pt x="0" y="61"/>
                    <a:pt x="3" y="70"/>
                    <a:pt x="9" y="76"/>
                  </a:cubicBezTo>
                  <a:cubicBezTo>
                    <a:pt x="16" y="83"/>
                    <a:pt x="28" y="85"/>
                    <a:pt x="37" y="85"/>
                  </a:cubicBezTo>
                  <a:cubicBezTo>
                    <a:pt x="37" y="85"/>
                    <a:pt x="37" y="85"/>
                    <a:pt x="37" y="85"/>
                  </a:cubicBezTo>
                  <a:cubicBezTo>
                    <a:pt x="46" y="85"/>
                    <a:pt x="56" y="81"/>
                    <a:pt x="63" y="75"/>
                  </a:cubicBezTo>
                  <a:cubicBezTo>
                    <a:pt x="68" y="70"/>
                    <a:pt x="71" y="63"/>
                    <a:pt x="72" y="55"/>
                  </a:cubicBezTo>
                  <a:cubicBezTo>
                    <a:pt x="74" y="39"/>
                    <a:pt x="63" y="21"/>
                    <a:pt x="45" y="21"/>
                  </a:cubicBezTo>
                  <a:cubicBezTo>
                    <a:pt x="46" y="15"/>
                    <a:pt x="46" y="8"/>
                    <a:pt x="45" y="2"/>
                  </a:cubicBezTo>
                  <a:cubicBezTo>
                    <a:pt x="45" y="2"/>
                    <a:pt x="45" y="2"/>
                    <a:pt x="45" y="2"/>
                  </a:cubicBezTo>
                  <a:moveTo>
                    <a:pt x="38" y="1"/>
                  </a:moveTo>
                  <a:cubicBezTo>
                    <a:pt x="36" y="1"/>
                    <a:pt x="33" y="2"/>
                    <a:pt x="31" y="3"/>
                  </a:cubicBezTo>
                  <a:cubicBezTo>
                    <a:pt x="33" y="3"/>
                    <a:pt x="36" y="2"/>
                    <a:pt x="38" y="1"/>
                  </a:cubicBezTo>
                  <a:moveTo>
                    <a:pt x="31" y="0"/>
                  </a:moveTo>
                  <a:cubicBezTo>
                    <a:pt x="31" y="0"/>
                    <a:pt x="30" y="0"/>
                    <a:pt x="30" y="1"/>
                  </a:cubicBezTo>
                  <a:cubicBezTo>
                    <a:pt x="30" y="1"/>
                    <a:pt x="29" y="1"/>
                    <a:pt x="29" y="2"/>
                  </a:cubicBezTo>
                  <a:cubicBezTo>
                    <a:pt x="31" y="2"/>
                    <a:pt x="33" y="1"/>
                    <a:pt x="34" y="1"/>
                  </a:cubicBezTo>
                  <a:cubicBezTo>
                    <a:pt x="33" y="1"/>
                    <a:pt x="32" y="0"/>
                    <a:pt x="31" y="0"/>
                  </a:cubicBezTo>
                  <a:cubicBezTo>
                    <a:pt x="31" y="0"/>
                    <a:pt x="31" y="0"/>
                    <a:pt x="31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49"/>
            <p:cNvSpPr>
              <a:spLocks noEditPoints="1"/>
            </p:cNvSpPr>
            <p:nvPr/>
          </p:nvSpPr>
          <p:spPr bwMode="auto">
            <a:xfrm>
              <a:off x="7178344" y="3220964"/>
              <a:ext cx="474663" cy="546100"/>
            </a:xfrm>
            <a:custGeom>
              <a:avLst/>
              <a:gdLst>
                <a:gd name="T0" fmla="*/ 51 w 112"/>
                <a:gd name="T1" fmla="*/ 114 h 129"/>
                <a:gd name="T2" fmla="*/ 73 w 112"/>
                <a:gd name="T3" fmla="*/ 95 h 129"/>
                <a:gd name="T4" fmla="*/ 73 w 112"/>
                <a:gd name="T5" fmla="*/ 91 h 129"/>
                <a:gd name="T6" fmla="*/ 48 w 112"/>
                <a:gd name="T7" fmla="*/ 115 h 129"/>
                <a:gd name="T8" fmla="*/ 42 w 112"/>
                <a:gd name="T9" fmla="*/ 122 h 129"/>
                <a:gd name="T10" fmla="*/ 92 w 112"/>
                <a:gd name="T11" fmla="*/ 81 h 129"/>
                <a:gd name="T12" fmla="*/ 94 w 112"/>
                <a:gd name="T13" fmla="*/ 87 h 129"/>
                <a:gd name="T14" fmla="*/ 53 w 112"/>
                <a:gd name="T15" fmla="*/ 125 h 129"/>
                <a:gd name="T16" fmla="*/ 63 w 112"/>
                <a:gd name="T17" fmla="*/ 124 h 129"/>
                <a:gd name="T18" fmla="*/ 91 w 112"/>
                <a:gd name="T19" fmla="*/ 102 h 129"/>
                <a:gd name="T20" fmla="*/ 101 w 112"/>
                <a:gd name="T21" fmla="*/ 98 h 129"/>
                <a:gd name="T22" fmla="*/ 56 w 112"/>
                <a:gd name="T23" fmla="*/ 126 h 129"/>
                <a:gd name="T24" fmla="*/ 13 w 112"/>
                <a:gd name="T25" fmla="*/ 109 h 129"/>
                <a:gd name="T26" fmla="*/ 43 w 112"/>
                <a:gd name="T27" fmla="*/ 79 h 129"/>
                <a:gd name="T28" fmla="*/ 9 w 112"/>
                <a:gd name="T29" fmla="*/ 102 h 129"/>
                <a:gd name="T30" fmla="*/ 19 w 112"/>
                <a:gd name="T31" fmla="*/ 95 h 129"/>
                <a:gd name="T32" fmla="*/ 95 w 112"/>
                <a:gd name="T33" fmla="*/ 80 h 129"/>
                <a:gd name="T34" fmla="*/ 102 w 112"/>
                <a:gd name="T35" fmla="*/ 97 h 129"/>
                <a:gd name="T36" fmla="*/ 93 w 112"/>
                <a:gd name="T37" fmla="*/ 101 h 129"/>
                <a:gd name="T38" fmla="*/ 75 w 112"/>
                <a:gd name="T39" fmla="*/ 114 h 129"/>
                <a:gd name="T40" fmla="*/ 105 w 112"/>
                <a:gd name="T41" fmla="*/ 82 h 129"/>
                <a:gd name="T42" fmla="*/ 79 w 112"/>
                <a:gd name="T43" fmla="*/ 102 h 129"/>
                <a:gd name="T44" fmla="*/ 59 w 112"/>
                <a:gd name="T45" fmla="*/ 114 h 129"/>
                <a:gd name="T46" fmla="*/ 21 w 112"/>
                <a:gd name="T47" fmla="*/ 95 h 129"/>
                <a:gd name="T48" fmla="*/ 14 w 112"/>
                <a:gd name="T49" fmla="*/ 101 h 129"/>
                <a:gd name="T50" fmla="*/ 53 w 112"/>
                <a:gd name="T51" fmla="*/ 79 h 129"/>
                <a:gd name="T52" fmla="*/ 18 w 112"/>
                <a:gd name="T53" fmla="*/ 115 h 129"/>
                <a:gd name="T54" fmla="*/ 60 w 112"/>
                <a:gd name="T55" fmla="*/ 84 h 129"/>
                <a:gd name="T56" fmla="*/ 25 w 112"/>
                <a:gd name="T57" fmla="*/ 119 h 129"/>
                <a:gd name="T58" fmla="*/ 38 w 112"/>
                <a:gd name="T59" fmla="*/ 115 h 129"/>
                <a:gd name="T60" fmla="*/ 8 w 112"/>
                <a:gd name="T61" fmla="*/ 100 h 129"/>
                <a:gd name="T62" fmla="*/ 7 w 112"/>
                <a:gd name="T63" fmla="*/ 96 h 129"/>
                <a:gd name="T64" fmla="*/ 28 w 112"/>
                <a:gd name="T65" fmla="*/ 77 h 129"/>
                <a:gd name="T66" fmla="*/ 22 w 112"/>
                <a:gd name="T67" fmla="*/ 76 h 129"/>
                <a:gd name="T68" fmla="*/ 65 w 112"/>
                <a:gd name="T69" fmla="*/ 77 h 129"/>
                <a:gd name="T70" fmla="*/ 21 w 112"/>
                <a:gd name="T71" fmla="*/ 117 h 129"/>
                <a:gd name="T72" fmla="*/ 35 w 112"/>
                <a:gd name="T73" fmla="*/ 77 h 129"/>
                <a:gd name="T74" fmla="*/ 36 w 112"/>
                <a:gd name="T75" fmla="*/ 108 h 129"/>
                <a:gd name="T76" fmla="*/ 61 w 112"/>
                <a:gd name="T77" fmla="*/ 98 h 129"/>
                <a:gd name="T78" fmla="*/ 79 w 112"/>
                <a:gd name="T79" fmla="*/ 78 h 129"/>
                <a:gd name="T80" fmla="*/ 4 w 112"/>
                <a:gd name="T81" fmla="*/ 86 h 129"/>
                <a:gd name="T82" fmla="*/ 5 w 112"/>
                <a:gd name="T83" fmla="*/ 88 h 129"/>
                <a:gd name="T84" fmla="*/ 71 w 112"/>
                <a:gd name="T85" fmla="*/ 74 h 129"/>
                <a:gd name="T86" fmla="*/ 30 w 112"/>
                <a:gd name="T87" fmla="*/ 93 h 129"/>
                <a:gd name="T88" fmla="*/ 23 w 112"/>
                <a:gd name="T89" fmla="*/ 110 h 129"/>
                <a:gd name="T90" fmla="*/ 60 w 112"/>
                <a:gd name="T91" fmla="*/ 75 h 129"/>
                <a:gd name="T92" fmla="*/ 5 w 112"/>
                <a:gd name="T93" fmla="*/ 80 h 129"/>
                <a:gd name="T94" fmla="*/ 4 w 112"/>
                <a:gd name="T95" fmla="*/ 84 h 129"/>
                <a:gd name="T96" fmla="*/ 4 w 112"/>
                <a:gd name="T97" fmla="*/ 80 h 129"/>
                <a:gd name="T98" fmla="*/ 18 w 112"/>
                <a:gd name="T99" fmla="*/ 73 h 129"/>
                <a:gd name="T100" fmla="*/ 8 w 112"/>
                <a:gd name="T101" fmla="*/ 95 h 129"/>
                <a:gd name="T102" fmla="*/ 7 w 112"/>
                <a:gd name="T103" fmla="*/ 87 h 129"/>
                <a:gd name="T104" fmla="*/ 16 w 112"/>
                <a:gd name="T105" fmla="*/ 73 h 129"/>
                <a:gd name="T106" fmla="*/ 65 w 112"/>
                <a:gd name="T107" fmla="*/ 34 h 129"/>
                <a:gd name="T108" fmla="*/ 105 w 112"/>
                <a:gd name="T109" fmla="*/ 74 h 129"/>
                <a:gd name="T110" fmla="*/ 67 w 112"/>
                <a:gd name="T111" fmla="*/ 70 h 129"/>
                <a:gd name="T112" fmla="*/ 16 w 112"/>
                <a:gd name="T113" fmla="*/ 70 h 129"/>
                <a:gd name="T114" fmla="*/ 46 w 112"/>
                <a:gd name="T115" fmla="*/ 36 h 129"/>
                <a:gd name="T116" fmla="*/ 65 w 112"/>
                <a:gd name="T117" fmla="*/ 0 h 129"/>
                <a:gd name="T118" fmla="*/ 44 w 112"/>
                <a:gd name="T119" fmla="*/ 3 h 129"/>
                <a:gd name="T120" fmla="*/ 0 w 112"/>
                <a:gd name="T121" fmla="*/ 80 h 129"/>
                <a:gd name="T122" fmla="*/ 109 w 112"/>
                <a:gd name="T123" fmla="*/ 84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2" h="129">
                  <a:moveTo>
                    <a:pt x="85" y="117"/>
                  </a:moveTo>
                  <a:cubicBezTo>
                    <a:pt x="88" y="114"/>
                    <a:pt x="91" y="111"/>
                    <a:pt x="94" y="107"/>
                  </a:cubicBezTo>
                  <a:cubicBezTo>
                    <a:pt x="96" y="105"/>
                    <a:pt x="98" y="103"/>
                    <a:pt x="100" y="102"/>
                  </a:cubicBezTo>
                  <a:cubicBezTo>
                    <a:pt x="96" y="108"/>
                    <a:pt x="91" y="113"/>
                    <a:pt x="85" y="117"/>
                  </a:cubicBezTo>
                  <a:moveTo>
                    <a:pt x="51" y="114"/>
                  </a:moveTo>
                  <a:cubicBezTo>
                    <a:pt x="55" y="110"/>
                    <a:pt x="59" y="105"/>
                    <a:pt x="64" y="102"/>
                  </a:cubicBezTo>
                  <a:cubicBezTo>
                    <a:pt x="72" y="95"/>
                    <a:pt x="80" y="89"/>
                    <a:pt x="86" y="82"/>
                  </a:cubicBezTo>
                  <a:cubicBezTo>
                    <a:pt x="87" y="82"/>
                    <a:pt x="88" y="82"/>
                    <a:pt x="88" y="82"/>
                  </a:cubicBezTo>
                  <a:cubicBezTo>
                    <a:pt x="88" y="82"/>
                    <a:pt x="88" y="82"/>
                    <a:pt x="88" y="82"/>
                  </a:cubicBezTo>
                  <a:cubicBezTo>
                    <a:pt x="83" y="86"/>
                    <a:pt x="78" y="91"/>
                    <a:pt x="73" y="95"/>
                  </a:cubicBezTo>
                  <a:cubicBezTo>
                    <a:pt x="65" y="101"/>
                    <a:pt x="58" y="108"/>
                    <a:pt x="51" y="114"/>
                  </a:cubicBezTo>
                  <a:moveTo>
                    <a:pt x="38" y="124"/>
                  </a:moveTo>
                  <a:cubicBezTo>
                    <a:pt x="35" y="123"/>
                    <a:pt x="33" y="123"/>
                    <a:pt x="31" y="122"/>
                  </a:cubicBezTo>
                  <a:cubicBezTo>
                    <a:pt x="41" y="114"/>
                    <a:pt x="51" y="106"/>
                    <a:pt x="62" y="99"/>
                  </a:cubicBezTo>
                  <a:cubicBezTo>
                    <a:pt x="66" y="96"/>
                    <a:pt x="69" y="94"/>
                    <a:pt x="73" y="91"/>
                  </a:cubicBezTo>
                  <a:cubicBezTo>
                    <a:pt x="76" y="88"/>
                    <a:pt x="79" y="86"/>
                    <a:pt x="82" y="84"/>
                  </a:cubicBezTo>
                  <a:cubicBezTo>
                    <a:pt x="83" y="83"/>
                    <a:pt x="84" y="81"/>
                    <a:pt x="85" y="81"/>
                  </a:cubicBezTo>
                  <a:cubicBezTo>
                    <a:pt x="85" y="81"/>
                    <a:pt x="85" y="82"/>
                    <a:pt x="83" y="84"/>
                  </a:cubicBezTo>
                  <a:cubicBezTo>
                    <a:pt x="77" y="91"/>
                    <a:pt x="68" y="97"/>
                    <a:pt x="60" y="103"/>
                  </a:cubicBezTo>
                  <a:cubicBezTo>
                    <a:pt x="56" y="107"/>
                    <a:pt x="52" y="111"/>
                    <a:pt x="48" y="115"/>
                  </a:cubicBezTo>
                  <a:cubicBezTo>
                    <a:pt x="46" y="117"/>
                    <a:pt x="44" y="119"/>
                    <a:pt x="41" y="121"/>
                  </a:cubicBezTo>
                  <a:cubicBezTo>
                    <a:pt x="40" y="122"/>
                    <a:pt x="39" y="123"/>
                    <a:pt x="38" y="123"/>
                  </a:cubicBezTo>
                  <a:cubicBezTo>
                    <a:pt x="38" y="124"/>
                    <a:pt x="38" y="124"/>
                    <a:pt x="38" y="124"/>
                  </a:cubicBezTo>
                  <a:moveTo>
                    <a:pt x="41" y="123"/>
                  </a:moveTo>
                  <a:cubicBezTo>
                    <a:pt x="41" y="123"/>
                    <a:pt x="42" y="123"/>
                    <a:pt x="42" y="122"/>
                  </a:cubicBezTo>
                  <a:cubicBezTo>
                    <a:pt x="43" y="121"/>
                    <a:pt x="45" y="120"/>
                    <a:pt x="46" y="119"/>
                  </a:cubicBezTo>
                  <a:cubicBezTo>
                    <a:pt x="54" y="113"/>
                    <a:pt x="62" y="106"/>
                    <a:pt x="70" y="99"/>
                  </a:cubicBezTo>
                  <a:cubicBezTo>
                    <a:pt x="74" y="96"/>
                    <a:pt x="78" y="92"/>
                    <a:pt x="82" y="89"/>
                  </a:cubicBezTo>
                  <a:cubicBezTo>
                    <a:pt x="84" y="87"/>
                    <a:pt x="86" y="85"/>
                    <a:pt x="88" y="83"/>
                  </a:cubicBezTo>
                  <a:cubicBezTo>
                    <a:pt x="89" y="83"/>
                    <a:pt x="90" y="82"/>
                    <a:pt x="92" y="81"/>
                  </a:cubicBezTo>
                  <a:cubicBezTo>
                    <a:pt x="92" y="81"/>
                    <a:pt x="93" y="81"/>
                    <a:pt x="94" y="81"/>
                  </a:cubicBezTo>
                  <a:cubicBezTo>
                    <a:pt x="80" y="97"/>
                    <a:pt x="60" y="109"/>
                    <a:pt x="46" y="124"/>
                  </a:cubicBezTo>
                  <a:cubicBezTo>
                    <a:pt x="45" y="124"/>
                    <a:pt x="46" y="125"/>
                    <a:pt x="46" y="125"/>
                  </a:cubicBezTo>
                  <a:cubicBezTo>
                    <a:pt x="46" y="125"/>
                    <a:pt x="46" y="125"/>
                    <a:pt x="46" y="125"/>
                  </a:cubicBezTo>
                  <a:cubicBezTo>
                    <a:pt x="63" y="113"/>
                    <a:pt x="79" y="100"/>
                    <a:pt x="94" y="87"/>
                  </a:cubicBezTo>
                  <a:cubicBezTo>
                    <a:pt x="93" y="88"/>
                    <a:pt x="91" y="89"/>
                    <a:pt x="90" y="90"/>
                  </a:cubicBezTo>
                  <a:cubicBezTo>
                    <a:pt x="86" y="94"/>
                    <a:pt x="81" y="98"/>
                    <a:pt x="77" y="102"/>
                  </a:cubicBezTo>
                  <a:cubicBezTo>
                    <a:pt x="69" y="110"/>
                    <a:pt x="61" y="117"/>
                    <a:pt x="53" y="125"/>
                  </a:cubicBezTo>
                  <a:cubicBezTo>
                    <a:pt x="52" y="125"/>
                    <a:pt x="53" y="126"/>
                    <a:pt x="53" y="126"/>
                  </a:cubicBezTo>
                  <a:cubicBezTo>
                    <a:pt x="53" y="126"/>
                    <a:pt x="53" y="126"/>
                    <a:pt x="53" y="125"/>
                  </a:cubicBezTo>
                  <a:cubicBezTo>
                    <a:pt x="69" y="115"/>
                    <a:pt x="83" y="102"/>
                    <a:pt x="98" y="89"/>
                  </a:cubicBezTo>
                  <a:cubicBezTo>
                    <a:pt x="97" y="89"/>
                    <a:pt x="97" y="89"/>
                    <a:pt x="97" y="89"/>
                  </a:cubicBezTo>
                  <a:cubicBezTo>
                    <a:pt x="93" y="94"/>
                    <a:pt x="89" y="97"/>
                    <a:pt x="85" y="101"/>
                  </a:cubicBezTo>
                  <a:cubicBezTo>
                    <a:pt x="78" y="109"/>
                    <a:pt x="70" y="116"/>
                    <a:pt x="63" y="123"/>
                  </a:cubicBezTo>
                  <a:cubicBezTo>
                    <a:pt x="62" y="124"/>
                    <a:pt x="63" y="124"/>
                    <a:pt x="63" y="124"/>
                  </a:cubicBezTo>
                  <a:cubicBezTo>
                    <a:pt x="63" y="124"/>
                    <a:pt x="63" y="124"/>
                    <a:pt x="63" y="124"/>
                  </a:cubicBezTo>
                  <a:cubicBezTo>
                    <a:pt x="76" y="116"/>
                    <a:pt x="87" y="103"/>
                    <a:pt x="99" y="93"/>
                  </a:cubicBezTo>
                  <a:cubicBezTo>
                    <a:pt x="100" y="92"/>
                    <a:pt x="101" y="92"/>
                    <a:pt x="102" y="91"/>
                  </a:cubicBezTo>
                  <a:cubicBezTo>
                    <a:pt x="101" y="92"/>
                    <a:pt x="100" y="94"/>
                    <a:pt x="99" y="95"/>
                  </a:cubicBezTo>
                  <a:cubicBezTo>
                    <a:pt x="97" y="98"/>
                    <a:pt x="94" y="100"/>
                    <a:pt x="91" y="102"/>
                  </a:cubicBezTo>
                  <a:cubicBezTo>
                    <a:pt x="84" y="107"/>
                    <a:pt x="78" y="114"/>
                    <a:pt x="72" y="120"/>
                  </a:cubicBezTo>
                  <a:cubicBezTo>
                    <a:pt x="72" y="121"/>
                    <a:pt x="72" y="121"/>
                    <a:pt x="73" y="121"/>
                  </a:cubicBezTo>
                  <a:cubicBezTo>
                    <a:pt x="73" y="121"/>
                    <a:pt x="73" y="121"/>
                    <a:pt x="73" y="121"/>
                  </a:cubicBezTo>
                  <a:cubicBezTo>
                    <a:pt x="83" y="117"/>
                    <a:pt x="90" y="109"/>
                    <a:pt x="97" y="102"/>
                  </a:cubicBezTo>
                  <a:cubicBezTo>
                    <a:pt x="98" y="102"/>
                    <a:pt x="100" y="100"/>
                    <a:pt x="101" y="98"/>
                  </a:cubicBezTo>
                  <a:cubicBezTo>
                    <a:pt x="101" y="99"/>
                    <a:pt x="101" y="99"/>
                    <a:pt x="101" y="100"/>
                  </a:cubicBezTo>
                  <a:cubicBezTo>
                    <a:pt x="99" y="102"/>
                    <a:pt x="96" y="103"/>
                    <a:pt x="94" y="105"/>
                  </a:cubicBezTo>
                  <a:cubicBezTo>
                    <a:pt x="90" y="109"/>
                    <a:pt x="86" y="115"/>
                    <a:pt x="81" y="119"/>
                  </a:cubicBezTo>
                  <a:cubicBezTo>
                    <a:pt x="81" y="119"/>
                    <a:pt x="81" y="119"/>
                    <a:pt x="81" y="119"/>
                  </a:cubicBezTo>
                  <a:cubicBezTo>
                    <a:pt x="74" y="123"/>
                    <a:pt x="65" y="125"/>
                    <a:pt x="56" y="126"/>
                  </a:cubicBezTo>
                  <a:cubicBezTo>
                    <a:pt x="56" y="126"/>
                    <a:pt x="55" y="126"/>
                    <a:pt x="54" y="126"/>
                  </a:cubicBezTo>
                  <a:cubicBezTo>
                    <a:pt x="49" y="126"/>
                    <a:pt x="44" y="125"/>
                    <a:pt x="39" y="124"/>
                  </a:cubicBezTo>
                  <a:cubicBezTo>
                    <a:pt x="39" y="124"/>
                    <a:pt x="40" y="123"/>
                    <a:pt x="40" y="123"/>
                  </a:cubicBezTo>
                  <a:cubicBezTo>
                    <a:pt x="40" y="123"/>
                    <a:pt x="40" y="123"/>
                    <a:pt x="41" y="123"/>
                  </a:cubicBezTo>
                  <a:moveTo>
                    <a:pt x="13" y="109"/>
                  </a:moveTo>
                  <a:cubicBezTo>
                    <a:pt x="12" y="108"/>
                    <a:pt x="11" y="107"/>
                    <a:pt x="10" y="105"/>
                  </a:cubicBezTo>
                  <a:cubicBezTo>
                    <a:pt x="17" y="102"/>
                    <a:pt x="22" y="97"/>
                    <a:pt x="28" y="92"/>
                  </a:cubicBezTo>
                  <a:cubicBezTo>
                    <a:pt x="31" y="89"/>
                    <a:pt x="34" y="87"/>
                    <a:pt x="37" y="84"/>
                  </a:cubicBezTo>
                  <a:cubicBezTo>
                    <a:pt x="39" y="82"/>
                    <a:pt x="41" y="81"/>
                    <a:pt x="43" y="79"/>
                  </a:cubicBezTo>
                  <a:cubicBezTo>
                    <a:pt x="43" y="79"/>
                    <a:pt x="43" y="79"/>
                    <a:pt x="43" y="79"/>
                  </a:cubicBezTo>
                  <a:cubicBezTo>
                    <a:pt x="44" y="79"/>
                    <a:pt x="44" y="79"/>
                    <a:pt x="45" y="79"/>
                  </a:cubicBezTo>
                  <a:cubicBezTo>
                    <a:pt x="45" y="79"/>
                    <a:pt x="45" y="79"/>
                    <a:pt x="45" y="79"/>
                  </a:cubicBezTo>
                  <a:cubicBezTo>
                    <a:pt x="35" y="90"/>
                    <a:pt x="21" y="96"/>
                    <a:pt x="13" y="109"/>
                  </a:cubicBezTo>
                  <a:moveTo>
                    <a:pt x="10" y="104"/>
                  </a:moveTo>
                  <a:cubicBezTo>
                    <a:pt x="9" y="103"/>
                    <a:pt x="9" y="102"/>
                    <a:pt x="9" y="102"/>
                  </a:cubicBezTo>
                  <a:cubicBezTo>
                    <a:pt x="13" y="98"/>
                    <a:pt x="16" y="94"/>
                    <a:pt x="20" y="91"/>
                  </a:cubicBezTo>
                  <a:cubicBezTo>
                    <a:pt x="22" y="88"/>
                    <a:pt x="24" y="86"/>
                    <a:pt x="27" y="84"/>
                  </a:cubicBezTo>
                  <a:cubicBezTo>
                    <a:pt x="28" y="83"/>
                    <a:pt x="32" y="79"/>
                    <a:pt x="33" y="79"/>
                  </a:cubicBezTo>
                  <a:cubicBezTo>
                    <a:pt x="33" y="79"/>
                    <a:pt x="33" y="80"/>
                    <a:pt x="30" y="83"/>
                  </a:cubicBezTo>
                  <a:cubicBezTo>
                    <a:pt x="27" y="87"/>
                    <a:pt x="23" y="91"/>
                    <a:pt x="19" y="95"/>
                  </a:cubicBezTo>
                  <a:cubicBezTo>
                    <a:pt x="16" y="98"/>
                    <a:pt x="12" y="100"/>
                    <a:pt x="10" y="104"/>
                  </a:cubicBezTo>
                  <a:moveTo>
                    <a:pt x="48" y="123"/>
                  </a:moveTo>
                  <a:cubicBezTo>
                    <a:pt x="49" y="122"/>
                    <a:pt x="49" y="122"/>
                    <a:pt x="49" y="122"/>
                  </a:cubicBezTo>
                  <a:cubicBezTo>
                    <a:pt x="57" y="114"/>
                    <a:pt x="66" y="107"/>
                    <a:pt x="74" y="100"/>
                  </a:cubicBezTo>
                  <a:cubicBezTo>
                    <a:pt x="82" y="93"/>
                    <a:pt x="89" y="87"/>
                    <a:pt x="95" y="80"/>
                  </a:cubicBezTo>
                  <a:cubicBezTo>
                    <a:pt x="98" y="79"/>
                    <a:pt x="100" y="78"/>
                    <a:pt x="103" y="78"/>
                  </a:cubicBezTo>
                  <a:cubicBezTo>
                    <a:pt x="104" y="78"/>
                    <a:pt x="104" y="78"/>
                    <a:pt x="105" y="78"/>
                  </a:cubicBezTo>
                  <a:cubicBezTo>
                    <a:pt x="106" y="78"/>
                    <a:pt x="106" y="78"/>
                    <a:pt x="106" y="78"/>
                  </a:cubicBezTo>
                  <a:cubicBezTo>
                    <a:pt x="106" y="80"/>
                    <a:pt x="106" y="81"/>
                    <a:pt x="105" y="83"/>
                  </a:cubicBezTo>
                  <a:cubicBezTo>
                    <a:pt x="105" y="88"/>
                    <a:pt x="104" y="93"/>
                    <a:pt x="102" y="97"/>
                  </a:cubicBezTo>
                  <a:cubicBezTo>
                    <a:pt x="98" y="100"/>
                    <a:pt x="94" y="104"/>
                    <a:pt x="89" y="108"/>
                  </a:cubicBezTo>
                  <a:cubicBezTo>
                    <a:pt x="87" y="110"/>
                    <a:pt x="84" y="113"/>
                    <a:pt x="81" y="115"/>
                  </a:cubicBezTo>
                  <a:cubicBezTo>
                    <a:pt x="80" y="116"/>
                    <a:pt x="75" y="119"/>
                    <a:pt x="75" y="119"/>
                  </a:cubicBezTo>
                  <a:cubicBezTo>
                    <a:pt x="75" y="119"/>
                    <a:pt x="75" y="119"/>
                    <a:pt x="76" y="117"/>
                  </a:cubicBezTo>
                  <a:cubicBezTo>
                    <a:pt x="82" y="112"/>
                    <a:pt x="87" y="106"/>
                    <a:pt x="93" y="101"/>
                  </a:cubicBezTo>
                  <a:cubicBezTo>
                    <a:pt x="97" y="98"/>
                    <a:pt x="102" y="94"/>
                    <a:pt x="104" y="89"/>
                  </a:cubicBezTo>
                  <a:cubicBezTo>
                    <a:pt x="105" y="88"/>
                    <a:pt x="104" y="88"/>
                    <a:pt x="104" y="88"/>
                  </a:cubicBezTo>
                  <a:cubicBezTo>
                    <a:pt x="104" y="88"/>
                    <a:pt x="104" y="88"/>
                    <a:pt x="104" y="88"/>
                  </a:cubicBezTo>
                  <a:cubicBezTo>
                    <a:pt x="98" y="94"/>
                    <a:pt x="91" y="99"/>
                    <a:pt x="85" y="104"/>
                  </a:cubicBezTo>
                  <a:cubicBezTo>
                    <a:pt x="82" y="107"/>
                    <a:pt x="78" y="111"/>
                    <a:pt x="75" y="114"/>
                  </a:cubicBezTo>
                  <a:cubicBezTo>
                    <a:pt x="72" y="116"/>
                    <a:pt x="67" y="121"/>
                    <a:pt x="65" y="122"/>
                  </a:cubicBezTo>
                  <a:cubicBezTo>
                    <a:pt x="78" y="110"/>
                    <a:pt x="90" y="98"/>
                    <a:pt x="102" y="86"/>
                  </a:cubicBezTo>
                  <a:cubicBezTo>
                    <a:pt x="103" y="85"/>
                    <a:pt x="103" y="85"/>
                    <a:pt x="103" y="85"/>
                  </a:cubicBezTo>
                  <a:cubicBezTo>
                    <a:pt x="104" y="84"/>
                    <a:pt x="104" y="84"/>
                    <a:pt x="105" y="83"/>
                  </a:cubicBezTo>
                  <a:cubicBezTo>
                    <a:pt x="105" y="83"/>
                    <a:pt x="105" y="82"/>
                    <a:pt x="105" y="82"/>
                  </a:cubicBezTo>
                  <a:cubicBezTo>
                    <a:pt x="104" y="82"/>
                    <a:pt x="104" y="82"/>
                    <a:pt x="104" y="82"/>
                  </a:cubicBezTo>
                  <a:cubicBezTo>
                    <a:pt x="96" y="89"/>
                    <a:pt x="87" y="97"/>
                    <a:pt x="79" y="104"/>
                  </a:cubicBezTo>
                  <a:cubicBezTo>
                    <a:pt x="75" y="108"/>
                    <a:pt x="70" y="111"/>
                    <a:pt x="66" y="115"/>
                  </a:cubicBezTo>
                  <a:cubicBezTo>
                    <a:pt x="64" y="117"/>
                    <a:pt x="61" y="119"/>
                    <a:pt x="59" y="120"/>
                  </a:cubicBezTo>
                  <a:cubicBezTo>
                    <a:pt x="66" y="114"/>
                    <a:pt x="73" y="108"/>
                    <a:pt x="79" y="102"/>
                  </a:cubicBezTo>
                  <a:cubicBezTo>
                    <a:pt x="87" y="94"/>
                    <a:pt x="95" y="88"/>
                    <a:pt x="102" y="80"/>
                  </a:cubicBezTo>
                  <a:cubicBezTo>
                    <a:pt x="102" y="79"/>
                    <a:pt x="102" y="79"/>
                    <a:pt x="101" y="79"/>
                  </a:cubicBezTo>
                  <a:cubicBezTo>
                    <a:pt x="101" y="79"/>
                    <a:pt x="101" y="79"/>
                    <a:pt x="101" y="79"/>
                  </a:cubicBezTo>
                  <a:cubicBezTo>
                    <a:pt x="93" y="87"/>
                    <a:pt x="84" y="94"/>
                    <a:pt x="75" y="102"/>
                  </a:cubicBezTo>
                  <a:cubicBezTo>
                    <a:pt x="70" y="106"/>
                    <a:pt x="65" y="110"/>
                    <a:pt x="59" y="114"/>
                  </a:cubicBezTo>
                  <a:cubicBezTo>
                    <a:pt x="57" y="116"/>
                    <a:pt x="54" y="118"/>
                    <a:pt x="52" y="120"/>
                  </a:cubicBezTo>
                  <a:cubicBezTo>
                    <a:pt x="51" y="120"/>
                    <a:pt x="49" y="122"/>
                    <a:pt x="48" y="123"/>
                  </a:cubicBezTo>
                  <a:moveTo>
                    <a:pt x="11" y="104"/>
                  </a:moveTo>
                  <a:cubicBezTo>
                    <a:pt x="12" y="103"/>
                    <a:pt x="13" y="101"/>
                    <a:pt x="14" y="100"/>
                  </a:cubicBezTo>
                  <a:cubicBezTo>
                    <a:pt x="17" y="98"/>
                    <a:pt x="19" y="97"/>
                    <a:pt x="21" y="95"/>
                  </a:cubicBezTo>
                  <a:cubicBezTo>
                    <a:pt x="27" y="90"/>
                    <a:pt x="31" y="84"/>
                    <a:pt x="35" y="78"/>
                  </a:cubicBezTo>
                  <a:cubicBezTo>
                    <a:pt x="35" y="77"/>
                    <a:pt x="35" y="77"/>
                    <a:pt x="35" y="77"/>
                  </a:cubicBezTo>
                  <a:cubicBezTo>
                    <a:pt x="37" y="78"/>
                    <a:pt x="39" y="79"/>
                    <a:pt x="41" y="79"/>
                  </a:cubicBezTo>
                  <a:cubicBezTo>
                    <a:pt x="42" y="79"/>
                    <a:pt x="42" y="79"/>
                    <a:pt x="42" y="79"/>
                  </a:cubicBezTo>
                  <a:cubicBezTo>
                    <a:pt x="32" y="86"/>
                    <a:pt x="24" y="95"/>
                    <a:pt x="14" y="101"/>
                  </a:cubicBezTo>
                  <a:cubicBezTo>
                    <a:pt x="13" y="102"/>
                    <a:pt x="12" y="103"/>
                    <a:pt x="11" y="104"/>
                  </a:cubicBezTo>
                  <a:moveTo>
                    <a:pt x="18" y="115"/>
                  </a:moveTo>
                  <a:cubicBezTo>
                    <a:pt x="18" y="114"/>
                    <a:pt x="18" y="114"/>
                    <a:pt x="18" y="114"/>
                  </a:cubicBezTo>
                  <a:cubicBezTo>
                    <a:pt x="16" y="113"/>
                    <a:pt x="15" y="112"/>
                    <a:pt x="14" y="111"/>
                  </a:cubicBezTo>
                  <a:cubicBezTo>
                    <a:pt x="28" y="101"/>
                    <a:pt x="38" y="87"/>
                    <a:pt x="53" y="79"/>
                  </a:cubicBezTo>
                  <a:cubicBezTo>
                    <a:pt x="54" y="79"/>
                    <a:pt x="57" y="76"/>
                    <a:pt x="58" y="76"/>
                  </a:cubicBezTo>
                  <a:cubicBezTo>
                    <a:pt x="58" y="76"/>
                    <a:pt x="58" y="76"/>
                    <a:pt x="58" y="77"/>
                  </a:cubicBezTo>
                  <a:cubicBezTo>
                    <a:pt x="56" y="78"/>
                    <a:pt x="54" y="80"/>
                    <a:pt x="52" y="81"/>
                  </a:cubicBezTo>
                  <a:cubicBezTo>
                    <a:pt x="48" y="85"/>
                    <a:pt x="44" y="88"/>
                    <a:pt x="40" y="92"/>
                  </a:cubicBezTo>
                  <a:cubicBezTo>
                    <a:pt x="32" y="99"/>
                    <a:pt x="25" y="106"/>
                    <a:pt x="18" y="115"/>
                  </a:cubicBezTo>
                  <a:moveTo>
                    <a:pt x="30" y="121"/>
                  </a:moveTo>
                  <a:cubicBezTo>
                    <a:pt x="27" y="120"/>
                    <a:pt x="25" y="119"/>
                    <a:pt x="22" y="118"/>
                  </a:cubicBezTo>
                  <a:cubicBezTo>
                    <a:pt x="22" y="118"/>
                    <a:pt x="22" y="118"/>
                    <a:pt x="22" y="118"/>
                  </a:cubicBezTo>
                  <a:cubicBezTo>
                    <a:pt x="30" y="110"/>
                    <a:pt x="38" y="102"/>
                    <a:pt x="46" y="95"/>
                  </a:cubicBezTo>
                  <a:cubicBezTo>
                    <a:pt x="50" y="91"/>
                    <a:pt x="55" y="87"/>
                    <a:pt x="60" y="84"/>
                  </a:cubicBezTo>
                  <a:cubicBezTo>
                    <a:pt x="64" y="81"/>
                    <a:pt x="69" y="78"/>
                    <a:pt x="71" y="76"/>
                  </a:cubicBezTo>
                  <a:cubicBezTo>
                    <a:pt x="63" y="84"/>
                    <a:pt x="53" y="92"/>
                    <a:pt x="45" y="99"/>
                  </a:cubicBezTo>
                  <a:cubicBezTo>
                    <a:pt x="38" y="106"/>
                    <a:pt x="30" y="111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34" y="113"/>
                    <a:pt x="42" y="107"/>
                    <a:pt x="50" y="101"/>
                  </a:cubicBezTo>
                  <a:cubicBezTo>
                    <a:pt x="59" y="94"/>
                    <a:pt x="68" y="85"/>
                    <a:pt x="78" y="80"/>
                  </a:cubicBezTo>
                  <a:cubicBezTo>
                    <a:pt x="73" y="82"/>
                    <a:pt x="70" y="86"/>
                    <a:pt x="66" y="89"/>
                  </a:cubicBezTo>
                  <a:cubicBezTo>
                    <a:pt x="61" y="94"/>
                    <a:pt x="56" y="98"/>
                    <a:pt x="51" y="102"/>
                  </a:cubicBezTo>
                  <a:cubicBezTo>
                    <a:pt x="46" y="106"/>
                    <a:pt x="43" y="111"/>
                    <a:pt x="38" y="115"/>
                  </a:cubicBezTo>
                  <a:cubicBezTo>
                    <a:pt x="35" y="117"/>
                    <a:pt x="32" y="118"/>
                    <a:pt x="30" y="121"/>
                  </a:cubicBezTo>
                  <a:moveTo>
                    <a:pt x="71" y="76"/>
                  </a:moveTo>
                  <a:cubicBezTo>
                    <a:pt x="71" y="76"/>
                    <a:pt x="71" y="76"/>
                    <a:pt x="71" y="76"/>
                  </a:cubicBezTo>
                  <a:cubicBezTo>
                    <a:pt x="71" y="76"/>
                    <a:pt x="71" y="76"/>
                    <a:pt x="71" y="76"/>
                  </a:cubicBezTo>
                  <a:moveTo>
                    <a:pt x="8" y="100"/>
                  </a:moveTo>
                  <a:cubicBezTo>
                    <a:pt x="7" y="97"/>
                    <a:pt x="6" y="94"/>
                    <a:pt x="5" y="91"/>
                  </a:cubicBezTo>
                  <a:cubicBezTo>
                    <a:pt x="11" y="86"/>
                    <a:pt x="16" y="80"/>
                    <a:pt x="22" y="76"/>
                  </a:cubicBezTo>
                  <a:cubicBezTo>
                    <a:pt x="22" y="77"/>
                    <a:pt x="19" y="81"/>
                    <a:pt x="18" y="81"/>
                  </a:cubicBezTo>
                  <a:cubicBezTo>
                    <a:pt x="16" y="83"/>
                    <a:pt x="15" y="85"/>
                    <a:pt x="13" y="86"/>
                  </a:cubicBezTo>
                  <a:cubicBezTo>
                    <a:pt x="11" y="89"/>
                    <a:pt x="9" y="92"/>
                    <a:pt x="7" y="96"/>
                  </a:cubicBezTo>
                  <a:cubicBezTo>
                    <a:pt x="6" y="96"/>
                    <a:pt x="7" y="96"/>
                    <a:pt x="7" y="96"/>
                  </a:cubicBezTo>
                  <a:cubicBezTo>
                    <a:pt x="7" y="96"/>
                    <a:pt x="7" y="96"/>
                    <a:pt x="7" y="96"/>
                  </a:cubicBezTo>
                  <a:cubicBezTo>
                    <a:pt x="11" y="94"/>
                    <a:pt x="15" y="90"/>
                    <a:pt x="18" y="87"/>
                  </a:cubicBezTo>
                  <a:cubicBezTo>
                    <a:pt x="20" y="85"/>
                    <a:pt x="22" y="83"/>
                    <a:pt x="24" y="81"/>
                  </a:cubicBezTo>
                  <a:cubicBezTo>
                    <a:pt x="24" y="81"/>
                    <a:pt x="28" y="77"/>
                    <a:pt x="28" y="77"/>
                  </a:cubicBezTo>
                  <a:cubicBezTo>
                    <a:pt x="28" y="77"/>
                    <a:pt x="28" y="78"/>
                    <a:pt x="27" y="79"/>
                  </a:cubicBezTo>
                  <a:cubicBezTo>
                    <a:pt x="22" y="87"/>
                    <a:pt x="14" y="92"/>
                    <a:pt x="8" y="100"/>
                  </a:cubicBezTo>
                  <a:moveTo>
                    <a:pt x="22" y="76"/>
                  </a:moveTo>
                  <a:cubicBezTo>
                    <a:pt x="22" y="76"/>
                    <a:pt x="22" y="76"/>
                    <a:pt x="22" y="76"/>
                  </a:cubicBezTo>
                  <a:cubicBezTo>
                    <a:pt x="22" y="76"/>
                    <a:pt x="22" y="76"/>
                    <a:pt x="22" y="76"/>
                  </a:cubicBezTo>
                  <a:moveTo>
                    <a:pt x="21" y="117"/>
                  </a:moveTo>
                  <a:cubicBezTo>
                    <a:pt x="21" y="117"/>
                    <a:pt x="20" y="116"/>
                    <a:pt x="19" y="115"/>
                  </a:cubicBezTo>
                  <a:cubicBezTo>
                    <a:pt x="27" y="108"/>
                    <a:pt x="35" y="101"/>
                    <a:pt x="43" y="94"/>
                  </a:cubicBezTo>
                  <a:cubicBezTo>
                    <a:pt x="48" y="90"/>
                    <a:pt x="52" y="86"/>
                    <a:pt x="57" y="83"/>
                  </a:cubicBezTo>
                  <a:cubicBezTo>
                    <a:pt x="60" y="81"/>
                    <a:pt x="62" y="79"/>
                    <a:pt x="65" y="77"/>
                  </a:cubicBezTo>
                  <a:cubicBezTo>
                    <a:pt x="67" y="76"/>
                    <a:pt x="67" y="76"/>
                    <a:pt x="67" y="76"/>
                  </a:cubicBezTo>
                  <a:cubicBezTo>
                    <a:pt x="67" y="76"/>
                    <a:pt x="64" y="78"/>
                    <a:pt x="63" y="79"/>
                  </a:cubicBezTo>
                  <a:cubicBezTo>
                    <a:pt x="56" y="84"/>
                    <a:pt x="49" y="90"/>
                    <a:pt x="43" y="96"/>
                  </a:cubicBezTo>
                  <a:cubicBezTo>
                    <a:pt x="36" y="103"/>
                    <a:pt x="28" y="109"/>
                    <a:pt x="21" y="117"/>
                  </a:cubicBezTo>
                  <a:cubicBezTo>
                    <a:pt x="21" y="117"/>
                    <a:pt x="21" y="117"/>
                    <a:pt x="21" y="117"/>
                  </a:cubicBezTo>
                  <a:moveTo>
                    <a:pt x="8" y="100"/>
                  </a:moveTo>
                  <a:cubicBezTo>
                    <a:pt x="12" y="98"/>
                    <a:pt x="16" y="92"/>
                    <a:pt x="20" y="88"/>
                  </a:cubicBezTo>
                  <a:cubicBezTo>
                    <a:pt x="24" y="84"/>
                    <a:pt x="27" y="80"/>
                    <a:pt x="30" y="76"/>
                  </a:cubicBezTo>
                  <a:cubicBezTo>
                    <a:pt x="30" y="75"/>
                    <a:pt x="30" y="75"/>
                    <a:pt x="30" y="75"/>
                  </a:cubicBezTo>
                  <a:cubicBezTo>
                    <a:pt x="32" y="76"/>
                    <a:pt x="33" y="76"/>
                    <a:pt x="35" y="77"/>
                  </a:cubicBezTo>
                  <a:cubicBezTo>
                    <a:pt x="35" y="77"/>
                    <a:pt x="35" y="77"/>
                    <a:pt x="35" y="77"/>
                  </a:cubicBezTo>
                  <a:cubicBezTo>
                    <a:pt x="25" y="84"/>
                    <a:pt x="17" y="93"/>
                    <a:pt x="8" y="100"/>
                  </a:cubicBezTo>
                  <a:moveTo>
                    <a:pt x="27" y="117"/>
                  </a:moveTo>
                  <a:cubicBezTo>
                    <a:pt x="26" y="117"/>
                    <a:pt x="29" y="115"/>
                    <a:pt x="29" y="114"/>
                  </a:cubicBezTo>
                  <a:cubicBezTo>
                    <a:pt x="31" y="112"/>
                    <a:pt x="33" y="110"/>
                    <a:pt x="36" y="108"/>
                  </a:cubicBezTo>
                  <a:cubicBezTo>
                    <a:pt x="39" y="105"/>
                    <a:pt x="43" y="102"/>
                    <a:pt x="47" y="99"/>
                  </a:cubicBezTo>
                  <a:cubicBezTo>
                    <a:pt x="56" y="91"/>
                    <a:pt x="65" y="83"/>
                    <a:pt x="74" y="75"/>
                  </a:cubicBezTo>
                  <a:cubicBezTo>
                    <a:pt x="74" y="75"/>
                    <a:pt x="74" y="75"/>
                    <a:pt x="74" y="75"/>
                  </a:cubicBezTo>
                  <a:cubicBezTo>
                    <a:pt x="77" y="77"/>
                    <a:pt x="81" y="79"/>
                    <a:pt x="84" y="81"/>
                  </a:cubicBezTo>
                  <a:cubicBezTo>
                    <a:pt x="76" y="86"/>
                    <a:pt x="69" y="93"/>
                    <a:pt x="61" y="98"/>
                  </a:cubicBezTo>
                  <a:cubicBezTo>
                    <a:pt x="55" y="102"/>
                    <a:pt x="49" y="106"/>
                    <a:pt x="44" y="110"/>
                  </a:cubicBezTo>
                  <a:cubicBezTo>
                    <a:pt x="46" y="108"/>
                    <a:pt x="49" y="105"/>
                    <a:pt x="52" y="103"/>
                  </a:cubicBezTo>
                  <a:cubicBezTo>
                    <a:pt x="60" y="94"/>
                    <a:pt x="70" y="87"/>
                    <a:pt x="80" y="79"/>
                  </a:cubicBezTo>
                  <a:cubicBezTo>
                    <a:pt x="80" y="79"/>
                    <a:pt x="80" y="78"/>
                    <a:pt x="79" y="78"/>
                  </a:cubicBezTo>
                  <a:cubicBezTo>
                    <a:pt x="79" y="78"/>
                    <a:pt x="79" y="78"/>
                    <a:pt x="79" y="78"/>
                  </a:cubicBezTo>
                  <a:cubicBezTo>
                    <a:pt x="71" y="82"/>
                    <a:pt x="64" y="89"/>
                    <a:pt x="57" y="94"/>
                  </a:cubicBezTo>
                  <a:cubicBezTo>
                    <a:pt x="48" y="101"/>
                    <a:pt x="38" y="109"/>
                    <a:pt x="29" y="115"/>
                  </a:cubicBezTo>
                  <a:cubicBezTo>
                    <a:pt x="27" y="116"/>
                    <a:pt x="27" y="117"/>
                    <a:pt x="27" y="117"/>
                  </a:cubicBezTo>
                  <a:moveTo>
                    <a:pt x="5" y="88"/>
                  </a:moveTo>
                  <a:cubicBezTo>
                    <a:pt x="4" y="87"/>
                    <a:pt x="4" y="86"/>
                    <a:pt x="4" y="86"/>
                  </a:cubicBezTo>
                  <a:cubicBezTo>
                    <a:pt x="6" y="84"/>
                    <a:pt x="8" y="82"/>
                    <a:pt x="9" y="80"/>
                  </a:cubicBezTo>
                  <a:cubicBezTo>
                    <a:pt x="11" y="79"/>
                    <a:pt x="13" y="77"/>
                    <a:pt x="15" y="76"/>
                  </a:cubicBezTo>
                  <a:cubicBezTo>
                    <a:pt x="16" y="75"/>
                    <a:pt x="16" y="75"/>
                    <a:pt x="17" y="75"/>
                  </a:cubicBezTo>
                  <a:cubicBezTo>
                    <a:pt x="17" y="75"/>
                    <a:pt x="15" y="77"/>
                    <a:pt x="14" y="77"/>
                  </a:cubicBezTo>
                  <a:cubicBezTo>
                    <a:pt x="11" y="81"/>
                    <a:pt x="7" y="84"/>
                    <a:pt x="5" y="88"/>
                  </a:cubicBezTo>
                  <a:moveTo>
                    <a:pt x="53" y="88"/>
                  </a:moveTo>
                  <a:cubicBezTo>
                    <a:pt x="55" y="86"/>
                    <a:pt x="57" y="85"/>
                    <a:pt x="59" y="83"/>
                  </a:cubicBezTo>
                  <a:cubicBezTo>
                    <a:pt x="62" y="81"/>
                    <a:pt x="66" y="78"/>
                    <a:pt x="69" y="75"/>
                  </a:cubicBezTo>
                  <a:cubicBezTo>
                    <a:pt x="69" y="74"/>
                    <a:pt x="69" y="74"/>
                    <a:pt x="69" y="74"/>
                  </a:cubicBezTo>
                  <a:cubicBezTo>
                    <a:pt x="70" y="74"/>
                    <a:pt x="70" y="74"/>
                    <a:pt x="71" y="74"/>
                  </a:cubicBezTo>
                  <a:cubicBezTo>
                    <a:pt x="71" y="74"/>
                    <a:pt x="72" y="75"/>
                    <a:pt x="73" y="75"/>
                  </a:cubicBezTo>
                  <a:cubicBezTo>
                    <a:pt x="66" y="79"/>
                    <a:pt x="59" y="83"/>
                    <a:pt x="53" y="88"/>
                  </a:cubicBezTo>
                  <a:moveTo>
                    <a:pt x="14" y="109"/>
                  </a:moveTo>
                  <a:cubicBezTo>
                    <a:pt x="15" y="107"/>
                    <a:pt x="17" y="105"/>
                    <a:pt x="19" y="103"/>
                  </a:cubicBezTo>
                  <a:cubicBezTo>
                    <a:pt x="22" y="99"/>
                    <a:pt x="26" y="96"/>
                    <a:pt x="30" y="93"/>
                  </a:cubicBezTo>
                  <a:cubicBezTo>
                    <a:pt x="36" y="89"/>
                    <a:pt x="42" y="84"/>
                    <a:pt x="46" y="79"/>
                  </a:cubicBezTo>
                  <a:cubicBezTo>
                    <a:pt x="48" y="78"/>
                    <a:pt x="50" y="78"/>
                    <a:pt x="53" y="77"/>
                  </a:cubicBezTo>
                  <a:cubicBezTo>
                    <a:pt x="57" y="75"/>
                    <a:pt x="62" y="74"/>
                    <a:pt x="67" y="74"/>
                  </a:cubicBezTo>
                  <a:cubicBezTo>
                    <a:pt x="67" y="74"/>
                    <a:pt x="68" y="74"/>
                    <a:pt x="68" y="74"/>
                  </a:cubicBezTo>
                  <a:cubicBezTo>
                    <a:pt x="52" y="84"/>
                    <a:pt x="38" y="98"/>
                    <a:pt x="23" y="110"/>
                  </a:cubicBezTo>
                  <a:cubicBezTo>
                    <a:pt x="23" y="111"/>
                    <a:pt x="22" y="112"/>
                    <a:pt x="21" y="112"/>
                  </a:cubicBezTo>
                  <a:cubicBezTo>
                    <a:pt x="22" y="111"/>
                    <a:pt x="23" y="110"/>
                    <a:pt x="24" y="109"/>
                  </a:cubicBezTo>
                  <a:cubicBezTo>
                    <a:pt x="28" y="105"/>
                    <a:pt x="32" y="101"/>
                    <a:pt x="36" y="97"/>
                  </a:cubicBezTo>
                  <a:cubicBezTo>
                    <a:pt x="43" y="90"/>
                    <a:pt x="52" y="83"/>
                    <a:pt x="60" y="76"/>
                  </a:cubicBezTo>
                  <a:cubicBezTo>
                    <a:pt x="60" y="76"/>
                    <a:pt x="60" y="75"/>
                    <a:pt x="60" y="75"/>
                  </a:cubicBezTo>
                  <a:cubicBezTo>
                    <a:pt x="60" y="75"/>
                    <a:pt x="60" y="75"/>
                    <a:pt x="60" y="75"/>
                  </a:cubicBezTo>
                  <a:cubicBezTo>
                    <a:pt x="42" y="81"/>
                    <a:pt x="31" y="97"/>
                    <a:pt x="17" y="107"/>
                  </a:cubicBezTo>
                  <a:cubicBezTo>
                    <a:pt x="17" y="108"/>
                    <a:pt x="14" y="109"/>
                    <a:pt x="14" y="109"/>
                  </a:cubicBezTo>
                  <a:moveTo>
                    <a:pt x="4" y="80"/>
                  </a:moveTo>
                  <a:cubicBezTo>
                    <a:pt x="4" y="80"/>
                    <a:pt x="5" y="80"/>
                    <a:pt x="5" y="80"/>
                  </a:cubicBezTo>
                  <a:cubicBezTo>
                    <a:pt x="6" y="78"/>
                    <a:pt x="8" y="77"/>
                    <a:pt x="9" y="75"/>
                  </a:cubicBezTo>
                  <a:cubicBezTo>
                    <a:pt x="10" y="75"/>
                    <a:pt x="11" y="74"/>
                    <a:pt x="11" y="74"/>
                  </a:cubicBezTo>
                  <a:cubicBezTo>
                    <a:pt x="12" y="74"/>
                    <a:pt x="12" y="74"/>
                    <a:pt x="12" y="74"/>
                  </a:cubicBezTo>
                  <a:cubicBezTo>
                    <a:pt x="11" y="75"/>
                    <a:pt x="10" y="76"/>
                    <a:pt x="9" y="77"/>
                  </a:cubicBezTo>
                  <a:cubicBezTo>
                    <a:pt x="8" y="79"/>
                    <a:pt x="6" y="81"/>
                    <a:pt x="4" y="84"/>
                  </a:cubicBezTo>
                  <a:cubicBezTo>
                    <a:pt x="4" y="83"/>
                    <a:pt x="4" y="82"/>
                    <a:pt x="4" y="82"/>
                  </a:cubicBezTo>
                  <a:cubicBezTo>
                    <a:pt x="4" y="80"/>
                    <a:pt x="4" y="79"/>
                    <a:pt x="4" y="77"/>
                  </a:cubicBezTo>
                  <a:cubicBezTo>
                    <a:pt x="5" y="76"/>
                    <a:pt x="7" y="75"/>
                    <a:pt x="9" y="74"/>
                  </a:cubicBezTo>
                  <a:cubicBezTo>
                    <a:pt x="8" y="76"/>
                    <a:pt x="6" y="77"/>
                    <a:pt x="4" y="79"/>
                  </a:cubicBezTo>
                  <a:cubicBezTo>
                    <a:pt x="4" y="79"/>
                    <a:pt x="4" y="80"/>
                    <a:pt x="4" y="80"/>
                  </a:cubicBezTo>
                  <a:moveTo>
                    <a:pt x="6" y="89"/>
                  </a:moveTo>
                  <a:cubicBezTo>
                    <a:pt x="5" y="89"/>
                    <a:pt x="6" y="87"/>
                    <a:pt x="7" y="86"/>
                  </a:cubicBezTo>
                  <a:cubicBezTo>
                    <a:pt x="8" y="84"/>
                    <a:pt x="10" y="83"/>
                    <a:pt x="11" y="82"/>
                  </a:cubicBezTo>
                  <a:cubicBezTo>
                    <a:pt x="14" y="79"/>
                    <a:pt x="16" y="77"/>
                    <a:pt x="18" y="74"/>
                  </a:cubicBezTo>
                  <a:cubicBezTo>
                    <a:pt x="18" y="73"/>
                    <a:pt x="18" y="73"/>
                    <a:pt x="18" y="73"/>
                  </a:cubicBezTo>
                  <a:cubicBezTo>
                    <a:pt x="22" y="74"/>
                    <a:pt x="26" y="74"/>
                    <a:pt x="29" y="75"/>
                  </a:cubicBezTo>
                  <a:cubicBezTo>
                    <a:pt x="29" y="75"/>
                    <a:pt x="29" y="75"/>
                    <a:pt x="29" y="75"/>
                  </a:cubicBezTo>
                  <a:cubicBezTo>
                    <a:pt x="26" y="78"/>
                    <a:pt x="23" y="80"/>
                    <a:pt x="20" y="83"/>
                  </a:cubicBezTo>
                  <a:cubicBezTo>
                    <a:pt x="18" y="85"/>
                    <a:pt x="16" y="87"/>
                    <a:pt x="14" y="89"/>
                  </a:cubicBezTo>
                  <a:cubicBezTo>
                    <a:pt x="13" y="91"/>
                    <a:pt x="9" y="93"/>
                    <a:pt x="8" y="95"/>
                  </a:cubicBezTo>
                  <a:cubicBezTo>
                    <a:pt x="11" y="90"/>
                    <a:pt x="14" y="87"/>
                    <a:pt x="17" y="83"/>
                  </a:cubicBezTo>
                  <a:cubicBezTo>
                    <a:pt x="20" y="81"/>
                    <a:pt x="23" y="79"/>
                    <a:pt x="24" y="75"/>
                  </a:cubicBezTo>
                  <a:cubicBezTo>
                    <a:pt x="24" y="75"/>
                    <a:pt x="24" y="74"/>
                    <a:pt x="24" y="74"/>
                  </a:cubicBezTo>
                  <a:cubicBezTo>
                    <a:pt x="24" y="74"/>
                    <a:pt x="24" y="74"/>
                    <a:pt x="24" y="75"/>
                  </a:cubicBezTo>
                  <a:cubicBezTo>
                    <a:pt x="17" y="78"/>
                    <a:pt x="13" y="83"/>
                    <a:pt x="7" y="87"/>
                  </a:cubicBezTo>
                  <a:cubicBezTo>
                    <a:pt x="7" y="88"/>
                    <a:pt x="6" y="89"/>
                    <a:pt x="6" y="89"/>
                  </a:cubicBezTo>
                  <a:moveTo>
                    <a:pt x="6" y="82"/>
                  </a:moveTo>
                  <a:cubicBezTo>
                    <a:pt x="7" y="81"/>
                    <a:pt x="8" y="80"/>
                    <a:pt x="9" y="79"/>
                  </a:cubicBezTo>
                  <a:cubicBezTo>
                    <a:pt x="10" y="77"/>
                    <a:pt x="12" y="75"/>
                    <a:pt x="13" y="73"/>
                  </a:cubicBezTo>
                  <a:cubicBezTo>
                    <a:pt x="14" y="73"/>
                    <a:pt x="15" y="73"/>
                    <a:pt x="16" y="73"/>
                  </a:cubicBezTo>
                  <a:cubicBezTo>
                    <a:pt x="17" y="73"/>
                    <a:pt x="17" y="73"/>
                    <a:pt x="17" y="73"/>
                  </a:cubicBezTo>
                  <a:cubicBezTo>
                    <a:pt x="13" y="76"/>
                    <a:pt x="10" y="79"/>
                    <a:pt x="6" y="82"/>
                  </a:cubicBezTo>
                  <a:moveTo>
                    <a:pt x="53" y="4"/>
                  </a:moveTo>
                  <a:cubicBezTo>
                    <a:pt x="57" y="4"/>
                    <a:pt x="60" y="4"/>
                    <a:pt x="64" y="4"/>
                  </a:cubicBezTo>
                  <a:cubicBezTo>
                    <a:pt x="66" y="14"/>
                    <a:pt x="65" y="24"/>
                    <a:pt x="65" y="34"/>
                  </a:cubicBezTo>
                  <a:cubicBezTo>
                    <a:pt x="65" y="34"/>
                    <a:pt x="65" y="35"/>
                    <a:pt x="65" y="35"/>
                  </a:cubicBezTo>
                  <a:cubicBezTo>
                    <a:pt x="66" y="35"/>
                    <a:pt x="66" y="36"/>
                    <a:pt x="67" y="36"/>
                  </a:cubicBezTo>
                  <a:cubicBezTo>
                    <a:pt x="67" y="36"/>
                    <a:pt x="67" y="36"/>
                    <a:pt x="67" y="36"/>
                  </a:cubicBezTo>
                  <a:cubicBezTo>
                    <a:pt x="67" y="36"/>
                    <a:pt x="68" y="36"/>
                    <a:pt x="69" y="36"/>
                  </a:cubicBezTo>
                  <a:cubicBezTo>
                    <a:pt x="90" y="36"/>
                    <a:pt x="104" y="54"/>
                    <a:pt x="105" y="74"/>
                  </a:cubicBezTo>
                  <a:cubicBezTo>
                    <a:pt x="104" y="74"/>
                    <a:pt x="104" y="74"/>
                    <a:pt x="103" y="74"/>
                  </a:cubicBezTo>
                  <a:cubicBezTo>
                    <a:pt x="101" y="74"/>
                    <a:pt x="99" y="74"/>
                    <a:pt x="97" y="75"/>
                  </a:cubicBezTo>
                  <a:cubicBezTo>
                    <a:pt x="94" y="77"/>
                    <a:pt x="92" y="77"/>
                    <a:pt x="89" y="77"/>
                  </a:cubicBezTo>
                  <a:cubicBezTo>
                    <a:pt x="86" y="77"/>
                    <a:pt x="84" y="76"/>
                    <a:pt x="80" y="74"/>
                  </a:cubicBezTo>
                  <a:cubicBezTo>
                    <a:pt x="76" y="71"/>
                    <a:pt x="71" y="70"/>
                    <a:pt x="67" y="70"/>
                  </a:cubicBezTo>
                  <a:cubicBezTo>
                    <a:pt x="62" y="70"/>
                    <a:pt x="56" y="71"/>
                    <a:pt x="52" y="73"/>
                  </a:cubicBezTo>
                  <a:cubicBezTo>
                    <a:pt x="48" y="74"/>
                    <a:pt x="46" y="75"/>
                    <a:pt x="43" y="75"/>
                  </a:cubicBezTo>
                  <a:cubicBezTo>
                    <a:pt x="40" y="75"/>
                    <a:pt x="37" y="74"/>
                    <a:pt x="33" y="72"/>
                  </a:cubicBezTo>
                  <a:cubicBezTo>
                    <a:pt x="30" y="71"/>
                    <a:pt x="26" y="70"/>
                    <a:pt x="22" y="70"/>
                  </a:cubicBezTo>
                  <a:cubicBezTo>
                    <a:pt x="20" y="70"/>
                    <a:pt x="18" y="70"/>
                    <a:pt x="16" y="70"/>
                  </a:cubicBezTo>
                  <a:cubicBezTo>
                    <a:pt x="12" y="70"/>
                    <a:pt x="8" y="70"/>
                    <a:pt x="4" y="72"/>
                  </a:cubicBezTo>
                  <a:cubicBezTo>
                    <a:pt x="8" y="54"/>
                    <a:pt x="24" y="36"/>
                    <a:pt x="43" y="36"/>
                  </a:cubicBezTo>
                  <a:cubicBezTo>
                    <a:pt x="43" y="36"/>
                    <a:pt x="44" y="36"/>
                    <a:pt x="45" y="36"/>
                  </a:cubicBezTo>
                  <a:cubicBezTo>
                    <a:pt x="46" y="36"/>
                    <a:pt x="46" y="36"/>
                    <a:pt x="46" y="36"/>
                  </a:cubicBezTo>
                  <a:cubicBezTo>
                    <a:pt x="46" y="36"/>
                    <a:pt x="46" y="36"/>
                    <a:pt x="46" y="36"/>
                  </a:cubicBezTo>
                  <a:cubicBezTo>
                    <a:pt x="47" y="36"/>
                    <a:pt x="48" y="35"/>
                    <a:pt x="48" y="34"/>
                  </a:cubicBezTo>
                  <a:cubicBezTo>
                    <a:pt x="50" y="24"/>
                    <a:pt x="48" y="14"/>
                    <a:pt x="48" y="4"/>
                  </a:cubicBezTo>
                  <a:cubicBezTo>
                    <a:pt x="50" y="4"/>
                    <a:pt x="51" y="4"/>
                    <a:pt x="53" y="4"/>
                  </a:cubicBezTo>
                  <a:moveTo>
                    <a:pt x="65" y="0"/>
                  </a:moveTo>
                  <a:cubicBezTo>
                    <a:pt x="65" y="0"/>
                    <a:pt x="65" y="0"/>
                    <a:pt x="65" y="0"/>
                  </a:cubicBezTo>
                  <a:cubicBezTo>
                    <a:pt x="61" y="0"/>
                    <a:pt x="57" y="0"/>
                    <a:pt x="53" y="0"/>
                  </a:cubicBezTo>
                  <a:cubicBezTo>
                    <a:pt x="51" y="0"/>
                    <a:pt x="49" y="0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6" y="0"/>
                    <a:pt x="45" y="0"/>
                    <a:pt x="45" y="1"/>
                  </a:cubicBezTo>
                  <a:cubicBezTo>
                    <a:pt x="45" y="1"/>
                    <a:pt x="44" y="2"/>
                    <a:pt x="44" y="3"/>
                  </a:cubicBezTo>
                  <a:cubicBezTo>
                    <a:pt x="43" y="12"/>
                    <a:pt x="46" y="22"/>
                    <a:pt x="44" y="32"/>
                  </a:cubicBezTo>
                  <a:cubicBezTo>
                    <a:pt x="44" y="32"/>
                    <a:pt x="43" y="32"/>
                    <a:pt x="42" y="32"/>
                  </a:cubicBezTo>
                  <a:cubicBezTo>
                    <a:pt x="20" y="32"/>
                    <a:pt x="2" y="54"/>
                    <a:pt x="0" y="75"/>
                  </a:cubicBezTo>
                  <a:cubicBezTo>
                    <a:pt x="0" y="76"/>
                    <a:pt x="0" y="76"/>
                    <a:pt x="0" y="77"/>
                  </a:cubicBezTo>
                  <a:cubicBezTo>
                    <a:pt x="0" y="78"/>
                    <a:pt x="0" y="79"/>
                    <a:pt x="0" y="80"/>
                  </a:cubicBezTo>
                  <a:cubicBezTo>
                    <a:pt x="0" y="93"/>
                    <a:pt x="5" y="106"/>
                    <a:pt x="14" y="116"/>
                  </a:cubicBezTo>
                  <a:cubicBezTo>
                    <a:pt x="24" y="127"/>
                    <a:pt x="41" y="129"/>
                    <a:pt x="56" y="129"/>
                  </a:cubicBezTo>
                  <a:cubicBezTo>
                    <a:pt x="56" y="129"/>
                    <a:pt x="56" y="129"/>
                    <a:pt x="56" y="129"/>
                  </a:cubicBezTo>
                  <a:cubicBezTo>
                    <a:pt x="70" y="129"/>
                    <a:pt x="84" y="124"/>
                    <a:pt x="95" y="115"/>
                  </a:cubicBezTo>
                  <a:cubicBezTo>
                    <a:pt x="104" y="107"/>
                    <a:pt x="108" y="96"/>
                    <a:pt x="109" y="84"/>
                  </a:cubicBezTo>
                  <a:cubicBezTo>
                    <a:pt x="112" y="59"/>
                    <a:pt x="96" y="32"/>
                    <a:pt x="69" y="32"/>
                  </a:cubicBezTo>
                  <a:cubicBezTo>
                    <a:pt x="69" y="22"/>
                    <a:pt x="70" y="12"/>
                    <a:pt x="68" y="2"/>
                  </a:cubicBezTo>
                  <a:cubicBezTo>
                    <a:pt x="68" y="1"/>
                    <a:pt x="67" y="1"/>
                    <a:pt x="67" y="1"/>
                  </a:cubicBezTo>
                  <a:cubicBezTo>
                    <a:pt x="67" y="0"/>
                    <a:pt x="66" y="0"/>
                    <a:pt x="65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50"/>
            <p:cNvSpPr>
              <a:spLocks noEditPoints="1"/>
            </p:cNvSpPr>
            <p:nvPr/>
          </p:nvSpPr>
          <p:spPr bwMode="auto">
            <a:xfrm>
              <a:off x="9254794" y="4597327"/>
              <a:ext cx="431800" cy="644525"/>
            </a:xfrm>
            <a:custGeom>
              <a:avLst/>
              <a:gdLst>
                <a:gd name="T0" fmla="*/ 36 w 102"/>
                <a:gd name="T1" fmla="*/ 148 h 152"/>
                <a:gd name="T2" fmla="*/ 44 w 102"/>
                <a:gd name="T3" fmla="*/ 145 h 152"/>
                <a:gd name="T4" fmla="*/ 39 w 102"/>
                <a:gd name="T5" fmla="*/ 147 h 152"/>
                <a:gd name="T6" fmla="*/ 34 w 102"/>
                <a:gd name="T7" fmla="*/ 148 h 152"/>
                <a:gd name="T8" fmla="*/ 54 w 102"/>
                <a:gd name="T9" fmla="*/ 139 h 152"/>
                <a:gd name="T10" fmla="*/ 54 w 102"/>
                <a:gd name="T11" fmla="*/ 133 h 152"/>
                <a:gd name="T12" fmla="*/ 52 w 102"/>
                <a:gd name="T13" fmla="*/ 131 h 152"/>
                <a:gd name="T14" fmla="*/ 35 w 102"/>
                <a:gd name="T15" fmla="*/ 148 h 152"/>
                <a:gd name="T16" fmla="*/ 54 w 102"/>
                <a:gd name="T17" fmla="*/ 123 h 152"/>
                <a:gd name="T18" fmla="*/ 37 w 102"/>
                <a:gd name="T19" fmla="*/ 133 h 152"/>
                <a:gd name="T20" fmla="*/ 39 w 102"/>
                <a:gd name="T21" fmla="*/ 131 h 152"/>
                <a:gd name="T22" fmla="*/ 21 w 102"/>
                <a:gd name="T23" fmla="*/ 116 h 152"/>
                <a:gd name="T24" fmla="*/ 42 w 102"/>
                <a:gd name="T25" fmla="*/ 115 h 152"/>
                <a:gd name="T26" fmla="*/ 28 w 102"/>
                <a:gd name="T27" fmla="*/ 147 h 152"/>
                <a:gd name="T28" fmla="*/ 28 w 102"/>
                <a:gd name="T29" fmla="*/ 116 h 152"/>
                <a:gd name="T30" fmla="*/ 11 w 102"/>
                <a:gd name="T31" fmla="*/ 140 h 152"/>
                <a:gd name="T32" fmla="*/ 21 w 102"/>
                <a:gd name="T33" fmla="*/ 129 h 152"/>
                <a:gd name="T34" fmla="*/ 37 w 102"/>
                <a:gd name="T35" fmla="*/ 119 h 152"/>
                <a:gd name="T36" fmla="*/ 19 w 102"/>
                <a:gd name="T37" fmla="*/ 144 h 152"/>
                <a:gd name="T38" fmla="*/ 37 w 102"/>
                <a:gd name="T39" fmla="*/ 130 h 152"/>
                <a:gd name="T40" fmla="*/ 49 w 102"/>
                <a:gd name="T41" fmla="*/ 120 h 152"/>
                <a:gd name="T42" fmla="*/ 21 w 102"/>
                <a:gd name="T43" fmla="*/ 117 h 152"/>
                <a:gd name="T44" fmla="*/ 14 w 102"/>
                <a:gd name="T45" fmla="*/ 123 h 152"/>
                <a:gd name="T46" fmla="*/ 29 w 102"/>
                <a:gd name="T47" fmla="*/ 114 h 152"/>
                <a:gd name="T48" fmla="*/ 35 w 102"/>
                <a:gd name="T49" fmla="*/ 115 h 152"/>
                <a:gd name="T50" fmla="*/ 24 w 102"/>
                <a:gd name="T51" fmla="*/ 124 h 152"/>
                <a:gd name="T52" fmla="*/ 24 w 102"/>
                <a:gd name="T53" fmla="*/ 124 h 152"/>
                <a:gd name="T54" fmla="*/ 87 w 102"/>
                <a:gd name="T55" fmla="*/ 27 h 152"/>
                <a:gd name="T56" fmla="*/ 87 w 102"/>
                <a:gd name="T57" fmla="*/ 27 h 152"/>
                <a:gd name="T58" fmla="*/ 81 w 102"/>
                <a:gd name="T59" fmla="*/ 26 h 152"/>
                <a:gd name="T60" fmla="*/ 80 w 102"/>
                <a:gd name="T61" fmla="*/ 11 h 152"/>
                <a:gd name="T62" fmla="*/ 61 w 102"/>
                <a:gd name="T63" fmla="*/ 11 h 152"/>
                <a:gd name="T64" fmla="*/ 89 w 102"/>
                <a:gd name="T65" fmla="*/ 8 h 152"/>
                <a:gd name="T66" fmla="*/ 58 w 102"/>
                <a:gd name="T67" fmla="*/ 25 h 152"/>
                <a:gd name="T68" fmla="*/ 62 w 102"/>
                <a:gd name="T69" fmla="*/ 26 h 152"/>
                <a:gd name="T70" fmla="*/ 94 w 102"/>
                <a:gd name="T71" fmla="*/ 25 h 152"/>
                <a:gd name="T72" fmla="*/ 89 w 102"/>
                <a:gd name="T73" fmla="*/ 25 h 152"/>
                <a:gd name="T74" fmla="*/ 58 w 102"/>
                <a:gd name="T75" fmla="*/ 9 h 152"/>
                <a:gd name="T76" fmla="*/ 58 w 102"/>
                <a:gd name="T77" fmla="*/ 19 h 152"/>
                <a:gd name="T78" fmla="*/ 58 w 102"/>
                <a:gd name="T79" fmla="*/ 23 h 152"/>
                <a:gd name="T80" fmla="*/ 58 w 102"/>
                <a:gd name="T81" fmla="*/ 12 h 152"/>
                <a:gd name="T82" fmla="*/ 75 w 102"/>
                <a:gd name="T83" fmla="*/ 4 h 152"/>
                <a:gd name="T84" fmla="*/ 90 w 102"/>
                <a:gd name="T85" fmla="*/ 6 h 152"/>
                <a:gd name="T86" fmla="*/ 85 w 102"/>
                <a:gd name="T87" fmla="*/ 6 h 152"/>
                <a:gd name="T88" fmla="*/ 79 w 102"/>
                <a:gd name="T89" fmla="*/ 5 h 152"/>
                <a:gd name="T90" fmla="*/ 73 w 102"/>
                <a:gd name="T91" fmla="*/ 4 h 152"/>
                <a:gd name="T92" fmla="*/ 60 w 102"/>
                <a:gd name="T93" fmla="*/ 15 h 152"/>
                <a:gd name="T94" fmla="*/ 58 w 102"/>
                <a:gd name="T95" fmla="*/ 12 h 152"/>
                <a:gd name="T96" fmla="*/ 54 w 102"/>
                <a:gd name="T97" fmla="*/ 27 h 152"/>
                <a:gd name="T98" fmla="*/ 9 w 102"/>
                <a:gd name="T99" fmla="*/ 119 h 152"/>
                <a:gd name="T100" fmla="*/ 58 w 102"/>
                <a:gd name="T101" fmla="*/ 122 h 152"/>
                <a:gd name="T102" fmla="*/ 95 w 102"/>
                <a:gd name="T103" fmla="*/ 32 h 152"/>
                <a:gd name="T104" fmla="*/ 100 w 102"/>
                <a:gd name="T105" fmla="*/ 1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02" h="152">
                  <a:moveTo>
                    <a:pt x="36" y="148"/>
                  </a:moveTo>
                  <a:cubicBezTo>
                    <a:pt x="37" y="147"/>
                    <a:pt x="38" y="146"/>
                    <a:pt x="39" y="145"/>
                  </a:cubicBezTo>
                  <a:cubicBezTo>
                    <a:pt x="39" y="145"/>
                    <a:pt x="38" y="146"/>
                    <a:pt x="38" y="147"/>
                  </a:cubicBezTo>
                  <a:cubicBezTo>
                    <a:pt x="38" y="147"/>
                    <a:pt x="38" y="147"/>
                    <a:pt x="38" y="147"/>
                  </a:cubicBezTo>
                  <a:cubicBezTo>
                    <a:pt x="37" y="148"/>
                    <a:pt x="37" y="148"/>
                    <a:pt x="36" y="148"/>
                  </a:cubicBezTo>
                  <a:moveTo>
                    <a:pt x="39" y="147"/>
                  </a:moveTo>
                  <a:cubicBezTo>
                    <a:pt x="42" y="144"/>
                    <a:pt x="46" y="141"/>
                    <a:pt x="49" y="138"/>
                  </a:cubicBezTo>
                  <a:cubicBezTo>
                    <a:pt x="50" y="137"/>
                    <a:pt x="52" y="135"/>
                    <a:pt x="53" y="135"/>
                  </a:cubicBezTo>
                  <a:cubicBezTo>
                    <a:pt x="53" y="135"/>
                    <a:pt x="52" y="136"/>
                    <a:pt x="50" y="138"/>
                  </a:cubicBezTo>
                  <a:cubicBezTo>
                    <a:pt x="48" y="141"/>
                    <a:pt x="46" y="142"/>
                    <a:pt x="44" y="145"/>
                  </a:cubicBezTo>
                  <a:cubicBezTo>
                    <a:pt x="44" y="145"/>
                    <a:pt x="44" y="145"/>
                    <a:pt x="45" y="145"/>
                  </a:cubicBezTo>
                  <a:cubicBezTo>
                    <a:pt x="45" y="145"/>
                    <a:pt x="45" y="145"/>
                    <a:pt x="45" y="145"/>
                  </a:cubicBezTo>
                  <a:cubicBezTo>
                    <a:pt x="48" y="143"/>
                    <a:pt x="51" y="141"/>
                    <a:pt x="54" y="139"/>
                  </a:cubicBezTo>
                  <a:cubicBezTo>
                    <a:pt x="51" y="143"/>
                    <a:pt x="46" y="146"/>
                    <a:pt x="41" y="147"/>
                  </a:cubicBezTo>
                  <a:cubicBezTo>
                    <a:pt x="41" y="147"/>
                    <a:pt x="40" y="147"/>
                    <a:pt x="39" y="147"/>
                  </a:cubicBezTo>
                  <a:moveTo>
                    <a:pt x="33" y="148"/>
                  </a:moveTo>
                  <a:cubicBezTo>
                    <a:pt x="32" y="148"/>
                    <a:pt x="30" y="148"/>
                    <a:pt x="28" y="147"/>
                  </a:cubicBezTo>
                  <a:cubicBezTo>
                    <a:pt x="34" y="143"/>
                    <a:pt x="39" y="139"/>
                    <a:pt x="44" y="134"/>
                  </a:cubicBezTo>
                  <a:cubicBezTo>
                    <a:pt x="44" y="134"/>
                    <a:pt x="43" y="135"/>
                    <a:pt x="43" y="135"/>
                  </a:cubicBezTo>
                  <a:cubicBezTo>
                    <a:pt x="39" y="139"/>
                    <a:pt x="36" y="143"/>
                    <a:pt x="34" y="148"/>
                  </a:cubicBezTo>
                  <a:cubicBezTo>
                    <a:pt x="34" y="148"/>
                    <a:pt x="33" y="148"/>
                    <a:pt x="33" y="148"/>
                  </a:cubicBezTo>
                  <a:moveTo>
                    <a:pt x="35" y="148"/>
                  </a:moveTo>
                  <a:cubicBezTo>
                    <a:pt x="41" y="139"/>
                    <a:pt x="47" y="131"/>
                    <a:pt x="54" y="124"/>
                  </a:cubicBezTo>
                  <a:cubicBezTo>
                    <a:pt x="56" y="127"/>
                    <a:pt x="57" y="131"/>
                    <a:pt x="56" y="135"/>
                  </a:cubicBezTo>
                  <a:cubicBezTo>
                    <a:pt x="56" y="136"/>
                    <a:pt x="55" y="137"/>
                    <a:pt x="54" y="139"/>
                  </a:cubicBezTo>
                  <a:cubicBezTo>
                    <a:pt x="54" y="138"/>
                    <a:pt x="54" y="138"/>
                    <a:pt x="54" y="138"/>
                  </a:cubicBezTo>
                  <a:cubicBezTo>
                    <a:pt x="54" y="138"/>
                    <a:pt x="54" y="138"/>
                    <a:pt x="54" y="138"/>
                  </a:cubicBezTo>
                  <a:cubicBezTo>
                    <a:pt x="52" y="139"/>
                    <a:pt x="50" y="141"/>
                    <a:pt x="48" y="142"/>
                  </a:cubicBezTo>
                  <a:cubicBezTo>
                    <a:pt x="51" y="139"/>
                    <a:pt x="53" y="137"/>
                    <a:pt x="54" y="134"/>
                  </a:cubicBezTo>
                  <a:cubicBezTo>
                    <a:pt x="54" y="134"/>
                    <a:pt x="54" y="133"/>
                    <a:pt x="54" y="133"/>
                  </a:cubicBezTo>
                  <a:cubicBezTo>
                    <a:pt x="54" y="133"/>
                    <a:pt x="54" y="133"/>
                    <a:pt x="54" y="133"/>
                  </a:cubicBezTo>
                  <a:cubicBezTo>
                    <a:pt x="49" y="137"/>
                    <a:pt x="44" y="141"/>
                    <a:pt x="40" y="145"/>
                  </a:cubicBezTo>
                  <a:cubicBezTo>
                    <a:pt x="44" y="142"/>
                    <a:pt x="49" y="136"/>
                    <a:pt x="53" y="131"/>
                  </a:cubicBezTo>
                  <a:cubicBezTo>
                    <a:pt x="53" y="131"/>
                    <a:pt x="53" y="130"/>
                    <a:pt x="52" y="130"/>
                  </a:cubicBezTo>
                  <a:cubicBezTo>
                    <a:pt x="52" y="130"/>
                    <a:pt x="52" y="130"/>
                    <a:pt x="52" y="131"/>
                  </a:cubicBezTo>
                  <a:cubicBezTo>
                    <a:pt x="52" y="131"/>
                    <a:pt x="51" y="132"/>
                    <a:pt x="51" y="132"/>
                  </a:cubicBezTo>
                  <a:cubicBezTo>
                    <a:pt x="51" y="132"/>
                    <a:pt x="51" y="132"/>
                    <a:pt x="51" y="132"/>
                  </a:cubicBezTo>
                  <a:cubicBezTo>
                    <a:pt x="50" y="132"/>
                    <a:pt x="50" y="132"/>
                    <a:pt x="49" y="133"/>
                  </a:cubicBezTo>
                  <a:cubicBezTo>
                    <a:pt x="44" y="138"/>
                    <a:pt x="38" y="144"/>
                    <a:pt x="35" y="148"/>
                  </a:cubicBezTo>
                  <a:cubicBezTo>
                    <a:pt x="35" y="148"/>
                    <a:pt x="35" y="148"/>
                    <a:pt x="35" y="148"/>
                  </a:cubicBezTo>
                  <a:moveTo>
                    <a:pt x="30" y="145"/>
                  </a:moveTo>
                  <a:cubicBezTo>
                    <a:pt x="30" y="145"/>
                    <a:pt x="30" y="145"/>
                    <a:pt x="31" y="144"/>
                  </a:cubicBezTo>
                  <a:cubicBezTo>
                    <a:pt x="38" y="135"/>
                    <a:pt x="46" y="129"/>
                    <a:pt x="51" y="119"/>
                  </a:cubicBezTo>
                  <a:cubicBezTo>
                    <a:pt x="51" y="119"/>
                    <a:pt x="51" y="119"/>
                    <a:pt x="51" y="119"/>
                  </a:cubicBezTo>
                  <a:cubicBezTo>
                    <a:pt x="52" y="120"/>
                    <a:pt x="53" y="121"/>
                    <a:pt x="54" y="123"/>
                  </a:cubicBezTo>
                  <a:cubicBezTo>
                    <a:pt x="50" y="126"/>
                    <a:pt x="47" y="130"/>
                    <a:pt x="43" y="133"/>
                  </a:cubicBezTo>
                  <a:cubicBezTo>
                    <a:pt x="41" y="135"/>
                    <a:pt x="39" y="138"/>
                    <a:pt x="36" y="140"/>
                  </a:cubicBezTo>
                  <a:cubicBezTo>
                    <a:pt x="36" y="140"/>
                    <a:pt x="31" y="145"/>
                    <a:pt x="30" y="145"/>
                  </a:cubicBezTo>
                  <a:moveTo>
                    <a:pt x="25" y="144"/>
                  </a:moveTo>
                  <a:cubicBezTo>
                    <a:pt x="28" y="140"/>
                    <a:pt x="33" y="137"/>
                    <a:pt x="37" y="133"/>
                  </a:cubicBezTo>
                  <a:cubicBezTo>
                    <a:pt x="41" y="128"/>
                    <a:pt x="45" y="122"/>
                    <a:pt x="48" y="117"/>
                  </a:cubicBezTo>
                  <a:cubicBezTo>
                    <a:pt x="48" y="117"/>
                    <a:pt x="49" y="117"/>
                    <a:pt x="49" y="117"/>
                  </a:cubicBezTo>
                  <a:cubicBezTo>
                    <a:pt x="50" y="118"/>
                    <a:pt x="50" y="118"/>
                    <a:pt x="50" y="118"/>
                  </a:cubicBezTo>
                  <a:cubicBezTo>
                    <a:pt x="50" y="118"/>
                    <a:pt x="50" y="118"/>
                    <a:pt x="50" y="118"/>
                  </a:cubicBezTo>
                  <a:cubicBezTo>
                    <a:pt x="46" y="122"/>
                    <a:pt x="43" y="127"/>
                    <a:pt x="39" y="131"/>
                  </a:cubicBezTo>
                  <a:cubicBezTo>
                    <a:pt x="37" y="133"/>
                    <a:pt x="35" y="135"/>
                    <a:pt x="33" y="137"/>
                  </a:cubicBezTo>
                  <a:cubicBezTo>
                    <a:pt x="30" y="140"/>
                    <a:pt x="27" y="142"/>
                    <a:pt x="25" y="144"/>
                  </a:cubicBezTo>
                  <a:moveTo>
                    <a:pt x="9" y="127"/>
                  </a:moveTo>
                  <a:cubicBezTo>
                    <a:pt x="10" y="124"/>
                    <a:pt x="12" y="121"/>
                    <a:pt x="16" y="119"/>
                  </a:cubicBezTo>
                  <a:cubicBezTo>
                    <a:pt x="17" y="118"/>
                    <a:pt x="19" y="117"/>
                    <a:pt x="21" y="116"/>
                  </a:cubicBezTo>
                  <a:cubicBezTo>
                    <a:pt x="16" y="119"/>
                    <a:pt x="12" y="123"/>
                    <a:pt x="9" y="127"/>
                  </a:cubicBezTo>
                  <a:moveTo>
                    <a:pt x="20" y="142"/>
                  </a:moveTo>
                  <a:cubicBezTo>
                    <a:pt x="20" y="142"/>
                    <a:pt x="20" y="142"/>
                    <a:pt x="21" y="142"/>
                  </a:cubicBezTo>
                  <a:cubicBezTo>
                    <a:pt x="23" y="138"/>
                    <a:pt x="26" y="135"/>
                    <a:pt x="29" y="131"/>
                  </a:cubicBezTo>
                  <a:cubicBezTo>
                    <a:pt x="33" y="126"/>
                    <a:pt x="38" y="121"/>
                    <a:pt x="42" y="115"/>
                  </a:cubicBezTo>
                  <a:cubicBezTo>
                    <a:pt x="43" y="115"/>
                    <a:pt x="45" y="116"/>
                    <a:pt x="47" y="116"/>
                  </a:cubicBezTo>
                  <a:cubicBezTo>
                    <a:pt x="39" y="122"/>
                    <a:pt x="33" y="131"/>
                    <a:pt x="26" y="138"/>
                  </a:cubicBezTo>
                  <a:cubicBezTo>
                    <a:pt x="25" y="139"/>
                    <a:pt x="23" y="140"/>
                    <a:pt x="22" y="141"/>
                  </a:cubicBezTo>
                  <a:cubicBezTo>
                    <a:pt x="21" y="142"/>
                    <a:pt x="20" y="142"/>
                    <a:pt x="20" y="142"/>
                  </a:cubicBezTo>
                  <a:moveTo>
                    <a:pt x="28" y="147"/>
                  </a:moveTo>
                  <a:cubicBezTo>
                    <a:pt x="23" y="147"/>
                    <a:pt x="18" y="145"/>
                    <a:pt x="14" y="143"/>
                  </a:cubicBezTo>
                  <a:cubicBezTo>
                    <a:pt x="10" y="141"/>
                    <a:pt x="8" y="138"/>
                    <a:pt x="8" y="136"/>
                  </a:cubicBezTo>
                  <a:cubicBezTo>
                    <a:pt x="15" y="130"/>
                    <a:pt x="21" y="122"/>
                    <a:pt x="28" y="116"/>
                  </a:cubicBezTo>
                  <a:cubicBezTo>
                    <a:pt x="29" y="116"/>
                    <a:pt x="29" y="115"/>
                    <a:pt x="29" y="115"/>
                  </a:cubicBezTo>
                  <a:cubicBezTo>
                    <a:pt x="29" y="115"/>
                    <a:pt x="29" y="116"/>
                    <a:pt x="28" y="116"/>
                  </a:cubicBezTo>
                  <a:cubicBezTo>
                    <a:pt x="27" y="118"/>
                    <a:pt x="26" y="120"/>
                    <a:pt x="24" y="122"/>
                  </a:cubicBezTo>
                  <a:cubicBezTo>
                    <a:pt x="22" y="125"/>
                    <a:pt x="19" y="129"/>
                    <a:pt x="16" y="133"/>
                  </a:cubicBezTo>
                  <a:cubicBezTo>
                    <a:pt x="14" y="135"/>
                    <a:pt x="13" y="137"/>
                    <a:pt x="11" y="139"/>
                  </a:cubicBezTo>
                  <a:cubicBezTo>
                    <a:pt x="10" y="139"/>
                    <a:pt x="11" y="140"/>
                    <a:pt x="11" y="140"/>
                  </a:cubicBezTo>
                  <a:cubicBezTo>
                    <a:pt x="11" y="140"/>
                    <a:pt x="11" y="140"/>
                    <a:pt x="11" y="140"/>
                  </a:cubicBezTo>
                  <a:cubicBezTo>
                    <a:pt x="12" y="139"/>
                    <a:pt x="12" y="139"/>
                    <a:pt x="13" y="138"/>
                  </a:cubicBezTo>
                  <a:cubicBezTo>
                    <a:pt x="13" y="138"/>
                    <a:pt x="13" y="138"/>
                    <a:pt x="13" y="138"/>
                  </a:cubicBezTo>
                  <a:cubicBezTo>
                    <a:pt x="13" y="138"/>
                    <a:pt x="13" y="138"/>
                    <a:pt x="13" y="138"/>
                  </a:cubicBezTo>
                  <a:cubicBezTo>
                    <a:pt x="14" y="137"/>
                    <a:pt x="16" y="135"/>
                    <a:pt x="17" y="134"/>
                  </a:cubicBezTo>
                  <a:cubicBezTo>
                    <a:pt x="18" y="132"/>
                    <a:pt x="20" y="130"/>
                    <a:pt x="21" y="129"/>
                  </a:cubicBezTo>
                  <a:cubicBezTo>
                    <a:pt x="25" y="124"/>
                    <a:pt x="30" y="120"/>
                    <a:pt x="33" y="116"/>
                  </a:cubicBezTo>
                  <a:cubicBezTo>
                    <a:pt x="26" y="125"/>
                    <a:pt x="19" y="132"/>
                    <a:pt x="13" y="141"/>
                  </a:cubicBezTo>
                  <a:cubicBezTo>
                    <a:pt x="13" y="142"/>
                    <a:pt x="14" y="142"/>
                    <a:pt x="14" y="142"/>
                  </a:cubicBezTo>
                  <a:cubicBezTo>
                    <a:pt x="14" y="142"/>
                    <a:pt x="14" y="142"/>
                    <a:pt x="14" y="142"/>
                  </a:cubicBezTo>
                  <a:cubicBezTo>
                    <a:pt x="23" y="135"/>
                    <a:pt x="29" y="126"/>
                    <a:pt x="37" y="119"/>
                  </a:cubicBezTo>
                  <a:cubicBezTo>
                    <a:pt x="38" y="118"/>
                    <a:pt x="38" y="118"/>
                    <a:pt x="38" y="118"/>
                  </a:cubicBezTo>
                  <a:cubicBezTo>
                    <a:pt x="38" y="118"/>
                    <a:pt x="37" y="119"/>
                    <a:pt x="37" y="120"/>
                  </a:cubicBezTo>
                  <a:cubicBezTo>
                    <a:pt x="34" y="123"/>
                    <a:pt x="32" y="126"/>
                    <a:pt x="30" y="128"/>
                  </a:cubicBezTo>
                  <a:cubicBezTo>
                    <a:pt x="26" y="133"/>
                    <a:pt x="22" y="138"/>
                    <a:pt x="18" y="143"/>
                  </a:cubicBezTo>
                  <a:cubicBezTo>
                    <a:pt x="18" y="144"/>
                    <a:pt x="18" y="144"/>
                    <a:pt x="19" y="144"/>
                  </a:cubicBezTo>
                  <a:cubicBezTo>
                    <a:pt x="19" y="144"/>
                    <a:pt x="19" y="144"/>
                    <a:pt x="19" y="144"/>
                  </a:cubicBezTo>
                  <a:cubicBezTo>
                    <a:pt x="29" y="138"/>
                    <a:pt x="35" y="128"/>
                    <a:pt x="43" y="120"/>
                  </a:cubicBezTo>
                  <a:cubicBezTo>
                    <a:pt x="44" y="119"/>
                    <a:pt x="46" y="118"/>
                    <a:pt x="46" y="118"/>
                  </a:cubicBezTo>
                  <a:cubicBezTo>
                    <a:pt x="46" y="118"/>
                    <a:pt x="46" y="118"/>
                    <a:pt x="45" y="120"/>
                  </a:cubicBezTo>
                  <a:cubicBezTo>
                    <a:pt x="42" y="124"/>
                    <a:pt x="40" y="127"/>
                    <a:pt x="37" y="130"/>
                  </a:cubicBezTo>
                  <a:cubicBezTo>
                    <a:pt x="33" y="136"/>
                    <a:pt x="27" y="140"/>
                    <a:pt x="23" y="145"/>
                  </a:cubicBezTo>
                  <a:cubicBezTo>
                    <a:pt x="22" y="146"/>
                    <a:pt x="23" y="146"/>
                    <a:pt x="23" y="146"/>
                  </a:cubicBezTo>
                  <a:cubicBezTo>
                    <a:pt x="23" y="146"/>
                    <a:pt x="23" y="146"/>
                    <a:pt x="23" y="146"/>
                  </a:cubicBezTo>
                  <a:cubicBezTo>
                    <a:pt x="33" y="140"/>
                    <a:pt x="40" y="131"/>
                    <a:pt x="48" y="122"/>
                  </a:cubicBezTo>
                  <a:cubicBezTo>
                    <a:pt x="49" y="121"/>
                    <a:pt x="49" y="120"/>
                    <a:pt x="49" y="120"/>
                  </a:cubicBezTo>
                  <a:cubicBezTo>
                    <a:pt x="49" y="120"/>
                    <a:pt x="47" y="123"/>
                    <a:pt x="47" y="124"/>
                  </a:cubicBezTo>
                  <a:cubicBezTo>
                    <a:pt x="45" y="127"/>
                    <a:pt x="42" y="130"/>
                    <a:pt x="39" y="134"/>
                  </a:cubicBezTo>
                  <a:cubicBezTo>
                    <a:pt x="35" y="138"/>
                    <a:pt x="31" y="142"/>
                    <a:pt x="27" y="147"/>
                  </a:cubicBezTo>
                  <a:cubicBezTo>
                    <a:pt x="28" y="147"/>
                    <a:pt x="28" y="147"/>
                    <a:pt x="28" y="147"/>
                  </a:cubicBezTo>
                  <a:moveTo>
                    <a:pt x="21" y="117"/>
                  </a:moveTo>
                  <a:cubicBezTo>
                    <a:pt x="21" y="117"/>
                    <a:pt x="23" y="116"/>
                    <a:pt x="24" y="115"/>
                  </a:cubicBezTo>
                  <a:cubicBezTo>
                    <a:pt x="25" y="115"/>
                    <a:pt x="25" y="115"/>
                    <a:pt x="25" y="115"/>
                  </a:cubicBezTo>
                  <a:cubicBezTo>
                    <a:pt x="20" y="122"/>
                    <a:pt x="14" y="128"/>
                    <a:pt x="7" y="134"/>
                  </a:cubicBezTo>
                  <a:cubicBezTo>
                    <a:pt x="7" y="133"/>
                    <a:pt x="7" y="131"/>
                    <a:pt x="8" y="129"/>
                  </a:cubicBezTo>
                  <a:cubicBezTo>
                    <a:pt x="10" y="127"/>
                    <a:pt x="12" y="125"/>
                    <a:pt x="14" y="123"/>
                  </a:cubicBezTo>
                  <a:cubicBezTo>
                    <a:pt x="16" y="121"/>
                    <a:pt x="19" y="119"/>
                    <a:pt x="21" y="117"/>
                  </a:cubicBezTo>
                  <a:cubicBezTo>
                    <a:pt x="21" y="117"/>
                    <a:pt x="21" y="117"/>
                    <a:pt x="21" y="117"/>
                  </a:cubicBezTo>
                  <a:moveTo>
                    <a:pt x="23" y="119"/>
                  </a:moveTo>
                  <a:cubicBezTo>
                    <a:pt x="24" y="118"/>
                    <a:pt x="25" y="116"/>
                    <a:pt x="26" y="115"/>
                  </a:cubicBezTo>
                  <a:cubicBezTo>
                    <a:pt x="27" y="115"/>
                    <a:pt x="28" y="114"/>
                    <a:pt x="29" y="114"/>
                  </a:cubicBezTo>
                  <a:cubicBezTo>
                    <a:pt x="27" y="116"/>
                    <a:pt x="25" y="118"/>
                    <a:pt x="23" y="119"/>
                  </a:cubicBezTo>
                  <a:moveTo>
                    <a:pt x="16" y="140"/>
                  </a:moveTo>
                  <a:cubicBezTo>
                    <a:pt x="16" y="140"/>
                    <a:pt x="16" y="139"/>
                    <a:pt x="17" y="138"/>
                  </a:cubicBezTo>
                  <a:cubicBezTo>
                    <a:pt x="18" y="135"/>
                    <a:pt x="21" y="132"/>
                    <a:pt x="23" y="129"/>
                  </a:cubicBezTo>
                  <a:cubicBezTo>
                    <a:pt x="27" y="124"/>
                    <a:pt x="31" y="120"/>
                    <a:pt x="35" y="115"/>
                  </a:cubicBezTo>
                  <a:cubicBezTo>
                    <a:pt x="35" y="114"/>
                    <a:pt x="35" y="114"/>
                    <a:pt x="35" y="114"/>
                  </a:cubicBezTo>
                  <a:cubicBezTo>
                    <a:pt x="37" y="114"/>
                    <a:pt x="39" y="115"/>
                    <a:pt x="40" y="115"/>
                  </a:cubicBezTo>
                  <a:cubicBezTo>
                    <a:pt x="33" y="121"/>
                    <a:pt x="27" y="129"/>
                    <a:pt x="20" y="135"/>
                  </a:cubicBezTo>
                  <a:cubicBezTo>
                    <a:pt x="19" y="136"/>
                    <a:pt x="16" y="140"/>
                    <a:pt x="16" y="140"/>
                  </a:cubicBezTo>
                  <a:moveTo>
                    <a:pt x="24" y="124"/>
                  </a:moveTo>
                  <a:cubicBezTo>
                    <a:pt x="27" y="120"/>
                    <a:pt x="29" y="117"/>
                    <a:pt x="31" y="114"/>
                  </a:cubicBezTo>
                  <a:cubicBezTo>
                    <a:pt x="32" y="114"/>
                    <a:pt x="32" y="114"/>
                    <a:pt x="33" y="114"/>
                  </a:cubicBezTo>
                  <a:cubicBezTo>
                    <a:pt x="33" y="114"/>
                    <a:pt x="34" y="114"/>
                    <a:pt x="35" y="114"/>
                  </a:cubicBezTo>
                  <a:cubicBezTo>
                    <a:pt x="35" y="114"/>
                    <a:pt x="35" y="114"/>
                    <a:pt x="35" y="114"/>
                  </a:cubicBezTo>
                  <a:cubicBezTo>
                    <a:pt x="31" y="117"/>
                    <a:pt x="27" y="120"/>
                    <a:pt x="24" y="124"/>
                  </a:cubicBezTo>
                  <a:moveTo>
                    <a:pt x="92" y="27"/>
                  </a:moveTo>
                  <a:cubicBezTo>
                    <a:pt x="91" y="27"/>
                    <a:pt x="90" y="27"/>
                    <a:pt x="90" y="27"/>
                  </a:cubicBezTo>
                  <a:cubicBezTo>
                    <a:pt x="90" y="26"/>
                    <a:pt x="91" y="26"/>
                    <a:pt x="91" y="26"/>
                  </a:cubicBezTo>
                  <a:cubicBezTo>
                    <a:pt x="92" y="26"/>
                    <a:pt x="92" y="26"/>
                    <a:pt x="92" y="27"/>
                  </a:cubicBezTo>
                  <a:moveTo>
                    <a:pt x="87" y="27"/>
                  </a:moveTo>
                  <a:cubicBezTo>
                    <a:pt x="85" y="27"/>
                    <a:pt x="84" y="27"/>
                    <a:pt x="83" y="26"/>
                  </a:cubicBezTo>
                  <a:cubicBezTo>
                    <a:pt x="86" y="24"/>
                    <a:pt x="89" y="21"/>
                    <a:pt x="93" y="18"/>
                  </a:cubicBezTo>
                  <a:cubicBezTo>
                    <a:pt x="94" y="17"/>
                    <a:pt x="94" y="17"/>
                    <a:pt x="94" y="17"/>
                  </a:cubicBezTo>
                  <a:cubicBezTo>
                    <a:pt x="95" y="17"/>
                    <a:pt x="90" y="22"/>
                    <a:pt x="89" y="23"/>
                  </a:cubicBezTo>
                  <a:cubicBezTo>
                    <a:pt x="88" y="24"/>
                    <a:pt x="87" y="25"/>
                    <a:pt x="87" y="27"/>
                  </a:cubicBezTo>
                  <a:moveTo>
                    <a:pt x="77" y="26"/>
                  </a:moveTo>
                  <a:cubicBezTo>
                    <a:pt x="82" y="22"/>
                    <a:pt x="87" y="16"/>
                    <a:pt x="92" y="11"/>
                  </a:cubicBezTo>
                  <a:cubicBezTo>
                    <a:pt x="91" y="12"/>
                    <a:pt x="90" y="13"/>
                    <a:pt x="89" y="14"/>
                  </a:cubicBezTo>
                  <a:cubicBezTo>
                    <a:pt x="86" y="18"/>
                    <a:pt x="84" y="22"/>
                    <a:pt x="81" y="26"/>
                  </a:cubicBezTo>
                  <a:cubicBezTo>
                    <a:pt x="81" y="26"/>
                    <a:pt x="81" y="26"/>
                    <a:pt x="81" y="26"/>
                  </a:cubicBezTo>
                  <a:cubicBezTo>
                    <a:pt x="80" y="26"/>
                    <a:pt x="80" y="26"/>
                    <a:pt x="79" y="26"/>
                  </a:cubicBezTo>
                  <a:cubicBezTo>
                    <a:pt x="78" y="26"/>
                    <a:pt x="77" y="26"/>
                    <a:pt x="77" y="26"/>
                  </a:cubicBezTo>
                  <a:moveTo>
                    <a:pt x="67" y="26"/>
                  </a:moveTo>
                  <a:cubicBezTo>
                    <a:pt x="66" y="26"/>
                    <a:pt x="65" y="26"/>
                    <a:pt x="64" y="26"/>
                  </a:cubicBezTo>
                  <a:cubicBezTo>
                    <a:pt x="69" y="21"/>
                    <a:pt x="75" y="16"/>
                    <a:pt x="80" y="11"/>
                  </a:cubicBezTo>
                  <a:cubicBezTo>
                    <a:pt x="79" y="13"/>
                    <a:pt x="77" y="15"/>
                    <a:pt x="76" y="16"/>
                  </a:cubicBezTo>
                  <a:cubicBezTo>
                    <a:pt x="73" y="20"/>
                    <a:pt x="70" y="23"/>
                    <a:pt x="67" y="26"/>
                  </a:cubicBezTo>
                  <a:moveTo>
                    <a:pt x="58" y="16"/>
                  </a:moveTo>
                  <a:cubicBezTo>
                    <a:pt x="58" y="15"/>
                    <a:pt x="58" y="14"/>
                    <a:pt x="58" y="13"/>
                  </a:cubicBezTo>
                  <a:cubicBezTo>
                    <a:pt x="59" y="13"/>
                    <a:pt x="60" y="12"/>
                    <a:pt x="61" y="11"/>
                  </a:cubicBezTo>
                  <a:cubicBezTo>
                    <a:pt x="61" y="11"/>
                    <a:pt x="62" y="10"/>
                    <a:pt x="63" y="9"/>
                  </a:cubicBezTo>
                  <a:cubicBezTo>
                    <a:pt x="61" y="11"/>
                    <a:pt x="60" y="13"/>
                    <a:pt x="58" y="16"/>
                  </a:cubicBezTo>
                  <a:moveTo>
                    <a:pt x="74" y="26"/>
                  </a:moveTo>
                  <a:cubicBezTo>
                    <a:pt x="72" y="26"/>
                    <a:pt x="71" y="26"/>
                    <a:pt x="69" y="26"/>
                  </a:cubicBezTo>
                  <a:cubicBezTo>
                    <a:pt x="76" y="21"/>
                    <a:pt x="82" y="14"/>
                    <a:pt x="89" y="8"/>
                  </a:cubicBezTo>
                  <a:cubicBezTo>
                    <a:pt x="84" y="12"/>
                    <a:pt x="80" y="21"/>
                    <a:pt x="75" y="26"/>
                  </a:cubicBezTo>
                  <a:cubicBezTo>
                    <a:pt x="75" y="26"/>
                    <a:pt x="74" y="26"/>
                    <a:pt x="74" y="26"/>
                  </a:cubicBezTo>
                  <a:moveTo>
                    <a:pt x="62" y="26"/>
                  </a:moveTo>
                  <a:cubicBezTo>
                    <a:pt x="61" y="26"/>
                    <a:pt x="60" y="26"/>
                    <a:pt x="58" y="26"/>
                  </a:cubicBezTo>
                  <a:cubicBezTo>
                    <a:pt x="58" y="25"/>
                    <a:pt x="58" y="25"/>
                    <a:pt x="58" y="25"/>
                  </a:cubicBezTo>
                  <a:cubicBezTo>
                    <a:pt x="64" y="21"/>
                    <a:pt x="69" y="16"/>
                    <a:pt x="74" y="11"/>
                  </a:cubicBezTo>
                  <a:cubicBezTo>
                    <a:pt x="74" y="11"/>
                    <a:pt x="78" y="7"/>
                    <a:pt x="78" y="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6" y="10"/>
                    <a:pt x="74" y="13"/>
                    <a:pt x="71" y="16"/>
                  </a:cubicBezTo>
                  <a:cubicBezTo>
                    <a:pt x="68" y="19"/>
                    <a:pt x="65" y="23"/>
                    <a:pt x="62" y="26"/>
                  </a:cubicBezTo>
                  <a:moveTo>
                    <a:pt x="83" y="25"/>
                  </a:moveTo>
                  <a:cubicBezTo>
                    <a:pt x="87" y="18"/>
                    <a:pt x="92" y="12"/>
                    <a:pt x="98" y="6"/>
                  </a:cubicBezTo>
                  <a:cubicBezTo>
                    <a:pt x="97" y="13"/>
                    <a:pt x="95" y="20"/>
                    <a:pt x="94" y="27"/>
                  </a:cubicBezTo>
                  <a:cubicBezTo>
                    <a:pt x="94" y="27"/>
                    <a:pt x="93" y="27"/>
                    <a:pt x="93" y="27"/>
                  </a:cubicBezTo>
                  <a:cubicBezTo>
                    <a:pt x="93" y="27"/>
                    <a:pt x="93" y="26"/>
                    <a:pt x="94" y="25"/>
                  </a:cubicBezTo>
                  <a:cubicBezTo>
                    <a:pt x="94" y="25"/>
                    <a:pt x="93" y="25"/>
                    <a:pt x="93" y="25"/>
                  </a:cubicBezTo>
                  <a:cubicBezTo>
                    <a:pt x="93" y="25"/>
                    <a:pt x="93" y="25"/>
                    <a:pt x="93" y="25"/>
                  </a:cubicBezTo>
                  <a:cubicBezTo>
                    <a:pt x="91" y="25"/>
                    <a:pt x="90" y="26"/>
                    <a:pt x="89" y="27"/>
                  </a:cubicBezTo>
                  <a:cubicBezTo>
                    <a:pt x="88" y="27"/>
                    <a:pt x="88" y="27"/>
                    <a:pt x="88" y="27"/>
                  </a:cubicBezTo>
                  <a:cubicBezTo>
                    <a:pt x="88" y="26"/>
                    <a:pt x="88" y="26"/>
                    <a:pt x="89" y="25"/>
                  </a:cubicBezTo>
                  <a:cubicBezTo>
                    <a:pt x="91" y="22"/>
                    <a:pt x="94" y="19"/>
                    <a:pt x="96" y="15"/>
                  </a:cubicBezTo>
                  <a:cubicBezTo>
                    <a:pt x="97" y="15"/>
                    <a:pt x="96" y="14"/>
                    <a:pt x="96" y="14"/>
                  </a:cubicBezTo>
                  <a:cubicBezTo>
                    <a:pt x="96" y="14"/>
                    <a:pt x="96" y="14"/>
                    <a:pt x="96" y="14"/>
                  </a:cubicBezTo>
                  <a:cubicBezTo>
                    <a:pt x="92" y="17"/>
                    <a:pt x="86" y="21"/>
                    <a:pt x="83" y="25"/>
                  </a:cubicBezTo>
                  <a:moveTo>
                    <a:pt x="58" y="9"/>
                  </a:moveTo>
                  <a:cubicBezTo>
                    <a:pt x="58" y="9"/>
                    <a:pt x="58" y="8"/>
                    <a:pt x="58" y="7"/>
                  </a:cubicBezTo>
                  <a:cubicBezTo>
                    <a:pt x="59" y="7"/>
                    <a:pt x="60" y="7"/>
                    <a:pt x="60" y="6"/>
                  </a:cubicBezTo>
                  <a:cubicBezTo>
                    <a:pt x="60" y="7"/>
                    <a:pt x="59" y="8"/>
                    <a:pt x="58" y="9"/>
                  </a:cubicBezTo>
                  <a:moveTo>
                    <a:pt x="58" y="23"/>
                  </a:moveTo>
                  <a:cubicBezTo>
                    <a:pt x="58" y="22"/>
                    <a:pt x="58" y="21"/>
                    <a:pt x="58" y="19"/>
                  </a:cubicBezTo>
                  <a:cubicBezTo>
                    <a:pt x="60" y="17"/>
                    <a:pt x="62" y="15"/>
                    <a:pt x="64" y="14"/>
                  </a:cubicBezTo>
                  <a:cubicBezTo>
                    <a:pt x="65" y="13"/>
                    <a:pt x="66" y="12"/>
                    <a:pt x="67" y="11"/>
                  </a:cubicBezTo>
                  <a:cubicBezTo>
                    <a:pt x="68" y="10"/>
                    <a:pt x="71" y="6"/>
                    <a:pt x="72" y="6"/>
                  </a:cubicBezTo>
                  <a:cubicBezTo>
                    <a:pt x="72" y="6"/>
                    <a:pt x="71" y="7"/>
                    <a:pt x="70" y="8"/>
                  </a:cubicBezTo>
                  <a:cubicBezTo>
                    <a:pt x="66" y="13"/>
                    <a:pt x="62" y="18"/>
                    <a:pt x="58" y="23"/>
                  </a:cubicBezTo>
                  <a:moveTo>
                    <a:pt x="58" y="6"/>
                  </a:moveTo>
                  <a:cubicBezTo>
                    <a:pt x="58" y="5"/>
                    <a:pt x="58" y="5"/>
                    <a:pt x="58" y="5"/>
                  </a:cubicBezTo>
                  <a:cubicBezTo>
                    <a:pt x="60" y="4"/>
                    <a:pt x="61" y="4"/>
                    <a:pt x="63" y="4"/>
                  </a:cubicBezTo>
                  <a:cubicBezTo>
                    <a:pt x="62" y="5"/>
                    <a:pt x="60" y="5"/>
                    <a:pt x="58" y="6"/>
                  </a:cubicBezTo>
                  <a:moveTo>
                    <a:pt x="58" y="12"/>
                  </a:moveTo>
                  <a:cubicBezTo>
                    <a:pt x="58" y="12"/>
                    <a:pt x="58" y="11"/>
                    <a:pt x="58" y="11"/>
                  </a:cubicBezTo>
                  <a:cubicBezTo>
                    <a:pt x="60" y="9"/>
                    <a:pt x="62" y="7"/>
                    <a:pt x="64" y="5"/>
                  </a:cubicBezTo>
                  <a:cubicBezTo>
                    <a:pt x="64" y="4"/>
                    <a:pt x="64" y="4"/>
                    <a:pt x="64" y="4"/>
                  </a:cubicBezTo>
                  <a:cubicBezTo>
                    <a:pt x="64" y="4"/>
                    <a:pt x="65" y="4"/>
                    <a:pt x="65" y="4"/>
                  </a:cubicBezTo>
                  <a:cubicBezTo>
                    <a:pt x="68" y="4"/>
                    <a:pt x="72" y="4"/>
                    <a:pt x="75" y="4"/>
                  </a:cubicBezTo>
                  <a:cubicBezTo>
                    <a:pt x="82" y="5"/>
                    <a:pt x="90" y="5"/>
                    <a:pt x="98" y="5"/>
                  </a:cubicBezTo>
                  <a:cubicBezTo>
                    <a:pt x="92" y="10"/>
                    <a:pt x="87" y="15"/>
                    <a:pt x="82" y="20"/>
                  </a:cubicBezTo>
                  <a:cubicBezTo>
                    <a:pt x="85" y="16"/>
                    <a:pt x="88" y="11"/>
                    <a:pt x="91" y="7"/>
                  </a:cubicBezTo>
                  <a:cubicBezTo>
                    <a:pt x="91" y="6"/>
                    <a:pt x="91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84" y="11"/>
                    <a:pt x="79" y="16"/>
                    <a:pt x="73" y="21"/>
                  </a:cubicBezTo>
                  <a:cubicBezTo>
                    <a:pt x="74" y="20"/>
                    <a:pt x="75" y="19"/>
                    <a:pt x="77" y="17"/>
                  </a:cubicBezTo>
                  <a:cubicBezTo>
                    <a:pt x="80" y="14"/>
                    <a:pt x="82" y="10"/>
                    <a:pt x="86" y="7"/>
                  </a:cubicBezTo>
                  <a:cubicBezTo>
                    <a:pt x="86" y="6"/>
                    <a:pt x="86" y="6"/>
                    <a:pt x="85" y="6"/>
                  </a:cubicBezTo>
                  <a:cubicBezTo>
                    <a:pt x="85" y="6"/>
                    <a:pt x="85" y="6"/>
                    <a:pt x="85" y="6"/>
                  </a:cubicBezTo>
                  <a:cubicBezTo>
                    <a:pt x="80" y="10"/>
                    <a:pt x="75" y="14"/>
                    <a:pt x="70" y="19"/>
                  </a:cubicBezTo>
                  <a:cubicBezTo>
                    <a:pt x="70" y="18"/>
                    <a:pt x="70" y="18"/>
                    <a:pt x="70" y="18"/>
                  </a:cubicBezTo>
                  <a:cubicBezTo>
                    <a:pt x="74" y="14"/>
                    <a:pt x="77" y="10"/>
                    <a:pt x="80" y="6"/>
                  </a:cubicBezTo>
                  <a:cubicBezTo>
                    <a:pt x="80" y="6"/>
                    <a:pt x="80" y="5"/>
                    <a:pt x="80" y="5"/>
                  </a:cubicBezTo>
                  <a:cubicBezTo>
                    <a:pt x="80" y="5"/>
                    <a:pt x="80" y="5"/>
                    <a:pt x="79" y="5"/>
                  </a:cubicBezTo>
                  <a:cubicBezTo>
                    <a:pt x="73" y="9"/>
                    <a:pt x="68" y="15"/>
                    <a:pt x="63" y="20"/>
                  </a:cubicBezTo>
                  <a:cubicBezTo>
                    <a:pt x="61" y="22"/>
                    <a:pt x="60" y="23"/>
                    <a:pt x="60" y="23"/>
                  </a:cubicBezTo>
                  <a:cubicBezTo>
                    <a:pt x="59" y="23"/>
                    <a:pt x="65" y="16"/>
                    <a:pt x="67" y="14"/>
                  </a:cubicBezTo>
                  <a:cubicBezTo>
                    <a:pt x="69" y="11"/>
                    <a:pt x="72" y="8"/>
                    <a:pt x="74" y="5"/>
                  </a:cubicBezTo>
                  <a:cubicBezTo>
                    <a:pt x="74" y="5"/>
                    <a:pt x="74" y="4"/>
                    <a:pt x="73" y="4"/>
                  </a:cubicBezTo>
                  <a:cubicBezTo>
                    <a:pt x="73" y="4"/>
                    <a:pt x="73" y="4"/>
                    <a:pt x="73" y="4"/>
                  </a:cubicBezTo>
                  <a:cubicBezTo>
                    <a:pt x="68" y="8"/>
                    <a:pt x="64" y="12"/>
                    <a:pt x="60" y="16"/>
                  </a:cubicBezTo>
                  <a:cubicBezTo>
                    <a:pt x="59" y="17"/>
                    <a:pt x="59" y="17"/>
                    <a:pt x="58" y="18"/>
                  </a:cubicBezTo>
                  <a:cubicBezTo>
                    <a:pt x="58" y="17"/>
                    <a:pt x="58" y="17"/>
                    <a:pt x="58" y="17"/>
                  </a:cubicBezTo>
                  <a:cubicBezTo>
                    <a:pt x="59" y="17"/>
                    <a:pt x="59" y="16"/>
                    <a:pt x="60" y="15"/>
                  </a:cubicBezTo>
                  <a:cubicBezTo>
                    <a:pt x="62" y="12"/>
                    <a:pt x="65" y="8"/>
                    <a:pt x="68" y="5"/>
                  </a:cubicBezTo>
                  <a:cubicBezTo>
                    <a:pt x="68" y="5"/>
                    <a:pt x="68" y="4"/>
                    <a:pt x="67" y="4"/>
                  </a:cubicBezTo>
                  <a:cubicBezTo>
                    <a:pt x="67" y="4"/>
                    <a:pt x="67" y="4"/>
                    <a:pt x="67" y="4"/>
                  </a:cubicBezTo>
                  <a:cubicBezTo>
                    <a:pt x="65" y="6"/>
                    <a:pt x="62" y="8"/>
                    <a:pt x="60" y="10"/>
                  </a:cubicBezTo>
                  <a:cubicBezTo>
                    <a:pt x="60" y="10"/>
                    <a:pt x="59" y="12"/>
                    <a:pt x="58" y="12"/>
                  </a:cubicBezTo>
                  <a:moveTo>
                    <a:pt x="65" y="0"/>
                  </a:moveTo>
                  <a:cubicBezTo>
                    <a:pt x="61" y="0"/>
                    <a:pt x="58" y="0"/>
                    <a:pt x="55" y="2"/>
                  </a:cubicBezTo>
                  <a:cubicBezTo>
                    <a:pt x="54" y="2"/>
                    <a:pt x="54" y="3"/>
                    <a:pt x="54" y="4"/>
                  </a:cubicBezTo>
                  <a:cubicBezTo>
                    <a:pt x="54" y="5"/>
                    <a:pt x="54" y="5"/>
                    <a:pt x="54" y="5"/>
                  </a:cubicBezTo>
                  <a:cubicBezTo>
                    <a:pt x="54" y="12"/>
                    <a:pt x="54" y="19"/>
                    <a:pt x="54" y="27"/>
                  </a:cubicBezTo>
                  <a:cubicBezTo>
                    <a:pt x="54" y="28"/>
                    <a:pt x="54" y="28"/>
                    <a:pt x="54" y="29"/>
                  </a:cubicBezTo>
                  <a:cubicBezTo>
                    <a:pt x="55" y="58"/>
                    <a:pt x="57" y="87"/>
                    <a:pt x="55" y="116"/>
                  </a:cubicBezTo>
                  <a:cubicBezTo>
                    <a:pt x="54" y="115"/>
                    <a:pt x="54" y="114"/>
                    <a:pt x="53" y="114"/>
                  </a:cubicBezTo>
                  <a:cubicBezTo>
                    <a:pt x="47" y="112"/>
                    <a:pt x="40" y="110"/>
                    <a:pt x="33" y="110"/>
                  </a:cubicBezTo>
                  <a:cubicBezTo>
                    <a:pt x="24" y="110"/>
                    <a:pt x="16" y="113"/>
                    <a:pt x="9" y="119"/>
                  </a:cubicBezTo>
                  <a:cubicBezTo>
                    <a:pt x="0" y="127"/>
                    <a:pt x="1" y="140"/>
                    <a:pt x="12" y="146"/>
                  </a:cubicBezTo>
                  <a:cubicBezTo>
                    <a:pt x="18" y="150"/>
                    <a:pt x="25" y="152"/>
                    <a:pt x="33" y="152"/>
                  </a:cubicBezTo>
                  <a:cubicBezTo>
                    <a:pt x="38" y="152"/>
                    <a:pt x="43" y="151"/>
                    <a:pt x="47" y="150"/>
                  </a:cubicBezTo>
                  <a:cubicBezTo>
                    <a:pt x="60" y="145"/>
                    <a:pt x="63" y="133"/>
                    <a:pt x="58" y="123"/>
                  </a:cubicBezTo>
                  <a:cubicBezTo>
                    <a:pt x="58" y="122"/>
                    <a:pt x="58" y="122"/>
                    <a:pt x="58" y="122"/>
                  </a:cubicBezTo>
                  <a:cubicBezTo>
                    <a:pt x="61" y="92"/>
                    <a:pt x="59" y="61"/>
                    <a:pt x="59" y="30"/>
                  </a:cubicBezTo>
                  <a:cubicBezTo>
                    <a:pt x="63" y="30"/>
                    <a:pt x="67" y="30"/>
                    <a:pt x="72" y="30"/>
                  </a:cubicBezTo>
                  <a:cubicBezTo>
                    <a:pt x="72" y="30"/>
                    <a:pt x="73" y="30"/>
                    <a:pt x="74" y="30"/>
                  </a:cubicBezTo>
                  <a:cubicBezTo>
                    <a:pt x="75" y="30"/>
                    <a:pt x="76" y="30"/>
                    <a:pt x="77" y="30"/>
                  </a:cubicBezTo>
                  <a:cubicBezTo>
                    <a:pt x="83" y="30"/>
                    <a:pt x="89" y="31"/>
                    <a:pt x="95" y="32"/>
                  </a:cubicBezTo>
                  <a:cubicBezTo>
                    <a:pt x="96" y="32"/>
                    <a:pt x="96" y="32"/>
                    <a:pt x="96" y="32"/>
                  </a:cubicBezTo>
                  <a:cubicBezTo>
                    <a:pt x="97" y="32"/>
                    <a:pt x="98" y="30"/>
                    <a:pt x="98" y="29"/>
                  </a:cubicBezTo>
                  <a:cubicBezTo>
                    <a:pt x="98" y="29"/>
                    <a:pt x="98" y="29"/>
                    <a:pt x="98" y="29"/>
                  </a:cubicBezTo>
                  <a:cubicBezTo>
                    <a:pt x="99" y="20"/>
                    <a:pt x="102" y="12"/>
                    <a:pt x="102" y="3"/>
                  </a:cubicBezTo>
                  <a:cubicBezTo>
                    <a:pt x="102" y="2"/>
                    <a:pt x="101" y="1"/>
                    <a:pt x="100" y="1"/>
                  </a:cubicBezTo>
                  <a:cubicBezTo>
                    <a:pt x="100" y="1"/>
                    <a:pt x="100" y="1"/>
                    <a:pt x="100" y="1"/>
                  </a:cubicBezTo>
                  <a:cubicBezTo>
                    <a:pt x="99" y="1"/>
                    <a:pt x="99" y="1"/>
                    <a:pt x="99" y="1"/>
                  </a:cubicBezTo>
                  <a:cubicBezTo>
                    <a:pt x="90" y="1"/>
                    <a:pt x="82" y="1"/>
                    <a:pt x="73" y="0"/>
                  </a:cubicBezTo>
                  <a:cubicBezTo>
                    <a:pt x="70" y="0"/>
                    <a:pt x="67" y="0"/>
                    <a:pt x="65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50" name="组合 49"/>
            <p:cNvGrpSpPr/>
            <p:nvPr/>
          </p:nvGrpSpPr>
          <p:grpSpPr>
            <a:xfrm>
              <a:off x="4687557" y="2290893"/>
              <a:ext cx="863600" cy="1319213"/>
              <a:chOff x="3784269" y="6437239"/>
              <a:chExt cx="863600" cy="1319213"/>
            </a:xfrm>
            <a:solidFill>
              <a:schemeClr val="bg1">
                <a:alpha val="20000"/>
              </a:schemeClr>
            </a:solidFill>
          </p:grpSpPr>
          <p:sp>
            <p:nvSpPr>
              <p:cNvPr id="83" name="Freeform 41"/>
              <p:cNvSpPr>
                <a:spLocks noEditPoints="1"/>
              </p:cNvSpPr>
              <p:nvPr/>
            </p:nvSpPr>
            <p:spPr bwMode="auto">
              <a:xfrm>
                <a:off x="3784269" y="6437239"/>
                <a:ext cx="863600" cy="585788"/>
              </a:xfrm>
              <a:custGeom>
                <a:avLst/>
                <a:gdLst>
                  <a:gd name="T0" fmla="*/ 95 w 204"/>
                  <a:gd name="T1" fmla="*/ 137 h 138"/>
                  <a:gd name="T2" fmla="*/ 96 w 204"/>
                  <a:gd name="T3" fmla="*/ 137 h 138"/>
                  <a:gd name="T4" fmla="*/ 96 w 204"/>
                  <a:gd name="T5" fmla="*/ 132 h 138"/>
                  <a:gd name="T6" fmla="*/ 97 w 204"/>
                  <a:gd name="T7" fmla="*/ 135 h 138"/>
                  <a:gd name="T8" fmla="*/ 95 w 204"/>
                  <a:gd name="T9" fmla="*/ 132 h 138"/>
                  <a:gd name="T10" fmla="*/ 95 w 204"/>
                  <a:gd name="T11" fmla="*/ 132 h 138"/>
                  <a:gd name="T12" fmla="*/ 86 w 204"/>
                  <a:gd name="T13" fmla="*/ 136 h 138"/>
                  <a:gd name="T14" fmla="*/ 90 w 204"/>
                  <a:gd name="T15" fmla="*/ 132 h 138"/>
                  <a:gd name="T16" fmla="*/ 81 w 204"/>
                  <a:gd name="T17" fmla="*/ 136 h 138"/>
                  <a:gd name="T18" fmla="*/ 88 w 204"/>
                  <a:gd name="T19" fmla="*/ 132 h 138"/>
                  <a:gd name="T20" fmla="*/ 83 w 204"/>
                  <a:gd name="T21" fmla="*/ 134 h 138"/>
                  <a:gd name="T22" fmla="*/ 81 w 204"/>
                  <a:gd name="T23" fmla="*/ 132 h 138"/>
                  <a:gd name="T24" fmla="*/ 81 w 204"/>
                  <a:gd name="T25" fmla="*/ 132 h 138"/>
                  <a:gd name="T26" fmla="*/ 62 w 204"/>
                  <a:gd name="T27" fmla="*/ 87 h 138"/>
                  <a:gd name="T28" fmla="*/ 62 w 204"/>
                  <a:gd name="T29" fmla="*/ 91 h 138"/>
                  <a:gd name="T30" fmla="*/ 72 w 204"/>
                  <a:gd name="T31" fmla="*/ 81 h 138"/>
                  <a:gd name="T32" fmla="*/ 133 w 204"/>
                  <a:gd name="T33" fmla="*/ 64 h 138"/>
                  <a:gd name="T34" fmla="*/ 198 w 204"/>
                  <a:gd name="T35" fmla="*/ 40 h 138"/>
                  <a:gd name="T36" fmla="*/ 14 w 204"/>
                  <a:gd name="T37" fmla="*/ 5 h 138"/>
                  <a:gd name="T38" fmla="*/ 48 w 204"/>
                  <a:gd name="T39" fmla="*/ 4 h 138"/>
                  <a:gd name="T40" fmla="*/ 168 w 204"/>
                  <a:gd name="T41" fmla="*/ 7 h 138"/>
                  <a:gd name="T42" fmla="*/ 120 w 204"/>
                  <a:gd name="T43" fmla="*/ 69 h 138"/>
                  <a:gd name="T44" fmla="*/ 50 w 204"/>
                  <a:gd name="T45" fmla="*/ 35 h 138"/>
                  <a:gd name="T46" fmla="*/ 46 w 204"/>
                  <a:gd name="T47" fmla="*/ 0 h 138"/>
                  <a:gd name="T48" fmla="*/ 4 w 204"/>
                  <a:gd name="T49" fmla="*/ 0 h 138"/>
                  <a:gd name="T50" fmla="*/ 1 w 204"/>
                  <a:gd name="T51" fmla="*/ 2 h 138"/>
                  <a:gd name="T52" fmla="*/ 7 w 204"/>
                  <a:gd name="T53" fmla="*/ 130 h 138"/>
                  <a:gd name="T54" fmla="*/ 11 w 204"/>
                  <a:gd name="T55" fmla="*/ 133 h 138"/>
                  <a:gd name="T56" fmla="*/ 77 w 204"/>
                  <a:gd name="T57" fmla="*/ 132 h 138"/>
                  <a:gd name="T58" fmla="*/ 44 w 204"/>
                  <a:gd name="T59" fmla="*/ 108 h 138"/>
                  <a:gd name="T60" fmla="*/ 58 w 204"/>
                  <a:gd name="T61" fmla="*/ 90 h 138"/>
                  <a:gd name="T62" fmla="*/ 11 w 204"/>
                  <a:gd name="T63" fmla="*/ 128 h 138"/>
                  <a:gd name="T64" fmla="*/ 5 w 204"/>
                  <a:gd name="T65" fmla="*/ 5 h 138"/>
                  <a:gd name="T66" fmla="*/ 80 w 204"/>
                  <a:gd name="T67" fmla="*/ 68 h 138"/>
                  <a:gd name="T68" fmla="*/ 75 w 204"/>
                  <a:gd name="T69" fmla="*/ 80 h 138"/>
                  <a:gd name="T70" fmla="*/ 103 w 204"/>
                  <a:gd name="T71" fmla="*/ 87 h 138"/>
                  <a:gd name="T72" fmla="*/ 107 w 204"/>
                  <a:gd name="T73" fmla="*/ 87 h 138"/>
                  <a:gd name="T74" fmla="*/ 130 w 204"/>
                  <a:gd name="T75" fmla="*/ 66 h 138"/>
                  <a:gd name="T76" fmla="*/ 100 w 204"/>
                  <a:gd name="T77" fmla="*/ 132 h 138"/>
                  <a:gd name="T78" fmla="*/ 200 w 204"/>
                  <a:gd name="T79" fmla="*/ 138 h 138"/>
                  <a:gd name="T80" fmla="*/ 202 w 204"/>
                  <a:gd name="T81" fmla="*/ 136 h 138"/>
                  <a:gd name="T82" fmla="*/ 202 w 204"/>
                  <a:gd name="T83" fmla="*/ 3 h 138"/>
                  <a:gd name="T84" fmla="*/ 169 w 204"/>
                  <a:gd name="T85" fmla="*/ 3 h 138"/>
                  <a:gd name="T86" fmla="*/ 50 w 204"/>
                  <a:gd name="T87" fmla="*/ 0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04" h="138">
                    <a:moveTo>
                      <a:pt x="96" y="136"/>
                    </a:moveTo>
                    <a:cubicBezTo>
                      <a:pt x="96" y="136"/>
                      <a:pt x="96" y="137"/>
                      <a:pt x="95" y="137"/>
                    </a:cubicBezTo>
                    <a:cubicBezTo>
                      <a:pt x="95" y="137"/>
                      <a:pt x="95" y="137"/>
                      <a:pt x="95" y="137"/>
                    </a:cubicBezTo>
                    <a:cubicBezTo>
                      <a:pt x="96" y="137"/>
                      <a:pt x="96" y="136"/>
                      <a:pt x="96" y="136"/>
                    </a:cubicBezTo>
                    <a:moveTo>
                      <a:pt x="97" y="135"/>
                    </a:moveTo>
                    <a:cubicBezTo>
                      <a:pt x="97" y="136"/>
                      <a:pt x="96" y="136"/>
                      <a:pt x="96" y="137"/>
                    </a:cubicBezTo>
                    <a:cubicBezTo>
                      <a:pt x="97" y="137"/>
                      <a:pt x="97" y="137"/>
                      <a:pt x="98" y="137"/>
                    </a:cubicBezTo>
                    <a:cubicBezTo>
                      <a:pt x="98" y="136"/>
                      <a:pt x="97" y="136"/>
                      <a:pt x="97" y="135"/>
                    </a:cubicBezTo>
                    <a:moveTo>
                      <a:pt x="96" y="132"/>
                    </a:moveTo>
                    <a:cubicBezTo>
                      <a:pt x="95" y="134"/>
                      <a:pt x="93" y="135"/>
                      <a:pt x="92" y="137"/>
                    </a:cubicBezTo>
                    <a:cubicBezTo>
                      <a:pt x="92" y="137"/>
                      <a:pt x="93" y="137"/>
                      <a:pt x="94" y="137"/>
                    </a:cubicBezTo>
                    <a:cubicBezTo>
                      <a:pt x="95" y="136"/>
                      <a:pt x="96" y="135"/>
                      <a:pt x="97" y="135"/>
                    </a:cubicBezTo>
                    <a:cubicBezTo>
                      <a:pt x="97" y="134"/>
                      <a:pt x="96" y="133"/>
                      <a:pt x="96" y="132"/>
                    </a:cubicBezTo>
                    <a:cubicBezTo>
                      <a:pt x="96" y="132"/>
                      <a:pt x="96" y="132"/>
                      <a:pt x="96" y="132"/>
                    </a:cubicBezTo>
                    <a:moveTo>
                      <a:pt x="95" y="132"/>
                    </a:moveTo>
                    <a:cubicBezTo>
                      <a:pt x="94" y="134"/>
                      <a:pt x="91" y="135"/>
                      <a:pt x="89" y="137"/>
                    </a:cubicBezTo>
                    <a:cubicBezTo>
                      <a:pt x="89" y="137"/>
                      <a:pt x="90" y="137"/>
                      <a:pt x="91" y="137"/>
                    </a:cubicBezTo>
                    <a:cubicBezTo>
                      <a:pt x="92" y="135"/>
                      <a:pt x="94" y="134"/>
                      <a:pt x="95" y="132"/>
                    </a:cubicBezTo>
                    <a:cubicBezTo>
                      <a:pt x="95" y="132"/>
                      <a:pt x="95" y="132"/>
                      <a:pt x="95" y="132"/>
                    </a:cubicBezTo>
                    <a:moveTo>
                      <a:pt x="90" y="132"/>
                    </a:moveTo>
                    <a:cubicBezTo>
                      <a:pt x="88" y="134"/>
                      <a:pt x="87" y="135"/>
                      <a:pt x="86" y="136"/>
                    </a:cubicBezTo>
                    <a:cubicBezTo>
                      <a:pt x="86" y="136"/>
                      <a:pt x="86" y="136"/>
                      <a:pt x="86" y="137"/>
                    </a:cubicBezTo>
                    <a:cubicBezTo>
                      <a:pt x="89" y="135"/>
                      <a:pt x="91" y="134"/>
                      <a:pt x="94" y="132"/>
                    </a:cubicBezTo>
                    <a:cubicBezTo>
                      <a:pt x="92" y="132"/>
                      <a:pt x="91" y="132"/>
                      <a:pt x="90" y="132"/>
                    </a:cubicBezTo>
                    <a:moveTo>
                      <a:pt x="87" y="132"/>
                    </a:moveTo>
                    <a:cubicBezTo>
                      <a:pt x="85" y="133"/>
                      <a:pt x="83" y="135"/>
                      <a:pt x="82" y="136"/>
                    </a:cubicBezTo>
                    <a:cubicBezTo>
                      <a:pt x="81" y="136"/>
                      <a:pt x="81" y="136"/>
                      <a:pt x="81" y="136"/>
                    </a:cubicBezTo>
                    <a:cubicBezTo>
                      <a:pt x="81" y="136"/>
                      <a:pt x="81" y="136"/>
                      <a:pt x="81" y="136"/>
                    </a:cubicBezTo>
                    <a:cubicBezTo>
                      <a:pt x="82" y="136"/>
                      <a:pt x="83" y="136"/>
                      <a:pt x="84" y="136"/>
                    </a:cubicBezTo>
                    <a:cubicBezTo>
                      <a:pt x="86" y="135"/>
                      <a:pt x="87" y="134"/>
                      <a:pt x="88" y="132"/>
                    </a:cubicBezTo>
                    <a:cubicBezTo>
                      <a:pt x="88" y="132"/>
                      <a:pt x="87" y="132"/>
                      <a:pt x="87" y="132"/>
                    </a:cubicBezTo>
                    <a:moveTo>
                      <a:pt x="85" y="132"/>
                    </a:moveTo>
                    <a:cubicBezTo>
                      <a:pt x="84" y="133"/>
                      <a:pt x="83" y="134"/>
                      <a:pt x="83" y="134"/>
                    </a:cubicBezTo>
                    <a:cubicBezTo>
                      <a:pt x="84" y="133"/>
                      <a:pt x="85" y="133"/>
                      <a:pt x="86" y="132"/>
                    </a:cubicBezTo>
                    <a:cubicBezTo>
                      <a:pt x="86" y="132"/>
                      <a:pt x="85" y="132"/>
                      <a:pt x="85" y="132"/>
                    </a:cubicBezTo>
                    <a:moveTo>
                      <a:pt x="81" y="132"/>
                    </a:moveTo>
                    <a:cubicBezTo>
                      <a:pt x="81" y="133"/>
                      <a:pt x="81" y="134"/>
                      <a:pt x="81" y="135"/>
                    </a:cubicBezTo>
                    <a:cubicBezTo>
                      <a:pt x="82" y="134"/>
                      <a:pt x="83" y="133"/>
                      <a:pt x="84" y="132"/>
                    </a:cubicBezTo>
                    <a:cubicBezTo>
                      <a:pt x="83" y="132"/>
                      <a:pt x="82" y="132"/>
                      <a:pt x="81" y="132"/>
                    </a:cubicBezTo>
                    <a:moveTo>
                      <a:pt x="62" y="87"/>
                    </a:moveTo>
                    <a:cubicBezTo>
                      <a:pt x="61" y="87"/>
                      <a:pt x="60" y="88"/>
                      <a:pt x="59" y="89"/>
                    </a:cubicBezTo>
                    <a:cubicBezTo>
                      <a:pt x="60" y="88"/>
                      <a:pt x="61" y="88"/>
                      <a:pt x="62" y="87"/>
                    </a:cubicBezTo>
                    <a:moveTo>
                      <a:pt x="69" y="80"/>
                    </a:moveTo>
                    <a:cubicBezTo>
                      <a:pt x="69" y="80"/>
                      <a:pt x="68" y="81"/>
                      <a:pt x="67" y="82"/>
                    </a:cubicBezTo>
                    <a:cubicBezTo>
                      <a:pt x="67" y="86"/>
                      <a:pt x="65" y="89"/>
                      <a:pt x="62" y="91"/>
                    </a:cubicBezTo>
                    <a:cubicBezTo>
                      <a:pt x="62" y="91"/>
                      <a:pt x="62" y="92"/>
                      <a:pt x="63" y="92"/>
                    </a:cubicBezTo>
                    <a:cubicBezTo>
                      <a:pt x="66" y="89"/>
                      <a:pt x="70" y="86"/>
                      <a:pt x="73" y="82"/>
                    </a:cubicBezTo>
                    <a:cubicBezTo>
                      <a:pt x="73" y="82"/>
                      <a:pt x="72" y="82"/>
                      <a:pt x="72" y="81"/>
                    </a:cubicBezTo>
                    <a:cubicBezTo>
                      <a:pt x="71" y="81"/>
                      <a:pt x="70" y="80"/>
                      <a:pt x="69" y="80"/>
                    </a:cubicBezTo>
                    <a:moveTo>
                      <a:pt x="198" y="129"/>
                    </a:moveTo>
                    <a:cubicBezTo>
                      <a:pt x="178" y="106"/>
                      <a:pt x="157" y="83"/>
                      <a:pt x="133" y="64"/>
                    </a:cubicBezTo>
                    <a:cubicBezTo>
                      <a:pt x="139" y="59"/>
                      <a:pt x="145" y="54"/>
                      <a:pt x="150" y="50"/>
                    </a:cubicBezTo>
                    <a:cubicBezTo>
                      <a:pt x="166" y="36"/>
                      <a:pt x="182" y="23"/>
                      <a:pt x="198" y="10"/>
                    </a:cubicBezTo>
                    <a:cubicBezTo>
                      <a:pt x="199" y="20"/>
                      <a:pt x="199" y="30"/>
                      <a:pt x="198" y="40"/>
                    </a:cubicBezTo>
                    <a:cubicBezTo>
                      <a:pt x="197" y="52"/>
                      <a:pt x="197" y="64"/>
                      <a:pt x="197" y="76"/>
                    </a:cubicBezTo>
                    <a:cubicBezTo>
                      <a:pt x="197" y="94"/>
                      <a:pt x="197" y="111"/>
                      <a:pt x="198" y="129"/>
                    </a:cubicBezTo>
                    <a:moveTo>
                      <a:pt x="14" y="5"/>
                    </a:moveTo>
                    <a:cubicBezTo>
                      <a:pt x="19" y="5"/>
                      <a:pt x="23" y="5"/>
                      <a:pt x="28" y="4"/>
                    </a:cubicBezTo>
                    <a:cubicBezTo>
                      <a:pt x="33" y="4"/>
                      <a:pt x="38" y="4"/>
                      <a:pt x="43" y="4"/>
                    </a:cubicBezTo>
                    <a:cubicBezTo>
                      <a:pt x="44" y="4"/>
                      <a:pt x="46" y="4"/>
                      <a:pt x="48" y="4"/>
                    </a:cubicBezTo>
                    <a:cubicBezTo>
                      <a:pt x="65" y="5"/>
                      <a:pt x="83" y="5"/>
                      <a:pt x="101" y="6"/>
                    </a:cubicBezTo>
                    <a:cubicBezTo>
                      <a:pt x="119" y="6"/>
                      <a:pt x="136" y="6"/>
                      <a:pt x="154" y="7"/>
                    </a:cubicBezTo>
                    <a:cubicBezTo>
                      <a:pt x="159" y="7"/>
                      <a:pt x="164" y="7"/>
                      <a:pt x="168" y="7"/>
                    </a:cubicBezTo>
                    <a:cubicBezTo>
                      <a:pt x="178" y="7"/>
                      <a:pt x="187" y="7"/>
                      <a:pt x="197" y="6"/>
                    </a:cubicBezTo>
                    <a:cubicBezTo>
                      <a:pt x="181" y="19"/>
                      <a:pt x="164" y="32"/>
                      <a:pt x="148" y="45"/>
                    </a:cubicBezTo>
                    <a:cubicBezTo>
                      <a:pt x="139" y="53"/>
                      <a:pt x="130" y="61"/>
                      <a:pt x="120" y="69"/>
                    </a:cubicBezTo>
                    <a:cubicBezTo>
                      <a:pt x="115" y="73"/>
                      <a:pt x="109" y="78"/>
                      <a:pt x="105" y="83"/>
                    </a:cubicBezTo>
                    <a:cubicBezTo>
                      <a:pt x="105" y="83"/>
                      <a:pt x="105" y="83"/>
                      <a:pt x="105" y="83"/>
                    </a:cubicBezTo>
                    <a:cubicBezTo>
                      <a:pt x="86" y="68"/>
                      <a:pt x="69" y="51"/>
                      <a:pt x="50" y="35"/>
                    </a:cubicBezTo>
                    <a:cubicBezTo>
                      <a:pt x="37" y="25"/>
                      <a:pt x="24" y="15"/>
                      <a:pt x="12" y="5"/>
                    </a:cubicBezTo>
                    <a:cubicBezTo>
                      <a:pt x="12" y="5"/>
                      <a:pt x="13" y="5"/>
                      <a:pt x="14" y="5"/>
                    </a:cubicBezTo>
                    <a:moveTo>
                      <a:pt x="46" y="0"/>
                    </a:moveTo>
                    <a:cubicBezTo>
                      <a:pt x="41" y="0"/>
                      <a:pt x="36" y="0"/>
                      <a:pt x="30" y="0"/>
                    </a:cubicBezTo>
                    <a:cubicBezTo>
                      <a:pt x="25" y="0"/>
                      <a:pt x="20" y="1"/>
                      <a:pt x="15" y="1"/>
                    </a:cubicBezTo>
                    <a:cubicBezTo>
                      <a:pt x="11" y="1"/>
                      <a:pt x="7" y="0"/>
                      <a:pt x="4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2" y="1"/>
                      <a:pt x="2" y="1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0" y="8"/>
                      <a:pt x="1" y="15"/>
                      <a:pt x="1" y="21"/>
                    </a:cubicBezTo>
                    <a:cubicBezTo>
                      <a:pt x="1" y="31"/>
                      <a:pt x="1" y="41"/>
                      <a:pt x="2" y="52"/>
                    </a:cubicBezTo>
                    <a:cubicBezTo>
                      <a:pt x="3" y="78"/>
                      <a:pt x="4" y="104"/>
                      <a:pt x="7" y="130"/>
                    </a:cubicBezTo>
                    <a:cubicBezTo>
                      <a:pt x="7" y="132"/>
                      <a:pt x="9" y="132"/>
                      <a:pt x="10" y="132"/>
                    </a:cubicBezTo>
                    <a:cubicBezTo>
                      <a:pt x="10" y="132"/>
                      <a:pt x="10" y="132"/>
                      <a:pt x="10" y="132"/>
                    </a:cubicBezTo>
                    <a:cubicBezTo>
                      <a:pt x="11" y="133"/>
                      <a:pt x="11" y="133"/>
                      <a:pt x="11" y="133"/>
                    </a:cubicBezTo>
                    <a:cubicBezTo>
                      <a:pt x="25" y="134"/>
                      <a:pt x="40" y="135"/>
                      <a:pt x="54" y="135"/>
                    </a:cubicBezTo>
                    <a:cubicBezTo>
                      <a:pt x="62" y="136"/>
                      <a:pt x="70" y="136"/>
                      <a:pt x="78" y="136"/>
                    </a:cubicBezTo>
                    <a:cubicBezTo>
                      <a:pt x="78" y="135"/>
                      <a:pt x="77" y="133"/>
                      <a:pt x="77" y="132"/>
                    </a:cubicBezTo>
                    <a:cubicBezTo>
                      <a:pt x="71" y="132"/>
                      <a:pt x="64" y="131"/>
                      <a:pt x="57" y="131"/>
                    </a:cubicBezTo>
                    <a:cubicBezTo>
                      <a:pt x="44" y="131"/>
                      <a:pt x="31" y="130"/>
                      <a:pt x="18" y="129"/>
                    </a:cubicBezTo>
                    <a:cubicBezTo>
                      <a:pt x="26" y="121"/>
                      <a:pt x="35" y="115"/>
                      <a:pt x="44" y="108"/>
                    </a:cubicBezTo>
                    <a:cubicBezTo>
                      <a:pt x="49" y="103"/>
                      <a:pt x="55" y="99"/>
                      <a:pt x="60" y="94"/>
                    </a:cubicBezTo>
                    <a:cubicBezTo>
                      <a:pt x="60" y="94"/>
                      <a:pt x="59" y="93"/>
                      <a:pt x="59" y="92"/>
                    </a:cubicBezTo>
                    <a:cubicBezTo>
                      <a:pt x="58" y="91"/>
                      <a:pt x="58" y="91"/>
                      <a:pt x="58" y="90"/>
                    </a:cubicBezTo>
                    <a:cubicBezTo>
                      <a:pt x="53" y="95"/>
                      <a:pt x="47" y="99"/>
                      <a:pt x="42" y="104"/>
                    </a:cubicBezTo>
                    <a:cubicBezTo>
                      <a:pt x="32" y="112"/>
                      <a:pt x="21" y="119"/>
                      <a:pt x="13" y="128"/>
                    </a:cubicBezTo>
                    <a:cubicBezTo>
                      <a:pt x="12" y="128"/>
                      <a:pt x="12" y="128"/>
                      <a:pt x="11" y="128"/>
                    </a:cubicBezTo>
                    <a:cubicBezTo>
                      <a:pt x="9" y="103"/>
                      <a:pt x="8" y="78"/>
                      <a:pt x="7" y="53"/>
                    </a:cubicBezTo>
                    <a:cubicBezTo>
                      <a:pt x="6" y="43"/>
                      <a:pt x="6" y="34"/>
                      <a:pt x="5" y="24"/>
                    </a:cubicBezTo>
                    <a:cubicBezTo>
                      <a:pt x="5" y="18"/>
                      <a:pt x="4" y="11"/>
                      <a:pt x="5" y="5"/>
                    </a:cubicBezTo>
                    <a:cubicBezTo>
                      <a:pt x="19" y="16"/>
                      <a:pt x="33" y="28"/>
                      <a:pt x="47" y="39"/>
                    </a:cubicBezTo>
                    <a:cubicBezTo>
                      <a:pt x="58" y="48"/>
                      <a:pt x="69" y="58"/>
                      <a:pt x="80" y="68"/>
                    </a:cubicBezTo>
                    <a:cubicBezTo>
                      <a:pt x="80" y="68"/>
                      <a:pt x="80" y="68"/>
                      <a:pt x="80" y="68"/>
                    </a:cubicBezTo>
                    <a:cubicBezTo>
                      <a:pt x="77" y="71"/>
                      <a:pt x="75" y="74"/>
                      <a:pt x="72" y="77"/>
                    </a:cubicBezTo>
                    <a:cubicBezTo>
                      <a:pt x="73" y="78"/>
                      <a:pt x="74" y="79"/>
                      <a:pt x="75" y="80"/>
                    </a:cubicBezTo>
                    <a:cubicBezTo>
                      <a:pt x="75" y="80"/>
                      <a:pt x="75" y="80"/>
                      <a:pt x="75" y="80"/>
                    </a:cubicBezTo>
                    <a:cubicBezTo>
                      <a:pt x="78" y="77"/>
                      <a:pt x="81" y="74"/>
                      <a:pt x="83" y="71"/>
                    </a:cubicBezTo>
                    <a:cubicBezTo>
                      <a:pt x="83" y="71"/>
                      <a:pt x="83" y="71"/>
                      <a:pt x="83" y="71"/>
                    </a:cubicBezTo>
                    <a:cubicBezTo>
                      <a:pt x="90" y="76"/>
                      <a:pt x="96" y="82"/>
                      <a:pt x="103" y="87"/>
                    </a:cubicBezTo>
                    <a:cubicBezTo>
                      <a:pt x="103" y="88"/>
                      <a:pt x="104" y="88"/>
                      <a:pt x="104" y="88"/>
                    </a:cubicBezTo>
                    <a:cubicBezTo>
                      <a:pt x="105" y="88"/>
                      <a:pt x="106" y="87"/>
                      <a:pt x="106" y="87"/>
                    </a:cubicBezTo>
                    <a:cubicBezTo>
                      <a:pt x="106" y="87"/>
                      <a:pt x="107" y="87"/>
                      <a:pt x="107" y="87"/>
                    </a:cubicBezTo>
                    <a:cubicBezTo>
                      <a:pt x="107" y="87"/>
                      <a:pt x="108" y="87"/>
                      <a:pt x="108" y="86"/>
                    </a:cubicBezTo>
                    <a:cubicBezTo>
                      <a:pt x="112" y="81"/>
                      <a:pt x="118" y="77"/>
                      <a:pt x="123" y="73"/>
                    </a:cubicBezTo>
                    <a:cubicBezTo>
                      <a:pt x="125" y="71"/>
                      <a:pt x="128" y="69"/>
                      <a:pt x="130" y="66"/>
                    </a:cubicBezTo>
                    <a:cubicBezTo>
                      <a:pt x="154" y="86"/>
                      <a:pt x="175" y="111"/>
                      <a:pt x="196" y="134"/>
                    </a:cubicBezTo>
                    <a:cubicBezTo>
                      <a:pt x="166" y="134"/>
                      <a:pt x="136" y="133"/>
                      <a:pt x="106" y="133"/>
                    </a:cubicBezTo>
                    <a:cubicBezTo>
                      <a:pt x="104" y="133"/>
                      <a:pt x="102" y="132"/>
                      <a:pt x="100" y="132"/>
                    </a:cubicBezTo>
                    <a:cubicBezTo>
                      <a:pt x="100" y="134"/>
                      <a:pt x="101" y="135"/>
                      <a:pt x="102" y="137"/>
                    </a:cubicBezTo>
                    <a:cubicBezTo>
                      <a:pt x="102" y="137"/>
                      <a:pt x="102" y="137"/>
                      <a:pt x="103" y="137"/>
                    </a:cubicBezTo>
                    <a:cubicBezTo>
                      <a:pt x="135" y="138"/>
                      <a:pt x="167" y="138"/>
                      <a:pt x="200" y="138"/>
                    </a:cubicBezTo>
                    <a:cubicBezTo>
                      <a:pt x="200" y="138"/>
                      <a:pt x="201" y="138"/>
                      <a:pt x="201" y="138"/>
                    </a:cubicBezTo>
                    <a:cubicBezTo>
                      <a:pt x="201" y="138"/>
                      <a:pt x="201" y="138"/>
                      <a:pt x="201" y="138"/>
                    </a:cubicBezTo>
                    <a:cubicBezTo>
                      <a:pt x="202" y="137"/>
                      <a:pt x="202" y="137"/>
                      <a:pt x="202" y="136"/>
                    </a:cubicBezTo>
                    <a:cubicBezTo>
                      <a:pt x="202" y="116"/>
                      <a:pt x="201" y="96"/>
                      <a:pt x="202" y="76"/>
                    </a:cubicBezTo>
                    <a:cubicBezTo>
                      <a:pt x="202" y="63"/>
                      <a:pt x="202" y="50"/>
                      <a:pt x="203" y="38"/>
                    </a:cubicBezTo>
                    <a:cubicBezTo>
                      <a:pt x="203" y="26"/>
                      <a:pt x="204" y="15"/>
                      <a:pt x="202" y="3"/>
                    </a:cubicBezTo>
                    <a:cubicBezTo>
                      <a:pt x="202" y="2"/>
                      <a:pt x="201" y="1"/>
                      <a:pt x="200" y="1"/>
                    </a:cubicBezTo>
                    <a:cubicBezTo>
                      <a:pt x="199" y="1"/>
                      <a:pt x="199" y="1"/>
                      <a:pt x="199" y="1"/>
                    </a:cubicBezTo>
                    <a:cubicBezTo>
                      <a:pt x="189" y="2"/>
                      <a:pt x="179" y="3"/>
                      <a:pt x="169" y="3"/>
                    </a:cubicBezTo>
                    <a:cubicBezTo>
                      <a:pt x="163" y="3"/>
                      <a:pt x="157" y="3"/>
                      <a:pt x="152" y="2"/>
                    </a:cubicBezTo>
                    <a:cubicBezTo>
                      <a:pt x="135" y="2"/>
                      <a:pt x="118" y="2"/>
                      <a:pt x="101" y="1"/>
                    </a:cubicBezTo>
                    <a:cubicBezTo>
                      <a:pt x="84" y="1"/>
                      <a:pt x="67" y="0"/>
                      <a:pt x="50" y="0"/>
                    </a:cubicBezTo>
                    <a:cubicBezTo>
                      <a:pt x="49" y="0"/>
                      <a:pt x="47" y="0"/>
                      <a:pt x="46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4" name="Freeform 51"/>
              <p:cNvSpPr>
                <a:spLocks noEditPoints="1"/>
              </p:cNvSpPr>
              <p:nvPr/>
            </p:nvSpPr>
            <p:spPr bwMode="auto">
              <a:xfrm>
                <a:off x="4030331" y="6729339"/>
                <a:ext cx="346075" cy="1027113"/>
              </a:xfrm>
              <a:custGeom>
                <a:avLst/>
                <a:gdLst>
                  <a:gd name="T0" fmla="*/ 33 w 82"/>
                  <a:gd name="T1" fmla="*/ 68 h 242"/>
                  <a:gd name="T2" fmla="*/ 63 w 82"/>
                  <a:gd name="T3" fmla="*/ 237 h 242"/>
                  <a:gd name="T4" fmla="*/ 76 w 82"/>
                  <a:gd name="T5" fmla="*/ 218 h 242"/>
                  <a:gd name="T6" fmla="*/ 55 w 82"/>
                  <a:gd name="T7" fmla="*/ 233 h 242"/>
                  <a:gd name="T8" fmla="*/ 66 w 82"/>
                  <a:gd name="T9" fmla="*/ 219 h 242"/>
                  <a:gd name="T10" fmla="*/ 57 w 82"/>
                  <a:gd name="T11" fmla="*/ 237 h 242"/>
                  <a:gd name="T12" fmla="*/ 57 w 82"/>
                  <a:gd name="T13" fmla="*/ 224 h 242"/>
                  <a:gd name="T14" fmla="*/ 75 w 82"/>
                  <a:gd name="T15" fmla="*/ 203 h 242"/>
                  <a:gd name="T16" fmla="*/ 76 w 82"/>
                  <a:gd name="T17" fmla="*/ 201 h 242"/>
                  <a:gd name="T18" fmla="*/ 45 w 82"/>
                  <a:gd name="T19" fmla="*/ 221 h 242"/>
                  <a:gd name="T20" fmla="*/ 44 w 82"/>
                  <a:gd name="T21" fmla="*/ 224 h 242"/>
                  <a:gd name="T22" fmla="*/ 45 w 82"/>
                  <a:gd name="T23" fmla="*/ 229 h 242"/>
                  <a:gd name="T24" fmla="*/ 61 w 82"/>
                  <a:gd name="T25" fmla="*/ 190 h 242"/>
                  <a:gd name="T26" fmla="*/ 73 w 82"/>
                  <a:gd name="T27" fmla="*/ 185 h 242"/>
                  <a:gd name="T28" fmla="*/ 55 w 82"/>
                  <a:gd name="T29" fmla="*/ 201 h 242"/>
                  <a:gd name="T30" fmla="*/ 58 w 82"/>
                  <a:gd name="T31" fmla="*/ 192 h 242"/>
                  <a:gd name="T32" fmla="*/ 38 w 82"/>
                  <a:gd name="T33" fmla="*/ 212 h 242"/>
                  <a:gd name="T34" fmla="*/ 37 w 82"/>
                  <a:gd name="T35" fmla="*/ 206 h 242"/>
                  <a:gd name="T36" fmla="*/ 63 w 82"/>
                  <a:gd name="T37" fmla="*/ 169 h 242"/>
                  <a:gd name="T38" fmla="*/ 60 w 82"/>
                  <a:gd name="T39" fmla="*/ 168 h 242"/>
                  <a:gd name="T40" fmla="*/ 50 w 82"/>
                  <a:gd name="T41" fmla="*/ 165 h 242"/>
                  <a:gd name="T42" fmla="*/ 58 w 82"/>
                  <a:gd name="T43" fmla="*/ 161 h 242"/>
                  <a:gd name="T44" fmla="*/ 35 w 82"/>
                  <a:gd name="T45" fmla="*/ 182 h 242"/>
                  <a:gd name="T46" fmla="*/ 50 w 82"/>
                  <a:gd name="T47" fmla="*/ 168 h 242"/>
                  <a:gd name="T48" fmla="*/ 34 w 82"/>
                  <a:gd name="T49" fmla="*/ 170 h 242"/>
                  <a:gd name="T50" fmla="*/ 33 w 82"/>
                  <a:gd name="T51" fmla="*/ 153 h 242"/>
                  <a:gd name="T52" fmla="*/ 33 w 82"/>
                  <a:gd name="T53" fmla="*/ 152 h 242"/>
                  <a:gd name="T54" fmla="*/ 50 w 82"/>
                  <a:gd name="T55" fmla="*/ 140 h 242"/>
                  <a:gd name="T56" fmla="*/ 55 w 82"/>
                  <a:gd name="T57" fmla="*/ 140 h 242"/>
                  <a:gd name="T58" fmla="*/ 39 w 82"/>
                  <a:gd name="T59" fmla="*/ 165 h 242"/>
                  <a:gd name="T60" fmla="*/ 63 w 82"/>
                  <a:gd name="T61" fmla="*/ 142 h 242"/>
                  <a:gd name="T62" fmla="*/ 41 w 82"/>
                  <a:gd name="T63" fmla="*/ 139 h 242"/>
                  <a:gd name="T64" fmla="*/ 32 w 82"/>
                  <a:gd name="T65" fmla="*/ 137 h 242"/>
                  <a:gd name="T66" fmla="*/ 47 w 82"/>
                  <a:gd name="T67" fmla="*/ 148 h 242"/>
                  <a:gd name="T68" fmla="*/ 44 w 82"/>
                  <a:gd name="T69" fmla="*/ 146 h 242"/>
                  <a:gd name="T70" fmla="*/ 39 w 82"/>
                  <a:gd name="T71" fmla="*/ 130 h 242"/>
                  <a:gd name="T72" fmla="*/ 57 w 82"/>
                  <a:gd name="T73" fmla="*/ 116 h 242"/>
                  <a:gd name="T74" fmla="*/ 41 w 82"/>
                  <a:gd name="T75" fmla="*/ 127 h 242"/>
                  <a:gd name="T76" fmla="*/ 54 w 82"/>
                  <a:gd name="T77" fmla="*/ 108 h 242"/>
                  <a:gd name="T78" fmla="*/ 43 w 82"/>
                  <a:gd name="T79" fmla="*/ 113 h 242"/>
                  <a:gd name="T80" fmla="*/ 43 w 82"/>
                  <a:gd name="T81" fmla="*/ 107 h 242"/>
                  <a:gd name="T82" fmla="*/ 34 w 82"/>
                  <a:gd name="T83" fmla="*/ 104 h 242"/>
                  <a:gd name="T84" fmla="*/ 51 w 82"/>
                  <a:gd name="T85" fmla="*/ 100 h 242"/>
                  <a:gd name="T86" fmla="*/ 49 w 82"/>
                  <a:gd name="T87" fmla="*/ 91 h 242"/>
                  <a:gd name="T88" fmla="*/ 41 w 82"/>
                  <a:gd name="T89" fmla="*/ 90 h 242"/>
                  <a:gd name="T90" fmla="*/ 28 w 82"/>
                  <a:gd name="T91" fmla="*/ 107 h 242"/>
                  <a:gd name="T92" fmla="*/ 47 w 82"/>
                  <a:gd name="T93" fmla="*/ 86 h 242"/>
                  <a:gd name="T94" fmla="*/ 26 w 82"/>
                  <a:gd name="T95" fmla="*/ 93 h 242"/>
                  <a:gd name="T96" fmla="*/ 29 w 82"/>
                  <a:gd name="T97" fmla="*/ 88 h 242"/>
                  <a:gd name="T98" fmla="*/ 27 w 82"/>
                  <a:gd name="T99" fmla="*/ 84 h 242"/>
                  <a:gd name="T100" fmla="*/ 44 w 82"/>
                  <a:gd name="T101" fmla="*/ 68 h 242"/>
                  <a:gd name="T102" fmla="*/ 40 w 82"/>
                  <a:gd name="T103" fmla="*/ 70 h 242"/>
                  <a:gd name="T104" fmla="*/ 32 w 82"/>
                  <a:gd name="T105" fmla="*/ 50 h 242"/>
                  <a:gd name="T106" fmla="*/ 24 w 82"/>
                  <a:gd name="T107" fmla="*/ 53 h 242"/>
                  <a:gd name="T108" fmla="*/ 19 w 82"/>
                  <a:gd name="T109" fmla="*/ 63 h 242"/>
                  <a:gd name="T110" fmla="*/ 22 w 82"/>
                  <a:gd name="T111" fmla="*/ 55 h 242"/>
                  <a:gd name="T112" fmla="*/ 23 w 82"/>
                  <a:gd name="T113" fmla="*/ 62 h 242"/>
                  <a:gd name="T114" fmla="*/ 36 w 82"/>
                  <a:gd name="T115" fmla="*/ 58 h 242"/>
                  <a:gd name="T116" fmla="*/ 36 w 82"/>
                  <a:gd name="T117" fmla="*/ 59 h 242"/>
                  <a:gd name="T118" fmla="*/ 33 w 82"/>
                  <a:gd name="T119" fmla="*/ 46 h 242"/>
                  <a:gd name="T120" fmla="*/ 9 w 82"/>
                  <a:gd name="T121" fmla="*/ 9 h 2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82" h="242">
                    <a:moveTo>
                      <a:pt x="33" y="68"/>
                    </a:moveTo>
                    <a:cubicBezTo>
                      <a:pt x="30" y="70"/>
                      <a:pt x="28" y="71"/>
                      <a:pt x="25" y="73"/>
                    </a:cubicBezTo>
                    <a:cubicBezTo>
                      <a:pt x="25" y="73"/>
                      <a:pt x="25" y="74"/>
                      <a:pt x="26" y="74"/>
                    </a:cubicBezTo>
                    <a:cubicBezTo>
                      <a:pt x="26" y="74"/>
                      <a:pt x="26" y="74"/>
                      <a:pt x="26" y="74"/>
                    </a:cubicBezTo>
                    <a:cubicBezTo>
                      <a:pt x="30" y="72"/>
                      <a:pt x="34" y="70"/>
                      <a:pt x="37" y="68"/>
                    </a:cubicBezTo>
                    <a:cubicBezTo>
                      <a:pt x="37" y="68"/>
                      <a:pt x="36" y="68"/>
                      <a:pt x="36" y="68"/>
                    </a:cubicBezTo>
                    <a:cubicBezTo>
                      <a:pt x="35" y="68"/>
                      <a:pt x="34" y="69"/>
                      <a:pt x="33" y="69"/>
                    </a:cubicBezTo>
                    <a:cubicBezTo>
                      <a:pt x="32" y="70"/>
                      <a:pt x="30" y="71"/>
                      <a:pt x="29" y="71"/>
                    </a:cubicBezTo>
                    <a:cubicBezTo>
                      <a:pt x="31" y="70"/>
                      <a:pt x="32" y="69"/>
                      <a:pt x="34" y="68"/>
                    </a:cubicBezTo>
                    <a:cubicBezTo>
                      <a:pt x="33" y="68"/>
                      <a:pt x="33" y="68"/>
                      <a:pt x="33" y="68"/>
                    </a:cubicBezTo>
                    <a:moveTo>
                      <a:pt x="26" y="67"/>
                    </a:moveTo>
                    <a:cubicBezTo>
                      <a:pt x="26" y="68"/>
                      <a:pt x="25" y="69"/>
                      <a:pt x="24" y="70"/>
                    </a:cubicBezTo>
                    <a:cubicBezTo>
                      <a:pt x="24" y="70"/>
                      <a:pt x="24" y="71"/>
                      <a:pt x="24" y="71"/>
                    </a:cubicBezTo>
                    <a:cubicBezTo>
                      <a:pt x="24" y="71"/>
                      <a:pt x="24" y="71"/>
                      <a:pt x="25" y="71"/>
                    </a:cubicBezTo>
                    <a:cubicBezTo>
                      <a:pt x="26" y="70"/>
                      <a:pt x="28" y="69"/>
                      <a:pt x="31" y="68"/>
                    </a:cubicBezTo>
                    <a:cubicBezTo>
                      <a:pt x="30" y="68"/>
                      <a:pt x="29" y="68"/>
                      <a:pt x="28" y="68"/>
                    </a:cubicBezTo>
                    <a:cubicBezTo>
                      <a:pt x="27" y="68"/>
                      <a:pt x="27" y="68"/>
                      <a:pt x="26" y="69"/>
                    </a:cubicBezTo>
                    <a:cubicBezTo>
                      <a:pt x="26" y="69"/>
                      <a:pt x="27" y="68"/>
                      <a:pt x="28" y="67"/>
                    </a:cubicBezTo>
                    <a:cubicBezTo>
                      <a:pt x="27" y="67"/>
                      <a:pt x="27" y="67"/>
                      <a:pt x="26" y="67"/>
                    </a:cubicBezTo>
                    <a:moveTo>
                      <a:pt x="63" y="237"/>
                    </a:moveTo>
                    <a:cubicBezTo>
                      <a:pt x="63" y="237"/>
                      <a:pt x="64" y="236"/>
                      <a:pt x="65" y="234"/>
                    </a:cubicBezTo>
                    <a:cubicBezTo>
                      <a:pt x="68" y="230"/>
                      <a:pt x="72" y="226"/>
                      <a:pt x="76" y="221"/>
                    </a:cubicBezTo>
                    <a:cubicBezTo>
                      <a:pt x="76" y="222"/>
                      <a:pt x="76" y="223"/>
                      <a:pt x="75" y="224"/>
                    </a:cubicBezTo>
                    <a:cubicBezTo>
                      <a:pt x="73" y="226"/>
                      <a:pt x="71" y="229"/>
                      <a:pt x="69" y="231"/>
                    </a:cubicBezTo>
                    <a:cubicBezTo>
                      <a:pt x="68" y="232"/>
                      <a:pt x="67" y="233"/>
                      <a:pt x="65" y="234"/>
                    </a:cubicBezTo>
                    <a:cubicBezTo>
                      <a:pt x="64" y="235"/>
                      <a:pt x="63" y="237"/>
                      <a:pt x="63" y="237"/>
                    </a:cubicBezTo>
                    <a:moveTo>
                      <a:pt x="71" y="222"/>
                    </a:moveTo>
                    <a:cubicBezTo>
                      <a:pt x="73" y="220"/>
                      <a:pt x="75" y="218"/>
                      <a:pt x="77" y="215"/>
                    </a:cubicBezTo>
                    <a:cubicBezTo>
                      <a:pt x="77" y="216"/>
                      <a:pt x="77" y="216"/>
                      <a:pt x="77" y="217"/>
                    </a:cubicBezTo>
                    <a:cubicBezTo>
                      <a:pt x="76" y="218"/>
                      <a:pt x="76" y="218"/>
                      <a:pt x="76" y="218"/>
                    </a:cubicBezTo>
                    <a:cubicBezTo>
                      <a:pt x="75" y="219"/>
                      <a:pt x="73" y="221"/>
                      <a:pt x="71" y="222"/>
                    </a:cubicBezTo>
                    <a:moveTo>
                      <a:pt x="55" y="233"/>
                    </a:moveTo>
                    <a:cubicBezTo>
                      <a:pt x="55" y="232"/>
                      <a:pt x="55" y="232"/>
                      <a:pt x="56" y="232"/>
                    </a:cubicBezTo>
                    <a:cubicBezTo>
                      <a:pt x="60" y="227"/>
                      <a:pt x="64" y="222"/>
                      <a:pt x="68" y="218"/>
                    </a:cubicBezTo>
                    <a:cubicBezTo>
                      <a:pt x="71" y="215"/>
                      <a:pt x="74" y="212"/>
                      <a:pt x="77" y="209"/>
                    </a:cubicBezTo>
                    <a:cubicBezTo>
                      <a:pt x="77" y="210"/>
                      <a:pt x="77" y="212"/>
                      <a:pt x="77" y="213"/>
                    </a:cubicBezTo>
                    <a:cubicBezTo>
                      <a:pt x="73" y="216"/>
                      <a:pt x="70" y="219"/>
                      <a:pt x="66" y="223"/>
                    </a:cubicBezTo>
                    <a:cubicBezTo>
                      <a:pt x="64" y="225"/>
                      <a:pt x="61" y="228"/>
                      <a:pt x="58" y="230"/>
                    </a:cubicBezTo>
                    <a:cubicBezTo>
                      <a:pt x="57" y="231"/>
                      <a:pt x="56" y="231"/>
                      <a:pt x="55" y="232"/>
                    </a:cubicBezTo>
                    <a:cubicBezTo>
                      <a:pt x="55" y="233"/>
                      <a:pt x="55" y="233"/>
                      <a:pt x="55" y="233"/>
                    </a:cubicBezTo>
                    <a:moveTo>
                      <a:pt x="61" y="239"/>
                    </a:moveTo>
                    <a:cubicBezTo>
                      <a:pt x="59" y="239"/>
                      <a:pt x="56" y="238"/>
                      <a:pt x="53" y="237"/>
                    </a:cubicBezTo>
                    <a:cubicBezTo>
                      <a:pt x="51" y="236"/>
                      <a:pt x="50" y="235"/>
                      <a:pt x="48" y="234"/>
                    </a:cubicBezTo>
                    <a:cubicBezTo>
                      <a:pt x="48" y="233"/>
                      <a:pt x="48" y="233"/>
                      <a:pt x="48" y="233"/>
                    </a:cubicBezTo>
                    <a:cubicBezTo>
                      <a:pt x="53" y="229"/>
                      <a:pt x="58" y="224"/>
                      <a:pt x="63" y="219"/>
                    </a:cubicBezTo>
                    <a:cubicBezTo>
                      <a:pt x="66" y="218"/>
                      <a:pt x="68" y="216"/>
                      <a:pt x="70" y="214"/>
                    </a:cubicBezTo>
                    <a:cubicBezTo>
                      <a:pt x="71" y="213"/>
                      <a:pt x="72" y="212"/>
                      <a:pt x="73" y="211"/>
                    </a:cubicBezTo>
                    <a:cubicBezTo>
                      <a:pt x="73" y="211"/>
                      <a:pt x="76" y="209"/>
                      <a:pt x="76" y="209"/>
                    </a:cubicBezTo>
                    <a:cubicBezTo>
                      <a:pt x="76" y="209"/>
                      <a:pt x="76" y="209"/>
                      <a:pt x="76" y="209"/>
                    </a:cubicBezTo>
                    <a:cubicBezTo>
                      <a:pt x="73" y="213"/>
                      <a:pt x="69" y="216"/>
                      <a:pt x="66" y="219"/>
                    </a:cubicBezTo>
                    <a:cubicBezTo>
                      <a:pt x="62" y="225"/>
                      <a:pt x="57" y="229"/>
                      <a:pt x="52" y="234"/>
                    </a:cubicBezTo>
                    <a:cubicBezTo>
                      <a:pt x="52" y="235"/>
                      <a:pt x="52" y="235"/>
                      <a:pt x="53" y="235"/>
                    </a:cubicBezTo>
                    <a:cubicBezTo>
                      <a:pt x="53" y="235"/>
                      <a:pt x="53" y="235"/>
                      <a:pt x="53" y="235"/>
                    </a:cubicBezTo>
                    <a:cubicBezTo>
                      <a:pt x="62" y="229"/>
                      <a:pt x="69" y="221"/>
                      <a:pt x="77" y="214"/>
                    </a:cubicBezTo>
                    <a:cubicBezTo>
                      <a:pt x="77" y="214"/>
                      <a:pt x="77" y="214"/>
                      <a:pt x="77" y="214"/>
                    </a:cubicBezTo>
                    <a:cubicBezTo>
                      <a:pt x="74" y="217"/>
                      <a:pt x="71" y="221"/>
                      <a:pt x="68" y="225"/>
                    </a:cubicBezTo>
                    <a:cubicBezTo>
                      <a:pt x="65" y="227"/>
                      <a:pt x="63" y="230"/>
                      <a:pt x="60" y="233"/>
                    </a:cubicBezTo>
                    <a:cubicBezTo>
                      <a:pt x="58" y="233"/>
                      <a:pt x="58" y="234"/>
                      <a:pt x="58" y="235"/>
                    </a:cubicBezTo>
                    <a:cubicBezTo>
                      <a:pt x="57" y="235"/>
                      <a:pt x="57" y="236"/>
                      <a:pt x="56" y="236"/>
                    </a:cubicBezTo>
                    <a:cubicBezTo>
                      <a:pt x="57" y="237"/>
                      <a:pt x="57" y="237"/>
                      <a:pt x="57" y="237"/>
                    </a:cubicBezTo>
                    <a:cubicBezTo>
                      <a:pt x="64" y="231"/>
                      <a:pt x="69" y="225"/>
                      <a:pt x="76" y="219"/>
                    </a:cubicBezTo>
                    <a:cubicBezTo>
                      <a:pt x="76" y="219"/>
                      <a:pt x="76" y="219"/>
                      <a:pt x="76" y="219"/>
                    </a:cubicBezTo>
                    <a:cubicBezTo>
                      <a:pt x="75" y="221"/>
                      <a:pt x="74" y="222"/>
                      <a:pt x="73" y="223"/>
                    </a:cubicBezTo>
                    <a:cubicBezTo>
                      <a:pt x="72" y="225"/>
                      <a:pt x="70" y="227"/>
                      <a:pt x="69" y="228"/>
                    </a:cubicBezTo>
                    <a:cubicBezTo>
                      <a:pt x="66" y="231"/>
                      <a:pt x="64" y="235"/>
                      <a:pt x="61" y="238"/>
                    </a:cubicBezTo>
                    <a:cubicBezTo>
                      <a:pt x="61" y="239"/>
                      <a:pt x="62" y="239"/>
                      <a:pt x="62" y="239"/>
                    </a:cubicBezTo>
                    <a:cubicBezTo>
                      <a:pt x="62" y="239"/>
                      <a:pt x="62" y="239"/>
                      <a:pt x="62" y="239"/>
                    </a:cubicBezTo>
                    <a:cubicBezTo>
                      <a:pt x="66" y="234"/>
                      <a:pt x="71" y="231"/>
                      <a:pt x="75" y="226"/>
                    </a:cubicBezTo>
                    <a:cubicBezTo>
                      <a:pt x="72" y="233"/>
                      <a:pt x="68" y="239"/>
                      <a:pt x="61" y="239"/>
                    </a:cubicBezTo>
                    <a:moveTo>
                      <a:pt x="57" y="224"/>
                    </a:moveTo>
                    <a:cubicBezTo>
                      <a:pt x="64" y="217"/>
                      <a:pt x="71" y="211"/>
                      <a:pt x="76" y="203"/>
                    </a:cubicBezTo>
                    <a:cubicBezTo>
                      <a:pt x="77" y="204"/>
                      <a:pt x="77" y="206"/>
                      <a:pt x="77" y="207"/>
                    </a:cubicBezTo>
                    <a:cubicBezTo>
                      <a:pt x="71" y="211"/>
                      <a:pt x="66" y="216"/>
                      <a:pt x="61" y="220"/>
                    </a:cubicBezTo>
                    <a:cubicBezTo>
                      <a:pt x="60" y="221"/>
                      <a:pt x="59" y="222"/>
                      <a:pt x="57" y="224"/>
                    </a:cubicBezTo>
                    <a:moveTo>
                      <a:pt x="45" y="229"/>
                    </a:moveTo>
                    <a:cubicBezTo>
                      <a:pt x="51" y="225"/>
                      <a:pt x="56" y="220"/>
                      <a:pt x="61" y="215"/>
                    </a:cubicBezTo>
                    <a:cubicBezTo>
                      <a:pt x="64" y="213"/>
                      <a:pt x="67" y="210"/>
                      <a:pt x="70" y="207"/>
                    </a:cubicBezTo>
                    <a:cubicBezTo>
                      <a:pt x="71" y="206"/>
                      <a:pt x="73" y="205"/>
                      <a:pt x="74" y="203"/>
                    </a:cubicBezTo>
                    <a:cubicBezTo>
                      <a:pt x="75" y="203"/>
                      <a:pt x="76" y="202"/>
                      <a:pt x="76" y="202"/>
                    </a:cubicBezTo>
                    <a:cubicBezTo>
                      <a:pt x="76" y="202"/>
                      <a:pt x="76" y="202"/>
                      <a:pt x="75" y="203"/>
                    </a:cubicBezTo>
                    <a:cubicBezTo>
                      <a:pt x="69" y="214"/>
                      <a:pt x="58" y="221"/>
                      <a:pt x="50" y="230"/>
                    </a:cubicBezTo>
                    <a:cubicBezTo>
                      <a:pt x="50" y="231"/>
                      <a:pt x="49" y="231"/>
                      <a:pt x="49" y="231"/>
                    </a:cubicBezTo>
                    <a:cubicBezTo>
                      <a:pt x="49" y="232"/>
                      <a:pt x="48" y="232"/>
                      <a:pt x="48" y="233"/>
                    </a:cubicBezTo>
                    <a:cubicBezTo>
                      <a:pt x="48" y="233"/>
                      <a:pt x="48" y="233"/>
                      <a:pt x="48" y="233"/>
                    </a:cubicBezTo>
                    <a:cubicBezTo>
                      <a:pt x="47" y="232"/>
                      <a:pt x="46" y="231"/>
                      <a:pt x="45" y="229"/>
                    </a:cubicBezTo>
                    <a:cubicBezTo>
                      <a:pt x="45" y="229"/>
                      <a:pt x="45" y="229"/>
                      <a:pt x="45" y="229"/>
                    </a:cubicBezTo>
                    <a:moveTo>
                      <a:pt x="62" y="213"/>
                    </a:moveTo>
                    <a:cubicBezTo>
                      <a:pt x="63" y="212"/>
                      <a:pt x="64" y="210"/>
                      <a:pt x="66" y="209"/>
                    </a:cubicBezTo>
                    <a:cubicBezTo>
                      <a:pt x="69" y="205"/>
                      <a:pt x="73" y="201"/>
                      <a:pt x="76" y="197"/>
                    </a:cubicBezTo>
                    <a:cubicBezTo>
                      <a:pt x="76" y="198"/>
                      <a:pt x="76" y="199"/>
                      <a:pt x="76" y="201"/>
                    </a:cubicBezTo>
                    <a:cubicBezTo>
                      <a:pt x="71" y="205"/>
                      <a:pt x="67" y="209"/>
                      <a:pt x="62" y="213"/>
                    </a:cubicBezTo>
                    <a:moveTo>
                      <a:pt x="45" y="221"/>
                    </a:moveTo>
                    <a:cubicBezTo>
                      <a:pt x="46" y="221"/>
                      <a:pt x="46" y="221"/>
                      <a:pt x="46" y="221"/>
                    </a:cubicBezTo>
                    <a:cubicBezTo>
                      <a:pt x="50" y="215"/>
                      <a:pt x="56" y="212"/>
                      <a:pt x="61" y="207"/>
                    </a:cubicBezTo>
                    <a:cubicBezTo>
                      <a:pt x="66" y="203"/>
                      <a:pt x="71" y="198"/>
                      <a:pt x="75" y="193"/>
                    </a:cubicBezTo>
                    <a:cubicBezTo>
                      <a:pt x="75" y="193"/>
                      <a:pt x="75" y="194"/>
                      <a:pt x="76" y="195"/>
                    </a:cubicBezTo>
                    <a:cubicBezTo>
                      <a:pt x="70" y="200"/>
                      <a:pt x="65" y="205"/>
                      <a:pt x="60" y="210"/>
                    </a:cubicBezTo>
                    <a:cubicBezTo>
                      <a:pt x="57" y="213"/>
                      <a:pt x="54" y="215"/>
                      <a:pt x="50" y="218"/>
                    </a:cubicBezTo>
                    <a:cubicBezTo>
                      <a:pt x="49" y="219"/>
                      <a:pt x="47" y="220"/>
                      <a:pt x="46" y="221"/>
                    </a:cubicBezTo>
                    <a:cubicBezTo>
                      <a:pt x="45" y="221"/>
                      <a:pt x="45" y="221"/>
                      <a:pt x="45" y="221"/>
                    </a:cubicBezTo>
                    <a:moveTo>
                      <a:pt x="44" y="219"/>
                    </a:moveTo>
                    <a:cubicBezTo>
                      <a:pt x="44" y="219"/>
                      <a:pt x="44" y="219"/>
                      <a:pt x="44" y="219"/>
                    </a:cubicBezTo>
                    <a:cubicBezTo>
                      <a:pt x="50" y="215"/>
                      <a:pt x="55" y="210"/>
                      <a:pt x="60" y="205"/>
                    </a:cubicBezTo>
                    <a:cubicBezTo>
                      <a:pt x="63" y="203"/>
                      <a:pt x="65" y="200"/>
                      <a:pt x="68" y="198"/>
                    </a:cubicBezTo>
                    <a:cubicBezTo>
                      <a:pt x="70" y="196"/>
                      <a:pt x="72" y="195"/>
                      <a:pt x="73" y="193"/>
                    </a:cubicBezTo>
                    <a:cubicBezTo>
                      <a:pt x="74" y="193"/>
                      <a:pt x="75" y="192"/>
                      <a:pt x="75" y="192"/>
                    </a:cubicBezTo>
                    <a:cubicBezTo>
                      <a:pt x="75" y="192"/>
                      <a:pt x="73" y="194"/>
                      <a:pt x="72" y="195"/>
                    </a:cubicBezTo>
                    <a:cubicBezTo>
                      <a:pt x="67" y="200"/>
                      <a:pt x="62" y="206"/>
                      <a:pt x="56" y="211"/>
                    </a:cubicBezTo>
                    <a:cubicBezTo>
                      <a:pt x="51" y="215"/>
                      <a:pt x="46" y="218"/>
                      <a:pt x="43" y="224"/>
                    </a:cubicBezTo>
                    <a:cubicBezTo>
                      <a:pt x="43" y="224"/>
                      <a:pt x="43" y="224"/>
                      <a:pt x="44" y="224"/>
                    </a:cubicBezTo>
                    <a:cubicBezTo>
                      <a:pt x="44" y="224"/>
                      <a:pt x="44" y="224"/>
                      <a:pt x="44" y="224"/>
                    </a:cubicBezTo>
                    <a:cubicBezTo>
                      <a:pt x="48" y="219"/>
                      <a:pt x="54" y="216"/>
                      <a:pt x="59" y="212"/>
                    </a:cubicBezTo>
                    <a:cubicBezTo>
                      <a:pt x="62" y="209"/>
                      <a:pt x="65" y="206"/>
                      <a:pt x="67" y="204"/>
                    </a:cubicBezTo>
                    <a:cubicBezTo>
                      <a:pt x="69" y="202"/>
                      <a:pt x="70" y="201"/>
                      <a:pt x="72" y="200"/>
                    </a:cubicBezTo>
                    <a:cubicBezTo>
                      <a:pt x="71" y="200"/>
                      <a:pt x="71" y="200"/>
                      <a:pt x="71" y="200"/>
                    </a:cubicBezTo>
                    <a:cubicBezTo>
                      <a:pt x="71" y="200"/>
                      <a:pt x="75" y="196"/>
                      <a:pt x="76" y="196"/>
                    </a:cubicBezTo>
                    <a:cubicBezTo>
                      <a:pt x="76" y="196"/>
                      <a:pt x="76" y="196"/>
                      <a:pt x="76" y="196"/>
                    </a:cubicBezTo>
                    <a:cubicBezTo>
                      <a:pt x="75" y="197"/>
                      <a:pt x="75" y="197"/>
                      <a:pt x="75" y="197"/>
                    </a:cubicBezTo>
                    <a:cubicBezTo>
                      <a:pt x="71" y="202"/>
                      <a:pt x="66" y="207"/>
                      <a:pt x="62" y="212"/>
                    </a:cubicBezTo>
                    <a:cubicBezTo>
                      <a:pt x="56" y="218"/>
                      <a:pt x="50" y="223"/>
                      <a:pt x="45" y="229"/>
                    </a:cubicBezTo>
                    <a:cubicBezTo>
                      <a:pt x="45" y="229"/>
                      <a:pt x="45" y="229"/>
                      <a:pt x="45" y="229"/>
                    </a:cubicBezTo>
                    <a:cubicBezTo>
                      <a:pt x="42" y="225"/>
                      <a:pt x="41" y="221"/>
                      <a:pt x="39" y="217"/>
                    </a:cubicBezTo>
                    <a:cubicBezTo>
                      <a:pt x="44" y="214"/>
                      <a:pt x="47" y="210"/>
                      <a:pt x="51" y="206"/>
                    </a:cubicBezTo>
                    <a:cubicBezTo>
                      <a:pt x="55" y="201"/>
                      <a:pt x="60" y="197"/>
                      <a:pt x="65" y="193"/>
                    </a:cubicBezTo>
                    <a:cubicBezTo>
                      <a:pt x="63" y="195"/>
                      <a:pt x="61" y="197"/>
                      <a:pt x="60" y="199"/>
                    </a:cubicBezTo>
                    <a:cubicBezTo>
                      <a:pt x="54" y="205"/>
                      <a:pt x="48" y="212"/>
                      <a:pt x="43" y="219"/>
                    </a:cubicBezTo>
                    <a:cubicBezTo>
                      <a:pt x="43" y="219"/>
                      <a:pt x="43" y="219"/>
                      <a:pt x="44" y="219"/>
                    </a:cubicBezTo>
                    <a:moveTo>
                      <a:pt x="38" y="212"/>
                    </a:moveTo>
                    <a:cubicBezTo>
                      <a:pt x="45" y="208"/>
                      <a:pt x="49" y="202"/>
                      <a:pt x="55" y="197"/>
                    </a:cubicBezTo>
                    <a:cubicBezTo>
                      <a:pt x="57" y="195"/>
                      <a:pt x="59" y="193"/>
                      <a:pt x="61" y="190"/>
                    </a:cubicBezTo>
                    <a:cubicBezTo>
                      <a:pt x="60" y="192"/>
                      <a:pt x="59" y="193"/>
                      <a:pt x="58" y="195"/>
                    </a:cubicBezTo>
                    <a:cubicBezTo>
                      <a:pt x="56" y="199"/>
                      <a:pt x="52" y="202"/>
                      <a:pt x="49" y="205"/>
                    </a:cubicBezTo>
                    <a:cubicBezTo>
                      <a:pt x="45" y="209"/>
                      <a:pt x="42" y="212"/>
                      <a:pt x="39" y="216"/>
                    </a:cubicBezTo>
                    <a:cubicBezTo>
                      <a:pt x="39" y="215"/>
                      <a:pt x="38" y="213"/>
                      <a:pt x="38" y="212"/>
                    </a:cubicBezTo>
                    <a:cubicBezTo>
                      <a:pt x="38" y="212"/>
                      <a:pt x="38" y="212"/>
                      <a:pt x="38" y="212"/>
                    </a:cubicBezTo>
                    <a:moveTo>
                      <a:pt x="45" y="218"/>
                    </a:moveTo>
                    <a:cubicBezTo>
                      <a:pt x="47" y="216"/>
                      <a:pt x="49" y="212"/>
                      <a:pt x="51" y="210"/>
                    </a:cubicBezTo>
                    <a:cubicBezTo>
                      <a:pt x="54" y="207"/>
                      <a:pt x="56" y="204"/>
                      <a:pt x="59" y="201"/>
                    </a:cubicBezTo>
                    <a:cubicBezTo>
                      <a:pt x="63" y="196"/>
                      <a:pt x="68" y="191"/>
                      <a:pt x="72" y="186"/>
                    </a:cubicBezTo>
                    <a:cubicBezTo>
                      <a:pt x="73" y="186"/>
                      <a:pt x="73" y="185"/>
                      <a:pt x="73" y="185"/>
                    </a:cubicBezTo>
                    <a:cubicBezTo>
                      <a:pt x="74" y="184"/>
                      <a:pt x="74" y="184"/>
                      <a:pt x="74" y="184"/>
                    </a:cubicBezTo>
                    <a:cubicBezTo>
                      <a:pt x="74" y="186"/>
                      <a:pt x="75" y="189"/>
                      <a:pt x="75" y="191"/>
                    </a:cubicBezTo>
                    <a:cubicBezTo>
                      <a:pt x="64" y="199"/>
                      <a:pt x="56" y="210"/>
                      <a:pt x="45" y="218"/>
                    </a:cubicBezTo>
                    <a:moveTo>
                      <a:pt x="40" y="216"/>
                    </a:moveTo>
                    <a:cubicBezTo>
                      <a:pt x="40" y="216"/>
                      <a:pt x="41" y="215"/>
                      <a:pt x="42" y="214"/>
                    </a:cubicBezTo>
                    <a:cubicBezTo>
                      <a:pt x="47" y="208"/>
                      <a:pt x="53" y="202"/>
                      <a:pt x="59" y="195"/>
                    </a:cubicBezTo>
                    <a:cubicBezTo>
                      <a:pt x="62" y="192"/>
                      <a:pt x="64" y="188"/>
                      <a:pt x="66" y="185"/>
                    </a:cubicBezTo>
                    <a:cubicBezTo>
                      <a:pt x="68" y="183"/>
                      <a:pt x="71" y="181"/>
                      <a:pt x="73" y="179"/>
                    </a:cubicBezTo>
                    <a:cubicBezTo>
                      <a:pt x="73" y="180"/>
                      <a:pt x="73" y="182"/>
                      <a:pt x="74" y="183"/>
                    </a:cubicBezTo>
                    <a:cubicBezTo>
                      <a:pt x="68" y="189"/>
                      <a:pt x="61" y="195"/>
                      <a:pt x="55" y="201"/>
                    </a:cubicBezTo>
                    <a:cubicBezTo>
                      <a:pt x="52" y="203"/>
                      <a:pt x="50" y="206"/>
                      <a:pt x="47" y="209"/>
                    </a:cubicBezTo>
                    <a:cubicBezTo>
                      <a:pt x="46" y="210"/>
                      <a:pt x="45" y="211"/>
                      <a:pt x="44" y="212"/>
                    </a:cubicBezTo>
                    <a:cubicBezTo>
                      <a:pt x="44" y="213"/>
                      <a:pt x="41" y="216"/>
                      <a:pt x="40" y="216"/>
                    </a:cubicBezTo>
                    <a:moveTo>
                      <a:pt x="39" y="211"/>
                    </a:moveTo>
                    <a:cubicBezTo>
                      <a:pt x="39" y="211"/>
                      <a:pt x="41" y="210"/>
                      <a:pt x="41" y="209"/>
                    </a:cubicBezTo>
                    <a:cubicBezTo>
                      <a:pt x="42" y="207"/>
                      <a:pt x="44" y="206"/>
                      <a:pt x="46" y="204"/>
                    </a:cubicBezTo>
                    <a:cubicBezTo>
                      <a:pt x="49" y="201"/>
                      <a:pt x="52" y="198"/>
                      <a:pt x="55" y="195"/>
                    </a:cubicBezTo>
                    <a:cubicBezTo>
                      <a:pt x="62" y="188"/>
                      <a:pt x="67" y="181"/>
                      <a:pt x="72" y="174"/>
                    </a:cubicBezTo>
                    <a:cubicBezTo>
                      <a:pt x="72" y="175"/>
                      <a:pt x="72" y="176"/>
                      <a:pt x="73" y="178"/>
                    </a:cubicBezTo>
                    <a:cubicBezTo>
                      <a:pt x="67" y="182"/>
                      <a:pt x="63" y="187"/>
                      <a:pt x="58" y="192"/>
                    </a:cubicBezTo>
                    <a:cubicBezTo>
                      <a:pt x="56" y="195"/>
                      <a:pt x="52" y="198"/>
                      <a:pt x="50" y="201"/>
                    </a:cubicBezTo>
                    <a:cubicBezTo>
                      <a:pt x="47" y="204"/>
                      <a:pt x="44" y="207"/>
                      <a:pt x="41" y="210"/>
                    </a:cubicBezTo>
                    <a:cubicBezTo>
                      <a:pt x="40" y="211"/>
                      <a:pt x="39" y="211"/>
                      <a:pt x="39" y="211"/>
                    </a:cubicBezTo>
                    <a:moveTo>
                      <a:pt x="38" y="212"/>
                    </a:moveTo>
                    <a:cubicBezTo>
                      <a:pt x="37" y="210"/>
                      <a:pt x="37" y="209"/>
                      <a:pt x="37" y="207"/>
                    </a:cubicBezTo>
                    <a:cubicBezTo>
                      <a:pt x="37" y="207"/>
                      <a:pt x="37" y="207"/>
                      <a:pt x="37" y="207"/>
                    </a:cubicBezTo>
                    <a:cubicBezTo>
                      <a:pt x="43" y="202"/>
                      <a:pt x="49" y="196"/>
                      <a:pt x="54" y="191"/>
                    </a:cubicBezTo>
                    <a:cubicBezTo>
                      <a:pt x="59" y="185"/>
                      <a:pt x="67" y="179"/>
                      <a:pt x="71" y="173"/>
                    </a:cubicBezTo>
                    <a:cubicBezTo>
                      <a:pt x="66" y="180"/>
                      <a:pt x="61" y="188"/>
                      <a:pt x="55" y="194"/>
                    </a:cubicBezTo>
                    <a:cubicBezTo>
                      <a:pt x="49" y="200"/>
                      <a:pt x="43" y="205"/>
                      <a:pt x="38" y="212"/>
                    </a:cubicBezTo>
                    <a:cubicBezTo>
                      <a:pt x="38" y="212"/>
                      <a:pt x="38" y="212"/>
                      <a:pt x="38" y="212"/>
                    </a:cubicBezTo>
                    <a:moveTo>
                      <a:pt x="38" y="205"/>
                    </a:moveTo>
                    <a:cubicBezTo>
                      <a:pt x="38" y="205"/>
                      <a:pt x="40" y="203"/>
                      <a:pt x="40" y="202"/>
                    </a:cubicBezTo>
                    <a:cubicBezTo>
                      <a:pt x="49" y="190"/>
                      <a:pt x="62" y="181"/>
                      <a:pt x="71" y="168"/>
                    </a:cubicBezTo>
                    <a:cubicBezTo>
                      <a:pt x="71" y="170"/>
                      <a:pt x="71" y="171"/>
                      <a:pt x="72" y="172"/>
                    </a:cubicBezTo>
                    <a:cubicBezTo>
                      <a:pt x="66" y="177"/>
                      <a:pt x="60" y="183"/>
                      <a:pt x="55" y="189"/>
                    </a:cubicBezTo>
                    <a:cubicBezTo>
                      <a:pt x="51" y="192"/>
                      <a:pt x="48" y="195"/>
                      <a:pt x="45" y="199"/>
                    </a:cubicBezTo>
                    <a:cubicBezTo>
                      <a:pt x="43" y="200"/>
                      <a:pt x="41" y="202"/>
                      <a:pt x="40" y="204"/>
                    </a:cubicBezTo>
                    <a:cubicBezTo>
                      <a:pt x="38" y="205"/>
                      <a:pt x="38" y="205"/>
                      <a:pt x="38" y="205"/>
                    </a:cubicBezTo>
                    <a:moveTo>
                      <a:pt x="37" y="206"/>
                    </a:moveTo>
                    <a:cubicBezTo>
                      <a:pt x="36" y="205"/>
                      <a:pt x="36" y="205"/>
                      <a:pt x="36" y="205"/>
                    </a:cubicBezTo>
                    <a:cubicBezTo>
                      <a:pt x="36" y="203"/>
                      <a:pt x="36" y="201"/>
                      <a:pt x="36" y="199"/>
                    </a:cubicBezTo>
                    <a:cubicBezTo>
                      <a:pt x="42" y="195"/>
                      <a:pt x="48" y="190"/>
                      <a:pt x="53" y="184"/>
                    </a:cubicBezTo>
                    <a:cubicBezTo>
                      <a:pt x="56" y="181"/>
                      <a:pt x="59" y="178"/>
                      <a:pt x="62" y="175"/>
                    </a:cubicBezTo>
                    <a:cubicBezTo>
                      <a:pt x="64" y="172"/>
                      <a:pt x="68" y="170"/>
                      <a:pt x="71" y="167"/>
                    </a:cubicBezTo>
                    <a:cubicBezTo>
                      <a:pt x="71" y="167"/>
                      <a:pt x="71" y="167"/>
                      <a:pt x="71" y="167"/>
                    </a:cubicBezTo>
                    <a:cubicBezTo>
                      <a:pt x="61" y="182"/>
                      <a:pt x="46" y="192"/>
                      <a:pt x="37" y="206"/>
                    </a:cubicBezTo>
                    <a:moveTo>
                      <a:pt x="40" y="195"/>
                    </a:moveTo>
                    <a:cubicBezTo>
                      <a:pt x="45" y="190"/>
                      <a:pt x="49" y="184"/>
                      <a:pt x="54" y="179"/>
                    </a:cubicBezTo>
                    <a:cubicBezTo>
                      <a:pt x="57" y="176"/>
                      <a:pt x="60" y="173"/>
                      <a:pt x="63" y="169"/>
                    </a:cubicBezTo>
                    <a:cubicBezTo>
                      <a:pt x="65" y="166"/>
                      <a:pt x="67" y="164"/>
                      <a:pt x="69" y="161"/>
                    </a:cubicBezTo>
                    <a:cubicBezTo>
                      <a:pt x="70" y="163"/>
                      <a:pt x="70" y="164"/>
                      <a:pt x="70" y="166"/>
                    </a:cubicBezTo>
                    <a:cubicBezTo>
                      <a:pt x="65" y="171"/>
                      <a:pt x="60" y="176"/>
                      <a:pt x="55" y="181"/>
                    </a:cubicBezTo>
                    <a:cubicBezTo>
                      <a:pt x="52" y="184"/>
                      <a:pt x="49" y="187"/>
                      <a:pt x="46" y="190"/>
                    </a:cubicBezTo>
                    <a:cubicBezTo>
                      <a:pt x="44" y="192"/>
                      <a:pt x="42" y="193"/>
                      <a:pt x="40" y="195"/>
                    </a:cubicBezTo>
                    <a:moveTo>
                      <a:pt x="36" y="198"/>
                    </a:moveTo>
                    <a:cubicBezTo>
                      <a:pt x="35" y="195"/>
                      <a:pt x="35" y="192"/>
                      <a:pt x="35" y="190"/>
                    </a:cubicBezTo>
                    <a:cubicBezTo>
                      <a:pt x="36" y="188"/>
                      <a:pt x="38" y="187"/>
                      <a:pt x="39" y="186"/>
                    </a:cubicBezTo>
                    <a:cubicBezTo>
                      <a:pt x="43" y="182"/>
                      <a:pt x="48" y="179"/>
                      <a:pt x="52" y="175"/>
                    </a:cubicBezTo>
                    <a:cubicBezTo>
                      <a:pt x="55" y="173"/>
                      <a:pt x="58" y="170"/>
                      <a:pt x="60" y="168"/>
                    </a:cubicBezTo>
                    <a:cubicBezTo>
                      <a:pt x="62" y="166"/>
                      <a:pt x="64" y="165"/>
                      <a:pt x="66" y="163"/>
                    </a:cubicBezTo>
                    <a:cubicBezTo>
                      <a:pt x="67" y="162"/>
                      <a:pt x="68" y="162"/>
                      <a:pt x="69" y="161"/>
                    </a:cubicBezTo>
                    <a:cubicBezTo>
                      <a:pt x="68" y="162"/>
                      <a:pt x="67" y="162"/>
                      <a:pt x="66" y="163"/>
                    </a:cubicBezTo>
                    <a:cubicBezTo>
                      <a:pt x="61" y="169"/>
                      <a:pt x="58" y="175"/>
                      <a:pt x="52" y="180"/>
                    </a:cubicBezTo>
                    <a:cubicBezTo>
                      <a:pt x="46" y="186"/>
                      <a:pt x="42" y="193"/>
                      <a:pt x="36" y="198"/>
                    </a:cubicBezTo>
                    <a:moveTo>
                      <a:pt x="37" y="174"/>
                    </a:moveTo>
                    <a:cubicBezTo>
                      <a:pt x="37" y="174"/>
                      <a:pt x="37" y="174"/>
                      <a:pt x="37" y="174"/>
                    </a:cubicBezTo>
                    <a:cubicBezTo>
                      <a:pt x="42" y="169"/>
                      <a:pt x="46" y="164"/>
                      <a:pt x="52" y="161"/>
                    </a:cubicBezTo>
                    <a:cubicBezTo>
                      <a:pt x="54" y="159"/>
                      <a:pt x="56" y="157"/>
                      <a:pt x="59" y="156"/>
                    </a:cubicBezTo>
                    <a:cubicBezTo>
                      <a:pt x="56" y="159"/>
                      <a:pt x="53" y="162"/>
                      <a:pt x="50" y="165"/>
                    </a:cubicBezTo>
                    <a:cubicBezTo>
                      <a:pt x="45" y="170"/>
                      <a:pt x="41" y="177"/>
                      <a:pt x="35" y="181"/>
                    </a:cubicBezTo>
                    <a:cubicBezTo>
                      <a:pt x="35" y="181"/>
                      <a:pt x="35" y="181"/>
                      <a:pt x="35" y="181"/>
                    </a:cubicBezTo>
                    <a:cubicBezTo>
                      <a:pt x="35" y="179"/>
                      <a:pt x="34" y="177"/>
                      <a:pt x="34" y="176"/>
                    </a:cubicBezTo>
                    <a:cubicBezTo>
                      <a:pt x="35" y="176"/>
                      <a:pt x="35" y="176"/>
                      <a:pt x="35" y="176"/>
                    </a:cubicBezTo>
                    <a:cubicBezTo>
                      <a:pt x="35" y="175"/>
                      <a:pt x="36" y="175"/>
                      <a:pt x="36" y="174"/>
                    </a:cubicBezTo>
                    <a:cubicBezTo>
                      <a:pt x="36" y="174"/>
                      <a:pt x="36" y="174"/>
                      <a:pt x="37" y="174"/>
                    </a:cubicBezTo>
                    <a:moveTo>
                      <a:pt x="35" y="182"/>
                    </a:moveTo>
                    <a:cubicBezTo>
                      <a:pt x="35" y="182"/>
                      <a:pt x="35" y="182"/>
                      <a:pt x="35" y="182"/>
                    </a:cubicBezTo>
                    <a:cubicBezTo>
                      <a:pt x="41" y="178"/>
                      <a:pt x="46" y="172"/>
                      <a:pt x="51" y="167"/>
                    </a:cubicBezTo>
                    <a:cubicBezTo>
                      <a:pt x="54" y="166"/>
                      <a:pt x="56" y="163"/>
                      <a:pt x="58" y="161"/>
                    </a:cubicBezTo>
                    <a:cubicBezTo>
                      <a:pt x="60" y="159"/>
                      <a:pt x="65" y="156"/>
                      <a:pt x="66" y="155"/>
                    </a:cubicBezTo>
                    <a:cubicBezTo>
                      <a:pt x="62" y="161"/>
                      <a:pt x="57" y="167"/>
                      <a:pt x="51" y="172"/>
                    </a:cubicBezTo>
                    <a:cubicBezTo>
                      <a:pt x="48" y="175"/>
                      <a:pt x="46" y="178"/>
                      <a:pt x="43" y="181"/>
                    </a:cubicBezTo>
                    <a:cubicBezTo>
                      <a:pt x="41" y="182"/>
                      <a:pt x="40" y="184"/>
                      <a:pt x="39" y="185"/>
                    </a:cubicBezTo>
                    <a:cubicBezTo>
                      <a:pt x="38" y="186"/>
                      <a:pt x="37" y="186"/>
                      <a:pt x="36" y="187"/>
                    </a:cubicBezTo>
                    <a:cubicBezTo>
                      <a:pt x="36" y="188"/>
                      <a:pt x="36" y="188"/>
                      <a:pt x="36" y="188"/>
                    </a:cubicBezTo>
                    <a:cubicBezTo>
                      <a:pt x="35" y="188"/>
                      <a:pt x="35" y="188"/>
                      <a:pt x="35" y="188"/>
                    </a:cubicBezTo>
                    <a:cubicBezTo>
                      <a:pt x="35" y="186"/>
                      <a:pt x="35" y="185"/>
                      <a:pt x="35" y="183"/>
                    </a:cubicBezTo>
                    <a:cubicBezTo>
                      <a:pt x="35" y="182"/>
                      <a:pt x="35" y="182"/>
                      <a:pt x="35" y="181"/>
                    </a:cubicBezTo>
                    <a:cubicBezTo>
                      <a:pt x="35" y="182"/>
                      <a:pt x="35" y="182"/>
                      <a:pt x="35" y="182"/>
                    </a:cubicBezTo>
                    <a:moveTo>
                      <a:pt x="44" y="181"/>
                    </a:moveTo>
                    <a:cubicBezTo>
                      <a:pt x="52" y="173"/>
                      <a:pt x="61" y="164"/>
                      <a:pt x="68" y="154"/>
                    </a:cubicBezTo>
                    <a:cubicBezTo>
                      <a:pt x="68" y="156"/>
                      <a:pt x="69" y="158"/>
                      <a:pt x="69" y="160"/>
                    </a:cubicBezTo>
                    <a:cubicBezTo>
                      <a:pt x="63" y="164"/>
                      <a:pt x="58" y="169"/>
                      <a:pt x="53" y="174"/>
                    </a:cubicBezTo>
                    <a:cubicBezTo>
                      <a:pt x="50" y="176"/>
                      <a:pt x="47" y="178"/>
                      <a:pt x="44" y="181"/>
                    </a:cubicBezTo>
                    <a:moveTo>
                      <a:pt x="46" y="171"/>
                    </a:moveTo>
                    <a:cubicBezTo>
                      <a:pt x="48" y="169"/>
                      <a:pt x="50" y="166"/>
                      <a:pt x="52" y="164"/>
                    </a:cubicBezTo>
                    <a:cubicBezTo>
                      <a:pt x="57" y="160"/>
                      <a:pt x="61" y="153"/>
                      <a:pt x="66" y="148"/>
                    </a:cubicBezTo>
                    <a:cubicBezTo>
                      <a:pt x="67" y="150"/>
                      <a:pt x="67" y="152"/>
                      <a:pt x="67" y="153"/>
                    </a:cubicBezTo>
                    <a:cubicBezTo>
                      <a:pt x="61" y="157"/>
                      <a:pt x="56" y="163"/>
                      <a:pt x="50" y="168"/>
                    </a:cubicBezTo>
                    <a:cubicBezTo>
                      <a:pt x="48" y="169"/>
                      <a:pt x="47" y="170"/>
                      <a:pt x="46" y="171"/>
                    </a:cubicBezTo>
                    <a:moveTo>
                      <a:pt x="34" y="170"/>
                    </a:moveTo>
                    <a:cubicBezTo>
                      <a:pt x="39" y="165"/>
                      <a:pt x="44" y="161"/>
                      <a:pt x="49" y="157"/>
                    </a:cubicBezTo>
                    <a:cubicBezTo>
                      <a:pt x="51" y="155"/>
                      <a:pt x="54" y="152"/>
                      <a:pt x="57" y="150"/>
                    </a:cubicBezTo>
                    <a:cubicBezTo>
                      <a:pt x="58" y="149"/>
                      <a:pt x="59" y="148"/>
                      <a:pt x="60" y="147"/>
                    </a:cubicBezTo>
                    <a:cubicBezTo>
                      <a:pt x="56" y="151"/>
                      <a:pt x="52" y="155"/>
                      <a:pt x="48" y="159"/>
                    </a:cubicBezTo>
                    <a:cubicBezTo>
                      <a:pt x="43" y="164"/>
                      <a:pt x="39" y="170"/>
                      <a:pt x="34" y="175"/>
                    </a:cubicBezTo>
                    <a:cubicBezTo>
                      <a:pt x="34" y="175"/>
                      <a:pt x="34" y="175"/>
                      <a:pt x="34" y="175"/>
                    </a:cubicBezTo>
                    <a:cubicBezTo>
                      <a:pt x="34" y="173"/>
                      <a:pt x="34" y="171"/>
                      <a:pt x="34" y="169"/>
                    </a:cubicBezTo>
                    <a:cubicBezTo>
                      <a:pt x="34" y="170"/>
                      <a:pt x="34" y="170"/>
                      <a:pt x="34" y="170"/>
                    </a:cubicBezTo>
                    <a:moveTo>
                      <a:pt x="32" y="141"/>
                    </a:moveTo>
                    <a:cubicBezTo>
                      <a:pt x="34" y="140"/>
                      <a:pt x="33" y="140"/>
                      <a:pt x="35" y="139"/>
                    </a:cubicBezTo>
                    <a:cubicBezTo>
                      <a:pt x="34" y="140"/>
                      <a:pt x="33" y="143"/>
                      <a:pt x="32" y="143"/>
                    </a:cubicBezTo>
                    <a:cubicBezTo>
                      <a:pt x="32" y="144"/>
                      <a:pt x="32" y="144"/>
                      <a:pt x="33" y="144"/>
                    </a:cubicBezTo>
                    <a:cubicBezTo>
                      <a:pt x="33" y="144"/>
                      <a:pt x="33" y="144"/>
                      <a:pt x="33" y="144"/>
                    </a:cubicBezTo>
                    <a:cubicBezTo>
                      <a:pt x="35" y="143"/>
                      <a:pt x="38" y="141"/>
                      <a:pt x="39" y="140"/>
                    </a:cubicBezTo>
                    <a:cubicBezTo>
                      <a:pt x="37" y="143"/>
                      <a:pt x="34" y="145"/>
                      <a:pt x="32" y="148"/>
                    </a:cubicBezTo>
                    <a:cubicBezTo>
                      <a:pt x="32" y="145"/>
                      <a:pt x="32" y="143"/>
                      <a:pt x="31" y="141"/>
                    </a:cubicBezTo>
                    <a:cubicBezTo>
                      <a:pt x="32" y="141"/>
                      <a:pt x="32" y="141"/>
                      <a:pt x="32" y="141"/>
                    </a:cubicBezTo>
                    <a:moveTo>
                      <a:pt x="33" y="153"/>
                    </a:moveTo>
                    <a:cubicBezTo>
                      <a:pt x="33" y="152"/>
                      <a:pt x="32" y="150"/>
                      <a:pt x="32" y="148"/>
                    </a:cubicBezTo>
                    <a:cubicBezTo>
                      <a:pt x="33" y="148"/>
                      <a:pt x="33" y="148"/>
                      <a:pt x="33" y="148"/>
                    </a:cubicBezTo>
                    <a:cubicBezTo>
                      <a:pt x="35" y="147"/>
                      <a:pt x="38" y="145"/>
                      <a:pt x="40" y="143"/>
                    </a:cubicBezTo>
                    <a:cubicBezTo>
                      <a:pt x="41" y="142"/>
                      <a:pt x="43" y="141"/>
                      <a:pt x="44" y="139"/>
                    </a:cubicBezTo>
                    <a:cubicBezTo>
                      <a:pt x="45" y="139"/>
                      <a:pt x="45" y="138"/>
                      <a:pt x="45" y="138"/>
                    </a:cubicBezTo>
                    <a:cubicBezTo>
                      <a:pt x="46" y="138"/>
                      <a:pt x="45" y="139"/>
                      <a:pt x="45" y="140"/>
                    </a:cubicBezTo>
                    <a:cubicBezTo>
                      <a:pt x="43" y="143"/>
                      <a:pt x="40" y="146"/>
                      <a:pt x="37" y="149"/>
                    </a:cubicBezTo>
                    <a:cubicBezTo>
                      <a:pt x="36" y="150"/>
                      <a:pt x="36" y="150"/>
                      <a:pt x="36" y="150"/>
                    </a:cubicBezTo>
                    <a:cubicBezTo>
                      <a:pt x="36" y="150"/>
                      <a:pt x="36" y="150"/>
                      <a:pt x="36" y="150"/>
                    </a:cubicBezTo>
                    <a:cubicBezTo>
                      <a:pt x="34" y="151"/>
                      <a:pt x="33" y="152"/>
                      <a:pt x="33" y="152"/>
                    </a:cubicBezTo>
                    <a:cubicBezTo>
                      <a:pt x="33" y="153"/>
                      <a:pt x="33" y="153"/>
                      <a:pt x="33" y="153"/>
                    </a:cubicBezTo>
                    <a:moveTo>
                      <a:pt x="34" y="164"/>
                    </a:moveTo>
                    <a:cubicBezTo>
                      <a:pt x="44" y="157"/>
                      <a:pt x="53" y="147"/>
                      <a:pt x="62" y="138"/>
                    </a:cubicBezTo>
                    <a:cubicBezTo>
                      <a:pt x="60" y="140"/>
                      <a:pt x="58" y="143"/>
                      <a:pt x="56" y="145"/>
                    </a:cubicBezTo>
                    <a:cubicBezTo>
                      <a:pt x="54" y="147"/>
                      <a:pt x="51" y="150"/>
                      <a:pt x="49" y="152"/>
                    </a:cubicBezTo>
                    <a:cubicBezTo>
                      <a:pt x="43" y="158"/>
                      <a:pt x="39" y="164"/>
                      <a:pt x="34" y="169"/>
                    </a:cubicBezTo>
                    <a:cubicBezTo>
                      <a:pt x="34" y="169"/>
                      <a:pt x="34" y="169"/>
                      <a:pt x="34" y="169"/>
                    </a:cubicBezTo>
                    <a:cubicBezTo>
                      <a:pt x="34" y="167"/>
                      <a:pt x="34" y="166"/>
                      <a:pt x="33" y="164"/>
                    </a:cubicBezTo>
                    <a:cubicBezTo>
                      <a:pt x="34" y="164"/>
                      <a:pt x="34" y="164"/>
                      <a:pt x="34" y="164"/>
                    </a:cubicBezTo>
                    <a:moveTo>
                      <a:pt x="50" y="140"/>
                    </a:moveTo>
                    <a:cubicBezTo>
                      <a:pt x="50" y="140"/>
                      <a:pt x="50" y="140"/>
                      <a:pt x="51" y="139"/>
                    </a:cubicBezTo>
                    <a:cubicBezTo>
                      <a:pt x="52" y="138"/>
                      <a:pt x="52" y="137"/>
                      <a:pt x="52" y="137"/>
                    </a:cubicBezTo>
                    <a:cubicBezTo>
                      <a:pt x="52" y="137"/>
                      <a:pt x="52" y="138"/>
                      <a:pt x="52" y="138"/>
                    </a:cubicBezTo>
                    <a:cubicBezTo>
                      <a:pt x="51" y="140"/>
                      <a:pt x="49" y="141"/>
                      <a:pt x="47" y="142"/>
                    </a:cubicBezTo>
                    <a:cubicBezTo>
                      <a:pt x="42" y="147"/>
                      <a:pt x="38" y="153"/>
                      <a:pt x="33" y="158"/>
                    </a:cubicBezTo>
                    <a:cubicBezTo>
                      <a:pt x="33" y="159"/>
                      <a:pt x="33" y="159"/>
                      <a:pt x="34" y="159"/>
                    </a:cubicBezTo>
                    <a:cubicBezTo>
                      <a:pt x="34" y="159"/>
                      <a:pt x="34" y="159"/>
                      <a:pt x="34" y="159"/>
                    </a:cubicBezTo>
                    <a:cubicBezTo>
                      <a:pt x="39" y="156"/>
                      <a:pt x="42" y="151"/>
                      <a:pt x="47" y="147"/>
                    </a:cubicBezTo>
                    <a:cubicBezTo>
                      <a:pt x="50" y="144"/>
                      <a:pt x="52" y="142"/>
                      <a:pt x="55" y="139"/>
                    </a:cubicBezTo>
                    <a:cubicBezTo>
                      <a:pt x="55" y="140"/>
                      <a:pt x="55" y="140"/>
                      <a:pt x="55" y="140"/>
                    </a:cubicBezTo>
                    <a:cubicBezTo>
                      <a:pt x="52" y="143"/>
                      <a:pt x="50" y="145"/>
                      <a:pt x="47" y="148"/>
                    </a:cubicBezTo>
                    <a:cubicBezTo>
                      <a:pt x="42" y="153"/>
                      <a:pt x="38" y="158"/>
                      <a:pt x="34" y="163"/>
                    </a:cubicBezTo>
                    <a:cubicBezTo>
                      <a:pt x="33" y="164"/>
                      <a:pt x="33" y="164"/>
                      <a:pt x="33" y="164"/>
                    </a:cubicBezTo>
                    <a:cubicBezTo>
                      <a:pt x="33" y="160"/>
                      <a:pt x="33" y="157"/>
                      <a:pt x="33" y="154"/>
                    </a:cubicBezTo>
                    <a:cubicBezTo>
                      <a:pt x="33" y="154"/>
                      <a:pt x="33" y="154"/>
                      <a:pt x="33" y="154"/>
                    </a:cubicBezTo>
                    <a:cubicBezTo>
                      <a:pt x="34" y="153"/>
                      <a:pt x="36" y="151"/>
                      <a:pt x="37" y="150"/>
                    </a:cubicBezTo>
                    <a:cubicBezTo>
                      <a:pt x="38" y="149"/>
                      <a:pt x="39" y="148"/>
                      <a:pt x="40" y="148"/>
                    </a:cubicBezTo>
                    <a:cubicBezTo>
                      <a:pt x="43" y="145"/>
                      <a:pt x="46" y="143"/>
                      <a:pt x="50" y="140"/>
                    </a:cubicBezTo>
                    <a:cubicBezTo>
                      <a:pt x="50" y="140"/>
                      <a:pt x="50" y="140"/>
                      <a:pt x="50" y="140"/>
                    </a:cubicBezTo>
                    <a:moveTo>
                      <a:pt x="39" y="165"/>
                    </a:moveTo>
                    <a:cubicBezTo>
                      <a:pt x="43" y="160"/>
                      <a:pt x="47" y="155"/>
                      <a:pt x="52" y="150"/>
                    </a:cubicBezTo>
                    <a:cubicBezTo>
                      <a:pt x="56" y="146"/>
                      <a:pt x="60" y="142"/>
                      <a:pt x="63" y="137"/>
                    </a:cubicBezTo>
                    <a:cubicBezTo>
                      <a:pt x="64" y="140"/>
                      <a:pt x="65" y="144"/>
                      <a:pt x="66" y="147"/>
                    </a:cubicBezTo>
                    <a:cubicBezTo>
                      <a:pt x="61" y="151"/>
                      <a:pt x="58" y="156"/>
                      <a:pt x="53" y="159"/>
                    </a:cubicBezTo>
                    <a:cubicBezTo>
                      <a:pt x="48" y="162"/>
                      <a:pt x="44" y="166"/>
                      <a:pt x="40" y="170"/>
                    </a:cubicBezTo>
                    <a:cubicBezTo>
                      <a:pt x="41" y="169"/>
                      <a:pt x="41" y="169"/>
                      <a:pt x="41" y="169"/>
                    </a:cubicBezTo>
                    <a:cubicBezTo>
                      <a:pt x="44" y="166"/>
                      <a:pt x="46" y="163"/>
                      <a:pt x="49" y="160"/>
                    </a:cubicBezTo>
                    <a:cubicBezTo>
                      <a:pt x="54" y="154"/>
                      <a:pt x="59" y="149"/>
                      <a:pt x="64" y="143"/>
                    </a:cubicBezTo>
                    <a:cubicBezTo>
                      <a:pt x="64" y="143"/>
                      <a:pt x="64" y="142"/>
                      <a:pt x="64" y="142"/>
                    </a:cubicBezTo>
                    <a:cubicBezTo>
                      <a:pt x="64" y="142"/>
                      <a:pt x="64" y="142"/>
                      <a:pt x="63" y="142"/>
                    </a:cubicBezTo>
                    <a:cubicBezTo>
                      <a:pt x="58" y="147"/>
                      <a:pt x="53" y="152"/>
                      <a:pt x="48" y="157"/>
                    </a:cubicBezTo>
                    <a:cubicBezTo>
                      <a:pt x="45" y="159"/>
                      <a:pt x="42" y="162"/>
                      <a:pt x="39" y="165"/>
                    </a:cubicBezTo>
                    <a:moveTo>
                      <a:pt x="31" y="140"/>
                    </a:moveTo>
                    <a:cubicBezTo>
                      <a:pt x="31" y="139"/>
                      <a:pt x="31" y="137"/>
                      <a:pt x="31" y="136"/>
                    </a:cubicBezTo>
                    <a:cubicBezTo>
                      <a:pt x="34" y="137"/>
                      <a:pt x="38" y="138"/>
                      <a:pt x="42" y="138"/>
                    </a:cubicBezTo>
                    <a:cubicBezTo>
                      <a:pt x="43" y="138"/>
                      <a:pt x="44" y="137"/>
                      <a:pt x="46" y="137"/>
                    </a:cubicBezTo>
                    <a:cubicBezTo>
                      <a:pt x="42" y="140"/>
                      <a:pt x="40" y="142"/>
                      <a:pt x="37" y="145"/>
                    </a:cubicBezTo>
                    <a:cubicBezTo>
                      <a:pt x="36" y="145"/>
                      <a:pt x="34" y="147"/>
                      <a:pt x="34" y="147"/>
                    </a:cubicBezTo>
                    <a:cubicBezTo>
                      <a:pt x="34" y="147"/>
                      <a:pt x="34" y="147"/>
                      <a:pt x="35" y="145"/>
                    </a:cubicBezTo>
                    <a:cubicBezTo>
                      <a:pt x="37" y="143"/>
                      <a:pt x="39" y="141"/>
                      <a:pt x="41" y="139"/>
                    </a:cubicBezTo>
                    <a:cubicBezTo>
                      <a:pt x="41" y="139"/>
                      <a:pt x="41" y="139"/>
                      <a:pt x="41" y="139"/>
                    </a:cubicBezTo>
                    <a:cubicBezTo>
                      <a:pt x="41" y="139"/>
                      <a:pt x="40" y="139"/>
                      <a:pt x="40" y="139"/>
                    </a:cubicBezTo>
                    <a:cubicBezTo>
                      <a:pt x="38" y="140"/>
                      <a:pt x="36" y="141"/>
                      <a:pt x="34" y="142"/>
                    </a:cubicBezTo>
                    <a:cubicBezTo>
                      <a:pt x="35" y="142"/>
                      <a:pt x="36" y="140"/>
                      <a:pt x="36" y="138"/>
                    </a:cubicBezTo>
                    <a:cubicBezTo>
                      <a:pt x="37" y="138"/>
                      <a:pt x="36" y="138"/>
                      <a:pt x="36" y="138"/>
                    </a:cubicBezTo>
                    <a:cubicBezTo>
                      <a:pt x="36" y="138"/>
                      <a:pt x="36" y="138"/>
                      <a:pt x="36" y="138"/>
                    </a:cubicBezTo>
                    <a:cubicBezTo>
                      <a:pt x="35" y="139"/>
                      <a:pt x="33" y="140"/>
                      <a:pt x="33" y="140"/>
                    </a:cubicBezTo>
                    <a:cubicBezTo>
                      <a:pt x="33" y="140"/>
                      <a:pt x="32" y="139"/>
                      <a:pt x="33" y="138"/>
                    </a:cubicBezTo>
                    <a:cubicBezTo>
                      <a:pt x="33" y="137"/>
                      <a:pt x="33" y="137"/>
                      <a:pt x="33" y="137"/>
                    </a:cubicBezTo>
                    <a:cubicBezTo>
                      <a:pt x="33" y="137"/>
                      <a:pt x="32" y="137"/>
                      <a:pt x="32" y="137"/>
                    </a:cubicBezTo>
                    <a:cubicBezTo>
                      <a:pt x="32" y="138"/>
                      <a:pt x="32" y="139"/>
                      <a:pt x="31" y="140"/>
                    </a:cubicBezTo>
                    <a:moveTo>
                      <a:pt x="41" y="146"/>
                    </a:moveTo>
                    <a:cubicBezTo>
                      <a:pt x="43" y="143"/>
                      <a:pt x="45" y="140"/>
                      <a:pt x="47" y="137"/>
                    </a:cubicBezTo>
                    <a:cubicBezTo>
                      <a:pt x="47" y="137"/>
                      <a:pt x="47" y="137"/>
                      <a:pt x="47" y="137"/>
                    </a:cubicBezTo>
                    <a:cubicBezTo>
                      <a:pt x="52" y="136"/>
                      <a:pt x="57" y="134"/>
                      <a:pt x="61" y="131"/>
                    </a:cubicBezTo>
                    <a:cubicBezTo>
                      <a:pt x="62" y="133"/>
                      <a:pt x="62" y="135"/>
                      <a:pt x="63" y="136"/>
                    </a:cubicBezTo>
                    <a:cubicBezTo>
                      <a:pt x="63" y="136"/>
                      <a:pt x="63" y="136"/>
                      <a:pt x="63" y="136"/>
                    </a:cubicBezTo>
                    <a:cubicBezTo>
                      <a:pt x="58" y="140"/>
                      <a:pt x="54" y="145"/>
                      <a:pt x="49" y="149"/>
                    </a:cubicBezTo>
                    <a:cubicBezTo>
                      <a:pt x="45" y="154"/>
                      <a:pt x="39" y="159"/>
                      <a:pt x="35" y="163"/>
                    </a:cubicBezTo>
                    <a:cubicBezTo>
                      <a:pt x="40" y="158"/>
                      <a:pt x="43" y="153"/>
                      <a:pt x="47" y="148"/>
                    </a:cubicBezTo>
                    <a:cubicBezTo>
                      <a:pt x="52" y="143"/>
                      <a:pt x="57" y="139"/>
                      <a:pt x="61" y="133"/>
                    </a:cubicBezTo>
                    <a:cubicBezTo>
                      <a:pt x="61" y="133"/>
                      <a:pt x="61" y="132"/>
                      <a:pt x="61" y="132"/>
                    </a:cubicBezTo>
                    <a:cubicBezTo>
                      <a:pt x="61" y="132"/>
                      <a:pt x="61" y="132"/>
                      <a:pt x="61" y="132"/>
                    </a:cubicBezTo>
                    <a:cubicBezTo>
                      <a:pt x="60" y="133"/>
                      <a:pt x="60" y="133"/>
                      <a:pt x="59" y="134"/>
                    </a:cubicBezTo>
                    <a:cubicBezTo>
                      <a:pt x="59" y="134"/>
                      <a:pt x="59" y="134"/>
                      <a:pt x="59" y="134"/>
                    </a:cubicBezTo>
                    <a:cubicBezTo>
                      <a:pt x="55" y="138"/>
                      <a:pt x="52" y="142"/>
                      <a:pt x="48" y="145"/>
                    </a:cubicBezTo>
                    <a:cubicBezTo>
                      <a:pt x="44" y="149"/>
                      <a:pt x="40" y="153"/>
                      <a:pt x="36" y="157"/>
                    </a:cubicBezTo>
                    <a:cubicBezTo>
                      <a:pt x="35" y="157"/>
                      <a:pt x="35" y="157"/>
                      <a:pt x="35" y="157"/>
                    </a:cubicBezTo>
                    <a:cubicBezTo>
                      <a:pt x="35" y="157"/>
                      <a:pt x="37" y="155"/>
                      <a:pt x="38" y="154"/>
                    </a:cubicBezTo>
                    <a:cubicBezTo>
                      <a:pt x="40" y="151"/>
                      <a:pt x="42" y="149"/>
                      <a:pt x="44" y="146"/>
                    </a:cubicBezTo>
                    <a:cubicBezTo>
                      <a:pt x="47" y="142"/>
                      <a:pt x="52" y="141"/>
                      <a:pt x="54" y="136"/>
                    </a:cubicBezTo>
                    <a:cubicBezTo>
                      <a:pt x="54" y="136"/>
                      <a:pt x="54" y="136"/>
                      <a:pt x="54" y="136"/>
                    </a:cubicBezTo>
                    <a:cubicBezTo>
                      <a:pt x="50" y="139"/>
                      <a:pt x="45" y="142"/>
                      <a:pt x="41" y="146"/>
                    </a:cubicBezTo>
                    <a:moveTo>
                      <a:pt x="39" y="130"/>
                    </a:moveTo>
                    <a:cubicBezTo>
                      <a:pt x="46" y="130"/>
                      <a:pt x="53" y="127"/>
                      <a:pt x="59" y="124"/>
                    </a:cubicBezTo>
                    <a:cubicBezTo>
                      <a:pt x="60" y="125"/>
                      <a:pt x="60" y="126"/>
                      <a:pt x="60" y="128"/>
                    </a:cubicBezTo>
                    <a:cubicBezTo>
                      <a:pt x="55" y="132"/>
                      <a:pt x="48" y="134"/>
                      <a:pt x="41" y="134"/>
                    </a:cubicBezTo>
                    <a:cubicBezTo>
                      <a:pt x="38" y="134"/>
                      <a:pt x="34" y="134"/>
                      <a:pt x="31" y="132"/>
                    </a:cubicBezTo>
                    <a:cubicBezTo>
                      <a:pt x="31" y="131"/>
                      <a:pt x="30" y="130"/>
                      <a:pt x="30" y="128"/>
                    </a:cubicBezTo>
                    <a:cubicBezTo>
                      <a:pt x="33" y="130"/>
                      <a:pt x="36" y="130"/>
                      <a:pt x="39" y="130"/>
                    </a:cubicBezTo>
                    <a:moveTo>
                      <a:pt x="43" y="127"/>
                    </a:moveTo>
                    <a:cubicBezTo>
                      <a:pt x="49" y="124"/>
                      <a:pt x="53" y="120"/>
                      <a:pt x="57" y="117"/>
                    </a:cubicBezTo>
                    <a:cubicBezTo>
                      <a:pt x="57" y="117"/>
                      <a:pt x="57" y="118"/>
                      <a:pt x="58" y="118"/>
                    </a:cubicBezTo>
                    <a:cubicBezTo>
                      <a:pt x="58" y="119"/>
                      <a:pt x="58" y="120"/>
                      <a:pt x="58" y="120"/>
                    </a:cubicBezTo>
                    <a:cubicBezTo>
                      <a:pt x="54" y="123"/>
                      <a:pt x="49" y="126"/>
                      <a:pt x="43" y="127"/>
                    </a:cubicBezTo>
                    <a:moveTo>
                      <a:pt x="43" y="126"/>
                    </a:moveTo>
                    <a:cubicBezTo>
                      <a:pt x="42" y="126"/>
                      <a:pt x="43" y="126"/>
                      <a:pt x="45" y="124"/>
                    </a:cubicBezTo>
                    <a:cubicBezTo>
                      <a:pt x="47" y="122"/>
                      <a:pt x="49" y="122"/>
                      <a:pt x="51" y="120"/>
                    </a:cubicBezTo>
                    <a:cubicBezTo>
                      <a:pt x="53" y="118"/>
                      <a:pt x="54" y="115"/>
                      <a:pt x="56" y="113"/>
                    </a:cubicBezTo>
                    <a:cubicBezTo>
                      <a:pt x="56" y="114"/>
                      <a:pt x="57" y="115"/>
                      <a:pt x="57" y="116"/>
                    </a:cubicBezTo>
                    <a:cubicBezTo>
                      <a:pt x="57" y="116"/>
                      <a:pt x="57" y="116"/>
                      <a:pt x="57" y="116"/>
                    </a:cubicBezTo>
                    <a:cubicBezTo>
                      <a:pt x="54" y="118"/>
                      <a:pt x="51" y="121"/>
                      <a:pt x="48" y="123"/>
                    </a:cubicBezTo>
                    <a:cubicBezTo>
                      <a:pt x="47" y="124"/>
                      <a:pt x="43" y="126"/>
                      <a:pt x="43" y="126"/>
                    </a:cubicBezTo>
                    <a:moveTo>
                      <a:pt x="39" y="127"/>
                    </a:moveTo>
                    <a:cubicBezTo>
                      <a:pt x="38" y="127"/>
                      <a:pt x="37" y="127"/>
                      <a:pt x="36" y="127"/>
                    </a:cubicBezTo>
                    <a:cubicBezTo>
                      <a:pt x="42" y="123"/>
                      <a:pt x="48" y="119"/>
                      <a:pt x="54" y="114"/>
                    </a:cubicBezTo>
                    <a:cubicBezTo>
                      <a:pt x="55" y="113"/>
                      <a:pt x="55" y="113"/>
                      <a:pt x="55" y="113"/>
                    </a:cubicBezTo>
                    <a:cubicBezTo>
                      <a:pt x="55" y="113"/>
                      <a:pt x="55" y="113"/>
                      <a:pt x="54" y="114"/>
                    </a:cubicBezTo>
                    <a:cubicBezTo>
                      <a:pt x="53" y="116"/>
                      <a:pt x="51" y="118"/>
                      <a:pt x="49" y="120"/>
                    </a:cubicBezTo>
                    <a:cubicBezTo>
                      <a:pt x="46" y="123"/>
                      <a:pt x="43" y="124"/>
                      <a:pt x="41" y="127"/>
                    </a:cubicBezTo>
                    <a:cubicBezTo>
                      <a:pt x="40" y="127"/>
                      <a:pt x="40" y="127"/>
                      <a:pt x="39" y="127"/>
                    </a:cubicBezTo>
                    <a:moveTo>
                      <a:pt x="36" y="125"/>
                    </a:moveTo>
                    <a:cubicBezTo>
                      <a:pt x="42" y="122"/>
                      <a:pt x="49" y="116"/>
                      <a:pt x="55" y="110"/>
                    </a:cubicBezTo>
                    <a:cubicBezTo>
                      <a:pt x="55" y="111"/>
                      <a:pt x="55" y="111"/>
                      <a:pt x="56" y="112"/>
                    </a:cubicBezTo>
                    <a:cubicBezTo>
                      <a:pt x="52" y="114"/>
                      <a:pt x="50" y="117"/>
                      <a:pt x="47" y="119"/>
                    </a:cubicBezTo>
                    <a:cubicBezTo>
                      <a:pt x="44" y="121"/>
                      <a:pt x="40" y="123"/>
                      <a:pt x="36" y="125"/>
                    </a:cubicBezTo>
                    <a:moveTo>
                      <a:pt x="34" y="122"/>
                    </a:moveTo>
                    <a:cubicBezTo>
                      <a:pt x="37" y="120"/>
                      <a:pt x="41" y="115"/>
                      <a:pt x="45" y="112"/>
                    </a:cubicBezTo>
                    <a:cubicBezTo>
                      <a:pt x="48" y="110"/>
                      <a:pt x="51" y="107"/>
                      <a:pt x="53" y="105"/>
                    </a:cubicBezTo>
                    <a:cubicBezTo>
                      <a:pt x="54" y="106"/>
                      <a:pt x="54" y="107"/>
                      <a:pt x="54" y="108"/>
                    </a:cubicBezTo>
                    <a:cubicBezTo>
                      <a:pt x="47" y="112"/>
                      <a:pt x="41" y="118"/>
                      <a:pt x="34" y="122"/>
                    </a:cubicBezTo>
                    <a:moveTo>
                      <a:pt x="34" y="126"/>
                    </a:moveTo>
                    <a:cubicBezTo>
                      <a:pt x="33" y="126"/>
                      <a:pt x="31" y="125"/>
                      <a:pt x="30" y="124"/>
                    </a:cubicBezTo>
                    <a:cubicBezTo>
                      <a:pt x="30" y="123"/>
                      <a:pt x="29" y="121"/>
                      <a:pt x="29" y="119"/>
                    </a:cubicBezTo>
                    <a:cubicBezTo>
                      <a:pt x="37" y="115"/>
                      <a:pt x="43" y="109"/>
                      <a:pt x="51" y="105"/>
                    </a:cubicBezTo>
                    <a:cubicBezTo>
                      <a:pt x="52" y="105"/>
                      <a:pt x="52" y="105"/>
                      <a:pt x="52" y="105"/>
                    </a:cubicBezTo>
                    <a:cubicBezTo>
                      <a:pt x="53" y="105"/>
                      <a:pt x="52" y="106"/>
                      <a:pt x="51" y="106"/>
                    </a:cubicBezTo>
                    <a:cubicBezTo>
                      <a:pt x="50" y="107"/>
                      <a:pt x="48" y="108"/>
                      <a:pt x="48" y="108"/>
                    </a:cubicBezTo>
                    <a:cubicBezTo>
                      <a:pt x="48" y="108"/>
                      <a:pt x="48" y="108"/>
                      <a:pt x="48" y="108"/>
                    </a:cubicBezTo>
                    <a:cubicBezTo>
                      <a:pt x="46" y="110"/>
                      <a:pt x="45" y="111"/>
                      <a:pt x="43" y="113"/>
                    </a:cubicBezTo>
                    <a:cubicBezTo>
                      <a:pt x="39" y="116"/>
                      <a:pt x="35" y="119"/>
                      <a:pt x="32" y="123"/>
                    </a:cubicBezTo>
                    <a:cubicBezTo>
                      <a:pt x="32" y="123"/>
                      <a:pt x="32" y="124"/>
                      <a:pt x="32" y="124"/>
                    </a:cubicBezTo>
                    <a:cubicBezTo>
                      <a:pt x="32" y="124"/>
                      <a:pt x="32" y="124"/>
                      <a:pt x="33" y="124"/>
                    </a:cubicBezTo>
                    <a:cubicBezTo>
                      <a:pt x="40" y="119"/>
                      <a:pt x="46" y="113"/>
                      <a:pt x="54" y="109"/>
                    </a:cubicBezTo>
                    <a:cubicBezTo>
                      <a:pt x="51" y="111"/>
                      <a:pt x="48" y="115"/>
                      <a:pt x="45" y="117"/>
                    </a:cubicBezTo>
                    <a:cubicBezTo>
                      <a:pt x="41" y="120"/>
                      <a:pt x="38" y="123"/>
                      <a:pt x="34" y="126"/>
                    </a:cubicBezTo>
                    <a:cubicBezTo>
                      <a:pt x="34" y="126"/>
                      <a:pt x="34" y="126"/>
                      <a:pt x="34" y="126"/>
                    </a:cubicBezTo>
                    <a:moveTo>
                      <a:pt x="30" y="118"/>
                    </a:moveTo>
                    <a:cubicBezTo>
                      <a:pt x="29" y="118"/>
                      <a:pt x="35" y="113"/>
                      <a:pt x="36" y="113"/>
                    </a:cubicBezTo>
                    <a:cubicBezTo>
                      <a:pt x="38" y="111"/>
                      <a:pt x="41" y="109"/>
                      <a:pt x="43" y="107"/>
                    </a:cubicBezTo>
                    <a:cubicBezTo>
                      <a:pt x="47" y="105"/>
                      <a:pt x="50" y="103"/>
                      <a:pt x="52" y="101"/>
                    </a:cubicBezTo>
                    <a:cubicBezTo>
                      <a:pt x="52" y="102"/>
                      <a:pt x="53" y="103"/>
                      <a:pt x="53" y="103"/>
                    </a:cubicBezTo>
                    <a:cubicBezTo>
                      <a:pt x="45" y="107"/>
                      <a:pt x="38" y="113"/>
                      <a:pt x="31" y="117"/>
                    </a:cubicBezTo>
                    <a:cubicBezTo>
                      <a:pt x="30" y="118"/>
                      <a:pt x="30" y="118"/>
                      <a:pt x="30" y="118"/>
                    </a:cubicBezTo>
                    <a:moveTo>
                      <a:pt x="31" y="111"/>
                    </a:moveTo>
                    <a:cubicBezTo>
                      <a:pt x="38" y="106"/>
                      <a:pt x="43" y="100"/>
                      <a:pt x="50" y="95"/>
                    </a:cubicBezTo>
                    <a:cubicBezTo>
                      <a:pt x="50" y="96"/>
                      <a:pt x="51" y="98"/>
                      <a:pt x="51" y="99"/>
                    </a:cubicBezTo>
                    <a:cubicBezTo>
                      <a:pt x="44" y="102"/>
                      <a:pt x="37" y="107"/>
                      <a:pt x="31" y="111"/>
                    </a:cubicBezTo>
                    <a:moveTo>
                      <a:pt x="30" y="106"/>
                    </a:moveTo>
                    <a:cubicBezTo>
                      <a:pt x="31" y="106"/>
                      <a:pt x="32" y="105"/>
                      <a:pt x="34" y="104"/>
                    </a:cubicBezTo>
                    <a:cubicBezTo>
                      <a:pt x="35" y="103"/>
                      <a:pt x="37" y="102"/>
                      <a:pt x="39" y="101"/>
                    </a:cubicBezTo>
                    <a:cubicBezTo>
                      <a:pt x="40" y="100"/>
                      <a:pt x="42" y="99"/>
                      <a:pt x="44" y="98"/>
                    </a:cubicBezTo>
                    <a:cubicBezTo>
                      <a:pt x="45" y="97"/>
                      <a:pt x="49" y="95"/>
                      <a:pt x="49" y="95"/>
                    </a:cubicBezTo>
                    <a:cubicBezTo>
                      <a:pt x="49" y="95"/>
                      <a:pt x="49" y="95"/>
                      <a:pt x="48" y="96"/>
                    </a:cubicBezTo>
                    <a:cubicBezTo>
                      <a:pt x="41" y="100"/>
                      <a:pt x="36" y="106"/>
                      <a:pt x="29" y="111"/>
                    </a:cubicBezTo>
                    <a:cubicBezTo>
                      <a:pt x="29" y="111"/>
                      <a:pt x="29" y="112"/>
                      <a:pt x="29" y="112"/>
                    </a:cubicBezTo>
                    <a:cubicBezTo>
                      <a:pt x="29" y="112"/>
                      <a:pt x="29" y="112"/>
                      <a:pt x="29" y="112"/>
                    </a:cubicBezTo>
                    <a:cubicBezTo>
                      <a:pt x="33" y="110"/>
                      <a:pt x="36" y="108"/>
                      <a:pt x="40" y="106"/>
                    </a:cubicBezTo>
                    <a:cubicBezTo>
                      <a:pt x="42" y="105"/>
                      <a:pt x="44" y="104"/>
                      <a:pt x="46" y="103"/>
                    </a:cubicBezTo>
                    <a:cubicBezTo>
                      <a:pt x="47" y="102"/>
                      <a:pt x="51" y="100"/>
                      <a:pt x="51" y="100"/>
                    </a:cubicBezTo>
                    <a:cubicBezTo>
                      <a:pt x="52" y="100"/>
                      <a:pt x="51" y="100"/>
                      <a:pt x="51" y="101"/>
                    </a:cubicBezTo>
                    <a:cubicBezTo>
                      <a:pt x="47" y="105"/>
                      <a:pt x="42" y="107"/>
                      <a:pt x="38" y="110"/>
                    </a:cubicBezTo>
                    <a:cubicBezTo>
                      <a:pt x="35" y="112"/>
                      <a:pt x="32" y="115"/>
                      <a:pt x="29" y="118"/>
                    </a:cubicBezTo>
                    <a:cubicBezTo>
                      <a:pt x="29" y="116"/>
                      <a:pt x="29" y="115"/>
                      <a:pt x="29" y="113"/>
                    </a:cubicBezTo>
                    <a:cubicBezTo>
                      <a:pt x="28" y="111"/>
                      <a:pt x="28" y="109"/>
                      <a:pt x="28" y="107"/>
                    </a:cubicBezTo>
                    <a:cubicBezTo>
                      <a:pt x="29" y="107"/>
                      <a:pt x="29" y="107"/>
                      <a:pt x="29" y="107"/>
                    </a:cubicBezTo>
                    <a:cubicBezTo>
                      <a:pt x="29" y="107"/>
                      <a:pt x="30" y="107"/>
                      <a:pt x="30" y="106"/>
                    </a:cubicBezTo>
                    <a:cubicBezTo>
                      <a:pt x="30" y="106"/>
                      <a:pt x="30" y="106"/>
                      <a:pt x="30" y="106"/>
                    </a:cubicBezTo>
                    <a:moveTo>
                      <a:pt x="37" y="101"/>
                    </a:moveTo>
                    <a:cubicBezTo>
                      <a:pt x="41" y="98"/>
                      <a:pt x="45" y="94"/>
                      <a:pt x="49" y="91"/>
                    </a:cubicBezTo>
                    <a:cubicBezTo>
                      <a:pt x="49" y="92"/>
                      <a:pt x="49" y="93"/>
                      <a:pt x="50" y="94"/>
                    </a:cubicBezTo>
                    <a:cubicBezTo>
                      <a:pt x="45" y="96"/>
                      <a:pt x="41" y="98"/>
                      <a:pt x="37" y="101"/>
                    </a:cubicBezTo>
                    <a:moveTo>
                      <a:pt x="28" y="107"/>
                    </a:moveTo>
                    <a:cubicBezTo>
                      <a:pt x="28" y="102"/>
                      <a:pt x="27" y="98"/>
                      <a:pt x="27" y="93"/>
                    </a:cubicBezTo>
                    <a:cubicBezTo>
                      <a:pt x="32" y="91"/>
                      <a:pt x="40" y="88"/>
                      <a:pt x="44" y="84"/>
                    </a:cubicBezTo>
                    <a:cubicBezTo>
                      <a:pt x="39" y="89"/>
                      <a:pt x="33" y="93"/>
                      <a:pt x="27" y="97"/>
                    </a:cubicBezTo>
                    <a:cubicBezTo>
                      <a:pt x="27" y="97"/>
                      <a:pt x="27" y="98"/>
                      <a:pt x="28" y="98"/>
                    </a:cubicBezTo>
                    <a:cubicBezTo>
                      <a:pt x="28" y="98"/>
                      <a:pt x="28" y="98"/>
                      <a:pt x="28" y="98"/>
                    </a:cubicBezTo>
                    <a:cubicBezTo>
                      <a:pt x="31" y="96"/>
                      <a:pt x="34" y="94"/>
                      <a:pt x="36" y="92"/>
                    </a:cubicBezTo>
                    <a:cubicBezTo>
                      <a:pt x="38" y="91"/>
                      <a:pt x="39" y="90"/>
                      <a:pt x="41" y="90"/>
                    </a:cubicBezTo>
                    <a:cubicBezTo>
                      <a:pt x="41" y="90"/>
                      <a:pt x="41" y="90"/>
                      <a:pt x="41" y="90"/>
                    </a:cubicBezTo>
                    <a:cubicBezTo>
                      <a:pt x="41" y="90"/>
                      <a:pt x="42" y="89"/>
                      <a:pt x="43" y="88"/>
                    </a:cubicBezTo>
                    <a:cubicBezTo>
                      <a:pt x="44" y="88"/>
                      <a:pt x="45" y="87"/>
                      <a:pt x="45" y="87"/>
                    </a:cubicBezTo>
                    <a:cubicBezTo>
                      <a:pt x="45" y="87"/>
                      <a:pt x="45" y="87"/>
                      <a:pt x="44" y="88"/>
                    </a:cubicBezTo>
                    <a:cubicBezTo>
                      <a:pt x="38" y="92"/>
                      <a:pt x="32" y="96"/>
                      <a:pt x="28" y="102"/>
                    </a:cubicBezTo>
                    <a:cubicBezTo>
                      <a:pt x="28" y="102"/>
                      <a:pt x="28" y="103"/>
                      <a:pt x="28" y="103"/>
                    </a:cubicBezTo>
                    <a:cubicBezTo>
                      <a:pt x="28" y="103"/>
                      <a:pt x="28" y="103"/>
                      <a:pt x="28" y="103"/>
                    </a:cubicBezTo>
                    <a:cubicBezTo>
                      <a:pt x="35" y="100"/>
                      <a:pt x="41" y="95"/>
                      <a:pt x="47" y="92"/>
                    </a:cubicBezTo>
                    <a:cubicBezTo>
                      <a:pt x="42" y="94"/>
                      <a:pt x="36" y="101"/>
                      <a:pt x="30" y="105"/>
                    </a:cubicBezTo>
                    <a:cubicBezTo>
                      <a:pt x="29" y="106"/>
                      <a:pt x="29" y="106"/>
                      <a:pt x="28" y="107"/>
                    </a:cubicBezTo>
                    <a:cubicBezTo>
                      <a:pt x="28" y="107"/>
                      <a:pt x="28" y="107"/>
                      <a:pt x="28" y="107"/>
                    </a:cubicBezTo>
                    <a:moveTo>
                      <a:pt x="34" y="93"/>
                    </a:moveTo>
                    <a:cubicBezTo>
                      <a:pt x="35" y="92"/>
                      <a:pt x="36" y="91"/>
                      <a:pt x="37" y="91"/>
                    </a:cubicBezTo>
                    <a:cubicBezTo>
                      <a:pt x="40" y="89"/>
                      <a:pt x="43" y="86"/>
                      <a:pt x="46" y="84"/>
                    </a:cubicBezTo>
                    <a:cubicBezTo>
                      <a:pt x="47" y="86"/>
                      <a:pt x="48" y="88"/>
                      <a:pt x="48" y="90"/>
                    </a:cubicBezTo>
                    <a:cubicBezTo>
                      <a:pt x="46" y="91"/>
                      <a:pt x="43" y="93"/>
                      <a:pt x="41" y="94"/>
                    </a:cubicBezTo>
                    <a:cubicBezTo>
                      <a:pt x="39" y="95"/>
                      <a:pt x="37" y="96"/>
                      <a:pt x="36" y="97"/>
                    </a:cubicBezTo>
                    <a:cubicBezTo>
                      <a:pt x="34" y="99"/>
                      <a:pt x="30" y="100"/>
                      <a:pt x="29" y="101"/>
                    </a:cubicBezTo>
                    <a:cubicBezTo>
                      <a:pt x="34" y="95"/>
                      <a:pt x="41" y="91"/>
                      <a:pt x="47" y="87"/>
                    </a:cubicBezTo>
                    <a:cubicBezTo>
                      <a:pt x="47" y="87"/>
                      <a:pt x="47" y="86"/>
                      <a:pt x="47" y="86"/>
                    </a:cubicBezTo>
                    <a:cubicBezTo>
                      <a:pt x="47" y="86"/>
                      <a:pt x="47" y="86"/>
                      <a:pt x="46" y="86"/>
                    </a:cubicBezTo>
                    <a:cubicBezTo>
                      <a:pt x="42" y="88"/>
                      <a:pt x="38" y="90"/>
                      <a:pt x="34" y="93"/>
                    </a:cubicBezTo>
                    <a:moveTo>
                      <a:pt x="32" y="90"/>
                    </a:moveTo>
                    <a:cubicBezTo>
                      <a:pt x="36" y="87"/>
                      <a:pt x="40" y="82"/>
                      <a:pt x="44" y="79"/>
                    </a:cubicBezTo>
                    <a:cubicBezTo>
                      <a:pt x="45" y="80"/>
                      <a:pt x="45" y="82"/>
                      <a:pt x="46" y="83"/>
                    </a:cubicBezTo>
                    <a:cubicBezTo>
                      <a:pt x="46" y="83"/>
                      <a:pt x="46" y="83"/>
                      <a:pt x="46" y="83"/>
                    </a:cubicBezTo>
                    <a:cubicBezTo>
                      <a:pt x="43" y="84"/>
                      <a:pt x="40" y="86"/>
                      <a:pt x="38" y="87"/>
                    </a:cubicBezTo>
                    <a:cubicBezTo>
                      <a:pt x="36" y="88"/>
                      <a:pt x="34" y="89"/>
                      <a:pt x="33" y="90"/>
                    </a:cubicBezTo>
                    <a:cubicBezTo>
                      <a:pt x="32" y="90"/>
                      <a:pt x="32" y="90"/>
                      <a:pt x="32" y="90"/>
                    </a:cubicBezTo>
                    <a:moveTo>
                      <a:pt x="26" y="93"/>
                    </a:moveTo>
                    <a:cubicBezTo>
                      <a:pt x="26" y="90"/>
                      <a:pt x="26" y="88"/>
                      <a:pt x="26" y="86"/>
                    </a:cubicBezTo>
                    <a:cubicBezTo>
                      <a:pt x="26" y="86"/>
                      <a:pt x="26" y="86"/>
                      <a:pt x="26" y="86"/>
                    </a:cubicBezTo>
                    <a:cubicBezTo>
                      <a:pt x="30" y="84"/>
                      <a:pt x="33" y="81"/>
                      <a:pt x="37" y="78"/>
                    </a:cubicBezTo>
                    <a:cubicBezTo>
                      <a:pt x="37" y="79"/>
                      <a:pt x="36" y="79"/>
                      <a:pt x="36" y="79"/>
                    </a:cubicBezTo>
                    <a:cubicBezTo>
                      <a:pt x="33" y="82"/>
                      <a:pt x="30" y="85"/>
                      <a:pt x="27" y="89"/>
                    </a:cubicBezTo>
                    <a:cubicBezTo>
                      <a:pt x="27" y="89"/>
                      <a:pt x="27" y="90"/>
                      <a:pt x="27" y="90"/>
                    </a:cubicBezTo>
                    <a:cubicBezTo>
                      <a:pt x="27" y="90"/>
                      <a:pt x="27" y="89"/>
                      <a:pt x="27" y="89"/>
                    </a:cubicBezTo>
                    <a:cubicBezTo>
                      <a:pt x="33" y="86"/>
                      <a:pt x="38" y="82"/>
                      <a:pt x="43" y="79"/>
                    </a:cubicBezTo>
                    <a:cubicBezTo>
                      <a:pt x="37" y="83"/>
                      <a:pt x="33" y="89"/>
                      <a:pt x="26" y="93"/>
                    </a:cubicBezTo>
                    <a:moveTo>
                      <a:pt x="29" y="88"/>
                    </a:moveTo>
                    <a:cubicBezTo>
                      <a:pt x="29" y="88"/>
                      <a:pt x="29" y="88"/>
                      <a:pt x="30" y="87"/>
                    </a:cubicBezTo>
                    <a:cubicBezTo>
                      <a:pt x="31" y="85"/>
                      <a:pt x="32" y="84"/>
                      <a:pt x="34" y="83"/>
                    </a:cubicBezTo>
                    <a:cubicBezTo>
                      <a:pt x="36" y="80"/>
                      <a:pt x="39" y="77"/>
                      <a:pt x="42" y="74"/>
                    </a:cubicBezTo>
                    <a:cubicBezTo>
                      <a:pt x="43" y="76"/>
                      <a:pt x="43" y="77"/>
                      <a:pt x="44" y="78"/>
                    </a:cubicBezTo>
                    <a:cubicBezTo>
                      <a:pt x="39" y="80"/>
                      <a:pt x="35" y="84"/>
                      <a:pt x="30" y="87"/>
                    </a:cubicBezTo>
                    <a:cubicBezTo>
                      <a:pt x="29" y="88"/>
                      <a:pt x="29" y="88"/>
                      <a:pt x="29" y="88"/>
                    </a:cubicBezTo>
                    <a:moveTo>
                      <a:pt x="27" y="84"/>
                    </a:moveTo>
                    <a:cubicBezTo>
                      <a:pt x="32" y="80"/>
                      <a:pt x="37" y="75"/>
                      <a:pt x="41" y="70"/>
                    </a:cubicBezTo>
                    <a:cubicBezTo>
                      <a:pt x="41" y="71"/>
                      <a:pt x="42" y="72"/>
                      <a:pt x="42" y="74"/>
                    </a:cubicBezTo>
                    <a:cubicBezTo>
                      <a:pt x="37" y="76"/>
                      <a:pt x="31" y="80"/>
                      <a:pt x="27" y="84"/>
                    </a:cubicBezTo>
                    <a:moveTo>
                      <a:pt x="20" y="67"/>
                    </a:moveTo>
                    <a:cubicBezTo>
                      <a:pt x="22" y="79"/>
                      <a:pt x="23" y="91"/>
                      <a:pt x="24" y="103"/>
                    </a:cubicBezTo>
                    <a:cubicBezTo>
                      <a:pt x="27" y="124"/>
                      <a:pt x="29" y="146"/>
                      <a:pt x="30" y="168"/>
                    </a:cubicBezTo>
                    <a:cubicBezTo>
                      <a:pt x="32" y="185"/>
                      <a:pt x="31" y="202"/>
                      <a:pt x="36" y="218"/>
                    </a:cubicBezTo>
                    <a:cubicBezTo>
                      <a:pt x="39" y="228"/>
                      <a:pt x="45" y="237"/>
                      <a:pt x="54" y="241"/>
                    </a:cubicBezTo>
                    <a:cubicBezTo>
                      <a:pt x="56" y="242"/>
                      <a:pt x="59" y="242"/>
                      <a:pt x="61" y="242"/>
                    </a:cubicBezTo>
                    <a:cubicBezTo>
                      <a:pt x="67" y="242"/>
                      <a:pt x="73" y="238"/>
                      <a:pt x="76" y="232"/>
                    </a:cubicBezTo>
                    <a:cubicBezTo>
                      <a:pt x="82" y="221"/>
                      <a:pt x="80" y="207"/>
                      <a:pt x="79" y="196"/>
                    </a:cubicBezTo>
                    <a:cubicBezTo>
                      <a:pt x="77" y="180"/>
                      <a:pt x="74" y="165"/>
                      <a:pt x="70" y="150"/>
                    </a:cubicBezTo>
                    <a:cubicBezTo>
                      <a:pt x="63" y="122"/>
                      <a:pt x="55" y="94"/>
                      <a:pt x="44" y="68"/>
                    </a:cubicBezTo>
                    <a:cubicBezTo>
                      <a:pt x="42" y="68"/>
                      <a:pt x="41" y="68"/>
                      <a:pt x="40" y="68"/>
                    </a:cubicBezTo>
                    <a:cubicBezTo>
                      <a:pt x="40" y="68"/>
                      <a:pt x="40" y="69"/>
                      <a:pt x="40" y="69"/>
                    </a:cubicBezTo>
                    <a:cubicBezTo>
                      <a:pt x="36" y="72"/>
                      <a:pt x="31" y="75"/>
                      <a:pt x="27" y="77"/>
                    </a:cubicBezTo>
                    <a:cubicBezTo>
                      <a:pt x="30" y="75"/>
                      <a:pt x="35" y="71"/>
                      <a:pt x="38" y="68"/>
                    </a:cubicBezTo>
                    <a:cubicBezTo>
                      <a:pt x="38" y="68"/>
                      <a:pt x="38" y="68"/>
                      <a:pt x="37" y="68"/>
                    </a:cubicBezTo>
                    <a:cubicBezTo>
                      <a:pt x="33" y="71"/>
                      <a:pt x="29" y="74"/>
                      <a:pt x="25" y="78"/>
                    </a:cubicBezTo>
                    <a:cubicBezTo>
                      <a:pt x="25" y="79"/>
                      <a:pt x="25" y="79"/>
                      <a:pt x="25" y="79"/>
                    </a:cubicBezTo>
                    <a:cubicBezTo>
                      <a:pt x="25" y="79"/>
                      <a:pt x="26" y="79"/>
                      <a:pt x="26" y="79"/>
                    </a:cubicBezTo>
                    <a:cubicBezTo>
                      <a:pt x="28" y="78"/>
                      <a:pt x="31" y="76"/>
                      <a:pt x="33" y="74"/>
                    </a:cubicBezTo>
                    <a:cubicBezTo>
                      <a:pt x="35" y="73"/>
                      <a:pt x="39" y="72"/>
                      <a:pt x="40" y="70"/>
                    </a:cubicBezTo>
                    <a:cubicBezTo>
                      <a:pt x="36" y="76"/>
                      <a:pt x="30" y="80"/>
                      <a:pt x="26" y="85"/>
                    </a:cubicBezTo>
                    <a:cubicBezTo>
                      <a:pt x="25" y="79"/>
                      <a:pt x="24" y="73"/>
                      <a:pt x="23" y="67"/>
                    </a:cubicBezTo>
                    <a:cubicBezTo>
                      <a:pt x="22" y="67"/>
                      <a:pt x="21" y="67"/>
                      <a:pt x="20" y="67"/>
                    </a:cubicBezTo>
                    <a:moveTo>
                      <a:pt x="1" y="20"/>
                    </a:moveTo>
                    <a:cubicBezTo>
                      <a:pt x="1" y="20"/>
                      <a:pt x="1" y="20"/>
                      <a:pt x="1" y="20"/>
                    </a:cubicBezTo>
                    <a:cubicBezTo>
                      <a:pt x="1" y="20"/>
                      <a:pt x="0" y="21"/>
                      <a:pt x="0" y="21"/>
                    </a:cubicBezTo>
                    <a:cubicBezTo>
                      <a:pt x="1" y="21"/>
                      <a:pt x="1" y="20"/>
                      <a:pt x="1" y="20"/>
                    </a:cubicBezTo>
                    <a:moveTo>
                      <a:pt x="25" y="57"/>
                    </a:moveTo>
                    <a:cubicBezTo>
                      <a:pt x="25" y="57"/>
                      <a:pt x="25" y="57"/>
                      <a:pt x="26" y="56"/>
                    </a:cubicBezTo>
                    <a:cubicBezTo>
                      <a:pt x="28" y="54"/>
                      <a:pt x="30" y="53"/>
                      <a:pt x="32" y="50"/>
                    </a:cubicBezTo>
                    <a:cubicBezTo>
                      <a:pt x="32" y="51"/>
                      <a:pt x="33" y="52"/>
                      <a:pt x="33" y="52"/>
                    </a:cubicBezTo>
                    <a:cubicBezTo>
                      <a:pt x="31" y="53"/>
                      <a:pt x="30" y="54"/>
                      <a:pt x="28" y="55"/>
                    </a:cubicBezTo>
                    <a:cubicBezTo>
                      <a:pt x="27" y="55"/>
                      <a:pt x="25" y="57"/>
                      <a:pt x="25" y="57"/>
                    </a:cubicBezTo>
                    <a:moveTo>
                      <a:pt x="24" y="53"/>
                    </a:moveTo>
                    <a:cubicBezTo>
                      <a:pt x="23" y="53"/>
                      <a:pt x="27" y="51"/>
                      <a:pt x="28" y="50"/>
                    </a:cubicBezTo>
                    <a:cubicBezTo>
                      <a:pt x="28" y="49"/>
                      <a:pt x="28" y="49"/>
                      <a:pt x="28" y="49"/>
                    </a:cubicBezTo>
                    <a:cubicBezTo>
                      <a:pt x="29" y="49"/>
                      <a:pt x="30" y="48"/>
                      <a:pt x="31" y="48"/>
                    </a:cubicBezTo>
                    <a:cubicBezTo>
                      <a:pt x="31" y="48"/>
                      <a:pt x="31" y="49"/>
                      <a:pt x="31" y="49"/>
                    </a:cubicBezTo>
                    <a:cubicBezTo>
                      <a:pt x="30" y="50"/>
                      <a:pt x="28" y="51"/>
                      <a:pt x="27" y="52"/>
                    </a:cubicBezTo>
                    <a:cubicBezTo>
                      <a:pt x="25" y="53"/>
                      <a:pt x="24" y="53"/>
                      <a:pt x="24" y="53"/>
                    </a:cubicBezTo>
                    <a:moveTo>
                      <a:pt x="17" y="11"/>
                    </a:moveTo>
                    <a:cubicBezTo>
                      <a:pt x="17" y="12"/>
                      <a:pt x="16" y="12"/>
                      <a:pt x="15" y="13"/>
                    </a:cubicBezTo>
                    <a:cubicBezTo>
                      <a:pt x="19" y="15"/>
                      <a:pt x="22" y="15"/>
                      <a:pt x="26" y="16"/>
                    </a:cubicBezTo>
                    <a:cubicBezTo>
                      <a:pt x="27" y="25"/>
                      <a:pt x="29" y="35"/>
                      <a:pt x="30" y="45"/>
                    </a:cubicBezTo>
                    <a:cubicBezTo>
                      <a:pt x="27" y="46"/>
                      <a:pt x="23" y="48"/>
                      <a:pt x="20" y="49"/>
                    </a:cubicBezTo>
                    <a:cubicBezTo>
                      <a:pt x="16" y="40"/>
                      <a:pt x="9" y="32"/>
                      <a:pt x="5" y="23"/>
                    </a:cubicBezTo>
                    <a:cubicBezTo>
                      <a:pt x="4" y="24"/>
                      <a:pt x="3" y="25"/>
                      <a:pt x="2" y="25"/>
                    </a:cubicBezTo>
                    <a:cubicBezTo>
                      <a:pt x="7" y="34"/>
                      <a:pt x="13" y="41"/>
                      <a:pt x="17" y="50"/>
                    </a:cubicBezTo>
                    <a:cubicBezTo>
                      <a:pt x="17" y="51"/>
                      <a:pt x="17" y="51"/>
                      <a:pt x="17" y="51"/>
                    </a:cubicBezTo>
                    <a:cubicBezTo>
                      <a:pt x="18" y="55"/>
                      <a:pt x="19" y="59"/>
                      <a:pt x="19" y="63"/>
                    </a:cubicBezTo>
                    <a:cubicBezTo>
                      <a:pt x="20" y="63"/>
                      <a:pt x="21" y="63"/>
                      <a:pt x="23" y="63"/>
                    </a:cubicBezTo>
                    <a:cubicBezTo>
                      <a:pt x="22" y="59"/>
                      <a:pt x="21" y="56"/>
                      <a:pt x="21" y="52"/>
                    </a:cubicBezTo>
                    <a:cubicBezTo>
                      <a:pt x="22" y="52"/>
                      <a:pt x="22" y="52"/>
                      <a:pt x="22" y="52"/>
                    </a:cubicBezTo>
                    <a:cubicBezTo>
                      <a:pt x="21" y="52"/>
                      <a:pt x="22" y="52"/>
                      <a:pt x="22" y="52"/>
                    </a:cubicBezTo>
                    <a:cubicBezTo>
                      <a:pt x="22" y="52"/>
                      <a:pt x="22" y="52"/>
                      <a:pt x="22" y="52"/>
                    </a:cubicBezTo>
                    <a:cubicBezTo>
                      <a:pt x="22" y="52"/>
                      <a:pt x="24" y="51"/>
                      <a:pt x="25" y="51"/>
                    </a:cubicBezTo>
                    <a:cubicBezTo>
                      <a:pt x="26" y="50"/>
                      <a:pt x="26" y="50"/>
                      <a:pt x="26" y="50"/>
                    </a:cubicBezTo>
                    <a:cubicBezTo>
                      <a:pt x="26" y="50"/>
                      <a:pt x="25" y="51"/>
                      <a:pt x="25" y="51"/>
                    </a:cubicBezTo>
                    <a:cubicBezTo>
                      <a:pt x="24" y="52"/>
                      <a:pt x="23" y="53"/>
                      <a:pt x="22" y="54"/>
                    </a:cubicBezTo>
                    <a:cubicBezTo>
                      <a:pt x="22" y="54"/>
                      <a:pt x="22" y="55"/>
                      <a:pt x="22" y="55"/>
                    </a:cubicBezTo>
                    <a:cubicBezTo>
                      <a:pt x="22" y="55"/>
                      <a:pt x="22" y="55"/>
                      <a:pt x="22" y="55"/>
                    </a:cubicBezTo>
                    <a:cubicBezTo>
                      <a:pt x="25" y="54"/>
                      <a:pt x="30" y="52"/>
                      <a:pt x="31" y="50"/>
                    </a:cubicBezTo>
                    <a:cubicBezTo>
                      <a:pt x="29" y="53"/>
                      <a:pt x="25" y="55"/>
                      <a:pt x="23" y="58"/>
                    </a:cubicBezTo>
                    <a:cubicBezTo>
                      <a:pt x="22" y="58"/>
                      <a:pt x="23" y="58"/>
                      <a:pt x="23" y="58"/>
                    </a:cubicBezTo>
                    <a:cubicBezTo>
                      <a:pt x="23" y="58"/>
                      <a:pt x="23" y="58"/>
                      <a:pt x="23" y="58"/>
                    </a:cubicBezTo>
                    <a:cubicBezTo>
                      <a:pt x="25" y="57"/>
                      <a:pt x="27" y="57"/>
                      <a:pt x="28" y="56"/>
                    </a:cubicBezTo>
                    <a:cubicBezTo>
                      <a:pt x="29" y="55"/>
                      <a:pt x="32" y="53"/>
                      <a:pt x="32" y="53"/>
                    </a:cubicBezTo>
                    <a:cubicBezTo>
                      <a:pt x="32" y="53"/>
                      <a:pt x="32" y="54"/>
                      <a:pt x="30" y="55"/>
                    </a:cubicBezTo>
                    <a:cubicBezTo>
                      <a:pt x="27" y="57"/>
                      <a:pt x="25" y="59"/>
                      <a:pt x="23" y="62"/>
                    </a:cubicBezTo>
                    <a:cubicBezTo>
                      <a:pt x="23" y="62"/>
                      <a:pt x="23" y="62"/>
                      <a:pt x="23" y="62"/>
                    </a:cubicBezTo>
                    <a:cubicBezTo>
                      <a:pt x="23" y="62"/>
                      <a:pt x="23" y="62"/>
                      <a:pt x="23" y="62"/>
                    </a:cubicBezTo>
                    <a:cubicBezTo>
                      <a:pt x="26" y="61"/>
                      <a:pt x="30" y="59"/>
                      <a:pt x="33" y="57"/>
                    </a:cubicBezTo>
                    <a:cubicBezTo>
                      <a:pt x="30" y="59"/>
                      <a:pt x="28" y="61"/>
                      <a:pt x="26" y="63"/>
                    </a:cubicBezTo>
                    <a:cubicBezTo>
                      <a:pt x="26" y="63"/>
                      <a:pt x="27" y="63"/>
                      <a:pt x="27" y="63"/>
                    </a:cubicBezTo>
                    <a:cubicBezTo>
                      <a:pt x="30" y="61"/>
                      <a:pt x="32" y="59"/>
                      <a:pt x="34" y="57"/>
                    </a:cubicBezTo>
                    <a:cubicBezTo>
                      <a:pt x="35" y="56"/>
                      <a:pt x="34" y="56"/>
                      <a:pt x="34" y="56"/>
                    </a:cubicBezTo>
                    <a:cubicBezTo>
                      <a:pt x="34" y="56"/>
                      <a:pt x="34" y="56"/>
                      <a:pt x="34" y="56"/>
                    </a:cubicBezTo>
                    <a:cubicBezTo>
                      <a:pt x="31" y="57"/>
                      <a:pt x="26" y="59"/>
                      <a:pt x="24" y="61"/>
                    </a:cubicBezTo>
                    <a:cubicBezTo>
                      <a:pt x="27" y="58"/>
                      <a:pt x="31" y="56"/>
                      <a:pt x="33" y="53"/>
                    </a:cubicBezTo>
                    <a:cubicBezTo>
                      <a:pt x="34" y="55"/>
                      <a:pt x="35" y="57"/>
                      <a:pt x="36" y="58"/>
                    </a:cubicBezTo>
                    <a:cubicBezTo>
                      <a:pt x="36" y="59"/>
                      <a:pt x="36" y="59"/>
                      <a:pt x="36" y="59"/>
                    </a:cubicBezTo>
                    <a:cubicBezTo>
                      <a:pt x="33" y="60"/>
                      <a:pt x="30" y="61"/>
                      <a:pt x="28" y="63"/>
                    </a:cubicBezTo>
                    <a:cubicBezTo>
                      <a:pt x="28" y="63"/>
                      <a:pt x="29" y="63"/>
                      <a:pt x="29" y="63"/>
                    </a:cubicBezTo>
                    <a:cubicBezTo>
                      <a:pt x="29" y="63"/>
                      <a:pt x="29" y="63"/>
                      <a:pt x="30" y="63"/>
                    </a:cubicBezTo>
                    <a:cubicBezTo>
                      <a:pt x="31" y="62"/>
                      <a:pt x="34" y="60"/>
                      <a:pt x="34" y="60"/>
                    </a:cubicBezTo>
                    <a:cubicBezTo>
                      <a:pt x="34" y="60"/>
                      <a:pt x="34" y="60"/>
                      <a:pt x="33" y="61"/>
                    </a:cubicBezTo>
                    <a:cubicBezTo>
                      <a:pt x="32" y="62"/>
                      <a:pt x="31" y="62"/>
                      <a:pt x="30" y="63"/>
                    </a:cubicBezTo>
                    <a:cubicBezTo>
                      <a:pt x="31" y="63"/>
                      <a:pt x="31" y="63"/>
                      <a:pt x="32" y="63"/>
                    </a:cubicBezTo>
                    <a:cubicBezTo>
                      <a:pt x="33" y="62"/>
                      <a:pt x="35" y="60"/>
                      <a:pt x="36" y="59"/>
                    </a:cubicBezTo>
                    <a:cubicBezTo>
                      <a:pt x="36" y="59"/>
                      <a:pt x="36" y="59"/>
                      <a:pt x="36" y="59"/>
                    </a:cubicBezTo>
                    <a:cubicBezTo>
                      <a:pt x="37" y="60"/>
                      <a:pt x="37" y="61"/>
                      <a:pt x="37" y="62"/>
                    </a:cubicBezTo>
                    <a:cubicBezTo>
                      <a:pt x="37" y="63"/>
                      <a:pt x="36" y="63"/>
                      <a:pt x="36" y="63"/>
                    </a:cubicBezTo>
                    <a:cubicBezTo>
                      <a:pt x="36" y="63"/>
                      <a:pt x="36" y="63"/>
                      <a:pt x="37" y="63"/>
                    </a:cubicBezTo>
                    <a:cubicBezTo>
                      <a:pt x="37" y="63"/>
                      <a:pt x="37" y="63"/>
                      <a:pt x="37" y="63"/>
                    </a:cubicBezTo>
                    <a:cubicBezTo>
                      <a:pt x="37" y="63"/>
                      <a:pt x="37" y="63"/>
                      <a:pt x="37" y="63"/>
                    </a:cubicBezTo>
                    <a:cubicBezTo>
                      <a:pt x="37" y="63"/>
                      <a:pt x="38" y="63"/>
                      <a:pt x="38" y="63"/>
                    </a:cubicBezTo>
                    <a:cubicBezTo>
                      <a:pt x="38" y="63"/>
                      <a:pt x="38" y="63"/>
                      <a:pt x="38" y="63"/>
                    </a:cubicBezTo>
                    <a:cubicBezTo>
                      <a:pt x="38" y="63"/>
                      <a:pt x="38" y="63"/>
                      <a:pt x="38" y="63"/>
                    </a:cubicBezTo>
                    <a:cubicBezTo>
                      <a:pt x="39" y="63"/>
                      <a:pt x="40" y="63"/>
                      <a:pt x="42" y="63"/>
                    </a:cubicBezTo>
                    <a:cubicBezTo>
                      <a:pt x="39" y="57"/>
                      <a:pt x="36" y="51"/>
                      <a:pt x="33" y="46"/>
                    </a:cubicBezTo>
                    <a:cubicBezTo>
                      <a:pt x="33" y="45"/>
                      <a:pt x="33" y="45"/>
                      <a:pt x="33" y="45"/>
                    </a:cubicBezTo>
                    <a:cubicBezTo>
                      <a:pt x="33" y="35"/>
                      <a:pt x="31" y="25"/>
                      <a:pt x="29" y="15"/>
                    </a:cubicBezTo>
                    <a:cubicBezTo>
                      <a:pt x="29" y="15"/>
                      <a:pt x="29" y="15"/>
                      <a:pt x="29" y="15"/>
                    </a:cubicBezTo>
                    <a:cubicBezTo>
                      <a:pt x="29" y="14"/>
                      <a:pt x="29" y="13"/>
                      <a:pt x="28" y="13"/>
                    </a:cubicBezTo>
                    <a:cubicBezTo>
                      <a:pt x="24" y="12"/>
                      <a:pt x="21" y="12"/>
                      <a:pt x="17" y="11"/>
                    </a:cubicBezTo>
                    <a:moveTo>
                      <a:pt x="7" y="0"/>
                    </a:moveTo>
                    <a:cubicBezTo>
                      <a:pt x="6" y="0"/>
                      <a:pt x="5" y="1"/>
                      <a:pt x="5" y="2"/>
                    </a:cubicBezTo>
                    <a:cubicBezTo>
                      <a:pt x="6" y="7"/>
                      <a:pt x="7" y="13"/>
                      <a:pt x="4" y="18"/>
                    </a:cubicBezTo>
                    <a:cubicBezTo>
                      <a:pt x="6" y="16"/>
                      <a:pt x="7" y="14"/>
                      <a:pt x="9" y="13"/>
                    </a:cubicBezTo>
                    <a:cubicBezTo>
                      <a:pt x="9" y="11"/>
                      <a:pt x="9" y="10"/>
                      <a:pt x="9" y="9"/>
                    </a:cubicBezTo>
                    <a:cubicBezTo>
                      <a:pt x="10" y="9"/>
                      <a:pt x="11" y="10"/>
                      <a:pt x="11" y="11"/>
                    </a:cubicBezTo>
                    <a:cubicBezTo>
                      <a:pt x="12" y="10"/>
                      <a:pt x="13" y="9"/>
                      <a:pt x="14" y="8"/>
                    </a:cubicBezTo>
                    <a:cubicBezTo>
                      <a:pt x="11" y="7"/>
                      <a:pt x="10" y="4"/>
                      <a:pt x="9" y="2"/>
                    </a:cubicBezTo>
                    <a:cubicBezTo>
                      <a:pt x="9" y="1"/>
                      <a:pt x="8" y="1"/>
                      <a:pt x="8" y="1"/>
                    </a:cubicBezTo>
                    <a:cubicBezTo>
                      <a:pt x="8" y="0"/>
                      <a:pt x="7" y="0"/>
                      <a:pt x="7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5" name="Freeform 52"/>
              <p:cNvSpPr>
                <a:spLocks noEditPoints="1"/>
              </p:cNvSpPr>
              <p:nvPr/>
            </p:nvSpPr>
            <p:spPr bwMode="auto">
              <a:xfrm>
                <a:off x="4030331" y="6764264"/>
                <a:ext cx="185738" cy="254000"/>
              </a:xfrm>
              <a:custGeom>
                <a:avLst/>
                <a:gdLst>
                  <a:gd name="T0" fmla="*/ 38 w 44"/>
                  <a:gd name="T1" fmla="*/ 55 h 60"/>
                  <a:gd name="T2" fmla="*/ 39 w 44"/>
                  <a:gd name="T3" fmla="*/ 58 h 60"/>
                  <a:gd name="T4" fmla="*/ 36 w 44"/>
                  <a:gd name="T5" fmla="*/ 60 h 60"/>
                  <a:gd name="T6" fmla="*/ 37 w 44"/>
                  <a:gd name="T7" fmla="*/ 60 h 60"/>
                  <a:gd name="T8" fmla="*/ 38 w 44"/>
                  <a:gd name="T9" fmla="*/ 59 h 60"/>
                  <a:gd name="T10" fmla="*/ 37 w 44"/>
                  <a:gd name="T11" fmla="*/ 60 h 60"/>
                  <a:gd name="T12" fmla="*/ 38 w 44"/>
                  <a:gd name="T13" fmla="*/ 60 h 60"/>
                  <a:gd name="T14" fmla="*/ 39 w 44"/>
                  <a:gd name="T15" fmla="*/ 58 h 60"/>
                  <a:gd name="T16" fmla="*/ 40 w 44"/>
                  <a:gd name="T17" fmla="*/ 60 h 60"/>
                  <a:gd name="T18" fmla="*/ 44 w 44"/>
                  <a:gd name="T19" fmla="*/ 60 h 60"/>
                  <a:gd name="T20" fmla="*/ 42 w 44"/>
                  <a:gd name="T21" fmla="*/ 55 h 60"/>
                  <a:gd name="T22" fmla="*/ 38 w 44"/>
                  <a:gd name="T23" fmla="*/ 55 h 60"/>
                  <a:gd name="T24" fmla="*/ 37 w 44"/>
                  <a:gd name="T25" fmla="*/ 55 h 60"/>
                  <a:gd name="T26" fmla="*/ 33 w 44"/>
                  <a:gd name="T27" fmla="*/ 60 h 60"/>
                  <a:gd name="T28" fmla="*/ 34 w 44"/>
                  <a:gd name="T29" fmla="*/ 60 h 60"/>
                  <a:gd name="T30" fmla="*/ 38 w 44"/>
                  <a:gd name="T31" fmla="*/ 55 h 60"/>
                  <a:gd name="T32" fmla="*/ 37 w 44"/>
                  <a:gd name="T33" fmla="*/ 55 h 60"/>
                  <a:gd name="T34" fmla="*/ 36 w 44"/>
                  <a:gd name="T35" fmla="*/ 55 h 60"/>
                  <a:gd name="T36" fmla="*/ 28 w 44"/>
                  <a:gd name="T37" fmla="*/ 60 h 60"/>
                  <a:gd name="T38" fmla="*/ 31 w 44"/>
                  <a:gd name="T39" fmla="*/ 60 h 60"/>
                  <a:gd name="T40" fmla="*/ 37 w 44"/>
                  <a:gd name="T41" fmla="*/ 55 h 60"/>
                  <a:gd name="T42" fmla="*/ 36 w 44"/>
                  <a:gd name="T43" fmla="*/ 55 h 60"/>
                  <a:gd name="T44" fmla="*/ 30 w 44"/>
                  <a:gd name="T45" fmla="*/ 55 h 60"/>
                  <a:gd name="T46" fmla="*/ 26 w 44"/>
                  <a:gd name="T47" fmla="*/ 59 h 60"/>
                  <a:gd name="T48" fmla="*/ 28 w 44"/>
                  <a:gd name="T49" fmla="*/ 59 h 60"/>
                  <a:gd name="T50" fmla="*/ 32 w 44"/>
                  <a:gd name="T51" fmla="*/ 55 h 60"/>
                  <a:gd name="T52" fmla="*/ 30 w 44"/>
                  <a:gd name="T53" fmla="*/ 55 h 60"/>
                  <a:gd name="T54" fmla="*/ 19 w 44"/>
                  <a:gd name="T55" fmla="*/ 55 h 60"/>
                  <a:gd name="T56" fmla="*/ 20 w 44"/>
                  <a:gd name="T57" fmla="*/ 59 h 60"/>
                  <a:gd name="T58" fmla="*/ 23 w 44"/>
                  <a:gd name="T59" fmla="*/ 59 h 60"/>
                  <a:gd name="T60" fmla="*/ 23 w 44"/>
                  <a:gd name="T61" fmla="*/ 59 h 60"/>
                  <a:gd name="T62" fmla="*/ 24 w 44"/>
                  <a:gd name="T63" fmla="*/ 59 h 60"/>
                  <a:gd name="T64" fmla="*/ 29 w 44"/>
                  <a:gd name="T65" fmla="*/ 55 h 60"/>
                  <a:gd name="T66" fmla="*/ 28 w 44"/>
                  <a:gd name="T67" fmla="*/ 55 h 60"/>
                  <a:gd name="T68" fmla="*/ 25 w 44"/>
                  <a:gd name="T69" fmla="*/ 57 h 60"/>
                  <a:gd name="T70" fmla="*/ 27 w 44"/>
                  <a:gd name="T71" fmla="*/ 55 h 60"/>
                  <a:gd name="T72" fmla="*/ 26 w 44"/>
                  <a:gd name="T73" fmla="*/ 55 h 60"/>
                  <a:gd name="T74" fmla="*/ 23 w 44"/>
                  <a:gd name="T75" fmla="*/ 58 h 60"/>
                  <a:gd name="T76" fmla="*/ 23 w 44"/>
                  <a:gd name="T77" fmla="*/ 55 h 60"/>
                  <a:gd name="T78" fmla="*/ 19 w 44"/>
                  <a:gd name="T79" fmla="*/ 55 h 60"/>
                  <a:gd name="T80" fmla="*/ 9 w 44"/>
                  <a:gd name="T81" fmla="*/ 5 h 60"/>
                  <a:gd name="T82" fmla="*/ 4 w 44"/>
                  <a:gd name="T83" fmla="*/ 10 h 60"/>
                  <a:gd name="T84" fmla="*/ 1 w 44"/>
                  <a:gd name="T85" fmla="*/ 12 h 60"/>
                  <a:gd name="T86" fmla="*/ 0 w 44"/>
                  <a:gd name="T87" fmla="*/ 13 h 60"/>
                  <a:gd name="T88" fmla="*/ 1 w 44"/>
                  <a:gd name="T89" fmla="*/ 15 h 60"/>
                  <a:gd name="T90" fmla="*/ 2 w 44"/>
                  <a:gd name="T91" fmla="*/ 17 h 60"/>
                  <a:gd name="T92" fmla="*/ 5 w 44"/>
                  <a:gd name="T93" fmla="*/ 15 h 60"/>
                  <a:gd name="T94" fmla="*/ 4 w 44"/>
                  <a:gd name="T95" fmla="*/ 14 h 60"/>
                  <a:gd name="T96" fmla="*/ 9 w 44"/>
                  <a:gd name="T97" fmla="*/ 5 h 60"/>
                  <a:gd name="T98" fmla="*/ 14 w 44"/>
                  <a:gd name="T99" fmla="*/ 0 h 60"/>
                  <a:gd name="T100" fmla="*/ 11 w 44"/>
                  <a:gd name="T101" fmla="*/ 3 h 60"/>
                  <a:gd name="T102" fmla="*/ 14 w 44"/>
                  <a:gd name="T103" fmla="*/ 4 h 60"/>
                  <a:gd name="T104" fmla="*/ 15 w 44"/>
                  <a:gd name="T105" fmla="*/ 5 h 60"/>
                  <a:gd name="T106" fmla="*/ 17 w 44"/>
                  <a:gd name="T107" fmla="*/ 3 h 60"/>
                  <a:gd name="T108" fmla="*/ 17 w 44"/>
                  <a:gd name="T109" fmla="*/ 3 h 60"/>
                  <a:gd name="T110" fmla="*/ 14 w 44"/>
                  <a:gd name="T111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44" h="60">
                    <a:moveTo>
                      <a:pt x="38" y="55"/>
                    </a:moveTo>
                    <a:cubicBezTo>
                      <a:pt x="38" y="56"/>
                      <a:pt x="39" y="57"/>
                      <a:pt x="39" y="58"/>
                    </a:cubicBezTo>
                    <a:cubicBezTo>
                      <a:pt x="38" y="58"/>
                      <a:pt x="37" y="59"/>
                      <a:pt x="36" y="60"/>
                    </a:cubicBezTo>
                    <a:cubicBezTo>
                      <a:pt x="36" y="60"/>
                      <a:pt x="37" y="60"/>
                      <a:pt x="37" y="60"/>
                    </a:cubicBezTo>
                    <a:cubicBezTo>
                      <a:pt x="38" y="60"/>
                      <a:pt x="38" y="59"/>
                      <a:pt x="38" y="59"/>
                    </a:cubicBezTo>
                    <a:cubicBezTo>
                      <a:pt x="38" y="59"/>
                      <a:pt x="38" y="60"/>
                      <a:pt x="37" y="60"/>
                    </a:cubicBezTo>
                    <a:cubicBezTo>
                      <a:pt x="38" y="60"/>
                      <a:pt x="38" y="60"/>
                      <a:pt x="38" y="60"/>
                    </a:cubicBezTo>
                    <a:cubicBezTo>
                      <a:pt x="38" y="59"/>
                      <a:pt x="39" y="59"/>
                      <a:pt x="39" y="58"/>
                    </a:cubicBezTo>
                    <a:cubicBezTo>
                      <a:pt x="39" y="59"/>
                      <a:pt x="40" y="59"/>
                      <a:pt x="40" y="60"/>
                    </a:cubicBezTo>
                    <a:cubicBezTo>
                      <a:pt x="41" y="60"/>
                      <a:pt x="42" y="60"/>
                      <a:pt x="44" y="60"/>
                    </a:cubicBezTo>
                    <a:cubicBezTo>
                      <a:pt x="43" y="58"/>
                      <a:pt x="42" y="57"/>
                      <a:pt x="42" y="55"/>
                    </a:cubicBezTo>
                    <a:cubicBezTo>
                      <a:pt x="40" y="55"/>
                      <a:pt x="39" y="55"/>
                      <a:pt x="38" y="55"/>
                    </a:cubicBezTo>
                    <a:moveTo>
                      <a:pt x="37" y="55"/>
                    </a:moveTo>
                    <a:cubicBezTo>
                      <a:pt x="36" y="57"/>
                      <a:pt x="34" y="58"/>
                      <a:pt x="33" y="60"/>
                    </a:cubicBezTo>
                    <a:cubicBezTo>
                      <a:pt x="33" y="60"/>
                      <a:pt x="33" y="60"/>
                      <a:pt x="34" y="60"/>
                    </a:cubicBezTo>
                    <a:cubicBezTo>
                      <a:pt x="35" y="58"/>
                      <a:pt x="37" y="57"/>
                      <a:pt x="38" y="55"/>
                    </a:cubicBezTo>
                    <a:cubicBezTo>
                      <a:pt x="38" y="55"/>
                      <a:pt x="37" y="55"/>
                      <a:pt x="37" y="55"/>
                    </a:cubicBezTo>
                    <a:moveTo>
                      <a:pt x="36" y="55"/>
                    </a:moveTo>
                    <a:cubicBezTo>
                      <a:pt x="33" y="57"/>
                      <a:pt x="31" y="58"/>
                      <a:pt x="28" y="60"/>
                    </a:cubicBezTo>
                    <a:cubicBezTo>
                      <a:pt x="29" y="60"/>
                      <a:pt x="30" y="60"/>
                      <a:pt x="31" y="60"/>
                    </a:cubicBezTo>
                    <a:cubicBezTo>
                      <a:pt x="33" y="58"/>
                      <a:pt x="36" y="57"/>
                      <a:pt x="37" y="55"/>
                    </a:cubicBezTo>
                    <a:cubicBezTo>
                      <a:pt x="36" y="55"/>
                      <a:pt x="36" y="55"/>
                      <a:pt x="36" y="55"/>
                    </a:cubicBezTo>
                    <a:moveTo>
                      <a:pt x="30" y="55"/>
                    </a:moveTo>
                    <a:cubicBezTo>
                      <a:pt x="29" y="57"/>
                      <a:pt x="28" y="58"/>
                      <a:pt x="26" y="59"/>
                    </a:cubicBezTo>
                    <a:cubicBezTo>
                      <a:pt x="27" y="59"/>
                      <a:pt x="27" y="59"/>
                      <a:pt x="28" y="59"/>
                    </a:cubicBezTo>
                    <a:cubicBezTo>
                      <a:pt x="29" y="58"/>
                      <a:pt x="30" y="57"/>
                      <a:pt x="32" y="55"/>
                    </a:cubicBezTo>
                    <a:cubicBezTo>
                      <a:pt x="31" y="55"/>
                      <a:pt x="31" y="55"/>
                      <a:pt x="30" y="55"/>
                    </a:cubicBezTo>
                    <a:moveTo>
                      <a:pt x="19" y="55"/>
                    </a:moveTo>
                    <a:cubicBezTo>
                      <a:pt x="19" y="56"/>
                      <a:pt x="20" y="58"/>
                      <a:pt x="20" y="59"/>
                    </a:cubicBezTo>
                    <a:cubicBezTo>
                      <a:pt x="21" y="59"/>
                      <a:pt x="22" y="59"/>
                      <a:pt x="23" y="59"/>
                    </a:cubicBezTo>
                    <a:cubicBezTo>
                      <a:pt x="23" y="59"/>
                      <a:pt x="23" y="59"/>
                      <a:pt x="23" y="59"/>
                    </a:cubicBezTo>
                    <a:cubicBezTo>
                      <a:pt x="24" y="59"/>
                      <a:pt x="24" y="59"/>
                      <a:pt x="24" y="59"/>
                    </a:cubicBezTo>
                    <a:cubicBezTo>
                      <a:pt x="25" y="58"/>
                      <a:pt x="27" y="56"/>
                      <a:pt x="29" y="55"/>
                    </a:cubicBezTo>
                    <a:cubicBezTo>
                      <a:pt x="29" y="55"/>
                      <a:pt x="28" y="55"/>
                      <a:pt x="28" y="55"/>
                    </a:cubicBezTo>
                    <a:cubicBezTo>
                      <a:pt x="27" y="56"/>
                      <a:pt x="26" y="56"/>
                      <a:pt x="25" y="57"/>
                    </a:cubicBezTo>
                    <a:cubicBezTo>
                      <a:pt x="25" y="57"/>
                      <a:pt x="26" y="56"/>
                      <a:pt x="27" y="55"/>
                    </a:cubicBezTo>
                    <a:cubicBezTo>
                      <a:pt x="27" y="55"/>
                      <a:pt x="26" y="55"/>
                      <a:pt x="26" y="55"/>
                    </a:cubicBezTo>
                    <a:cubicBezTo>
                      <a:pt x="25" y="56"/>
                      <a:pt x="24" y="57"/>
                      <a:pt x="23" y="58"/>
                    </a:cubicBezTo>
                    <a:cubicBezTo>
                      <a:pt x="23" y="57"/>
                      <a:pt x="23" y="56"/>
                      <a:pt x="23" y="55"/>
                    </a:cubicBezTo>
                    <a:cubicBezTo>
                      <a:pt x="21" y="55"/>
                      <a:pt x="20" y="55"/>
                      <a:pt x="19" y="55"/>
                    </a:cubicBezTo>
                    <a:moveTo>
                      <a:pt x="9" y="5"/>
                    </a:moveTo>
                    <a:cubicBezTo>
                      <a:pt x="7" y="6"/>
                      <a:pt x="6" y="8"/>
                      <a:pt x="4" y="10"/>
                    </a:cubicBezTo>
                    <a:cubicBezTo>
                      <a:pt x="3" y="11"/>
                      <a:pt x="2" y="11"/>
                      <a:pt x="1" y="12"/>
                    </a:cubicBezTo>
                    <a:cubicBezTo>
                      <a:pt x="1" y="12"/>
                      <a:pt x="1" y="13"/>
                      <a:pt x="0" y="13"/>
                    </a:cubicBezTo>
                    <a:cubicBezTo>
                      <a:pt x="0" y="14"/>
                      <a:pt x="0" y="14"/>
                      <a:pt x="1" y="15"/>
                    </a:cubicBezTo>
                    <a:cubicBezTo>
                      <a:pt x="1" y="16"/>
                      <a:pt x="2" y="17"/>
                      <a:pt x="2" y="17"/>
                    </a:cubicBezTo>
                    <a:cubicBezTo>
                      <a:pt x="3" y="17"/>
                      <a:pt x="4" y="16"/>
                      <a:pt x="5" y="15"/>
                    </a:cubicBezTo>
                    <a:cubicBezTo>
                      <a:pt x="4" y="15"/>
                      <a:pt x="4" y="14"/>
                      <a:pt x="4" y="14"/>
                    </a:cubicBezTo>
                    <a:cubicBezTo>
                      <a:pt x="7" y="12"/>
                      <a:pt x="9" y="9"/>
                      <a:pt x="9" y="5"/>
                    </a:cubicBezTo>
                    <a:moveTo>
                      <a:pt x="14" y="0"/>
                    </a:moveTo>
                    <a:cubicBezTo>
                      <a:pt x="13" y="1"/>
                      <a:pt x="12" y="2"/>
                      <a:pt x="11" y="3"/>
                    </a:cubicBezTo>
                    <a:cubicBezTo>
                      <a:pt x="12" y="3"/>
                      <a:pt x="13" y="4"/>
                      <a:pt x="14" y="4"/>
                    </a:cubicBezTo>
                    <a:cubicBezTo>
                      <a:pt x="14" y="5"/>
                      <a:pt x="15" y="5"/>
                      <a:pt x="15" y="5"/>
                    </a:cubicBezTo>
                    <a:cubicBezTo>
                      <a:pt x="16" y="4"/>
                      <a:pt x="17" y="4"/>
                      <a:pt x="17" y="3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6" y="2"/>
                      <a:pt x="15" y="1"/>
                      <a:pt x="1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6" name="Freeform 53"/>
              <p:cNvSpPr>
                <a:spLocks noEditPoints="1"/>
              </p:cNvSpPr>
              <p:nvPr/>
            </p:nvSpPr>
            <p:spPr bwMode="auto">
              <a:xfrm>
                <a:off x="4233531" y="7188127"/>
                <a:ext cx="101600" cy="388938"/>
              </a:xfrm>
              <a:custGeom>
                <a:avLst/>
                <a:gdLst>
                  <a:gd name="T0" fmla="*/ 24 w 24"/>
                  <a:gd name="T1" fmla="*/ 92 h 92"/>
                  <a:gd name="T2" fmla="*/ 24 w 24"/>
                  <a:gd name="T3" fmla="*/ 92 h 92"/>
                  <a:gd name="T4" fmla="*/ 24 w 24"/>
                  <a:gd name="T5" fmla="*/ 92 h 92"/>
                  <a:gd name="T6" fmla="*/ 2 w 24"/>
                  <a:gd name="T7" fmla="*/ 32 h 92"/>
                  <a:gd name="T8" fmla="*/ 2 w 24"/>
                  <a:gd name="T9" fmla="*/ 32 h 92"/>
                  <a:gd name="T10" fmla="*/ 2 w 24"/>
                  <a:gd name="T11" fmla="*/ 32 h 92"/>
                  <a:gd name="T12" fmla="*/ 0 w 24"/>
                  <a:gd name="T13" fmla="*/ 0 h 92"/>
                  <a:gd name="T14" fmla="*/ 0 w 24"/>
                  <a:gd name="T15" fmla="*/ 0 h 92"/>
                  <a:gd name="T16" fmla="*/ 0 w 24"/>
                  <a:gd name="T17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" h="92">
                    <a:moveTo>
                      <a:pt x="24" y="92"/>
                    </a:moveTo>
                    <a:cubicBezTo>
                      <a:pt x="24" y="92"/>
                      <a:pt x="24" y="92"/>
                      <a:pt x="24" y="92"/>
                    </a:cubicBezTo>
                    <a:cubicBezTo>
                      <a:pt x="24" y="92"/>
                      <a:pt x="24" y="92"/>
                      <a:pt x="24" y="92"/>
                    </a:cubicBezTo>
                    <a:moveTo>
                      <a:pt x="2" y="32"/>
                    </a:moveTo>
                    <a:cubicBezTo>
                      <a:pt x="2" y="32"/>
                      <a:pt x="2" y="32"/>
                      <a:pt x="2" y="32"/>
                    </a:cubicBezTo>
                    <a:cubicBezTo>
                      <a:pt x="2" y="32"/>
                      <a:pt x="2" y="32"/>
                      <a:pt x="2" y="32"/>
                    </a:cubicBezTo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7" name="Freeform 54"/>
              <p:cNvSpPr>
                <a:spLocks/>
              </p:cNvSpPr>
              <p:nvPr/>
            </p:nvSpPr>
            <p:spPr bwMode="auto">
              <a:xfrm>
                <a:off x="4081131" y="6819827"/>
                <a:ext cx="28575" cy="41275"/>
              </a:xfrm>
              <a:custGeom>
                <a:avLst/>
                <a:gdLst>
                  <a:gd name="T0" fmla="*/ 3 w 7"/>
                  <a:gd name="T1" fmla="*/ 0 h 10"/>
                  <a:gd name="T2" fmla="*/ 1 w 7"/>
                  <a:gd name="T3" fmla="*/ 2 h 10"/>
                  <a:gd name="T4" fmla="*/ 4 w 7"/>
                  <a:gd name="T5" fmla="*/ 9 h 10"/>
                  <a:gd name="T6" fmla="*/ 5 w 7"/>
                  <a:gd name="T7" fmla="*/ 10 h 10"/>
                  <a:gd name="T8" fmla="*/ 7 w 7"/>
                  <a:gd name="T9" fmla="*/ 8 h 10"/>
                  <a:gd name="T10" fmla="*/ 4 w 7"/>
                  <a:gd name="T11" fmla="*/ 0 h 10"/>
                  <a:gd name="T12" fmla="*/ 3 w 7"/>
                  <a:gd name="T13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" h="10">
                    <a:moveTo>
                      <a:pt x="3" y="0"/>
                    </a:moveTo>
                    <a:cubicBezTo>
                      <a:pt x="1" y="0"/>
                      <a:pt x="0" y="1"/>
                      <a:pt x="1" y="2"/>
                    </a:cubicBezTo>
                    <a:cubicBezTo>
                      <a:pt x="3" y="4"/>
                      <a:pt x="3" y="7"/>
                      <a:pt x="4" y="9"/>
                    </a:cubicBezTo>
                    <a:cubicBezTo>
                      <a:pt x="4" y="10"/>
                      <a:pt x="5" y="10"/>
                      <a:pt x="5" y="10"/>
                    </a:cubicBezTo>
                    <a:cubicBezTo>
                      <a:pt x="6" y="10"/>
                      <a:pt x="7" y="9"/>
                      <a:pt x="7" y="8"/>
                    </a:cubicBezTo>
                    <a:cubicBezTo>
                      <a:pt x="6" y="5"/>
                      <a:pt x="6" y="3"/>
                      <a:pt x="4" y="0"/>
                    </a:cubicBezTo>
                    <a:cubicBezTo>
                      <a:pt x="4" y="0"/>
                      <a:pt x="3" y="0"/>
                      <a:pt x="3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51" name="Freeform 55"/>
            <p:cNvSpPr>
              <a:spLocks noEditPoints="1"/>
            </p:cNvSpPr>
            <p:nvPr/>
          </p:nvSpPr>
          <p:spPr bwMode="auto">
            <a:xfrm>
              <a:off x="6975144" y="3860727"/>
              <a:ext cx="122238" cy="139700"/>
            </a:xfrm>
            <a:custGeom>
              <a:avLst/>
              <a:gdLst>
                <a:gd name="T0" fmla="*/ 14 w 29"/>
                <a:gd name="T1" fmla="*/ 31 h 33"/>
                <a:gd name="T2" fmla="*/ 16 w 29"/>
                <a:gd name="T3" fmla="*/ 26 h 33"/>
                <a:gd name="T4" fmla="*/ 13 w 29"/>
                <a:gd name="T5" fmla="*/ 30 h 33"/>
                <a:gd name="T6" fmla="*/ 11 w 29"/>
                <a:gd name="T7" fmla="*/ 27 h 33"/>
                <a:gd name="T8" fmla="*/ 18 w 29"/>
                <a:gd name="T9" fmla="*/ 24 h 33"/>
                <a:gd name="T10" fmla="*/ 12 w 29"/>
                <a:gd name="T11" fmla="*/ 28 h 33"/>
                <a:gd name="T12" fmla="*/ 12 w 29"/>
                <a:gd name="T13" fmla="*/ 28 h 33"/>
                <a:gd name="T14" fmla="*/ 21 w 29"/>
                <a:gd name="T15" fmla="*/ 20 h 33"/>
                <a:gd name="T16" fmla="*/ 10 w 29"/>
                <a:gd name="T17" fmla="*/ 25 h 33"/>
                <a:gd name="T18" fmla="*/ 11 w 29"/>
                <a:gd name="T19" fmla="*/ 26 h 33"/>
                <a:gd name="T20" fmla="*/ 6 w 29"/>
                <a:gd name="T21" fmla="*/ 18 h 33"/>
                <a:gd name="T22" fmla="*/ 23 w 29"/>
                <a:gd name="T23" fmla="*/ 17 h 33"/>
                <a:gd name="T24" fmla="*/ 14 w 29"/>
                <a:gd name="T25" fmla="*/ 24 h 33"/>
                <a:gd name="T26" fmla="*/ 19 w 29"/>
                <a:gd name="T27" fmla="*/ 18 h 33"/>
                <a:gd name="T28" fmla="*/ 18 w 29"/>
                <a:gd name="T29" fmla="*/ 15 h 33"/>
                <a:gd name="T30" fmla="*/ 8 w 29"/>
                <a:gd name="T31" fmla="*/ 21 h 33"/>
                <a:gd name="T32" fmla="*/ 24 w 29"/>
                <a:gd name="T33" fmla="*/ 15 h 33"/>
                <a:gd name="T34" fmla="*/ 10 w 29"/>
                <a:gd name="T35" fmla="*/ 24 h 33"/>
                <a:gd name="T36" fmla="*/ 18 w 29"/>
                <a:gd name="T37" fmla="*/ 13 h 33"/>
                <a:gd name="T38" fmla="*/ 6 w 29"/>
                <a:gd name="T39" fmla="*/ 18 h 33"/>
                <a:gd name="T40" fmla="*/ 14 w 29"/>
                <a:gd name="T41" fmla="*/ 11 h 33"/>
                <a:gd name="T42" fmla="*/ 6 w 29"/>
                <a:gd name="T43" fmla="*/ 17 h 33"/>
                <a:gd name="T44" fmla="*/ 14 w 29"/>
                <a:gd name="T45" fmla="*/ 10 h 33"/>
                <a:gd name="T46" fmla="*/ 8 w 29"/>
                <a:gd name="T47" fmla="*/ 15 h 33"/>
                <a:gd name="T48" fmla="*/ 5 w 29"/>
                <a:gd name="T49" fmla="*/ 15 h 33"/>
                <a:gd name="T50" fmla="*/ 13 w 29"/>
                <a:gd name="T51" fmla="*/ 9 h 33"/>
                <a:gd name="T52" fmla="*/ 18 w 29"/>
                <a:gd name="T53" fmla="*/ 16 h 33"/>
                <a:gd name="T54" fmla="*/ 13 w 29"/>
                <a:gd name="T55" fmla="*/ 20 h 33"/>
                <a:gd name="T56" fmla="*/ 10 w 29"/>
                <a:gd name="T57" fmla="*/ 9 h 33"/>
                <a:gd name="T58" fmla="*/ 5 w 29"/>
                <a:gd name="T59" fmla="*/ 15 h 33"/>
                <a:gd name="T60" fmla="*/ 5 w 29"/>
                <a:gd name="T61" fmla="*/ 14 h 33"/>
                <a:gd name="T62" fmla="*/ 11 w 29"/>
                <a:gd name="T63" fmla="*/ 6 h 33"/>
                <a:gd name="T64" fmla="*/ 9 w 29"/>
                <a:gd name="T65" fmla="*/ 20 h 33"/>
                <a:gd name="T66" fmla="*/ 26 w 29"/>
                <a:gd name="T67" fmla="*/ 7 h 33"/>
                <a:gd name="T68" fmla="*/ 27 w 29"/>
                <a:gd name="T69" fmla="*/ 8 h 33"/>
                <a:gd name="T70" fmla="*/ 9 w 29"/>
                <a:gd name="T71" fmla="*/ 20 h 33"/>
                <a:gd name="T72" fmla="*/ 12 w 29"/>
                <a:gd name="T73" fmla="*/ 6 h 33"/>
                <a:gd name="T74" fmla="*/ 16 w 29"/>
                <a:gd name="T75" fmla="*/ 8 h 33"/>
                <a:gd name="T76" fmla="*/ 16 w 29"/>
                <a:gd name="T77" fmla="*/ 8 h 33"/>
                <a:gd name="T78" fmla="*/ 8 w 29"/>
                <a:gd name="T79" fmla="*/ 5 h 33"/>
                <a:gd name="T80" fmla="*/ 3 w 29"/>
                <a:gd name="T81" fmla="*/ 11 h 33"/>
                <a:gd name="T82" fmla="*/ 7 w 29"/>
                <a:gd name="T83" fmla="*/ 8 h 33"/>
                <a:gd name="T84" fmla="*/ 2 w 29"/>
                <a:gd name="T85" fmla="*/ 8 h 33"/>
                <a:gd name="T86" fmla="*/ 2 w 29"/>
                <a:gd name="T87" fmla="*/ 9 h 33"/>
                <a:gd name="T88" fmla="*/ 16 w 29"/>
                <a:gd name="T89" fmla="*/ 12 h 33"/>
                <a:gd name="T90" fmla="*/ 27 w 29"/>
                <a:gd name="T91" fmla="*/ 6 h 33"/>
                <a:gd name="T92" fmla="*/ 9 w 29"/>
                <a:gd name="T93" fmla="*/ 18 h 33"/>
                <a:gd name="T94" fmla="*/ 3 w 29"/>
                <a:gd name="T95" fmla="*/ 9 h 33"/>
                <a:gd name="T96" fmla="*/ 7 w 29"/>
                <a:gd name="T97" fmla="*/ 2 h 33"/>
                <a:gd name="T98" fmla="*/ 21 w 29"/>
                <a:gd name="T99" fmla="*/ 2 h 33"/>
                <a:gd name="T100" fmla="*/ 19 w 29"/>
                <a:gd name="T101" fmla="*/ 7 h 33"/>
                <a:gd name="T102" fmla="*/ 24 w 29"/>
                <a:gd name="T103" fmla="*/ 3 h 33"/>
                <a:gd name="T104" fmla="*/ 6 w 29"/>
                <a:gd name="T105" fmla="*/ 18 h 33"/>
                <a:gd name="T106" fmla="*/ 19 w 29"/>
                <a:gd name="T107" fmla="*/ 8 h 33"/>
                <a:gd name="T108" fmla="*/ 9 w 29"/>
                <a:gd name="T109" fmla="*/ 16 h 33"/>
                <a:gd name="T110" fmla="*/ 8 w 29"/>
                <a:gd name="T111" fmla="*/ 2 h 33"/>
                <a:gd name="T112" fmla="*/ 17 w 29"/>
                <a:gd name="T113" fmla="*/ 7 h 33"/>
                <a:gd name="T114" fmla="*/ 24 w 29"/>
                <a:gd name="T115" fmla="*/ 2 h 33"/>
                <a:gd name="T116" fmla="*/ 2 w 29"/>
                <a:gd name="T117" fmla="*/ 5 h 33"/>
                <a:gd name="T118" fmla="*/ 6 w 29"/>
                <a:gd name="T119" fmla="*/ 0 h 33"/>
                <a:gd name="T120" fmla="*/ 13 w 29"/>
                <a:gd name="T121" fmla="*/ 32 h 33"/>
                <a:gd name="T122" fmla="*/ 25 w 29"/>
                <a:gd name="T123" fmla="*/ 15 h 33"/>
                <a:gd name="T124" fmla="*/ 14 w 29"/>
                <a:gd name="T125" fmla="*/ 8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9" h="33">
                  <a:moveTo>
                    <a:pt x="14" y="31"/>
                  </a:moveTo>
                  <a:cubicBezTo>
                    <a:pt x="14" y="30"/>
                    <a:pt x="14" y="30"/>
                    <a:pt x="14" y="30"/>
                  </a:cubicBezTo>
                  <a:cubicBezTo>
                    <a:pt x="14" y="30"/>
                    <a:pt x="15" y="29"/>
                    <a:pt x="15" y="28"/>
                  </a:cubicBezTo>
                  <a:cubicBezTo>
                    <a:pt x="15" y="29"/>
                    <a:pt x="14" y="30"/>
                    <a:pt x="14" y="31"/>
                  </a:cubicBezTo>
                  <a:moveTo>
                    <a:pt x="12" y="29"/>
                  </a:moveTo>
                  <a:cubicBezTo>
                    <a:pt x="12" y="29"/>
                    <a:pt x="12" y="29"/>
                    <a:pt x="12" y="29"/>
                  </a:cubicBezTo>
                  <a:cubicBezTo>
                    <a:pt x="14" y="28"/>
                    <a:pt x="14" y="28"/>
                    <a:pt x="14" y="28"/>
                  </a:cubicBezTo>
                  <a:cubicBezTo>
                    <a:pt x="14" y="27"/>
                    <a:pt x="15" y="26"/>
                    <a:pt x="16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5" y="27"/>
                    <a:pt x="14" y="28"/>
                    <a:pt x="13" y="28"/>
                  </a:cubicBezTo>
                  <a:cubicBezTo>
                    <a:pt x="12" y="29"/>
                    <a:pt x="12" y="29"/>
                    <a:pt x="12" y="29"/>
                  </a:cubicBezTo>
                  <a:moveTo>
                    <a:pt x="13" y="30"/>
                  </a:moveTo>
                  <a:cubicBezTo>
                    <a:pt x="13" y="29"/>
                    <a:pt x="13" y="29"/>
                    <a:pt x="13" y="29"/>
                  </a:cubicBezTo>
                  <a:cubicBezTo>
                    <a:pt x="15" y="28"/>
                    <a:pt x="16" y="26"/>
                    <a:pt x="18" y="24"/>
                  </a:cubicBezTo>
                  <a:cubicBezTo>
                    <a:pt x="16" y="26"/>
                    <a:pt x="15" y="28"/>
                    <a:pt x="13" y="30"/>
                  </a:cubicBezTo>
                  <a:moveTo>
                    <a:pt x="11" y="27"/>
                  </a:moveTo>
                  <a:cubicBezTo>
                    <a:pt x="11" y="26"/>
                    <a:pt x="11" y="26"/>
                    <a:pt x="11" y="26"/>
                  </a:cubicBezTo>
                  <a:cubicBezTo>
                    <a:pt x="12" y="25"/>
                    <a:pt x="14" y="25"/>
                    <a:pt x="15" y="24"/>
                  </a:cubicBezTo>
                  <a:cubicBezTo>
                    <a:pt x="14" y="25"/>
                    <a:pt x="13" y="26"/>
                    <a:pt x="11" y="27"/>
                  </a:cubicBezTo>
                  <a:moveTo>
                    <a:pt x="18" y="24"/>
                  </a:moveTo>
                  <a:cubicBezTo>
                    <a:pt x="19" y="23"/>
                    <a:pt x="19" y="23"/>
                    <a:pt x="19" y="22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8" y="24"/>
                    <a:pt x="18" y="24"/>
                    <a:pt x="18" y="24"/>
                  </a:cubicBezTo>
                  <a:moveTo>
                    <a:pt x="12" y="28"/>
                  </a:moveTo>
                  <a:cubicBezTo>
                    <a:pt x="12" y="28"/>
                    <a:pt x="12" y="28"/>
                    <a:pt x="12" y="27"/>
                  </a:cubicBezTo>
                  <a:cubicBezTo>
                    <a:pt x="15" y="25"/>
                    <a:pt x="18" y="23"/>
                    <a:pt x="20" y="21"/>
                  </a:cubicBezTo>
                  <a:cubicBezTo>
                    <a:pt x="20" y="21"/>
                    <a:pt x="20" y="21"/>
                    <a:pt x="20" y="21"/>
                  </a:cubicBezTo>
                  <a:cubicBezTo>
                    <a:pt x="18" y="23"/>
                    <a:pt x="15" y="26"/>
                    <a:pt x="12" y="28"/>
                  </a:cubicBezTo>
                  <a:moveTo>
                    <a:pt x="14" y="25"/>
                  </a:moveTo>
                  <a:cubicBezTo>
                    <a:pt x="16" y="24"/>
                    <a:pt x="17" y="23"/>
                    <a:pt x="18" y="22"/>
                  </a:cubicBezTo>
                  <a:cubicBezTo>
                    <a:pt x="19" y="21"/>
                    <a:pt x="21" y="20"/>
                    <a:pt x="22" y="19"/>
                  </a:cubicBezTo>
                  <a:cubicBezTo>
                    <a:pt x="22" y="19"/>
                    <a:pt x="21" y="19"/>
                    <a:pt x="21" y="20"/>
                  </a:cubicBezTo>
                  <a:cubicBezTo>
                    <a:pt x="19" y="21"/>
                    <a:pt x="18" y="23"/>
                    <a:pt x="16" y="24"/>
                  </a:cubicBezTo>
                  <a:cubicBezTo>
                    <a:pt x="15" y="24"/>
                    <a:pt x="15" y="25"/>
                    <a:pt x="14" y="25"/>
                  </a:cubicBezTo>
                  <a:moveTo>
                    <a:pt x="11" y="26"/>
                  </a:moveTo>
                  <a:cubicBezTo>
                    <a:pt x="10" y="25"/>
                    <a:pt x="10" y="25"/>
                    <a:pt x="10" y="25"/>
                  </a:cubicBezTo>
                  <a:cubicBezTo>
                    <a:pt x="15" y="23"/>
                    <a:pt x="18" y="20"/>
                    <a:pt x="22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1" y="18"/>
                    <a:pt x="19" y="19"/>
                    <a:pt x="18" y="21"/>
                  </a:cubicBezTo>
                  <a:cubicBezTo>
                    <a:pt x="15" y="22"/>
                    <a:pt x="13" y="24"/>
                    <a:pt x="11" y="26"/>
                  </a:cubicBezTo>
                  <a:moveTo>
                    <a:pt x="6" y="18"/>
                  </a:moveTo>
                  <a:cubicBezTo>
                    <a:pt x="6" y="17"/>
                    <a:pt x="6" y="17"/>
                    <a:pt x="6" y="17"/>
                  </a:cubicBezTo>
                  <a:cubicBezTo>
                    <a:pt x="6" y="17"/>
                    <a:pt x="7" y="17"/>
                    <a:pt x="7" y="17"/>
                  </a:cubicBezTo>
                  <a:cubicBezTo>
                    <a:pt x="6" y="18"/>
                    <a:pt x="6" y="18"/>
                    <a:pt x="6" y="18"/>
                  </a:cubicBezTo>
                  <a:moveTo>
                    <a:pt x="11" y="26"/>
                  </a:moveTo>
                  <a:cubicBezTo>
                    <a:pt x="12" y="25"/>
                    <a:pt x="13" y="25"/>
                    <a:pt x="14" y="24"/>
                  </a:cubicBezTo>
                  <a:cubicBezTo>
                    <a:pt x="17" y="22"/>
                    <a:pt x="21" y="19"/>
                    <a:pt x="23" y="16"/>
                  </a:cubicBezTo>
                  <a:cubicBezTo>
                    <a:pt x="23" y="16"/>
                    <a:pt x="23" y="17"/>
                    <a:pt x="23" y="17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1" y="19"/>
                    <a:pt x="19" y="20"/>
                    <a:pt x="18" y="21"/>
                  </a:cubicBezTo>
                  <a:cubicBezTo>
                    <a:pt x="17" y="22"/>
                    <a:pt x="15" y="23"/>
                    <a:pt x="14" y="24"/>
                  </a:cubicBezTo>
                  <a:cubicBezTo>
                    <a:pt x="13" y="25"/>
                    <a:pt x="12" y="25"/>
                    <a:pt x="11" y="26"/>
                  </a:cubicBezTo>
                  <a:moveTo>
                    <a:pt x="10" y="24"/>
                  </a:moveTo>
                  <a:cubicBezTo>
                    <a:pt x="9" y="23"/>
                    <a:pt x="9" y="23"/>
                    <a:pt x="9" y="23"/>
                  </a:cubicBezTo>
                  <a:cubicBezTo>
                    <a:pt x="12" y="22"/>
                    <a:pt x="16" y="20"/>
                    <a:pt x="19" y="18"/>
                  </a:cubicBezTo>
                  <a:cubicBezTo>
                    <a:pt x="20" y="17"/>
                    <a:pt x="21" y="16"/>
                    <a:pt x="22" y="16"/>
                  </a:cubicBezTo>
                  <a:cubicBezTo>
                    <a:pt x="18" y="19"/>
                    <a:pt x="13" y="21"/>
                    <a:pt x="10" y="24"/>
                  </a:cubicBezTo>
                  <a:moveTo>
                    <a:pt x="8" y="21"/>
                  </a:moveTo>
                  <a:cubicBezTo>
                    <a:pt x="11" y="19"/>
                    <a:pt x="15" y="17"/>
                    <a:pt x="18" y="15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4" y="18"/>
                    <a:pt x="12" y="20"/>
                    <a:pt x="9" y="23"/>
                  </a:cubicBezTo>
                  <a:cubicBezTo>
                    <a:pt x="8" y="22"/>
                    <a:pt x="8" y="22"/>
                    <a:pt x="8" y="21"/>
                  </a:cubicBezTo>
                  <a:cubicBezTo>
                    <a:pt x="8" y="21"/>
                    <a:pt x="8" y="21"/>
                    <a:pt x="8" y="21"/>
                  </a:cubicBezTo>
                  <a:moveTo>
                    <a:pt x="10" y="24"/>
                  </a:moveTo>
                  <a:cubicBezTo>
                    <a:pt x="10" y="24"/>
                    <a:pt x="11" y="23"/>
                    <a:pt x="12" y="22"/>
                  </a:cubicBezTo>
                  <a:cubicBezTo>
                    <a:pt x="16" y="19"/>
                    <a:pt x="21" y="17"/>
                    <a:pt x="24" y="14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1" y="17"/>
                    <a:pt x="19" y="19"/>
                    <a:pt x="16" y="21"/>
                  </a:cubicBezTo>
                  <a:cubicBezTo>
                    <a:pt x="15" y="22"/>
                    <a:pt x="14" y="23"/>
                    <a:pt x="12" y="23"/>
                  </a:cubicBezTo>
                  <a:cubicBezTo>
                    <a:pt x="10" y="24"/>
                    <a:pt x="10" y="24"/>
                    <a:pt x="10" y="24"/>
                  </a:cubicBezTo>
                  <a:moveTo>
                    <a:pt x="7" y="19"/>
                  </a:moveTo>
                  <a:cubicBezTo>
                    <a:pt x="11" y="17"/>
                    <a:pt x="14" y="15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5" y="16"/>
                    <a:pt x="11" y="18"/>
                    <a:pt x="8" y="21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7" y="19"/>
                    <a:pt x="7" y="19"/>
                    <a:pt x="6" y="18"/>
                  </a:cubicBezTo>
                  <a:cubicBezTo>
                    <a:pt x="8" y="18"/>
                    <a:pt x="9" y="17"/>
                    <a:pt x="10" y="16"/>
                  </a:cubicBezTo>
                  <a:cubicBezTo>
                    <a:pt x="9" y="17"/>
                    <a:pt x="8" y="18"/>
                    <a:pt x="7" y="19"/>
                  </a:cubicBezTo>
                  <a:cubicBezTo>
                    <a:pt x="7" y="19"/>
                    <a:pt x="7" y="19"/>
                    <a:pt x="7" y="19"/>
                  </a:cubicBezTo>
                  <a:moveTo>
                    <a:pt x="14" y="11"/>
                  </a:moveTo>
                  <a:cubicBezTo>
                    <a:pt x="14" y="11"/>
                    <a:pt x="14" y="11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moveTo>
                    <a:pt x="6" y="17"/>
                  </a:moveTo>
                  <a:cubicBezTo>
                    <a:pt x="6" y="17"/>
                    <a:pt x="6" y="17"/>
                    <a:pt x="7" y="16"/>
                  </a:cubicBezTo>
                  <a:cubicBezTo>
                    <a:pt x="9" y="14"/>
                    <a:pt x="11" y="12"/>
                    <a:pt x="13" y="10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3" y="11"/>
                    <a:pt x="13" y="11"/>
                    <a:pt x="12" y="12"/>
                  </a:cubicBezTo>
                  <a:cubicBezTo>
                    <a:pt x="12" y="12"/>
                    <a:pt x="12" y="12"/>
                    <a:pt x="11" y="13"/>
                  </a:cubicBezTo>
                  <a:cubicBezTo>
                    <a:pt x="10" y="14"/>
                    <a:pt x="9" y="15"/>
                    <a:pt x="8" y="15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7" y="16"/>
                    <a:pt x="6" y="17"/>
                    <a:pt x="6" y="17"/>
                  </a:cubicBezTo>
                  <a:moveTo>
                    <a:pt x="6" y="17"/>
                  </a:moveTo>
                  <a:cubicBezTo>
                    <a:pt x="5" y="16"/>
                    <a:pt x="5" y="16"/>
                    <a:pt x="5" y="15"/>
                  </a:cubicBezTo>
                  <a:cubicBezTo>
                    <a:pt x="6" y="14"/>
                    <a:pt x="7" y="13"/>
                    <a:pt x="9" y="12"/>
                  </a:cubicBezTo>
                  <a:cubicBezTo>
                    <a:pt x="10" y="11"/>
                    <a:pt x="12" y="11"/>
                    <a:pt x="13" y="10"/>
                  </a:cubicBezTo>
                  <a:cubicBezTo>
                    <a:pt x="10" y="12"/>
                    <a:pt x="8" y="14"/>
                    <a:pt x="6" y="17"/>
                  </a:cubicBezTo>
                  <a:moveTo>
                    <a:pt x="13" y="9"/>
                  </a:moveTo>
                  <a:cubicBezTo>
                    <a:pt x="13" y="9"/>
                    <a:pt x="13" y="9"/>
                    <a:pt x="13" y="9"/>
                  </a:cubicBezTo>
                  <a:cubicBezTo>
                    <a:pt x="13" y="9"/>
                    <a:pt x="13" y="9"/>
                    <a:pt x="13" y="9"/>
                  </a:cubicBezTo>
                  <a:moveTo>
                    <a:pt x="10" y="23"/>
                  </a:moveTo>
                  <a:cubicBezTo>
                    <a:pt x="12" y="20"/>
                    <a:pt x="15" y="18"/>
                    <a:pt x="18" y="16"/>
                  </a:cubicBezTo>
                  <a:cubicBezTo>
                    <a:pt x="21" y="14"/>
                    <a:pt x="24" y="11"/>
                    <a:pt x="27" y="9"/>
                  </a:cubicBezTo>
                  <a:cubicBezTo>
                    <a:pt x="26" y="10"/>
                    <a:pt x="26" y="12"/>
                    <a:pt x="25" y="13"/>
                  </a:cubicBezTo>
                  <a:cubicBezTo>
                    <a:pt x="23" y="15"/>
                    <a:pt x="20" y="16"/>
                    <a:pt x="18" y="18"/>
                  </a:cubicBezTo>
                  <a:cubicBezTo>
                    <a:pt x="16" y="19"/>
                    <a:pt x="15" y="20"/>
                    <a:pt x="13" y="20"/>
                  </a:cubicBezTo>
                  <a:cubicBezTo>
                    <a:pt x="12" y="21"/>
                    <a:pt x="10" y="22"/>
                    <a:pt x="10" y="23"/>
                  </a:cubicBezTo>
                  <a:moveTo>
                    <a:pt x="5" y="15"/>
                  </a:moveTo>
                  <a:cubicBezTo>
                    <a:pt x="4" y="14"/>
                    <a:pt x="4" y="14"/>
                    <a:pt x="4" y="13"/>
                  </a:cubicBezTo>
                  <a:cubicBezTo>
                    <a:pt x="6" y="12"/>
                    <a:pt x="8" y="10"/>
                    <a:pt x="10" y="9"/>
                  </a:cubicBezTo>
                  <a:cubicBezTo>
                    <a:pt x="11" y="8"/>
                    <a:pt x="11" y="8"/>
                    <a:pt x="12" y="8"/>
                  </a:cubicBezTo>
                  <a:cubicBezTo>
                    <a:pt x="12" y="8"/>
                    <a:pt x="11" y="8"/>
                    <a:pt x="11" y="9"/>
                  </a:cubicBezTo>
                  <a:cubicBezTo>
                    <a:pt x="10" y="9"/>
                    <a:pt x="10" y="10"/>
                    <a:pt x="9" y="10"/>
                  </a:cubicBezTo>
                  <a:cubicBezTo>
                    <a:pt x="8" y="12"/>
                    <a:pt x="6" y="13"/>
                    <a:pt x="5" y="15"/>
                  </a:cubicBezTo>
                  <a:moveTo>
                    <a:pt x="5" y="14"/>
                  </a:moveTo>
                  <a:cubicBezTo>
                    <a:pt x="8" y="13"/>
                    <a:pt x="10" y="10"/>
                    <a:pt x="12" y="8"/>
                  </a:cubicBezTo>
                  <a:cubicBezTo>
                    <a:pt x="13" y="8"/>
                    <a:pt x="13" y="9"/>
                    <a:pt x="13" y="9"/>
                  </a:cubicBezTo>
                  <a:cubicBezTo>
                    <a:pt x="10" y="11"/>
                    <a:pt x="8" y="13"/>
                    <a:pt x="5" y="14"/>
                  </a:cubicBezTo>
                  <a:moveTo>
                    <a:pt x="4" y="13"/>
                  </a:moveTo>
                  <a:cubicBezTo>
                    <a:pt x="3" y="12"/>
                    <a:pt x="3" y="12"/>
                    <a:pt x="3" y="11"/>
                  </a:cubicBezTo>
                  <a:cubicBezTo>
                    <a:pt x="6" y="10"/>
                    <a:pt x="8" y="8"/>
                    <a:pt x="10" y="7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6"/>
                    <a:pt x="10" y="7"/>
                    <a:pt x="10" y="7"/>
                  </a:cubicBezTo>
                  <a:cubicBezTo>
                    <a:pt x="9" y="8"/>
                    <a:pt x="8" y="9"/>
                    <a:pt x="8" y="9"/>
                  </a:cubicBezTo>
                  <a:cubicBezTo>
                    <a:pt x="6" y="10"/>
                    <a:pt x="5" y="12"/>
                    <a:pt x="4" y="13"/>
                  </a:cubicBezTo>
                  <a:moveTo>
                    <a:pt x="9" y="20"/>
                  </a:moveTo>
                  <a:cubicBezTo>
                    <a:pt x="8" y="20"/>
                    <a:pt x="10" y="20"/>
                    <a:pt x="10" y="19"/>
                  </a:cubicBezTo>
                  <a:cubicBezTo>
                    <a:pt x="13" y="17"/>
                    <a:pt x="16" y="15"/>
                    <a:pt x="19" y="12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2" y="10"/>
                    <a:pt x="24" y="8"/>
                    <a:pt x="26" y="7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27" y="7"/>
                    <a:pt x="27" y="7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3" y="10"/>
                    <a:pt x="21" y="13"/>
                    <a:pt x="18" y="15"/>
                  </a:cubicBezTo>
                  <a:cubicBezTo>
                    <a:pt x="16" y="16"/>
                    <a:pt x="14" y="17"/>
                    <a:pt x="12" y="18"/>
                  </a:cubicBezTo>
                  <a:cubicBezTo>
                    <a:pt x="11" y="19"/>
                    <a:pt x="10" y="19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moveTo>
                    <a:pt x="4" y="13"/>
                  </a:moveTo>
                  <a:cubicBezTo>
                    <a:pt x="4" y="13"/>
                    <a:pt x="4" y="13"/>
                    <a:pt x="5" y="12"/>
                  </a:cubicBezTo>
                  <a:cubicBezTo>
                    <a:pt x="6" y="11"/>
                    <a:pt x="6" y="11"/>
                    <a:pt x="7" y="10"/>
                  </a:cubicBezTo>
                  <a:cubicBezTo>
                    <a:pt x="9" y="9"/>
                    <a:pt x="10" y="8"/>
                    <a:pt x="12" y="6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9" y="8"/>
                    <a:pt x="8" y="11"/>
                    <a:pt x="5" y="12"/>
                  </a:cubicBezTo>
                  <a:cubicBezTo>
                    <a:pt x="5" y="12"/>
                    <a:pt x="4" y="13"/>
                    <a:pt x="4" y="13"/>
                  </a:cubicBezTo>
                  <a:moveTo>
                    <a:pt x="16" y="8"/>
                  </a:moveTo>
                  <a:cubicBezTo>
                    <a:pt x="16" y="8"/>
                    <a:pt x="16" y="8"/>
                    <a:pt x="16" y="8"/>
                  </a:cubicBezTo>
                  <a:cubicBezTo>
                    <a:pt x="18" y="7"/>
                    <a:pt x="19" y="6"/>
                    <a:pt x="21" y="5"/>
                  </a:cubicBezTo>
                  <a:cubicBezTo>
                    <a:pt x="20" y="5"/>
                    <a:pt x="19" y="6"/>
                    <a:pt x="18" y="7"/>
                  </a:cubicBezTo>
                  <a:cubicBezTo>
                    <a:pt x="17" y="7"/>
                    <a:pt x="17" y="8"/>
                    <a:pt x="16" y="8"/>
                  </a:cubicBezTo>
                  <a:moveTo>
                    <a:pt x="3" y="11"/>
                  </a:moveTo>
                  <a:cubicBezTo>
                    <a:pt x="3" y="10"/>
                    <a:pt x="3" y="10"/>
                    <a:pt x="3" y="9"/>
                  </a:cubicBezTo>
                  <a:cubicBezTo>
                    <a:pt x="4" y="9"/>
                    <a:pt x="5" y="8"/>
                    <a:pt x="6" y="7"/>
                  </a:cubicBezTo>
                  <a:cubicBezTo>
                    <a:pt x="7" y="6"/>
                    <a:pt x="8" y="6"/>
                    <a:pt x="8" y="5"/>
                  </a:cubicBezTo>
                  <a:cubicBezTo>
                    <a:pt x="9" y="5"/>
                    <a:pt x="10" y="4"/>
                    <a:pt x="10" y="4"/>
                  </a:cubicBezTo>
                  <a:cubicBezTo>
                    <a:pt x="10" y="4"/>
                    <a:pt x="10" y="5"/>
                    <a:pt x="9" y="5"/>
                  </a:cubicBezTo>
                  <a:cubicBezTo>
                    <a:pt x="7" y="8"/>
                    <a:pt x="5" y="9"/>
                    <a:pt x="3" y="11"/>
                  </a:cubicBezTo>
                  <a:moveTo>
                    <a:pt x="3" y="11"/>
                  </a:moveTo>
                  <a:cubicBezTo>
                    <a:pt x="3" y="11"/>
                    <a:pt x="3" y="11"/>
                    <a:pt x="3" y="11"/>
                  </a:cubicBezTo>
                  <a:cubicBezTo>
                    <a:pt x="5" y="9"/>
                    <a:pt x="9" y="7"/>
                    <a:pt x="11" y="4"/>
                  </a:cubicBezTo>
                  <a:cubicBezTo>
                    <a:pt x="11" y="5"/>
                    <a:pt x="11" y="5"/>
                    <a:pt x="11" y="6"/>
                  </a:cubicBezTo>
                  <a:cubicBezTo>
                    <a:pt x="10" y="6"/>
                    <a:pt x="9" y="7"/>
                    <a:pt x="7" y="8"/>
                  </a:cubicBezTo>
                  <a:cubicBezTo>
                    <a:pt x="6" y="9"/>
                    <a:pt x="4" y="10"/>
                    <a:pt x="3" y="11"/>
                  </a:cubicBezTo>
                  <a:moveTo>
                    <a:pt x="2" y="9"/>
                  </a:move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4" y="7"/>
                    <a:pt x="6" y="5"/>
                    <a:pt x="8" y="3"/>
                  </a:cubicBezTo>
                  <a:cubicBezTo>
                    <a:pt x="8" y="3"/>
                    <a:pt x="8" y="3"/>
                    <a:pt x="9" y="3"/>
                  </a:cubicBezTo>
                  <a:cubicBezTo>
                    <a:pt x="9" y="3"/>
                    <a:pt x="7" y="5"/>
                    <a:pt x="6" y="6"/>
                  </a:cubicBezTo>
                  <a:cubicBezTo>
                    <a:pt x="5" y="7"/>
                    <a:pt x="4" y="8"/>
                    <a:pt x="2" y="9"/>
                  </a:cubicBezTo>
                  <a:moveTo>
                    <a:pt x="16" y="12"/>
                  </a:moveTo>
                  <a:cubicBezTo>
                    <a:pt x="18" y="10"/>
                    <a:pt x="20" y="9"/>
                    <a:pt x="21" y="7"/>
                  </a:cubicBezTo>
                  <a:cubicBezTo>
                    <a:pt x="23" y="6"/>
                    <a:pt x="25" y="5"/>
                    <a:pt x="26" y="3"/>
                  </a:cubicBezTo>
                  <a:cubicBezTo>
                    <a:pt x="23" y="7"/>
                    <a:pt x="20" y="9"/>
                    <a:pt x="16" y="12"/>
                  </a:cubicBezTo>
                  <a:moveTo>
                    <a:pt x="9" y="18"/>
                  </a:moveTo>
                  <a:cubicBezTo>
                    <a:pt x="10" y="17"/>
                    <a:pt x="10" y="17"/>
                    <a:pt x="11" y="16"/>
                  </a:cubicBezTo>
                  <a:cubicBezTo>
                    <a:pt x="16" y="12"/>
                    <a:pt x="22" y="9"/>
                    <a:pt x="26" y="3"/>
                  </a:cubicBezTo>
                  <a:cubicBezTo>
                    <a:pt x="27" y="4"/>
                    <a:pt x="27" y="5"/>
                    <a:pt x="27" y="6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25" y="7"/>
                    <a:pt x="23" y="8"/>
                    <a:pt x="21" y="10"/>
                  </a:cubicBezTo>
                  <a:cubicBezTo>
                    <a:pt x="19" y="12"/>
                    <a:pt x="16" y="13"/>
                    <a:pt x="14" y="15"/>
                  </a:cubicBezTo>
                  <a:cubicBezTo>
                    <a:pt x="12" y="16"/>
                    <a:pt x="11" y="17"/>
                    <a:pt x="9" y="18"/>
                  </a:cubicBezTo>
                  <a:moveTo>
                    <a:pt x="3" y="9"/>
                  </a:moveTo>
                  <a:cubicBezTo>
                    <a:pt x="5" y="7"/>
                    <a:pt x="8" y="5"/>
                    <a:pt x="9" y="3"/>
                  </a:cubicBezTo>
                  <a:cubicBezTo>
                    <a:pt x="10" y="3"/>
                    <a:pt x="10" y="3"/>
                    <a:pt x="10" y="4"/>
                  </a:cubicBezTo>
                  <a:cubicBezTo>
                    <a:pt x="8" y="5"/>
                    <a:pt x="5" y="7"/>
                    <a:pt x="3" y="9"/>
                  </a:cubicBezTo>
                  <a:moveTo>
                    <a:pt x="2" y="7"/>
                  </a:moveTo>
                  <a:cubicBezTo>
                    <a:pt x="2" y="7"/>
                    <a:pt x="2" y="6"/>
                    <a:pt x="2" y="6"/>
                  </a:cubicBezTo>
                  <a:cubicBezTo>
                    <a:pt x="3" y="5"/>
                    <a:pt x="4" y="4"/>
                    <a:pt x="5" y="4"/>
                  </a:cubicBezTo>
                  <a:cubicBezTo>
                    <a:pt x="5" y="3"/>
                    <a:pt x="6" y="2"/>
                    <a:pt x="7" y="2"/>
                  </a:cubicBezTo>
                  <a:cubicBezTo>
                    <a:pt x="7" y="2"/>
                    <a:pt x="7" y="3"/>
                    <a:pt x="6" y="4"/>
                  </a:cubicBezTo>
                  <a:cubicBezTo>
                    <a:pt x="5" y="5"/>
                    <a:pt x="3" y="6"/>
                    <a:pt x="2" y="7"/>
                  </a:cubicBezTo>
                  <a:moveTo>
                    <a:pt x="18" y="5"/>
                  </a:moveTo>
                  <a:cubicBezTo>
                    <a:pt x="18" y="4"/>
                    <a:pt x="20" y="3"/>
                    <a:pt x="21" y="2"/>
                  </a:cubicBezTo>
                  <a:cubicBezTo>
                    <a:pt x="20" y="3"/>
                    <a:pt x="18" y="4"/>
                    <a:pt x="18" y="5"/>
                  </a:cubicBezTo>
                  <a:moveTo>
                    <a:pt x="15" y="10"/>
                  </a:moveTo>
                  <a:cubicBezTo>
                    <a:pt x="15" y="9"/>
                    <a:pt x="15" y="9"/>
                    <a:pt x="15" y="9"/>
                  </a:cubicBezTo>
                  <a:cubicBezTo>
                    <a:pt x="16" y="9"/>
                    <a:pt x="17" y="8"/>
                    <a:pt x="19" y="7"/>
                  </a:cubicBezTo>
                  <a:cubicBezTo>
                    <a:pt x="20" y="6"/>
                    <a:pt x="21" y="6"/>
                    <a:pt x="22" y="4"/>
                  </a:cubicBezTo>
                  <a:cubicBezTo>
                    <a:pt x="22" y="4"/>
                    <a:pt x="23" y="3"/>
                    <a:pt x="24" y="2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3"/>
                    <a:pt x="23" y="4"/>
                    <a:pt x="22" y="5"/>
                  </a:cubicBezTo>
                  <a:cubicBezTo>
                    <a:pt x="21" y="6"/>
                    <a:pt x="20" y="7"/>
                    <a:pt x="18" y="8"/>
                  </a:cubicBezTo>
                  <a:cubicBezTo>
                    <a:pt x="17" y="8"/>
                    <a:pt x="16" y="9"/>
                    <a:pt x="15" y="10"/>
                  </a:cubicBezTo>
                  <a:moveTo>
                    <a:pt x="6" y="18"/>
                  </a:moveTo>
                  <a:cubicBezTo>
                    <a:pt x="7" y="17"/>
                    <a:pt x="8" y="16"/>
                    <a:pt x="8" y="16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10" y="15"/>
                    <a:pt x="11" y="14"/>
                    <a:pt x="11" y="13"/>
                  </a:cubicBezTo>
                  <a:cubicBezTo>
                    <a:pt x="14" y="11"/>
                    <a:pt x="16" y="10"/>
                    <a:pt x="19" y="8"/>
                  </a:cubicBezTo>
                  <a:cubicBezTo>
                    <a:pt x="21" y="6"/>
                    <a:pt x="24" y="5"/>
                    <a:pt x="25" y="2"/>
                  </a:cubicBezTo>
                  <a:cubicBezTo>
                    <a:pt x="25" y="2"/>
                    <a:pt x="26" y="2"/>
                    <a:pt x="26" y="3"/>
                  </a:cubicBezTo>
                  <a:cubicBezTo>
                    <a:pt x="23" y="6"/>
                    <a:pt x="19" y="9"/>
                    <a:pt x="16" y="12"/>
                  </a:cubicBezTo>
                  <a:cubicBezTo>
                    <a:pt x="14" y="13"/>
                    <a:pt x="12" y="15"/>
                    <a:pt x="9" y="16"/>
                  </a:cubicBezTo>
                  <a:cubicBezTo>
                    <a:pt x="8" y="17"/>
                    <a:pt x="7" y="17"/>
                    <a:pt x="6" y="18"/>
                  </a:cubicBezTo>
                  <a:moveTo>
                    <a:pt x="2" y="7"/>
                  </a:moveTo>
                  <a:cubicBezTo>
                    <a:pt x="3" y="7"/>
                    <a:pt x="4" y="6"/>
                    <a:pt x="5" y="5"/>
                  </a:cubicBezTo>
                  <a:cubicBezTo>
                    <a:pt x="6" y="4"/>
                    <a:pt x="7" y="3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9" y="2"/>
                    <a:pt x="9" y="2"/>
                  </a:cubicBezTo>
                  <a:cubicBezTo>
                    <a:pt x="6" y="4"/>
                    <a:pt x="5" y="6"/>
                    <a:pt x="2" y="7"/>
                  </a:cubicBezTo>
                  <a:moveTo>
                    <a:pt x="17" y="7"/>
                  </a:moveTo>
                  <a:cubicBezTo>
                    <a:pt x="17" y="6"/>
                    <a:pt x="17" y="6"/>
                    <a:pt x="17" y="6"/>
                  </a:cubicBezTo>
                  <a:cubicBezTo>
                    <a:pt x="19" y="5"/>
                    <a:pt x="21" y="3"/>
                    <a:pt x="22" y="2"/>
                  </a:cubicBezTo>
                  <a:cubicBezTo>
                    <a:pt x="23" y="2"/>
                    <a:pt x="23" y="2"/>
                    <a:pt x="24" y="2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3" y="2"/>
                    <a:pt x="23" y="2"/>
                    <a:pt x="22" y="3"/>
                  </a:cubicBezTo>
                  <a:cubicBezTo>
                    <a:pt x="21" y="4"/>
                    <a:pt x="20" y="5"/>
                    <a:pt x="18" y="6"/>
                  </a:cubicBezTo>
                  <a:cubicBezTo>
                    <a:pt x="18" y="6"/>
                    <a:pt x="17" y="7"/>
                    <a:pt x="17" y="7"/>
                  </a:cubicBezTo>
                  <a:moveTo>
                    <a:pt x="2" y="5"/>
                  </a:moveTo>
                  <a:cubicBezTo>
                    <a:pt x="3" y="3"/>
                    <a:pt x="4" y="1"/>
                    <a:pt x="6" y="1"/>
                  </a:cubicBezTo>
                  <a:cubicBezTo>
                    <a:pt x="6" y="1"/>
                    <a:pt x="7" y="1"/>
                    <a:pt x="7" y="1"/>
                  </a:cubicBezTo>
                  <a:cubicBezTo>
                    <a:pt x="5" y="2"/>
                    <a:pt x="4" y="4"/>
                    <a:pt x="2" y="5"/>
                  </a:cubicBezTo>
                  <a:moveTo>
                    <a:pt x="6" y="0"/>
                  </a:moveTo>
                  <a:cubicBezTo>
                    <a:pt x="4" y="0"/>
                    <a:pt x="2" y="1"/>
                    <a:pt x="1" y="3"/>
                  </a:cubicBezTo>
                  <a:cubicBezTo>
                    <a:pt x="0" y="7"/>
                    <a:pt x="1" y="12"/>
                    <a:pt x="3" y="15"/>
                  </a:cubicBezTo>
                  <a:cubicBezTo>
                    <a:pt x="6" y="21"/>
                    <a:pt x="9" y="27"/>
                    <a:pt x="13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3" y="33"/>
                    <a:pt x="13" y="33"/>
                    <a:pt x="14" y="33"/>
                  </a:cubicBezTo>
                  <a:cubicBezTo>
                    <a:pt x="14" y="33"/>
                    <a:pt x="14" y="33"/>
                    <a:pt x="14" y="32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18" y="27"/>
                    <a:pt x="22" y="21"/>
                    <a:pt x="25" y="15"/>
                  </a:cubicBezTo>
                  <a:cubicBezTo>
                    <a:pt x="27" y="12"/>
                    <a:pt x="29" y="8"/>
                    <a:pt x="29" y="4"/>
                  </a:cubicBezTo>
                  <a:cubicBezTo>
                    <a:pt x="28" y="2"/>
                    <a:pt x="26" y="0"/>
                    <a:pt x="24" y="0"/>
                  </a:cubicBezTo>
                  <a:cubicBezTo>
                    <a:pt x="23" y="0"/>
                    <a:pt x="23" y="0"/>
                    <a:pt x="22" y="0"/>
                  </a:cubicBezTo>
                  <a:cubicBezTo>
                    <a:pt x="18" y="1"/>
                    <a:pt x="16" y="5"/>
                    <a:pt x="14" y="8"/>
                  </a:cubicBezTo>
                  <a:cubicBezTo>
                    <a:pt x="13" y="5"/>
                    <a:pt x="11" y="2"/>
                    <a:pt x="8" y="0"/>
                  </a:cubicBezTo>
                  <a:cubicBezTo>
                    <a:pt x="8" y="0"/>
                    <a:pt x="7" y="0"/>
                    <a:pt x="6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56"/>
            <p:cNvSpPr>
              <a:spLocks noEditPoints="1"/>
            </p:cNvSpPr>
            <p:nvPr/>
          </p:nvSpPr>
          <p:spPr bwMode="auto">
            <a:xfrm>
              <a:off x="7367256" y="2145432"/>
              <a:ext cx="520700" cy="487363"/>
            </a:xfrm>
            <a:custGeom>
              <a:avLst/>
              <a:gdLst>
                <a:gd name="T0" fmla="*/ 12 w 123"/>
                <a:gd name="T1" fmla="*/ 84 h 115"/>
                <a:gd name="T2" fmla="*/ 11 w 123"/>
                <a:gd name="T3" fmla="*/ 84 h 115"/>
                <a:gd name="T4" fmla="*/ 21 w 123"/>
                <a:gd name="T5" fmla="*/ 93 h 115"/>
                <a:gd name="T6" fmla="*/ 14 w 123"/>
                <a:gd name="T7" fmla="*/ 85 h 115"/>
                <a:gd name="T8" fmla="*/ 18 w 123"/>
                <a:gd name="T9" fmla="*/ 79 h 115"/>
                <a:gd name="T10" fmla="*/ 26 w 123"/>
                <a:gd name="T11" fmla="*/ 72 h 115"/>
                <a:gd name="T12" fmla="*/ 29 w 123"/>
                <a:gd name="T13" fmla="*/ 72 h 115"/>
                <a:gd name="T14" fmla="*/ 32 w 123"/>
                <a:gd name="T15" fmla="*/ 66 h 115"/>
                <a:gd name="T16" fmla="*/ 54 w 123"/>
                <a:gd name="T17" fmla="*/ 63 h 115"/>
                <a:gd name="T18" fmla="*/ 34 w 123"/>
                <a:gd name="T19" fmla="*/ 68 h 115"/>
                <a:gd name="T20" fmla="*/ 27 w 123"/>
                <a:gd name="T21" fmla="*/ 98 h 115"/>
                <a:gd name="T22" fmla="*/ 72 w 123"/>
                <a:gd name="T23" fmla="*/ 73 h 115"/>
                <a:gd name="T24" fmla="*/ 50 w 123"/>
                <a:gd name="T25" fmla="*/ 59 h 115"/>
                <a:gd name="T26" fmla="*/ 41 w 123"/>
                <a:gd name="T27" fmla="*/ 58 h 115"/>
                <a:gd name="T28" fmla="*/ 44 w 123"/>
                <a:gd name="T29" fmla="*/ 56 h 115"/>
                <a:gd name="T30" fmla="*/ 47 w 123"/>
                <a:gd name="T31" fmla="*/ 52 h 115"/>
                <a:gd name="T32" fmla="*/ 87 w 123"/>
                <a:gd name="T33" fmla="*/ 58 h 115"/>
                <a:gd name="T34" fmla="*/ 40 w 123"/>
                <a:gd name="T35" fmla="*/ 84 h 115"/>
                <a:gd name="T36" fmla="*/ 61 w 123"/>
                <a:gd name="T37" fmla="*/ 38 h 115"/>
                <a:gd name="T38" fmla="*/ 103 w 123"/>
                <a:gd name="T39" fmla="*/ 46 h 115"/>
                <a:gd name="T40" fmla="*/ 93 w 123"/>
                <a:gd name="T41" fmla="*/ 53 h 115"/>
                <a:gd name="T42" fmla="*/ 85 w 123"/>
                <a:gd name="T43" fmla="*/ 53 h 115"/>
                <a:gd name="T44" fmla="*/ 47 w 123"/>
                <a:gd name="T45" fmla="*/ 94 h 115"/>
                <a:gd name="T46" fmla="*/ 56 w 123"/>
                <a:gd name="T47" fmla="*/ 70 h 115"/>
                <a:gd name="T48" fmla="*/ 72 w 123"/>
                <a:gd name="T49" fmla="*/ 29 h 115"/>
                <a:gd name="T50" fmla="*/ 77 w 123"/>
                <a:gd name="T51" fmla="*/ 27 h 115"/>
                <a:gd name="T52" fmla="*/ 55 w 123"/>
                <a:gd name="T53" fmla="*/ 92 h 115"/>
                <a:gd name="T54" fmla="*/ 115 w 123"/>
                <a:gd name="T55" fmla="*/ 39 h 115"/>
                <a:gd name="T56" fmla="*/ 75 w 123"/>
                <a:gd name="T57" fmla="*/ 21 h 115"/>
                <a:gd name="T58" fmla="*/ 82 w 123"/>
                <a:gd name="T59" fmla="*/ 63 h 115"/>
                <a:gd name="T60" fmla="*/ 108 w 123"/>
                <a:gd name="T61" fmla="*/ 51 h 115"/>
                <a:gd name="T62" fmla="*/ 100 w 123"/>
                <a:gd name="T63" fmla="*/ 46 h 115"/>
                <a:gd name="T64" fmla="*/ 68 w 123"/>
                <a:gd name="T65" fmla="*/ 12 h 115"/>
                <a:gd name="T66" fmla="*/ 65 w 123"/>
                <a:gd name="T67" fmla="*/ 8 h 115"/>
                <a:gd name="T68" fmla="*/ 98 w 123"/>
                <a:gd name="T69" fmla="*/ 25 h 115"/>
                <a:gd name="T70" fmla="*/ 79 w 123"/>
                <a:gd name="T71" fmla="*/ 40 h 115"/>
                <a:gd name="T72" fmla="*/ 80 w 123"/>
                <a:gd name="T73" fmla="*/ 18 h 115"/>
                <a:gd name="T74" fmla="*/ 74 w 123"/>
                <a:gd name="T75" fmla="*/ 26 h 115"/>
                <a:gd name="T76" fmla="*/ 77 w 123"/>
                <a:gd name="T77" fmla="*/ 23 h 115"/>
                <a:gd name="T78" fmla="*/ 84 w 123"/>
                <a:gd name="T79" fmla="*/ 15 h 115"/>
                <a:gd name="T80" fmla="*/ 98 w 123"/>
                <a:gd name="T81" fmla="*/ 6 h 115"/>
                <a:gd name="T82" fmla="*/ 66 w 123"/>
                <a:gd name="T83" fmla="*/ 8 h 115"/>
                <a:gd name="T84" fmla="*/ 78 w 123"/>
                <a:gd name="T85" fmla="*/ 20 h 115"/>
                <a:gd name="T86" fmla="*/ 76 w 123"/>
                <a:gd name="T87" fmla="*/ 16 h 115"/>
                <a:gd name="T88" fmla="*/ 73 w 123"/>
                <a:gd name="T89" fmla="*/ 10 h 115"/>
                <a:gd name="T90" fmla="*/ 69 w 123"/>
                <a:gd name="T91" fmla="*/ 68 h 115"/>
                <a:gd name="T92" fmla="*/ 73 w 123"/>
                <a:gd name="T93" fmla="*/ 71 h 115"/>
                <a:gd name="T94" fmla="*/ 95 w 123"/>
                <a:gd name="T95" fmla="*/ 5 h 115"/>
                <a:gd name="T96" fmla="*/ 81 w 123"/>
                <a:gd name="T97" fmla="*/ 44 h 115"/>
                <a:gd name="T98" fmla="*/ 94 w 123"/>
                <a:gd name="T99" fmla="*/ 38 h 115"/>
                <a:gd name="T100" fmla="*/ 102 w 123"/>
                <a:gd name="T101" fmla="*/ 7 h 115"/>
                <a:gd name="T102" fmla="*/ 96 w 123"/>
                <a:gd name="T103" fmla="*/ 33 h 115"/>
                <a:gd name="T104" fmla="*/ 97 w 123"/>
                <a:gd name="T105" fmla="*/ 49 h 115"/>
                <a:gd name="T106" fmla="*/ 118 w 123"/>
                <a:gd name="T107" fmla="*/ 9 h 115"/>
                <a:gd name="T108" fmla="*/ 114 w 123"/>
                <a:gd name="T109" fmla="*/ 25 h 115"/>
                <a:gd name="T110" fmla="*/ 106 w 123"/>
                <a:gd name="T111" fmla="*/ 45 h 115"/>
                <a:gd name="T112" fmla="*/ 116 w 123"/>
                <a:gd name="T113" fmla="*/ 5 h 115"/>
                <a:gd name="T114" fmla="*/ 104 w 123"/>
                <a:gd name="T115" fmla="*/ 37 h 115"/>
                <a:gd name="T116" fmla="*/ 97 w 123"/>
                <a:gd name="T117" fmla="*/ 49 h 115"/>
                <a:gd name="T118" fmla="*/ 1 w 123"/>
                <a:gd name="T119" fmla="*/ 86 h 115"/>
                <a:gd name="T120" fmla="*/ 37 w 123"/>
                <a:gd name="T121" fmla="*/ 115 h 115"/>
                <a:gd name="T122" fmla="*/ 122 w 123"/>
                <a:gd name="T123" fmla="*/ 1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" h="115">
                  <a:moveTo>
                    <a:pt x="33" y="105"/>
                  </a:moveTo>
                  <a:cubicBezTo>
                    <a:pt x="32" y="104"/>
                    <a:pt x="31" y="103"/>
                    <a:pt x="31" y="102"/>
                  </a:cubicBezTo>
                  <a:cubicBezTo>
                    <a:pt x="32" y="99"/>
                    <a:pt x="33" y="97"/>
                    <a:pt x="35" y="94"/>
                  </a:cubicBezTo>
                  <a:cubicBezTo>
                    <a:pt x="34" y="97"/>
                    <a:pt x="33" y="101"/>
                    <a:pt x="33" y="105"/>
                  </a:cubicBezTo>
                  <a:moveTo>
                    <a:pt x="10" y="88"/>
                  </a:moveTo>
                  <a:cubicBezTo>
                    <a:pt x="10" y="88"/>
                    <a:pt x="10" y="88"/>
                    <a:pt x="10" y="87"/>
                  </a:cubicBezTo>
                  <a:cubicBezTo>
                    <a:pt x="10" y="87"/>
                    <a:pt x="12" y="84"/>
                    <a:pt x="12" y="84"/>
                  </a:cubicBezTo>
                  <a:cubicBezTo>
                    <a:pt x="12" y="84"/>
                    <a:pt x="13" y="84"/>
                    <a:pt x="13" y="85"/>
                  </a:cubicBezTo>
                  <a:cubicBezTo>
                    <a:pt x="13" y="86"/>
                    <a:pt x="12" y="87"/>
                    <a:pt x="12" y="89"/>
                  </a:cubicBezTo>
                  <a:cubicBezTo>
                    <a:pt x="11" y="88"/>
                    <a:pt x="11" y="88"/>
                    <a:pt x="10" y="88"/>
                  </a:cubicBezTo>
                  <a:cubicBezTo>
                    <a:pt x="10" y="88"/>
                    <a:pt x="10" y="88"/>
                    <a:pt x="10" y="88"/>
                  </a:cubicBezTo>
                  <a:moveTo>
                    <a:pt x="10" y="88"/>
                  </a:moveTo>
                  <a:cubicBezTo>
                    <a:pt x="9" y="87"/>
                    <a:pt x="8" y="87"/>
                    <a:pt x="7" y="87"/>
                  </a:cubicBezTo>
                  <a:cubicBezTo>
                    <a:pt x="8" y="86"/>
                    <a:pt x="10" y="85"/>
                    <a:pt x="11" y="84"/>
                  </a:cubicBezTo>
                  <a:cubicBezTo>
                    <a:pt x="11" y="85"/>
                    <a:pt x="10" y="86"/>
                    <a:pt x="9" y="87"/>
                  </a:cubicBezTo>
                  <a:cubicBezTo>
                    <a:pt x="9" y="87"/>
                    <a:pt x="9" y="88"/>
                    <a:pt x="10" y="88"/>
                  </a:cubicBezTo>
                  <a:moveTo>
                    <a:pt x="17" y="91"/>
                  </a:moveTo>
                  <a:cubicBezTo>
                    <a:pt x="16" y="90"/>
                    <a:pt x="15" y="90"/>
                    <a:pt x="13" y="89"/>
                  </a:cubicBezTo>
                  <a:cubicBezTo>
                    <a:pt x="15" y="86"/>
                    <a:pt x="16" y="84"/>
                    <a:pt x="18" y="81"/>
                  </a:cubicBezTo>
                  <a:cubicBezTo>
                    <a:pt x="17" y="83"/>
                    <a:pt x="17" y="88"/>
                    <a:pt x="17" y="91"/>
                  </a:cubicBezTo>
                  <a:moveTo>
                    <a:pt x="21" y="93"/>
                  </a:moveTo>
                  <a:cubicBezTo>
                    <a:pt x="20" y="93"/>
                    <a:pt x="19" y="92"/>
                    <a:pt x="19" y="92"/>
                  </a:cubicBezTo>
                  <a:cubicBezTo>
                    <a:pt x="22" y="88"/>
                    <a:pt x="22" y="82"/>
                    <a:pt x="24" y="77"/>
                  </a:cubicBezTo>
                  <a:cubicBezTo>
                    <a:pt x="24" y="76"/>
                    <a:pt x="24" y="75"/>
                    <a:pt x="24" y="74"/>
                  </a:cubicBezTo>
                  <a:cubicBezTo>
                    <a:pt x="24" y="77"/>
                    <a:pt x="24" y="80"/>
                    <a:pt x="23" y="82"/>
                  </a:cubicBezTo>
                  <a:cubicBezTo>
                    <a:pt x="22" y="86"/>
                    <a:pt x="22" y="90"/>
                    <a:pt x="21" y="93"/>
                  </a:cubicBezTo>
                  <a:moveTo>
                    <a:pt x="13" y="88"/>
                  </a:moveTo>
                  <a:cubicBezTo>
                    <a:pt x="13" y="88"/>
                    <a:pt x="14" y="85"/>
                    <a:pt x="14" y="85"/>
                  </a:cubicBezTo>
                  <a:cubicBezTo>
                    <a:pt x="14" y="84"/>
                    <a:pt x="14" y="83"/>
                    <a:pt x="13" y="82"/>
                  </a:cubicBezTo>
                  <a:cubicBezTo>
                    <a:pt x="17" y="79"/>
                    <a:pt x="20" y="77"/>
                    <a:pt x="24" y="74"/>
                  </a:cubicBezTo>
                  <a:cubicBezTo>
                    <a:pt x="22" y="77"/>
                    <a:pt x="22" y="81"/>
                    <a:pt x="21" y="84"/>
                  </a:cubicBezTo>
                  <a:cubicBezTo>
                    <a:pt x="21" y="85"/>
                    <a:pt x="19" y="90"/>
                    <a:pt x="18" y="9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86"/>
                    <a:pt x="19" y="83"/>
                    <a:pt x="19" y="79"/>
                  </a:cubicBezTo>
                  <a:cubicBezTo>
                    <a:pt x="19" y="79"/>
                    <a:pt x="19" y="79"/>
                    <a:pt x="18" y="79"/>
                  </a:cubicBezTo>
                  <a:cubicBezTo>
                    <a:pt x="18" y="79"/>
                    <a:pt x="18" y="79"/>
                    <a:pt x="18" y="79"/>
                  </a:cubicBezTo>
                  <a:cubicBezTo>
                    <a:pt x="16" y="82"/>
                    <a:pt x="15" y="85"/>
                    <a:pt x="13" y="88"/>
                  </a:cubicBezTo>
                  <a:cubicBezTo>
                    <a:pt x="13" y="88"/>
                    <a:pt x="13" y="88"/>
                    <a:pt x="13" y="88"/>
                  </a:cubicBezTo>
                  <a:moveTo>
                    <a:pt x="22" y="93"/>
                  </a:moveTo>
                  <a:cubicBezTo>
                    <a:pt x="21" y="93"/>
                    <a:pt x="23" y="86"/>
                    <a:pt x="24" y="85"/>
                  </a:cubicBezTo>
                  <a:cubicBezTo>
                    <a:pt x="24" y="81"/>
                    <a:pt x="25" y="76"/>
                    <a:pt x="26" y="72"/>
                  </a:cubicBezTo>
                  <a:cubicBezTo>
                    <a:pt x="26" y="72"/>
                    <a:pt x="26" y="72"/>
                    <a:pt x="26" y="72"/>
                  </a:cubicBezTo>
                  <a:cubicBezTo>
                    <a:pt x="27" y="71"/>
                    <a:pt x="28" y="70"/>
                    <a:pt x="30" y="69"/>
                  </a:cubicBezTo>
                  <a:cubicBezTo>
                    <a:pt x="27" y="75"/>
                    <a:pt x="26" y="82"/>
                    <a:pt x="23" y="89"/>
                  </a:cubicBezTo>
                  <a:cubicBezTo>
                    <a:pt x="22" y="92"/>
                    <a:pt x="22" y="93"/>
                    <a:pt x="22" y="93"/>
                  </a:cubicBezTo>
                  <a:moveTo>
                    <a:pt x="23" y="95"/>
                  </a:moveTo>
                  <a:cubicBezTo>
                    <a:pt x="23" y="95"/>
                    <a:pt x="22" y="94"/>
                    <a:pt x="22" y="94"/>
                  </a:cubicBezTo>
                  <a:cubicBezTo>
                    <a:pt x="24" y="90"/>
                    <a:pt x="26" y="86"/>
                    <a:pt x="27" y="81"/>
                  </a:cubicBezTo>
                  <a:cubicBezTo>
                    <a:pt x="28" y="78"/>
                    <a:pt x="28" y="75"/>
                    <a:pt x="29" y="72"/>
                  </a:cubicBezTo>
                  <a:cubicBezTo>
                    <a:pt x="30" y="71"/>
                    <a:pt x="31" y="69"/>
                    <a:pt x="31" y="67"/>
                  </a:cubicBezTo>
                  <a:cubicBezTo>
                    <a:pt x="31" y="67"/>
                    <a:pt x="31" y="67"/>
                    <a:pt x="31" y="67"/>
                  </a:cubicBezTo>
                  <a:cubicBezTo>
                    <a:pt x="31" y="77"/>
                    <a:pt x="25" y="86"/>
                    <a:pt x="23" y="95"/>
                  </a:cubicBezTo>
                  <a:moveTo>
                    <a:pt x="24" y="94"/>
                  </a:moveTo>
                  <a:cubicBezTo>
                    <a:pt x="24" y="94"/>
                    <a:pt x="25" y="91"/>
                    <a:pt x="26" y="89"/>
                  </a:cubicBezTo>
                  <a:cubicBezTo>
                    <a:pt x="27" y="86"/>
                    <a:pt x="28" y="83"/>
                    <a:pt x="29" y="80"/>
                  </a:cubicBezTo>
                  <a:cubicBezTo>
                    <a:pt x="31" y="76"/>
                    <a:pt x="32" y="71"/>
                    <a:pt x="32" y="66"/>
                  </a:cubicBezTo>
                  <a:cubicBezTo>
                    <a:pt x="33" y="66"/>
                    <a:pt x="33" y="65"/>
                    <a:pt x="34" y="65"/>
                  </a:cubicBezTo>
                  <a:cubicBezTo>
                    <a:pt x="30" y="73"/>
                    <a:pt x="30" y="84"/>
                    <a:pt x="26" y="92"/>
                  </a:cubicBezTo>
                  <a:cubicBezTo>
                    <a:pt x="25" y="93"/>
                    <a:pt x="25" y="94"/>
                    <a:pt x="24" y="94"/>
                  </a:cubicBezTo>
                  <a:moveTo>
                    <a:pt x="37" y="110"/>
                  </a:moveTo>
                  <a:cubicBezTo>
                    <a:pt x="40" y="106"/>
                    <a:pt x="41" y="101"/>
                    <a:pt x="42" y="96"/>
                  </a:cubicBezTo>
                  <a:cubicBezTo>
                    <a:pt x="45" y="89"/>
                    <a:pt x="47" y="83"/>
                    <a:pt x="49" y="76"/>
                  </a:cubicBezTo>
                  <a:cubicBezTo>
                    <a:pt x="51" y="72"/>
                    <a:pt x="53" y="68"/>
                    <a:pt x="54" y="63"/>
                  </a:cubicBezTo>
                  <a:cubicBezTo>
                    <a:pt x="54" y="64"/>
                    <a:pt x="54" y="65"/>
                    <a:pt x="54" y="66"/>
                  </a:cubicBezTo>
                  <a:cubicBezTo>
                    <a:pt x="51" y="78"/>
                    <a:pt x="48" y="90"/>
                    <a:pt x="44" y="102"/>
                  </a:cubicBezTo>
                  <a:cubicBezTo>
                    <a:pt x="44" y="103"/>
                    <a:pt x="44" y="103"/>
                    <a:pt x="44" y="103"/>
                  </a:cubicBezTo>
                  <a:cubicBezTo>
                    <a:pt x="41" y="105"/>
                    <a:pt x="39" y="107"/>
                    <a:pt x="37" y="110"/>
                  </a:cubicBezTo>
                  <a:moveTo>
                    <a:pt x="26" y="97"/>
                  </a:moveTo>
                  <a:cubicBezTo>
                    <a:pt x="25" y="97"/>
                    <a:pt x="25" y="96"/>
                    <a:pt x="24" y="96"/>
                  </a:cubicBezTo>
                  <a:cubicBezTo>
                    <a:pt x="31" y="88"/>
                    <a:pt x="31" y="77"/>
                    <a:pt x="34" y="68"/>
                  </a:cubicBezTo>
                  <a:cubicBezTo>
                    <a:pt x="34" y="67"/>
                    <a:pt x="35" y="65"/>
                    <a:pt x="35" y="64"/>
                  </a:cubicBezTo>
                  <a:cubicBezTo>
                    <a:pt x="36" y="63"/>
                    <a:pt x="36" y="63"/>
                    <a:pt x="36" y="63"/>
                  </a:cubicBezTo>
                  <a:cubicBezTo>
                    <a:pt x="36" y="63"/>
                    <a:pt x="36" y="65"/>
                    <a:pt x="36" y="67"/>
                  </a:cubicBezTo>
                  <a:cubicBezTo>
                    <a:pt x="35" y="70"/>
                    <a:pt x="34" y="74"/>
                    <a:pt x="33" y="77"/>
                  </a:cubicBezTo>
                  <a:cubicBezTo>
                    <a:pt x="31" y="84"/>
                    <a:pt x="28" y="91"/>
                    <a:pt x="26" y="97"/>
                  </a:cubicBezTo>
                  <a:moveTo>
                    <a:pt x="29" y="101"/>
                  </a:moveTo>
                  <a:cubicBezTo>
                    <a:pt x="29" y="100"/>
                    <a:pt x="28" y="99"/>
                    <a:pt x="27" y="98"/>
                  </a:cubicBezTo>
                  <a:cubicBezTo>
                    <a:pt x="34" y="87"/>
                    <a:pt x="35" y="73"/>
                    <a:pt x="41" y="61"/>
                  </a:cubicBezTo>
                  <a:cubicBezTo>
                    <a:pt x="41" y="62"/>
                    <a:pt x="40" y="63"/>
                    <a:pt x="40" y="64"/>
                  </a:cubicBezTo>
                  <a:cubicBezTo>
                    <a:pt x="39" y="68"/>
                    <a:pt x="38" y="73"/>
                    <a:pt x="36" y="77"/>
                  </a:cubicBezTo>
                  <a:cubicBezTo>
                    <a:pt x="34" y="85"/>
                    <a:pt x="31" y="93"/>
                    <a:pt x="29" y="101"/>
                  </a:cubicBezTo>
                  <a:moveTo>
                    <a:pt x="68" y="78"/>
                  </a:moveTo>
                  <a:cubicBezTo>
                    <a:pt x="70" y="72"/>
                    <a:pt x="72" y="65"/>
                    <a:pt x="75" y="59"/>
                  </a:cubicBezTo>
                  <a:cubicBezTo>
                    <a:pt x="74" y="64"/>
                    <a:pt x="73" y="68"/>
                    <a:pt x="72" y="73"/>
                  </a:cubicBezTo>
                  <a:cubicBezTo>
                    <a:pt x="72" y="74"/>
                    <a:pt x="72" y="74"/>
                    <a:pt x="72" y="74"/>
                  </a:cubicBezTo>
                  <a:cubicBezTo>
                    <a:pt x="71" y="75"/>
                    <a:pt x="70" y="76"/>
                    <a:pt x="68" y="78"/>
                  </a:cubicBezTo>
                  <a:moveTo>
                    <a:pt x="36" y="109"/>
                  </a:moveTo>
                  <a:cubicBezTo>
                    <a:pt x="35" y="108"/>
                    <a:pt x="34" y="107"/>
                    <a:pt x="34" y="106"/>
                  </a:cubicBezTo>
                  <a:cubicBezTo>
                    <a:pt x="35" y="103"/>
                    <a:pt x="36" y="100"/>
                    <a:pt x="37" y="96"/>
                  </a:cubicBezTo>
                  <a:cubicBezTo>
                    <a:pt x="38" y="91"/>
                    <a:pt x="41" y="85"/>
                    <a:pt x="43" y="80"/>
                  </a:cubicBezTo>
                  <a:cubicBezTo>
                    <a:pt x="46" y="73"/>
                    <a:pt x="48" y="66"/>
                    <a:pt x="50" y="59"/>
                  </a:cubicBezTo>
                  <a:cubicBezTo>
                    <a:pt x="48" y="64"/>
                    <a:pt x="47" y="70"/>
                    <a:pt x="45" y="75"/>
                  </a:cubicBezTo>
                  <a:cubicBezTo>
                    <a:pt x="42" y="86"/>
                    <a:pt x="40" y="98"/>
                    <a:pt x="36" y="109"/>
                  </a:cubicBezTo>
                  <a:moveTo>
                    <a:pt x="27" y="97"/>
                  </a:moveTo>
                  <a:cubicBezTo>
                    <a:pt x="27" y="97"/>
                    <a:pt x="27" y="96"/>
                    <a:pt x="28" y="94"/>
                  </a:cubicBezTo>
                  <a:cubicBezTo>
                    <a:pt x="30" y="90"/>
                    <a:pt x="31" y="86"/>
                    <a:pt x="32" y="81"/>
                  </a:cubicBezTo>
                  <a:cubicBezTo>
                    <a:pt x="35" y="75"/>
                    <a:pt x="36" y="68"/>
                    <a:pt x="37" y="62"/>
                  </a:cubicBezTo>
                  <a:cubicBezTo>
                    <a:pt x="39" y="60"/>
                    <a:pt x="40" y="59"/>
                    <a:pt x="41" y="58"/>
                  </a:cubicBezTo>
                  <a:cubicBezTo>
                    <a:pt x="35" y="69"/>
                    <a:pt x="34" y="82"/>
                    <a:pt x="28" y="94"/>
                  </a:cubicBezTo>
                  <a:cubicBezTo>
                    <a:pt x="27" y="96"/>
                    <a:pt x="27" y="97"/>
                    <a:pt x="27" y="97"/>
                  </a:cubicBezTo>
                  <a:moveTo>
                    <a:pt x="30" y="101"/>
                  </a:moveTo>
                  <a:cubicBezTo>
                    <a:pt x="30" y="101"/>
                    <a:pt x="31" y="97"/>
                    <a:pt x="32" y="95"/>
                  </a:cubicBezTo>
                  <a:cubicBezTo>
                    <a:pt x="33" y="90"/>
                    <a:pt x="34" y="86"/>
                    <a:pt x="36" y="81"/>
                  </a:cubicBezTo>
                  <a:cubicBezTo>
                    <a:pt x="39" y="73"/>
                    <a:pt x="41" y="64"/>
                    <a:pt x="44" y="56"/>
                  </a:cubicBezTo>
                  <a:cubicBezTo>
                    <a:pt x="44" y="56"/>
                    <a:pt x="44" y="56"/>
                    <a:pt x="44" y="56"/>
                  </a:cubicBezTo>
                  <a:cubicBezTo>
                    <a:pt x="45" y="55"/>
                    <a:pt x="46" y="54"/>
                    <a:pt x="47" y="53"/>
                  </a:cubicBezTo>
                  <a:cubicBezTo>
                    <a:pt x="41" y="67"/>
                    <a:pt x="38" y="83"/>
                    <a:pt x="32" y="98"/>
                  </a:cubicBezTo>
                  <a:cubicBezTo>
                    <a:pt x="31" y="100"/>
                    <a:pt x="30" y="101"/>
                    <a:pt x="30" y="101"/>
                  </a:cubicBezTo>
                  <a:moveTo>
                    <a:pt x="43" y="66"/>
                  </a:moveTo>
                  <a:cubicBezTo>
                    <a:pt x="43" y="66"/>
                    <a:pt x="43" y="66"/>
                    <a:pt x="43" y="66"/>
                  </a:cubicBezTo>
                  <a:cubicBezTo>
                    <a:pt x="44" y="63"/>
                    <a:pt x="45" y="61"/>
                    <a:pt x="45" y="59"/>
                  </a:cubicBezTo>
                  <a:cubicBezTo>
                    <a:pt x="46" y="58"/>
                    <a:pt x="47" y="52"/>
                    <a:pt x="47" y="52"/>
                  </a:cubicBezTo>
                  <a:cubicBezTo>
                    <a:pt x="47" y="52"/>
                    <a:pt x="47" y="52"/>
                    <a:pt x="47" y="54"/>
                  </a:cubicBezTo>
                  <a:cubicBezTo>
                    <a:pt x="46" y="58"/>
                    <a:pt x="45" y="62"/>
                    <a:pt x="43" y="66"/>
                  </a:cubicBezTo>
                  <a:moveTo>
                    <a:pt x="87" y="58"/>
                  </a:moveTo>
                  <a:cubicBezTo>
                    <a:pt x="89" y="55"/>
                    <a:pt x="90" y="51"/>
                    <a:pt x="92" y="47"/>
                  </a:cubicBezTo>
                  <a:cubicBezTo>
                    <a:pt x="91" y="50"/>
                    <a:pt x="91" y="52"/>
                    <a:pt x="90" y="55"/>
                  </a:cubicBezTo>
                  <a:cubicBezTo>
                    <a:pt x="91" y="55"/>
                    <a:pt x="91" y="55"/>
                    <a:pt x="91" y="55"/>
                  </a:cubicBezTo>
                  <a:cubicBezTo>
                    <a:pt x="90" y="56"/>
                    <a:pt x="88" y="57"/>
                    <a:pt x="87" y="58"/>
                  </a:cubicBezTo>
                  <a:moveTo>
                    <a:pt x="33" y="105"/>
                  </a:moveTo>
                  <a:cubicBezTo>
                    <a:pt x="34" y="102"/>
                    <a:pt x="34" y="99"/>
                    <a:pt x="35" y="95"/>
                  </a:cubicBezTo>
                  <a:cubicBezTo>
                    <a:pt x="36" y="90"/>
                    <a:pt x="38" y="85"/>
                    <a:pt x="40" y="80"/>
                  </a:cubicBezTo>
                  <a:cubicBezTo>
                    <a:pt x="43" y="70"/>
                    <a:pt x="46" y="60"/>
                    <a:pt x="49" y="51"/>
                  </a:cubicBezTo>
                  <a:cubicBezTo>
                    <a:pt x="50" y="49"/>
                    <a:pt x="52" y="48"/>
                    <a:pt x="53" y="46"/>
                  </a:cubicBezTo>
                  <a:cubicBezTo>
                    <a:pt x="50" y="53"/>
                    <a:pt x="49" y="62"/>
                    <a:pt x="46" y="70"/>
                  </a:cubicBezTo>
                  <a:cubicBezTo>
                    <a:pt x="44" y="74"/>
                    <a:pt x="42" y="79"/>
                    <a:pt x="40" y="84"/>
                  </a:cubicBezTo>
                  <a:cubicBezTo>
                    <a:pt x="38" y="89"/>
                    <a:pt x="37" y="94"/>
                    <a:pt x="35" y="100"/>
                  </a:cubicBezTo>
                  <a:cubicBezTo>
                    <a:pt x="35" y="102"/>
                    <a:pt x="34" y="103"/>
                    <a:pt x="33" y="105"/>
                  </a:cubicBezTo>
                  <a:moveTo>
                    <a:pt x="38" y="105"/>
                  </a:moveTo>
                  <a:cubicBezTo>
                    <a:pt x="39" y="103"/>
                    <a:pt x="39" y="102"/>
                    <a:pt x="40" y="100"/>
                  </a:cubicBezTo>
                  <a:cubicBezTo>
                    <a:pt x="42" y="93"/>
                    <a:pt x="43" y="86"/>
                    <a:pt x="45" y="80"/>
                  </a:cubicBezTo>
                  <a:cubicBezTo>
                    <a:pt x="48" y="68"/>
                    <a:pt x="51" y="55"/>
                    <a:pt x="56" y="43"/>
                  </a:cubicBezTo>
                  <a:cubicBezTo>
                    <a:pt x="58" y="42"/>
                    <a:pt x="60" y="40"/>
                    <a:pt x="61" y="38"/>
                  </a:cubicBezTo>
                  <a:cubicBezTo>
                    <a:pt x="59" y="43"/>
                    <a:pt x="58" y="49"/>
                    <a:pt x="57" y="55"/>
                  </a:cubicBezTo>
                  <a:cubicBezTo>
                    <a:pt x="55" y="59"/>
                    <a:pt x="54" y="63"/>
                    <a:pt x="52" y="67"/>
                  </a:cubicBezTo>
                  <a:cubicBezTo>
                    <a:pt x="47" y="78"/>
                    <a:pt x="44" y="90"/>
                    <a:pt x="40" y="102"/>
                  </a:cubicBezTo>
                  <a:cubicBezTo>
                    <a:pt x="39" y="103"/>
                    <a:pt x="39" y="104"/>
                    <a:pt x="38" y="105"/>
                  </a:cubicBezTo>
                  <a:moveTo>
                    <a:pt x="104" y="47"/>
                  </a:moveTo>
                  <a:cubicBezTo>
                    <a:pt x="104" y="47"/>
                    <a:pt x="103" y="46"/>
                    <a:pt x="103" y="46"/>
                  </a:cubicBezTo>
                  <a:cubicBezTo>
                    <a:pt x="103" y="46"/>
                    <a:pt x="103" y="46"/>
                    <a:pt x="103" y="46"/>
                  </a:cubicBezTo>
                  <a:cubicBezTo>
                    <a:pt x="104" y="43"/>
                    <a:pt x="105" y="39"/>
                    <a:pt x="106" y="36"/>
                  </a:cubicBezTo>
                  <a:cubicBezTo>
                    <a:pt x="105" y="40"/>
                    <a:pt x="105" y="43"/>
                    <a:pt x="104" y="47"/>
                  </a:cubicBezTo>
                  <a:moveTo>
                    <a:pt x="93" y="53"/>
                  </a:moveTo>
                  <a:cubicBezTo>
                    <a:pt x="96" y="47"/>
                    <a:pt x="97" y="40"/>
                    <a:pt x="99" y="34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98" y="39"/>
                    <a:pt x="97" y="44"/>
                    <a:pt x="96" y="50"/>
                  </a:cubicBezTo>
                  <a:cubicBezTo>
                    <a:pt x="95" y="51"/>
                    <a:pt x="94" y="52"/>
                    <a:pt x="93" y="53"/>
                  </a:cubicBezTo>
                  <a:moveTo>
                    <a:pt x="85" y="53"/>
                  </a:moveTo>
                  <a:cubicBezTo>
                    <a:pt x="86" y="51"/>
                    <a:pt x="86" y="49"/>
                    <a:pt x="86" y="47"/>
                  </a:cubicBezTo>
                  <a:cubicBezTo>
                    <a:pt x="88" y="42"/>
                    <a:pt x="90" y="37"/>
                    <a:pt x="91" y="33"/>
                  </a:cubicBezTo>
                  <a:cubicBezTo>
                    <a:pt x="92" y="32"/>
                    <a:pt x="92" y="32"/>
                    <a:pt x="92" y="32"/>
                  </a:cubicBezTo>
                  <a:cubicBezTo>
                    <a:pt x="91" y="33"/>
                    <a:pt x="91" y="35"/>
                    <a:pt x="90" y="36"/>
                  </a:cubicBezTo>
                  <a:cubicBezTo>
                    <a:pt x="88" y="41"/>
                    <a:pt x="87" y="47"/>
                    <a:pt x="86" y="52"/>
                  </a:cubicBezTo>
                  <a:cubicBezTo>
                    <a:pt x="85" y="52"/>
                    <a:pt x="85" y="52"/>
                    <a:pt x="85" y="53"/>
                  </a:cubicBezTo>
                  <a:moveTo>
                    <a:pt x="112" y="55"/>
                  </a:moveTo>
                  <a:cubicBezTo>
                    <a:pt x="111" y="54"/>
                    <a:pt x="110" y="53"/>
                    <a:pt x="109" y="52"/>
                  </a:cubicBezTo>
                  <a:cubicBezTo>
                    <a:pt x="111" y="45"/>
                    <a:pt x="113" y="38"/>
                    <a:pt x="115" y="31"/>
                  </a:cubicBezTo>
                  <a:cubicBezTo>
                    <a:pt x="115" y="33"/>
                    <a:pt x="115" y="35"/>
                    <a:pt x="114" y="37"/>
                  </a:cubicBezTo>
                  <a:cubicBezTo>
                    <a:pt x="113" y="43"/>
                    <a:pt x="111" y="49"/>
                    <a:pt x="112" y="55"/>
                  </a:cubicBezTo>
                  <a:moveTo>
                    <a:pt x="45" y="100"/>
                  </a:moveTo>
                  <a:cubicBezTo>
                    <a:pt x="45" y="99"/>
                    <a:pt x="47" y="96"/>
                    <a:pt x="47" y="94"/>
                  </a:cubicBezTo>
                  <a:cubicBezTo>
                    <a:pt x="49" y="87"/>
                    <a:pt x="50" y="80"/>
                    <a:pt x="52" y="74"/>
                  </a:cubicBezTo>
                  <a:cubicBezTo>
                    <a:pt x="54" y="69"/>
                    <a:pt x="55" y="63"/>
                    <a:pt x="57" y="58"/>
                  </a:cubicBezTo>
                  <a:cubicBezTo>
                    <a:pt x="57" y="57"/>
                    <a:pt x="57" y="57"/>
                    <a:pt x="57" y="56"/>
                  </a:cubicBezTo>
                  <a:cubicBezTo>
                    <a:pt x="59" y="50"/>
                    <a:pt x="61" y="43"/>
                    <a:pt x="63" y="36"/>
                  </a:cubicBezTo>
                  <a:cubicBezTo>
                    <a:pt x="66" y="34"/>
                    <a:pt x="69" y="31"/>
                    <a:pt x="71" y="29"/>
                  </a:cubicBezTo>
                  <a:cubicBezTo>
                    <a:pt x="67" y="37"/>
                    <a:pt x="65" y="46"/>
                    <a:pt x="62" y="54"/>
                  </a:cubicBezTo>
                  <a:cubicBezTo>
                    <a:pt x="60" y="60"/>
                    <a:pt x="58" y="65"/>
                    <a:pt x="56" y="70"/>
                  </a:cubicBezTo>
                  <a:cubicBezTo>
                    <a:pt x="54" y="77"/>
                    <a:pt x="52" y="83"/>
                    <a:pt x="49" y="90"/>
                  </a:cubicBezTo>
                  <a:cubicBezTo>
                    <a:pt x="48" y="93"/>
                    <a:pt x="46" y="97"/>
                    <a:pt x="45" y="100"/>
                  </a:cubicBezTo>
                  <a:moveTo>
                    <a:pt x="45" y="102"/>
                  </a:moveTo>
                  <a:cubicBezTo>
                    <a:pt x="50" y="92"/>
                    <a:pt x="53" y="81"/>
                    <a:pt x="57" y="71"/>
                  </a:cubicBezTo>
                  <a:cubicBezTo>
                    <a:pt x="59" y="65"/>
                    <a:pt x="61" y="60"/>
                    <a:pt x="63" y="54"/>
                  </a:cubicBezTo>
                  <a:cubicBezTo>
                    <a:pt x="66" y="48"/>
                    <a:pt x="67" y="42"/>
                    <a:pt x="69" y="36"/>
                  </a:cubicBezTo>
                  <a:cubicBezTo>
                    <a:pt x="70" y="34"/>
                    <a:pt x="71" y="31"/>
                    <a:pt x="72" y="29"/>
                  </a:cubicBezTo>
                  <a:cubicBezTo>
                    <a:pt x="71" y="30"/>
                    <a:pt x="71" y="32"/>
                    <a:pt x="70" y="34"/>
                  </a:cubicBezTo>
                  <a:cubicBezTo>
                    <a:pt x="68" y="40"/>
                    <a:pt x="66" y="47"/>
                    <a:pt x="64" y="54"/>
                  </a:cubicBezTo>
                  <a:cubicBezTo>
                    <a:pt x="60" y="66"/>
                    <a:pt x="57" y="79"/>
                    <a:pt x="54" y="92"/>
                  </a:cubicBezTo>
                  <a:cubicBezTo>
                    <a:pt x="54" y="93"/>
                    <a:pt x="54" y="93"/>
                    <a:pt x="54" y="93"/>
                  </a:cubicBezTo>
                  <a:cubicBezTo>
                    <a:pt x="51" y="96"/>
                    <a:pt x="48" y="99"/>
                    <a:pt x="45" y="102"/>
                  </a:cubicBezTo>
                  <a:moveTo>
                    <a:pt x="55" y="92"/>
                  </a:moveTo>
                  <a:cubicBezTo>
                    <a:pt x="64" y="71"/>
                    <a:pt x="69" y="48"/>
                    <a:pt x="77" y="27"/>
                  </a:cubicBezTo>
                  <a:cubicBezTo>
                    <a:pt x="78" y="25"/>
                    <a:pt x="79" y="23"/>
                    <a:pt x="79" y="21"/>
                  </a:cubicBezTo>
                  <a:cubicBezTo>
                    <a:pt x="79" y="24"/>
                    <a:pt x="78" y="27"/>
                    <a:pt x="77" y="30"/>
                  </a:cubicBezTo>
                  <a:cubicBezTo>
                    <a:pt x="75" y="36"/>
                    <a:pt x="73" y="43"/>
                    <a:pt x="71" y="49"/>
                  </a:cubicBezTo>
                  <a:cubicBezTo>
                    <a:pt x="67" y="61"/>
                    <a:pt x="64" y="73"/>
                    <a:pt x="60" y="85"/>
                  </a:cubicBezTo>
                  <a:cubicBezTo>
                    <a:pt x="60" y="86"/>
                    <a:pt x="60" y="86"/>
                    <a:pt x="60" y="86"/>
                  </a:cubicBezTo>
                  <a:cubicBezTo>
                    <a:pt x="60" y="86"/>
                    <a:pt x="60" y="86"/>
                    <a:pt x="60" y="86"/>
                  </a:cubicBezTo>
                  <a:cubicBezTo>
                    <a:pt x="59" y="88"/>
                    <a:pt x="57" y="90"/>
                    <a:pt x="55" y="92"/>
                  </a:cubicBezTo>
                  <a:moveTo>
                    <a:pt x="107" y="31"/>
                  </a:moveTo>
                  <a:cubicBezTo>
                    <a:pt x="108" y="27"/>
                    <a:pt x="109" y="24"/>
                    <a:pt x="110" y="21"/>
                  </a:cubicBezTo>
                  <a:cubicBezTo>
                    <a:pt x="109" y="23"/>
                    <a:pt x="109" y="24"/>
                    <a:pt x="108" y="26"/>
                  </a:cubicBezTo>
                  <a:cubicBezTo>
                    <a:pt x="108" y="28"/>
                    <a:pt x="107" y="29"/>
                    <a:pt x="107" y="31"/>
                  </a:cubicBezTo>
                  <a:moveTo>
                    <a:pt x="114" y="57"/>
                  </a:moveTo>
                  <a:cubicBezTo>
                    <a:pt x="113" y="56"/>
                    <a:pt x="113" y="56"/>
                    <a:pt x="113" y="56"/>
                  </a:cubicBezTo>
                  <a:cubicBezTo>
                    <a:pt x="112" y="51"/>
                    <a:pt x="113" y="45"/>
                    <a:pt x="115" y="39"/>
                  </a:cubicBezTo>
                  <a:cubicBezTo>
                    <a:pt x="116" y="34"/>
                    <a:pt x="116" y="29"/>
                    <a:pt x="117" y="24"/>
                  </a:cubicBezTo>
                  <a:cubicBezTo>
                    <a:pt x="117" y="23"/>
                    <a:pt x="117" y="22"/>
                    <a:pt x="117" y="21"/>
                  </a:cubicBezTo>
                  <a:cubicBezTo>
                    <a:pt x="116" y="33"/>
                    <a:pt x="114" y="45"/>
                    <a:pt x="114" y="57"/>
                  </a:cubicBezTo>
                  <a:moveTo>
                    <a:pt x="75" y="21"/>
                  </a:moveTo>
                  <a:cubicBezTo>
                    <a:pt x="74" y="20"/>
                    <a:pt x="74" y="20"/>
                    <a:pt x="74" y="19"/>
                  </a:cubicBezTo>
                  <a:cubicBezTo>
                    <a:pt x="74" y="19"/>
                    <a:pt x="74" y="18"/>
                    <a:pt x="75" y="18"/>
                  </a:cubicBezTo>
                  <a:cubicBezTo>
                    <a:pt x="74" y="19"/>
                    <a:pt x="74" y="20"/>
                    <a:pt x="75" y="21"/>
                  </a:cubicBezTo>
                  <a:moveTo>
                    <a:pt x="82" y="63"/>
                  </a:moveTo>
                  <a:cubicBezTo>
                    <a:pt x="85" y="56"/>
                    <a:pt x="87" y="49"/>
                    <a:pt x="90" y="41"/>
                  </a:cubicBezTo>
                  <a:cubicBezTo>
                    <a:pt x="92" y="33"/>
                    <a:pt x="95" y="25"/>
                    <a:pt x="98" y="17"/>
                  </a:cubicBezTo>
                  <a:cubicBezTo>
                    <a:pt x="97" y="22"/>
                    <a:pt x="96" y="27"/>
                    <a:pt x="94" y="31"/>
                  </a:cubicBezTo>
                  <a:cubicBezTo>
                    <a:pt x="91" y="41"/>
                    <a:pt x="88" y="50"/>
                    <a:pt x="86" y="60"/>
                  </a:cubicBezTo>
                  <a:cubicBezTo>
                    <a:pt x="86" y="60"/>
                    <a:pt x="86" y="60"/>
                    <a:pt x="86" y="60"/>
                  </a:cubicBezTo>
                  <a:cubicBezTo>
                    <a:pt x="85" y="61"/>
                    <a:pt x="84" y="62"/>
                    <a:pt x="82" y="63"/>
                  </a:cubicBezTo>
                  <a:moveTo>
                    <a:pt x="108" y="51"/>
                  </a:moveTo>
                  <a:cubicBezTo>
                    <a:pt x="107" y="50"/>
                    <a:pt x="106" y="49"/>
                    <a:pt x="105" y="48"/>
                  </a:cubicBezTo>
                  <a:cubicBezTo>
                    <a:pt x="109" y="43"/>
                    <a:pt x="110" y="37"/>
                    <a:pt x="111" y="31"/>
                  </a:cubicBezTo>
                  <a:cubicBezTo>
                    <a:pt x="112" y="27"/>
                    <a:pt x="112" y="23"/>
                    <a:pt x="114" y="19"/>
                  </a:cubicBezTo>
                  <a:cubicBezTo>
                    <a:pt x="114" y="18"/>
                    <a:pt x="114" y="18"/>
                    <a:pt x="114" y="17"/>
                  </a:cubicBezTo>
                  <a:cubicBezTo>
                    <a:pt x="113" y="22"/>
                    <a:pt x="112" y="27"/>
                    <a:pt x="112" y="31"/>
                  </a:cubicBezTo>
                  <a:cubicBezTo>
                    <a:pt x="112" y="38"/>
                    <a:pt x="109" y="44"/>
                    <a:pt x="108" y="51"/>
                  </a:cubicBezTo>
                  <a:moveTo>
                    <a:pt x="99" y="47"/>
                  </a:moveTo>
                  <a:cubicBezTo>
                    <a:pt x="100" y="43"/>
                    <a:pt x="102" y="38"/>
                    <a:pt x="103" y="34"/>
                  </a:cubicBezTo>
                  <a:cubicBezTo>
                    <a:pt x="105" y="27"/>
                    <a:pt x="107" y="20"/>
                    <a:pt x="110" y="13"/>
                  </a:cubicBezTo>
                  <a:cubicBezTo>
                    <a:pt x="110" y="14"/>
                    <a:pt x="109" y="15"/>
                    <a:pt x="109" y="16"/>
                  </a:cubicBezTo>
                  <a:cubicBezTo>
                    <a:pt x="108" y="19"/>
                    <a:pt x="106" y="23"/>
                    <a:pt x="105" y="26"/>
                  </a:cubicBezTo>
                  <a:cubicBezTo>
                    <a:pt x="104" y="32"/>
                    <a:pt x="102" y="39"/>
                    <a:pt x="101" y="45"/>
                  </a:cubicBezTo>
                  <a:cubicBezTo>
                    <a:pt x="100" y="46"/>
                    <a:pt x="100" y="46"/>
                    <a:pt x="100" y="46"/>
                  </a:cubicBezTo>
                  <a:cubicBezTo>
                    <a:pt x="100" y="46"/>
                    <a:pt x="99" y="47"/>
                    <a:pt x="99" y="47"/>
                  </a:cubicBezTo>
                  <a:moveTo>
                    <a:pt x="73" y="18"/>
                  </a:moveTo>
                  <a:cubicBezTo>
                    <a:pt x="72" y="18"/>
                    <a:pt x="72" y="17"/>
                    <a:pt x="71" y="16"/>
                  </a:cubicBezTo>
                  <a:cubicBezTo>
                    <a:pt x="72" y="15"/>
                    <a:pt x="73" y="14"/>
                    <a:pt x="73" y="12"/>
                  </a:cubicBezTo>
                  <a:cubicBezTo>
                    <a:pt x="73" y="14"/>
                    <a:pt x="72" y="16"/>
                    <a:pt x="73" y="18"/>
                  </a:cubicBezTo>
                  <a:moveTo>
                    <a:pt x="70" y="14"/>
                  </a:moveTo>
                  <a:cubicBezTo>
                    <a:pt x="69" y="13"/>
                    <a:pt x="68" y="13"/>
                    <a:pt x="68" y="12"/>
                  </a:cubicBezTo>
                  <a:cubicBezTo>
                    <a:pt x="68" y="12"/>
                    <a:pt x="68" y="12"/>
                    <a:pt x="68" y="12"/>
                  </a:cubicBezTo>
                  <a:cubicBezTo>
                    <a:pt x="68" y="11"/>
                    <a:pt x="69" y="10"/>
                    <a:pt x="69" y="10"/>
                  </a:cubicBezTo>
                  <a:cubicBezTo>
                    <a:pt x="69" y="11"/>
                    <a:pt x="69" y="13"/>
                    <a:pt x="70" y="14"/>
                  </a:cubicBezTo>
                  <a:moveTo>
                    <a:pt x="65" y="9"/>
                  </a:moveTo>
                  <a:cubicBezTo>
                    <a:pt x="65" y="9"/>
                    <a:pt x="65" y="8"/>
                    <a:pt x="64" y="8"/>
                  </a:cubicBezTo>
                  <a:cubicBezTo>
                    <a:pt x="65" y="8"/>
                    <a:pt x="65" y="8"/>
                    <a:pt x="65" y="8"/>
                  </a:cubicBezTo>
                  <a:cubicBezTo>
                    <a:pt x="65" y="8"/>
                    <a:pt x="65" y="8"/>
                    <a:pt x="65" y="8"/>
                  </a:cubicBezTo>
                  <a:cubicBezTo>
                    <a:pt x="65" y="9"/>
                    <a:pt x="65" y="9"/>
                    <a:pt x="65" y="9"/>
                  </a:cubicBezTo>
                  <a:moveTo>
                    <a:pt x="98" y="25"/>
                  </a:moveTo>
                  <a:cubicBezTo>
                    <a:pt x="100" y="20"/>
                    <a:pt x="102" y="14"/>
                    <a:pt x="104" y="8"/>
                  </a:cubicBezTo>
                  <a:cubicBezTo>
                    <a:pt x="105" y="8"/>
                    <a:pt x="105" y="8"/>
                    <a:pt x="105" y="8"/>
                  </a:cubicBezTo>
                  <a:cubicBezTo>
                    <a:pt x="104" y="9"/>
                    <a:pt x="104" y="9"/>
                    <a:pt x="104" y="9"/>
                  </a:cubicBezTo>
                  <a:cubicBezTo>
                    <a:pt x="104" y="12"/>
                    <a:pt x="102" y="15"/>
                    <a:pt x="101" y="18"/>
                  </a:cubicBezTo>
                  <a:cubicBezTo>
                    <a:pt x="100" y="20"/>
                    <a:pt x="99" y="23"/>
                    <a:pt x="98" y="25"/>
                  </a:cubicBezTo>
                  <a:moveTo>
                    <a:pt x="80" y="25"/>
                  </a:moveTo>
                  <a:cubicBezTo>
                    <a:pt x="80" y="25"/>
                    <a:pt x="81" y="25"/>
                    <a:pt x="81" y="24"/>
                  </a:cubicBezTo>
                  <a:cubicBezTo>
                    <a:pt x="83" y="20"/>
                    <a:pt x="85" y="15"/>
                    <a:pt x="87" y="10"/>
                  </a:cubicBezTo>
                  <a:cubicBezTo>
                    <a:pt x="88" y="9"/>
                    <a:pt x="89" y="8"/>
                    <a:pt x="90" y="6"/>
                  </a:cubicBezTo>
                  <a:cubicBezTo>
                    <a:pt x="89" y="8"/>
                    <a:pt x="88" y="11"/>
                    <a:pt x="88" y="13"/>
                  </a:cubicBezTo>
                  <a:cubicBezTo>
                    <a:pt x="86" y="15"/>
                    <a:pt x="85" y="17"/>
                    <a:pt x="84" y="20"/>
                  </a:cubicBezTo>
                  <a:cubicBezTo>
                    <a:pt x="82" y="27"/>
                    <a:pt x="81" y="34"/>
                    <a:pt x="79" y="40"/>
                  </a:cubicBezTo>
                  <a:cubicBezTo>
                    <a:pt x="76" y="48"/>
                    <a:pt x="73" y="55"/>
                    <a:pt x="70" y="62"/>
                  </a:cubicBezTo>
                  <a:cubicBezTo>
                    <a:pt x="67" y="69"/>
                    <a:pt x="66" y="76"/>
                    <a:pt x="62" y="82"/>
                  </a:cubicBezTo>
                  <a:cubicBezTo>
                    <a:pt x="62" y="83"/>
                    <a:pt x="61" y="83"/>
                    <a:pt x="61" y="83"/>
                  </a:cubicBezTo>
                  <a:cubicBezTo>
                    <a:pt x="61" y="83"/>
                    <a:pt x="63" y="78"/>
                    <a:pt x="64" y="77"/>
                  </a:cubicBezTo>
                  <a:cubicBezTo>
                    <a:pt x="65" y="73"/>
                    <a:pt x="66" y="69"/>
                    <a:pt x="67" y="65"/>
                  </a:cubicBezTo>
                  <a:cubicBezTo>
                    <a:pt x="71" y="49"/>
                    <a:pt x="77" y="34"/>
                    <a:pt x="81" y="19"/>
                  </a:cubicBezTo>
                  <a:cubicBezTo>
                    <a:pt x="81" y="18"/>
                    <a:pt x="81" y="18"/>
                    <a:pt x="80" y="18"/>
                  </a:cubicBezTo>
                  <a:cubicBezTo>
                    <a:pt x="80" y="18"/>
                    <a:pt x="80" y="18"/>
                    <a:pt x="80" y="18"/>
                  </a:cubicBezTo>
                  <a:cubicBezTo>
                    <a:pt x="70" y="39"/>
                    <a:pt x="66" y="62"/>
                    <a:pt x="57" y="84"/>
                  </a:cubicBezTo>
                  <a:cubicBezTo>
                    <a:pt x="57" y="85"/>
                    <a:pt x="55" y="90"/>
                    <a:pt x="55" y="90"/>
                  </a:cubicBezTo>
                  <a:cubicBezTo>
                    <a:pt x="55" y="90"/>
                    <a:pt x="55" y="89"/>
                    <a:pt x="56" y="88"/>
                  </a:cubicBezTo>
                  <a:cubicBezTo>
                    <a:pt x="56" y="85"/>
                    <a:pt x="57" y="82"/>
                    <a:pt x="58" y="79"/>
                  </a:cubicBezTo>
                  <a:cubicBezTo>
                    <a:pt x="59" y="73"/>
                    <a:pt x="61" y="66"/>
                    <a:pt x="63" y="61"/>
                  </a:cubicBezTo>
                  <a:cubicBezTo>
                    <a:pt x="67" y="49"/>
                    <a:pt x="69" y="38"/>
                    <a:pt x="74" y="26"/>
                  </a:cubicBezTo>
                  <a:cubicBezTo>
                    <a:pt x="74" y="26"/>
                    <a:pt x="75" y="25"/>
                    <a:pt x="76" y="25"/>
                  </a:cubicBezTo>
                  <a:cubicBezTo>
                    <a:pt x="76" y="24"/>
                    <a:pt x="76" y="24"/>
                    <a:pt x="76" y="23"/>
                  </a:cubicBezTo>
                  <a:cubicBezTo>
                    <a:pt x="76" y="23"/>
                    <a:pt x="76" y="22"/>
                    <a:pt x="76" y="22"/>
                  </a:cubicBezTo>
                  <a:cubicBezTo>
                    <a:pt x="76" y="22"/>
                    <a:pt x="76" y="22"/>
                    <a:pt x="76" y="22"/>
                  </a:cubicBezTo>
                  <a:cubicBezTo>
                    <a:pt x="76" y="22"/>
                    <a:pt x="76" y="21"/>
                    <a:pt x="76" y="20"/>
                  </a:cubicBezTo>
                  <a:cubicBezTo>
                    <a:pt x="76" y="21"/>
                    <a:pt x="76" y="21"/>
                    <a:pt x="76" y="22"/>
                  </a:cubicBezTo>
                  <a:cubicBezTo>
                    <a:pt x="76" y="22"/>
                    <a:pt x="76" y="23"/>
                    <a:pt x="77" y="23"/>
                  </a:cubicBezTo>
                  <a:cubicBezTo>
                    <a:pt x="77" y="23"/>
                    <a:pt x="77" y="23"/>
                    <a:pt x="77" y="22"/>
                  </a:cubicBezTo>
                  <a:cubicBezTo>
                    <a:pt x="79" y="20"/>
                    <a:pt x="80" y="18"/>
                    <a:pt x="81" y="16"/>
                  </a:cubicBezTo>
                  <a:cubicBezTo>
                    <a:pt x="81" y="15"/>
                    <a:pt x="82" y="14"/>
                    <a:pt x="83" y="13"/>
                  </a:cubicBezTo>
                  <a:cubicBezTo>
                    <a:pt x="83" y="12"/>
                    <a:pt x="86" y="8"/>
                    <a:pt x="86" y="8"/>
                  </a:cubicBezTo>
                  <a:cubicBezTo>
                    <a:pt x="86" y="8"/>
                    <a:pt x="86" y="8"/>
                    <a:pt x="86" y="8"/>
                  </a:cubicBezTo>
                  <a:cubicBezTo>
                    <a:pt x="86" y="10"/>
                    <a:pt x="85" y="12"/>
                    <a:pt x="84" y="14"/>
                  </a:cubicBezTo>
                  <a:cubicBezTo>
                    <a:pt x="84" y="14"/>
                    <a:pt x="84" y="14"/>
                    <a:pt x="84" y="15"/>
                  </a:cubicBezTo>
                  <a:cubicBezTo>
                    <a:pt x="83" y="17"/>
                    <a:pt x="82" y="18"/>
                    <a:pt x="81" y="20"/>
                  </a:cubicBezTo>
                  <a:cubicBezTo>
                    <a:pt x="80" y="21"/>
                    <a:pt x="80" y="22"/>
                    <a:pt x="80" y="22"/>
                  </a:cubicBezTo>
                  <a:cubicBezTo>
                    <a:pt x="80" y="23"/>
                    <a:pt x="80" y="23"/>
                    <a:pt x="80" y="24"/>
                  </a:cubicBezTo>
                  <a:cubicBezTo>
                    <a:pt x="80" y="24"/>
                    <a:pt x="80" y="25"/>
                    <a:pt x="80" y="25"/>
                  </a:cubicBezTo>
                  <a:moveTo>
                    <a:pt x="74" y="72"/>
                  </a:moveTo>
                  <a:cubicBezTo>
                    <a:pt x="83" y="53"/>
                    <a:pt x="89" y="32"/>
                    <a:pt x="96" y="12"/>
                  </a:cubicBezTo>
                  <a:cubicBezTo>
                    <a:pt x="96" y="11"/>
                    <a:pt x="98" y="6"/>
                    <a:pt x="98" y="6"/>
                  </a:cubicBezTo>
                  <a:cubicBezTo>
                    <a:pt x="98" y="6"/>
                    <a:pt x="98" y="7"/>
                    <a:pt x="98" y="9"/>
                  </a:cubicBezTo>
                  <a:cubicBezTo>
                    <a:pt x="97" y="12"/>
                    <a:pt x="96" y="15"/>
                    <a:pt x="96" y="17"/>
                  </a:cubicBezTo>
                  <a:cubicBezTo>
                    <a:pt x="94" y="23"/>
                    <a:pt x="92" y="29"/>
                    <a:pt x="90" y="34"/>
                  </a:cubicBezTo>
                  <a:cubicBezTo>
                    <a:pt x="86" y="44"/>
                    <a:pt x="85" y="55"/>
                    <a:pt x="81" y="65"/>
                  </a:cubicBezTo>
                  <a:cubicBezTo>
                    <a:pt x="78" y="68"/>
                    <a:pt x="76" y="70"/>
                    <a:pt x="74" y="72"/>
                  </a:cubicBezTo>
                  <a:moveTo>
                    <a:pt x="68" y="10"/>
                  </a:moveTo>
                  <a:cubicBezTo>
                    <a:pt x="67" y="10"/>
                    <a:pt x="66" y="9"/>
                    <a:pt x="66" y="8"/>
                  </a:cubicBezTo>
                  <a:cubicBezTo>
                    <a:pt x="74" y="7"/>
                    <a:pt x="82" y="6"/>
                    <a:pt x="90" y="6"/>
                  </a:cubicBezTo>
                  <a:cubicBezTo>
                    <a:pt x="89" y="7"/>
                    <a:pt x="88" y="8"/>
                    <a:pt x="87" y="9"/>
                  </a:cubicBezTo>
                  <a:cubicBezTo>
                    <a:pt x="87" y="8"/>
                    <a:pt x="87" y="7"/>
                    <a:pt x="87" y="7"/>
                  </a:cubicBezTo>
                  <a:cubicBezTo>
                    <a:pt x="87" y="6"/>
                    <a:pt x="87" y="6"/>
                    <a:pt x="87" y="6"/>
                  </a:cubicBezTo>
                  <a:cubicBezTo>
                    <a:pt x="87" y="6"/>
                    <a:pt x="87" y="6"/>
                    <a:pt x="87" y="6"/>
                  </a:cubicBezTo>
                  <a:cubicBezTo>
                    <a:pt x="84" y="9"/>
                    <a:pt x="82" y="12"/>
                    <a:pt x="80" y="16"/>
                  </a:cubicBezTo>
                  <a:cubicBezTo>
                    <a:pt x="80" y="16"/>
                    <a:pt x="78" y="20"/>
                    <a:pt x="78" y="20"/>
                  </a:cubicBezTo>
                  <a:cubicBezTo>
                    <a:pt x="77" y="20"/>
                    <a:pt x="77" y="20"/>
                    <a:pt x="78" y="19"/>
                  </a:cubicBezTo>
                  <a:cubicBezTo>
                    <a:pt x="78" y="16"/>
                    <a:pt x="80" y="14"/>
                    <a:pt x="81" y="11"/>
                  </a:cubicBezTo>
                  <a:cubicBezTo>
                    <a:pt x="81" y="11"/>
                    <a:pt x="81" y="10"/>
                    <a:pt x="80" y="10"/>
                  </a:cubicBezTo>
                  <a:cubicBezTo>
                    <a:pt x="80" y="10"/>
                    <a:pt x="80" y="10"/>
                    <a:pt x="80" y="10"/>
                  </a:cubicBezTo>
                  <a:cubicBezTo>
                    <a:pt x="78" y="13"/>
                    <a:pt x="77" y="15"/>
                    <a:pt x="76" y="18"/>
                  </a:cubicBezTo>
                  <a:cubicBezTo>
                    <a:pt x="76" y="19"/>
                    <a:pt x="75" y="20"/>
                    <a:pt x="75" y="20"/>
                  </a:cubicBezTo>
                  <a:cubicBezTo>
                    <a:pt x="75" y="20"/>
                    <a:pt x="76" y="16"/>
                    <a:pt x="76" y="16"/>
                  </a:cubicBezTo>
                  <a:cubicBezTo>
                    <a:pt x="76" y="14"/>
                    <a:pt x="77" y="12"/>
                    <a:pt x="78" y="10"/>
                  </a:cubicBezTo>
                  <a:cubicBezTo>
                    <a:pt x="78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6" y="12"/>
                    <a:pt x="73" y="16"/>
                    <a:pt x="73" y="18"/>
                  </a:cubicBezTo>
                  <a:cubicBezTo>
                    <a:pt x="73" y="15"/>
                    <a:pt x="74" y="13"/>
                    <a:pt x="73" y="11"/>
                  </a:cubicBezTo>
                  <a:cubicBezTo>
                    <a:pt x="73" y="10"/>
                    <a:pt x="73" y="10"/>
                    <a:pt x="73" y="10"/>
                  </a:cubicBezTo>
                  <a:cubicBezTo>
                    <a:pt x="73" y="10"/>
                    <a:pt x="73" y="10"/>
                    <a:pt x="73" y="10"/>
                  </a:cubicBezTo>
                  <a:cubicBezTo>
                    <a:pt x="72" y="12"/>
                    <a:pt x="72" y="13"/>
                    <a:pt x="71" y="13"/>
                  </a:cubicBezTo>
                  <a:cubicBezTo>
                    <a:pt x="71" y="13"/>
                    <a:pt x="70" y="10"/>
                    <a:pt x="70" y="8"/>
                  </a:cubicBezTo>
                  <a:cubicBezTo>
                    <a:pt x="70" y="8"/>
                    <a:pt x="70" y="8"/>
                    <a:pt x="69" y="8"/>
                  </a:cubicBezTo>
                  <a:cubicBezTo>
                    <a:pt x="69" y="8"/>
                    <a:pt x="69" y="8"/>
                    <a:pt x="69" y="8"/>
                  </a:cubicBezTo>
                  <a:cubicBezTo>
                    <a:pt x="68" y="10"/>
                    <a:pt x="68" y="10"/>
                    <a:pt x="68" y="10"/>
                  </a:cubicBezTo>
                  <a:moveTo>
                    <a:pt x="61" y="85"/>
                  </a:moveTo>
                  <a:cubicBezTo>
                    <a:pt x="65" y="80"/>
                    <a:pt x="67" y="74"/>
                    <a:pt x="69" y="68"/>
                  </a:cubicBezTo>
                  <a:cubicBezTo>
                    <a:pt x="71" y="61"/>
                    <a:pt x="74" y="54"/>
                    <a:pt x="77" y="47"/>
                  </a:cubicBezTo>
                  <a:cubicBezTo>
                    <a:pt x="80" y="40"/>
                    <a:pt x="82" y="33"/>
                    <a:pt x="84" y="26"/>
                  </a:cubicBezTo>
                  <a:cubicBezTo>
                    <a:pt x="85" y="19"/>
                    <a:pt x="89" y="13"/>
                    <a:pt x="91" y="6"/>
                  </a:cubicBezTo>
                  <a:cubicBezTo>
                    <a:pt x="94" y="5"/>
                    <a:pt x="96" y="5"/>
                    <a:pt x="98" y="5"/>
                  </a:cubicBezTo>
                  <a:cubicBezTo>
                    <a:pt x="93" y="13"/>
                    <a:pt x="92" y="23"/>
                    <a:pt x="89" y="32"/>
                  </a:cubicBezTo>
                  <a:cubicBezTo>
                    <a:pt x="84" y="43"/>
                    <a:pt x="80" y="55"/>
                    <a:pt x="75" y="67"/>
                  </a:cubicBezTo>
                  <a:cubicBezTo>
                    <a:pt x="74" y="68"/>
                    <a:pt x="74" y="70"/>
                    <a:pt x="73" y="71"/>
                  </a:cubicBezTo>
                  <a:cubicBezTo>
                    <a:pt x="73" y="70"/>
                    <a:pt x="74" y="68"/>
                    <a:pt x="74" y="66"/>
                  </a:cubicBezTo>
                  <a:cubicBezTo>
                    <a:pt x="75" y="63"/>
                    <a:pt x="75" y="61"/>
                    <a:pt x="76" y="58"/>
                  </a:cubicBezTo>
                  <a:cubicBezTo>
                    <a:pt x="78" y="53"/>
                    <a:pt x="80" y="49"/>
                    <a:pt x="81" y="45"/>
                  </a:cubicBezTo>
                  <a:cubicBezTo>
                    <a:pt x="81" y="44"/>
                    <a:pt x="81" y="44"/>
                    <a:pt x="81" y="44"/>
                  </a:cubicBezTo>
                  <a:cubicBezTo>
                    <a:pt x="85" y="37"/>
                    <a:pt x="87" y="30"/>
                    <a:pt x="89" y="22"/>
                  </a:cubicBezTo>
                  <a:cubicBezTo>
                    <a:pt x="91" y="17"/>
                    <a:pt x="93" y="11"/>
                    <a:pt x="96" y="6"/>
                  </a:cubicBezTo>
                  <a:cubicBezTo>
                    <a:pt x="96" y="6"/>
                    <a:pt x="95" y="5"/>
                    <a:pt x="95" y="5"/>
                  </a:cubicBezTo>
                  <a:cubicBezTo>
                    <a:pt x="95" y="5"/>
                    <a:pt x="95" y="5"/>
                    <a:pt x="95" y="6"/>
                  </a:cubicBezTo>
                  <a:cubicBezTo>
                    <a:pt x="94" y="6"/>
                    <a:pt x="94" y="7"/>
                    <a:pt x="94" y="8"/>
                  </a:cubicBezTo>
                  <a:cubicBezTo>
                    <a:pt x="94" y="8"/>
                    <a:pt x="93" y="8"/>
                    <a:pt x="93" y="9"/>
                  </a:cubicBezTo>
                  <a:cubicBezTo>
                    <a:pt x="92" y="12"/>
                    <a:pt x="91" y="15"/>
                    <a:pt x="90" y="18"/>
                  </a:cubicBezTo>
                  <a:cubicBezTo>
                    <a:pt x="89" y="20"/>
                    <a:pt x="88" y="22"/>
                    <a:pt x="88" y="24"/>
                  </a:cubicBezTo>
                  <a:cubicBezTo>
                    <a:pt x="86" y="30"/>
                    <a:pt x="83" y="36"/>
                    <a:pt x="81" y="42"/>
                  </a:cubicBezTo>
                  <a:cubicBezTo>
                    <a:pt x="81" y="43"/>
                    <a:pt x="81" y="43"/>
                    <a:pt x="81" y="44"/>
                  </a:cubicBezTo>
                  <a:cubicBezTo>
                    <a:pt x="75" y="55"/>
                    <a:pt x="70" y="67"/>
                    <a:pt x="67" y="79"/>
                  </a:cubicBezTo>
                  <a:cubicBezTo>
                    <a:pt x="67" y="79"/>
                    <a:pt x="67" y="79"/>
                    <a:pt x="67" y="79"/>
                  </a:cubicBezTo>
                  <a:cubicBezTo>
                    <a:pt x="65" y="81"/>
                    <a:pt x="63" y="83"/>
                    <a:pt x="61" y="85"/>
                  </a:cubicBezTo>
                  <a:moveTo>
                    <a:pt x="94" y="25"/>
                  </a:moveTo>
                  <a:cubicBezTo>
                    <a:pt x="96" y="19"/>
                    <a:pt x="98" y="12"/>
                    <a:pt x="99" y="5"/>
                  </a:cubicBezTo>
                  <a:cubicBezTo>
                    <a:pt x="101" y="5"/>
                    <a:pt x="103" y="4"/>
                    <a:pt x="105" y="4"/>
                  </a:cubicBezTo>
                  <a:cubicBezTo>
                    <a:pt x="100" y="15"/>
                    <a:pt x="97" y="26"/>
                    <a:pt x="94" y="38"/>
                  </a:cubicBezTo>
                  <a:cubicBezTo>
                    <a:pt x="92" y="43"/>
                    <a:pt x="90" y="49"/>
                    <a:pt x="88" y="54"/>
                  </a:cubicBezTo>
                  <a:cubicBezTo>
                    <a:pt x="88" y="54"/>
                    <a:pt x="88" y="54"/>
                    <a:pt x="88" y="54"/>
                  </a:cubicBezTo>
                  <a:cubicBezTo>
                    <a:pt x="88" y="53"/>
                    <a:pt x="88" y="53"/>
                    <a:pt x="88" y="53"/>
                  </a:cubicBezTo>
                  <a:cubicBezTo>
                    <a:pt x="89" y="50"/>
                    <a:pt x="90" y="48"/>
                    <a:pt x="91" y="45"/>
                  </a:cubicBezTo>
                  <a:cubicBezTo>
                    <a:pt x="94" y="33"/>
                    <a:pt x="98" y="22"/>
                    <a:pt x="101" y="10"/>
                  </a:cubicBezTo>
                  <a:cubicBezTo>
                    <a:pt x="101" y="10"/>
                    <a:pt x="101" y="10"/>
                    <a:pt x="101" y="9"/>
                  </a:cubicBezTo>
                  <a:cubicBezTo>
                    <a:pt x="101" y="8"/>
                    <a:pt x="101" y="8"/>
                    <a:pt x="102" y="7"/>
                  </a:cubicBezTo>
                  <a:cubicBezTo>
                    <a:pt x="102" y="6"/>
                    <a:pt x="101" y="6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99" y="13"/>
                    <a:pt x="96" y="19"/>
                    <a:pt x="94" y="25"/>
                  </a:cubicBezTo>
                  <a:moveTo>
                    <a:pt x="92" y="52"/>
                  </a:moveTo>
                  <a:cubicBezTo>
                    <a:pt x="92" y="52"/>
                    <a:pt x="93" y="46"/>
                    <a:pt x="93" y="44"/>
                  </a:cubicBezTo>
                  <a:cubicBezTo>
                    <a:pt x="94" y="42"/>
                    <a:pt x="94" y="41"/>
                    <a:pt x="94" y="39"/>
                  </a:cubicBezTo>
                  <a:cubicBezTo>
                    <a:pt x="95" y="37"/>
                    <a:pt x="96" y="35"/>
                    <a:pt x="96" y="33"/>
                  </a:cubicBezTo>
                  <a:cubicBezTo>
                    <a:pt x="100" y="23"/>
                    <a:pt x="104" y="14"/>
                    <a:pt x="107" y="4"/>
                  </a:cubicBezTo>
                  <a:cubicBezTo>
                    <a:pt x="107" y="4"/>
                    <a:pt x="108" y="4"/>
                    <a:pt x="109" y="4"/>
                  </a:cubicBezTo>
                  <a:cubicBezTo>
                    <a:pt x="106" y="11"/>
                    <a:pt x="103" y="19"/>
                    <a:pt x="101" y="26"/>
                  </a:cubicBezTo>
                  <a:cubicBezTo>
                    <a:pt x="99" y="31"/>
                    <a:pt x="97" y="36"/>
                    <a:pt x="96" y="41"/>
                  </a:cubicBezTo>
                  <a:cubicBezTo>
                    <a:pt x="95" y="43"/>
                    <a:pt x="95" y="46"/>
                    <a:pt x="94" y="49"/>
                  </a:cubicBezTo>
                  <a:cubicBezTo>
                    <a:pt x="93" y="51"/>
                    <a:pt x="93" y="52"/>
                    <a:pt x="92" y="52"/>
                  </a:cubicBezTo>
                  <a:moveTo>
                    <a:pt x="97" y="49"/>
                  </a:moveTo>
                  <a:cubicBezTo>
                    <a:pt x="97" y="49"/>
                    <a:pt x="98" y="45"/>
                    <a:pt x="98" y="44"/>
                  </a:cubicBezTo>
                  <a:cubicBezTo>
                    <a:pt x="99" y="39"/>
                    <a:pt x="100" y="33"/>
                    <a:pt x="101" y="28"/>
                  </a:cubicBezTo>
                  <a:cubicBezTo>
                    <a:pt x="104" y="20"/>
                    <a:pt x="108" y="12"/>
                    <a:pt x="110" y="4"/>
                  </a:cubicBezTo>
                  <a:cubicBezTo>
                    <a:pt x="110" y="4"/>
                    <a:pt x="110" y="4"/>
                    <a:pt x="110" y="4"/>
                  </a:cubicBezTo>
                  <a:cubicBezTo>
                    <a:pt x="111" y="4"/>
                    <a:pt x="113" y="4"/>
                    <a:pt x="115" y="4"/>
                  </a:cubicBezTo>
                  <a:cubicBezTo>
                    <a:pt x="116" y="4"/>
                    <a:pt x="117" y="4"/>
                    <a:pt x="119" y="4"/>
                  </a:cubicBezTo>
                  <a:cubicBezTo>
                    <a:pt x="119" y="6"/>
                    <a:pt x="119" y="7"/>
                    <a:pt x="118" y="9"/>
                  </a:cubicBezTo>
                  <a:cubicBezTo>
                    <a:pt x="118" y="9"/>
                    <a:pt x="118" y="9"/>
                    <a:pt x="118" y="9"/>
                  </a:cubicBezTo>
                  <a:cubicBezTo>
                    <a:pt x="117" y="13"/>
                    <a:pt x="117" y="18"/>
                    <a:pt x="116" y="22"/>
                  </a:cubicBezTo>
                  <a:cubicBezTo>
                    <a:pt x="115" y="27"/>
                    <a:pt x="114" y="32"/>
                    <a:pt x="113" y="36"/>
                  </a:cubicBezTo>
                  <a:cubicBezTo>
                    <a:pt x="112" y="41"/>
                    <a:pt x="110" y="45"/>
                    <a:pt x="109" y="50"/>
                  </a:cubicBezTo>
                  <a:cubicBezTo>
                    <a:pt x="109" y="48"/>
                    <a:pt x="109" y="46"/>
                    <a:pt x="110" y="45"/>
                  </a:cubicBezTo>
                  <a:cubicBezTo>
                    <a:pt x="110" y="42"/>
                    <a:pt x="111" y="40"/>
                    <a:pt x="112" y="37"/>
                  </a:cubicBezTo>
                  <a:cubicBezTo>
                    <a:pt x="113" y="33"/>
                    <a:pt x="113" y="29"/>
                    <a:pt x="114" y="25"/>
                  </a:cubicBezTo>
                  <a:cubicBezTo>
                    <a:pt x="114" y="20"/>
                    <a:pt x="116" y="15"/>
                    <a:pt x="117" y="10"/>
                  </a:cubicBezTo>
                  <a:cubicBezTo>
                    <a:pt x="118" y="9"/>
                    <a:pt x="118" y="8"/>
                    <a:pt x="117" y="8"/>
                  </a:cubicBezTo>
                  <a:cubicBezTo>
                    <a:pt x="118" y="7"/>
                    <a:pt x="118" y="6"/>
                    <a:pt x="118" y="6"/>
                  </a:cubicBezTo>
                  <a:cubicBezTo>
                    <a:pt x="118" y="5"/>
                    <a:pt x="118" y="5"/>
                    <a:pt x="118" y="5"/>
                  </a:cubicBezTo>
                  <a:cubicBezTo>
                    <a:pt x="117" y="5"/>
                    <a:pt x="117" y="5"/>
                    <a:pt x="117" y="5"/>
                  </a:cubicBezTo>
                  <a:cubicBezTo>
                    <a:pt x="115" y="12"/>
                    <a:pt x="113" y="18"/>
                    <a:pt x="111" y="25"/>
                  </a:cubicBezTo>
                  <a:cubicBezTo>
                    <a:pt x="109" y="32"/>
                    <a:pt x="109" y="39"/>
                    <a:pt x="106" y="45"/>
                  </a:cubicBezTo>
                  <a:cubicBezTo>
                    <a:pt x="105" y="46"/>
                    <a:pt x="105" y="47"/>
                    <a:pt x="105" y="47"/>
                  </a:cubicBezTo>
                  <a:cubicBezTo>
                    <a:pt x="105" y="47"/>
                    <a:pt x="105" y="47"/>
                    <a:pt x="105" y="46"/>
                  </a:cubicBezTo>
                  <a:cubicBezTo>
                    <a:pt x="105" y="43"/>
                    <a:pt x="106" y="40"/>
                    <a:pt x="107" y="38"/>
                  </a:cubicBezTo>
                  <a:cubicBezTo>
                    <a:pt x="107" y="34"/>
                    <a:pt x="108" y="30"/>
                    <a:pt x="109" y="27"/>
                  </a:cubicBezTo>
                  <a:cubicBezTo>
                    <a:pt x="111" y="21"/>
                    <a:pt x="113" y="15"/>
                    <a:pt x="115" y="9"/>
                  </a:cubicBezTo>
                  <a:cubicBezTo>
                    <a:pt x="115" y="8"/>
                    <a:pt x="115" y="8"/>
                    <a:pt x="115" y="7"/>
                  </a:cubicBezTo>
                  <a:cubicBezTo>
                    <a:pt x="115" y="6"/>
                    <a:pt x="116" y="6"/>
                    <a:pt x="116" y="5"/>
                  </a:cubicBezTo>
                  <a:cubicBezTo>
                    <a:pt x="116" y="5"/>
                    <a:pt x="116" y="4"/>
                    <a:pt x="115" y="4"/>
                  </a:cubicBezTo>
                  <a:cubicBezTo>
                    <a:pt x="115" y="4"/>
                    <a:pt x="115" y="5"/>
                    <a:pt x="115" y="5"/>
                  </a:cubicBezTo>
                  <a:cubicBezTo>
                    <a:pt x="113" y="11"/>
                    <a:pt x="109" y="16"/>
                    <a:pt x="108" y="23"/>
                  </a:cubicBezTo>
                  <a:cubicBezTo>
                    <a:pt x="106" y="29"/>
                    <a:pt x="105" y="36"/>
                    <a:pt x="103" y="43"/>
                  </a:cubicBezTo>
                  <a:cubicBezTo>
                    <a:pt x="103" y="44"/>
                    <a:pt x="102" y="44"/>
                    <a:pt x="102" y="45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3" y="43"/>
                    <a:pt x="103" y="40"/>
                    <a:pt x="104" y="37"/>
                  </a:cubicBezTo>
                  <a:cubicBezTo>
                    <a:pt x="104" y="33"/>
                    <a:pt x="105" y="30"/>
                    <a:pt x="106" y="26"/>
                  </a:cubicBezTo>
                  <a:cubicBezTo>
                    <a:pt x="108" y="20"/>
                    <a:pt x="111" y="13"/>
                    <a:pt x="113" y="7"/>
                  </a:cubicBezTo>
                  <a:cubicBezTo>
                    <a:pt x="113" y="6"/>
                    <a:pt x="113" y="6"/>
                    <a:pt x="112" y="6"/>
                  </a:cubicBezTo>
                  <a:cubicBezTo>
                    <a:pt x="112" y="6"/>
                    <a:pt x="112" y="6"/>
                    <a:pt x="112" y="6"/>
                  </a:cubicBezTo>
                  <a:cubicBezTo>
                    <a:pt x="107" y="16"/>
                    <a:pt x="104" y="27"/>
                    <a:pt x="101" y="37"/>
                  </a:cubicBezTo>
                  <a:cubicBezTo>
                    <a:pt x="100" y="40"/>
                    <a:pt x="99" y="43"/>
                    <a:pt x="98" y="45"/>
                  </a:cubicBezTo>
                  <a:cubicBezTo>
                    <a:pt x="98" y="48"/>
                    <a:pt x="97" y="49"/>
                    <a:pt x="97" y="49"/>
                  </a:cubicBezTo>
                  <a:moveTo>
                    <a:pt x="115" y="0"/>
                  </a:moveTo>
                  <a:cubicBezTo>
                    <a:pt x="106" y="0"/>
                    <a:pt x="97" y="1"/>
                    <a:pt x="89" y="2"/>
                  </a:cubicBezTo>
                  <a:cubicBezTo>
                    <a:pt x="79" y="3"/>
                    <a:pt x="70" y="4"/>
                    <a:pt x="60" y="5"/>
                  </a:cubicBezTo>
                  <a:cubicBezTo>
                    <a:pt x="60" y="5"/>
                    <a:pt x="59" y="5"/>
                    <a:pt x="59" y="6"/>
                  </a:cubicBezTo>
                  <a:cubicBezTo>
                    <a:pt x="58" y="6"/>
                    <a:pt x="58" y="8"/>
                    <a:pt x="59" y="9"/>
                  </a:cubicBezTo>
                  <a:cubicBezTo>
                    <a:pt x="64" y="12"/>
                    <a:pt x="68" y="18"/>
                    <a:pt x="72" y="23"/>
                  </a:cubicBezTo>
                  <a:cubicBezTo>
                    <a:pt x="49" y="45"/>
                    <a:pt x="28" y="69"/>
                    <a:pt x="1" y="86"/>
                  </a:cubicBezTo>
                  <a:cubicBezTo>
                    <a:pt x="0" y="87"/>
                    <a:pt x="0" y="88"/>
                    <a:pt x="1" y="89"/>
                  </a:cubicBezTo>
                  <a:cubicBezTo>
                    <a:pt x="1" y="90"/>
                    <a:pt x="1" y="90"/>
                    <a:pt x="2" y="90"/>
                  </a:cubicBezTo>
                  <a:cubicBezTo>
                    <a:pt x="2" y="90"/>
                    <a:pt x="2" y="90"/>
                    <a:pt x="2" y="90"/>
                  </a:cubicBezTo>
                  <a:cubicBezTo>
                    <a:pt x="16" y="91"/>
                    <a:pt x="28" y="102"/>
                    <a:pt x="34" y="114"/>
                  </a:cubicBezTo>
                  <a:cubicBezTo>
                    <a:pt x="34" y="115"/>
                    <a:pt x="35" y="115"/>
                    <a:pt x="35" y="115"/>
                  </a:cubicBezTo>
                  <a:cubicBezTo>
                    <a:pt x="35" y="115"/>
                    <a:pt x="36" y="115"/>
                    <a:pt x="36" y="115"/>
                  </a:cubicBezTo>
                  <a:cubicBezTo>
                    <a:pt x="36" y="115"/>
                    <a:pt x="37" y="115"/>
                    <a:pt x="37" y="115"/>
                  </a:cubicBezTo>
                  <a:cubicBezTo>
                    <a:pt x="59" y="94"/>
                    <a:pt x="79" y="71"/>
                    <a:pt x="102" y="50"/>
                  </a:cubicBezTo>
                  <a:cubicBezTo>
                    <a:pt x="105" y="54"/>
                    <a:pt x="109" y="58"/>
                    <a:pt x="113" y="62"/>
                  </a:cubicBezTo>
                  <a:cubicBezTo>
                    <a:pt x="113" y="63"/>
                    <a:pt x="114" y="63"/>
                    <a:pt x="114" y="63"/>
                  </a:cubicBezTo>
                  <a:cubicBezTo>
                    <a:pt x="115" y="63"/>
                    <a:pt x="116" y="63"/>
                    <a:pt x="116" y="62"/>
                  </a:cubicBezTo>
                  <a:cubicBezTo>
                    <a:pt x="117" y="62"/>
                    <a:pt x="117" y="61"/>
                    <a:pt x="117" y="60"/>
                  </a:cubicBezTo>
                  <a:cubicBezTo>
                    <a:pt x="118" y="41"/>
                    <a:pt x="122" y="22"/>
                    <a:pt x="123" y="2"/>
                  </a:cubicBezTo>
                  <a:cubicBezTo>
                    <a:pt x="123" y="1"/>
                    <a:pt x="122" y="1"/>
                    <a:pt x="122" y="1"/>
                  </a:cubicBezTo>
                  <a:cubicBezTo>
                    <a:pt x="122" y="0"/>
                    <a:pt x="121" y="0"/>
                    <a:pt x="121" y="0"/>
                  </a:cubicBezTo>
                  <a:cubicBezTo>
                    <a:pt x="119" y="0"/>
                    <a:pt x="117" y="0"/>
                    <a:pt x="115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57"/>
            <p:cNvSpPr>
              <a:spLocks noEditPoints="1"/>
            </p:cNvSpPr>
            <p:nvPr/>
          </p:nvSpPr>
          <p:spPr bwMode="auto">
            <a:xfrm>
              <a:off x="4106531" y="4646539"/>
              <a:ext cx="352425" cy="185738"/>
            </a:xfrm>
            <a:custGeom>
              <a:avLst/>
              <a:gdLst>
                <a:gd name="T0" fmla="*/ 59 w 83"/>
                <a:gd name="T1" fmla="*/ 33 h 44"/>
                <a:gd name="T2" fmla="*/ 50 w 83"/>
                <a:gd name="T3" fmla="*/ 32 h 44"/>
                <a:gd name="T4" fmla="*/ 8 w 83"/>
                <a:gd name="T5" fmla="*/ 32 h 44"/>
                <a:gd name="T6" fmla="*/ 72 w 83"/>
                <a:gd name="T7" fmla="*/ 29 h 44"/>
                <a:gd name="T8" fmla="*/ 52 w 83"/>
                <a:gd name="T9" fmla="*/ 32 h 44"/>
                <a:gd name="T10" fmla="*/ 59 w 83"/>
                <a:gd name="T11" fmla="*/ 37 h 44"/>
                <a:gd name="T12" fmla="*/ 26 w 83"/>
                <a:gd name="T13" fmla="*/ 26 h 44"/>
                <a:gd name="T14" fmla="*/ 51 w 83"/>
                <a:gd name="T15" fmla="*/ 27 h 44"/>
                <a:gd name="T16" fmla="*/ 63 w 83"/>
                <a:gd name="T17" fmla="*/ 28 h 44"/>
                <a:gd name="T18" fmla="*/ 8 w 83"/>
                <a:gd name="T19" fmla="*/ 35 h 44"/>
                <a:gd name="T20" fmla="*/ 44 w 83"/>
                <a:gd name="T21" fmla="*/ 33 h 44"/>
                <a:gd name="T22" fmla="*/ 55 w 83"/>
                <a:gd name="T23" fmla="*/ 32 h 44"/>
                <a:gd name="T24" fmla="*/ 78 w 83"/>
                <a:gd name="T25" fmla="*/ 23 h 44"/>
                <a:gd name="T26" fmla="*/ 78 w 83"/>
                <a:gd name="T27" fmla="*/ 23 h 44"/>
                <a:gd name="T28" fmla="*/ 60 w 83"/>
                <a:gd name="T29" fmla="*/ 34 h 44"/>
                <a:gd name="T30" fmla="*/ 69 w 83"/>
                <a:gd name="T31" fmla="*/ 25 h 44"/>
                <a:gd name="T32" fmla="*/ 77 w 83"/>
                <a:gd name="T33" fmla="*/ 20 h 44"/>
                <a:gd name="T34" fmla="*/ 73 w 83"/>
                <a:gd name="T35" fmla="*/ 18 h 44"/>
                <a:gd name="T36" fmla="*/ 8 w 83"/>
                <a:gd name="T37" fmla="*/ 30 h 44"/>
                <a:gd name="T38" fmla="*/ 56 w 83"/>
                <a:gd name="T39" fmla="*/ 29 h 44"/>
                <a:gd name="T40" fmla="*/ 54 w 83"/>
                <a:gd name="T41" fmla="*/ 31 h 44"/>
                <a:gd name="T42" fmla="*/ 8 w 83"/>
                <a:gd name="T43" fmla="*/ 23 h 44"/>
                <a:gd name="T44" fmla="*/ 8 w 83"/>
                <a:gd name="T45" fmla="*/ 23 h 44"/>
                <a:gd name="T46" fmla="*/ 8 w 83"/>
                <a:gd name="T47" fmla="*/ 25 h 44"/>
                <a:gd name="T48" fmla="*/ 9 w 83"/>
                <a:gd name="T49" fmla="*/ 25 h 44"/>
                <a:gd name="T50" fmla="*/ 8 w 83"/>
                <a:gd name="T51" fmla="*/ 21 h 44"/>
                <a:gd name="T52" fmla="*/ 22 w 83"/>
                <a:gd name="T53" fmla="*/ 17 h 44"/>
                <a:gd name="T54" fmla="*/ 11 w 83"/>
                <a:gd name="T55" fmla="*/ 26 h 44"/>
                <a:gd name="T56" fmla="*/ 4 w 83"/>
                <a:gd name="T57" fmla="*/ 16 h 44"/>
                <a:gd name="T58" fmla="*/ 9 w 83"/>
                <a:gd name="T59" fmla="*/ 30 h 44"/>
                <a:gd name="T60" fmla="*/ 9 w 83"/>
                <a:gd name="T61" fmla="*/ 30 h 44"/>
                <a:gd name="T62" fmla="*/ 9 w 83"/>
                <a:gd name="T63" fmla="*/ 33 h 44"/>
                <a:gd name="T64" fmla="*/ 11 w 83"/>
                <a:gd name="T65" fmla="*/ 31 h 44"/>
                <a:gd name="T66" fmla="*/ 36 w 83"/>
                <a:gd name="T67" fmla="*/ 20 h 44"/>
                <a:gd name="T68" fmla="*/ 48 w 83"/>
                <a:gd name="T69" fmla="*/ 17 h 44"/>
                <a:gd name="T70" fmla="*/ 37 w 83"/>
                <a:gd name="T71" fmla="*/ 33 h 44"/>
                <a:gd name="T72" fmla="*/ 37 w 83"/>
                <a:gd name="T73" fmla="*/ 33 h 44"/>
                <a:gd name="T74" fmla="*/ 52 w 83"/>
                <a:gd name="T75" fmla="*/ 14 h 44"/>
                <a:gd name="T76" fmla="*/ 75 w 83"/>
                <a:gd name="T77" fmla="*/ 16 h 44"/>
                <a:gd name="T78" fmla="*/ 71 w 83"/>
                <a:gd name="T79" fmla="*/ 17 h 44"/>
                <a:gd name="T80" fmla="*/ 53 w 83"/>
                <a:gd name="T81" fmla="*/ 17 h 44"/>
                <a:gd name="T82" fmla="*/ 47 w 83"/>
                <a:gd name="T83" fmla="*/ 24 h 44"/>
                <a:gd name="T84" fmla="*/ 40 w 83"/>
                <a:gd name="T85" fmla="*/ 31 h 44"/>
                <a:gd name="T86" fmla="*/ 68 w 83"/>
                <a:gd name="T87" fmla="*/ 14 h 44"/>
                <a:gd name="T88" fmla="*/ 32 w 83"/>
                <a:gd name="T89" fmla="*/ 34 h 44"/>
                <a:gd name="T90" fmla="*/ 65 w 83"/>
                <a:gd name="T91" fmla="*/ 11 h 44"/>
                <a:gd name="T92" fmla="*/ 65 w 83"/>
                <a:gd name="T93" fmla="*/ 12 h 44"/>
                <a:gd name="T94" fmla="*/ 28 w 83"/>
                <a:gd name="T95" fmla="*/ 34 h 44"/>
                <a:gd name="T96" fmla="*/ 24 w 83"/>
                <a:gd name="T97" fmla="*/ 33 h 44"/>
                <a:gd name="T98" fmla="*/ 56 w 83"/>
                <a:gd name="T99" fmla="*/ 13 h 44"/>
                <a:gd name="T100" fmla="*/ 56 w 83"/>
                <a:gd name="T101" fmla="*/ 12 h 44"/>
                <a:gd name="T102" fmla="*/ 56 w 83"/>
                <a:gd name="T103" fmla="*/ 8 h 44"/>
                <a:gd name="T104" fmla="*/ 66 w 83"/>
                <a:gd name="T105" fmla="*/ 11 h 44"/>
                <a:gd name="T106" fmla="*/ 58 w 83"/>
                <a:gd name="T107" fmla="*/ 11 h 44"/>
                <a:gd name="T108" fmla="*/ 59 w 83"/>
                <a:gd name="T109" fmla="*/ 7 h 44"/>
                <a:gd name="T110" fmla="*/ 56 w 83"/>
                <a:gd name="T111" fmla="*/ 3 h 44"/>
                <a:gd name="T112" fmla="*/ 2 w 83"/>
                <a:gd name="T113" fmla="*/ 13 h 44"/>
                <a:gd name="T114" fmla="*/ 7 w 83"/>
                <a:gd name="T115" fmla="*/ 38 h 44"/>
                <a:gd name="T116" fmla="*/ 83 w 83"/>
                <a:gd name="T117" fmla="*/ 21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83" h="44">
                  <a:moveTo>
                    <a:pt x="59" y="40"/>
                  </a:moveTo>
                  <a:cubicBezTo>
                    <a:pt x="59" y="39"/>
                    <a:pt x="59" y="38"/>
                    <a:pt x="59" y="38"/>
                  </a:cubicBezTo>
                  <a:cubicBezTo>
                    <a:pt x="63" y="35"/>
                    <a:pt x="66" y="33"/>
                    <a:pt x="69" y="31"/>
                  </a:cubicBezTo>
                  <a:cubicBezTo>
                    <a:pt x="69" y="32"/>
                    <a:pt x="68" y="32"/>
                    <a:pt x="67" y="33"/>
                  </a:cubicBezTo>
                  <a:cubicBezTo>
                    <a:pt x="64" y="35"/>
                    <a:pt x="61" y="37"/>
                    <a:pt x="59" y="40"/>
                  </a:cubicBezTo>
                  <a:moveTo>
                    <a:pt x="59" y="34"/>
                  </a:move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61" y="32"/>
                    <a:pt x="62" y="31"/>
                    <a:pt x="64" y="30"/>
                  </a:cubicBezTo>
                  <a:cubicBezTo>
                    <a:pt x="62" y="31"/>
                    <a:pt x="60" y="32"/>
                    <a:pt x="59" y="34"/>
                  </a:cubicBezTo>
                  <a:moveTo>
                    <a:pt x="48" y="32"/>
                  </a:moveTo>
                  <a:cubicBezTo>
                    <a:pt x="50" y="31"/>
                    <a:pt x="52" y="30"/>
                    <a:pt x="54" y="29"/>
                  </a:cubicBezTo>
                  <a:cubicBezTo>
                    <a:pt x="53" y="30"/>
                    <a:pt x="51" y="31"/>
                    <a:pt x="50" y="32"/>
                  </a:cubicBezTo>
                  <a:cubicBezTo>
                    <a:pt x="50" y="32"/>
                    <a:pt x="50" y="32"/>
                    <a:pt x="50" y="32"/>
                  </a:cubicBezTo>
                  <a:cubicBezTo>
                    <a:pt x="50" y="32"/>
                    <a:pt x="49" y="32"/>
                    <a:pt x="48" y="32"/>
                  </a:cubicBezTo>
                  <a:moveTo>
                    <a:pt x="33" y="34"/>
                  </a:moveTo>
                  <a:cubicBezTo>
                    <a:pt x="36" y="32"/>
                    <a:pt x="39" y="30"/>
                    <a:pt x="42" y="28"/>
                  </a:cubicBezTo>
                  <a:cubicBezTo>
                    <a:pt x="40" y="30"/>
                    <a:pt x="38" y="31"/>
                    <a:pt x="36" y="33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5" y="34"/>
                    <a:pt x="34" y="34"/>
                    <a:pt x="33" y="34"/>
                  </a:cubicBezTo>
                  <a:moveTo>
                    <a:pt x="8" y="32"/>
                  </a:moveTo>
                  <a:cubicBezTo>
                    <a:pt x="8" y="32"/>
                    <a:pt x="8" y="31"/>
                    <a:pt x="8" y="31"/>
                  </a:cubicBezTo>
                  <a:cubicBezTo>
                    <a:pt x="10" y="30"/>
                    <a:pt x="12" y="29"/>
                    <a:pt x="13" y="28"/>
                  </a:cubicBezTo>
                  <a:cubicBezTo>
                    <a:pt x="12" y="30"/>
                    <a:pt x="10" y="31"/>
                    <a:pt x="8" y="32"/>
                  </a:cubicBezTo>
                  <a:moveTo>
                    <a:pt x="59" y="41"/>
                  </a:moveTo>
                  <a:cubicBezTo>
                    <a:pt x="59" y="41"/>
                    <a:pt x="59" y="41"/>
                    <a:pt x="59" y="41"/>
                  </a:cubicBezTo>
                  <a:cubicBezTo>
                    <a:pt x="61" y="38"/>
                    <a:pt x="64" y="36"/>
                    <a:pt x="66" y="34"/>
                  </a:cubicBezTo>
                  <a:cubicBezTo>
                    <a:pt x="68" y="33"/>
                    <a:pt x="70" y="30"/>
                    <a:pt x="72" y="29"/>
                  </a:cubicBezTo>
                  <a:cubicBezTo>
                    <a:pt x="73" y="28"/>
                    <a:pt x="73" y="28"/>
                    <a:pt x="74" y="27"/>
                  </a:cubicBezTo>
                  <a:cubicBezTo>
                    <a:pt x="69" y="32"/>
                    <a:pt x="64" y="36"/>
                    <a:pt x="59" y="41"/>
                  </a:cubicBezTo>
                  <a:moveTo>
                    <a:pt x="52" y="32"/>
                  </a:moveTo>
                  <a:cubicBezTo>
                    <a:pt x="55" y="31"/>
                    <a:pt x="58" y="28"/>
                    <a:pt x="61" y="27"/>
                  </a:cubicBezTo>
                  <a:cubicBezTo>
                    <a:pt x="61" y="26"/>
                    <a:pt x="61" y="26"/>
                    <a:pt x="61" y="26"/>
                  </a:cubicBezTo>
                  <a:cubicBezTo>
                    <a:pt x="59" y="28"/>
                    <a:pt x="57" y="30"/>
                    <a:pt x="55" y="32"/>
                  </a:cubicBezTo>
                  <a:cubicBezTo>
                    <a:pt x="54" y="32"/>
                    <a:pt x="53" y="32"/>
                    <a:pt x="52" y="32"/>
                  </a:cubicBezTo>
                  <a:moveTo>
                    <a:pt x="59" y="37"/>
                  </a:moveTo>
                  <a:cubicBezTo>
                    <a:pt x="59" y="36"/>
                    <a:pt x="59" y="35"/>
                    <a:pt x="59" y="35"/>
                  </a:cubicBezTo>
                  <a:cubicBezTo>
                    <a:pt x="62" y="34"/>
                    <a:pt x="65" y="31"/>
                    <a:pt x="68" y="29"/>
                  </a:cubicBezTo>
                  <a:cubicBezTo>
                    <a:pt x="69" y="28"/>
                    <a:pt x="71" y="26"/>
                    <a:pt x="73" y="25"/>
                  </a:cubicBezTo>
                  <a:cubicBezTo>
                    <a:pt x="74" y="25"/>
                    <a:pt x="74" y="25"/>
                    <a:pt x="74" y="25"/>
                  </a:cubicBezTo>
                  <a:cubicBezTo>
                    <a:pt x="72" y="26"/>
                    <a:pt x="70" y="28"/>
                    <a:pt x="68" y="30"/>
                  </a:cubicBezTo>
                  <a:cubicBezTo>
                    <a:pt x="65" y="33"/>
                    <a:pt x="62" y="34"/>
                    <a:pt x="59" y="37"/>
                  </a:cubicBezTo>
                  <a:moveTo>
                    <a:pt x="66" y="28"/>
                  </a:moveTo>
                  <a:cubicBezTo>
                    <a:pt x="68" y="27"/>
                    <a:pt x="69" y="26"/>
                    <a:pt x="71" y="25"/>
                  </a:cubicBezTo>
                  <a:cubicBezTo>
                    <a:pt x="70" y="25"/>
                    <a:pt x="69" y="26"/>
                    <a:pt x="68" y="26"/>
                  </a:cubicBezTo>
                  <a:cubicBezTo>
                    <a:pt x="67" y="27"/>
                    <a:pt x="67" y="27"/>
                    <a:pt x="66" y="28"/>
                  </a:cubicBezTo>
                  <a:moveTo>
                    <a:pt x="8" y="36"/>
                  </a:moveTo>
                  <a:cubicBezTo>
                    <a:pt x="11" y="35"/>
                    <a:pt x="13" y="34"/>
                    <a:pt x="16" y="32"/>
                  </a:cubicBezTo>
                  <a:cubicBezTo>
                    <a:pt x="19" y="30"/>
                    <a:pt x="22" y="28"/>
                    <a:pt x="26" y="26"/>
                  </a:cubicBezTo>
                  <a:cubicBezTo>
                    <a:pt x="28" y="25"/>
                    <a:pt x="30" y="24"/>
                    <a:pt x="32" y="23"/>
                  </a:cubicBezTo>
                  <a:cubicBezTo>
                    <a:pt x="31" y="24"/>
                    <a:pt x="31" y="24"/>
                    <a:pt x="31" y="24"/>
                  </a:cubicBezTo>
                  <a:cubicBezTo>
                    <a:pt x="26" y="28"/>
                    <a:pt x="20" y="32"/>
                    <a:pt x="14" y="35"/>
                  </a:cubicBezTo>
                  <a:cubicBezTo>
                    <a:pt x="14" y="36"/>
                    <a:pt x="14" y="36"/>
                    <a:pt x="14" y="36"/>
                  </a:cubicBezTo>
                  <a:cubicBezTo>
                    <a:pt x="12" y="36"/>
                    <a:pt x="10" y="36"/>
                    <a:pt x="8" y="36"/>
                  </a:cubicBezTo>
                  <a:moveTo>
                    <a:pt x="49" y="29"/>
                  </a:moveTo>
                  <a:cubicBezTo>
                    <a:pt x="50" y="29"/>
                    <a:pt x="51" y="28"/>
                    <a:pt x="51" y="27"/>
                  </a:cubicBezTo>
                  <a:cubicBezTo>
                    <a:pt x="54" y="26"/>
                    <a:pt x="56" y="24"/>
                    <a:pt x="59" y="23"/>
                  </a:cubicBezTo>
                  <a:cubicBezTo>
                    <a:pt x="59" y="23"/>
                    <a:pt x="59" y="23"/>
                    <a:pt x="59" y="23"/>
                  </a:cubicBezTo>
                  <a:cubicBezTo>
                    <a:pt x="58" y="23"/>
                    <a:pt x="58" y="24"/>
                    <a:pt x="57" y="24"/>
                  </a:cubicBezTo>
                  <a:cubicBezTo>
                    <a:pt x="54" y="26"/>
                    <a:pt x="52" y="27"/>
                    <a:pt x="50" y="29"/>
                  </a:cubicBezTo>
                  <a:cubicBezTo>
                    <a:pt x="49" y="29"/>
                    <a:pt x="49" y="29"/>
                    <a:pt x="49" y="29"/>
                  </a:cubicBezTo>
                  <a:moveTo>
                    <a:pt x="56" y="32"/>
                  </a:moveTo>
                  <a:cubicBezTo>
                    <a:pt x="59" y="31"/>
                    <a:pt x="61" y="29"/>
                    <a:pt x="63" y="28"/>
                  </a:cubicBezTo>
                  <a:cubicBezTo>
                    <a:pt x="66" y="25"/>
                    <a:pt x="70" y="23"/>
                    <a:pt x="74" y="22"/>
                  </a:cubicBezTo>
                  <a:cubicBezTo>
                    <a:pt x="73" y="22"/>
                    <a:pt x="73" y="22"/>
                    <a:pt x="72" y="22"/>
                  </a:cubicBezTo>
                  <a:cubicBezTo>
                    <a:pt x="70" y="23"/>
                    <a:pt x="69" y="24"/>
                    <a:pt x="67" y="25"/>
                  </a:cubicBezTo>
                  <a:cubicBezTo>
                    <a:pt x="64" y="27"/>
                    <a:pt x="61" y="30"/>
                    <a:pt x="58" y="32"/>
                  </a:cubicBezTo>
                  <a:cubicBezTo>
                    <a:pt x="58" y="32"/>
                    <a:pt x="58" y="32"/>
                    <a:pt x="58" y="32"/>
                  </a:cubicBezTo>
                  <a:cubicBezTo>
                    <a:pt x="57" y="32"/>
                    <a:pt x="57" y="32"/>
                    <a:pt x="56" y="32"/>
                  </a:cubicBezTo>
                  <a:moveTo>
                    <a:pt x="8" y="35"/>
                  </a:moveTo>
                  <a:cubicBezTo>
                    <a:pt x="8" y="35"/>
                    <a:pt x="8" y="34"/>
                    <a:pt x="8" y="33"/>
                  </a:cubicBezTo>
                  <a:cubicBezTo>
                    <a:pt x="10" y="33"/>
                    <a:pt x="12" y="32"/>
                    <a:pt x="13" y="30"/>
                  </a:cubicBezTo>
                  <a:cubicBezTo>
                    <a:pt x="16" y="29"/>
                    <a:pt x="19" y="27"/>
                    <a:pt x="22" y="26"/>
                  </a:cubicBezTo>
                  <a:cubicBezTo>
                    <a:pt x="25" y="24"/>
                    <a:pt x="29" y="21"/>
                    <a:pt x="32" y="19"/>
                  </a:cubicBezTo>
                  <a:cubicBezTo>
                    <a:pt x="29" y="21"/>
                    <a:pt x="27" y="23"/>
                    <a:pt x="24" y="24"/>
                  </a:cubicBezTo>
                  <a:cubicBezTo>
                    <a:pt x="19" y="28"/>
                    <a:pt x="14" y="32"/>
                    <a:pt x="8" y="35"/>
                  </a:cubicBezTo>
                  <a:moveTo>
                    <a:pt x="44" y="33"/>
                  </a:moveTo>
                  <a:cubicBezTo>
                    <a:pt x="48" y="31"/>
                    <a:pt x="51" y="28"/>
                    <a:pt x="55" y="26"/>
                  </a:cubicBezTo>
                  <a:cubicBezTo>
                    <a:pt x="59" y="24"/>
                    <a:pt x="63" y="22"/>
                    <a:pt x="67" y="19"/>
                  </a:cubicBezTo>
                  <a:cubicBezTo>
                    <a:pt x="65" y="21"/>
                    <a:pt x="63" y="22"/>
                    <a:pt x="60" y="23"/>
                  </a:cubicBezTo>
                  <a:cubicBezTo>
                    <a:pt x="56" y="26"/>
                    <a:pt x="51" y="29"/>
                    <a:pt x="47" y="32"/>
                  </a:cubicBezTo>
                  <a:cubicBezTo>
                    <a:pt x="47" y="33"/>
                    <a:pt x="47" y="33"/>
                    <a:pt x="47" y="33"/>
                  </a:cubicBezTo>
                  <a:cubicBezTo>
                    <a:pt x="46" y="33"/>
                    <a:pt x="45" y="33"/>
                    <a:pt x="44" y="33"/>
                  </a:cubicBezTo>
                  <a:moveTo>
                    <a:pt x="55" y="32"/>
                  </a:moveTo>
                  <a:cubicBezTo>
                    <a:pt x="55" y="32"/>
                    <a:pt x="57" y="31"/>
                    <a:pt x="57" y="30"/>
                  </a:cubicBezTo>
                  <a:cubicBezTo>
                    <a:pt x="60" y="28"/>
                    <a:pt x="62" y="26"/>
                    <a:pt x="65" y="25"/>
                  </a:cubicBezTo>
                  <a:cubicBezTo>
                    <a:pt x="69" y="23"/>
                    <a:pt x="73" y="20"/>
                    <a:pt x="77" y="18"/>
                  </a:cubicBezTo>
                  <a:cubicBezTo>
                    <a:pt x="77" y="18"/>
                    <a:pt x="77" y="18"/>
                    <a:pt x="77" y="18"/>
                  </a:cubicBezTo>
                  <a:cubicBezTo>
                    <a:pt x="78" y="19"/>
                    <a:pt x="79" y="20"/>
                    <a:pt x="80" y="21"/>
                  </a:cubicBezTo>
                  <a:cubicBezTo>
                    <a:pt x="80" y="22"/>
                    <a:pt x="79" y="22"/>
                    <a:pt x="79" y="23"/>
                  </a:cubicBezTo>
                  <a:cubicBezTo>
                    <a:pt x="78" y="23"/>
                    <a:pt x="78" y="23"/>
                    <a:pt x="78" y="23"/>
                  </a:cubicBezTo>
                  <a:cubicBezTo>
                    <a:pt x="76" y="24"/>
                    <a:pt x="75" y="26"/>
                    <a:pt x="73" y="28"/>
                  </a:cubicBezTo>
                  <a:cubicBezTo>
                    <a:pt x="71" y="29"/>
                    <a:pt x="69" y="31"/>
                    <a:pt x="66" y="32"/>
                  </a:cubicBezTo>
                  <a:cubicBezTo>
                    <a:pt x="64" y="34"/>
                    <a:pt x="62" y="35"/>
                    <a:pt x="60" y="37"/>
                  </a:cubicBezTo>
                  <a:cubicBezTo>
                    <a:pt x="60" y="36"/>
                    <a:pt x="61" y="35"/>
                    <a:pt x="62" y="35"/>
                  </a:cubicBezTo>
                  <a:cubicBezTo>
                    <a:pt x="63" y="34"/>
                    <a:pt x="64" y="33"/>
                    <a:pt x="66" y="32"/>
                  </a:cubicBezTo>
                  <a:cubicBezTo>
                    <a:pt x="68" y="31"/>
                    <a:pt x="69" y="29"/>
                    <a:pt x="71" y="28"/>
                  </a:cubicBezTo>
                  <a:cubicBezTo>
                    <a:pt x="73" y="26"/>
                    <a:pt x="75" y="24"/>
                    <a:pt x="78" y="23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79" y="21"/>
                    <a:pt x="79" y="21"/>
                    <a:pt x="79" y="21"/>
                  </a:cubicBezTo>
                  <a:cubicBezTo>
                    <a:pt x="76" y="23"/>
                    <a:pt x="73" y="25"/>
                    <a:pt x="70" y="27"/>
                  </a:cubicBezTo>
                  <a:cubicBezTo>
                    <a:pt x="67" y="29"/>
                    <a:pt x="64" y="32"/>
                    <a:pt x="60" y="34"/>
                  </a:cubicBezTo>
                  <a:cubicBezTo>
                    <a:pt x="60" y="34"/>
                    <a:pt x="60" y="34"/>
                    <a:pt x="59" y="34"/>
                  </a:cubicBezTo>
                  <a:cubicBezTo>
                    <a:pt x="59" y="34"/>
                    <a:pt x="59" y="34"/>
                    <a:pt x="60" y="34"/>
                  </a:cubicBezTo>
                  <a:cubicBezTo>
                    <a:pt x="61" y="33"/>
                    <a:pt x="62" y="32"/>
                    <a:pt x="63" y="31"/>
                  </a:cubicBezTo>
                  <a:cubicBezTo>
                    <a:pt x="65" y="29"/>
                    <a:pt x="67" y="28"/>
                    <a:pt x="68" y="27"/>
                  </a:cubicBezTo>
                  <a:cubicBezTo>
                    <a:pt x="71" y="25"/>
                    <a:pt x="74" y="23"/>
                    <a:pt x="77" y="21"/>
                  </a:cubicBezTo>
                  <a:cubicBezTo>
                    <a:pt x="77" y="21"/>
                    <a:pt x="78" y="21"/>
                    <a:pt x="78" y="21"/>
                  </a:cubicBezTo>
                  <a:cubicBezTo>
                    <a:pt x="78" y="21"/>
                    <a:pt x="78" y="20"/>
                    <a:pt x="79" y="20"/>
                  </a:cubicBezTo>
                  <a:cubicBezTo>
                    <a:pt x="78" y="20"/>
                    <a:pt x="78" y="20"/>
                    <a:pt x="78" y="20"/>
                  </a:cubicBezTo>
                  <a:cubicBezTo>
                    <a:pt x="75" y="22"/>
                    <a:pt x="72" y="23"/>
                    <a:pt x="69" y="25"/>
                  </a:cubicBezTo>
                  <a:cubicBezTo>
                    <a:pt x="66" y="27"/>
                    <a:pt x="63" y="30"/>
                    <a:pt x="60" y="31"/>
                  </a:cubicBezTo>
                  <a:cubicBezTo>
                    <a:pt x="60" y="32"/>
                    <a:pt x="59" y="32"/>
                    <a:pt x="59" y="32"/>
                  </a:cubicBezTo>
                  <a:cubicBezTo>
                    <a:pt x="59" y="32"/>
                    <a:pt x="59" y="32"/>
                    <a:pt x="59" y="32"/>
                  </a:cubicBezTo>
                  <a:cubicBezTo>
                    <a:pt x="60" y="31"/>
                    <a:pt x="61" y="30"/>
                    <a:pt x="62" y="29"/>
                  </a:cubicBezTo>
                  <a:cubicBezTo>
                    <a:pt x="64" y="28"/>
                    <a:pt x="66" y="27"/>
                    <a:pt x="67" y="26"/>
                  </a:cubicBezTo>
                  <a:cubicBezTo>
                    <a:pt x="70" y="24"/>
                    <a:pt x="74" y="22"/>
                    <a:pt x="77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1" y="22"/>
                    <a:pt x="66" y="25"/>
                    <a:pt x="61" y="28"/>
                  </a:cubicBezTo>
                  <a:cubicBezTo>
                    <a:pt x="60" y="29"/>
                    <a:pt x="58" y="30"/>
                    <a:pt x="57" y="31"/>
                  </a:cubicBezTo>
                  <a:cubicBezTo>
                    <a:pt x="56" y="32"/>
                    <a:pt x="55" y="32"/>
                    <a:pt x="55" y="32"/>
                  </a:cubicBezTo>
                  <a:moveTo>
                    <a:pt x="64" y="22"/>
                  </a:moveTo>
                  <a:cubicBezTo>
                    <a:pt x="67" y="21"/>
                    <a:pt x="70" y="19"/>
                    <a:pt x="73" y="18"/>
                  </a:cubicBezTo>
                  <a:cubicBezTo>
                    <a:pt x="73" y="18"/>
                    <a:pt x="73" y="18"/>
                    <a:pt x="73" y="18"/>
                  </a:cubicBezTo>
                  <a:cubicBezTo>
                    <a:pt x="73" y="18"/>
                    <a:pt x="73" y="18"/>
                    <a:pt x="73" y="18"/>
                  </a:cubicBezTo>
                  <a:cubicBezTo>
                    <a:pt x="71" y="19"/>
                    <a:pt x="70" y="20"/>
                    <a:pt x="68" y="20"/>
                  </a:cubicBezTo>
                  <a:cubicBezTo>
                    <a:pt x="67" y="21"/>
                    <a:pt x="66" y="22"/>
                    <a:pt x="64" y="22"/>
                  </a:cubicBezTo>
                  <a:moveTo>
                    <a:pt x="7" y="21"/>
                  </a:moveTo>
                  <a:cubicBezTo>
                    <a:pt x="7" y="20"/>
                    <a:pt x="6" y="20"/>
                    <a:pt x="6" y="19"/>
                  </a:cubicBezTo>
                  <a:cubicBezTo>
                    <a:pt x="8" y="18"/>
                    <a:pt x="9" y="18"/>
                    <a:pt x="11" y="17"/>
                  </a:cubicBezTo>
                  <a:cubicBezTo>
                    <a:pt x="10" y="17"/>
                    <a:pt x="8" y="20"/>
                    <a:pt x="7" y="21"/>
                  </a:cubicBezTo>
                  <a:moveTo>
                    <a:pt x="8" y="30"/>
                  </a:moveTo>
                  <a:cubicBezTo>
                    <a:pt x="8" y="29"/>
                    <a:pt x="8" y="28"/>
                    <a:pt x="8" y="28"/>
                  </a:cubicBezTo>
                  <a:cubicBezTo>
                    <a:pt x="15" y="25"/>
                    <a:pt x="21" y="20"/>
                    <a:pt x="28" y="17"/>
                  </a:cubicBezTo>
                  <a:cubicBezTo>
                    <a:pt x="27" y="17"/>
                    <a:pt x="27" y="18"/>
                    <a:pt x="26" y="18"/>
                  </a:cubicBezTo>
                  <a:cubicBezTo>
                    <a:pt x="24" y="19"/>
                    <a:pt x="22" y="21"/>
                    <a:pt x="20" y="22"/>
                  </a:cubicBezTo>
                  <a:cubicBezTo>
                    <a:pt x="16" y="25"/>
                    <a:pt x="12" y="27"/>
                    <a:pt x="8" y="30"/>
                  </a:cubicBezTo>
                  <a:moveTo>
                    <a:pt x="52" y="32"/>
                  </a:moveTo>
                  <a:cubicBezTo>
                    <a:pt x="52" y="32"/>
                    <a:pt x="55" y="29"/>
                    <a:pt x="56" y="29"/>
                  </a:cubicBezTo>
                  <a:cubicBezTo>
                    <a:pt x="56" y="28"/>
                    <a:pt x="57" y="27"/>
                    <a:pt x="58" y="27"/>
                  </a:cubicBezTo>
                  <a:cubicBezTo>
                    <a:pt x="59" y="26"/>
                    <a:pt x="60" y="26"/>
                    <a:pt x="61" y="25"/>
                  </a:cubicBezTo>
                  <a:cubicBezTo>
                    <a:pt x="66" y="22"/>
                    <a:pt x="71" y="20"/>
                    <a:pt x="75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2" y="19"/>
                    <a:pt x="68" y="21"/>
                    <a:pt x="65" y="24"/>
                  </a:cubicBezTo>
                  <a:cubicBezTo>
                    <a:pt x="62" y="25"/>
                    <a:pt x="60" y="26"/>
                    <a:pt x="58" y="28"/>
                  </a:cubicBezTo>
                  <a:cubicBezTo>
                    <a:pt x="57" y="29"/>
                    <a:pt x="55" y="30"/>
                    <a:pt x="54" y="31"/>
                  </a:cubicBezTo>
                  <a:cubicBezTo>
                    <a:pt x="53" y="31"/>
                    <a:pt x="52" y="32"/>
                    <a:pt x="52" y="32"/>
                  </a:cubicBezTo>
                  <a:moveTo>
                    <a:pt x="8" y="23"/>
                  </a:moveTo>
                  <a:cubicBezTo>
                    <a:pt x="7" y="23"/>
                    <a:pt x="7" y="22"/>
                    <a:pt x="7" y="22"/>
                  </a:cubicBezTo>
                  <a:cubicBezTo>
                    <a:pt x="10" y="21"/>
                    <a:pt x="12" y="19"/>
                    <a:pt x="14" y="18"/>
                  </a:cubicBezTo>
                  <a:cubicBezTo>
                    <a:pt x="15" y="17"/>
                    <a:pt x="15" y="17"/>
                    <a:pt x="16" y="17"/>
                  </a:cubicBezTo>
                  <a:cubicBezTo>
                    <a:pt x="15" y="18"/>
                    <a:pt x="14" y="19"/>
                    <a:pt x="12" y="20"/>
                  </a:cubicBezTo>
                  <a:cubicBezTo>
                    <a:pt x="11" y="21"/>
                    <a:pt x="9" y="22"/>
                    <a:pt x="8" y="23"/>
                  </a:cubicBezTo>
                  <a:moveTo>
                    <a:pt x="8" y="23"/>
                  </a:moveTo>
                  <a:cubicBezTo>
                    <a:pt x="8" y="23"/>
                    <a:pt x="11" y="21"/>
                    <a:pt x="12" y="21"/>
                  </a:cubicBezTo>
                  <a:cubicBezTo>
                    <a:pt x="14" y="19"/>
                    <a:pt x="15" y="18"/>
                    <a:pt x="17" y="16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8" y="16"/>
                    <a:pt x="19" y="16"/>
                    <a:pt x="20" y="16"/>
                  </a:cubicBezTo>
                  <a:cubicBezTo>
                    <a:pt x="17" y="18"/>
                    <a:pt x="14" y="21"/>
                    <a:pt x="10" y="22"/>
                  </a:cubicBezTo>
                  <a:cubicBezTo>
                    <a:pt x="9" y="23"/>
                    <a:pt x="8" y="23"/>
                    <a:pt x="8" y="23"/>
                  </a:cubicBezTo>
                  <a:moveTo>
                    <a:pt x="8" y="25"/>
                  </a:moveTo>
                  <a:cubicBezTo>
                    <a:pt x="8" y="24"/>
                    <a:pt x="8" y="24"/>
                    <a:pt x="8" y="24"/>
                  </a:cubicBezTo>
                  <a:cubicBezTo>
                    <a:pt x="10" y="23"/>
                    <a:pt x="12" y="22"/>
                    <a:pt x="15" y="20"/>
                  </a:cubicBezTo>
                  <a:cubicBezTo>
                    <a:pt x="16" y="19"/>
                    <a:pt x="17" y="19"/>
                    <a:pt x="19" y="18"/>
                  </a:cubicBezTo>
                  <a:cubicBezTo>
                    <a:pt x="19" y="17"/>
                    <a:pt x="20" y="17"/>
                    <a:pt x="21" y="16"/>
                  </a:cubicBezTo>
                  <a:cubicBezTo>
                    <a:pt x="21" y="16"/>
                    <a:pt x="21" y="16"/>
                    <a:pt x="21" y="16"/>
                  </a:cubicBezTo>
                  <a:cubicBezTo>
                    <a:pt x="18" y="20"/>
                    <a:pt x="12" y="22"/>
                    <a:pt x="8" y="25"/>
                  </a:cubicBezTo>
                  <a:moveTo>
                    <a:pt x="9" y="25"/>
                  </a:moveTo>
                  <a:cubicBezTo>
                    <a:pt x="8" y="25"/>
                    <a:pt x="10" y="24"/>
                    <a:pt x="11" y="23"/>
                  </a:cubicBezTo>
                  <a:cubicBezTo>
                    <a:pt x="13" y="23"/>
                    <a:pt x="14" y="22"/>
                    <a:pt x="16" y="21"/>
                  </a:cubicBezTo>
                  <a:cubicBezTo>
                    <a:pt x="18" y="20"/>
                    <a:pt x="20" y="18"/>
                    <a:pt x="22" y="16"/>
                  </a:cubicBezTo>
                  <a:cubicBezTo>
                    <a:pt x="22" y="16"/>
                    <a:pt x="23" y="16"/>
                    <a:pt x="23" y="16"/>
                  </a:cubicBezTo>
                  <a:cubicBezTo>
                    <a:pt x="19" y="18"/>
                    <a:pt x="15" y="23"/>
                    <a:pt x="10" y="25"/>
                  </a:cubicBezTo>
                  <a:cubicBezTo>
                    <a:pt x="9" y="25"/>
                    <a:pt x="9" y="25"/>
                    <a:pt x="9" y="25"/>
                  </a:cubicBezTo>
                  <a:moveTo>
                    <a:pt x="6" y="18"/>
                  </a:moveTo>
                  <a:cubicBezTo>
                    <a:pt x="6" y="18"/>
                    <a:pt x="7" y="17"/>
                    <a:pt x="7" y="17"/>
                  </a:cubicBezTo>
                  <a:cubicBezTo>
                    <a:pt x="8" y="17"/>
                    <a:pt x="8" y="17"/>
                    <a:pt x="8" y="16"/>
                  </a:cubicBezTo>
                  <a:cubicBezTo>
                    <a:pt x="11" y="16"/>
                    <a:pt x="13" y="16"/>
                    <a:pt x="16" y="16"/>
                  </a:cubicBezTo>
                  <a:cubicBezTo>
                    <a:pt x="14" y="17"/>
                    <a:pt x="12" y="18"/>
                    <a:pt x="11" y="20"/>
                  </a:cubicBezTo>
                  <a:cubicBezTo>
                    <a:pt x="11" y="20"/>
                    <a:pt x="8" y="21"/>
                    <a:pt x="8" y="21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9" y="20"/>
                    <a:pt x="11" y="18"/>
                    <a:pt x="12" y="17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0" y="17"/>
                    <a:pt x="8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moveTo>
                    <a:pt x="8" y="27"/>
                  </a:moveTo>
                  <a:cubicBezTo>
                    <a:pt x="8" y="26"/>
                    <a:pt x="8" y="26"/>
                    <a:pt x="8" y="26"/>
                  </a:cubicBezTo>
                  <a:cubicBezTo>
                    <a:pt x="14" y="25"/>
                    <a:pt x="18" y="20"/>
                    <a:pt x="22" y="17"/>
                  </a:cubicBezTo>
                  <a:cubicBezTo>
                    <a:pt x="23" y="17"/>
                    <a:pt x="24" y="16"/>
                    <a:pt x="24" y="16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5" y="16"/>
                    <a:pt x="24" y="17"/>
                    <a:pt x="23" y="17"/>
                  </a:cubicBezTo>
                  <a:cubicBezTo>
                    <a:pt x="22" y="19"/>
                    <a:pt x="20" y="20"/>
                    <a:pt x="18" y="21"/>
                  </a:cubicBezTo>
                  <a:cubicBezTo>
                    <a:pt x="15" y="23"/>
                    <a:pt x="12" y="25"/>
                    <a:pt x="8" y="27"/>
                  </a:cubicBezTo>
                  <a:moveTo>
                    <a:pt x="9" y="27"/>
                  </a:moveTo>
                  <a:cubicBezTo>
                    <a:pt x="9" y="27"/>
                    <a:pt x="9" y="27"/>
                    <a:pt x="11" y="26"/>
                  </a:cubicBezTo>
                  <a:cubicBezTo>
                    <a:pt x="13" y="25"/>
                    <a:pt x="15" y="24"/>
                    <a:pt x="17" y="23"/>
                  </a:cubicBezTo>
                  <a:cubicBezTo>
                    <a:pt x="20" y="21"/>
                    <a:pt x="23" y="18"/>
                    <a:pt x="26" y="16"/>
                  </a:cubicBezTo>
                  <a:cubicBezTo>
                    <a:pt x="27" y="16"/>
                    <a:pt x="28" y="16"/>
                    <a:pt x="29" y="16"/>
                  </a:cubicBezTo>
                  <a:cubicBezTo>
                    <a:pt x="22" y="18"/>
                    <a:pt x="17" y="23"/>
                    <a:pt x="10" y="26"/>
                  </a:cubicBezTo>
                  <a:cubicBezTo>
                    <a:pt x="9" y="27"/>
                    <a:pt x="9" y="27"/>
                    <a:pt x="9" y="27"/>
                  </a:cubicBezTo>
                  <a:moveTo>
                    <a:pt x="6" y="18"/>
                  </a:moveTo>
                  <a:cubicBezTo>
                    <a:pt x="5" y="17"/>
                    <a:pt x="5" y="17"/>
                    <a:pt x="4" y="16"/>
                  </a:cubicBezTo>
                  <a:cubicBezTo>
                    <a:pt x="5" y="16"/>
                    <a:pt x="6" y="16"/>
                    <a:pt x="7" y="16"/>
                  </a:cubicBezTo>
                  <a:cubicBezTo>
                    <a:pt x="6" y="16"/>
                    <a:pt x="6" y="16"/>
                    <a:pt x="5" y="17"/>
                  </a:cubicBezTo>
                  <a:cubicBezTo>
                    <a:pt x="5" y="17"/>
                    <a:pt x="5" y="17"/>
                    <a:pt x="5" y="17"/>
                  </a:cubicBezTo>
                  <a:cubicBezTo>
                    <a:pt x="5" y="17"/>
                    <a:pt x="7" y="16"/>
                    <a:pt x="7" y="16"/>
                  </a:cubicBezTo>
                  <a:cubicBezTo>
                    <a:pt x="7" y="16"/>
                    <a:pt x="7" y="17"/>
                    <a:pt x="7" y="17"/>
                  </a:cubicBezTo>
                  <a:cubicBezTo>
                    <a:pt x="7" y="17"/>
                    <a:pt x="6" y="18"/>
                    <a:pt x="6" y="18"/>
                  </a:cubicBezTo>
                  <a:moveTo>
                    <a:pt x="9" y="30"/>
                  </a:moveTo>
                  <a:cubicBezTo>
                    <a:pt x="8" y="30"/>
                    <a:pt x="10" y="29"/>
                    <a:pt x="12" y="28"/>
                  </a:cubicBezTo>
                  <a:cubicBezTo>
                    <a:pt x="14" y="26"/>
                    <a:pt x="16" y="25"/>
                    <a:pt x="18" y="24"/>
                  </a:cubicBezTo>
                  <a:cubicBezTo>
                    <a:pt x="22" y="21"/>
                    <a:pt x="26" y="18"/>
                    <a:pt x="31" y="16"/>
                  </a:cubicBezTo>
                  <a:cubicBezTo>
                    <a:pt x="31" y="16"/>
                    <a:pt x="31" y="16"/>
                    <a:pt x="31" y="16"/>
                  </a:cubicBezTo>
                  <a:cubicBezTo>
                    <a:pt x="31" y="16"/>
                    <a:pt x="32" y="16"/>
                    <a:pt x="33" y="16"/>
                  </a:cubicBezTo>
                  <a:cubicBezTo>
                    <a:pt x="25" y="20"/>
                    <a:pt x="18" y="25"/>
                    <a:pt x="10" y="29"/>
                  </a:cubicBezTo>
                  <a:cubicBezTo>
                    <a:pt x="9" y="30"/>
                    <a:pt x="9" y="30"/>
                    <a:pt x="9" y="30"/>
                  </a:cubicBezTo>
                  <a:moveTo>
                    <a:pt x="27" y="20"/>
                  </a:moveTo>
                  <a:cubicBezTo>
                    <a:pt x="27" y="20"/>
                    <a:pt x="27" y="20"/>
                    <a:pt x="27" y="20"/>
                  </a:cubicBezTo>
                  <a:cubicBezTo>
                    <a:pt x="28" y="19"/>
                    <a:pt x="29" y="18"/>
                    <a:pt x="30" y="18"/>
                  </a:cubicBezTo>
                  <a:cubicBezTo>
                    <a:pt x="31" y="17"/>
                    <a:pt x="33" y="16"/>
                    <a:pt x="33" y="16"/>
                  </a:cubicBezTo>
                  <a:cubicBezTo>
                    <a:pt x="33" y="16"/>
                    <a:pt x="33" y="16"/>
                    <a:pt x="33" y="16"/>
                  </a:cubicBezTo>
                  <a:cubicBezTo>
                    <a:pt x="31" y="17"/>
                    <a:pt x="29" y="19"/>
                    <a:pt x="27" y="20"/>
                  </a:cubicBezTo>
                  <a:moveTo>
                    <a:pt x="9" y="33"/>
                  </a:moveTo>
                  <a:cubicBezTo>
                    <a:pt x="10" y="32"/>
                    <a:pt x="11" y="30"/>
                    <a:pt x="13" y="29"/>
                  </a:cubicBezTo>
                  <a:cubicBezTo>
                    <a:pt x="15" y="27"/>
                    <a:pt x="18" y="26"/>
                    <a:pt x="20" y="24"/>
                  </a:cubicBezTo>
                  <a:cubicBezTo>
                    <a:pt x="25" y="21"/>
                    <a:pt x="30" y="19"/>
                    <a:pt x="34" y="15"/>
                  </a:cubicBezTo>
                  <a:cubicBezTo>
                    <a:pt x="36" y="15"/>
                    <a:pt x="37" y="15"/>
                    <a:pt x="38" y="15"/>
                  </a:cubicBezTo>
                  <a:cubicBezTo>
                    <a:pt x="34" y="17"/>
                    <a:pt x="30" y="20"/>
                    <a:pt x="27" y="22"/>
                  </a:cubicBezTo>
                  <a:cubicBezTo>
                    <a:pt x="24" y="24"/>
                    <a:pt x="22" y="25"/>
                    <a:pt x="19" y="26"/>
                  </a:cubicBezTo>
                  <a:cubicBezTo>
                    <a:pt x="16" y="28"/>
                    <a:pt x="14" y="29"/>
                    <a:pt x="11" y="31"/>
                  </a:cubicBezTo>
                  <a:cubicBezTo>
                    <a:pt x="11" y="32"/>
                    <a:pt x="9" y="32"/>
                    <a:pt x="9" y="33"/>
                  </a:cubicBezTo>
                  <a:moveTo>
                    <a:pt x="11" y="35"/>
                  </a:moveTo>
                  <a:cubicBezTo>
                    <a:pt x="12" y="34"/>
                    <a:pt x="12" y="33"/>
                    <a:pt x="13" y="33"/>
                  </a:cubicBezTo>
                  <a:cubicBezTo>
                    <a:pt x="16" y="31"/>
                    <a:pt x="19" y="28"/>
                    <a:pt x="22" y="26"/>
                  </a:cubicBezTo>
                  <a:cubicBezTo>
                    <a:pt x="28" y="22"/>
                    <a:pt x="34" y="18"/>
                    <a:pt x="40" y="15"/>
                  </a:cubicBezTo>
                  <a:cubicBezTo>
                    <a:pt x="41" y="15"/>
                    <a:pt x="43" y="15"/>
                    <a:pt x="44" y="15"/>
                  </a:cubicBezTo>
                  <a:cubicBezTo>
                    <a:pt x="41" y="16"/>
                    <a:pt x="39" y="18"/>
                    <a:pt x="36" y="20"/>
                  </a:cubicBezTo>
                  <a:cubicBezTo>
                    <a:pt x="34" y="21"/>
                    <a:pt x="32" y="22"/>
                    <a:pt x="30" y="23"/>
                  </a:cubicBezTo>
                  <a:cubicBezTo>
                    <a:pt x="24" y="27"/>
                    <a:pt x="18" y="30"/>
                    <a:pt x="13" y="34"/>
                  </a:cubicBezTo>
                  <a:cubicBezTo>
                    <a:pt x="12" y="34"/>
                    <a:pt x="11" y="34"/>
                    <a:pt x="11" y="35"/>
                  </a:cubicBezTo>
                  <a:moveTo>
                    <a:pt x="15" y="35"/>
                  </a:moveTo>
                  <a:cubicBezTo>
                    <a:pt x="20" y="33"/>
                    <a:pt x="25" y="30"/>
                    <a:pt x="31" y="27"/>
                  </a:cubicBezTo>
                  <a:cubicBezTo>
                    <a:pt x="34" y="25"/>
                    <a:pt x="36" y="24"/>
                    <a:pt x="39" y="22"/>
                  </a:cubicBezTo>
                  <a:cubicBezTo>
                    <a:pt x="42" y="21"/>
                    <a:pt x="45" y="18"/>
                    <a:pt x="48" y="17"/>
                  </a:cubicBezTo>
                  <a:cubicBezTo>
                    <a:pt x="49" y="16"/>
                    <a:pt x="51" y="15"/>
                    <a:pt x="52" y="15"/>
                  </a:cubicBezTo>
                  <a:cubicBezTo>
                    <a:pt x="51" y="15"/>
                    <a:pt x="50" y="15"/>
                    <a:pt x="49" y="16"/>
                  </a:cubicBezTo>
                  <a:cubicBezTo>
                    <a:pt x="46" y="18"/>
                    <a:pt x="43" y="20"/>
                    <a:pt x="40" y="22"/>
                  </a:cubicBezTo>
                  <a:cubicBezTo>
                    <a:pt x="34" y="26"/>
                    <a:pt x="28" y="30"/>
                    <a:pt x="22" y="35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19" y="35"/>
                    <a:pt x="17" y="35"/>
                    <a:pt x="15" y="35"/>
                  </a:cubicBezTo>
                  <a:moveTo>
                    <a:pt x="37" y="33"/>
                  </a:moveTo>
                  <a:cubicBezTo>
                    <a:pt x="48" y="28"/>
                    <a:pt x="58" y="22"/>
                    <a:pt x="68" y="16"/>
                  </a:cubicBezTo>
                  <a:cubicBezTo>
                    <a:pt x="69" y="16"/>
                    <a:pt x="71" y="14"/>
                    <a:pt x="71" y="14"/>
                  </a:cubicBezTo>
                  <a:cubicBezTo>
                    <a:pt x="71" y="14"/>
                    <a:pt x="71" y="15"/>
                    <a:pt x="70" y="15"/>
                  </a:cubicBezTo>
                  <a:cubicBezTo>
                    <a:pt x="69" y="16"/>
                    <a:pt x="67" y="17"/>
                    <a:pt x="66" y="18"/>
                  </a:cubicBezTo>
                  <a:cubicBezTo>
                    <a:pt x="63" y="20"/>
                    <a:pt x="60" y="22"/>
                    <a:pt x="57" y="23"/>
                  </a:cubicBezTo>
                  <a:cubicBezTo>
                    <a:pt x="52" y="26"/>
                    <a:pt x="48" y="30"/>
                    <a:pt x="43" y="33"/>
                  </a:cubicBezTo>
                  <a:cubicBezTo>
                    <a:pt x="41" y="33"/>
                    <a:pt x="39" y="33"/>
                    <a:pt x="37" y="33"/>
                  </a:cubicBezTo>
                  <a:moveTo>
                    <a:pt x="15" y="35"/>
                  </a:moveTo>
                  <a:cubicBezTo>
                    <a:pt x="16" y="34"/>
                    <a:pt x="17" y="34"/>
                    <a:pt x="18" y="33"/>
                  </a:cubicBezTo>
                  <a:cubicBezTo>
                    <a:pt x="22" y="31"/>
                    <a:pt x="25" y="28"/>
                    <a:pt x="28" y="26"/>
                  </a:cubicBezTo>
                  <a:cubicBezTo>
                    <a:pt x="30" y="25"/>
                    <a:pt x="33" y="23"/>
                    <a:pt x="35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9" y="19"/>
                    <a:pt x="42" y="17"/>
                    <a:pt x="46" y="15"/>
                  </a:cubicBezTo>
                  <a:cubicBezTo>
                    <a:pt x="48" y="14"/>
                    <a:pt x="50" y="14"/>
                    <a:pt x="52" y="14"/>
                  </a:cubicBezTo>
                  <a:cubicBezTo>
                    <a:pt x="47" y="16"/>
                    <a:pt x="43" y="19"/>
                    <a:pt x="39" y="22"/>
                  </a:cubicBezTo>
                  <a:cubicBezTo>
                    <a:pt x="36" y="23"/>
                    <a:pt x="33" y="25"/>
                    <a:pt x="30" y="26"/>
                  </a:cubicBezTo>
                  <a:cubicBezTo>
                    <a:pt x="27" y="28"/>
                    <a:pt x="24" y="30"/>
                    <a:pt x="21" y="32"/>
                  </a:cubicBezTo>
                  <a:cubicBezTo>
                    <a:pt x="19" y="33"/>
                    <a:pt x="17" y="34"/>
                    <a:pt x="15" y="35"/>
                  </a:cubicBezTo>
                  <a:moveTo>
                    <a:pt x="62" y="21"/>
                  </a:moveTo>
                  <a:cubicBezTo>
                    <a:pt x="66" y="19"/>
                    <a:pt x="69" y="17"/>
                    <a:pt x="72" y="14"/>
                  </a:cubicBezTo>
                  <a:cubicBezTo>
                    <a:pt x="73" y="15"/>
                    <a:pt x="74" y="16"/>
                    <a:pt x="75" y="16"/>
                  </a:cubicBezTo>
                  <a:cubicBezTo>
                    <a:pt x="69" y="19"/>
                    <a:pt x="63" y="22"/>
                    <a:pt x="58" y="26"/>
                  </a:cubicBezTo>
                  <a:cubicBezTo>
                    <a:pt x="55" y="28"/>
                    <a:pt x="53" y="29"/>
                    <a:pt x="50" y="31"/>
                  </a:cubicBezTo>
                  <a:cubicBezTo>
                    <a:pt x="50" y="31"/>
                    <a:pt x="50" y="31"/>
                    <a:pt x="50" y="31"/>
                  </a:cubicBezTo>
                  <a:cubicBezTo>
                    <a:pt x="50" y="31"/>
                    <a:pt x="50" y="31"/>
                    <a:pt x="50" y="31"/>
                  </a:cubicBezTo>
                  <a:cubicBezTo>
                    <a:pt x="51" y="30"/>
                    <a:pt x="53" y="29"/>
                    <a:pt x="54" y="28"/>
                  </a:cubicBezTo>
                  <a:cubicBezTo>
                    <a:pt x="60" y="24"/>
                    <a:pt x="65" y="21"/>
                    <a:pt x="71" y="17"/>
                  </a:cubicBezTo>
                  <a:cubicBezTo>
                    <a:pt x="71" y="17"/>
                    <a:pt x="71" y="17"/>
                    <a:pt x="71" y="17"/>
                  </a:cubicBezTo>
                  <a:cubicBezTo>
                    <a:pt x="71" y="16"/>
                    <a:pt x="72" y="16"/>
                    <a:pt x="72" y="16"/>
                  </a:cubicBezTo>
                  <a:cubicBezTo>
                    <a:pt x="72" y="15"/>
                    <a:pt x="72" y="15"/>
                    <a:pt x="72" y="15"/>
                  </a:cubicBezTo>
                  <a:cubicBezTo>
                    <a:pt x="69" y="17"/>
                    <a:pt x="66" y="19"/>
                    <a:pt x="62" y="21"/>
                  </a:cubicBezTo>
                  <a:moveTo>
                    <a:pt x="22" y="35"/>
                  </a:moveTo>
                  <a:cubicBezTo>
                    <a:pt x="34" y="30"/>
                    <a:pt x="44" y="22"/>
                    <a:pt x="55" y="16"/>
                  </a:cubicBezTo>
                  <a:cubicBezTo>
                    <a:pt x="56" y="15"/>
                    <a:pt x="57" y="15"/>
                    <a:pt x="58" y="14"/>
                  </a:cubicBezTo>
                  <a:cubicBezTo>
                    <a:pt x="56" y="15"/>
                    <a:pt x="55" y="16"/>
                    <a:pt x="53" y="17"/>
                  </a:cubicBezTo>
                  <a:cubicBezTo>
                    <a:pt x="50" y="19"/>
                    <a:pt x="47" y="21"/>
                    <a:pt x="44" y="22"/>
                  </a:cubicBezTo>
                  <a:cubicBezTo>
                    <a:pt x="38" y="26"/>
                    <a:pt x="33" y="30"/>
                    <a:pt x="27" y="34"/>
                  </a:cubicBezTo>
                  <a:cubicBezTo>
                    <a:pt x="27" y="34"/>
                    <a:pt x="27" y="34"/>
                    <a:pt x="27" y="34"/>
                  </a:cubicBezTo>
                  <a:cubicBezTo>
                    <a:pt x="25" y="35"/>
                    <a:pt x="24" y="35"/>
                    <a:pt x="22" y="35"/>
                  </a:cubicBezTo>
                  <a:moveTo>
                    <a:pt x="27" y="34"/>
                  </a:moveTo>
                  <a:cubicBezTo>
                    <a:pt x="31" y="34"/>
                    <a:pt x="34" y="32"/>
                    <a:pt x="37" y="30"/>
                  </a:cubicBezTo>
                  <a:cubicBezTo>
                    <a:pt x="40" y="28"/>
                    <a:pt x="44" y="26"/>
                    <a:pt x="47" y="24"/>
                  </a:cubicBezTo>
                  <a:cubicBezTo>
                    <a:pt x="51" y="22"/>
                    <a:pt x="55" y="20"/>
                    <a:pt x="58" y="18"/>
                  </a:cubicBezTo>
                  <a:cubicBezTo>
                    <a:pt x="61" y="15"/>
                    <a:pt x="65" y="14"/>
                    <a:pt x="68" y="12"/>
                  </a:cubicBezTo>
                  <a:cubicBezTo>
                    <a:pt x="69" y="13"/>
                    <a:pt x="70" y="13"/>
                    <a:pt x="71" y="14"/>
                  </a:cubicBezTo>
                  <a:cubicBezTo>
                    <a:pt x="66" y="16"/>
                    <a:pt x="62" y="19"/>
                    <a:pt x="58" y="22"/>
                  </a:cubicBezTo>
                  <a:cubicBezTo>
                    <a:pt x="52" y="25"/>
                    <a:pt x="46" y="29"/>
                    <a:pt x="40" y="32"/>
                  </a:cubicBezTo>
                  <a:cubicBezTo>
                    <a:pt x="39" y="32"/>
                    <a:pt x="38" y="32"/>
                    <a:pt x="37" y="33"/>
                  </a:cubicBezTo>
                  <a:cubicBezTo>
                    <a:pt x="38" y="32"/>
                    <a:pt x="39" y="32"/>
                    <a:pt x="40" y="31"/>
                  </a:cubicBezTo>
                  <a:cubicBezTo>
                    <a:pt x="41" y="30"/>
                    <a:pt x="42" y="29"/>
                    <a:pt x="43" y="28"/>
                  </a:cubicBezTo>
                  <a:cubicBezTo>
                    <a:pt x="46" y="27"/>
                    <a:pt x="48" y="26"/>
                    <a:pt x="50" y="25"/>
                  </a:cubicBezTo>
                  <a:cubicBezTo>
                    <a:pt x="50" y="25"/>
                    <a:pt x="50" y="25"/>
                    <a:pt x="50" y="25"/>
                  </a:cubicBezTo>
                  <a:cubicBezTo>
                    <a:pt x="54" y="23"/>
                    <a:pt x="58" y="20"/>
                    <a:pt x="62" y="18"/>
                  </a:cubicBezTo>
                  <a:cubicBezTo>
                    <a:pt x="64" y="16"/>
                    <a:pt x="67" y="15"/>
                    <a:pt x="70" y="13"/>
                  </a:cubicBezTo>
                  <a:cubicBezTo>
                    <a:pt x="70" y="13"/>
                    <a:pt x="70" y="13"/>
                    <a:pt x="70" y="13"/>
                  </a:cubicBezTo>
                  <a:cubicBezTo>
                    <a:pt x="69" y="13"/>
                    <a:pt x="69" y="13"/>
                    <a:pt x="68" y="14"/>
                  </a:cubicBezTo>
                  <a:cubicBezTo>
                    <a:pt x="68" y="14"/>
                    <a:pt x="68" y="14"/>
                    <a:pt x="68" y="14"/>
                  </a:cubicBezTo>
                  <a:cubicBezTo>
                    <a:pt x="68" y="14"/>
                    <a:pt x="68" y="14"/>
                    <a:pt x="68" y="14"/>
                  </a:cubicBezTo>
                  <a:cubicBezTo>
                    <a:pt x="66" y="15"/>
                    <a:pt x="65" y="16"/>
                    <a:pt x="63" y="17"/>
                  </a:cubicBezTo>
                  <a:cubicBezTo>
                    <a:pt x="62" y="17"/>
                    <a:pt x="61" y="18"/>
                    <a:pt x="60" y="18"/>
                  </a:cubicBezTo>
                  <a:cubicBezTo>
                    <a:pt x="57" y="20"/>
                    <a:pt x="54" y="22"/>
                    <a:pt x="51" y="24"/>
                  </a:cubicBezTo>
                  <a:cubicBezTo>
                    <a:pt x="50" y="24"/>
                    <a:pt x="50" y="24"/>
                    <a:pt x="50" y="24"/>
                  </a:cubicBezTo>
                  <a:cubicBezTo>
                    <a:pt x="44" y="27"/>
                    <a:pt x="38" y="30"/>
                    <a:pt x="32" y="34"/>
                  </a:cubicBezTo>
                  <a:cubicBezTo>
                    <a:pt x="32" y="34"/>
                    <a:pt x="32" y="34"/>
                    <a:pt x="32" y="34"/>
                  </a:cubicBezTo>
                  <a:cubicBezTo>
                    <a:pt x="30" y="34"/>
                    <a:pt x="29" y="34"/>
                    <a:pt x="27" y="34"/>
                  </a:cubicBezTo>
                  <a:moveTo>
                    <a:pt x="56" y="14"/>
                  </a:moveTo>
                  <a:cubicBezTo>
                    <a:pt x="58" y="13"/>
                    <a:pt x="59" y="13"/>
                    <a:pt x="60" y="12"/>
                  </a:cubicBezTo>
                  <a:cubicBezTo>
                    <a:pt x="61" y="12"/>
                    <a:pt x="61" y="12"/>
                    <a:pt x="62" y="12"/>
                  </a:cubicBezTo>
                  <a:cubicBezTo>
                    <a:pt x="63" y="11"/>
                    <a:pt x="65" y="11"/>
                    <a:pt x="65" y="11"/>
                  </a:cubicBezTo>
                  <a:cubicBezTo>
                    <a:pt x="65" y="11"/>
                    <a:pt x="65" y="11"/>
                    <a:pt x="65" y="11"/>
                  </a:cubicBezTo>
                  <a:cubicBezTo>
                    <a:pt x="64" y="12"/>
                    <a:pt x="64" y="12"/>
                    <a:pt x="63" y="13"/>
                  </a:cubicBezTo>
                  <a:cubicBezTo>
                    <a:pt x="62" y="13"/>
                    <a:pt x="62" y="13"/>
                    <a:pt x="62" y="13"/>
                  </a:cubicBezTo>
                  <a:cubicBezTo>
                    <a:pt x="61" y="13"/>
                    <a:pt x="60" y="14"/>
                    <a:pt x="59" y="14"/>
                  </a:cubicBezTo>
                  <a:cubicBezTo>
                    <a:pt x="58" y="14"/>
                    <a:pt x="58" y="15"/>
                    <a:pt x="58" y="15"/>
                  </a:cubicBezTo>
                  <a:cubicBezTo>
                    <a:pt x="57" y="15"/>
                    <a:pt x="57" y="15"/>
                    <a:pt x="57" y="15"/>
                  </a:cubicBezTo>
                  <a:cubicBezTo>
                    <a:pt x="57" y="16"/>
                    <a:pt x="57" y="16"/>
                    <a:pt x="57" y="16"/>
                  </a:cubicBezTo>
                  <a:cubicBezTo>
                    <a:pt x="60" y="15"/>
                    <a:pt x="62" y="13"/>
                    <a:pt x="65" y="12"/>
                  </a:cubicBezTo>
                  <a:cubicBezTo>
                    <a:pt x="66" y="12"/>
                    <a:pt x="67" y="12"/>
                    <a:pt x="68" y="12"/>
                  </a:cubicBezTo>
                  <a:cubicBezTo>
                    <a:pt x="67" y="12"/>
                    <a:pt x="65" y="13"/>
                    <a:pt x="64" y="13"/>
                  </a:cubicBezTo>
                  <a:cubicBezTo>
                    <a:pt x="63" y="14"/>
                    <a:pt x="61" y="14"/>
                    <a:pt x="60" y="15"/>
                  </a:cubicBezTo>
                  <a:cubicBezTo>
                    <a:pt x="57" y="17"/>
                    <a:pt x="54" y="20"/>
                    <a:pt x="51" y="22"/>
                  </a:cubicBezTo>
                  <a:cubicBezTo>
                    <a:pt x="47" y="24"/>
                    <a:pt x="43" y="26"/>
                    <a:pt x="39" y="28"/>
                  </a:cubicBezTo>
                  <a:cubicBezTo>
                    <a:pt x="36" y="30"/>
                    <a:pt x="33" y="32"/>
                    <a:pt x="29" y="33"/>
                  </a:cubicBezTo>
                  <a:cubicBezTo>
                    <a:pt x="28" y="34"/>
                    <a:pt x="28" y="34"/>
                    <a:pt x="28" y="34"/>
                  </a:cubicBezTo>
                  <a:cubicBezTo>
                    <a:pt x="28" y="34"/>
                    <a:pt x="31" y="32"/>
                    <a:pt x="31" y="32"/>
                  </a:cubicBezTo>
                  <a:cubicBezTo>
                    <a:pt x="33" y="30"/>
                    <a:pt x="35" y="29"/>
                    <a:pt x="37" y="28"/>
                  </a:cubicBezTo>
                  <a:cubicBezTo>
                    <a:pt x="44" y="23"/>
                    <a:pt x="52" y="19"/>
                    <a:pt x="59" y="14"/>
                  </a:cubicBezTo>
                  <a:cubicBezTo>
                    <a:pt x="59" y="13"/>
                    <a:pt x="59" y="13"/>
                    <a:pt x="59" y="13"/>
                  </a:cubicBezTo>
                  <a:cubicBezTo>
                    <a:pt x="48" y="18"/>
                    <a:pt x="37" y="26"/>
                    <a:pt x="26" y="32"/>
                  </a:cubicBezTo>
                  <a:cubicBezTo>
                    <a:pt x="26" y="33"/>
                    <a:pt x="23" y="34"/>
                    <a:pt x="23" y="34"/>
                  </a:cubicBezTo>
                  <a:cubicBezTo>
                    <a:pt x="23" y="34"/>
                    <a:pt x="23" y="34"/>
                    <a:pt x="24" y="33"/>
                  </a:cubicBezTo>
                  <a:cubicBezTo>
                    <a:pt x="25" y="32"/>
                    <a:pt x="27" y="31"/>
                    <a:pt x="28" y="30"/>
                  </a:cubicBezTo>
                  <a:cubicBezTo>
                    <a:pt x="31" y="28"/>
                    <a:pt x="34" y="26"/>
                    <a:pt x="37" y="25"/>
                  </a:cubicBezTo>
                  <a:cubicBezTo>
                    <a:pt x="43" y="21"/>
                    <a:pt x="48" y="17"/>
                    <a:pt x="54" y="14"/>
                  </a:cubicBezTo>
                  <a:cubicBezTo>
                    <a:pt x="54" y="14"/>
                    <a:pt x="54" y="14"/>
                    <a:pt x="55" y="14"/>
                  </a:cubicBezTo>
                  <a:cubicBezTo>
                    <a:pt x="55" y="14"/>
                    <a:pt x="56" y="14"/>
                    <a:pt x="56" y="14"/>
                  </a:cubicBezTo>
                  <a:cubicBezTo>
                    <a:pt x="56" y="13"/>
                    <a:pt x="56" y="13"/>
                    <a:pt x="56" y="13"/>
                  </a:cubicBezTo>
                  <a:cubicBezTo>
                    <a:pt x="56" y="13"/>
                    <a:pt x="56" y="13"/>
                    <a:pt x="56" y="13"/>
                  </a:cubicBezTo>
                  <a:cubicBezTo>
                    <a:pt x="56" y="13"/>
                    <a:pt x="57" y="13"/>
                    <a:pt x="57" y="12"/>
                  </a:cubicBezTo>
                  <a:cubicBezTo>
                    <a:pt x="56" y="13"/>
                    <a:pt x="56" y="13"/>
                    <a:pt x="56" y="13"/>
                  </a:cubicBezTo>
                  <a:cubicBezTo>
                    <a:pt x="56" y="14"/>
                    <a:pt x="56" y="14"/>
                    <a:pt x="56" y="14"/>
                  </a:cubicBezTo>
                  <a:moveTo>
                    <a:pt x="56" y="12"/>
                  </a:moveTo>
                  <a:cubicBezTo>
                    <a:pt x="56" y="11"/>
                    <a:pt x="56" y="11"/>
                    <a:pt x="56" y="11"/>
                  </a:cubicBezTo>
                  <a:cubicBezTo>
                    <a:pt x="56" y="11"/>
                    <a:pt x="57" y="11"/>
                    <a:pt x="57" y="11"/>
                  </a:cubicBezTo>
                  <a:cubicBezTo>
                    <a:pt x="57" y="11"/>
                    <a:pt x="56" y="12"/>
                    <a:pt x="56" y="12"/>
                  </a:cubicBezTo>
                  <a:moveTo>
                    <a:pt x="56" y="10"/>
                  </a:moveTo>
                  <a:cubicBezTo>
                    <a:pt x="56" y="10"/>
                    <a:pt x="56" y="9"/>
                    <a:pt x="56" y="9"/>
                  </a:cubicBezTo>
                  <a:cubicBezTo>
                    <a:pt x="57" y="9"/>
                    <a:pt x="58" y="9"/>
                    <a:pt x="58" y="8"/>
                  </a:cubicBezTo>
                  <a:cubicBezTo>
                    <a:pt x="58" y="9"/>
                    <a:pt x="57" y="9"/>
                    <a:pt x="56" y="10"/>
                  </a:cubicBezTo>
                  <a:moveTo>
                    <a:pt x="56" y="6"/>
                  </a:moveTo>
                  <a:cubicBezTo>
                    <a:pt x="57" y="6"/>
                    <a:pt x="57" y="6"/>
                    <a:pt x="58" y="6"/>
                  </a:cubicBezTo>
                  <a:cubicBezTo>
                    <a:pt x="57" y="6"/>
                    <a:pt x="57" y="7"/>
                    <a:pt x="56" y="8"/>
                  </a:cubicBezTo>
                  <a:cubicBezTo>
                    <a:pt x="56" y="7"/>
                    <a:pt x="56" y="6"/>
                    <a:pt x="56" y="6"/>
                  </a:cubicBezTo>
                  <a:cubicBezTo>
                    <a:pt x="56" y="6"/>
                    <a:pt x="56" y="6"/>
                    <a:pt x="56" y="6"/>
                  </a:cubicBezTo>
                  <a:moveTo>
                    <a:pt x="57" y="5"/>
                  </a:moveTo>
                  <a:cubicBezTo>
                    <a:pt x="56" y="5"/>
                    <a:pt x="57" y="5"/>
                    <a:pt x="57" y="4"/>
                  </a:cubicBezTo>
                  <a:cubicBezTo>
                    <a:pt x="60" y="6"/>
                    <a:pt x="64" y="9"/>
                    <a:pt x="68" y="11"/>
                  </a:cubicBezTo>
                  <a:cubicBezTo>
                    <a:pt x="67" y="11"/>
                    <a:pt x="66" y="11"/>
                    <a:pt x="65" y="12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6" y="10"/>
                    <a:pt x="66" y="10"/>
                    <a:pt x="66" y="10"/>
                  </a:cubicBezTo>
                  <a:cubicBezTo>
                    <a:pt x="64" y="10"/>
                    <a:pt x="62" y="11"/>
                    <a:pt x="60" y="12"/>
                  </a:cubicBezTo>
                  <a:cubicBezTo>
                    <a:pt x="60" y="12"/>
                    <a:pt x="58" y="13"/>
                    <a:pt x="57" y="13"/>
                  </a:cubicBezTo>
                  <a:cubicBezTo>
                    <a:pt x="57" y="13"/>
                    <a:pt x="57" y="13"/>
                    <a:pt x="58" y="12"/>
                  </a:cubicBezTo>
                  <a:cubicBezTo>
                    <a:pt x="59" y="12"/>
                    <a:pt x="61" y="11"/>
                    <a:pt x="62" y="10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0" y="10"/>
                    <a:pt x="59" y="11"/>
                    <a:pt x="58" y="11"/>
                  </a:cubicBezTo>
                  <a:cubicBezTo>
                    <a:pt x="57" y="12"/>
                    <a:pt x="57" y="12"/>
                    <a:pt x="57" y="12"/>
                  </a:cubicBezTo>
                  <a:cubicBezTo>
                    <a:pt x="56" y="12"/>
                    <a:pt x="58" y="11"/>
                    <a:pt x="58" y="11"/>
                  </a:cubicBezTo>
                  <a:cubicBezTo>
                    <a:pt x="59" y="10"/>
                    <a:pt x="60" y="9"/>
                    <a:pt x="61" y="9"/>
                  </a:cubicBezTo>
                  <a:cubicBezTo>
                    <a:pt x="61" y="8"/>
                    <a:pt x="61" y="8"/>
                    <a:pt x="61" y="8"/>
                  </a:cubicBezTo>
                  <a:cubicBezTo>
                    <a:pt x="60" y="9"/>
                    <a:pt x="57" y="10"/>
                    <a:pt x="57" y="10"/>
                  </a:cubicBezTo>
                  <a:cubicBezTo>
                    <a:pt x="57" y="9"/>
                    <a:pt x="58" y="9"/>
                    <a:pt x="59" y="7"/>
                  </a:cubicBezTo>
                  <a:cubicBezTo>
                    <a:pt x="59" y="7"/>
                    <a:pt x="59" y="7"/>
                    <a:pt x="59" y="7"/>
                  </a:cubicBezTo>
                  <a:cubicBezTo>
                    <a:pt x="58" y="8"/>
                    <a:pt x="58" y="8"/>
                    <a:pt x="58" y="8"/>
                  </a:cubicBezTo>
                  <a:cubicBezTo>
                    <a:pt x="57" y="8"/>
                    <a:pt x="58" y="6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5"/>
                    <a:pt x="57" y="5"/>
                    <a:pt x="57" y="5"/>
                  </a:cubicBezTo>
                  <a:moveTo>
                    <a:pt x="56" y="4"/>
                  </a:moveTo>
                  <a:cubicBezTo>
                    <a:pt x="56" y="3"/>
                    <a:pt x="56" y="3"/>
                    <a:pt x="56" y="3"/>
                  </a:cubicBezTo>
                  <a:cubicBezTo>
                    <a:pt x="56" y="3"/>
                    <a:pt x="56" y="3"/>
                    <a:pt x="56" y="3"/>
                  </a:cubicBezTo>
                  <a:cubicBezTo>
                    <a:pt x="56" y="3"/>
                    <a:pt x="56" y="3"/>
                    <a:pt x="56" y="3"/>
                  </a:cubicBezTo>
                  <a:cubicBezTo>
                    <a:pt x="56" y="4"/>
                    <a:pt x="56" y="4"/>
                    <a:pt x="56" y="4"/>
                  </a:cubicBezTo>
                  <a:moveTo>
                    <a:pt x="55" y="0"/>
                  </a:moveTo>
                  <a:cubicBezTo>
                    <a:pt x="54" y="0"/>
                    <a:pt x="54" y="1"/>
                    <a:pt x="54" y="2"/>
                  </a:cubicBezTo>
                  <a:cubicBezTo>
                    <a:pt x="55" y="5"/>
                    <a:pt x="54" y="9"/>
                    <a:pt x="54" y="12"/>
                  </a:cubicBezTo>
                  <a:cubicBezTo>
                    <a:pt x="41" y="13"/>
                    <a:pt x="29" y="14"/>
                    <a:pt x="16" y="14"/>
                  </a:cubicBezTo>
                  <a:cubicBezTo>
                    <a:pt x="11" y="14"/>
                    <a:pt x="7" y="14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1" y="13"/>
                    <a:pt x="0" y="14"/>
                    <a:pt x="0" y="14"/>
                  </a:cubicBezTo>
                  <a:cubicBezTo>
                    <a:pt x="0" y="15"/>
                    <a:pt x="1" y="15"/>
                    <a:pt x="1" y="15"/>
                  </a:cubicBezTo>
                  <a:cubicBezTo>
                    <a:pt x="6" y="21"/>
                    <a:pt x="7" y="30"/>
                    <a:pt x="6" y="37"/>
                  </a:cubicBezTo>
                  <a:cubicBezTo>
                    <a:pt x="6" y="37"/>
                    <a:pt x="6" y="37"/>
                    <a:pt x="6" y="38"/>
                  </a:cubicBezTo>
                  <a:cubicBezTo>
                    <a:pt x="6" y="38"/>
                    <a:pt x="6" y="38"/>
                    <a:pt x="7" y="38"/>
                  </a:cubicBezTo>
                  <a:cubicBezTo>
                    <a:pt x="7" y="38"/>
                    <a:pt x="7" y="38"/>
                    <a:pt x="7" y="38"/>
                  </a:cubicBezTo>
                  <a:cubicBezTo>
                    <a:pt x="23" y="37"/>
                    <a:pt x="40" y="35"/>
                    <a:pt x="57" y="34"/>
                  </a:cubicBezTo>
                  <a:cubicBezTo>
                    <a:pt x="57" y="37"/>
                    <a:pt x="57" y="40"/>
                    <a:pt x="57" y="43"/>
                  </a:cubicBezTo>
                  <a:cubicBezTo>
                    <a:pt x="57" y="44"/>
                    <a:pt x="58" y="44"/>
                    <a:pt x="58" y="44"/>
                  </a:cubicBezTo>
                  <a:cubicBezTo>
                    <a:pt x="58" y="44"/>
                    <a:pt x="58" y="44"/>
                    <a:pt x="59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67" y="36"/>
                    <a:pt x="75" y="29"/>
                    <a:pt x="83" y="22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78" y="16"/>
                    <a:pt x="73" y="13"/>
                    <a:pt x="68" y="9"/>
                  </a:cubicBezTo>
                  <a:cubicBezTo>
                    <a:pt x="64" y="6"/>
                    <a:pt x="60" y="3"/>
                    <a:pt x="56" y="0"/>
                  </a:cubicBezTo>
                  <a:cubicBezTo>
                    <a:pt x="55" y="0"/>
                    <a:pt x="55" y="0"/>
                    <a:pt x="55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58"/>
            <p:cNvSpPr>
              <a:spLocks noEditPoints="1"/>
            </p:cNvSpPr>
            <p:nvPr/>
          </p:nvSpPr>
          <p:spPr bwMode="auto">
            <a:xfrm>
              <a:off x="4873294" y="4880454"/>
              <a:ext cx="433388" cy="230188"/>
            </a:xfrm>
            <a:custGeom>
              <a:avLst/>
              <a:gdLst>
                <a:gd name="T0" fmla="*/ 72 w 102"/>
                <a:gd name="T1" fmla="*/ 40 h 54"/>
                <a:gd name="T2" fmla="*/ 62 w 102"/>
                <a:gd name="T3" fmla="*/ 39 h 54"/>
                <a:gd name="T4" fmla="*/ 10 w 102"/>
                <a:gd name="T5" fmla="*/ 40 h 54"/>
                <a:gd name="T6" fmla="*/ 89 w 102"/>
                <a:gd name="T7" fmla="*/ 35 h 54"/>
                <a:gd name="T8" fmla="*/ 64 w 102"/>
                <a:gd name="T9" fmla="*/ 39 h 54"/>
                <a:gd name="T10" fmla="*/ 72 w 102"/>
                <a:gd name="T11" fmla="*/ 45 h 54"/>
                <a:gd name="T12" fmla="*/ 31 w 102"/>
                <a:gd name="T13" fmla="*/ 32 h 54"/>
                <a:gd name="T14" fmla="*/ 63 w 102"/>
                <a:gd name="T15" fmla="*/ 34 h 54"/>
                <a:gd name="T16" fmla="*/ 77 w 102"/>
                <a:gd name="T17" fmla="*/ 34 h 54"/>
                <a:gd name="T18" fmla="*/ 10 w 102"/>
                <a:gd name="T19" fmla="*/ 43 h 54"/>
                <a:gd name="T20" fmla="*/ 54 w 102"/>
                <a:gd name="T21" fmla="*/ 40 h 54"/>
                <a:gd name="T22" fmla="*/ 68 w 102"/>
                <a:gd name="T23" fmla="*/ 39 h 54"/>
                <a:gd name="T24" fmla="*/ 96 w 102"/>
                <a:gd name="T25" fmla="*/ 28 h 54"/>
                <a:gd name="T26" fmla="*/ 95 w 102"/>
                <a:gd name="T27" fmla="*/ 28 h 54"/>
                <a:gd name="T28" fmla="*/ 73 w 102"/>
                <a:gd name="T29" fmla="*/ 42 h 54"/>
                <a:gd name="T30" fmla="*/ 97 w 102"/>
                <a:gd name="T31" fmla="*/ 24 h 54"/>
                <a:gd name="T32" fmla="*/ 83 w 102"/>
                <a:gd name="T33" fmla="*/ 31 h 54"/>
                <a:gd name="T34" fmla="*/ 79 w 102"/>
                <a:gd name="T35" fmla="*/ 27 h 54"/>
                <a:gd name="T36" fmla="*/ 7 w 102"/>
                <a:gd name="T37" fmla="*/ 23 h 54"/>
                <a:gd name="T38" fmla="*/ 24 w 102"/>
                <a:gd name="T39" fmla="*/ 27 h 54"/>
                <a:gd name="T40" fmla="*/ 94 w 102"/>
                <a:gd name="T41" fmla="*/ 21 h 54"/>
                <a:gd name="T42" fmla="*/ 18 w 102"/>
                <a:gd name="T43" fmla="*/ 21 h 54"/>
                <a:gd name="T44" fmla="*/ 8 w 102"/>
                <a:gd name="T45" fmla="*/ 21 h 54"/>
                <a:gd name="T46" fmla="*/ 21 w 102"/>
                <a:gd name="T47" fmla="*/ 20 h 54"/>
                <a:gd name="T48" fmla="*/ 23 w 102"/>
                <a:gd name="T49" fmla="*/ 21 h 54"/>
                <a:gd name="T50" fmla="*/ 27 w 102"/>
                <a:gd name="T51" fmla="*/ 20 h 54"/>
                <a:gd name="T52" fmla="*/ 19 w 102"/>
                <a:gd name="T53" fmla="*/ 20 h 54"/>
                <a:gd name="T54" fmla="*/ 7 w 102"/>
                <a:gd name="T55" fmla="*/ 22 h 54"/>
                <a:gd name="T56" fmla="*/ 22 w 102"/>
                <a:gd name="T57" fmla="*/ 25 h 54"/>
                <a:gd name="T58" fmla="*/ 13 w 102"/>
                <a:gd name="T59" fmla="*/ 32 h 54"/>
                <a:gd name="T60" fmla="*/ 10 w 102"/>
                <a:gd name="T61" fmla="*/ 37 h 54"/>
                <a:gd name="T62" fmla="*/ 10 w 102"/>
                <a:gd name="T63" fmla="*/ 37 h 54"/>
                <a:gd name="T64" fmla="*/ 10 w 102"/>
                <a:gd name="T65" fmla="*/ 40 h 54"/>
                <a:gd name="T66" fmla="*/ 14 w 102"/>
                <a:gd name="T67" fmla="*/ 38 h 54"/>
                <a:gd name="T68" fmla="*/ 44 w 102"/>
                <a:gd name="T69" fmla="*/ 24 h 54"/>
                <a:gd name="T70" fmla="*/ 59 w 102"/>
                <a:gd name="T71" fmla="*/ 20 h 54"/>
                <a:gd name="T72" fmla="*/ 46 w 102"/>
                <a:gd name="T73" fmla="*/ 41 h 54"/>
                <a:gd name="T74" fmla="*/ 46 w 102"/>
                <a:gd name="T75" fmla="*/ 41 h 54"/>
                <a:gd name="T76" fmla="*/ 61 w 102"/>
                <a:gd name="T77" fmla="*/ 38 h 54"/>
                <a:gd name="T78" fmla="*/ 77 w 102"/>
                <a:gd name="T79" fmla="*/ 26 h 54"/>
                <a:gd name="T80" fmla="*/ 63 w 102"/>
                <a:gd name="T81" fmla="*/ 17 h 54"/>
                <a:gd name="T82" fmla="*/ 71 w 102"/>
                <a:gd name="T83" fmla="*/ 17 h 54"/>
                <a:gd name="T84" fmla="*/ 45 w 102"/>
                <a:gd name="T85" fmla="*/ 37 h 54"/>
                <a:gd name="T86" fmla="*/ 46 w 102"/>
                <a:gd name="T87" fmla="*/ 40 h 54"/>
                <a:gd name="T88" fmla="*/ 86 w 102"/>
                <a:gd name="T89" fmla="*/ 16 h 54"/>
                <a:gd name="T90" fmla="*/ 62 w 102"/>
                <a:gd name="T91" fmla="*/ 29 h 54"/>
                <a:gd name="T92" fmla="*/ 80 w 102"/>
                <a:gd name="T93" fmla="*/ 13 h 54"/>
                <a:gd name="T94" fmla="*/ 70 w 102"/>
                <a:gd name="T95" fmla="*/ 19 h 54"/>
                <a:gd name="T96" fmla="*/ 35 w 102"/>
                <a:gd name="T97" fmla="*/ 41 h 54"/>
                <a:gd name="T98" fmla="*/ 28 w 102"/>
                <a:gd name="T99" fmla="*/ 42 h 54"/>
                <a:gd name="T100" fmla="*/ 69 w 102"/>
                <a:gd name="T101" fmla="*/ 16 h 54"/>
                <a:gd name="T102" fmla="*/ 70 w 102"/>
                <a:gd name="T103" fmla="*/ 13 h 54"/>
                <a:gd name="T104" fmla="*/ 71 w 102"/>
                <a:gd name="T105" fmla="*/ 7 h 54"/>
                <a:gd name="T106" fmla="*/ 80 w 102"/>
                <a:gd name="T107" fmla="*/ 14 h 54"/>
                <a:gd name="T108" fmla="*/ 76 w 102"/>
                <a:gd name="T109" fmla="*/ 12 h 54"/>
                <a:gd name="T110" fmla="*/ 74 w 102"/>
                <a:gd name="T111" fmla="*/ 10 h 54"/>
                <a:gd name="T112" fmla="*/ 70 w 102"/>
                <a:gd name="T113" fmla="*/ 6 h 54"/>
                <a:gd name="T114" fmla="*/ 67 w 102"/>
                <a:gd name="T115" fmla="*/ 0 h 54"/>
                <a:gd name="T116" fmla="*/ 1 w 102"/>
                <a:gd name="T117" fmla="*/ 19 h 54"/>
                <a:gd name="T118" fmla="*/ 71 w 102"/>
                <a:gd name="T119" fmla="*/ 54 h 54"/>
                <a:gd name="T120" fmla="*/ 84 w 102"/>
                <a:gd name="T121" fmla="*/ 11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02" h="54">
                  <a:moveTo>
                    <a:pt x="73" y="49"/>
                  </a:moveTo>
                  <a:cubicBezTo>
                    <a:pt x="73" y="48"/>
                    <a:pt x="73" y="47"/>
                    <a:pt x="73" y="46"/>
                  </a:cubicBezTo>
                  <a:cubicBezTo>
                    <a:pt x="77" y="43"/>
                    <a:pt x="81" y="41"/>
                    <a:pt x="85" y="38"/>
                  </a:cubicBezTo>
                  <a:cubicBezTo>
                    <a:pt x="84" y="39"/>
                    <a:pt x="83" y="40"/>
                    <a:pt x="82" y="40"/>
                  </a:cubicBezTo>
                  <a:cubicBezTo>
                    <a:pt x="79" y="43"/>
                    <a:pt x="75" y="45"/>
                    <a:pt x="73" y="49"/>
                  </a:cubicBezTo>
                  <a:moveTo>
                    <a:pt x="72" y="41"/>
                  </a:moveTo>
                  <a:cubicBezTo>
                    <a:pt x="72" y="41"/>
                    <a:pt x="72" y="41"/>
                    <a:pt x="72" y="40"/>
                  </a:cubicBezTo>
                  <a:cubicBezTo>
                    <a:pt x="72" y="40"/>
                    <a:pt x="72" y="40"/>
                    <a:pt x="72" y="40"/>
                  </a:cubicBezTo>
                  <a:cubicBezTo>
                    <a:pt x="74" y="39"/>
                    <a:pt x="76" y="38"/>
                    <a:pt x="78" y="36"/>
                  </a:cubicBezTo>
                  <a:cubicBezTo>
                    <a:pt x="76" y="38"/>
                    <a:pt x="74" y="40"/>
                    <a:pt x="72" y="41"/>
                  </a:cubicBezTo>
                  <a:moveTo>
                    <a:pt x="59" y="40"/>
                  </a:moveTo>
                  <a:cubicBezTo>
                    <a:pt x="61" y="38"/>
                    <a:pt x="64" y="37"/>
                    <a:pt x="66" y="36"/>
                  </a:cubicBezTo>
                  <a:cubicBezTo>
                    <a:pt x="65" y="37"/>
                    <a:pt x="63" y="38"/>
                    <a:pt x="62" y="39"/>
                  </a:cubicBezTo>
                  <a:cubicBezTo>
                    <a:pt x="62" y="39"/>
                    <a:pt x="62" y="39"/>
                    <a:pt x="62" y="39"/>
                  </a:cubicBezTo>
                  <a:cubicBezTo>
                    <a:pt x="61" y="40"/>
                    <a:pt x="60" y="40"/>
                    <a:pt x="59" y="40"/>
                  </a:cubicBezTo>
                  <a:moveTo>
                    <a:pt x="40" y="41"/>
                  </a:moveTo>
                  <a:cubicBezTo>
                    <a:pt x="44" y="39"/>
                    <a:pt x="48" y="37"/>
                    <a:pt x="52" y="35"/>
                  </a:cubicBezTo>
                  <a:cubicBezTo>
                    <a:pt x="49" y="37"/>
                    <a:pt x="47" y="38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3" y="41"/>
                    <a:pt x="42" y="41"/>
                    <a:pt x="40" y="41"/>
                  </a:cubicBezTo>
                  <a:moveTo>
                    <a:pt x="10" y="40"/>
                  </a:moveTo>
                  <a:cubicBezTo>
                    <a:pt x="10" y="39"/>
                    <a:pt x="10" y="38"/>
                    <a:pt x="10" y="37"/>
                  </a:cubicBezTo>
                  <a:cubicBezTo>
                    <a:pt x="12" y="37"/>
                    <a:pt x="14" y="36"/>
                    <a:pt x="16" y="35"/>
                  </a:cubicBezTo>
                  <a:cubicBezTo>
                    <a:pt x="14" y="36"/>
                    <a:pt x="12" y="38"/>
                    <a:pt x="10" y="40"/>
                  </a:cubicBezTo>
                  <a:moveTo>
                    <a:pt x="73" y="51"/>
                  </a:moveTo>
                  <a:cubicBezTo>
                    <a:pt x="73" y="50"/>
                    <a:pt x="73" y="50"/>
                    <a:pt x="73" y="50"/>
                  </a:cubicBezTo>
                  <a:cubicBezTo>
                    <a:pt x="75" y="47"/>
                    <a:pt x="78" y="44"/>
                    <a:pt x="81" y="42"/>
                  </a:cubicBezTo>
                  <a:cubicBezTo>
                    <a:pt x="84" y="40"/>
                    <a:pt x="86" y="37"/>
                    <a:pt x="89" y="35"/>
                  </a:cubicBezTo>
                  <a:cubicBezTo>
                    <a:pt x="89" y="34"/>
                    <a:pt x="90" y="34"/>
                    <a:pt x="91" y="33"/>
                  </a:cubicBezTo>
                  <a:cubicBezTo>
                    <a:pt x="85" y="39"/>
                    <a:pt x="78" y="45"/>
                    <a:pt x="73" y="51"/>
                  </a:cubicBezTo>
                  <a:moveTo>
                    <a:pt x="64" y="39"/>
                  </a:moveTo>
                  <a:cubicBezTo>
                    <a:pt x="68" y="38"/>
                    <a:pt x="71" y="34"/>
                    <a:pt x="75" y="32"/>
                  </a:cubicBezTo>
                  <a:cubicBezTo>
                    <a:pt x="75" y="32"/>
                    <a:pt x="75" y="32"/>
                    <a:pt x="75" y="32"/>
                  </a:cubicBezTo>
                  <a:cubicBezTo>
                    <a:pt x="72" y="34"/>
                    <a:pt x="70" y="37"/>
                    <a:pt x="67" y="39"/>
                  </a:cubicBezTo>
                  <a:cubicBezTo>
                    <a:pt x="66" y="39"/>
                    <a:pt x="65" y="39"/>
                    <a:pt x="64" y="39"/>
                  </a:cubicBezTo>
                  <a:moveTo>
                    <a:pt x="72" y="45"/>
                  </a:moveTo>
                  <a:cubicBezTo>
                    <a:pt x="72" y="44"/>
                    <a:pt x="72" y="43"/>
                    <a:pt x="72" y="42"/>
                  </a:cubicBezTo>
                  <a:cubicBezTo>
                    <a:pt x="77" y="41"/>
                    <a:pt x="80" y="38"/>
                    <a:pt x="83" y="36"/>
                  </a:cubicBezTo>
                  <a:cubicBezTo>
                    <a:pt x="85" y="34"/>
                    <a:pt x="87" y="32"/>
                    <a:pt x="90" y="31"/>
                  </a:cubicBezTo>
                  <a:cubicBezTo>
                    <a:pt x="91" y="30"/>
                    <a:pt x="91" y="30"/>
                    <a:pt x="91" y="30"/>
                  </a:cubicBezTo>
                  <a:cubicBezTo>
                    <a:pt x="88" y="32"/>
                    <a:pt x="86" y="34"/>
                    <a:pt x="83" y="37"/>
                  </a:cubicBezTo>
                  <a:cubicBezTo>
                    <a:pt x="80" y="40"/>
                    <a:pt x="76" y="42"/>
                    <a:pt x="72" y="45"/>
                  </a:cubicBezTo>
                  <a:moveTo>
                    <a:pt x="81" y="34"/>
                  </a:moveTo>
                  <a:cubicBezTo>
                    <a:pt x="83" y="33"/>
                    <a:pt x="85" y="31"/>
                    <a:pt x="87" y="30"/>
                  </a:cubicBezTo>
                  <a:cubicBezTo>
                    <a:pt x="86" y="31"/>
                    <a:pt x="85" y="32"/>
                    <a:pt x="84" y="32"/>
                  </a:cubicBezTo>
                  <a:cubicBezTo>
                    <a:pt x="83" y="33"/>
                    <a:pt x="82" y="33"/>
                    <a:pt x="81" y="34"/>
                  </a:cubicBezTo>
                  <a:moveTo>
                    <a:pt x="10" y="44"/>
                  </a:moveTo>
                  <a:cubicBezTo>
                    <a:pt x="13" y="43"/>
                    <a:pt x="16" y="41"/>
                    <a:pt x="19" y="40"/>
                  </a:cubicBezTo>
                  <a:cubicBezTo>
                    <a:pt x="23" y="37"/>
                    <a:pt x="27" y="35"/>
                    <a:pt x="31" y="32"/>
                  </a:cubicBezTo>
                  <a:cubicBezTo>
                    <a:pt x="34" y="31"/>
                    <a:pt x="37" y="29"/>
                    <a:pt x="40" y="28"/>
                  </a:cubicBezTo>
                  <a:cubicBezTo>
                    <a:pt x="39" y="28"/>
                    <a:pt x="39" y="28"/>
                    <a:pt x="38" y="29"/>
                  </a:cubicBezTo>
                  <a:cubicBezTo>
                    <a:pt x="31" y="34"/>
                    <a:pt x="24" y="39"/>
                    <a:pt x="17" y="43"/>
                  </a:cubicBezTo>
                  <a:cubicBezTo>
                    <a:pt x="17" y="44"/>
                    <a:pt x="17" y="44"/>
                    <a:pt x="17" y="44"/>
                  </a:cubicBezTo>
                  <a:cubicBezTo>
                    <a:pt x="15" y="44"/>
                    <a:pt x="12" y="44"/>
                    <a:pt x="10" y="44"/>
                  </a:cubicBezTo>
                  <a:moveTo>
                    <a:pt x="60" y="36"/>
                  </a:moveTo>
                  <a:cubicBezTo>
                    <a:pt x="61" y="35"/>
                    <a:pt x="62" y="34"/>
                    <a:pt x="63" y="34"/>
                  </a:cubicBezTo>
                  <a:cubicBezTo>
                    <a:pt x="66" y="31"/>
                    <a:pt x="69" y="30"/>
                    <a:pt x="72" y="28"/>
                  </a:cubicBezTo>
                  <a:cubicBezTo>
                    <a:pt x="73" y="28"/>
                    <a:pt x="73" y="28"/>
                    <a:pt x="73" y="28"/>
                  </a:cubicBezTo>
                  <a:cubicBezTo>
                    <a:pt x="72" y="28"/>
                    <a:pt x="71" y="29"/>
                    <a:pt x="70" y="30"/>
                  </a:cubicBezTo>
                  <a:cubicBezTo>
                    <a:pt x="67" y="31"/>
                    <a:pt x="64" y="33"/>
                    <a:pt x="61" y="35"/>
                  </a:cubicBezTo>
                  <a:cubicBezTo>
                    <a:pt x="60" y="36"/>
                    <a:pt x="60" y="36"/>
                    <a:pt x="60" y="36"/>
                  </a:cubicBezTo>
                  <a:moveTo>
                    <a:pt x="69" y="39"/>
                  </a:moveTo>
                  <a:cubicBezTo>
                    <a:pt x="72" y="38"/>
                    <a:pt x="75" y="36"/>
                    <a:pt x="77" y="34"/>
                  </a:cubicBezTo>
                  <a:cubicBezTo>
                    <a:pt x="82" y="31"/>
                    <a:pt x="86" y="28"/>
                    <a:pt x="90" y="26"/>
                  </a:cubicBezTo>
                  <a:cubicBezTo>
                    <a:pt x="90" y="27"/>
                    <a:pt x="89" y="27"/>
                    <a:pt x="88" y="27"/>
                  </a:cubicBezTo>
                  <a:cubicBezTo>
                    <a:pt x="86" y="28"/>
                    <a:pt x="84" y="30"/>
                    <a:pt x="82" y="31"/>
                  </a:cubicBezTo>
                  <a:cubicBezTo>
                    <a:pt x="79" y="33"/>
                    <a:pt x="75" y="36"/>
                    <a:pt x="72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0" y="39"/>
                    <a:pt x="70" y="39"/>
                    <a:pt x="69" y="39"/>
                  </a:cubicBezTo>
                  <a:moveTo>
                    <a:pt x="10" y="43"/>
                  </a:moveTo>
                  <a:cubicBezTo>
                    <a:pt x="10" y="42"/>
                    <a:pt x="10" y="42"/>
                    <a:pt x="10" y="41"/>
                  </a:cubicBezTo>
                  <a:cubicBezTo>
                    <a:pt x="12" y="40"/>
                    <a:pt x="14" y="39"/>
                    <a:pt x="16" y="37"/>
                  </a:cubicBezTo>
                  <a:cubicBezTo>
                    <a:pt x="19" y="35"/>
                    <a:pt x="23" y="33"/>
                    <a:pt x="26" y="31"/>
                  </a:cubicBezTo>
                  <a:cubicBezTo>
                    <a:pt x="31" y="29"/>
                    <a:pt x="35" y="26"/>
                    <a:pt x="39" y="23"/>
                  </a:cubicBezTo>
                  <a:cubicBezTo>
                    <a:pt x="36" y="26"/>
                    <a:pt x="33" y="28"/>
                    <a:pt x="30" y="30"/>
                  </a:cubicBezTo>
                  <a:cubicBezTo>
                    <a:pt x="23" y="34"/>
                    <a:pt x="17" y="40"/>
                    <a:pt x="10" y="43"/>
                  </a:cubicBezTo>
                  <a:moveTo>
                    <a:pt x="54" y="40"/>
                  </a:moveTo>
                  <a:cubicBezTo>
                    <a:pt x="59" y="38"/>
                    <a:pt x="63" y="35"/>
                    <a:pt x="67" y="32"/>
                  </a:cubicBezTo>
                  <a:cubicBezTo>
                    <a:pt x="72" y="29"/>
                    <a:pt x="77" y="26"/>
                    <a:pt x="82" y="23"/>
                  </a:cubicBezTo>
                  <a:cubicBezTo>
                    <a:pt x="80" y="25"/>
                    <a:pt x="77" y="27"/>
                    <a:pt x="74" y="29"/>
                  </a:cubicBezTo>
                  <a:cubicBezTo>
                    <a:pt x="68" y="32"/>
                    <a:pt x="63" y="36"/>
                    <a:pt x="5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6" y="40"/>
                    <a:pt x="55" y="40"/>
                    <a:pt x="54" y="40"/>
                  </a:cubicBezTo>
                  <a:moveTo>
                    <a:pt x="68" y="39"/>
                  </a:moveTo>
                  <a:cubicBezTo>
                    <a:pt x="68" y="39"/>
                    <a:pt x="70" y="38"/>
                    <a:pt x="71" y="37"/>
                  </a:cubicBezTo>
                  <a:cubicBezTo>
                    <a:pt x="73" y="34"/>
                    <a:pt x="76" y="32"/>
                    <a:pt x="79" y="30"/>
                  </a:cubicBezTo>
                  <a:cubicBezTo>
                    <a:pt x="84" y="27"/>
                    <a:pt x="89" y="25"/>
                    <a:pt x="94" y="22"/>
                  </a:cubicBezTo>
                  <a:cubicBezTo>
                    <a:pt x="94" y="22"/>
                    <a:pt x="94" y="22"/>
                    <a:pt x="94" y="22"/>
                  </a:cubicBezTo>
                  <a:cubicBezTo>
                    <a:pt x="96" y="23"/>
                    <a:pt x="97" y="24"/>
                    <a:pt x="99" y="25"/>
                  </a:cubicBezTo>
                  <a:cubicBezTo>
                    <a:pt x="98" y="26"/>
                    <a:pt x="97" y="27"/>
                    <a:pt x="97" y="28"/>
                  </a:cubicBezTo>
                  <a:cubicBezTo>
                    <a:pt x="96" y="28"/>
                    <a:pt x="96" y="28"/>
                    <a:pt x="96" y="28"/>
                  </a:cubicBezTo>
                  <a:cubicBezTo>
                    <a:pt x="94" y="30"/>
                    <a:pt x="92" y="32"/>
                    <a:pt x="89" y="34"/>
                  </a:cubicBezTo>
                  <a:cubicBezTo>
                    <a:pt x="87" y="36"/>
                    <a:pt x="84" y="38"/>
                    <a:pt x="82" y="39"/>
                  </a:cubicBezTo>
                  <a:cubicBezTo>
                    <a:pt x="79" y="41"/>
                    <a:pt x="76" y="43"/>
                    <a:pt x="73" y="45"/>
                  </a:cubicBezTo>
                  <a:cubicBezTo>
                    <a:pt x="74" y="44"/>
                    <a:pt x="75" y="43"/>
                    <a:pt x="76" y="42"/>
                  </a:cubicBezTo>
                  <a:cubicBezTo>
                    <a:pt x="78" y="41"/>
                    <a:pt x="79" y="41"/>
                    <a:pt x="81" y="40"/>
                  </a:cubicBezTo>
                  <a:cubicBezTo>
                    <a:pt x="83" y="38"/>
                    <a:pt x="85" y="36"/>
                    <a:pt x="87" y="34"/>
                  </a:cubicBezTo>
                  <a:cubicBezTo>
                    <a:pt x="90" y="32"/>
                    <a:pt x="93" y="30"/>
                    <a:pt x="95" y="28"/>
                  </a:cubicBezTo>
                  <a:cubicBezTo>
                    <a:pt x="96" y="27"/>
                    <a:pt x="96" y="27"/>
                    <a:pt x="96" y="27"/>
                  </a:cubicBezTo>
                  <a:cubicBezTo>
                    <a:pt x="97" y="27"/>
                    <a:pt x="97" y="26"/>
                    <a:pt x="98" y="26"/>
                  </a:cubicBezTo>
                  <a:cubicBezTo>
                    <a:pt x="98" y="26"/>
                    <a:pt x="98" y="25"/>
                    <a:pt x="98" y="25"/>
                  </a:cubicBezTo>
                  <a:cubicBezTo>
                    <a:pt x="98" y="25"/>
                    <a:pt x="97" y="25"/>
                    <a:pt x="97" y="25"/>
                  </a:cubicBezTo>
                  <a:cubicBezTo>
                    <a:pt x="94" y="28"/>
                    <a:pt x="89" y="30"/>
                    <a:pt x="86" y="33"/>
                  </a:cubicBezTo>
                  <a:cubicBezTo>
                    <a:pt x="82" y="36"/>
                    <a:pt x="79" y="39"/>
                    <a:pt x="74" y="41"/>
                  </a:cubicBezTo>
                  <a:cubicBezTo>
                    <a:pt x="73" y="41"/>
                    <a:pt x="73" y="42"/>
                    <a:pt x="73" y="42"/>
                  </a:cubicBezTo>
                  <a:cubicBezTo>
                    <a:pt x="73" y="42"/>
                    <a:pt x="73" y="41"/>
                    <a:pt x="73" y="41"/>
                  </a:cubicBezTo>
                  <a:cubicBezTo>
                    <a:pt x="75" y="40"/>
                    <a:pt x="76" y="39"/>
                    <a:pt x="78" y="37"/>
                  </a:cubicBezTo>
                  <a:cubicBezTo>
                    <a:pt x="80" y="36"/>
                    <a:pt x="82" y="34"/>
                    <a:pt x="84" y="33"/>
                  </a:cubicBezTo>
                  <a:cubicBezTo>
                    <a:pt x="87" y="30"/>
                    <a:pt x="91" y="28"/>
                    <a:pt x="95" y="26"/>
                  </a:cubicBezTo>
                  <a:cubicBezTo>
                    <a:pt x="95" y="26"/>
                    <a:pt x="96" y="26"/>
                    <a:pt x="95" y="26"/>
                  </a:cubicBezTo>
                  <a:cubicBezTo>
                    <a:pt x="96" y="25"/>
                    <a:pt x="96" y="25"/>
                    <a:pt x="97" y="25"/>
                  </a:cubicBezTo>
                  <a:cubicBezTo>
                    <a:pt x="97" y="25"/>
                    <a:pt x="97" y="24"/>
                    <a:pt x="97" y="24"/>
                  </a:cubicBezTo>
                  <a:cubicBezTo>
                    <a:pt x="97" y="24"/>
                    <a:pt x="97" y="24"/>
                    <a:pt x="96" y="24"/>
                  </a:cubicBezTo>
                  <a:cubicBezTo>
                    <a:pt x="93" y="26"/>
                    <a:pt x="89" y="28"/>
                    <a:pt x="85" y="30"/>
                  </a:cubicBezTo>
                  <a:cubicBezTo>
                    <a:pt x="81" y="33"/>
                    <a:pt x="78" y="36"/>
                    <a:pt x="74" y="38"/>
                  </a:cubicBezTo>
                  <a:cubicBezTo>
                    <a:pt x="73" y="39"/>
                    <a:pt x="73" y="39"/>
                    <a:pt x="72" y="39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4" y="38"/>
                    <a:pt x="75" y="37"/>
                    <a:pt x="76" y="36"/>
                  </a:cubicBezTo>
                  <a:cubicBezTo>
                    <a:pt x="78" y="34"/>
                    <a:pt x="80" y="33"/>
                    <a:pt x="83" y="31"/>
                  </a:cubicBezTo>
                  <a:cubicBezTo>
                    <a:pt x="86" y="29"/>
                    <a:pt x="91" y="27"/>
                    <a:pt x="95" y="24"/>
                  </a:cubicBezTo>
                  <a:cubicBezTo>
                    <a:pt x="95" y="24"/>
                    <a:pt x="95" y="24"/>
                    <a:pt x="94" y="24"/>
                  </a:cubicBezTo>
                  <a:cubicBezTo>
                    <a:pt x="94" y="24"/>
                    <a:pt x="94" y="24"/>
                    <a:pt x="94" y="24"/>
                  </a:cubicBezTo>
                  <a:cubicBezTo>
                    <a:pt x="87" y="27"/>
                    <a:pt x="81" y="30"/>
                    <a:pt x="75" y="35"/>
                  </a:cubicBezTo>
                  <a:cubicBezTo>
                    <a:pt x="73" y="36"/>
                    <a:pt x="72" y="37"/>
                    <a:pt x="70" y="38"/>
                  </a:cubicBezTo>
                  <a:cubicBezTo>
                    <a:pt x="69" y="39"/>
                    <a:pt x="68" y="39"/>
                    <a:pt x="68" y="39"/>
                  </a:cubicBezTo>
                  <a:moveTo>
                    <a:pt x="79" y="27"/>
                  </a:moveTo>
                  <a:cubicBezTo>
                    <a:pt x="82" y="25"/>
                    <a:pt x="86" y="23"/>
                    <a:pt x="89" y="21"/>
                  </a:cubicBezTo>
                  <a:cubicBezTo>
                    <a:pt x="90" y="21"/>
                    <a:pt x="90" y="21"/>
                    <a:pt x="90" y="21"/>
                  </a:cubicBezTo>
                  <a:cubicBezTo>
                    <a:pt x="89" y="22"/>
                    <a:pt x="89" y="22"/>
                    <a:pt x="89" y="22"/>
                  </a:cubicBezTo>
                  <a:cubicBezTo>
                    <a:pt x="87" y="23"/>
                    <a:pt x="86" y="24"/>
                    <a:pt x="84" y="25"/>
                  </a:cubicBezTo>
                  <a:cubicBezTo>
                    <a:pt x="82" y="26"/>
                    <a:pt x="81" y="27"/>
                    <a:pt x="79" y="27"/>
                  </a:cubicBezTo>
                  <a:moveTo>
                    <a:pt x="8" y="26"/>
                  </a:moveTo>
                  <a:cubicBezTo>
                    <a:pt x="8" y="25"/>
                    <a:pt x="8" y="24"/>
                    <a:pt x="7" y="23"/>
                  </a:cubicBezTo>
                  <a:cubicBezTo>
                    <a:pt x="9" y="22"/>
                    <a:pt x="11" y="22"/>
                    <a:pt x="13" y="21"/>
                  </a:cubicBezTo>
                  <a:cubicBezTo>
                    <a:pt x="12" y="21"/>
                    <a:pt x="9" y="24"/>
                    <a:pt x="8" y="26"/>
                  </a:cubicBezTo>
                  <a:moveTo>
                    <a:pt x="10" y="36"/>
                  </a:moveTo>
                  <a:cubicBezTo>
                    <a:pt x="10" y="35"/>
                    <a:pt x="10" y="35"/>
                    <a:pt x="10" y="34"/>
                  </a:cubicBezTo>
                  <a:cubicBezTo>
                    <a:pt x="19" y="31"/>
                    <a:pt x="25" y="24"/>
                    <a:pt x="34" y="21"/>
                  </a:cubicBezTo>
                  <a:cubicBezTo>
                    <a:pt x="33" y="21"/>
                    <a:pt x="33" y="21"/>
                    <a:pt x="32" y="22"/>
                  </a:cubicBezTo>
                  <a:cubicBezTo>
                    <a:pt x="29" y="23"/>
                    <a:pt x="27" y="25"/>
                    <a:pt x="24" y="27"/>
                  </a:cubicBezTo>
                  <a:cubicBezTo>
                    <a:pt x="19" y="30"/>
                    <a:pt x="15" y="33"/>
                    <a:pt x="10" y="36"/>
                  </a:cubicBezTo>
                  <a:moveTo>
                    <a:pt x="64" y="39"/>
                  </a:moveTo>
                  <a:cubicBezTo>
                    <a:pt x="63" y="39"/>
                    <a:pt x="67" y="36"/>
                    <a:pt x="68" y="35"/>
                  </a:cubicBezTo>
                  <a:cubicBezTo>
                    <a:pt x="69" y="34"/>
                    <a:pt x="70" y="33"/>
                    <a:pt x="71" y="33"/>
                  </a:cubicBezTo>
                  <a:cubicBezTo>
                    <a:pt x="72" y="32"/>
                    <a:pt x="73" y="31"/>
                    <a:pt x="75" y="30"/>
                  </a:cubicBezTo>
                  <a:cubicBezTo>
                    <a:pt x="81" y="27"/>
                    <a:pt x="87" y="24"/>
                    <a:pt x="93" y="20"/>
                  </a:cubicBezTo>
                  <a:cubicBezTo>
                    <a:pt x="93" y="21"/>
                    <a:pt x="93" y="21"/>
                    <a:pt x="94" y="21"/>
                  </a:cubicBezTo>
                  <a:cubicBezTo>
                    <a:pt x="89" y="23"/>
                    <a:pt x="84" y="26"/>
                    <a:pt x="80" y="29"/>
                  </a:cubicBezTo>
                  <a:cubicBezTo>
                    <a:pt x="77" y="31"/>
                    <a:pt x="73" y="32"/>
                    <a:pt x="71" y="34"/>
                  </a:cubicBezTo>
                  <a:cubicBezTo>
                    <a:pt x="69" y="35"/>
                    <a:pt x="68" y="36"/>
                    <a:pt x="66" y="37"/>
                  </a:cubicBezTo>
                  <a:cubicBezTo>
                    <a:pt x="65" y="38"/>
                    <a:pt x="64" y="39"/>
                    <a:pt x="64" y="39"/>
                  </a:cubicBezTo>
                  <a:moveTo>
                    <a:pt x="9" y="28"/>
                  </a:moveTo>
                  <a:cubicBezTo>
                    <a:pt x="9" y="28"/>
                    <a:pt x="9" y="27"/>
                    <a:pt x="9" y="27"/>
                  </a:cubicBezTo>
                  <a:cubicBezTo>
                    <a:pt x="12" y="26"/>
                    <a:pt x="15" y="23"/>
                    <a:pt x="18" y="21"/>
                  </a:cubicBezTo>
                  <a:cubicBezTo>
                    <a:pt x="18" y="21"/>
                    <a:pt x="19" y="21"/>
                    <a:pt x="19" y="20"/>
                  </a:cubicBezTo>
                  <a:cubicBezTo>
                    <a:pt x="18" y="21"/>
                    <a:pt x="17" y="23"/>
                    <a:pt x="15" y="24"/>
                  </a:cubicBezTo>
                  <a:cubicBezTo>
                    <a:pt x="13" y="25"/>
                    <a:pt x="11" y="27"/>
                    <a:pt x="9" y="28"/>
                  </a:cubicBezTo>
                  <a:moveTo>
                    <a:pt x="6" y="21"/>
                  </a:moveTo>
                  <a:cubicBezTo>
                    <a:pt x="6" y="21"/>
                    <a:pt x="6" y="21"/>
                    <a:pt x="6" y="21"/>
                  </a:cubicBezTo>
                  <a:cubicBezTo>
                    <a:pt x="6" y="21"/>
                    <a:pt x="8" y="20"/>
                    <a:pt x="9" y="20"/>
                  </a:cubicBezTo>
                  <a:cubicBezTo>
                    <a:pt x="9" y="20"/>
                    <a:pt x="9" y="20"/>
                    <a:pt x="8" y="21"/>
                  </a:cubicBezTo>
                  <a:cubicBezTo>
                    <a:pt x="8" y="21"/>
                    <a:pt x="7" y="22"/>
                    <a:pt x="7" y="22"/>
                  </a:cubicBezTo>
                  <a:cubicBezTo>
                    <a:pt x="6" y="22"/>
                    <a:pt x="6" y="21"/>
                    <a:pt x="6" y="21"/>
                  </a:cubicBezTo>
                  <a:cubicBezTo>
                    <a:pt x="6" y="21"/>
                    <a:pt x="6" y="21"/>
                    <a:pt x="6" y="21"/>
                  </a:cubicBezTo>
                  <a:moveTo>
                    <a:pt x="10" y="29"/>
                  </a:moveTo>
                  <a:cubicBezTo>
                    <a:pt x="10" y="29"/>
                    <a:pt x="13" y="26"/>
                    <a:pt x="14" y="25"/>
                  </a:cubicBezTo>
                  <a:cubicBezTo>
                    <a:pt x="17" y="24"/>
                    <a:pt x="19" y="22"/>
                    <a:pt x="21" y="20"/>
                  </a:cubicBezTo>
                  <a:cubicBezTo>
                    <a:pt x="21" y="20"/>
                    <a:pt x="21" y="20"/>
                    <a:pt x="21" y="20"/>
                  </a:cubicBezTo>
                  <a:cubicBezTo>
                    <a:pt x="22" y="20"/>
                    <a:pt x="23" y="20"/>
                    <a:pt x="24" y="20"/>
                  </a:cubicBezTo>
                  <a:cubicBezTo>
                    <a:pt x="20" y="22"/>
                    <a:pt x="16" y="25"/>
                    <a:pt x="12" y="27"/>
                  </a:cubicBezTo>
                  <a:cubicBezTo>
                    <a:pt x="11" y="28"/>
                    <a:pt x="10" y="29"/>
                    <a:pt x="10" y="29"/>
                  </a:cubicBezTo>
                  <a:moveTo>
                    <a:pt x="10" y="30"/>
                  </a:moveTo>
                  <a:cubicBezTo>
                    <a:pt x="9" y="29"/>
                    <a:pt x="9" y="29"/>
                    <a:pt x="9" y="29"/>
                  </a:cubicBezTo>
                  <a:cubicBezTo>
                    <a:pt x="12" y="28"/>
                    <a:pt x="15" y="27"/>
                    <a:pt x="18" y="25"/>
                  </a:cubicBezTo>
                  <a:cubicBezTo>
                    <a:pt x="19" y="24"/>
                    <a:pt x="21" y="23"/>
                    <a:pt x="23" y="21"/>
                  </a:cubicBezTo>
                  <a:cubicBezTo>
                    <a:pt x="24" y="21"/>
                    <a:pt x="25" y="20"/>
                    <a:pt x="26" y="20"/>
                  </a:cubicBezTo>
                  <a:cubicBezTo>
                    <a:pt x="26" y="20"/>
                    <a:pt x="26" y="20"/>
                    <a:pt x="26" y="20"/>
                  </a:cubicBezTo>
                  <a:cubicBezTo>
                    <a:pt x="22" y="24"/>
                    <a:pt x="15" y="27"/>
                    <a:pt x="10" y="30"/>
                  </a:cubicBezTo>
                  <a:moveTo>
                    <a:pt x="11" y="30"/>
                  </a:moveTo>
                  <a:cubicBezTo>
                    <a:pt x="10" y="30"/>
                    <a:pt x="12" y="29"/>
                    <a:pt x="13" y="29"/>
                  </a:cubicBezTo>
                  <a:cubicBezTo>
                    <a:pt x="15" y="27"/>
                    <a:pt x="17" y="26"/>
                    <a:pt x="19" y="25"/>
                  </a:cubicBezTo>
                  <a:cubicBezTo>
                    <a:pt x="22" y="24"/>
                    <a:pt x="25" y="22"/>
                    <a:pt x="27" y="20"/>
                  </a:cubicBezTo>
                  <a:cubicBezTo>
                    <a:pt x="27" y="20"/>
                    <a:pt x="28" y="20"/>
                    <a:pt x="28" y="20"/>
                  </a:cubicBezTo>
                  <a:cubicBezTo>
                    <a:pt x="23" y="22"/>
                    <a:pt x="18" y="28"/>
                    <a:pt x="12" y="30"/>
                  </a:cubicBezTo>
                  <a:cubicBezTo>
                    <a:pt x="11" y="30"/>
                    <a:pt x="11" y="30"/>
                    <a:pt x="11" y="30"/>
                  </a:cubicBezTo>
                  <a:moveTo>
                    <a:pt x="7" y="22"/>
                  </a:moveTo>
                  <a:cubicBezTo>
                    <a:pt x="7" y="22"/>
                    <a:pt x="9" y="21"/>
                    <a:pt x="9" y="21"/>
                  </a:cubicBezTo>
                  <a:cubicBezTo>
                    <a:pt x="10" y="21"/>
                    <a:pt x="10" y="20"/>
                    <a:pt x="10" y="20"/>
                  </a:cubicBezTo>
                  <a:cubicBezTo>
                    <a:pt x="13" y="20"/>
                    <a:pt x="16" y="20"/>
                    <a:pt x="19" y="20"/>
                  </a:cubicBezTo>
                  <a:cubicBezTo>
                    <a:pt x="17" y="21"/>
                    <a:pt x="15" y="22"/>
                    <a:pt x="13" y="24"/>
                  </a:cubicBezTo>
                  <a:cubicBezTo>
                    <a:pt x="13" y="24"/>
                    <a:pt x="10" y="26"/>
                    <a:pt x="9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11" y="24"/>
                    <a:pt x="13" y="22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2" y="21"/>
                    <a:pt x="10" y="21"/>
                    <a:pt x="7" y="22"/>
                  </a:cubicBezTo>
                  <a:cubicBezTo>
                    <a:pt x="7" y="22"/>
                    <a:pt x="7" y="22"/>
                    <a:pt x="7" y="22"/>
                  </a:cubicBezTo>
                  <a:moveTo>
                    <a:pt x="10" y="33"/>
                  </a:moveTo>
                  <a:cubicBezTo>
                    <a:pt x="10" y="32"/>
                    <a:pt x="10" y="32"/>
                    <a:pt x="10" y="31"/>
                  </a:cubicBezTo>
                  <a:cubicBezTo>
                    <a:pt x="17" y="30"/>
                    <a:pt x="21" y="25"/>
                    <a:pt x="27" y="21"/>
                  </a:cubicBezTo>
                  <a:cubicBezTo>
                    <a:pt x="28" y="21"/>
                    <a:pt x="29" y="20"/>
                    <a:pt x="30" y="20"/>
                  </a:cubicBezTo>
                  <a:cubicBezTo>
                    <a:pt x="30" y="19"/>
                    <a:pt x="30" y="19"/>
                    <a:pt x="30" y="19"/>
                  </a:cubicBezTo>
                  <a:cubicBezTo>
                    <a:pt x="30" y="20"/>
                    <a:pt x="29" y="20"/>
                    <a:pt x="28" y="21"/>
                  </a:cubicBezTo>
                  <a:cubicBezTo>
                    <a:pt x="26" y="23"/>
                    <a:pt x="24" y="24"/>
                    <a:pt x="22" y="25"/>
                  </a:cubicBezTo>
                  <a:cubicBezTo>
                    <a:pt x="18" y="28"/>
                    <a:pt x="14" y="30"/>
                    <a:pt x="10" y="33"/>
                  </a:cubicBezTo>
                  <a:moveTo>
                    <a:pt x="10" y="33"/>
                  </a:moveTo>
                  <a:cubicBezTo>
                    <a:pt x="10" y="33"/>
                    <a:pt x="11" y="33"/>
                    <a:pt x="13" y="32"/>
                  </a:cubicBezTo>
                  <a:cubicBezTo>
                    <a:pt x="15" y="30"/>
                    <a:pt x="18" y="29"/>
                    <a:pt x="20" y="27"/>
                  </a:cubicBezTo>
                  <a:cubicBezTo>
                    <a:pt x="24" y="25"/>
                    <a:pt x="28" y="23"/>
                    <a:pt x="32" y="19"/>
                  </a:cubicBezTo>
                  <a:cubicBezTo>
                    <a:pt x="33" y="19"/>
                    <a:pt x="34" y="19"/>
                    <a:pt x="35" y="19"/>
                  </a:cubicBezTo>
                  <a:cubicBezTo>
                    <a:pt x="27" y="22"/>
                    <a:pt x="20" y="29"/>
                    <a:pt x="13" y="32"/>
                  </a:cubicBezTo>
                  <a:cubicBezTo>
                    <a:pt x="11" y="33"/>
                    <a:pt x="10" y="33"/>
                    <a:pt x="10" y="33"/>
                  </a:cubicBezTo>
                  <a:moveTo>
                    <a:pt x="6" y="21"/>
                  </a:moveTo>
                  <a:cubicBezTo>
                    <a:pt x="5" y="20"/>
                    <a:pt x="5" y="20"/>
                    <a:pt x="5" y="19"/>
                  </a:cubicBezTo>
                  <a:cubicBezTo>
                    <a:pt x="6" y="19"/>
                    <a:pt x="7" y="19"/>
                    <a:pt x="8" y="19"/>
                  </a:cubicBezTo>
                  <a:cubicBezTo>
                    <a:pt x="7" y="20"/>
                    <a:pt x="7" y="20"/>
                    <a:pt x="6" y="20"/>
                  </a:cubicBezTo>
                  <a:cubicBezTo>
                    <a:pt x="6" y="20"/>
                    <a:pt x="6" y="21"/>
                    <a:pt x="6" y="21"/>
                  </a:cubicBezTo>
                  <a:moveTo>
                    <a:pt x="10" y="37"/>
                  </a:moveTo>
                  <a:cubicBezTo>
                    <a:pt x="10" y="37"/>
                    <a:pt x="13" y="35"/>
                    <a:pt x="14" y="34"/>
                  </a:cubicBezTo>
                  <a:cubicBezTo>
                    <a:pt x="16" y="32"/>
                    <a:pt x="19" y="30"/>
                    <a:pt x="22" y="29"/>
                  </a:cubicBezTo>
                  <a:cubicBezTo>
                    <a:pt x="27" y="26"/>
                    <a:pt x="32" y="22"/>
                    <a:pt x="37" y="19"/>
                  </a:cubicBezTo>
                  <a:cubicBezTo>
                    <a:pt x="37" y="19"/>
                    <a:pt x="37" y="19"/>
                    <a:pt x="37" y="19"/>
                  </a:cubicBezTo>
                  <a:cubicBezTo>
                    <a:pt x="38" y="19"/>
                    <a:pt x="39" y="19"/>
                    <a:pt x="40" y="19"/>
                  </a:cubicBezTo>
                  <a:cubicBezTo>
                    <a:pt x="31" y="24"/>
                    <a:pt x="22" y="31"/>
                    <a:pt x="13" y="36"/>
                  </a:cubicBezTo>
                  <a:cubicBezTo>
                    <a:pt x="11" y="36"/>
                    <a:pt x="11" y="37"/>
                    <a:pt x="10" y="37"/>
                  </a:cubicBezTo>
                  <a:moveTo>
                    <a:pt x="32" y="24"/>
                  </a:moveTo>
                  <a:cubicBezTo>
                    <a:pt x="33" y="24"/>
                    <a:pt x="33" y="24"/>
                    <a:pt x="33" y="24"/>
                  </a:cubicBezTo>
                  <a:cubicBezTo>
                    <a:pt x="34" y="23"/>
                    <a:pt x="36" y="22"/>
                    <a:pt x="37" y="22"/>
                  </a:cubicBezTo>
                  <a:cubicBezTo>
                    <a:pt x="37" y="21"/>
                    <a:pt x="41" y="19"/>
                    <a:pt x="41" y="19"/>
                  </a:cubicBezTo>
                  <a:cubicBezTo>
                    <a:pt x="41" y="19"/>
                    <a:pt x="41" y="19"/>
                    <a:pt x="40" y="20"/>
                  </a:cubicBezTo>
                  <a:cubicBezTo>
                    <a:pt x="38" y="21"/>
                    <a:pt x="35" y="23"/>
                    <a:pt x="32" y="24"/>
                  </a:cubicBezTo>
                  <a:moveTo>
                    <a:pt x="10" y="40"/>
                  </a:moveTo>
                  <a:cubicBezTo>
                    <a:pt x="12" y="39"/>
                    <a:pt x="14" y="37"/>
                    <a:pt x="15" y="36"/>
                  </a:cubicBezTo>
                  <a:cubicBezTo>
                    <a:pt x="18" y="34"/>
                    <a:pt x="22" y="32"/>
                    <a:pt x="25" y="30"/>
                  </a:cubicBezTo>
                  <a:cubicBezTo>
                    <a:pt x="31" y="26"/>
                    <a:pt x="37" y="23"/>
                    <a:pt x="42" y="19"/>
                  </a:cubicBezTo>
                  <a:cubicBezTo>
                    <a:pt x="44" y="19"/>
                    <a:pt x="45" y="19"/>
                    <a:pt x="47" y="18"/>
                  </a:cubicBezTo>
                  <a:cubicBezTo>
                    <a:pt x="42" y="21"/>
                    <a:pt x="37" y="24"/>
                    <a:pt x="32" y="27"/>
                  </a:cubicBezTo>
                  <a:cubicBezTo>
                    <a:pt x="29" y="29"/>
                    <a:pt x="26" y="31"/>
                    <a:pt x="23" y="32"/>
                  </a:cubicBezTo>
                  <a:cubicBezTo>
                    <a:pt x="20" y="34"/>
                    <a:pt x="17" y="36"/>
                    <a:pt x="14" y="38"/>
                  </a:cubicBezTo>
                  <a:cubicBezTo>
                    <a:pt x="13" y="39"/>
                    <a:pt x="11" y="39"/>
                    <a:pt x="10" y="40"/>
                  </a:cubicBezTo>
                  <a:moveTo>
                    <a:pt x="13" y="42"/>
                  </a:moveTo>
                  <a:cubicBezTo>
                    <a:pt x="14" y="42"/>
                    <a:pt x="15" y="41"/>
                    <a:pt x="16" y="40"/>
                  </a:cubicBezTo>
                  <a:cubicBezTo>
                    <a:pt x="20" y="38"/>
                    <a:pt x="24" y="35"/>
                    <a:pt x="27" y="32"/>
                  </a:cubicBezTo>
                  <a:cubicBezTo>
                    <a:pt x="34" y="27"/>
                    <a:pt x="42" y="22"/>
                    <a:pt x="49" y="18"/>
                  </a:cubicBezTo>
                  <a:cubicBezTo>
                    <a:pt x="51" y="18"/>
                    <a:pt x="53" y="18"/>
                    <a:pt x="54" y="18"/>
                  </a:cubicBezTo>
                  <a:cubicBezTo>
                    <a:pt x="51" y="20"/>
                    <a:pt x="48" y="22"/>
                    <a:pt x="44" y="24"/>
                  </a:cubicBezTo>
                  <a:cubicBezTo>
                    <a:pt x="42" y="26"/>
                    <a:pt x="39" y="27"/>
                    <a:pt x="37" y="29"/>
                  </a:cubicBezTo>
                  <a:cubicBezTo>
                    <a:pt x="29" y="32"/>
                    <a:pt x="22" y="37"/>
                    <a:pt x="15" y="41"/>
                  </a:cubicBezTo>
                  <a:cubicBezTo>
                    <a:pt x="14" y="42"/>
                    <a:pt x="14" y="42"/>
                    <a:pt x="13" y="42"/>
                  </a:cubicBezTo>
                  <a:moveTo>
                    <a:pt x="18" y="43"/>
                  </a:moveTo>
                  <a:cubicBezTo>
                    <a:pt x="25" y="41"/>
                    <a:pt x="31" y="36"/>
                    <a:pt x="38" y="33"/>
                  </a:cubicBezTo>
                  <a:cubicBezTo>
                    <a:pt x="41" y="31"/>
                    <a:pt x="45" y="29"/>
                    <a:pt x="48" y="27"/>
                  </a:cubicBezTo>
                  <a:cubicBezTo>
                    <a:pt x="52" y="25"/>
                    <a:pt x="55" y="22"/>
                    <a:pt x="59" y="20"/>
                  </a:cubicBezTo>
                  <a:cubicBezTo>
                    <a:pt x="61" y="19"/>
                    <a:pt x="62" y="18"/>
                    <a:pt x="64" y="18"/>
                  </a:cubicBezTo>
                  <a:cubicBezTo>
                    <a:pt x="63" y="18"/>
                    <a:pt x="62" y="19"/>
                    <a:pt x="61" y="19"/>
                  </a:cubicBezTo>
                  <a:cubicBezTo>
                    <a:pt x="57" y="22"/>
                    <a:pt x="53" y="24"/>
                    <a:pt x="49" y="27"/>
                  </a:cubicBezTo>
                  <a:cubicBezTo>
                    <a:pt x="41" y="32"/>
                    <a:pt x="34" y="37"/>
                    <a:pt x="27" y="42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4" y="43"/>
                    <a:pt x="21" y="43"/>
                    <a:pt x="18" y="43"/>
                  </a:cubicBezTo>
                  <a:moveTo>
                    <a:pt x="46" y="41"/>
                  </a:moveTo>
                  <a:cubicBezTo>
                    <a:pt x="59" y="35"/>
                    <a:pt x="71" y="27"/>
                    <a:pt x="83" y="19"/>
                  </a:cubicBezTo>
                  <a:cubicBezTo>
                    <a:pt x="84" y="19"/>
                    <a:pt x="87" y="17"/>
                    <a:pt x="87" y="17"/>
                  </a:cubicBezTo>
                  <a:cubicBezTo>
                    <a:pt x="87" y="17"/>
                    <a:pt x="87" y="18"/>
                    <a:pt x="86" y="19"/>
                  </a:cubicBezTo>
                  <a:cubicBezTo>
                    <a:pt x="84" y="20"/>
                    <a:pt x="83" y="21"/>
                    <a:pt x="81" y="22"/>
                  </a:cubicBezTo>
                  <a:cubicBezTo>
                    <a:pt x="78" y="24"/>
                    <a:pt x="74" y="26"/>
                    <a:pt x="70" y="28"/>
                  </a:cubicBezTo>
                  <a:cubicBezTo>
                    <a:pt x="64" y="32"/>
                    <a:pt x="59" y="37"/>
                    <a:pt x="52" y="40"/>
                  </a:cubicBezTo>
                  <a:cubicBezTo>
                    <a:pt x="50" y="40"/>
                    <a:pt x="48" y="41"/>
                    <a:pt x="46" y="41"/>
                  </a:cubicBezTo>
                  <a:moveTo>
                    <a:pt x="77" y="26"/>
                  </a:moveTo>
                  <a:cubicBezTo>
                    <a:pt x="81" y="23"/>
                    <a:pt x="85" y="20"/>
                    <a:pt x="88" y="17"/>
                  </a:cubicBezTo>
                  <a:cubicBezTo>
                    <a:pt x="90" y="18"/>
                    <a:pt x="91" y="19"/>
                    <a:pt x="92" y="20"/>
                  </a:cubicBezTo>
                  <a:cubicBezTo>
                    <a:pt x="84" y="23"/>
                    <a:pt x="78" y="27"/>
                    <a:pt x="71" y="32"/>
                  </a:cubicBezTo>
                  <a:cubicBezTo>
                    <a:pt x="68" y="34"/>
                    <a:pt x="65" y="36"/>
                    <a:pt x="61" y="38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3" y="36"/>
                    <a:pt x="65" y="35"/>
                    <a:pt x="67" y="34"/>
                  </a:cubicBezTo>
                  <a:cubicBezTo>
                    <a:pt x="73" y="30"/>
                    <a:pt x="80" y="26"/>
                    <a:pt x="87" y="21"/>
                  </a:cubicBezTo>
                  <a:cubicBezTo>
                    <a:pt x="87" y="20"/>
                    <a:pt x="87" y="20"/>
                    <a:pt x="87" y="20"/>
                  </a:cubicBezTo>
                  <a:cubicBezTo>
                    <a:pt x="88" y="20"/>
                    <a:pt x="88" y="20"/>
                    <a:pt x="89" y="19"/>
                  </a:cubicBezTo>
                  <a:cubicBezTo>
                    <a:pt x="89" y="19"/>
                    <a:pt x="89" y="19"/>
                    <a:pt x="89" y="19"/>
                  </a:cubicBezTo>
                  <a:cubicBezTo>
                    <a:pt x="88" y="19"/>
                    <a:pt x="88" y="19"/>
                    <a:pt x="88" y="19"/>
                  </a:cubicBezTo>
                  <a:cubicBezTo>
                    <a:pt x="84" y="21"/>
                    <a:pt x="81" y="23"/>
                    <a:pt x="77" y="26"/>
                  </a:cubicBezTo>
                  <a:moveTo>
                    <a:pt x="18" y="42"/>
                  </a:moveTo>
                  <a:cubicBezTo>
                    <a:pt x="19" y="42"/>
                    <a:pt x="21" y="41"/>
                    <a:pt x="23" y="40"/>
                  </a:cubicBezTo>
                  <a:cubicBezTo>
                    <a:pt x="26" y="38"/>
                    <a:pt x="30" y="35"/>
                    <a:pt x="34" y="32"/>
                  </a:cubicBezTo>
                  <a:cubicBezTo>
                    <a:pt x="37" y="30"/>
                    <a:pt x="40" y="28"/>
                    <a:pt x="43" y="26"/>
                  </a:cubicBezTo>
                  <a:cubicBezTo>
                    <a:pt x="44" y="25"/>
                    <a:pt x="44" y="25"/>
                    <a:pt x="44" y="25"/>
                  </a:cubicBezTo>
                  <a:cubicBezTo>
                    <a:pt x="48" y="23"/>
                    <a:pt x="52" y="20"/>
                    <a:pt x="56" y="18"/>
                  </a:cubicBezTo>
                  <a:cubicBezTo>
                    <a:pt x="59" y="18"/>
                    <a:pt x="61" y="17"/>
                    <a:pt x="63" y="17"/>
                  </a:cubicBezTo>
                  <a:cubicBezTo>
                    <a:pt x="58" y="20"/>
                    <a:pt x="53" y="23"/>
                    <a:pt x="48" y="27"/>
                  </a:cubicBezTo>
                  <a:cubicBezTo>
                    <a:pt x="44" y="28"/>
                    <a:pt x="41" y="30"/>
                    <a:pt x="37" y="32"/>
                  </a:cubicBezTo>
                  <a:cubicBezTo>
                    <a:pt x="33" y="34"/>
                    <a:pt x="29" y="37"/>
                    <a:pt x="25" y="39"/>
                  </a:cubicBezTo>
                  <a:cubicBezTo>
                    <a:pt x="23" y="40"/>
                    <a:pt x="21" y="42"/>
                    <a:pt x="18" y="42"/>
                  </a:cubicBezTo>
                  <a:moveTo>
                    <a:pt x="27" y="43"/>
                  </a:moveTo>
                  <a:cubicBezTo>
                    <a:pt x="41" y="36"/>
                    <a:pt x="54" y="26"/>
                    <a:pt x="67" y="19"/>
                  </a:cubicBezTo>
                  <a:cubicBezTo>
                    <a:pt x="69" y="18"/>
                    <a:pt x="70" y="18"/>
                    <a:pt x="71" y="17"/>
                  </a:cubicBezTo>
                  <a:cubicBezTo>
                    <a:pt x="69" y="18"/>
                    <a:pt x="67" y="19"/>
                    <a:pt x="66" y="21"/>
                  </a:cubicBezTo>
                  <a:cubicBezTo>
                    <a:pt x="62" y="23"/>
                    <a:pt x="58" y="25"/>
                    <a:pt x="54" y="27"/>
                  </a:cubicBezTo>
                  <a:cubicBezTo>
                    <a:pt x="47" y="32"/>
                    <a:pt x="40" y="37"/>
                    <a:pt x="33" y="42"/>
                  </a:cubicBezTo>
                  <a:cubicBezTo>
                    <a:pt x="33" y="42"/>
                    <a:pt x="33" y="42"/>
                    <a:pt x="33" y="42"/>
                  </a:cubicBezTo>
                  <a:cubicBezTo>
                    <a:pt x="31" y="42"/>
                    <a:pt x="29" y="42"/>
                    <a:pt x="27" y="43"/>
                  </a:cubicBezTo>
                  <a:moveTo>
                    <a:pt x="33" y="42"/>
                  </a:moveTo>
                  <a:cubicBezTo>
                    <a:pt x="38" y="41"/>
                    <a:pt x="41" y="39"/>
                    <a:pt x="45" y="37"/>
                  </a:cubicBezTo>
                  <a:cubicBezTo>
                    <a:pt x="49" y="34"/>
                    <a:pt x="54" y="32"/>
                    <a:pt x="58" y="30"/>
                  </a:cubicBezTo>
                  <a:cubicBezTo>
                    <a:pt x="63" y="27"/>
                    <a:pt x="67" y="25"/>
                    <a:pt x="71" y="21"/>
                  </a:cubicBezTo>
                  <a:cubicBezTo>
                    <a:pt x="75" y="18"/>
                    <a:pt x="80" y="17"/>
                    <a:pt x="84" y="14"/>
                  </a:cubicBezTo>
                  <a:cubicBezTo>
                    <a:pt x="85" y="15"/>
                    <a:pt x="86" y="16"/>
                    <a:pt x="88" y="17"/>
                  </a:cubicBezTo>
                  <a:cubicBezTo>
                    <a:pt x="82" y="19"/>
                    <a:pt x="77" y="23"/>
                    <a:pt x="71" y="26"/>
                  </a:cubicBezTo>
                  <a:cubicBezTo>
                    <a:pt x="64" y="31"/>
                    <a:pt x="56" y="35"/>
                    <a:pt x="49" y="39"/>
                  </a:cubicBezTo>
                  <a:cubicBezTo>
                    <a:pt x="48" y="39"/>
                    <a:pt x="47" y="40"/>
                    <a:pt x="46" y="40"/>
                  </a:cubicBezTo>
                  <a:cubicBezTo>
                    <a:pt x="47" y="39"/>
                    <a:pt x="48" y="39"/>
                    <a:pt x="49" y="38"/>
                  </a:cubicBezTo>
                  <a:cubicBezTo>
                    <a:pt x="50" y="37"/>
                    <a:pt x="52" y="36"/>
                    <a:pt x="53" y="35"/>
                  </a:cubicBezTo>
                  <a:cubicBezTo>
                    <a:pt x="56" y="33"/>
                    <a:pt x="59" y="31"/>
                    <a:pt x="62" y="30"/>
                  </a:cubicBezTo>
                  <a:cubicBezTo>
                    <a:pt x="62" y="30"/>
                    <a:pt x="62" y="30"/>
                    <a:pt x="62" y="30"/>
                  </a:cubicBezTo>
                  <a:cubicBezTo>
                    <a:pt x="67" y="28"/>
                    <a:pt x="71" y="25"/>
                    <a:pt x="76" y="22"/>
                  </a:cubicBezTo>
                  <a:cubicBezTo>
                    <a:pt x="79" y="20"/>
                    <a:pt x="82" y="18"/>
                    <a:pt x="86" y="16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5" y="16"/>
                    <a:pt x="85" y="16"/>
                    <a:pt x="84" y="16"/>
                  </a:cubicBezTo>
                  <a:cubicBezTo>
                    <a:pt x="84" y="16"/>
                    <a:pt x="84" y="16"/>
                    <a:pt x="84" y="16"/>
                  </a:cubicBezTo>
                  <a:cubicBezTo>
                    <a:pt x="84" y="16"/>
                    <a:pt x="84" y="17"/>
                    <a:pt x="83" y="17"/>
                  </a:cubicBezTo>
                  <a:cubicBezTo>
                    <a:pt x="81" y="18"/>
                    <a:pt x="79" y="19"/>
                    <a:pt x="78" y="20"/>
                  </a:cubicBezTo>
                  <a:cubicBezTo>
                    <a:pt x="76" y="21"/>
                    <a:pt x="75" y="21"/>
                    <a:pt x="74" y="22"/>
                  </a:cubicBezTo>
                  <a:cubicBezTo>
                    <a:pt x="70" y="24"/>
                    <a:pt x="66" y="27"/>
                    <a:pt x="63" y="29"/>
                  </a:cubicBezTo>
                  <a:cubicBezTo>
                    <a:pt x="62" y="29"/>
                    <a:pt x="62" y="29"/>
                    <a:pt x="62" y="29"/>
                  </a:cubicBezTo>
                  <a:cubicBezTo>
                    <a:pt x="54" y="33"/>
                    <a:pt x="46" y="37"/>
                    <a:pt x="39" y="41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37" y="42"/>
                    <a:pt x="35" y="42"/>
                    <a:pt x="33" y="42"/>
                  </a:cubicBezTo>
                  <a:moveTo>
                    <a:pt x="69" y="17"/>
                  </a:moveTo>
                  <a:cubicBezTo>
                    <a:pt x="71" y="16"/>
                    <a:pt x="72" y="16"/>
                    <a:pt x="74" y="15"/>
                  </a:cubicBezTo>
                  <a:cubicBezTo>
                    <a:pt x="75" y="15"/>
                    <a:pt x="75" y="14"/>
                    <a:pt x="76" y="14"/>
                  </a:cubicBezTo>
                  <a:cubicBezTo>
                    <a:pt x="77" y="14"/>
                    <a:pt x="80" y="13"/>
                    <a:pt x="80" y="13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79" y="14"/>
                    <a:pt x="78" y="15"/>
                    <a:pt x="77" y="15"/>
                  </a:cubicBezTo>
                  <a:cubicBezTo>
                    <a:pt x="76" y="16"/>
                    <a:pt x="76" y="16"/>
                    <a:pt x="76" y="16"/>
                  </a:cubicBezTo>
                  <a:cubicBezTo>
                    <a:pt x="75" y="16"/>
                    <a:pt x="74" y="17"/>
                    <a:pt x="72" y="17"/>
                  </a:cubicBezTo>
                  <a:cubicBezTo>
                    <a:pt x="71" y="18"/>
                    <a:pt x="71" y="18"/>
                    <a:pt x="71" y="18"/>
                  </a:cubicBezTo>
                  <a:cubicBezTo>
                    <a:pt x="70" y="19"/>
                    <a:pt x="70" y="19"/>
                    <a:pt x="70" y="19"/>
                  </a:cubicBezTo>
                  <a:cubicBezTo>
                    <a:pt x="70" y="19"/>
                    <a:pt x="70" y="19"/>
                    <a:pt x="70" y="19"/>
                  </a:cubicBezTo>
                  <a:cubicBezTo>
                    <a:pt x="73" y="18"/>
                    <a:pt x="77" y="16"/>
                    <a:pt x="80" y="15"/>
                  </a:cubicBezTo>
                  <a:cubicBezTo>
                    <a:pt x="81" y="14"/>
                    <a:pt x="82" y="14"/>
                    <a:pt x="83" y="14"/>
                  </a:cubicBezTo>
                  <a:cubicBezTo>
                    <a:pt x="82" y="14"/>
                    <a:pt x="80" y="16"/>
                    <a:pt x="79" y="16"/>
                  </a:cubicBezTo>
                  <a:cubicBezTo>
                    <a:pt x="77" y="17"/>
                    <a:pt x="75" y="18"/>
                    <a:pt x="74" y="18"/>
                  </a:cubicBezTo>
                  <a:cubicBezTo>
                    <a:pt x="70" y="21"/>
                    <a:pt x="66" y="24"/>
                    <a:pt x="62" y="27"/>
                  </a:cubicBezTo>
                  <a:cubicBezTo>
                    <a:pt x="58" y="29"/>
                    <a:pt x="53" y="32"/>
                    <a:pt x="48" y="34"/>
                  </a:cubicBezTo>
                  <a:cubicBezTo>
                    <a:pt x="44" y="36"/>
                    <a:pt x="40" y="39"/>
                    <a:pt x="35" y="41"/>
                  </a:cubicBezTo>
                  <a:cubicBezTo>
                    <a:pt x="35" y="41"/>
                    <a:pt x="34" y="41"/>
                    <a:pt x="34" y="41"/>
                  </a:cubicBezTo>
                  <a:cubicBezTo>
                    <a:pt x="34" y="41"/>
                    <a:pt x="38" y="39"/>
                    <a:pt x="38" y="39"/>
                  </a:cubicBezTo>
                  <a:cubicBezTo>
                    <a:pt x="41" y="37"/>
                    <a:pt x="43" y="36"/>
                    <a:pt x="45" y="34"/>
                  </a:cubicBezTo>
                  <a:cubicBezTo>
                    <a:pt x="54" y="28"/>
                    <a:pt x="64" y="23"/>
                    <a:pt x="73" y="16"/>
                  </a:cubicBezTo>
                  <a:cubicBezTo>
                    <a:pt x="73" y="16"/>
                    <a:pt x="73" y="16"/>
                    <a:pt x="73" y="16"/>
                  </a:cubicBezTo>
                  <a:cubicBezTo>
                    <a:pt x="58" y="22"/>
                    <a:pt x="46" y="32"/>
                    <a:pt x="32" y="40"/>
                  </a:cubicBezTo>
                  <a:cubicBezTo>
                    <a:pt x="32" y="40"/>
                    <a:pt x="29" y="42"/>
                    <a:pt x="28" y="42"/>
                  </a:cubicBezTo>
                  <a:cubicBezTo>
                    <a:pt x="28" y="42"/>
                    <a:pt x="29" y="42"/>
                    <a:pt x="29" y="41"/>
                  </a:cubicBezTo>
                  <a:cubicBezTo>
                    <a:pt x="31" y="40"/>
                    <a:pt x="33" y="38"/>
                    <a:pt x="35" y="37"/>
                  </a:cubicBezTo>
                  <a:cubicBezTo>
                    <a:pt x="38" y="35"/>
                    <a:pt x="42" y="32"/>
                    <a:pt x="45" y="30"/>
                  </a:cubicBezTo>
                  <a:cubicBezTo>
                    <a:pt x="52" y="26"/>
                    <a:pt x="59" y="21"/>
                    <a:pt x="66" y="17"/>
                  </a:cubicBezTo>
                  <a:cubicBezTo>
                    <a:pt x="66" y="17"/>
                    <a:pt x="67" y="17"/>
                    <a:pt x="67" y="17"/>
                  </a:cubicBezTo>
                  <a:cubicBezTo>
                    <a:pt x="68" y="17"/>
                    <a:pt x="68" y="17"/>
                    <a:pt x="68" y="17"/>
                  </a:cubicBezTo>
                  <a:cubicBezTo>
                    <a:pt x="69" y="16"/>
                    <a:pt x="69" y="16"/>
                    <a:pt x="69" y="16"/>
                  </a:cubicBezTo>
                  <a:cubicBezTo>
                    <a:pt x="69" y="16"/>
                    <a:pt x="69" y="16"/>
                    <a:pt x="69" y="16"/>
                  </a:cubicBezTo>
                  <a:cubicBezTo>
                    <a:pt x="69" y="16"/>
                    <a:pt x="69" y="15"/>
                    <a:pt x="70" y="15"/>
                  </a:cubicBezTo>
                  <a:cubicBezTo>
                    <a:pt x="70" y="15"/>
                    <a:pt x="69" y="16"/>
                    <a:pt x="69" y="16"/>
                  </a:cubicBezTo>
                  <a:cubicBezTo>
                    <a:pt x="69" y="17"/>
                    <a:pt x="69" y="17"/>
                    <a:pt x="69" y="17"/>
                  </a:cubicBezTo>
                  <a:moveTo>
                    <a:pt x="69" y="15"/>
                  </a:moveTo>
                  <a:cubicBezTo>
                    <a:pt x="69" y="14"/>
                    <a:pt x="69" y="14"/>
                    <a:pt x="69" y="14"/>
                  </a:cubicBezTo>
                  <a:cubicBezTo>
                    <a:pt x="69" y="13"/>
                    <a:pt x="70" y="13"/>
                    <a:pt x="70" y="13"/>
                  </a:cubicBezTo>
                  <a:cubicBezTo>
                    <a:pt x="69" y="14"/>
                    <a:pt x="69" y="14"/>
                    <a:pt x="69" y="15"/>
                  </a:cubicBezTo>
                  <a:moveTo>
                    <a:pt x="69" y="12"/>
                  </a:moveTo>
                  <a:cubicBezTo>
                    <a:pt x="69" y="12"/>
                    <a:pt x="69" y="11"/>
                    <a:pt x="69" y="11"/>
                  </a:cubicBezTo>
                  <a:cubicBezTo>
                    <a:pt x="70" y="11"/>
                    <a:pt x="71" y="10"/>
                    <a:pt x="72" y="10"/>
                  </a:cubicBezTo>
                  <a:cubicBezTo>
                    <a:pt x="71" y="10"/>
                    <a:pt x="70" y="11"/>
                    <a:pt x="69" y="12"/>
                  </a:cubicBezTo>
                  <a:moveTo>
                    <a:pt x="69" y="7"/>
                  </a:moveTo>
                  <a:cubicBezTo>
                    <a:pt x="70" y="7"/>
                    <a:pt x="70" y="7"/>
                    <a:pt x="71" y="7"/>
                  </a:cubicBezTo>
                  <a:cubicBezTo>
                    <a:pt x="70" y="7"/>
                    <a:pt x="69" y="8"/>
                    <a:pt x="69" y="9"/>
                  </a:cubicBezTo>
                  <a:cubicBezTo>
                    <a:pt x="69" y="8"/>
                    <a:pt x="69" y="8"/>
                    <a:pt x="69" y="7"/>
                  </a:cubicBezTo>
                  <a:cubicBezTo>
                    <a:pt x="69" y="7"/>
                    <a:pt x="69" y="7"/>
                    <a:pt x="69" y="7"/>
                  </a:cubicBezTo>
                  <a:moveTo>
                    <a:pt x="70" y="6"/>
                  </a:moveTo>
                  <a:cubicBezTo>
                    <a:pt x="69" y="6"/>
                    <a:pt x="69" y="5"/>
                    <a:pt x="70" y="4"/>
                  </a:cubicBezTo>
                  <a:cubicBezTo>
                    <a:pt x="74" y="7"/>
                    <a:pt x="79" y="10"/>
                    <a:pt x="83" y="14"/>
                  </a:cubicBezTo>
                  <a:cubicBezTo>
                    <a:pt x="82" y="14"/>
                    <a:pt x="81" y="14"/>
                    <a:pt x="80" y="14"/>
                  </a:cubicBezTo>
                  <a:cubicBezTo>
                    <a:pt x="81" y="14"/>
                    <a:pt x="81" y="13"/>
                    <a:pt x="81" y="13"/>
                  </a:cubicBezTo>
                  <a:cubicBezTo>
                    <a:pt x="81" y="12"/>
                    <a:pt x="81" y="12"/>
                    <a:pt x="81" y="12"/>
                  </a:cubicBezTo>
                  <a:cubicBezTo>
                    <a:pt x="79" y="12"/>
                    <a:pt x="76" y="13"/>
                    <a:pt x="74" y="14"/>
                  </a:cubicBezTo>
                  <a:cubicBezTo>
                    <a:pt x="73" y="15"/>
                    <a:pt x="71" y="16"/>
                    <a:pt x="70" y="16"/>
                  </a:cubicBezTo>
                  <a:cubicBezTo>
                    <a:pt x="70" y="16"/>
                    <a:pt x="70" y="16"/>
                    <a:pt x="71" y="15"/>
                  </a:cubicBezTo>
                  <a:cubicBezTo>
                    <a:pt x="72" y="14"/>
                    <a:pt x="74" y="13"/>
                    <a:pt x="76" y="12"/>
                  </a:cubicBezTo>
                  <a:cubicBezTo>
                    <a:pt x="76" y="12"/>
                    <a:pt x="76" y="12"/>
                    <a:pt x="76" y="12"/>
                  </a:cubicBezTo>
                  <a:cubicBezTo>
                    <a:pt x="76" y="12"/>
                    <a:pt x="76" y="12"/>
                    <a:pt x="76" y="12"/>
                  </a:cubicBezTo>
                  <a:cubicBezTo>
                    <a:pt x="74" y="12"/>
                    <a:pt x="72" y="13"/>
                    <a:pt x="71" y="14"/>
                  </a:cubicBezTo>
                  <a:cubicBezTo>
                    <a:pt x="70" y="14"/>
                    <a:pt x="70" y="14"/>
                    <a:pt x="70" y="14"/>
                  </a:cubicBezTo>
                  <a:cubicBezTo>
                    <a:pt x="69" y="14"/>
                    <a:pt x="71" y="13"/>
                    <a:pt x="71" y="13"/>
                  </a:cubicBezTo>
                  <a:cubicBezTo>
                    <a:pt x="72" y="12"/>
                    <a:pt x="74" y="11"/>
                    <a:pt x="75" y="11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5" y="10"/>
                    <a:pt x="74" y="10"/>
                    <a:pt x="74" y="10"/>
                  </a:cubicBezTo>
                  <a:cubicBezTo>
                    <a:pt x="73" y="11"/>
                    <a:pt x="70" y="12"/>
                    <a:pt x="69" y="13"/>
                  </a:cubicBezTo>
                  <a:cubicBezTo>
                    <a:pt x="70" y="11"/>
                    <a:pt x="72" y="10"/>
                    <a:pt x="73" y="9"/>
                  </a:cubicBezTo>
                  <a:cubicBezTo>
                    <a:pt x="72" y="8"/>
                    <a:pt x="72" y="8"/>
                    <a:pt x="72" y="8"/>
                  </a:cubicBezTo>
                  <a:cubicBezTo>
                    <a:pt x="71" y="9"/>
                    <a:pt x="71" y="9"/>
                    <a:pt x="71" y="9"/>
                  </a:cubicBezTo>
                  <a:cubicBezTo>
                    <a:pt x="70" y="9"/>
                    <a:pt x="71" y="7"/>
                    <a:pt x="72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1" y="6"/>
                    <a:pt x="70" y="6"/>
                    <a:pt x="70" y="6"/>
                  </a:cubicBezTo>
                  <a:moveTo>
                    <a:pt x="69" y="5"/>
                  </a:moveTo>
                  <a:cubicBezTo>
                    <a:pt x="69" y="4"/>
                    <a:pt x="69" y="4"/>
                    <a:pt x="69" y="4"/>
                  </a:cubicBezTo>
                  <a:cubicBezTo>
                    <a:pt x="69" y="4"/>
                    <a:pt x="69" y="4"/>
                    <a:pt x="69" y="4"/>
                  </a:cubicBezTo>
                  <a:cubicBezTo>
                    <a:pt x="69" y="4"/>
                    <a:pt x="69" y="4"/>
                    <a:pt x="69" y="4"/>
                  </a:cubicBezTo>
                  <a:cubicBezTo>
                    <a:pt x="69" y="5"/>
                    <a:pt x="69" y="5"/>
                    <a:pt x="69" y="5"/>
                  </a:cubicBezTo>
                  <a:moveTo>
                    <a:pt x="68" y="0"/>
                  </a:moveTo>
                  <a:cubicBezTo>
                    <a:pt x="67" y="0"/>
                    <a:pt x="67" y="0"/>
                    <a:pt x="67" y="0"/>
                  </a:cubicBezTo>
                  <a:cubicBezTo>
                    <a:pt x="66" y="0"/>
                    <a:pt x="66" y="1"/>
                    <a:pt x="66" y="2"/>
                  </a:cubicBezTo>
                  <a:cubicBezTo>
                    <a:pt x="67" y="6"/>
                    <a:pt x="66" y="10"/>
                    <a:pt x="66" y="15"/>
                  </a:cubicBezTo>
                  <a:cubicBezTo>
                    <a:pt x="51" y="15"/>
                    <a:pt x="35" y="17"/>
                    <a:pt x="19" y="17"/>
                  </a:cubicBezTo>
                  <a:cubicBezTo>
                    <a:pt x="14" y="17"/>
                    <a:pt x="8" y="17"/>
                    <a:pt x="2" y="16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1" y="16"/>
                    <a:pt x="0" y="17"/>
                    <a:pt x="0" y="18"/>
                  </a:cubicBezTo>
                  <a:cubicBezTo>
                    <a:pt x="0" y="18"/>
                    <a:pt x="0" y="18"/>
                    <a:pt x="1" y="19"/>
                  </a:cubicBezTo>
                  <a:cubicBezTo>
                    <a:pt x="7" y="25"/>
                    <a:pt x="9" y="36"/>
                    <a:pt x="7" y="45"/>
                  </a:cubicBezTo>
                  <a:cubicBezTo>
                    <a:pt x="7" y="46"/>
                    <a:pt x="7" y="46"/>
                    <a:pt x="7" y="46"/>
                  </a:cubicBezTo>
                  <a:cubicBezTo>
                    <a:pt x="7" y="46"/>
                    <a:pt x="8" y="47"/>
                    <a:pt x="8" y="47"/>
                  </a:cubicBezTo>
                  <a:cubicBezTo>
                    <a:pt x="8" y="47"/>
                    <a:pt x="8" y="47"/>
                    <a:pt x="8" y="47"/>
                  </a:cubicBezTo>
                  <a:cubicBezTo>
                    <a:pt x="29" y="46"/>
                    <a:pt x="49" y="43"/>
                    <a:pt x="70" y="42"/>
                  </a:cubicBezTo>
                  <a:cubicBezTo>
                    <a:pt x="70" y="45"/>
                    <a:pt x="70" y="49"/>
                    <a:pt x="70" y="53"/>
                  </a:cubicBezTo>
                  <a:cubicBezTo>
                    <a:pt x="70" y="54"/>
                    <a:pt x="71" y="54"/>
                    <a:pt x="71" y="54"/>
                  </a:cubicBezTo>
                  <a:cubicBezTo>
                    <a:pt x="72" y="54"/>
                    <a:pt x="72" y="54"/>
                    <a:pt x="72" y="54"/>
                  </a:cubicBezTo>
                  <a:cubicBezTo>
                    <a:pt x="72" y="54"/>
                    <a:pt x="72" y="54"/>
                    <a:pt x="72" y="54"/>
                  </a:cubicBezTo>
                  <a:cubicBezTo>
                    <a:pt x="73" y="54"/>
                    <a:pt x="73" y="54"/>
                    <a:pt x="73" y="54"/>
                  </a:cubicBezTo>
                  <a:cubicBezTo>
                    <a:pt x="82" y="44"/>
                    <a:pt x="93" y="36"/>
                    <a:pt x="102" y="26"/>
                  </a:cubicBezTo>
                  <a:cubicBezTo>
                    <a:pt x="102" y="26"/>
                    <a:pt x="102" y="25"/>
                    <a:pt x="102" y="25"/>
                  </a:cubicBezTo>
                  <a:cubicBezTo>
                    <a:pt x="102" y="24"/>
                    <a:pt x="102" y="24"/>
                    <a:pt x="102" y="24"/>
                  </a:cubicBezTo>
                  <a:cubicBezTo>
                    <a:pt x="96" y="19"/>
                    <a:pt x="90" y="15"/>
                    <a:pt x="84" y="11"/>
                  </a:cubicBezTo>
                  <a:cubicBezTo>
                    <a:pt x="79" y="7"/>
                    <a:pt x="74" y="4"/>
                    <a:pt x="68" y="0"/>
                  </a:cubicBezTo>
                  <a:cubicBezTo>
                    <a:pt x="68" y="0"/>
                    <a:pt x="68" y="0"/>
                    <a:pt x="68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59"/>
            <p:cNvSpPr>
              <a:spLocks noEditPoints="1"/>
            </p:cNvSpPr>
            <p:nvPr/>
          </p:nvSpPr>
          <p:spPr bwMode="auto">
            <a:xfrm>
              <a:off x="8356269" y="2825677"/>
              <a:ext cx="84138" cy="73025"/>
            </a:xfrm>
            <a:custGeom>
              <a:avLst/>
              <a:gdLst>
                <a:gd name="T0" fmla="*/ 9 w 20"/>
                <a:gd name="T1" fmla="*/ 14 h 17"/>
                <a:gd name="T2" fmla="*/ 7 w 20"/>
                <a:gd name="T3" fmla="*/ 13 h 17"/>
                <a:gd name="T4" fmla="*/ 14 w 20"/>
                <a:gd name="T5" fmla="*/ 9 h 17"/>
                <a:gd name="T6" fmla="*/ 9 w 20"/>
                <a:gd name="T7" fmla="*/ 14 h 17"/>
                <a:gd name="T8" fmla="*/ 9 w 20"/>
                <a:gd name="T9" fmla="*/ 14 h 17"/>
                <a:gd name="T10" fmla="*/ 7 w 20"/>
                <a:gd name="T11" fmla="*/ 12 h 17"/>
                <a:gd name="T12" fmla="*/ 6 w 20"/>
                <a:gd name="T13" fmla="*/ 10 h 17"/>
                <a:gd name="T14" fmla="*/ 13 w 20"/>
                <a:gd name="T15" fmla="*/ 6 h 17"/>
                <a:gd name="T16" fmla="*/ 7 w 20"/>
                <a:gd name="T17" fmla="*/ 12 h 17"/>
                <a:gd name="T18" fmla="*/ 8 w 20"/>
                <a:gd name="T19" fmla="*/ 12 h 17"/>
                <a:gd name="T20" fmla="*/ 16 w 20"/>
                <a:gd name="T21" fmla="*/ 5 h 17"/>
                <a:gd name="T22" fmla="*/ 16 w 20"/>
                <a:gd name="T23" fmla="*/ 5 h 17"/>
                <a:gd name="T24" fmla="*/ 17 w 20"/>
                <a:gd name="T25" fmla="*/ 9 h 17"/>
                <a:gd name="T26" fmla="*/ 10 w 20"/>
                <a:gd name="T27" fmla="*/ 14 h 17"/>
                <a:gd name="T28" fmla="*/ 9 w 20"/>
                <a:gd name="T29" fmla="*/ 14 h 17"/>
                <a:gd name="T30" fmla="*/ 15 w 20"/>
                <a:gd name="T31" fmla="*/ 11 h 17"/>
                <a:gd name="T32" fmla="*/ 13 w 20"/>
                <a:gd name="T33" fmla="*/ 12 h 17"/>
                <a:gd name="T34" fmla="*/ 13 w 20"/>
                <a:gd name="T35" fmla="*/ 13 h 17"/>
                <a:gd name="T36" fmla="*/ 16 w 20"/>
                <a:gd name="T37" fmla="*/ 10 h 17"/>
                <a:gd name="T38" fmla="*/ 16 w 20"/>
                <a:gd name="T39" fmla="*/ 9 h 17"/>
                <a:gd name="T40" fmla="*/ 10 w 20"/>
                <a:gd name="T41" fmla="*/ 13 h 17"/>
                <a:gd name="T42" fmla="*/ 16 w 20"/>
                <a:gd name="T43" fmla="*/ 8 h 17"/>
                <a:gd name="T44" fmla="*/ 15 w 20"/>
                <a:gd name="T45" fmla="*/ 7 h 17"/>
                <a:gd name="T46" fmla="*/ 8 w 20"/>
                <a:gd name="T47" fmla="*/ 12 h 17"/>
                <a:gd name="T48" fmla="*/ 5 w 20"/>
                <a:gd name="T49" fmla="*/ 9 h 17"/>
                <a:gd name="T50" fmla="*/ 5 w 20"/>
                <a:gd name="T51" fmla="*/ 8 h 17"/>
                <a:gd name="T52" fmla="*/ 6 w 20"/>
                <a:gd name="T53" fmla="*/ 8 h 17"/>
                <a:gd name="T54" fmla="*/ 11 w 20"/>
                <a:gd name="T55" fmla="*/ 4 h 17"/>
                <a:gd name="T56" fmla="*/ 5 w 20"/>
                <a:gd name="T57" fmla="*/ 9 h 17"/>
                <a:gd name="T58" fmla="*/ 6 w 20"/>
                <a:gd name="T59" fmla="*/ 10 h 17"/>
                <a:gd name="T60" fmla="*/ 6 w 20"/>
                <a:gd name="T61" fmla="*/ 10 h 17"/>
                <a:gd name="T62" fmla="*/ 13 w 20"/>
                <a:gd name="T63" fmla="*/ 3 h 17"/>
                <a:gd name="T64" fmla="*/ 13 w 20"/>
                <a:gd name="T65" fmla="*/ 3 h 17"/>
                <a:gd name="T66" fmla="*/ 15 w 20"/>
                <a:gd name="T67" fmla="*/ 4 h 17"/>
                <a:gd name="T68" fmla="*/ 15 w 20"/>
                <a:gd name="T69" fmla="*/ 4 h 17"/>
                <a:gd name="T70" fmla="*/ 6 w 20"/>
                <a:gd name="T71" fmla="*/ 10 h 17"/>
                <a:gd name="T72" fmla="*/ 6 w 20"/>
                <a:gd name="T73" fmla="*/ 7 h 17"/>
                <a:gd name="T74" fmla="*/ 11 w 20"/>
                <a:gd name="T75" fmla="*/ 3 h 17"/>
                <a:gd name="T76" fmla="*/ 11 w 20"/>
                <a:gd name="T77" fmla="*/ 3 h 17"/>
                <a:gd name="T78" fmla="*/ 12 w 20"/>
                <a:gd name="T79" fmla="*/ 3 h 17"/>
                <a:gd name="T80" fmla="*/ 6 w 20"/>
                <a:gd name="T81" fmla="*/ 7 h 17"/>
                <a:gd name="T82" fmla="*/ 11 w 20"/>
                <a:gd name="T83" fmla="*/ 0 h 17"/>
                <a:gd name="T84" fmla="*/ 10 w 20"/>
                <a:gd name="T85" fmla="*/ 17 h 17"/>
                <a:gd name="T86" fmla="*/ 10 w 20"/>
                <a:gd name="T87" fmla="*/ 17 h 17"/>
                <a:gd name="T88" fmla="*/ 20 w 20"/>
                <a:gd name="T89" fmla="*/ 9 h 17"/>
                <a:gd name="T90" fmla="*/ 12 w 20"/>
                <a:gd name="T91" fmla="*/ 0 h 17"/>
                <a:gd name="T92" fmla="*/ 11 w 20"/>
                <a:gd name="T9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" h="17">
                  <a:moveTo>
                    <a:pt x="9" y="14"/>
                  </a:moveTo>
                  <a:cubicBezTo>
                    <a:pt x="8" y="13"/>
                    <a:pt x="8" y="13"/>
                    <a:pt x="7" y="13"/>
                  </a:cubicBezTo>
                  <a:cubicBezTo>
                    <a:pt x="9" y="12"/>
                    <a:pt x="11" y="10"/>
                    <a:pt x="14" y="9"/>
                  </a:cubicBezTo>
                  <a:cubicBezTo>
                    <a:pt x="12" y="10"/>
                    <a:pt x="10" y="12"/>
                    <a:pt x="9" y="14"/>
                  </a:cubicBezTo>
                  <a:cubicBezTo>
                    <a:pt x="9" y="14"/>
                    <a:pt x="9" y="14"/>
                    <a:pt x="9" y="14"/>
                  </a:cubicBezTo>
                  <a:moveTo>
                    <a:pt x="7" y="12"/>
                  </a:moveTo>
                  <a:cubicBezTo>
                    <a:pt x="6" y="12"/>
                    <a:pt x="6" y="11"/>
                    <a:pt x="6" y="10"/>
                  </a:cubicBezTo>
                  <a:cubicBezTo>
                    <a:pt x="9" y="9"/>
                    <a:pt x="11" y="7"/>
                    <a:pt x="13" y="6"/>
                  </a:cubicBezTo>
                  <a:cubicBezTo>
                    <a:pt x="11" y="8"/>
                    <a:pt x="9" y="10"/>
                    <a:pt x="7" y="12"/>
                  </a:cubicBezTo>
                  <a:moveTo>
                    <a:pt x="8" y="12"/>
                  </a:moveTo>
                  <a:cubicBezTo>
                    <a:pt x="11" y="9"/>
                    <a:pt x="13" y="7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7" y="6"/>
                    <a:pt x="17" y="7"/>
                    <a:pt x="17" y="9"/>
                  </a:cubicBezTo>
                  <a:cubicBezTo>
                    <a:pt x="17" y="12"/>
                    <a:pt x="13" y="14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11" y="13"/>
                    <a:pt x="13" y="12"/>
                    <a:pt x="15" y="11"/>
                  </a:cubicBezTo>
                  <a:cubicBezTo>
                    <a:pt x="14" y="11"/>
                    <a:pt x="14" y="12"/>
                    <a:pt x="13" y="12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4" y="12"/>
                    <a:pt x="16" y="11"/>
                    <a:pt x="16" y="10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4" y="10"/>
                    <a:pt x="12" y="12"/>
                    <a:pt x="10" y="13"/>
                  </a:cubicBezTo>
                  <a:cubicBezTo>
                    <a:pt x="12" y="11"/>
                    <a:pt x="14" y="10"/>
                    <a:pt x="16" y="8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9"/>
                    <a:pt x="11" y="10"/>
                    <a:pt x="8" y="12"/>
                  </a:cubicBezTo>
                  <a:moveTo>
                    <a:pt x="5" y="9"/>
                  </a:moveTo>
                  <a:cubicBezTo>
                    <a:pt x="5" y="8"/>
                    <a:pt x="5" y="8"/>
                    <a:pt x="5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8" y="6"/>
                    <a:pt x="9" y="5"/>
                    <a:pt x="11" y="4"/>
                  </a:cubicBezTo>
                  <a:cubicBezTo>
                    <a:pt x="10" y="6"/>
                    <a:pt x="7" y="7"/>
                    <a:pt x="5" y="9"/>
                  </a:cubicBezTo>
                  <a:moveTo>
                    <a:pt x="6" y="10"/>
                  </a:moveTo>
                  <a:cubicBezTo>
                    <a:pt x="6" y="10"/>
                    <a:pt x="6" y="10"/>
                    <a:pt x="6" y="10"/>
                  </a:cubicBezTo>
                  <a:cubicBezTo>
                    <a:pt x="8" y="7"/>
                    <a:pt x="11" y="6"/>
                    <a:pt x="13" y="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4" y="3"/>
                    <a:pt x="15" y="4"/>
                    <a:pt x="15" y="4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2" y="6"/>
                    <a:pt x="9" y="8"/>
                    <a:pt x="6" y="10"/>
                  </a:cubicBezTo>
                  <a:moveTo>
                    <a:pt x="6" y="7"/>
                  </a:moveTo>
                  <a:cubicBezTo>
                    <a:pt x="6" y="5"/>
                    <a:pt x="8" y="3"/>
                    <a:pt x="11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0" y="4"/>
                    <a:pt x="8" y="6"/>
                    <a:pt x="6" y="7"/>
                  </a:cubicBezTo>
                  <a:moveTo>
                    <a:pt x="11" y="0"/>
                  </a:moveTo>
                  <a:cubicBezTo>
                    <a:pt x="2" y="0"/>
                    <a:pt x="0" y="15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5" y="16"/>
                    <a:pt x="19" y="14"/>
                    <a:pt x="20" y="9"/>
                  </a:cubicBezTo>
                  <a:cubicBezTo>
                    <a:pt x="20" y="4"/>
                    <a:pt x="17" y="1"/>
                    <a:pt x="12" y="0"/>
                  </a:cubicBezTo>
                  <a:cubicBezTo>
                    <a:pt x="12" y="0"/>
                    <a:pt x="12" y="0"/>
                    <a:pt x="11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60"/>
            <p:cNvSpPr>
              <a:spLocks noEditPoints="1"/>
            </p:cNvSpPr>
            <p:nvPr/>
          </p:nvSpPr>
          <p:spPr bwMode="auto">
            <a:xfrm>
              <a:off x="8284831" y="2911402"/>
              <a:ext cx="241300" cy="66675"/>
            </a:xfrm>
            <a:custGeom>
              <a:avLst/>
              <a:gdLst>
                <a:gd name="T0" fmla="*/ 50 w 57"/>
                <a:gd name="T1" fmla="*/ 6 h 16"/>
                <a:gd name="T2" fmla="*/ 42 w 57"/>
                <a:gd name="T3" fmla="*/ 13 h 16"/>
                <a:gd name="T4" fmla="*/ 43 w 57"/>
                <a:gd name="T5" fmla="*/ 7 h 16"/>
                <a:gd name="T6" fmla="*/ 48 w 57"/>
                <a:gd name="T7" fmla="*/ 5 h 16"/>
                <a:gd name="T8" fmla="*/ 42 w 57"/>
                <a:gd name="T9" fmla="*/ 13 h 16"/>
                <a:gd name="T10" fmla="*/ 38 w 57"/>
                <a:gd name="T11" fmla="*/ 5 h 16"/>
                <a:gd name="T12" fmla="*/ 20 w 57"/>
                <a:gd name="T13" fmla="*/ 12 h 16"/>
                <a:gd name="T14" fmla="*/ 29 w 57"/>
                <a:gd name="T15" fmla="*/ 6 h 16"/>
                <a:gd name="T16" fmla="*/ 51 w 57"/>
                <a:gd name="T17" fmla="*/ 11 h 16"/>
                <a:gd name="T18" fmla="*/ 55 w 57"/>
                <a:gd name="T19" fmla="*/ 13 h 16"/>
                <a:gd name="T20" fmla="*/ 53 w 57"/>
                <a:gd name="T21" fmla="*/ 7 h 16"/>
                <a:gd name="T22" fmla="*/ 53 w 57"/>
                <a:gd name="T23" fmla="*/ 10 h 16"/>
                <a:gd name="T24" fmla="*/ 54 w 57"/>
                <a:gd name="T25" fmla="*/ 13 h 16"/>
                <a:gd name="T26" fmla="*/ 53 w 57"/>
                <a:gd name="T27" fmla="*/ 12 h 16"/>
                <a:gd name="T28" fmla="*/ 50 w 57"/>
                <a:gd name="T29" fmla="*/ 12 h 16"/>
                <a:gd name="T30" fmla="*/ 34 w 57"/>
                <a:gd name="T31" fmla="*/ 4 h 16"/>
                <a:gd name="T32" fmla="*/ 19 w 57"/>
                <a:gd name="T33" fmla="*/ 12 h 16"/>
                <a:gd name="T34" fmla="*/ 24 w 57"/>
                <a:gd name="T35" fmla="*/ 7 h 16"/>
                <a:gd name="T36" fmla="*/ 38 w 57"/>
                <a:gd name="T37" fmla="*/ 6 h 16"/>
                <a:gd name="T38" fmla="*/ 16 w 57"/>
                <a:gd name="T39" fmla="*/ 12 h 16"/>
                <a:gd name="T40" fmla="*/ 20 w 57"/>
                <a:gd name="T41" fmla="*/ 7 h 16"/>
                <a:gd name="T42" fmla="*/ 3 w 57"/>
                <a:gd name="T43" fmla="*/ 12 h 16"/>
                <a:gd name="T44" fmla="*/ 6 w 57"/>
                <a:gd name="T45" fmla="*/ 12 h 16"/>
                <a:gd name="T46" fmla="*/ 8 w 57"/>
                <a:gd name="T47" fmla="*/ 4 h 16"/>
                <a:gd name="T48" fmla="*/ 43 w 57"/>
                <a:gd name="T49" fmla="*/ 12 h 16"/>
                <a:gd name="T50" fmla="*/ 54 w 57"/>
                <a:gd name="T51" fmla="*/ 4 h 16"/>
                <a:gd name="T52" fmla="*/ 51 w 57"/>
                <a:gd name="T53" fmla="*/ 4 h 16"/>
                <a:gd name="T54" fmla="*/ 13 w 57"/>
                <a:gd name="T55" fmla="*/ 7 h 16"/>
                <a:gd name="T56" fmla="*/ 11 w 57"/>
                <a:gd name="T57" fmla="*/ 12 h 16"/>
                <a:gd name="T58" fmla="*/ 11 w 57"/>
                <a:gd name="T59" fmla="*/ 12 h 16"/>
                <a:gd name="T60" fmla="*/ 16 w 57"/>
                <a:gd name="T61" fmla="*/ 8 h 16"/>
                <a:gd name="T62" fmla="*/ 2 w 57"/>
                <a:gd name="T63" fmla="*/ 7 h 16"/>
                <a:gd name="T64" fmla="*/ 39 w 57"/>
                <a:gd name="T65" fmla="*/ 9 h 16"/>
                <a:gd name="T66" fmla="*/ 41 w 57"/>
                <a:gd name="T67" fmla="*/ 10 h 16"/>
                <a:gd name="T68" fmla="*/ 41 w 57"/>
                <a:gd name="T69" fmla="*/ 7 h 16"/>
                <a:gd name="T70" fmla="*/ 5 w 57"/>
                <a:gd name="T71" fmla="*/ 3 h 16"/>
                <a:gd name="T72" fmla="*/ 4 w 57"/>
                <a:gd name="T73" fmla="*/ 7 h 16"/>
                <a:gd name="T74" fmla="*/ 3 w 57"/>
                <a:gd name="T75" fmla="*/ 9 h 16"/>
                <a:gd name="T76" fmla="*/ 14 w 57"/>
                <a:gd name="T77" fmla="*/ 3 h 16"/>
                <a:gd name="T78" fmla="*/ 11 w 57"/>
                <a:gd name="T79" fmla="*/ 8 h 16"/>
                <a:gd name="T80" fmla="*/ 9 w 57"/>
                <a:gd name="T81" fmla="*/ 10 h 16"/>
                <a:gd name="T82" fmla="*/ 18 w 57"/>
                <a:gd name="T83" fmla="*/ 3 h 16"/>
                <a:gd name="T84" fmla="*/ 16 w 57"/>
                <a:gd name="T85" fmla="*/ 9 h 16"/>
                <a:gd name="T86" fmla="*/ 41 w 57"/>
                <a:gd name="T87" fmla="*/ 3 h 16"/>
                <a:gd name="T88" fmla="*/ 30 w 57"/>
                <a:gd name="T89" fmla="*/ 10 h 16"/>
                <a:gd name="T90" fmla="*/ 27 w 57"/>
                <a:gd name="T91" fmla="*/ 9 h 16"/>
                <a:gd name="T92" fmla="*/ 31 w 57"/>
                <a:gd name="T93" fmla="*/ 3 h 16"/>
                <a:gd name="T94" fmla="*/ 27 w 57"/>
                <a:gd name="T95" fmla="*/ 4 h 16"/>
                <a:gd name="T96" fmla="*/ 17 w 57"/>
                <a:gd name="T97" fmla="*/ 11 h 16"/>
                <a:gd name="T98" fmla="*/ 17 w 57"/>
                <a:gd name="T99" fmla="*/ 9 h 16"/>
                <a:gd name="T100" fmla="*/ 0 w 57"/>
                <a:gd name="T101" fmla="*/ 1 h 16"/>
                <a:gd name="T102" fmla="*/ 2 w 57"/>
                <a:gd name="T103" fmla="*/ 14 h 16"/>
                <a:gd name="T104" fmla="*/ 57 w 57"/>
                <a:gd name="T105" fmla="*/ 15 h 16"/>
                <a:gd name="T106" fmla="*/ 33 w 57"/>
                <a:gd name="T10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7" h="16">
                  <a:moveTo>
                    <a:pt x="45" y="13"/>
                  </a:moveTo>
                  <a:cubicBezTo>
                    <a:pt x="44" y="13"/>
                    <a:pt x="43" y="13"/>
                    <a:pt x="42" y="13"/>
                  </a:cubicBezTo>
                  <a:cubicBezTo>
                    <a:pt x="44" y="11"/>
                    <a:pt x="46" y="9"/>
                    <a:pt x="48" y="7"/>
                  </a:cubicBezTo>
                  <a:cubicBezTo>
                    <a:pt x="49" y="7"/>
                    <a:pt x="50" y="6"/>
                    <a:pt x="50" y="6"/>
                  </a:cubicBezTo>
                  <a:cubicBezTo>
                    <a:pt x="50" y="6"/>
                    <a:pt x="50" y="7"/>
                    <a:pt x="49" y="8"/>
                  </a:cubicBezTo>
                  <a:cubicBezTo>
                    <a:pt x="48" y="10"/>
                    <a:pt x="46" y="12"/>
                    <a:pt x="45" y="13"/>
                  </a:cubicBezTo>
                  <a:cubicBezTo>
                    <a:pt x="45" y="13"/>
                    <a:pt x="45" y="13"/>
                    <a:pt x="45" y="13"/>
                  </a:cubicBezTo>
                  <a:moveTo>
                    <a:pt x="42" y="13"/>
                  </a:moveTo>
                  <a:cubicBezTo>
                    <a:pt x="39" y="13"/>
                    <a:pt x="37" y="13"/>
                    <a:pt x="35" y="13"/>
                  </a:cubicBezTo>
                  <a:cubicBezTo>
                    <a:pt x="38" y="11"/>
                    <a:pt x="40" y="9"/>
                    <a:pt x="42" y="7"/>
                  </a:cubicBezTo>
                  <a:cubicBezTo>
                    <a:pt x="43" y="6"/>
                    <a:pt x="44" y="5"/>
                    <a:pt x="44" y="5"/>
                  </a:cubicBezTo>
                  <a:cubicBezTo>
                    <a:pt x="44" y="5"/>
                    <a:pt x="43" y="6"/>
                    <a:pt x="43" y="7"/>
                  </a:cubicBezTo>
                  <a:cubicBezTo>
                    <a:pt x="42" y="9"/>
                    <a:pt x="40" y="11"/>
                    <a:pt x="39" y="12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2" y="10"/>
                    <a:pt x="44" y="8"/>
                    <a:pt x="47" y="5"/>
                  </a:cubicBezTo>
                  <a:cubicBezTo>
                    <a:pt x="48" y="5"/>
                    <a:pt x="48" y="5"/>
                    <a:pt x="48" y="5"/>
                  </a:cubicBezTo>
                  <a:cubicBezTo>
                    <a:pt x="48" y="5"/>
                    <a:pt x="48" y="5"/>
                    <a:pt x="47" y="6"/>
                  </a:cubicBezTo>
                  <a:cubicBezTo>
                    <a:pt x="47" y="7"/>
                    <a:pt x="46" y="8"/>
                    <a:pt x="45" y="9"/>
                  </a:cubicBezTo>
                  <a:cubicBezTo>
                    <a:pt x="44" y="10"/>
                    <a:pt x="43" y="11"/>
                    <a:pt x="41" y="13"/>
                  </a:cubicBezTo>
                  <a:cubicBezTo>
                    <a:pt x="42" y="13"/>
                    <a:pt x="42" y="13"/>
                    <a:pt x="42" y="13"/>
                  </a:cubicBezTo>
                  <a:moveTo>
                    <a:pt x="30" y="13"/>
                  </a:moveTo>
                  <a:cubicBezTo>
                    <a:pt x="29" y="13"/>
                    <a:pt x="28" y="13"/>
                    <a:pt x="28" y="13"/>
                  </a:cubicBezTo>
                  <a:cubicBezTo>
                    <a:pt x="30" y="11"/>
                    <a:pt x="32" y="9"/>
                    <a:pt x="35" y="7"/>
                  </a:cubicBezTo>
                  <a:cubicBezTo>
                    <a:pt x="36" y="6"/>
                    <a:pt x="37" y="5"/>
                    <a:pt x="38" y="5"/>
                  </a:cubicBezTo>
                  <a:cubicBezTo>
                    <a:pt x="37" y="5"/>
                    <a:pt x="36" y="7"/>
                    <a:pt x="35" y="8"/>
                  </a:cubicBezTo>
                  <a:cubicBezTo>
                    <a:pt x="33" y="10"/>
                    <a:pt x="32" y="11"/>
                    <a:pt x="30" y="13"/>
                  </a:cubicBezTo>
                  <a:moveTo>
                    <a:pt x="24" y="12"/>
                  </a:moveTo>
                  <a:cubicBezTo>
                    <a:pt x="23" y="12"/>
                    <a:pt x="21" y="12"/>
                    <a:pt x="20" y="12"/>
                  </a:cubicBezTo>
                  <a:cubicBezTo>
                    <a:pt x="23" y="11"/>
                    <a:pt x="24" y="9"/>
                    <a:pt x="26" y="7"/>
                  </a:cubicBezTo>
                  <a:cubicBezTo>
                    <a:pt x="27" y="6"/>
                    <a:pt x="28" y="6"/>
                    <a:pt x="29" y="5"/>
                  </a:cubicBezTo>
                  <a:cubicBezTo>
                    <a:pt x="30" y="5"/>
                    <a:pt x="30" y="4"/>
                    <a:pt x="30" y="4"/>
                  </a:cubicBezTo>
                  <a:cubicBezTo>
                    <a:pt x="30" y="4"/>
                    <a:pt x="29" y="5"/>
                    <a:pt x="29" y="6"/>
                  </a:cubicBezTo>
                  <a:cubicBezTo>
                    <a:pt x="27" y="8"/>
                    <a:pt x="26" y="10"/>
                    <a:pt x="24" y="12"/>
                  </a:cubicBezTo>
                  <a:cubicBezTo>
                    <a:pt x="24" y="12"/>
                    <a:pt x="24" y="12"/>
                    <a:pt x="24" y="12"/>
                  </a:cubicBezTo>
                  <a:moveTo>
                    <a:pt x="50" y="12"/>
                  </a:moveTo>
                  <a:cubicBezTo>
                    <a:pt x="50" y="12"/>
                    <a:pt x="50" y="12"/>
                    <a:pt x="51" y="11"/>
                  </a:cubicBezTo>
                  <a:cubicBezTo>
                    <a:pt x="52" y="9"/>
                    <a:pt x="53" y="7"/>
                    <a:pt x="54" y="5"/>
                  </a:cubicBezTo>
                  <a:cubicBezTo>
                    <a:pt x="54" y="4"/>
                    <a:pt x="54" y="4"/>
                    <a:pt x="54" y="4"/>
                  </a:cubicBezTo>
                  <a:cubicBezTo>
                    <a:pt x="55" y="4"/>
                    <a:pt x="55" y="4"/>
                    <a:pt x="55" y="4"/>
                  </a:cubicBezTo>
                  <a:cubicBezTo>
                    <a:pt x="55" y="7"/>
                    <a:pt x="55" y="10"/>
                    <a:pt x="55" y="13"/>
                  </a:cubicBezTo>
                  <a:cubicBezTo>
                    <a:pt x="52" y="13"/>
                    <a:pt x="49" y="13"/>
                    <a:pt x="45" y="13"/>
                  </a:cubicBezTo>
                  <a:cubicBezTo>
                    <a:pt x="48" y="12"/>
                    <a:pt x="50" y="9"/>
                    <a:pt x="52" y="7"/>
                  </a:cubicBezTo>
                  <a:cubicBezTo>
                    <a:pt x="52" y="7"/>
                    <a:pt x="53" y="5"/>
                    <a:pt x="53" y="5"/>
                  </a:cubicBezTo>
                  <a:cubicBezTo>
                    <a:pt x="53" y="5"/>
                    <a:pt x="53" y="6"/>
                    <a:pt x="53" y="7"/>
                  </a:cubicBezTo>
                  <a:cubicBezTo>
                    <a:pt x="52" y="9"/>
                    <a:pt x="50" y="11"/>
                    <a:pt x="49" y="13"/>
                  </a:cubicBezTo>
                  <a:cubicBezTo>
                    <a:pt x="49" y="13"/>
                    <a:pt x="49" y="13"/>
                    <a:pt x="49" y="13"/>
                  </a:cubicBezTo>
                  <a:cubicBezTo>
                    <a:pt x="50" y="12"/>
                    <a:pt x="50" y="13"/>
                    <a:pt x="51" y="12"/>
                  </a:cubicBezTo>
                  <a:cubicBezTo>
                    <a:pt x="52" y="11"/>
                    <a:pt x="53" y="10"/>
                    <a:pt x="53" y="10"/>
                  </a:cubicBezTo>
                  <a:cubicBezTo>
                    <a:pt x="53" y="10"/>
                    <a:pt x="53" y="11"/>
                    <a:pt x="51" y="13"/>
                  </a:cubicBezTo>
                  <a:cubicBezTo>
                    <a:pt x="52" y="13"/>
                    <a:pt x="52" y="13"/>
                    <a:pt x="52" y="13"/>
                  </a:cubicBezTo>
                  <a:cubicBezTo>
                    <a:pt x="52" y="13"/>
                    <a:pt x="53" y="13"/>
                    <a:pt x="54" y="13"/>
                  </a:cubicBezTo>
                  <a:cubicBezTo>
                    <a:pt x="54" y="13"/>
                    <a:pt x="54" y="13"/>
                    <a:pt x="54" y="13"/>
                  </a:cubicBezTo>
                  <a:cubicBezTo>
                    <a:pt x="54" y="13"/>
                    <a:pt x="54" y="12"/>
                    <a:pt x="54" y="12"/>
                  </a:cubicBezTo>
                  <a:cubicBezTo>
                    <a:pt x="54" y="12"/>
                    <a:pt x="54" y="12"/>
                    <a:pt x="54" y="12"/>
                  </a:cubicBezTo>
                  <a:cubicBezTo>
                    <a:pt x="54" y="12"/>
                    <a:pt x="53" y="12"/>
                    <a:pt x="53" y="12"/>
                  </a:cubicBezTo>
                  <a:cubicBezTo>
                    <a:pt x="53" y="12"/>
                    <a:pt x="53" y="12"/>
                    <a:pt x="53" y="12"/>
                  </a:cubicBezTo>
                  <a:cubicBezTo>
                    <a:pt x="54" y="11"/>
                    <a:pt x="54" y="10"/>
                    <a:pt x="55" y="9"/>
                  </a:cubicBezTo>
                  <a:cubicBezTo>
                    <a:pt x="54" y="8"/>
                    <a:pt x="54" y="8"/>
                    <a:pt x="54" y="8"/>
                  </a:cubicBezTo>
                  <a:cubicBezTo>
                    <a:pt x="53" y="9"/>
                    <a:pt x="53" y="9"/>
                    <a:pt x="52" y="10"/>
                  </a:cubicBezTo>
                  <a:cubicBezTo>
                    <a:pt x="52" y="10"/>
                    <a:pt x="50" y="12"/>
                    <a:pt x="50" y="12"/>
                  </a:cubicBezTo>
                  <a:moveTo>
                    <a:pt x="27" y="13"/>
                  </a:moveTo>
                  <a:cubicBezTo>
                    <a:pt x="26" y="13"/>
                    <a:pt x="25" y="13"/>
                    <a:pt x="25" y="12"/>
                  </a:cubicBezTo>
                  <a:cubicBezTo>
                    <a:pt x="28" y="10"/>
                    <a:pt x="30" y="7"/>
                    <a:pt x="33" y="5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35" y="4"/>
                    <a:pt x="32" y="6"/>
                    <a:pt x="32" y="7"/>
                  </a:cubicBezTo>
                  <a:cubicBezTo>
                    <a:pt x="30" y="9"/>
                    <a:pt x="29" y="11"/>
                    <a:pt x="27" y="12"/>
                  </a:cubicBezTo>
                  <a:cubicBezTo>
                    <a:pt x="27" y="13"/>
                    <a:pt x="27" y="13"/>
                    <a:pt x="27" y="13"/>
                  </a:cubicBezTo>
                  <a:moveTo>
                    <a:pt x="19" y="12"/>
                  </a:moveTo>
                  <a:cubicBezTo>
                    <a:pt x="18" y="12"/>
                    <a:pt x="18" y="12"/>
                    <a:pt x="17" y="12"/>
                  </a:cubicBezTo>
                  <a:cubicBezTo>
                    <a:pt x="19" y="10"/>
                    <a:pt x="21" y="8"/>
                    <a:pt x="24" y="6"/>
                  </a:cubicBezTo>
                  <a:cubicBezTo>
                    <a:pt x="24" y="5"/>
                    <a:pt x="25" y="5"/>
                    <a:pt x="26" y="4"/>
                  </a:cubicBezTo>
                  <a:cubicBezTo>
                    <a:pt x="25" y="5"/>
                    <a:pt x="25" y="6"/>
                    <a:pt x="24" y="7"/>
                  </a:cubicBezTo>
                  <a:cubicBezTo>
                    <a:pt x="22" y="9"/>
                    <a:pt x="20" y="10"/>
                    <a:pt x="19" y="12"/>
                  </a:cubicBezTo>
                  <a:moveTo>
                    <a:pt x="34" y="13"/>
                  </a:moveTo>
                  <a:cubicBezTo>
                    <a:pt x="33" y="13"/>
                    <a:pt x="32" y="13"/>
                    <a:pt x="31" y="13"/>
                  </a:cubicBezTo>
                  <a:cubicBezTo>
                    <a:pt x="33" y="11"/>
                    <a:pt x="36" y="8"/>
                    <a:pt x="38" y="6"/>
                  </a:cubicBezTo>
                  <a:cubicBezTo>
                    <a:pt x="39" y="5"/>
                    <a:pt x="40" y="5"/>
                    <a:pt x="41" y="4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38" y="9"/>
                    <a:pt x="36" y="11"/>
                    <a:pt x="34" y="13"/>
                  </a:cubicBezTo>
                  <a:moveTo>
                    <a:pt x="16" y="12"/>
                  </a:moveTo>
                  <a:cubicBezTo>
                    <a:pt x="15" y="12"/>
                    <a:pt x="15" y="12"/>
                    <a:pt x="14" y="12"/>
                  </a:cubicBezTo>
                  <a:cubicBezTo>
                    <a:pt x="17" y="10"/>
                    <a:pt x="19" y="8"/>
                    <a:pt x="21" y="6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3" y="4"/>
                    <a:pt x="21" y="6"/>
                    <a:pt x="20" y="7"/>
                  </a:cubicBezTo>
                  <a:cubicBezTo>
                    <a:pt x="19" y="8"/>
                    <a:pt x="17" y="10"/>
                    <a:pt x="16" y="12"/>
                  </a:cubicBezTo>
                  <a:cubicBezTo>
                    <a:pt x="16" y="12"/>
                    <a:pt x="16" y="12"/>
                    <a:pt x="16" y="12"/>
                  </a:cubicBezTo>
                  <a:moveTo>
                    <a:pt x="6" y="12"/>
                  </a:moveTo>
                  <a:cubicBezTo>
                    <a:pt x="5" y="12"/>
                    <a:pt x="4" y="12"/>
                    <a:pt x="3" y="12"/>
                  </a:cubicBezTo>
                  <a:cubicBezTo>
                    <a:pt x="6" y="10"/>
                    <a:pt x="9" y="7"/>
                    <a:pt x="12" y="5"/>
                  </a:cubicBezTo>
                  <a:cubicBezTo>
                    <a:pt x="13" y="4"/>
                    <a:pt x="13" y="4"/>
                    <a:pt x="14" y="4"/>
                  </a:cubicBezTo>
                  <a:cubicBezTo>
                    <a:pt x="14" y="4"/>
                    <a:pt x="11" y="7"/>
                    <a:pt x="10" y="8"/>
                  </a:cubicBezTo>
                  <a:cubicBezTo>
                    <a:pt x="9" y="9"/>
                    <a:pt x="7" y="10"/>
                    <a:pt x="6" y="12"/>
                  </a:cubicBezTo>
                  <a:moveTo>
                    <a:pt x="3" y="11"/>
                  </a:moveTo>
                  <a:cubicBezTo>
                    <a:pt x="3" y="11"/>
                    <a:pt x="3" y="10"/>
                    <a:pt x="3" y="9"/>
                  </a:cubicBezTo>
                  <a:cubicBezTo>
                    <a:pt x="4" y="8"/>
                    <a:pt x="5" y="8"/>
                    <a:pt x="6" y="7"/>
                  </a:cubicBezTo>
                  <a:cubicBezTo>
                    <a:pt x="6" y="6"/>
                    <a:pt x="7" y="5"/>
                    <a:pt x="8" y="4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10" y="4"/>
                    <a:pt x="9" y="4"/>
                    <a:pt x="9" y="5"/>
                  </a:cubicBezTo>
                  <a:cubicBezTo>
                    <a:pt x="7" y="7"/>
                    <a:pt x="5" y="9"/>
                    <a:pt x="3" y="11"/>
                  </a:cubicBezTo>
                  <a:moveTo>
                    <a:pt x="43" y="12"/>
                  </a:moveTo>
                  <a:cubicBezTo>
                    <a:pt x="45" y="10"/>
                    <a:pt x="47" y="7"/>
                    <a:pt x="49" y="4"/>
                  </a:cubicBezTo>
                  <a:cubicBezTo>
                    <a:pt x="49" y="4"/>
                    <a:pt x="49" y="4"/>
                    <a:pt x="49" y="4"/>
                  </a:cubicBezTo>
                  <a:cubicBezTo>
                    <a:pt x="51" y="4"/>
                    <a:pt x="52" y="4"/>
                    <a:pt x="54" y="4"/>
                  </a:cubicBezTo>
                  <a:cubicBezTo>
                    <a:pt x="54" y="4"/>
                    <a:pt x="54" y="4"/>
                    <a:pt x="54" y="4"/>
                  </a:cubicBezTo>
                  <a:cubicBezTo>
                    <a:pt x="52" y="6"/>
                    <a:pt x="50" y="8"/>
                    <a:pt x="48" y="10"/>
                  </a:cubicBezTo>
                  <a:cubicBezTo>
                    <a:pt x="48" y="10"/>
                    <a:pt x="49" y="10"/>
                    <a:pt x="49" y="9"/>
                  </a:cubicBezTo>
                  <a:cubicBezTo>
                    <a:pt x="50" y="8"/>
                    <a:pt x="51" y="6"/>
                    <a:pt x="51" y="5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48" y="7"/>
                    <a:pt x="45" y="9"/>
                    <a:pt x="43" y="12"/>
                  </a:cubicBezTo>
                  <a:moveTo>
                    <a:pt x="11" y="12"/>
                  </a:moveTo>
                  <a:cubicBezTo>
                    <a:pt x="10" y="12"/>
                    <a:pt x="9" y="12"/>
                    <a:pt x="7" y="12"/>
                  </a:cubicBezTo>
                  <a:cubicBezTo>
                    <a:pt x="10" y="11"/>
                    <a:pt x="11" y="9"/>
                    <a:pt x="13" y="7"/>
                  </a:cubicBezTo>
                  <a:cubicBezTo>
                    <a:pt x="14" y="7"/>
                    <a:pt x="14" y="6"/>
                    <a:pt x="15" y="6"/>
                  </a:cubicBezTo>
                  <a:cubicBezTo>
                    <a:pt x="15" y="6"/>
                    <a:pt x="17" y="4"/>
                    <a:pt x="17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5" y="7"/>
                    <a:pt x="13" y="9"/>
                    <a:pt x="11" y="12"/>
                  </a:cubicBezTo>
                  <a:cubicBezTo>
                    <a:pt x="11" y="12"/>
                    <a:pt x="11" y="12"/>
                    <a:pt x="11" y="12"/>
                  </a:cubicBezTo>
                  <a:moveTo>
                    <a:pt x="13" y="12"/>
                  </a:moveTo>
                  <a:cubicBezTo>
                    <a:pt x="12" y="12"/>
                    <a:pt x="12" y="12"/>
                    <a:pt x="11" y="12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4" y="9"/>
                    <a:pt x="16" y="6"/>
                    <a:pt x="19" y="4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0" y="4"/>
                    <a:pt x="19" y="4"/>
                    <a:pt x="19" y="4"/>
                  </a:cubicBezTo>
                  <a:cubicBezTo>
                    <a:pt x="18" y="5"/>
                    <a:pt x="17" y="7"/>
                    <a:pt x="16" y="8"/>
                  </a:cubicBezTo>
                  <a:cubicBezTo>
                    <a:pt x="15" y="9"/>
                    <a:pt x="14" y="10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moveTo>
                    <a:pt x="2" y="8"/>
                  </a:moveTo>
                  <a:cubicBezTo>
                    <a:pt x="2" y="7"/>
                    <a:pt x="2" y="7"/>
                    <a:pt x="2" y="7"/>
                  </a:cubicBezTo>
                  <a:cubicBezTo>
                    <a:pt x="3" y="6"/>
                    <a:pt x="5" y="3"/>
                    <a:pt x="5" y="3"/>
                  </a:cubicBezTo>
                  <a:cubicBezTo>
                    <a:pt x="6" y="3"/>
                    <a:pt x="5" y="4"/>
                    <a:pt x="5" y="4"/>
                  </a:cubicBezTo>
                  <a:cubicBezTo>
                    <a:pt x="4" y="5"/>
                    <a:pt x="3" y="7"/>
                    <a:pt x="2" y="8"/>
                  </a:cubicBezTo>
                  <a:moveTo>
                    <a:pt x="39" y="9"/>
                  </a:moveTo>
                  <a:cubicBezTo>
                    <a:pt x="40" y="7"/>
                    <a:pt x="41" y="5"/>
                    <a:pt x="42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4" y="3"/>
                    <a:pt x="46" y="3"/>
                    <a:pt x="48" y="4"/>
                  </a:cubicBezTo>
                  <a:cubicBezTo>
                    <a:pt x="46" y="6"/>
                    <a:pt x="43" y="8"/>
                    <a:pt x="41" y="10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43" y="8"/>
                    <a:pt x="44" y="6"/>
                    <a:pt x="46" y="4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3" y="5"/>
                    <a:pt x="42" y="6"/>
                    <a:pt x="41" y="7"/>
                  </a:cubicBezTo>
                  <a:cubicBezTo>
                    <a:pt x="40" y="8"/>
                    <a:pt x="40" y="8"/>
                    <a:pt x="39" y="9"/>
                  </a:cubicBezTo>
                  <a:moveTo>
                    <a:pt x="2" y="6"/>
                  </a:moveTo>
                  <a:cubicBezTo>
                    <a:pt x="2" y="5"/>
                    <a:pt x="2" y="4"/>
                    <a:pt x="2" y="3"/>
                  </a:cubicBezTo>
                  <a:cubicBezTo>
                    <a:pt x="3" y="3"/>
                    <a:pt x="4" y="3"/>
                    <a:pt x="5" y="3"/>
                  </a:cubicBezTo>
                  <a:cubicBezTo>
                    <a:pt x="4" y="4"/>
                    <a:pt x="3" y="5"/>
                    <a:pt x="2" y="6"/>
                  </a:cubicBezTo>
                  <a:moveTo>
                    <a:pt x="3" y="9"/>
                  </a:move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4" y="7"/>
                    <a:pt x="4" y="7"/>
                  </a:cubicBezTo>
                  <a:cubicBezTo>
                    <a:pt x="5" y="5"/>
                    <a:pt x="6" y="4"/>
                    <a:pt x="7" y="3"/>
                  </a:cubicBezTo>
                  <a:cubicBezTo>
                    <a:pt x="8" y="3"/>
                    <a:pt x="9" y="3"/>
                    <a:pt x="10" y="3"/>
                  </a:cubicBezTo>
                  <a:cubicBezTo>
                    <a:pt x="7" y="4"/>
                    <a:pt x="5" y="6"/>
                    <a:pt x="3" y="8"/>
                  </a:cubicBezTo>
                  <a:cubicBezTo>
                    <a:pt x="3" y="9"/>
                    <a:pt x="3" y="9"/>
                    <a:pt x="3" y="9"/>
                  </a:cubicBezTo>
                  <a:moveTo>
                    <a:pt x="3" y="11"/>
                  </a:moveTo>
                  <a:cubicBezTo>
                    <a:pt x="6" y="9"/>
                    <a:pt x="9" y="6"/>
                    <a:pt x="11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2" y="3"/>
                    <a:pt x="13" y="3"/>
                    <a:pt x="14" y="3"/>
                  </a:cubicBezTo>
                  <a:cubicBezTo>
                    <a:pt x="10" y="5"/>
                    <a:pt x="7" y="9"/>
                    <a:pt x="3" y="11"/>
                  </a:cubicBezTo>
                  <a:moveTo>
                    <a:pt x="7" y="12"/>
                  </a:moveTo>
                  <a:cubicBezTo>
                    <a:pt x="7" y="12"/>
                    <a:pt x="7" y="11"/>
                    <a:pt x="8" y="11"/>
                  </a:cubicBezTo>
                  <a:cubicBezTo>
                    <a:pt x="9" y="10"/>
                    <a:pt x="10" y="9"/>
                    <a:pt x="11" y="8"/>
                  </a:cubicBezTo>
                  <a:cubicBezTo>
                    <a:pt x="12" y="7"/>
                    <a:pt x="14" y="5"/>
                    <a:pt x="15" y="3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6" y="3"/>
                    <a:pt x="17" y="3"/>
                    <a:pt x="18" y="3"/>
                  </a:cubicBezTo>
                  <a:cubicBezTo>
                    <a:pt x="14" y="5"/>
                    <a:pt x="12" y="8"/>
                    <a:pt x="9" y="10"/>
                  </a:cubicBezTo>
                  <a:cubicBezTo>
                    <a:pt x="8" y="11"/>
                    <a:pt x="7" y="12"/>
                    <a:pt x="7" y="12"/>
                  </a:cubicBezTo>
                  <a:moveTo>
                    <a:pt x="17" y="5"/>
                  </a:moveTo>
                  <a:cubicBezTo>
                    <a:pt x="17" y="5"/>
                    <a:pt x="18" y="4"/>
                    <a:pt x="18" y="3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9" y="3"/>
                    <a:pt x="20" y="3"/>
                    <a:pt x="20" y="3"/>
                  </a:cubicBezTo>
                  <a:cubicBezTo>
                    <a:pt x="19" y="3"/>
                    <a:pt x="18" y="4"/>
                    <a:pt x="17" y="5"/>
                  </a:cubicBezTo>
                  <a:moveTo>
                    <a:pt x="14" y="11"/>
                  </a:moveTo>
                  <a:cubicBezTo>
                    <a:pt x="15" y="11"/>
                    <a:pt x="15" y="10"/>
                    <a:pt x="16" y="9"/>
                  </a:cubicBezTo>
                  <a:cubicBezTo>
                    <a:pt x="17" y="7"/>
                    <a:pt x="19" y="5"/>
                    <a:pt x="21" y="3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24" y="3"/>
                    <a:pt x="27" y="3"/>
                    <a:pt x="30" y="3"/>
                  </a:cubicBezTo>
                  <a:cubicBezTo>
                    <a:pt x="34" y="3"/>
                    <a:pt x="38" y="3"/>
                    <a:pt x="41" y="3"/>
                  </a:cubicBezTo>
                  <a:cubicBezTo>
                    <a:pt x="40" y="4"/>
                    <a:pt x="38" y="5"/>
                    <a:pt x="37" y="7"/>
                  </a:cubicBezTo>
                  <a:cubicBezTo>
                    <a:pt x="37" y="6"/>
                    <a:pt x="38" y="5"/>
                    <a:pt x="39" y="4"/>
                  </a:cubicBezTo>
                  <a:cubicBezTo>
                    <a:pt x="38" y="3"/>
                    <a:pt x="38" y="3"/>
                    <a:pt x="38" y="3"/>
                  </a:cubicBezTo>
                  <a:cubicBezTo>
                    <a:pt x="35" y="5"/>
                    <a:pt x="33" y="8"/>
                    <a:pt x="30" y="10"/>
                  </a:cubicBezTo>
                  <a:cubicBezTo>
                    <a:pt x="31" y="9"/>
                    <a:pt x="31" y="9"/>
                    <a:pt x="31" y="9"/>
                  </a:cubicBezTo>
                  <a:cubicBezTo>
                    <a:pt x="32" y="7"/>
                    <a:pt x="34" y="5"/>
                    <a:pt x="35" y="4"/>
                  </a:cubicBezTo>
                  <a:cubicBezTo>
                    <a:pt x="35" y="3"/>
                    <a:pt x="35" y="3"/>
                    <a:pt x="35" y="3"/>
                  </a:cubicBezTo>
                  <a:cubicBezTo>
                    <a:pt x="32" y="5"/>
                    <a:pt x="30" y="7"/>
                    <a:pt x="27" y="9"/>
                  </a:cubicBezTo>
                  <a:cubicBezTo>
                    <a:pt x="27" y="10"/>
                    <a:pt x="25" y="12"/>
                    <a:pt x="25" y="12"/>
                  </a:cubicBezTo>
                  <a:cubicBezTo>
                    <a:pt x="25" y="12"/>
                    <a:pt x="25" y="11"/>
                    <a:pt x="26" y="11"/>
                  </a:cubicBezTo>
                  <a:cubicBezTo>
                    <a:pt x="28" y="8"/>
                    <a:pt x="29" y="6"/>
                    <a:pt x="31" y="4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28" y="5"/>
                    <a:pt x="26" y="7"/>
                    <a:pt x="24" y="9"/>
                  </a:cubicBezTo>
                  <a:cubicBezTo>
                    <a:pt x="23" y="9"/>
                    <a:pt x="21" y="12"/>
                    <a:pt x="20" y="12"/>
                  </a:cubicBezTo>
                  <a:cubicBezTo>
                    <a:pt x="20" y="12"/>
                    <a:pt x="20" y="11"/>
                    <a:pt x="21" y="10"/>
                  </a:cubicBezTo>
                  <a:cubicBezTo>
                    <a:pt x="23" y="8"/>
                    <a:pt x="25" y="6"/>
                    <a:pt x="27" y="4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4" y="5"/>
                    <a:pt x="22" y="7"/>
                    <a:pt x="20" y="9"/>
                  </a:cubicBezTo>
                  <a:cubicBezTo>
                    <a:pt x="19" y="10"/>
                    <a:pt x="19" y="10"/>
                    <a:pt x="18" y="11"/>
                  </a:cubicBezTo>
                  <a:cubicBezTo>
                    <a:pt x="18" y="11"/>
                    <a:pt x="17" y="11"/>
                    <a:pt x="17" y="11"/>
                  </a:cubicBezTo>
                  <a:cubicBezTo>
                    <a:pt x="17" y="11"/>
                    <a:pt x="19" y="9"/>
                    <a:pt x="20" y="8"/>
                  </a:cubicBezTo>
                  <a:cubicBezTo>
                    <a:pt x="21" y="6"/>
                    <a:pt x="23" y="5"/>
                    <a:pt x="24" y="4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1" y="5"/>
                    <a:pt x="19" y="7"/>
                    <a:pt x="17" y="9"/>
                  </a:cubicBezTo>
                  <a:cubicBezTo>
                    <a:pt x="16" y="10"/>
                    <a:pt x="15" y="11"/>
                    <a:pt x="14" y="11"/>
                  </a:cubicBezTo>
                  <a:moveTo>
                    <a:pt x="22" y="0"/>
                  </a:moveTo>
                  <a:cubicBezTo>
                    <a:pt x="15" y="0"/>
                    <a:pt x="8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0" y="6"/>
                    <a:pt x="0" y="9"/>
                    <a:pt x="0" y="13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1" y="14"/>
                    <a:pt x="2" y="14"/>
                  </a:cubicBezTo>
                  <a:cubicBezTo>
                    <a:pt x="19" y="14"/>
                    <a:pt x="37" y="16"/>
                    <a:pt x="55" y="16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56" y="16"/>
                    <a:pt x="56" y="16"/>
                    <a:pt x="56" y="16"/>
                  </a:cubicBezTo>
                  <a:cubicBezTo>
                    <a:pt x="57" y="16"/>
                    <a:pt x="57" y="15"/>
                    <a:pt x="57" y="15"/>
                  </a:cubicBezTo>
                  <a:cubicBezTo>
                    <a:pt x="57" y="11"/>
                    <a:pt x="57" y="7"/>
                    <a:pt x="57" y="3"/>
                  </a:cubicBezTo>
                  <a:cubicBezTo>
                    <a:pt x="57" y="3"/>
                    <a:pt x="57" y="3"/>
                    <a:pt x="57" y="3"/>
                  </a:cubicBezTo>
                  <a:cubicBezTo>
                    <a:pt x="57" y="3"/>
                    <a:pt x="57" y="2"/>
                    <a:pt x="56" y="2"/>
                  </a:cubicBezTo>
                  <a:cubicBezTo>
                    <a:pt x="49" y="1"/>
                    <a:pt x="41" y="1"/>
                    <a:pt x="33" y="1"/>
                  </a:cubicBezTo>
                  <a:cubicBezTo>
                    <a:pt x="29" y="0"/>
                    <a:pt x="26" y="0"/>
                    <a:pt x="22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61"/>
            <p:cNvSpPr>
              <a:spLocks noEditPoints="1"/>
            </p:cNvSpPr>
            <p:nvPr/>
          </p:nvSpPr>
          <p:spPr bwMode="auto">
            <a:xfrm>
              <a:off x="8364206" y="2995539"/>
              <a:ext cx="63500" cy="55563"/>
            </a:xfrm>
            <a:custGeom>
              <a:avLst/>
              <a:gdLst>
                <a:gd name="T0" fmla="*/ 3 w 15"/>
                <a:gd name="T1" fmla="*/ 7 h 13"/>
                <a:gd name="T2" fmla="*/ 8 w 15"/>
                <a:gd name="T3" fmla="*/ 5 h 13"/>
                <a:gd name="T4" fmla="*/ 4 w 15"/>
                <a:gd name="T5" fmla="*/ 9 h 13"/>
                <a:gd name="T6" fmla="*/ 4 w 15"/>
                <a:gd name="T7" fmla="*/ 9 h 13"/>
                <a:gd name="T8" fmla="*/ 9 w 15"/>
                <a:gd name="T9" fmla="*/ 6 h 13"/>
                <a:gd name="T10" fmla="*/ 6 w 15"/>
                <a:gd name="T11" fmla="*/ 10 h 13"/>
                <a:gd name="T12" fmla="*/ 6 w 15"/>
                <a:gd name="T13" fmla="*/ 10 h 13"/>
                <a:gd name="T14" fmla="*/ 11 w 15"/>
                <a:gd name="T15" fmla="*/ 8 h 13"/>
                <a:gd name="T16" fmla="*/ 9 w 15"/>
                <a:gd name="T17" fmla="*/ 10 h 13"/>
                <a:gd name="T18" fmla="*/ 9 w 15"/>
                <a:gd name="T19" fmla="*/ 11 h 13"/>
                <a:gd name="T20" fmla="*/ 9 w 15"/>
                <a:gd name="T21" fmla="*/ 11 h 13"/>
                <a:gd name="T22" fmla="*/ 8 w 15"/>
                <a:gd name="T23" fmla="*/ 11 h 13"/>
                <a:gd name="T24" fmla="*/ 3 w 15"/>
                <a:gd name="T25" fmla="*/ 7 h 13"/>
                <a:gd name="T26" fmla="*/ 3 w 15"/>
                <a:gd name="T27" fmla="*/ 7 h 13"/>
                <a:gd name="T28" fmla="*/ 4 w 15"/>
                <a:gd name="T29" fmla="*/ 4 h 13"/>
                <a:gd name="T30" fmla="*/ 6 w 15"/>
                <a:gd name="T31" fmla="*/ 3 h 13"/>
                <a:gd name="T32" fmla="*/ 4 w 15"/>
                <a:gd name="T33" fmla="*/ 4 h 13"/>
                <a:gd name="T34" fmla="*/ 4 w 15"/>
                <a:gd name="T35" fmla="*/ 4 h 13"/>
                <a:gd name="T36" fmla="*/ 7 w 15"/>
                <a:gd name="T37" fmla="*/ 3 h 13"/>
                <a:gd name="T38" fmla="*/ 3 w 15"/>
                <a:gd name="T39" fmla="*/ 7 h 13"/>
                <a:gd name="T40" fmla="*/ 3 w 15"/>
                <a:gd name="T41" fmla="*/ 7 h 13"/>
                <a:gd name="T42" fmla="*/ 4 w 15"/>
                <a:gd name="T43" fmla="*/ 4 h 13"/>
                <a:gd name="T44" fmla="*/ 4 w 15"/>
                <a:gd name="T45" fmla="*/ 4 h 13"/>
                <a:gd name="T46" fmla="*/ 5 w 15"/>
                <a:gd name="T47" fmla="*/ 5 h 13"/>
                <a:gd name="T48" fmla="*/ 8 w 15"/>
                <a:gd name="T49" fmla="*/ 3 h 13"/>
                <a:gd name="T50" fmla="*/ 10 w 15"/>
                <a:gd name="T51" fmla="*/ 11 h 13"/>
                <a:gd name="T52" fmla="*/ 12 w 15"/>
                <a:gd name="T53" fmla="*/ 8 h 13"/>
                <a:gd name="T54" fmla="*/ 11 w 15"/>
                <a:gd name="T55" fmla="*/ 7 h 13"/>
                <a:gd name="T56" fmla="*/ 7 w 15"/>
                <a:gd name="T57" fmla="*/ 9 h 13"/>
                <a:gd name="T58" fmla="*/ 11 w 15"/>
                <a:gd name="T59" fmla="*/ 5 h 13"/>
                <a:gd name="T60" fmla="*/ 10 w 15"/>
                <a:gd name="T61" fmla="*/ 5 h 13"/>
                <a:gd name="T62" fmla="*/ 6 w 15"/>
                <a:gd name="T63" fmla="*/ 7 h 13"/>
                <a:gd name="T64" fmla="*/ 10 w 15"/>
                <a:gd name="T65" fmla="*/ 4 h 13"/>
                <a:gd name="T66" fmla="*/ 9 w 15"/>
                <a:gd name="T67" fmla="*/ 3 h 13"/>
                <a:gd name="T68" fmla="*/ 5 w 15"/>
                <a:gd name="T69" fmla="*/ 5 h 13"/>
                <a:gd name="T70" fmla="*/ 8 w 15"/>
                <a:gd name="T71" fmla="*/ 0 h 13"/>
                <a:gd name="T72" fmla="*/ 7 w 15"/>
                <a:gd name="T73" fmla="*/ 0 h 13"/>
                <a:gd name="T74" fmla="*/ 7 w 15"/>
                <a:gd name="T75" fmla="*/ 0 h 13"/>
                <a:gd name="T76" fmla="*/ 6 w 15"/>
                <a:gd name="T77" fmla="*/ 0 h 13"/>
                <a:gd name="T78" fmla="*/ 0 w 15"/>
                <a:gd name="T79" fmla="*/ 7 h 13"/>
                <a:gd name="T80" fmla="*/ 8 w 15"/>
                <a:gd name="T81" fmla="*/ 13 h 13"/>
                <a:gd name="T82" fmla="*/ 9 w 15"/>
                <a:gd name="T83" fmla="*/ 13 h 13"/>
                <a:gd name="T84" fmla="*/ 14 w 15"/>
                <a:gd name="T85" fmla="*/ 6 h 13"/>
                <a:gd name="T86" fmla="*/ 8 w 15"/>
                <a:gd name="T8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5" h="13">
                  <a:moveTo>
                    <a:pt x="3" y="7"/>
                  </a:moveTo>
                  <a:cubicBezTo>
                    <a:pt x="5" y="6"/>
                    <a:pt x="7" y="5"/>
                    <a:pt x="8" y="5"/>
                  </a:cubicBezTo>
                  <a:cubicBezTo>
                    <a:pt x="7" y="6"/>
                    <a:pt x="5" y="7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6" y="8"/>
                    <a:pt x="8" y="7"/>
                    <a:pt x="9" y="6"/>
                  </a:cubicBezTo>
                  <a:cubicBezTo>
                    <a:pt x="8" y="7"/>
                    <a:pt x="7" y="9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8" y="10"/>
                    <a:pt x="9" y="9"/>
                    <a:pt x="11" y="8"/>
                  </a:cubicBezTo>
                  <a:cubicBezTo>
                    <a:pt x="10" y="9"/>
                    <a:pt x="10" y="10"/>
                    <a:pt x="9" y="10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5" y="11"/>
                    <a:pt x="3" y="10"/>
                    <a:pt x="3" y="7"/>
                  </a:cubicBezTo>
                  <a:cubicBezTo>
                    <a:pt x="3" y="7"/>
                    <a:pt x="3" y="7"/>
                    <a:pt x="3" y="7"/>
                  </a:cubicBezTo>
                  <a:moveTo>
                    <a:pt x="4" y="4"/>
                  </a:moveTo>
                  <a:cubicBezTo>
                    <a:pt x="4" y="3"/>
                    <a:pt x="5" y="3"/>
                    <a:pt x="6" y="3"/>
                  </a:cubicBezTo>
                  <a:cubicBezTo>
                    <a:pt x="5" y="3"/>
                    <a:pt x="5" y="3"/>
                    <a:pt x="4" y="4"/>
                  </a:cubicBezTo>
                  <a:moveTo>
                    <a:pt x="4" y="4"/>
                  </a:moveTo>
                  <a:cubicBezTo>
                    <a:pt x="5" y="4"/>
                    <a:pt x="6" y="3"/>
                    <a:pt x="7" y="3"/>
                  </a:cubicBezTo>
                  <a:cubicBezTo>
                    <a:pt x="6" y="4"/>
                    <a:pt x="4" y="5"/>
                    <a:pt x="3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6"/>
                    <a:pt x="3" y="5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moveTo>
                    <a:pt x="5" y="5"/>
                  </a:moveTo>
                  <a:cubicBezTo>
                    <a:pt x="6" y="5"/>
                    <a:pt x="7" y="4"/>
                    <a:pt x="8" y="3"/>
                  </a:cubicBezTo>
                  <a:cubicBezTo>
                    <a:pt x="12" y="3"/>
                    <a:pt x="14" y="9"/>
                    <a:pt x="10" y="11"/>
                  </a:cubicBezTo>
                  <a:cubicBezTo>
                    <a:pt x="11" y="10"/>
                    <a:pt x="11" y="9"/>
                    <a:pt x="12" y="8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0" y="8"/>
                    <a:pt x="9" y="9"/>
                    <a:pt x="7" y="9"/>
                  </a:cubicBezTo>
                  <a:cubicBezTo>
                    <a:pt x="8" y="8"/>
                    <a:pt x="10" y="7"/>
                    <a:pt x="11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9" y="6"/>
                    <a:pt x="8" y="6"/>
                    <a:pt x="6" y="7"/>
                  </a:cubicBezTo>
                  <a:cubicBezTo>
                    <a:pt x="8" y="6"/>
                    <a:pt x="9" y="5"/>
                    <a:pt x="10" y="4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8" y="4"/>
                    <a:pt x="7" y="5"/>
                    <a:pt x="5" y="5"/>
                  </a:cubicBezTo>
                  <a:moveTo>
                    <a:pt x="8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6" y="0"/>
                    <a:pt x="6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1" y="11"/>
                    <a:pt x="4" y="13"/>
                    <a:pt x="8" y="13"/>
                  </a:cubicBezTo>
                  <a:cubicBezTo>
                    <a:pt x="8" y="13"/>
                    <a:pt x="8" y="13"/>
                    <a:pt x="9" y="13"/>
                  </a:cubicBezTo>
                  <a:cubicBezTo>
                    <a:pt x="13" y="13"/>
                    <a:pt x="15" y="10"/>
                    <a:pt x="14" y="6"/>
                  </a:cubicBezTo>
                  <a:cubicBezTo>
                    <a:pt x="14" y="2"/>
                    <a:pt x="11" y="0"/>
                    <a:pt x="8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62"/>
            <p:cNvSpPr>
              <a:spLocks noEditPoints="1"/>
            </p:cNvSpPr>
            <p:nvPr/>
          </p:nvSpPr>
          <p:spPr bwMode="auto">
            <a:xfrm>
              <a:off x="9156369" y="4195689"/>
              <a:ext cx="220663" cy="203200"/>
            </a:xfrm>
            <a:custGeom>
              <a:avLst/>
              <a:gdLst>
                <a:gd name="T0" fmla="*/ 40 w 52"/>
                <a:gd name="T1" fmla="*/ 44 h 48"/>
                <a:gd name="T2" fmla="*/ 44 w 52"/>
                <a:gd name="T3" fmla="*/ 37 h 48"/>
                <a:gd name="T4" fmla="*/ 36 w 52"/>
                <a:gd name="T5" fmla="*/ 40 h 48"/>
                <a:gd name="T6" fmla="*/ 34 w 52"/>
                <a:gd name="T7" fmla="*/ 38 h 48"/>
                <a:gd name="T8" fmla="*/ 32 w 52"/>
                <a:gd name="T9" fmla="*/ 35 h 48"/>
                <a:gd name="T10" fmla="*/ 34 w 52"/>
                <a:gd name="T11" fmla="*/ 37 h 48"/>
                <a:gd name="T12" fmla="*/ 47 w 52"/>
                <a:gd name="T13" fmla="*/ 37 h 48"/>
                <a:gd name="T14" fmla="*/ 46 w 52"/>
                <a:gd name="T15" fmla="*/ 36 h 48"/>
                <a:gd name="T16" fmla="*/ 39 w 52"/>
                <a:gd name="T17" fmla="*/ 40 h 48"/>
                <a:gd name="T18" fmla="*/ 42 w 52"/>
                <a:gd name="T19" fmla="*/ 32 h 48"/>
                <a:gd name="T20" fmla="*/ 31 w 52"/>
                <a:gd name="T21" fmla="*/ 35 h 48"/>
                <a:gd name="T22" fmla="*/ 31 w 52"/>
                <a:gd name="T23" fmla="*/ 35 h 48"/>
                <a:gd name="T24" fmla="*/ 34 w 52"/>
                <a:gd name="T25" fmla="*/ 25 h 48"/>
                <a:gd name="T26" fmla="*/ 31 w 52"/>
                <a:gd name="T27" fmla="*/ 30 h 48"/>
                <a:gd name="T28" fmla="*/ 35 w 52"/>
                <a:gd name="T29" fmla="*/ 32 h 48"/>
                <a:gd name="T30" fmla="*/ 36 w 52"/>
                <a:gd name="T31" fmla="*/ 26 h 48"/>
                <a:gd name="T32" fmla="*/ 18 w 52"/>
                <a:gd name="T33" fmla="*/ 24 h 48"/>
                <a:gd name="T34" fmla="*/ 27 w 52"/>
                <a:gd name="T35" fmla="*/ 30 h 48"/>
                <a:gd name="T36" fmla="*/ 35 w 52"/>
                <a:gd name="T37" fmla="*/ 24 h 48"/>
                <a:gd name="T38" fmla="*/ 16 w 52"/>
                <a:gd name="T39" fmla="*/ 22 h 48"/>
                <a:gd name="T40" fmla="*/ 5 w 52"/>
                <a:gd name="T41" fmla="*/ 39 h 48"/>
                <a:gd name="T42" fmla="*/ 31 w 52"/>
                <a:gd name="T43" fmla="*/ 16 h 48"/>
                <a:gd name="T44" fmla="*/ 14 w 52"/>
                <a:gd name="T45" fmla="*/ 19 h 48"/>
                <a:gd name="T46" fmla="*/ 15 w 52"/>
                <a:gd name="T47" fmla="*/ 21 h 48"/>
                <a:gd name="T48" fmla="*/ 23 w 52"/>
                <a:gd name="T49" fmla="*/ 17 h 48"/>
                <a:gd name="T50" fmla="*/ 18 w 52"/>
                <a:gd name="T51" fmla="*/ 15 h 48"/>
                <a:gd name="T52" fmla="*/ 17 w 52"/>
                <a:gd name="T53" fmla="*/ 12 h 48"/>
                <a:gd name="T54" fmla="*/ 11 w 52"/>
                <a:gd name="T55" fmla="*/ 42 h 48"/>
                <a:gd name="T56" fmla="*/ 39 w 52"/>
                <a:gd name="T57" fmla="*/ 18 h 48"/>
                <a:gd name="T58" fmla="*/ 12 w 52"/>
                <a:gd name="T59" fmla="*/ 16 h 48"/>
                <a:gd name="T60" fmla="*/ 21 w 52"/>
                <a:gd name="T61" fmla="*/ 15 h 48"/>
                <a:gd name="T62" fmla="*/ 13 w 52"/>
                <a:gd name="T63" fmla="*/ 16 h 48"/>
                <a:gd name="T64" fmla="*/ 24 w 52"/>
                <a:gd name="T65" fmla="*/ 26 h 48"/>
                <a:gd name="T66" fmla="*/ 41 w 52"/>
                <a:gd name="T67" fmla="*/ 12 h 48"/>
                <a:gd name="T68" fmla="*/ 9 w 52"/>
                <a:gd name="T69" fmla="*/ 15 h 48"/>
                <a:gd name="T70" fmla="*/ 9 w 52"/>
                <a:gd name="T71" fmla="*/ 14 h 48"/>
                <a:gd name="T72" fmla="*/ 14 w 52"/>
                <a:gd name="T73" fmla="*/ 39 h 48"/>
                <a:gd name="T74" fmla="*/ 48 w 52"/>
                <a:gd name="T75" fmla="*/ 9 h 48"/>
                <a:gd name="T76" fmla="*/ 10 w 52"/>
                <a:gd name="T77" fmla="*/ 7 h 48"/>
                <a:gd name="T78" fmla="*/ 38 w 52"/>
                <a:gd name="T79" fmla="*/ 10 h 48"/>
                <a:gd name="T80" fmla="*/ 7 w 52"/>
                <a:gd name="T81" fmla="*/ 40 h 48"/>
                <a:gd name="T82" fmla="*/ 45 w 52"/>
                <a:gd name="T83" fmla="*/ 7 h 48"/>
                <a:gd name="T84" fmla="*/ 7 w 52"/>
                <a:gd name="T85" fmla="*/ 40 h 48"/>
                <a:gd name="T86" fmla="*/ 11 w 52"/>
                <a:gd name="T87" fmla="*/ 15 h 48"/>
                <a:gd name="T88" fmla="*/ 12 w 52"/>
                <a:gd name="T89" fmla="*/ 10 h 48"/>
                <a:gd name="T90" fmla="*/ 19 w 52"/>
                <a:gd name="T91" fmla="*/ 25 h 48"/>
                <a:gd name="T92" fmla="*/ 27 w 52"/>
                <a:gd name="T93" fmla="*/ 18 h 48"/>
                <a:gd name="T94" fmla="*/ 43 w 52"/>
                <a:gd name="T95" fmla="*/ 5 h 48"/>
                <a:gd name="T96" fmla="*/ 4 w 52"/>
                <a:gd name="T97" fmla="*/ 10 h 48"/>
                <a:gd name="T98" fmla="*/ 4 w 52"/>
                <a:gd name="T99" fmla="*/ 10 h 48"/>
                <a:gd name="T100" fmla="*/ 41 w 52"/>
                <a:gd name="T101" fmla="*/ 3 h 48"/>
                <a:gd name="T102" fmla="*/ 25 w 52"/>
                <a:gd name="T103" fmla="*/ 18 h 48"/>
                <a:gd name="T104" fmla="*/ 23 w 52"/>
                <a:gd name="T105" fmla="*/ 17 h 48"/>
                <a:gd name="T106" fmla="*/ 41 w 52"/>
                <a:gd name="T107" fmla="*/ 0 h 48"/>
                <a:gd name="T108" fmla="*/ 12 w 52"/>
                <a:gd name="T109" fmla="*/ 0 h 48"/>
                <a:gd name="T110" fmla="*/ 1 w 52"/>
                <a:gd name="T111" fmla="*/ 8 h 48"/>
                <a:gd name="T112" fmla="*/ 2 w 52"/>
                <a:gd name="T113" fmla="*/ 38 h 48"/>
                <a:gd name="T114" fmla="*/ 11 w 52"/>
                <a:gd name="T115" fmla="*/ 48 h 48"/>
                <a:gd name="T116" fmla="*/ 39 w 52"/>
                <a:gd name="T117" fmla="*/ 47 h 48"/>
                <a:gd name="T118" fmla="*/ 50 w 52"/>
                <a:gd name="T119" fmla="*/ 38 h 48"/>
                <a:gd name="T120" fmla="*/ 51 w 52"/>
                <a:gd name="T121" fmla="*/ 12 h 48"/>
                <a:gd name="T122" fmla="*/ 42 w 52"/>
                <a:gd name="T123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2" h="48">
                  <a:moveTo>
                    <a:pt x="40" y="44"/>
                  </a:moveTo>
                  <a:cubicBezTo>
                    <a:pt x="39" y="44"/>
                    <a:pt x="39" y="44"/>
                    <a:pt x="39" y="44"/>
                  </a:cubicBezTo>
                  <a:cubicBezTo>
                    <a:pt x="42" y="42"/>
                    <a:pt x="44" y="40"/>
                    <a:pt x="47" y="38"/>
                  </a:cubicBezTo>
                  <a:cubicBezTo>
                    <a:pt x="45" y="41"/>
                    <a:pt x="42" y="42"/>
                    <a:pt x="40" y="44"/>
                  </a:cubicBezTo>
                  <a:moveTo>
                    <a:pt x="39" y="43"/>
                  </a:moveTo>
                  <a:cubicBezTo>
                    <a:pt x="38" y="43"/>
                    <a:pt x="38" y="43"/>
                    <a:pt x="38" y="42"/>
                  </a:cubicBezTo>
                  <a:cubicBezTo>
                    <a:pt x="38" y="41"/>
                    <a:pt x="39" y="40"/>
                    <a:pt x="40" y="39"/>
                  </a:cubicBezTo>
                  <a:cubicBezTo>
                    <a:pt x="41" y="38"/>
                    <a:pt x="43" y="38"/>
                    <a:pt x="44" y="37"/>
                  </a:cubicBezTo>
                  <a:cubicBezTo>
                    <a:pt x="42" y="39"/>
                    <a:pt x="40" y="41"/>
                    <a:pt x="39" y="43"/>
                  </a:cubicBezTo>
                  <a:cubicBezTo>
                    <a:pt x="39" y="43"/>
                    <a:pt x="39" y="43"/>
                    <a:pt x="39" y="43"/>
                  </a:cubicBezTo>
                  <a:moveTo>
                    <a:pt x="37" y="42"/>
                  </a:moveTo>
                  <a:cubicBezTo>
                    <a:pt x="36" y="41"/>
                    <a:pt x="36" y="40"/>
                    <a:pt x="36" y="40"/>
                  </a:cubicBezTo>
                  <a:cubicBezTo>
                    <a:pt x="38" y="38"/>
                    <a:pt x="40" y="36"/>
                    <a:pt x="42" y="34"/>
                  </a:cubicBezTo>
                  <a:cubicBezTo>
                    <a:pt x="40" y="37"/>
                    <a:pt x="38" y="39"/>
                    <a:pt x="37" y="42"/>
                  </a:cubicBezTo>
                  <a:moveTo>
                    <a:pt x="35" y="39"/>
                  </a:moveTo>
                  <a:cubicBezTo>
                    <a:pt x="34" y="39"/>
                    <a:pt x="34" y="38"/>
                    <a:pt x="34" y="38"/>
                  </a:cubicBezTo>
                  <a:cubicBezTo>
                    <a:pt x="36" y="37"/>
                    <a:pt x="38" y="35"/>
                    <a:pt x="40" y="33"/>
                  </a:cubicBezTo>
                  <a:cubicBezTo>
                    <a:pt x="38" y="35"/>
                    <a:pt x="36" y="37"/>
                    <a:pt x="35" y="39"/>
                  </a:cubicBezTo>
                  <a:moveTo>
                    <a:pt x="33" y="37"/>
                  </a:moveTo>
                  <a:cubicBezTo>
                    <a:pt x="33" y="37"/>
                    <a:pt x="32" y="36"/>
                    <a:pt x="32" y="35"/>
                  </a:cubicBezTo>
                  <a:cubicBezTo>
                    <a:pt x="34" y="34"/>
                    <a:pt x="36" y="32"/>
                    <a:pt x="38" y="30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36" y="34"/>
                    <a:pt x="34" y="36"/>
                    <a:pt x="33" y="37"/>
                  </a:cubicBezTo>
                  <a:moveTo>
                    <a:pt x="34" y="37"/>
                  </a:moveTo>
                  <a:cubicBezTo>
                    <a:pt x="34" y="37"/>
                    <a:pt x="36" y="35"/>
                    <a:pt x="36" y="34"/>
                  </a:cubicBezTo>
                  <a:cubicBezTo>
                    <a:pt x="38" y="33"/>
                    <a:pt x="39" y="31"/>
                    <a:pt x="40" y="29"/>
                  </a:cubicBezTo>
                  <a:cubicBezTo>
                    <a:pt x="40" y="29"/>
                    <a:pt x="40" y="29"/>
                    <a:pt x="40" y="29"/>
                  </a:cubicBezTo>
                  <a:cubicBezTo>
                    <a:pt x="42" y="32"/>
                    <a:pt x="45" y="35"/>
                    <a:pt x="47" y="37"/>
                  </a:cubicBezTo>
                  <a:cubicBezTo>
                    <a:pt x="45" y="38"/>
                    <a:pt x="44" y="39"/>
                    <a:pt x="42" y="41"/>
                  </a:cubicBezTo>
                  <a:cubicBezTo>
                    <a:pt x="40" y="42"/>
                    <a:pt x="40" y="42"/>
                    <a:pt x="40" y="42"/>
                  </a:cubicBezTo>
                  <a:cubicBezTo>
                    <a:pt x="40" y="42"/>
                    <a:pt x="42" y="40"/>
                    <a:pt x="42" y="40"/>
                  </a:cubicBezTo>
                  <a:cubicBezTo>
                    <a:pt x="43" y="39"/>
                    <a:pt x="45" y="37"/>
                    <a:pt x="46" y="36"/>
                  </a:cubicBezTo>
                  <a:cubicBezTo>
                    <a:pt x="45" y="36"/>
                    <a:pt x="45" y="36"/>
                    <a:pt x="45" y="36"/>
                  </a:cubicBezTo>
                  <a:cubicBezTo>
                    <a:pt x="43" y="36"/>
                    <a:pt x="42" y="37"/>
                    <a:pt x="40" y="39"/>
                  </a:cubicBezTo>
                  <a:cubicBezTo>
                    <a:pt x="39" y="40"/>
                    <a:pt x="38" y="41"/>
                    <a:pt x="38" y="41"/>
                  </a:cubicBezTo>
                  <a:cubicBezTo>
                    <a:pt x="38" y="41"/>
                    <a:pt x="38" y="41"/>
                    <a:pt x="39" y="40"/>
                  </a:cubicBezTo>
                  <a:cubicBezTo>
                    <a:pt x="40" y="37"/>
                    <a:pt x="42" y="36"/>
                    <a:pt x="43" y="34"/>
                  </a:cubicBezTo>
                  <a:cubicBezTo>
                    <a:pt x="43" y="33"/>
                    <a:pt x="43" y="33"/>
                    <a:pt x="43" y="33"/>
                  </a:cubicBezTo>
                  <a:cubicBezTo>
                    <a:pt x="40" y="35"/>
                    <a:pt x="37" y="37"/>
                    <a:pt x="35" y="39"/>
                  </a:cubicBezTo>
                  <a:cubicBezTo>
                    <a:pt x="37" y="38"/>
                    <a:pt x="40" y="34"/>
                    <a:pt x="42" y="32"/>
                  </a:cubicBezTo>
                  <a:cubicBezTo>
                    <a:pt x="41" y="31"/>
                    <a:pt x="41" y="31"/>
                    <a:pt x="41" y="31"/>
                  </a:cubicBezTo>
                  <a:cubicBezTo>
                    <a:pt x="39" y="32"/>
                    <a:pt x="37" y="34"/>
                    <a:pt x="35" y="36"/>
                  </a:cubicBezTo>
                  <a:cubicBezTo>
                    <a:pt x="35" y="36"/>
                    <a:pt x="34" y="37"/>
                    <a:pt x="34" y="37"/>
                  </a:cubicBezTo>
                  <a:moveTo>
                    <a:pt x="31" y="35"/>
                  </a:moveTo>
                  <a:cubicBezTo>
                    <a:pt x="30" y="34"/>
                    <a:pt x="30" y="33"/>
                    <a:pt x="29" y="33"/>
                  </a:cubicBezTo>
                  <a:cubicBezTo>
                    <a:pt x="32" y="31"/>
                    <a:pt x="34" y="30"/>
                    <a:pt x="36" y="28"/>
                  </a:cubicBezTo>
                  <a:cubicBezTo>
                    <a:pt x="35" y="28"/>
                    <a:pt x="34" y="31"/>
                    <a:pt x="33" y="32"/>
                  </a:cubicBezTo>
                  <a:cubicBezTo>
                    <a:pt x="33" y="33"/>
                    <a:pt x="32" y="34"/>
                    <a:pt x="31" y="35"/>
                  </a:cubicBezTo>
                  <a:moveTo>
                    <a:pt x="28" y="32"/>
                  </a:moveTo>
                  <a:cubicBezTo>
                    <a:pt x="28" y="32"/>
                    <a:pt x="28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30" y="29"/>
                    <a:pt x="32" y="27"/>
                    <a:pt x="34" y="25"/>
                  </a:cubicBezTo>
                  <a:cubicBezTo>
                    <a:pt x="33" y="26"/>
                    <a:pt x="32" y="28"/>
                    <a:pt x="31" y="29"/>
                  </a:cubicBezTo>
                  <a:cubicBezTo>
                    <a:pt x="30" y="30"/>
                    <a:pt x="29" y="31"/>
                    <a:pt x="28" y="32"/>
                  </a:cubicBezTo>
                  <a:moveTo>
                    <a:pt x="29" y="32"/>
                  </a:moveTo>
                  <a:cubicBezTo>
                    <a:pt x="29" y="32"/>
                    <a:pt x="30" y="31"/>
                    <a:pt x="31" y="30"/>
                  </a:cubicBezTo>
                  <a:cubicBezTo>
                    <a:pt x="33" y="28"/>
                    <a:pt x="35" y="27"/>
                    <a:pt x="35" y="24"/>
                  </a:cubicBezTo>
                  <a:cubicBezTo>
                    <a:pt x="37" y="26"/>
                    <a:pt x="38" y="27"/>
                    <a:pt x="40" y="29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38" y="30"/>
                    <a:pt x="36" y="31"/>
                    <a:pt x="35" y="32"/>
                  </a:cubicBezTo>
                  <a:cubicBezTo>
                    <a:pt x="34" y="33"/>
                    <a:pt x="32" y="35"/>
                    <a:pt x="32" y="35"/>
                  </a:cubicBezTo>
                  <a:cubicBezTo>
                    <a:pt x="32" y="35"/>
                    <a:pt x="32" y="34"/>
                    <a:pt x="33" y="33"/>
                  </a:cubicBezTo>
                  <a:cubicBezTo>
                    <a:pt x="35" y="31"/>
                    <a:pt x="37" y="29"/>
                    <a:pt x="37" y="26"/>
                  </a:cubicBezTo>
                  <a:cubicBezTo>
                    <a:pt x="36" y="26"/>
                    <a:pt x="36" y="26"/>
                    <a:pt x="36" y="26"/>
                  </a:cubicBezTo>
                  <a:cubicBezTo>
                    <a:pt x="35" y="28"/>
                    <a:pt x="33" y="30"/>
                    <a:pt x="31" y="31"/>
                  </a:cubicBezTo>
                  <a:cubicBezTo>
                    <a:pt x="30" y="32"/>
                    <a:pt x="29" y="32"/>
                    <a:pt x="29" y="32"/>
                  </a:cubicBezTo>
                  <a:moveTo>
                    <a:pt x="18" y="24"/>
                  </a:moveTo>
                  <a:cubicBezTo>
                    <a:pt x="18" y="24"/>
                    <a:pt x="18" y="24"/>
                    <a:pt x="18" y="24"/>
                  </a:cubicBezTo>
                  <a:cubicBezTo>
                    <a:pt x="18" y="24"/>
                    <a:pt x="18" y="24"/>
                    <a:pt x="18" y="24"/>
                  </a:cubicBezTo>
                  <a:cubicBezTo>
                    <a:pt x="19" y="24"/>
                    <a:pt x="19" y="24"/>
                    <a:pt x="19" y="24"/>
                  </a:cubicBezTo>
                  <a:cubicBezTo>
                    <a:pt x="18" y="24"/>
                    <a:pt x="18" y="24"/>
                    <a:pt x="18" y="24"/>
                  </a:cubicBezTo>
                  <a:moveTo>
                    <a:pt x="27" y="30"/>
                  </a:moveTo>
                  <a:cubicBezTo>
                    <a:pt x="28" y="29"/>
                    <a:pt x="28" y="29"/>
                    <a:pt x="28" y="29"/>
                  </a:cubicBezTo>
                  <a:cubicBezTo>
                    <a:pt x="29" y="28"/>
                    <a:pt x="31" y="26"/>
                    <a:pt x="32" y="24"/>
                  </a:cubicBezTo>
                  <a:cubicBezTo>
                    <a:pt x="33" y="24"/>
                    <a:pt x="34" y="23"/>
                    <a:pt x="34" y="22"/>
                  </a:cubicBezTo>
                  <a:cubicBezTo>
                    <a:pt x="34" y="23"/>
                    <a:pt x="35" y="23"/>
                    <a:pt x="35" y="24"/>
                  </a:cubicBezTo>
                  <a:cubicBezTo>
                    <a:pt x="35" y="24"/>
                    <a:pt x="35" y="24"/>
                    <a:pt x="35" y="24"/>
                  </a:cubicBezTo>
                  <a:cubicBezTo>
                    <a:pt x="33" y="26"/>
                    <a:pt x="30" y="28"/>
                    <a:pt x="27" y="30"/>
                  </a:cubicBezTo>
                  <a:moveTo>
                    <a:pt x="17" y="23"/>
                  </a:moveTo>
                  <a:cubicBezTo>
                    <a:pt x="17" y="23"/>
                    <a:pt x="16" y="22"/>
                    <a:pt x="16" y="22"/>
                  </a:cubicBezTo>
                  <a:cubicBezTo>
                    <a:pt x="18" y="21"/>
                    <a:pt x="20" y="19"/>
                    <a:pt x="23" y="18"/>
                  </a:cubicBezTo>
                  <a:cubicBezTo>
                    <a:pt x="20" y="19"/>
                    <a:pt x="19" y="21"/>
                    <a:pt x="17" y="23"/>
                  </a:cubicBezTo>
                  <a:moveTo>
                    <a:pt x="7" y="40"/>
                  </a:moveTo>
                  <a:cubicBezTo>
                    <a:pt x="6" y="40"/>
                    <a:pt x="6" y="40"/>
                    <a:pt x="5" y="39"/>
                  </a:cubicBezTo>
                  <a:cubicBezTo>
                    <a:pt x="8" y="36"/>
                    <a:pt x="11" y="34"/>
                    <a:pt x="14" y="31"/>
                  </a:cubicBezTo>
                  <a:cubicBezTo>
                    <a:pt x="14" y="30"/>
                    <a:pt x="15" y="30"/>
                    <a:pt x="15" y="29"/>
                  </a:cubicBezTo>
                  <a:cubicBezTo>
                    <a:pt x="18" y="27"/>
                    <a:pt x="21" y="24"/>
                    <a:pt x="24" y="22"/>
                  </a:cubicBezTo>
                  <a:cubicBezTo>
                    <a:pt x="26" y="20"/>
                    <a:pt x="29" y="18"/>
                    <a:pt x="31" y="16"/>
                  </a:cubicBezTo>
                  <a:cubicBezTo>
                    <a:pt x="28" y="19"/>
                    <a:pt x="24" y="22"/>
                    <a:pt x="22" y="25"/>
                  </a:cubicBezTo>
                  <a:cubicBezTo>
                    <a:pt x="17" y="31"/>
                    <a:pt x="10" y="34"/>
                    <a:pt x="7" y="40"/>
                  </a:cubicBezTo>
                  <a:moveTo>
                    <a:pt x="15" y="21"/>
                  </a:moveTo>
                  <a:cubicBezTo>
                    <a:pt x="14" y="20"/>
                    <a:pt x="14" y="20"/>
                    <a:pt x="14" y="19"/>
                  </a:cubicBezTo>
                  <a:cubicBezTo>
                    <a:pt x="15" y="19"/>
                    <a:pt x="17" y="18"/>
                    <a:pt x="19" y="17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21" y="16"/>
                    <a:pt x="19" y="18"/>
                    <a:pt x="18" y="18"/>
                  </a:cubicBezTo>
                  <a:cubicBezTo>
                    <a:pt x="17" y="19"/>
                    <a:pt x="16" y="20"/>
                    <a:pt x="15" y="21"/>
                  </a:cubicBezTo>
                  <a:moveTo>
                    <a:pt x="16" y="21"/>
                  </a:moveTo>
                  <a:cubicBezTo>
                    <a:pt x="18" y="19"/>
                    <a:pt x="20" y="17"/>
                    <a:pt x="2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16"/>
                    <a:pt x="22" y="16"/>
                    <a:pt x="23" y="17"/>
                  </a:cubicBezTo>
                  <a:cubicBezTo>
                    <a:pt x="21" y="18"/>
                    <a:pt x="18" y="19"/>
                    <a:pt x="16" y="21"/>
                  </a:cubicBezTo>
                  <a:moveTo>
                    <a:pt x="13" y="18"/>
                  </a:moveTo>
                  <a:cubicBezTo>
                    <a:pt x="12" y="17"/>
                    <a:pt x="12" y="17"/>
                    <a:pt x="12" y="17"/>
                  </a:cubicBezTo>
                  <a:cubicBezTo>
                    <a:pt x="14" y="17"/>
                    <a:pt x="16" y="16"/>
                    <a:pt x="18" y="15"/>
                  </a:cubicBezTo>
                  <a:cubicBezTo>
                    <a:pt x="16" y="16"/>
                    <a:pt x="14" y="17"/>
                    <a:pt x="13" y="18"/>
                  </a:cubicBezTo>
                  <a:moveTo>
                    <a:pt x="11" y="17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3" y="15"/>
                    <a:pt x="15" y="13"/>
                    <a:pt x="17" y="12"/>
                  </a:cubicBezTo>
                  <a:cubicBezTo>
                    <a:pt x="15" y="13"/>
                    <a:pt x="13" y="15"/>
                    <a:pt x="11" y="17"/>
                  </a:cubicBezTo>
                  <a:moveTo>
                    <a:pt x="11" y="44"/>
                  </a:moveTo>
                  <a:cubicBezTo>
                    <a:pt x="11" y="44"/>
                    <a:pt x="10" y="44"/>
                    <a:pt x="10" y="43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21" y="33"/>
                    <a:pt x="31" y="24"/>
                    <a:pt x="41" y="15"/>
                  </a:cubicBezTo>
                  <a:cubicBezTo>
                    <a:pt x="43" y="14"/>
                    <a:pt x="44" y="13"/>
                    <a:pt x="46" y="12"/>
                  </a:cubicBezTo>
                  <a:cubicBezTo>
                    <a:pt x="44" y="14"/>
                    <a:pt x="41" y="16"/>
                    <a:pt x="39" y="18"/>
                  </a:cubicBezTo>
                  <a:cubicBezTo>
                    <a:pt x="34" y="21"/>
                    <a:pt x="30" y="26"/>
                    <a:pt x="26" y="31"/>
                  </a:cubicBezTo>
                  <a:cubicBezTo>
                    <a:pt x="25" y="31"/>
                    <a:pt x="25" y="31"/>
                    <a:pt x="25" y="31"/>
                  </a:cubicBezTo>
                  <a:cubicBezTo>
                    <a:pt x="21" y="36"/>
                    <a:pt x="16" y="40"/>
                    <a:pt x="11" y="44"/>
                  </a:cubicBezTo>
                  <a:moveTo>
                    <a:pt x="12" y="16"/>
                  </a:moveTo>
                  <a:cubicBezTo>
                    <a:pt x="12" y="16"/>
                    <a:pt x="14" y="15"/>
                    <a:pt x="15" y="15"/>
                  </a:cubicBezTo>
                  <a:cubicBezTo>
                    <a:pt x="16" y="14"/>
                    <a:pt x="17" y="13"/>
                    <a:pt x="18" y="11"/>
                  </a:cubicBezTo>
                  <a:cubicBezTo>
                    <a:pt x="19" y="13"/>
                    <a:pt x="20" y="14"/>
                    <a:pt x="21" y="15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18" y="16"/>
                    <a:pt x="16" y="18"/>
                    <a:pt x="13" y="19"/>
                  </a:cubicBezTo>
                  <a:cubicBezTo>
                    <a:pt x="15" y="18"/>
                    <a:pt x="18" y="16"/>
                    <a:pt x="19" y="14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17" y="15"/>
                    <a:pt x="15" y="15"/>
                    <a:pt x="13" y="16"/>
                  </a:cubicBezTo>
                  <a:cubicBezTo>
                    <a:pt x="13" y="16"/>
                    <a:pt x="12" y="16"/>
                    <a:pt x="12" y="16"/>
                  </a:cubicBezTo>
                  <a:moveTo>
                    <a:pt x="9" y="43"/>
                  </a:moveTo>
                  <a:cubicBezTo>
                    <a:pt x="9" y="42"/>
                    <a:pt x="8" y="42"/>
                    <a:pt x="7" y="41"/>
                  </a:cubicBezTo>
                  <a:cubicBezTo>
                    <a:pt x="13" y="36"/>
                    <a:pt x="19" y="31"/>
                    <a:pt x="24" y="26"/>
                  </a:cubicBezTo>
                  <a:cubicBezTo>
                    <a:pt x="28" y="22"/>
                    <a:pt x="31" y="20"/>
                    <a:pt x="35" y="17"/>
                  </a:cubicBezTo>
                  <a:cubicBezTo>
                    <a:pt x="38" y="14"/>
                    <a:pt x="41" y="12"/>
                    <a:pt x="43" y="9"/>
                  </a:cubicBezTo>
                  <a:cubicBezTo>
                    <a:pt x="44" y="9"/>
                    <a:pt x="44" y="8"/>
                    <a:pt x="44" y="8"/>
                  </a:cubicBezTo>
                  <a:cubicBezTo>
                    <a:pt x="44" y="8"/>
                    <a:pt x="41" y="11"/>
                    <a:pt x="41" y="12"/>
                  </a:cubicBezTo>
                  <a:cubicBezTo>
                    <a:pt x="39" y="13"/>
                    <a:pt x="38" y="15"/>
                    <a:pt x="36" y="16"/>
                  </a:cubicBezTo>
                  <a:cubicBezTo>
                    <a:pt x="33" y="19"/>
                    <a:pt x="30" y="22"/>
                    <a:pt x="27" y="25"/>
                  </a:cubicBezTo>
                  <a:cubicBezTo>
                    <a:pt x="21" y="31"/>
                    <a:pt x="15" y="36"/>
                    <a:pt x="9" y="43"/>
                  </a:cubicBezTo>
                  <a:moveTo>
                    <a:pt x="9" y="15"/>
                  </a:moveTo>
                  <a:cubicBezTo>
                    <a:pt x="9" y="14"/>
                    <a:pt x="8" y="13"/>
                    <a:pt x="7" y="12"/>
                  </a:cubicBezTo>
                  <a:cubicBezTo>
                    <a:pt x="9" y="11"/>
                    <a:pt x="11" y="9"/>
                    <a:pt x="13" y="8"/>
                  </a:cubicBezTo>
                  <a:cubicBezTo>
                    <a:pt x="11" y="9"/>
                    <a:pt x="10" y="11"/>
                    <a:pt x="8" y="13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11" y="13"/>
                    <a:pt x="13" y="11"/>
                    <a:pt x="15" y="10"/>
                  </a:cubicBezTo>
                  <a:cubicBezTo>
                    <a:pt x="13" y="11"/>
                    <a:pt x="11" y="13"/>
                    <a:pt x="9" y="15"/>
                  </a:cubicBezTo>
                  <a:moveTo>
                    <a:pt x="13" y="39"/>
                  </a:moveTo>
                  <a:cubicBezTo>
                    <a:pt x="14" y="39"/>
                    <a:pt x="14" y="39"/>
                    <a:pt x="14" y="39"/>
                  </a:cubicBezTo>
                  <a:cubicBezTo>
                    <a:pt x="15" y="37"/>
                    <a:pt x="17" y="36"/>
                    <a:pt x="18" y="34"/>
                  </a:cubicBezTo>
                  <a:cubicBezTo>
                    <a:pt x="21" y="31"/>
                    <a:pt x="24" y="28"/>
                    <a:pt x="27" y="25"/>
                  </a:cubicBezTo>
                  <a:cubicBezTo>
                    <a:pt x="34" y="20"/>
                    <a:pt x="40" y="14"/>
                    <a:pt x="46" y="8"/>
                  </a:cubicBezTo>
                  <a:cubicBezTo>
                    <a:pt x="46" y="8"/>
                    <a:pt x="47" y="9"/>
                    <a:pt x="48" y="9"/>
                  </a:cubicBezTo>
                  <a:cubicBezTo>
                    <a:pt x="35" y="19"/>
                    <a:pt x="24" y="29"/>
                    <a:pt x="13" y="39"/>
                  </a:cubicBezTo>
                  <a:moveTo>
                    <a:pt x="6" y="11"/>
                  </a:moveTo>
                  <a:cubicBezTo>
                    <a:pt x="6" y="11"/>
                    <a:pt x="5" y="11"/>
                    <a:pt x="5" y="10"/>
                  </a:cubicBezTo>
                  <a:cubicBezTo>
                    <a:pt x="7" y="9"/>
                    <a:pt x="8" y="8"/>
                    <a:pt x="10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8" y="9"/>
                    <a:pt x="7" y="10"/>
                    <a:pt x="6" y="11"/>
                  </a:cubicBezTo>
                  <a:moveTo>
                    <a:pt x="37" y="11"/>
                  </a:moveTo>
                  <a:cubicBezTo>
                    <a:pt x="38" y="10"/>
                    <a:pt x="38" y="10"/>
                    <a:pt x="38" y="10"/>
                  </a:cubicBezTo>
                  <a:cubicBezTo>
                    <a:pt x="38" y="10"/>
                    <a:pt x="42" y="6"/>
                    <a:pt x="42" y="6"/>
                  </a:cubicBezTo>
                  <a:cubicBezTo>
                    <a:pt x="42" y="6"/>
                    <a:pt x="42" y="7"/>
                    <a:pt x="41" y="7"/>
                  </a:cubicBezTo>
                  <a:cubicBezTo>
                    <a:pt x="39" y="9"/>
                    <a:pt x="38" y="10"/>
                    <a:pt x="37" y="11"/>
                  </a:cubicBezTo>
                  <a:moveTo>
                    <a:pt x="7" y="40"/>
                  </a:moveTo>
                  <a:cubicBezTo>
                    <a:pt x="9" y="38"/>
                    <a:pt x="12" y="35"/>
                    <a:pt x="14" y="33"/>
                  </a:cubicBezTo>
                  <a:cubicBezTo>
                    <a:pt x="18" y="30"/>
                    <a:pt x="21" y="27"/>
                    <a:pt x="24" y="23"/>
                  </a:cubicBezTo>
                  <a:cubicBezTo>
                    <a:pt x="30" y="17"/>
                    <a:pt x="38" y="12"/>
                    <a:pt x="43" y="6"/>
                  </a:cubicBezTo>
                  <a:cubicBezTo>
                    <a:pt x="44" y="6"/>
                    <a:pt x="44" y="7"/>
                    <a:pt x="45" y="7"/>
                  </a:cubicBezTo>
                  <a:cubicBezTo>
                    <a:pt x="42" y="9"/>
                    <a:pt x="40" y="12"/>
                    <a:pt x="37" y="14"/>
                  </a:cubicBezTo>
                  <a:cubicBezTo>
                    <a:pt x="34" y="17"/>
                    <a:pt x="29" y="19"/>
                    <a:pt x="26" y="23"/>
                  </a:cubicBezTo>
                  <a:cubicBezTo>
                    <a:pt x="23" y="26"/>
                    <a:pt x="21" y="29"/>
                    <a:pt x="18" y="31"/>
                  </a:cubicBezTo>
                  <a:cubicBezTo>
                    <a:pt x="14" y="34"/>
                    <a:pt x="10" y="37"/>
                    <a:pt x="7" y="40"/>
                  </a:cubicBezTo>
                  <a:moveTo>
                    <a:pt x="7" y="11"/>
                  </a:moveTo>
                  <a:cubicBezTo>
                    <a:pt x="9" y="10"/>
                    <a:pt x="11" y="7"/>
                    <a:pt x="13" y="5"/>
                  </a:cubicBezTo>
                  <a:cubicBezTo>
                    <a:pt x="15" y="7"/>
                    <a:pt x="16" y="9"/>
                    <a:pt x="18" y="11"/>
                  </a:cubicBezTo>
                  <a:cubicBezTo>
                    <a:pt x="15" y="12"/>
                    <a:pt x="13" y="14"/>
                    <a:pt x="11" y="15"/>
                  </a:cubicBezTo>
                  <a:cubicBezTo>
                    <a:pt x="12" y="14"/>
                    <a:pt x="15" y="11"/>
                    <a:pt x="16" y="10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4" y="10"/>
                    <a:pt x="12" y="11"/>
                    <a:pt x="11" y="12"/>
                  </a:cubicBezTo>
                  <a:cubicBezTo>
                    <a:pt x="10" y="11"/>
                    <a:pt x="11" y="11"/>
                    <a:pt x="12" y="10"/>
                  </a:cubicBezTo>
                  <a:cubicBezTo>
                    <a:pt x="13" y="9"/>
                    <a:pt x="14" y="8"/>
                    <a:pt x="15" y="7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2" y="8"/>
                    <a:pt x="9" y="10"/>
                    <a:pt x="7" y="11"/>
                  </a:cubicBezTo>
                  <a:moveTo>
                    <a:pt x="19" y="25"/>
                  </a:moveTo>
                  <a:cubicBezTo>
                    <a:pt x="19" y="25"/>
                    <a:pt x="19" y="25"/>
                    <a:pt x="19" y="25"/>
                  </a:cubicBezTo>
                  <a:cubicBezTo>
                    <a:pt x="19" y="24"/>
                    <a:pt x="20" y="24"/>
                    <a:pt x="21" y="23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23" y="21"/>
                    <a:pt x="25" y="19"/>
                    <a:pt x="27" y="18"/>
                  </a:cubicBezTo>
                  <a:cubicBezTo>
                    <a:pt x="29" y="17"/>
                    <a:pt x="30" y="16"/>
                    <a:pt x="32" y="14"/>
                  </a:cubicBezTo>
                  <a:cubicBezTo>
                    <a:pt x="35" y="11"/>
                    <a:pt x="38" y="8"/>
                    <a:pt x="42" y="5"/>
                  </a:cubicBezTo>
                  <a:cubicBezTo>
                    <a:pt x="42" y="4"/>
                    <a:pt x="42" y="4"/>
                    <a:pt x="42" y="4"/>
                  </a:cubicBezTo>
                  <a:cubicBezTo>
                    <a:pt x="43" y="5"/>
                    <a:pt x="43" y="5"/>
                    <a:pt x="43" y="5"/>
                  </a:cubicBezTo>
                  <a:cubicBezTo>
                    <a:pt x="40" y="7"/>
                    <a:pt x="37" y="9"/>
                    <a:pt x="35" y="12"/>
                  </a:cubicBezTo>
                  <a:cubicBezTo>
                    <a:pt x="32" y="15"/>
                    <a:pt x="29" y="16"/>
                    <a:pt x="26" y="19"/>
                  </a:cubicBezTo>
                  <a:cubicBezTo>
                    <a:pt x="23" y="21"/>
                    <a:pt x="21" y="23"/>
                    <a:pt x="19" y="25"/>
                  </a:cubicBezTo>
                  <a:moveTo>
                    <a:pt x="4" y="10"/>
                  </a:moveTo>
                  <a:cubicBezTo>
                    <a:pt x="4" y="9"/>
                    <a:pt x="4" y="9"/>
                    <a:pt x="4" y="9"/>
                  </a:cubicBezTo>
                  <a:cubicBezTo>
                    <a:pt x="7" y="7"/>
                    <a:pt x="9" y="5"/>
                    <a:pt x="12" y="3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0" y="6"/>
                    <a:pt x="7" y="8"/>
                    <a:pt x="4" y="10"/>
                  </a:cubicBezTo>
                  <a:moveTo>
                    <a:pt x="25" y="18"/>
                  </a:moveTo>
                  <a:cubicBezTo>
                    <a:pt x="25" y="18"/>
                    <a:pt x="25" y="18"/>
                    <a:pt x="25" y="18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31" y="13"/>
                    <a:pt x="35" y="7"/>
                    <a:pt x="41" y="3"/>
                  </a:cubicBezTo>
                  <a:cubicBezTo>
                    <a:pt x="42" y="4"/>
                    <a:pt x="42" y="4"/>
                    <a:pt x="42" y="4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36" y="8"/>
                    <a:pt x="31" y="13"/>
                    <a:pt x="26" y="18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4" y="19"/>
                    <a:pt x="24" y="19"/>
                    <a:pt x="23" y="20"/>
                  </a:cubicBezTo>
                  <a:cubicBezTo>
                    <a:pt x="22" y="20"/>
                    <a:pt x="22" y="21"/>
                    <a:pt x="21" y="21"/>
                  </a:cubicBezTo>
                  <a:cubicBezTo>
                    <a:pt x="20" y="22"/>
                    <a:pt x="18" y="23"/>
                    <a:pt x="18" y="23"/>
                  </a:cubicBezTo>
                  <a:cubicBezTo>
                    <a:pt x="19" y="21"/>
                    <a:pt x="22" y="19"/>
                    <a:pt x="23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8"/>
                    <a:pt x="24" y="18"/>
                    <a:pt x="25" y="18"/>
                  </a:cubicBezTo>
                  <a:moveTo>
                    <a:pt x="41" y="0"/>
                  </a:moveTo>
                  <a:cubicBezTo>
                    <a:pt x="41" y="0"/>
                    <a:pt x="41" y="0"/>
                    <a:pt x="41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35" y="4"/>
                    <a:pt x="30" y="10"/>
                    <a:pt x="25" y="14"/>
                  </a:cubicBezTo>
                  <a:cubicBezTo>
                    <a:pt x="21" y="10"/>
                    <a:pt x="17" y="5"/>
                    <a:pt x="13" y="1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8" y="3"/>
                    <a:pt x="5" y="6"/>
                    <a:pt x="1" y="8"/>
                  </a:cubicBezTo>
                  <a:cubicBezTo>
                    <a:pt x="1" y="8"/>
                    <a:pt x="0" y="8"/>
                    <a:pt x="0" y="9"/>
                  </a:cubicBezTo>
                  <a:cubicBezTo>
                    <a:pt x="0" y="9"/>
                    <a:pt x="0" y="10"/>
                    <a:pt x="1" y="10"/>
                  </a:cubicBezTo>
                  <a:cubicBezTo>
                    <a:pt x="6" y="15"/>
                    <a:pt x="10" y="20"/>
                    <a:pt x="15" y="25"/>
                  </a:cubicBezTo>
                  <a:cubicBezTo>
                    <a:pt x="11" y="30"/>
                    <a:pt x="6" y="33"/>
                    <a:pt x="2" y="38"/>
                  </a:cubicBezTo>
                  <a:cubicBezTo>
                    <a:pt x="2" y="39"/>
                    <a:pt x="2" y="39"/>
                    <a:pt x="2" y="39"/>
                  </a:cubicBezTo>
                  <a:cubicBezTo>
                    <a:pt x="2" y="39"/>
                    <a:pt x="2" y="40"/>
                    <a:pt x="2" y="40"/>
                  </a:cubicBezTo>
                  <a:cubicBezTo>
                    <a:pt x="5" y="43"/>
                    <a:pt x="8" y="45"/>
                    <a:pt x="11" y="47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1" y="48"/>
                    <a:pt x="12" y="48"/>
                    <a:pt x="12" y="48"/>
                  </a:cubicBezTo>
                  <a:cubicBezTo>
                    <a:pt x="12" y="48"/>
                    <a:pt x="12" y="48"/>
                    <a:pt x="13" y="47"/>
                  </a:cubicBezTo>
                  <a:cubicBezTo>
                    <a:pt x="17" y="42"/>
                    <a:pt x="22" y="38"/>
                    <a:pt x="26" y="34"/>
                  </a:cubicBezTo>
                  <a:cubicBezTo>
                    <a:pt x="31" y="38"/>
                    <a:pt x="34" y="43"/>
                    <a:pt x="39" y="47"/>
                  </a:cubicBezTo>
                  <a:cubicBezTo>
                    <a:pt x="39" y="47"/>
                    <a:pt x="39" y="47"/>
                    <a:pt x="39" y="47"/>
                  </a:cubicBezTo>
                  <a:cubicBezTo>
                    <a:pt x="39" y="48"/>
                    <a:pt x="40" y="48"/>
                    <a:pt x="40" y="48"/>
                  </a:cubicBezTo>
                  <a:cubicBezTo>
                    <a:pt x="40" y="48"/>
                    <a:pt x="41" y="47"/>
                    <a:pt x="41" y="47"/>
                  </a:cubicBezTo>
                  <a:cubicBezTo>
                    <a:pt x="44" y="44"/>
                    <a:pt x="48" y="42"/>
                    <a:pt x="50" y="38"/>
                  </a:cubicBezTo>
                  <a:cubicBezTo>
                    <a:pt x="51" y="37"/>
                    <a:pt x="51" y="37"/>
                    <a:pt x="50" y="37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46" y="32"/>
                    <a:pt x="42" y="27"/>
                    <a:pt x="38" y="22"/>
                  </a:cubicBezTo>
                  <a:cubicBezTo>
                    <a:pt x="42" y="19"/>
                    <a:pt x="46" y="15"/>
                    <a:pt x="51" y="12"/>
                  </a:cubicBezTo>
                  <a:cubicBezTo>
                    <a:pt x="51" y="11"/>
                    <a:pt x="51" y="11"/>
                    <a:pt x="51" y="11"/>
                  </a:cubicBezTo>
                  <a:cubicBezTo>
                    <a:pt x="52" y="10"/>
                    <a:pt x="52" y="9"/>
                    <a:pt x="51" y="9"/>
                  </a:cubicBezTo>
                  <a:cubicBezTo>
                    <a:pt x="48" y="6"/>
                    <a:pt x="45" y="4"/>
                    <a:pt x="42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1" y="0"/>
                    <a:pt x="41" y="0"/>
                    <a:pt x="41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63"/>
            <p:cNvSpPr>
              <a:spLocks noEditPoints="1"/>
            </p:cNvSpPr>
            <p:nvPr/>
          </p:nvSpPr>
          <p:spPr bwMode="auto">
            <a:xfrm>
              <a:off x="9224631" y="3233664"/>
              <a:ext cx="215900" cy="203200"/>
            </a:xfrm>
            <a:custGeom>
              <a:avLst/>
              <a:gdLst>
                <a:gd name="T0" fmla="*/ 39 w 51"/>
                <a:gd name="T1" fmla="*/ 44 h 48"/>
                <a:gd name="T2" fmla="*/ 43 w 51"/>
                <a:gd name="T3" fmla="*/ 37 h 48"/>
                <a:gd name="T4" fmla="*/ 35 w 51"/>
                <a:gd name="T5" fmla="*/ 40 h 48"/>
                <a:gd name="T6" fmla="*/ 33 w 51"/>
                <a:gd name="T7" fmla="*/ 38 h 48"/>
                <a:gd name="T8" fmla="*/ 31 w 51"/>
                <a:gd name="T9" fmla="*/ 35 h 48"/>
                <a:gd name="T10" fmla="*/ 34 w 51"/>
                <a:gd name="T11" fmla="*/ 37 h 48"/>
                <a:gd name="T12" fmla="*/ 47 w 51"/>
                <a:gd name="T13" fmla="*/ 37 h 48"/>
                <a:gd name="T14" fmla="*/ 45 w 51"/>
                <a:gd name="T15" fmla="*/ 36 h 48"/>
                <a:gd name="T16" fmla="*/ 38 w 51"/>
                <a:gd name="T17" fmla="*/ 40 h 48"/>
                <a:gd name="T18" fmla="*/ 41 w 51"/>
                <a:gd name="T19" fmla="*/ 32 h 48"/>
                <a:gd name="T20" fmla="*/ 30 w 51"/>
                <a:gd name="T21" fmla="*/ 35 h 48"/>
                <a:gd name="T22" fmla="*/ 30 w 51"/>
                <a:gd name="T23" fmla="*/ 35 h 48"/>
                <a:gd name="T24" fmla="*/ 34 w 51"/>
                <a:gd name="T25" fmla="*/ 25 h 48"/>
                <a:gd name="T26" fmla="*/ 30 w 51"/>
                <a:gd name="T27" fmla="*/ 30 h 48"/>
                <a:gd name="T28" fmla="*/ 34 w 51"/>
                <a:gd name="T29" fmla="*/ 32 h 48"/>
                <a:gd name="T30" fmla="*/ 36 w 51"/>
                <a:gd name="T31" fmla="*/ 26 h 48"/>
                <a:gd name="T32" fmla="*/ 18 w 51"/>
                <a:gd name="T33" fmla="*/ 24 h 48"/>
                <a:gd name="T34" fmla="*/ 27 w 51"/>
                <a:gd name="T35" fmla="*/ 30 h 48"/>
                <a:gd name="T36" fmla="*/ 34 w 51"/>
                <a:gd name="T37" fmla="*/ 24 h 48"/>
                <a:gd name="T38" fmla="*/ 15 w 51"/>
                <a:gd name="T39" fmla="*/ 22 h 48"/>
                <a:gd name="T40" fmla="*/ 5 w 51"/>
                <a:gd name="T41" fmla="*/ 39 h 48"/>
                <a:gd name="T42" fmla="*/ 31 w 51"/>
                <a:gd name="T43" fmla="*/ 16 h 48"/>
                <a:gd name="T44" fmla="*/ 13 w 51"/>
                <a:gd name="T45" fmla="*/ 19 h 48"/>
                <a:gd name="T46" fmla="*/ 14 w 51"/>
                <a:gd name="T47" fmla="*/ 21 h 48"/>
                <a:gd name="T48" fmla="*/ 22 w 51"/>
                <a:gd name="T49" fmla="*/ 17 h 48"/>
                <a:gd name="T50" fmla="*/ 17 w 51"/>
                <a:gd name="T51" fmla="*/ 15 h 48"/>
                <a:gd name="T52" fmla="*/ 17 w 51"/>
                <a:gd name="T53" fmla="*/ 12 h 48"/>
                <a:gd name="T54" fmla="*/ 17 w 51"/>
                <a:gd name="T55" fmla="*/ 12 h 48"/>
                <a:gd name="T56" fmla="*/ 10 w 51"/>
                <a:gd name="T57" fmla="*/ 42 h 48"/>
                <a:gd name="T58" fmla="*/ 25 w 51"/>
                <a:gd name="T59" fmla="*/ 31 h 48"/>
                <a:gd name="T60" fmla="*/ 14 w 51"/>
                <a:gd name="T61" fmla="*/ 15 h 48"/>
                <a:gd name="T62" fmla="*/ 13 w 51"/>
                <a:gd name="T63" fmla="*/ 19 h 48"/>
                <a:gd name="T64" fmla="*/ 11 w 51"/>
                <a:gd name="T65" fmla="*/ 17 h 48"/>
                <a:gd name="T66" fmla="*/ 35 w 51"/>
                <a:gd name="T67" fmla="*/ 17 h 48"/>
                <a:gd name="T68" fmla="*/ 36 w 51"/>
                <a:gd name="T69" fmla="*/ 16 h 48"/>
                <a:gd name="T70" fmla="*/ 6 w 51"/>
                <a:gd name="T71" fmla="*/ 12 h 48"/>
                <a:gd name="T72" fmla="*/ 14 w 51"/>
                <a:gd name="T73" fmla="*/ 10 h 48"/>
                <a:gd name="T74" fmla="*/ 17 w 51"/>
                <a:gd name="T75" fmla="*/ 34 h 48"/>
                <a:gd name="T76" fmla="*/ 13 w 51"/>
                <a:gd name="T77" fmla="*/ 39 h 48"/>
                <a:gd name="T78" fmla="*/ 9 w 51"/>
                <a:gd name="T79" fmla="*/ 7 h 48"/>
                <a:gd name="T80" fmla="*/ 41 w 51"/>
                <a:gd name="T81" fmla="*/ 6 h 48"/>
                <a:gd name="T82" fmla="*/ 14 w 51"/>
                <a:gd name="T83" fmla="*/ 33 h 48"/>
                <a:gd name="T84" fmla="*/ 37 w 51"/>
                <a:gd name="T85" fmla="*/ 14 h 48"/>
                <a:gd name="T86" fmla="*/ 6 w 51"/>
                <a:gd name="T87" fmla="*/ 11 h 48"/>
                <a:gd name="T88" fmla="*/ 15 w 51"/>
                <a:gd name="T89" fmla="*/ 10 h 48"/>
                <a:gd name="T90" fmla="*/ 14 w 51"/>
                <a:gd name="T91" fmla="*/ 7 h 48"/>
                <a:gd name="T92" fmla="*/ 18 w 51"/>
                <a:gd name="T93" fmla="*/ 25 h 48"/>
                <a:gd name="T94" fmla="*/ 31 w 51"/>
                <a:gd name="T95" fmla="*/ 14 h 48"/>
                <a:gd name="T96" fmla="*/ 34 w 51"/>
                <a:gd name="T97" fmla="*/ 12 h 48"/>
                <a:gd name="T98" fmla="*/ 3 w 51"/>
                <a:gd name="T99" fmla="*/ 9 h 48"/>
                <a:gd name="T100" fmla="*/ 24 w 51"/>
                <a:gd name="T101" fmla="*/ 18 h 48"/>
                <a:gd name="T102" fmla="*/ 41 w 51"/>
                <a:gd name="T103" fmla="*/ 4 h 48"/>
                <a:gd name="T104" fmla="*/ 22 w 51"/>
                <a:gd name="T105" fmla="*/ 20 h 48"/>
                <a:gd name="T106" fmla="*/ 23 w 51"/>
                <a:gd name="T107" fmla="*/ 18 h 48"/>
                <a:gd name="T108" fmla="*/ 40 w 51"/>
                <a:gd name="T109" fmla="*/ 0 h 48"/>
                <a:gd name="T110" fmla="*/ 11 w 51"/>
                <a:gd name="T111" fmla="*/ 0 h 48"/>
                <a:gd name="T112" fmla="*/ 0 w 51"/>
                <a:gd name="T113" fmla="*/ 9 h 48"/>
                <a:gd name="T114" fmla="*/ 1 w 51"/>
                <a:gd name="T115" fmla="*/ 39 h 48"/>
                <a:gd name="T116" fmla="*/ 11 w 51"/>
                <a:gd name="T117" fmla="*/ 48 h 48"/>
                <a:gd name="T118" fmla="*/ 39 w 51"/>
                <a:gd name="T119" fmla="*/ 47 h 48"/>
                <a:gd name="T120" fmla="*/ 50 w 51"/>
                <a:gd name="T121" fmla="*/ 37 h 48"/>
                <a:gd name="T122" fmla="*/ 51 w 51"/>
                <a:gd name="T123" fmla="*/ 11 h 48"/>
                <a:gd name="T124" fmla="*/ 41 w 51"/>
                <a:gd name="T125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1" h="48">
                  <a:moveTo>
                    <a:pt x="39" y="44"/>
                  </a:moveTo>
                  <a:cubicBezTo>
                    <a:pt x="38" y="44"/>
                    <a:pt x="38" y="44"/>
                    <a:pt x="38" y="44"/>
                  </a:cubicBezTo>
                  <a:cubicBezTo>
                    <a:pt x="41" y="42"/>
                    <a:pt x="43" y="40"/>
                    <a:pt x="46" y="38"/>
                  </a:cubicBezTo>
                  <a:cubicBezTo>
                    <a:pt x="44" y="41"/>
                    <a:pt x="41" y="42"/>
                    <a:pt x="39" y="44"/>
                  </a:cubicBezTo>
                  <a:moveTo>
                    <a:pt x="38" y="43"/>
                  </a:moveTo>
                  <a:cubicBezTo>
                    <a:pt x="38" y="43"/>
                    <a:pt x="37" y="43"/>
                    <a:pt x="37" y="42"/>
                  </a:cubicBezTo>
                  <a:cubicBezTo>
                    <a:pt x="38" y="41"/>
                    <a:pt x="39" y="40"/>
                    <a:pt x="40" y="40"/>
                  </a:cubicBezTo>
                  <a:cubicBezTo>
                    <a:pt x="41" y="38"/>
                    <a:pt x="43" y="38"/>
                    <a:pt x="43" y="37"/>
                  </a:cubicBezTo>
                  <a:cubicBezTo>
                    <a:pt x="41" y="39"/>
                    <a:pt x="40" y="41"/>
                    <a:pt x="38" y="43"/>
                  </a:cubicBezTo>
                  <a:cubicBezTo>
                    <a:pt x="38" y="43"/>
                    <a:pt x="38" y="43"/>
                    <a:pt x="38" y="43"/>
                  </a:cubicBezTo>
                  <a:moveTo>
                    <a:pt x="36" y="42"/>
                  </a:moveTo>
                  <a:cubicBezTo>
                    <a:pt x="36" y="41"/>
                    <a:pt x="35" y="41"/>
                    <a:pt x="35" y="40"/>
                  </a:cubicBezTo>
                  <a:cubicBezTo>
                    <a:pt x="37" y="38"/>
                    <a:pt x="40" y="36"/>
                    <a:pt x="41" y="34"/>
                  </a:cubicBezTo>
                  <a:cubicBezTo>
                    <a:pt x="39" y="37"/>
                    <a:pt x="38" y="39"/>
                    <a:pt x="36" y="42"/>
                  </a:cubicBezTo>
                  <a:moveTo>
                    <a:pt x="34" y="39"/>
                  </a:moveTo>
                  <a:cubicBezTo>
                    <a:pt x="34" y="39"/>
                    <a:pt x="34" y="38"/>
                    <a:pt x="33" y="38"/>
                  </a:cubicBezTo>
                  <a:cubicBezTo>
                    <a:pt x="35" y="37"/>
                    <a:pt x="38" y="35"/>
                    <a:pt x="39" y="33"/>
                  </a:cubicBezTo>
                  <a:cubicBezTo>
                    <a:pt x="37" y="35"/>
                    <a:pt x="35" y="37"/>
                    <a:pt x="34" y="39"/>
                  </a:cubicBezTo>
                  <a:moveTo>
                    <a:pt x="33" y="37"/>
                  </a:moveTo>
                  <a:cubicBezTo>
                    <a:pt x="32" y="37"/>
                    <a:pt x="32" y="36"/>
                    <a:pt x="31" y="35"/>
                  </a:cubicBezTo>
                  <a:cubicBezTo>
                    <a:pt x="33" y="34"/>
                    <a:pt x="35" y="32"/>
                    <a:pt x="38" y="30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5" y="34"/>
                    <a:pt x="34" y="36"/>
                    <a:pt x="33" y="37"/>
                  </a:cubicBezTo>
                  <a:moveTo>
                    <a:pt x="34" y="37"/>
                  </a:moveTo>
                  <a:cubicBezTo>
                    <a:pt x="34" y="37"/>
                    <a:pt x="35" y="35"/>
                    <a:pt x="36" y="34"/>
                  </a:cubicBezTo>
                  <a:cubicBezTo>
                    <a:pt x="37" y="33"/>
                    <a:pt x="38" y="31"/>
                    <a:pt x="39" y="29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42" y="32"/>
                    <a:pt x="44" y="35"/>
                    <a:pt x="47" y="37"/>
                  </a:cubicBezTo>
                  <a:cubicBezTo>
                    <a:pt x="45" y="38"/>
                    <a:pt x="43" y="39"/>
                    <a:pt x="41" y="41"/>
                  </a:cubicBezTo>
                  <a:cubicBezTo>
                    <a:pt x="40" y="42"/>
                    <a:pt x="39" y="42"/>
                    <a:pt x="39" y="42"/>
                  </a:cubicBezTo>
                  <a:cubicBezTo>
                    <a:pt x="39" y="42"/>
                    <a:pt x="41" y="41"/>
                    <a:pt x="42" y="40"/>
                  </a:cubicBezTo>
                  <a:cubicBezTo>
                    <a:pt x="43" y="39"/>
                    <a:pt x="44" y="37"/>
                    <a:pt x="45" y="36"/>
                  </a:cubicBezTo>
                  <a:cubicBezTo>
                    <a:pt x="45" y="36"/>
                    <a:pt x="45" y="36"/>
                    <a:pt x="45" y="36"/>
                  </a:cubicBezTo>
                  <a:cubicBezTo>
                    <a:pt x="42" y="36"/>
                    <a:pt x="41" y="37"/>
                    <a:pt x="39" y="39"/>
                  </a:cubicBezTo>
                  <a:cubicBezTo>
                    <a:pt x="39" y="40"/>
                    <a:pt x="38" y="41"/>
                    <a:pt x="37" y="41"/>
                  </a:cubicBezTo>
                  <a:cubicBezTo>
                    <a:pt x="37" y="41"/>
                    <a:pt x="38" y="41"/>
                    <a:pt x="38" y="40"/>
                  </a:cubicBezTo>
                  <a:cubicBezTo>
                    <a:pt x="39" y="37"/>
                    <a:pt x="41" y="36"/>
                    <a:pt x="43" y="34"/>
                  </a:cubicBezTo>
                  <a:cubicBezTo>
                    <a:pt x="42" y="33"/>
                    <a:pt x="42" y="33"/>
                    <a:pt x="42" y="33"/>
                  </a:cubicBezTo>
                  <a:cubicBezTo>
                    <a:pt x="39" y="35"/>
                    <a:pt x="37" y="37"/>
                    <a:pt x="34" y="39"/>
                  </a:cubicBezTo>
                  <a:cubicBezTo>
                    <a:pt x="36" y="38"/>
                    <a:pt x="39" y="34"/>
                    <a:pt x="41" y="32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38" y="32"/>
                    <a:pt x="37" y="34"/>
                    <a:pt x="35" y="36"/>
                  </a:cubicBezTo>
                  <a:cubicBezTo>
                    <a:pt x="34" y="36"/>
                    <a:pt x="34" y="37"/>
                    <a:pt x="34" y="37"/>
                  </a:cubicBezTo>
                  <a:moveTo>
                    <a:pt x="30" y="35"/>
                  </a:moveTo>
                  <a:cubicBezTo>
                    <a:pt x="30" y="34"/>
                    <a:pt x="29" y="33"/>
                    <a:pt x="28" y="33"/>
                  </a:cubicBezTo>
                  <a:cubicBezTo>
                    <a:pt x="31" y="31"/>
                    <a:pt x="33" y="30"/>
                    <a:pt x="35" y="28"/>
                  </a:cubicBezTo>
                  <a:cubicBezTo>
                    <a:pt x="34" y="28"/>
                    <a:pt x="33" y="31"/>
                    <a:pt x="33" y="32"/>
                  </a:cubicBezTo>
                  <a:cubicBezTo>
                    <a:pt x="32" y="33"/>
                    <a:pt x="31" y="34"/>
                    <a:pt x="30" y="35"/>
                  </a:cubicBezTo>
                  <a:moveTo>
                    <a:pt x="28" y="32"/>
                  </a:moveTo>
                  <a:cubicBezTo>
                    <a:pt x="27" y="32"/>
                    <a:pt x="27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9" y="29"/>
                    <a:pt x="31" y="27"/>
                    <a:pt x="34" y="25"/>
                  </a:cubicBezTo>
                  <a:cubicBezTo>
                    <a:pt x="33" y="26"/>
                    <a:pt x="32" y="28"/>
                    <a:pt x="31" y="29"/>
                  </a:cubicBezTo>
                  <a:cubicBezTo>
                    <a:pt x="30" y="30"/>
                    <a:pt x="29" y="31"/>
                    <a:pt x="28" y="32"/>
                  </a:cubicBezTo>
                  <a:moveTo>
                    <a:pt x="29" y="32"/>
                  </a:moveTo>
                  <a:cubicBezTo>
                    <a:pt x="29" y="32"/>
                    <a:pt x="30" y="31"/>
                    <a:pt x="30" y="30"/>
                  </a:cubicBezTo>
                  <a:cubicBezTo>
                    <a:pt x="32" y="29"/>
                    <a:pt x="34" y="27"/>
                    <a:pt x="35" y="24"/>
                  </a:cubicBezTo>
                  <a:cubicBezTo>
                    <a:pt x="36" y="26"/>
                    <a:pt x="38" y="27"/>
                    <a:pt x="39" y="29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37" y="30"/>
                    <a:pt x="36" y="31"/>
                    <a:pt x="34" y="32"/>
                  </a:cubicBezTo>
                  <a:cubicBezTo>
                    <a:pt x="33" y="33"/>
                    <a:pt x="31" y="35"/>
                    <a:pt x="31" y="35"/>
                  </a:cubicBezTo>
                  <a:cubicBezTo>
                    <a:pt x="31" y="35"/>
                    <a:pt x="31" y="34"/>
                    <a:pt x="32" y="33"/>
                  </a:cubicBezTo>
                  <a:cubicBezTo>
                    <a:pt x="34" y="31"/>
                    <a:pt x="36" y="29"/>
                    <a:pt x="36" y="26"/>
                  </a:cubicBezTo>
                  <a:cubicBezTo>
                    <a:pt x="36" y="26"/>
                    <a:pt x="36" y="26"/>
                    <a:pt x="36" y="26"/>
                  </a:cubicBezTo>
                  <a:cubicBezTo>
                    <a:pt x="34" y="28"/>
                    <a:pt x="32" y="30"/>
                    <a:pt x="30" y="31"/>
                  </a:cubicBezTo>
                  <a:cubicBezTo>
                    <a:pt x="29" y="32"/>
                    <a:pt x="29" y="32"/>
                    <a:pt x="29" y="32"/>
                  </a:cubicBezTo>
                  <a:moveTo>
                    <a:pt x="18" y="24"/>
                  </a:moveTo>
                  <a:cubicBezTo>
                    <a:pt x="18" y="24"/>
                    <a:pt x="18" y="24"/>
                    <a:pt x="18" y="24"/>
                  </a:cubicBezTo>
                  <a:cubicBezTo>
                    <a:pt x="17" y="24"/>
                    <a:pt x="17" y="24"/>
                    <a:pt x="17" y="24"/>
                  </a:cubicBezTo>
                  <a:cubicBezTo>
                    <a:pt x="18" y="24"/>
                    <a:pt x="18" y="24"/>
                    <a:pt x="18" y="24"/>
                  </a:cubicBezTo>
                  <a:cubicBezTo>
                    <a:pt x="18" y="24"/>
                    <a:pt x="18" y="24"/>
                    <a:pt x="18" y="24"/>
                  </a:cubicBezTo>
                  <a:moveTo>
                    <a:pt x="27" y="30"/>
                  </a:moveTo>
                  <a:cubicBezTo>
                    <a:pt x="27" y="29"/>
                    <a:pt x="27" y="29"/>
                    <a:pt x="27" y="29"/>
                  </a:cubicBezTo>
                  <a:cubicBezTo>
                    <a:pt x="29" y="28"/>
                    <a:pt x="30" y="26"/>
                    <a:pt x="32" y="24"/>
                  </a:cubicBezTo>
                  <a:cubicBezTo>
                    <a:pt x="32" y="24"/>
                    <a:pt x="33" y="23"/>
                    <a:pt x="34" y="22"/>
                  </a:cubicBezTo>
                  <a:cubicBezTo>
                    <a:pt x="34" y="23"/>
                    <a:pt x="34" y="23"/>
                    <a:pt x="34" y="24"/>
                  </a:cubicBezTo>
                  <a:cubicBezTo>
                    <a:pt x="34" y="24"/>
                    <a:pt x="34" y="24"/>
                    <a:pt x="34" y="24"/>
                  </a:cubicBezTo>
                  <a:cubicBezTo>
                    <a:pt x="32" y="26"/>
                    <a:pt x="29" y="28"/>
                    <a:pt x="27" y="30"/>
                  </a:cubicBezTo>
                  <a:moveTo>
                    <a:pt x="17" y="23"/>
                  </a:moveTo>
                  <a:cubicBezTo>
                    <a:pt x="16" y="23"/>
                    <a:pt x="16" y="22"/>
                    <a:pt x="15" y="22"/>
                  </a:cubicBezTo>
                  <a:cubicBezTo>
                    <a:pt x="18" y="21"/>
                    <a:pt x="20" y="19"/>
                    <a:pt x="22" y="18"/>
                  </a:cubicBezTo>
                  <a:cubicBezTo>
                    <a:pt x="20" y="19"/>
                    <a:pt x="18" y="21"/>
                    <a:pt x="17" y="23"/>
                  </a:cubicBezTo>
                  <a:moveTo>
                    <a:pt x="6" y="41"/>
                  </a:moveTo>
                  <a:cubicBezTo>
                    <a:pt x="6" y="40"/>
                    <a:pt x="5" y="40"/>
                    <a:pt x="5" y="39"/>
                  </a:cubicBezTo>
                  <a:cubicBezTo>
                    <a:pt x="7" y="36"/>
                    <a:pt x="10" y="34"/>
                    <a:pt x="13" y="31"/>
                  </a:cubicBezTo>
                  <a:cubicBezTo>
                    <a:pt x="14" y="30"/>
                    <a:pt x="14" y="30"/>
                    <a:pt x="15" y="29"/>
                  </a:cubicBezTo>
                  <a:cubicBezTo>
                    <a:pt x="17" y="27"/>
                    <a:pt x="20" y="24"/>
                    <a:pt x="23" y="22"/>
                  </a:cubicBezTo>
                  <a:cubicBezTo>
                    <a:pt x="25" y="20"/>
                    <a:pt x="28" y="18"/>
                    <a:pt x="31" y="16"/>
                  </a:cubicBezTo>
                  <a:cubicBezTo>
                    <a:pt x="27" y="19"/>
                    <a:pt x="24" y="22"/>
                    <a:pt x="21" y="25"/>
                  </a:cubicBezTo>
                  <a:cubicBezTo>
                    <a:pt x="16" y="31"/>
                    <a:pt x="9" y="34"/>
                    <a:pt x="6" y="41"/>
                  </a:cubicBezTo>
                  <a:moveTo>
                    <a:pt x="14" y="21"/>
                  </a:moveTo>
                  <a:cubicBezTo>
                    <a:pt x="14" y="20"/>
                    <a:pt x="13" y="20"/>
                    <a:pt x="13" y="19"/>
                  </a:cubicBezTo>
                  <a:cubicBezTo>
                    <a:pt x="15" y="19"/>
                    <a:pt x="17" y="18"/>
                    <a:pt x="18" y="17"/>
                  </a:cubicBezTo>
                  <a:cubicBezTo>
                    <a:pt x="19" y="16"/>
                    <a:pt x="19" y="16"/>
                    <a:pt x="20" y="16"/>
                  </a:cubicBezTo>
                  <a:cubicBezTo>
                    <a:pt x="20" y="16"/>
                    <a:pt x="18" y="18"/>
                    <a:pt x="17" y="18"/>
                  </a:cubicBezTo>
                  <a:cubicBezTo>
                    <a:pt x="16" y="19"/>
                    <a:pt x="15" y="20"/>
                    <a:pt x="14" y="21"/>
                  </a:cubicBezTo>
                  <a:moveTo>
                    <a:pt x="16" y="21"/>
                  </a:moveTo>
                  <a:cubicBezTo>
                    <a:pt x="17" y="19"/>
                    <a:pt x="19" y="17"/>
                    <a:pt x="21" y="15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1" y="16"/>
                    <a:pt x="22" y="16"/>
                    <a:pt x="22" y="17"/>
                  </a:cubicBezTo>
                  <a:cubicBezTo>
                    <a:pt x="20" y="18"/>
                    <a:pt x="17" y="19"/>
                    <a:pt x="16" y="21"/>
                  </a:cubicBezTo>
                  <a:moveTo>
                    <a:pt x="12" y="19"/>
                  </a:moveTo>
                  <a:cubicBezTo>
                    <a:pt x="11" y="17"/>
                    <a:pt x="11" y="17"/>
                    <a:pt x="11" y="17"/>
                  </a:cubicBezTo>
                  <a:cubicBezTo>
                    <a:pt x="13" y="17"/>
                    <a:pt x="15" y="16"/>
                    <a:pt x="17" y="15"/>
                  </a:cubicBezTo>
                  <a:cubicBezTo>
                    <a:pt x="15" y="16"/>
                    <a:pt x="14" y="17"/>
                    <a:pt x="12" y="19"/>
                  </a:cubicBezTo>
                  <a:moveTo>
                    <a:pt x="10" y="17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2" y="15"/>
                    <a:pt x="14" y="13"/>
                    <a:pt x="17" y="12"/>
                  </a:cubicBezTo>
                  <a:cubicBezTo>
                    <a:pt x="15" y="13"/>
                    <a:pt x="12" y="15"/>
                    <a:pt x="10" y="17"/>
                  </a:cubicBezTo>
                  <a:moveTo>
                    <a:pt x="17" y="12"/>
                  </a:moveTo>
                  <a:cubicBezTo>
                    <a:pt x="17" y="12"/>
                    <a:pt x="17" y="12"/>
                    <a:pt x="17" y="12"/>
                  </a:cubicBezTo>
                  <a:cubicBezTo>
                    <a:pt x="17" y="12"/>
                    <a:pt x="17" y="12"/>
                    <a:pt x="17" y="12"/>
                  </a:cubicBezTo>
                  <a:moveTo>
                    <a:pt x="11" y="44"/>
                  </a:moveTo>
                  <a:cubicBezTo>
                    <a:pt x="10" y="44"/>
                    <a:pt x="10" y="44"/>
                    <a:pt x="9" y="43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20" y="33"/>
                    <a:pt x="30" y="24"/>
                    <a:pt x="40" y="15"/>
                  </a:cubicBezTo>
                  <a:cubicBezTo>
                    <a:pt x="42" y="14"/>
                    <a:pt x="44" y="13"/>
                    <a:pt x="45" y="12"/>
                  </a:cubicBezTo>
                  <a:cubicBezTo>
                    <a:pt x="43" y="14"/>
                    <a:pt x="40" y="16"/>
                    <a:pt x="38" y="18"/>
                  </a:cubicBezTo>
                  <a:cubicBezTo>
                    <a:pt x="33" y="21"/>
                    <a:pt x="29" y="26"/>
                    <a:pt x="25" y="31"/>
                  </a:cubicBezTo>
                  <a:cubicBezTo>
                    <a:pt x="25" y="31"/>
                    <a:pt x="25" y="31"/>
                    <a:pt x="25" y="31"/>
                  </a:cubicBezTo>
                  <a:cubicBezTo>
                    <a:pt x="20" y="36"/>
                    <a:pt x="15" y="40"/>
                    <a:pt x="11" y="44"/>
                  </a:cubicBezTo>
                  <a:moveTo>
                    <a:pt x="11" y="17"/>
                  </a:moveTo>
                  <a:cubicBezTo>
                    <a:pt x="11" y="17"/>
                    <a:pt x="13" y="15"/>
                    <a:pt x="14" y="15"/>
                  </a:cubicBezTo>
                  <a:cubicBezTo>
                    <a:pt x="15" y="14"/>
                    <a:pt x="17" y="13"/>
                    <a:pt x="18" y="12"/>
                  </a:cubicBezTo>
                  <a:cubicBezTo>
                    <a:pt x="19" y="13"/>
                    <a:pt x="20" y="14"/>
                    <a:pt x="21" y="15"/>
                  </a:cubicBezTo>
                  <a:cubicBezTo>
                    <a:pt x="20" y="15"/>
                    <a:pt x="20" y="15"/>
                    <a:pt x="20" y="15"/>
                  </a:cubicBezTo>
                  <a:cubicBezTo>
                    <a:pt x="18" y="16"/>
                    <a:pt x="15" y="18"/>
                    <a:pt x="13" y="19"/>
                  </a:cubicBezTo>
                  <a:cubicBezTo>
                    <a:pt x="14" y="18"/>
                    <a:pt x="17" y="16"/>
                    <a:pt x="19" y="14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6" y="15"/>
                    <a:pt x="15" y="16"/>
                    <a:pt x="13" y="16"/>
                  </a:cubicBezTo>
                  <a:cubicBezTo>
                    <a:pt x="12" y="16"/>
                    <a:pt x="12" y="17"/>
                    <a:pt x="11" y="17"/>
                  </a:cubicBezTo>
                  <a:moveTo>
                    <a:pt x="9" y="43"/>
                  </a:moveTo>
                  <a:cubicBezTo>
                    <a:pt x="8" y="42"/>
                    <a:pt x="7" y="42"/>
                    <a:pt x="7" y="41"/>
                  </a:cubicBezTo>
                  <a:cubicBezTo>
                    <a:pt x="12" y="36"/>
                    <a:pt x="19" y="31"/>
                    <a:pt x="24" y="26"/>
                  </a:cubicBezTo>
                  <a:cubicBezTo>
                    <a:pt x="27" y="22"/>
                    <a:pt x="31" y="20"/>
                    <a:pt x="35" y="17"/>
                  </a:cubicBezTo>
                  <a:cubicBezTo>
                    <a:pt x="38" y="14"/>
                    <a:pt x="40" y="12"/>
                    <a:pt x="43" y="9"/>
                  </a:cubicBezTo>
                  <a:cubicBezTo>
                    <a:pt x="43" y="9"/>
                    <a:pt x="43" y="8"/>
                    <a:pt x="43" y="8"/>
                  </a:cubicBezTo>
                  <a:cubicBezTo>
                    <a:pt x="44" y="8"/>
                    <a:pt x="41" y="11"/>
                    <a:pt x="40" y="12"/>
                  </a:cubicBezTo>
                  <a:cubicBezTo>
                    <a:pt x="39" y="13"/>
                    <a:pt x="37" y="15"/>
                    <a:pt x="36" y="16"/>
                  </a:cubicBezTo>
                  <a:cubicBezTo>
                    <a:pt x="33" y="19"/>
                    <a:pt x="29" y="22"/>
                    <a:pt x="26" y="25"/>
                  </a:cubicBezTo>
                  <a:cubicBezTo>
                    <a:pt x="20" y="31"/>
                    <a:pt x="14" y="36"/>
                    <a:pt x="9" y="43"/>
                  </a:cubicBezTo>
                  <a:moveTo>
                    <a:pt x="9" y="15"/>
                  </a:moveTo>
                  <a:cubicBezTo>
                    <a:pt x="8" y="14"/>
                    <a:pt x="7" y="13"/>
                    <a:pt x="6" y="12"/>
                  </a:cubicBezTo>
                  <a:cubicBezTo>
                    <a:pt x="8" y="11"/>
                    <a:pt x="11" y="10"/>
                    <a:pt x="12" y="8"/>
                  </a:cubicBezTo>
                  <a:cubicBezTo>
                    <a:pt x="11" y="10"/>
                    <a:pt x="9" y="11"/>
                    <a:pt x="8" y="13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10" y="13"/>
                    <a:pt x="12" y="12"/>
                    <a:pt x="14" y="10"/>
                  </a:cubicBezTo>
                  <a:cubicBezTo>
                    <a:pt x="12" y="11"/>
                    <a:pt x="10" y="13"/>
                    <a:pt x="9" y="15"/>
                  </a:cubicBezTo>
                  <a:moveTo>
                    <a:pt x="13" y="39"/>
                  </a:moveTo>
                  <a:cubicBezTo>
                    <a:pt x="13" y="39"/>
                    <a:pt x="13" y="39"/>
                    <a:pt x="13" y="39"/>
                  </a:cubicBezTo>
                  <a:cubicBezTo>
                    <a:pt x="14" y="37"/>
                    <a:pt x="16" y="36"/>
                    <a:pt x="17" y="34"/>
                  </a:cubicBezTo>
                  <a:cubicBezTo>
                    <a:pt x="20" y="31"/>
                    <a:pt x="24" y="28"/>
                    <a:pt x="27" y="25"/>
                  </a:cubicBezTo>
                  <a:cubicBezTo>
                    <a:pt x="33" y="20"/>
                    <a:pt x="39" y="14"/>
                    <a:pt x="45" y="8"/>
                  </a:cubicBezTo>
                  <a:cubicBezTo>
                    <a:pt x="46" y="8"/>
                    <a:pt x="46" y="9"/>
                    <a:pt x="47" y="9"/>
                  </a:cubicBezTo>
                  <a:cubicBezTo>
                    <a:pt x="35" y="19"/>
                    <a:pt x="24" y="29"/>
                    <a:pt x="13" y="39"/>
                  </a:cubicBezTo>
                  <a:moveTo>
                    <a:pt x="6" y="11"/>
                  </a:moveTo>
                  <a:cubicBezTo>
                    <a:pt x="5" y="11"/>
                    <a:pt x="5" y="11"/>
                    <a:pt x="4" y="10"/>
                  </a:cubicBezTo>
                  <a:cubicBezTo>
                    <a:pt x="6" y="9"/>
                    <a:pt x="8" y="8"/>
                    <a:pt x="10" y="7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8" y="9"/>
                    <a:pt x="7" y="10"/>
                    <a:pt x="6" y="11"/>
                  </a:cubicBezTo>
                  <a:moveTo>
                    <a:pt x="36" y="11"/>
                  </a:moveTo>
                  <a:cubicBezTo>
                    <a:pt x="37" y="10"/>
                    <a:pt x="37" y="10"/>
                    <a:pt x="37" y="10"/>
                  </a:cubicBezTo>
                  <a:cubicBezTo>
                    <a:pt x="38" y="10"/>
                    <a:pt x="41" y="6"/>
                    <a:pt x="41" y="6"/>
                  </a:cubicBezTo>
                  <a:cubicBezTo>
                    <a:pt x="41" y="6"/>
                    <a:pt x="41" y="7"/>
                    <a:pt x="40" y="7"/>
                  </a:cubicBezTo>
                  <a:cubicBezTo>
                    <a:pt x="39" y="9"/>
                    <a:pt x="37" y="10"/>
                    <a:pt x="36" y="11"/>
                  </a:cubicBezTo>
                  <a:moveTo>
                    <a:pt x="7" y="40"/>
                  </a:moveTo>
                  <a:cubicBezTo>
                    <a:pt x="8" y="39"/>
                    <a:pt x="11" y="35"/>
                    <a:pt x="14" y="33"/>
                  </a:cubicBezTo>
                  <a:cubicBezTo>
                    <a:pt x="17" y="30"/>
                    <a:pt x="20" y="27"/>
                    <a:pt x="23" y="24"/>
                  </a:cubicBezTo>
                  <a:cubicBezTo>
                    <a:pt x="29" y="17"/>
                    <a:pt x="37" y="12"/>
                    <a:pt x="43" y="6"/>
                  </a:cubicBezTo>
                  <a:cubicBezTo>
                    <a:pt x="43" y="6"/>
                    <a:pt x="44" y="7"/>
                    <a:pt x="44" y="7"/>
                  </a:cubicBezTo>
                  <a:cubicBezTo>
                    <a:pt x="41" y="9"/>
                    <a:pt x="39" y="12"/>
                    <a:pt x="37" y="14"/>
                  </a:cubicBezTo>
                  <a:cubicBezTo>
                    <a:pt x="33" y="17"/>
                    <a:pt x="29" y="20"/>
                    <a:pt x="25" y="23"/>
                  </a:cubicBezTo>
                  <a:cubicBezTo>
                    <a:pt x="22" y="26"/>
                    <a:pt x="20" y="29"/>
                    <a:pt x="17" y="31"/>
                  </a:cubicBezTo>
                  <a:cubicBezTo>
                    <a:pt x="14" y="34"/>
                    <a:pt x="10" y="37"/>
                    <a:pt x="7" y="40"/>
                  </a:cubicBezTo>
                  <a:moveTo>
                    <a:pt x="6" y="11"/>
                  </a:moveTo>
                  <a:cubicBezTo>
                    <a:pt x="9" y="10"/>
                    <a:pt x="10" y="7"/>
                    <a:pt x="13" y="5"/>
                  </a:cubicBezTo>
                  <a:cubicBezTo>
                    <a:pt x="14" y="7"/>
                    <a:pt x="16" y="9"/>
                    <a:pt x="17" y="11"/>
                  </a:cubicBezTo>
                  <a:cubicBezTo>
                    <a:pt x="15" y="12"/>
                    <a:pt x="13" y="14"/>
                    <a:pt x="10" y="15"/>
                  </a:cubicBezTo>
                  <a:cubicBezTo>
                    <a:pt x="11" y="14"/>
                    <a:pt x="14" y="11"/>
                    <a:pt x="15" y="10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3" y="10"/>
                    <a:pt x="12" y="11"/>
                    <a:pt x="10" y="12"/>
                  </a:cubicBezTo>
                  <a:cubicBezTo>
                    <a:pt x="10" y="11"/>
                    <a:pt x="10" y="11"/>
                    <a:pt x="11" y="10"/>
                  </a:cubicBezTo>
                  <a:cubicBezTo>
                    <a:pt x="12" y="9"/>
                    <a:pt x="13" y="8"/>
                    <a:pt x="14" y="7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1" y="8"/>
                    <a:pt x="9" y="10"/>
                    <a:pt x="6" y="11"/>
                  </a:cubicBezTo>
                  <a:moveTo>
                    <a:pt x="18" y="25"/>
                  </a:moveTo>
                  <a:cubicBezTo>
                    <a:pt x="18" y="25"/>
                    <a:pt x="18" y="25"/>
                    <a:pt x="18" y="25"/>
                  </a:cubicBezTo>
                  <a:cubicBezTo>
                    <a:pt x="19" y="24"/>
                    <a:pt x="19" y="24"/>
                    <a:pt x="20" y="23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23" y="21"/>
                    <a:pt x="25" y="19"/>
                    <a:pt x="26" y="18"/>
                  </a:cubicBezTo>
                  <a:cubicBezTo>
                    <a:pt x="28" y="17"/>
                    <a:pt x="30" y="16"/>
                    <a:pt x="31" y="14"/>
                  </a:cubicBezTo>
                  <a:cubicBezTo>
                    <a:pt x="35" y="11"/>
                    <a:pt x="38" y="8"/>
                    <a:pt x="41" y="5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42" y="5"/>
                    <a:pt x="42" y="5"/>
                    <a:pt x="42" y="5"/>
                  </a:cubicBezTo>
                  <a:cubicBezTo>
                    <a:pt x="39" y="7"/>
                    <a:pt x="37" y="10"/>
                    <a:pt x="34" y="12"/>
                  </a:cubicBezTo>
                  <a:cubicBezTo>
                    <a:pt x="32" y="15"/>
                    <a:pt x="28" y="16"/>
                    <a:pt x="25" y="19"/>
                  </a:cubicBezTo>
                  <a:cubicBezTo>
                    <a:pt x="23" y="21"/>
                    <a:pt x="20" y="23"/>
                    <a:pt x="18" y="25"/>
                  </a:cubicBezTo>
                  <a:moveTo>
                    <a:pt x="4" y="10"/>
                  </a:moveTo>
                  <a:cubicBezTo>
                    <a:pt x="3" y="9"/>
                    <a:pt x="3" y="9"/>
                    <a:pt x="3" y="9"/>
                  </a:cubicBezTo>
                  <a:cubicBezTo>
                    <a:pt x="6" y="8"/>
                    <a:pt x="8" y="5"/>
                    <a:pt x="11" y="3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9" y="6"/>
                    <a:pt x="6" y="8"/>
                    <a:pt x="4" y="10"/>
                  </a:cubicBezTo>
                  <a:moveTo>
                    <a:pt x="24" y="18"/>
                  </a:moveTo>
                  <a:cubicBezTo>
                    <a:pt x="24" y="18"/>
                    <a:pt x="24" y="18"/>
                    <a:pt x="25" y="18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30" y="13"/>
                    <a:pt x="35" y="7"/>
                    <a:pt x="40" y="3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35" y="9"/>
                    <a:pt x="30" y="13"/>
                    <a:pt x="25" y="18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4" y="19"/>
                    <a:pt x="23" y="19"/>
                    <a:pt x="22" y="20"/>
                  </a:cubicBezTo>
                  <a:cubicBezTo>
                    <a:pt x="22" y="20"/>
                    <a:pt x="21" y="21"/>
                    <a:pt x="20" y="21"/>
                  </a:cubicBezTo>
                  <a:cubicBezTo>
                    <a:pt x="19" y="22"/>
                    <a:pt x="17" y="23"/>
                    <a:pt x="17" y="23"/>
                  </a:cubicBezTo>
                  <a:cubicBezTo>
                    <a:pt x="19" y="21"/>
                    <a:pt x="21" y="19"/>
                    <a:pt x="23" y="17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23" y="18"/>
                    <a:pt x="24" y="18"/>
                    <a:pt x="24" y="18"/>
                  </a:cubicBezTo>
                  <a:moveTo>
                    <a:pt x="41" y="0"/>
                  </a:moveTo>
                  <a:cubicBezTo>
                    <a:pt x="41" y="0"/>
                    <a:pt x="41" y="0"/>
                    <a:pt x="41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34" y="4"/>
                    <a:pt x="29" y="10"/>
                    <a:pt x="24" y="15"/>
                  </a:cubicBezTo>
                  <a:cubicBezTo>
                    <a:pt x="20" y="10"/>
                    <a:pt x="16" y="5"/>
                    <a:pt x="12" y="1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7" y="3"/>
                    <a:pt x="4" y="6"/>
                    <a:pt x="0" y="8"/>
                  </a:cubicBezTo>
                  <a:cubicBezTo>
                    <a:pt x="0" y="8"/>
                    <a:pt x="0" y="8"/>
                    <a:pt x="0" y="9"/>
                  </a:cubicBezTo>
                  <a:cubicBezTo>
                    <a:pt x="0" y="9"/>
                    <a:pt x="0" y="10"/>
                    <a:pt x="0" y="10"/>
                  </a:cubicBezTo>
                  <a:cubicBezTo>
                    <a:pt x="5" y="15"/>
                    <a:pt x="10" y="20"/>
                    <a:pt x="15" y="25"/>
                  </a:cubicBezTo>
                  <a:cubicBezTo>
                    <a:pt x="11" y="30"/>
                    <a:pt x="5" y="33"/>
                    <a:pt x="2" y="38"/>
                  </a:cubicBezTo>
                  <a:cubicBezTo>
                    <a:pt x="1" y="39"/>
                    <a:pt x="1" y="39"/>
                    <a:pt x="1" y="39"/>
                  </a:cubicBezTo>
                  <a:cubicBezTo>
                    <a:pt x="1" y="39"/>
                    <a:pt x="1" y="40"/>
                    <a:pt x="2" y="40"/>
                  </a:cubicBezTo>
                  <a:cubicBezTo>
                    <a:pt x="4" y="43"/>
                    <a:pt x="7" y="45"/>
                    <a:pt x="10" y="47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1" y="48"/>
                    <a:pt x="12" y="48"/>
                    <a:pt x="12" y="47"/>
                  </a:cubicBezTo>
                  <a:cubicBezTo>
                    <a:pt x="16" y="43"/>
                    <a:pt x="21" y="38"/>
                    <a:pt x="26" y="34"/>
                  </a:cubicBezTo>
                  <a:cubicBezTo>
                    <a:pt x="30" y="38"/>
                    <a:pt x="33" y="43"/>
                    <a:pt x="38" y="47"/>
                  </a:cubicBezTo>
                  <a:cubicBezTo>
                    <a:pt x="39" y="47"/>
                    <a:pt x="39" y="47"/>
                    <a:pt x="39" y="47"/>
                  </a:cubicBezTo>
                  <a:cubicBezTo>
                    <a:pt x="39" y="48"/>
                    <a:pt x="39" y="48"/>
                    <a:pt x="39" y="48"/>
                  </a:cubicBezTo>
                  <a:cubicBezTo>
                    <a:pt x="40" y="48"/>
                    <a:pt x="40" y="48"/>
                    <a:pt x="40" y="47"/>
                  </a:cubicBezTo>
                  <a:cubicBezTo>
                    <a:pt x="43" y="44"/>
                    <a:pt x="47" y="42"/>
                    <a:pt x="50" y="38"/>
                  </a:cubicBezTo>
                  <a:cubicBezTo>
                    <a:pt x="50" y="37"/>
                    <a:pt x="50" y="37"/>
                    <a:pt x="50" y="37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45" y="32"/>
                    <a:pt x="41" y="27"/>
                    <a:pt x="37" y="23"/>
                  </a:cubicBezTo>
                  <a:cubicBezTo>
                    <a:pt x="41" y="19"/>
                    <a:pt x="46" y="15"/>
                    <a:pt x="50" y="12"/>
                  </a:cubicBezTo>
                  <a:cubicBezTo>
                    <a:pt x="51" y="11"/>
                    <a:pt x="51" y="11"/>
                    <a:pt x="51" y="11"/>
                  </a:cubicBezTo>
                  <a:cubicBezTo>
                    <a:pt x="51" y="10"/>
                    <a:pt x="51" y="10"/>
                    <a:pt x="50" y="9"/>
                  </a:cubicBezTo>
                  <a:cubicBezTo>
                    <a:pt x="48" y="6"/>
                    <a:pt x="44" y="4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64"/>
            <p:cNvSpPr>
              <a:spLocks noEditPoints="1"/>
            </p:cNvSpPr>
            <p:nvPr/>
          </p:nvSpPr>
          <p:spPr bwMode="auto">
            <a:xfrm>
              <a:off x="7198981" y="4373489"/>
              <a:ext cx="471488" cy="436563"/>
            </a:xfrm>
            <a:custGeom>
              <a:avLst/>
              <a:gdLst>
                <a:gd name="T0" fmla="*/ 86 w 111"/>
                <a:gd name="T1" fmla="*/ 96 h 103"/>
                <a:gd name="T2" fmla="*/ 83 w 111"/>
                <a:gd name="T3" fmla="*/ 94 h 103"/>
                <a:gd name="T4" fmla="*/ 79 w 111"/>
                <a:gd name="T5" fmla="*/ 90 h 103"/>
                <a:gd name="T6" fmla="*/ 72 w 111"/>
                <a:gd name="T7" fmla="*/ 81 h 103"/>
                <a:gd name="T8" fmla="*/ 79 w 111"/>
                <a:gd name="T9" fmla="*/ 71 h 103"/>
                <a:gd name="T10" fmla="*/ 85 w 111"/>
                <a:gd name="T11" fmla="*/ 64 h 103"/>
                <a:gd name="T12" fmla="*/ 91 w 111"/>
                <a:gd name="T13" fmla="*/ 86 h 103"/>
                <a:gd name="T14" fmla="*/ 82 w 111"/>
                <a:gd name="T15" fmla="*/ 89 h 103"/>
                <a:gd name="T16" fmla="*/ 75 w 111"/>
                <a:gd name="T17" fmla="*/ 85 h 103"/>
                <a:gd name="T18" fmla="*/ 74 w 111"/>
                <a:gd name="T19" fmla="*/ 80 h 103"/>
                <a:gd name="T20" fmla="*/ 67 w 111"/>
                <a:gd name="T21" fmla="*/ 75 h 103"/>
                <a:gd name="T22" fmla="*/ 67 w 111"/>
                <a:gd name="T23" fmla="*/ 63 h 103"/>
                <a:gd name="T24" fmla="*/ 85 w 111"/>
                <a:gd name="T25" fmla="*/ 63 h 103"/>
                <a:gd name="T26" fmla="*/ 80 w 111"/>
                <a:gd name="T27" fmla="*/ 57 h 103"/>
                <a:gd name="T28" fmla="*/ 39 w 111"/>
                <a:gd name="T29" fmla="*/ 53 h 103"/>
                <a:gd name="T30" fmla="*/ 59 w 111"/>
                <a:gd name="T31" fmla="*/ 65 h 103"/>
                <a:gd name="T32" fmla="*/ 75 w 111"/>
                <a:gd name="T33" fmla="*/ 52 h 103"/>
                <a:gd name="T34" fmla="*/ 37 w 111"/>
                <a:gd name="T35" fmla="*/ 51 h 103"/>
                <a:gd name="T36" fmla="*/ 51 w 111"/>
                <a:gd name="T37" fmla="*/ 47 h 103"/>
                <a:gd name="T38" fmla="*/ 29 w 111"/>
                <a:gd name="T39" fmla="*/ 42 h 103"/>
                <a:gd name="T40" fmla="*/ 35 w 111"/>
                <a:gd name="T41" fmla="*/ 45 h 103"/>
                <a:gd name="T42" fmla="*/ 27 w 111"/>
                <a:gd name="T43" fmla="*/ 40 h 103"/>
                <a:gd name="T44" fmla="*/ 22 w 111"/>
                <a:gd name="T45" fmla="*/ 34 h 103"/>
                <a:gd name="T46" fmla="*/ 23 w 111"/>
                <a:gd name="T47" fmla="*/ 92 h 103"/>
                <a:gd name="T48" fmla="*/ 56 w 111"/>
                <a:gd name="T49" fmla="*/ 67 h 103"/>
                <a:gd name="T50" fmla="*/ 40 w 111"/>
                <a:gd name="T51" fmla="*/ 25 h 103"/>
                <a:gd name="T52" fmla="*/ 41 w 111"/>
                <a:gd name="T53" fmla="*/ 30 h 103"/>
                <a:gd name="T54" fmla="*/ 16 w 111"/>
                <a:gd name="T55" fmla="*/ 89 h 103"/>
                <a:gd name="T56" fmla="*/ 88 w 111"/>
                <a:gd name="T57" fmla="*/ 26 h 103"/>
                <a:gd name="T58" fmla="*/ 15 w 111"/>
                <a:gd name="T59" fmla="*/ 27 h 103"/>
                <a:gd name="T60" fmla="*/ 31 w 111"/>
                <a:gd name="T61" fmla="*/ 23 h 103"/>
                <a:gd name="T62" fmla="*/ 59 w 111"/>
                <a:gd name="T63" fmla="*/ 55 h 103"/>
                <a:gd name="T64" fmla="*/ 11 w 111"/>
                <a:gd name="T65" fmla="*/ 22 h 103"/>
                <a:gd name="T66" fmla="*/ 81 w 111"/>
                <a:gd name="T67" fmla="*/ 23 h 103"/>
                <a:gd name="T68" fmla="*/ 31 w 111"/>
                <a:gd name="T69" fmla="*/ 71 h 103"/>
                <a:gd name="T70" fmla="*/ 56 w 111"/>
                <a:gd name="T71" fmla="*/ 50 h 103"/>
                <a:gd name="T72" fmla="*/ 39 w 111"/>
                <a:gd name="T73" fmla="*/ 24 h 103"/>
                <a:gd name="T74" fmla="*/ 23 w 111"/>
                <a:gd name="T75" fmla="*/ 26 h 103"/>
                <a:gd name="T76" fmla="*/ 15 w 111"/>
                <a:gd name="T77" fmla="*/ 25 h 103"/>
                <a:gd name="T78" fmla="*/ 58 w 111"/>
                <a:gd name="T79" fmla="*/ 39 h 103"/>
                <a:gd name="T80" fmla="*/ 75 w 111"/>
                <a:gd name="T81" fmla="*/ 27 h 103"/>
                <a:gd name="T82" fmla="*/ 25 w 111"/>
                <a:gd name="T83" fmla="*/ 8 h 103"/>
                <a:gd name="T84" fmla="*/ 55 w 111"/>
                <a:gd name="T85" fmla="*/ 38 h 103"/>
                <a:gd name="T86" fmla="*/ 53 w 111"/>
                <a:gd name="T87" fmla="*/ 40 h 103"/>
                <a:gd name="T88" fmla="*/ 51 w 111"/>
                <a:gd name="T89" fmla="*/ 38 h 103"/>
                <a:gd name="T90" fmla="*/ 28 w 111"/>
                <a:gd name="T91" fmla="*/ 2 h 103"/>
                <a:gd name="T92" fmla="*/ 2 w 111"/>
                <a:gd name="T93" fmla="*/ 18 h 103"/>
                <a:gd name="T94" fmla="*/ 4 w 111"/>
                <a:gd name="T95" fmla="*/ 84 h 103"/>
                <a:gd name="T96" fmla="*/ 27 w 111"/>
                <a:gd name="T97" fmla="*/ 102 h 103"/>
                <a:gd name="T98" fmla="*/ 88 w 111"/>
                <a:gd name="T99" fmla="*/ 102 h 103"/>
                <a:gd name="T100" fmla="*/ 109 w 111"/>
                <a:gd name="T101" fmla="*/ 26 h 103"/>
                <a:gd name="T102" fmla="*/ 89 w 111"/>
                <a:gd name="T103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11" h="103">
                  <a:moveTo>
                    <a:pt x="86" y="96"/>
                  </a:moveTo>
                  <a:cubicBezTo>
                    <a:pt x="85" y="96"/>
                    <a:pt x="85" y="95"/>
                    <a:pt x="84" y="95"/>
                  </a:cubicBezTo>
                  <a:cubicBezTo>
                    <a:pt x="84" y="95"/>
                    <a:pt x="84" y="95"/>
                    <a:pt x="84" y="95"/>
                  </a:cubicBezTo>
                  <a:cubicBezTo>
                    <a:pt x="89" y="91"/>
                    <a:pt x="95" y="87"/>
                    <a:pt x="100" y="83"/>
                  </a:cubicBezTo>
                  <a:cubicBezTo>
                    <a:pt x="96" y="88"/>
                    <a:pt x="90" y="92"/>
                    <a:pt x="86" y="96"/>
                  </a:cubicBezTo>
                  <a:moveTo>
                    <a:pt x="83" y="94"/>
                  </a:moveTo>
                  <a:cubicBezTo>
                    <a:pt x="82" y="93"/>
                    <a:pt x="81" y="92"/>
                    <a:pt x="81" y="91"/>
                  </a:cubicBezTo>
                  <a:cubicBezTo>
                    <a:pt x="83" y="89"/>
                    <a:pt x="85" y="88"/>
                    <a:pt x="87" y="86"/>
                  </a:cubicBezTo>
                  <a:cubicBezTo>
                    <a:pt x="89" y="83"/>
                    <a:pt x="93" y="82"/>
                    <a:pt x="95" y="80"/>
                  </a:cubicBezTo>
                  <a:cubicBezTo>
                    <a:pt x="90" y="84"/>
                    <a:pt x="87" y="89"/>
                    <a:pt x="83" y="94"/>
                  </a:cubicBezTo>
                  <a:cubicBezTo>
                    <a:pt x="83" y="94"/>
                    <a:pt x="83" y="94"/>
                    <a:pt x="83" y="94"/>
                  </a:cubicBezTo>
                  <a:moveTo>
                    <a:pt x="79" y="90"/>
                  </a:moveTo>
                  <a:cubicBezTo>
                    <a:pt x="78" y="89"/>
                    <a:pt x="77" y="88"/>
                    <a:pt x="76" y="87"/>
                  </a:cubicBezTo>
                  <a:cubicBezTo>
                    <a:pt x="81" y="83"/>
                    <a:pt x="86" y="79"/>
                    <a:pt x="90" y="75"/>
                  </a:cubicBezTo>
                  <a:cubicBezTo>
                    <a:pt x="86" y="79"/>
                    <a:pt x="82" y="84"/>
                    <a:pt x="79" y="90"/>
                  </a:cubicBezTo>
                  <a:moveTo>
                    <a:pt x="75" y="85"/>
                  </a:moveTo>
                  <a:cubicBezTo>
                    <a:pt x="74" y="84"/>
                    <a:pt x="73" y="83"/>
                    <a:pt x="73" y="82"/>
                  </a:cubicBezTo>
                  <a:cubicBezTo>
                    <a:pt x="77" y="79"/>
                    <a:pt x="82" y="76"/>
                    <a:pt x="85" y="72"/>
                  </a:cubicBezTo>
                  <a:cubicBezTo>
                    <a:pt x="82" y="77"/>
                    <a:pt x="78" y="80"/>
                    <a:pt x="75" y="85"/>
                  </a:cubicBezTo>
                  <a:moveTo>
                    <a:pt x="72" y="81"/>
                  </a:moveTo>
                  <a:cubicBezTo>
                    <a:pt x="70" y="80"/>
                    <a:pt x="69" y="78"/>
                    <a:pt x="68" y="77"/>
                  </a:cubicBezTo>
                  <a:cubicBezTo>
                    <a:pt x="73" y="73"/>
                    <a:pt x="77" y="69"/>
                    <a:pt x="83" y="65"/>
                  </a:cubicBezTo>
                  <a:cubicBezTo>
                    <a:pt x="83" y="65"/>
                    <a:pt x="83" y="65"/>
                    <a:pt x="83" y="65"/>
                  </a:cubicBezTo>
                  <a:cubicBezTo>
                    <a:pt x="83" y="65"/>
                    <a:pt x="82" y="67"/>
                    <a:pt x="81" y="68"/>
                  </a:cubicBezTo>
                  <a:cubicBezTo>
                    <a:pt x="80" y="69"/>
                    <a:pt x="79" y="71"/>
                    <a:pt x="79" y="71"/>
                  </a:cubicBezTo>
                  <a:cubicBezTo>
                    <a:pt x="79" y="71"/>
                    <a:pt x="79" y="71"/>
                    <a:pt x="79" y="71"/>
                  </a:cubicBezTo>
                  <a:cubicBezTo>
                    <a:pt x="77" y="74"/>
                    <a:pt x="74" y="78"/>
                    <a:pt x="72" y="81"/>
                  </a:cubicBezTo>
                  <a:moveTo>
                    <a:pt x="74" y="80"/>
                  </a:moveTo>
                  <a:cubicBezTo>
                    <a:pt x="74" y="80"/>
                    <a:pt x="78" y="75"/>
                    <a:pt x="78" y="74"/>
                  </a:cubicBezTo>
                  <a:cubicBezTo>
                    <a:pt x="81" y="71"/>
                    <a:pt x="83" y="67"/>
                    <a:pt x="85" y="64"/>
                  </a:cubicBezTo>
                  <a:cubicBezTo>
                    <a:pt x="85" y="63"/>
                    <a:pt x="85" y="63"/>
                    <a:pt x="85" y="63"/>
                  </a:cubicBezTo>
                  <a:cubicBezTo>
                    <a:pt x="91" y="69"/>
                    <a:pt x="96" y="75"/>
                    <a:pt x="101" y="81"/>
                  </a:cubicBezTo>
                  <a:cubicBezTo>
                    <a:pt x="98" y="83"/>
                    <a:pt x="94" y="85"/>
                    <a:pt x="91" y="88"/>
                  </a:cubicBezTo>
                  <a:cubicBezTo>
                    <a:pt x="87" y="91"/>
                    <a:pt x="86" y="92"/>
                    <a:pt x="86" y="92"/>
                  </a:cubicBezTo>
                  <a:cubicBezTo>
                    <a:pt x="85" y="92"/>
                    <a:pt x="90" y="88"/>
                    <a:pt x="91" y="86"/>
                  </a:cubicBezTo>
                  <a:cubicBezTo>
                    <a:pt x="93" y="84"/>
                    <a:pt x="96" y="81"/>
                    <a:pt x="98" y="79"/>
                  </a:cubicBezTo>
                  <a:cubicBezTo>
                    <a:pt x="99" y="78"/>
                    <a:pt x="98" y="77"/>
                    <a:pt x="98" y="77"/>
                  </a:cubicBezTo>
                  <a:cubicBezTo>
                    <a:pt x="98" y="77"/>
                    <a:pt x="98" y="77"/>
                    <a:pt x="98" y="77"/>
                  </a:cubicBezTo>
                  <a:cubicBezTo>
                    <a:pt x="93" y="79"/>
                    <a:pt x="89" y="81"/>
                    <a:pt x="86" y="85"/>
                  </a:cubicBezTo>
                  <a:cubicBezTo>
                    <a:pt x="84" y="86"/>
                    <a:pt x="82" y="89"/>
                    <a:pt x="82" y="89"/>
                  </a:cubicBezTo>
                  <a:cubicBezTo>
                    <a:pt x="82" y="89"/>
                    <a:pt x="82" y="88"/>
                    <a:pt x="83" y="86"/>
                  </a:cubicBezTo>
                  <a:cubicBezTo>
                    <a:pt x="86" y="81"/>
                    <a:pt x="90" y="77"/>
                    <a:pt x="93" y="74"/>
                  </a:cubicBezTo>
                  <a:cubicBezTo>
                    <a:pt x="94" y="73"/>
                    <a:pt x="93" y="72"/>
                    <a:pt x="93" y="72"/>
                  </a:cubicBezTo>
                  <a:cubicBezTo>
                    <a:pt x="93" y="72"/>
                    <a:pt x="92" y="72"/>
                    <a:pt x="92" y="72"/>
                  </a:cubicBezTo>
                  <a:cubicBezTo>
                    <a:pt x="86" y="76"/>
                    <a:pt x="81" y="80"/>
                    <a:pt x="75" y="85"/>
                  </a:cubicBezTo>
                  <a:cubicBezTo>
                    <a:pt x="79" y="82"/>
                    <a:pt x="86" y="74"/>
                    <a:pt x="89" y="69"/>
                  </a:cubicBezTo>
                  <a:cubicBezTo>
                    <a:pt x="90" y="68"/>
                    <a:pt x="89" y="67"/>
                    <a:pt x="89" y="67"/>
                  </a:cubicBezTo>
                  <a:cubicBezTo>
                    <a:pt x="89" y="67"/>
                    <a:pt x="89" y="67"/>
                    <a:pt x="88" y="67"/>
                  </a:cubicBezTo>
                  <a:cubicBezTo>
                    <a:pt x="84" y="70"/>
                    <a:pt x="80" y="74"/>
                    <a:pt x="76" y="78"/>
                  </a:cubicBezTo>
                  <a:cubicBezTo>
                    <a:pt x="75" y="79"/>
                    <a:pt x="74" y="80"/>
                    <a:pt x="74" y="80"/>
                  </a:cubicBezTo>
                  <a:moveTo>
                    <a:pt x="67" y="75"/>
                  </a:moveTo>
                  <a:cubicBezTo>
                    <a:pt x="65" y="74"/>
                    <a:pt x="64" y="72"/>
                    <a:pt x="63" y="71"/>
                  </a:cubicBezTo>
                  <a:cubicBezTo>
                    <a:pt x="68" y="68"/>
                    <a:pt x="73" y="65"/>
                    <a:pt x="77" y="60"/>
                  </a:cubicBezTo>
                  <a:cubicBezTo>
                    <a:pt x="75" y="62"/>
                    <a:pt x="73" y="68"/>
                    <a:pt x="72" y="69"/>
                  </a:cubicBezTo>
                  <a:cubicBezTo>
                    <a:pt x="70" y="71"/>
                    <a:pt x="68" y="73"/>
                    <a:pt x="67" y="75"/>
                  </a:cubicBezTo>
                  <a:moveTo>
                    <a:pt x="61" y="70"/>
                  </a:moveTo>
                  <a:cubicBezTo>
                    <a:pt x="60" y="69"/>
                    <a:pt x="59" y="68"/>
                    <a:pt x="59" y="67"/>
                  </a:cubicBezTo>
                  <a:cubicBezTo>
                    <a:pt x="58" y="67"/>
                    <a:pt x="58" y="67"/>
                    <a:pt x="58" y="67"/>
                  </a:cubicBezTo>
                  <a:cubicBezTo>
                    <a:pt x="63" y="63"/>
                    <a:pt x="69" y="59"/>
                    <a:pt x="74" y="55"/>
                  </a:cubicBezTo>
                  <a:cubicBezTo>
                    <a:pt x="72" y="57"/>
                    <a:pt x="70" y="61"/>
                    <a:pt x="67" y="63"/>
                  </a:cubicBezTo>
                  <a:cubicBezTo>
                    <a:pt x="65" y="65"/>
                    <a:pt x="63" y="67"/>
                    <a:pt x="61" y="70"/>
                  </a:cubicBezTo>
                  <a:moveTo>
                    <a:pt x="63" y="69"/>
                  </a:moveTo>
                  <a:cubicBezTo>
                    <a:pt x="63" y="69"/>
                    <a:pt x="65" y="68"/>
                    <a:pt x="66" y="66"/>
                  </a:cubicBezTo>
                  <a:cubicBezTo>
                    <a:pt x="71" y="62"/>
                    <a:pt x="74" y="59"/>
                    <a:pt x="76" y="53"/>
                  </a:cubicBezTo>
                  <a:cubicBezTo>
                    <a:pt x="79" y="56"/>
                    <a:pt x="82" y="59"/>
                    <a:pt x="85" y="63"/>
                  </a:cubicBezTo>
                  <a:cubicBezTo>
                    <a:pt x="84" y="63"/>
                    <a:pt x="84" y="63"/>
                    <a:pt x="84" y="63"/>
                  </a:cubicBezTo>
                  <a:cubicBezTo>
                    <a:pt x="81" y="64"/>
                    <a:pt x="78" y="67"/>
                    <a:pt x="75" y="70"/>
                  </a:cubicBezTo>
                  <a:cubicBezTo>
                    <a:pt x="72" y="72"/>
                    <a:pt x="68" y="76"/>
                    <a:pt x="68" y="76"/>
                  </a:cubicBezTo>
                  <a:cubicBezTo>
                    <a:pt x="68" y="76"/>
                    <a:pt x="69" y="75"/>
                    <a:pt x="71" y="72"/>
                  </a:cubicBezTo>
                  <a:cubicBezTo>
                    <a:pt x="75" y="68"/>
                    <a:pt x="79" y="63"/>
                    <a:pt x="80" y="57"/>
                  </a:cubicBezTo>
                  <a:cubicBezTo>
                    <a:pt x="80" y="57"/>
                    <a:pt x="79" y="56"/>
                    <a:pt x="79" y="56"/>
                  </a:cubicBezTo>
                  <a:cubicBezTo>
                    <a:pt x="79" y="56"/>
                    <a:pt x="78" y="56"/>
                    <a:pt x="78" y="57"/>
                  </a:cubicBezTo>
                  <a:cubicBezTo>
                    <a:pt x="75" y="61"/>
                    <a:pt x="71" y="64"/>
                    <a:pt x="66" y="67"/>
                  </a:cubicBezTo>
                  <a:cubicBezTo>
                    <a:pt x="64" y="69"/>
                    <a:pt x="63" y="69"/>
                    <a:pt x="63" y="69"/>
                  </a:cubicBezTo>
                  <a:moveTo>
                    <a:pt x="39" y="53"/>
                  </a:moveTo>
                  <a:cubicBezTo>
                    <a:pt x="39" y="53"/>
                    <a:pt x="39" y="53"/>
                    <a:pt x="39" y="53"/>
                  </a:cubicBezTo>
                  <a:cubicBezTo>
                    <a:pt x="39" y="53"/>
                    <a:pt x="39" y="53"/>
                    <a:pt x="39" y="53"/>
                  </a:cubicBezTo>
                  <a:cubicBezTo>
                    <a:pt x="39" y="53"/>
                    <a:pt x="40" y="52"/>
                    <a:pt x="40" y="52"/>
                  </a:cubicBezTo>
                  <a:cubicBezTo>
                    <a:pt x="40" y="52"/>
                    <a:pt x="40" y="53"/>
                    <a:pt x="39" y="53"/>
                  </a:cubicBezTo>
                  <a:moveTo>
                    <a:pt x="59" y="65"/>
                  </a:moveTo>
                  <a:cubicBezTo>
                    <a:pt x="59" y="64"/>
                    <a:pt x="60" y="64"/>
                    <a:pt x="60" y="64"/>
                  </a:cubicBezTo>
                  <a:cubicBezTo>
                    <a:pt x="63" y="60"/>
                    <a:pt x="66" y="57"/>
                    <a:pt x="70" y="53"/>
                  </a:cubicBezTo>
                  <a:cubicBezTo>
                    <a:pt x="71" y="52"/>
                    <a:pt x="72" y="50"/>
                    <a:pt x="74" y="49"/>
                  </a:cubicBezTo>
                  <a:cubicBezTo>
                    <a:pt x="74" y="50"/>
                    <a:pt x="74" y="51"/>
                    <a:pt x="75" y="52"/>
                  </a:cubicBezTo>
                  <a:cubicBezTo>
                    <a:pt x="75" y="52"/>
                    <a:pt x="75" y="52"/>
                    <a:pt x="75" y="52"/>
                  </a:cubicBezTo>
                  <a:cubicBezTo>
                    <a:pt x="70" y="56"/>
                    <a:pt x="64" y="60"/>
                    <a:pt x="59" y="65"/>
                  </a:cubicBezTo>
                  <a:moveTo>
                    <a:pt x="37" y="51"/>
                  </a:moveTo>
                  <a:cubicBezTo>
                    <a:pt x="36" y="50"/>
                    <a:pt x="35" y="49"/>
                    <a:pt x="34" y="47"/>
                  </a:cubicBezTo>
                  <a:cubicBezTo>
                    <a:pt x="39" y="45"/>
                    <a:pt x="44" y="42"/>
                    <a:pt x="49" y="39"/>
                  </a:cubicBezTo>
                  <a:cubicBezTo>
                    <a:pt x="44" y="42"/>
                    <a:pt x="40" y="46"/>
                    <a:pt x="37" y="51"/>
                  </a:cubicBezTo>
                  <a:moveTo>
                    <a:pt x="14" y="88"/>
                  </a:moveTo>
                  <a:cubicBezTo>
                    <a:pt x="13" y="87"/>
                    <a:pt x="12" y="86"/>
                    <a:pt x="12" y="85"/>
                  </a:cubicBezTo>
                  <a:cubicBezTo>
                    <a:pt x="17" y="79"/>
                    <a:pt x="23" y="73"/>
                    <a:pt x="30" y="67"/>
                  </a:cubicBezTo>
                  <a:cubicBezTo>
                    <a:pt x="31" y="66"/>
                    <a:pt x="32" y="65"/>
                    <a:pt x="33" y="64"/>
                  </a:cubicBezTo>
                  <a:cubicBezTo>
                    <a:pt x="39" y="58"/>
                    <a:pt x="45" y="53"/>
                    <a:pt x="51" y="47"/>
                  </a:cubicBezTo>
                  <a:cubicBezTo>
                    <a:pt x="56" y="43"/>
                    <a:pt x="62" y="39"/>
                    <a:pt x="67" y="36"/>
                  </a:cubicBezTo>
                  <a:cubicBezTo>
                    <a:pt x="60" y="42"/>
                    <a:pt x="53" y="48"/>
                    <a:pt x="46" y="55"/>
                  </a:cubicBezTo>
                  <a:cubicBezTo>
                    <a:pt x="36" y="66"/>
                    <a:pt x="21" y="74"/>
                    <a:pt x="14" y="88"/>
                  </a:cubicBezTo>
                  <a:moveTo>
                    <a:pt x="32" y="46"/>
                  </a:moveTo>
                  <a:cubicBezTo>
                    <a:pt x="31" y="45"/>
                    <a:pt x="30" y="44"/>
                    <a:pt x="29" y="42"/>
                  </a:cubicBezTo>
                  <a:cubicBezTo>
                    <a:pt x="33" y="41"/>
                    <a:pt x="37" y="39"/>
                    <a:pt x="41" y="37"/>
                  </a:cubicBezTo>
                  <a:cubicBezTo>
                    <a:pt x="42" y="36"/>
                    <a:pt x="43" y="35"/>
                    <a:pt x="43" y="35"/>
                  </a:cubicBezTo>
                  <a:cubicBezTo>
                    <a:pt x="44" y="35"/>
                    <a:pt x="40" y="39"/>
                    <a:pt x="39" y="40"/>
                  </a:cubicBezTo>
                  <a:cubicBezTo>
                    <a:pt x="37" y="42"/>
                    <a:pt x="34" y="44"/>
                    <a:pt x="32" y="46"/>
                  </a:cubicBezTo>
                  <a:moveTo>
                    <a:pt x="35" y="45"/>
                  </a:moveTo>
                  <a:cubicBezTo>
                    <a:pt x="39" y="41"/>
                    <a:pt x="43" y="38"/>
                    <a:pt x="46" y="34"/>
                  </a:cubicBezTo>
                  <a:cubicBezTo>
                    <a:pt x="46" y="33"/>
                    <a:pt x="46" y="33"/>
                    <a:pt x="46" y="33"/>
                  </a:cubicBezTo>
                  <a:cubicBezTo>
                    <a:pt x="47" y="34"/>
                    <a:pt x="48" y="35"/>
                    <a:pt x="49" y="36"/>
                  </a:cubicBezTo>
                  <a:cubicBezTo>
                    <a:pt x="45" y="39"/>
                    <a:pt x="39" y="42"/>
                    <a:pt x="35" y="45"/>
                  </a:cubicBezTo>
                  <a:moveTo>
                    <a:pt x="27" y="40"/>
                  </a:moveTo>
                  <a:cubicBezTo>
                    <a:pt x="27" y="40"/>
                    <a:pt x="26" y="39"/>
                    <a:pt x="25" y="38"/>
                  </a:cubicBezTo>
                  <a:cubicBezTo>
                    <a:pt x="30" y="37"/>
                    <a:pt x="34" y="35"/>
                    <a:pt x="38" y="33"/>
                  </a:cubicBezTo>
                  <a:cubicBezTo>
                    <a:pt x="34" y="35"/>
                    <a:pt x="30" y="37"/>
                    <a:pt x="27" y="40"/>
                  </a:cubicBezTo>
                  <a:moveTo>
                    <a:pt x="24" y="36"/>
                  </a:moveTo>
                  <a:cubicBezTo>
                    <a:pt x="23" y="36"/>
                    <a:pt x="22" y="35"/>
                    <a:pt x="22" y="34"/>
                  </a:cubicBezTo>
                  <a:cubicBezTo>
                    <a:pt x="27" y="33"/>
                    <a:pt x="32" y="29"/>
                    <a:pt x="37" y="26"/>
                  </a:cubicBezTo>
                  <a:cubicBezTo>
                    <a:pt x="33" y="29"/>
                    <a:pt x="28" y="33"/>
                    <a:pt x="24" y="36"/>
                  </a:cubicBezTo>
                  <a:moveTo>
                    <a:pt x="25" y="96"/>
                  </a:moveTo>
                  <a:cubicBezTo>
                    <a:pt x="23" y="96"/>
                    <a:pt x="22" y="95"/>
                    <a:pt x="21" y="94"/>
                  </a:cubicBezTo>
                  <a:cubicBezTo>
                    <a:pt x="22" y="93"/>
                    <a:pt x="22" y="93"/>
                    <a:pt x="23" y="92"/>
                  </a:cubicBezTo>
                  <a:cubicBezTo>
                    <a:pt x="24" y="92"/>
                    <a:pt x="24" y="92"/>
                    <a:pt x="24" y="92"/>
                  </a:cubicBezTo>
                  <a:cubicBezTo>
                    <a:pt x="45" y="72"/>
                    <a:pt x="66" y="52"/>
                    <a:pt x="88" y="34"/>
                  </a:cubicBezTo>
                  <a:cubicBezTo>
                    <a:pt x="92" y="31"/>
                    <a:pt x="95" y="28"/>
                    <a:pt x="99" y="26"/>
                  </a:cubicBezTo>
                  <a:cubicBezTo>
                    <a:pt x="94" y="30"/>
                    <a:pt x="88" y="34"/>
                    <a:pt x="83" y="38"/>
                  </a:cubicBezTo>
                  <a:cubicBezTo>
                    <a:pt x="73" y="47"/>
                    <a:pt x="64" y="57"/>
                    <a:pt x="56" y="67"/>
                  </a:cubicBezTo>
                  <a:cubicBezTo>
                    <a:pt x="55" y="67"/>
                    <a:pt x="55" y="67"/>
                    <a:pt x="54" y="67"/>
                  </a:cubicBezTo>
                  <a:cubicBezTo>
                    <a:pt x="45" y="77"/>
                    <a:pt x="34" y="86"/>
                    <a:pt x="25" y="96"/>
                  </a:cubicBezTo>
                  <a:moveTo>
                    <a:pt x="26" y="36"/>
                  </a:moveTo>
                  <a:cubicBezTo>
                    <a:pt x="25" y="36"/>
                    <a:pt x="30" y="34"/>
                    <a:pt x="31" y="33"/>
                  </a:cubicBezTo>
                  <a:cubicBezTo>
                    <a:pt x="35" y="31"/>
                    <a:pt x="37" y="29"/>
                    <a:pt x="40" y="25"/>
                  </a:cubicBezTo>
                  <a:cubicBezTo>
                    <a:pt x="42" y="28"/>
                    <a:pt x="44" y="30"/>
                    <a:pt x="46" y="32"/>
                  </a:cubicBezTo>
                  <a:cubicBezTo>
                    <a:pt x="45" y="32"/>
                    <a:pt x="45" y="32"/>
                    <a:pt x="45" y="32"/>
                  </a:cubicBezTo>
                  <a:cubicBezTo>
                    <a:pt x="40" y="35"/>
                    <a:pt x="34" y="38"/>
                    <a:pt x="28" y="41"/>
                  </a:cubicBezTo>
                  <a:cubicBezTo>
                    <a:pt x="32" y="39"/>
                    <a:pt x="38" y="35"/>
                    <a:pt x="41" y="32"/>
                  </a:cubicBezTo>
                  <a:cubicBezTo>
                    <a:pt x="42" y="31"/>
                    <a:pt x="41" y="30"/>
                    <a:pt x="41" y="30"/>
                  </a:cubicBezTo>
                  <a:cubicBezTo>
                    <a:pt x="41" y="30"/>
                    <a:pt x="40" y="30"/>
                    <a:pt x="40" y="30"/>
                  </a:cubicBezTo>
                  <a:cubicBezTo>
                    <a:pt x="37" y="32"/>
                    <a:pt x="33" y="34"/>
                    <a:pt x="29" y="35"/>
                  </a:cubicBezTo>
                  <a:cubicBezTo>
                    <a:pt x="27" y="36"/>
                    <a:pt x="26" y="36"/>
                    <a:pt x="26" y="36"/>
                  </a:cubicBezTo>
                  <a:moveTo>
                    <a:pt x="20" y="93"/>
                  </a:moveTo>
                  <a:cubicBezTo>
                    <a:pt x="18" y="92"/>
                    <a:pt x="17" y="91"/>
                    <a:pt x="16" y="89"/>
                  </a:cubicBezTo>
                  <a:cubicBezTo>
                    <a:pt x="27" y="77"/>
                    <a:pt x="41" y="68"/>
                    <a:pt x="52" y="56"/>
                  </a:cubicBezTo>
                  <a:cubicBezTo>
                    <a:pt x="59" y="48"/>
                    <a:pt x="68" y="43"/>
                    <a:pt x="76" y="37"/>
                  </a:cubicBezTo>
                  <a:cubicBezTo>
                    <a:pt x="82" y="32"/>
                    <a:pt x="87" y="26"/>
                    <a:pt x="93" y="20"/>
                  </a:cubicBezTo>
                  <a:cubicBezTo>
                    <a:pt x="94" y="19"/>
                    <a:pt x="95" y="19"/>
                    <a:pt x="95" y="19"/>
                  </a:cubicBezTo>
                  <a:cubicBezTo>
                    <a:pt x="95" y="19"/>
                    <a:pt x="89" y="25"/>
                    <a:pt x="88" y="26"/>
                  </a:cubicBezTo>
                  <a:cubicBezTo>
                    <a:pt x="85" y="29"/>
                    <a:pt x="81" y="32"/>
                    <a:pt x="78" y="36"/>
                  </a:cubicBezTo>
                  <a:cubicBezTo>
                    <a:pt x="72" y="42"/>
                    <a:pt x="65" y="48"/>
                    <a:pt x="58" y="54"/>
                  </a:cubicBezTo>
                  <a:cubicBezTo>
                    <a:pt x="44" y="66"/>
                    <a:pt x="31" y="79"/>
                    <a:pt x="20" y="93"/>
                  </a:cubicBezTo>
                  <a:moveTo>
                    <a:pt x="20" y="33"/>
                  </a:moveTo>
                  <a:cubicBezTo>
                    <a:pt x="18" y="31"/>
                    <a:pt x="17" y="29"/>
                    <a:pt x="15" y="27"/>
                  </a:cubicBezTo>
                  <a:cubicBezTo>
                    <a:pt x="19" y="24"/>
                    <a:pt x="24" y="21"/>
                    <a:pt x="28" y="18"/>
                  </a:cubicBezTo>
                  <a:cubicBezTo>
                    <a:pt x="24" y="21"/>
                    <a:pt x="21" y="25"/>
                    <a:pt x="18" y="29"/>
                  </a:cubicBezTo>
                  <a:cubicBezTo>
                    <a:pt x="18" y="29"/>
                    <a:pt x="18" y="30"/>
                    <a:pt x="19" y="30"/>
                  </a:cubicBezTo>
                  <a:cubicBezTo>
                    <a:pt x="19" y="30"/>
                    <a:pt x="19" y="30"/>
                    <a:pt x="19" y="30"/>
                  </a:cubicBezTo>
                  <a:cubicBezTo>
                    <a:pt x="23" y="28"/>
                    <a:pt x="27" y="25"/>
                    <a:pt x="31" y="23"/>
                  </a:cubicBezTo>
                  <a:cubicBezTo>
                    <a:pt x="27" y="25"/>
                    <a:pt x="23" y="29"/>
                    <a:pt x="20" y="33"/>
                  </a:cubicBezTo>
                  <a:moveTo>
                    <a:pt x="29" y="85"/>
                  </a:moveTo>
                  <a:cubicBezTo>
                    <a:pt x="29" y="84"/>
                    <a:pt x="29" y="84"/>
                    <a:pt x="29" y="84"/>
                  </a:cubicBezTo>
                  <a:cubicBezTo>
                    <a:pt x="32" y="81"/>
                    <a:pt x="36" y="77"/>
                    <a:pt x="39" y="74"/>
                  </a:cubicBezTo>
                  <a:cubicBezTo>
                    <a:pt x="45" y="68"/>
                    <a:pt x="52" y="61"/>
                    <a:pt x="59" y="55"/>
                  </a:cubicBezTo>
                  <a:cubicBezTo>
                    <a:pt x="72" y="43"/>
                    <a:pt x="86" y="31"/>
                    <a:pt x="98" y="17"/>
                  </a:cubicBezTo>
                  <a:cubicBezTo>
                    <a:pt x="100" y="18"/>
                    <a:pt x="101" y="20"/>
                    <a:pt x="102" y="21"/>
                  </a:cubicBezTo>
                  <a:cubicBezTo>
                    <a:pt x="76" y="41"/>
                    <a:pt x="52" y="63"/>
                    <a:pt x="29" y="85"/>
                  </a:cubicBezTo>
                  <a:moveTo>
                    <a:pt x="13" y="25"/>
                  </a:moveTo>
                  <a:cubicBezTo>
                    <a:pt x="12" y="24"/>
                    <a:pt x="11" y="23"/>
                    <a:pt x="11" y="22"/>
                  </a:cubicBezTo>
                  <a:cubicBezTo>
                    <a:pt x="14" y="20"/>
                    <a:pt x="18" y="17"/>
                    <a:pt x="22" y="15"/>
                  </a:cubicBezTo>
                  <a:cubicBezTo>
                    <a:pt x="21" y="16"/>
                    <a:pt x="21" y="16"/>
                    <a:pt x="21" y="16"/>
                  </a:cubicBezTo>
                  <a:cubicBezTo>
                    <a:pt x="18" y="19"/>
                    <a:pt x="16" y="22"/>
                    <a:pt x="13" y="25"/>
                  </a:cubicBezTo>
                  <a:moveTo>
                    <a:pt x="79" y="25"/>
                  </a:moveTo>
                  <a:cubicBezTo>
                    <a:pt x="80" y="24"/>
                    <a:pt x="80" y="23"/>
                    <a:pt x="81" y="23"/>
                  </a:cubicBezTo>
                  <a:cubicBezTo>
                    <a:pt x="82" y="22"/>
                    <a:pt x="90" y="14"/>
                    <a:pt x="90" y="14"/>
                  </a:cubicBezTo>
                  <a:cubicBezTo>
                    <a:pt x="90" y="14"/>
                    <a:pt x="89" y="15"/>
                    <a:pt x="88" y="17"/>
                  </a:cubicBezTo>
                  <a:cubicBezTo>
                    <a:pt x="85" y="20"/>
                    <a:pt x="82" y="22"/>
                    <a:pt x="79" y="25"/>
                  </a:cubicBezTo>
                  <a:moveTo>
                    <a:pt x="15" y="87"/>
                  </a:moveTo>
                  <a:cubicBezTo>
                    <a:pt x="19" y="84"/>
                    <a:pt x="25" y="76"/>
                    <a:pt x="31" y="71"/>
                  </a:cubicBezTo>
                  <a:cubicBezTo>
                    <a:pt x="38" y="65"/>
                    <a:pt x="45" y="59"/>
                    <a:pt x="52" y="51"/>
                  </a:cubicBezTo>
                  <a:cubicBezTo>
                    <a:pt x="65" y="37"/>
                    <a:pt x="81" y="27"/>
                    <a:pt x="93" y="13"/>
                  </a:cubicBezTo>
                  <a:cubicBezTo>
                    <a:pt x="94" y="14"/>
                    <a:pt x="96" y="15"/>
                    <a:pt x="97" y="16"/>
                  </a:cubicBezTo>
                  <a:cubicBezTo>
                    <a:pt x="91" y="20"/>
                    <a:pt x="86" y="26"/>
                    <a:pt x="80" y="31"/>
                  </a:cubicBezTo>
                  <a:cubicBezTo>
                    <a:pt x="72" y="38"/>
                    <a:pt x="63" y="43"/>
                    <a:pt x="56" y="50"/>
                  </a:cubicBezTo>
                  <a:cubicBezTo>
                    <a:pt x="50" y="56"/>
                    <a:pt x="45" y="62"/>
                    <a:pt x="38" y="68"/>
                  </a:cubicBezTo>
                  <a:cubicBezTo>
                    <a:pt x="30" y="74"/>
                    <a:pt x="22" y="80"/>
                    <a:pt x="15" y="87"/>
                  </a:cubicBezTo>
                  <a:moveTo>
                    <a:pt x="15" y="25"/>
                  </a:moveTo>
                  <a:cubicBezTo>
                    <a:pt x="20" y="22"/>
                    <a:pt x="23" y="16"/>
                    <a:pt x="28" y="12"/>
                  </a:cubicBezTo>
                  <a:cubicBezTo>
                    <a:pt x="32" y="16"/>
                    <a:pt x="35" y="20"/>
                    <a:pt x="39" y="24"/>
                  </a:cubicBezTo>
                  <a:cubicBezTo>
                    <a:pt x="33" y="27"/>
                    <a:pt x="28" y="30"/>
                    <a:pt x="23" y="33"/>
                  </a:cubicBezTo>
                  <a:cubicBezTo>
                    <a:pt x="26" y="31"/>
                    <a:pt x="32" y="25"/>
                    <a:pt x="34" y="22"/>
                  </a:cubicBezTo>
                  <a:cubicBezTo>
                    <a:pt x="35" y="21"/>
                    <a:pt x="34" y="20"/>
                    <a:pt x="34" y="20"/>
                  </a:cubicBezTo>
                  <a:cubicBezTo>
                    <a:pt x="34" y="20"/>
                    <a:pt x="33" y="20"/>
                    <a:pt x="33" y="20"/>
                  </a:cubicBezTo>
                  <a:cubicBezTo>
                    <a:pt x="30" y="22"/>
                    <a:pt x="26" y="24"/>
                    <a:pt x="23" y="26"/>
                  </a:cubicBezTo>
                  <a:cubicBezTo>
                    <a:pt x="22" y="25"/>
                    <a:pt x="23" y="24"/>
                    <a:pt x="25" y="23"/>
                  </a:cubicBezTo>
                  <a:cubicBezTo>
                    <a:pt x="27" y="21"/>
                    <a:pt x="29" y="19"/>
                    <a:pt x="31" y="17"/>
                  </a:cubicBezTo>
                  <a:cubicBezTo>
                    <a:pt x="32" y="16"/>
                    <a:pt x="31" y="15"/>
                    <a:pt x="31" y="15"/>
                  </a:cubicBezTo>
                  <a:cubicBezTo>
                    <a:pt x="31" y="15"/>
                    <a:pt x="31" y="15"/>
                    <a:pt x="31" y="15"/>
                  </a:cubicBezTo>
                  <a:cubicBezTo>
                    <a:pt x="25" y="18"/>
                    <a:pt x="20" y="22"/>
                    <a:pt x="15" y="25"/>
                  </a:cubicBezTo>
                  <a:moveTo>
                    <a:pt x="40" y="55"/>
                  </a:moveTo>
                  <a:cubicBezTo>
                    <a:pt x="40" y="55"/>
                    <a:pt x="40" y="55"/>
                    <a:pt x="40" y="55"/>
                  </a:cubicBezTo>
                  <a:cubicBezTo>
                    <a:pt x="42" y="53"/>
                    <a:pt x="43" y="51"/>
                    <a:pt x="45" y="50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50" y="46"/>
                    <a:pt x="54" y="42"/>
                    <a:pt x="58" y="39"/>
                  </a:cubicBezTo>
                  <a:cubicBezTo>
                    <a:pt x="62" y="36"/>
                    <a:pt x="65" y="34"/>
                    <a:pt x="68" y="32"/>
                  </a:cubicBezTo>
                  <a:cubicBezTo>
                    <a:pt x="76" y="25"/>
                    <a:pt x="83" y="17"/>
                    <a:pt x="90" y="11"/>
                  </a:cubicBezTo>
                  <a:cubicBezTo>
                    <a:pt x="91" y="10"/>
                    <a:pt x="91" y="10"/>
                    <a:pt x="91" y="10"/>
                  </a:cubicBezTo>
                  <a:cubicBezTo>
                    <a:pt x="91" y="11"/>
                    <a:pt x="92" y="11"/>
                    <a:pt x="92" y="12"/>
                  </a:cubicBezTo>
                  <a:cubicBezTo>
                    <a:pt x="86" y="16"/>
                    <a:pt x="81" y="21"/>
                    <a:pt x="75" y="27"/>
                  </a:cubicBezTo>
                  <a:cubicBezTo>
                    <a:pt x="69" y="33"/>
                    <a:pt x="62" y="36"/>
                    <a:pt x="55" y="42"/>
                  </a:cubicBezTo>
                  <a:cubicBezTo>
                    <a:pt x="50" y="46"/>
                    <a:pt x="45" y="51"/>
                    <a:pt x="40" y="55"/>
                  </a:cubicBezTo>
                  <a:moveTo>
                    <a:pt x="9" y="21"/>
                  </a:moveTo>
                  <a:cubicBezTo>
                    <a:pt x="9" y="21"/>
                    <a:pt x="9" y="21"/>
                    <a:pt x="9" y="21"/>
                  </a:cubicBezTo>
                  <a:cubicBezTo>
                    <a:pt x="14" y="17"/>
                    <a:pt x="20" y="12"/>
                    <a:pt x="25" y="8"/>
                  </a:cubicBezTo>
                  <a:cubicBezTo>
                    <a:pt x="26" y="9"/>
                    <a:pt x="26" y="10"/>
                    <a:pt x="27" y="10"/>
                  </a:cubicBezTo>
                  <a:cubicBezTo>
                    <a:pt x="21" y="14"/>
                    <a:pt x="15" y="17"/>
                    <a:pt x="9" y="21"/>
                  </a:cubicBezTo>
                  <a:moveTo>
                    <a:pt x="53" y="39"/>
                  </a:moveTo>
                  <a:cubicBezTo>
                    <a:pt x="53" y="39"/>
                    <a:pt x="54" y="39"/>
                    <a:pt x="54" y="39"/>
                  </a:cubicBezTo>
                  <a:cubicBezTo>
                    <a:pt x="55" y="38"/>
                    <a:pt x="55" y="38"/>
                    <a:pt x="55" y="38"/>
                  </a:cubicBezTo>
                  <a:cubicBezTo>
                    <a:pt x="66" y="28"/>
                    <a:pt x="76" y="17"/>
                    <a:pt x="88" y="8"/>
                  </a:cubicBezTo>
                  <a:cubicBezTo>
                    <a:pt x="89" y="8"/>
                    <a:pt x="89" y="9"/>
                    <a:pt x="90" y="9"/>
                  </a:cubicBezTo>
                  <a:cubicBezTo>
                    <a:pt x="89" y="10"/>
                    <a:pt x="89" y="10"/>
                    <a:pt x="89" y="10"/>
                  </a:cubicBezTo>
                  <a:cubicBezTo>
                    <a:pt x="78" y="19"/>
                    <a:pt x="66" y="29"/>
                    <a:pt x="55" y="39"/>
                  </a:cubicBezTo>
                  <a:cubicBezTo>
                    <a:pt x="54" y="39"/>
                    <a:pt x="54" y="40"/>
                    <a:pt x="53" y="40"/>
                  </a:cubicBezTo>
                  <a:cubicBezTo>
                    <a:pt x="52" y="41"/>
                    <a:pt x="51" y="42"/>
                    <a:pt x="49" y="43"/>
                  </a:cubicBezTo>
                  <a:cubicBezTo>
                    <a:pt x="48" y="44"/>
                    <a:pt x="47" y="45"/>
                    <a:pt x="45" y="46"/>
                  </a:cubicBezTo>
                  <a:cubicBezTo>
                    <a:pt x="43" y="48"/>
                    <a:pt x="39" y="51"/>
                    <a:pt x="39" y="51"/>
                  </a:cubicBezTo>
                  <a:cubicBezTo>
                    <a:pt x="41" y="46"/>
                    <a:pt x="47" y="42"/>
                    <a:pt x="50" y="38"/>
                  </a:cubicBezTo>
                  <a:cubicBezTo>
                    <a:pt x="51" y="38"/>
                    <a:pt x="51" y="38"/>
                    <a:pt x="51" y="38"/>
                  </a:cubicBezTo>
                  <a:cubicBezTo>
                    <a:pt x="52" y="39"/>
                    <a:pt x="52" y="39"/>
                    <a:pt x="53" y="39"/>
                  </a:cubicBezTo>
                  <a:moveTo>
                    <a:pt x="88" y="0"/>
                  </a:moveTo>
                  <a:cubicBezTo>
                    <a:pt x="88" y="0"/>
                    <a:pt x="87" y="0"/>
                    <a:pt x="87" y="1"/>
                  </a:cubicBezTo>
                  <a:cubicBezTo>
                    <a:pt x="75" y="10"/>
                    <a:pt x="64" y="21"/>
                    <a:pt x="53" y="32"/>
                  </a:cubicBezTo>
                  <a:cubicBezTo>
                    <a:pt x="45" y="22"/>
                    <a:pt x="36" y="12"/>
                    <a:pt x="28" y="2"/>
                  </a:cubicBezTo>
                  <a:cubicBezTo>
                    <a:pt x="27" y="1"/>
                    <a:pt x="27" y="1"/>
                    <a:pt x="26" y="1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25" y="1"/>
                    <a:pt x="25" y="1"/>
                    <a:pt x="24" y="2"/>
                  </a:cubicBezTo>
                  <a:cubicBezTo>
                    <a:pt x="17" y="6"/>
                    <a:pt x="10" y="13"/>
                    <a:pt x="2" y="18"/>
                  </a:cubicBezTo>
                  <a:cubicBezTo>
                    <a:pt x="1" y="18"/>
                    <a:pt x="1" y="19"/>
                    <a:pt x="1" y="19"/>
                  </a:cubicBezTo>
                  <a:cubicBezTo>
                    <a:pt x="0" y="20"/>
                    <a:pt x="1" y="21"/>
                    <a:pt x="2" y="22"/>
                  </a:cubicBezTo>
                  <a:cubicBezTo>
                    <a:pt x="13" y="32"/>
                    <a:pt x="22" y="45"/>
                    <a:pt x="33" y="55"/>
                  </a:cubicBezTo>
                  <a:cubicBezTo>
                    <a:pt x="24" y="65"/>
                    <a:pt x="13" y="72"/>
                    <a:pt x="5" y="83"/>
                  </a:cubicBezTo>
                  <a:cubicBezTo>
                    <a:pt x="5" y="83"/>
                    <a:pt x="4" y="84"/>
                    <a:pt x="4" y="84"/>
                  </a:cubicBezTo>
                  <a:cubicBezTo>
                    <a:pt x="4" y="85"/>
                    <a:pt x="4" y="86"/>
                    <a:pt x="5" y="87"/>
                  </a:cubicBezTo>
                  <a:cubicBezTo>
                    <a:pt x="10" y="93"/>
                    <a:pt x="16" y="98"/>
                    <a:pt x="24" y="103"/>
                  </a:cubicBezTo>
                  <a:cubicBezTo>
                    <a:pt x="24" y="103"/>
                    <a:pt x="24" y="103"/>
                    <a:pt x="24" y="103"/>
                  </a:cubicBezTo>
                  <a:cubicBezTo>
                    <a:pt x="25" y="103"/>
                    <a:pt x="25" y="103"/>
                    <a:pt x="25" y="103"/>
                  </a:cubicBezTo>
                  <a:cubicBezTo>
                    <a:pt x="26" y="103"/>
                    <a:pt x="27" y="103"/>
                    <a:pt x="27" y="102"/>
                  </a:cubicBezTo>
                  <a:cubicBezTo>
                    <a:pt x="36" y="92"/>
                    <a:pt x="47" y="83"/>
                    <a:pt x="57" y="74"/>
                  </a:cubicBezTo>
                  <a:cubicBezTo>
                    <a:pt x="66" y="82"/>
                    <a:pt x="73" y="94"/>
                    <a:pt x="84" y="102"/>
                  </a:cubicBezTo>
                  <a:cubicBezTo>
                    <a:pt x="84" y="103"/>
                    <a:pt x="84" y="103"/>
                    <a:pt x="84" y="103"/>
                  </a:cubicBezTo>
                  <a:cubicBezTo>
                    <a:pt x="85" y="103"/>
                    <a:pt x="85" y="103"/>
                    <a:pt x="86" y="103"/>
                  </a:cubicBezTo>
                  <a:cubicBezTo>
                    <a:pt x="87" y="103"/>
                    <a:pt x="87" y="103"/>
                    <a:pt x="88" y="102"/>
                  </a:cubicBezTo>
                  <a:cubicBezTo>
                    <a:pt x="95" y="96"/>
                    <a:pt x="103" y="90"/>
                    <a:pt x="108" y="82"/>
                  </a:cubicBezTo>
                  <a:cubicBezTo>
                    <a:pt x="109" y="81"/>
                    <a:pt x="109" y="80"/>
                    <a:pt x="108" y="79"/>
                  </a:cubicBezTo>
                  <a:cubicBezTo>
                    <a:pt x="108" y="79"/>
                    <a:pt x="108" y="79"/>
                    <a:pt x="108" y="79"/>
                  </a:cubicBezTo>
                  <a:cubicBezTo>
                    <a:pt x="98" y="69"/>
                    <a:pt x="90" y="59"/>
                    <a:pt x="81" y="49"/>
                  </a:cubicBezTo>
                  <a:cubicBezTo>
                    <a:pt x="91" y="41"/>
                    <a:pt x="100" y="33"/>
                    <a:pt x="109" y="26"/>
                  </a:cubicBezTo>
                  <a:cubicBezTo>
                    <a:pt x="110" y="25"/>
                    <a:pt x="110" y="24"/>
                    <a:pt x="110" y="24"/>
                  </a:cubicBezTo>
                  <a:cubicBezTo>
                    <a:pt x="111" y="23"/>
                    <a:pt x="111" y="21"/>
                    <a:pt x="110" y="20"/>
                  </a:cubicBezTo>
                  <a:cubicBezTo>
                    <a:pt x="104" y="13"/>
                    <a:pt x="96" y="8"/>
                    <a:pt x="91" y="1"/>
                  </a:cubicBezTo>
                  <a:cubicBezTo>
                    <a:pt x="90" y="1"/>
                    <a:pt x="90" y="1"/>
                    <a:pt x="89" y="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89" y="0"/>
                    <a:pt x="89" y="0"/>
                    <a:pt x="88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65"/>
            <p:cNvSpPr>
              <a:spLocks noEditPoints="1"/>
            </p:cNvSpPr>
            <p:nvPr/>
          </p:nvSpPr>
          <p:spPr bwMode="auto">
            <a:xfrm>
              <a:off x="6620288" y="4928320"/>
              <a:ext cx="98425" cy="106363"/>
            </a:xfrm>
            <a:custGeom>
              <a:avLst/>
              <a:gdLst>
                <a:gd name="T0" fmla="*/ 11 w 23"/>
                <a:gd name="T1" fmla="*/ 23 h 25"/>
                <a:gd name="T2" fmla="*/ 14 w 23"/>
                <a:gd name="T3" fmla="*/ 23 h 25"/>
                <a:gd name="T4" fmla="*/ 9 w 23"/>
                <a:gd name="T5" fmla="*/ 21 h 25"/>
                <a:gd name="T6" fmla="*/ 14 w 23"/>
                <a:gd name="T7" fmla="*/ 22 h 25"/>
                <a:gd name="T8" fmla="*/ 9 w 23"/>
                <a:gd name="T9" fmla="*/ 20 h 25"/>
                <a:gd name="T10" fmla="*/ 14 w 23"/>
                <a:gd name="T11" fmla="*/ 17 h 25"/>
                <a:gd name="T12" fmla="*/ 14 w 23"/>
                <a:gd name="T13" fmla="*/ 16 h 25"/>
                <a:gd name="T14" fmla="*/ 2 w 23"/>
                <a:gd name="T15" fmla="*/ 15 h 25"/>
                <a:gd name="T16" fmla="*/ 3 w 23"/>
                <a:gd name="T17" fmla="*/ 15 h 25"/>
                <a:gd name="T18" fmla="*/ 16 w 23"/>
                <a:gd name="T19" fmla="*/ 15 h 25"/>
                <a:gd name="T20" fmla="*/ 18 w 23"/>
                <a:gd name="T21" fmla="*/ 15 h 25"/>
                <a:gd name="T22" fmla="*/ 21 w 23"/>
                <a:gd name="T23" fmla="*/ 15 h 25"/>
                <a:gd name="T24" fmla="*/ 3 w 23"/>
                <a:gd name="T25" fmla="*/ 15 h 25"/>
                <a:gd name="T26" fmla="*/ 4 w 23"/>
                <a:gd name="T27" fmla="*/ 15 h 25"/>
                <a:gd name="T28" fmla="*/ 20 w 23"/>
                <a:gd name="T29" fmla="*/ 15 h 25"/>
                <a:gd name="T30" fmla="*/ 21 w 23"/>
                <a:gd name="T31" fmla="*/ 14 h 25"/>
                <a:gd name="T32" fmla="*/ 4 w 23"/>
                <a:gd name="T33" fmla="*/ 11 h 25"/>
                <a:gd name="T34" fmla="*/ 21 w 23"/>
                <a:gd name="T35" fmla="*/ 11 h 25"/>
                <a:gd name="T36" fmla="*/ 19 w 23"/>
                <a:gd name="T37" fmla="*/ 11 h 25"/>
                <a:gd name="T38" fmla="*/ 14 w 23"/>
                <a:gd name="T39" fmla="*/ 13 h 25"/>
                <a:gd name="T40" fmla="*/ 13 w 23"/>
                <a:gd name="T41" fmla="*/ 17 h 25"/>
                <a:gd name="T42" fmla="*/ 2 w 23"/>
                <a:gd name="T43" fmla="*/ 11 h 25"/>
                <a:gd name="T44" fmla="*/ 15 w 23"/>
                <a:gd name="T45" fmla="*/ 11 h 25"/>
                <a:gd name="T46" fmla="*/ 9 w 23"/>
                <a:gd name="T47" fmla="*/ 17 h 25"/>
                <a:gd name="T48" fmla="*/ 9 w 23"/>
                <a:gd name="T49" fmla="*/ 17 h 25"/>
                <a:gd name="T50" fmla="*/ 7 w 23"/>
                <a:gd name="T51" fmla="*/ 11 h 25"/>
                <a:gd name="T52" fmla="*/ 2 w 23"/>
                <a:gd name="T53" fmla="*/ 11 h 25"/>
                <a:gd name="T54" fmla="*/ 6 w 23"/>
                <a:gd name="T55" fmla="*/ 11 h 25"/>
                <a:gd name="T56" fmla="*/ 3 w 23"/>
                <a:gd name="T57" fmla="*/ 12 h 25"/>
                <a:gd name="T58" fmla="*/ 2 w 23"/>
                <a:gd name="T59" fmla="*/ 12 h 25"/>
                <a:gd name="T60" fmla="*/ 15 w 23"/>
                <a:gd name="T61" fmla="*/ 11 h 25"/>
                <a:gd name="T62" fmla="*/ 7 w 23"/>
                <a:gd name="T63" fmla="*/ 15 h 25"/>
                <a:gd name="T64" fmla="*/ 10 w 23"/>
                <a:gd name="T65" fmla="*/ 10 h 25"/>
                <a:gd name="T66" fmla="*/ 8 w 23"/>
                <a:gd name="T67" fmla="*/ 11 h 25"/>
                <a:gd name="T68" fmla="*/ 13 w 23"/>
                <a:gd name="T69" fmla="*/ 9 h 25"/>
                <a:gd name="T70" fmla="*/ 14 w 23"/>
                <a:gd name="T71" fmla="*/ 9 h 25"/>
                <a:gd name="T72" fmla="*/ 13 w 23"/>
                <a:gd name="T73" fmla="*/ 11 h 25"/>
                <a:gd name="T74" fmla="*/ 10 w 23"/>
                <a:gd name="T75" fmla="*/ 9 h 25"/>
                <a:gd name="T76" fmla="*/ 10 w 23"/>
                <a:gd name="T77" fmla="*/ 9 h 25"/>
                <a:gd name="T78" fmla="*/ 12 w 23"/>
                <a:gd name="T79" fmla="*/ 6 h 25"/>
                <a:gd name="T80" fmla="*/ 12 w 23"/>
                <a:gd name="T81" fmla="*/ 2 h 25"/>
                <a:gd name="T82" fmla="*/ 11 w 23"/>
                <a:gd name="T83" fmla="*/ 4 h 25"/>
                <a:gd name="T84" fmla="*/ 11 w 23"/>
                <a:gd name="T85" fmla="*/ 9 h 25"/>
                <a:gd name="T86" fmla="*/ 12 w 23"/>
                <a:gd name="T87" fmla="*/ 6 h 25"/>
                <a:gd name="T88" fmla="*/ 10 w 23"/>
                <a:gd name="T89" fmla="*/ 6 h 25"/>
                <a:gd name="T90" fmla="*/ 10 w 23"/>
                <a:gd name="T91" fmla="*/ 3 h 25"/>
                <a:gd name="T92" fmla="*/ 8 w 23"/>
                <a:gd name="T93" fmla="*/ 9 h 25"/>
                <a:gd name="T94" fmla="*/ 0 w 23"/>
                <a:gd name="T95" fmla="*/ 16 h 25"/>
                <a:gd name="T96" fmla="*/ 8 w 23"/>
                <a:gd name="T97" fmla="*/ 16 h 25"/>
                <a:gd name="T98" fmla="*/ 15 w 23"/>
                <a:gd name="T99" fmla="*/ 25 h 25"/>
                <a:gd name="T100" fmla="*/ 22 w 23"/>
                <a:gd name="T101" fmla="*/ 17 h 25"/>
                <a:gd name="T102" fmla="*/ 23 w 23"/>
                <a:gd name="T103" fmla="*/ 11 h 25"/>
                <a:gd name="T104" fmla="*/ 15 w 23"/>
                <a:gd name="T10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3" h="25">
                  <a:moveTo>
                    <a:pt x="9" y="23"/>
                  </a:moveTo>
                  <a:cubicBezTo>
                    <a:pt x="9" y="23"/>
                    <a:pt x="9" y="23"/>
                    <a:pt x="9" y="23"/>
                  </a:cubicBezTo>
                  <a:cubicBezTo>
                    <a:pt x="11" y="22"/>
                    <a:pt x="12" y="21"/>
                    <a:pt x="13" y="21"/>
                  </a:cubicBezTo>
                  <a:cubicBezTo>
                    <a:pt x="12" y="21"/>
                    <a:pt x="11" y="22"/>
                    <a:pt x="11" y="23"/>
                  </a:cubicBezTo>
                  <a:cubicBezTo>
                    <a:pt x="11" y="23"/>
                    <a:pt x="11" y="23"/>
                    <a:pt x="11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4" y="22"/>
                    <a:pt x="13" y="23"/>
                    <a:pt x="13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2" y="24"/>
                    <a:pt x="11" y="23"/>
                    <a:pt x="10" y="23"/>
                  </a:cubicBezTo>
                  <a:cubicBezTo>
                    <a:pt x="10" y="23"/>
                    <a:pt x="10" y="23"/>
                    <a:pt x="9" y="23"/>
                  </a:cubicBezTo>
                  <a:moveTo>
                    <a:pt x="9" y="22"/>
                  </a:moveTo>
                  <a:cubicBezTo>
                    <a:pt x="9" y="22"/>
                    <a:pt x="9" y="21"/>
                    <a:pt x="9" y="21"/>
                  </a:cubicBezTo>
                  <a:cubicBezTo>
                    <a:pt x="11" y="20"/>
                    <a:pt x="12" y="19"/>
                    <a:pt x="13" y="19"/>
                  </a:cubicBezTo>
                  <a:cubicBezTo>
                    <a:pt x="12" y="20"/>
                    <a:pt x="11" y="21"/>
                    <a:pt x="9" y="22"/>
                  </a:cubicBezTo>
                  <a:moveTo>
                    <a:pt x="11" y="22"/>
                  </a:moveTo>
                  <a:cubicBezTo>
                    <a:pt x="12" y="21"/>
                    <a:pt x="13" y="20"/>
                    <a:pt x="14" y="18"/>
                  </a:cubicBezTo>
                  <a:cubicBezTo>
                    <a:pt x="14" y="19"/>
                    <a:pt x="14" y="21"/>
                    <a:pt x="14" y="22"/>
                  </a:cubicBezTo>
                  <a:cubicBezTo>
                    <a:pt x="13" y="22"/>
                    <a:pt x="12" y="22"/>
                    <a:pt x="12" y="22"/>
                  </a:cubicBezTo>
                  <a:cubicBezTo>
                    <a:pt x="12" y="22"/>
                    <a:pt x="13" y="21"/>
                    <a:pt x="14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2" y="20"/>
                    <a:pt x="11" y="21"/>
                    <a:pt x="11" y="22"/>
                  </a:cubicBezTo>
                  <a:moveTo>
                    <a:pt x="9" y="20"/>
                  </a:moveTo>
                  <a:cubicBezTo>
                    <a:pt x="9" y="20"/>
                    <a:pt x="9" y="19"/>
                    <a:pt x="9" y="19"/>
                  </a:cubicBezTo>
                  <a:cubicBezTo>
                    <a:pt x="11" y="18"/>
                    <a:pt x="12" y="17"/>
                    <a:pt x="13" y="17"/>
                  </a:cubicBezTo>
                  <a:cubicBezTo>
                    <a:pt x="12" y="18"/>
                    <a:pt x="11" y="19"/>
                    <a:pt x="9" y="20"/>
                  </a:cubicBezTo>
                  <a:moveTo>
                    <a:pt x="10" y="20"/>
                  </a:moveTo>
                  <a:cubicBezTo>
                    <a:pt x="12" y="19"/>
                    <a:pt x="13" y="18"/>
                    <a:pt x="14" y="17"/>
                  </a:cubicBezTo>
                  <a:cubicBezTo>
                    <a:pt x="14" y="17"/>
                    <a:pt x="14" y="18"/>
                    <a:pt x="14" y="18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2" y="18"/>
                    <a:pt x="11" y="19"/>
                    <a:pt x="10" y="20"/>
                  </a:cubicBezTo>
                  <a:moveTo>
                    <a:pt x="14" y="16"/>
                  </a:moveTo>
                  <a:cubicBezTo>
                    <a:pt x="14" y="16"/>
                    <a:pt x="14" y="16"/>
                    <a:pt x="14" y="16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4" y="16"/>
                    <a:pt x="14" y="16"/>
                    <a:pt x="14" y="16"/>
                  </a:cubicBezTo>
                  <a:moveTo>
                    <a:pt x="3" y="15"/>
                  </a:moveTo>
                  <a:cubicBezTo>
                    <a:pt x="2" y="15"/>
                    <a:pt x="2" y="15"/>
                    <a:pt x="2" y="15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2" y="14"/>
                    <a:pt x="3" y="14"/>
                    <a:pt x="4" y="13"/>
                  </a:cubicBezTo>
                  <a:cubicBezTo>
                    <a:pt x="3" y="14"/>
                    <a:pt x="3" y="14"/>
                    <a:pt x="3" y="15"/>
                  </a:cubicBezTo>
                  <a:cubicBezTo>
                    <a:pt x="3" y="15"/>
                    <a:pt x="3" y="15"/>
                    <a:pt x="3" y="15"/>
                  </a:cubicBezTo>
                  <a:moveTo>
                    <a:pt x="14" y="16"/>
                  </a:moveTo>
                  <a:cubicBezTo>
                    <a:pt x="16" y="15"/>
                    <a:pt x="17" y="14"/>
                    <a:pt x="18" y="13"/>
                  </a:cubicBezTo>
                  <a:cubicBezTo>
                    <a:pt x="18" y="12"/>
                    <a:pt x="19" y="12"/>
                    <a:pt x="19" y="12"/>
                  </a:cubicBezTo>
                  <a:cubicBezTo>
                    <a:pt x="19" y="12"/>
                    <a:pt x="19" y="12"/>
                    <a:pt x="18" y="13"/>
                  </a:cubicBezTo>
                  <a:cubicBezTo>
                    <a:pt x="17" y="14"/>
                    <a:pt x="17" y="14"/>
                    <a:pt x="16" y="15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7" y="15"/>
                    <a:pt x="18" y="14"/>
                    <a:pt x="19" y="13"/>
                  </a:cubicBezTo>
                  <a:cubicBezTo>
                    <a:pt x="20" y="13"/>
                    <a:pt x="20" y="12"/>
                    <a:pt x="20" y="12"/>
                  </a:cubicBezTo>
                  <a:cubicBezTo>
                    <a:pt x="20" y="12"/>
                    <a:pt x="20" y="13"/>
                    <a:pt x="20" y="13"/>
                  </a:cubicBezTo>
                  <a:cubicBezTo>
                    <a:pt x="20" y="14"/>
                    <a:pt x="19" y="15"/>
                    <a:pt x="18" y="15"/>
                  </a:cubicBezTo>
                  <a:cubicBezTo>
                    <a:pt x="19" y="16"/>
                    <a:pt x="19" y="16"/>
                    <a:pt x="19" y="16"/>
                  </a:cubicBezTo>
                  <a:cubicBezTo>
                    <a:pt x="19" y="15"/>
                    <a:pt x="20" y="15"/>
                    <a:pt x="20" y="15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1" y="15"/>
                    <a:pt x="21" y="15"/>
                    <a:pt x="21" y="16"/>
                  </a:cubicBezTo>
                  <a:cubicBezTo>
                    <a:pt x="20" y="16"/>
                    <a:pt x="20" y="16"/>
                    <a:pt x="19" y="16"/>
                  </a:cubicBezTo>
                  <a:cubicBezTo>
                    <a:pt x="18" y="16"/>
                    <a:pt x="16" y="16"/>
                    <a:pt x="15" y="16"/>
                  </a:cubicBezTo>
                  <a:cubicBezTo>
                    <a:pt x="14" y="16"/>
                    <a:pt x="14" y="16"/>
                    <a:pt x="14" y="16"/>
                  </a:cubicBezTo>
                  <a:moveTo>
                    <a:pt x="3" y="15"/>
                  </a:moveTo>
                  <a:cubicBezTo>
                    <a:pt x="4" y="14"/>
                    <a:pt x="5" y="13"/>
                    <a:pt x="6" y="12"/>
                  </a:cubicBezTo>
                  <a:cubicBezTo>
                    <a:pt x="6" y="12"/>
                    <a:pt x="7" y="12"/>
                    <a:pt x="7" y="12"/>
                  </a:cubicBezTo>
                  <a:cubicBezTo>
                    <a:pt x="6" y="12"/>
                    <a:pt x="6" y="12"/>
                    <a:pt x="6" y="13"/>
                  </a:cubicBezTo>
                  <a:cubicBezTo>
                    <a:pt x="5" y="13"/>
                    <a:pt x="5" y="14"/>
                    <a:pt x="4" y="15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4" y="15"/>
                    <a:pt x="4" y="15"/>
                    <a:pt x="3" y="15"/>
                  </a:cubicBezTo>
                  <a:moveTo>
                    <a:pt x="7" y="11"/>
                  </a:moveTo>
                  <a:cubicBezTo>
                    <a:pt x="7" y="11"/>
                    <a:pt x="7" y="11"/>
                    <a:pt x="7" y="11"/>
                  </a:cubicBezTo>
                  <a:cubicBezTo>
                    <a:pt x="7" y="11"/>
                    <a:pt x="7" y="11"/>
                    <a:pt x="7" y="11"/>
                  </a:cubicBezTo>
                  <a:moveTo>
                    <a:pt x="20" y="15"/>
                  </a:moveTo>
                  <a:cubicBezTo>
                    <a:pt x="19" y="15"/>
                    <a:pt x="20" y="14"/>
                    <a:pt x="20" y="14"/>
                  </a:cubicBezTo>
                  <a:cubicBezTo>
                    <a:pt x="21" y="13"/>
                    <a:pt x="21" y="12"/>
                    <a:pt x="21" y="11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12"/>
                    <a:pt x="21" y="13"/>
                    <a:pt x="21" y="14"/>
                  </a:cubicBezTo>
                  <a:cubicBezTo>
                    <a:pt x="21" y="14"/>
                    <a:pt x="21" y="14"/>
                    <a:pt x="21" y="14"/>
                  </a:cubicBezTo>
                  <a:cubicBezTo>
                    <a:pt x="21" y="14"/>
                    <a:pt x="20" y="15"/>
                    <a:pt x="20" y="15"/>
                  </a:cubicBezTo>
                  <a:moveTo>
                    <a:pt x="2" y="14"/>
                  </a:moveTo>
                  <a:cubicBezTo>
                    <a:pt x="2" y="14"/>
                    <a:pt x="2" y="14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4" y="11"/>
                    <a:pt x="4" y="11"/>
                  </a:cubicBezTo>
                  <a:cubicBezTo>
                    <a:pt x="4" y="11"/>
                    <a:pt x="3" y="12"/>
                    <a:pt x="3" y="12"/>
                  </a:cubicBezTo>
                  <a:cubicBezTo>
                    <a:pt x="2" y="13"/>
                    <a:pt x="2" y="14"/>
                    <a:pt x="2" y="14"/>
                  </a:cubicBezTo>
                  <a:moveTo>
                    <a:pt x="17" y="14"/>
                  </a:moveTo>
                  <a:cubicBezTo>
                    <a:pt x="18" y="13"/>
                    <a:pt x="19" y="12"/>
                    <a:pt x="20" y="11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0" y="12"/>
                    <a:pt x="18" y="13"/>
                    <a:pt x="17" y="14"/>
                  </a:cubicBezTo>
                  <a:moveTo>
                    <a:pt x="14" y="16"/>
                  </a:moveTo>
                  <a:cubicBezTo>
                    <a:pt x="14" y="16"/>
                    <a:pt x="15" y="15"/>
                    <a:pt x="15" y="14"/>
                  </a:cubicBezTo>
                  <a:cubicBezTo>
                    <a:pt x="16" y="13"/>
                    <a:pt x="16" y="12"/>
                    <a:pt x="17" y="11"/>
                  </a:cubicBezTo>
                  <a:cubicBezTo>
                    <a:pt x="18" y="11"/>
                    <a:pt x="18" y="11"/>
                    <a:pt x="19" y="11"/>
                  </a:cubicBezTo>
                  <a:cubicBezTo>
                    <a:pt x="17" y="12"/>
                    <a:pt x="16" y="13"/>
                    <a:pt x="15" y="15"/>
                  </a:cubicBezTo>
                  <a:cubicBezTo>
                    <a:pt x="15" y="15"/>
                    <a:pt x="14" y="15"/>
                    <a:pt x="14" y="16"/>
                  </a:cubicBezTo>
                  <a:moveTo>
                    <a:pt x="9" y="19"/>
                  </a:moveTo>
                  <a:cubicBezTo>
                    <a:pt x="9" y="18"/>
                    <a:pt x="9" y="18"/>
                    <a:pt x="9" y="18"/>
                  </a:cubicBezTo>
                  <a:cubicBezTo>
                    <a:pt x="11" y="17"/>
                    <a:pt x="13" y="15"/>
                    <a:pt x="14" y="13"/>
                  </a:cubicBezTo>
                  <a:cubicBezTo>
                    <a:pt x="14" y="13"/>
                    <a:pt x="15" y="12"/>
                    <a:pt x="15" y="12"/>
                  </a:cubicBezTo>
                  <a:cubicBezTo>
                    <a:pt x="15" y="12"/>
                    <a:pt x="16" y="11"/>
                    <a:pt x="16" y="11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5" y="13"/>
                    <a:pt x="14" y="15"/>
                    <a:pt x="13" y="16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2" y="17"/>
                    <a:pt x="11" y="18"/>
                    <a:pt x="9" y="19"/>
                  </a:cubicBezTo>
                  <a:moveTo>
                    <a:pt x="2" y="13"/>
                  </a:moveTo>
                  <a:cubicBezTo>
                    <a:pt x="2" y="12"/>
                    <a:pt x="2" y="12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2"/>
                    <a:pt x="2" y="13"/>
                  </a:cubicBezTo>
                  <a:moveTo>
                    <a:pt x="10" y="17"/>
                  </a:moveTo>
                  <a:cubicBezTo>
                    <a:pt x="9" y="17"/>
                    <a:pt x="10" y="17"/>
                    <a:pt x="10" y="16"/>
                  </a:cubicBezTo>
                  <a:cubicBezTo>
                    <a:pt x="11" y="16"/>
                    <a:pt x="11" y="16"/>
                    <a:pt x="11" y="15"/>
                  </a:cubicBezTo>
                  <a:cubicBezTo>
                    <a:pt x="13" y="14"/>
                    <a:pt x="14" y="13"/>
                    <a:pt x="15" y="11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4" y="12"/>
                    <a:pt x="13" y="14"/>
                    <a:pt x="12" y="15"/>
                  </a:cubicBezTo>
                  <a:cubicBezTo>
                    <a:pt x="11" y="16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moveTo>
                    <a:pt x="9" y="17"/>
                  </a:moveTo>
                  <a:cubicBezTo>
                    <a:pt x="9" y="16"/>
                    <a:pt x="9" y="16"/>
                    <a:pt x="9" y="16"/>
                  </a:cubicBezTo>
                  <a:cubicBezTo>
                    <a:pt x="12" y="15"/>
                    <a:pt x="13" y="12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4" y="12"/>
                    <a:pt x="13" y="13"/>
                    <a:pt x="13" y="14"/>
                  </a:cubicBezTo>
                  <a:cubicBezTo>
                    <a:pt x="11" y="15"/>
                    <a:pt x="10" y="16"/>
                    <a:pt x="9" y="17"/>
                  </a:cubicBezTo>
                  <a:moveTo>
                    <a:pt x="3" y="14"/>
                  </a:moveTo>
                  <a:cubicBezTo>
                    <a:pt x="3" y="14"/>
                    <a:pt x="3" y="14"/>
                    <a:pt x="4" y="14"/>
                  </a:cubicBezTo>
                  <a:cubicBezTo>
                    <a:pt x="4" y="13"/>
                    <a:pt x="5" y="12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1"/>
                    <a:pt x="7" y="11"/>
                    <a:pt x="7" y="11"/>
                  </a:cubicBezTo>
                  <a:cubicBezTo>
                    <a:pt x="6" y="11"/>
                    <a:pt x="6" y="12"/>
                    <a:pt x="5" y="13"/>
                  </a:cubicBezTo>
                  <a:cubicBezTo>
                    <a:pt x="5" y="13"/>
                    <a:pt x="4" y="14"/>
                    <a:pt x="3" y="14"/>
                  </a:cubicBezTo>
                  <a:moveTo>
                    <a:pt x="2" y="1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moveTo>
                    <a:pt x="2" y="12"/>
                  </a:moveTo>
                  <a:cubicBezTo>
                    <a:pt x="2" y="12"/>
                    <a:pt x="2" y="11"/>
                    <a:pt x="3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4" y="11"/>
                    <a:pt x="5" y="11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4" y="12"/>
                    <a:pt x="4" y="13"/>
                    <a:pt x="3" y="14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2" y="14"/>
                    <a:pt x="2" y="14"/>
                    <a:pt x="3" y="13"/>
                  </a:cubicBezTo>
                  <a:cubicBezTo>
                    <a:pt x="3" y="13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4" y="12"/>
                    <a:pt x="4" y="11"/>
                    <a:pt x="4" y="11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3" y="11"/>
                    <a:pt x="3" y="11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moveTo>
                    <a:pt x="10" y="15"/>
                  </a:moveTo>
                  <a:cubicBezTo>
                    <a:pt x="12" y="14"/>
                    <a:pt x="13" y="11"/>
                    <a:pt x="14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3" y="12"/>
                    <a:pt x="12" y="14"/>
                    <a:pt x="10" y="15"/>
                  </a:cubicBezTo>
                  <a:moveTo>
                    <a:pt x="5" y="15"/>
                  </a:moveTo>
                  <a:cubicBezTo>
                    <a:pt x="7" y="13"/>
                    <a:pt x="10" y="11"/>
                    <a:pt x="12" y="9"/>
                  </a:cubicBezTo>
                  <a:cubicBezTo>
                    <a:pt x="10" y="11"/>
                    <a:pt x="8" y="13"/>
                    <a:pt x="7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6" y="15"/>
                    <a:pt x="5" y="15"/>
                    <a:pt x="5" y="15"/>
                  </a:cubicBezTo>
                  <a:moveTo>
                    <a:pt x="9" y="11"/>
                  </a:move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1" y="10"/>
                    <a:pt x="11" y="9"/>
                    <a:pt x="12" y="9"/>
                  </a:cubicBezTo>
                  <a:cubicBezTo>
                    <a:pt x="10" y="10"/>
                    <a:pt x="9" y="11"/>
                    <a:pt x="8" y="12"/>
                  </a:cubicBezTo>
                  <a:cubicBezTo>
                    <a:pt x="7" y="13"/>
                    <a:pt x="6" y="13"/>
                    <a:pt x="5" y="14"/>
                  </a:cubicBezTo>
                  <a:cubicBezTo>
                    <a:pt x="6" y="13"/>
                    <a:pt x="7" y="12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9" y="11"/>
                    <a:pt x="9" y="11"/>
                  </a:cubicBezTo>
                  <a:moveTo>
                    <a:pt x="13" y="9"/>
                  </a:moveTo>
                  <a:cubicBezTo>
                    <a:pt x="12" y="9"/>
                    <a:pt x="12" y="9"/>
                    <a:pt x="12" y="9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3" y="9"/>
                    <a:pt x="13" y="9"/>
                    <a:pt x="13" y="9"/>
                  </a:cubicBezTo>
                  <a:moveTo>
                    <a:pt x="7" y="15"/>
                  </a:moveTo>
                  <a:cubicBezTo>
                    <a:pt x="9" y="12"/>
                    <a:pt x="12" y="10"/>
                    <a:pt x="14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4" y="8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2" y="11"/>
                    <a:pt x="10" y="12"/>
                    <a:pt x="8" y="14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9" y="14"/>
                    <a:pt x="10" y="13"/>
                    <a:pt x="11" y="13"/>
                  </a:cubicBezTo>
                  <a:cubicBezTo>
                    <a:pt x="11" y="12"/>
                    <a:pt x="12" y="12"/>
                    <a:pt x="13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2" y="12"/>
                    <a:pt x="11" y="14"/>
                    <a:pt x="9" y="15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8" y="15"/>
                    <a:pt x="8" y="15"/>
                    <a:pt x="7" y="15"/>
                  </a:cubicBezTo>
                  <a:moveTo>
                    <a:pt x="10" y="9"/>
                  </a:moveTo>
                  <a:cubicBezTo>
                    <a:pt x="10" y="9"/>
                    <a:pt x="10" y="8"/>
                    <a:pt x="10" y="8"/>
                  </a:cubicBezTo>
                  <a:cubicBezTo>
                    <a:pt x="11" y="8"/>
                    <a:pt x="12" y="7"/>
                    <a:pt x="13" y="6"/>
                  </a:cubicBezTo>
                  <a:cubicBezTo>
                    <a:pt x="13" y="6"/>
                    <a:pt x="13" y="6"/>
                    <a:pt x="14" y="6"/>
                  </a:cubicBezTo>
                  <a:cubicBezTo>
                    <a:pt x="14" y="6"/>
                    <a:pt x="13" y="7"/>
                    <a:pt x="12" y="7"/>
                  </a:cubicBezTo>
                  <a:cubicBezTo>
                    <a:pt x="12" y="8"/>
                    <a:pt x="11" y="9"/>
                    <a:pt x="10" y="9"/>
                  </a:cubicBezTo>
                  <a:moveTo>
                    <a:pt x="10" y="7"/>
                  </a:moveTo>
                  <a:cubicBezTo>
                    <a:pt x="10" y="7"/>
                    <a:pt x="10" y="6"/>
                    <a:pt x="10" y="6"/>
                  </a:cubicBezTo>
                  <a:cubicBezTo>
                    <a:pt x="11" y="5"/>
                    <a:pt x="12" y="4"/>
                    <a:pt x="13" y="4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4" y="3"/>
                    <a:pt x="12" y="5"/>
                    <a:pt x="12" y="6"/>
                  </a:cubicBezTo>
                  <a:cubicBezTo>
                    <a:pt x="11" y="6"/>
                    <a:pt x="10" y="7"/>
                    <a:pt x="10" y="7"/>
                  </a:cubicBezTo>
                  <a:moveTo>
                    <a:pt x="10" y="5"/>
                  </a:moveTo>
                  <a:cubicBezTo>
                    <a:pt x="10" y="4"/>
                    <a:pt x="10" y="4"/>
                    <a:pt x="10" y="4"/>
                  </a:cubicBezTo>
                  <a:cubicBezTo>
                    <a:pt x="10" y="3"/>
                    <a:pt x="11" y="3"/>
                    <a:pt x="11" y="3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2"/>
                    <a:pt x="11" y="3"/>
                    <a:pt x="11" y="3"/>
                  </a:cubicBezTo>
                  <a:cubicBezTo>
                    <a:pt x="11" y="4"/>
                    <a:pt x="10" y="4"/>
                    <a:pt x="10" y="5"/>
                  </a:cubicBezTo>
                  <a:moveTo>
                    <a:pt x="10" y="6"/>
                  </a:moveTo>
                  <a:cubicBezTo>
                    <a:pt x="10" y="5"/>
                    <a:pt x="10" y="5"/>
                    <a:pt x="10" y="5"/>
                  </a:cubicBezTo>
                  <a:cubicBezTo>
                    <a:pt x="10" y="5"/>
                    <a:pt x="11" y="4"/>
                    <a:pt x="11" y="4"/>
                  </a:cubicBezTo>
                  <a:cubicBezTo>
                    <a:pt x="12" y="3"/>
                    <a:pt x="12" y="2"/>
                    <a:pt x="13" y="2"/>
                  </a:cubicBezTo>
                  <a:cubicBezTo>
                    <a:pt x="13" y="2"/>
                    <a:pt x="14" y="2"/>
                    <a:pt x="14" y="2"/>
                  </a:cubicBezTo>
                  <a:cubicBezTo>
                    <a:pt x="14" y="4"/>
                    <a:pt x="14" y="6"/>
                    <a:pt x="14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3" y="8"/>
                    <a:pt x="12" y="9"/>
                    <a:pt x="11" y="9"/>
                  </a:cubicBezTo>
                  <a:cubicBezTo>
                    <a:pt x="11" y="9"/>
                    <a:pt x="10" y="10"/>
                    <a:pt x="10" y="10"/>
                  </a:cubicBezTo>
                  <a:cubicBezTo>
                    <a:pt x="10" y="10"/>
                    <a:pt x="10" y="9"/>
                    <a:pt x="11" y="9"/>
                  </a:cubicBezTo>
                  <a:cubicBezTo>
                    <a:pt x="12" y="8"/>
                    <a:pt x="13" y="7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3" y="5"/>
                    <a:pt x="13" y="6"/>
                    <a:pt x="12" y="6"/>
                  </a:cubicBezTo>
                  <a:cubicBezTo>
                    <a:pt x="12" y="6"/>
                    <a:pt x="10" y="8"/>
                    <a:pt x="10" y="8"/>
                  </a:cubicBezTo>
                  <a:cubicBezTo>
                    <a:pt x="10" y="8"/>
                    <a:pt x="10" y="8"/>
                    <a:pt x="10" y="7"/>
                  </a:cubicBezTo>
                  <a:cubicBezTo>
                    <a:pt x="12" y="6"/>
                    <a:pt x="13" y="5"/>
                    <a:pt x="14" y="3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2" y="3"/>
                    <a:pt x="11" y="5"/>
                    <a:pt x="10" y="6"/>
                  </a:cubicBezTo>
                  <a:moveTo>
                    <a:pt x="10" y="3"/>
                  </a:moveTo>
                  <a:cubicBezTo>
                    <a:pt x="10" y="3"/>
                    <a:pt x="10" y="2"/>
                    <a:pt x="10" y="2"/>
                  </a:cubicBezTo>
                  <a:cubicBezTo>
                    <a:pt x="10" y="2"/>
                    <a:pt x="10" y="2"/>
                    <a:pt x="11" y="2"/>
                  </a:cubicBezTo>
                  <a:cubicBezTo>
                    <a:pt x="11" y="2"/>
                    <a:pt x="12" y="2"/>
                    <a:pt x="12" y="2"/>
                  </a:cubicBezTo>
                  <a:cubicBezTo>
                    <a:pt x="11" y="2"/>
                    <a:pt x="11" y="3"/>
                    <a:pt x="10" y="3"/>
                  </a:cubicBezTo>
                  <a:moveTo>
                    <a:pt x="11" y="0"/>
                  </a:moveTo>
                  <a:cubicBezTo>
                    <a:pt x="10" y="0"/>
                    <a:pt x="10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4"/>
                    <a:pt x="8" y="6"/>
                    <a:pt x="8" y="9"/>
                  </a:cubicBezTo>
                  <a:cubicBezTo>
                    <a:pt x="6" y="9"/>
                    <a:pt x="4" y="9"/>
                    <a:pt x="2" y="9"/>
                  </a:cubicBezTo>
                  <a:cubicBezTo>
                    <a:pt x="2" y="9"/>
                    <a:pt x="1" y="9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0" y="9"/>
                    <a:pt x="0" y="9"/>
                    <a:pt x="0" y="10"/>
                  </a:cubicBezTo>
                  <a:cubicBezTo>
                    <a:pt x="0" y="12"/>
                    <a:pt x="0" y="14"/>
                    <a:pt x="0" y="16"/>
                  </a:cubicBezTo>
                  <a:cubicBezTo>
                    <a:pt x="0" y="16"/>
                    <a:pt x="0" y="16"/>
                    <a:pt x="1" y="16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2" y="16"/>
                    <a:pt x="3" y="16"/>
                    <a:pt x="3" y="16"/>
                  </a:cubicBezTo>
                  <a:cubicBezTo>
                    <a:pt x="5" y="16"/>
                    <a:pt x="6" y="16"/>
                    <a:pt x="8" y="16"/>
                  </a:cubicBezTo>
                  <a:cubicBezTo>
                    <a:pt x="8" y="19"/>
                    <a:pt x="8" y="21"/>
                    <a:pt x="8" y="24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9" y="25"/>
                    <a:pt x="10" y="25"/>
                    <a:pt x="10" y="25"/>
                  </a:cubicBezTo>
                  <a:cubicBezTo>
                    <a:pt x="11" y="25"/>
                    <a:pt x="13" y="25"/>
                    <a:pt x="15" y="25"/>
                  </a:cubicBezTo>
                  <a:cubicBezTo>
                    <a:pt x="15" y="25"/>
                    <a:pt x="15" y="25"/>
                    <a:pt x="15" y="24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15" y="22"/>
                    <a:pt x="15" y="20"/>
                    <a:pt x="15" y="17"/>
                  </a:cubicBezTo>
                  <a:cubicBezTo>
                    <a:pt x="17" y="17"/>
                    <a:pt x="18" y="17"/>
                    <a:pt x="19" y="17"/>
                  </a:cubicBezTo>
                  <a:cubicBezTo>
                    <a:pt x="20" y="17"/>
                    <a:pt x="21" y="17"/>
                    <a:pt x="22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15"/>
                    <a:pt x="23" y="13"/>
                    <a:pt x="23" y="11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0" y="10"/>
                    <a:pt x="18" y="10"/>
                    <a:pt x="16" y="10"/>
                  </a:cubicBezTo>
                  <a:cubicBezTo>
                    <a:pt x="16" y="7"/>
                    <a:pt x="16" y="4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4" y="0"/>
                    <a:pt x="12" y="0"/>
                    <a:pt x="11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66"/>
            <p:cNvSpPr>
              <a:spLocks noEditPoints="1"/>
            </p:cNvSpPr>
            <p:nvPr/>
          </p:nvSpPr>
          <p:spPr bwMode="auto">
            <a:xfrm>
              <a:off x="8105444" y="1508052"/>
              <a:ext cx="169863" cy="182563"/>
            </a:xfrm>
            <a:custGeom>
              <a:avLst/>
              <a:gdLst>
                <a:gd name="T0" fmla="*/ 30 w 40"/>
                <a:gd name="T1" fmla="*/ 40 h 43"/>
                <a:gd name="T2" fmla="*/ 31 w 40"/>
                <a:gd name="T3" fmla="*/ 38 h 43"/>
                <a:gd name="T4" fmla="*/ 35 w 40"/>
                <a:gd name="T5" fmla="*/ 36 h 43"/>
                <a:gd name="T6" fmla="*/ 10 w 40"/>
                <a:gd name="T7" fmla="*/ 39 h 43"/>
                <a:gd name="T8" fmla="*/ 11 w 40"/>
                <a:gd name="T9" fmla="*/ 40 h 43"/>
                <a:gd name="T10" fmla="*/ 35 w 40"/>
                <a:gd name="T11" fmla="*/ 34 h 43"/>
                <a:gd name="T12" fmla="*/ 37 w 40"/>
                <a:gd name="T13" fmla="*/ 33 h 43"/>
                <a:gd name="T14" fmla="*/ 7 w 40"/>
                <a:gd name="T15" fmla="*/ 36 h 43"/>
                <a:gd name="T16" fmla="*/ 38 w 40"/>
                <a:gd name="T17" fmla="*/ 30 h 43"/>
                <a:gd name="T18" fmla="*/ 20 w 40"/>
                <a:gd name="T19" fmla="*/ 39 h 43"/>
                <a:gd name="T20" fmla="*/ 38 w 40"/>
                <a:gd name="T21" fmla="*/ 29 h 43"/>
                <a:gd name="T22" fmla="*/ 14 w 40"/>
                <a:gd name="T23" fmla="*/ 40 h 43"/>
                <a:gd name="T24" fmla="*/ 34 w 40"/>
                <a:gd name="T25" fmla="*/ 31 h 43"/>
                <a:gd name="T26" fmla="*/ 23 w 40"/>
                <a:gd name="T27" fmla="*/ 31 h 43"/>
                <a:gd name="T28" fmla="*/ 25 w 40"/>
                <a:gd name="T29" fmla="*/ 32 h 43"/>
                <a:gd name="T30" fmla="*/ 37 w 40"/>
                <a:gd name="T31" fmla="*/ 26 h 43"/>
                <a:gd name="T32" fmla="*/ 12 w 40"/>
                <a:gd name="T33" fmla="*/ 29 h 43"/>
                <a:gd name="T34" fmla="*/ 38 w 40"/>
                <a:gd name="T35" fmla="*/ 26 h 43"/>
                <a:gd name="T36" fmla="*/ 30 w 40"/>
                <a:gd name="T37" fmla="*/ 26 h 43"/>
                <a:gd name="T38" fmla="*/ 7 w 40"/>
                <a:gd name="T39" fmla="*/ 29 h 43"/>
                <a:gd name="T40" fmla="*/ 38 w 40"/>
                <a:gd name="T41" fmla="*/ 24 h 43"/>
                <a:gd name="T42" fmla="*/ 34 w 40"/>
                <a:gd name="T43" fmla="*/ 22 h 43"/>
                <a:gd name="T44" fmla="*/ 38 w 40"/>
                <a:gd name="T45" fmla="*/ 22 h 43"/>
                <a:gd name="T46" fmla="*/ 6 w 40"/>
                <a:gd name="T47" fmla="*/ 27 h 43"/>
                <a:gd name="T48" fmla="*/ 21 w 40"/>
                <a:gd name="T49" fmla="*/ 26 h 43"/>
                <a:gd name="T50" fmla="*/ 38 w 40"/>
                <a:gd name="T51" fmla="*/ 19 h 43"/>
                <a:gd name="T52" fmla="*/ 27 w 40"/>
                <a:gd name="T53" fmla="*/ 23 h 43"/>
                <a:gd name="T54" fmla="*/ 6 w 40"/>
                <a:gd name="T55" fmla="*/ 32 h 43"/>
                <a:gd name="T56" fmla="*/ 3 w 40"/>
                <a:gd name="T57" fmla="*/ 30 h 43"/>
                <a:gd name="T58" fmla="*/ 3 w 40"/>
                <a:gd name="T59" fmla="*/ 30 h 43"/>
                <a:gd name="T60" fmla="*/ 5 w 40"/>
                <a:gd name="T61" fmla="*/ 31 h 43"/>
                <a:gd name="T62" fmla="*/ 35 w 40"/>
                <a:gd name="T63" fmla="*/ 19 h 43"/>
                <a:gd name="T64" fmla="*/ 35 w 40"/>
                <a:gd name="T65" fmla="*/ 15 h 43"/>
                <a:gd name="T66" fmla="*/ 25 w 40"/>
                <a:gd name="T67" fmla="*/ 21 h 43"/>
                <a:gd name="T68" fmla="*/ 1 w 40"/>
                <a:gd name="T69" fmla="*/ 24 h 43"/>
                <a:gd name="T70" fmla="*/ 36 w 40"/>
                <a:gd name="T71" fmla="*/ 13 h 43"/>
                <a:gd name="T72" fmla="*/ 7 w 40"/>
                <a:gd name="T73" fmla="*/ 18 h 43"/>
                <a:gd name="T74" fmla="*/ 18 w 40"/>
                <a:gd name="T75" fmla="*/ 21 h 43"/>
                <a:gd name="T76" fmla="*/ 30 w 40"/>
                <a:gd name="T77" fmla="*/ 13 h 43"/>
                <a:gd name="T78" fmla="*/ 21 w 40"/>
                <a:gd name="T79" fmla="*/ 12 h 43"/>
                <a:gd name="T80" fmla="*/ 3 w 40"/>
                <a:gd name="T81" fmla="*/ 20 h 43"/>
                <a:gd name="T82" fmla="*/ 20 w 40"/>
                <a:gd name="T83" fmla="*/ 16 h 43"/>
                <a:gd name="T84" fmla="*/ 2 w 40"/>
                <a:gd name="T85" fmla="*/ 19 h 43"/>
                <a:gd name="T86" fmla="*/ 21 w 40"/>
                <a:gd name="T87" fmla="*/ 11 h 43"/>
                <a:gd name="T88" fmla="*/ 28 w 40"/>
                <a:gd name="T89" fmla="*/ 12 h 43"/>
                <a:gd name="T90" fmla="*/ 11 w 40"/>
                <a:gd name="T91" fmla="*/ 12 h 43"/>
                <a:gd name="T92" fmla="*/ 18 w 40"/>
                <a:gd name="T93" fmla="*/ 10 h 43"/>
                <a:gd name="T94" fmla="*/ 26 w 40"/>
                <a:gd name="T95" fmla="*/ 9 h 43"/>
                <a:gd name="T96" fmla="*/ 27 w 40"/>
                <a:gd name="T97" fmla="*/ 10 h 43"/>
                <a:gd name="T98" fmla="*/ 22 w 40"/>
                <a:gd name="T99" fmla="*/ 9 h 43"/>
                <a:gd name="T100" fmla="*/ 6 w 40"/>
                <a:gd name="T101" fmla="*/ 12 h 43"/>
                <a:gd name="T102" fmla="*/ 23 w 40"/>
                <a:gd name="T103" fmla="*/ 7 h 43"/>
                <a:gd name="T104" fmla="*/ 22 w 40"/>
                <a:gd name="T105" fmla="*/ 8 h 43"/>
                <a:gd name="T106" fmla="*/ 21 w 40"/>
                <a:gd name="T107" fmla="*/ 8 h 43"/>
                <a:gd name="T108" fmla="*/ 4 w 40"/>
                <a:gd name="T109" fmla="*/ 14 h 43"/>
                <a:gd name="T110" fmla="*/ 22 w 40"/>
                <a:gd name="T111" fmla="*/ 7 h 43"/>
                <a:gd name="T112" fmla="*/ 3 w 40"/>
                <a:gd name="T113" fmla="*/ 16 h 43"/>
                <a:gd name="T114" fmla="*/ 18 w 40"/>
                <a:gd name="T115" fmla="*/ 42 h 43"/>
                <a:gd name="T116" fmla="*/ 22 w 40"/>
                <a:gd name="T117" fmla="*/ 4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0" h="43">
                  <a:moveTo>
                    <a:pt x="31" y="40"/>
                  </a:moveTo>
                  <a:cubicBezTo>
                    <a:pt x="31" y="40"/>
                    <a:pt x="32" y="39"/>
                    <a:pt x="33" y="39"/>
                  </a:cubicBezTo>
                  <a:cubicBezTo>
                    <a:pt x="32" y="39"/>
                    <a:pt x="32" y="39"/>
                    <a:pt x="32" y="39"/>
                  </a:cubicBezTo>
                  <a:cubicBezTo>
                    <a:pt x="32" y="40"/>
                    <a:pt x="31" y="40"/>
                    <a:pt x="31" y="40"/>
                  </a:cubicBezTo>
                  <a:moveTo>
                    <a:pt x="27" y="41"/>
                  </a:moveTo>
                  <a:cubicBezTo>
                    <a:pt x="29" y="40"/>
                    <a:pt x="31" y="39"/>
                    <a:pt x="33" y="38"/>
                  </a:cubicBezTo>
                  <a:cubicBezTo>
                    <a:pt x="34" y="37"/>
                    <a:pt x="34" y="37"/>
                    <a:pt x="34" y="37"/>
                  </a:cubicBezTo>
                  <a:cubicBezTo>
                    <a:pt x="34" y="37"/>
                    <a:pt x="34" y="37"/>
                    <a:pt x="34" y="37"/>
                  </a:cubicBezTo>
                  <a:cubicBezTo>
                    <a:pt x="34" y="37"/>
                    <a:pt x="34" y="37"/>
                    <a:pt x="34" y="37"/>
                  </a:cubicBezTo>
                  <a:cubicBezTo>
                    <a:pt x="34" y="37"/>
                    <a:pt x="33" y="38"/>
                    <a:pt x="33" y="38"/>
                  </a:cubicBezTo>
                  <a:cubicBezTo>
                    <a:pt x="32" y="39"/>
                    <a:pt x="31" y="40"/>
                    <a:pt x="30" y="40"/>
                  </a:cubicBezTo>
                  <a:cubicBezTo>
                    <a:pt x="30" y="41"/>
                    <a:pt x="30" y="41"/>
                    <a:pt x="30" y="41"/>
                  </a:cubicBezTo>
                  <a:cubicBezTo>
                    <a:pt x="29" y="41"/>
                    <a:pt x="28" y="41"/>
                    <a:pt x="27" y="41"/>
                  </a:cubicBezTo>
                  <a:moveTo>
                    <a:pt x="22" y="40"/>
                  </a:moveTo>
                  <a:cubicBezTo>
                    <a:pt x="22" y="40"/>
                    <a:pt x="21" y="40"/>
                    <a:pt x="21" y="39"/>
                  </a:cubicBezTo>
                  <a:cubicBezTo>
                    <a:pt x="23" y="38"/>
                    <a:pt x="25" y="38"/>
                    <a:pt x="27" y="37"/>
                  </a:cubicBezTo>
                  <a:cubicBezTo>
                    <a:pt x="26" y="38"/>
                    <a:pt x="24" y="39"/>
                    <a:pt x="22" y="40"/>
                  </a:cubicBezTo>
                  <a:moveTo>
                    <a:pt x="26" y="41"/>
                  </a:moveTo>
                  <a:cubicBezTo>
                    <a:pt x="26" y="41"/>
                    <a:pt x="25" y="41"/>
                    <a:pt x="25" y="41"/>
                  </a:cubicBezTo>
                  <a:cubicBezTo>
                    <a:pt x="26" y="40"/>
                    <a:pt x="28" y="39"/>
                    <a:pt x="29" y="39"/>
                  </a:cubicBezTo>
                  <a:cubicBezTo>
                    <a:pt x="31" y="38"/>
                    <a:pt x="32" y="37"/>
                    <a:pt x="33" y="36"/>
                  </a:cubicBezTo>
                  <a:cubicBezTo>
                    <a:pt x="33" y="37"/>
                    <a:pt x="32" y="37"/>
                    <a:pt x="31" y="38"/>
                  </a:cubicBezTo>
                  <a:cubicBezTo>
                    <a:pt x="29" y="39"/>
                    <a:pt x="28" y="40"/>
                    <a:pt x="26" y="41"/>
                  </a:cubicBezTo>
                  <a:moveTo>
                    <a:pt x="24" y="41"/>
                  </a:moveTo>
                  <a:cubicBezTo>
                    <a:pt x="24" y="40"/>
                    <a:pt x="23" y="40"/>
                    <a:pt x="23" y="40"/>
                  </a:cubicBezTo>
                  <a:cubicBezTo>
                    <a:pt x="26" y="38"/>
                    <a:pt x="29" y="37"/>
                    <a:pt x="33" y="35"/>
                  </a:cubicBezTo>
                  <a:cubicBezTo>
                    <a:pt x="32" y="35"/>
                    <a:pt x="32" y="36"/>
                    <a:pt x="31" y="36"/>
                  </a:cubicBezTo>
                  <a:cubicBezTo>
                    <a:pt x="29" y="38"/>
                    <a:pt x="26" y="39"/>
                    <a:pt x="24" y="41"/>
                  </a:cubicBezTo>
                  <a:moveTo>
                    <a:pt x="27" y="41"/>
                  </a:moveTo>
                  <a:cubicBezTo>
                    <a:pt x="28" y="40"/>
                    <a:pt x="28" y="40"/>
                    <a:pt x="28" y="40"/>
                  </a:cubicBezTo>
                  <a:cubicBezTo>
                    <a:pt x="30" y="38"/>
                    <a:pt x="33" y="37"/>
                    <a:pt x="36" y="35"/>
                  </a:cubicBezTo>
                  <a:cubicBezTo>
                    <a:pt x="35" y="35"/>
                    <a:pt x="35" y="36"/>
                    <a:pt x="35" y="36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33" y="37"/>
                    <a:pt x="32" y="38"/>
                    <a:pt x="30" y="39"/>
                  </a:cubicBezTo>
                  <a:cubicBezTo>
                    <a:pt x="30" y="40"/>
                    <a:pt x="29" y="40"/>
                    <a:pt x="28" y="40"/>
                  </a:cubicBezTo>
                  <a:cubicBezTo>
                    <a:pt x="28" y="41"/>
                    <a:pt x="27" y="41"/>
                    <a:pt x="27" y="41"/>
                  </a:cubicBezTo>
                  <a:cubicBezTo>
                    <a:pt x="27" y="41"/>
                    <a:pt x="27" y="41"/>
                    <a:pt x="27" y="41"/>
                  </a:cubicBezTo>
                  <a:cubicBezTo>
                    <a:pt x="27" y="41"/>
                    <a:pt x="27" y="41"/>
                    <a:pt x="27" y="41"/>
                  </a:cubicBezTo>
                  <a:moveTo>
                    <a:pt x="10" y="39"/>
                  </a:moveTo>
                  <a:cubicBezTo>
                    <a:pt x="9" y="39"/>
                    <a:pt x="9" y="39"/>
                    <a:pt x="9" y="39"/>
                  </a:cubicBezTo>
                  <a:cubicBezTo>
                    <a:pt x="12" y="37"/>
                    <a:pt x="15" y="36"/>
                    <a:pt x="18" y="35"/>
                  </a:cubicBezTo>
                  <a:cubicBezTo>
                    <a:pt x="17" y="35"/>
                    <a:pt x="17" y="35"/>
                    <a:pt x="16" y="36"/>
                  </a:cubicBezTo>
                  <a:cubicBezTo>
                    <a:pt x="15" y="36"/>
                    <a:pt x="14" y="37"/>
                    <a:pt x="13" y="37"/>
                  </a:cubicBezTo>
                  <a:cubicBezTo>
                    <a:pt x="12" y="38"/>
                    <a:pt x="11" y="39"/>
                    <a:pt x="10" y="39"/>
                  </a:cubicBezTo>
                  <a:moveTo>
                    <a:pt x="14" y="40"/>
                  </a:moveTo>
                  <a:cubicBezTo>
                    <a:pt x="14" y="40"/>
                    <a:pt x="14" y="40"/>
                    <a:pt x="13" y="40"/>
                  </a:cubicBezTo>
                  <a:cubicBezTo>
                    <a:pt x="16" y="39"/>
                    <a:pt x="18" y="38"/>
                    <a:pt x="21" y="37"/>
                  </a:cubicBezTo>
                  <a:cubicBezTo>
                    <a:pt x="23" y="36"/>
                    <a:pt x="25" y="35"/>
                    <a:pt x="27" y="34"/>
                  </a:cubicBezTo>
                  <a:cubicBezTo>
                    <a:pt x="25" y="35"/>
                    <a:pt x="23" y="36"/>
                    <a:pt x="22" y="37"/>
                  </a:cubicBezTo>
                  <a:cubicBezTo>
                    <a:pt x="21" y="38"/>
                    <a:pt x="20" y="38"/>
                    <a:pt x="19" y="39"/>
                  </a:cubicBezTo>
                  <a:cubicBezTo>
                    <a:pt x="19" y="39"/>
                    <a:pt x="18" y="40"/>
                    <a:pt x="18" y="40"/>
                  </a:cubicBezTo>
                  <a:cubicBezTo>
                    <a:pt x="17" y="40"/>
                    <a:pt x="16" y="40"/>
                    <a:pt x="14" y="40"/>
                  </a:cubicBezTo>
                  <a:moveTo>
                    <a:pt x="13" y="40"/>
                  </a:moveTo>
                  <a:cubicBezTo>
                    <a:pt x="13" y="40"/>
                    <a:pt x="13" y="40"/>
                    <a:pt x="13" y="40"/>
                  </a:cubicBezTo>
                  <a:cubicBezTo>
                    <a:pt x="12" y="40"/>
                    <a:pt x="12" y="40"/>
                    <a:pt x="11" y="40"/>
                  </a:cubicBezTo>
                  <a:cubicBezTo>
                    <a:pt x="13" y="39"/>
                    <a:pt x="15" y="38"/>
                    <a:pt x="16" y="37"/>
                  </a:cubicBezTo>
                  <a:cubicBezTo>
                    <a:pt x="19" y="36"/>
                    <a:pt x="21" y="35"/>
                    <a:pt x="24" y="34"/>
                  </a:cubicBezTo>
                  <a:cubicBezTo>
                    <a:pt x="22" y="35"/>
                    <a:pt x="21" y="35"/>
                    <a:pt x="19" y="36"/>
                  </a:cubicBezTo>
                  <a:cubicBezTo>
                    <a:pt x="18" y="37"/>
                    <a:pt x="17" y="37"/>
                    <a:pt x="16" y="38"/>
                  </a:cubicBezTo>
                  <a:cubicBezTo>
                    <a:pt x="15" y="39"/>
                    <a:pt x="14" y="39"/>
                    <a:pt x="13" y="40"/>
                  </a:cubicBezTo>
                  <a:cubicBezTo>
                    <a:pt x="13" y="40"/>
                    <a:pt x="13" y="40"/>
                    <a:pt x="13" y="40"/>
                  </a:cubicBezTo>
                  <a:moveTo>
                    <a:pt x="25" y="41"/>
                  </a:moveTo>
                  <a:cubicBezTo>
                    <a:pt x="26" y="40"/>
                    <a:pt x="28" y="39"/>
                    <a:pt x="29" y="38"/>
                  </a:cubicBezTo>
                  <a:cubicBezTo>
                    <a:pt x="31" y="37"/>
                    <a:pt x="32" y="36"/>
                    <a:pt x="33" y="35"/>
                  </a:cubicBezTo>
                  <a:cubicBezTo>
                    <a:pt x="34" y="35"/>
                    <a:pt x="34" y="35"/>
                    <a:pt x="35" y="34"/>
                  </a:cubicBezTo>
                  <a:cubicBezTo>
                    <a:pt x="35" y="34"/>
                    <a:pt x="35" y="34"/>
                    <a:pt x="35" y="34"/>
                  </a:cubicBezTo>
                  <a:cubicBezTo>
                    <a:pt x="36" y="34"/>
                    <a:pt x="36" y="34"/>
                    <a:pt x="36" y="33"/>
                  </a:cubicBezTo>
                  <a:cubicBezTo>
                    <a:pt x="36" y="34"/>
                    <a:pt x="36" y="34"/>
                    <a:pt x="36" y="35"/>
                  </a:cubicBezTo>
                  <a:cubicBezTo>
                    <a:pt x="36" y="34"/>
                    <a:pt x="36" y="34"/>
                    <a:pt x="36" y="34"/>
                  </a:cubicBezTo>
                  <a:cubicBezTo>
                    <a:pt x="33" y="36"/>
                    <a:pt x="31" y="37"/>
                    <a:pt x="28" y="39"/>
                  </a:cubicBezTo>
                  <a:cubicBezTo>
                    <a:pt x="27" y="39"/>
                    <a:pt x="25" y="40"/>
                    <a:pt x="25" y="41"/>
                  </a:cubicBezTo>
                  <a:moveTo>
                    <a:pt x="23" y="40"/>
                  </a:moveTo>
                  <a:cubicBezTo>
                    <a:pt x="23" y="40"/>
                    <a:pt x="24" y="39"/>
                    <a:pt x="24" y="39"/>
                  </a:cubicBezTo>
                  <a:cubicBezTo>
                    <a:pt x="25" y="39"/>
                    <a:pt x="25" y="38"/>
                    <a:pt x="26" y="38"/>
                  </a:cubicBezTo>
                  <a:cubicBezTo>
                    <a:pt x="28" y="37"/>
                    <a:pt x="30" y="36"/>
                    <a:pt x="31" y="35"/>
                  </a:cubicBezTo>
                  <a:cubicBezTo>
                    <a:pt x="33" y="34"/>
                    <a:pt x="35" y="33"/>
                    <a:pt x="37" y="32"/>
                  </a:cubicBezTo>
                  <a:cubicBezTo>
                    <a:pt x="37" y="32"/>
                    <a:pt x="37" y="33"/>
                    <a:pt x="37" y="33"/>
                  </a:cubicBezTo>
                  <a:cubicBezTo>
                    <a:pt x="36" y="33"/>
                    <a:pt x="35" y="34"/>
                    <a:pt x="35" y="34"/>
                  </a:cubicBezTo>
                  <a:cubicBezTo>
                    <a:pt x="32" y="35"/>
                    <a:pt x="30" y="36"/>
                    <a:pt x="27" y="37"/>
                  </a:cubicBezTo>
                  <a:cubicBezTo>
                    <a:pt x="26" y="38"/>
                    <a:pt x="25" y="39"/>
                    <a:pt x="23" y="40"/>
                  </a:cubicBezTo>
                  <a:cubicBezTo>
                    <a:pt x="23" y="40"/>
                    <a:pt x="23" y="40"/>
                    <a:pt x="23" y="40"/>
                  </a:cubicBezTo>
                  <a:moveTo>
                    <a:pt x="31" y="33"/>
                  </a:moveTo>
                  <a:cubicBezTo>
                    <a:pt x="31" y="32"/>
                    <a:pt x="32" y="32"/>
                    <a:pt x="33" y="31"/>
                  </a:cubicBezTo>
                  <a:cubicBezTo>
                    <a:pt x="33" y="31"/>
                    <a:pt x="34" y="31"/>
                    <a:pt x="35" y="31"/>
                  </a:cubicBezTo>
                  <a:cubicBezTo>
                    <a:pt x="33" y="31"/>
                    <a:pt x="32" y="32"/>
                    <a:pt x="31" y="33"/>
                  </a:cubicBezTo>
                  <a:moveTo>
                    <a:pt x="8" y="37"/>
                  </a:moveTo>
                  <a:cubicBezTo>
                    <a:pt x="7" y="36"/>
                    <a:pt x="7" y="36"/>
                    <a:pt x="7" y="36"/>
                  </a:cubicBezTo>
                  <a:cubicBezTo>
                    <a:pt x="7" y="36"/>
                    <a:pt x="7" y="36"/>
                    <a:pt x="7" y="36"/>
                  </a:cubicBezTo>
                  <a:cubicBezTo>
                    <a:pt x="9" y="35"/>
                    <a:pt x="12" y="34"/>
                    <a:pt x="14" y="33"/>
                  </a:cubicBezTo>
                  <a:cubicBezTo>
                    <a:pt x="16" y="32"/>
                    <a:pt x="18" y="31"/>
                    <a:pt x="20" y="30"/>
                  </a:cubicBezTo>
                  <a:cubicBezTo>
                    <a:pt x="18" y="31"/>
                    <a:pt x="16" y="32"/>
                    <a:pt x="14" y="33"/>
                  </a:cubicBezTo>
                  <a:cubicBezTo>
                    <a:pt x="12" y="34"/>
                    <a:pt x="10" y="36"/>
                    <a:pt x="8" y="37"/>
                  </a:cubicBezTo>
                  <a:moveTo>
                    <a:pt x="19" y="40"/>
                  </a:moveTo>
                  <a:cubicBezTo>
                    <a:pt x="19" y="39"/>
                    <a:pt x="19" y="39"/>
                    <a:pt x="19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20" y="39"/>
                    <a:pt x="21" y="39"/>
                    <a:pt x="21" y="38"/>
                  </a:cubicBezTo>
                  <a:cubicBezTo>
                    <a:pt x="23" y="37"/>
                    <a:pt x="24" y="37"/>
                    <a:pt x="26" y="36"/>
                  </a:cubicBezTo>
                  <a:cubicBezTo>
                    <a:pt x="27" y="35"/>
                    <a:pt x="28" y="35"/>
                    <a:pt x="30" y="34"/>
                  </a:cubicBezTo>
                  <a:cubicBezTo>
                    <a:pt x="32" y="32"/>
                    <a:pt x="35" y="31"/>
                    <a:pt x="38" y="30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6" y="32"/>
                    <a:pt x="36" y="32"/>
                    <a:pt x="36" y="32"/>
                  </a:cubicBezTo>
                  <a:cubicBezTo>
                    <a:pt x="36" y="32"/>
                    <a:pt x="36" y="32"/>
                    <a:pt x="36" y="32"/>
                  </a:cubicBezTo>
                  <a:cubicBezTo>
                    <a:pt x="34" y="33"/>
                    <a:pt x="32" y="34"/>
                    <a:pt x="30" y="35"/>
                  </a:cubicBezTo>
                  <a:cubicBezTo>
                    <a:pt x="27" y="37"/>
                    <a:pt x="24" y="38"/>
                    <a:pt x="21" y="39"/>
                  </a:cubicBezTo>
                  <a:cubicBezTo>
                    <a:pt x="21" y="39"/>
                    <a:pt x="21" y="39"/>
                    <a:pt x="21" y="39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19" y="40"/>
                    <a:pt x="19" y="40"/>
                    <a:pt x="19" y="40"/>
                  </a:cubicBezTo>
                  <a:moveTo>
                    <a:pt x="29" y="30"/>
                  </a:moveTo>
                  <a:cubicBezTo>
                    <a:pt x="30" y="30"/>
                    <a:pt x="30" y="30"/>
                    <a:pt x="31" y="29"/>
                  </a:cubicBezTo>
                  <a:cubicBezTo>
                    <a:pt x="30" y="30"/>
                    <a:pt x="30" y="30"/>
                    <a:pt x="29" y="30"/>
                  </a:cubicBezTo>
                  <a:moveTo>
                    <a:pt x="21" y="38"/>
                  </a:moveTo>
                  <a:cubicBezTo>
                    <a:pt x="22" y="37"/>
                    <a:pt x="22" y="37"/>
                    <a:pt x="22" y="37"/>
                  </a:cubicBezTo>
                  <a:cubicBezTo>
                    <a:pt x="24" y="36"/>
                    <a:pt x="26" y="35"/>
                    <a:pt x="27" y="34"/>
                  </a:cubicBezTo>
                  <a:cubicBezTo>
                    <a:pt x="28" y="34"/>
                    <a:pt x="28" y="34"/>
                    <a:pt x="29" y="33"/>
                  </a:cubicBezTo>
                  <a:cubicBezTo>
                    <a:pt x="30" y="33"/>
                    <a:pt x="30" y="33"/>
                    <a:pt x="30" y="33"/>
                  </a:cubicBezTo>
                  <a:cubicBezTo>
                    <a:pt x="32" y="32"/>
                    <a:pt x="35" y="31"/>
                    <a:pt x="37" y="30"/>
                  </a:cubicBezTo>
                  <a:cubicBezTo>
                    <a:pt x="38" y="29"/>
                    <a:pt x="38" y="29"/>
                    <a:pt x="38" y="29"/>
                  </a:cubicBezTo>
                  <a:cubicBezTo>
                    <a:pt x="38" y="30"/>
                    <a:pt x="38" y="30"/>
                    <a:pt x="38" y="30"/>
                  </a:cubicBezTo>
                  <a:cubicBezTo>
                    <a:pt x="34" y="31"/>
                    <a:pt x="31" y="33"/>
                    <a:pt x="28" y="35"/>
                  </a:cubicBezTo>
                  <a:cubicBezTo>
                    <a:pt x="26" y="36"/>
                    <a:pt x="23" y="37"/>
                    <a:pt x="21" y="38"/>
                  </a:cubicBezTo>
                  <a:moveTo>
                    <a:pt x="6" y="36"/>
                  </a:moveTo>
                  <a:cubicBezTo>
                    <a:pt x="6" y="35"/>
                    <a:pt x="6" y="35"/>
                    <a:pt x="5" y="35"/>
                  </a:cubicBezTo>
                  <a:cubicBezTo>
                    <a:pt x="8" y="34"/>
                    <a:pt x="10" y="33"/>
                    <a:pt x="12" y="32"/>
                  </a:cubicBezTo>
                  <a:cubicBezTo>
                    <a:pt x="15" y="31"/>
                    <a:pt x="17" y="30"/>
                    <a:pt x="20" y="29"/>
                  </a:cubicBezTo>
                  <a:cubicBezTo>
                    <a:pt x="18" y="30"/>
                    <a:pt x="15" y="31"/>
                    <a:pt x="13" y="32"/>
                  </a:cubicBezTo>
                  <a:cubicBezTo>
                    <a:pt x="11" y="33"/>
                    <a:pt x="8" y="34"/>
                    <a:pt x="6" y="36"/>
                  </a:cubicBezTo>
                  <a:moveTo>
                    <a:pt x="13" y="40"/>
                  </a:moveTo>
                  <a:cubicBezTo>
                    <a:pt x="13" y="40"/>
                    <a:pt x="14" y="40"/>
                    <a:pt x="14" y="40"/>
                  </a:cubicBezTo>
                  <a:cubicBezTo>
                    <a:pt x="15" y="39"/>
                    <a:pt x="16" y="38"/>
                    <a:pt x="17" y="38"/>
                  </a:cubicBezTo>
                  <a:cubicBezTo>
                    <a:pt x="18" y="37"/>
                    <a:pt x="19" y="37"/>
                    <a:pt x="20" y="36"/>
                  </a:cubicBezTo>
                  <a:cubicBezTo>
                    <a:pt x="22" y="35"/>
                    <a:pt x="24" y="34"/>
                    <a:pt x="27" y="33"/>
                  </a:cubicBezTo>
                  <a:cubicBezTo>
                    <a:pt x="27" y="32"/>
                    <a:pt x="27" y="32"/>
                    <a:pt x="27" y="32"/>
                  </a:cubicBezTo>
                  <a:cubicBezTo>
                    <a:pt x="31" y="31"/>
                    <a:pt x="34" y="30"/>
                    <a:pt x="38" y="28"/>
                  </a:cubicBezTo>
                  <a:cubicBezTo>
                    <a:pt x="38" y="28"/>
                    <a:pt x="38" y="29"/>
                    <a:pt x="38" y="29"/>
                  </a:cubicBezTo>
                  <a:cubicBezTo>
                    <a:pt x="37" y="29"/>
                    <a:pt x="37" y="29"/>
                    <a:pt x="37" y="29"/>
                  </a:cubicBezTo>
                  <a:cubicBezTo>
                    <a:pt x="37" y="29"/>
                    <a:pt x="37" y="29"/>
                    <a:pt x="37" y="29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35" y="30"/>
                    <a:pt x="34" y="31"/>
                    <a:pt x="34" y="31"/>
                  </a:cubicBezTo>
                  <a:cubicBezTo>
                    <a:pt x="32" y="31"/>
                    <a:pt x="31" y="32"/>
                    <a:pt x="30" y="33"/>
                  </a:cubicBezTo>
                  <a:cubicBezTo>
                    <a:pt x="29" y="33"/>
                    <a:pt x="29" y="33"/>
                    <a:pt x="28" y="33"/>
                  </a:cubicBezTo>
                  <a:cubicBezTo>
                    <a:pt x="27" y="34"/>
                    <a:pt x="26" y="34"/>
                    <a:pt x="25" y="35"/>
                  </a:cubicBezTo>
                  <a:cubicBezTo>
                    <a:pt x="23" y="36"/>
                    <a:pt x="21" y="37"/>
                    <a:pt x="19" y="38"/>
                  </a:cubicBezTo>
                  <a:cubicBezTo>
                    <a:pt x="18" y="38"/>
                    <a:pt x="17" y="39"/>
                    <a:pt x="16" y="39"/>
                  </a:cubicBezTo>
                  <a:cubicBezTo>
                    <a:pt x="15" y="39"/>
                    <a:pt x="15" y="40"/>
                    <a:pt x="14" y="40"/>
                  </a:cubicBezTo>
                  <a:cubicBezTo>
                    <a:pt x="14" y="40"/>
                    <a:pt x="13" y="40"/>
                    <a:pt x="13" y="40"/>
                  </a:cubicBezTo>
                  <a:moveTo>
                    <a:pt x="9" y="38"/>
                  </a:moveTo>
                  <a:cubicBezTo>
                    <a:pt x="9" y="38"/>
                    <a:pt x="8" y="38"/>
                    <a:pt x="8" y="37"/>
                  </a:cubicBezTo>
                  <a:cubicBezTo>
                    <a:pt x="10" y="37"/>
                    <a:pt x="12" y="35"/>
                    <a:pt x="14" y="34"/>
                  </a:cubicBezTo>
                  <a:cubicBezTo>
                    <a:pt x="17" y="33"/>
                    <a:pt x="20" y="32"/>
                    <a:pt x="23" y="31"/>
                  </a:cubicBezTo>
                  <a:cubicBezTo>
                    <a:pt x="26" y="30"/>
                    <a:pt x="28" y="28"/>
                    <a:pt x="31" y="27"/>
                  </a:cubicBezTo>
                  <a:cubicBezTo>
                    <a:pt x="30" y="28"/>
                    <a:pt x="29" y="28"/>
                    <a:pt x="28" y="29"/>
                  </a:cubicBezTo>
                  <a:cubicBezTo>
                    <a:pt x="26" y="30"/>
                    <a:pt x="24" y="30"/>
                    <a:pt x="22" y="31"/>
                  </a:cubicBezTo>
                  <a:cubicBezTo>
                    <a:pt x="20" y="32"/>
                    <a:pt x="17" y="33"/>
                    <a:pt x="15" y="35"/>
                  </a:cubicBezTo>
                  <a:cubicBezTo>
                    <a:pt x="13" y="36"/>
                    <a:pt x="10" y="37"/>
                    <a:pt x="9" y="38"/>
                  </a:cubicBezTo>
                  <a:moveTo>
                    <a:pt x="11" y="39"/>
                  </a:moveTo>
                  <a:cubicBezTo>
                    <a:pt x="12" y="38"/>
                    <a:pt x="12" y="38"/>
                    <a:pt x="12" y="38"/>
                  </a:cubicBezTo>
                  <a:cubicBezTo>
                    <a:pt x="14" y="37"/>
                    <a:pt x="16" y="36"/>
                    <a:pt x="18" y="35"/>
                  </a:cubicBezTo>
                  <a:cubicBezTo>
                    <a:pt x="19" y="35"/>
                    <a:pt x="19" y="34"/>
                    <a:pt x="20" y="34"/>
                  </a:cubicBezTo>
                  <a:cubicBezTo>
                    <a:pt x="22" y="33"/>
                    <a:pt x="23" y="32"/>
                    <a:pt x="25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8" y="30"/>
                    <a:pt x="31" y="29"/>
                    <a:pt x="34" y="28"/>
                  </a:cubicBezTo>
                  <a:cubicBezTo>
                    <a:pt x="35" y="28"/>
                    <a:pt x="36" y="27"/>
                    <a:pt x="36" y="27"/>
                  </a:cubicBezTo>
                  <a:cubicBezTo>
                    <a:pt x="37" y="27"/>
                    <a:pt x="38" y="26"/>
                    <a:pt x="38" y="26"/>
                  </a:cubicBezTo>
                  <a:cubicBezTo>
                    <a:pt x="38" y="27"/>
                    <a:pt x="38" y="27"/>
                    <a:pt x="38" y="28"/>
                  </a:cubicBezTo>
                  <a:cubicBezTo>
                    <a:pt x="35" y="29"/>
                    <a:pt x="31" y="30"/>
                    <a:pt x="28" y="32"/>
                  </a:cubicBezTo>
                  <a:cubicBezTo>
                    <a:pt x="26" y="33"/>
                    <a:pt x="24" y="34"/>
                    <a:pt x="22" y="34"/>
                  </a:cubicBezTo>
                  <a:cubicBezTo>
                    <a:pt x="20" y="35"/>
                    <a:pt x="18" y="36"/>
                    <a:pt x="16" y="37"/>
                  </a:cubicBezTo>
                  <a:cubicBezTo>
                    <a:pt x="15" y="37"/>
                    <a:pt x="14" y="38"/>
                    <a:pt x="13" y="38"/>
                  </a:cubicBezTo>
                  <a:cubicBezTo>
                    <a:pt x="12" y="39"/>
                    <a:pt x="11" y="39"/>
                    <a:pt x="11" y="39"/>
                  </a:cubicBezTo>
                  <a:moveTo>
                    <a:pt x="36" y="27"/>
                  </a:moveTo>
                  <a:cubicBezTo>
                    <a:pt x="37" y="26"/>
                    <a:pt x="37" y="26"/>
                    <a:pt x="37" y="26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8" y="26"/>
                    <a:pt x="37" y="26"/>
                    <a:pt x="37" y="27"/>
                  </a:cubicBezTo>
                  <a:cubicBezTo>
                    <a:pt x="36" y="27"/>
                    <a:pt x="36" y="27"/>
                    <a:pt x="36" y="27"/>
                  </a:cubicBezTo>
                  <a:moveTo>
                    <a:pt x="4" y="33"/>
                  </a:moveTo>
                  <a:cubicBezTo>
                    <a:pt x="4" y="32"/>
                    <a:pt x="4" y="32"/>
                    <a:pt x="4" y="32"/>
                  </a:cubicBezTo>
                  <a:cubicBezTo>
                    <a:pt x="4" y="31"/>
                    <a:pt x="5" y="31"/>
                    <a:pt x="6" y="31"/>
                  </a:cubicBezTo>
                  <a:cubicBezTo>
                    <a:pt x="7" y="30"/>
                    <a:pt x="9" y="30"/>
                    <a:pt x="10" y="29"/>
                  </a:cubicBezTo>
                  <a:cubicBezTo>
                    <a:pt x="13" y="28"/>
                    <a:pt x="17" y="26"/>
                    <a:pt x="20" y="25"/>
                  </a:cubicBezTo>
                  <a:cubicBezTo>
                    <a:pt x="21" y="25"/>
                    <a:pt x="21" y="25"/>
                    <a:pt x="22" y="25"/>
                  </a:cubicBezTo>
                  <a:cubicBezTo>
                    <a:pt x="21" y="25"/>
                    <a:pt x="21" y="25"/>
                    <a:pt x="21" y="25"/>
                  </a:cubicBezTo>
                  <a:cubicBezTo>
                    <a:pt x="18" y="26"/>
                    <a:pt x="15" y="27"/>
                    <a:pt x="12" y="29"/>
                  </a:cubicBezTo>
                  <a:cubicBezTo>
                    <a:pt x="9" y="30"/>
                    <a:pt x="7" y="31"/>
                    <a:pt x="4" y="33"/>
                  </a:cubicBezTo>
                  <a:moveTo>
                    <a:pt x="10" y="38"/>
                  </a:moveTo>
                  <a:cubicBezTo>
                    <a:pt x="9" y="38"/>
                    <a:pt x="10" y="38"/>
                    <a:pt x="10" y="38"/>
                  </a:cubicBezTo>
                  <a:cubicBezTo>
                    <a:pt x="11" y="37"/>
                    <a:pt x="12" y="37"/>
                    <a:pt x="13" y="36"/>
                  </a:cubicBezTo>
                  <a:cubicBezTo>
                    <a:pt x="15" y="35"/>
                    <a:pt x="16" y="34"/>
                    <a:pt x="19" y="33"/>
                  </a:cubicBezTo>
                  <a:cubicBezTo>
                    <a:pt x="21" y="32"/>
                    <a:pt x="23" y="31"/>
                    <a:pt x="26" y="30"/>
                  </a:cubicBezTo>
                  <a:cubicBezTo>
                    <a:pt x="28" y="29"/>
                    <a:pt x="30" y="28"/>
                    <a:pt x="32" y="27"/>
                  </a:cubicBezTo>
                  <a:cubicBezTo>
                    <a:pt x="32" y="27"/>
                    <a:pt x="33" y="27"/>
                    <a:pt x="34" y="26"/>
                  </a:cubicBezTo>
                  <a:cubicBezTo>
                    <a:pt x="35" y="26"/>
                    <a:pt x="37" y="25"/>
                    <a:pt x="38" y="24"/>
                  </a:cubicBezTo>
                  <a:cubicBezTo>
                    <a:pt x="38" y="24"/>
                    <a:pt x="38" y="24"/>
                    <a:pt x="38" y="24"/>
                  </a:cubicBezTo>
                  <a:cubicBezTo>
                    <a:pt x="38" y="25"/>
                    <a:pt x="38" y="25"/>
                    <a:pt x="38" y="26"/>
                  </a:cubicBezTo>
                  <a:cubicBezTo>
                    <a:pt x="37" y="26"/>
                    <a:pt x="37" y="26"/>
                    <a:pt x="36" y="27"/>
                  </a:cubicBezTo>
                  <a:cubicBezTo>
                    <a:pt x="35" y="27"/>
                    <a:pt x="35" y="27"/>
                    <a:pt x="34" y="28"/>
                  </a:cubicBezTo>
                  <a:cubicBezTo>
                    <a:pt x="34" y="28"/>
                    <a:pt x="33" y="28"/>
                    <a:pt x="33" y="28"/>
                  </a:cubicBezTo>
                  <a:cubicBezTo>
                    <a:pt x="30" y="29"/>
                    <a:pt x="28" y="30"/>
                    <a:pt x="25" y="31"/>
                  </a:cubicBezTo>
                  <a:cubicBezTo>
                    <a:pt x="25" y="32"/>
                    <a:pt x="24" y="32"/>
                    <a:pt x="24" y="32"/>
                  </a:cubicBezTo>
                  <a:cubicBezTo>
                    <a:pt x="23" y="32"/>
                    <a:pt x="21" y="33"/>
                    <a:pt x="20" y="33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7" y="35"/>
                    <a:pt x="14" y="36"/>
                    <a:pt x="12" y="37"/>
                  </a:cubicBezTo>
                  <a:cubicBezTo>
                    <a:pt x="11" y="37"/>
                    <a:pt x="11" y="38"/>
                    <a:pt x="10" y="38"/>
                  </a:cubicBezTo>
                  <a:cubicBezTo>
                    <a:pt x="10" y="38"/>
                    <a:pt x="10" y="38"/>
                    <a:pt x="10" y="38"/>
                  </a:cubicBezTo>
                  <a:moveTo>
                    <a:pt x="30" y="26"/>
                  </a:moveTo>
                  <a:cubicBezTo>
                    <a:pt x="32" y="25"/>
                    <a:pt x="33" y="24"/>
                    <a:pt x="35" y="24"/>
                  </a:cubicBezTo>
                  <a:cubicBezTo>
                    <a:pt x="34" y="24"/>
                    <a:pt x="34" y="24"/>
                    <a:pt x="34" y="24"/>
                  </a:cubicBezTo>
                  <a:cubicBezTo>
                    <a:pt x="33" y="24"/>
                    <a:pt x="32" y="25"/>
                    <a:pt x="30" y="26"/>
                  </a:cubicBezTo>
                  <a:moveTo>
                    <a:pt x="3" y="30"/>
                  </a:moveTo>
                  <a:cubicBezTo>
                    <a:pt x="4" y="30"/>
                    <a:pt x="5" y="29"/>
                    <a:pt x="6" y="29"/>
                  </a:cubicBezTo>
                  <a:cubicBezTo>
                    <a:pt x="8" y="28"/>
                    <a:pt x="10" y="27"/>
                    <a:pt x="11" y="27"/>
                  </a:cubicBezTo>
                  <a:cubicBezTo>
                    <a:pt x="14" y="26"/>
                    <a:pt x="17" y="24"/>
                    <a:pt x="20" y="23"/>
                  </a:cubicBezTo>
                  <a:cubicBezTo>
                    <a:pt x="21" y="23"/>
                    <a:pt x="21" y="23"/>
                    <a:pt x="22" y="22"/>
                  </a:cubicBezTo>
                  <a:cubicBezTo>
                    <a:pt x="21" y="23"/>
                    <a:pt x="20" y="23"/>
                    <a:pt x="19" y="24"/>
                  </a:cubicBezTo>
                  <a:cubicBezTo>
                    <a:pt x="16" y="25"/>
                    <a:pt x="13" y="26"/>
                    <a:pt x="10" y="27"/>
                  </a:cubicBezTo>
                  <a:cubicBezTo>
                    <a:pt x="9" y="28"/>
                    <a:pt x="8" y="29"/>
                    <a:pt x="7" y="29"/>
                  </a:cubicBezTo>
                  <a:cubicBezTo>
                    <a:pt x="6" y="30"/>
                    <a:pt x="4" y="30"/>
                    <a:pt x="3" y="31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3" y="30"/>
                    <a:pt x="3" y="30"/>
                    <a:pt x="3" y="30"/>
                  </a:cubicBezTo>
                  <a:moveTo>
                    <a:pt x="8" y="37"/>
                  </a:moveTo>
                  <a:cubicBezTo>
                    <a:pt x="8" y="37"/>
                    <a:pt x="8" y="37"/>
                    <a:pt x="8" y="37"/>
                  </a:cubicBezTo>
                  <a:cubicBezTo>
                    <a:pt x="9" y="36"/>
                    <a:pt x="9" y="36"/>
                    <a:pt x="10" y="36"/>
                  </a:cubicBezTo>
                  <a:cubicBezTo>
                    <a:pt x="14" y="33"/>
                    <a:pt x="18" y="31"/>
                    <a:pt x="23" y="29"/>
                  </a:cubicBezTo>
                  <a:cubicBezTo>
                    <a:pt x="24" y="29"/>
                    <a:pt x="24" y="28"/>
                    <a:pt x="25" y="28"/>
                  </a:cubicBezTo>
                  <a:cubicBezTo>
                    <a:pt x="27" y="27"/>
                    <a:pt x="29" y="26"/>
                    <a:pt x="31" y="26"/>
                  </a:cubicBezTo>
                  <a:cubicBezTo>
                    <a:pt x="33" y="25"/>
                    <a:pt x="36" y="24"/>
                    <a:pt x="38" y="22"/>
                  </a:cubicBezTo>
                  <a:cubicBezTo>
                    <a:pt x="38" y="23"/>
                    <a:pt x="38" y="23"/>
                    <a:pt x="38" y="24"/>
                  </a:cubicBezTo>
                  <a:cubicBezTo>
                    <a:pt x="38" y="24"/>
                    <a:pt x="38" y="24"/>
                    <a:pt x="38" y="24"/>
                  </a:cubicBezTo>
                  <a:cubicBezTo>
                    <a:pt x="37" y="24"/>
                    <a:pt x="36" y="25"/>
                    <a:pt x="35" y="25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33" y="26"/>
                    <a:pt x="33" y="27"/>
                    <a:pt x="32" y="27"/>
                  </a:cubicBezTo>
                  <a:cubicBezTo>
                    <a:pt x="27" y="29"/>
                    <a:pt x="22" y="31"/>
                    <a:pt x="18" y="32"/>
                  </a:cubicBezTo>
                  <a:cubicBezTo>
                    <a:pt x="16" y="33"/>
                    <a:pt x="14" y="34"/>
                    <a:pt x="12" y="35"/>
                  </a:cubicBezTo>
                  <a:cubicBezTo>
                    <a:pt x="11" y="36"/>
                    <a:pt x="10" y="36"/>
                    <a:pt x="9" y="37"/>
                  </a:cubicBezTo>
                  <a:cubicBezTo>
                    <a:pt x="9" y="37"/>
                    <a:pt x="8" y="37"/>
                    <a:pt x="8" y="37"/>
                  </a:cubicBezTo>
                  <a:moveTo>
                    <a:pt x="28" y="25"/>
                  </a:moveTo>
                  <a:cubicBezTo>
                    <a:pt x="29" y="25"/>
                    <a:pt x="30" y="24"/>
                    <a:pt x="31" y="24"/>
                  </a:cubicBezTo>
                  <a:cubicBezTo>
                    <a:pt x="32" y="23"/>
                    <a:pt x="33" y="23"/>
                    <a:pt x="34" y="22"/>
                  </a:cubicBezTo>
                  <a:cubicBezTo>
                    <a:pt x="35" y="22"/>
                    <a:pt x="35" y="22"/>
                    <a:pt x="36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3" y="23"/>
                    <a:pt x="30" y="24"/>
                    <a:pt x="28" y="25"/>
                  </a:cubicBezTo>
                  <a:moveTo>
                    <a:pt x="7" y="36"/>
                  </a:moveTo>
                  <a:cubicBezTo>
                    <a:pt x="7" y="35"/>
                    <a:pt x="8" y="35"/>
                    <a:pt x="8" y="35"/>
                  </a:cubicBezTo>
                  <a:cubicBezTo>
                    <a:pt x="9" y="34"/>
                    <a:pt x="10" y="34"/>
                    <a:pt x="11" y="33"/>
                  </a:cubicBezTo>
                  <a:cubicBezTo>
                    <a:pt x="15" y="31"/>
                    <a:pt x="19" y="29"/>
                    <a:pt x="24" y="27"/>
                  </a:cubicBezTo>
                  <a:cubicBezTo>
                    <a:pt x="28" y="25"/>
                    <a:pt x="33" y="23"/>
                    <a:pt x="37" y="21"/>
                  </a:cubicBezTo>
                  <a:cubicBezTo>
                    <a:pt x="38" y="21"/>
                    <a:pt x="38" y="21"/>
                    <a:pt x="38" y="21"/>
                  </a:cubicBezTo>
                  <a:cubicBezTo>
                    <a:pt x="38" y="21"/>
                    <a:pt x="38" y="21"/>
                    <a:pt x="38" y="21"/>
                  </a:cubicBezTo>
                  <a:cubicBezTo>
                    <a:pt x="38" y="21"/>
                    <a:pt x="38" y="21"/>
                    <a:pt x="38" y="22"/>
                  </a:cubicBezTo>
                  <a:cubicBezTo>
                    <a:pt x="38" y="22"/>
                    <a:pt x="38" y="22"/>
                    <a:pt x="38" y="22"/>
                  </a:cubicBezTo>
                  <a:cubicBezTo>
                    <a:pt x="36" y="23"/>
                    <a:pt x="33" y="24"/>
                    <a:pt x="31" y="25"/>
                  </a:cubicBezTo>
                  <a:cubicBezTo>
                    <a:pt x="29" y="26"/>
                    <a:pt x="26" y="27"/>
                    <a:pt x="24" y="28"/>
                  </a:cubicBezTo>
                  <a:cubicBezTo>
                    <a:pt x="21" y="30"/>
                    <a:pt x="17" y="31"/>
                    <a:pt x="14" y="32"/>
                  </a:cubicBezTo>
                  <a:cubicBezTo>
                    <a:pt x="12" y="33"/>
                    <a:pt x="10" y="34"/>
                    <a:pt x="8" y="35"/>
                  </a:cubicBezTo>
                  <a:cubicBezTo>
                    <a:pt x="7" y="36"/>
                    <a:pt x="7" y="36"/>
                    <a:pt x="7" y="36"/>
                  </a:cubicBezTo>
                  <a:moveTo>
                    <a:pt x="2" y="29"/>
                  </a:moveTo>
                  <a:cubicBezTo>
                    <a:pt x="2" y="29"/>
                    <a:pt x="2" y="28"/>
                    <a:pt x="2" y="28"/>
                  </a:cubicBezTo>
                  <a:cubicBezTo>
                    <a:pt x="6" y="26"/>
                    <a:pt x="10" y="25"/>
                    <a:pt x="14" y="23"/>
                  </a:cubicBezTo>
                  <a:cubicBezTo>
                    <a:pt x="15" y="22"/>
                    <a:pt x="17" y="21"/>
                    <a:pt x="19" y="21"/>
                  </a:cubicBezTo>
                  <a:cubicBezTo>
                    <a:pt x="15" y="23"/>
                    <a:pt x="10" y="25"/>
                    <a:pt x="6" y="27"/>
                  </a:cubicBezTo>
                  <a:cubicBezTo>
                    <a:pt x="5" y="28"/>
                    <a:pt x="5" y="28"/>
                    <a:pt x="5" y="28"/>
                  </a:cubicBezTo>
                  <a:cubicBezTo>
                    <a:pt x="4" y="28"/>
                    <a:pt x="3" y="29"/>
                    <a:pt x="2" y="29"/>
                  </a:cubicBezTo>
                  <a:moveTo>
                    <a:pt x="5" y="34"/>
                  </a:moveTo>
                  <a:cubicBezTo>
                    <a:pt x="5" y="34"/>
                    <a:pt x="5" y="33"/>
                    <a:pt x="4" y="33"/>
                  </a:cubicBezTo>
                  <a:cubicBezTo>
                    <a:pt x="7" y="33"/>
                    <a:pt x="10" y="31"/>
                    <a:pt x="12" y="30"/>
                  </a:cubicBezTo>
                  <a:cubicBezTo>
                    <a:pt x="15" y="29"/>
                    <a:pt x="17" y="28"/>
                    <a:pt x="20" y="26"/>
                  </a:cubicBezTo>
                  <a:cubicBezTo>
                    <a:pt x="23" y="25"/>
                    <a:pt x="27" y="23"/>
                    <a:pt x="30" y="22"/>
                  </a:cubicBezTo>
                  <a:cubicBezTo>
                    <a:pt x="31" y="21"/>
                    <a:pt x="33" y="21"/>
                    <a:pt x="35" y="20"/>
                  </a:cubicBezTo>
                  <a:cubicBezTo>
                    <a:pt x="35" y="20"/>
                    <a:pt x="35" y="20"/>
                    <a:pt x="35" y="20"/>
                  </a:cubicBezTo>
                  <a:cubicBezTo>
                    <a:pt x="33" y="21"/>
                    <a:pt x="31" y="22"/>
                    <a:pt x="30" y="22"/>
                  </a:cubicBezTo>
                  <a:cubicBezTo>
                    <a:pt x="27" y="24"/>
                    <a:pt x="24" y="25"/>
                    <a:pt x="21" y="26"/>
                  </a:cubicBezTo>
                  <a:cubicBezTo>
                    <a:pt x="19" y="27"/>
                    <a:pt x="16" y="29"/>
                    <a:pt x="13" y="30"/>
                  </a:cubicBezTo>
                  <a:cubicBezTo>
                    <a:pt x="12" y="31"/>
                    <a:pt x="10" y="31"/>
                    <a:pt x="9" y="32"/>
                  </a:cubicBezTo>
                  <a:cubicBezTo>
                    <a:pt x="8" y="33"/>
                    <a:pt x="7" y="34"/>
                    <a:pt x="5" y="34"/>
                  </a:cubicBezTo>
                  <a:moveTo>
                    <a:pt x="6" y="34"/>
                  </a:moveTo>
                  <a:cubicBezTo>
                    <a:pt x="6" y="34"/>
                    <a:pt x="6" y="34"/>
                    <a:pt x="7" y="34"/>
                  </a:cubicBezTo>
                  <a:cubicBezTo>
                    <a:pt x="9" y="33"/>
                    <a:pt x="11" y="31"/>
                    <a:pt x="13" y="30"/>
                  </a:cubicBezTo>
                  <a:cubicBezTo>
                    <a:pt x="18" y="28"/>
                    <a:pt x="22" y="26"/>
                    <a:pt x="27" y="24"/>
                  </a:cubicBezTo>
                  <a:cubicBezTo>
                    <a:pt x="29" y="23"/>
                    <a:pt x="31" y="22"/>
                    <a:pt x="33" y="21"/>
                  </a:cubicBezTo>
                  <a:cubicBezTo>
                    <a:pt x="34" y="21"/>
                    <a:pt x="35" y="20"/>
                    <a:pt x="36" y="20"/>
                  </a:cubicBezTo>
                  <a:cubicBezTo>
                    <a:pt x="36" y="20"/>
                    <a:pt x="36" y="20"/>
                    <a:pt x="36" y="20"/>
                  </a:cubicBezTo>
                  <a:cubicBezTo>
                    <a:pt x="37" y="19"/>
                    <a:pt x="37" y="19"/>
                    <a:pt x="38" y="19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8" y="19"/>
                    <a:pt x="38" y="20"/>
                    <a:pt x="38" y="20"/>
                  </a:cubicBezTo>
                  <a:cubicBezTo>
                    <a:pt x="33" y="22"/>
                    <a:pt x="28" y="24"/>
                    <a:pt x="23" y="27"/>
                  </a:cubicBezTo>
                  <a:cubicBezTo>
                    <a:pt x="23" y="27"/>
                    <a:pt x="23" y="27"/>
                    <a:pt x="23" y="27"/>
                  </a:cubicBezTo>
                  <a:cubicBezTo>
                    <a:pt x="19" y="29"/>
                    <a:pt x="14" y="30"/>
                    <a:pt x="10" y="32"/>
                  </a:cubicBezTo>
                  <a:cubicBezTo>
                    <a:pt x="9" y="33"/>
                    <a:pt x="8" y="34"/>
                    <a:pt x="7" y="34"/>
                  </a:cubicBezTo>
                  <a:cubicBezTo>
                    <a:pt x="6" y="34"/>
                    <a:pt x="6" y="34"/>
                    <a:pt x="6" y="34"/>
                  </a:cubicBezTo>
                  <a:moveTo>
                    <a:pt x="4" y="33"/>
                  </a:moveTo>
                  <a:cubicBezTo>
                    <a:pt x="5" y="32"/>
                    <a:pt x="5" y="32"/>
                    <a:pt x="6" y="32"/>
                  </a:cubicBezTo>
                  <a:cubicBezTo>
                    <a:pt x="8" y="31"/>
                    <a:pt x="10" y="30"/>
                    <a:pt x="12" y="29"/>
                  </a:cubicBezTo>
                  <a:cubicBezTo>
                    <a:pt x="17" y="26"/>
                    <a:pt x="22" y="25"/>
                    <a:pt x="27" y="23"/>
                  </a:cubicBezTo>
                  <a:cubicBezTo>
                    <a:pt x="29" y="22"/>
                    <a:pt x="31" y="21"/>
                    <a:pt x="33" y="20"/>
                  </a:cubicBezTo>
                  <a:cubicBezTo>
                    <a:pt x="34" y="20"/>
                    <a:pt x="35" y="20"/>
                    <a:pt x="36" y="19"/>
                  </a:cubicBezTo>
                  <a:cubicBezTo>
                    <a:pt x="37" y="19"/>
                    <a:pt x="37" y="19"/>
                    <a:pt x="37" y="19"/>
                  </a:cubicBezTo>
                  <a:cubicBezTo>
                    <a:pt x="38" y="18"/>
                    <a:pt x="38" y="18"/>
                    <a:pt x="38" y="18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7" y="19"/>
                    <a:pt x="37" y="19"/>
                    <a:pt x="36" y="19"/>
                  </a:cubicBezTo>
                  <a:cubicBezTo>
                    <a:pt x="36" y="20"/>
                    <a:pt x="35" y="20"/>
                    <a:pt x="35" y="20"/>
                  </a:cubicBezTo>
                  <a:cubicBezTo>
                    <a:pt x="31" y="21"/>
                    <a:pt x="26" y="23"/>
                    <a:pt x="22" y="25"/>
                  </a:cubicBezTo>
                  <a:cubicBezTo>
                    <a:pt x="18" y="27"/>
                    <a:pt x="13" y="29"/>
                    <a:pt x="9" y="31"/>
                  </a:cubicBezTo>
                  <a:cubicBezTo>
                    <a:pt x="8" y="31"/>
                    <a:pt x="7" y="32"/>
                    <a:pt x="6" y="32"/>
                  </a:cubicBezTo>
                  <a:cubicBezTo>
                    <a:pt x="4" y="33"/>
                    <a:pt x="4" y="33"/>
                    <a:pt x="4" y="33"/>
                  </a:cubicBezTo>
                  <a:moveTo>
                    <a:pt x="2" y="27"/>
                  </a:moveTo>
                  <a:cubicBezTo>
                    <a:pt x="2" y="26"/>
                    <a:pt x="2" y="26"/>
                    <a:pt x="2" y="26"/>
                  </a:cubicBezTo>
                  <a:cubicBezTo>
                    <a:pt x="2" y="25"/>
                    <a:pt x="3" y="25"/>
                    <a:pt x="4" y="24"/>
                  </a:cubicBezTo>
                  <a:cubicBezTo>
                    <a:pt x="5" y="23"/>
                    <a:pt x="7" y="23"/>
                    <a:pt x="8" y="22"/>
                  </a:cubicBezTo>
                  <a:cubicBezTo>
                    <a:pt x="11" y="21"/>
                    <a:pt x="14" y="20"/>
                    <a:pt x="17" y="18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18" y="18"/>
                    <a:pt x="18" y="18"/>
                    <a:pt x="17" y="19"/>
                  </a:cubicBezTo>
                  <a:cubicBezTo>
                    <a:pt x="14" y="20"/>
                    <a:pt x="11" y="21"/>
                    <a:pt x="8" y="23"/>
                  </a:cubicBezTo>
                  <a:cubicBezTo>
                    <a:pt x="6" y="24"/>
                    <a:pt x="4" y="25"/>
                    <a:pt x="2" y="27"/>
                  </a:cubicBezTo>
                  <a:moveTo>
                    <a:pt x="3" y="30"/>
                  </a:moveTo>
                  <a:cubicBezTo>
                    <a:pt x="2" y="29"/>
                    <a:pt x="2" y="29"/>
                    <a:pt x="2" y="29"/>
                  </a:cubicBezTo>
                  <a:cubicBezTo>
                    <a:pt x="3" y="29"/>
                    <a:pt x="4" y="28"/>
                    <a:pt x="5" y="28"/>
                  </a:cubicBezTo>
                  <a:cubicBezTo>
                    <a:pt x="7" y="27"/>
                    <a:pt x="9" y="26"/>
                    <a:pt x="11" y="26"/>
                  </a:cubicBezTo>
                  <a:cubicBezTo>
                    <a:pt x="16" y="24"/>
                    <a:pt x="20" y="21"/>
                    <a:pt x="25" y="20"/>
                  </a:cubicBezTo>
                  <a:cubicBezTo>
                    <a:pt x="27" y="19"/>
                    <a:pt x="29" y="18"/>
                    <a:pt x="31" y="17"/>
                  </a:cubicBezTo>
                  <a:cubicBezTo>
                    <a:pt x="30" y="18"/>
                    <a:pt x="29" y="18"/>
                    <a:pt x="29" y="18"/>
                  </a:cubicBezTo>
                  <a:cubicBezTo>
                    <a:pt x="26" y="20"/>
                    <a:pt x="23" y="21"/>
                    <a:pt x="19" y="22"/>
                  </a:cubicBezTo>
                  <a:cubicBezTo>
                    <a:pt x="17" y="24"/>
                    <a:pt x="14" y="25"/>
                    <a:pt x="11" y="26"/>
                  </a:cubicBezTo>
                  <a:cubicBezTo>
                    <a:pt x="10" y="27"/>
                    <a:pt x="9" y="27"/>
                    <a:pt x="7" y="28"/>
                  </a:cubicBezTo>
                  <a:cubicBezTo>
                    <a:pt x="6" y="28"/>
                    <a:pt x="4" y="29"/>
                    <a:pt x="3" y="30"/>
                  </a:cubicBezTo>
                  <a:cubicBezTo>
                    <a:pt x="3" y="30"/>
                    <a:pt x="3" y="30"/>
                    <a:pt x="3" y="30"/>
                  </a:cubicBezTo>
                  <a:moveTo>
                    <a:pt x="1" y="25"/>
                  </a:moveTo>
                  <a:cubicBezTo>
                    <a:pt x="1" y="24"/>
                    <a:pt x="1" y="24"/>
                    <a:pt x="1" y="24"/>
                  </a:cubicBezTo>
                  <a:cubicBezTo>
                    <a:pt x="4" y="24"/>
                    <a:pt x="5" y="22"/>
                    <a:pt x="7" y="21"/>
                  </a:cubicBezTo>
                  <a:cubicBezTo>
                    <a:pt x="10" y="20"/>
                    <a:pt x="14" y="19"/>
                    <a:pt x="17" y="17"/>
                  </a:cubicBezTo>
                  <a:cubicBezTo>
                    <a:pt x="14" y="19"/>
                    <a:pt x="12" y="20"/>
                    <a:pt x="9" y="21"/>
                  </a:cubicBezTo>
                  <a:cubicBezTo>
                    <a:pt x="6" y="22"/>
                    <a:pt x="4" y="24"/>
                    <a:pt x="1" y="25"/>
                  </a:cubicBezTo>
                  <a:moveTo>
                    <a:pt x="17" y="17"/>
                  </a:moveTo>
                  <a:cubicBezTo>
                    <a:pt x="17" y="17"/>
                    <a:pt x="17" y="17"/>
                    <a:pt x="17" y="17"/>
                  </a:cubicBezTo>
                  <a:cubicBezTo>
                    <a:pt x="17" y="17"/>
                    <a:pt x="17" y="17"/>
                    <a:pt x="17" y="17"/>
                  </a:cubicBezTo>
                  <a:moveTo>
                    <a:pt x="4" y="31"/>
                  </a:moveTo>
                  <a:cubicBezTo>
                    <a:pt x="4" y="31"/>
                    <a:pt x="4" y="31"/>
                    <a:pt x="5" y="31"/>
                  </a:cubicBezTo>
                  <a:cubicBezTo>
                    <a:pt x="5" y="30"/>
                    <a:pt x="5" y="30"/>
                    <a:pt x="6" y="30"/>
                  </a:cubicBezTo>
                  <a:cubicBezTo>
                    <a:pt x="8" y="29"/>
                    <a:pt x="10" y="28"/>
                    <a:pt x="12" y="27"/>
                  </a:cubicBezTo>
                  <a:cubicBezTo>
                    <a:pt x="17" y="25"/>
                    <a:pt x="21" y="23"/>
                    <a:pt x="25" y="21"/>
                  </a:cubicBezTo>
                  <a:cubicBezTo>
                    <a:pt x="29" y="20"/>
                    <a:pt x="33" y="19"/>
                    <a:pt x="36" y="17"/>
                  </a:cubicBezTo>
                  <a:cubicBezTo>
                    <a:pt x="37" y="17"/>
                    <a:pt x="37" y="17"/>
                    <a:pt x="37" y="17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7" y="17"/>
                    <a:pt x="38" y="17"/>
                    <a:pt x="38" y="18"/>
                  </a:cubicBezTo>
                  <a:cubicBezTo>
                    <a:pt x="37" y="18"/>
                    <a:pt x="37" y="18"/>
                    <a:pt x="37" y="18"/>
                  </a:cubicBezTo>
                  <a:cubicBezTo>
                    <a:pt x="37" y="18"/>
                    <a:pt x="37" y="18"/>
                    <a:pt x="37" y="18"/>
                  </a:cubicBezTo>
                  <a:cubicBezTo>
                    <a:pt x="37" y="18"/>
                    <a:pt x="37" y="18"/>
                    <a:pt x="37" y="18"/>
                  </a:cubicBezTo>
                  <a:cubicBezTo>
                    <a:pt x="36" y="19"/>
                    <a:pt x="36" y="19"/>
                    <a:pt x="35" y="19"/>
                  </a:cubicBezTo>
                  <a:cubicBezTo>
                    <a:pt x="34" y="20"/>
                    <a:pt x="33" y="20"/>
                    <a:pt x="32" y="21"/>
                  </a:cubicBezTo>
                  <a:cubicBezTo>
                    <a:pt x="31" y="21"/>
                    <a:pt x="31" y="21"/>
                    <a:pt x="30" y="21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27" y="22"/>
                    <a:pt x="24" y="23"/>
                    <a:pt x="21" y="24"/>
                  </a:cubicBezTo>
                  <a:cubicBezTo>
                    <a:pt x="17" y="26"/>
                    <a:pt x="12" y="28"/>
                    <a:pt x="7" y="30"/>
                  </a:cubicBezTo>
                  <a:cubicBezTo>
                    <a:pt x="7" y="30"/>
                    <a:pt x="6" y="31"/>
                    <a:pt x="5" y="31"/>
                  </a:cubicBezTo>
                  <a:cubicBezTo>
                    <a:pt x="5" y="31"/>
                    <a:pt x="4" y="31"/>
                    <a:pt x="4" y="31"/>
                  </a:cubicBezTo>
                  <a:moveTo>
                    <a:pt x="35" y="15"/>
                  </a:moveTo>
                  <a:cubicBezTo>
                    <a:pt x="35" y="15"/>
                    <a:pt x="35" y="15"/>
                    <a:pt x="35" y="15"/>
                  </a:cubicBezTo>
                  <a:cubicBezTo>
                    <a:pt x="36" y="15"/>
                    <a:pt x="36" y="15"/>
                    <a:pt x="36" y="15"/>
                  </a:cubicBezTo>
                  <a:cubicBezTo>
                    <a:pt x="36" y="15"/>
                    <a:pt x="35" y="15"/>
                    <a:pt x="35" y="15"/>
                  </a:cubicBezTo>
                  <a:cubicBezTo>
                    <a:pt x="35" y="15"/>
                    <a:pt x="35" y="15"/>
                    <a:pt x="35" y="15"/>
                  </a:cubicBezTo>
                  <a:moveTo>
                    <a:pt x="3" y="30"/>
                  </a:moveTo>
                  <a:cubicBezTo>
                    <a:pt x="6" y="29"/>
                    <a:pt x="8" y="28"/>
                    <a:pt x="10" y="27"/>
                  </a:cubicBezTo>
                  <a:cubicBezTo>
                    <a:pt x="13" y="26"/>
                    <a:pt x="15" y="24"/>
                    <a:pt x="17" y="23"/>
                  </a:cubicBezTo>
                  <a:cubicBezTo>
                    <a:pt x="20" y="22"/>
                    <a:pt x="22" y="21"/>
                    <a:pt x="25" y="20"/>
                  </a:cubicBezTo>
                  <a:cubicBezTo>
                    <a:pt x="27" y="19"/>
                    <a:pt x="30" y="18"/>
                    <a:pt x="32" y="17"/>
                  </a:cubicBezTo>
                  <a:cubicBezTo>
                    <a:pt x="33" y="16"/>
                    <a:pt x="33" y="16"/>
                    <a:pt x="33" y="16"/>
                  </a:cubicBezTo>
                  <a:cubicBezTo>
                    <a:pt x="34" y="16"/>
                    <a:pt x="35" y="16"/>
                    <a:pt x="36" y="15"/>
                  </a:cubicBezTo>
                  <a:cubicBezTo>
                    <a:pt x="37" y="15"/>
                    <a:pt x="37" y="16"/>
                    <a:pt x="37" y="16"/>
                  </a:cubicBezTo>
                  <a:cubicBezTo>
                    <a:pt x="34" y="18"/>
                    <a:pt x="31" y="19"/>
                    <a:pt x="28" y="20"/>
                  </a:cubicBezTo>
                  <a:cubicBezTo>
                    <a:pt x="27" y="20"/>
                    <a:pt x="26" y="20"/>
                    <a:pt x="25" y="21"/>
                  </a:cubicBezTo>
                  <a:cubicBezTo>
                    <a:pt x="24" y="21"/>
                    <a:pt x="23" y="21"/>
                    <a:pt x="22" y="22"/>
                  </a:cubicBezTo>
                  <a:cubicBezTo>
                    <a:pt x="18" y="23"/>
                    <a:pt x="14" y="25"/>
                    <a:pt x="10" y="27"/>
                  </a:cubicBezTo>
                  <a:cubicBezTo>
                    <a:pt x="8" y="28"/>
                    <a:pt x="5" y="29"/>
                    <a:pt x="3" y="30"/>
                  </a:cubicBezTo>
                  <a:moveTo>
                    <a:pt x="1" y="24"/>
                  </a:moveTo>
                  <a:cubicBezTo>
                    <a:pt x="1" y="23"/>
                    <a:pt x="1" y="23"/>
                    <a:pt x="1" y="23"/>
                  </a:cubicBezTo>
                  <a:cubicBezTo>
                    <a:pt x="4" y="22"/>
                    <a:pt x="6" y="21"/>
                    <a:pt x="8" y="20"/>
                  </a:cubicBezTo>
                  <a:cubicBezTo>
                    <a:pt x="10" y="18"/>
                    <a:pt x="13" y="17"/>
                    <a:pt x="16" y="16"/>
                  </a:cubicBezTo>
                  <a:cubicBezTo>
                    <a:pt x="17" y="15"/>
                    <a:pt x="18" y="15"/>
                    <a:pt x="19" y="15"/>
                  </a:cubicBezTo>
                  <a:cubicBezTo>
                    <a:pt x="18" y="15"/>
                    <a:pt x="17" y="15"/>
                    <a:pt x="16" y="16"/>
                  </a:cubicBezTo>
                  <a:cubicBezTo>
                    <a:pt x="13" y="17"/>
                    <a:pt x="11" y="18"/>
                    <a:pt x="8" y="20"/>
                  </a:cubicBezTo>
                  <a:cubicBezTo>
                    <a:pt x="6" y="21"/>
                    <a:pt x="4" y="23"/>
                    <a:pt x="1" y="24"/>
                  </a:cubicBezTo>
                  <a:moveTo>
                    <a:pt x="28" y="17"/>
                  </a:moveTo>
                  <a:cubicBezTo>
                    <a:pt x="29" y="16"/>
                    <a:pt x="31" y="15"/>
                    <a:pt x="32" y="15"/>
                  </a:cubicBezTo>
                  <a:cubicBezTo>
                    <a:pt x="33" y="14"/>
                    <a:pt x="33" y="14"/>
                    <a:pt x="33" y="14"/>
                  </a:cubicBezTo>
                  <a:cubicBezTo>
                    <a:pt x="33" y="15"/>
                    <a:pt x="32" y="15"/>
                    <a:pt x="32" y="15"/>
                  </a:cubicBezTo>
                  <a:cubicBezTo>
                    <a:pt x="31" y="16"/>
                    <a:pt x="29" y="16"/>
                    <a:pt x="28" y="17"/>
                  </a:cubicBezTo>
                  <a:moveTo>
                    <a:pt x="7" y="27"/>
                  </a:moveTo>
                  <a:cubicBezTo>
                    <a:pt x="11" y="25"/>
                    <a:pt x="15" y="23"/>
                    <a:pt x="19" y="21"/>
                  </a:cubicBezTo>
                  <a:cubicBezTo>
                    <a:pt x="24" y="18"/>
                    <a:pt x="30" y="17"/>
                    <a:pt x="35" y="14"/>
                  </a:cubicBezTo>
                  <a:cubicBezTo>
                    <a:pt x="35" y="14"/>
                    <a:pt x="35" y="14"/>
                    <a:pt x="35" y="14"/>
                  </a:cubicBezTo>
                  <a:cubicBezTo>
                    <a:pt x="36" y="13"/>
                    <a:pt x="36" y="13"/>
                    <a:pt x="36" y="13"/>
                  </a:cubicBezTo>
                  <a:cubicBezTo>
                    <a:pt x="36" y="13"/>
                    <a:pt x="36" y="13"/>
                    <a:pt x="36" y="13"/>
                  </a:cubicBezTo>
                  <a:cubicBezTo>
                    <a:pt x="36" y="14"/>
                    <a:pt x="36" y="14"/>
                    <a:pt x="36" y="14"/>
                  </a:cubicBezTo>
                  <a:cubicBezTo>
                    <a:pt x="35" y="15"/>
                    <a:pt x="34" y="15"/>
                    <a:pt x="34" y="16"/>
                  </a:cubicBezTo>
                  <a:cubicBezTo>
                    <a:pt x="33" y="16"/>
                    <a:pt x="33" y="16"/>
                    <a:pt x="33" y="16"/>
                  </a:cubicBezTo>
                  <a:cubicBezTo>
                    <a:pt x="33" y="16"/>
                    <a:pt x="33" y="16"/>
                    <a:pt x="33" y="16"/>
                  </a:cubicBezTo>
                  <a:cubicBezTo>
                    <a:pt x="28" y="18"/>
                    <a:pt x="22" y="20"/>
                    <a:pt x="17" y="23"/>
                  </a:cubicBezTo>
                  <a:cubicBezTo>
                    <a:pt x="14" y="24"/>
                    <a:pt x="12" y="25"/>
                    <a:pt x="9" y="26"/>
                  </a:cubicBezTo>
                  <a:cubicBezTo>
                    <a:pt x="8" y="26"/>
                    <a:pt x="8" y="26"/>
                    <a:pt x="7" y="27"/>
                  </a:cubicBezTo>
                  <a:moveTo>
                    <a:pt x="1" y="22"/>
                  </a:moveTo>
                  <a:cubicBezTo>
                    <a:pt x="1" y="21"/>
                    <a:pt x="1" y="21"/>
                    <a:pt x="1" y="21"/>
                  </a:cubicBezTo>
                  <a:cubicBezTo>
                    <a:pt x="2" y="21"/>
                    <a:pt x="3" y="21"/>
                    <a:pt x="3" y="20"/>
                  </a:cubicBezTo>
                  <a:cubicBezTo>
                    <a:pt x="5" y="20"/>
                    <a:pt x="6" y="19"/>
                    <a:pt x="7" y="18"/>
                  </a:cubicBezTo>
                  <a:cubicBezTo>
                    <a:pt x="9" y="17"/>
                    <a:pt x="12" y="16"/>
                    <a:pt x="15" y="15"/>
                  </a:cubicBezTo>
                  <a:cubicBezTo>
                    <a:pt x="16" y="14"/>
                    <a:pt x="18" y="13"/>
                    <a:pt x="20" y="12"/>
                  </a:cubicBezTo>
                  <a:cubicBezTo>
                    <a:pt x="14" y="16"/>
                    <a:pt x="7" y="18"/>
                    <a:pt x="1" y="22"/>
                  </a:cubicBezTo>
                  <a:moveTo>
                    <a:pt x="2" y="28"/>
                  </a:moveTo>
                  <a:cubicBezTo>
                    <a:pt x="2" y="27"/>
                    <a:pt x="2" y="27"/>
                    <a:pt x="2" y="27"/>
                  </a:cubicBezTo>
                  <a:cubicBezTo>
                    <a:pt x="4" y="27"/>
                    <a:pt x="6" y="25"/>
                    <a:pt x="8" y="24"/>
                  </a:cubicBezTo>
                  <a:cubicBezTo>
                    <a:pt x="11" y="23"/>
                    <a:pt x="14" y="22"/>
                    <a:pt x="17" y="20"/>
                  </a:cubicBezTo>
                  <a:cubicBezTo>
                    <a:pt x="23" y="18"/>
                    <a:pt x="29" y="15"/>
                    <a:pt x="35" y="12"/>
                  </a:cubicBezTo>
                  <a:cubicBezTo>
                    <a:pt x="35" y="13"/>
                    <a:pt x="35" y="13"/>
                    <a:pt x="35" y="13"/>
                  </a:cubicBezTo>
                  <a:cubicBezTo>
                    <a:pt x="35" y="13"/>
                    <a:pt x="35" y="13"/>
                    <a:pt x="35" y="13"/>
                  </a:cubicBezTo>
                  <a:cubicBezTo>
                    <a:pt x="30" y="16"/>
                    <a:pt x="24" y="18"/>
                    <a:pt x="18" y="21"/>
                  </a:cubicBezTo>
                  <a:cubicBezTo>
                    <a:pt x="16" y="21"/>
                    <a:pt x="15" y="22"/>
                    <a:pt x="14" y="23"/>
                  </a:cubicBezTo>
                  <a:cubicBezTo>
                    <a:pt x="13" y="23"/>
                    <a:pt x="11" y="24"/>
                    <a:pt x="9" y="24"/>
                  </a:cubicBezTo>
                  <a:cubicBezTo>
                    <a:pt x="7" y="25"/>
                    <a:pt x="4" y="26"/>
                    <a:pt x="2" y="28"/>
                  </a:cubicBezTo>
                  <a:moveTo>
                    <a:pt x="2" y="27"/>
                  </a:moveTo>
                  <a:cubicBezTo>
                    <a:pt x="2" y="27"/>
                    <a:pt x="2" y="27"/>
                    <a:pt x="2" y="27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3" y="26"/>
                    <a:pt x="4" y="26"/>
                    <a:pt x="4" y="25"/>
                  </a:cubicBezTo>
                  <a:cubicBezTo>
                    <a:pt x="5" y="25"/>
                    <a:pt x="6" y="24"/>
                    <a:pt x="8" y="24"/>
                  </a:cubicBezTo>
                  <a:cubicBezTo>
                    <a:pt x="12" y="21"/>
                    <a:pt x="17" y="19"/>
                    <a:pt x="21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4" y="16"/>
                    <a:pt x="27" y="14"/>
                    <a:pt x="30" y="13"/>
                  </a:cubicBezTo>
                  <a:cubicBezTo>
                    <a:pt x="30" y="13"/>
                    <a:pt x="31" y="13"/>
                    <a:pt x="31" y="13"/>
                  </a:cubicBezTo>
                  <a:cubicBezTo>
                    <a:pt x="32" y="12"/>
                    <a:pt x="32" y="12"/>
                    <a:pt x="32" y="12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3" y="12"/>
                    <a:pt x="34" y="12"/>
                    <a:pt x="34" y="12"/>
                  </a:cubicBezTo>
                  <a:cubicBezTo>
                    <a:pt x="35" y="12"/>
                    <a:pt x="35" y="12"/>
                    <a:pt x="35" y="12"/>
                  </a:cubicBezTo>
                  <a:cubicBezTo>
                    <a:pt x="26" y="16"/>
                    <a:pt x="17" y="20"/>
                    <a:pt x="8" y="24"/>
                  </a:cubicBezTo>
                  <a:cubicBezTo>
                    <a:pt x="6" y="25"/>
                    <a:pt x="4" y="26"/>
                    <a:pt x="2" y="27"/>
                  </a:cubicBezTo>
                  <a:moveTo>
                    <a:pt x="9" y="17"/>
                  </a:moveTo>
                  <a:cubicBezTo>
                    <a:pt x="13" y="15"/>
                    <a:pt x="16" y="13"/>
                    <a:pt x="19" y="12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0" y="11"/>
                    <a:pt x="21" y="12"/>
                    <a:pt x="21" y="12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17" y="13"/>
                    <a:pt x="13" y="15"/>
                    <a:pt x="9" y="17"/>
                  </a:cubicBezTo>
                  <a:moveTo>
                    <a:pt x="1" y="21"/>
                  </a:moveTo>
                  <a:cubicBezTo>
                    <a:pt x="2" y="21"/>
                    <a:pt x="2" y="20"/>
                    <a:pt x="2" y="20"/>
                  </a:cubicBezTo>
                  <a:cubicBezTo>
                    <a:pt x="3" y="19"/>
                    <a:pt x="5" y="18"/>
                    <a:pt x="6" y="17"/>
                  </a:cubicBezTo>
                  <a:cubicBezTo>
                    <a:pt x="8" y="16"/>
                    <a:pt x="10" y="15"/>
                    <a:pt x="12" y="14"/>
                  </a:cubicBezTo>
                  <a:cubicBezTo>
                    <a:pt x="14" y="13"/>
                    <a:pt x="16" y="12"/>
                    <a:pt x="19" y="11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17" y="12"/>
                    <a:pt x="16" y="13"/>
                    <a:pt x="14" y="14"/>
                  </a:cubicBezTo>
                  <a:cubicBezTo>
                    <a:pt x="11" y="16"/>
                    <a:pt x="8" y="17"/>
                    <a:pt x="5" y="19"/>
                  </a:cubicBezTo>
                  <a:cubicBezTo>
                    <a:pt x="4" y="19"/>
                    <a:pt x="4" y="20"/>
                    <a:pt x="3" y="20"/>
                  </a:cubicBezTo>
                  <a:cubicBezTo>
                    <a:pt x="3" y="20"/>
                    <a:pt x="2" y="21"/>
                    <a:pt x="1" y="21"/>
                  </a:cubicBezTo>
                  <a:moveTo>
                    <a:pt x="3" y="19"/>
                  </a:moveTo>
                  <a:cubicBezTo>
                    <a:pt x="4" y="18"/>
                    <a:pt x="5" y="18"/>
                    <a:pt x="6" y="17"/>
                  </a:cubicBezTo>
                  <a:cubicBezTo>
                    <a:pt x="8" y="16"/>
                    <a:pt x="10" y="15"/>
                    <a:pt x="12" y="14"/>
                  </a:cubicBezTo>
                  <a:cubicBezTo>
                    <a:pt x="14" y="13"/>
                    <a:pt x="16" y="12"/>
                    <a:pt x="17" y="11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7" y="12"/>
                    <a:pt x="15" y="13"/>
                    <a:pt x="14" y="13"/>
                  </a:cubicBezTo>
                  <a:cubicBezTo>
                    <a:pt x="10" y="15"/>
                    <a:pt x="7" y="17"/>
                    <a:pt x="3" y="19"/>
                  </a:cubicBezTo>
                  <a:moveTo>
                    <a:pt x="5" y="23"/>
                  </a:moveTo>
                  <a:cubicBezTo>
                    <a:pt x="7" y="23"/>
                    <a:pt x="8" y="22"/>
                    <a:pt x="10" y="21"/>
                  </a:cubicBezTo>
                  <a:cubicBezTo>
                    <a:pt x="13" y="19"/>
                    <a:pt x="17" y="18"/>
                    <a:pt x="20" y="16"/>
                  </a:cubicBezTo>
                  <a:cubicBezTo>
                    <a:pt x="23" y="15"/>
                    <a:pt x="27" y="13"/>
                    <a:pt x="30" y="12"/>
                  </a:cubicBezTo>
                  <a:cubicBezTo>
                    <a:pt x="31" y="12"/>
                    <a:pt x="32" y="11"/>
                    <a:pt x="33" y="11"/>
                  </a:cubicBezTo>
                  <a:cubicBezTo>
                    <a:pt x="34" y="11"/>
                    <a:pt x="34" y="11"/>
                    <a:pt x="34" y="11"/>
                  </a:cubicBezTo>
                  <a:cubicBezTo>
                    <a:pt x="33" y="12"/>
                    <a:pt x="33" y="12"/>
                    <a:pt x="32" y="12"/>
                  </a:cubicBezTo>
                  <a:cubicBezTo>
                    <a:pt x="31" y="12"/>
                    <a:pt x="30" y="13"/>
                    <a:pt x="29" y="13"/>
                  </a:cubicBezTo>
                  <a:cubicBezTo>
                    <a:pt x="28" y="14"/>
                    <a:pt x="27" y="14"/>
                    <a:pt x="26" y="15"/>
                  </a:cubicBezTo>
                  <a:cubicBezTo>
                    <a:pt x="25" y="15"/>
                    <a:pt x="24" y="16"/>
                    <a:pt x="22" y="16"/>
                  </a:cubicBezTo>
                  <a:cubicBezTo>
                    <a:pt x="21" y="17"/>
                    <a:pt x="20" y="17"/>
                    <a:pt x="19" y="18"/>
                  </a:cubicBezTo>
                  <a:cubicBezTo>
                    <a:pt x="14" y="19"/>
                    <a:pt x="10" y="21"/>
                    <a:pt x="6" y="23"/>
                  </a:cubicBezTo>
                  <a:cubicBezTo>
                    <a:pt x="5" y="23"/>
                    <a:pt x="5" y="23"/>
                    <a:pt x="5" y="23"/>
                  </a:cubicBezTo>
                  <a:moveTo>
                    <a:pt x="2" y="19"/>
                  </a:moveTo>
                  <a:cubicBezTo>
                    <a:pt x="2" y="18"/>
                    <a:pt x="2" y="18"/>
                    <a:pt x="3" y="17"/>
                  </a:cubicBezTo>
                  <a:cubicBezTo>
                    <a:pt x="4" y="17"/>
                    <a:pt x="5" y="16"/>
                    <a:pt x="6" y="16"/>
                  </a:cubicBezTo>
                  <a:cubicBezTo>
                    <a:pt x="8" y="15"/>
                    <a:pt x="10" y="14"/>
                    <a:pt x="12" y="13"/>
                  </a:cubicBezTo>
                  <a:cubicBezTo>
                    <a:pt x="13" y="12"/>
                    <a:pt x="15" y="11"/>
                    <a:pt x="17" y="11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2" y="14"/>
                    <a:pt x="7" y="16"/>
                    <a:pt x="2" y="19"/>
                  </a:cubicBezTo>
                  <a:moveTo>
                    <a:pt x="21" y="11"/>
                  </a:moveTo>
                  <a:cubicBezTo>
                    <a:pt x="20" y="11"/>
                    <a:pt x="20" y="11"/>
                    <a:pt x="20" y="11"/>
                  </a:cubicBezTo>
                  <a:cubicBezTo>
                    <a:pt x="20" y="10"/>
                    <a:pt x="21" y="10"/>
                    <a:pt x="21" y="10"/>
                  </a:cubicBezTo>
                  <a:cubicBezTo>
                    <a:pt x="21" y="10"/>
                    <a:pt x="21" y="10"/>
                    <a:pt x="21" y="10"/>
                  </a:cubicBezTo>
                  <a:cubicBezTo>
                    <a:pt x="21" y="11"/>
                    <a:pt x="21" y="11"/>
                    <a:pt x="21" y="11"/>
                  </a:cubicBezTo>
                  <a:moveTo>
                    <a:pt x="1" y="24"/>
                  </a:moveTo>
                  <a:cubicBezTo>
                    <a:pt x="1" y="24"/>
                    <a:pt x="3" y="23"/>
                    <a:pt x="3" y="23"/>
                  </a:cubicBezTo>
                  <a:cubicBezTo>
                    <a:pt x="4" y="23"/>
                    <a:pt x="5" y="22"/>
                    <a:pt x="5" y="22"/>
                  </a:cubicBezTo>
                  <a:cubicBezTo>
                    <a:pt x="7" y="21"/>
                    <a:pt x="9" y="20"/>
                    <a:pt x="11" y="19"/>
                  </a:cubicBezTo>
                  <a:cubicBezTo>
                    <a:pt x="14" y="17"/>
                    <a:pt x="18" y="15"/>
                    <a:pt x="21" y="14"/>
                  </a:cubicBezTo>
                  <a:cubicBezTo>
                    <a:pt x="23" y="13"/>
                    <a:pt x="25" y="12"/>
                    <a:pt x="27" y="11"/>
                  </a:cubicBezTo>
                  <a:cubicBezTo>
                    <a:pt x="29" y="11"/>
                    <a:pt x="30" y="10"/>
                    <a:pt x="31" y="9"/>
                  </a:cubicBezTo>
                  <a:cubicBezTo>
                    <a:pt x="32" y="10"/>
                    <a:pt x="32" y="10"/>
                    <a:pt x="32" y="10"/>
                  </a:cubicBezTo>
                  <a:cubicBezTo>
                    <a:pt x="33" y="10"/>
                    <a:pt x="33" y="10"/>
                    <a:pt x="33" y="10"/>
                  </a:cubicBezTo>
                  <a:cubicBezTo>
                    <a:pt x="32" y="11"/>
                    <a:pt x="31" y="11"/>
                    <a:pt x="30" y="12"/>
                  </a:cubicBezTo>
                  <a:cubicBezTo>
                    <a:pt x="29" y="12"/>
                    <a:pt x="29" y="12"/>
                    <a:pt x="28" y="12"/>
                  </a:cubicBezTo>
                  <a:cubicBezTo>
                    <a:pt x="27" y="13"/>
                    <a:pt x="25" y="14"/>
                    <a:pt x="23" y="14"/>
                  </a:cubicBezTo>
                  <a:cubicBezTo>
                    <a:pt x="19" y="16"/>
                    <a:pt x="15" y="18"/>
                    <a:pt x="12" y="19"/>
                  </a:cubicBezTo>
                  <a:cubicBezTo>
                    <a:pt x="10" y="20"/>
                    <a:pt x="8" y="20"/>
                    <a:pt x="7" y="21"/>
                  </a:cubicBezTo>
                  <a:cubicBezTo>
                    <a:pt x="5" y="22"/>
                    <a:pt x="4" y="23"/>
                    <a:pt x="2" y="24"/>
                  </a:cubicBezTo>
                  <a:cubicBezTo>
                    <a:pt x="2" y="24"/>
                    <a:pt x="2" y="24"/>
                    <a:pt x="1" y="24"/>
                  </a:cubicBezTo>
                  <a:moveTo>
                    <a:pt x="3" y="16"/>
                  </a:moveTo>
                  <a:cubicBezTo>
                    <a:pt x="3" y="16"/>
                    <a:pt x="3" y="16"/>
                    <a:pt x="3" y="16"/>
                  </a:cubicBezTo>
                  <a:cubicBezTo>
                    <a:pt x="4" y="16"/>
                    <a:pt x="5" y="15"/>
                    <a:pt x="6" y="15"/>
                  </a:cubicBezTo>
                  <a:cubicBezTo>
                    <a:pt x="8" y="14"/>
                    <a:pt x="9" y="13"/>
                    <a:pt x="11" y="12"/>
                  </a:cubicBezTo>
                  <a:cubicBezTo>
                    <a:pt x="13" y="11"/>
                    <a:pt x="14" y="10"/>
                    <a:pt x="16" y="9"/>
                  </a:cubicBezTo>
                  <a:cubicBezTo>
                    <a:pt x="15" y="10"/>
                    <a:pt x="13" y="11"/>
                    <a:pt x="11" y="12"/>
                  </a:cubicBezTo>
                  <a:cubicBezTo>
                    <a:pt x="10" y="13"/>
                    <a:pt x="8" y="14"/>
                    <a:pt x="6" y="15"/>
                  </a:cubicBezTo>
                  <a:cubicBezTo>
                    <a:pt x="5" y="15"/>
                    <a:pt x="4" y="16"/>
                    <a:pt x="3" y="16"/>
                  </a:cubicBezTo>
                  <a:cubicBezTo>
                    <a:pt x="3" y="16"/>
                    <a:pt x="3" y="16"/>
                    <a:pt x="3" y="16"/>
                  </a:cubicBezTo>
                  <a:moveTo>
                    <a:pt x="26" y="12"/>
                  </a:moveTo>
                  <a:cubicBezTo>
                    <a:pt x="26" y="11"/>
                    <a:pt x="27" y="11"/>
                    <a:pt x="28" y="11"/>
                  </a:cubicBezTo>
                  <a:cubicBezTo>
                    <a:pt x="28" y="10"/>
                    <a:pt x="29" y="10"/>
                    <a:pt x="30" y="10"/>
                  </a:cubicBezTo>
                  <a:cubicBezTo>
                    <a:pt x="31" y="9"/>
                    <a:pt x="31" y="9"/>
                    <a:pt x="31" y="9"/>
                  </a:cubicBezTo>
                  <a:cubicBezTo>
                    <a:pt x="31" y="9"/>
                    <a:pt x="31" y="9"/>
                    <a:pt x="31" y="9"/>
                  </a:cubicBezTo>
                  <a:cubicBezTo>
                    <a:pt x="29" y="10"/>
                    <a:pt x="27" y="11"/>
                    <a:pt x="26" y="12"/>
                  </a:cubicBezTo>
                  <a:moveTo>
                    <a:pt x="20" y="10"/>
                  </a:move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20" y="9"/>
                    <a:pt x="21" y="9"/>
                  </a:cubicBezTo>
                  <a:cubicBezTo>
                    <a:pt x="21" y="10"/>
                    <a:pt x="21" y="10"/>
                    <a:pt x="21" y="10"/>
                  </a:cubicBezTo>
                  <a:cubicBezTo>
                    <a:pt x="21" y="10"/>
                    <a:pt x="20" y="10"/>
                    <a:pt x="20" y="10"/>
                  </a:cubicBezTo>
                  <a:moveTo>
                    <a:pt x="18" y="10"/>
                  </a:moveTo>
                  <a:cubicBezTo>
                    <a:pt x="18" y="10"/>
                    <a:pt x="18" y="10"/>
                    <a:pt x="18" y="10"/>
                  </a:cubicBezTo>
                  <a:cubicBezTo>
                    <a:pt x="19" y="9"/>
                    <a:pt x="20" y="9"/>
                    <a:pt x="21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0" y="9"/>
                    <a:pt x="19" y="10"/>
                    <a:pt x="18" y="10"/>
                  </a:cubicBezTo>
                  <a:moveTo>
                    <a:pt x="25" y="10"/>
                  </a:moveTo>
                  <a:cubicBezTo>
                    <a:pt x="26" y="10"/>
                    <a:pt x="26" y="10"/>
                    <a:pt x="26" y="10"/>
                  </a:cubicBezTo>
                  <a:cubicBezTo>
                    <a:pt x="26" y="9"/>
                    <a:pt x="26" y="9"/>
                    <a:pt x="26" y="9"/>
                  </a:cubicBezTo>
                  <a:cubicBezTo>
                    <a:pt x="27" y="9"/>
                    <a:pt x="27" y="9"/>
                    <a:pt x="28" y="8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29" y="8"/>
                    <a:pt x="30" y="9"/>
                    <a:pt x="31" y="9"/>
                  </a:cubicBezTo>
                  <a:cubicBezTo>
                    <a:pt x="26" y="11"/>
                    <a:pt x="22" y="13"/>
                    <a:pt x="17" y="15"/>
                  </a:cubicBezTo>
                  <a:cubicBezTo>
                    <a:pt x="13" y="17"/>
                    <a:pt x="9" y="19"/>
                    <a:pt x="4" y="21"/>
                  </a:cubicBezTo>
                  <a:cubicBezTo>
                    <a:pt x="4" y="22"/>
                    <a:pt x="2" y="22"/>
                    <a:pt x="1" y="23"/>
                  </a:cubicBezTo>
                  <a:cubicBezTo>
                    <a:pt x="2" y="22"/>
                    <a:pt x="3" y="21"/>
                    <a:pt x="4" y="21"/>
                  </a:cubicBezTo>
                  <a:cubicBezTo>
                    <a:pt x="6" y="19"/>
                    <a:pt x="8" y="18"/>
                    <a:pt x="11" y="17"/>
                  </a:cubicBezTo>
                  <a:cubicBezTo>
                    <a:pt x="15" y="15"/>
                    <a:pt x="19" y="13"/>
                    <a:pt x="22" y="11"/>
                  </a:cubicBezTo>
                  <a:cubicBezTo>
                    <a:pt x="24" y="11"/>
                    <a:pt x="26" y="11"/>
                    <a:pt x="27" y="10"/>
                  </a:cubicBezTo>
                  <a:cubicBezTo>
                    <a:pt x="28" y="10"/>
                    <a:pt x="28" y="9"/>
                    <a:pt x="27" y="9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7" y="10"/>
                    <a:pt x="26" y="10"/>
                    <a:pt x="25" y="10"/>
                  </a:cubicBezTo>
                  <a:moveTo>
                    <a:pt x="3" y="16"/>
                  </a:moveTo>
                  <a:cubicBezTo>
                    <a:pt x="3" y="15"/>
                    <a:pt x="4" y="15"/>
                    <a:pt x="4" y="14"/>
                  </a:cubicBezTo>
                  <a:cubicBezTo>
                    <a:pt x="6" y="13"/>
                    <a:pt x="9" y="12"/>
                    <a:pt x="11" y="11"/>
                  </a:cubicBezTo>
                  <a:cubicBezTo>
                    <a:pt x="12" y="10"/>
                    <a:pt x="14" y="9"/>
                    <a:pt x="15" y="9"/>
                  </a:cubicBezTo>
                  <a:cubicBezTo>
                    <a:pt x="16" y="8"/>
                    <a:pt x="16" y="8"/>
                    <a:pt x="17" y="8"/>
                  </a:cubicBezTo>
                  <a:cubicBezTo>
                    <a:pt x="12" y="10"/>
                    <a:pt x="8" y="13"/>
                    <a:pt x="3" y="16"/>
                  </a:cubicBezTo>
                  <a:moveTo>
                    <a:pt x="22" y="10"/>
                  </a:moveTo>
                  <a:cubicBezTo>
                    <a:pt x="22" y="9"/>
                    <a:pt x="22" y="9"/>
                    <a:pt x="22" y="9"/>
                  </a:cubicBezTo>
                  <a:cubicBezTo>
                    <a:pt x="23" y="9"/>
                    <a:pt x="24" y="8"/>
                    <a:pt x="26" y="8"/>
                  </a:cubicBezTo>
                  <a:cubicBezTo>
                    <a:pt x="24" y="8"/>
                    <a:pt x="23" y="9"/>
                    <a:pt x="22" y="10"/>
                  </a:cubicBezTo>
                  <a:moveTo>
                    <a:pt x="22" y="8"/>
                  </a:moveTo>
                  <a:cubicBezTo>
                    <a:pt x="22" y="8"/>
                    <a:pt x="22" y="8"/>
                    <a:pt x="22" y="8"/>
                  </a:cubicBezTo>
                  <a:cubicBezTo>
                    <a:pt x="22" y="8"/>
                    <a:pt x="23" y="8"/>
                    <a:pt x="23" y="7"/>
                  </a:cubicBezTo>
                  <a:cubicBezTo>
                    <a:pt x="23" y="8"/>
                    <a:pt x="22" y="8"/>
                    <a:pt x="22" y="8"/>
                  </a:cubicBezTo>
                  <a:moveTo>
                    <a:pt x="6" y="12"/>
                  </a:moveTo>
                  <a:cubicBezTo>
                    <a:pt x="8" y="10"/>
                    <a:pt x="10" y="9"/>
                    <a:pt x="12" y="8"/>
                  </a:cubicBezTo>
                  <a:cubicBezTo>
                    <a:pt x="13" y="8"/>
                    <a:pt x="14" y="8"/>
                    <a:pt x="15" y="7"/>
                  </a:cubicBezTo>
                  <a:cubicBezTo>
                    <a:pt x="14" y="8"/>
                    <a:pt x="13" y="8"/>
                    <a:pt x="12" y="9"/>
                  </a:cubicBezTo>
                  <a:cubicBezTo>
                    <a:pt x="10" y="10"/>
                    <a:pt x="8" y="11"/>
                    <a:pt x="6" y="12"/>
                  </a:cubicBezTo>
                  <a:moveTo>
                    <a:pt x="22" y="11"/>
                  </a:moveTo>
                  <a:cubicBezTo>
                    <a:pt x="22" y="10"/>
                    <a:pt x="22" y="10"/>
                    <a:pt x="22" y="10"/>
                  </a:cubicBezTo>
                  <a:cubicBezTo>
                    <a:pt x="24" y="9"/>
                    <a:pt x="25" y="9"/>
                    <a:pt x="26" y="7"/>
                  </a:cubicBezTo>
                  <a:cubicBezTo>
                    <a:pt x="26" y="7"/>
                    <a:pt x="26" y="7"/>
                    <a:pt x="26" y="7"/>
                  </a:cubicBezTo>
                  <a:cubicBezTo>
                    <a:pt x="27" y="8"/>
                    <a:pt x="28" y="8"/>
                    <a:pt x="28" y="8"/>
                  </a:cubicBezTo>
                  <a:cubicBezTo>
                    <a:pt x="28" y="8"/>
                    <a:pt x="27" y="9"/>
                    <a:pt x="26" y="9"/>
                  </a:cubicBezTo>
                  <a:cubicBezTo>
                    <a:pt x="25" y="10"/>
                    <a:pt x="25" y="10"/>
                    <a:pt x="24" y="10"/>
                  </a:cubicBezTo>
                  <a:cubicBezTo>
                    <a:pt x="23" y="10"/>
                    <a:pt x="23" y="11"/>
                    <a:pt x="22" y="11"/>
                  </a:cubicBezTo>
                  <a:moveTo>
                    <a:pt x="23" y="7"/>
                  </a:moveTo>
                  <a:cubicBezTo>
                    <a:pt x="23" y="7"/>
                    <a:pt x="23" y="7"/>
                    <a:pt x="23" y="7"/>
                  </a:cubicBezTo>
                  <a:cubicBezTo>
                    <a:pt x="23" y="7"/>
                    <a:pt x="23" y="7"/>
                    <a:pt x="23" y="7"/>
                  </a:cubicBezTo>
                  <a:moveTo>
                    <a:pt x="6" y="12"/>
                  </a:moveTo>
                  <a:cubicBezTo>
                    <a:pt x="8" y="11"/>
                    <a:pt x="10" y="10"/>
                    <a:pt x="13" y="9"/>
                  </a:cubicBezTo>
                  <a:cubicBezTo>
                    <a:pt x="14" y="8"/>
                    <a:pt x="15" y="8"/>
                    <a:pt x="16" y="7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6" y="7"/>
                    <a:pt x="15" y="8"/>
                    <a:pt x="15" y="8"/>
                  </a:cubicBezTo>
                  <a:cubicBezTo>
                    <a:pt x="11" y="9"/>
                    <a:pt x="8" y="11"/>
                    <a:pt x="5" y="13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moveTo>
                    <a:pt x="22" y="9"/>
                  </a:moveTo>
                  <a:cubicBezTo>
                    <a:pt x="22" y="9"/>
                    <a:pt x="22" y="8"/>
                    <a:pt x="22" y="8"/>
                  </a:cubicBezTo>
                  <a:cubicBezTo>
                    <a:pt x="23" y="8"/>
                    <a:pt x="23" y="7"/>
                    <a:pt x="24" y="7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5" y="7"/>
                    <a:pt x="25" y="7"/>
                    <a:pt x="26" y="7"/>
                  </a:cubicBezTo>
                  <a:cubicBezTo>
                    <a:pt x="25" y="8"/>
                    <a:pt x="23" y="9"/>
                    <a:pt x="22" y="9"/>
                  </a:cubicBezTo>
                  <a:moveTo>
                    <a:pt x="3" y="17"/>
                  </a:moveTo>
                  <a:cubicBezTo>
                    <a:pt x="3" y="17"/>
                    <a:pt x="3" y="17"/>
                    <a:pt x="3" y="17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4" y="16"/>
                    <a:pt x="5" y="16"/>
                    <a:pt x="5" y="15"/>
                  </a:cubicBezTo>
                  <a:cubicBezTo>
                    <a:pt x="7" y="14"/>
                    <a:pt x="9" y="13"/>
                    <a:pt x="11" y="12"/>
                  </a:cubicBezTo>
                  <a:cubicBezTo>
                    <a:pt x="15" y="11"/>
                    <a:pt x="18" y="9"/>
                    <a:pt x="21" y="7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0" y="9"/>
                    <a:pt x="19" y="9"/>
                  </a:cubicBezTo>
                  <a:cubicBezTo>
                    <a:pt x="19" y="9"/>
                    <a:pt x="18" y="10"/>
                    <a:pt x="17" y="10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17" y="10"/>
                    <a:pt x="17" y="9"/>
                    <a:pt x="17" y="9"/>
                  </a:cubicBezTo>
                  <a:cubicBezTo>
                    <a:pt x="16" y="9"/>
                    <a:pt x="16" y="10"/>
                    <a:pt x="16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5" y="11"/>
                    <a:pt x="15" y="11"/>
                    <a:pt x="14" y="12"/>
                  </a:cubicBezTo>
                  <a:cubicBezTo>
                    <a:pt x="12" y="13"/>
                    <a:pt x="10" y="13"/>
                    <a:pt x="8" y="14"/>
                  </a:cubicBezTo>
                  <a:cubicBezTo>
                    <a:pt x="6" y="15"/>
                    <a:pt x="5" y="16"/>
                    <a:pt x="3" y="17"/>
                  </a:cubicBezTo>
                  <a:cubicBezTo>
                    <a:pt x="3" y="17"/>
                    <a:pt x="3" y="17"/>
                    <a:pt x="3" y="17"/>
                  </a:cubicBezTo>
                  <a:moveTo>
                    <a:pt x="4" y="14"/>
                  </a:moveTo>
                  <a:cubicBezTo>
                    <a:pt x="4" y="14"/>
                    <a:pt x="4" y="14"/>
                    <a:pt x="4" y="14"/>
                  </a:cubicBezTo>
                  <a:cubicBezTo>
                    <a:pt x="5" y="13"/>
                    <a:pt x="5" y="13"/>
                    <a:pt x="6" y="13"/>
                  </a:cubicBezTo>
                  <a:cubicBezTo>
                    <a:pt x="7" y="12"/>
                    <a:pt x="8" y="11"/>
                    <a:pt x="10" y="11"/>
                  </a:cubicBezTo>
                  <a:cubicBezTo>
                    <a:pt x="12" y="9"/>
                    <a:pt x="15" y="8"/>
                    <a:pt x="17" y="7"/>
                  </a:cubicBezTo>
                  <a:cubicBezTo>
                    <a:pt x="18" y="7"/>
                    <a:pt x="18" y="7"/>
                    <a:pt x="19" y="7"/>
                  </a:cubicBezTo>
                  <a:cubicBezTo>
                    <a:pt x="14" y="9"/>
                    <a:pt x="9" y="11"/>
                    <a:pt x="5" y="14"/>
                  </a:cubicBezTo>
                  <a:cubicBezTo>
                    <a:pt x="4" y="14"/>
                    <a:pt x="4" y="14"/>
                    <a:pt x="4" y="14"/>
                  </a:cubicBezTo>
                  <a:moveTo>
                    <a:pt x="22" y="7"/>
                  </a:moveTo>
                  <a:cubicBezTo>
                    <a:pt x="22" y="7"/>
                    <a:pt x="22" y="7"/>
                    <a:pt x="22" y="7"/>
                  </a:cubicBezTo>
                  <a:cubicBezTo>
                    <a:pt x="23" y="7"/>
                    <a:pt x="23" y="7"/>
                    <a:pt x="24" y="7"/>
                  </a:cubicBezTo>
                  <a:cubicBezTo>
                    <a:pt x="23" y="7"/>
                    <a:pt x="23" y="7"/>
                    <a:pt x="22" y="7"/>
                  </a:cubicBezTo>
                  <a:moveTo>
                    <a:pt x="3" y="16"/>
                  </a:move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4" y="15"/>
                    <a:pt x="5" y="15"/>
                    <a:pt x="6" y="15"/>
                  </a:cubicBezTo>
                  <a:cubicBezTo>
                    <a:pt x="7" y="14"/>
                    <a:pt x="8" y="13"/>
                    <a:pt x="10" y="12"/>
                  </a:cubicBezTo>
                  <a:cubicBezTo>
                    <a:pt x="13" y="10"/>
                    <a:pt x="16" y="8"/>
                    <a:pt x="20" y="7"/>
                  </a:cubicBezTo>
                  <a:cubicBezTo>
                    <a:pt x="20" y="7"/>
                    <a:pt x="20" y="7"/>
                    <a:pt x="21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15" y="9"/>
                    <a:pt x="9" y="12"/>
                    <a:pt x="4" y="16"/>
                  </a:cubicBezTo>
                  <a:cubicBezTo>
                    <a:pt x="3" y="16"/>
                    <a:pt x="3" y="16"/>
                    <a:pt x="3" y="16"/>
                  </a:cubicBezTo>
                  <a:moveTo>
                    <a:pt x="25" y="0"/>
                  </a:moveTo>
                  <a:cubicBezTo>
                    <a:pt x="25" y="0"/>
                    <a:pt x="25" y="0"/>
                    <a:pt x="25" y="1"/>
                  </a:cubicBezTo>
                  <a:cubicBezTo>
                    <a:pt x="23" y="2"/>
                    <a:pt x="22" y="4"/>
                    <a:pt x="22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14" y="6"/>
                    <a:pt x="7" y="8"/>
                    <a:pt x="3" y="13"/>
                  </a:cubicBezTo>
                  <a:cubicBezTo>
                    <a:pt x="0" y="19"/>
                    <a:pt x="0" y="26"/>
                    <a:pt x="2" y="31"/>
                  </a:cubicBezTo>
                  <a:cubicBezTo>
                    <a:pt x="4" y="34"/>
                    <a:pt x="6" y="37"/>
                    <a:pt x="9" y="40"/>
                  </a:cubicBezTo>
                  <a:cubicBezTo>
                    <a:pt x="11" y="41"/>
                    <a:pt x="13" y="41"/>
                    <a:pt x="15" y="41"/>
                  </a:cubicBezTo>
                  <a:cubicBezTo>
                    <a:pt x="16" y="41"/>
                    <a:pt x="18" y="41"/>
                    <a:pt x="19" y="40"/>
                  </a:cubicBezTo>
                  <a:cubicBezTo>
                    <a:pt x="19" y="41"/>
                    <a:pt x="19" y="42"/>
                    <a:pt x="18" y="42"/>
                  </a:cubicBezTo>
                  <a:cubicBezTo>
                    <a:pt x="18" y="43"/>
                    <a:pt x="18" y="43"/>
                    <a:pt x="19" y="43"/>
                  </a:cubicBezTo>
                  <a:cubicBezTo>
                    <a:pt x="19" y="43"/>
                    <a:pt x="19" y="43"/>
                    <a:pt x="19" y="43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1" y="42"/>
                    <a:pt x="21" y="42"/>
                    <a:pt x="21" y="42"/>
                  </a:cubicBezTo>
                  <a:cubicBezTo>
                    <a:pt x="21" y="42"/>
                    <a:pt x="21" y="42"/>
                    <a:pt x="21" y="42"/>
                  </a:cubicBezTo>
                  <a:cubicBezTo>
                    <a:pt x="21" y="41"/>
                    <a:pt x="21" y="41"/>
                    <a:pt x="21" y="41"/>
                  </a:cubicBezTo>
                  <a:cubicBezTo>
                    <a:pt x="21" y="41"/>
                    <a:pt x="22" y="41"/>
                    <a:pt x="22" y="41"/>
                  </a:cubicBezTo>
                  <a:cubicBezTo>
                    <a:pt x="23" y="41"/>
                    <a:pt x="25" y="42"/>
                    <a:pt x="27" y="42"/>
                  </a:cubicBezTo>
                  <a:cubicBezTo>
                    <a:pt x="28" y="42"/>
                    <a:pt x="29" y="42"/>
                    <a:pt x="31" y="41"/>
                  </a:cubicBezTo>
                  <a:cubicBezTo>
                    <a:pt x="34" y="40"/>
                    <a:pt x="36" y="37"/>
                    <a:pt x="37" y="33"/>
                  </a:cubicBezTo>
                  <a:cubicBezTo>
                    <a:pt x="40" y="27"/>
                    <a:pt x="40" y="19"/>
                    <a:pt x="36" y="13"/>
                  </a:cubicBezTo>
                  <a:cubicBezTo>
                    <a:pt x="34" y="8"/>
                    <a:pt x="28" y="6"/>
                    <a:pt x="23" y="6"/>
                  </a:cubicBezTo>
                  <a:cubicBezTo>
                    <a:pt x="23" y="4"/>
                    <a:pt x="24" y="2"/>
                    <a:pt x="26" y="1"/>
                  </a:cubicBezTo>
                  <a:cubicBezTo>
                    <a:pt x="26" y="1"/>
                    <a:pt x="26" y="0"/>
                    <a:pt x="25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67"/>
            <p:cNvSpPr>
              <a:spLocks noEditPoints="1"/>
            </p:cNvSpPr>
            <p:nvPr/>
          </p:nvSpPr>
          <p:spPr bwMode="auto">
            <a:xfrm>
              <a:off x="2377744" y="4754489"/>
              <a:ext cx="779463" cy="547688"/>
            </a:xfrm>
            <a:custGeom>
              <a:avLst/>
              <a:gdLst>
                <a:gd name="T0" fmla="*/ 42 w 184"/>
                <a:gd name="T1" fmla="*/ 112 h 129"/>
                <a:gd name="T2" fmla="*/ 81 w 184"/>
                <a:gd name="T3" fmla="*/ 108 h 129"/>
                <a:gd name="T4" fmla="*/ 145 w 184"/>
                <a:gd name="T5" fmla="*/ 98 h 129"/>
                <a:gd name="T6" fmla="*/ 142 w 184"/>
                <a:gd name="T7" fmla="*/ 94 h 129"/>
                <a:gd name="T8" fmla="*/ 164 w 184"/>
                <a:gd name="T9" fmla="*/ 91 h 129"/>
                <a:gd name="T10" fmla="*/ 103 w 184"/>
                <a:gd name="T11" fmla="*/ 102 h 129"/>
                <a:gd name="T12" fmla="*/ 150 w 184"/>
                <a:gd name="T13" fmla="*/ 89 h 129"/>
                <a:gd name="T14" fmla="*/ 148 w 184"/>
                <a:gd name="T15" fmla="*/ 91 h 129"/>
                <a:gd name="T16" fmla="*/ 170 w 184"/>
                <a:gd name="T17" fmla="*/ 72 h 129"/>
                <a:gd name="T18" fmla="*/ 75 w 184"/>
                <a:gd name="T19" fmla="*/ 105 h 129"/>
                <a:gd name="T20" fmla="*/ 166 w 184"/>
                <a:gd name="T21" fmla="*/ 67 h 129"/>
                <a:gd name="T22" fmla="*/ 166 w 184"/>
                <a:gd name="T23" fmla="*/ 64 h 129"/>
                <a:gd name="T24" fmla="*/ 173 w 184"/>
                <a:gd name="T25" fmla="*/ 58 h 129"/>
                <a:gd name="T26" fmla="*/ 110 w 184"/>
                <a:gd name="T27" fmla="*/ 83 h 129"/>
                <a:gd name="T28" fmla="*/ 175 w 184"/>
                <a:gd name="T29" fmla="*/ 52 h 129"/>
                <a:gd name="T30" fmla="*/ 66 w 184"/>
                <a:gd name="T31" fmla="*/ 99 h 129"/>
                <a:gd name="T32" fmla="*/ 97 w 184"/>
                <a:gd name="T33" fmla="*/ 87 h 129"/>
                <a:gd name="T34" fmla="*/ 62 w 184"/>
                <a:gd name="T35" fmla="*/ 50 h 129"/>
                <a:gd name="T36" fmla="*/ 110 w 184"/>
                <a:gd name="T37" fmla="*/ 74 h 129"/>
                <a:gd name="T38" fmla="*/ 50 w 184"/>
                <a:gd name="T39" fmla="*/ 97 h 129"/>
                <a:gd name="T40" fmla="*/ 49 w 184"/>
                <a:gd name="T41" fmla="*/ 99 h 129"/>
                <a:gd name="T42" fmla="*/ 149 w 184"/>
                <a:gd name="T43" fmla="*/ 46 h 129"/>
                <a:gd name="T44" fmla="*/ 161 w 184"/>
                <a:gd name="T45" fmla="*/ 40 h 129"/>
                <a:gd name="T46" fmla="*/ 23 w 184"/>
                <a:gd name="T47" fmla="*/ 44 h 129"/>
                <a:gd name="T48" fmla="*/ 119 w 184"/>
                <a:gd name="T49" fmla="*/ 51 h 129"/>
                <a:gd name="T50" fmla="*/ 51 w 184"/>
                <a:gd name="T51" fmla="*/ 90 h 129"/>
                <a:gd name="T52" fmla="*/ 49 w 184"/>
                <a:gd name="T53" fmla="*/ 94 h 129"/>
                <a:gd name="T54" fmla="*/ 69 w 184"/>
                <a:gd name="T55" fmla="*/ 54 h 129"/>
                <a:gd name="T56" fmla="*/ 31 w 184"/>
                <a:gd name="T57" fmla="*/ 32 h 129"/>
                <a:gd name="T58" fmla="*/ 32 w 184"/>
                <a:gd name="T59" fmla="*/ 32 h 129"/>
                <a:gd name="T60" fmla="*/ 15 w 184"/>
                <a:gd name="T61" fmla="*/ 40 h 129"/>
                <a:gd name="T62" fmla="*/ 11 w 184"/>
                <a:gd name="T63" fmla="*/ 36 h 129"/>
                <a:gd name="T64" fmla="*/ 121 w 184"/>
                <a:gd name="T65" fmla="*/ 42 h 129"/>
                <a:gd name="T66" fmla="*/ 157 w 184"/>
                <a:gd name="T67" fmla="*/ 34 h 129"/>
                <a:gd name="T68" fmla="*/ 28 w 184"/>
                <a:gd name="T69" fmla="*/ 26 h 129"/>
                <a:gd name="T70" fmla="*/ 20 w 184"/>
                <a:gd name="T71" fmla="*/ 23 h 129"/>
                <a:gd name="T72" fmla="*/ 38 w 184"/>
                <a:gd name="T73" fmla="*/ 33 h 129"/>
                <a:gd name="T74" fmla="*/ 84 w 184"/>
                <a:gd name="T75" fmla="*/ 53 h 129"/>
                <a:gd name="T76" fmla="*/ 45 w 184"/>
                <a:gd name="T77" fmla="*/ 35 h 129"/>
                <a:gd name="T78" fmla="*/ 61 w 184"/>
                <a:gd name="T79" fmla="*/ 20 h 129"/>
                <a:gd name="T80" fmla="*/ 151 w 184"/>
                <a:gd name="T81" fmla="*/ 17 h 129"/>
                <a:gd name="T82" fmla="*/ 150 w 184"/>
                <a:gd name="T83" fmla="*/ 17 h 129"/>
                <a:gd name="T84" fmla="*/ 129 w 184"/>
                <a:gd name="T85" fmla="*/ 21 h 129"/>
                <a:gd name="T86" fmla="*/ 126 w 184"/>
                <a:gd name="T87" fmla="*/ 22 h 129"/>
                <a:gd name="T88" fmla="*/ 110 w 184"/>
                <a:gd name="T89" fmla="*/ 25 h 129"/>
                <a:gd name="T90" fmla="*/ 95 w 184"/>
                <a:gd name="T91" fmla="*/ 14 h 129"/>
                <a:gd name="T92" fmla="*/ 49 w 184"/>
                <a:gd name="T93" fmla="*/ 19 h 129"/>
                <a:gd name="T94" fmla="*/ 42 w 184"/>
                <a:gd name="T95" fmla="*/ 17 h 129"/>
                <a:gd name="T96" fmla="*/ 57 w 184"/>
                <a:gd name="T97" fmla="*/ 13 h 129"/>
                <a:gd name="T98" fmla="*/ 17 w 184"/>
                <a:gd name="T99" fmla="*/ 57 h 129"/>
                <a:gd name="T100" fmla="*/ 70 w 184"/>
                <a:gd name="T101" fmla="*/ 19 h 129"/>
                <a:gd name="T102" fmla="*/ 92 w 184"/>
                <a:gd name="T103" fmla="*/ 9 h 129"/>
                <a:gd name="T104" fmla="*/ 6 w 184"/>
                <a:gd name="T105" fmla="*/ 64 h 129"/>
                <a:gd name="T106" fmla="*/ 67 w 184"/>
                <a:gd name="T107" fmla="*/ 37 h 129"/>
                <a:gd name="T108" fmla="*/ 74 w 184"/>
                <a:gd name="T109" fmla="*/ 39 h 129"/>
                <a:gd name="T110" fmla="*/ 71 w 184"/>
                <a:gd name="T111" fmla="*/ 15 h 129"/>
                <a:gd name="T112" fmla="*/ 48 w 184"/>
                <a:gd name="T113" fmla="*/ 7 h 129"/>
                <a:gd name="T114" fmla="*/ 23 w 184"/>
                <a:gd name="T115" fmla="*/ 128 h 129"/>
                <a:gd name="T116" fmla="*/ 156 w 184"/>
                <a:gd name="T117" fmla="*/ 9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4" h="129">
                  <a:moveTo>
                    <a:pt x="34" y="121"/>
                  </a:moveTo>
                  <a:cubicBezTo>
                    <a:pt x="35" y="121"/>
                    <a:pt x="35" y="121"/>
                    <a:pt x="35" y="121"/>
                  </a:cubicBezTo>
                  <a:cubicBezTo>
                    <a:pt x="36" y="120"/>
                    <a:pt x="36" y="120"/>
                    <a:pt x="36" y="120"/>
                  </a:cubicBezTo>
                  <a:cubicBezTo>
                    <a:pt x="36" y="121"/>
                    <a:pt x="35" y="121"/>
                    <a:pt x="34" y="121"/>
                  </a:cubicBezTo>
                  <a:moveTo>
                    <a:pt x="36" y="119"/>
                  </a:moveTo>
                  <a:cubicBezTo>
                    <a:pt x="38" y="118"/>
                    <a:pt x="39" y="117"/>
                    <a:pt x="40" y="116"/>
                  </a:cubicBezTo>
                  <a:cubicBezTo>
                    <a:pt x="44" y="114"/>
                    <a:pt x="49" y="113"/>
                    <a:pt x="53" y="111"/>
                  </a:cubicBezTo>
                  <a:cubicBezTo>
                    <a:pt x="49" y="114"/>
                    <a:pt x="46" y="116"/>
                    <a:pt x="42" y="118"/>
                  </a:cubicBezTo>
                  <a:cubicBezTo>
                    <a:pt x="40" y="119"/>
                    <a:pt x="38" y="119"/>
                    <a:pt x="36" y="119"/>
                  </a:cubicBezTo>
                  <a:moveTo>
                    <a:pt x="41" y="114"/>
                  </a:moveTo>
                  <a:cubicBezTo>
                    <a:pt x="41" y="114"/>
                    <a:pt x="42" y="113"/>
                    <a:pt x="42" y="112"/>
                  </a:cubicBezTo>
                  <a:cubicBezTo>
                    <a:pt x="46" y="112"/>
                    <a:pt x="48" y="110"/>
                    <a:pt x="51" y="109"/>
                  </a:cubicBezTo>
                  <a:cubicBezTo>
                    <a:pt x="53" y="108"/>
                    <a:pt x="55" y="107"/>
                    <a:pt x="57" y="106"/>
                  </a:cubicBezTo>
                  <a:cubicBezTo>
                    <a:pt x="58" y="105"/>
                    <a:pt x="61" y="104"/>
                    <a:pt x="63" y="103"/>
                  </a:cubicBezTo>
                  <a:cubicBezTo>
                    <a:pt x="61" y="105"/>
                    <a:pt x="58" y="107"/>
                    <a:pt x="56" y="109"/>
                  </a:cubicBezTo>
                  <a:cubicBezTo>
                    <a:pt x="51" y="111"/>
                    <a:pt x="46" y="113"/>
                    <a:pt x="41" y="114"/>
                  </a:cubicBezTo>
                  <a:moveTo>
                    <a:pt x="113" y="108"/>
                  </a:moveTo>
                  <a:cubicBezTo>
                    <a:pt x="112" y="108"/>
                    <a:pt x="110" y="108"/>
                    <a:pt x="109" y="107"/>
                  </a:cubicBezTo>
                  <a:cubicBezTo>
                    <a:pt x="114" y="105"/>
                    <a:pt x="119" y="103"/>
                    <a:pt x="124" y="101"/>
                  </a:cubicBezTo>
                  <a:cubicBezTo>
                    <a:pt x="122" y="105"/>
                    <a:pt x="118" y="108"/>
                    <a:pt x="113" y="108"/>
                  </a:cubicBezTo>
                  <a:cubicBezTo>
                    <a:pt x="113" y="108"/>
                    <a:pt x="113" y="108"/>
                    <a:pt x="113" y="108"/>
                  </a:cubicBezTo>
                  <a:moveTo>
                    <a:pt x="81" y="108"/>
                  </a:moveTo>
                  <a:cubicBezTo>
                    <a:pt x="80" y="108"/>
                    <a:pt x="78" y="107"/>
                    <a:pt x="76" y="106"/>
                  </a:cubicBezTo>
                  <a:cubicBezTo>
                    <a:pt x="82" y="105"/>
                    <a:pt x="88" y="102"/>
                    <a:pt x="93" y="100"/>
                  </a:cubicBezTo>
                  <a:cubicBezTo>
                    <a:pt x="94" y="100"/>
                    <a:pt x="94" y="100"/>
                    <a:pt x="94" y="100"/>
                  </a:cubicBezTo>
                  <a:cubicBezTo>
                    <a:pt x="91" y="105"/>
                    <a:pt x="86" y="108"/>
                    <a:pt x="81" y="108"/>
                  </a:cubicBezTo>
                  <a:moveTo>
                    <a:pt x="75" y="106"/>
                  </a:moveTo>
                  <a:cubicBezTo>
                    <a:pt x="82" y="104"/>
                    <a:pt x="88" y="101"/>
                    <a:pt x="95" y="98"/>
                  </a:cubicBezTo>
                  <a:cubicBezTo>
                    <a:pt x="95" y="99"/>
                    <a:pt x="95" y="99"/>
                    <a:pt x="95" y="99"/>
                  </a:cubicBezTo>
                  <a:cubicBezTo>
                    <a:pt x="88" y="101"/>
                    <a:pt x="82" y="104"/>
                    <a:pt x="75" y="106"/>
                  </a:cubicBezTo>
                  <a:moveTo>
                    <a:pt x="139" y="101"/>
                  </a:moveTo>
                  <a:cubicBezTo>
                    <a:pt x="138" y="101"/>
                    <a:pt x="137" y="100"/>
                    <a:pt x="136" y="100"/>
                  </a:cubicBezTo>
                  <a:cubicBezTo>
                    <a:pt x="139" y="100"/>
                    <a:pt x="142" y="99"/>
                    <a:pt x="145" y="98"/>
                  </a:cubicBezTo>
                  <a:cubicBezTo>
                    <a:pt x="144" y="100"/>
                    <a:pt x="142" y="101"/>
                    <a:pt x="139" y="101"/>
                  </a:cubicBezTo>
                  <a:moveTo>
                    <a:pt x="137" y="99"/>
                  </a:moveTo>
                  <a:cubicBezTo>
                    <a:pt x="137" y="99"/>
                    <a:pt x="137" y="99"/>
                    <a:pt x="139" y="98"/>
                  </a:cubicBezTo>
                  <a:cubicBezTo>
                    <a:pt x="141" y="96"/>
                    <a:pt x="144" y="96"/>
                    <a:pt x="146" y="94"/>
                  </a:cubicBezTo>
                  <a:cubicBezTo>
                    <a:pt x="146" y="95"/>
                    <a:pt x="146" y="96"/>
                    <a:pt x="146" y="97"/>
                  </a:cubicBezTo>
                  <a:cubicBezTo>
                    <a:pt x="144" y="97"/>
                    <a:pt x="142" y="98"/>
                    <a:pt x="141" y="98"/>
                  </a:cubicBezTo>
                  <a:cubicBezTo>
                    <a:pt x="139" y="99"/>
                    <a:pt x="138" y="99"/>
                    <a:pt x="137" y="99"/>
                  </a:cubicBezTo>
                  <a:moveTo>
                    <a:pt x="134" y="100"/>
                  </a:moveTo>
                  <a:cubicBezTo>
                    <a:pt x="133" y="99"/>
                    <a:pt x="132" y="99"/>
                    <a:pt x="131" y="98"/>
                  </a:cubicBezTo>
                  <a:cubicBezTo>
                    <a:pt x="132" y="98"/>
                    <a:pt x="133" y="97"/>
                    <a:pt x="135" y="97"/>
                  </a:cubicBezTo>
                  <a:cubicBezTo>
                    <a:pt x="137" y="96"/>
                    <a:pt x="140" y="94"/>
                    <a:pt x="142" y="94"/>
                  </a:cubicBezTo>
                  <a:cubicBezTo>
                    <a:pt x="143" y="93"/>
                    <a:pt x="143" y="93"/>
                    <a:pt x="144" y="93"/>
                  </a:cubicBezTo>
                  <a:cubicBezTo>
                    <a:pt x="145" y="93"/>
                    <a:pt x="145" y="94"/>
                    <a:pt x="143" y="95"/>
                  </a:cubicBezTo>
                  <a:cubicBezTo>
                    <a:pt x="140" y="96"/>
                    <a:pt x="137" y="97"/>
                    <a:pt x="134" y="100"/>
                  </a:cubicBezTo>
                  <a:cubicBezTo>
                    <a:pt x="134" y="100"/>
                    <a:pt x="134" y="100"/>
                    <a:pt x="134" y="100"/>
                  </a:cubicBezTo>
                  <a:moveTo>
                    <a:pt x="157" y="94"/>
                  </a:moveTo>
                  <a:cubicBezTo>
                    <a:pt x="158" y="94"/>
                    <a:pt x="160" y="93"/>
                    <a:pt x="162" y="93"/>
                  </a:cubicBezTo>
                  <a:cubicBezTo>
                    <a:pt x="160" y="94"/>
                    <a:pt x="158" y="94"/>
                    <a:pt x="157" y="94"/>
                  </a:cubicBezTo>
                  <a:moveTo>
                    <a:pt x="154" y="94"/>
                  </a:moveTo>
                  <a:cubicBezTo>
                    <a:pt x="158" y="90"/>
                    <a:pt x="165" y="91"/>
                    <a:pt x="169" y="86"/>
                  </a:cubicBezTo>
                  <a:cubicBezTo>
                    <a:pt x="168" y="88"/>
                    <a:pt x="166" y="90"/>
                    <a:pt x="164" y="91"/>
                  </a:cubicBezTo>
                  <a:cubicBezTo>
                    <a:pt x="164" y="91"/>
                    <a:pt x="164" y="91"/>
                    <a:pt x="164" y="91"/>
                  </a:cubicBezTo>
                  <a:cubicBezTo>
                    <a:pt x="161" y="92"/>
                    <a:pt x="157" y="94"/>
                    <a:pt x="154" y="94"/>
                  </a:cubicBezTo>
                  <a:moveTo>
                    <a:pt x="153" y="94"/>
                  </a:moveTo>
                  <a:cubicBezTo>
                    <a:pt x="152" y="93"/>
                    <a:pt x="151" y="93"/>
                    <a:pt x="151" y="92"/>
                  </a:cubicBezTo>
                  <a:cubicBezTo>
                    <a:pt x="151" y="92"/>
                    <a:pt x="151" y="92"/>
                    <a:pt x="151" y="92"/>
                  </a:cubicBezTo>
                  <a:cubicBezTo>
                    <a:pt x="155" y="91"/>
                    <a:pt x="159" y="89"/>
                    <a:pt x="163" y="88"/>
                  </a:cubicBezTo>
                  <a:cubicBezTo>
                    <a:pt x="164" y="87"/>
                    <a:pt x="166" y="86"/>
                    <a:pt x="167" y="86"/>
                  </a:cubicBezTo>
                  <a:cubicBezTo>
                    <a:pt x="168" y="85"/>
                    <a:pt x="169" y="85"/>
                    <a:pt x="169" y="85"/>
                  </a:cubicBezTo>
                  <a:cubicBezTo>
                    <a:pt x="170" y="85"/>
                    <a:pt x="167" y="87"/>
                    <a:pt x="166" y="87"/>
                  </a:cubicBezTo>
                  <a:cubicBezTo>
                    <a:pt x="162" y="90"/>
                    <a:pt x="156" y="90"/>
                    <a:pt x="153" y="94"/>
                  </a:cubicBezTo>
                  <a:moveTo>
                    <a:pt x="108" y="107"/>
                  </a:moveTo>
                  <a:cubicBezTo>
                    <a:pt x="106" y="105"/>
                    <a:pt x="104" y="104"/>
                    <a:pt x="103" y="102"/>
                  </a:cubicBezTo>
                  <a:cubicBezTo>
                    <a:pt x="115" y="98"/>
                    <a:pt x="127" y="94"/>
                    <a:pt x="139" y="90"/>
                  </a:cubicBezTo>
                  <a:cubicBezTo>
                    <a:pt x="145" y="88"/>
                    <a:pt x="150" y="86"/>
                    <a:pt x="156" y="84"/>
                  </a:cubicBezTo>
                  <a:cubicBezTo>
                    <a:pt x="159" y="83"/>
                    <a:pt x="162" y="82"/>
                    <a:pt x="166" y="80"/>
                  </a:cubicBezTo>
                  <a:cubicBezTo>
                    <a:pt x="166" y="80"/>
                    <a:pt x="170" y="79"/>
                    <a:pt x="170" y="79"/>
                  </a:cubicBezTo>
                  <a:cubicBezTo>
                    <a:pt x="170" y="79"/>
                    <a:pt x="170" y="79"/>
                    <a:pt x="169" y="80"/>
                  </a:cubicBezTo>
                  <a:cubicBezTo>
                    <a:pt x="156" y="87"/>
                    <a:pt x="142" y="91"/>
                    <a:pt x="128" y="97"/>
                  </a:cubicBezTo>
                  <a:cubicBezTo>
                    <a:pt x="128" y="97"/>
                    <a:pt x="128" y="97"/>
                    <a:pt x="128" y="97"/>
                  </a:cubicBezTo>
                  <a:cubicBezTo>
                    <a:pt x="127" y="97"/>
                    <a:pt x="127" y="97"/>
                    <a:pt x="127" y="97"/>
                  </a:cubicBezTo>
                  <a:cubicBezTo>
                    <a:pt x="120" y="100"/>
                    <a:pt x="114" y="103"/>
                    <a:pt x="108" y="107"/>
                  </a:cubicBezTo>
                  <a:moveTo>
                    <a:pt x="144" y="92"/>
                  </a:moveTo>
                  <a:cubicBezTo>
                    <a:pt x="146" y="91"/>
                    <a:pt x="148" y="90"/>
                    <a:pt x="150" y="89"/>
                  </a:cubicBezTo>
                  <a:cubicBezTo>
                    <a:pt x="155" y="87"/>
                    <a:pt x="160" y="85"/>
                    <a:pt x="165" y="83"/>
                  </a:cubicBezTo>
                  <a:cubicBezTo>
                    <a:pt x="167" y="81"/>
                    <a:pt x="170" y="80"/>
                    <a:pt x="172" y="79"/>
                  </a:cubicBezTo>
                  <a:cubicBezTo>
                    <a:pt x="172" y="80"/>
                    <a:pt x="171" y="82"/>
                    <a:pt x="171" y="84"/>
                  </a:cubicBezTo>
                  <a:cubicBezTo>
                    <a:pt x="170" y="83"/>
                    <a:pt x="170" y="83"/>
                    <a:pt x="170" y="83"/>
                  </a:cubicBezTo>
                  <a:cubicBezTo>
                    <a:pt x="167" y="84"/>
                    <a:pt x="164" y="86"/>
                    <a:pt x="162" y="87"/>
                  </a:cubicBezTo>
                  <a:cubicBezTo>
                    <a:pt x="158" y="89"/>
                    <a:pt x="154" y="90"/>
                    <a:pt x="151" y="91"/>
                  </a:cubicBezTo>
                  <a:cubicBezTo>
                    <a:pt x="151" y="92"/>
                    <a:pt x="151" y="92"/>
                    <a:pt x="151" y="92"/>
                  </a:cubicBezTo>
                  <a:cubicBezTo>
                    <a:pt x="150" y="92"/>
                    <a:pt x="150" y="92"/>
                    <a:pt x="150" y="92"/>
                  </a:cubicBezTo>
                  <a:cubicBezTo>
                    <a:pt x="149" y="91"/>
                    <a:pt x="149" y="91"/>
                    <a:pt x="148" y="91"/>
                  </a:cubicBezTo>
                  <a:cubicBezTo>
                    <a:pt x="148" y="91"/>
                    <a:pt x="148" y="91"/>
                    <a:pt x="148" y="91"/>
                  </a:cubicBezTo>
                  <a:cubicBezTo>
                    <a:pt x="148" y="91"/>
                    <a:pt x="148" y="91"/>
                    <a:pt x="148" y="91"/>
                  </a:cubicBezTo>
                  <a:cubicBezTo>
                    <a:pt x="147" y="91"/>
                    <a:pt x="146" y="91"/>
                    <a:pt x="146" y="92"/>
                  </a:cubicBezTo>
                  <a:cubicBezTo>
                    <a:pt x="145" y="92"/>
                    <a:pt x="145" y="92"/>
                    <a:pt x="144" y="92"/>
                  </a:cubicBezTo>
                  <a:moveTo>
                    <a:pt x="15" y="84"/>
                  </a:moveTo>
                  <a:cubicBezTo>
                    <a:pt x="16" y="83"/>
                    <a:pt x="16" y="83"/>
                    <a:pt x="16" y="82"/>
                  </a:cubicBezTo>
                  <a:cubicBezTo>
                    <a:pt x="17" y="80"/>
                    <a:pt x="19" y="78"/>
                    <a:pt x="21" y="77"/>
                  </a:cubicBezTo>
                  <a:cubicBezTo>
                    <a:pt x="19" y="79"/>
                    <a:pt x="17" y="81"/>
                    <a:pt x="15" y="84"/>
                  </a:cubicBezTo>
                  <a:moveTo>
                    <a:pt x="102" y="101"/>
                  </a:moveTo>
                  <a:cubicBezTo>
                    <a:pt x="101" y="100"/>
                    <a:pt x="100" y="99"/>
                    <a:pt x="99" y="98"/>
                  </a:cubicBezTo>
                  <a:cubicBezTo>
                    <a:pt x="105" y="96"/>
                    <a:pt x="111" y="94"/>
                    <a:pt x="116" y="92"/>
                  </a:cubicBezTo>
                  <a:cubicBezTo>
                    <a:pt x="130" y="87"/>
                    <a:pt x="145" y="83"/>
                    <a:pt x="159" y="77"/>
                  </a:cubicBezTo>
                  <a:cubicBezTo>
                    <a:pt x="163" y="76"/>
                    <a:pt x="166" y="74"/>
                    <a:pt x="170" y="72"/>
                  </a:cubicBezTo>
                  <a:cubicBezTo>
                    <a:pt x="167" y="73"/>
                    <a:pt x="164" y="76"/>
                    <a:pt x="160" y="77"/>
                  </a:cubicBezTo>
                  <a:cubicBezTo>
                    <a:pt x="154" y="79"/>
                    <a:pt x="148" y="81"/>
                    <a:pt x="142" y="84"/>
                  </a:cubicBezTo>
                  <a:cubicBezTo>
                    <a:pt x="135" y="87"/>
                    <a:pt x="128" y="90"/>
                    <a:pt x="120" y="94"/>
                  </a:cubicBezTo>
                  <a:cubicBezTo>
                    <a:pt x="114" y="96"/>
                    <a:pt x="108" y="98"/>
                    <a:pt x="102" y="101"/>
                  </a:cubicBezTo>
                  <a:moveTo>
                    <a:pt x="119" y="96"/>
                  </a:moveTo>
                  <a:cubicBezTo>
                    <a:pt x="127" y="92"/>
                    <a:pt x="135" y="89"/>
                    <a:pt x="143" y="85"/>
                  </a:cubicBezTo>
                  <a:cubicBezTo>
                    <a:pt x="152" y="81"/>
                    <a:pt x="164" y="79"/>
                    <a:pt x="171" y="72"/>
                  </a:cubicBezTo>
                  <a:cubicBezTo>
                    <a:pt x="172" y="74"/>
                    <a:pt x="172" y="75"/>
                    <a:pt x="172" y="77"/>
                  </a:cubicBezTo>
                  <a:cubicBezTo>
                    <a:pt x="159" y="81"/>
                    <a:pt x="147" y="87"/>
                    <a:pt x="134" y="91"/>
                  </a:cubicBezTo>
                  <a:cubicBezTo>
                    <a:pt x="129" y="92"/>
                    <a:pt x="124" y="94"/>
                    <a:pt x="119" y="96"/>
                  </a:cubicBezTo>
                  <a:moveTo>
                    <a:pt x="75" y="105"/>
                  </a:moveTo>
                  <a:cubicBezTo>
                    <a:pt x="74" y="105"/>
                    <a:pt x="72" y="103"/>
                    <a:pt x="71" y="102"/>
                  </a:cubicBezTo>
                  <a:cubicBezTo>
                    <a:pt x="76" y="102"/>
                    <a:pt x="81" y="100"/>
                    <a:pt x="86" y="98"/>
                  </a:cubicBezTo>
                  <a:cubicBezTo>
                    <a:pt x="94" y="94"/>
                    <a:pt x="102" y="91"/>
                    <a:pt x="111" y="87"/>
                  </a:cubicBezTo>
                  <a:cubicBezTo>
                    <a:pt x="128" y="81"/>
                    <a:pt x="146" y="74"/>
                    <a:pt x="163" y="68"/>
                  </a:cubicBezTo>
                  <a:cubicBezTo>
                    <a:pt x="149" y="73"/>
                    <a:pt x="135" y="80"/>
                    <a:pt x="121" y="86"/>
                  </a:cubicBezTo>
                  <a:cubicBezTo>
                    <a:pt x="106" y="93"/>
                    <a:pt x="89" y="98"/>
                    <a:pt x="75" y="105"/>
                  </a:cubicBezTo>
                  <a:moveTo>
                    <a:pt x="99" y="97"/>
                  </a:moveTo>
                  <a:cubicBezTo>
                    <a:pt x="98" y="97"/>
                    <a:pt x="98" y="97"/>
                    <a:pt x="98" y="97"/>
                  </a:cubicBezTo>
                  <a:cubicBezTo>
                    <a:pt x="106" y="94"/>
                    <a:pt x="114" y="90"/>
                    <a:pt x="121" y="87"/>
                  </a:cubicBezTo>
                  <a:cubicBezTo>
                    <a:pt x="129" y="84"/>
                    <a:pt x="138" y="80"/>
                    <a:pt x="146" y="77"/>
                  </a:cubicBezTo>
                  <a:cubicBezTo>
                    <a:pt x="152" y="74"/>
                    <a:pt x="161" y="72"/>
                    <a:pt x="166" y="67"/>
                  </a:cubicBezTo>
                  <a:cubicBezTo>
                    <a:pt x="166" y="67"/>
                    <a:pt x="166" y="67"/>
                    <a:pt x="166" y="67"/>
                  </a:cubicBezTo>
                  <a:cubicBezTo>
                    <a:pt x="167" y="67"/>
                    <a:pt x="167" y="67"/>
                    <a:pt x="167" y="67"/>
                  </a:cubicBezTo>
                  <a:cubicBezTo>
                    <a:pt x="169" y="68"/>
                    <a:pt x="170" y="69"/>
                    <a:pt x="171" y="71"/>
                  </a:cubicBezTo>
                  <a:cubicBezTo>
                    <a:pt x="164" y="73"/>
                    <a:pt x="157" y="77"/>
                    <a:pt x="149" y="79"/>
                  </a:cubicBezTo>
                  <a:cubicBezTo>
                    <a:pt x="141" y="82"/>
                    <a:pt x="133" y="85"/>
                    <a:pt x="125" y="88"/>
                  </a:cubicBezTo>
                  <a:cubicBezTo>
                    <a:pt x="116" y="91"/>
                    <a:pt x="107" y="94"/>
                    <a:pt x="99" y="97"/>
                  </a:cubicBezTo>
                  <a:moveTo>
                    <a:pt x="73" y="101"/>
                  </a:moveTo>
                  <a:cubicBezTo>
                    <a:pt x="72" y="101"/>
                    <a:pt x="72" y="101"/>
                    <a:pt x="73" y="101"/>
                  </a:cubicBezTo>
                  <a:cubicBezTo>
                    <a:pt x="75" y="100"/>
                    <a:pt x="78" y="99"/>
                    <a:pt x="81" y="97"/>
                  </a:cubicBezTo>
                  <a:cubicBezTo>
                    <a:pt x="98" y="90"/>
                    <a:pt x="116" y="84"/>
                    <a:pt x="133" y="77"/>
                  </a:cubicBezTo>
                  <a:cubicBezTo>
                    <a:pt x="144" y="72"/>
                    <a:pt x="156" y="69"/>
                    <a:pt x="166" y="64"/>
                  </a:cubicBezTo>
                  <a:cubicBezTo>
                    <a:pt x="166" y="64"/>
                    <a:pt x="166" y="64"/>
                    <a:pt x="166" y="64"/>
                  </a:cubicBezTo>
                  <a:cubicBezTo>
                    <a:pt x="166" y="65"/>
                    <a:pt x="166" y="66"/>
                    <a:pt x="166" y="66"/>
                  </a:cubicBezTo>
                  <a:cubicBezTo>
                    <a:pt x="166" y="66"/>
                    <a:pt x="166" y="66"/>
                    <a:pt x="166" y="66"/>
                  </a:cubicBezTo>
                  <a:cubicBezTo>
                    <a:pt x="148" y="73"/>
                    <a:pt x="130" y="79"/>
                    <a:pt x="113" y="85"/>
                  </a:cubicBezTo>
                  <a:cubicBezTo>
                    <a:pt x="105" y="88"/>
                    <a:pt x="97" y="91"/>
                    <a:pt x="90" y="95"/>
                  </a:cubicBezTo>
                  <a:cubicBezTo>
                    <a:pt x="86" y="97"/>
                    <a:pt x="82" y="99"/>
                    <a:pt x="78" y="100"/>
                  </a:cubicBezTo>
                  <a:cubicBezTo>
                    <a:pt x="78" y="100"/>
                    <a:pt x="73" y="101"/>
                    <a:pt x="73" y="101"/>
                  </a:cubicBezTo>
                  <a:moveTo>
                    <a:pt x="166" y="61"/>
                  </a:moveTo>
                  <a:cubicBezTo>
                    <a:pt x="166" y="61"/>
                    <a:pt x="168" y="60"/>
                    <a:pt x="169" y="59"/>
                  </a:cubicBezTo>
                  <a:cubicBezTo>
                    <a:pt x="171" y="59"/>
                    <a:pt x="173" y="58"/>
                    <a:pt x="173" y="58"/>
                  </a:cubicBezTo>
                  <a:cubicBezTo>
                    <a:pt x="173" y="58"/>
                    <a:pt x="173" y="58"/>
                    <a:pt x="173" y="58"/>
                  </a:cubicBezTo>
                  <a:cubicBezTo>
                    <a:pt x="173" y="58"/>
                    <a:pt x="173" y="58"/>
                    <a:pt x="173" y="58"/>
                  </a:cubicBezTo>
                  <a:cubicBezTo>
                    <a:pt x="173" y="59"/>
                    <a:pt x="172" y="59"/>
                    <a:pt x="172" y="59"/>
                  </a:cubicBezTo>
                  <a:cubicBezTo>
                    <a:pt x="170" y="60"/>
                    <a:pt x="168" y="61"/>
                    <a:pt x="166" y="62"/>
                  </a:cubicBezTo>
                  <a:cubicBezTo>
                    <a:pt x="162" y="65"/>
                    <a:pt x="157" y="67"/>
                    <a:pt x="153" y="68"/>
                  </a:cubicBezTo>
                  <a:cubicBezTo>
                    <a:pt x="143" y="72"/>
                    <a:pt x="133" y="76"/>
                    <a:pt x="123" y="79"/>
                  </a:cubicBezTo>
                  <a:cubicBezTo>
                    <a:pt x="106" y="86"/>
                    <a:pt x="88" y="92"/>
                    <a:pt x="71" y="101"/>
                  </a:cubicBezTo>
                  <a:cubicBezTo>
                    <a:pt x="71" y="100"/>
                    <a:pt x="70" y="100"/>
                    <a:pt x="70" y="99"/>
                  </a:cubicBezTo>
                  <a:cubicBezTo>
                    <a:pt x="70" y="99"/>
                    <a:pt x="70" y="99"/>
                    <a:pt x="70" y="99"/>
                  </a:cubicBezTo>
                  <a:cubicBezTo>
                    <a:pt x="74" y="98"/>
                    <a:pt x="77" y="96"/>
                    <a:pt x="80" y="94"/>
                  </a:cubicBezTo>
                  <a:cubicBezTo>
                    <a:pt x="81" y="94"/>
                    <a:pt x="81" y="94"/>
                    <a:pt x="82" y="94"/>
                  </a:cubicBezTo>
                  <a:cubicBezTo>
                    <a:pt x="91" y="90"/>
                    <a:pt x="100" y="87"/>
                    <a:pt x="110" y="83"/>
                  </a:cubicBezTo>
                  <a:cubicBezTo>
                    <a:pt x="119" y="79"/>
                    <a:pt x="128" y="75"/>
                    <a:pt x="138" y="72"/>
                  </a:cubicBezTo>
                  <a:cubicBezTo>
                    <a:pt x="148" y="68"/>
                    <a:pt x="157" y="65"/>
                    <a:pt x="166" y="61"/>
                  </a:cubicBezTo>
                  <a:cubicBezTo>
                    <a:pt x="166" y="61"/>
                    <a:pt x="166" y="61"/>
                    <a:pt x="166" y="61"/>
                  </a:cubicBezTo>
                  <a:moveTo>
                    <a:pt x="43" y="111"/>
                  </a:moveTo>
                  <a:cubicBezTo>
                    <a:pt x="44" y="110"/>
                    <a:pt x="45" y="109"/>
                    <a:pt x="45" y="108"/>
                  </a:cubicBezTo>
                  <a:cubicBezTo>
                    <a:pt x="53" y="104"/>
                    <a:pt x="60" y="100"/>
                    <a:pt x="67" y="97"/>
                  </a:cubicBezTo>
                  <a:cubicBezTo>
                    <a:pt x="77" y="93"/>
                    <a:pt x="86" y="88"/>
                    <a:pt x="95" y="84"/>
                  </a:cubicBezTo>
                  <a:cubicBezTo>
                    <a:pt x="115" y="75"/>
                    <a:pt x="135" y="67"/>
                    <a:pt x="155" y="60"/>
                  </a:cubicBezTo>
                  <a:cubicBezTo>
                    <a:pt x="159" y="58"/>
                    <a:pt x="163" y="57"/>
                    <a:pt x="167" y="55"/>
                  </a:cubicBezTo>
                  <a:cubicBezTo>
                    <a:pt x="169" y="54"/>
                    <a:pt x="172" y="53"/>
                    <a:pt x="174" y="52"/>
                  </a:cubicBezTo>
                  <a:cubicBezTo>
                    <a:pt x="175" y="52"/>
                    <a:pt x="175" y="52"/>
                    <a:pt x="175" y="52"/>
                  </a:cubicBezTo>
                  <a:cubicBezTo>
                    <a:pt x="175" y="52"/>
                    <a:pt x="173" y="53"/>
                    <a:pt x="172" y="53"/>
                  </a:cubicBezTo>
                  <a:cubicBezTo>
                    <a:pt x="170" y="54"/>
                    <a:pt x="168" y="55"/>
                    <a:pt x="169" y="55"/>
                  </a:cubicBezTo>
                  <a:cubicBezTo>
                    <a:pt x="169" y="55"/>
                    <a:pt x="169" y="55"/>
                    <a:pt x="169" y="55"/>
                  </a:cubicBezTo>
                  <a:cubicBezTo>
                    <a:pt x="159" y="59"/>
                    <a:pt x="149" y="63"/>
                    <a:pt x="140" y="67"/>
                  </a:cubicBezTo>
                  <a:cubicBezTo>
                    <a:pt x="121" y="75"/>
                    <a:pt x="102" y="83"/>
                    <a:pt x="83" y="92"/>
                  </a:cubicBezTo>
                  <a:cubicBezTo>
                    <a:pt x="83" y="92"/>
                    <a:pt x="82" y="92"/>
                    <a:pt x="82" y="93"/>
                  </a:cubicBezTo>
                  <a:cubicBezTo>
                    <a:pt x="77" y="94"/>
                    <a:pt x="73" y="96"/>
                    <a:pt x="69" y="98"/>
                  </a:cubicBezTo>
                  <a:cubicBezTo>
                    <a:pt x="69" y="98"/>
                    <a:pt x="69" y="98"/>
                    <a:pt x="69" y="98"/>
                  </a:cubicBezTo>
                  <a:cubicBezTo>
                    <a:pt x="68" y="98"/>
                    <a:pt x="68" y="98"/>
                    <a:pt x="68" y="98"/>
                  </a:cubicBezTo>
                  <a:cubicBezTo>
                    <a:pt x="68" y="98"/>
                    <a:pt x="68" y="98"/>
                    <a:pt x="68" y="98"/>
                  </a:cubicBezTo>
                  <a:cubicBezTo>
                    <a:pt x="67" y="98"/>
                    <a:pt x="67" y="98"/>
                    <a:pt x="66" y="99"/>
                  </a:cubicBezTo>
                  <a:cubicBezTo>
                    <a:pt x="66" y="100"/>
                    <a:pt x="65" y="100"/>
                    <a:pt x="64" y="101"/>
                  </a:cubicBezTo>
                  <a:cubicBezTo>
                    <a:pt x="64" y="101"/>
                    <a:pt x="64" y="101"/>
                    <a:pt x="64" y="101"/>
                  </a:cubicBezTo>
                  <a:cubicBezTo>
                    <a:pt x="57" y="104"/>
                    <a:pt x="51" y="109"/>
                    <a:pt x="43" y="111"/>
                  </a:cubicBezTo>
                  <a:moveTo>
                    <a:pt x="97" y="87"/>
                  </a:moveTo>
                  <a:cubicBezTo>
                    <a:pt x="107" y="82"/>
                    <a:pt x="117" y="77"/>
                    <a:pt x="128" y="73"/>
                  </a:cubicBezTo>
                  <a:cubicBezTo>
                    <a:pt x="137" y="70"/>
                    <a:pt x="145" y="66"/>
                    <a:pt x="154" y="62"/>
                  </a:cubicBezTo>
                  <a:cubicBezTo>
                    <a:pt x="161" y="59"/>
                    <a:pt x="170" y="57"/>
                    <a:pt x="176" y="52"/>
                  </a:cubicBezTo>
                  <a:cubicBezTo>
                    <a:pt x="176" y="54"/>
                    <a:pt x="175" y="55"/>
                    <a:pt x="174" y="57"/>
                  </a:cubicBezTo>
                  <a:cubicBezTo>
                    <a:pt x="165" y="60"/>
                    <a:pt x="156" y="64"/>
                    <a:pt x="147" y="67"/>
                  </a:cubicBezTo>
                  <a:cubicBezTo>
                    <a:pt x="138" y="70"/>
                    <a:pt x="130" y="74"/>
                    <a:pt x="121" y="77"/>
                  </a:cubicBezTo>
                  <a:cubicBezTo>
                    <a:pt x="113" y="81"/>
                    <a:pt x="105" y="84"/>
                    <a:pt x="97" y="87"/>
                  </a:cubicBezTo>
                  <a:moveTo>
                    <a:pt x="47" y="106"/>
                  </a:moveTo>
                  <a:cubicBezTo>
                    <a:pt x="47" y="104"/>
                    <a:pt x="48" y="103"/>
                    <a:pt x="49" y="101"/>
                  </a:cubicBezTo>
                  <a:cubicBezTo>
                    <a:pt x="70" y="90"/>
                    <a:pt x="93" y="80"/>
                    <a:pt x="115" y="71"/>
                  </a:cubicBezTo>
                  <a:cubicBezTo>
                    <a:pt x="127" y="66"/>
                    <a:pt x="138" y="62"/>
                    <a:pt x="149" y="57"/>
                  </a:cubicBezTo>
                  <a:cubicBezTo>
                    <a:pt x="154" y="55"/>
                    <a:pt x="159" y="53"/>
                    <a:pt x="164" y="51"/>
                  </a:cubicBezTo>
                  <a:cubicBezTo>
                    <a:pt x="165" y="51"/>
                    <a:pt x="165" y="51"/>
                    <a:pt x="166" y="50"/>
                  </a:cubicBezTo>
                  <a:cubicBezTo>
                    <a:pt x="146" y="60"/>
                    <a:pt x="125" y="66"/>
                    <a:pt x="105" y="75"/>
                  </a:cubicBezTo>
                  <a:cubicBezTo>
                    <a:pt x="85" y="84"/>
                    <a:pt x="66" y="95"/>
                    <a:pt x="47" y="106"/>
                  </a:cubicBezTo>
                  <a:moveTo>
                    <a:pt x="24" y="71"/>
                  </a:moveTo>
                  <a:cubicBezTo>
                    <a:pt x="30" y="68"/>
                    <a:pt x="37" y="63"/>
                    <a:pt x="44" y="60"/>
                  </a:cubicBezTo>
                  <a:cubicBezTo>
                    <a:pt x="50" y="56"/>
                    <a:pt x="56" y="53"/>
                    <a:pt x="62" y="50"/>
                  </a:cubicBezTo>
                  <a:cubicBezTo>
                    <a:pt x="50" y="57"/>
                    <a:pt x="37" y="64"/>
                    <a:pt x="26" y="73"/>
                  </a:cubicBezTo>
                  <a:cubicBezTo>
                    <a:pt x="26" y="73"/>
                    <a:pt x="26" y="73"/>
                    <a:pt x="26" y="73"/>
                  </a:cubicBezTo>
                  <a:cubicBezTo>
                    <a:pt x="26" y="72"/>
                    <a:pt x="25" y="71"/>
                    <a:pt x="24" y="71"/>
                  </a:cubicBezTo>
                  <a:cubicBezTo>
                    <a:pt x="24" y="71"/>
                    <a:pt x="24" y="71"/>
                    <a:pt x="24" y="71"/>
                  </a:cubicBezTo>
                  <a:cubicBezTo>
                    <a:pt x="24" y="71"/>
                    <a:pt x="24" y="71"/>
                    <a:pt x="24" y="71"/>
                  </a:cubicBezTo>
                  <a:moveTo>
                    <a:pt x="21" y="71"/>
                  </a:moveTo>
                  <a:cubicBezTo>
                    <a:pt x="19" y="71"/>
                    <a:pt x="16" y="71"/>
                    <a:pt x="14" y="70"/>
                  </a:cubicBezTo>
                  <a:cubicBezTo>
                    <a:pt x="29" y="63"/>
                    <a:pt x="43" y="56"/>
                    <a:pt x="57" y="48"/>
                  </a:cubicBezTo>
                  <a:cubicBezTo>
                    <a:pt x="45" y="56"/>
                    <a:pt x="33" y="63"/>
                    <a:pt x="21" y="71"/>
                  </a:cubicBezTo>
                  <a:moveTo>
                    <a:pt x="58" y="100"/>
                  </a:moveTo>
                  <a:cubicBezTo>
                    <a:pt x="75" y="91"/>
                    <a:pt x="93" y="82"/>
                    <a:pt x="110" y="74"/>
                  </a:cubicBezTo>
                  <a:cubicBezTo>
                    <a:pt x="131" y="64"/>
                    <a:pt x="154" y="58"/>
                    <a:pt x="175" y="47"/>
                  </a:cubicBezTo>
                  <a:cubicBezTo>
                    <a:pt x="175" y="48"/>
                    <a:pt x="176" y="49"/>
                    <a:pt x="176" y="50"/>
                  </a:cubicBezTo>
                  <a:cubicBezTo>
                    <a:pt x="154" y="60"/>
                    <a:pt x="130" y="67"/>
                    <a:pt x="108" y="77"/>
                  </a:cubicBezTo>
                  <a:cubicBezTo>
                    <a:pt x="97" y="82"/>
                    <a:pt x="85" y="88"/>
                    <a:pt x="74" y="93"/>
                  </a:cubicBezTo>
                  <a:cubicBezTo>
                    <a:pt x="68" y="95"/>
                    <a:pt x="63" y="98"/>
                    <a:pt x="58" y="100"/>
                  </a:cubicBezTo>
                  <a:moveTo>
                    <a:pt x="4" y="56"/>
                  </a:moveTo>
                  <a:cubicBezTo>
                    <a:pt x="5" y="50"/>
                    <a:pt x="12" y="46"/>
                    <a:pt x="18" y="46"/>
                  </a:cubicBezTo>
                  <a:cubicBezTo>
                    <a:pt x="18" y="46"/>
                    <a:pt x="18" y="46"/>
                    <a:pt x="18" y="46"/>
                  </a:cubicBezTo>
                  <a:cubicBezTo>
                    <a:pt x="13" y="49"/>
                    <a:pt x="9" y="53"/>
                    <a:pt x="4" y="56"/>
                  </a:cubicBezTo>
                  <a:moveTo>
                    <a:pt x="49" y="99"/>
                  </a:moveTo>
                  <a:cubicBezTo>
                    <a:pt x="49" y="99"/>
                    <a:pt x="49" y="98"/>
                    <a:pt x="50" y="97"/>
                  </a:cubicBezTo>
                  <a:cubicBezTo>
                    <a:pt x="50" y="97"/>
                    <a:pt x="50" y="97"/>
                    <a:pt x="50" y="97"/>
                  </a:cubicBezTo>
                  <a:cubicBezTo>
                    <a:pt x="50" y="97"/>
                    <a:pt x="50" y="97"/>
                    <a:pt x="50" y="97"/>
                  </a:cubicBezTo>
                  <a:cubicBezTo>
                    <a:pt x="58" y="94"/>
                    <a:pt x="65" y="89"/>
                    <a:pt x="73" y="85"/>
                  </a:cubicBezTo>
                  <a:cubicBezTo>
                    <a:pt x="78" y="83"/>
                    <a:pt x="84" y="80"/>
                    <a:pt x="89" y="78"/>
                  </a:cubicBezTo>
                  <a:cubicBezTo>
                    <a:pt x="109" y="69"/>
                    <a:pt x="129" y="61"/>
                    <a:pt x="148" y="52"/>
                  </a:cubicBezTo>
                  <a:cubicBezTo>
                    <a:pt x="153" y="50"/>
                    <a:pt x="157" y="47"/>
                    <a:pt x="162" y="45"/>
                  </a:cubicBezTo>
                  <a:cubicBezTo>
                    <a:pt x="162" y="44"/>
                    <a:pt x="162" y="44"/>
                    <a:pt x="162" y="44"/>
                  </a:cubicBezTo>
                  <a:cubicBezTo>
                    <a:pt x="154" y="50"/>
                    <a:pt x="145" y="54"/>
                    <a:pt x="137" y="58"/>
                  </a:cubicBezTo>
                  <a:cubicBezTo>
                    <a:pt x="118" y="67"/>
                    <a:pt x="100" y="74"/>
                    <a:pt x="82" y="83"/>
                  </a:cubicBezTo>
                  <a:cubicBezTo>
                    <a:pt x="71" y="88"/>
                    <a:pt x="61" y="94"/>
                    <a:pt x="50" y="99"/>
                  </a:cubicBezTo>
                  <a:cubicBezTo>
                    <a:pt x="49" y="99"/>
                    <a:pt x="49" y="99"/>
                    <a:pt x="49" y="99"/>
                  </a:cubicBezTo>
                  <a:moveTo>
                    <a:pt x="85" y="82"/>
                  </a:moveTo>
                  <a:cubicBezTo>
                    <a:pt x="94" y="78"/>
                    <a:pt x="102" y="74"/>
                    <a:pt x="111" y="71"/>
                  </a:cubicBezTo>
                  <a:cubicBezTo>
                    <a:pt x="131" y="62"/>
                    <a:pt x="151" y="53"/>
                    <a:pt x="169" y="41"/>
                  </a:cubicBezTo>
                  <a:cubicBezTo>
                    <a:pt x="171" y="42"/>
                    <a:pt x="173" y="44"/>
                    <a:pt x="174" y="46"/>
                  </a:cubicBezTo>
                  <a:cubicBezTo>
                    <a:pt x="153" y="56"/>
                    <a:pt x="130" y="63"/>
                    <a:pt x="108" y="73"/>
                  </a:cubicBezTo>
                  <a:cubicBezTo>
                    <a:pt x="101" y="76"/>
                    <a:pt x="93" y="79"/>
                    <a:pt x="85" y="82"/>
                  </a:cubicBezTo>
                  <a:moveTo>
                    <a:pt x="50" y="96"/>
                  </a:moveTo>
                  <a:cubicBezTo>
                    <a:pt x="50" y="95"/>
                    <a:pt x="50" y="95"/>
                    <a:pt x="50" y="94"/>
                  </a:cubicBezTo>
                  <a:cubicBezTo>
                    <a:pt x="54" y="93"/>
                    <a:pt x="58" y="91"/>
                    <a:pt x="62" y="89"/>
                  </a:cubicBezTo>
                  <a:cubicBezTo>
                    <a:pt x="72" y="84"/>
                    <a:pt x="81" y="79"/>
                    <a:pt x="91" y="75"/>
                  </a:cubicBezTo>
                  <a:cubicBezTo>
                    <a:pt x="111" y="66"/>
                    <a:pt x="130" y="56"/>
                    <a:pt x="149" y="46"/>
                  </a:cubicBezTo>
                  <a:cubicBezTo>
                    <a:pt x="152" y="45"/>
                    <a:pt x="155" y="42"/>
                    <a:pt x="159" y="40"/>
                  </a:cubicBezTo>
                  <a:cubicBezTo>
                    <a:pt x="159" y="40"/>
                    <a:pt x="159" y="40"/>
                    <a:pt x="159" y="40"/>
                  </a:cubicBezTo>
                  <a:cubicBezTo>
                    <a:pt x="155" y="43"/>
                    <a:pt x="152" y="45"/>
                    <a:pt x="148" y="47"/>
                  </a:cubicBezTo>
                  <a:cubicBezTo>
                    <a:pt x="139" y="53"/>
                    <a:pt x="130" y="58"/>
                    <a:pt x="120" y="62"/>
                  </a:cubicBezTo>
                  <a:cubicBezTo>
                    <a:pt x="101" y="71"/>
                    <a:pt x="83" y="80"/>
                    <a:pt x="65" y="88"/>
                  </a:cubicBezTo>
                  <a:cubicBezTo>
                    <a:pt x="62" y="89"/>
                    <a:pt x="60" y="90"/>
                    <a:pt x="58" y="92"/>
                  </a:cubicBezTo>
                  <a:cubicBezTo>
                    <a:pt x="55" y="93"/>
                    <a:pt x="53" y="94"/>
                    <a:pt x="50" y="96"/>
                  </a:cubicBezTo>
                  <a:moveTo>
                    <a:pt x="100" y="72"/>
                  </a:moveTo>
                  <a:cubicBezTo>
                    <a:pt x="102" y="71"/>
                    <a:pt x="103" y="71"/>
                    <a:pt x="105" y="70"/>
                  </a:cubicBezTo>
                  <a:cubicBezTo>
                    <a:pt x="115" y="66"/>
                    <a:pt x="124" y="62"/>
                    <a:pt x="134" y="57"/>
                  </a:cubicBezTo>
                  <a:cubicBezTo>
                    <a:pt x="144" y="52"/>
                    <a:pt x="152" y="46"/>
                    <a:pt x="161" y="40"/>
                  </a:cubicBezTo>
                  <a:cubicBezTo>
                    <a:pt x="162" y="40"/>
                    <a:pt x="162" y="40"/>
                    <a:pt x="163" y="40"/>
                  </a:cubicBezTo>
                  <a:cubicBezTo>
                    <a:pt x="165" y="40"/>
                    <a:pt x="166" y="40"/>
                    <a:pt x="168" y="41"/>
                  </a:cubicBezTo>
                  <a:cubicBezTo>
                    <a:pt x="159" y="45"/>
                    <a:pt x="150" y="50"/>
                    <a:pt x="141" y="54"/>
                  </a:cubicBezTo>
                  <a:cubicBezTo>
                    <a:pt x="130" y="59"/>
                    <a:pt x="119" y="64"/>
                    <a:pt x="108" y="69"/>
                  </a:cubicBezTo>
                  <a:cubicBezTo>
                    <a:pt x="105" y="70"/>
                    <a:pt x="103" y="71"/>
                    <a:pt x="100" y="72"/>
                  </a:cubicBezTo>
                  <a:moveTo>
                    <a:pt x="23" y="44"/>
                  </a:moveTo>
                  <a:cubicBezTo>
                    <a:pt x="22" y="43"/>
                    <a:pt x="22" y="43"/>
                    <a:pt x="22" y="43"/>
                  </a:cubicBezTo>
                  <a:cubicBezTo>
                    <a:pt x="24" y="43"/>
                    <a:pt x="25" y="42"/>
                    <a:pt x="26" y="41"/>
                  </a:cubicBezTo>
                  <a:cubicBezTo>
                    <a:pt x="27" y="40"/>
                    <a:pt x="29" y="39"/>
                    <a:pt x="30" y="38"/>
                  </a:cubicBezTo>
                  <a:cubicBezTo>
                    <a:pt x="31" y="38"/>
                    <a:pt x="31" y="37"/>
                    <a:pt x="32" y="37"/>
                  </a:cubicBezTo>
                  <a:cubicBezTo>
                    <a:pt x="29" y="39"/>
                    <a:pt x="26" y="42"/>
                    <a:pt x="23" y="44"/>
                  </a:cubicBezTo>
                  <a:moveTo>
                    <a:pt x="8" y="67"/>
                  </a:moveTo>
                  <a:cubicBezTo>
                    <a:pt x="8" y="66"/>
                    <a:pt x="7" y="65"/>
                    <a:pt x="7" y="65"/>
                  </a:cubicBezTo>
                  <a:cubicBezTo>
                    <a:pt x="21" y="55"/>
                    <a:pt x="37" y="47"/>
                    <a:pt x="53" y="38"/>
                  </a:cubicBezTo>
                  <a:cubicBezTo>
                    <a:pt x="53" y="38"/>
                    <a:pt x="54" y="38"/>
                    <a:pt x="55" y="37"/>
                  </a:cubicBezTo>
                  <a:cubicBezTo>
                    <a:pt x="53" y="38"/>
                    <a:pt x="51" y="39"/>
                    <a:pt x="49" y="40"/>
                  </a:cubicBezTo>
                  <a:cubicBezTo>
                    <a:pt x="35" y="48"/>
                    <a:pt x="21" y="57"/>
                    <a:pt x="8" y="67"/>
                  </a:cubicBezTo>
                  <a:moveTo>
                    <a:pt x="33" y="97"/>
                  </a:moveTo>
                  <a:cubicBezTo>
                    <a:pt x="31" y="97"/>
                    <a:pt x="28" y="97"/>
                    <a:pt x="26" y="96"/>
                  </a:cubicBezTo>
                  <a:cubicBezTo>
                    <a:pt x="34" y="90"/>
                    <a:pt x="45" y="87"/>
                    <a:pt x="54" y="83"/>
                  </a:cubicBezTo>
                  <a:cubicBezTo>
                    <a:pt x="65" y="77"/>
                    <a:pt x="75" y="72"/>
                    <a:pt x="86" y="66"/>
                  </a:cubicBezTo>
                  <a:cubicBezTo>
                    <a:pt x="97" y="61"/>
                    <a:pt x="108" y="56"/>
                    <a:pt x="119" y="51"/>
                  </a:cubicBezTo>
                  <a:cubicBezTo>
                    <a:pt x="130" y="47"/>
                    <a:pt x="141" y="41"/>
                    <a:pt x="152" y="37"/>
                  </a:cubicBezTo>
                  <a:cubicBezTo>
                    <a:pt x="153" y="36"/>
                    <a:pt x="154" y="35"/>
                    <a:pt x="154" y="35"/>
                  </a:cubicBezTo>
                  <a:cubicBezTo>
                    <a:pt x="154" y="35"/>
                    <a:pt x="154" y="36"/>
                    <a:pt x="152" y="37"/>
                  </a:cubicBezTo>
                  <a:cubicBezTo>
                    <a:pt x="150" y="38"/>
                    <a:pt x="147" y="39"/>
                    <a:pt x="145" y="41"/>
                  </a:cubicBezTo>
                  <a:cubicBezTo>
                    <a:pt x="140" y="43"/>
                    <a:pt x="135" y="46"/>
                    <a:pt x="130" y="49"/>
                  </a:cubicBezTo>
                  <a:cubicBezTo>
                    <a:pt x="120" y="54"/>
                    <a:pt x="109" y="58"/>
                    <a:pt x="99" y="64"/>
                  </a:cubicBezTo>
                  <a:cubicBezTo>
                    <a:pt x="89" y="70"/>
                    <a:pt x="79" y="74"/>
                    <a:pt x="69" y="80"/>
                  </a:cubicBezTo>
                  <a:cubicBezTo>
                    <a:pt x="58" y="85"/>
                    <a:pt x="47" y="90"/>
                    <a:pt x="38" y="97"/>
                  </a:cubicBezTo>
                  <a:cubicBezTo>
                    <a:pt x="36" y="97"/>
                    <a:pt x="34" y="97"/>
                    <a:pt x="33" y="97"/>
                  </a:cubicBezTo>
                  <a:moveTo>
                    <a:pt x="41" y="96"/>
                  </a:moveTo>
                  <a:cubicBezTo>
                    <a:pt x="45" y="94"/>
                    <a:pt x="48" y="91"/>
                    <a:pt x="51" y="90"/>
                  </a:cubicBezTo>
                  <a:cubicBezTo>
                    <a:pt x="56" y="87"/>
                    <a:pt x="62" y="85"/>
                    <a:pt x="67" y="82"/>
                  </a:cubicBezTo>
                  <a:cubicBezTo>
                    <a:pt x="77" y="76"/>
                    <a:pt x="88" y="71"/>
                    <a:pt x="98" y="66"/>
                  </a:cubicBezTo>
                  <a:cubicBezTo>
                    <a:pt x="108" y="60"/>
                    <a:pt x="118" y="55"/>
                    <a:pt x="128" y="51"/>
                  </a:cubicBezTo>
                  <a:cubicBezTo>
                    <a:pt x="138" y="46"/>
                    <a:pt x="148" y="41"/>
                    <a:pt x="156" y="35"/>
                  </a:cubicBezTo>
                  <a:cubicBezTo>
                    <a:pt x="156" y="36"/>
                    <a:pt x="156" y="37"/>
                    <a:pt x="155" y="38"/>
                  </a:cubicBezTo>
                  <a:cubicBezTo>
                    <a:pt x="155" y="38"/>
                    <a:pt x="155" y="39"/>
                    <a:pt x="155" y="40"/>
                  </a:cubicBezTo>
                  <a:cubicBezTo>
                    <a:pt x="156" y="40"/>
                    <a:pt x="156" y="40"/>
                    <a:pt x="156" y="41"/>
                  </a:cubicBezTo>
                  <a:cubicBezTo>
                    <a:pt x="150" y="44"/>
                    <a:pt x="144" y="48"/>
                    <a:pt x="137" y="51"/>
                  </a:cubicBezTo>
                  <a:cubicBezTo>
                    <a:pt x="127" y="57"/>
                    <a:pt x="116" y="62"/>
                    <a:pt x="105" y="67"/>
                  </a:cubicBezTo>
                  <a:cubicBezTo>
                    <a:pt x="94" y="72"/>
                    <a:pt x="83" y="77"/>
                    <a:pt x="72" y="82"/>
                  </a:cubicBezTo>
                  <a:cubicBezTo>
                    <a:pt x="64" y="86"/>
                    <a:pt x="57" y="90"/>
                    <a:pt x="49" y="94"/>
                  </a:cubicBezTo>
                  <a:cubicBezTo>
                    <a:pt x="48" y="94"/>
                    <a:pt x="48" y="94"/>
                    <a:pt x="48" y="94"/>
                  </a:cubicBezTo>
                  <a:cubicBezTo>
                    <a:pt x="48" y="94"/>
                    <a:pt x="48" y="94"/>
                    <a:pt x="47" y="94"/>
                  </a:cubicBezTo>
                  <a:cubicBezTo>
                    <a:pt x="45" y="95"/>
                    <a:pt x="43" y="96"/>
                    <a:pt x="41" y="96"/>
                  </a:cubicBezTo>
                  <a:moveTo>
                    <a:pt x="15" y="89"/>
                  </a:moveTo>
                  <a:cubicBezTo>
                    <a:pt x="15" y="88"/>
                    <a:pt x="15" y="87"/>
                    <a:pt x="15" y="86"/>
                  </a:cubicBezTo>
                  <a:cubicBezTo>
                    <a:pt x="22" y="79"/>
                    <a:pt x="31" y="73"/>
                    <a:pt x="40" y="68"/>
                  </a:cubicBezTo>
                  <a:cubicBezTo>
                    <a:pt x="51" y="62"/>
                    <a:pt x="62" y="56"/>
                    <a:pt x="73" y="51"/>
                  </a:cubicBezTo>
                  <a:cubicBezTo>
                    <a:pt x="83" y="46"/>
                    <a:pt x="94" y="41"/>
                    <a:pt x="104" y="35"/>
                  </a:cubicBezTo>
                  <a:cubicBezTo>
                    <a:pt x="104" y="35"/>
                    <a:pt x="105" y="34"/>
                    <a:pt x="106" y="34"/>
                  </a:cubicBezTo>
                  <a:cubicBezTo>
                    <a:pt x="105" y="35"/>
                    <a:pt x="103" y="36"/>
                    <a:pt x="102" y="36"/>
                  </a:cubicBezTo>
                  <a:cubicBezTo>
                    <a:pt x="91" y="43"/>
                    <a:pt x="80" y="49"/>
                    <a:pt x="69" y="54"/>
                  </a:cubicBezTo>
                  <a:cubicBezTo>
                    <a:pt x="58" y="60"/>
                    <a:pt x="48" y="66"/>
                    <a:pt x="38" y="73"/>
                  </a:cubicBezTo>
                  <a:cubicBezTo>
                    <a:pt x="33" y="76"/>
                    <a:pt x="29" y="79"/>
                    <a:pt x="24" y="82"/>
                  </a:cubicBezTo>
                  <a:cubicBezTo>
                    <a:pt x="22" y="84"/>
                    <a:pt x="20" y="85"/>
                    <a:pt x="18" y="87"/>
                  </a:cubicBezTo>
                  <a:cubicBezTo>
                    <a:pt x="17" y="87"/>
                    <a:pt x="16" y="88"/>
                    <a:pt x="17" y="88"/>
                  </a:cubicBezTo>
                  <a:cubicBezTo>
                    <a:pt x="15" y="89"/>
                    <a:pt x="15" y="89"/>
                    <a:pt x="15" y="89"/>
                  </a:cubicBezTo>
                  <a:moveTo>
                    <a:pt x="62" y="34"/>
                  </a:moveTo>
                  <a:cubicBezTo>
                    <a:pt x="62" y="34"/>
                    <a:pt x="62" y="34"/>
                    <a:pt x="62" y="34"/>
                  </a:cubicBezTo>
                  <a:cubicBezTo>
                    <a:pt x="62" y="34"/>
                    <a:pt x="62" y="34"/>
                    <a:pt x="62" y="34"/>
                  </a:cubicBezTo>
                  <a:moveTo>
                    <a:pt x="27" y="34"/>
                  </a:moveTo>
                  <a:cubicBezTo>
                    <a:pt x="27" y="34"/>
                    <a:pt x="28" y="34"/>
                    <a:pt x="29" y="33"/>
                  </a:cubicBezTo>
                  <a:cubicBezTo>
                    <a:pt x="29" y="33"/>
                    <a:pt x="30" y="32"/>
                    <a:pt x="31" y="32"/>
                  </a:cubicBezTo>
                  <a:cubicBezTo>
                    <a:pt x="31" y="32"/>
                    <a:pt x="31" y="32"/>
                    <a:pt x="31" y="33"/>
                  </a:cubicBezTo>
                  <a:cubicBezTo>
                    <a:pt x="28" y="36"/>
                    <a:pt x="23" y="39"/>
                    <a:pt x="20" y="42"/>
                  </a:cubicBezTo>
                  <a:cubicBezTo>
                    <a:pt x="18" y="42"/>
                    <a:pt x="17" y="41"/>
                    <a:pt x="15" y="40"/>
                  </a:cubicBezTo>
                  <a:cubicBezTo>
                    <a:pt x="18" y="39"/>
                    <a:pt x="20" y="38"/>
                    <a:pt x="23" y="36"/>
                  </a:cubicBezTo>
                  <a:cubicBezTo>
                    <a:pt x="24" y="36"/>
                    <a:pt x="26" y="35"/>
                    <a:pt x="27" y="34"/>
                  </a:cubicBezTo>
                  <a:cubicBezTo>
                    <a:pt x="27" y="34"/>
                    <a:pt x="27" y="34"/>
                    <a:pt x="27" y="34"/>
                  </a:cubicBezTo>
                  <a:moveTo>
                    <a:pt x="21" y="43"/>
                  </a:move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2"/>
                    <a:pt x="21" y="42"/>
                    <a:pt x="21" y="42"/>
                  </a:cubicBezTo>
                  <a:cubicBezTo>
                    <a:pt x="24" y="38"/>
                    <a:pt x="30" y="36"/>
                    <a:pt x="32" y="32"/>
                  </a:cubicBezTo>
                  <a:cubicBezTo>
                    <a:pt x="33" y="33"/>
                    <a:pt x="34" y="34"/>
                    <a:pt x="34" y="35"/>
                  </a:cubicBezTo>
                  <a:cubicBezTo>
                    <a:pt x="32" y="36"/>
                    <a:pt x="30" y="37"/>
                    <a:pt x="28" y="38"/>
                  </a:cubicBezTo>
                  <a:cubicBezTo>
                    <a:pt x="27" y="39"/>
                    <a:pt x="25" y="40"/>
                    <a:pt x="24" y="41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24" y="41"/>
                    <a:pt x="22" y="42"/>
                    <a:pt x="21" y="43"/>
                  </a:cubicBezTo>
                  <a:moveTo>
                    <a:pt x="14" y="40"/>
                  </a:moveTo>
                  <a:cubicBezTo>
                    <a:pt x="14" y="39"/>
                    <a:pt x="13" y="38"/>
                    <a:pt x="12" y="38"/>
                  </a:cubicBezTo>
                  <a:cubicBezTo>
                    <a:pt x="16" y="36"/>
                    <a:pt x="20" y="33"/>
                    <a:pt x="24" y="30"/>
                  </a:cubicBezTo>
                  <a:cubicBezTo>
                    <a:pt x="26" y="29"/>
                    <a:pt x="26" y="28"/>
                    <a:pt x="26" y="28"/>
                  </a:cubicBezTo>
                  <a:cubicBezTo>
                    <a:pt x="27" y="28"/>
                    <a:pt x="25" y="30"/>
                    <a:pt x="23" y="31"/>
                  </a:cubicBezTo>
                  <a:cubicBezTo>
                    <a:pt x="20" y="34"/>
                    <a:pt x="17" y="37"/>
                    <a:pt x="15" y="40"/>
                  </a:cubicBezTo>
                  <a:cubicBezTo>
                    <a:pt x="14" y="40"/>
                    <a:pt x="14" y="40"/>
                    <a:pt x="14" y="40"/>
                  </a:cubicBezTo>
                  <a:moveTo>
                    <a:pt x="17" y="38"/>
                  </a:moveTo>
                  <a:cubicBezTo>
                    <a:pt x="16" y="38"/>
                    <a:pt x="21" y="34"/>
                    <a:pt x="22" y="34"/>
                  </a:cubicBezTo>
                  <a:cubicBezTo>
                    <a:pt x="24" y="31"/>
                    <a:pt x="27" y="29"/>
                    <a:pt x="29" y="27"/>
                  </a:cubicBezTo>
                  <a:cubicBezTo>
                    <a:pt x="30" y="28"/>
                    <a:pt x="31" y="29"/>
                    <a:pt x="31" y="30"/>
                  </a:cubicBezTo>
                  <a:cubicBezTo>
                    <a:pt x="27" y="33"/>
                    <a:pt x="23" y="35"/>
                    <a:pt x="19" y="38"/>
                  </a:cubicBezTo>
                  <a:cubicBezTo>
                    <a:pt x="18" y="38"/>
                    <a:pt x="18" y="38"/>
                    <a:pt x="17" y="38"/>
                  </a:cubicBezTo>
                  <a:moveTo>
                    <a:pt x="11" y="36"/>
                  </a:moveTo>
                  <a:cubicBezTo>
                    <a:pt x="10" y="36"/>
                    <a:pt x="10" y="35"/>
                    <a:pt x="10" y="34"/>
                  </a:cubicBezTo>
                  <a:cubicBezTo>
                    <a:pt x="14" y="32"/>
                    <a:pt x="18" y="28"/>
                    <a:pt x="23" y="25"/>
                  </a:cubicBezTo>
                  <a:cubicBezTo>
                    <a:pt x="19" y="28"/>
                    <a:pt x="14" y="32"/>
                    <a:pt x="11" y="36"/>
                  </a:cubicBezTo>
                  <a:moveTo>
                    <a:pt x="23" y="25"/>
                  </a:moveTo>
                  <a:cubicBezTo>
                    <a:pt x="23" y="25"/>
                    <a:pt x="23" y="25"/>
                    <a:pt x="23" y="25"/>
                  </a:cubicBezTo>
                  <a:cubicBezTo>
                    <a:pt x="23" y="25"/>
                    <a:pt x="23" y="25"/>
                    <a:pt x="23" y="25"/>
                  </a:cubicBezTo>
                  <a:moveTo>
                    <a:pt x="22" y="95"/>
                  </a:moveTo>
                  <a:cubicBezTo>
                    <a:pt x="20" y="94"/>
                    <a:pt x="19" y="93"/>
                    <a:pt x="18" y="93"/>
                  </a:cubicBezTo>
                  <a:cubicBezTo>
                    <a:pt x="27" y="85"/>
                    <a:pt x="39" y="81"/>
                    <a:pt x="49" y="76"/>
                  </a:cubicBezTo>
                  <a:cubicBezTo>
                    <a:pt x="61" y="70"/>
                    <a:pt x="74" y="64"/>
                    <a:pt x="86" y="58"/>
                  </a:cubicBezTo>
                  <a:cubicBezTo>
                    <a:pt x="98" y="52"/>
                    <a:pt x="110" y="46"/>
                    <a:pt x="122" y="41"/>
                  </a:cubicBezTo>
                  <a:cubicBezTo>
                    <a:pt x="128" y="38"/>
                    <a:pt x="134" y="36"/>
                    <a:pt x="140" y="33"/>
                  </a:cubicBezTo>
                  <a:cubicBezTo>
                    <a:pt x="145" y="30"/>
                    <a:pt x="150" y="28"/>
                    <a:pt x="154" y="25"/>
                  </a:cubicBezTo>
                  <a:cubicBezTo>
                    <a:pt x="146" y="33"/>
                    <a:pt x="132" y="37"/>
                    <a:pt x="121" y="42"/>
                  </a:cubicBezTo>
                  <a:cubicBezTo>
                    <a:pt x="109" y="48"/>
                    <a:pt x="97" y="54"/>
                    <a:pt x="85" y="60"/>
                  </a:cubicBezTo>
                  <a:cubicBezTo>
                    <a:pt x="63" y="70"/>
                    <a:pt x="41" y="81"/>
                    <a:pt x="22" y="95"/>
                  </a:cubicBezTo>
                  <a:moveTo>
                    <a:pt x="155" y="24"/>
                  </a:moveTo>
                  <a:cubicBezTo>
                    <a:pt x="155" y="24"/>
                    <a:pt x="155" y="24"/>
                    <a:pt x="155" y="24"/>
                  </a:cubicBezTo>
                  <a:cubicBezTo>
                    <a:pt x="155" y="24"/>
                    <a:pt x="155" y="24"/>
                    <a:pt x="155" y="24"/>
                  </a:cubicBezTo>
                  <a:moveTo>
                    <a:pt x="25" y="96"/>
                  </a:moveTo>
                  <a:cubicBezTo>
                    <a:pt x="24" y="96"/>
                    <a:pt x="23" y="96"/>
                    <a:pt x="23" y="95"/>
                  </a:cubicBezTo>
                  <a:cubicBezTo>
                    <a:pt x="43" y="81"/>
                    <a:pt x="65" y="70"/>
                    <a:pt x="87" y="60"/>
                  </a:cubicBezTo>
                  <a:cubicBezTo>
                    <a:pt x="100" y="53"/>
                    <a:pt x="113" y="47"/>
                    <a:pt x="126" y="41"/>
                  </a:cubicBezTo>
                  <a:cubicBezTo>
                    <a:pt x="136" y="36"/>
                    <a:pt x="148" y="32"/>
                    <a:pt x="156" y="24"/>
                  </a:cubicBezTo>
                  <a:cubicBezTo>
                    <a:pt x="157" y="27"/>
                    <a:pt x="157" y="31"/>
                    <a:pt x="157" y="34"/>
                  </a:cubicBezTo>
                  <a:cubicBezTo>
                    <a:pt x="156" y="34"/>
                    <a:pt x="156" y="34"/>
                    <a:pt x="156" y="34"/>
                  </a:cubicBezTo>
                  <a:cubicBezTo>
                    <a:pt x="145" y="38"/>
                    <a:pt x="135" y="44"/>
                    <a:pt x="124" y="48"/>
                  </a:cubicBezTo>
                  <a:cubicBezTo>
                    <a:pt x="112" y="53"/>
                    <a:pt x="101" y="58"/>
                    <a:pt x="90" y="63"/>
                  </a:cubicBezTo>
                  <a:cubicBezTo>
                    <a:pt x="78" y="69"/>
                    <a:pt x="66" y="75"/>
                    <a:pt x="53" y="82"/>
                  </a:cubicBezTo>
                  <a:cubicBezTo>
                    <a:pt x="44" y="87"/>
                    <a:pt x="33" y="89"/>
                    <a:pt x="25" y="96"/>
                  </a:cubicBezTo>
                  <a:moveTo>
                    <a:pt x="14" y="36"/>
                  </a:moveTo>
                  <a:cubicBezTo>
                    <a:pt x="13" y="35"/>
                    <a:pt x="13" y="35"/>
                    <a:pt x="14" y="34"/>
                  </a:cubicBezTo>
                  <a:cubicBezTo>
                    <a:pt x="15" y="33"/>
                    <a:pt x="16" y="32"/>
                    <a:pt x="17" y="32"/>
                  </a:cubicBezTo>
                  <a:cubicBezTo>
                    <a:pt x="19" y="29"/>
                    <a:pt x="22" y="27"/>
                    <a:pt x="25" y="24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6" y="25"/>
                    <a:pt x="27" y="26"/>
                    <a:pt x="28" y="26"/>
                  </a:cubicBezTo>
                  <a:cubicBezTo>
                    <a:pt x="23" y="29"/>
                    <a:pt x="19" y="33"/>
                    <a:pt x="14" y="36"/>
                  </a:cubicBezTo>
                  <a:moveTo>
                    <a:pt x="9" y="32"/>
                  </a:moveTo>
                  <a:cubicBezTo>
                    <a:pt x="9" y="32"/>
                    <a:pt x="9" y="31"/>
                    <a:pt x="9" y="30"/>
                  </a:cubicBezTo>
                  <a:cubicBezTo>
                    <a:pt x="9" y="30"/>
                    <a:pt x="9" y="30"/>
                    <a:pt x="9" y="30"/>
                  </a:cubicBezTo>
                  <a:cubicBezTo>
                    <a:pt x="12" y="28"/>
                    <a:pt x="14" y="26"/>
                    <a:pt x="17" y="25"/>
                  </a:cubicBezTo>
                  <a:cubicBezTo>
                    <a:pt x="18" y="24"/>
                    <a:pt x="19" y="23"/>
                    <a:pt x="19" y="23"/>
                  </a:cubicBezTo>
                  <a:cubicBezTo>
                    <a:pt x="19" y="23"/>
                    <a:pt x="19" y="23"/>
                    <a:pt x="17" y="26"/>
                  </a:cubicBezTo>
                  <a:cubicBezTo>
                    <a:pt x="14" y="28"/>
                    <a:pt x="12" y="30"/>
                    <a:pt x="9" y="32"/>
                  </a:cubicBezTo>
                  <a:moveTo>
                    <a:pt x="9" y="33"/>
                  </a:moveTo>
                  <a:cubicBezTo>
                    <a:pt x="9" y="33"/>
                    <a:pt x="9" y="33"/>
                    <a:pt x="9" y="33"/>
                  </a:cubicBezTo>
                  <a:cubicBezTo>
                    <a:pt x="13" y="29"/>
                    <a:pt x="17" y="27"/>
                    <a:pt x="20" y="23"/>
                  </a:cubicBezTo>
                  <a:cubicBezTo>
                    <a:pt x="21" y="23"/>
                    <a:pt x="23" y="23"/>
                    <a:pt x="24" y="24"/>
                  </a:cubicBezTo>
                  <a:cubicBezTo>
                    <a:pt x="22" y="25"/>
                    <a:pt x="20" y="26"/>
                    <a:pt x="18" y="27"/>
                  </a:cubicBezTo>
                  <a:cubicBezTo>
                    <a:pt x="15" y="29"/>
                    <a:pt x="11" y="31"/>
                    <a:pt x="9" y="33"/>
                  </a:cubicBezTo>
                  <a:moveTo>
                    <a:pt x="9" y="29"/>
                  </a:moveTo>
                  <a:cubicBezTo>
                    <a:pt x="10" y="28"/>
                    <a:pt x="10" y="28"/>
                    <a:pt x="10" y="27"/>
                  </a:cubicBezTo>
                  <a:cubicBezTo>
                    <a:pt x="12" y="24"/>
                    <a:pt x="15" y="23"/>
                    <a:pt x="18" y="22"/>
                  </a:cubicBezTo>
                  <a:cubicBezTo>
                    <a:pt x="15" y="25"/>
                    <a:pt x="12" y="27"/>
                    <a:pt x="9" y="29"/>
                  </a:cubicBezTo>
                  <a:moveTo>
                    <a:pt x="38" y="33"/>
                  </a:moveTo>
                  <a:cubicBezTo>
                    <a:pt x="38" y="32"/>
                    <a:pt x="38" y="31"/>
                    <a:pt x="38" y="30"/>
                  </a:cubicBezTo>
                  <a:cubicBezTo>
                    <a:pt x="43" y="27"/>
                    <a:pt x="49" y="25"/>
                    <a:pt x="55" y="22"/>
                  </a:cubicBezTo>
                  <a:cubicBezTo>
                    <a:pt x="49" y="26"/>
                    <a:pt x="44" y="29"/>
                    <a:pt x="38" y="33"/>
                  </a:cubicBezTo>
                  <a:moveTo>
                    <a:pt x="17" y="92"/>
                  </a:moveTo>
                  <a:cubicBezTo>
                    <a:pt x="17" y="91"/>
                    <a:pt x="16" y="91"/>
                    <a:pt x="16" y="90"/>
                  </a:cubicBezTo>
                  <a:cubicBezTo>
                    <a:pt x="17" y="89"/>
                    <a:pt x="18" y="88"/>
                    <a:pt x="19" y="88"/>
                  </a:cubicBezTo>
                  <a:cubicBezTo>
                    <a:pt x="20" y="87"/>
                    <a:pt x="21" y="86"/>
                    <a:pt x="23" y="85"/>
                  </a:cubicBezTo>
                  <a:cubicBezTo>
                    <a:pt x="32" y="79"/>
                    <a:pt x="44" y="74"/>
                    <a:pt x="54" y="68"/>
                  </a:cubicBezTo>
                  <a:cubicBezTo>
                    <a:pt x="65" y="62"/>
                    <a:pt x="76" y="55"/>
                    <a:pt x="87" y="50"/>
                  </a:cubicBezTo>
                  <a:cubicBezTo>
                    <a:pt x="98" y="45"/>
                    <a:pt x="109" y="40"/>
                    <a:pt x="120" y="34"/>
                  </a:cubicBezTo>
                  <a:cubicBezTo>
                    <a:pt x="128" y="31"/>
                    <a:pt x="135" y="26"/>
                    <a:pt x="143" y="22"/>
                  </a:cubicBezTo>
                  <a:cubicBezTo>
                    <a:pt x="141" y="23"/>
                    <a:pt x="140" y="24"/>
                    <a:pt x="138" y="25"/>
                  </a:cubicBezTo>
                  <a:cubicBezTo>
                    <a:pt x="133" y="28"/>
                    <a:pt x="128" y="31"/>
                    <a:pt x="122" y="34"/>
                  </a:cubicBezTo>
                  <a:cubicBezTo>
                    <a:pt x="110" y="41"/>
                    <a:pt x="96" y="47"/>
                    <a:pt x="84" y="53"/>
                  </a:cubicBezTo>
                  <a:cubicBezTo>
                    <a:pt x="71" y="60"/>
                    <a:pt x="59" y="67"/>
                    <a:pt x="46" y="74"/>
                  </a:cubicBezTo>
                  <a:cubicBezTo>
                    <a:pt x="36" y="79"/>
                    <a:pt x="26" y="85"/>
                    <a:pt x="17" y="92"/>
                  </a:cubicBezTo>
                  <a:moveTo>
                    <a:pt x="21" y="47"/>
                  </a:moveTo>
                  <a:cubicBezTo>
                    <a:pt x="22" y="47"/>
                    <a:pt x="22" y="46"/>
                    <a:pt x="23" y="45"/>
                  </a:cubicBezTo>
                  <a:cubicBezTo>
                    <a:pt x="25" y="44"/>
                    <a:pt x="28" y="42"/>
                    <a:pt x="31" y="40"/>
                  </a:cubicBezTo>
                  <a:cubicBezTo>
                    <a:pt x="33" y="39"/>
                    <a:pt x="35" y="38"/>
                    <a:pt x="36" y="37"/>
                  </a:cubicBezTo>
                  <a:cubicBezTo>
                    <a:pt x="37" y="37"/>
                    <a:pt x="38" y="37"/>
                    <a:pt x="38" y="36"/>
                  </a:cubicBezTo>
                  <a:cubicBezTo>
                    <a:pt x="42" y="34"/>
                    <a:pt x="47" y="32"/>
                    <a:pt x="51" y="29"/>
                  </a:cubicBezTo>
                  <a:cubicBezTo>
                    <a:pt x="56" y="26"/>
                    <a:pt x="62" y="24"/>
                    <a:pt x="66" y="21"/>
                  </a:cubicBezTo>
                  <a:cubicBezTo>
                    <a:pt x="67" y="21"/>
                    <a:pt x="67" y="21"/>
                    <a:pt x="67" y="21"/>
                  </a:cubicBezTo>
                  <a:cubicBezTo>
                    <a:pt x="60" y="26"/>
                    <a:pt x="52" y="30"/>
                    <a:pt x="45" y="35"/>
                  </a:cubicBezTo>
                  <a:cubicBezTo>
                    <a:pt x="32" y="43"/>
                    <a:pt x="16" y="50"/>
                    <a:pt x="4" y="60"/>
                  </a:cubicBezTo>
                  <a:cubicBezTo>
                    <a:pt x="4" y="59"/>
                    <a:pt x="4" y="58"/>
                    <a:pt x="4" y="57"/>
                  </a:cubicBezTo>
                  <a:cubicBezTo>
                    <a:pt x="9" y="54"/>
                    <a:pt x="15" y="50"/>
                    <a:pt x="20" y="47"/>
                  </a:cubicBezTo>
                  <a:cubicBezTo>
                    <a:pt x="20" y="47"/>
                    <a:pt x="20" y="47"/>
                    <a:pt x="20" y="47"/>
                  </a:cubicBezTo>
                  <a:cubicBezTo>
                    <a:pt x="20" y="47"/>
                    <a:pt x="20" y="47"/>
                    <a:pt x="20" y="47"/>
                  </a:cubicBezTo>
                  <a:cubicBezTo>
                    <a:pt x="20" y="47"/>
                    <a:pt x="20" y="47"/>
                    <a:pt x="21" y="47"/>
                  </a:cubicBezTo>
                  <a:moveTo>
                    <a:pt x="38" y="35"/>
                  </a:moveTo>
                  <a:cubicBezTo>
                    <a:pt x="38" y="35"/>
                    <a:pt x="38" y="35"/>
                    <a:pt x="38" y="35"/>
                  </a:cubicBezTo>
                  <a:cubicBezTo>
                    <a:pt x="42" y="32"/>
                    <a:pt x="47" y="29"/>
                    <a:pt x="51" y="26"/>
                  </a:cubicBezTo>
                  <a:cubicBezTo>
                    <a:pt x="54" y="24"/>
                    <a:pt x="57" y="22"/>
                    <a:pt x="59" y="21"/>
                  </a:cubicBezTo>
                  <a:cubicBezTo>
                    <a:pt x="60" y="20"/>
                    <a:pt x="60" y="20"/>
                    <a:pt x="61" y="20"/>
                  </a:cubicBezTo>
                  <a:cubicBezTo>
                    <a:pt x="62" y="19"/>
                    <a:pt x="63" y="18"/>
                    <a:pt x="65" y="18"/>
                  </a:cubicBezTo>
                  <a:cubicBezTo>
                    <a:pt x="65" y="18"/>
                    <a:pt x="65" y="19"/>
                    <a:pt x="66" y="20"/>
                  </a:cubicBezTo>
                  <a:cubicBezTo>
                    <a:pt x="61" y="23"/>
                    <a:pt x="56" y="25"/>
                    <a:pt x="51" y="28"/>
                  </a:cubicBezTo>
                  <a:cubicBezTo>
                    <a:pt x="47" y="30"/>
                    <a:pt x="42" y="33"/>
                    <a:pt x="38" y="35"/>
                  </a:cubicBezTo>
                  <a:moveTo>
                    <a:pt x="30" y="84"/>
                  </a:moveTo>
                  <a:cubicBezTo>
                    <a:pt x="46" y="75"/>
                    <a:pt x="63" y="66"/>
                    <a:pt x="80" y="57"/>
                  </a:cubicBezTo>
                  <a:cubicBezTo>
                    <a:pt x="97" y="47"/>
                    <a:pt x="116" y="39"/>
                    <a:pt x="134" y="29"/>
                  </a:cubicBezTo>
                  <a:cubicBezTo>
                    <a:pt x="137" y="27"/>
                    <a:pt x="140" y="25"/>
                    <a:pt x="143" y="23"/>
                  </a:cubicBezTo>
                  <a:cubicBezTo>
                    <a:pt x="144" y="22"/>
                    <a:pt x="145" y="21"/>
                    <a:pt x="146" y="21"/>
                  </a:cubicBezTo>
                  <a:cubicBezTo>
                    <a:pt x="147" y="20"/>
                    <a:pt x="147" y="20"/>
                    <a:pt x="148" y="19"/>
                  </a:cubicBezTo>
                  <a:cubicBezTo>
                    <a:pt x="149" y="18"/>
                    <a:pt x="150" y="18"/>
                    <a:pt x="151" y="17"/>
                  </a:cubicBezTo>
                  <a:cubicBezTo>
                    <a:pt x="152" y="18"/>
                    <a:pt x="153" y="19"/>
                    <a:pt x="153" y="19"/>
                  </a:cubicBezTo>
                  <a:cubicBezTo>
                    <a:pt x="154" y="20"/>
                    <a:pt x="155" y="22"/>
                    <a:pt x="156" y="23"/>
                  </a:cubicBezTo>
                  <a:cubicBezTo>
                    <a:pt x="153" y="24"/>
                    <a:pt x="151" y="26"/>
                    <a:pt x="148" y="28"/>
                  </a:cubicBezTo>
                  <a:cubicBezTo>
                    <a:pt x="144" y="30"/>
                    <a:pt x="140" y="32"/>
                    <a:pt x="136" y="34"/>
                  </a:cubicBezTo>
                  <a:cubicBezTo>
                    <a:pt x="127" y="38"/>
                    <a:pt x="117" y="42"/>
                    <a:pt x="108" y="46"/>
                  </a:cubicBezTo>
                  <a:cubicBezTo>
                    <a:pt x="90" y="55"/>
                    <a:pt x="72" y="64"/>
                    <a:pt x="53" y="73"/>
                  </a:cubicBezTo>
                  <a:cubicBezTo>
                    <a:pt x="45" y="76"/>
                    <a:pt x="37" y="81"/>
                    <a:pt x="30" y="84"/>
                  </a:cubicBezTo>
                  <a:moveTo>
                    <a:pt x="131" y="22"/>
                  </a:moveTo>
                  <a:cubicBezTo>
                    <a:pt x="131" y="22"/>
                    <a:pt x="132" y="22"/>
                    <a:pt x="132" y="21"/>
                  </a:cubicBezTo>
                  <a:cubicBezTo>
                    <a:pt x="136" y="18"/>
                    <a:pt x="141" y="16"/>
                    <a:pt x="145" y="16"/>
                  </a:cubicBezTo>
                  <a:cubicBezTo>
                    <a:pt x="147" y="16"/>
                    <a:pt x="148" y="16"/>
                    <a:pt x="150" y="17"/>
                  </a:cubicBezTo>
                  <a:cubicBezTo>
                    <a:pt x="150" y="17"/>
                    <a:pt x="149" y="17"/>
                    <a:pt x="149" y="17"/>
                  </a:cubicBezTo>
                  <a:cubicBezTo>
                    <a:pt x="149" y="17"/>
                    <a:pt x="149" y="17"/>
                    <a:pt x="149" y="17"/>
                  </a:cubicBezTo>
                  <a:cubicBezTo>
                    <a:pt x="147" y="18"/>
                    <a:pt x="145" y="20"/>
                    <a:pt x="143" y="21"/>
                  </a:cubicBezTo>
                  <a:cubicBezTo>
                    <a:pt x="135" y="26"/>
                    <a:pt x="126" y="30"/>
                    <a:pt x="117" y="35"/>
                  </a:cubicBezTo>
                  <a:cubicBezTo>
                    <a:pt x="100" y="43"/>
                    <a:pt x="82" y="51"/>
                    <a:pt x="64" y="61"/>
                  </a:cubicBezTo>
                  <a:cubicBezTo>
                    <a:pt x="56" y="66"/>
                    <a:pt x="47" y="71"/>
                    <a:pt x="38" y="75"/>
                  </a:cubicBezTo>
                  <a:cubicBezTo>
                    <a:pt x="35" y="77"/>
                    <a:pt x="32" y="79"/>
                    <a:pt x="29" y="80"/>
                  </a:cubicBezTo>
                  <a:cubicBezTo>
                    <a:pt x="58" y="59"/>
                    <a:pt x="91" y="44"/>
                    <a:pt x="122" y="26"/>
                  </a:cubicBezTo>
                  <a:cubicBezTo>
                    <a:pt x="124" y="25"/>
                    <a:pt x="126" y="24"/>
                    <a:pt x="128" y="22"/>
                  </a:cubicBezTo>
                  <a:cubicBezTo>
                    <a:pt x="129" y="22"/>
                    <a:pt x="129" y="21"/>
                    <a:pt x="129" y="21"/>
                  </a:cubicBezTo>
                  <a:cubicBezTo>
                    <a:pt x="129" y="21"/>
                    <a:pt x="129" y="21"/>
                    <a:pt x="129" y="21"/>
                  </a:cubicBezTo>
                  <a:cubicBezTo>
                    <a:pt x="130" y="21"/>
                    <a:pt x="130" y="22"/>
                    <a:pt x="131" y="22"/>
                  </a:cubicBezTo>
                  <a:moveTo>
                    <a:pt x="18" y="82"/>
                  </a:moveTo>
                  <a:cubicBezTo>
                    <a:pt x="20" y="80"/>
                    <a:pt x="22" y="77"/>
                    <a:pt x="25" y="75"/>
                  </a:cubicBezTo>
                  <a:cubicBezTo>
                    <a:pt x="25" y="75"/>
                    <a:pt x="25" y="75"/>
                    <a:pt x="25" y="75"/>
                  </a:cubicBezTo>
                  <a:cubicBezTo>
                    <a:pt x="26" y="75"/>
                    <a:pt x="26" y="75"/>
                    <a:pt x="26" y="74"/>
                  </a:cubicBezTo>
                  <a:cubicBezTo>
                    <a:pt x="30" y="71"/>
                    <a:pt x="35" y="68"/>
                    <a:pt x="40" y="65"/>
                  </a:cubicBezTo>
                  <a:cubicBezTo>
                    <a:pt x="53" y="57"/>
                    <a:pt x="66" y="49"/>
                    <a:pt x="79" y="42"/>
                  </a:cubicBezTo>
                  <a:cubicBezTo>
                    <a:pt x="96" y="33"/>
                    <a:pt x="113" y="26"/>
                    <a:pt x="128" y="16"/>
                  </a:cubicBezTo>
                  <a:cubicBezTo>
                    <a:pt x="128" y="17"/>
                    <a:pt x="128" y="18"/>
                    <a:pt x="128" y="19"/>
                  </a:cubicBezTo>
                  <a:cubicBezTo>
                    <a:pt x="128" y="20"/>
                    <a:pt x="128" y="20"/>
                    <a:pt x="129" y="20"/>
                  </a:cubicBezTo>
                  <a:cubicBezTo>
                    <a:pt x="128" y="21"/>
                    <a:pt x="127" y="22"/>
                    <a:pt x="126" y="22"/>
                  </a:cubicBezTo>
                  <a:cubicBezTo>
                    <a:pt x="125" y="22"/>
                    <a:pt x="125" y="22"/>
                    <a:pt x="125" y="22"/>
                  </a:cubicBezTo>
                  <a:cubicBezTo>
                    <a:pt x="122" y="25"/>
                    <a:pt x="118" y="26"/>
                    <a:pt x="114" y="28"/>
                  </a:cubicBezTo>
                  <a:cubicBezTo>
                    <a:pt x="104" y="33"/>
                    <a:pt x="95" y="39"/>
                    <a:pt x="86" y="44"/>
                  </a:cubicBezTo>
                  <a:cubicBezTo>
                    <a:pt x="68" y="53"/>
                    <a:pt x="49" y="61"/>
                    <a:pt x="32" y="72"/>
                  </a:cubicBezTo>
                  <a:cubicBezTo>
                    <a:pt x="28" y="74"/>
                    <a:pt x="25" y="76"/>
                    <a:pt x="22" y="78"/>
                  </a:cubicBezTo>
                  <a:cubicBezTo>
                    <a:pt x="21" y="79"/>
                    <a:pt x="20" y="81"/>
                    <a:pt x="18" y="82"/>
                  </a:cubicBezTo>
                  <a:moveTo>
                    <a:pt x="122" y="17"/>
                  </a:moveTo>
                  <a:cubicBezTo>
                    <a:pt x="122" y="17"/>
                    <a:pt x="123" y="16"/>
                    <a:pt x="124" y="16"/>
                  </a:cubicBezTo>
                  <a:cubicBezTo>
                    <a:pt x="125" y="16"/>
                    <a:pt x="126" y="15"/>
                    <a:pt x="126" y="15"/>
                  </a:cubicBezTo>
                  <a:cubicBezTo>
                    <a:pt x="127" y="15"/>
                    <a:pt x="126" y="15"/>
                    <a:pt x="125" y="17"/>
                  </a:cubicBezTo>
                  <a:cubicBezTo>
                    <a:pt x="120" y="20"/>
                    <a:pt x="115" y="22"/>
                    <a:pt x="110" y="25"/>
                  </a:cubicBezTo>
                  <a:cubicBezTo>
                    <a:pt x="104" y="28"/>
                    <a:pt x="98" y="31"/>
                    <a:pt x="92" y="34"/>
                  </a:cubicBezTo>
                  <a:cubicBezTo>
                    <a:pt x="93" y="34"/>
                    <a:pt x="93" y="34"/>
                    <a:pt x="93" y="34"/>
                  </a:cubicBezTo>
                  <a:cubicBezTo>
                    <a:pt x="101" y="29"/>
                    <a:pt x="109" y="25"/>
                    <a:pt x="117" y="20"/>
                  </a:cubicBezTo>
                  <a:cubicBezTo>
                    <a:pt x="119" y="19"/>
                    <a:pt x="120" y="18"/>
                    <a:pt x="122" y="17"/>
                  </a:cubicBezTo>
                  <a:moveTo>
                    <a:pt x="10" y="67"/>
                  </a:moveTo>
                  <a:cubicBezTo>
                    <a:pt x="13" y="66"/>
                    <a:pt x="18" y="62"/>
                    <a:pt x="21" y="59"/>
                  </a:cubicBezTo>
                  <a:cubicBezTo>
                    <a:pt x="28" y="53"/>
                    <a:pt x="37" y="48"/>
                    <a:pt x="45" y="44"/>
                  </a:cubicBezTo>
                  <a:cubicBezTo>
                    <a:pt x="54" y="39"/>
                    <a:pt x="63" y="34"/>
                    <a:pt x="72" y="29"/>
                  </a:cubicBezTo>
                  <a:cubicBezTo>
                    <a:pt x="79" y="25"/>
                    <a:pt x="85" y="20"/>
                    <a:pt x="92" y="16"/>
                  </a:cubicBezTo>
                  <a:cubicBezTo>
                    <a:pt x="93" y="16"/>
                    <a:pt x="93" y="15"/>
                    <a:pt x="93" y="15"/>
                  </a:cubicBezTo>
                  <a:cubicBezTo>
                    <a:pt x="94" y="15"/>
                    <a:pt x="94" y="15"/>
                    <a:pt x="95" y="14"/>
                  </a:cubicBezTo>
                  <a:cubicBezTo>
                    <a:pt x="95" y="15"/>
                    <a:pt x="95" y="15"/>
                    <a:pt x="96" y="16"/>
                  </a:cubicBezTo>
                  <a:cubicBezTo>
                    <a:pt x="96" y="17"/>
                    <a:pt x="96" y="17"/>
                    <a:pt x="97" y="17"/>
                  </a:cubicBezTo>
                  <a:cubicBezTo>
                    <a:pt x="97" y="17"/>
                    <a:pt x="97" y="17"/>
                    <a:pt x="97" y="17"/>
                  </a:cubicBezTo>
                  <a:cubicBezTo>
                    <a:pt x="89" y="22"/>
                    <a:pt x="82" y="28"/>
                    <a:pt x="74" y="32"/>
                  </a:cubicBezTo>
                  <a:cubicBezTo>
                    <a:pt x="56" y="42"/>
                    <a:pt x="38" y="51"/>
                    <a:pt x="21" y="61"/>
                  </a:cubicBezTo>
                  <a:cubicBezTo>
                    <a:pt x="17" y="63"/>
                    <a:pt x="14" y="66"/>
                    <a:pt x="10" y="67"/>
                  </a:cubicBezTo>
                  <a:moveTo>
                    <a:pt x="39" y="27"/>
                  </a:moveTo>
                  <a:cubicBezTo>
                    <a:pt x="39" y="26"/>
                    <a:pt x="39" y="24"/>
                    <a:pt x="39" y="23"/>
                  </a:cubicBezTo>
                  <a:cubicBezTo>
                    <a:pt x="42" y="21"/>
                    <a:pt x="45" y="19"/>
                    <a:pt x="48" y="18"/>
                  </a:cubicBezTo>
                  <a:cubicBezTo>
                    <a:pt x="51" y="16"/>
                    <a:pt x="53" y="15"/>
                    <a:pt x="56" y="14"/>
                  </a:cubicBezTo>
                  <a:cubicBezTo>
                    <a:pt x="54" y="14"/>
                    <a:pt x="51" y="17"/>
                    <a:pt x="49" y="19"/>
                  </a:cubicBezTo>
                  <a:cubicBezTo>
                    <a:pt x="46" y="21"/>
                    <a:pt x="42" y="24"/>
                    <a:pt x="39" y="27"/>
                  </a:cubicBezTo>
                  <a:moveTo>
                    <a:pt x="106" y="21"/>
                  </a:moveTo>
                  <a:cubicBezTo>
                    <a:pt x="111" y="18"/>
                    <a:pt x="116" y="14"/>
                    <a:pt x="121" y="11"/>
                  </a:cubicBezTo>
                  <a:cubicBezTo>
                    <a:pt x="122" y="11"/>
                    <a:pt x="122" y="11"/>
                    <a:pt x="122" y="11"/>
                  </a:cubicBezTo>
                  <a:cubicBezTo>
                    <a:pt x="121" y="11"/>
                    <a:pt x="121" y="11"/>
                    <a:pt x="121" y="11"/>
                  </a:cubicBezTo>
                  <a:cubicBezTo>
                    <a:pt x="119" y="13"/>
                    <a:pt x="117" y="15"/>
                    <a:pt x="115" y="16"/>
                  </a:cubicBezTo>
                  <a:cubicBezTo>
                    <a:pt x="112" y="18"/>
                    <a:pt x="109" y="20"/>
                    <a:pt x="106" y="21"/>
                  </a:cubicBezTo>
                  <a:moveTo>
                    <a:pt x="42" y="17"/>
                  </a:moveTo>
                  <a:cubicBezTo>
                    <a:pt x="43" y="15"/>
                    <a:pt x="44" y="14"/>
                    <a:pt x="46" y="12"/>
                  </a:cubicBezTo>
                  <a:cubicBezTo>
                    <a:pt x="48" y="11"/>
                    <a:pt x="50" y="11"/>
                    <a:pt x="52" y="10"/>
                  </a:cubicBezTo>
                  <a:cubicBezTo>
                    <a:pt x="49" y="12"/>
                    <a:pt x="45" y="14"/>
                    <a:pt x="42" y="17"/>
                  </a:cubicBezTo>
                  <a:moveTo>
                    <a:pt x="40" y="21"/>
                  </a:moveTo>
                  <a:cubicBezTo>
                    <a:pt x="40" y="21"/>
                    <a:pt x="40" y="20"/>
                    <a:pt x="40" y="20"/>
                  </a:cubicBezTo>
                  <a:cubicBezTo>
                    <a:pt x="42" y="19"/>
                    <a:pt x="44" y="17"/>
                    <a:pt x="44" y="17"/>
                  </a:cubicBezTo>
                  <a:cubicBezTo>
                    <a:pt x="47" y="15"/>
                    <a:pt x="51" y="13"/>
                    <a:pt x="54" y="10"/>
                  </a:cubicBezTo>
                  <a:cubicBezTo>
                    <a:pt x="58" y="11"/>
                    <a:pt x="61" y="13"/>
                    <a:pt x="64" y="17"/>
                  </a:cubicBezTo>
                  <a:cubicBezTo>
                    <a:pt x="63" y="17"/>
                    <a:pt x="62" y="18"/>
                    <a:pt x="61" y="19"/>
                  </a:cubicBezTo>
                  <a:cubicBezTo>
                    <a:pt x="53" y="22"/>
                    <a:pt x="45" y="24"/>
                    <a:pt x="38" y="29"/>
                  </a:cubicBezTo>
                  <a:cubicBezTo>
                    <a:pt x="38" y="29"/>
                    <a:pt x="38" y="29"/>
                    <a:pt x="38" y="29"/>
                  </a:cubicBezTo>
                  <a:cubicBezTo>
                    <a:pt x="45" y="24"/>
                    <a:pt x="52" y="19"/>
                    <a:pt x="58" y="13"/>
                  </a:cubicBezTo>
                  <a:cubicBezTo>
                    <a:pt x="58" y="13"/>
                    <a:pt x="58" y="13"/>
                    <a:pt x="58" y="13"/>
                  </a:cubicBezTo>
                  <a:cubicBezTo>
                    <a:pt x="58" y="13"/>
                    <a:pt x="58" y="13"/>
                    <a:pt x="57" y="13"/>
                  </a:cubicBezTo>
                  <a:cubicBezTo>
                    <a:pt x="51" y="14"/>
                    <a:pt x="46" y="18"/>
                    <a:pt x="40" y="21"/>
                  </a:cubicBezTo>
                  <a:cubicBezTo>
                    <a:pt x="40" y="21"/>
                    <a:pt x="40" y="21"/>
                    <a:pt x="40" y="21"/>
                  </a:cubicBezTo>
                  <a:moveTo>
                    <a:pt x="17" y="57"/>
                  </a:moveTo>
                  <a:cubicBezTo>
                    <a:pt x="29" y="50"/>
                    <a:pt x="41" y="43"/>
                    <a:pt x="52" y="36"/>
                  </a:cubicBezTo>
                  <a:cubicBezTo>
                    <a:pt x="66" y="28"/>
                    <a:pt x="81" y="21"/>
                    <a:pt x="92" y="10"/>
                  </a:cubicBezTo>
                  <a:cubicBezTo>
                    <a:pt x="93" y="11"/>
                    <a:pt x="94" y="12"/>
                    <a:pt x="94" y="13"/>
                  </a:cubicBezTo>
                  <a:cubicBezTo>
                    <a:pt x="88" y="17"/>
                    <a:pt x="82" y="21"/>
                    <a:pt x="76" y="24"/>
                  </a:cubicBezTo>
                  <a:cubicBezTo>
                    <a:pt x="68" y="29"/>
                    <a:pt x="60" y="33"/>
                    <a:pt x="52" y="38"/>
                  </a:cubicBezTo>
                  <a:cubicBezTo>
                    <a:pt x="45" y="42"/>
                    <a:pt x="37" y="46"/>
                    <a:pt x="30" y="50"/>
                  </a:cubicBezTo>
                  <a:cubicBezTo>
                    <a:pt x="26" y="52"/>
                    <a:pt x="22" y="54"/>
                    <a:pt x="18" y="56"/>
                  </a:cubicBezTo>
                  <a:cubicBezTo>
                    <a:pt x="18" y="56"/>
                    <a:pt x="18" y="57"/>
                    <a:pt x="17" y="57"/>
                  </a:cubicBezTo>
                  <a:moveTo>
                    <a:pt x="23" y="71"/>
                  </a:moveTo>
                  <a:cubicBezTo>
                    <a:pt x="34" y="64"/>
                    <a:pt x="46" y="56"/>
                    <a:pt x="58" y="49"/>
                  </a:cubicBezTo>
                  <a:cubicBezTo>
                    <a:pt x="70" y="42"/>
                    <a:pt x="83" y="35"/>
                    <a:pt x="96" y="28"/>
                  </a:cubicBezTo>
                  <a:cubicBezTo>
                    <a:pt x="106" y="22"/>
                    <a:pt x="117" y="17"/>
                    <a:pt x="125" y="9"/>
                  </a:cubicBezTo>
                  <a:cubicBezTo>
                    <a:pt x="125" y="9"/>
                    <a:pt x="125" y="9"/>
                    <a:pt x="125" y="9"/>
                  </a:cubicBezTo>
                  <a:cubicBezTo>
                    <a:pt x="126" y="10"/>
                    <a:pt x="127" y="12"/>
                    <a:pt x="128" y="14"/>
                  </a:cubicBezTo>
                  <a:cubicBezTo>
                    <a:pt x="119" y="15"/>
                    <a:pt x="111" y="23"/>
                    <a:pt x="104" y="27"/>
                  </a:cubicBezTo>
                  <a:cubicBezTo>
                    <a:pt x="94" y="32"/>
                    <a:pt x="85" y="37"/>
                    <a:pt x="76" y="42"/>
                  </a:cubicBezTo>
                  <a:cubicBezTo>
                    <a:pt x="69" y="46"/>
                    <a:pt x="61" y="49"/>
                    <a:pt x="54" y="53"/>
                  </a:cubicBezTo>
                  <a:cubicBezTo>
                    <a:pt x="43" y="59"/>
                    <a:pt x="33" y="65"/>
                    <a:pt x="23" y="71"/>
                  </a:cubicBezTo>
                  <a:moveTo>
                    <a:pt x="70" y="19"/>
                  </a:moveTo>
                  <a:cubicBezTo>
                    <a:pt x="70" y="18"/>
                    <a:pt x="70" y="18"/>
                    <a:pt x="70" y="18"/>
                  </a:cubicBezTo>
                  <a:cubicBezTo>
                    <a:pt x="70" y="18"/>
                    <a:pt x="71" y="17"/>
                    <a:pt x="71" y="16"/>
                  </a:cubicBezTo>
                  <a:cubicBezTo>
                    <a:pt x="76" y="14"/>
                    <a:pt x="81" y="11"/>
                    <a:pt x="86" y="9"/>
                  </a:cubicBezTo>
                  <a:cubicBezTo>
                    <a:pt x="81" y="12"/>
                    <a:pt x="75" y="16"/>
                    <a:pt x="70" y="19"/>
                  </a:cubicBezTo>
                  <a:moveTo>
                    <a:pt x="6" y="64"/>
                  </a:moveTo>
                  <a:cubicBezTo>
                    <a:pt x="5" y="63"/>
                    <a:pt x="5" y="62"/>
                    <a:pt x="4" y="61"/>
                  </a:cubicBezTo>
                  <a:cubicBezTo>
                    <a:pt x="5" y="61"/>
                    <a:pt x="5" y="61"/>
                    <a:pt x="5" y="61"/>
                  </a:cubicBezTo>
                  <a:cubicBezTo>
                    <a:pt x="17" y="50"/>
                    <a:pt x="33" y="43"/>
                    <a:pt x="48" y="35"/>
                  </a:cubicBezTo>
                  <a:cubicBezTo>
                    <a:pt x="55" y="30"/>
                    <a:pt x="63" y="25"/>
                    <a:pt x="71" y="20"/>
                  </a:cubicBezTo>
                  <a:cubicBezTo>
                    <a:pt x="77" y="16"/>
                    <a:pt x="84" y="12"/>
                    <a:pt x="90" y="7"/>
                  </a:cubicBezTo>
                  <a:cubicBezTo>
                    <a:pt x="90" y="8"/>
                    <a:pt x="91" y="8"/>
                    <a:pt x="92" y="9"/>
                  </a:cubicBezTo>
                  <a:cubicBezTo>
                    <a:pt x="77" y="18"/>
                    <a:pt x="63" y="27"/>
                    <a:pt x="49" y="35"/>
                  </a:cubicBezTo>
                  <a:cubicBezTo>
                    <a:pt x="35" y="44"/>
                    <a:pt x="19" y="50"/>
                    <a:pt x="6" y="60"/>
                  </a:cubicBezTo>
                  <a:cubicBezTo>
                    <a:pt x="5" y="61"/>
                    <a:pt x="5" y="61"/>
                    <a:pt x="6" y="61"/>
                  </a:cubicBezTo>
                  <a:cubicBezTo>
                    <a:pt x="6" y="61"/>
                    <a:pt x="6" y="61"/>
                    <a:pt x="6" y="61"/>
                  </a:cubicBezTo>
                  <a:cubicBezTo>
                    <a:pt x="20" y="51"/>
                    <a:pt x="35" y="44"/>
                    <a:pt x="50" y="36"/>
                  </a:cubicBezTo>
                  <a:cubicBezTo>
                    <a:pt x="57" y="32"/>
                    <a:pt x="64" y="28"/>
                    <a:pt x="71" y="23"/>
                  </a:cubicBezTo>
                  <a:cubicBezTo>
                    <a:pt x="77" y="19"/>
                    <a:pt x="85" y="15"/>
                    <a:pt x="91" y="10"/>
                  </a:cubicBezTo>
                  <a:cubicBezTo>
                    <a:pt x="85" y="16"/>
                    <a:pt x="78" y="20"/>
                    <a:pt x="71" y="24"/>
                  </a:cubicBezTo>
                  <a:cubicBezTo>
                    <a:pt x="63" y="28"/>
                    <a:pt x="55" y="33"/>
                    <a:pt x="48" y="38"/>
                  </a:cubicBezTo>
                  <a:cubicBezTo>
                    <a:pt x="40" y="43"/>
                    <a:pt x="32" y="47"/>
                    <a:pt x="24" y="52"/>
                  </a:cubicBezTo>
                  <a:cubicBezTo>
                    <a:pt x="18" y="56"/>
                    <a:pt x="11" y="59"/>
                    <a:pt x="6" y="64"/>
                  </a:cubicBezTo>
                  <a:moveTo>
                    <a:pt x="13" y="69"/>
                  </a:moveTo>
                  <a:cubicBezTo>
                    <a:pt x="12" y="69"/>
                    <a:pt x="11" y="68"/>
                    <a:pt x="10" y="68"/>
                  </a:cubicBezTo>
                  <a:cubicBezTo>
                    <a:pt x="17" y="66"/>
                    <a:pt x="24" y="60"/>
                    <a:pt x="30" y="57"/>
                  </a:cubicBezTo>
                  <a:cubicBezTo>
                    <a:pt x="40" y="51"/>
                    <a:pt x="49" y="47"/>
                    <a:pt x="59" y="41"/>
                  </a:cubicBezTo>
                  <a:cubicBezTo>
                    <a:pt x="68" y="36"/>
                    <a:pt x="78" y="31"/>
                    <a:pt x="87" y="25"/>
                  </a:cubicBezTo>
                  <a:cubicBezTo>
                    <a:pt x="95" y="20"/>
                    <a:pt x="103" y="14"/>
                    <a:pt x="112" y="9"/>
                  </a:cubicBezTo>
                  <a:cubicBezTo>
                    <a:pt x="112" y="9"/>
                    <a:pt x="117" y="6"/>
                    <a:pt x="117" y="6"/>
                  </a:cubicBezTo>
                  <a:cubicBezTo>
                    <a:pt x="117" y="6"/>
                    <a:pt x="117" y="6"/>
                    <a:pt x="117" y="6"/>
                  </a:cubicBezTo>
                  <a:cubicBezTo>
                    <a:pt x="115" y="8"/>
                    <a:pt x="112" y="9"/>
                    <a:pt x="110" y="11"/>
                  </a:cubicBezTo>
                  <a:cubicBezTo>
                    <a:pt x="105" y="14"/>
                    <a:pt x="100" y="17"/>
                    <a:pt x="95" y="20"/>
                  </a:cubicBezTo>
                  <a:cubicBezTo>
                    <a:pt x="86" y="26"/>
                    <a:pt x="76" y="32"/>
                    <a:pt x="67" y="37"/>
                  </a:cubicBezTo>
                  <a:cubicBezTo>
                    <a:pt x="57" y="43"/>
                    <a:pt x="48" y="48"/>
                    <a:pt x="38" y="53"/>
                  </a:cubicBezTo>
                  <a:cubicBezTo>
                    <a:pt x="30" y="58"/>
                    <a:pt x="22" y="65"/>
                    <a:pt x="13" y="69"/>
                  </a:cubicBezTo>
                  <a:moveTo>
                    <a:pt x="21" y="66"/>
                  </a:moveTo>
                  <a:cubicBezTo>
                    <a:pt x="22" y="65"/>
                    <a:pt x="22" y="65"/>
                    <a:pt x="22" y="65"/>
                  </a:cubicBezTo>
                  <a:cubicBezTo>
                    <a:pt x="26" y="62"/>
                    <a:pt x="30" y="59"/>
                    <a:pt x="35" y="57"/>
                  </a:cubicBezTo>
                  <a:cubicBezTo>
                    <a:pt x="44" y="51"/>
                    <a:pt x="53" y="46"/>
                    <a:pt x="63" y="41"/>
                  </a:cubicBezTo>
                  <a:cubicBezTo>
                    <a:pt x="82" y="30"/>
                    <a:pt x="101" y="18"/>
                    <a:pt x="119" y="6"/>
                  </a:cubicBezTo>
                  <a:cubicBezTo>
                    <a:pt x="121" y="6"/>
                    <a:pt x="123" y="7"/>
                    <a:pt x="124" y="8"/>
                  </a:cubicBezTo>
                  <a:cubicBezTo>
                    <a:pt x="111" y="15"/>
                    <a:pt x="99" y="24"/>
                    <a:pt x="86" y="32"/>
                  </a:cubicBezTo>
                  <a:cubicBezTo>
                    <a:pt x="84" y="33"/>
                    <a:pt x="81" y="35"/>
                    <a:pt x="79" y="36"/>
                  </a:cubicBezTo>
                  <a:cubicBezTo>
                    <a:pt x="77" y="37"/>
                    <a:pt x="76" y="38"/>
                    <a:pt x="74" y="39"/>
                  </a:cubicBezTo>
                  <a:cubicBezTo>
                    <a:pt x="56" y="47"/>
                    <a:pt x="39" y="57"/>
                    <a:pt x="21" y="66"/>
                  </a:cubicBezTo>
                  <a:moveTo>
                    <a:pt x="100" y="15"/>
                  </a:moveTo>
                  <a:cubicBezTo>
                    <a:pt x="104" y="9"/>
                    <a:pt x="110" y="6"/>
                    <a:pt x="116" y="6"/>
                  </a:cubicBezTo>
                  <a:cubicBezTo>
                    <a:pt x="111" y="8"/>
                    <a:pt x="105" y="12"/>
                    <a:pt x="100" y="15"/>
                  </a:cubicBezTo>
                  <a:moveTo>
                    <a:pt x="71" y="15"/>
                  </a:moveTo>
                  <a:cubicBezTo>
                    <a:pt x="71" y="15"/>
                    <a:pt x="71" y="14"/>
                    <a:pt x="72" y="14"/>
                  </a:cubicBezTo>
                  <a:cubicBezTo>
                    <a:pt x="73" y="12"/>
                    <a:pt x="75" y="11"/>
                    <a:pt x="77" y="10"/>
                  </a:cubicBezTo>
                  <a:cubicBezTo>
                    <a:pt x="80" y="8"/>
                    <a:pt x="83" y="6"/>
                    <a:pt x="86" y="4"/>
                  </a:cubicBezTo>
                  <a:cubicBezTo>
                    <a:pt x="87" y="5"/>
                    <a:pt x="88" y="5"/>
                    <a:pt x="89" y="6"/>
                  </a:cubicBezTo>
                  <a:cubicBezTo>
                    <a:pt x="89" y="6"/>
                    <a:pt x="89" y="6"/>
                    <a:pt x="89" y="6"/>
                  </a:cubicBezTo>
                  <a:cubicBezTo>
                    <a:pt x="83" y="9"/>
                    <a:pt x="77" y="13"/>
                    <a:pt x="71" y="15"/>
                  </a:cubicBezTo>
                  <a:moveTo>
                    <a:pt x="73" y="12"/>
                  </a:moveTo>
                  <a:cubicBezTo>
                    <a:pt x="74" y="9"/>
                    <a:pt x="76" y="7"/>
                    <a:pt x="79" y="5"/>
                  </a:cubicBezTo>
                  <a:cubicBezTo>
                    <a:pt x="81" y="4"/>
                    <a:pt x="82" y="4"/>
                    <a:pt x="83" y="4"/>
                  </a:cubicBezTo>
                  <a:cubicBezTo>
                    <a:pt x="84" y="4"/>
                    <a:pt x="84" y="4"/>
                    <a:pt x="84" y="4"/>
                  </a:cubicBezTo>
                  <a:cubicBezTo>
                    <a:pt x="81" y="6"/>
                    <a:pt x="78" y="8"/>
                    <a:pt x="75" y="10"/>
                  </a:cubicBezTo>
                  <a:cubicBezTo>
                    <a:pt x="74" y="11"/>
                    <a:pt x="73" y="11"/>
                    <a:pt x="73" y="12"/>
                  </a:cubicBezTo>
                  <a:moveTo>
                    <a:pt x="84" y="0"/>
                  </a:moveTo>
                  <a:cubicBezTo>
                    <a:pt x="83" y="0"/>
                    <a:pt x="83" y="0"/>
                    <a:pt x="82" y="0"/>
                  </a:cubicBezTo>
                  <a:cubicBezTo>
                    <a:pt x="75" y="1"/>
                    <a:pt x="69" y="7"/>
                    <a:pt x="67" y="14"/>
                  </a:cubicBezTo>
                  <a:cubicBezTo>
                    <a:pt x="64" y="9"/>
                    <a:pt x="59" y="6"/>
                    <a:pt x="53" y="6"/>
                  </a:cubicBezTo>
                  <a:cubicBezTo>
                    <a:pt x="51" y="6"/>
                    <a:pt x="50" y="7"/>
                    <a:pt x="48" y="7"/>
                  </a:cubicBezTo>
                  <a:cubicBezTo>
                    <a:pt x="38" y="11"/>
                    <a:pt x="35" y="19"/>
                    <a:pt x="35" y="28"/>
                  </a:cubicBezTo>
                  <a:cubicBezTo>
                    <a:pt x="31" y="23"/>
                    <a:pt x="25" y="18"/>
                    <a:pt x="19" y="18"/>
                  </a:cubicBezTo>
                  <a:cubicBezTo>
                    <a:pt x="15" y="18"/>
                    <a:pt x="12" y="20"/>
                    <a:pt x="8" y="23"/>
                  </a:cubicBezTo>
                  <a:cubicBezTo>
                    <a:pt x="1" y="30"/>
                    <a:pt x="6" y="38"/>
                    <a:pt x="12" y="43"/>
                  </a:cubicBezTo>
                  <a:cubicBezTo>
                    <a:pt x="5" y="45"/>
                    <a:pt x="0" y="51"/>
                    <a:pt x="0" y="59"/>
                  </a:cubicBezTo>
                  <a:cubicBezTo>
                    <a:pt x="0" y="68"/>
                    <a:pt x="9" y="74"/>
                    <a:pt x="18" y="75"/>
                  </a:cubicBezTo>
                  <a:cubicBezTo>
                    <a:pt x="11" y="80"/>
                    <a:pt x="7" y="88"/>
                    <a:pt x="15" y="95"/>
                  </a:cubicBezTo>
                  <a:cubicBezTo>
                    <a:pt x="19" y="100"/>
                    <a:pt x="25" y="101"/>
                    <a:pt x="32" y="101"/>
                  </a:cubicBezTo>
                  <a:cubicBezTo>
                    <a:pt x="36" y="101"/>
                    <a:pt x="41" y="101"/>
                    <a:pt x="45" y="99"/>
                  </a:cubicBezTo>
                  <a:cubicBezTo>
                    <a:pt x="42" y="110"/>
                    <a:pt x="32" y="118"/>
                    <a:pt x="23" y="126"/>
                  </a:cubicBezTo>
                  <a:cubicBezTo>
                    <a:pt x="22" y="126"/>
                    <a:pt x="23" y="127"/>
                    <a:pt x="23" y="128"/>
                  </a:cubicBezTo>
                  <a:cubicBezTo>
                    <a:pt x="23" y="129"/>
                    <a:pt x="24" y="129"/>
                    <a:pt x="25" y="129"/>
                  </a:cubicBezTo>
                  <a:cubicBezTo>
                    <a:pt x="25" y="129"/>
                    <a:pt x="25" y="129"/>
                    <a:pt x="25" y="129"/>
                  </a:cubicBezTo>
                  <a:cubicBezTo>
                    <a:pt x="42" y="123"/>
                    <a:pt x="56" y="117"/>
                    <a:pt x="68" y="103"/>
                  </a:cubicBezTo>
                  <a:cubicBezTo>
                    <a:pt x="71" y="109"/>
                    <a:pt x="76" y="112"/>
                    <a:pt x="81" y="112"/>
                  </a:cubicBezTo>
                  <a:cubicBezTo>
                    <a:pt x="87" y="112"/>
                    <a:pt x="93" y="108"/>
                    <a:pt x="98" y="102"/>
                  </a:cubicBezTo>
                  <a:cubicBezTo>
                    <a:pt x="102" y="107"/>
                    <a:pt x="107" y="112"/>
                    <a:pt x="113" y="112"/>
                  </a:cubicBezTo>
                  <a:cubicBezTo>
                    <a:pt x="114" y="112"/>
                    <a:pt x="114" y="112"/>
                    <a:pt x="114" y="112"/>
                  </a:cubicBezTo>
                  <a:cubicBezTo>
                    <a:pt x="120" y="112"/>
                    <a:pt x="126" y="107"/>
                    <a:pt x="129" y="102"/>
                  </a:cubicBezTo>
                  <a:cubicBezTo>
                    <a:pt x="131" y="104"/>
                    <a:pt x="135" y="105"/>
                    <a:pt x="138" y="105"/>
                  </a:cubicBezTo>
                  <a:cubicBezTo>
                    <a:pt x="144" y="105"/>
                    <a:pt x="149" y="102"/>
                    <a:pt x="150" y="97"/>
                  </a:cubicBezTo>
                  <a:cubicBezTo>
                    <a:pt x="152" y="98"/>
                    <a:pt x="154" y="99"/>
                    <a:pt x="156" y="99"/>
                  </a:cubicBezTo>
                  <a:cubicBezTo>
                    <a:pt x="170" y="99"/>
                    <a:pt x="184" y="75"/>
                    <a:pt x="171" y="65"/>
                  </a:cubicBezTo>
                  <a:cubicBezTo>
                    <a:pt x="178" y="61"/>
                    <a:pt x="182" y="54"/>
                    <a:pt x="178" y="46"/>
                  </a:cubicBezTo>
                  <a:cubicBezTo>
                    <a:pt x="175" y="39"/>
                    <a:pt x="169" y="36"/>
                    <a:pt x="163" y="36"/>
                  </a:cubicBezTo>
                  <a:cubicBezTo>
                    <a:pt x="162" y="36"/>
                    <a:pt x="161" y="36"/>
                    <a:pt x="160" y="36"/>
                  </a:cubicBezTo>
                  <a:cubicBezTo>
                    <a:pt x="162" y="29"/>
                    <a:pt x="160" y="21"/>
                    <a:pt x="156" y="16"/>
                  </a:cubicBezTo>
                  <a:cubicBezTo>
                    <a:pt x="153" y="13"/>
                    <a:pt x="149" y="12"/>
                    <a:pt x="146" y="12"/>
                  </a:cubicBezTo>
                  <a:cubicBezTo>
                    <a:pt x="141" y="12"/>
                    <a:pt x="136" y="14"/>
                    <a:pt x="132" y="16"/>
                  </a:cubicBezTo>
                  <a:cubicBezTo>
                    <a:pt x="132" y="6"/>
                    <a:pt x="124" y="2"/>
                    <a:pt x="116" y="2"/>
                  </a:cubicBezTo>
                  <a:cubicBezTo>
                    <a:pt x="109" y="2"/>
                    <a:pt x="102" y="5"/>
                    <a:pt x="98" y="11"/>
                  </a:cubicBezTo>
                  <a:cubicBezTo>
                    <a:pt x="95" y="6"/>
                    <a:pt x="90" y="0"/>
                    <a:pt x="84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69"/>
            <p:cNvSpPr>
              <a:spLocks noEditPoints="1"/>
            </p:cNvSpPr>
            <p:nvPr/>
          </p:nvSpPr>
          <p:spPr bwMode="auto">
            <a:xfrm>
              <a:off x="1761794" y="2990777"/>
              <a:ext cx="915988" cy="649288"/>
            </a:xfrm>
            <a:custGeom>
              <a:avLst/>
              <a:gdLst>
                <a:gd name="T0" fmla="*/ 43 w 216"/>
                <a:gd name="T1" fmla="*/ 141 h 153"/>
                <a:gd name="T2" fmla="*/ 49 w 216"/>
                <a:gd name="T3" fmla="*/ 135 h 153"/>
                <a:gd name="T4" fmla="*/ 89 w 216"/>
                <a:gd name="T5" fmla="*/ 125 h 153"/>
                <a:gd name="T6" fmla="*/ 173 w 216"/>
                <a:gd name="T7" fmla="*/ 114 h 153"/>
                <a:gd name="T8" fmla="*/ 181 w 216"/>
                <a:gd name="T9" fmla="*/ 111 h 153"/>
                <a:gd name="T10" fmla="*/ 185 w 216"/>
                <a:gd name="T11" fmla="*/ 99 h 153"/>
                <a:gd name="T12" fmla="*/ 204 w 216"/>
                <a:gd name="T13" fmla="*/ 93 h 153"/>
                <a:gd name="T14" fmla="*/ 171 w 216"/>
                <a:gd name="T15" fmla="*/ 109 h 153"/>
                <a:gd name="T16" fmla="*/ 168 w 216"/>
                <a:gd name="T17" fmla="*/ 99 h 153"/>
                <a:gd name="T18" fmla="*/ 141 w 216"/>
                <a:gd name="T19" fmla="*/ 113 h 153"/>
                <a:gd name="T20" fmla="*/ 172 w 216"/>
                <a:gd name="T21" fmla="*/ 91 h 153"/>
                <a:gd name="T22" fmla="*/ 158 w 216"/>
                <a:gd name="T23" fmla="*/ 91 h 153"/>
                <a:gd name="T24" fmla="*/ 205 w 216"/>
                <a:gd name="T25" fmla="*/ 69 h 153"/>
                <a:gd name="T26" fmla="*/ 97 w 216"/>
                <a:gd name="T27" fmla="*/ 111 h 153"/>
                <a:gd name="T28" fmla="*/ 206 w 216"/>
                <a:gd name="T29" fmla="*/ 62 h 153"/>
                <a:gd name="T30" fmla="*/ 80 w 216"/>
                <a:gd name="T31" fmla="*/ 116 h 153"/>
                <a:gd name="T32" fmla="*/ 143 w 216"/>
                <a:gd name="T33" fmla="*/ 92 h 153"/>
                <a:gd name="T34" fmla="*/ 52 w 216"/>
                <a:gd name="T35" fmla="*/ 71 h 153"/>
                <a:gd name="T36" fmla="*/ 69 w 216"/>
                <a:gd name="T37" fmla="*/ 118 h 153"/>
                <a:gd name="T38" fmla="*/ 58 w 216"/>
                <a:gd name="T39" fmla="*/ 117 h 153"/>
                <a:gd name="T40" fmla="*/ 59 w 216"/>
                <a:gd name="T41" fmla="*/ 117 h 153"/>
                <a:gd name="T42" fmla="*/ 108 w 216"/>
                <a:gd name="T43" fmla="*/ 88 h 153"/>
                <a:gd name="T44" fmla="*/ 158 w 216"/>
                <a:gd name="T45" fmla="*/ 67 h 153"/>
                <a:gd name="T46" fmla="*/ 10 w 216"/>
                <a:gd name="T47" fmla="*/ 79 h 153"/>
                <a:gd name="T48" fmla="*/ 141 w 216"/>
                <a:gd name="T49" fmla="*/ 61 h 153"/>
                <a:gd name="T50" fmla="*/ 61 w 216"/>
                <a:gd name="T51" fmla="*/ 106 h 153"/>
                <a:gd name="T52" fmla="*/ 58 w 216"/>
                <a:gd name="T53" fmla="*/ 111 h 153"/>
                <a:gd name="T54" fmla="*/ 81 w 216"/>
                <a:gd name="T55" fmla="*/ 64 h 153"/>
                <a:gd name="T56" fmla="*/ 37 w 216"/>
                <a:gd name="T57" fmla="*/ 38 h 153"/>
                <a:gd name="T58" fmla="*/ 38 w 216"/>
                <a:gd name="T59" fmla="*/ 38 h 153"/>
                <a:gd name="T60" fmla="*/ 18 w 216"/>
                <a:gd name="T61" fmla="*/ 47 h 153"/>
                <a:gd name="T62" fmla="*/ 13 w 216"/>
                <a:gd name="T63" fmla="*/ 43 h 153"/>
                <a:gd name="T64" fmla="*/ 183 w 216"/>
                <a:gd name="T65" fmla="*/ 29 h 153"/>
                <a:gd name="T66" fmla="*/ 106 w 216"/>
                <a:gd name="T67" fmla="*/ 75 h 153"/>
                <a:gd name="T68" fmla="*/ 11 w 216"/>
                <a:gd name="T69" fmla="*/ 36 h 153"/>
                <a:gd name="T70" fmla="*/ 11 w 216"/>
                <a:gd name="T71" fmla="*/ 39 h 153"/>
                <a:gd name="T72" fmla="*/ 23 w 216"/>
                <a:gd name="T73" fmla="*/ 104 h 153"/>
                <a:gd name="T74" fmla="*/ 25 w 216"/>
                <a:gd name="T75" fmla="*/ 55 h 153"/>
                <a:gd name="T76" fmla="*/ 24 w 216"/>
                <a:gd name="T77" fmla="*/ 55 h 153"/>
                <a:gd name="T78" fmla="*/ 60 w 216"/>
                <a:gd name="T79" fmla="*/ 33 h 153"/>
                <a:gd name="T80" fmla="*/ 175 w 216"/>
                <a:gd name="T81" fmla="*/ 33 h 153"/>
                <a:gd name="T82" fmla="*/ 169 w 216"/>
                <a:gd name="T83" fmla="*/ 25 h 153"/>
                <a:gd name="T84" fmla="*/ 29 w 216"/>
                <a:gd name="T85" fmla="*/ 89 h 153"/>
                <a:gd name="T86" fmla="*/ 102 w 216"/>
                <a:gd name="T87" fmla="*/ 52 h 153"/>
                <a:gd name="T88" fmla="*/ 138 w 216"/>
                <a:gd name="T89" fmla="*/ 24 h 153"/>
                <a:gd name="T90" fmla="*/ 115 w 216"/>
                <a:gd name="T91" fmla="*/ 20 h 153"/>
                <a:gd name="T92" fmla="*/ 125 w 216"/>
                <a:gd name="T93" fmla="*/ 25 h 153"/>
                <a:gd name="T94" fmla="*/ 62 w 216"/>
                <a:gd name="T95" fmla="*/ 12 h 153"/>
                <a:gd name="T96" fmla="*/ 68 w 216"/>
                <a:gd name="T97" fmla="*/ 15 h 153"/>
                <a:gd name="T98" fmla="*/ 22 w 216"/>
                <a:gd name="T99" fmla="*/ 66 h 153"/>
                <a:gd name="T100" fmla="*/ 28 w 216"/>
                <a:gd name="T101" fmla="*/ 84 h 153"/>
                <a:gd name="T102" fmla="*/ 106 w 216"/>
                <a:gd name="T103" fmla="*/ 8 h 153"/>
                <a:gd name="T104" fmla="*/ 29 w 216"/>
                <a:gd name="T105" fmla="*/ 61 h 153"/>
                <a:gd name="T106" fmla="*/ 113 w 216"/>
                <a:gd name="T107" fmla="*/ 24 h 153"/>
                <a:gd name="T108" fmla="*/ 93 w 216"/>
                <a:gd name="T109" fmla="*/ 43 h 153"/>
                <a:gd name="T110" fmla="*/ 105 w 216"/>
                <a:gd name="T111" fmla="*/ 7 h 153"/>
                <a:gd name="T112" fmla="*/ 63 w 216"/>
                <a:gd name="T113" fmla="*/ 8 h 153"/>
                <a:gd name="T114" fmla="*/ 28 w 216"/>
                <a:gd name="T115" fmla="*/ 149 h 153"/>
                <a:gd name="T116" fmla="*/ 178 w 216"/>
                <a:gd name="T117" fmla="*/ 115 h 153"/>
                <a:gd name="T118" fmla="*/ 197 w 216"/>
                <a:gd name="T119" fmla="*/ 109 h 153"/>
                <a:gd name="T120" fmla="*/ 116 w 216"/>
                <a:gd name="T121" fmla="*/ 13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16" h="153">
                  <a:moveTo>
                    <a:pt x="196" y="112"/>
                  </a:moveTo>
                  <a:cubicBezTo>
                    <a:pt x="194" y="112"/>
                    <a:pt x="192" y="112"/>
                    <a:pt x="189" y="112"/>
                  </a:cubicBezTo>
                  <a:cubicBezTo>
                    <a:pt x="188" y="112"/>
                    <a:pt x="187" y="112"/>
                    <a:pt x="186" y="112"/>
                  </a:cubicBezTo>
                  <a:cubicBezTo>
                    <a:pt x="186" y="113"/>
                    <a:pt x="186" y="115"/>
                    <a:pt x="186" y="117"/>
                  </a:cubicBezTo>
                  <a:cubicBezTo>
                    <a:pt x="190" y="116"/>
                    <a:pt x="193" y="115"/>
                    <a:pt x="197" y="112"/>
                  </a:cubicBezTo>
                  <a:cubicBezTo>
                    <a:pt x="197" y="112"/>
                    <a:pt x="196" y="112"/>
                    <a:pt x="196" y="112"/>
                  </a:cubicBezTo>
                  <a:moveTo>
                    <a:pt x="41" y="143"/>
                  </a:moveTo>
                  <a:cubicBezTo>
                    <a:pt x="42" y="142"/>
                    <a:pt x="42" y="142"/>
                    <a:pt x="42" y="142"/>
                  </a:cubicBezTo>
                  <a:cubicBezTo>
                    <a:pt x="42" y="142"/>
                    <a:pt x="43" y="142"/>
                    <a:pt x="43" y="142"/>
                  </a:cubicBezTo>
                  <a:cubicBezTo>
                    <a:pt x="43" y="143"/>
                    <a:pt x="42" y="143"/>
                    <a:pt x="41" y="143"/>
                  </a:cubicBezTo>
                  <a:moveTo>
                    <a:pt x="43" y="141"/>
                  </a:moveTo>
                  <a:cubicBezTo>
                    <a:pt x="45" y="140"/>
                    <a:pt x="46" y="138"/>
                    <a:pt x="47" y="137"/>
                  </a:cubicBezTo>
                  <a:cubicBezTo>
                    <a:pt x="52" y="135"/>
                    <a:pt x="58" y="133"/>
                    <a:pt x="63" y="132"/>
                  </a:cubicBezTo>
                  <a:cubicBezTo>
                    <a:pt x="58" y="135"/>
                    <a:pt x="54" y="137"/>
                    <a:pt x="49" y="139"/>
                  </a:cubicBezTo>
                  <a:cubicBezTo>
                    <a:pt x="47" y="140"/>
                    <a:pt x="45" y="141"/>
                    <a:pt x="43" y="141"/>
                  </a:cubicBezTo>
                  <a:moveTo>
                    <a:pt x="49" y="135"/>
                  </a:moveTo>
                  <a:cubicBezTo>
                    <a:pt x="49" y="134"/>
                    <a:pt x="50" y="134"/>
                    <a:pt x="50" y="133"/>
                  </a:cubicBezTo>
                  <a:cubicBezTo>
                    <a:pt x="54" y="132"/>
                    <a:pt x="57" y="130"/>
                    <a:pt x="61" y="128"/>
                  </a:cubicBezTo>
                  <a:cubicBezTo>
                    <a:pt x="63" y="127"/>
                    <a:pt x="65" y="126"/>
                    <a:pt x="67" y="125"/>
                  </a:cubicBezTo>
                  <a:cubicBezTo>
                    <a:pt x="69" y="124"/>
                    <a:pt x="72" y="123"/>
                    <a:pt x="75" y="121"/>
                  </a:cubicBezTo>
                  <a:cubicBezTo>
                    <a:pt x="72" y="124"/>
                    <a:pt x="69" y="127"/>
                    <a:pt x="66" y="129"/>
                  </a:cubicBezTo>
                  <a:cubicBezTo>
                    <a:pt x="60" y="131"/>
                    <a:pt x="54" y="133"/>
                    <a:pt x="49" y="135"/>
                  </a:cubicBezTo>
                  <a:moveTo>
                    <a:pt x="134" y="128"/>
                  </a:moveTo>
                  <a:cubicBezTo>
                    <a:pt x="132" y="128"/>
                    <a:pt x="131" y="128"/>
                    <a:pt x="129" y="127"/>
                  </a:cubicBezTo>
                  <a:cubicBezTo>
                    <a:pt x="135" y="124"/>
                    <a:pt x="141" y="122"/>
                    <a:pt x="147" y="119"/>
                  </a:cubicBezTo>
                  <a:cubicBezTo>
                    <a:pt x="144" y="124"/>
                    <a:pt x="139" y="128"/>
                    <a:pt x="134" y="128"/>
                  </a:cubicBezTo>
                  <a:cubicBezTo>
                    <a:pt x="134" y="128"/>
                    <a:pt x="134" y="128"/>
                    <a:pt x="134" y="128"/>
                  </a:cubicBezTo>
                  <a:moveTo>
                    <a:pt x="96" y="127"/>
                  </a:moveTo>
                  <a:cubicBezTo>
                    <a:pt x="94" y="127"/>
                    <a:pt x="92" y="127"/>
                    <a:pt x="90" y="126"/>
                  </a:cubicBezTo>
                  <a:cubicBezTo>
                    <a:pt x="97" y="124"/>
                    <a:pt x="104" y="120"/>
                    <a:pt x="111" y="118"/>
                  </a:cubicBezTo>
                  <a:cubicBezTo>
                    <a:pt x="111" y="118"/>
                    <a:pt x="111" y="118"/>
                    <a:pt x="112" y="118"/>
                  </a:cubicBezTo>
                  <a:cubicBezTo>
                    <a:pt x="108" y="124"/>
                    <a:pt x="102" y="127"/>
                    <a:pt x="96" y="127"/>
                  </a:cubicBezTo>
                  <a:moveTo>
                    <a:pt x="89" y="125"/>
                  </a:moveTo>
                  <a:cubicBezTo>
                    <a:pt x="97" y="123"/>
                    <a:pt x="105" y="119"/>
                    <a:pt x="113" y="116"/>
                  </a:cubicBezTo>
                  <a:cubicBezTo>
                    <a:pt x="113" y="117"/>
                    <a:pt x="113" y="117"/>
                    <a:pt x="113" y="117"/>
                  </a:cubicBezTo>
                  <a:cubicBezTo>
                    <a:pt x="105" y="120"/>
                    <a:pt x="97" y="122"/>
                    <a:pt x="89" y="125"/>
                  </a:cubicBezTo>
                  <a:moveTo>
                    <a:pt x="164" y="119"/>
                  </a:moveTo>
                  <a:cubicBezTo>
                    <a:pt x="163" y="119"/>
                    <a:pt x="162" y="119"/>
                    <a:pt x="161" y="118"/>
                  </a:cubicBezTo>
                  <a:cubicBezTo>
                    <a:pt x="165" y="118"/>
                    <a:pt x="168" y="117"/>
                    <a:pt x="172" y="116"/>
                  </a:cubicBezTo>
                  <a:cubicBezTo>
                    <a:pt x="171" y="118"/>
                    <a:pt x="167" y="119"/>
                    <a:pt x="164" y="119"/>
                  </a:cubicBezTo>
                  <a:moveTo>
                    <a:pt x="162" y="117"/>
                  </a:moveTo>
                  <a:cubicBezTo>
                    <a:pt x="162" y="117"/>
                    <a:pt x="162" y="117"/>
                    <a:pt x="164" y="115"/>
                  </a:cubicBezTo>
                  <a:cubicBezTo>
                    <a:pt x="167" y="114"/>
                    <a:pt x="170" y="113"/>
                    <a:pt x="173" y="111"/>
                  </a:cubicBezTo>
                  <a:cubicBezTo>
                    <a:pt x="173" y="112"/>
                    <a:pt x="173" y="113"/>
                    <a:pt x="173" y="114"/>
                  </a:cubicBezTo>
                  <a:cubicBezTo>
                    <a:pt x="171" y="115"/>
                    <a:pt x="168" y="116"/>
                    <a:pt x="166" y="116"/>
                  </a:cubicBezTo>
                  <a:cubicBezTo>
                    <a:pt x="165" y="117"/>
                    <a:pt x="163" y="117"/>
                    <a:pt x="162" y="117"/>
                  </a:cubicBezTo>
                  <a:moveTo>
                    <a:pt x="159" y="118"/>
                  </a:moveTo>
                  <a:cubicBezTo>
                    <a:pt x="157" y="118"/>
                    <a:pt x="156" y="117"/>
                    <a:pt x="155" y="116"/>
                  </a:cubicBezTo>
                  <a:cubicBezTo>
                    <a:pt x="157" y="116"/>
                    <a:pt x="158" y="115"/>
                    <a:pt x="159" y="114"/>
                  </a:cubicBezTo>
                  <a:cubicBezTo>
                    <a:pt x="162" y="113"/>
                    <a:pt x="165" y="112"/>
                    <a:pt x="168" y="110"/>
                  </a:cubicBezTo>
                  <a:cubicBezTo>
                    <a:pt x="169" y="110"/>
                    <a:pt x="170" y="110"/>
                    <a:pt x="170" y="110"/>
                  </a:cubicBezTo>
                  <a:cubicBezTo>
                    <a:pt x="171" y="110"/>
                    <a:pt x="172" y="111"/>
                    <a:pt x="170" y="112"/>
                  </a:cubicBezTo>
                  <a:cubicBezTo>
                    <a:pt x="166" y="114"/>
                    <a:pt x="162" y="115"/>
                    <a:pt x="159" y="118"/>
                  </a:cubicBezTo>
                  <a:cubicBezTo>
                    <a:pt x="159" y="118"/>
                    <a:pt x="159" y="118"/>
                    <a:pt x="159" y="118"/>
                  </a:cubicBezTo>
                  <a:moveTo>
                    <a:pt x="181" y="111"/>
                  </a:moveTo>
                  <a:cubicBezTo>
                    <a:pt x="180" y="110"/>
                    <a:pt x="179" y="110"/>
                    <a:pt x="178" y="109"/>
                  </a:cubicBezTo>
                  <a:cubicBezTo>
                    <a:pt x="179" y="109"/>
                    <a:pt x="179" y="109"/>
                    <a:pt x="179" y="109"/>
                  </a:cubicBezTo>
                  <a:cubicBezTo>
                    <a:pt x="183" y="107"/>
                    <a:pt x="188" y="105"/>
                    <a:pt x="193" y="104"/>
                  </a:cubicBezTo>
                  <a:cubicBezTo>
                    <a:pt x="194" y="103"/>
                    <a:pt x="196" y="102"/>
                    <a:pt x="198" y="101"/>
                  </a:cubicBezTo>
                  <a:cubicBezTo>
                    <a:pt x="199" y="100"/>
                    <a:pt x="200" y="100"/>
                    <a:pt x="200" y="100"/>
                  </a:cubicBezTo>
                  <a:cubicBezTo>
                    <a:pt x="201" y="100"/>
                    <a:pt x="198" y="103"/>
                    <a:pt x="197" y="103"/>
                  </a:cubicBezTo>
                  <a:cubicBezTo>
                    <a:pt x="192" y="107"/>
                    <a:pt x="185" y="106"/>
                    <a:pt x="181" y="111"/>
                  </a:cubicBezTo>
                  <a:moveTo>
                    <a:pt x="128" y="126"/>
                  </a:moveTo>
                  <a:cubicBezTo>
                    <a:pt x="125" y="125"/>
                    <a:pt x="123" y="123"/>
                    <a:pt x="121" y="121"/>
                  </a:cubicBezTo>
                  <a:cubicBezTo>
                    <a:pt x="136" y="116"/>
                    <a:pt x="150" y="111"/>
                    <a:pt x="164" y="107"/>
                  </a:cubicBezTo>
                  <a:cubicBezTo>
                    <a:pt x="171" y="104"/>
                    <a:pt x="178" y="102"/>
                    <a:pt x="185" y="99"/>
                  </a:cubicBezTo>
                  <a:cubicBezTo>
                    <a:pt x="188" y="98"/>
                    <a:pt x="192" y="96"/>
                    <a:pt x="196" y="95"/>
                  </a:cubicBezTo>
                  <a:cubicBezTo>
                    <a:pt x="196" y="95"/>
                    <a:pt x="201" y="93"/>
                    <a:pt x="201" y="93"/>
                  </a:cubicBezTo>
                  <a:cubicBezTo>
                    <a:pt x="202" y="93"/>
                    <a:pt x="201" y="93"/>
                    <a:pt x="200" y="94"/>
                  </a:cubicBezTo>
                  <a:cubicBezTo>
                    <a:pt x="184" y="102"/>
                    <a:pt x="168" y="108"/>
                    <a:pt x="152" y="115"/>
                  </a:cubicBezTo>
                  <a:cubicBezTo>
                    <a:pt x="151" y="115"/>
                    <a:pt x="151" y="115"/>
                    <a:pt x="151" y="115"/>
                  </a:cubicBezTo>
                  <a:cubicBezTo>
                    <a:pt x="151" y="115"/>
                    <a:pt x="150" y="115"/>
                    <a:pt x="150" y="115"/>
                  </a:cubicBezTo>
                  <a:cubicBezTo>
                    <a:pt x="142" y="118"/>
                    <a:pt x="135" y="122"/>
                    <a:pt x="128" y="126"/>
                  </a:cubicBezTo>
                  <a:moveTo>
                    <a:pt x="171" y="109"/>
                  </a:moveTo>
                  <a:cubicBezTo>
                    <a:pt x="173" y="108"/>
                    <a:pt x="176" y="107"/>
                    <a:pt x="178" y="106"/>
                  </a:cubicBezTo>
                  <a:cubicBezTo>
                    <a:pt x="184" y="103"/>
                    <a:pt x="189" y="100"/>
                    <a:pt x="195" y="98"/>
                  </a:cubicBezTo>
                  <a:cubicBezTo>
                    <a:pt x="198" y="96"/>
                    <a:pt x="201" y="95"/>
                    <a:pt x="204" y="93"/>
                  </a:cubicBezTo>
                  <a:cubicBezTo>
                    <a:pt x="203" y="95"/>
                    <a:pt x="203" y="97"/>
                    <a:pt x="202" y="99"/>
                  </a:cubicBezTo>
                  <a:cubicBezTo>
                    <a:pt x="201" y="99"/>
                    <a:pt x="201" y="99"/>
                    <a:pt x="201" y="99"/>
                  </a:cubicBezTo>
                  <a:cubicBezTo>
                    <a:pt x="198" y="100"/>
                    <a:pt x="194" y="102"/>
                    <a:pt x="191" y="103"/>
                  </a:cubicBezTo>
                  <a:cubicBezTo>
                    <a:pt x="187" y="105"/>
                    <a:pt x="183" y="106"/>
                    <a:pt x="178" y="108"/>
                  </a:cubicBezTo>
                  <a:cubicBezTo>
                    <a:pt x="178" y="108"/>
                    <a:pt x="178" y="109"/>
                    <a:pt x="178" y="109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7" y="108"/>
                    <a:pt x="176" y="107"/>
                    <a:pt x="176" y="107"/>
                  </a:cubicBezTo>
                  <a:cubicBezTo>
                    <a:pt x="175" y="107"/>
                    <a:pt x="175" y="107"/>
                    <a:pt x="175" y="108"/>
                  </a:cubicBezTo>
                  <a:cubicBezTo>
                    <a:pt x="175" y="108"/>
                    <a:pt x="175" y="108"/>
                    <a:pt x="175" y="108"/>
                  </a:cubicBezTo>
                  <a:cubicBezTo>
                    <a:pt x="174" y="108"/>
                    <a:pt x="173" y="108"/>
                    <a:pt x="173" y="108"/>
                  </a:cubicBezTo>
                  <a:cubicBezTo>
                    <a:pt x="172" y="108"/>
                    <a:pt x="171" y="109"/>
                    <a:pt x="171" y="109"/>
                  </a:cubicBezTo>
                  <a:moveTo>
                    <a:pt x="18" y="99"/>
                  </a:moveTo>
                  <a:cubicBezTo>
                    <a:pt x="19" y="98"/>
                    <a:pt x="19" y="98"/>
                    <a:pt x="19" y="97"/>
                  </a:cubicBezTo>
                  <a:cubicBezTo>
                    <a:pt x="21" y="95"/>
                    <a:pt x="23" y="93"/>
                    <a:pt x="26" y="91"/>
                  </a:cubicBezTo>
                  <a:cubicBezTo>
                    <a:pt x="23" y="94"/>
                    <a:pt x="21" y="96"/>
                    <a:pt x="18" y="99"/>
                  </a:cubicBezTo>
                  <a:moveTo>
                    <a:pt x="120" y="119"/>
                  </a:moveTo>
                  <a:cubicBezTo>
                    <a:pt x="119" y="118"/>
                    <a:pt x="118" y="117"/>
                    <a:pt x="117" y="116"/>
                  </a:cubicBezTo>
                  <a:cubicBezTo>
                    <a:pt x="124" y="114"/>
                    <a:pt x="131" y="111"/>
                    <a:pt x="138" y="109"/>
                  </a:cubicBezTo>
                  <a:cubicBezTo>
                    <a:pt x="154" y="103"/>
                    <a:pt x="172" y="98"/>
                    <a:pt x="188" y="91"/>
                  </a:cubicBezTo>
                  <a:cubicBezTo>
                    <a:pt x="192" y="89"/>
                    <a:pt x="196" y="87"/>
                    <a:pt x="201" y="85"/>
                  </a:cubicBezTo>
                  <a:cubicBezTo>
                    <a:pt x="197" y="87"/>
                    <a:pt x="194" y="90"/>
                    <a:pt x="190" y="91"/>
                  </a:cubicBezTo>
                  <a:cubicBezTo>
                    <a:pt x="182" y="94"/>
                    <a:pt x="175" y="96"/>
                    <a:pt x="168" y="99"/>
                  </a:cubicBezTo>
                  <a:cubicBezTo>
                    <a:pt x="160" y="103"/>
                    <a:pt x="151" y="107"/>
                    <a:pt x="142" y="111"/>
                  </a:cubicBezTo>
                  <a:cubicBezTo>
                    <a:pt x="135" y="114"/>
                    <a:pt x="128" y="116"/>
                    <a:pt x="120" y="119"/>
                  </a:cubicBezTo>
                  <a:moveTo>
                    <a:pt x="201" y="85"/>
                  </a:moveTo>
                  <a:cubicBezTo>
                    <a:pt x="201" y="85"/>
                    <a:pt x="201" y="85"/>
                    <a:pt x="201" y="85"/>
                  </a:cubicBezTo>
                  <a:cubicBezTo>
                    <a:pt x="201" y="85"/>
                    <a:pt x="201" y="85"/>
                    <a:pt x="201" y="85"/>
                  </a:cubicBezTo>
                  <a:moveTo>
                    <a:pt x="141" y="113"/>
                  </a:moveTo>
                  <a:cubicBezTo>
                    <a:pt x="150" y="109"/>
                    <a:pt x="160" y="105"/>
                    <a:pt x="169" y="100"/>
                  </a:cubicBezTo>
                  <a:cubicBezTo>
                    <a:pt x="180" y="95"/>
                    <a:pt x="194" y="93"/>
                    <a:pt x="203" y="85"/>
                  </a:cubicBezTo>
                  <a:cubicBezTo>
                    <a:pt x="204" y="87"/>
                    <a:pt x="204" y="89"/>
                    <a:pt x="204" y="91"/>
                  </a:cubicBezTo>
                  <a:cubicBezTo>
                    <a:pt x="188" y="96"/>
                    <a:pt x="173" y="102"/>
                    <a:pt x="158" y="107"/>
                  </a:cubicBezTo>
                  <a:cubicBezTo>
                    <a:pt x="152" y="109"/>
                    <a:pt x="146" y="111"/>
                    <a:pt x="141" y="113"/>
                  </a:cubicBezTo>
                  <a:moveTo>
                    <a:pt x="88" y="125"/>
                  </a:moveTo>
                  <a:cubicBezTo>
                    <a:pt x="87" y="124"/>
                    <a:pt x="86" y="122"/>
                    <a:pt x="85" y="120"/>
                  </a:cubicBezTo>
                  <a:cubicBezTo>
                    <a:pt x="91" y="120"/>
                    <a:pt x="96" y="118"/>
                    <a:pt x="101" y="116"/>
                  </a:cubicBezTo>
                  <a:cubicBezTo>
                    <a:pt x="111" y="111"/>
                    <a:pt x="121" y="107"/>
                    <a:pt x="131" y="103"/>
                  </a:cubicBezTo>
                  <a:cubicBezTo>
                    <a:pt x="152" y="95"/>
                    <a:pt x="173" y="88"/>
                    <a:pt x="193" y="81"/>
                  </a:cubicBezTo>
                  <a:cubicBezTo>
                    <a:pt x="176" y="87"/>
                    <a:pt x="160" y="94"/>
                    <a:pt x="143" y="102"/>
                  </a:cubicBezTo>
                  <a:cubicBezTo>
                    <a:pt x="125" y="110"/>
                    <a:pt x="106" y="116"/>
                    <a:pt x="88" y="125"/>
                  </a:cubicBezTo>
                  <a:moveTo>
                    <a:pt x="117" y="115"/>
                  </a:moveTo>
                  <a:cubicBezTo>
                    <a:pt x="116" y="115"/>
                    <a:pt x="116" y="115"/>
                    <a:pt x="116" y="115"/>
                  </a:cubicBezTo>
                  <a:cubicBezTo>
                    <a:pt x="126" y="111"/>
                    <a:pt x="135" y="107"/>
                    <a:pt x="144" y="103"/>
                  </a:cubicBezTo>
                  <a:cubicBezTo>
                    <a:pt x="153" y="99"/>
                    <a:pt x="163" y="95"/>
                    <a:pt x="172" y="91"/>
                  </a:cubicBezTo>
                  <a:cubicBezTo>
                    <a:pt x="180" y="87"/>
                    <a:pt x="190" y="85"/>
                    <a:pt x="196" y="79"/>
                  </a:cubicBezTo>
                  <a:cubicBezTo>
                    <a:pt x="197" y="79"/>
                    <a:pt x="197" y="79"/>
                    <a:pt x="197" y="79"/>
                  </a:cubicBezTo>
                  <a:cubicBezTo>
                    <a:pt x="197" y="79"/>
                    <a:pt x="197" y="79"/>
                    <a:pt x="197" y="79"/>
                  </a:cubicBezTo>
                  <a:cubicBezTo>
                    <a:pt x="199" y="81"/>
                    <a:pt x="201" y="82"/>
                    <a:pt x="202" y="84"/>
                  </a:cubicBezTo>
                  <a:cubicBezTo>
                    <a:pt x="193" y="86"/>
                    <a:pt x="185" y="91"/>
                    <a:pt x="177" y="94"/>
                  </a:cubicBezTo>
                  <a:cubicBezTo>
                    <a:pt x="167" y="97"/>
                    <a:pt x="157" y="101"/>
                    <a:pt x="148" y="104"/>
                  </a:cubicBezTo>
                  <a:cubicBezTo>
                    <a:pt x="137" y="107"/>
                    <a:pt x="127" y="111"/>
                    <a:pt x="117" y="115"/>
                  </a:cubicBezTo>
                  <a:moveTo>
                    <a:pt x="86" y="120"/>
                  </a:moveTo>
                  <a:cubicBezTo>
                    <a:pt x="86" y="120"/>
                    <a:pt x="86" y="119"/>
                    <a:pt x="86" y="119"/>
                  </a:cubicBezTo>
                  <a:cubicBezTo>
                    <a:pt x="89" y="118"/>
                    <a:pt x="92" y="116"/>
                    <a:pt x="96" y="115"/>
                  </a:cubicBezTo>
                  <a:cubicBezTo>
                    <a:pt x="116" y="107"/>
                    <a:pt x="137" y="99"/>
                    <a:pt x="158" y="91"/>
                  </a:cubicBezTo>
                  <a:cubicBezTo>
                    <a:pt x="170" y="85"/>
                    <a:pt x="185" y="82"/>
                    <a:pt x="197" y="75"/>
                  </a:cubicBezTo>
                  <a:cubicBezTo>
                    <a:pt x="197" y="76"/>
                    <a:pt x="197" y="76"/>
                    <a:pt x="197" y="76"/>
                  </a:cubicBezTo>
                  <a:cubicBezTo>
                    <a:pt x="196" y="76"/>
                    <a:pt x="196" y="77"/>
                    <a:pt x="196" y="78"/>
                  </a:cubicBezTo>
                  <a:cubicBezTo>
                    <a:pt x="196" y="78"/>
                    <a:pt x="196" y="78"/>
                    <a:pt x="196" y="78"/>
                  </a:cubicBezTo>
                  <a:cubicBezTo>
                    <a:pt x="175" y="86"/>
                    <a:pt x="154" y="93"/>
                    <a:pt x="133" y="101"/>
                  </a:cubicBezTo>
                  <a:cubicBezTo>
                    <a:pt x="125" y="104"/>
                    <a:pt x="115" y="108"/>
                    <a:pt x="107" y="112"/>
                  </a:cubicBezTo>
                  <a:cubicBezTo>
                    <a:pt x="102" y="114"/>
                    <a:pt x="97" y="116"/>
                    <a:pt x="92" y="118"/>
                  </a:cubicBezTo>
                  <a:cubicBezTo>
                    <a:pt x="92" y="118"/>
                    <a:pt x="87" y="120"/>
                    <a:pt x="86" y="120"/>
                  </a:cubicBezTo>
                  <a:moveTo>
                    <a:pt x="197" y="72"/>
                  </a:moveTo>
                  <a:cubicBezTo>
                    <a:pt x="197" y="72"/>
                    <a:pt x="198" y="71"/>
                    <a:pt x="200" y="70"/>
                  </a:cubicBezTo>
                  <a:cubicBezTo>
                    <a:pt x="202" y="69"/>
                    <a:pt x="204" y="69"/>
                    <a:pt x="205" y="69"/>
                  </a:cubicBezTo>
                  <a:cubicBezTo>
                    <a:pt x="205" y="69"/>
                    <a:pt x="205" y="69"/>
                    <a:pt x="205" y="69"/>
                  </a:cubicBezTo>
                  <a:cubicBezTo>
                    <a:pt x="204" y="69"/>
                    <a:pt x="204" y="69"/>
                    <a:pt x="204" y="69"/>
                  </a:cubicBezTo>
                  <a:cubicBezTo>
                    <a:pt x="204" y="69"/>
                    <a:pt x="204" y="70"/>
                    <a:pt x="203" y="70"/>
                  </a:cubicBezTo>
                  <a:cubicBezTo>
                    <a:pt x="201" y="71"/>
                    <a:pt x="199" y="73"/>
                    <a:pt x="197" y="74"/>
                  </a:cubicBezTo>
                  <a:cubicBezTo>
                    <a:pt x="192" y="76"/>
                    <a:pt x="186" y="79"/>
                    <a:pt x="181" y="81"/>
                  </a:cubicBezTo>
                  <a:cubicBezTo>
                    <a:pt x="169" y="85"/>
                    <a:pt x="157" y="89"/>
                    <a:pt x="146" y="94"/>
                  </a:cubicBezTo>
                  <a:cubicBezTo>
                    <a:pt x="125" y="102"/>
                    <a:pt x="104" y="109"/>
                    <a:pt x="84" y="119"/>
                  </a:cubicBezTo>
                  <a:cubicBezTo>
                    <a:pt x="84" y="118"/>
                    <a:pt x="83" y="118"/>
                    <a:pt x="83" y="117"/>
                  </a:cubicBezTo>
                  <a:cubicBezTo>
                    <a:pt x="83" y="117"/>
                    <a:pt x="83" y="117"/>
                    <a:pt x="83" y="117"/>
                  </a:cubicBezTo>
                  <a:cubicBezTo>
                    <a:pt x="87" y="115"/>
                    <a:pt x="91" y="113"/>
                    <a:pt x="95" y="112"/>
                  </a:cubicBezTo>
                  <a:cubicBezTo>
                    <a:pt x="96" y="111"/>
                    <a:pt x="96" y="111"/>
                    <a:pt x="97" y="111"/>
                  </a:cubicBezTo>
                  <a:cubicBezTo>
                    <a:pt x="108" y="107"/>
                    <a:pt x="119" y="103"/>
                    <a:pt x="130" y="99"/>
                  </a:cubicBezTo>
                  <a:cubicBezTo>
                    <a:pt x="141" y="94"/>
                    <a:pt x="152" y="89"/>
                    <a:pt x="163" y="85"/>
                  </a:cubicBezTo>
                  <a:cubicBezTo>
                    <a:pt x="175" y="81"/>
                    <a:pt x="186" y="77"/>
                    <a:pt x="197" y="72"/>
                  </a:cubicBezTo>
                  <a:cubicBezTo>
                    <a:pt x="197" y="72"/>
                    <a:pt x="197" y="72"/>
                    <a:pt x="197" y="72"/>
                  </a:cubicBezTo>
                  <a:moveTo>
                    <a:pt x="52" y="131"/>
                  </a:moveTo>
                  <a:cubicBezTo>
                    <a:pt x="52" y="130"/>
                    <a:pt x="53" y="129"/>
                    <a:pt x="54" y="128"/>
                  </a:cubicBezTo>
                  <a:cubicBezTo>
                    <a:pt x="62" y="123"/>
                    <a:pt x="71" y="119"/>
                    <a:pt x="80" y="115"/>
                  </a:cubicBezTo>
                  <a:cubicBezTo>
                    <a:pt x="91" y="110"/>
                    <a:pt x="102" y="105"/>
                    <a:pt x="112" y="99"/>
                  </a:cubicBezTo>
                  <a:cubicBezTo>
                    <a:pt x="136" y="88"/>
                    <a:pt x="160" y="80"/>
                    <a:pt x="184" y="71"/>
                  </a:cubicBezTo>
                  <a:cubicBezTo>
                    <a:pt x="189" y="69"/>
                    <a:pt x="193" y="67"/>
                    <a:pt x="198" y="65"/>
                  </a:cubicBezTo>
                  <a:cubicBezTo>
                    <a:pt x="200" y="64"/>
                    <a:pt x="203" y="63"/>
                    <a:pt x="206" y="62"/>
                  </a:cubicBezTo>
                  <a:cubicBezTo>
                    <a:pt x="206" y="61"/>
                    <a:pt x="207" y="61"/>
                    <a:pt x="207" y="61"/>
                  </a:cubicBezTo>
                  <a:cubicBezTo>
                    <a:pt x="207" y="61"/>
                    <a:pt x="205" y="62"/>
                    <a:pt x="203" y="63"/>
                  </a:cubicBezTo>
                  <a:cubicBezTo>
                    <a:pt x="201" y="64"/>
                    <a:pt x="199" y="65"/>
                    <a:pt x="199" y="65"/>
                  </a:cubicBezTo>
                  <a:cubicBezTo>
                    <a:pt x="199" y="65"/>
                    <a:pt x="199" y="65"/>
                    <a:pt x="199" y="65"/>
                  </a:cubicBezTo>
                  <a:cubicBezTo>
                    <a:pt x="188" y="70"/>
                    <a:pt x="177" y="75"/>
                    <a:pt x="165" y="79"/>
                  </a:cubicBezTo>
                  <a:cubicBezTo>
                    <a:pt x="143" y="89"/>
                    <a:pt x="120" y="98"/>
                    <a:pt x="98" y="109"/>
                  </a:cubicBezTo>
                  <a:cubicBezTo>
                    <a:pt x="98" y="109"/>
                    <a:pt x="97" y="109"/>
                    <a:pt x="97" y="109"/>
                  </a:cubicBezTo>
                  <a:cubicBezTo>
                    <a:pt x="92" y="112"/>
                    <a:pt x="87" y="114"/>
                    <a:pt x="82" y="116"/>
                  </a:cubicBezTo>
                  <a:cubicBezTo>
                    <a:pt x="82" y="116"/>
                    <a:pt x="82" y="116"/>
                    <a:pt x="81" y="116"/>
                  </a:cubicBezTo>
                  <a:cubicBezTo>
                    <a:pt x="81" y="116"/>
                    <a:pt x="81" y="116"/>
                    <a:pt x="81" y="116"/>
                  </a:cubicBezTo>
                  <a:cubicBezTo>
                    <a:pt x="81" y="116"/>
                    <a:pt x="80" y="116"/>
                    <a:pt x="80" y="116"/>
                  </a:cubicBezTo>
                  <a:cubicBezTo>
                    <a:pt x="80" y="116"/>
                    <a:pt x="79" y="116"/>
                    <a:pt x="79" y="117"/>
                  </a:cubicBezTo>
                  <a:cubicBezTo>
                    <a:pt x="78" y="118"/>
                    <a:pt x="77" y="119"/>
                    <a:pt x="76" y="120"/>
                  </a:cubicBezTo>
                  <a:cubicBezTo>
                    <a:pt x="76" y="120"/>
                    <a:pt x="76" y="120"/>
                    <a:pt x="76" y="120"/>
                  </a:cubicBezTo>
                  <a:cubicBezTo>
                    <a:pt x="67" y="122"/>
                    <a:pt x="60" y="128"/>
                    <a:pt x="52" y="131"/>
                  </a:cubicBezTo>
                  <a:moveTo>
                    <a:pt x="114" y="103"/>
                  </a:moveTo>
                  <a:cubicBezTo>
                    <a:pt x="127" y="97"/>
                    <a:pt x="139" y="91"/>
                    <a:pt x="151" y="86"/>
                  </a:cubicBezTo>
                  <a:cubicBezTo>
                    <a:pt x="162" y="82"/>
                    <a:pt x="172" y="78"/>
                    <a:pt x="182" y="73"/>
                  </a:cubicBezTo>
                  <a:cubicBezTo>
                    <a:pt x="190" y="70"/>
                    <a:pt x="201" y="68"/>
                    <a:pt x="208" y="61"/>
                  </a:cubicBezTo>
                  <a:cubicBezTo>
                    <a:pt x="208" y="63"/>
                    <a:pt x="207" y="65"/>
                    <a:pt x="206" y="67"/>
                  </a:cubicBezTo>
                  <a:cubicBezTo>
                    <a:pt x="195" y="71"/>
                    <a:pt x="185" y="76"/>
                    <a:pt x="174" y="80"/>
                  </a:cubicBezTo>
                  <a:cubicBezTo>
                    <a:pt x="164" y="83"/>
                    <a:pt x="153" y="87"/>
                    <a:pt x="143" y="92"/>
                  </a:cubicBezTo>
                  <a:cubicBezTo>
                    <a:pt x="134" y="96"/>
                    <a:pt x="124" y="99"/>
                    <a:pt x="114" y="103"/>
                  </a:cubicBezTo>
                  <a:moveTo>
                    <a:pt x="55" y="125"/>
                  </a:moveTo>
                  <a:cubicBezTo>
                    <a:pt x="56" y="123"/>
                    <a:pt x="57" y="121"/>
                    <a:pt x="58" y="119"/>
                  </a:cubicBezTo>
                  <a:cubicBezTo>
                    <a:pt x="84" y="106"/>
                    <a:pt x="110" y="95"/>
                    <a:pt x="137" y="83"/>
                  </a:cubicBezTo>
                  <a:cubicBezTo>
                    <a:pt x="150" y="78"/>
                    <a:pt x="163" y="73"/>
                    <a:pt x="176" y="68"/>
                  </a:cubicBezTo>
                  <a:cubicBezTo>
                    <a:pt x="182" y="65"/>
                    <a:pt x="188" y="63"/>
                    <a:pt x="194" y="60"/>
                  </a:cubicBezTo>
                  <a:cubicBezTo>
                    <a:pt x="195" y="60"/>
                    <a:pt x="196" y="60"/>
                    <a:pt x="196" y="59"/>
                  </a:cubicBezTo>
                  <a:cubicBezTo>
                    <a:pt x="173" y="71"/>
                    <a:pt x="148" y="78"/>
                    <a:pt x="124" y="89"/>
                  </a:cubicBezTo>
                  <a:cubicBezTo>
                    <a:pt x="101" y="100"/>
                    <a:pt x="78" y="112"/>
                    <a:pt x="55" y="125"/>
                  </a:cubicBezTo>
                  <a:moveTo>
                    <a:pt x="28" y="84"/>
                  </a:moveTo>
                  <a:cubicBezTo>
                    <a:pt x="36" y="81"/>
                    <a:pt x="44" y="75"/>
                    <a:pt x="52" y="71"/>
                  </a:cubicBezTo>
                  <a:cubicBezTo>
                    <a:pt x="59" y="67"/>
                    <a:pt x="66" y="63"/>
                    <a:pt x="73" y="59"/>
                  </a:cubicBezTo>
                  <a:cubicBezTo>
                    <a:pt x="59" y="67"/>
                    <a:pt x="44" y="76"/>
                    <a:pt x="31" y="86"/>
                  </a:cubicBezTo>
                  <a:cubicBezTo>
                    <a:pt x="31" y="86"/>
                    <a:pt x="31" y="86"/>
                    <a:pt x="31" y="86"/>
                  </a:cubicBezTo>
                  <a:cubicBezTo>
                    <a:pt x="31" y="85"/>
                    <a:pt x="30" y="84"/>
                    <a:pt x="29" y="84"/>
                  </a:cubicBezTo>
                  <a:cubicBezTo>
                    <a:pt x="29" y="84"/>
                    <a:pt x="29" y="84"/>
                    <a:pt x="29" y="84"/>
                  </a:cubicBezTo>
                  <a:cubicBezTo>
                    <a:pt x="28" y="84"/>
                    <a:pt x="28" y="84"/>
                    <a:pt x="28" y="84"/>
                  </a:cubicBezTo>
                  <a:moveTo>
                    <a:pt x="25" y="84"/>
                  </a:moveTo>
                  <a:cubicBezTo>
                    <a:pt x="22" y="84"/>
                    <a:pt x="20" y="84"/>
                    <a:pt x="17" y="83"/>
                  </a:cubicBezTo>
                  <a:cubicBezTo>
                    <a:pt x="34" y="75"/>
                    <a:pt x="51" y="66"/>
                    <a:pt x="68" y="57"/>
                  </a:cubicBezTo>
                  <a:cubicBezTo>
                    <a:pt x="54" y="66"/>
                    <a:pt x="39" y="75"/>
                    <a:pt x="25" y="84"/>
                  </a:cubicBezTo>
                  <a:moveTo>
                    <a:pt x="69" y="118"/>
                  </a:moveTo>
                  <a:cubicBezTo>
                    <a:pt x="89" y="107"/>
                    <a:pt x="110" y="97"/>
                    <a:pt x="130" y="87"/>
                  </a:cubicBezTo>
                  <a:cubicBezTo>
                    <a:pt x="155" y="76"/>
                    <a:pt x="182" y="69"/>
                    <a:pt x="207" y="55"/>
                  </a:cubicBezTo>
                  <a:cubicBezTo>
                    <a:pt x="207" y="57"/>
                    <a:pt x="208" y="58"/>
                    <a:pt x="208" y="59"/>
                  </a:cubicBezTo>
                  <a:cubicBezTo>
                    <a:pt x="182" y="71"/>
                    <a:pt x="154" y="79"/>
                    <a:pt x="128" y="91"/>
                  </a:cubicBezTo>
                  <a:cubicBezTo>
                    <a:pt x="115" y="97"/>
                    <a:pt x="101" y="104"/>
                    <a:pt x="87" y="110"/>
                  </a:cubicBezTo>
                  <a:cubicBezTo>
                    <a:pt x="81" y="113"/>
                    <a:pt x="75" y="115"/>
                    <a:pt x="69" y="118"/>
                  </a:cubicBezTo>
                  <a:moveTo>
                    <a:pt x="5" y="66"/>
                  </a:moveTo>
                  <a:cubicBezTo>
                    <a:pt x="6" y="59"/>
                    <a:pt x="14" y="55"/>
                    <a:pt x="21" y="55"/>
                  </a:cubicBezTo>
                  <a:cubicBezTo>
                    <a:pt x="21" y="55"/>
                    <a:pt x="22" y="55"/>
                    <a:pt x="22" y="55"/>
                  </a:cubicBezTo>
                  <a:cubicBezTo>
                    <a:pt x="16" y="58"/>
                    <a:pt x="10" y="62"/>
                    <a:pt x="5" y="66"/>
                  </a:cubicBezTo>
                  <a:moveTo>
                    <a:pt x="58" y="117"/>
                  </a:moveTo>
                  <a:cubicBezTo>
                    <a:pt x="58" y="116"/>
                    <a:pt x="59" y="116"/>
                    <a:pt x="59" y="115"/>
                  </a:cubicBezTo>
                  <a:cubicBezTo>
                    <a:pt x="59" y="115"/>
                    <a:pt x="59" y="115"/>
                    <a:pt x="59" y="115"/>
                  </a:cubicBezTo>
                  <a:cubicBezTo>
                    <a:pt x="59" y="115"/>
                    <a:pt x="59" y="115"/>
                    <a:pt x="59" y="115"/>
                  </a:cubicBezTo>
                  <a:cubicBezTo>
                    <a:pt x="68" y="111"/>
                    <a:pt x="77" y="105"/>
                    <a:pt x="86" y="101"/>
                  </a:cubicBezTo>
                  <a:cubicBezTo>
                    <a:pt x="93" y="98"/>
                    <a:pt x="99" y="95"/>
                    <a:pt x="106" y="92"/>
                  </a:cubicBezTo>
                  <a:cubicBezTo>
                    <a:pt x="129" y="82"/>
                    <a:pt x="152" y="72"/>
                    <a:pt x="175" y="61"/>
                  </a:cubicBezTo>
                  <a:cubicBezTo>
                    <a:pt x="181" y="59"/>
                    <a:pt x="186" y="56"/>
                    <a:pt x="191" y="53"/>
                  </a:cubicBezTo>
                  <a:cubicBezTo>
                    <a:pt x="192" y="53"/>
                    <a:pt x="192" y="53"/>
                    <a:pt x="192" y="53"/>
                  </a:cubicBezTo>
                  <a:cubicBezTo>
                    <a:pt x="182" y="59"/>
                    <a:pt x="172" y="64"/>
                    <a:pt x="162" y="69"/>
                  </a:cubicBezTo>
                  <a:cubicBezTo>
                    <a:pt x="140" y="79"/>
                    <a:pt x="118" y="88"/>
                    <a:pt x="97" y="98"/>
                  </a:cubicBezTo>
                  <a:cubicBezTo>
                    <a:pt x="84" y="104"/>
                    <a:pt x="72" y="111"/>
                    <a:pt x="59" y="117"/>
                  </a:cubicBezTo>
                  <a:cubicBezTo>
                    <a:pt x="59" y="117"/>
                    <a:pt x="59" y="117"/>
                    <a:pt x="58" y="117"/>
                  </a:cubicBezTo>
                  <a:moveTo>
                    <a:pt x="101" y="97"/>
                  </a:moveTo>
                  <a:cubicBezTo>
                    <a:pt x="111" y="93"/>
                    <a:pt x="121" y="88"/>
                    <a:pt x="131" y="83"/>
                  </a:cubicBezTo>
                  <a:cubicBezTo>
                    <a:pt x="155" y="73"/>
                    <a:pt x="179" y="63"/>
                    <a:pt x="200" y="49"/>
                  </a:cubicBezTo>
                  <a:cubicBezTo>
                    <a:pt x="202" y="50"/>
                    <a:pt x="204" y="52"/>
                    <a:pt x="206" y="54"/>
                  </a:cubicBezTo>
                  <a:cubicBezTo>
                    <a:pt x="181" y="66"/>
                    <a:pt x="154" y="75"/>
                    <a:pt x="128" y="86"/>
                  </a:cubicBezTo>
                  <a:cubicBezTo>
                    <a:pt x="119" y="90"/>
                    <a:pt x="110" y="93"/>
                    <a:pt x="101" y="97"/>
                  </a:cubicBezTo>
                  <a:moveTo>
                    <a:pt x="60" y="113"/>
                  </a:moveTo>
                  <a:cubicBezTo>
                    <a:pt x="60" y="112"/>
                    <a:pt x="59" y="112"/>
                    <a:pt x="59" y="112"/>
                  </a:cubicBezTo>
                  <a:cubicBezTo>
                    <a:pt x="64" y="109"/>
                    <a:pt x="69" y="107"/>
                    <a:pt x="73" y="105"/>
                  </a:cubicBezTo>
                  <a:cubicBezTo>
                    <a:pt x="85" y="99"/>
                    <a:pt x="97" y="94"/>
                    <a:pt x="108" y="88"/>
                  </a:cubicBezTo>
                  <a:cubicBezTo>
                    <a:pt x="131" y="78"/>
                    <a:pt x="154" y="67"/>
                    <a:pt x="176" y="55"/>
                  </a:cubicBezTo>
                  <a:cubicBezTo>
                    <a:pt x="180" y="53"/>
                    <a:pt x="184" y="50"/>
                    <a:pt x="188" y="47"/>
                  </a:cubicBezTo>
                  <a:cubicBezTo>
                    <a:pt x="188" y="47"/>
                    <a:pt x="188" y="47"/>
                    <a:pt x="188" y="47"/>
                  </a:cubicBezTo>
                  <a:cubicBezTo>
                    <a:pt x="183" y="50"/>
                    <a:pt x="179" y="53"/>
                    <a:pt x="175" y="56"/>
                  </a:cubicBezTo>
                  <a:cubicBezTo>
                    <a:pt x="165" y="63"/>
                    <a:pt x="154" y="68"/>
                    <a:pt x="142" y="74"/>
                  </a:cubicBezTo>
                  <a:cubicBezTo>
                    <a:pt x="120" y="83"/>
                    <a:pt x="99" y="94"/>
                    <a:pt x="77" y="104"/>
                  </a:cubicBezTo>
                  <a:cubicBezTo>
                    <a:pt x="74" y="105"/>
                    <a:pt x="71" y="107"/>
                    <a:pt x="69" y="108"/>
                  </a:cubicBezTo>
                  <a:cubicBezTo>
                    <a:pt x="66" y="110"/>
                    <a:pt x="63" y="111"/>
                    <a:pt x="60" y="113"/>
                  </a:cubicBezTo>
                  <a:moveTo>
                    <a:pt x="119" y="85"/>
                  </a:moveTo>
                  <a:cubicBezTo>
                    <a:pt x="121" y="84"/>
                    <a:pt x="122" y="84"/>
                    <a:pt x="124" y="83"/>
                  </a:cubicBezTo>
                  <a:cubicBezTo>
                    <a:pt x="136" y="78"/>
                    <a:pt x="147" y="73"/>
                    <a:pt x="158" y="67"/>
                  </a:cubicBezTo>
                  <a:cubicBezTo>
                    <a:pt x="170" y="62"/>
                    <a:pt x="180" y="54"/>
                    <a:pt x="191" y="47"/>
                  </a:cubicBezTo>
                  <a:cubicBezTo>
                    <a:pt x="191" y="47"/>
                    <a:pt x="192" y="47"/>
                    <a:pt x="193" y="47"/>
                  </a:cubicBezTo>
                  <a:cubicBezTo>
                    <a:pt x="195" y="47"/>
                    <a:pt x="197" y="47"/>
                    <a:pt x="199" y="48"/>
                  </a:cubicBezTo>
                  <a:cubicBezTo>
                    <a:pt x="188" y="53"/>
                    <a:pt x="177" y="59"/>
                    <a:pt x="166" y="64"/>
                  </a:cubicBezTo>
                  <a:cubicBezTo>
                    <a:pt x="154" y="70"/>
                    <a:pt x="141" y="76"/>
                    <a:pt x="128" y="82"/>
                  </a:cubicBezTo>
                  <a:cubicBezTo>
                    <a:pt x="125" y="83"/>
                    <a:pt x="122" y="84"/>
                    <a:pt x="119" y="85"/>
                  </a:cubicBezTo>
                  <a:moveTo>
                    <a:pt x="10" y="79"/>
                  </a:moveTo>
                  <a:cubicBezTo>
                    <a:pt x="9" y="78"/>
                    <a:pt x="9" y="77"/>
                    <a:pt x="8" y="77"/>
                  </a:cubicBezTo>
                  <a:cubicBezTo>
                    <a:pt x="26" y="65"/>
                    <a:pt x="44" y="55"/>
                    <a:pt x="62" y="45"/>
                  </a:cubicBezTo>
                  <a:cubicBezTo>
                    <a:pt x="61" y="46"/>
                    <a:pt x="60" y="47"/>
                    <a:pt x="58" y="48"/>
                  </a:cubicBezTo>
                  <a:cubicBezTo>
                    <a:pt x="42" y="57"/>
                    <a:pt x="25" y="67"/>
                    <a:pt x="10" y="79"/>
                  </a:cubicBezTo>
                  <a:moveTo>
                    <a:pt x="27" y="51"/>
                  </a:moveTo>
                  <a:cubicBezTo>
                    <a:pt x="27" y="51"/>
                    <a:pt x="27" y="51"/>
                    <a:pt x="27" y="51"/>
                  </a:cubicBezTo>
                  <a:cubicBezTo>
                    <a:pt x="28" y="50"/>
                    <a:pt x="29" y="50"/>
                    <a:pt x="31" y="49"/>
                  </a:cubicBezTo>
                  <a:cubicBezTo>
                    <a:pt x="32" y="47"/>
                    <a:pt x="34" y="46"/>
                    <a:pt x="36" y="45"/>
                  </a:cubicBezTo>
                  <a:cubicBezTo>
                    <a:pt x="37" y="44"/>
                    <a:pt x="37" y="44"/>
                    <a:pt x="37" y="44"/>
                  </a:cubicBezTo>
                  <a:cubicBezTo>
                    <a:pt x="34" y="47"/>
                    <a:pt x="30" y="49"/>
                    <a:pt x="27" y="51"/>
                  </a:cubicBezTo>
                  <a:moveTo>
                    <a:pt x="39" y="115"/>
                  </a:moveTo>
                  <a:cubicBezTo>
                    <a:pt x="36" y="115"/>
                    <a:pt x="34" y="115"/>
                    <a:pt x="31" y="114"/>
                  </a:cubicBezTo>
                  <a:cubicBezTo>
                    <a:pt x="40" y="107"/>
                    <a:pt x="54" y="103"/>
                    <a:pt x="64" y="98"/>
                  </a:cubicBezTo>
                  <a:cubicBezTo>
                    <a:pt x="77" y="91"/>
                    <a:pt x="89" y="85"/>
                    <a:pt x="102" y="78"/>
                  </a:cubicBezTo>
                  <a:cubicBezTo>
                    <a:pt x="115" y="72"/>
                    <a:pt x="128" y="66"/>
                    <a:pt x="141" y="61"/>
                  </a:cubicBezTo>
                  <a:cubicBezTo>
                    <a:pt x="154" y="55"/>
                    <a:pt x="167" y="48"/>
                    <a:pt x="180" y="43"/>
                  </a:cubicBezTo>
                  <a:cubicBezTo>
                    <a:pt x="181" y="43"/>
                    <a:pt x="182" y="42"/>
                    <a:pt x="182" y="42"/>
                  </a:cubicBezTo>
                  <a:cubicBezTo>
                    <a:pt x="182" y="42"/>
                    <a:pt x="182" y="42"/>
                    <a:pt x="180" y="43"/>
                  </a:cubicBezTo>
                  <a:cubicBezTo>
                    <a:pt x="177" y="45"/>
                    <a:pt x="174" y="46"/>
                    <a:pt x="171" y="48"/>
                  </a:cubicBezTo>
                  <a:cubicBezTo>
                    <a:pt x="165" y="51"/>
                    <a:pt x="160" y="55"/>
                    <a:pt x="154" y="57"/>
                  </a:cubicBezTo>
                  <a:cubicBezTo>
                    <a:pt x="142" y="63"/>
                    <a:pt x="129" y="69"/>
                    <a:pt x="118" y="75"/>
                  </a:cubicBezTo>
                  <a:cubicBezTo>
                    <a:pt x="106" y="82"/>
                    <a:pt x="94" y="88"/>
                    <a:pt x="82" y="94"/>
                  </a:cubicBezTo>
                  <a:cubicBezTo>
                    <a:pt x="69" y="101"/>
                    <a:pt x="56" y="106"/>
                    <a:pt x="45" y="114"/>
                  </a:cubicBezTo>
                  <a:cubicBezTo>
                    <a:pt x="43" y="115"/>
                    <a:pt x="41" y="115"/>
                    <a:pt x="39" y="115"/>
                  </a:cubicBezTo>
                  <a:moveTo>
                    <a:pt x="49" y="114"/>
                  </a:moveTo>
                  <a:cubicBezTo>
                    <a:pt x="53" y="112"/>
                    <a:pt x="57" y="108"/>
                    <a:pt x="61" y="106"/>
                  </a:cubicBezTo>
                  <a:cubicBezTo>
                    <a:pt x="67" y="103"/>
                    <a:pt x="73" y="100"/>
                    <a:pt x="79" y="97"/>
                  </a:cubicBezTo>
                  <a:cubicBezTo>
                    <a:pt x="91" y="90"/>
                    <a:pt x="104" y="84"/>
                    <a:pt x="116" y="78"/>
                  </a:cubicBezTo>
                  <a:cubicBezTo>
                    <a:pt x="128" y="71"/>
                    <a:pt x="139" y="65"/>
                    <a:pt x="152" y="60"/>
                  </a:cubicBezTo>
                  <a:cubicBezTo>
                    <a:pt x="163" y="55"/>
                    <a:pt x="175" y="49"/>
                    <a:pt x="185" y="42"/>
                  </a:cubicBezTo>
                  <a:cubicBezTo>
                    <a:pt x="185" y="43"/>
                    <a:pt x="184" y="43"/>
                    <a:pt x="184" y="44"/>
                  </a:cubicBezTo>
                  <a:cubicBezTo>
                    <a:pt x="183" y="45"/>
                    <a:pt x="183" y="46"/>
                    <a:pt x="184" y="47"/>
                  </a:cubicBezTo>
                  <a:cubicBezTo>
                    <a:pt x="184" y="47"/>
                    <a:pt x="184" y="48"/>
                    <a:pt x="185" y="48"/>
                  </a:cubicBezTo>
                  <a:cubicBezTo>
                    <a:pt x="177" y="52"/>
                    <a:pt x="170" y="57"/>
                    <a:pt x="162" y="61"/>
                  </a:cubicBezTo>
                  <a:cubicBezTo>
                    <a:pt x="150" y="67"/>
                    <a:pt x="137" y="73"/>
                    <a:pt x="124" y="79"/>
                  </a:cubicBezTo>
                  <a:cubicBezTo>
                    <a:pt x="111" y="86"/>
                    <a:pt x="98" y="91"/>
                    <a:pt x="86" y="97"/>
                  </a:cubicBezTo>
                  <a:cubicBezTo>
                    <a:pt x="76" y="102"/>
                    <a:pt x="67" y="107"/>
                    <a:pt x="58" y="111"/>
                  </a:cubicBezTo>
                  <a:cubicBezTo>
                    <a:pt x="57" y="111"/>
                    <a:pt x="57" y="111"/>
                    <a:pt x="57" y="111"/>
                  </a:cubicBezTo>
                  <a:cubicBezTo>
                    <a:pt x="57" y="111"/>
                    <a:pt x="56" y="111"/>
                    <a:pt x="56" y="111"/>
                  </a:cubicBezTo>
                  <a:cubicBezTo>
                    <a:pt x="54" y="112"/>
                    <a:pt x="52" y="113"/>
                    <a:pt x="49" y="114"/>
                  </a:cubicBezTo>
                  <a:moveTo>
                    <a:pt x="19" y="105"/>
                  </a:moveTo>
                  <a:cubicBezTo>
                    <a:pt x="18" y="104"/>
                    <a:pt x="18" y="103"/>
                    <a:pt x="18" y="102"/>
                  </a:cubicBezTo>
                  <a:cubicBezTo>
                    <a:pt x="26" y="93"/>
                    <a:pt x="37" y="87"/>
                    <a:pt x="47" y="81"/>
                  </a:cubicBezTo>
                  <a:cubicBezTo>
                    <a:pt x="60" y="74"/>
                    <a:pt x="73" y="66"/>
                    <a:pt x="87" y="60"/>
                  </a:cubicBezTo>
                  <a:cubicBezTo>
                    <a:pt x="99" y="54"/>
                    <a:pt x="111" y="48"/>
                    <a:pt x="123" y="42"/>
                  </a:cubicBezTo>
                  <a:cubicBezTo>
                    <a:pt x="124" y="41"/>
                    <a:pt x="125" y="41"/>
                    <a:pt x="126" y="40"/>
                  </a:cubicBezTo>
                  <a:cubicBezTo>
                    <a:pt x="124" y="41"/>
                    <a:pt x="122" y="42"/>
                    <a:pt x="121" y="43"/>
                  </a:cubicBezTo>
                  <a:cubicBezTo>
                    <a:pt x="108" y="51"/>
                    <a:pt x="95" y="57"/>
                    <a:pt x="81" y="64"/>
                  </a:cubicBezTo>
                  <a:cubicBezTo>
                    <a:pt x="69" y="71"/>
                    <a:pt x="57" y="78"/>
                    <a:pt x="45" y="86"/>
                  </a:cubicBezTo>
                  <a:cubicBezTo>
                    <a:pt x="39" y="89"/>
                    <a:pt x="34" y="93"/>
                    <a:pt x="29" y="97"/>
                  </a:cubicBezTo>
                  <a:cubicBezTo>
                    <a:pt x="26" y="99"/>
                    <a:pt x="24" y="101"/>
                    <a:pt x="22" y="103"/>
                  </a:cubicBezTo>
                  <a:cubicBezTo>
                    <a:pt x="20" y="103"/>
                    <a:pt x="19" y="104"/>
                    <a:pt x="20" y="104"/>
                  </a:cubicBezTo>
                  <a:cubicBezTo>
                    <a:pt x="19" y="105"/>
                    <a:pt x="19" y="105"/>
                    <a:pt x="19" y="105"/>
                  </a:cubicBezTo>
                  <a:moveTo>
                    <a:pt x="63" y="45"/>
                  </a:moveTo>
                  <a:cubicBezTo>
                    <a:pt x="66" y="43"/>
                    <a:pt x="69" y="42"/>
                    <a:pt x="73" y="40"/>
                  </a:cubicBezTo>
                  <a:cubicBezTo>
                    <a:pt x="69" y="42"/>
                    <a:pt x="66" y="43"/>
                    <a:pt x="63" y="45"/>
                  </a:cubicBezTo>
                  <a:moveTo>
                    <a:pt x="32" y="40"/>
                  </a:moveTo>
                  <a:cubicBezTo>
                    <a:pt x="32" y="40"/>
                    <a:pt x="33" y="40"/>
                    <a:pt x="34" y="39"/>
                  </a:cubicBezTo>
                  <a:cubicBezTo>
                    <a:pt x="35" y="38"/>
                    <a:pt x="36" y="38"/>
                    <a:pt x="37" y="38"/>
                  </a:cubicBezTo>
                  <a:cubicBezTo>
                    <a:pt x="37" y="38"/>
                    <a:pt x="37" y="38"/>
                    <a:pt x="36" y="38"/>
                  </a:cubicBezTo>
                  <a:cubicBezTo>
                    <a:pt x="33" y="43"/>
                    <a:pt x="28" y="46"/>
                    <a:pt x="23" y="50"/>
                  </a:cubicBezTo>
                  <a:cubicBezTo>
                    <a:pt x="22" y="49"/>
                    <a:pt x="20" y="49"/>
                    <a:pt x="18" y="48"/>
                  </a:cubicBezTo>
                  <a:cubicBezTo>
                    <a:pt x="21" y="46"/>
                    <a:pt x="24" y="45"/>
                    <a:pt x="27" y="43"/>
                  </a:cubicBezTo>
                  <a:cubicBezTo>
                    <a:pt x="29" y="42"/>
                    <a:pt x="30" y="41"/>
                    <a:pt x="32" y="40"/>
                  </a:cubicBezTo>
                  <a:cubicBezTo>
                    <a:pt x="32" y="40"/>
                    <a:pt x="32" y="40"/>
                    <a:pt x="32" y="40"/>
                  </a:cubicBezTo>
                  <a:moveTo>
                    <a:pt x="25" y="50"/>
                  </a:moveTo>
                  <a:cubicBezTo>
                    <a:pt x="25" y="50"/>
                    <a:pt x="25" y="50"/>
                    <a:pt x="25" y="50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29" y="45"/>
                    <a:pt x="35" y="43"/>
                    <a:pt x="38" y="38"/>
                  </a:cubicBezTo>
                  <a:cubicBezTo>
                    <a:pt x="39" y="39"/>
                    <a:pt x="40" y="40"/>
                    <a:pt x="40" y="42"/>
                  </a:cubicBezTo>
                  <a:cubicBezTo>
                    <a:pt x="38" y="43"/>
                    <a:pt x="36" y="44"/>
                    <a:pt x="33" y="45"/>
                  </a:cubicBezTo>
                  <a:cubicBezTo>
                    <a:pt x="32" y="46"/>
                    <a:pt x="30" y="48"/>
                    <a:pt x="28" y="49"/>
                  </a:cubicBezTo>
                  <a:cubicBezTo>
                    <a:pt x="28" y="49"/>
                    <a:pt x="28" y="49"/>
                    <a:pt x="28" y="49"/>
                  </a:cubicBezTo>
                  <a:cubicBezTo>
                    <a:pt x="28" y="49"/>
                    <a:pt x="27" y="50"/>
                    <a:pt x="25" y="50"/>
                  </a:cubicBezTo>
                  <a:moveTo>
                    <a:pt x="17" y="47"/>
                  </a:moveTo>
                  <a:cubicBezTo>
                    <a:pt x="16" y="46"/>
                    <a:pt x="15" y="45"/>
                    <a:pt x="14" y="44"/>
                  </a:cubicBezTo>
                  <a:cubicBezTo>
                    <a:pt x="20" y="43"/>
                    <a:pt x="24" y="39"/>
                    <a:pt x="28" y="35"/>
                  </a:cubicBezTo>
                  <a:cubicBezTo>
                    <a:pt x="31" y="34"/>
                    <a:pt x="31" y="33"/>
                    <a:pt x="31" y="33"/>
                  </a:cubicBezTo>
                  <a:cubicBezTo>
                    <a:pt x="32" y="33"/>
                    <a:pt x="30" y="35"/>
                    <a:pt x="27" y="37"/>
                  </a:cubicBezTo>
                  <a:cubicBezTo>
                    <a:pt x="24" y="40"/>
                    <a:pt x="21" y="43"/>
                    <a:pt x="18" y="47"/>
                  </a:cubicBezTo>
                  <a:cubicBezTo>
                    <a:pt x="17" y="47"/>
                    <a:pt x="17" y="47"/>
                    <a:pt x="17" y="47"/>
                  </a:cubicBezTo>
                  <a:moveTo>
                    <a:pt x="21" y="45"/>
                  </a:moveTo>
                  <a:cubicBezTo>
                    <a:pt x="20" y="45"/>
                    <a:pt x="26" y="40"/>
                    <a:pt x="26" y="40"/>
                  </a:cubicBezTo>
                  <a:cubicBezTo>
                    <a:pt x="29" y="37"/>
                    <a:pt x="32" y="35"/>
                    <a:pt x="34" y="32"/>
                  </a:cubicBezTo>
                  <a:cubicBezTo>
                    <a:pt x="35" y="33"/>
                    <a:pt x="36" y="35"/>
                    <a:pt x="37" y="36"/>
                  </a:cubicBezTo>
                  <a:cubicBezTo>
                    <a:pt x="32" y="39"/>
                    <a:pt x="27" y="42"/>
                    <a:pt x="22" y="45"/>
                  </a:cubicBezTo>
                  <a:cubicBezTo>
                    <a:pt x="21" y="45"/>
                    <a:pt x="21" y="45"/>
                    <a:pt x="21" y="45"/>
                  </a:cubicBezTo>
                  <a:moveTo>
                    <a:pt x="13" y="43"/>
                  </a:moveTo>
                  <a:cubicBezTo>
                    <a:pt x="12" y="42"/>
                    <a:pt x="12" y="41"/>
                    <a:pt x="12" y="40"/>
                  </a:cubicBezTo>
                  <a:cubicBezTo>
                    <a:pt x="17" y="38"/>
                    <a:pt x="22" y="33"/>
                    <a:pt x="27" y="30"/>
                  </a:cubicBezTo>
                  <a:cubicBezTo>
                    <a:pt x="23" y="32"/>
                    <a:pt x="17" y="38"/>
                    <a:pt x="13" y="43"/>
                  </a:cubicBezTo>
                  <a:moveTo>
                    <a:pt x="26" y="112"/>
                  </a:moveTo>
                  <a:cubicBezTo>
                    <a:pt x="24" y="111"/>
                    <a:pt x="23" y="110"/>
                    <a:pt x="21" y="109"/>
                  </a:cubicBezTo>
                  <a:cubicBezTo>
                    <a:pt x="32" y="101"/>
                    <a:pt x="46" y="95"/>
                    <a:pt x="58" y="89"/>
                  </a:cubicBezTo>
                  <a:cubicBezTo>
                    <a:pt x="73" y="82"/>
                    <a:pt x="87" y="76"/>
                    <a:pt x="102" y="69"/>
                  </a:cubicBezTo>
                  <a:cubicBezTo>
                    <a:pt x="116" y="61"/>
                    <a:pt x="130" y="55"/>
                    <a:pt x="145" y="48"/>
                  </a:cubicBezTo>
                  <a:cubicBezTo>
                    <a:pt x="152" y="45"/>
                    <a:pt x="159" y="42"/>
                    <a:pt x="166" y="39"/>
                  </a:cubicBezTo>
                  <a:cubicBezTo>
                    <a:pt x="171" y="36"/>
                    <a:pt x="178" y="33"/>
                    <a:pt x="183" y="29"/>
                  </a:cubicBezTo>
                  <a:cubicBezTo>
                    <a:pt x="172" y="38"/>
                    <a:pt x="156" y="44"/>
                    <a:pt x="144" y="50"/>
                  </a:cubicBezTo>
                  <a:cubicBezTo>
                    <a:pt x="129" y="56"/>
                    <a:pt x="115" y="64"/>
                    <a:pt x="100" y="71"/>
                  </a:cubicBezTo>
                  <a:cubicBezTo>
                    <a:pt x="75" y="83"/>
                    <a:pt x="49" y="96"/>
                    <a:pt x="26" y="112"/>
                  </a:cubicBezTo>
                  <a:moveTo>
                    <a:pt x="183" y="29"/>
                  </a:moveTo>
                  <a:cubicBezTo>
                    <a:pt x="183" y="29"/>
                    <a:pt x="183" y="29"/>
                    <a:pt x="183" y="29"/>
                  </a:cubicBezTo>
                  <a:cubicBezTo>
                    <a:pt x="183" y="29"/>
                    <a:pt x="183" y="29"/>
                    <a:pt x="183" y="29"/>
                  </a:cubicBezTo>
                  <a:moveTo>
                    <a:pt x="30" y="114"/>
                  </a:moveTo>
                  <a:cubicBezTo>
                    <a:pt x="29" y="113"/>
                    <a:pt x="28" y="113"/>
                    <a:pt x="27" y="113"/>
                  </a:cubicBezTo>
                  <a:cubicBezTo>
                    <a:pt x="51" y="96"/>
                    <a:pt x="77" y="83"/>
                    <a:pt x="103" y="70"/>
                  </a:cubicBezTo>
                  <a:cubicBezTo>
                    <a:pt x="119" y="63"/>
                    <a:pt x="134" y="55"/>
                    <a:pt x="150" y="48"/>
                  </a:cubicBezTo>
                  <a:cubicBezTo>
                    <a:pt x="161" y="43"/>
                    <a:pt x="175" y="38"/>
                    <a:pt x="185" y="29"/>
                  </a:cubicBezTo>
                  <a:cubicBezTo>
                    <a:pt x="186" y="32"/>
                    <a:pt x="186" y="37"/>
                    <a:pt x="185" y="40"/>
                  </a:cubicBezTo>
                  <a:cubicBezTo>
                    <a:pt x="185" y="40"/>
                    <a:pt x="185" y="40"/>
                    <a:pt x="185" y="40"/>
                  </a:cubicBezTo>
                  <a:cubicBezTo>
                    <a:pt x="171" y="44"/>
                    <a:pt x="159" y="52"/>
                    <a:pt x="146" y="57"/>
                  </a:cubicBezTo>
                  <a:cubicBezTo>
                    <a:pt x="133" y="63"/>
                    <a:pt x="119" y="68"/>
                    <a:pt x="106" y="75"/>
                  </a:cubicBezTo>
                  <a:cubicBezTo>
                    <a:pt x="92" y="82"/>
                    <a:pt x="78" y="89"/>
                    <a:pt x="63" y="97"/>
                  </a:cubicBezTo>
                  <a:cubicBezTo>
                    <a:pt x="53" y="102"/>
                    <a:pt x="39" y="106"/>
                    <a:pt x="30" y="114"/>
                  </a:cubicBezTo>
                  <a:moveTo>
                    <a:pt x="16" y="42"/>
                  </a:moveTo>
                  <a:cubicBezTo>
                    <a:pt x="15" y="42"/>
                    <a:pt x="15" y="41"/>
                    <a:pt x="17" y="40"/>
                  </a:cubicBezTo>
                  <a:cubicBezTo>
                    <a:pt x="18" y="39"/>
                    <a:pt x="19" y="38"/>
                    <a:pt x="20" y="37"/>
                  </a:cubicBezTo>
                  <a:cubicBezTo>
                    <a:pt x="23" y="34"/>
                    <a:pt x="27" y="32"/>
                    <a:pt x="29" y="29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31" y="29"/>
                    <a:pt x="32" y="30"/>
                    <a:pt x="33" y="31"/>
                  </a:cubicBezTo>
                  <a:cubicBezTo>
                    <a:pt x="27" y="34"/>
                    <a:pt x="22" y="39"/>
                    <a:pt x="16" y="42"/>
                  </a:cubicBezTo>
                  <a:moveTo>
                    <a:pt x="11" y="38"/>
                  </a:moveTo>
                  <a:cubicBezTo>
                    <a:pt x="11" y="37"/>
                    <a:pt x="11" y="37"/>
                    <a:pt x="11" y="36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14" y="33"/>
                    <a:pt x="17" y="31"/>
                    <a:pt x="20" y="29"/>
                  </a:cubicBezTo>
                  <a:cubicBezTo>
                    <a:pt x="21" y="28"/>
                    <a:pt x="23" y="27"/>
                    <a:pt x="23" y="27"/>
                  </a:cubicBezTo>
                  <a:cubicBezTo>
                    <a:pt x="23" y="27"/>
                    <a:pt x="22" y="28"/>
                    <a:pt x="20" y="30"/>
                  </a:cubicBezTo>
                  <a:cubicBezTo>
                    <a:pt x="17" y="33"/>
                    <a:pt x="14" y="35"/>
                    <a:pt x="11" y="38"/>
                  </a:cubicBezTo>
                  <a:moveTo>
                    <a:pt x="11" y="39"/>
                  </a:moveTo>
                  <a:cubicBezTo>
                    <a:pt x="11" y="39"/>
                    <a:pt x="11" y="39"/>
                    <a:pt x="11" y="39"/>
                  </a:cubicBezTo>
                  <a:cubicBezTo>
                    <a:pt x="15" y="35"/>
                    <a:pt x="21" y="32"/>
                    <a:pt x="24" y="27"/>
                  </a:cubicBezTo>
                  <a:cubicBezTo>
                    <a:pt x="26" y="27"/>
                    <a:pt x="27" y="27"/>
                    <a:pt x="28" y="28"/>
                  </a:cubicBezTo>
                  <a:cubicBezTo>
                    <a:pt x="26" y="29"/>
                    <a:pt x="23" y="30"/>
                    <a:pt x="21" y="32"/>
                  </a:cubicBezTo>
                  <a:cubicBezTo>
                    <a:pt x="18" y="35"/>
                    <a:pt x="14" y="37"/>
                    <a:pt x="11" y="39"/>
                  </a:cubicBezTo>
                  <a:moveTo>
                    <a:pt x="11" y="34"/>
                  </a:moveTo>
                  <a:cubicBezTo>
                    <a:pt x="12" y="33"/>
                    <a:pt x="12" y="33"/>
                    <a:pt x="12" y="32"/>
                  </a:cubicBezTo>
                  <a:cubicBezTo>
                    <a:pt x="14" y="29"/>
                    <a:pt x="18" y="27"/>
                    <a:pt x="22" y="27"/>
                  </a:cubicBezTo>
                  <a:cubicBezTo>
                    <a:pt x="18" y="29"/>
                    <a:pt x="15" y="31"/>
                    <a:pt x="11" y="34"/>
                  </a:cubicBezTo>
                  <a:moveTo>
                    <a:pt x="45" y="39"/>
                  </a:moveTo>
                  <a:cubicBezTo>
                    <a:pt x="45" y="38"/>
                    <a:pt x="46" y="37"/>
                    <a:pt x="46" y="36"/>
                  </a:cubicBezTo>
                  <a:cubicBezTo>
                    <a:pt x="51" y="32"/>
                    <a:pt x="58" y="29"/>
                    <a:pt x="65" y="26"/>
                  </a:cubicBezTo>
                  <a:cubicBezTo>
                    <a:pt x="58" y="30"/>
                    <a:pt x="52" y="35"/>
                    <a:pt x="45" y="39"/>
                  </a:cubicBezTo>
                  <a:moveTo>
                    <a:pt x="21" y="108"/>
                  </a:moveTo>
                  <a:cubicBezTo>
                    <a:pt x="20" y="108"/>
                    <a:pt x="19" y="107"/>
                    <a:pt x="19" y="107"/>
                  </a:cubicBezTo>
                  <a:cubicBezTo>
                    <a:pt x="20" y="106"/>
                    <a:pt x="22" y="105"/>
                    <a:pt x="23" y="104"/>
                  </a:cubicBezTo>
                  <a:cubicBezTo>
                    <a:pt x="24" y="103"/>
                    <a:pt x="25" y="102"/>
                    <a:pt x="27" y="101"/>
                  </a:cubicBezTo>
                  <a:cubicBezTo>
                    <a:pt x="39" y="93"/>
                    <a:pt x="52" y="87"/>
                    <a:pt x="64" y="80"/>
                  </a:cubicBezTo>
                  <a:cubicBezTo>
                    <a:pt x="77" y="73"/>
                    <a:pt x="90" y="66"/>
                    <a:pt x="103" y="59"/>
                  </a:cubicBezTo>
                  <a:cubicBezTo>
                    <a:pt x="116" y="53"/>
                    <a:pt x="129" y="47"/>
                    <a:pt x="142" y="41"/>
                  </a:cubicBezTo>
                  <a:cubicBezTo>
                    <a:pt x="151" y="36"/>
                    <a:pt x="160" y="31"/>
                    <a:pt x="169" y="26"/>
                  </a:cubicBezTo>
                  <a:cubicBezTo>
                    <a:pt x="167" y="27"/>
                    <a:pt x="166" y="28"/>
                    <a:pt x="164" y="29"/>
                  </a:cubicBezTo>
                  <a:cubicBezTo>
                    <a:pt x="158" y="33"/>
                    <a:pt x="151" y="37"/>
                    <a:pt x="145" y="40"/>
                  </a:cubicBezTo>
                  <a:cubicBezTo>
                    <a:pt x="130" y="48"/>
                    <a:pt x="114" y="55"/>
                    <a:pt x="99" y="63"/>
                  </a:cubicBezTo>
                  <a:cubicBezTo>
                    <a:pt x="84" y="71"/>
                    <a:pt x="69" y="79"/>
                    <a:pt x="55" y="87"/>
                  </a:cubicBezTo>
                  <a:cubicBezTo>
                    <a:pt x="43" y="93"/>
                    <a:pt x="31" y="100"/>
                    <a:pt x="21" y="108"/>
                  </a:cubicBezTo>
                  <a:moveTo>
                    <a:pt x="25" y="55"/>
                  </a:moveTo>
                  <a:cubicBezTo>
                    <a:pt x="26" y="55"/>
                    <a:pt x="26" y="54"/>
                    <a:pt x="27" y="53"/>
                  </a:cubicBezTo>
                  <a:cubicBezTo>
                    <a:pt x="30" y="52"/>
                    <a:pt x="34" y="50"/>
                    <a:pt x="37" y="47"/>
                  </a:cubicBezTo>
                  <a:cubicBezTo>
                    <a:pt x="39" y="46"/>
                    <a:pt x="41" y="45"/>
                    <a:pt x="43" y="44"/>
                  </a:cubicBezTo>
                  <a:cubicBezTo>
                    <a:pt x="44" y="44"/>
                    <a:pt x="45" y="43"/>
                    <a:pt x="45" y="43"/>
                  </a:cubicBezTo>
                  <a:cubicBezTo>
                    <a:pt x="50" y="40"/>
                    <a:pt x="56" y="37"/>
                    <a:pt x="61" y="34"/>
                  </a:cubicBezTo>
                  <a:cubicBezTo>
                    <a:pt x="66" y="31"/>
                    <a:pt x="73" y="28"/>
                    <a:pt x="79" y="24"/>
                  </a:cubicBezTo>
                  <a:cubicBezTo>
                    <a:pt x="79" y="25"/>
                    <a:pt x="79" y="25"/>
                    <a:pt x="79" y="25"/>
                  </a:cubicBezTo>
                  <a:cubicBezTo>
                    <a:pt x="71" y="30"/>
                    <a:pt x="62" y="36"/>
                    <a:pt x="53" y="41"/>
                  </a:cubicBezTo>
                  <a:cubicBezTo>
                    <a:pt x="37" y="51"/>
                    <a:pt x="19" y="59"/>
                    <a:pt x="5" y="71"/>
                  </a:cubicBezTo>
                  <a:cubicBezTo>
                    <a:pt x="5" y="70"/>
                    <a:pt x="5" y="69"/>
                    <a:pt x="5" y="68"/>
                  </a:cubicBezTo>
                  <a:cubicBezTo>
                    <a:pt x="11" y="64"/>
                    <a:pt x="17" y="59"/>
                    <a:pt x="24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4" y="55"/>
                    <a:pt x="24" y="55"/>
                    <a:pt x="25" y="55"/>
                  </a:cubicBezTo>
                  <a:moveTo>
                    <a:pt x="45" y="41"/>
                  </a:moveTo>
                  <a:cubicBezTo>
                    <a:pt x="45" y="41"/>
                    <a:pt x="45" y="41"/>
                    <a:pt x="45" y="41"/>
                  </a:cubicBezTo>
                  <a:cubicBezTo>
                    <a:pt x="50" y="38"/>
                    <a:pt x="55" y="34"/>
                    <a:pt x="60" y="31"/>
                  </a:cubicBezTo>
                  <a:cubicBezTo>
                    <a:pt x="64" y="29"/>
                    <a:pt x="67" y="26"/>
                    <a:pt x="70" y="24"/>
                  </a:cubicBezTo>
                  <a:cubicBezTo>
                    <a:pt x="71" y="24"/>
                    <a:pt x="71" y="24"/>
                    <a:pt x="72" y="23"/>
                  </a:cubicBezTo>
                  <a:cubicBezTo>
                    <a:pt x="74" y="22"/>
                    <a:pt x="75" y="22"/>
                    <a:pt x="77" y="21"/>
                  </a:cubicBezTo>
                  <a:cubicBezTo>
                    <a:pt x="77" y="22"/>
                    <a:pt x="78" y="23"/>
                    <a:pt x="78" y="24"/>
                  </a:cubicBezTo>
                  <a:cubicBezTo>
                    <a:pt x="73" y="27"/>
                    <a:pt x="66" y="30"/>
                    <a:pt x="60" y="33"/>
                  </a:cubicBezTo>
                  <a:cubicBezTo>
                    <a:pt x="55" y="36"/>
                    <a:pt x="50" y="39"/>
                    <a:pt x="45" y="41"/>
                  </a:cubicBezTo>
                  <a:moveTo>
                    <a:pt x="35" y="100"/>
                  </a:moveTo>
                  <a:cubicBezTo>
                    <a:pt x="55" y="88"/>
                    <a:pt x="74" y="78"/>
                    <a:pt x="94" y="67"/>
                  </a:cubicBezTo>
                  <a:cubicBezTo>
                    <a:pt x="115" y="56"/>
                    <a:pt x="137" y="46"/>
                    <a:pt x="158" y="34"/>
                  </a:cubicBezTo>
                  <a:cubicBezTo>
                    <a:pt x="162" y="32"/>
                    <a:pt x="165" y="30"/>
                    <a:pt x="169" y="27"/>
                  </a:cubicBezTo>
                  <a:cubicBezTo>
                    <a:pt x="170" y="26"/>
                    <a:pt x="171" y="25"/>
                    <a:pt x="173" y="24"/>
                  </a:cubicBezTo>
                  <a:cubicBezTo>
                    <a:pt x="174" y="24"/>
                    <a:pt x="174" y="23"/>
                    <a:pt x="175" y="22"/>
                  </a:cubicBezTo>
                  <a:cubicBezTo>
                    <a:pt x="176" y="22"/>
                    <a:pt x="177" y="21"/>
                    <a:pt x="179" y="21"/>
                  </a:cubicBezTo>
                  <a:cubicBezTo>
                    <a:pt x="180" y="21"/>
                    <a:pt x="181" y="22"/>
                    <a:pt x="182" y="23"/>
                  </a:cubicBezTo>
                  <a:cubicBezTo>
                    <a:pt x="183" y="24"/>
                    <a:pt x="184" y="26"/>
                    <a:pt x="184" y="27"/>
                  </a:cubicBezTo>
                  <a:cubicBezTo>
                    <a:pt x="181" y="29"/>
                    <a:pt x="178" y="31"/>
                    <a:pt x="175" y="33"/>
                  </a:cubicBezTo>
                  <a:cubicBezTo>
                    <a:pt x="171" y="36"/>
                    <a:pt x="165" y="38"/>
                    <a:pt x="160" y="40"/>
                  </a:cubicBezTo>
                  <a:cubicBezTo>
                    <a:pt x="150" y="45"/>
                    <a:pt x="139" y="49"/>
                    <a:pt x="128" y="54"/>
                  </a:cubicBezTo>
                  <a:cubicBezTo>
                    <a:pt x="106" y="65"/>
                    <a:pt x="85" y="76"/>
                    <a:pt x="63" y="86"/>
                  </a:cubicBezTo>
                  <a:cubicBezTo>
                    <a:pt x="54" y="90"/>
                    <a:pt x="45" y="95"/>
                    <a:pt x="35" y="100"/>
                  </a:cubicBezTo>
                  <a:moveTo>
                    <a:pt x="155" y="26"/>
                  </a:moveTo>
                  <a:cubicBezTo>
                    <a:pt x="155" y="26"/>
                    <a:pt x="156" y="25"/>
                    <a:pt x="156" y="25"/>
                  </a:cubicBezTo>
                  <a:cubicBezTo>
                    <a:pt x="161" y="21"/>
                    <a:pt x="166" y="19"/>
                    <a:pt x="172" y="19"/>
                  </a:cubicBezTo>
                  <a:cubicBezTo>
                    <a:pt x="174" y="19"/>
                    <a:pt x="176" y="19"/>
                    <a:pt x="177" y="20"/>
                  </a:cubicBezTo>
                  <a:cubicBezTo>
                    <a:pt x="177" y="20"/>
                    <a:pt x="177" y="20"/>
                    <a:pt x="176" y="21"/>
                  </a:cubicBezTo>
                  <a:cubicBezTo>
                    <a:pt x="176" y="20"/>
                    <a:pt x="176" y="20"/>
                    <a:pt x="176" y="20"/>
                  </a:cubicBezTo>
                  <a:cubicBezTo>
                    <a:pt x="174" y="22"/>
                    <a:pt x="171" y="23"/>
                    <a:pt x="169" y="25"/>
                  </a:cubicBezTo>
                  <a:cubicBezTo>
                    <a:pt x="159" y="31"/>
                    <a:pt x="149" y="36"/>
                    <a:pt x="139" y="41"/>
                  </a:cubicBezTo>
                  <a:cubicBezTo>
                    <a:pt x="118" y="51"/>
                    <a:pt x="97" y="60"/>
                    <a:pt x="76" y="72"/>
                  </a:cubicBezTo>
                  <a:cubicBezTo>
                    <a:pt x="66" y="77"/>
                    <a:pt x="56" y="83"/>
                    <a:pt x="45" y="89"/>
                  </a:cubicBezTo>
                  <a:cubicBezTo>
                    <a:pt x="42" y="91"/>
                    <a:pt x="38" y="93"/>
                    <a:pt x="34" y="95"/>
                  </a:cubicBezTo>
                  <a:cubicBezTo>
                    <a:pt x="69" y="70"/>
                    <a:pt x="107" y="52"/>
                    <a:pt x="144" y="31"/>
                  </a:cubicBezTo>
                  <a:cubicBezTo>
                    <a:pt x="146" y="30"/>
                    <a:pt x="149" y="28"/>
                    <a:pt x="151" y="26"/>
                  </a:cubicBezTo>
                  <a:cubicBezTo>
                    <a:pt x="152" y="26"/>
                    <a:pt x="153" y="25"/>
                    <a:pt x="153" y="25"/>
                  </a:cubicBezTo>
                  <a:cubicBezTo>
                    <a:pt x="153" y="25"/>
                    <a:pt x="153" y="25"/>
                    <a:pt x="153" y="25"/>
                  </a:cubicBezTo>
                  <a:cubicBezTo>
                    <a:pt x="154" y="25"/>
                    <a:pt x="154" y="26"/>
                    <a:pt x="155" y="26"/>
                  </a:cubicBezTo>
                  <a:moveTo>
                    <a:pt x="22" y="97"/>
                  </a:moveTo>
                  <a:cubicBezTo>
                    <a:pt x="24" y="94"/>
                    <a:pt x="27" y="91"/>
                    <a:pt x="29" y="89"/>
                  </a:cubicBezTo>
                  <a:cubicBezTo>
                    <a:pt x="30" y="89"/>
                    <a:pt x="30" y="89"/>
                    <a:pt x="30" y="89"/>
                  </a:cubicBezTo>
                  <a:cubicBezTo>
                    <a:pt x="30" y="89"/>
                    <a:pt x="31" y="88"/>
                    <a:pt x="31" y="88"/>
                  </a:cubicBezTo>
                  <a:cubicBezTo>
                    <a:pt x="36" y="84"/>
                    <a:pt x="42" y="80"/>
                    <a:pt x="47" y="76"/>
                  </a:cubicBezTo>
                  <a:cubicBezTo>
                    <a:pt x="62" y="67"/>
                    <a:pt x="78" y="58"/>
                    <a:pt x="94" y="49"/>
                  </a:cubicBezTo>
                  <a:cubicBezTo>
                    <a:pt x="113" y="40"/>
                    <a:pt x="133" y="31"/>
                    <a:pt x="151" y="18"/>
                  </a:cubicBezTo>
                  <a:cubicBezTo>
                    <a:pt x="152" y="20"/>
                    <a:pt x="152" y="21"/>
                    <a:pt x="152" y="23"/>
                  </a:cubicBezTo>
                  <a:cubicBezTo>
                    <a:pt x="152" y="23"/>
                    <a:pt x="152" y="24"/>
                    <a:pt x="152" y="24"/>
                  </a:cubicBezTo>
                  <a:cubicBezTo>
                    <a:pt x="151" y="25"/>
                    <a:pt x="150" y="26"/>
                    <a:pt x="149" y="26"/>
                  </a:cubicBezTo>
                  <a:cubicBezTo>
                    <a:pt x="148" y="27"/>
                    <a:pt x="148" y="27"/>
                    <a:pt x="148" y="27"/>
                  </a:cubicBezTo>
                  <a:cubicBezTo>
                    <a:pt x="144" y="29"/>
                    <a:pt x="139" y="31"/>
                    <a:pt x="135" y="34"/>
                  </a:cubicBezTo>
                  <a:cubicBezTo>
                    <a:pt x="124" y="39"/>
                    <a:pt x="113" y="46"/>
                    <a:pt x="102" y="52"/>
                  </a:cubicBezTo>
                  <a:cubicBezTo>
                    <a:pt x="80" y="62"/>
                    <a:pt x="58" y="72"/>
                    <a:pt x="38" y="85"/>
                  </a:cubicBezTo>
                  <a:cubicBezTo>
                    <a:pt x="34" y="87"/>
                    <a:pt x="30" y="90"/>
                    <a:pt x="27" y="93"/>
                  </a:cubicBezTo>
                  <a:cubicBezTo>
                    <a:pt x="25" y="94"/>
                    <a:pt x="23" y="95"/>
                    <a:pt x="22" y="97"/>
                  </a:cubicBezTo>
                  <a:moveTo>
                    <a:pt x="144" y="20"/>
                  </a:moveTo>
                  <a:cubicBezTo>
                    <a:pt x="144" y="20"/>
                    <a:pt x="146" y="19"/>
                    <a:pt x="147" y="19"/>
                  </a:cubicBezTo>
                  <a:cubicBezTo>
                    <a:pt x="148" y="18"/>
                    <a:pt x="149" y="18"/>
                    <a:pt x="150" y="18"/>
                  </a:cubicBezTo>
                  <a:cubicBezTo>
                    <a:pt x="150" y="18"/>
                    <a:pt x="150" y="18"/>
                    <a:pt x="147" y="20"/>
                  </a:cubicBezTo>
                  <a:cubicBezTo>
                    <a:pt x="142" y="23"/>
                    <a:pt x="136" y="26"/>
                    <a:pt x="130" y="30"/>
                  </a:cubicBezTo>
                  <a:cubicBezTo>
                    <a:pt x="124" y="33"/>
                    <a:pt x="116" y="37"/>
                    <a:pt x="109" y="40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20" y="35"/>
                    <a:pt x="129" y="30"/>
                    <a:pt x="138" y="24"/>
                  </a:cubicBezTo>
                  <a:cubicBezTo>
                    <a:pt x="140" y="22"/>
                    <a:pt x="142" y="21"/>
                    <a:pt x="144" y="20"/>
                  </a:cubicBezTo>
                  <a:cubicBezTo>
                    <a:pt x="144" y="20"/>
                    <a:pt x="144" y="20"/>
                    <a:pt x="144" y="20"/>
                  </a:cubicBezTo>
                  <a:moveTo>
                    <a:pt x="12" y="79"/>
                  </a:moveTo>
                  <a:cubicBezTo>
                    <a:pt x="16" y="78"/>
                    <a:pt x="21" y="73"/>
                    <a:pt x="24" y="70"/>
                  </a:cubicBezTo>
                  <a:cubicBezTo>
                    <a:pt x="34" y="63"/>
                    <a:pt x="43" y="57"/>
                    <a:pt x="54" y="52"/>
                  </a:cubicBezTo>
                  <a:cubicBezTo>
                    <a:pt x="64" y="46"/>
                    <a:pt x="75" y="40"/>
                    <a:pt x="85" y="34"/>
                  </a:cubicBezTo>
                  <a:cubicBezTo>
                    <a:pt x="93" y="29"/>
                    <a:pt x="100" y="24"/>
                    <a:pt x="108" y="19"/>
                  </a:cubicBezTo>
                  <a:cubicBezTo>
                    <a:pt x="110" y="19"/>
                    <a:pt x="110" y="18"/>
                    <a:pt x="110" y="18"/>
                  </a:cubicBezTo>
                  <a:cubicBezTo>
                    <a:pt x="111" y="18"/>
                    <a:pt x="111" y="17"/>
                    <a:pt x="112" y="17"/>
                  </a:cubicBezTo>
                  <a:cubicBezTo>
                    <a:pt x="112" y="18"/>
                    <a:pt x="113" y="18"/>
                    <a:pt x="113" y="19"/>
                  </a:cubicBezTo>
                  <a:cubicBezTo>
                    <a:pt x="113" y="20"/>
                    <a:pt x="114" y="20"/>
                    <a:pt x="115" y="20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06" y="26"/>
                    <a:pt x="97" y="33"/>
                    <a:pt x="87" y="38"/>
                  </a:cubicBezTo>
                  <a:cubicBezTo>
                    <a:pt x="67" y="50"/>
                    <a:pt x="46" y="60"/>
                    <a:pt x="25" y="72"/>
                  </a:cubicBezTo>
                  <a:cubicBezTo>
                    <a:pt x="21" y="74"/>
                    <a:pt x="17" y="78"/>
                    <a:pt x="12" y="79"/>
                  </a:cubicBezTo>
                  <a:moveTo>
                    <a:pt x="46" y="32"/>
                  </a:moveTo>
                  <a:cubicBezTo>
                    <a:pt x="46" y="30"/>
                    <a:pt x="46" y="29"/>
                    <a:pt x="47" y="27"/>
                  </a:cubicBezTo>
                  <a:cubicBezTo>
                    <a:pt x="50" y="25"/>
                    <a:pt x="54" y="23"/>
                    <a:pt x="57" y="21"/>
                  </a:cubicBezTo>
                  <a:cubicBezTo>
                    <a:pt x="60" y="19"/>
                    <a:pt x="63" y="18"/>
                    <a:pt x="66" y="17"/>
                  </a:cubicBezTo>
                  <a:cubicBezTo>
                    <a:pt x="65" y="17"/>
                    <a:pt x="61" y="21"/>
                    <a:pt x="59" y="22"/>
                  </a:cubicBezTo>
                  <a:cubicBezTo>
                    <a:pt x="54" y="25"/>
                    <a:pt x="50" y="28"/>
                    <a:pt x="46" y="32"/>
                  </a:cubicBezTo>
                  <a:moveTo>
                    <a:pt x="125" y="25"/>
                  </a:moveTo>
                  <a:cubicBezTo>
                    <a:pt x="131" y="21"/>
                    <a:pt x="137" y="17"/>
                    <a:pt x="143" y="13"/>
                  </a:cubicBezTo>
                  <a:cubicBezTo>
                    <a:pt x="144" y="13"/>
                    <a:pt x="144" y="13"/>
                    <a:pt x="144" y="13"/>
                  </a:cubicBezTo>
                  <a:cubicBezTo>
                    <a:pt x="144" y="13"/>
                    <a:pt x="144" y="13"/>
                    <a:pt x="144" y="13"/>
                  </a:cubicBezTo>
                  <a:cubicBezTo>
                    <a:pt x="141" y="15"/>
                    <a:pt x="138" y="17"/>
                    <a:pt x="136" y="19"/>
                  </a:cubicBezTo>
                  <a:cubicBezTo>
                    <a:pt x="132" y="21"/>
                    <a:pt x="128" y="23"/>
                    <a:pt x="125" y="25"/>
                  </a:cubicBezTo>
                  <a:moveTo>
                    <a:pt x="107" y="12"/>
                  </a:moveTo>
                  <a:cubicBezTo>
                    <a:pt x="107" y="12"/>
                    <a:pt x="107" y="12"/>
                    <a:pt x="107" y="12"/>
                  </a:cubicBezTo>
                  <a:cubicBezTo>
                    <a:pt x="107" y="12"/>
                    <a:pt x="107" y="12"/>
                    <a:pt x="107" y="12"/>
                  </a:cubicBezTo>
                  <a:moveTo>
                    <a:pt x="50" y="20"/>
                  </a:moveTo>
                  <a:cubicBezTo>
                    <a:pt x="51" y="18"/>
                    <a:pt x="53" y="16"/>
                    <a:pt x="55" y="15"/>
                  </a:cubicBezTo>
                  <a:cubicBezTo>
                    <a:pt x="57" y="13"/>
                    <a:pt x="60" y="12"/>
                    <a:pt x="62" y="12"/>
                  </a:cubicBezTo>
                  <a:cubicBezTo>
                    <a:pt x="58" y="15"/>
                    <a:pt x="53" y="17"/>
                    <a:pt x="50" y="20"/>
                  </a:cubicBezTo>
                  <a:moveTo>
                    <a:pt x="47" y="25"/>
                  </a:moveTo>
                  <a:cubicBezTo>
                    <a:pt x="47" y="25"/>
                    <a:pt x="47" y="24"/>
                    <a:pt x="48" y="24"/>
                  </a:cubicBezTo>
                  <a:cubicBezTo>
                    <a:pt x="49" y="22"/>
                    <a:pt x="52" y="20"/>
                    <a:pt x="52" y="20"/>
                  </a:cubicBezTo>
                  <a:cubicBezTo>
                    <a:pt x="56" y="17"/>
                    <a:pt x="60" y="15"/>
                    <a:pt x="64" y="12"/>
                  </a:cubicBezTo>
                  <a:cubicBezTo>
                    <a:pt x="69" y="13"/>
                    <a:pt x="73" y="16"/>
                    <a:pt x="76" y="20"/>
                  </a:cubicBezTo>
                  <a:cubicBezTo>
                    <a:pt x="74" y="21"/>
                    <a:pt x="73" y="21"/>
                    <a:pt x="72" y="22"/>
                  </a:cubicBezTo>
                  <a:cubicBezTo>
                    <a:pt x="63" y="27"/>
                    <a:pt x="54" y="29"/>
                    <a:pt x="46" y="34"/>
                  </a:cubicBezTo>
                  <a:cubicBezTo>
                    <a:pt x="46" y="34"/>
                    <a:pt x="46" y="34"/>
                    <a:pt x="46" y="34"/>
                  </a:cubicBezTo>
                  <a:cubicBezTo>
                    <a:pt x="53" y="28"/>
                    <a:pt x="62" y="22"/>
                    <a:pt x="69" y="16"/>
                  </a:cubicBezTo>
                  <a:cubicBezTo>
                    <a:pt x="69" y="15"/>
                    <a:pt x="69" y="15"/>
                    <a:pt x="68" y="15"/>
                  </a:cubicBezTo>
                  <a:cubicBezTo>
                    <a:pt x="68" y="15"/>
                    <a:pt x="68" y="15"/>
                    <a:pt x="68" y="15"/>
                  </a:cubicBezTo>
                  <a:cubicBezTo>
                    <a:pt x="61" y="17"/>
                    <a:pt x="54" y="21"/>
                    <a:pt x="48" y="25"/>
                  </a:cubicBezTo>
                  <a:cubicBezTo>
                    <a:pt x="47" y="25"/>
                    <a:pt x="47" y="25"/>
                    <a:pt x="47" y="25"/>
                  </a:cubicBezTo>
                  <a:moveTo>
                    <a:pt x="21" y="67"/>
                  </a:moveTo>
                  <a:cubicBezTo>
                    <a:pt x="34" y="59"/>
                    <a:pt x="49" y="51"/>
                    <a:pt x="62" y="43"/>
                  </a:cubicBezTo>
                  <a:cubicBezTo>
                    <a:pt x="78" y="33"/>
                    <a:pt x="96" y="24"/>
                    <a:pt x="109" y="12"/>
                  </a:cubicBezTo>
                  <a:cubicBezTo>
                    <a:pt x="110" y="13"/>
                    <a:pt x="111" y="15"/>
                    <a:pt x="112" y="16"/>
                  </a:cubicBezTo>
                  <a:cubicBezTo>
                    <a:pt x="104" y="20"/>
                    <a:pt x="97" y="25"/>
                    <a:pt x="90" y="29"/>
                  </a:cubicBezTo>
                  <a:cubicBezTo>
                    <a:pt x="81" y="34"/>
                    <a:pt x="71" y="39"/>
                    <a:pt x="62" y="44"/>
                  </a:cubicBezTo>
                  <a:cubicBezTo>
                    <a:pt x="53" y="49"/>
                    <a:pt x="44" y="54"/>
                    <a:pt x="35" y="59"/>
                  </a:cubicBezTo>
                  <a:cubicBezTo>
                    <a:pt x="31" y="61"/>
                    <a:pt x="26" y="64"/>
                    <a:pt x="22" y="66"/>
                  </a:cubicBezTo>
                  <a:cubicBezTo>
                    <a:pt x="22" y="67"/>
                    <a:pt x="21" y="67"/>
                    <a:pt x="21" y="67"/>
                  </a:cubicBezTo>
                  <a:moveTo>
                    <a:pt x="28" y="84"/>
                  </a:moveTo>
                  <a:cubicBezTo>
                    <a:pt x="41" y="75"/>
                    <a:pt x="55" y="66"/>
                    <a:pt x="69" y="58"/>
                  </a:cubicBezTo>
                  <a:cubicBezTo>
                    <a:pt x="83" y="50"/>
                    <a:pt x="98" y="42"/>
                    <a:pt x="113" y="33"/>
                  </a:cubicBezTo>
                  <a:cubicBezTo>
                    <a:pt x="125" y="27"/>
                    <a:pt x="138" y="20"/>
                    <a:pt x="148" y="11"/>
                  </a:cubicBezTo>
                  <a:cubicBezTo>
                    <a:pt x="148" y="11"/>
                    <a:pt x="148" y="11"/>
                    <a:pt x="148" y="11"/>
                  </a:cubicBezTo>
                  <a:cubicBezTo>
                    <a:pt x="150" y="12"/>
                    <a:pt x="151" y="14"/>
                    <a:pt x="151" y="17"/>
                  </a:cubicBezTo>
                  <a:cubicBezTo>
                    <a:pt x="141" y="18"/>
                    <a:pt x="131" y="27"/>
                    <a:pt x="123" y="32"/>
                  </a:cubicBezTo>
                  <a:cubicBezTo>
                    <a:pt x="112" y="38"/>
                    <a:pt x="101" y="44"/>
                    <a:pt x="90" y="50"/>
                  </a:cubicBezTo>
                  <a:cubicBezTo>
                    <a:pt x="81" y="54"/>
                    <a:pt x="73" y="58"/>
                    <a:pt x="64" y="63"/>
                  </a:cubicBezTo>
                  <a:cubicBezTo>
                    <a:pt x="52" y="69"/>
                    <a:pt x="40" y="76"/>
                    <a:pt x="28" y="84"/>
                  </a:cubicBezTo>
                  <a:moveTo>
                    <a:pt x="83" y="23"/>
                  </a:moveTo>
                  <a:cubicBezTo>
                    <a:pt x="83" y="22"/>
                    <a:pt x="83" y="22"/>
                    <a:pt x="83" y="22"/>
                  </a:cubicBezTo>
                  <a:cubicBezTo>
                    <a:pt x="83" y="21"/>
                    <a:pt x="84" y="20"/>
                    <a:pt x="84" y="19"/>
                  </a:cubicBezTo>
                  <a:cubicBezTo>
                    <a:pt x="90" y="17"/>
                    <a:pt x="96" y="13"/>
                    <a:pt x="102" y="10"/>
                  </a:cubicBezTo>
                  <a:cubicBezTo>
                    <a:pt x="96" y="15"/>
                    <a:pt x="89" y="19"/>
                    <a:pt x="83" y="23"/>
                  </a:cubicBezTo>
                  <a:moveTo>
                    <a:pt x="7" y="75"/>
                  </a:moveTo>
                  <a:cubicBezTo>
                    <a:pt x="7" y="75"/>
                    <a:pt x="6" y="73"/>
                    <a:pt x="5" y="72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20" y="59"/>
                    <a:pt x="40" y="51"/>
                    <a:pt x="56" y="41"/>
                  </a:cubicBezTo>
                  <a:cubicBezTo>
                    <a:pt x="66" y="35"/>
                    <a:pt x="75" y="29"/>
                    <a:pt x="84" y="23"/>
                  </a:cubicBezTo>
                  <a:cubicBezTo>
                    <a:pt x="92" y="19"/>
                    <a:pt x="100" y="14"/>
                    <a:pt x="106" y="8"/>
                  </a:cubicBezTo>
                  <a:cubicBezTo>
                    <a:pt x="107" y="9"/>
                    <a:pt x="108" y="10"/>
                    <a:pt x="109" y="11"/>
                  </a:cubicBezTo>
                  <a:cubicBezTo>
                    <a:pt x="92" y="21"/>
                    <a:pt x="75" y="31"/>
                    <a:pt x="58" y="41"/>
                  </a:cubicBezTo>
                  <a:cubicBezTo>
                    <a:pt x="41" y="52"/>
                    <a:pt x="23" y="60"/>
                    <a:pt x="7" y="71"/>
                  </a:cubicBezTo>
                  <a:cubicBezTo>
                    <a:pt x="6" y="72"/>
                    <a:pt x="7" y="72"/>
                    <a:pt x="7" y="72"/>
                  </a:cubicBezTo>
                  <a:cubicBezTo>
                    <a:pt x="7" y="72"/>
                    <a:pt x="7" y="72"/>
                    <a:pt x="8" y="72"/>
                  </a:cubicBezTo>
                  <a:cubicBezTo>
                    <a:pt x="24" y="61"/>
                    <a:pt x="42" y="53"/>
                    <a:pt x="59" y="42"/>
                  </a:cubicBezTo>
                  <a:cubicBezTo>
                    <a:pt x="67" y="38"/>
                    <a:pt x="76" y="33"/>
                    <a:pt x="84" y="28"/>
                  </a:cubicBezTo>
                  <a:cubicBezTo>
                    <a:pt x="92" y="23"/>
                    <a:pt x="101" y="18"/>
                    <a:pt x="107" y="13"/>
                  </a:cubicBezTo>
                  <a:cubicBezTo>
                    <a:pt x="100" y="19"/>
                    <a:pt x="92" y="23"/>
                    <a:pt x="84" y="28"/>
                  </a:cubicBezTo>
                  <a:cubicBezTo>
                    <a:pt x="75" y="33"/>
                    <a:pt x="66" y="39"/>
                    <a:pt x="56" y="45"/>
                  </a:cubicBezTo>
                  <a:cubicBezTo>
                    <a:pt x="47" y="50"/>
                    <a:pt x="38" y="55"/>
                    <a:pt x="29" y="61"/>
                  </a:cubicBezTo>
                  <a:cubicBezTo>
                    <a:pt x="22" y="66"/>
                    <a:pt x="14" y="70"/>
                    <a:pt x="7" y="75"/>
                  </a:cubicBezTo>
                  <a:moveTo>
                    <a:pt x="15" y="82"/>
                  </a:moveTo>
                  <a:cubicBezTo>
                    <a:pt x="14" y="82"/>
                    <a:pt x="13" y="81"/>
                    <a:pt x="12" y="80"/>
                  </a:cubicBezTo>
                  <a:cubicBezTo>
                    <a:pt x="20" y="78"/>
                    <a:pt x="28" y="71"/>
                    <a:pt x="36" y="67"/>
                  </a:cubicBezTo>
                  <a:cubicBezTo>
                    <a:pt x="47" y="61"/>
                    <a:pt x="58" y="55"/>
                    <a:pt x="69" y="49"/>
                  </a:cubicBezTo>
                  <a:cubicBezTo>
                    <a:pt x="81" y="43"/>
                    <a:pt x="92" y="37"/>
                    <a:pt x="103" y="30"/>
                  </a:cubicBezTo>
                  <a:cubicBezTo>
                    <a:pt x="113" y="24"/>
                    <a:pt x="122" y="16"/>
                    <a:pt x="132" y="11"/>
                  </a:cubicBezTo>
                  <a:cubicBezTo>
                    <a:pt x="133" y="10"/>
                    <a:pt x="138" y="7"/>
                    <a:pt x="138" y="7"/>
                  </a:cubicBezTo>
                  <a:cubicBezTo>
                    <a:pt x="139" y="7"/>
                    <a:pt x="138" y="7"/>
                    <a:pt x="138" y="7"/>
                  </a:cubicBezTo>
                  <a:cubicBezTo>
                    <a:pt x="136" y="9"/>
                    <a:pt x="133" y="11"/>
                    <a:pt x="131" y="13"/>
                  </a:cubicBezTo>
                  <a:cubicBezTo>
                    <a:pt x="125" y="16"/>
                    <a:pt x="119" y="20"/>
                    <a:pt x="113" y="24"/>
                  </a:cubicBezTo>
                  <a:cubicBezTo>
                    <a:pt x="102" y="31"/>
                    <a:pt x="90" y="38"/>
                    <a:pt x="79" y="44"/>
                  </a:cubicBezTo>
                  <a:cubicBezTo>
                    <a:pt x="68" y="50"/>
                    <a:pt x="56" y="56"/>
                    <a:pt x="45" y="63"/>
                  </a:cubicBezTo>
                  <a:cubicBezTo>
                    <a:pt x="35" y="69"/>
                    <a:pt x="26" y="77"/>
                    <a:pt x="15" y="82"/>
                  </a:cubicBezTo>
                  <a:moveTo>
                    <a:pt x="25" y="77"/>
                  </a:moveTo>
                  <a:cubicBezTo>
                    <a:pt x="26" y="77"/>
                    <a:pt x="26" y="77"/>
                    <a:pt x="27" y="77"/>
                  </a:cubicBezTo>
                  <a:cubicBezTo>
                    <a:pt x="31" y="73"/>
                    <a:pt x="36" y="70"/>
                    <a:pt x="41" y="67"/>
                  </a:cubicBezTo>
                  <a:cubicBezTo>
                    <a:pt x="52" y="60"/>
                    <a:pt x="63" y="54"/>
                    <a:pt x="74" y="48"/>
                  </a:cubicBezTo>
                  <a:cubicBezTo>
                    <a:pt x="97" y="35"/>
                    <a:pt x="119" y="22"/>
                    <a:pt x="141" y="7"/>
                  </a:cubicBezTo>
                  <a:cubicBezTo>
                    <a:pt x="143" y="7"/>
                    <a:pt x="145" y="8"/>
                    <a:pt x="147" y="10"/>
                  </a:cubicBezTo>
                  <a:cubicBezTo>
                    <a:pt x="132" y="18"/>
                    <a:pt x="117" y="29"/>
                    <a:pt x="102" y="38"/>
                  </a:cubicBezTo>
                  <a:cubicBezTo>
                    <a:pt x="99" y="39"/>
                    <a:pt x="96" y="41"/>
                    <a:pt x="93" y="43"/>
                  </a:cubicBezTo>
                  <a:cubicBezTo>
                    <a:pt x="92" y="44"/>
                    <a:pt x="90" y="45"/>
                    <a:pt x="88" y="46"/>
                  </a:cubicBezTo>
                  <a:cubicBezTo>
                    <a:pt x="67" y="56"/>
                    <a:pt x="46" y="67"/>
                    <a:pt x="25" y="77"/>
                  </a:cubicBezTo>
                  <a:moveTo>
                    <a:pt x="119" y="18"/>
                  </a:moveTo>
                  <a:cubicBezTo>
                    <a:pt x="123" y="11"/>
                    <a:pt x="131" y="7"/>
                    <a:pt x="138" y="7"/>
                  </a:cubicBezTo>
                  <a:cubicBezTo>
                    <a:pt x="131" y="10"/>
                    <a:pt x="125" y="14"/>
                    <a:pt x="119" y="18"/>
                  </a:cubicBezTo>
                  <a:moveTo>
                    <a:pt x="84" y="18"/>
                  </a:moveTo>
                  <a:cubicBezTo>
                    <a:pt x="84" y="17"/>
                    <a:pt x="85" y="17"/>
                    <a:pt x="85" y="16"/>
                  </a:cubicBezTo>
                  <a:cubicBezTo>
                    <a:pt x="87" y="14"/>
                    <a:pt x="89" y="13"/>
                    <a:pt x="91" y="12"/>
                  </a:cubicBezTo>
                  <a:cubicBezTo>
                    <a:pt x="95" y="9"/>
                    <a:pt x="98" y="7"/>
                    <a:pt x="102" y="5"/>
                  </a:cubicBezTo>
                  <a:cubicBezTo>
                    <a:pt x="103" y="6"/>
                    <a:pt x="104" y="6"/>
                    <a:pt x="105" y="7"/>
                  </a:cubicBezTo>
                  <a:cubicBezTo>
                    <a:pt x="105" y="7"/>
                    <a:pt x="105" y="7"/>
                    <a:pt x="105" y="7"/>
                  </a:cubicBezTo>
                  <a:cubicBezTo>
                    <a:pt x="98" y="11"/>
                    <a:pt x="91" y="15"/>
                    <a:pt x="84" y="18"/>
                  </a:cubicBezTo>
                  <a:moveTo>
                    <a:pt x="86" y="14"/>
                  </a:moveTo>
                  <a:cubicBezTo>
                    <a:pt x="88" y="11"/>
                    <a:pt x="91" y="8"/>
                    <a:pt x="94" y="6"/>
                  </a:cubicBezTo>
                  <a:cubicBezTo>
                    <a:pt x="96" y="5"/>
                    <a:pt x="97" y="5"/>
                    <a:pt x="99" y="5"/>
                  </a:cubicBezTo>
                  <a:cubicBezTo>
                    <a:pt x="99" y="5"/>
                    <a:pt x="99" y="5"/>
                    <a:pt x="100" y="5"/>
                  </a:cubicBezTo>
                  <a:cubicBezTo>
                    <a:pt x="96" y="7"/>
                    <a:pt x="92" y="10"/>
                    <a:pt x="88" y="12"/>
                  </a:cubicBezTo>
                  <a:cubicBezTo>
                    <a:pt x="88" y="13"/>
                    <a:pt x="87" y="13"/>
                    <a:pt x="86" y="14"/>
                  </a:cubicBezTo>
                  <a:moveTo>
                    <a:pt x="99" y="0"/>
                  </a:moveTo>
                  <a:cubicBezTo>
                    <a:pt x="99" y="0"/>
                    <a:pt x="98" y="0"/>
                    <a:pt x="97" y="0"/>
                  </a:cubicBezTo>
                  <a:cubicBezTo>
                    <a:pt x="89" y="2"/>
                    <a:pt x="82" y="9"/>
                    <a:pt x="80" y="17"/>
                  </a:cubicBezTo>
                  <a:cubicBezTo>
                    <a:pt x="75" y="11"/>
                    <a:pt x="70" y="8"/>
                    <a:pt x="63" y="8"/>
                  </a:cubicBezTo>
                  <a:cubicBezTo>
                    <a:pt x="61" y="8"/>
                    <a:pt x="59" y="8"/>
                    <a:pt x="57" y="9"/>
                  </a:cubicBezTo>
                  <a:cubicBezTo>
                    <a:pt x="45" y="13"/>
                    <a:pt x="42" y="23"/>
                    <a:pt x="41" y="34"/>
                  </a:cubicBezTo>
                  <a:cubicBezTo>
                    <a:pt x="36" y="27"/>
                    <a:pt x="29" y="22"/>
                    <a:pt x="22" y="22"/>
                  </a:cubicBezTo>
                  <a:cubicBezTo>
                    <a:pt x="18" y="22"/>
                    <a:pt x="14" y="23"/>
                    <a:pt x="10" y="27"/>
                  </a:cubicBezTo>
                  <a:cubicBezTo>
                    <a:pt x="2" y="35"/>
                    <a:pt x="7" y="45"/>
                    <a:pt x="15" y="51"/>
                  </a:cubicBezTo>
                  <a:cubicBezTo>
                    <a:pt x="7" y="53"/>
                    <a:pt x="0" y="60"/>
                    <a:pt x="0" y="69"/>
                  </a:cubicBezTo>
                  <a:cubicBezTo>
                    <a:pt x="0" y="81"/>
                    <a:pt x="11" y="87"/>
                    <a:pt x="21" y="89"/>
                  </a:cubicBezTo>
                  <a:cubicBezTo>
                    <a:pt x="14" y="95"/>
                    <a:pt x="9" y="104"/>
                    <a:pt x="18" y="113"/>
                  </a:cubicBezTo>
                  <a:cubicBezTo>
                    <a:pt x="23" y="118"/>
                    <a:pt x="30" y="120"/>
                    <a:pt x="38" y="120"/>
                  </a:cubicBezTo>
                  <a:cubicBezTo>
                    <a:pt x="43" y="120"/>
                    <a:pt x="49" y="119"/>
                    <a:pt x="53" y="117"/>
                  </a:cubicBezTo>
                  <a:cubicBezTo>
                    <a:pt x="49" y="130"/>
                    <a:pt x="38" y="140"/>
                    <a:pt x="28" y="149"/>
                  </a:cubicBezTo>
                  <a:cubicBezTo>
                    <a:pt x="27" y="149"/>
                    <a:pt x="27" y="151"/>
                    <a:pt x="27" y="151"/>
                  </a:cubicBezTo>
                  <a:cubicBezTo>
                    <a:pt x="28" y="152"/>
                    <a:pt x="28" y="153"/>
                    <a:pt x="29" y="153"/>
                  </a:cubicBezTo>
                  <a:cubicBezTo>
                    <a:pt x="30" y="153"/>
                    <a:pt x="30" y="153"/>
                    <a:pt x="30" y="153"/>
                  </a:cubicBezTo>
                  <a:cubicBezTo>
                    <a:pt x="49" y="145"/>
                    <a:pt x="67" y="138"/>
                    <a:pt x="80" y="122"/>
                  </a:cubicBezTo>
                  <a:cubicBezTo>
                    <a:pt x="84" y="129"/>
                    <a:pt x="90" y="132"/>
                    <a:pt x="96" y="132"/>
                  </a:cubicBezTo>
                  <a:cubicBezTo>
                    <a:pt x="103" y="132"/>
                    <a:pt x="111" y="128"/>
                    <a:pt x="115" y="121"/>
                  </a:cubicBezTo>
                  <a:cubicBezTo>
                    <a:pt x="120" y="127"/>
                    <a:pt x="126" y="132"/>
                    <a:pt x="134" y="133"/>
                  </a:cubicBezTo>
                  <a:cubicBezTo>
                    <a:pt x="134" y="133"/>
                    <a:pt x="135" y="133"/>
                    <a:pt x="135" y="133"/>
                  </a:cubicBezTo>
                  <a:cubicBezTo>
                    <a:pt x="142" y="133"/>
                    <a:pt x="149" y="126"/>
                    <a:pt x="152" y="120"/>
                  </a:cubicBezTo>
                  <a:cubicBezTo>
                    <a:pt x="155" y="122"/>
                    <a:pt x="159" y="124"/>
                    <a:pt x="164" y="124"/>
                  </a:cubicBezTo>
                  <a:cubicBezTo>
                    <a:pt x="170" y="124"/>
                    <a:pt x="177" y="120"/>
                    <a:pt x="178" y="115"/>
                  </a:cubicBezTo>
                  <a:cubicBezTo>
                    <a:pt x="179" y="116"/>
                    <a:pt x="181" y="116"/>
                    <a:pt x="183" y="116"/>
                  </a:cubicBezTo>
                  <a:cubicBezTo>
                    <a:pt x="183" y="115"/>
                    <a:pt x="183" y="113"/>
                    <a:pt x="183" y="111"/>
                  </a:cubicBezTo>
                  <a:cubicBezTo>
                    <a:pt x="183" y="111"/>
                    <a:pt x="183" y="111"/>
                    <a:pt x="183" y="111"/>
                  </a:cubicBezTo>
                  <a:cubicBezTo>
                    <a:pt x="183" y="111"/>
                    <a:pt x="182" y="111"/>
                    <a:pt x="182" y="111"/>
                  </a:cubicBezTo>
                  <a:cubicBezTo>
                    <a:pt x="187" y="106"/>
                    <a:pt x="196" y="107"/>
                    <a:pt x="200" y="102"/>
                  </a:cubicBezTo>
                  <a:cubicBezTo>
                    <a:pt x="198" y="104"/>
                    <a:pt x="197" y="106"/>
                    <a:pt x="194" y="108"/>
                  </a:cubicBezTo>
                  <a:cubicBezTo>
                    <a:pt x="194" y="108"/>
                    <a:pt x="194" y="108"/>
                    <a:pt x="194" y="108"/>
                  </a:cubicBezTo>
                  <a:cubicBezTo>
                    <a:pt x="192" y="108"/>
                    <a:pt x="190" y="109"/>
                    <a:pt x="188" y="110"/>
                  </a:cubicBezTo>
                  <a:cubicBezTo>
                    <a:pt x="189" y="110"/>
                    <a:pt x="189" y="110"/>
                    <a:pt x="189" y="110"/>
                  </a:cubicBezTo>
                  <a:cubicBezTo>
                    <a:pt x="192" y="110"/>
                    <a:pt x="194" y="109"/>
                    <a:pt x="197" y="109"/>
                  </a:cubicBezTo>
                  <a:cubicBezTo>
                    <a:pt x="197" y="109"/>
                    <a:pt x="197" y="109"/>
                    <a:pt x="197" y="109"/>
                  </a:cubicBezTo>
                  <a:cubicBezTo>
                    <a:pt x="198" y="109"/>
                    <a:pt x="198" y="109"/>
                    <a:pt x="198" y="110"/>
                  </a:cubicBezTo>
                  <a:cubicBezTo>
                    <a:pt x="198" y="110"/>
                    <a:pt x="199" y="110"/>
                    <a:pt x="199" y="111"/>
                  </a:cubicBezTo>
                  <a:cubicBezTo>
                    <a:pt x="209" y="102"/>
                    <a:pt x="213" y="85"/>
                    <a:pt x="202" y="77"/>
                  </a:cubicBezTo>
                  <a:cubicBezTo>
                    <a:pt x="211" y="72"/>
                    <a:pt x="216" y="63"/>
                    <a:pt x="211" y="54"/>
                  </a:cubicBezTo>
                  <a:cubicBezTo>
                    <a:pt x="207" y="46"/>
                    <a:pt x="200" y="42"/>
                    <a:pt x="192" y="42"/>
                  </a:cubicBezTo>
                  <a:cubicBezTo>
                    <a:pt x="192" y="42"/>
                    <a:pt x="191" y="42"/>
                    <a:pt x="190" y="42"/>
                  </a:cubicBezTo>
                  <a:cubicBezTo>
                    <a:pt x="192" y="34"/>
                    <a:pt x="190" y="24"/>
                    <a:pt x="184" y="19"/>
                  </a:cubicBezTo>
                  <a:cubicBezTo>
                    <a:pt x="181" y="15"/>
                    <a:pt x="177" y="14"/>
                    <a:pt x="173" y="14"/>
                  </a:cubicBezTo>
                  <a:cubicBezTo>
                    <a:pt x="167" y="14"/>
                    <a:pt x="161" y="16"/>
                    <a:pt x="156" y="19"/>
                  </a:cubicBezTo>
                  <a:cubicBezTo>
                    <a:pt x="156" y="8"/>
                    <a:pt x="147" y="2"/>
                    <a:pt x="138" y="2"/>
                  </a:cubicBezTo>
                  <a:cubicBezTo>
                    <a:pt x="130" y="2"/>
                    <a:pt x="121" y="6"/>
                    <a:pt x="116" y="13"/>
                  </a:cubicBezTo>
                  <a:cubicBezTo>
                    <a:pt x="112" y="7"/>
                    <a:pt x="107" y="0"/>
                    <a:pt x="99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70"/>
            <p:cNvSpPr>
              <a:spLocks noEditPoints="1"/>
            </p:cNvSpPr>
            <p:nvPr/>
          </p:nvSpPr>
          <p:spPr bwMode="auto">
            <a:xfrm>
              <a:off x="2538081" y="3452739"/>
              <a:ext cx="68263" cy="34925"/>
            </a:xfrm>
            <a:custGeom>
              <a:avLst/>
              <a:gdLst>
                <a:gd name="T0" fmla="*/ 2 w 16"/>
                <a:gd name="T1" fmla="*/ 3 h 8"/>
                <a:gd name="T2" fmla="*/ 9 w 16"/>
                <a:gd name="T3" fmla="*/ 1 h 8"/>
                <a:gd name="T4" fmla="*/ 2 w 16"/>
                <a:gd name="T5" fmla="*/ 3 h 8"/>
                <a:gd name="T6" fmla="*/ 14 w 16"/>
                <a:gd name="T7" fmla="*/ 0 h 8"/>
                <a:gd name="T8" fmla="*/ 14 w 16"/>
                <a:gd name="T9" fmla="*/ 0 h 8"/>
                <a:gd name="T10" fmla="*/ 6 w 16"/>
                <a:gd name="T11" fmla="*/ 1 h 8"/>
                <a:gd name="T12" fmla="*/ 5 w 16"/>
                <a:gd name="T13" fmla="*/ 1 h 8"/>
                <a:gd name="T14" fmla="*/ 0 w 16"/>
                <a:gd name="T15" fmla="*/ 2 h 8"/>
                <a:gd name="T16" fmla="*/ 0 w 16"/>
                <a:gd name="T17" fmla="*/ 2 h 8"/>
                <a:gd name="T18" fmla="*/ 0 w 16"/>
                <a:gd name="T19" fmla="*/ 7 h 8"/>
                <a:gd name="T20" fmla="*/ 2 w 16"/>
                <a:gd name="T21" fmla="*/ 8 h 8"/>
                <a:gd name="T22" fmla="*/ 3 w 16"/>
                <a:gd name="T23" fmla="*/ 8 h 8"/>
                <a:gd name="T24" fmla="*/ 3 w 16"/>
                <a:gd name="T25" fmla="*/ 3 h 8"/>
                <a:gd name="T26" fmla="*/ 6 w 16"/>
                <a:gd name="T27" fmla="*/ 3 h 8"/>
                <a:gd name="T28" fmla="*/ 13 w 16"/>
                <a:gd name="T29" fmla="*/ 3 h 8"/>
                <a:gd name="T30" fmla="*/ 14 w 16"/>
                <a:gd name="T31" fmla="*/ 3 h 8"/>
                <a:gd name="T32" fmla="*/ 16 w 16"/>
                <a:gd name="T33" fmla="*/ 2 h 8"/>
                <a:gd name="T34" fmla="*/ 15 w 16"/>
                <a:gd name="T35" fmla="*/ 1 h 8"/>
                <a:gd name="T36" fmla="*/ 14 w 16"/>
                <a:gd name="T3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" h="8">
                  <a:moveTo>
                    <a:pt x="2" y="3"/>
                  </a:moveTo>
                  <a:cubicBezTo>
                    <a:pt x="4" y="2"/>
                    <a:pt x="7" y="1"/>
                    <a:pt x="9" y="1"/>
                  </a:cubicBezTo>
                  <a:cubicBezTo>
                    <a:pt x="7" y="2"/>
                    <a:pt x="4" y="3"/>
                    <a:pt x="2" y="3"/>
                  </a:cubicBezTo>
                  <a:moveTo>
                    <a:pt x="14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11" y="0"/>
                    <a:pt x="9" y="1"/>
                    <a:pt x="6" y="1"/>
                  </a:cubicBezTo>
                  <a:cubicBezTo>
                    <a:pt x="6" y="1"/>
                    <a:pt x="6" y="1"/>
                    <a:pt x="5" y="1"/>
                  </a:cubicBezTo>
                  <a:cubicBezTo>
                    <a:pt x="4" y="1"/>
                    <a:pt x="2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4"/>
                    <a:pt x="0" y="6"/>
                    <a:pt x="0" y="7"/>
                  </a:cubicBezTo>
                  <a:cubicBezTo>
                    <a:pt x="1" y="8"/>
                    <a:pt x="1" y="8"/>
                    <a:pt x="2" y="8"/>
                  </a:cubicBezTo>
                  <a:cubicBezTo>
                    <a:pt x="2" y="8"/>
                    <a:pt x="3" y="8"/>
                    <a:pt x="3" y="8"/>
                  </a:cubicBezTo>
                  <a:cubicBezTo>
                    <a:pt x="3" y="6"/>
                    <a:pt x="3" y="4"/>
                    <a:pt x="3" y="3"/>
                  </a:cubicBezTo>
                  <a:cubicBezTo>
                    <a:pt x="4" y="3"/>
                    <a:pt x="5" y="3"/>
                    <a:pt x="6" y="3"/>
                  </a:cubicBezTo>
                  <a:cubicBezTo>
                    <a:pt x="9" y="3"/>
                    <a:pt x="11" y="3"/>
                    <a:pt x="13" y="3"/>
                  </a:cubicBezTo>
                  <a:cubicBezTo>
                    <a:pt x="13" y="3"/>
                    <a:pt x="14" y="3"/>
                    <a:pt x="14" y="3"/>
                  </a:cubicBezTo>
                  <a:cubicBezTo>
                    <a:pt x="14" y="3"/>
                    <a:pt x="15" y="2"/>
                    <a:pt x="16" y="2"/>
                  </a:cubicBezTo>
                  <a:cubicBezTo>
                    <a:pt x="16" y="1"/>
                    <a:pt x="15" y="1"/>
                    <a:pt x="15" y="1"/>
                  </a:cubicBezTo>
                  <a:cubicBezTo>
                    <a:pt x="15" y="0"/>
                    <a:pt x="15" y="0"/>
                    <a:pt x="14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66" name="组合 65"/>
            <p:cNvGrpSpPr/>
            <p:nvPr/>
          </p:nvGrpSpPr>
          <p:grpSpPr>
            <a:xfrm>
              <a:off x="1620239" y="1481305"/>
              <a:ext cx="922338" cy="781050"/>
              <a:chOff x="9255125" y="7950201"/>
              <a:chExt cx="922338" cy="781050"/>
            </a:xfrm>
            <a:solidFill>
              <a:schemeClr val="bg1">
                <a:alpha val="20000"/>
              </a:schemeClr>
            </a:solidFill>
          </p:grpSpPr>
          <p:sp>
            <p:nvSpPr>
              <p:cNvPr id="76" name="Freeform 72"/>
              <p:cNvSpPr>
                <a:spLocks noEditPoints="1"/>
              </p:cNvSpPr>
              <p:nvPr/>
            </p:nvSpPr>
            <p:spPr bwMode="auto">
              <a:xfrm>
                <a:off x="9767888" y="7980363"/>
                <a:ext cx="406400" cy="700088"/>
              </a:xfrm>
              <a:custGeom>
                <a:avLst/>
                <a:gdLst>
                  <a:gd name="T0" fmla="*/ 53 w 96"/>
                  <a:gd name="T1" fmla="*/ 74 h 165"/>
                  <a:gd name="T2" fmla="*/ 0 w 96"/>
                  <a:gd name="T3" fmla="*/ 165 h 165"/>
                  <a:gd name="T4" fmla="*/ 53 w 96"/>
                  <a:gd name="T5" fmla="*/ 74 h 165"/>
                  <a:gd name="T6" fmla="*/ 96 w 96"/>
                  <a:gd name="T7" fmla="*/ 0 h 165"/>
                  <a:gd name="T8" fmla="*/ 53 w 96"/>
                  <a:gd name="T9" fmla="*/ 74 h 165"/>
                  <a:gd name="T10" fmla="*/ 96 w 96"/>
                  <a:gd name="T11" fmla="*/ 0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6" h="165">
                    <a:moveTo>
                      <a:pt x="53" y="74"/>
                    </a:moveTo>
                    <a:cubicBezTo>
                      <a:pt x="33" y="103"/>
                      <a:pt x="12" y="132"/>
                      <a:pt x="0" y="165"/>
                    </a:cubicBezTo>
                    <a:cubicBezTo>
                      <a:pt x="53" y="74"/>
                      <a:pt x="53" y="74"/>
                      <a:pt x="53" y="74"/>
                    </a:cubicBezTo>
                    <a:moveTo>
                      <a:pt x="96" y="0"/>
                    </a:moveTo>
                    <a:cubicBezTo>
                      <a:pt x="53" y="74"/>
                      <a:pt x="53" y="74"/>
                      <a:pt x="53" y="74"/>
                    </a:cubicBezTo>
                    <a:cubicBezTo>
                      <a:pt x="69" y="50"/>
                      <a:pt x="86" y="27"/>
                      <a:pt x="96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7" name="Freeform 73"/>
              <p:cNvSpPr>
                <a:spLocks noEditPoints="1"/>
              </p:cNvSpPr>
              <p:nvPr/>
            </p:nvSpPr>
            <p:spPr bwMode="auto">
              <a:xfrm>
                <a:off x="9255125" y="7950201"/>
                <a:ext cx="922338" cy="268288"/>
              </a:xfrm>
              <a:custGeom>
                <a:avLst/>
                <a:gdLst>
                  <a:gd name="T0" fmla="*/ 162 w 218"/>
                  <a:gd name="T1" fmla="*/ 16 h 63"/>
                  <a:gd name="T2" fmla="*/ 0 w 218"/>
                  <a:gd name="T3" fmla="*/ 63 h 63"/>
                  <a:gd name="T4" fmla="*/ 162 w 218"/>
                  <a:gd name="T5" fmla="*/ 16 h 63"/>
                  <a:gd name="T6" fmla="*/ 218 w 218"/>
                  <a:gd name="T7" fmla="*/ 0 h 63"/>
                  <a:gd name="T8" fmla="*/ 162 w 218"/>
                  <a:gd name="T9" fmla="*/ 16 h 63"/>
                  <a:gd name="T10" fmla="*/ 174 w 218"/>
                  <a:gd name="T11" fmla="*/ 13 h 63"/>
                  <a:gd name="T12" fmla="*/ 218 w 218"/>
                  <a:gd name="T13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8" h="63">
                    <a:moveTo>
                      <a:pt x="162" y="16"/>
                    </a:moveTo>
                    <a:cubicBezTo>
                      <a:pt x="107" y="31"/>
                      <a:pt x="52" y="44"/>
                      <a:pt x="0" y="63"/>
                    </a:cubicBezTo>
                    <a:cubicBezTo>
                      <a:pt x="162" y="16"/>
                      <a:pt x="162" y="16"/>
                      <a:pt x="162" y="16"/>
                    </a:cubicBezTo>
                    <a:moveTo>
                      <a:pt x="218" y="0"/>
                    </a:moveTo>
                    <a:cubicBezTo>
                      <a:pt x="162" y="16"/>
                      <a:pt x="162" y="16"/>
                      <a:pt x="162" y="16"/>
                    </a:cubicBezTo>
                    <a:cubicBezTo>
                      <a:pt x="166" y="15"/>
                      <a:pt x="170" y="14"/>
                      <a:pt x="174" y="13"/>
                    </a:cubicBezTo>
                    <a:cubicBezTo>
                      <a:pt x="218" y="0"/>
                      <a:pt x="218" y="0"/>
                      <a:pt x="218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8" name="Freeform 74"/>
              <p:cNvSpPr>
                <a:spLocks noEditPoints="1"/>
              </p:cNvSpPr>
              <p:nvPr/>
            </p:nvSpPr>
            <p:spPr bwMode="auto">
              <a:xfrm>
                <a:off x="9410700" y="8323263"/>
                <a:ext cx="177800" cy="395288"/>
              </a:xfrm>
              <a:custGeom>
                <a:avLst/>
                <a:gdLst>
                  <a:gd name="T0" fmla="*/ 42 w 42"/>
                  <a:gd name="T1" fmla="*/ 29 h 93"/>
                  <a:gd name="T2" fmla="*/ 42 w 42"/>
                  <a:gd name="T3" fmla="*/ 29 h 93"/>
                  <a:gd name="T4" fmla="*/ 42 w 42"/>
                  <a:gd name="T5" fmla="*/ 29 h 93"/>
                  <a:gd name="T6" fmla="*/ 42 w 42"/>
                  <a:gd name="T7" fmla="*/ 29 h 93"/>
                  <a:gd name="T8" fmla="*/ 0 w 42"/>
                  <a:gd name="T9" fmla="*/ 0 h 93"/>
                  <a:gd name="T10" fmla="*/ 22 w 42"/>
                  <a:gd name="T11" fmla="*/ 93 h 93"/>
                  <a:gd name="T12" fmla="*/ 22 w 42"/>
                  <a:gd name="T13" fmla="*/ 93 h 93"/>
                  <a:gd name="T14" fmla="*/ 42 w 42"/>
                  <a:gd name="T15" fmla="*/ 30 h 93"/>
                  <a:gd name="T16" fmla="*/ 42 w 42"/>
                  <a:gd name="T17" fmla="*/ 29 h 93"/>
                  <a:gd name="T18" fmla="*/ 1 w 42"/>
                  <a:gd name="T19" fmla="*/ 1 h 93"/>
                  <a:gd name="T20" fmla="*/ 0 w 42"/>
                  <a:gd name="T21" fmla="*/ 0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2" h="93">
                    <a:moveTo>
                      <a:pt x="42" y="29"/>
                    </a:moveTo>
                    <a:cubicBezTo>
                      <a:pt x="42" y="29"/>
                      <a:pt x="42" y="29"/>
                      <a:pt x="42" y="29"/>
                    </a:cubicBezTo>
                    <a:cubicBezTo>
                      <a:pt x="42" y="29"/>
                      <a:pt x="42" y="29"/>
                      <a:pt x="42" y="29"/>
                    </a:cubicBezTo>
                    <a:cubicBezTo>
                      <a:pt x="42" y="29"/>
                      <a:pt x="42" y="29"/>
                      <a:pt x="42" y="29"/>
                    </a:cubicBezTo>
                    <a:moveTo>
                      <a:pt x="0" y="0"/>
                    </a:moveTo>
                    <a:cubicBezTo>
                      <a:pt x="7" y="28"/>
                      <a:pt x="18" y="64"/>
                      <a:pt x="22" y="93"/>
                    </a:cubicBezTo>
                    <a:cubicBezTo>
                      <a:pt x="22" y="93"/>
                      <a:pt x="22" y="93"/>
                      <a:pt x="22" y="93"/>
                    </a:cubicBezTo>
                    <a:cubicBezTo>
                      <a:pt x="24" y="93"/>
                      <a:pt x="41" y="33"/>
                      <a:pt x="42" y="30"/>
                    </a:cubicBezTo>
                    <a:cubicBezTo>
                      <a:pt x="42" y="29"/>
                      <a:pt x="42" y="29"/>
                      <a:pt x="42" y="29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0" y="1"/>
                      <a:pt x="0" y="0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9" name="Freeform 75"/>
              <p:cNvSpPr>
                <a:spLocks/>
              </p:cNvSpPr>
              <p:nvPr/>
            </p:nvSpPr>
            <p:spPr bwMode="auto">
              <a:xfrm>
                <a:off x="9504363" y="8599488"/>
                <a:ext cx="200025" cy="131763"/>
              </a:xfrm>
              <a:custGeom>
                <a:avLst/>
                <a:gdLst>
                  <a:gd name="T0" fmla="*/ 47 w 47"/>
                  <a:gd name="T1" fmla="*/ 0 h 31"/>
                  <a:gd name="T2" fmla="*/ 1 w 47"/>
                  <a:gd name="T3" fmla="*/ 31 h 31"/>
                  <a:gd name="T4" fmla="*/ 47 w 47"/>
                  <a:gd name="T5" fmla="*/ 0 h 31"/>
                  <a:gd name="T6" fmla="*/ 47 w 47"/>
                  <a:gd name="T7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7" h="31">
                    <a:moveTo>
                      <a:pt x="47" y="0"/>
                    </a:moveTo>
                    <a:cubicBezTo>
                      <a:pt x="28" y="8"/>
                      <a:pt x="0" y="31"/>
                      <a:pt x="1" y="31"/>
                    </a:cubicBezTo>
                    <a:cubicBezTo>
                      <a:pt x="47" y="0"/>
                      <a:pt x="47" y="0"/>
                      <a:pt x="47" y="0"/>
                    </a:cubicBezTo>
                    <a:cubicBezTo>
                      <a:pt x="47" y="0"/>
                      <a:pt x="47" y="0"/>
                      <a:pt x="47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0" name="Freeform 76"/>
              <p:cNvSpPr>
                <a:spLocks/>
              </p:cNvSpPr>
              <p:nvPr/>
            </p:nvSpPr>
            <p:spPr bwMode="auto">
              <a:xfrm>
                <a:off x="9563100" y="8412163"/>
                <a:ext cx="204788" cy="268288"/>
              </a:xfrm>
              <a:custGeom>
                <a:avLst/>
                <a:gdLst>
                  <a:gd name="T0" fmla="*/ 0 w 48"/>
                  <a:gd name="T1" fmla="*/ 0 h 63"/>
                  <a:gd name="T2" fmla="*/ 6 w 48"/>
                  <a:gd name="T3" fmla="*/ 8 h 63"/>
                  <a:gd name="T4" fmla="*/ 6 w 48"/>
                  <a:gd name="T5" fmla="*/ 9 h 63"/>
                  <a:gd name="T6" fmla="*/ 33 w 48"/>
                  <a:gd name="T7" fmla="*/ 44 h 63"/>
                  <a:gd name="T8" fmla="*/ 33 w 48"/>
                  <a:gd name="T9" fmla="*/ 44 h 63"/>
                  <a:gd name="T10" fmla="*/ 48 w 48"/>
                  <a:gd name="T11" fmla="*/ 63 h 63"/>
                  <a:gd name="T12" fmla="*/ 6 w 48"/>
                  <a:gd name="T13" fmla="*/ 8 h 63"/>
                  <a:gd name="T14" fmla="*/ 6 w 48"/>
                  <a:gd name="T15" fmla="*/ 8 h 63"/>
                  <a:gd name="T16" fmla="*/ 0 w 48"/>
                  <a:gd name="T17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8" h="63">
                    <a:moveTo>
                      <a:pt x="0" y="0"/>
                    </a:moveTo>
                    <a:cubicBezTo>
                      <a:pt x="6" y="8"/>
                      <a:pt x="6" y="8"/>
                      <a:pt x="6" y="8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33" y="44"/>
                      <a:pt x="33" y="44"/>
                      <a:pt x="33" y="44"/>
                    </a:cubicBezTo>
                    <a:cubicBezTo>
                      <a:pt x="33" y="44"/>
                      <a:pt x="33" y="44"/>
                      <a:pt x="33" y="44"/>
                    </a:cubicBezTo>
                    <a:cubicBezTo>
                      <a:pt x="48" y="63"/>
                      <a:pt x="48" y="63"/>
                      <a:pt x="48" y="63"/>
                    </a:cubicBezTo>
                    <a:cubicBezTo>
                      <a:pt x="31" y="41"/>
                      <a:pt x="15" y="20"/>
                      <a:pt x="6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2" y="3"/>
                      <a:pt x="0" y="0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1" name="Freeform 77"/>
              <p:cNvSpPr>
                <a:spLocks/>
              </p:cNvSpPr>
              <p:nvPr/>
            </p:nvSpPr>
            <p:spPr bwMode="auto">
              <a:xfrm>
                <a:off x="9542463" y="7980363"/>
                <a:ext cx="631825" cy="431800"/>
              </a:xfrm>
              <a:custGeom>
                <a:avLst/>
                <a:gdLst>
                  <a:gd name="T0" fmla="*/ 149 w 149"/>
                  <a:gd name="T1" fmla="*/ 0 h 102"/>
                  <a:gd name="T2" fmla="*/ 0 w 149"/>
                  <a:gd name="T3" fmla="*/ 102 h 102"/>
                  <a:gd name="T4" fmla="*/ 149 w 149"/>
                  <a:gd name="T5" fmla="*/ 0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49" h="102">
                    <a:moveTo>
                      <a:pt x="149" y="0"/>
                    </a:moveTo>
                    <a:cubicBezTo>
                      <a:pt x="0" y="102"/>
                      <a:pt x="0" y="102"/>
                      <a:pt x="0" y="102"/>
                    </a:cubicBezTo>
                    <a:cubicBezTo>
                      <a:pt x="41" y="81"/>
                      <a:pt x="139" y="11"/>
                      <a:pt x="149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2" name="Freeform 78"/>
              <p:cNvSpPr>
                <a:spLocks/>
              </p:cNvSpPr>
              <p:nvPr/>
            </p:nvSpPr>
            <p:spPr bwMode="auto">
              <a:xfrm>
                <a:off x="9267825" y="7950201"/>
                <a:ext cx="909638" cy="420688"/>
              </a:xfrm>
              <a:custGeom>
                <a:avLst/>
                <a:gdLst>
                  <a:gd name="T0" fmla="*/ 215 w 215"/>
                  <a:gd name="T1" fmla="*/ 0 h 99"/>
                  <a:gd name="T2" fmla="*/ 215 w 215"/>
                  <a:gd name="T3" fmla="*/ 0 h 99"/>
                  <a:gd name="T4" fmla="*/ 171 w 215"/>
                  <a:gd name="T5" fmla="*/ 13 h 99"/>
                  <a:gd name="T6" fmla="*/ 0 w 215"/>
                  <a:gd name="T7" fmla="*/ 63 h 99"/>
                  <a:gd name="T8" fmla="*/ 34 w 215"/>
                  <a:gd name="T9" fmla="*/ 88 h 99"/>
                  <a:gd name="T10" fmla="*/ 35 w 215"/>
                  <a:gd name="T11" fmla="*/ 89 h 99"/>
                  <a:gd name="T12" fmla="*/ 48 w 215"/>
                  <a:gd name="T13" fmla="*/ 96 h 99"/>
                  <a:gd name="T14" fmla="*/ 58 w 215"/>
                  <a:gd name="T15" fmla="*/ 99 h 99"/>
                  <a:gd name="T16" fmla="*/ 71 w 215"/>
                  <a:gd name="T17" fmla="*/ 90 h 99"/>
                  <a:gd name="T18" fmla="*/ 215 w 215"/>
                  <a:gd name="T19" fmla="*/ 0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5" h="99">
                    <a:moveTo>
                      <a:pt x="215" y="0"/>
                    </a:moveTo>
                    <a:cubicBezTo>
                      <a:pt x="215" y="0"/>
                      <a:pt x="215" y="0"/>
                      <a:pt x="215" y="0"/>
                    </a:cubicBezTo>
                    <a:cubicBezTo>
                      <a:pt x="171" y="13"/>
                      <a:pt x="171" y="13"/>
                      <a:pt x="171" y="13"/>
                    </a:cubicBezTo>
                    <a:cubicBezTo>
                      <a:pt x="0" y="63"/>
                      <a:pt x="0" y="63"/>
                      <a:pt x="0" y="63"/>
                    </a:cubicBezTo>
                    <a:cubicBezTo>
                      <a:pt x="11" y="70"/>
                      <a:pt x="23" y="81"/>
                      <a:pt x="34" y="88"/>
                    </a:cubicBezTo>
                    <a:cubicBezTo>
                      <a:pt x="34" y="88"/>
                      <a:pt x="34" y="89"/>
                      <a:pt x="35" y="89"/>
                    </a:cubicBezTo>
                    <a:cubicBezTo>
                      <a:pt x="39" y="92"/>
                      <a:pt x="43" y="94"/>
                      <a:pt x="48" y="96"/>
                    </a:cubicBezTo>
                    <a:cubicBezTo>
                      <a:pt x="53" y="98"/>
                      <a:pt x="56" y="99"/>
                      <a:pt x="58" y="99"/>
                    </a:cubicBezTo>
                    <a:cubicBezTo>
                      <a:pt x="62" y="99"/>
                      <a:pt x="63" y="96"/>
                      <a:pt x="71" y="90"/>
                    </a:cubicBezTo>
                    <a:cubicBezTo>
                      <a:pt x="104" y="63"/>
                      <a:pt x="177" y="17"/>
                      <a:pt x="215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67" name="Freeform 79"/>
            <p:cNvSpPr>
              <a:spLocks noEditPoints="1"/>
            </p:cNvSpPr>
            <p:nvPr/>
          </p:nvSpPr>
          <p:spPr bwMode="auto">
            <a:xfrm>
              <a:off x="10826419" y="2965377"/>
              <a:ext cx="228600" cy="276225"/>
            </a:xfrm>
            <a:custGeom>
              <a:avLst/>
              <a:gdLst>
                <a:gd name="T0" fmla="*/ 16 w 54"/>
                <a:gd name="T1" fmla="*/ 45 h 65"/>
                <a:gd name="T2" fmla="*/ 0 w 54"/>
                <a:gd name="T3" fmla="*/ 65 h 65"/>
                <a:gd name="T4" fmla="*/ 16 w 54"/>
                <a:gd name="T5" fmla="*/ 45 h 65"/>
                <a:gd name="T6" fmla="*/ 54 w 54"/>
                <a:gd name="T7" fmla="*/ 0 h 65"/>
                <a:gd name="T8" fmla="*/ 16 w 54"/>
                <a:gd name="T9" fmla="*/ 45 h 65"/>
                <a:gd name="T10" fmla="*/ 54 w 54"/>
                <a:gd name="T11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4" h="65">
                  <a:moveTo>
                    <a:pt x="16" y="45"/>
                  </a:moveTo>
                  <a:cubicBezTo>
                    <a:pt x="0" y="65"/>
                    <a:pt x="0" y="65"/>
                    <a:pt x="0" y="65"/>
                  </a:cubicBezTo>
                  <a:cubicBezTo>
                    <a:pt x="6" y="58"/>
                    <a:pt x="11" y="52"/>
                    <a:pt x="16" y="45"/>
                  </a:cubicBezTo>
                  <a:moveTo>
                    <a:pt x="54" y="0"/>
                  </a:moveTo>
                  <a:cubicBezTo>
                    <a:pt x="39" y="13"/>
                    <a:pt x="28" y="29"/>
                    <a:pt x="16" y="45"/>
                  </a:cubicBezTo>
                  <a:cubicBezTo>
                    <a:pt x="54" y="0"/>
                    <a:pt x="54" y="0"/>
                    <a:pt x="54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80"/>
            <p:cNvSpPr>
              <a:spLocks noEditPoints="1"/>
            </p:cNvSpPr>
            <p:nvPr/>
          </p:nvSpPr>
          <p:spPr bwMode="auto">
            <a:xfrm>
              <a:off x="11191544" y="2863777"/>
              <a:ext cx="236538" cy="246063"/>
            </a:xfrm>
            <a:custGeom>
              <a:avLst/>
              <a:gdLst>
                <a:gd name="T0" fmla="*/ 0 w 56"/>
                <a:gd name="T1" fmla="*/ 58 h 58"/>
                <a:gd name="T2" fmla="*/ 0 w 56"/>
                <a:gd name="T3" fmla="*/ 58 h 58"/>
                <a:gd name="T4" fmla="*/ 0 w 56"/>
                <a:gd name="T5" fmla="*/ 58 h 58"/>
                <a:gd name="T6" fmla="*/ 0 w 56"/>
                <a:gd name="T7" fmla="*/ 58 h 58"/>
                <a:gd name="T8" fmla="*/ 38 w 56"/>
                <a:gd name="T9" fmla="*/ 19 h 58"/>
                <a:gd name="T10" fmla="*/ 1 w 56"/>
                <a:gd name="T11" fmla="*/ 58 h 58"/>
                <a:gd name="T12" fmla="*/ 1 w 56"/>
                <a:gd name="T13" fmla="*/ 58 h 58"/>
                <a:gd name="T14" fmla="*/ 41 w 56"/>
                <a:gd name="T15" fmla="*/ 21 h 58"/>
                <a:gd name="T16" fmla="*/ 38 w 56"/>
                <a:gd name="T17" fmla="*/ 19 h 58"/>
                <a:gd name="T18" fmla="*/ 56 w 56"/>
                <a:gd name="T19" fmla="*/ 0 h 58"/>
                <a:gd name="T20" fmla="*/ 56 w 56"/>
                <a:gd name="T21" fmla="*/ 0 h 58"/>
                <a:gd name="T22" fmla="*/ 56 w 56"/>
                <a:gd name="T23" fmla="*/ 0 h 58"/>
                <a:gd name="T24" fmla="*/ 56 w 56"/>
                <a:gd name="T25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" h="58">
                  <a:moveTo>
                    <a:pt x="0" y="58"/>
                  </a:moveTo>
                  <a:cubicBezTo>
                    <a:pt x="0" y="58"/>
                    <a:pt x="0" y="58"/>
                    <a:pt x="0" y="58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58"/>
                    <a:pt x="0" y="58"/>
                    <a:pt x="0" y="58"/>
                  </a:cubicBezTo>
                  <a:moveTo>
                    <a:pt x="38" y="19"/>
                  </a:moveTo>
                  <a:cubicBezTo>
                    <a:pt x="1" y="58"/>
                    <a:pt x="1" y="58"/>
                    <a:pt x="1" y="58"/>
                  </a:cubicBezTo>
                  <a:cubicBezTo>
                    <a:pt x="1" y="58"/>
                    <a:pt x="1" y="58"/>
                    <a:pt x="1" y="58"/>
                  </a:cubicBezTo>
                  <a:cubicBezTo>
                    <a:pt x="13" y="46"/>
                    <a:pt x="29" y="34"/>
                    <a:pt x="41" y="21"/>
                  </a:cubicBezTo>
                  <a:cubicBezTo>
                    <a:pt x="38" y="19"/>
                    <a:pt x="38" y="19"/>
                    <a:pt x="38" y="19"/>
                  </a:cubicBezTo>
                  <a:moveTo>
                    <a:pt x="56" y="0"/>
                  </a:moveTo>
                  <a:cubicBezTo>
                    <a:pt x="56" y="0"/>
                    <a:pt x="56" y="0"/>
                    <a:pt x="56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56" y="0"/>
                    <a:pt x="56" y="0"/>
                    <a:pt x="56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81"/>
            <p:cNvSpPr>
              <a:spLocks/>
            </p:cNvSpPr>
            <p:nvPr/>
          </p:nvSpPr>
          <p:spPr bwMode="auto">
            <a:xfrm>
              <a:off x="11055019" y="2962202"/>
              <a:ext cx="139700" cy="147638"/>
            </a:xfrm>
            <a:custGeom>
              <a:avLst/>
              <a:gdLst>
                <a:gd name="T0" fmla="*/ 0 w 33"/>
                <a:gd name="T1" fmla="*/ 0 h 35"/>
                <a:gd name="T2" fmla="*/ 32 w 33"/>
                <a:gd name="T3" fmla="*/ 35 h 35"/>
                <a:gd name="T4" fmla="*/ 32 w 33"/>
                <a:gd name="T5" fmla="*/ 35 h 35"/>
                <a:gd name="T6" fmla="*/ 33 w 33"/>
                <a:gd name="T7" fmla="*/ 35 h 35"/>
                <a:gd name="T8" fmla="*/ 33 w 33"/>
                <a:gd name="T9" fmla="*/ 35 h 35"/>
                <a:gd name="T10" fmla="*/ 33 w 33"/>
                <a:gd name="T11" fmla="*/ 35 h 35"/>
                <a:gd name="T12" fmla="*/ 0 w 33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" h="35">
                  <a:moveTo>
                    <a:pt x="0" y="0"/>
                  </a:move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0" y="29"/>
                    <a:pt x="7" y="6"/>
                    <a:pt x="0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82"/>
            <p:cNvSpPr>
              <a:spLocks/>
            </p:cNvSpPr>
            <p:nvPr/>
          </p:nvSpPr>
          <p:spPr bwMode="auto">
            <a:xfrm>
              <a:off x="11288381" y="2863777"/>
              <a:ext cx="152400" cy="131763"/>
            </a:xfrm>
            <a:custGeom>
              <a:avLst/>
              <a:gdLst>
                <a:gd name="T0" fmla="*/ 33 w 36"/>
                <a:gd name="T1" fmla="*/ 0 h 31"/>
                <a:gd name="T2" fmla="*/ 33 w 36"/>
                <a:gd name="T3" fmla="*/ 0 h 31"/>
                <a:gd name="T4" fmla="*/ 33 w 36"/>
                <a:gd name="T5" fmla="*/ 0 h 31"/>
                <a:gd name="T6" fmla="*/ 0 w 36"/>
                <a:gd name="T7" fmla="*/ 10 h 31"/>
                <a:gd name="T8" fmla="*/ 15 w 36"/>
                <a:gd name="T9" fmla="*/ 19 h 31"/>
                <a:gd name="T10" fmla="*/ 18 w 36"/>
                <a:gd name="T11" fmla="*/ 21 h 31"/>
                <a:gd name="T12" fmla="*/ 35 w 36"/>
                <a:gd name="T13" fmla="*/ 31 h 31"/>
                <a:gd name="T14" fmla="*/ 33 w 36"/>
                <a:gd name="T1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" h="31">
                  <a:moveTo>
                    <a:pt x="33" y="0"/>
                  </a:moveTo>
                  <a:cubicBezTo>
                    <a:pt x="33" y="0"/>
                    <a:pt x="33" y="0"/>
                    <a:pt x="33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22" y="4"/>
                    <a:pt x="11" y="6"/>
                    <a:pt x="0" y="10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35" y="31"/>
                    <a:pt x="35" y="31"/>
                    <a:pt x="35" y="31"/>
                  </a:cubicBezTo>
                  <a:cubicBezTo>
                    <a:pt x="33" y="21"/>
                    <a:pt x="36" y="9"/>
                    <a:pt x="33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83"/>
            <p:cNvSpPr>
              <a:spLocks/>
            </p:cNvSpPr>
            <p:nvPr/>
          </p:nvSpPr>
          <p:spPr bwMode="auto">
            <a:xfrm>
              <a:off x="10780381" y="2693914"/>
              <a:ext cx="46038" cy="674688"/>
            </a:xfrm>
            <a:custGeom>
              <a:avLst/>
              <a:gdLst>
                <a:gd name="T0" fmla="*/ 0 w 11"/>
                <a:gd name="T1" fmla="*/ 0 h 159"/>
                <a:gd name="T2" fmla="*/ 5 w 11"/>
                <a:gd name="T3" fmla="*/ 159 h 159"/>
                <a:gd name="T4" fmla="*/ 0 w 11"/>
                <a:gd name="T5" fmla="*/ 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159">
                  <a:moveTo>
                    <a:pt x="0" y="0"/>
                  </a:moveTo>
                  <a:cubicBezTo>
                    <a:pt x="5" y="159"/>
                    <a:pt x="5" y="159"/>
                    <a:pt x="5" y="159"/>
                  </a:cubicBezTo>
                  <a:cubicBezTo>
                    <a:pt x="5" y="104"/>
                    <a:pt x="11" y="53"/>
                    <a:pt x="0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84"/>
            <p:cNvSpPr>
              <a:spLocks/>
            </p:cNvSpPr>
            <p:nvPr/>
          </p:nvSpPr>
          <p:spPr bwMode="auto">
            <a:xfrm>
              <a:off x="10805781" y="3363839"/>
              <a:ext cx="766763" cy="4763"/>
            </a:xfrm>
            <a:custGeom>
              <a:avLst/>
              <a:gdLst>
                <a:gd name="T0" fmla="*/ 181 w 181"/>
                <a:gd name="T1" fmla="*/ 0 h 1"/>
                <a:gd name="T2" fmla="*/ 0 w 181"/>
                <a:gd name="T3" fmla="*/ 1 h 1"/>
                <a:gd name="T4" fmla="*/ 113 w 181"/>
                <a:gd name="T5" fmla="*/ 1 h 1"/>
                <a:gd name="T6" fmla="*/ 181 w 18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1">
                  <a:moveTo>
                    <a:pt x="181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35" y="1"/>
                    <a:pt x="74" y="1"/>
                    <a:pt x="113" y="1"/>
                  </a:cubicBezTo>
                  <a:cubicBezTo>
                    <a:pt x="137" y="1"/>
                    <a:pt x="160" y="1"/>
                    <a:pt x="181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85"/>
            <p:cNvSpPr>
              <a:spLocks noEditPoints="1"/>
            </p:cNvSpPr>
            <p:nvPr/>
          </p:nvSpPr>
          <p:spPr bwMode="auto">
            <a:xfrm>
              <a:off x="8983331" y="1658864"/>
              <a:ext cx="731838" cy="1063625"/>
            </a:xfrm>
            <a:custGeom>
              <a:avLst/>
              <a:gdLst>
                <a:gd name="T0" fmla="*/ 6 w 173"/>
                <a:gd name="T1" fmla="*/ 210 h 251"/>
                <a:gd name="T2" fmla="*/ 12 w 173"/>
                <a:gd name="T3" fmla="*/ 209 h 251"/>
                <a:gd name="T4" fmla="*/ 16 w 173"/>
                <a:gd name="T5" fmla="*/ 201 h 251"/>
                <a:gd name="T6" fmla="*/ 16 w 173"/>
                <a:gd name="T7" fmla="*/ 191 h 251"/>
                <a:gd name="T8" fmla="*/ 88 w 173"/>
                <a:gd name="T9" fmla="*/ 182 h 251"/>
                <a:gd name="T10" fmla="*/ 13 w 173"/>
                <a:gd name="T11" fmla="*/ 188 h 251"/>
                <a:gd name="T12" fmla="*/ 71 w 173"/>
                <a:gd name="T13" fmla="*/ 182 h 251"/>
                <a:gd name="T14" fmla="*/ 84 w 173"/>
                <a:gd name="T15" fmla="*/ 175 h 251"/>
                <a:gd name="T16" fmla="*/ 80 w 173"/>
                <a:gd name="T17" fmla="*/ 181 h 251"/>
                <a:gd name="T18" fmla="*/ 19 w 173"/>
                <a:gd name="T19" fmla="*/ 177 h 251"/>
                <a:gd name="T20" fmla="*/ 36 w 173"/>
                <a:gd name="T21" fmla="*/ 178 h 251"/>
                <a:gd name="T22" fmla="*/ 32 w 173"/>
                <a:gd name="T23" fmla="*/ 161 h 251"/>
                <a:gd name="T24" fmla="*/ 36 w 173"/>
                <a:gd name="T25" fmla="*/ 172 h 251"/>
                <a:gd name="T26" fmla="*/ 38 w 173"/>
                <a:gd name="T27" fmla="*/ 166 h 251"/>
                <a:gd name="T28" fmla="*/ 53 w 173"/>
                <a:gd name="T29" fmla="*/ 157 h 251"/>
                <a:gd name="T30" fmla="*/ 80 w 173"/>
                <a:gd name="T31" fmla="*/ 237 h 251"/>
                <a:gd name="T32" fmla="*/ 67 w 173"/>
                <a:gd name="T33" fmla="*/ 241 h 251"/>
                <a:gd name="T34" fmla="*/ 18 w 173"/>
                <a:gd name="T35" fmla="*/ 207 h 251"/>
                <a:gd name="T36" fmla="*/ 91 w 173"/>
                <a:gd name="T37" fmla="*/ 172 h 251"/>
                <a:gd name="T38" fmla="*/ 37 w 173"/>
                <a:gd name="T39" fmla="*/ 155 h 251"/>
                <a:gd name="T40" fmla="*/ 45 w 173"/>
                <a:gd name="T41" fmla="*/ 153 h 251"/>
                <a:gd name="T42" fmla="*/ 45 w 173"/>
                <a:gd name="T43" fmla="*/ 158 h 251"/>
                <a:gd name="T44" fmla="*/ 97 w 173"/>
                <a:gd name="T45" fmla="*/ 126 h 251"/>
                <a:gd name="T46" fmla="*/ 94 w 173"/>
                <a:gd name="T47" fmla="*/ 117 h 251"/>
                <a:gd name="T48" fmla="*/ 102 w 173"/>
                <a:gd name="T49" fmla="*/ 129 h 251"/>
                <a:gd name="T50" fmla="*/ 101 w 173"/>
                <a:gd name="T51" fmla="*/ 117 h 251"/>
                <a:gd name="T52" fmla="*/ 94 w 173"/>
                <a:gd name="T53" fmla="*/ 114 h 251"/>
                <a:gd name="T54" fmla="*/ 94 w 173"/>
                <a:gd name="T55" fmla="*/ 100 h 251"/>
                <a:gd name="T56" fmla="*/ 90 w 173"/>
                <a:gd name="T57" fmla="*/ 105 h 251"/>
                <a:gd name="T58" fmla="*/ 86 w 173"/>
                <a:gd name="T59" fmla="*/ 87 h 251"/>
                <a:gd name="T60" fmla="*/ 74 w 173"/>
                <a:gd name="T61" fmla="*/ 68 h 251"/>
                <a:gd name="T62" fmla="*/ 66 w 173"/>
                <a:gd name="T63" fmla="*/ 65 h 251"/>
                <a:gd name="T64" fmla="*/ 58 w 173"/>
                <a:gd name="T65" fmla="*/ 65 h 251"/>
                <a:gd name="T66" fmla="*/ 42 w 173"/>
                <a:gd name="T67" fmla="*/ 48 h 251"/>
                <a:gd name="T68" fmla="*/ 45 w 173"/>
                <a:gd name="T69" fmla="*/ 55 h 251"/>
                <a:gd name="T70" fmla="*/ 41 w 173"/>
                <a:gd name="T71" fmla="*/ 52 h 251"/>
                <a:gd name="T72" fmla="*/ 48 w 173"/>
                <a:gd name="T73" fmla="*/ 47 h 251"/>
                <a:gd name="T74" fmla="*/ 45 w 173"/>
                <a:gd name="T75" fmla="*/ 40 h 251"/>
                <a:gd name="T76" fmla="*/ 67 w 173"/>
                <a:gd name="T77" fmla="*/ 23 h 251"/>
                <a:gd name="T78" fmla="*/ 51 w 173"/>
                <a:gd name="T79" fmla="*/ 25 h 251"/>
                <a:gd name="T80" fmla="*/ 60 w 173"/>
                <a:gd name="T81" fmla="*/ 21 h 251"/>
                <a:gd name="T82" fmla="*/ 70 w 173"/>
                <a:gd name="T83" fmla="*/ 9 h 251"/>
                <a:gd name="T84" fmla="*/ 56 w 173"/>
                <a:gd name="T85" fmla="*/ 14 h 251"/>
                <a:gd name="T86" fmla="*/ 77 w 173"/>
                <a:gd name="T87" fmla="*/ 4 h 251"/>
                <a:gd name="T88" fmla="*/ 57 w 173"/>
                <a:gd name="T89" fmla="*/ 8 h 251"/>
                <a:gd name="T90" fmla="*/ 38 w 173"/>
                <a:gd name="T91" fmla="*/ 53 h 251"/>
                <a:gd name="T92" fmla="*/ 59 w 173"/>
                <a:gd name="T93" fmla="*/ 72 h 251"/>
                <a:gd name="T94" fmla="*/ 90 w 173"/>
                <a:gd name="T95" fmla="*/ 144 h 251"/>
                <a:gd name="T96" fmla="*/ 64 w 173"/>
                <a:gd name="T97" fmla="*/ 167 h 251"/>
                <a:gd name="T98" fmla="*/ 52 w 173"/>
                <a:gd name="T99" fmla="*/ 149 h 251"/>
                <a:gd name="T100" fmla="*/ 6 w 173"/>
                <a:gd name="T101" fmla="*/ 196 h 251"/>
                <a:gd name="T102" fmla="*/ 58 w 173"/>
                <a:gd name="T103" fmla="*/ 244 h 251"/>
                <a:gd name="T104" fmla="*/ 74 w 173"/>
                <a:gd name="T105" fmla="*/ 250 h 251"/>
                <a:gd name="T106" fmla="*/ 86 w 173"/>
                <a:gd name="T107" fmla="*/ 249 h 251"/>
                <a:gd name="T108" fmla="*/ 95 w 173"/>
                <a:gd name="T109" fmla="*/ 176 h 251"/>
                <a:gd name="T110" fmla="*/ 99 w 173"/>
                <a:gd name="T111" fmla="*/ 11 h 251"/>
                <a:gd name="T112" fmla="*/ 84 w 173"/>
                <a:gd name="T113" fmla="*/ 207 h 251"/>
                <a:gd name="T114" fmla="*/ 150 w 173"/>
                <a:gd name="T115" fmla="*/ 57 h 251"/>
                <a:gd name="T116" fmla="*/ 101 w 173"/>
                <a:gd name="T117" fmla="*/ 6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73" h="251">
                  <a:moveTo>
                    <a:pt x="6" y="210"/>
                  </a:moveTo>
                  <a:cubicBezTo>
                    <a:pt x="6" y="210"/>
                    <a:pt x="5" y="209"/>
                    <a:pt x="4" y="208"/>
                  </a:cubicBezTo>
                  <a:cubicBezTo>
                    <a:pt x="3" y="207"/>
                    <a:pt x="3" y="206"/>
                    <a:pt x="4" y="204"/>
                  </a:cubicBezTo>
                  <a:cubicBezTo>
                    <a:pt x="6" y="205"/>
                    <a:pt x="8" y="205"/>
                    <a:pt x="10" y="206"/>
                  </a:cubicBezTo>
                  <a:cubicBezTo>
                    <a:pt x="9" y="207"/>
                    <a:pt x="9" y="207"/>
                    <a:pt x="8" y="208"/>
                  </a:cubicBezTo>
                  <a:cubicBezTo>
                    <a:pt x="7" y="208"/>
                    <a:pt x="6" y="209"/>
                    <a:pt x="6" y="210"/>
                  </a:cubicBezTo>
                  <a:moveTo>
                    <a:pt x="12" y="209"/>
                  </a:moveTo>
                  <a:cubicBezTo>
                    <a:pt x="11" y="209"/>
                    <a:pt x="11" y="209"/>
                    <a:pt x="11" y="209"/>
                  </a:cubicBezTo>
                  <a:cubicBezTo>
                    <a:pt x="13" y="207"/>
                    <a:pt x="15" y="206"/>
                    <a:pt x="17" y="204"/>
                  </a:cubicBezTo>
                  <a:cubicBezTo>
                    <a:pt x="17" y="204"/>
                    <a:pt x="17" y="204"/>
                    <a:pt x="17" y="204"/>
                  </a:cubicBezTo>
                  <a:cubicBezTo>
                    <a:pt x="16" y="205"/>
                    <a:pt x="16" y="205"/>
                    <a:pt x="16" y="205"/>
                  </a:cubicBezTo>
                  <a:cubicBezTo>
                    <a:pt x="15" y="206"/>
                    <a:pt x="14" y="208"/>
                    <a:pt x="12" y="209"/>
                  </a:cubicBezTo>
                  <a:moveTo>
                    <a:pt x="12" y="204"/>
                  </a:moveTo>
                  <a:cubicBezTo>
                    <a:pt x="10" y="203"/>
                    <a:pt x="8" y="203"/>
                    <a:pt x="6" y="202"/>
                  </a:cubicBezTo>
                  <a:cubicBezTo>
                    <a:pt x="6" y="201"/>
                    <a:pt x="7" y="200"/>
                    <a:pt x="8" y="199"/>
                  </a:cubicBezTo>
                  <a:cubicBezTo>
                    <a:pt x="8" y="199"/>
                    <a:pt x="8" y="199"/>
                    <a:pt x="8" y="199"/>
                  </a:cubicBezTo>
                  <a:cubicBezTo>
                    <a:pt x="8" y="199"/>
                    <a:pt x="8" y="199"/>
                    <a:pt x="8" y="199"/>
                  </a:cubicBezTo>
                  <a:cubicBezTo>
                    <a:pt x="11" y="199"/>
                    <a:pt x="14" y="200"/>
                    <a:pt x="16" y="201"/>
                  </a:cubicBezTo>
                  <a:cubicBezTo>
                    <a:pt x="15" y="202"/>
                    <a:pt x="13" y="203"/>
                    <a:pt x="12" y="204"/>
                  </a:cubicBezTo>
                  <a:moveTo>
                    <a:pt x="19" y="199"/>
                  </a:moveTo>
                  <a:cubicBezTo>
                    <a:pt x="15" y="198"/>
                    <a:pt x="12" y="197"/>
                    <a:pt x="9" y="196"/>
                  </a:cubicBezTo>
                  <a:cubicBezTo>
                    <a:pt x="10" y="195"/>
                    <a:pt x="10" y="193"/>
                    <a:pt x="11" y="191"/>
                  </a:cubicBezTo>
                  <a:cubicBezTo>
                    <a:pt x="12" y="190"/>
                    <a:pt x="12" y="190"/>
                    <a:pt x="12" y="190"/>
                  </a:cubicBezTo>
                  <a:cubicBezTo>
                    <a:pt x="13" y="191"/>
                    <a:pt x="14" y="191"/>
                    <a:pt x="16" y="191"/>
                  </a:cubicBezTo>
                  <a:cubicBezTo>
                    <a:pt x="18" y="192"/>
                    <a:pt x="20" y="193"/>
                    <a:pt x="22" y="194"/>
                  </a:cubicBezTo>
                  <a:cubicBezTo>
                    <a:pt x="23" y="194"/>
                    <a:pt x="23" y="194"/>
                    <a:pt x="23" y="194"/>
                  </a:cubicBezTo>
                  <a:cubicBezTo>
                    <a:pt x="22" y="195"/>
                    <a:pt x="22" y="196"/>
                    <a:pt x="21" y="197"/>
                  </a:cubicBezTo>
                  <a:cubicBezTo>
                    <a:pt x="20" y="197"/>
                    <a:pt x="19" y="198"/>
                    <a:pt x="19" y="199"/>
                  </a:cubicBezTo>
                  <a:moveTo>
                    <a:pt x="78" y="192"/>
                  </a:moveTo>
                  <a:cubicBezTo>
                    <a:pt x="80" y="188"/>
                    <a:pt x="84" y="185"/>
                    <a:pt x="88" y="182"/>
                  </a:cubicBezTo>
                  <a:cubicBezTo>
                    <a:pt x="87" y="182"/>
                    <a:pt x="87" y="183"/>
                    <a:pt x="87" y="183"/>
                  </a:cubicBezTo>
                  <a:cubicBezTo>
                    <a:pt x="85" y="187"/>
                    <a:pt x="81" y="189"/>
                    <a:pt x="78" y="192"/>
                  </a:cubicBezTo>
                  <a:moveTo>
                    <a:pt x="24" y="192"/>
                  </a:moveTo>
                  <a:cubicBezTo>
                    <a:pt x="24" y="192"/>
                    <a:pt x="24" y="192"/>
                    <a:pt x="23" y="191"/>
                  </a:cubicBezTo>
                  <a:cubicBezTo>
                    <a:pt x="21" y="191"/>
                    <a:pt x="20" y="190"/>
                    <a:pt x="18" y="189"/>
                  </a:cubicBezTo>
                  <a:cubicBezTo>
                    <a:pt x="16" y="189"/>
                    <a:pt x="15" y="188"/>
                    <a:pt x="13" y="188"/>
                  </a:cubicBezTo>
                  <a:cubicBezTo>
                    <a:pt x="14" y="186"/>
                    <a:pt x="15" y="184"/>
                    <a:pt x="16" y="182"/>
                  </a:cubicBezTo>
                  <a:cubicBezTo>
                    <a:pt x="16" y="181"/>
                    <a:pt x="17" y="180"/>
                    <a:pt x="17" y="180"/>
                  </a:cubicBezTo>
                  <a:cubicBezTo>
                    <a:pt x="21" y="182"/>
                    <a:pt x="25" y="183"/>
                    <a:pt x="29" y="185"/>
                  </a:cubicBezTo>
                  <a:cubicBezTo>
                    <a:pt x="28" y="186"/>
                    <a:pt x="27" y="188"/>
                    <a:pt x="27" y="189"/>
                  </a:cubicBezTo>
                  <a:cubicBezTo>
                    <a:pt x="26" y="190"/>
                    <a:pt x="25" y="191"/>
                    <a:pt x="24" y="192"/>
                  </a:cubicBezTo>
                  <a:moveTo>
                    <a:pt x="71" y="182"/>
                  </a:moveTo>
                  <a:cubicBezTo>
                    <a:pt x="71" y="181"/>
                    <a:pt x="71" y="181"/>
                    <a:pt x="71" y="181"/>
                  </a:cubicBezTo>
                  <a:cubicBezTo>
                    <a:pt x="71" y="181"/>
                    <a:pt x="72" y="180"/>
                    <a:pt x="73" y="180"/>
                  </a:cubicBezTo>
                  <a:cubicBezTo>
                    <a:pt x="73" y="179"/>
                    <a:pt x="74" y="179"/>
                    <a:pt x="74" y="178"/>
                  </a:cubicBezTo>
                  <a:cubicBezTo>
                    <a:pt x="74" y="179"/>
                    <a:pt x="73" y="180"/>
                    <a:pt x="72" y="181"/>
                  </a:cubicBezTo>
                  <a:cubicBezTo>
                    <a:pt x="72" y="182"/>
                    <a:pt x="71" y="182"/>
                    <a:pt x="71" y="182"/>
                  </a:cubicBezTo>
                  <a:moveTo>
                    <a:pt x="84" y="175"/>
                  </a:moveTo>
                  <a:cubicBezTo>
                    <a:pt x="84" y="175"/>
                    <a:pt x="85" y="175"/>
                    <a:pt x="85" y="175"/>
                  </a:cubicBezTo>
                  <a:cubicBezTo>
                    <a:pt x="86" y="174"/>
                    <a:pt x="86" y="173"/>
                    <a:pt x="87" y="172"/>
                  </a:cubicBezTo>
                  <a:cubicBezTo>
                    <a:pt x="87" y="172"/>
                    <a:pt x="87" y="172"/>
                    <a:pt x="87" y="172"/>
                  </a:cubicBezTo>
                  <a:cubicBezTo>
                    <a:pt x="86" y="174"/>
                    <a:pt x="85" y="175"/>
                    <a:pt x="84" y="177"/>
                  </a:cubicBezTo>
                  <a:cubicBezTo>
                    <a:pt x="84" y="178"/>
                    <a:pt x="83" y="179"/>
                    <a:pt x="82" y="179"/>
                  </a:cubicBezTo>
                  <a:cubicBezTo>
                    <a:pt x="82" y="180"/>
                    <a:pt x="81" y="181"/>
                    <a:pt x="80" y="181"/>
                  </a:cubicBezTo>
                  <a:cubicBezTo>
                    <a:pt x="80" y="182"/>
                    <a:pt x="79" y="183"/>
                    <a:pt x="78" y="183"/>
                  </a:cubicBezTo>
                  <a:cubicBezTo>
                    <a:pt x="79" y="182"/>
                    <a:pt x="80" y="180"/>
                    <a:pt x="81" y="178"/>
                  </a:cubicBezTo>
                  <a:cubicBezTo>
                    <a:pt x="82" y="177"/>
                    <a:pt x="83" y="176"/>
                    <a:pt x="84" y="175"/>
                  </a:cubicBezTo>
                  <a:cubicBezTo>
                    <a:pt x="84" y="175"/>
                    <a:pt x="84" y="175"/>
                    <a:pt x="84" y="175"/>
                  </a:cubicBezTo>
                  <a:moveTo>
                    <a:pt x="31" y="182"/>
                  </a:moveTo>
                  <a:cubicBezTo>
                    <a:pt x="27" y="181"/>
                    <a:pt x="22" y="180"/>
                    <a:pt x="19" y="177"/>
                  </a:cubicBezTo>
                  <a:cubicBezTo>
                    <a:pt x="20" y="175"/>
                    <a:pt x="22" y="173"/>
                    <a:pt x="24" y="171"/>
                  </a:cubicBezTo>
                  <a:cubicBezTo>
                    <a:pt x="27" y="172"/>
                    <a:pt x="29" y="173"/>
                    <a:pt x="31" y="174"/>
                  </a:cubicBezTo>
                  <a:cubicBezTo>
                    <a:pt x="32" y="175"/>
                    <a:pt x="33" y="175"/>
                    <a:pt x="34" y="175"/>
                  </a:cubicBezTo>
                  <a:cubicBezTo>
                    <a:pt x="34" y="176"/>
                    <a:pt x="34" y="176"/>
                    <a:pt x="34" y="176"/>
                  </a:cubicBezTo>
                  <a:cubicBezTo>
                    <a:pt x="33" y="178"/>
                    <a:pt x="32" y="180"/>
                    <a:pt x="31" y="182"/>
                  </a:cubicBezTo>
                  <a:moveTo>
                    <a:pt x="36" y="178"/>
                  </a:moveTo>
                  <a:cubicBezTo>
                    <a:pt x="38" y="175"/>
                    <a:pt x="39" y="172"/>
                    <a:pt x="41" y="169"/>
                  </a:cubicBezTo>
                  <a:cubicBezTo>
                    <a:pt x="40" y="171"/>
                    <a:pt x="39" y="172"/>
                    <a:pt x="39" y="174"/>
                  </a:cubicBezTo>
                  <a:cubicBezTo>
                    <a:pt x="38" y="175"/>
                    <a:pt x="37" y="177"/>
                    <a:pt x="36" y="178"/>
                  </a:cubicBezTo>
                  <a:moveTo>
                    <a:pt x="38" y="166"/>
                  </a:moveTo>
                  <a:cubicBezTo>
                    <a:pt x="40" y="166"/>
                    <a:pt x="40" y="164"/>
                    <a:pt x="38" y="164"/>
                  </a:cubicBezTo>
                  <a:cubicBezTo>
                    <a:pt x="36" y="163"/>
                    <a:pt x="34" y="163"/>
                    <a:pt x="32" y="161"/>
                  </a:cubicBezTo>
                  <a:cubicBezTo>
                    <a:pt x="32" y="161"/>
                    <a:pt x="32" y="161"/>
                    <a:pt x="32" y="161"/>
                  </a:cubicBezTo>
                  <a:cubicBezTo>
                    <a:pt x="33" y="160"/>
                    <a:pt x="34" y="158"/>
                    <a:pt x="35" y="157"/>
                  </a:cubicBezTo>
                  <a:cubicBezTo>
                    <a:pt x="35" y="157"/>
                    <a:pt x="35" y="158"/>
                    <a:pt x="36" y="158"/>
                  </a:cubicBezTo>
                  <a:cubicBezTo>
                    <a:pt x="38" y="159"/>
                    <a:pt x="41" y="160"/>
                    <a:pt x="44" y="160"/>
                  </a:cubicBezTo>
                  <a:cubicBezTo>
                    <a:pt x="44" y="160"/>
                    <a:pt x="44" y="160"/>
                    <a:pt x="44" y="160"/>
                  </a:cubicBezTo>
                  <a:cubicBezTo>
                    <a:pt x="41" y="164"/>
                    <a:pt x="38" y="168"/>
                    <a:pt x="36" y="172"/>
                  </a:cubicBezTo>
                  <a:cubicBezTo>
                    <a:pt x="36" y="172"/>
                    <a:pt x="36" y="172"/>
                    <a:pt x="36" y="172"/>
                  </a:cubicBezTo>
                  <a:cubicBezTo>
                    <a:pt x="36" y="173"/>
                    <a:pt x="35" y="173"/>
                    <a:pt x="35" y="173"/>
                  </a:cubicBezTo>
                  <a:cubicBezTo>
                    <a:pt x="34" y="173"/>
                    <a:pt x="32" y="171"/>
                    <a:pt x="31" y="171"/>
                  </a:cubicBezTo>
                  <a:cubicBezTo>
                    <a:pt x="29" y="170"/>
                    <a:pt x="28" y="169"/>
                    <a:pt x="26" y="169"/>
                  </a:cubicBezTo>
                  <a:cubicBezTo>
                    <a:pt x="27" y="167"/>
                    <a:pt x="29" y="165"/>
                    <a:pt x="30" y="163"/>
                  </a:cubicBezTo>
                  <a:cubicBezTo>
                    <a:pt x="32" y="165"/>
                    <a:pt x="35" y="166"/>
                    <a:pt x="38" y="166"/>
                  </a:cubicBezTo>
                  <a:cubicBezTo>
                    <a:pt x="38" y="166"/>
                    <a:pt x="38" y="166"/>
                    <a:pt x="38" y="166"/>
                  </a:cubicBezTo>
                  <a:moveTo>
                    <a:pt x="19" y="207"/>
                  </a:moveTo>
                  <a:cubicBezTo>
                    <a:pt x="20" y="207"/>
                    <a:pt x="21" y="207"/>
                    <a:pt x="22" y="206"/>
                  </a:cubicBezTo>
                  <a:cubicBezTo>
                    <a:pt x="26" y="195"/>
                    <a:pt x="36" y="188"/>
                    <a:pt x="42" y="178"/>
                  </a:cubicBezTo>
                  <a:cubicBezTo>
                    <a:pt x="46" y="171"/>
                    <a:pt x="48" y="163"/>
                    <a:pt x="53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3" y="164"/>
                    <a:pt x="55" y="170"/>
                    <a:pt x="58" y="176"/>
                  </a:cubicBezTo>
                  <a:cubicBezTo>
                    <a:pt x="59" y="180"/>
                    <a:pt x="60" y="183"/>
                    <a:pt x="61" y="186"/>
                  </a:cubicBezTo>
                  <a:cubicBezTo>
                    <a:pt x="62" y="190"/>
                    <a:pt x="63" y="194"/>
                    <a:pt x="64" y="197"/>
                  </a:cubicBezTo>
                  <a:cubicBezTo>
                    <a:pt x="70" y="209"/>
                    <a:pt x="72" y="223"/>
                    <a:pt x="78" y="235"/>
                  </a:cubicBezTo>
                  <a:cubicBezTo>
                    <a:pt x="78" y="235"/>
                    <a:pt x="79" y="235"/>
                    <a:pt x="79" y="236"/>
                  </a:cubicBezTo>
                  <a:cubicBezTo>
                    <a:pt x="79" y="236"/>
                    <a:pt x="79" y="237"/>
                    <a:pt x="80" y="237"/>
                  </a:cubicBezTo>
                  <a:cubicBezTo>
                    <a:pt x="80" y="241"/>
                    <a:pt x="81" y="244"/>
                    <a:pt x="83" y="247"/>
                  </a:cubicBezTo>
                  <a:cubicBezTo>
                    <a:pt x="83" y="248"/>
                    <a:pt x="83" y="248"/>
                    <a:pt x="83" y="248"/>
                  </a:cubicBezTo>
                  <a:cubicBezTo>
                    <a:pt x="80" y="248"/>
                    <a:pt x="77" y="247"/>
                    <a:pt x="75" y="245"/>
                  </a:cubicBezTo>
                  <a:cubicBezTo>
                    <a:pt x="75" y="245"/>
                    <a:pt x="75" y="245"/>
                    <a:pt x="75" y="245"/>
                  </a:cubicBezTo>
                  <a:cubicBezTo>
                    <a:pt x="74" y="245"/>
                    <a:pt x="74" y="245"/>
                    <a:pt x="74" y="245"/>
                  </a:cubicBezTo>
                  <a:cubicBezTo>
                    <a:pt x="72" y="244"/>
                    <a:pt x="69" y="242"/>
                    <a:pt x="67" y="241"/>
                  </a:cubicBezTo>
                  <a:cubicBezTo>
                    <a:pt x="64" y="239"/>
                    <a:pt x="60" y="237"/>
                    <a:pt x="57" y="235"/>
                  </a:cubicBezTo>
                  <a:cubicBezTo>
                    <a:pt x="56" y="235"/>
                    <a:pt x="54" y="234"/>
                    <a:pt x="53" y="234"/>
                  </a:cubicBezTo>
                  <a:cubicBezTo>
                    <a:pt x="46" y="230"/>
                    <a:pt x="39" y="225"/>
                    <a:pt x="32" y="221"/>
                  </a:cubicBezTo>
                  <a:cubicBezTo>
                    <a:pt x="27" y="216"/>
                    <a:pt x="22" y="212"/>
                    <a:pt x="16" y="210"/>
                  </a:cubicBezTo>
                  <a:cubicBezTo>
                    <a:pt x="15" y="210"/>
                    <a:pt x="15" y="210"/>
                    <a:pt x="15" y="210"/>
                  </a:cubicBezTo>
                  <a:cubicBezTo>
                    <a:pt x="16" y="209"/>
                    <a:pt x="17" y="208"/>
                    <a:pt x="18" y="207"/>
                  </a:cubicBezTo>
                  <a:cubicBezTo>
                    <a:pt x="18" y="207"/>
                    <a:pt x="19" y="207"/>
                    <a:pt x="19" y="207"/>
                  </a:cubicBezTo>
                  <a:moveTo>
                    <a:pt x="92" y="165"/>
                  </a:moveTo>
                  <a:cubicBezTo>
                    <a:pt x="94" y="160"/>
                    <a:pt x="96" y="155"/>
                    <a:pt x="98" y="150"/>
                  </a:cubicBezTo>
                  <a:cubicBezTo>
                    <a:pt x="98" y="151"/>
                    <a:pt x="98" y="152"/>
                    <a:pt x="98" y="153"/>
                  </a:cubicBezTo>
                  <a:cubicBezTo>
                    <a:pt x="96" y="160"/>
                    <a:pt x="95" y="167"/>
                    <a:pt x="91" y="172"/>
                  </a:cubicBezTo>
                  <a:cubicBezTo>
                    <a:pt x="91" y="172"/>
                    <a:pt x="91" y="172"/>
                    <a:pt x="91" y="172"/>
                  </a:cubicBezTo>
                  <a:cubicBezTo>
                    <a:pt x="92" y="170"/>
                    <a:pt x="93" y="169"/>
                    <a:pt x="93" y="167"/>
                  </a:cubicBezTo>
                  <a:cubicBezTo>
                    <a:pt x="94" y="166"/>
                    <a:pt x="93" y="165"/>
                    <a:pt x="92" y="165"/>
                  </a:cubicBezTo>
                  <a:cubicBezTo>
                    <a:pt x="92" y="165"/>
                    <a:pt x="92" y="165"/>
                    <a:pt x="92" y="165"/>
                  </a:cubicBezTo>
                  <a:moveTo>
                    <a:pt x="45" y="158"/>
                  </a:moveTo>
                  <a:cubicBezTo>
                    <a:pt x="45" y="158"/>
                    <a:pt x="45" y="158"/>
                    <a:pt x="44" y="158"/>
                  </a:cubicBezTo>
                  <a:cubicBezTo>
                    <a:pt x="42" y="157"/>
                    <a:pt x="39" y="157"/>
                    <a:pt x="37" y="155"/>
                  </a:cubicBezTo>
                  <a:cubicBezTo>
                    <a:pt x="36" y="155"/>
                    <a:pt x="36" y="155"/>
                    <a:pt x="36" y="155"/>
                  </a:cubicBezTo>
                  <a:cubicBezTo>
                    <a:pt x="37" y="154"/>
                    <a:pt x="38" y="153"/>
                    <a:pt x="39" y="152"/>
                  </a:cubicBezTo>
                  <a:cubicBezTo>
                    <a:pt x="40" y="150"/>
                    <a:pt x="41" y="150"/>
                    <a:pt x="43" y="150"/>
                  </a:cubicBezTo>
                  <a:cubicBezTo>
                    <a:pt x="45" y="150"/>
                    <a:pt x="47" y="151"/>
                    <a:pt x="50" y="152"/>
                  </a:cubicBezTo>
                  <a:cubicBezTo>
                    <a:pt x="49" y="152"/>
                    <a:pt x="49" y="153"/>
                    <a:pt x="48" y="154"/>
                  </a:cubicBezTo>
                  <a:cubicBezTo>
                    <a:pt x="47" y="153"/>
                    <a:pt x="46" y="153"/>
                    <a:pt x="45" y="153"/>
                  </a:cubicBezTo>
                  <a:cubicBezTo>
                    <a:pt x="44" y="153"/>
                    <a:pt x="43" y="153"/>
                    <a:pt x="42" y="152"/>
                  </a:cubicBezTo>
                  <a:cubicBezTo>
                    <a:pt x="42" y="151"/>
                    <a:pt x="41" y="151"/>
                    <a:pt x="41" y="151"/>
                  </a:cubicBezTo>
                  <a:cubicBezTo>
                    <a:pt x="40" y="151"/>
                    <a:pt x="39" y="153"/>
                    <a:pt x="40" y="154"/>
                  </a:cubicBezTo>
                  <a:cubicBezTo>
                    <a:pt x="42" y="156"/>
                    <a:pt x="44" y="155"/>
                    <a:pt x="47" y="156"/>
                  </a:cubicBezTo>
                  <a:cubicBezTo>
                    <a:pt x="46" y="157"/>
                    <a:pt x="46" y="158"/>
                    <a:pt x="45" y="158"/>
                  </a:cubicBezTo>
                  <a:cubicBezTo>
                    <a:pt x="45" y="158"/>
                    <a:pt x="45" y="158"/>
                    <a:pt x="45" y="158"/>
                  </a:cubicBezTo>
                  <a:moveTo>
                    <a:pt x="102" y="146"/>
                  </a:moveTo>
                  <a:cubicBezTo>
                    <a:pt x="102" y="146"/>
                    <a:pt x="102" y="146"/>
                    <a:pt x="102" y="146"/>
                  </a:cubicBezTo>
                  <a:cubicBezTo>
                    <a:pt x="102" y="141"/>
                    <a:pt x="102" y="136"/>
                    <a:pt x="103" y="132"/>
                  </a:cubicBezTo>
                  <a:cubicBezTo>
                    <a:pt x="103" y="136"/>
                    <a:pt x="103" y="141"/>
                    <a:pt x="102" y="146"/>
                  </a:cubicBezTo>
                  <a:moveTo>
                    <a:pt x="98" y="126"/>
                  </a:moveTo>
                  <a:cubicBezTo>
                    <a:pt x="97" y="126"/>
                    <a:pt x="97" y="126"/>
                    <a:pt x="97" y="126"/>
                  </a:cubicBezTo>
                  <a:cubicBezTo>
                    <a:pt x="97" y="124"/>
                    <a:pt x="97" y="123"/>
                    <a:pt x="97" y="122"/>
                  </a:cubicBezTo>
                  <a:cubicBezTo>
                    <a:pt x="98" y="123"/>
                    <a:pt x="98" y="124"/>
                    <a:pt x="98" y="125"/>
                  </a:cubicBezTo>
                  <a:cubicBezTo>
                    <a:pt x="98" y="126"/>
                    <a:pt x="98" y="126"/>
                    <a:pt x="98" y="126"/>
                  </a:cubicBezTo>
                  <a:moveTo>
                    <a:pt x="94" y="122"/>
                  </a:moveTo>
                  <a:cubicBezTo>
                    <a:pt x="94" y="121"/>
                    <a:pt x="94" y="121"/>
                    <a:pt x="94" y="120"/>
                  </a:cubicBezTo>
                  <a:cubicBezTo>
                    <a:pt x="94" y="119"/>
                    <a:pt x="94" y="118"/>
                    <a:pt x="94" y="117"/>
                  </a:cubicBezTo>
                  <a:cubicBezTo>
                    <a:pt x="95" y="118"/>
                    <a:pt x="95" y="119"/>
                    <a:pt x="96" y="119"/>
                  </a:cubicBezTo>
                  <a:cubicBezTo>
                    <a:pt x="96" y="119"/>
                    <a:pt x="96" y="119"/>
                    <a:pt x="96" y="119"/>
                  </a:cubicBezTo>
                  <a:cubicBezTo>
                    <a:pt x="95" y="119"/>
                    <a:pt x="94" y="120"/>
                    <a:pt x="94" y="121"/>
                  </a:cubicBezTo>
                  <a:cubicBezTo>
                    <a:pt x="94" y="121"/>
                    <a:pt x="94" y="121"/>
                    <a:pt x="94" y="122"/>
                  </a:cubicBezTo>
                  <a:moveTo>
                    <a:pt x="103" y="130"/>
                  </a:moveTo>
                  <a:cubicBezTo>
                    <a:pt x="103" y="130"/>
                    <a:pt x="102" y="130"/>
                    <a:pt x="102" y="129"/>
                  </a:cubicBezTo>
                  <a:cubicBezTo>
                    <a:pt x="102" y="129"/>
                    <a:pt x="102" y="129"/>
                    <a:pt x="102" y="129"/>
                  </a:cubicBezTo>
                  <a:cubicBezTo>
                    <a:pt x="102" y="128"/>
                    <a:pt x="101" y="128"/>
                    <a:pt x="101" y="128"/>
                  </a:cubicBezTo>
                  <a:cubicBezTo>
                    <a:pt x="101" y="127"/>
                    <a:pt x="101" y="125"/>
                    <a:pt x="101" y="124"/>
                  </a:cubicBezTo>
                  <a:cubicBezTo>
                    <a:pt x="101" y="123"/>
                    <a:pt x="101" y="123"/>
                    <a:pt x="101" y="123"/>
                  </a:cubicBezTo>
                  <a:cubicBezTo>
                    <a:pt x="101" y="123"/>
                    <a:pt x="101" y="123"/>
                    <a:pt x="101" y="122"/>
                  </a:cubicBezTo>
                  <a:cubicBezTo>
                    <a:pt x="101" y="117"/>
                    <a:pt x="101" y="117"/>
                    <a:pt x="101" y="117"/>
                  </a:cubicBezTo>
                  <a:cubicBezTo>
                    <a:pt x="101" y="117"/>
                    <a:pt x="101" y="116"/>
                    <a:pt x="101" y="116"/>
                  </a:cubicBezTo>
                  <a:cubicBezTo>
                    <a:pt x="101" y="115"/>
                    <a:pt x="101" y="114"/>
                    <a:pt x="101" y="113"/>
                  </a:cubicBezTo>
                  <a:cubicBezTo>
                    <a:pt x="101" y="115"/>
                    <a:pt x="102" y="116"/>
                    <a:pt x="102" y="118"/>
                  </a:cubicBezTo>
                  <a:cubicBezTo>
                    <a:pt x="102" y="122"/>
                    <a:pt x="103" y="126"/>
                    <a:pt x="103" y="130"/>
                  </a:cubicBezTo>
                  <a:moveTo>
                    <a:pt x="95" y="115"/>
                  </a:moveTo>
                  <a:cubicBezTo>
                    <a:pt x="94" y="114"/>
                    <a:pt x="94" y="114"/>
                    <a:pt x="94" y="114"/>
                  </a:cubicBezTo>
                  <a:cubicBezTo>
                    <a:pt x="94" y="114"/>
                    <a:pt x="94" y="114"/>
                    <a:pt x="94" y="114"/>
                  </a:cubicBezTo>
                  <a:cubicBezTo>
                    <a:pt x="94" y="112"/>
                    <a:pt x="94" y="110"/>
                    <a:pt x="94" y="109"/>
                  </a:cubicBezTo>
                  <a:cubicBezTo>
                    <a:pt x="95" y="111"/>
                    <a:pt x="95" y="113"/>
                    <a:pt x="95" y="115"/>
                  </a:cubicBezTo>
                  <a:moveTo>
                    <a:pt x="96" y="107"/>
                  </a:moveTo>
                  <a:cubicBezTo>
                    <a:pt x="96" y="105"/>
                    <a:pt x="95" y="103"/>
                    <a:pt x="95" y="101"/>
                  </a:cubicBezTo>
                  <a:cubicBezTo>
                    <a:pt x="95" y="101"/>
                    <a:pt x="94" y="100"/>
                    <a:pt x="94" y="100"/>
                  </a:cubicBezTo>
                  <a:cubicBezTo>
                    <a:pt x="95" y="100"/>
                    <a:pt x="95" y="101"/>
                    <a:pt x="95" y="102"/>
                  </a:cubicBezTo>
                  <a:cubicBezTo>
                    <a:pt x="96" y="103"/>
                    <a:pt x="96" y="105"/>
                    <a:pt x="96" y="107"/>
                  </a:cubicBezTo>
                  <a:moveTo>
                    <a:pt x="92" y="111"/>
                  </a:moveTo>
                  <a:cubicBezTo>
                    <a:pt x="91" y="110"/>
                    <a:pt x="91" y="110"/>
                    <a:pt x="91" y="110"/>
                  </a:cubicBezTo>
                  <a:cubicBezTo>
                    <a:pt x="91" y="109"/>
                    <a:pt x="91" y="107"/>
                    <a:pt x="90" y="105"/>
                  </a:cubicBezTo>
                  <a:cubicBezTo>
                    <a:pt x="90" y="105"/>
                    <a:pt x="90" y="105"/>
                    <a:pt x="90" y="105"/>
                  </a:cubicBezTo>
                  <a:cubicBezTo>
                    <a:pt x="91" y="104"/>
                    <a:pt x="91" y="104"/>
                    <a:pt x="91" y="104"/>
                  </a:cubicBezTo>
                  <a:cubicBezTo>
                    <a:pt x="91" y="101"/>
                    <a:pt x="90" y="99"/>
                    <a:pt x="90" y="97"/>
                  </a:cubicBezTo>
                  <a:cubicBezTo>
                    <a:pt x="91" y="99"/>
                    <a:pt x="92" y="101"/>
                    <a:pt x="92" y="103"/>
                  </a:cubicBezTo>
                  <a:cubicBezTo>
                    <a:pt x="92" y="105"/>
                    <a:pt x="92" y="108"/>
                    <a:pt x="92" y="111"/>
                  </a:cubicBezTo>
                  <a:moveTo>
                    <a:pt x="88" y="90"/>
                  </a:moveTo>
                  <a:cubicBezTo>
                    <a:pt x="87" y="89"/>
                    <a:pt x="86" y="88"/>
                    <a:pt x="86" y="87"/>
                  </a:cubicBezTo>
                  <a:cubicBezTo>
                    <a:pt x="86" y="86"/>
                    <a:pt x="87" y="86"/>
                    <a:pt x="86" y="85"/>
                  </a:cubicBezTo>
                  <a:cubicBezTo>
                    <a:pt x="87" y="87"/>
                    <a:pt x="88" y="88"/>
                    <a:pt x="89" y="90"/>
                  </a:cubicBezTo>
                  <a:cubicBezTo>
                    <a:pt x="88" y="90"/>
                    <a:pt x="88" y="90"/>
                    <a:pt x="88" y="90"/>
                  </a:cubicBezTo>
                  <a:moveTo>
                    <a:pt x="78" y="71"/>
                  </a:moveTo>
                  <a:cubicBezTo>
                    <a:pt x="77" y="70"/>
                    <a:pt x="75" y="70"/>
                    <a:pt x="74" y="69"/>
                  </a:cubicBezTo>
                  <a:cubicBezTo>
                    <a:pt x="74" y="69"/>
                    <a:pt x="74" y="68"/>
                    <a:pt x="74" y="68"/>
                  </a:cubicBezTo>
                  <a:cubicBezTo>
                    <a:pt x="76" y="69"/>
                    <a:pt x="77" y="70"/>
                    <a:pt x="78" y="71"/>
                  </a:cubicBezTo>
                  <a:moveTo>
                    <a:pt x="70" y="67"/>
                  </a:moveTo>
                  <a:cubicBezTo>
                    <a:pt x="69" y="67"/>
                    <a:pt x="69" y="67"/>
                    <a:pt x="69" y="67"/>
                  </a:cubicBezTo>
                  <a:cubicBezTo>
                    <a:pt x="68" y="66"/>
                    <a:pt x="68" y="66"/>
                    <a:pt x="67" y="66"/>
                  </a:cubicBezTo>
                  <a:cubicBezTo>
                    <a:pt x="67" y="65"/>
                    <a:pt x="66" y="65"/>
                    <a:pt x="66" y="65"/>
                  </a:cubicBezTo>
                  <a:cubicBezTo>
                    <a:pt x="66" y="65"/>
                    <a:pt x="66" y="65"/>
                    <a:pt x="66" y="65"/>
                  </a:cubicBezTo>
                  <a:cubicBezTo>
                    <a:pt x="67" y="65"/>
                    <a:pt x="69" y="66"/>
                    <a:pt x="69" y="66"/>
                  </a:cubicBezTo>
                  <a:cubicBezTo>
                    <a:pt x="70" y="67"/>
                    <a:pt x="70" y="67"/>
                    <a:pt x="70" y="67"/>
                  </a:cubicBezTo>
                  <a:moveTo>
                    <a:pt x="57" y="65"/>
                  </a:moveTo>
                  <a:cubicBezTo>
                    <a:pt x="55" y="65"/>
                    <a:pt x="54" y="65"/>
                    <a:pt x="52" y="64"/>
                  </a:cubicBezTo>
                  <a:cubicBezTo>
                    <a:pt x="53" y="64"/>
                    <a:pt x="54" y="64"/>
                    <a:pt x="55" y="64"/>
                  </a:cubicBezTo>
                  <a:cubicBezTo>
                    <a:pt x="56" y="64"/>
                    <a:pt x="57" y="65"/>
                    <a:pt x="58" y="65"/>
                  </a:cubicBezTo>
                  <a:cubicBezTo>
                    <a:pt x="58" y="65"/>
                    <a:pt x="57" y="65"/>
                    <a:pt x="57" y="65"/>
                  </a:cubicBezTo>
                  <a:moveTo>
                    <a:pt x="48" y="59"/>
                  </a:moveTo>
                  <a:cubicBezTo>
                    <a:pt x="48" y="59"/>
                    <a:pt x="47" y="58"/>
                    <a:pt x="46" y="58"/>
                  </a:cubicBezTo>
                  <a:cubicBezTo>
                    <a:pt x="51" y="58"/>
                    <a:pt x="51" y="58"/>
                    <a:pt x="51" y="58"/>
                  </a:cubicBezTo>
                  <a:cubicBezTo>
                    <a:pt x="50" y="58"/>
                    <a:pt x="49" y="59"/>
                    <a:pt x="48" y="59"/>
                  </a:cubicBezTo>
                  <a:moveTo>
                    <a:pt x="42" y="48"/>
                  </a:moveTo>
                  <a:cubicBezTo>
                    <a:pt x="43" y="46"/>
                    <a:pt x="43" y="44"/>
                    <a:pt x="44" y="43"/>
                  </a:cubicBezTo>
                  <a:cubicBezTo>
                    <a:pt x="50" y="42"/>
                    <a:pt x="55" y="41"/>
                    <a:pt x="61" y="40"/>
                  </a:cubicBezTo>
                  <a:cubicBezTo>
                    <a:pt x="59" y="45"/>
                    <a:pt x="57" y="49"/>
                    <a:pt x="54" y="53"/>
                  </a:cubicBezTo>
                  <a:cubicBezTo>
                    <a:pt x="53" y="54"/>
                    <a:pt x="53" y="55"/>
                    <a:pt x="54" y="55"/>
                  </a:cubicBezTo>
                  <a:cubicBezTo>
                    <a:pt x="46" y="55"/>
                    <a:pt x="46" y="55"/>
                    <a:pt x="46" y="55"/>
                  </a:cubicBezTo>
                  <a:cubicBezTo>
                    <a:pt x="46" y="55"/>
                    <a:pt x="46" y="55"/>
                    <a:pt x="45" y="55"/>
                  </a:cubicBezTo>
                  <a:cubicBezTo>
                    <a:pt x="45" y="55"/>
                    <a:pt x="45" y="55"/>
                    <a:pt x="45" y="55"/>
                  </a:cubicBezTo>
                  <a:cubicBezTo>
                    <a:pt x="45" y="55"/>
                    <a:pt x="44" y="55"/>
                    <a:pt x="44" y="55"/>
                  </a:cubicBezTo>
                  <a:cubicBezTo>
                    <a:pt x="43" y="55"/>
                    <a:pt x="43" y="55"/>
                    <a:pt x="43" y="55"/>
                  </a:cubicBezTo>
                  <a:cubicBezTo>
                    <a:pt x="43" y="55"/>
                    <a:pt x="42" y="54"/>
                    <a:pt x="42" y="54"/>
                  </a:cubicBezTo>
                  <a:cubicBezTo>
                    <a:pt x="42" y="54"/>
                    <a:pt x="42" y="54"/>
                    <a:pt x="42" y="55"/>
                  </a:cubicBezTo>
                  <a:cubicBezTo>
                    <a:pt x="41" y="54"/>
                    <a:pt x="41" y="53"/>
                    <a:pt x="41" y="52"/>
                  </a:cubicBezTo>
                  <a:cubicBezTo>
                    <a:pt x="41" y="52"/>
                    <a:pt x="41" y="51"/>
                    <a:pt x="41" y="51"/>
                  </a:cubicBezTo>
                  <a:cubicBezTo>
                    <a:pt x="44" y="50"/>
                    <a:pt x="48" y="50"/>
                    <a:pt x="51" y="49"/>
                  </a:cubicBezTo>
                  <a:cubicBezTo>
                    <a:pt x="53" y="49"/>
                    <a:pt x="56" y="49"/>
                    <a:pt x="58" y="47"/>
                  </a:cubicBezTo>
                  <a:cubicBezTo>
                    <a:pt x="58" y="46"/>
                    <a:pt x="57" y="45"/>
                    <a:pt x="56" y="45"/>
                  </a:cubicBezTo>
                  <a:cubicBezTo>
                    <a:pt x="56" y="45"/>
                    <a:pt x="56" y="45"/>
                    <a:pt x="55" y="45"/>
                  </a:cubicBezTo>
                  <a:cubicBezTo>
                    <a:pt x="54" y="47"/>
                    <a:pt x="50" y="47"/>
                    <a:pt x="48" y="47"/>
                  </a:cubicBezTo>
                  <a:cubicBezTo>
                    <a:pt x="46" y="47"/>
                    <a:pt x="44" y="48"/>
                    <a:pt x="42" y="48"/>
                  </a:cubicBezTo>
                  <a:moveTo>
                    <a:pt x="54" y="33"/>
                  </a:moveTo>
                  <a:cubicBezTo>
                    <a:pt x="56" y="33"/>
                    <a:pt x="57" y="33"/>
                    <a:pt x="59" y="32"/>
                  </a:cubicBezTo>
                  <a:cubicBezTo>
                    <a:pt x="61" y="32"/>
                    <a:pt x="62" y="32"/>
                    <a:pt x="64" y="31"/>
                  </a:cubicBezTo>
                  <a:cubicBezTo>
                    <a:pt x="63" y="33"/>
                    <a:pt x="63" y="35"/>
                    <a:pt x="62" y="37"/>
                  </a:cubicBezTo>
                  <a:cubicBezTo>
                    <a:pt x="57" y="38"/>
                    <a:pt x="51" y="39"/>
                    <a:pt x="45" y="40"/>
                  </a:cubicBezTo>
                  <a:cubicBezTo>
                    <a:pt x="46" y="37"/>
                    <a:pt x="47" y="35"/>
                    <a:pt x="48" y="33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50" y="33"/>
                    <a:pt x="52" y="33"/>
                    <a:pt x="54" y="33"/>
                  </a:cubicBezTo>
                  <a:moveTo>
                    <a:pt x="52" y="25"/>
                  </a:moveTo>
                  <a:cubicBezTo>
                    <a:pt x="56" y="24"/>
                    <a:pt x="60" y="24"/>
                    <a:pt x="63" y="24"/>
                  </a:cubicBezTo>
                  <a:cubicBezTo>
                    <a:pt x="65" y="24"/>
                    <a:pt x="66" y="23"/>
                    <a:pt x="67" y="23"/>
                  </a:cubicBezTo>
                  <a:cubicBezTo>
                    <a:pt x="66" y="25"/>
                    <a:pt x="66" y="27"/>
                    <a:pt x="65" y="28"/>
                  </a:cubicBezTo>
                  <a:cubicBezTo>
                    <a:pt x="63" y="29"/>
                    <a:pt x="60" y="30"/>
                    <a:pt x="58" y="30"/>
                  </a:cubicBezTo>
                  <a:cubicBezTo>
                    <a:pt x="57" y="30"/>
                    <a:pt x="55" y="30"/>
                    <a:pt x="54" y="30"/>
                  </a:cubicBezTo>
                  <a:cubicBezTo>
                    <a:pt x="53" y="30"/>
                    <a:pt x="51" y="30"/>
                    <a:pt x="49" y="30"/>
                  </a:cubicBezTo>
                  <a:cubicBezTo>
                    <a:pt x="50" y="28"/>
                    <a:pt x="50" y="27"/>
                    <a:pt x="51" y="25"/>
                  </a:cubicBezTo>
                  <a:cubicBezTo>
                    <a:pt x="51" y="25"/>
                    <a:pt x="51" y="25"/>
                    <a:pt x="51" y="25"/>
                  </a:cubicBezTo>
                  <a:cubicBezTo>
                    <a:pt x="52" y="25"/>
                    <a:pt x="52" y="25"/>
                    <a:pt x="52" y="25"/>
                  </a:cubicBezTo>
                  <a:moveTo>
                    <a:pt x="55" y="16"/>
                  </a:moveTo>
                  <a:cubicBezTo>
                    <a:pt x="59" y="16"/>
                    <a:pt x="63" y="16"/>
                    <a:pt x="67" y="16"/>
                  </a:cubicBezTo>
                  <a:cubicBezTo>
                    <a:pt x="68" y="15"/>
                    <a:pt x="70" y="15"/>
                    <a:pt x="71" y="15"/>
                  </a:cubicBezTo>
                  <a:cubicBezTo>
                    <a:pt x="70" y="17"/>
                    <a:pt x="69" y="18"/>
                    <a:pt x="68" y="20"/>
                  </a:cubicBezTo>
                  <a:cubicBezTo>
                    <a:pt x="65" y="21"/>
                    <a:pt x="62" y="21"/>
                    <a:pt x="60" y="21"/>
                  </a:cubicBezTo>
                  <a:cubicBezTo>
                    <a:pt x="57" y="22"/>
                    <a:pt x="54" y="22"/>
                    <a:pt x="52" y="23"/>
                  </a:cubicBezTo>
                  <a:cubicBezTo>
                    <a:pt x="53" y="21"/>
                    <a:pt x="53" y="18"/>
                    <a:pt x="55" y="16"/>
                  </a:cubicBezTo>
                  <a:cubicBezTo>
                    <a:pt x="55" y="16"/>
                    <a:pt x="55" y="16"/>
                    <a:pt x="55" y="16"/>
                  </a:cubicBezTo>
                  <a:moveTo>
                    <a:pt x="56" y="14"/>
                  </a:moveTo>
                  <a:cubicBezTo>
                    <a:pt x="58" y="12"/>
                    <a:pt x="59" y="10"/>
                    <a:pt x="62" y="10"/>
                  </a:cubicBezTo>
                  <a:cubicBezTo>
                    <a:pt x="64" y="10"/>
                    <a:pt x="68" y="9"/>
                    <a:pt x="70" y="9"/>
                  </a:cubicBezTo>
                  <a:cubicBezTo>
                    <a:pt x="71" y="9"/>
                    <a:pt x="71" y="9"/>
                    <a:pt x="72" y="9"/>
                  </a:cubicBezTo>
                  <a:cubicBezTo>
                    <a:pt x="72" y="9"/>
                    <a:pt x="72" y="9"/>
                    <a:pt x="72" y="9"/>
                  </a:cubicBezTo>
                  <a:cubicBezTo>
                    <a:pt x="73" y="9"/>
                    <a:pt x="74" y="9"/>
                    <a:pt x="76" y="9"/>
                  </a:cubicBezTo>
                  <a:cubicBezTo>
                    <a:pt x="75" y="10"/>
                    <a:pt x="74" y="11"/>
                    <a:pt x="73" y="12"/>
                  </a:cubicBezTo>
                  <a:cubicBezTo>
                    <a:pt x="71" y="13"/>
                    <a:pt x="68" y="13"/>
                    <a:pt x="65" y="13"/>
                  </a:cubicBezTo>
                  <a:cubicBezTo>
                    <a:pt x="62" y="13"/>
                    <a:pt x="59" y="14"/>
                    <a:pt x="56" y="14"/>
                  </a:cubicBezTo>
                  <a:moveTo>
                    <a:pt x="61" y="7"/>
                  </a:moveTo>
                  <a:cubicBezTo>
                    <a:pt x="63" y="4"/>
                    <a:pt x="66" y="3"/>
                    <a:pt x="71" y="2"/>
                  </a:cubicBezTo>
                  <a:cubicBezTo>
                    <a:pt x="71" y="2"/>
                    <a:pt x="72" y="2"/>
                    <a:pt x="73" y="2"/>
                  </a:cubicBezTo>
                  <a:cubicBezTo>
                    <a:pt x="75" y="2"/>
                    <a:pt x="77" y="2"/>
                    <a:pt x="78" y="3"/>
                  </a:cubicBezTo>
                  <a:cubicBezTo>
                    <a:pt x="78" y="3"/>
                    <a:pt x="78" y="4"/>
                    <a:pt x="79" y="4"/>
                  </a:cubicBezTo>
                  <a:cubicBezTo>
                    <a:pt x="78" y="4"/>
                    <a:pt x="78" y="4"/>
                    <a:pt x="77" y="4"/>
                  </a:cubicBezTo>
                  <a:cubicBezTo>
                    <a:pt x="75" y="4"/>
                    <a:pt x="73" y="4"/>
                    <a:pt x="71" y="4"/>
                  </a:cubicBezTo>
                  <a:cubicBezTo>
                    <a:pt x="70" y="5"/>
                    <a:pt x="69" y="5"/>
                    <a:pt x="69" y="6"/>
                  </a:cubicBezTo>
                  <a:cubicBezTo>
                    <a:pt x="66" y="7"/>
                    <a:pt x="64" y="7"/>
                    <a:pt x="61" y="7"/>
                  </a:cubicBezTo>
                  <a:moveTo>
                    <a:pt x="73" y="0"/>
                  </a:moveTo>
                  <a:cubicBezTo>
                    <a:pt x="72" y="0"/>
                    <a:pt x="70" y="0"/>
                    <a:pt x="69" y="0"/>
                  </a:cubicBezTo>
                  <a:cubicBezTo>
                    <a:pt x="62" y="0"/>
                    <a:pt x="61" y="2"/>
                    <a:pt x="57" y="8"/>
                  </a:cubicBezTo>
                  <a:cubicBezTo>
                    <a:pt x="57" y="9"/>
                    <a:pt x="57" y="9"/>
                    <a:pt x="57" y="9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2" y="12"/>
                    <a:pt x="49" y="22"/>
                    <a:pt x="48" y="27"/>
                  </a:cubicBezTo>
                  <a:cubicBezTo>
                    <a:pt x="46" y="32"/>
                    <a:pt x="44" y="36"/>
                    <a:pt x="42" y="41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0" y="45"/>
                    <a:pt x="39" y="49"/>
                    <a:pt x="38" y="53"/>
                  </a:cubicBezTo>
                  <a:cubicBezTo>
                    <a:pt x="37" y="55"/>
                    <a:pt x="38" y="57"/>
                    <a:pt x="40" y="57"/>
                  </a:cubicBezTo>
                  <a:cubicBezTo>
                    <a:pt x="40" y="58"/>
                    <a:pt x="40" y="58"/>
                    <a:pt x="41" y="58"/>
                  </a:cubicBezTo>
                  <a:cubicBezTo>
                    <a:pt x="42" y="63"/>
                    <a:pt x="47" y="66"/>
                    <a:pt x="51" y="69"/>
                  </a:cubicBezTo>
                  <a:cubicBezTo>
                    <a:pt x="51" y="69"/>
                    <a:pt x="52" y="71"/>
                    <a:pt x="53" y="71"/>
                  </a:cubicBezTo>
                  <a:cubicBezTo>
                    <a:pt x="54" y="71"/>
                    <a:pt x="54" y="71"/>
                    <a:pt x="55" y="70"/>
                  </a:cubicBezTo>
                  <a:cubicBezTo>
                    <a:pt x="56" y="71"/>
                    <a:pt x="58" y="72"/>
                    <a:pt x="59" y="72"/>
                  </a:cubicBezTo>
                  <a:cubicBezTo>
                    <a:pt x="65" y="76"/>
                    <a:pt x="70" y="80"/>
                    <a:pt x="75" y="86"/>
                  </a:cubicBezTo>
                  <a:cubicBezTo>
                    <a:pt x="80" y="91"/>
                    <a:pt x="83" y="98"/>
                    <a:pt x="86" y="104"/>
                  </a:cubicBezTo>
                  <a:cubicBezTo>
                    <a:pt x="86" y="106"/>
                    <a:pt x="87" y="107"/>
                    <a:pt x="88" y="109"/>
                  </a:cubicBezTo>
                  <a:cubicBezTo>
                    <a:pt x="88" y="111"/>
                    <a:pt x="89" y="113"/>
                    <a:pt x="90" y="115"/>
                  </a:cubicBezTo>
                  <a:cubicBezTo>
                    <a:pt x="90" y="120"/>
                    <a:pt x="90" y="124"/>
                    <a:pt x="90" y="128"/>
                  </a:cubicBezTo>
                  <a:cubicBezTo>
                    <a:pt x="91" y="133"/>
                    <a:pt x="91" y="139"/>
                    <a:pt x="90" y="144"/>
                  </a:cubicBezTo>
                  <a:cubicBezTo>
                    <a:pt x="89" y="147"/>
                    <a:pt x="88" y="149"/>
                    <a:pt x="87" y="152"/>
                  </a:cubicBezTo>
                  <a:cubicBezTo>
                    <a:pt x="86" y="153"/>
                    <a:pt x="86" y="153"/>
                    <a:pt x="86" y="153"/>
                  </a:cubicBezTo>
                  <a:cubicBezTo>
                    <a:pt x="85" y="161"/>
                    <a:pt x="78" y="170"/>
                    <a:pt x="73" y="175"/>
                  </a:cubicBezTo>
                  <a:cubicBezTo>
                    <a:pt x="72" y="176"/>
                    <a:pt x="71" y="177"/>
                    <a:pt x="70" y="178"/>
                  </a:cubicBezTo>
                  <a:cubicBezTo>
                    <a:pt x="68" y="175"/>
                    <a:pt x="66" y="172"/>
                    <a:pt x="65" y="168"/>
                  </a:cubicBezTo>
                  <a:cubicBezTo>
                    <a:pt x="65" y="168"/>
                    <a:pt x="64" y="167"/>
                    <a:pt x="64" y="167"/>
                  </a:cubicBezTo>
                  <a:cubicBezTo>
                    <a:pt x="63" y="165"/>
                    <a:pt x="63" y="163"/>
                    <a:pt x="63" y="161"/>
                  </a:cubicBezTo>
                  <a:cubicBezTo>
                    <a:pt x="62" y="157"/>
                    <a:pt x="61" y="153"/>
                    <a:pt x="58" y="150"/>
                  </a:cubicBezTo>
                  <a:cubicBezTo>
                    <a:pt x="58" y="149"/>
                    <a:pt x="57" y="148"/>
                    <a:pt x="55" y="148"/>
                  </a:cubicBezTo>
                  <a:cubicBezTo>
                    <a:pt x="55" y="148"/>
                    <a:pt x="54" y="148"/>
                    <a:pt x="54" y="148"/>
                  </a:cubicBezTo>
                  <a:cubicBezTo>
                    <a:pt x="53" y="149"/>
                    <a:pt x="53" y="149"/>
                    <a:pt x="53" y="149"/>
                  </a:cubicBezTo>
                  <a:cubicBezTo>
                    <a:pt x="53" y="149"/>
                    <a:pt x="52" y="149"/>
                    <a:pt x="52" y="149"/>
                  </a:cubicBezTo>
                  <a:cubicBezTo>
                    <a:pt x="49" y="149"/>
                    <a:pt x="46" y="147"/>
                    <a:pt x="43" y="146"/>
                  </a:cubicBezTo>
                  <a:cubicBezTo>
                    <a:pt x="43" y="146"/>
                    <a:pt x="42" y="146"/>
                    <a:pt x="42" y="146"/>
                  </a:cubicBezTo>
                  <a:cubicBezTo>
                    <a:pt x="39" y="146"/>
                    <a:pt x="38" y="148"/>
                    <a:pt x="36" y="151"/>
                  </a:cubicBezTo>
                  <a:cubicBezTo>
                    <a:pt x="33" y="156"/>
                    <a:pt x="29" y="160"/>
                    <a:pt x="25" y="165"/>
                  </a:cubicBezTo>
                  <a:cubicBezTo>
                    <a:pt x="21" y="170"/>
                    <a:pt x="17" y="175"/>
                    <a:pt x="14" y="180"/>
                  </a:cubicBezTo>
                  <a:cubicBezTo>
                    <a:pt x="11" y="185"/>
                    <a:pt x="8" y="191"/>
                    <a:pt x="6" y="196"/>
                  </a:cubicBezTo>
                  <a:cubicBezTo>
                    <a:pt x="4" y="199"/>
                    <a:pt x="0" y="203"/>
                    <a:pt x="0" y="207"/>
                  </a:cubicBezTo>
                  <a:cubicBezTo>
                    <a:pt x="0" y="209"/>
                    <a:pt x="4" y="213"/>
                    <a:pt x="8" y="213"/>
                  </a:cubicBezTo>
                  <a:cubicBezTo>
                    <a:pt x="8" y="213"/>
                    <a:pt x="8" y="213"/>
                    <a:pt x="9" y="213"/>
                  </a:cubicBezTo>
                  <a:cubicBezTo>
                    <a:pt x="18" y="220"/>
                    <a:pt x="28" y="227"/>
                    <a:pt x="38" y="233"/>
                  </a:cubicBezTo>
                  <a:cubicBezTo>
                    <a:pt x="39" y="233"/>
                    <a:pt x="41" y="234"/>
                    <a:pt x="42" y="235"/>
                  </a:cubicBezTo>
                  <a:cubicBezTo>
                    <a:pt x="47" y="238"/>
                    <a:pt x="53" y="241"/>
                    <a:pt x="58" y="244"/>
                  </a:cubicBezTo>
                  <a:cubicBezTo>
                    <a:pt x="59" y="245"/>
                    <a:pt x="59" y="245"/>
                    <a:pt x="59" y="245"/>
                  </a:cubicBezTo>
                  <a:cubicBezTo>
                    <a:pt x="60" y="245"/>
                    <a:pt x="60" y="245"/>
                    <a:pt x="61" y="244"/>
                  </a:cubicBezTo>
                  <a:cubicBezTo>
                    <a:pt x="63" y="245"/>
                    <a:pt x="65" y="246"/>
                    <a:pt x="67" y="247"/>
                  </a:cubicBezTo>
                  <a:cubicBezTo>
                    <a:pt x="67" y="247"/>
                    <a:pt x="67" y="247"/>
                    <a:pt x="68" y="247"/>
                  </a:cubicBezTo>
                  <a:cubicBezTo>
                    <a:pt x="69" y="248"/>
                    <a:pt x="71" y="249"/>
                    <a:pt x="73" y="250"/>
                  </a:cubicBezTo>
                  <a:cubicBezTo>
                    <a:pt x="73" y="250"/>
                    <a:pt x="73" y="250"/>
                    <a:pt x="74" y="250"/>
                  </a:cubicBezTo>
                  <a:cubicBezTo>
                    <a:pt x="74" y="250"/>
                    <a:pt x="75" y="249"/>
                    <a:pt x="75" y="249"/>
                  </a:cubicBezTo>
                  <a:cubicBezTo>
                    <a:pt x="78" y="250"/>
                    <a:pt x="81" y="250"/>
                    <a:pt x="83" y="251"/>
                  </a:cubicBezTo>
                  <a:cubicBezTo>
                    <a:pt x="83" y="251"/>
                    <a:pt x="83" y="251"/>
                    <a:pt x="83" y="251"/>
                  </a:cubicBezTo>
                  <a:cubicBezTo>
                    <a:pt x="84" y="251"/>
                    <a:pt x="84" y="250"/>
                    <a:pt x="85" y="250"/>
                  </a:cubicBezTo>
                  <a:cubicBezTo>
                    <a:pt x="85" y="249"/>
                    <a:pt x="85" y="249"/>
                    <a:pt x="85" y="249"/>
                  </a:cubicBezTo>
                  <a:cubicBezTo>
                    <a:pt x="85" y="249"/>
                    <a:pt x="86" y="249"/>
                    <a:pt x="86" y="249"/>
                  </a:cubicBezTo>
                  <a:cubicBezTo>
                    <a:pt x="88" y="246"/>
                    <a:pt x="87" y="242"/>
                    <a:pt x="86" y="239"/>
                  </a:cubicBezTo>
                  <a:cubicBezTo>
                    <a:pt x="85" y="238"/>
                    <a:pt x="85" y="238"/>
                    <a:pt x="85" y="237"/>
                  </a:cubicBezTo>
                  <a:cubicBezTo>
                    <a:pt x="85" y="233"/>
                    <a:pt x="85" y="229"/>
                    <a:pt x="82" y="225"/>
                  </a:cubicBezTo>
                  <a:cubicBezTo>
                    <a:pt x="82" y="225"/>
                    <a:pt x="82" y="225"/>
                    <a:pt x="82" y="225"/>
                  </a:cubicBezTo>
                  <a:cubicBezTo>
                    <a:pt x="80" y="217"/>
                    <a:pt x="76" y="208"/>
                    <a:pt x="72" y="200"/>
                  </a:cubicBezTo>
                  <a:cubicBezTo>
                    <a:pt x="83" y="197"/>
                    <a:pt x="90" y="186"/>
                    <a:pt x="95" y="176"/>
                  </a:cubicBezTo>
                  <a:cubicBezTo>
                    <a:pt x="98" y="172"/>
                    <a:pt x="101" y="169"/>
                    <a:pt x="103" y="164"/>
                  </a:cubicBezTo>
                  <a:cubicBezTo>
                    <a:pt x="109" y="149"/>
                    <a:pt x="109" y="130"/>
                    <a:pt x="106" y="114"/>
                  </a:cubicBezTo>
                  <a:cubicBezTo>
                    <a:pt x="101" y="87"/>
                    <a:pt x="85" y="65"/>
                    <a:pt x="60" y="54"/>
                  </a:cubicBezTo>
                  <a:cubicBezTo>
                    <a:pt x="69" y="39"/>
                    <a:pt x="68" y="20"/>
                    <a:pt x="83" y="10"/>
                  </a:cubicBezTo>
                  <a:cubicBezTo>
                    <a:pt x="84" y="9"/>
                    <a:pt x="84" y="9"/>
                    <a:pt x="84" y="9"/>
                  </a:cubicBezTo>
                  <a:cubicBezTo>
                    <a:pt x="89" y="10"/>
                    <a:pt x="94" y="11"/>
                    <a:pt x="99" y="11"/>
                  </a:cubicBezTo>
                  <a:cubicBezTo>
                    <a:pt x="115" y="17"/>
                    <a:pt x="129" y="34"/>
                    <a:pt x="138" y="46"/>
                  </a:cubicBezTo>
                  <a:cubicBezTo>
                    <a:pt x="146" y="57"/>
                    <a:pt x="151" y="70"/>
                    <a:pt x="156" y="82"/>
                  </a:cubicBezTo>
                  <a:cubicBezTo>
                    <a:pt x="161" y="96"/>
                    <a:pt x="164" y="111"/>
                    <a:pt x="165" y="126"/>
                  </a:cubicBezTo>
                  <a:cubicBezTo>
                    <a:pt x="167" y="149"/>
                    <a:pt x="161" y="171"/>
                    <a:pt x="144" y="187"/>
                  </a:cubicBezTo>
                  <a:cubicBezTo>
                    <a:pt x="128" y="201"/>
                    <a:pt x="107" y="207"/>
                    <a:pt x="86" y="207"/>
                  </a:cubicBezTo>
                  <a:cubicBezTo>
                    <a:pt x="86" y="207"/>
                    <a:pt x="85" y="207"/>
                    <a:pt x="84" y="207"/>
                  </a:cubicBezTo>
                  <a:cubicBezTo>
                    <a:pt x="84" y="207"/>
                    <a:pt x="84" y="207"/>
                    <a:pt x="84" y="207"/>
                  </a:cubicBezTo>
                  <a:cubicBezTo>
                    <a:pt x="81" y="207"/>
                    <a:pt x="81" y="212"/>
                    <a:pt x="84" y="212"/>
                  </a:cubicBezTo>
                  <a:cubicBezTo>
                    <a:pt x="85" y="212"/>
                    <a:pt x="85" y="212"/>
                    <a:pt x="86" y="212"/>
                  </a:cubicBezTo>
                  <a:cubicBezTo>
                    <a:pt x="106" y="212"/>
                    <a:pt x="127" y="207"/>
                    <a:pt x="143" y="194"/>
                  </a:cubicBezTo>
                  <a:cubicBezTo>
                    <a:pt x="160" y="181"/>
                    <a:pt x="169" y="162"/>
                    <a:pt x="171" y="141"/>
                  </a:cubicBezTo>
                  <a:cubicBezTo>
                    <a:pt x="173" y="112"/>
                    <a:pt x="163" y="82"/>
                    <a:pt x="150" y="57"/>
                  </a:cubicBezTo>
                  <a:cubicBezTo>
                    <a:pt x="142" y="42"/>
                    <a:pt x="130" y="26"/>
                    <a:pt x="115" y="15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4" y="12"/>
                    <a:pt x="112" y="11"/>
                    <a:pt x="109" y="9"/>
                  </a:cubicBezTo>
                  <a:cubicBezTo>
                    <a:pt x="109" y="8"/>
                    <a:pt x="109" y="7"/>
                    <a:pt x="107" y="7"/>
                  </a:cubicBezTo>
                  <a:cubicBezTo>
                    <a:pt x="106" y="7"/>
                    <a:pt x="105" y="7"/>
                    <a:pt x="103" y="7"/>
                  </a:cubicBezTo>
                  <a:cubicBezTo>
                    <a:pt x="103" y="6"/>
                    <a:pt x="102" y="6"/>
                    <a:pt x="101" y="6"/>
                  </a:cubicBezTo>
                  <a:cubicBezTo>
                    <a:pt x="96" y="3"/>
                    <a:pt x="90" y="1"/>
                    <a:pt x="84" y="1"/>
                  </a:cubicBezTo>
                  <a:cubicBezTo>
                    <a:pt x="83" y="1"/>
                    <a:pt x="83" y="1"/>
                    <a:pt x="83" y="1"/>
                  </a:cubicBezTo>
                  <a:cubicBezTo>
                    <a:pt x="80" y="0"/>
                    <a:pt x="76" y="0"/>
                    <a:pt x="73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86"/>
            <p:cNvSpPr>
              <a:spLocks noEditPoints="1"/>
            </p:cNvSpPr>
            <p:nvPr/>
          </p:nvSpPr>
          <p:spPr bwMode="auto">
            <a:xfrm>
              <a:off x="3010048" y="3885776"/>
              <a:ext cx="839788" cy="573088"/>
            </a:xfrm>
            <a:custGeom>
              <a:avLst/>
              <a:gdLst>
                <a:gd name="T0" fmla="*/ 98 w 198"/>
                <a:gd name="T1" fmla="*/ 79 h 135"/>
                <a:gd name="T2" fmla="*/ 107 w 198"/>
                <a:gd name="T3" fmla="*/ 80 h 135"/>
                <a:gd name="T4" fmla="*/ 97 w 198"/>
                <a:gd name="T5" fmla="*/ 79 h 135"/>
                <a:gd name="T6" fmla="*/ 99 w 198"/>
                <a:gd name="T7" fmla="*/ 77 h 135"/>
                <a:gd name="T8" fmla="*/ 101 w 198"/>
                <a:gd name="T9" fmla="*/ 74 h 135"/>
                <a:gd name="T10" fmla="*/ 107 w 198"/>
                <a:gd name="T11" fmla="*/ 75 h 135"/>
                <a:gd name="T12" fmla="*/ 62 w 198"/>
                <a:gd name="T13" fmla="*/ 72 h 135"/>
                <a:gd name="T14" fmla="*/ 79 w 198"/>
                <a:gd name="T15" fmla="*/ 77 h 135"/>
                <a:gd name="T16" fmla="*/ 114 w 198"/>
                <a:gd name="T17" fmla="*/ 73 h 135"/>
                <a:gd name="T18" fmla="*/ 127 w 198"/>
                <a:gd name="T19" fmla="*/ 70 h 135"/>
                <a:gd name="T20" fmla="*/ 62 w 198"/>
                <a:gd name="T21" fmla="*/ 69 h 135"/>
                <a:gd name="T22" fmla="*/ 60 w 198"/>
                <a:gd name="T23" fmla="*/ 66 h 135"/>
                <a:gd name="T24" fmla="*/ 47 w 198"/>
                <a:gd name="T25" fmla="*/ 61 h 135"/>
                <a:gd name="T26" fmla="*/ 57 w 198"/>
                <a:gd name="T27" fmla="*/ 59 h 135"/>
                <a:gd name="T28" fmla="*/ 145 w 198"/>
                <a:gd name="T29" fmla="*/ 55 h 135"/>
                <a:gd name="T30" fmla="*/ 194 w 198"/>
                <a:gd name="T31" fmla="*/ 62 h 135"/>
                <a:gd name="T32" fmla="*/ 195 w 198"/>
                <a:gd name="T33" fmla="*/ 62 h 135"/>
                <a:gd name="T34" fmla="*/ 189 w 198"/>
                <a:gd name="T35" fmla="*/ 49 h 135"/>
                <a:gd name="T36" fmla="*/ 147 w 198"/>
                <a:gd name="T37" fmla="*/ 44 h 135"/>
                <a:gd name="T38" fmla="*/ 185 w 198"/>
                <a:gd name="T39" fmla="*/ 43 h 135"/>
                <a:gd name="T40" fmla="*/ 174 w 198"/>
                <a:gd name="T41" fmla="*/ 39 h 135"/>
                <a:gd name="T42" fmla="*/ 152 w 198"/>
                <a:gd name="T43" fmla="*/ 41 h 135"/>
                <a:gd name="T44" fmla="*/ 166 w 198"/>
                <a:gd name="T45" fmla="*/ 36 h 135"/>
                <a:gd name="T46" fmla="*/ 154 w 198"/>
                <a:gd name="T47" fmla="*/ 36 h 135"/>
                <a:gd name="T48" fmla="*/ 157 w 198"/>
                <a:gd name="T49" fmla="*/ 33 h 135"/>
                <a:gd name="T50" fmla="*/ 160 w 198"/>
                <a:gd name="T51" fmla="*/ 33 h 135"/>
                <a:gd name="T52" fmla="*/ 64 w 198"/>
                <a:gd name="T53" fmla="*/ 32 h 135"/>
                <a:gd name="T54" fmla="*/ 73 w 198"/>
                <a:gd name="T55" fmla="*/ 36 h 135"/>
                <a:gd name="T56" fmla="*/ 76 w 198"/>
                <a:gd name="T57" fmla="*/ 38 h 135"/>
                <a:gd name="T58" fmla="*/ 71 w 198"/>
                <a:gd name="T59" fmla="*/ 35 h 135"/>
                <a:gd name="T60" fmla="*/ 67 w 198"/>
                <a:gd name="T61" fmla="*/ 30 h 135"/>
                <a:gd name="T62" fmla="*/ 73 w 198"/>
                <a:gd name="T63" fmla="*/ 28 h 135"/>
                <a:gd name="T64" fmla="*/ 58 w 198"/>
                <a:gd name="T65" fmla="*/ 15 h 135"/>
                <a:gd name="T66" fmla="*/ 5 w 198"/>
                <a:gd name="T67" fmla="*/ 59 h 135"/>
                <a:gd name="T68" fmla="*/ 24 w 198"/>
                <a:gd name="T69" fmla="*/ 26 h 135"/>
                <a:gd name="T70" fmla="*/ 74 w 198"/>
                <a:gd name="T71" fmla="*/ 42 h 135"/>
                <a:gd name="T72" fmla="*/ 12 w 198"/>
                <a:gd name="T73" fmla="*/ 63 h 135"/>
                <a:gd name="T74" fmla="*/ 47 w 198"/>
                <a:gd name="T75" fmla="*/ 18 h 135"/>
                <a:gd name="T76" fmla="*/ 37 w 198"/>
                <a:gd name="T77" fmla="*/ 14 h 135"/>
                <a:gd name="T78" fmla="*/ 45 w 198"/>
                <a:gd name="T79" fmla="*/ 18 h 135"/>
                <a:gd name="T80" fmla="*/ 47 w 198"/>
                <a:gd name="T81" fmla="*/ 13 h 135"/>
                <a:gd name="T82" fmla="*/ 41 w 198"/>
                <a:gd name="T83" fmla="*/ 6 h 135"/>
                <a:gd name="T84" fmla="*/ 34 w 198"/>
                <a:gd name="T85" fmla="*/ 3 h 135"/>
                <a:gd name="T86" fmla="*/ 15 w 198"/>
                <a:gd name="T87" fmla="*/ 30 h 135"/>
                <a:gd name="T88" fmla="*/ 1 w 198"/>
                <a:gd name="T89" fmla="*/ 57 h 135"/>
                <a:gd name="T90" fmla="*/ 5 w 198"/>
                <a:gd name="T91" fmla="*/ 69 h 135"/>
                <a:gd name="T92" fmla="*/ 59 w 198"/>
                <a:gd name="T93" fmla="*/ 75 h 135"/>
                <a:gd name="T94" fmla="*/ 190 w 198"/>
                <a:gd name="T95" fmla="*/ 66 h 135"/>
                <a:gd name="T96" fmla="*/ 50 w 198"/>
                <a:gd name="T97" fmla="*/ 113 h 135"/>
                <a:gd name="T98" fmla="*/ 92 w 198"/>
                <a:gd name="T99" fmla="*/ 135 h 135"/>
                <a:gd name="T100" fmla="*/ 192 w 198"/>
                <a:gd name="T101" fmla="*/ 84 h 135"/>
                <a:gd name="T102" fmla="*/ 191 w 198"/>
                <a:gd name="T103" fmla="*/ 45 h 135"/>
                <a:gd name="T104" fmla="*/ 156 w 198"/>
                <a:gd name="T105" fmla="*/ 30 h 135"/>
                <a:gd name="T106" fmla="*/ 142 w 198"/>
                <a:gd name="T107" fmla="*/ 42 h 135"/>
                <a:gd name="T108" fmla="*/ 107 w 198"/>
                <a:gd name="T109" fmla="*/ 71 h 135"/>
                <a:gd name="T110" fmla="*/ 59 w 198"/>
                <a:gd name="T111" fmla="*/ 58 h 135"/>
                <a:gd name="T112" fmla="*/ 81 w 198"/>
                <a:gd name="T113" fmla="*/ 43 h 135"/>
                <a:gd name="T114" fmla="*/ 43 w 198"/>
                <a:gd name="T115" fmla="*/ 5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98" h="135">
                  <a:moveTo>
                    <a:pt x="93" y="81"/>
                  </a:moveTo>
                  <a:cubicBezTo>
                    <a:pt x="89" y="81"/>
                    <a:pt x="86" y="81"/>
                    <a:pt x="82" y="80"/>
                  </a:cubicBezTo>
                  <a:cubicBezTo>
                    <a:pt x="83" y="80"/>
                    <a:pt x="83" y="80"/>
                    <a:pt x="83" y="80"/>
                  </a:cubicBezTo>
                  <a:cubicBezTo>
                    <a:pt x="86" y="80"/>
                    <a:pt x="90" y="81"/>
                    <a:pt x="94" y="81"/>
                  </a:cubicBezTo>
                  <a:cubicBezTo>
                    <a:pt x="94" y="81"/>
                    <a:pt x="93" y="81"/>
                    <a:pt x="93" y="81"/>
                  </a:cubicBezTo>
                  <a:moveTo>
                    <a:pt x="98" y="79"/>
                  </a:moveTo>
                  <a:cubicBezTo>
                    <a:pt x="99" y="79"/>
                    <a:pt x="99" y="79"/>
                    <a:pt x="100" y="79"/>
                  </a:cubicBezTo>
                  <a:cubicBezTo>
                    <a:pt x="101" y="79"/>
                    <a:pt x="101" y="79"/>
                    <a:pt x="101" y="79"/>
                  </a:cubicBezTo>
                  <a:cubicBezTo>
                    <a:pt x="101" y="80"/>
                    <a:pt x="101" y="80"/>
                    <a:pt x="101" y="80"/>
                  </a:cubicBezTo>
                  <a:cubicBezTo>
                    <a:pt x="105" y="80"/>
                    <a:pt x="105" y="80"/>
                    <a:pt x="105" y="80"/>
                  </a:cubicBezTo>
                  <a:cubicBezTo>
                    <a:pt x="106" y="80"/>
                    <a:pt x="106" y="80"/>
                    <a:pt x="106" y="80"/>
                  </a:cubicBezTo>
                  <a:cubicBezTo>
                    <a:pt x="106" y="80"/>
                    <a:pt x="107" y="80"/>
                    <a:pt x="107" y="80"/>
                  </a:cubicBezTo>
                  <a:cubicBezTo>
                    <a:pt x="108" y="80"/>
                    <a:pt x="108" y="80"/>
                    <a:pt x="108" y="80"/>
                  </a:cubicBezTo>
                  <a:cubicBezTo>
                    <a:pt x="107" y="80"/>
                    <a:pt x="106" y="80"/>
                    <a:pt x="105" y="80"/>
                  </a:cubicBezTo>
                  <a:cubicBezTo>
                    <a:pt x="101" y="81"/>
                    <a:pt x="98" y="81"/>
                    <a:pt x="95" y="81"/>
                  </a:cubicBezTo>
                  <a:cubicBezTo>
                    <a:pt x="95" y="81"/>
                    <a:pt x="96" y="81"/>
                    <a:pt x="96" y="80"/>
                  </a:cubicBezTo>
                  <a:cubicBezTo>
                    <a:pt x="96" y="80"/>
                    <a:pt x="96" y="80"/>
                    <a:pt x="96" y="80"/>
                  </a:cubicBezTo>
                  <a:cubicBezTo>
                    <a:pt x="96" y="80"/>
                    <a:pt x="97" y="80"/>
                    <a:pt x="97" y="79"/>
                  </a:cubicBezTo>
                  <a:cubicBezTo>
                    <a:pt x="97" y="79"/>
                    <a:pt x="98" y="79"/>
                    <a:pt x="98" y="79"/>
                  </a:cubicBezTo>
                  <a:moveTo>
                    <a:pt x="99" y="77"/>
                  </a:moveTo>
                  <a:cubicBezTo>
                    <a:pt x="98" y="77"/>
                    <a:pt x="98" y="77"/>
                    <a:pt x="98" y="77"/>
                  </a:cubicBezTo>
                  <a:cubicBezTo>
                    <a:pt x="98" y="76"/>
                    <a:pt x="98" y="76"/>
                    <a:pt x="98" y="76"/>
                  </a:cubicBezTo>
                  <a:cubicBezTo>
                    <a:pt x="100" y="76"/>
                    <a:pt x="101" y="76"/>
                    <a:pt x="102" y="76"/>
                  </a:cubicBezTo>
                  <a:cubicBezTo>
                    <a:pt x="101" y="77"/>
                    <a:pt x="100" y="77"/>
                    <a:pt x="99" y="77"/>
                  </a:cubicBezTo>
                  <a:moveTo>
                    <a:pt x="113" y="76"/>
                  </a:moveTo>
                  <a:cubicBezTo>
                    <a:pt x="115" y="75"/>
                    <a:pt x="116" y="75"/>
                    <a:pt x="118" y="75"/>
                  </a:cubicBezTo>
                  <a:cubicBezTo>
                    <a:pt x="118" y="75"/>
                    <a:pt x="118" y="74"/>
                    <a:pt x="119" y="74"/>
                  </a:cubicBezTo>
                  <a:cubicBezTo>
                    <a:pt x="118" y="75"/>
                    <a:pt x="118" y="75"/>
                    <a:pt x="117" y="75"/>
                  </a:cubicBezTo>
                  <a:cubicBezTo>
                    <a:pt x="116" y="76"/>
                    <a:pt x="115" y="76"/>
                    <a:pt x="113" y="76"/>
                  </a:cubicBezTo>
                  <a:moveTo>
                    <a:pt x="101" y="74"/>
                  </a:moveTo>
                  <a:cubicBezTo>
                    <a:pt x="102" y="74"/>
                    <a:pt x="103" y="74"/>
                    <a:pt x="103" y="74"/>
                  </a:cubicBezTo>
                  <a:cubicBezTo>
                    <a:pt x="104" y="74"/>
                    <a:pt x="104" y="74"/>
                    <a:pt x="105" y="74"/>
                  </a:cubicBezTo>
                  <a:cubicBezTo>
                    <a:pt x="105" y="75"/>
                    <a:pt x="104" y="75"/>
                    <a:pt x="104" y="75"/>
                  </a:cubicBezTo>
                  <a:cubicBezTo>
                    <a:pt x="104" y="75"/>
                    <a:pt x="103" y="74"/>
                    <a:pt x="103" y="74"/>
                  </a:cubicBezTo>
                  <a:cubicBezTo>
                    <a:pt x="102" y="74"/>
                    <a:pt x="102" y="74"/>
                    <a:pt x="101" y="74"/>
                  </a:cubicBezTo>
                  <a:moveTo>
                    <a:pt x="107" y="75"/>
                  </a:moveTo>
                  <a:cubicBezTo>
                    <a:pt x="108" y="74"/>
                    <a:pt x="108" y="74"/>
                    <a:pt x="108" y="74"/>
                  </a:cubicBezTo>
                  <a:cubicBezTo>
                    <a:pt x="108" y="74"/>
                    <a:pt x="108" y="74"/>
                    <a:pt x="108" y="74"/>
                  </a:cubicBezTo>
                  <a:cubicBezTo>
                    <a:pt x="109" y="74"/>
                    <a:pt x="110" y="74"/>
                    <a:pt x="112" y="74"/>
                  </a:cubicBezTo>
                  <a:cubicBezTo>
                    <a:pt x="110" y="75"/>
                    <a:pt x="109" y="75"/>
                    <a:pt x="107" y="75"/>
                  </a:cubicBezTo>
                  <a:moveTo>
                    <a:pt x="77" y="77"/>
                  </a:moveTo>
                  <a:cubicBezTo>
                    <a:pt x="72" y="76"/>
                    <a:pt x="66" y="75"/>
                    <a:pt x="62" y="72"/>
                  </a:cubicBezTo>
                  <a:cubicBezTo>
                    <a:pt x="62" y="72"/>
                    <a:pt x="62" y="72"/>
                    <a:pt x="62" y="72"/>
                  </a:cubicBezTo>
                  <a:cubicBezTo>
                    <a:pt x="63" y="72"/>
                    <a:pt x="65" y="73"/>
                    <a:pt x="66" y="74"/>
                  </a:cubicBezTo>
                  <a:cubicBezTo>
                    <a:pt x="66" y="74"/>
                    <a:pt x="66" y="74"/>
                    <a:pt x="66" y="74"/>
                  </a:cubicBezTo>
                  <a:cubicBezTo>
                    <a:pt x="67" y="74"/>
                    <a:pt x="68" y="73"/>
                    <a:pt x="67" y="72"/>
                  </a:cubicBezTo>
                  <a:cubicBezTo>
                    <a:pt x="71" y="74"/>
                    <a:pt x="75" y="76"/>
                    <a:pt x="79" y="77"/>
                  </a:cubicBezTo>
                  <a:cubicBezTo>
                    <a:pt x="79" y="77"/>
                    <a:pt x="79" y="77"/>
                    <a:pt x="79" y="77"/>
                  </a:cubicBezTo>
                  <a:cubicBezTo>
                    <a:pt x="78" y="77"/>
                    <a:pt x="78" y="77"/>
                    <a:pt x="77" y="77"/>
                  </a:cubicBezTo>
                  <a:moveTo>
                    <a:pt x="116" y="72"/>
                  </a:moveTo>
                  <a:cubicBezTo>
                    <a:pt x="116" y="72"/>
                    <a:pt x="116" y="72"/>
                    <a:pt x="116" y="72"/>
                  </a:cubicBezTo>
                  <a:cubicBezTo>
                    <a:pt x="118" y="72"/>
                    <a:pt x="120" y="71"/>
                    <a:pt x="121" y="71"/>
                  </a:cubicBezTo>
                  <a:cubicBezTo>
                    <a:pt x="120" y="72"/>
                    <a:pt x="118" y="72"/>
                    <a:pt x="116" y="73"/>
                  </a:cubicBezTo>
                  <a:cubicBezTo>
                    <a:pt x="116" y="73"/>
                    <a:pt x="115" y="73"/>
                    <a:pt x="114" y="73"/>
                  </a:cubicBezTo>
                  <a:cubicBezTo>
                    <a:pt x="113" y="73"/>
                    <a:pt x="111" y="72"/>
                    <a:pt x="110" y="72"/>
                  </a:cubicBezTo>
                  <a:cubicBezTo>
                    <a:pt x="111" y="72"/>
                    <a:pt x="111" y="72"/>
                    <a:pt x="111" y="72"/>
                  </a:cubicBezTo>
                  <a:cubicBezTo>
                    <a:pt x="112" y="72"/>
                    <a:pt x="113" y="72"/>
                    <a:pt x="115" y="71"/>
                  </a:cubicBezTo>
                  <a:cubicBezTo>
                    <a:pt x="115" y="71"/>
                    <a:pt x="115" y="71"/>
                    <a:pt x="115" y="71"/>
                  </a:cubicBezTo>
                  <a:cubicBezTo>
                    <a:pt x="115" y="71"/>
                    <a:pt x="116" y="72"/>
                    <a:pt x="116" y="72"/>
                  </a:cubicBezTo>
                  <a:moveTo>
                    <a:pt x="127" y="70"/>
                  </a:moveTo>
                  <a:cubicBezTo>
                    <a:pt x="127" y="69"/>
                    <a:pt x="127" y="69"/>
                    <a:pt x="127" y="69"/>
                  </a:cubicBezTo>
                  <a:cubicBezTo>
                    <a:pt x="128" y="69"/>
                    <a:pt x="128" y="68"/>
                    <a:pt x="129" y="68"/>
                  </a:cubicBezTo>
                  <a:cubicBezTo>
                    <a:pt x="129" y="68"/>
                    <a:pt x="130" y="68"/>
                    <a:pt x="130" y="68"/>
                  </a:cubicBezTo>
                  <a:cubicBezTo>
                    <a:pt x="130" y="68"/>
                    <a:pt x="130" y="68"/>
                    <a:pt x="130" y="68"/>
                  </a:cubicBezTo>
                  <a:cubicBezTo>
                    <a:pt x="129" y="69"/>
                    <a:pt x="128" y="69"/>
                    <a:pt x="127" y="70"/>
                  </a:cubicBezTo>
                  <a:moveTo>
                    <a:pt x="62" y="69"/>
                  </a:moveTo>
                  <a:cubicBezTo>
                    <a:pt x="61" y="68"/>
                    <a:pt x="60" y="67"/>
                    <a:pt x="58" y="66"/>
                  </a:cubicBezTo>
                  <a:cubicBezTo>
                    <a:pt x="58" y="66"/>
                    <a:pt x="57" y="66"/>
                    <a:pt x="56" y="65"/>
                  </a:cubicBezTo>
                  <a:cubicBezTo>
                    <a:pt x="56" y="65"/>
                    <a:pt x="55" y="64"/>
                    <a:pt x="55" y="63"/>
                  </a:cubicBezTo>
                  <a:cubicBezTo>
                    <a:pt x="54" y="63"/>
                    <a:pt x="54" y="62"/>
                    <a:pt x="53" y="62"/>
                  </a:cubicBezTo>
                  <a:cubicBezTo>
                    <a:pt x="55" y="63"/>
                    <a:pt x="56" y="63"/>
                    <a:pt x="57" y="64"/>
                  </a:cubicBezTo>
                  <a:cubicBezTo>
                    <a:pt x="58" y="65"/>
                    <a:pt x="59" y="65"/>
                    <a:pt x="60" y="66"/>
                  </a:cubicBezTo>
                  <a:cubicBezTo>
                    <a:pt x="60" y="67"/>
                    <a:pt x="60" y="67"/>
                    <a:pt x="60" y="67"/>
                  </a:cubicBezTo>
                  <a:cubicBezTo>
                    <a:pt x="61" y="68"/>
                    <a:pt x="61" y="68"/>
                    <a:pt x="62" y="69"/>
                  </a:cubicBezTo>
                  <a:cubicBezTo>
                    <a:pt x="62" y="69"/>
                    <a:pt x="62" y="69"/>
                    <a:pt x="62" y="69"/>
                  </a:cubicBezTo>
                  <a:moveTo>
                    <a:pt x="54" y="69"/>
                  </a:moveTo>
                  <a:cubicBezTo>
                    <a:pt x="53" y="68"/>
                    <a:pt x="53" y="68"/>
                    <a:pt x="53" y="68"/>
                  </a:cubicBezTo>
                  <a:cubicBezTo>
                    <a:pt x="51" y="67"/>
                    <a:pt x="49" y="64"/>
                    <a:pt x="47" y="61"/>
                  </a:cubicBezTo>
                  <a:cubicBezTo>
                    <a:pt x="50" y="63"/>
                    <a:pt x="52" y="66"/>
                    <a:pt x="54" y="69"/>
                  </a:cubicBezTo>
                  <a:moveTo>
                    <a:pt x="141" y="61"/>
                  </a:moveTo>
                  <a:cubicBezTo>
                    <a:pt x="142" y="60"/>
                    <a:pt x="142" y="59"/>
                    <a:pt x="143" y="58"/>
                  </a:cubicBezTo>
                  <a:cubicBezTo>
                    <a:pt x="144" y="59"/>
                    <a:pt x="144" y="59"/>
                    <a:pt x="144" y="59"/>
                  </a:cubicBezTo>
                  <a:cubicBezTo>
                    <a:pt x="143" y="60"/>
                    <a:pt x="142" y="61"/>
                    <a:pt x="141" y="61"/>
                  </a:cubicBezTo>
                  <a:moveTo>
                    <a:pt x="57" y="59"/>
                  </a:moveTo>
                  <a:cubicBezTo>
                    <a:pt x="56" y="58"/>
                    <a:pt x="56" y="58"/>
                    <a:pt x="55" y="57"/>
                  </a:cubicBezTo>
                  <a:cubicBezTo>
                    <a:pt x="54" y="56"/>
                    <a:pt x="54" y="56"/>
                    <a:pt x="54" y="56"/>
                  </a:cubicBezTo>
                  <a:cubicBezTo>
                    <a:pt x="55" y="56"/>
                    <a:pt x="55" y="56"/>
                    <a:pt x="55" y="56"/>
                  </a:cubicBezTo>
                  <a:cubicBezTo>
                    <a:pt x="55" y="56"/>
                    <a:pt x="56" y="57"/>
                    <a:pt x="56" y="57"/>
                  </a:cubicBezTo>
                  <a:cubicBezTo>
                    <a:pt x="56" y="58"/>
                    <a:pt x="57" y="58"/>
                    <a:pt x="57" y="59"/>
                  </a:cubicBezTo>
                  <a:moveTo>
                    <a:pt x="145" y="55"/>
                  </a:moveTo>
                  <a:cubicBezTo>
                    <a:pt x="145" y="54"/>
                    <a:pt x="145" y="54"/>
                    <a:pt x="145" y="54"/>
                  </a:cubicBezTo>
                  <a:cubicBezTo>
                    <a:pt x="145" y="54"/>
                    <a:pt x="146" y="53"/>
                    <a:pt x="146" y="53"/>
                  </a:cubicBezTo>
                  <a:cubicBezTo>
                    <a:pt x="146" y="52"/>
                    <a:pt x="146" y="52"/>
                    <a:pt x="146" y="52"/>
                  </a:cubicBezTo>
                  <a:cubicBezTo>
                    <a:pt x="146" y="53"/>
                    <a:pt x="146" y="54"/>
                    <a:pt x="146" y="55"/>
                  </a:cubicBezTo>
                  <a:cubicBezTo>
                    <a:pt x="145" y="55"/>
                    <a:pt x="145" y="55"/>
                    <a:pt x="145" y="55"/>
                  </a:cubicBezTo>
                  <a:moveTo>
                    <a:pt x="194" y="62"/>
                  </a:moveTo>
                  <a:cubicBezTo>
                    <a:pt x="194" y="60"/>
                    <a:pt x="194" y="58"/>
                    <a:pt x="194" y="56"/>
                  </a:cubicBezTo>
                  <a:cubicBezTo>
                    <a:pt x="194" y="55"/>
                    <a:pt x="193" y="55"/>
                    <a:pt x="192" y="54"/>
                  </a:cubicBezTo>
                  <a:cubicBezTo>
                    <a:pt x="192" y="52"/>
                    <a:pt x="192" y="50"/>
                    <a:pt x="192" y="48"/>
                  </a:cubicBezTo>
                  <a:cubicBezTo>
                    <a:pt x="194" y="50"/>
                    <a:pt x="195" y="52"/>
                    <a:pt x="196" y="56"/>
                  </a:cubicBezTo>
                  <a:cubicBezTo>
                    <a:pt x="196" y="58"/>
                    <a:pt x="196" y="60"/>
                    <a:pt x="195" y="62"/>
                  </a:cubicBezTo>
                  <a:cubicBezTo>
                    <a:pt x="195" y="62"/>
                    <a:pt x="195" y="62"/>
                    <a:pt x="195" y="62"/>
                  </a:cubicBezTo>
                  <a:cubicBezTo>
                    <a:pt x="195" y="62"/>
                    <a:pt x="194" y="62"/>
                    <a:pt x="194" y="62"/>
                  </a:cubicBezTo>
                  <a:moveTo>
                    <a:pt x="190" y="60"/>
                  </a:moveTo>
                  <a:cubicBezTo>
                    <a:pt x="189" y="59"/>
                    <a:pt x="189" y="58"/>
                    <a:pt x="188" y="58"/>
                  </a:cubicBezTo>
                  <a:cubicBezTo>
                    <a:pt x="187" y="56"/>
                    <a:pt x="187" y="54"/>
                    <a:pt x="187" y="52"/>
                  </a:cubicBezTo>
                  <a:cubicBezTo>
                    <a:pt x="187" y="49"/>
                    <a:pt x="187" y="47"/>
                    <a:pt x="187" y="45"/>
                  </a:cubicBezTo>
                  <a:cubicBezTo>
                    <a:pt x="188" y="46"/>
                    <a:pt x="189" y="47"/>
                    <a:pt x="189" y="49"/>
                  </a:cubicBezTo>
                  <a:cubicBezTo>
                    <a:pt x="190" y="51"/>
                    <a:pt x="190" y="53"/>
                    <a:pt x="190" y="56"/>
                  </a:cubicBezTo>
                  <a:cubicBezTo>
                    <a:pt x="190" y="56"/>
                    <a:pt x="190" y="56"/>
                    <a:pt x="190" y="57"/>
                  </a:cubicBezTo>
                  <a:cubicBezTo>
                    <a:pt x="190" y="58"/>
                    <a:pt x="190" y="59"/>
                    <a:pt x="190" y="60"/>
                  </a:cubicBezTo>
                  <a:moveTo>
                    <a:pt x="146" y="46"/>
                  </a:moveTo>
                  <a:cubicBezTo>
                    <a:pt x="146" y="44"/>
                    <a:pt x="146" y="43"/>
                    <a:pt x="147" y="41"/>
                  </a:cubicBezTo>
                  <a:cubicBezTo>
                    <a:pt x="147" y="42"/>
                    <a:pt x="147" y="43"/>
                    <a:pt x="147" y="44"/>
                  </a:cubicBezTo>
                  <a:cubicBezTo>
                    <a:pt x="147" y="44"/>
                    <a:pt x="146" y="45"/>
                    <a:pt x="146" y="46"/>
                  </a:cubicBezTo>
                  <a:moveTo>
                    <a:pt x="185" y="56"/>
                  </a:moveTo>
                  <a:cubicBezTo>
                    <a:pt x="184" y="55"/>
                    <a:pt x="183" y="55"/>
                    <a:pt x="181" y="54"/>
                  </a:cubicBezTo>
                  <a:cubicBezTo>
                    <a:pt x="181" y="52"/>
                    <a:pt x="181" y="49"/>
                    <a:pt x="181" y="47"/>
                  </a:cubicBezTo>
                  <a:cubicBezTo>
                    <a:pt x="180" y="45"/>
                    <a:pt x="180" y="43"/>
                    <a:pt x="180" y="41"/>
                  </a:cubicBezTo>
                  <a:cubicBezTo>
                    <a:pt x="181" y="42"/>
                    <a:pt x="183" y="42"/>
                    <a:pt x="185" y="43"/>
                  </a:cubicBezTo>
                  <a:cubicBezTo>
                    <a:pt x="184" y="46"/>
                    <a:pt x="185" y="50"/>
                    <a:pt x="185" y="53"/>
                  </a:cubicBezTo>
                  <a:cubicBezTo>
                    <a:pt x="185" y="54"/>
                    <a:pt x="185" y="55"/>
                    <a:pt x="185" y="56"/>
                  </a:cubicBezTo>
                  <a:moveTo>
                    <a:pt x="179" y="53"/>
                  </a:moveTo>
                  <a:cubicBezTo>
                    <a:pt x="178" y="52"/>
                    <a:pt x="176" y="52"/>
                    <a:pt x="175" y="51"/>
                  </a:cubicBezTo>
                  <a:cubicBezTo>
                    <a:pt x="175" y="49"/>
                    <a:pt x="174" y="48"/>
                    <a:pt x="174" y="46"/>
                  </a:cubicBezTo>
                  <a:cubicBezTo>
                    <a:pt x="174" y="43"/>
                    <a:pt x="174" y="41"/>
                    <a:pt x="174" y="39"/>
                  </a:cubicBezTo>
                  <a:cubicBezTo>
                    <a:pt x="175" y="39"/>
                    <a:pt x="176" y="40"/>
                    <a:pt x="177" y="40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7" y="41"/>
                    <a:pt x="177" y="41"/>
                    <a:pt x="177" y="41"/>
                  </a:cubicBezTo>
                  <a:cubicBezTo>
                    <a:pt x="178" y="44"/>
                    <a:pt x="179" y="47"/>
                    <a:pt x="179" y="50"/>
                  </a:cubicBezTo>
                  <a:cubicBezTo>
                    <a:pt x="179" y="51"/>
                    <a:pt x="179" y="52"/>
                    <a:pt x="179" y="53"/>
                  </a:cubicBezTo>
                  <a:moveTo>
                    <a:pt x="152" y="41"/>
                  </a:moveTo>
                  <a:cubicBezTo>
                    <a:pt x="152" y="40"/>
                    <a:pt x="151" y="39"/>
                    <a:pt x="151" y="38"/>
                  </a:cubicBezTo>
                  <a:cubicBezTo>
                    <a:pt x="151" y="38"/>
                    <a:pt x="151" y="37"/>
                    <a:pt x="152" y="37"/>
                  </a:cubicBezTo>
                  <a:cubicBezTo>
                    <a:pt x="152" y="41"/>
                    <a:pt x="152" y="41"/>
                    <a:pt x="152" y="41"/>
                  </a:cubicBezTo>
                  <a:moveTo>
                    <a:pt x="173" y="51"/>
                  </a:moveTo>
                  <a:cubicBezTo>
                    <a:pt x="171" y="50"/>
                    <a:pt x="170" y="50"/>
                    <a:pt x="169" y="49"/>
                  </a:cubicBezTo>
                  <a:cubicBezTo>
                    <a:pt x="167" y="45"/>
                    <a:pt x="166" y="40"/>
                    <a:pt x="166" y="36"/>
                  </a:cubicBezTo>
                  <a:cubicBezTo>
                    <a:pt x="168" y="37"/>
                    <a:pt x="170" y="37"/>
                    <a:pt x="172" y="38"/>
                  </a:cubicBezTo>
                  <a:cubicBezTo>
                    <a:pt x="172" y="38"/>
                    <a:pt x="172" y="38"/>
                    <a:pt x="172" y="38"/>
                  </a:cubicBezTo>
                  <a:cubicBezTo>
                    <a:pt x="172" y="41"/>
                    <a:pt x="171" y="44"/>
                    <a:pt x="172" y="47"/>
                  </a:cubicBezTo>
                  <a:cubicBezTo>
                    <a:pt x="172" y="48"/>
                    <a:pt x="172" y="49"/>
                    <a:pt x="173" y="51"/>
                  </a:cubicBezTo>
                  <a:moveTo>
                    <a:pt x="154" y="42"/>
                  </a:moveTo>
                  <a:cubicBezTo>
                    <a:pt x="154" y="36"/>
                    <a:pt x="154" y="36"/>
                    <a:pt x="154" y="36"/>
                  </a:cubicBezTo>
                  <a:cubicBezTo>
                    <a:pt x="154" y="36"/>
                    <a:pt x="154" y="36"/>
                    <a:pt x="154" y="36"/>
                  </a:cubicBezTo>
                  <a:cubicBezTo>
                    <a:pt x="154" y="35"/>
                    <a:pt x="154" y="34"/>
                    <a:pt x="154" y="34"/>
                  </a:cubicBezTo>
                  <a:cubicBezTo>
                    <a:pt x="154" y="33"/>
                    <a:pt x="154" y="33"/>
                    <a:pt x="154" y="33"/>
                  </a:cubicBezTo>
                  <a:cubicBezTo>
                    <a:pt x="155" y="33"/>
                    <a:pt x="155" y="32"/>
                    <a:pt x="156" y="32"/>
                  </a:cubicBezTo>
                  <a:cubicBezTo>
                    <a:pt x="156" y="32"/>
                    <a:pt x="156" y="32"/>
                    <a:pt x="156" y="32"/>
                  </a:cubicBezTo>
                  <a:cubicBezTo>
                    <a:pt x="157" y="33"/>
                    <a:pt x="157" y="33"/>
                    <a:pt x="157" y="33"/>
                  </a:cubicBezTo>
                  <a:cubicBezTo>
                    <a:pt x="158" y="35"/>
                    <a:pt x="158" y="38"/>
                    <a:pt x="158" y="40"/>
                  </a:cubicBezTo>
                  <a:cubicBezTo>
                    <a:pt x="159" y="42"/>
                    <a:pt x="159" y="44"/>
                    <a:pt x="161" y="45"/>
                  </a:cubicBezTo>
                  <a:cubicBezTo>
                    <a:pt x="161" y="46"/>
                    <a:pt x="161" y="46"/>
                    <a:pt x="161" y="46"/>
                  </a:cubicBezTo>
                  <a:cubicBezTo>
                    <a:pt x="162" y="46"/>
                    <a:pt x="163" y="44"/>
                    <a:pt x="162" y="44"/>
                  </a:cubicBezTo>
                  <a:cubicBezTo>
                    <a:pt x="161" y="43"/>
                    <a:pt x="161" y="40"/>
                    <a:pt x="160" y="38"/>
                  </a:cubicBezTo>
                  <a:cubicBezTo>
                    <a:pt x="160" y="37"/>
                    <a:pt x="160" y="35"/>
                    <a:pt x="160" y="33"/>
                  </a:cubicBezTo>
                  <a:cubicBezTo>
                    <a:pt x="161" y="34"/>
                    <a:pt x="162" y="34"/>
                    <a:pt x="164" y="35"/>
                  </a:cubicBezTo>
                  <a:cubicBezTo>
                    <a:pt x="164" y="39"/>
                    <a:pt x="165" y="44"/>
                    <a:pt x="166" y="48"/>
                  </a:cubicBezTo>
                  <a:cubicBezTo>
                    <a:pt x="162" y="47"/>
                    <a:pt x="159" y="45"/>
                    <a:pt x="155" y="43"/>
                  </a:cubicBezTo>
                  <a:cubicBezTo>
                    <a:pt x="155" y="42"/>
                    <a:pt x="155" y="42"/>
                    <a:pt x="154" y="42"/>
                  </a:cubicBezTo>
                  <a:cubicBezTo>
                    <a:pt x="154" y="42"/>
                    <a:pt x="154" y="42"/>
                    <a:pt x="154" y="42"/>
                  </a:cubicBezTo>
                  <a:moveTo>
                    <a:pt x="64" y="32"/>
                  </a:moveTo>
                  <a:cubicBezTo>
                    <a:pt x="63" y="32"/>
                    <a:pt x="62" y="31"/>
                    <a:pt x="61" y="31"/>
                  </a:cubicBezTo>
                  <a:cubicBezTo>
                    <a:pt x="59" y="30"/>
                    <a:pt x="58" y="29"/>
                    <a:pt x="57" y="29"/>
                  </a:cubicBezTo>
                  <a:cubicBezTo>
                    <a:pt x="60" y="30"/>
                    <a:pt x="62" y="31"/>
                    <a:pt x="64" y="32"/>
                  </a:cubicBezTo>
                  <a:moveTo>
                    <a:pt x="75" y="37"/>
                  </a:moveTo>
                  <a:cubicBezTo>
                    <a:pt x="74" y="37"/>
                    <a:pt x="73" y="36"/>
                    <a:pt x="73" y="36"/>
                  </a:cubicBezTo>
                  <a:cubicBezTo>
                    <a:pt x="73" y="36"/>
                    <a:pt x="73" y="36"/>
                    <a:pt x="73" y="36"/>
                  </a:cubicBezTo>
                  <a:cubicBezTo>
                    <a:pt x="73" y="35"/>
                    <a:pt x="73" y="35"/>
                    <a:pt x="73" y="35"/>
                  </a:cubicBezTo>
                  <a:cubicBezTo>
                    <a:pt x="74" y="33"/>
                    <a:pt x="74" y="31"/>
                    <a:pt x="75" y="29"/>
                  </a:cubicBezTo>
                  <a:cubicBezTo>
                    <a:pt x="75" y="29"/>
                    <a:pt x="75" y="29"/>
                    <a:pt x="75" y="29"/>
                  </a:cubicBezTo>
                  <a:cubicBezTo>
                    <a:pt x="76" y="29"/>
                    <a:pt x="77" y="30"/>
                    <a:pt x="78" y="31"/>
                  </a:cubicBezTo>
                  <a:cubicBezTo>
                    <a:pt x="81" y="33"/>
                    <a:pt x="79" y="36"/>
                    <a:pt x="78" y="39"/>
                  </a:cubicBezTo>
                  <a:cubicBezTo>
                    <a:pt x="78" y="39"/>
                    <a:pt x="77" y="39"/>
                    <a:pt x="76" y="38"/>
                  </a:cubicBezTo>
                  <a:cubicBezTo>
                    <a:pt x="77" y="37"/>
                    <a:pt x="77" y="37"/>
                    <a:pt x="77" y="36"/>
                  </a:cubicBezTo>
                  <a:cubicBezTo>
                    <a:pt x="77" y="35"/>
                    <a:pt x="77" y="34"/>
                    <a:pt x="78" y="33"/>
                  </a:cubicBezTo>
                  <a:cubicBezTo>
                    <a:pt x="79" y="32"/>
                    <a:pt x="78" y="31"/>
                    <a:pt x="77" y="31"/>
                  </a:cubicBezTo>
                  <a:cubicBezTo>
                    <a:pt x="77" y="31"/>
                    <a:pt x="77" y="31"/>
                    <a:pt x="77" y="32"/>
                  </a:cubicBezTo>
                  <a:cubicBezTo>
                    <a:pt x="75" y="33"/>
                    <a:pt x="76" y="35"/>
                    <a:pt x="75" y="37"/>
                  </a:cubicBezTo>
                  <a:moveTo>
                    <a:pt x="71" y="35"/>
                  </a:moveTo>
                  <a:cubicBezTo>
                    <a:pt x="68" y="32"/>
                    <a:pt x="65" y="30"/>
                    <a:pt x="62" y="28"/>
                  </a:cubicBezTo>
                  <a:cubicBezTo>
                    <a:pt x="62" y="28"/>
                    <a:pt x="62" y="28"/>
                    <a:pt x="62" y="28"/>
                  </a:cubicBezTo>
                  <a:cubicBezTo>
                    <a:pt x="61" y="27"/>
                    <a:pt x="63" y="25"/>
                    <a:pt x="63" y="24"/>
                  </a:cubicBezTo>
                  <a:cubicBezTo>
                    <a:pt x="64" y="23"/>
                    <a:pt x="64" y="22"/>
                    <a:pt x="65" y="21"/>
                  </a:cubicBezTo>
                  <a:cubicBezTo>
                    <a:pt x="66" y="22"/>
                    <a:pt x="68" y="23"/>
                    <a:pt x="69" y="24"/>
                  </a:cubicBezTo>
                  <a:cubicBezTo>
                    <a:pt x="68" y="26"/>
                    <a:pt x="67" y="28"/>
                    <a:pt x="67" y="30"/>
                  </a:cubicBezTo>
                  <a:cubicBezTo>
                    <a:pt x="66" y="31"/>
                    <a:pt x="67" y="31"/>
                    <a:pt x="68" y="31"/>
                  </a:cubicBezTo>
                  <a:cubicBezTo>
                    <a:pt x="68" y="31"/>
                    <a:pt x="68" y="31"/>
                    <a:pt x="69" y="30"/>
                  </a:cubicBezTo>
                  <a:cubicBezTo>
                    <a:pt x="69" y="29"/>
                    <a:pt x="70" y="27"/>
                    <a:pt x="71" y="26"/>
                  </a:cubicBezTo>
                  <a:cubicBezTo>
                    <a:pt x="71" y="25"/>
                    <a:pt x="71" y="25"/>
                    <a:pt x="71" y="25"/>
                  </a:cubicBezTo>
                  <a:cubicBezTo>
                    <a:pt x="72" y="26"/>
                    <a:pt x="73" y="27"/>
                    <a:pt x="74" y="28"/>
                  </a:cubicBezTo>
                  <a:cubicBezTo>
                    <a:pt x="73" y="28"/>
                    <a:pt x="73" y="28"/>
                    <a:pt x="73" y="28"/>
                  </a:cubicBezTo>
                  <a:cubicBezTo>
                    <a:pt x="72" y="30"/>
                    <a:pt x="72" y="32"/>
                    <a:pt x="71" y="34"/>
                  </a:cubicBezTo>
                  <a:cubicBezTo>
                    <a:pt x="71" y="35"/>
                    <a:pt x="71" y="35"/>
                    <a:pt x="71" y="35"/>
                  </a:cubicBezTo>
                  <a:moveTo>
                    <a:pt x="60" y="27"/>
                  </a:moveTo>
                  <a:cubicBezTo>
                    <a:pt x="59" y="27"/>
                    <a:pt x="59" y="27"/>
                    <a:pt x="59" y="27"/>
                  </a:cubicBezTo>
                  <a:cubicBezTo>
                    <a:pt x="57" y="26"/>
                    <a:pt x="56" y="25"/>
                    <a:pt x="54" y="24"/>
                  </a:cubicBezTo>
                  <a:cubicBezTo>
                    <a:pt x="55" y="21"/>
                    <a:pt x="56" y="18"/>
                    <a:pt x="58" y="15"/>
                  </a:cubicBezTo>
                  <a:cubicBezTo>
                    <a:pt x="60" y="16"/>
                    <a:pt x="61" y="18"/>
                    <a:pt x="63" y="19"/>
                  </a:cubicBezTo>
                  <a:cubicBezTo>
                    <a:pt x="62" y="21"/>
                    <a:pt x="61" y="23"/>
                    <a:pt x="60" y="25"/>
                  </a:cubicBezTo>
                  <a:cubicBezTo>
                    <a:pt x="60" y="26"/>
                    <a:pt x="60" y="26"/>
                    <a:pt x="60" y="27"/>
                  </a:cubicBezTo>
                  <a:moveTo>
                    <a:pt x="3" y="65"/>
                  </a:moveTo>
                  <a:cubicBezTo>
                    <a:pt x="3" y="65"/>
                    <a:pt x="3" y="65"/>
                    <a:pt x="3" y="65"/>
                  </a:cubicBezTo>
                  <a:cubicBezTo>
                    <a:pt x="3" y="63"/>
                    <a:pt x="3" y="61"/>
                    <a:pt x="5" y="59"/>
                  </a:cubicBezTo>
                  <a:cubicBezTo>
                    <a:pt x="5" y="59"/>
                    <a:pt x="5" y="59"/>
                    <a:pt x="5" y="59"/>
                  </a:cubicBezTo>
                  <a:cubicBezTo>
                    <a:pt x="5" y="59"/>
                    <a:pt x="5" y="59"/>
                    <a:pt x="5" y="59"/>
                  </a:cubicBezTo>
                  <a:cubicBezTo>
                    <a:pt x="6" y="57"/>
                    <a:pt x="7" y="55"/>
                    <a:pt x="8" y="53"/>
                  </a:cubicBezTo>
                  <a:cubicBezTo>
                    <a:pt x="10" y="50"/>
                    <a:pt x="11" y="48"/>
                    <a:pt x="12" y="45"/>
                  </a:cubicBezTo>
                  <a:cubicBezTo>
                    <a:pt x="13" y="44"/>
                    <a:pt x="13" y="43"/>
                    <a:pt x="14" y="42"/>
                  </a:cubicBezTo>
                  <a:cubicBezTo>
                    <a:pt x="17" y="37"/>
                    <a:pt x="21" y="31"/>
                    <a:pt x="24" y="26"/>
                  </a:cubicBezTo>
                  <a:cubicBezTo>
                    <a:pt x="27" y="22"/>
                    <a:pt x="30" y="18"/>
                    <a:pt x="32" y="12"/>
                  </a:cubicBezTo>
                  <a:cubicBezTo>
                    <a:pt x="32" y="12"/>
                    <a:pt x="32" y="12"/>
                    <a:pt x="32" y="12"/>
                  </a:cubicBezTo>
                  <a:cubicBezTo>
                    <a:pt x="33" y="13"/>
                    <a:pt x="34" y="14"/>
                    <a:pt x="35" y="14"/>
                  </a:cubicBezTo>
                  <a:cubicBezTo>
                    <a:pt x="34" y="15"/>
                    <a:pt x="34" y="17"/>
                    <a:pt x="36" y="17"/>
                  </a:cubicBezTo>
                  <a:cubicBezTo>
                    <a:pt x="44" y="21"/>
                    <a:pt x="49" y="29"/>
                    <a:pt x="57" y="33"/>
                  </a:cubicBezTo>
                  <a:cubicBezTo>
                    <a:pt x="63" y="36"/>
                    <a:pt x="69" y="38"/>
                    <a:pt x="74" y="42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69" y="42"/>
                    <a:pt x="64" y="44"/>
                    <a:pt x="59" y="46"/>
                  </a:cubicBezTo>
                  <a:cubicBezTo>
                    <a:pt x="56" y="46"/>
                    <a:pt x="54" y="47"/>
                    <a:pt x="51" y="48"/>
                  </a:cubicBezTo>
                  <a:cubicBezTo>
                    <a:pt x="48" y="49"/>
                    <a:pt x="45" y="50"/>
                    <a:pt x="42" y="51"/>
                  </a:cubicBezTo>
                  <a:cubicBezTo>
                    <a:pt x="33" y="56"/>
                    <a:pt x="22" y="57"/>
                    <a:pt x="13" y="62"/>
                  </a:cubicBezTo>
                  <a:cubicBezTo>
                    <a:pt x="13" y="62"/>
                    <a:pt x="12" y="62"/>
                    <a:pt x="12" y="63"/>
                  </a:cubicBezTo>
                  <a:cubicBezTo>
                    <a:pt x="12" y="63"/>
                    <a:pt x="11" y="63"/>
                    <a:pt x="11" y="63"/>
                  </a:cubicBezTo>
                  <a:cubicBezTo>
                    <a:pt x="8" y="64"/>
                    <a:pt x="5" y="64"/>
                    <a:pt x="3" y="65"/>
                  </a:cubicBezTo>
                  <a:moveTo>
                    <a:pt x="52" y="23"/>
                  </a:moveTo>
                  <a:cubicBezTo>
                    <a:pt x="51" y="23"/>
                    <a:pt x="50" y="22"/>
                    <a:pt x="49" y="21"/>
                  </a:cubicBezTo>
                  <a:cubicBezTo>
                    <a:pt x="48" y="20"/>
                    <a:pt x="47" y="20"/>
                    <a:pt x="46" y="19"/>
                  </a:cubicBezTo>
                  <a:cubicBezTo>
                    <a:pt x="46" y="19"/>
                    <a:pt x="47" y="19"/>
                    <a:pt x="47" y="18"/>
                  </a:cubicBezTo>
                  <a:cubicBezTo>
                    <a:pt x="47" y="17"/>
                    <a:pt x="48" y="16"/>
                    <a:pt x="49" y="14"/>
                  </a:cubicBezTo>
                  <a:cubicBezTo>
                    <a:pt x="49" y="13"/>
                    <a:pt x="49" y="12"/>
                    <a:pt x="50" y="10"/>
                  </a:cubicBezTo>
                  <a:cubicBezTo>
                    <a:pt x="51" y="11"/>
                    <a:pt x="53" y="12"/>
                    <a:pt x="55" y="13"/>
                  </a:cubicBezTo>
                  <a:cubicBezTo>
                    <a:pt x="55" y="13"/>
                    <a:pt x="56" y="13"/>
                    <a:pt x="56" y="14"/>
                  </a:cubicBezTo>
                  <a:cubicBezTo>
                    <a:pt x="54" y="17"/>
                    <a:pt x="53" y="20"/>
                    <a:pt x="52" y="23"/>
                  </a:cubicBezTo>
                  <a:moveTo>
                    <a:pt x="37" y="14"/>
                  </a:moveTo>
                  <a:cubicBezTo>
                    <a:pt x="37" y="14"/>
                    <a:pt x="37" y="14"/>
                    <a:pt x="37" y="14"/>
                  </a:cubicBezTo>
                  <a:cubicBezTo>
                    <a:pt x="36" y="13"/>
                    <a:pt x="36" y="13"/>
                    <a:pt x="36" y="13"/>
                  </a:cubicBezTo>
                  <a:cubicBezTo>
                    <a:pt x="35" y="12"/>
                    <a:pt x="34" y="11"/>
                    <a:pt x="33" y="9"/>
                  </a:cubicBezTo>
                  <a:cubicBezTo>
                    <a:pt x="33" y="9"/>
                    <a:pt x="33" y="9"/>
                    <a:pt x="33" y="9"/>
                  </a:cubicBezTo>
                  <a:cubicBezTo>
                    <a:pt x="35" y="10"/>
                    <a:pt x="36" y="12"/>
                    <a:pt x="37" y="14"/>
                  </a:cubicBezTo>
                  <a:moveTo>
                    <a:pt x="45" y="18"/>
                  </a:moveTo>
                  <a:cubicBezTo>
                    <a:pt x="44" y="18"/>
                    <a:pt x="44" y="17"/>
                    <a:pt x="43" y="17"/>
                  </a:cubicBezTo>
                  <a:cubicBezTo>
                    <a:pt x="42" y="16"/>
                    <a:pt x="42" y="15"/>
                    <a:pt x="41" y="15"/>
                  </a:cubicBezTo>
                  <a:cubicBezTo>
                    <a:pt x="41" y="12"/>
                    <a:pt x="43" y="10"/>
                    <a:pt x="43" y="7"/>
                  </a:cubicBezTo>
                  <a:cubicBezTo>
                    <a:pt x="44" y="8"/>
                    <a:pt x="46" y="8"/>
                    <a:pt x="47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8" y="10"/>
                    <a:pt x="47" y="12"/>
                    <a:pt x="47" y="13"/>
                  </a:cubicBezTo>
                  <a:cubicBezTo>
                    <a:pt x="46" y="14"/>
                    <a:pt x="45" y="16"/>
                    <a:pt x="45" y="18"/>
                  </a:cubicBezTo>
                  <a:cubicBezTo>
                    <a:pt x="45" y="18"/>
                    <a:pt x="45" y="18"/>
                    <a:pt x="45" y="18"/>
                  </a:cubicBezTo>
                  <a:moveTo>
                    <a:pt x="39" y="13"/>
                  </a:moveTo>
                  <a:cubicBezTo>
                    <a:pt x="38" y="12"/>
                    <a:pt x="38" y="11"/>
                    <a:pt x="37" y="10"/>
                  </a:cubicBezTo>
                  <a:cubicBezTo>
                    <a:pt x="38" y="8"/>
                    <a:pt x="38" y="6"/>
                    <a:pt x="39" y="5"/>
                  </a:cubicBezTo>
                  <a:cubicBezTo>
                    <a:pt x="39" y="5"/>
                    <a:pt x="40" y="6"/>
                    <a:pt x="41" y="6"/>
                  </a:cubicBezTo>
                  <a:cubicBezTo>
                    <a:pt x="41" y="7"/>
                    <a:pt x="41" y="7"/>
                    <a:pt x="41" y="7"/>
                  </a:cubicBezTo>
                  <a:cubicBezTo>
                    <a:pt x="41" y="9"/>
                    <a:pt x="40" y="11"/>
                    <a:pt x="39" y="13"/>
                  </a:cubicBezTo>
                  <a:moveTo>
                    <a:pt x="35" y="8"/>
                  </a:moveTo>
                  <a:cubicBezTo>
                    <a:pt x="35" y="8"/>
                    <a:pt x="34" y="7"/>
                    <a:pt x="34" y="7"/>
                  </a:cubicBezTo>
                  <a:cubicBezTo>
                    <a:pt x="34" y="6"/>
                    <a:pt x="33" y="5"/>
                    <a:pt x="32" y="5"/>
                  </a:cubicBezTo>
                  <a:cubicBezTo>
                    <a:pt x="32" y="5"/>
                    <a:pt x="33" y="4"/>
                    <a:pt x="34" y="3"/>
                  </a:cubicBezTo>
                  <a:cubicBezTo>
                    <a:pt x="34" y="3"/>
                    <a:pt x="35" y="3"/>
                    <a:pt x="35" y="3"/>
                  </a:cubicBezTo>
                  <a:cubicBezTo>
                    <a:pt x="36" y="3"/>
                    <a:pt x="36" y="3"/>
                    <a:pt x="37" y="3"/>
                  </a:cubicBezTo>
                  <a:cubicBezTo>
                    <a:pt x="36" y="5"/>
                    <a:pt x="36" y="6"/>
                    <a:pt x="35" y="8"/>
                  </a:cubicBezTo>
                  <a:moveTo>
                    <a:pt x="35" y="0"/>
                  </a:moveTo>
                  <a:cubicBezTo>
                    <a:pt x="32" y="0"/>
                    <a:pt x="29" y="4"/>
                    <a:pt x="30" y="7"/>
                  </a:cubicBezTo>
                  <a:cubicBezTo>
                    <a:pt x="24" y="14"/>
                    <a:pt x="19" y="22"/>
                    <a:pt x="15" y="30"/>
                  </a:cubicBezTo>
                  <a:cubicBezTo>
                    <a:pt x="14" y="31"/>
                    <a:pt x="13" y="32"/>
                    <a:pt x="13" y="33"/>
                  </a:cubicBezTo>
                  <a:cubicBezTo>
                    <a:pt x="10" y="37"/>
                    <a:pt x="8" y="42"/>
                    <a:pt x="5" y="46"/>
                  </a:cubicBezTo>
                  <a:cubicBezTo>
                    <a:pt x="5" y="47"/>
                    <a:pt x="5" y="47"/>
                    <a:pt x="5" y="48"/>
                  </a:cubicBezTo>
                  <a:cubicBezTo>
                    <a:pt x="5" y="50"/>
                    <a:pt x="4" y="51"/>
                    <a:pt x="3" y="53"/>
                  </a:cubicBezTo>
                  <a:cubicBezTo>
                    <a:pt x="3" y="53"/>
                    <a:pt x="3" y="53"/>
                    <a:pt x="3" y="53"/>
                  </a:cubicBezTo>
                  <a:cubicBezTo>
                    <a:pt x="2" y="55"/>
                    <a:pt x="2" y="56"/>
                    <a:pt x="1" y="57"/>
                  </a:cubicBezTo>
                  <a:cubicBezTo>
                    <a:pt x="1" y="58"/>
                    <a:pt x="1" y="59"/>
                    <a:pt x="2" y="60"/>
                  </a:cubicBezTo>
                  <a:cubicBezTo>
                    <a:pt x="1" y="61"/>
                    <a:pt x="0" y="64"/>
                    <a:pt x="0" y="66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2" y="68"/>
                    <a:pt x="2" y="68"/>
                    <a:pt x="2" y="68"/>
                  </a:cubicBezTo>
                  <a:cubicBezTo>
                    <a:pt x="3" y="68"/>
                    <a:pt x="4" y="69"/>
                    <a:pt x="5" y="69"/>
                  </a:cubicBezTo>
                  <a:cubicBezTo>
                    <a:pt x="6" y="69"/>
                    <a:pt x="8" y="68"/>
                    <a:pt x="10" y="67"/>
                  </a:cubicBezTo>
                  <a:cubicBezTo>
                    <a:pt x="10" y="67"/>
                    <a:pt x="11" y="67"/>
                    <a:pt x="11" y="67"/>
                  </a:cubicBezTo>
                  <a:cubicBezTo>
                    <a:pt x="14" y="67"/>
                    <a:pt x="18" y="67"/>
                    <a:pt x="20" y="65"/>
                  </a:cubicBezTo>
                  <a:cubicBezTo>
                    <a:pt x="20" y="65"/>
                    <a:pt x="20" y="65"/>
                    <a:pt x="20" y="65"/>
                  </a:cubicBezTo>
                  <a:cubicBezTo>
                    <a:pt x="27" y="63"/>
                    <a:pt x="34" y="60"/>
                    <a:pt x="40" y="57"/>
                  </a:cubicBezTo>
                  <a:cubicBezTo>
                    <a:pt x="42" y="65"/>
                    <a:pt x="51" y="71"/>
                    <a:pt x="59" y="75"/>
                  </a:cubicBezTo>
                  <a:cubicBezTo>
                    <a:pt x="62" y="77"/>
                    <a:pt x="65" y="79"/>
                    <a:pt x="68" y="81"/>
                  </a:cubicBezTo>
                  <a:cubicBezTo>
                    <a:pt x="76" y="84"/>
                    <a:pt x="84" y="85"/>
                    <a:pt x="92" y="85"/>
                  </a:cubicBezTo>
                  <a:cubicBezTo>
                    <a:pt x="97" y="85"/>
                    <a:pt x="103" y="85"/>
                    <a:pt x="108" y="84"/>
                  </a:cubicBezTo>
                  <a:cubicBezTo>
                    <a:pt x="129" y="80"/>
                    <a:pt x="147" y="67"/>
                    <a:pt x="155" y="47"/>
                  </a:cubicBezTo>
                  <a:cubicBezTo>
                    <a:pt x="166" y="55"/>
                    <a:pt x="182" y="54"/>
                    <a:pt x="190" y="66"/>
                  </a:cubicBezTo>
                  <a:cubicBezTo>
                    <a:pt x="190" y="66"/>
                    <a:pt x="190" y="66"/>
                    <a:pt x="190" y="66"/>
                  </a:cubicBezTo>
                  <a:cubicBezTo>
                    <a:pt x="190" y="70"/>
                    <a:pt x="189" y="74"/>
                    <a:pt x="189" y="78"/>
                  </a:cubicBezTo>
                  <a:cubicBezTo>
                    <a:pt x="184" y="91"/>
                    <a:pt x="171" y="101"/>
                    <a:pt x="161" y="109"/>
                  </a:cubicBezTo>
                  <a:cubicBezTo>
                    <a:pt x="152" y="115"/>
                    <a:pt x="142" y="119"/>
                    <a:pt x="133" y="123"/>
                  </a:cubicBezTo>
                  <a:cubicBezTo>
                    <a:pt x="122" y="127"/>
                    <a:pt x="110" y="129"/>
                    <a:pt x="99" y="130"/>
                  </a:cubicBezTo>
                  <a:cubicBezTo>
                    <a:pt x="96" y="130"/>
                    <a:pt x="94" y="131"/>
                    <a:pt x="92" y="131"/>
                  </a:cubicBezTo>
                  <a:cubicBezTo>
                    <a:pt x="76" y="131"/>
                    <a:pt x="61" y="125"/>
                    <a:pt x="50" y="113"/>
                  </a:cubicBezTo>
                  <a:cubicBezTo>
                    <a:pt x="39" y="101"/>
                    <a:pt x="35" y="83"/>
                    <a:pt x="35" y="67"/>
                  </a:cubicBezTo>
                  <a:cubicBezTo>
                    <a:pt x="35" y="65"/>
                    <a:pt x="34" y="64"/>
                    <a:pt x="33" y="64"/>
                  </a:cubicBezTo>
                  <a:cubicBezTo>
                    <a:pt x="32" y="64"/>
                    <a:pt x="31" y="65"/>
                    <a:pt x="31" y="66"/>
                  </a:cubicBezTo>
                  <a:cubicBezTo>
                    <a:pt x="31" y="83"/>
                    <a:pt x="35" y="99"/>
                    <a:pt x="45" y="113"/>
                  </a:cubicBezTo>
                  <a:cubicBezTo>
                    <a:pt x="55" y="126"/>
                    <a:pt x="70" y="133"/>
                    <a:pt x="87" y="134"/>
                  </a:cubicBezTo>
                  <a:cubicBezTo>
                    <a:pt x="89" y="135"/>
                    <a:pt x="90" y="135"/>
                    <a:pt x="92" y="135"/>
                  </a:cubicBezTo>
                  <a:cubicBezTo>
                    <a:pt x="113" y="135"/>
                    <a:pt x="134" y="127"/>
                    <a:pt x="152" y="118"/>
                  </a:cubicBezTo>
                  <a:cubicBezTo>
                    <a:pt x="165" y="112"/>
                    <a:pt x="177" y="102"/>
                    <a:pt x="186" y="91"/>
                  </a:cubicBezTo>
                  <a:cubicBezTo>
                    <a:pt x="186" y="90"/>
                    <a:pt x="186" y="90"/>
                    <a:pt x="186" y="90"/>
                  </a:cubicBezTo>
                  <a:cubicBezTo>
                    <a:pt x="188" y="90"/>
                    <a:pt x="189" y="88"/>
                    <a:pt x="190" y="86"/>
                  </a:cubicBezTo>
                  <a:cubicBezTo>
                    <a:pt x="190" y="86"/>
                    <a:pt x="190" y="86"/>
                    <a:pt x="190" y="86"/>
                  </a:cubicBezTo>
                  <a:cubicBezTo>
                    <a:pt x="191" y="86"/>
                    <a:pt x="192" y="86"/>
                    <a:pt x="192" y="84"/>
                  </a:cubicBezTo>
                  <a:cubicBezTo>
                    <a:pt x="192" y="83"/>
                    <a:pt x="192" y="82"/>
                    <a:pt x="192" y="81"/>
                  </a:cubicBezTo>
                  <a:cubicBezTo>
                    <a:pt x="192" y="81"/>
                    <a:pt x="193" y="80"/>
                    <a:pt x="193" y="80"/>
                  </a:cubicBezTo>
                  <a:cubicBezTo>
                    <a:pt x="195" y="75"/>
                    <a:pt x="197" y="71"/>
                    <a:pt x="197" y="66"/>
                  </a:cubicBezTo>
                  <a:cubicBezTo>
                    <a:pt x="197" y="65"/>
                    <a:pt x="197" y="65"/>
                    <a:pt x="197" y="65"/>
                  </a:cubicBezTo>
                  <a:cubicBezTo>
                    <a:pt x="198" y="62"/>
                    <a:pt x="198" y="58"/>
                    <a:pt x="198" y="55"/>
                  </a:cubicBezTo>
                  <a:cubicBezTo>
                    <a:pt x="197" y="49"/>
                    <a:pt x="196" y="48"/>
                    <a:pt x="191" y="45"/>
                  </a:cubicBezTo>
                  <a:cubicBezTo>
                    <a:pt x="191" y="45"/>
                    <a:pt x="191" y="45"/>
                    <a:pt x="191" y="45"/>
                  </a:cubicBezTo>
                  <a:cubicBezTo>
                    <a:pt x="190" y="45"/>
                    <a:pt x="190" y="45"/>
                    <a:pt x="190" y="45"/>
                  </a:cubicBezTo>
                  <a:cubicBezTo>
                    <a:pt x="188" y="41"/>
                    <a:pt x="180" y="39"/>
                    <a:pt x="176" y="38"/>
                  </a:cubicBezTo>
                  <a:cubicBezTo>
                    <a:pt x="172" y="36"/>
                    <a:pt x="169" y="35"/>
                    <a:pt x="165" y="33"/>
                  </a:cubicBezTo>
                  <a:cubicBezTo>
                    <a:pt x="165" y="33"/>
                    <a:pt x="165" y="33"/>
                    <a:pt x="165" y="33"/>
                  </a:cubicBezTo>
                  <a:cubicBezTo>
                    <a:pt x="162" y="32"/>
                    <a:pt x="159" y="31"/>
                    <a:pt x="156" y="30"/>
                  </a:cubicBezTo>
                  <a:cubicBezTo>
                    <a:pt x="155" y="30"/>
                    <a:pt x="155" y="30"/>
                    <a:pt x="155" y="30"/>
                  </a:cubicBezTo>
                  <a:cubicBezTo>
                    <a:pt x="153" y="30"/>
                    <a:pt x="153" y="31"/>
                    <a:pt x="152" y="31"/>
                  </a:cubicBezTo>
                  <a:cubicBezTo>
                    <a:pt x="152" y="32"/>
                    <a:pt x="152" y="32"/>
                    <a:pt x="152" y="32"/>
                  </a:cubicBezTo>
                  <a:cubicBezTo>
                    <a:pt x="148" y="33"/>
                    <a:pt x="145" y="37"/>
                    <a:pt x="143" y="41"/>
                  </a:cubicBezTo>
                  <a:cubicBezTo>
                    <a:pt x="143" y="41"/>
                    <a:pt x="143" y="41"/>
                    <a:pt x="143" y="41"/>
                  </a:cubicBezTo>
                  <a:cubicBezTo>
                    <a:pt x="142" y="41"/>
                    <a:pt x="142" y="41"/>
                    <a:pt x="142" y="42"/>
                  </a:cubicBezTo>
                  <a:cubicBezTo>
                    <a:pt x="142" y="42"/>
                    <a:pt x="142" y="43"/>
                    <a:pt x="142" y="43"/>
                  </a:cubicBezTo>
                  <a:cubicBezTo>
                    <a:pt x="141" y="45"/>
                    <a:pt x="141" y="46"/>
                    <a:pt x="140" y="46"/>
                  </a:cubicBezTo>
                  <a:cubicBezTo>
                    <a:pt x="138" y="51"/>
                    <a:pt x="134" y="56"/>
                    <a:pt x="130" y="59"/>
                  </a:cubicBezTo>
                  <a:cubicBezTo>
                    <a:pt x="126" y="63"/>
                    <a:pt x="120" y="65"/>
                    <a:pt x="115" y="68"/>
                  </a:cubicBezTo>
                  <a:cubicBezTo>
                    <a:pt x="114" y="68"/>
                    <a:pt x="113" y="69"/>
                    <a:pt x="112" y="69"/>
                  </a:cubicBezTo>
                  <a:cubicBezTo>
                    <a:pt x="110" y="70"/>
                    <a:pt x="108" y="70"/>
                    <a:pt x="107" y="71"/>
                  </a:cubicBezTo>
                  <a:cubicBezTo>
                    <a:pt x="103" y="71"/>
                    <a:pt x="100" y="71"/>
                    <a:pt x="97" y="71"/>
                  </a:cubicBezTo>
                  <a:cubicBezTo>
                    <a:pt x="95" y="71"/>
                    <a:pt x="93" y="71"/>
                    <a:pt x="91" y="71"/>
                  </a:cubicBezTo>
                  <a:cubicBezTo>
                    <a:pt x="89" y="71"/>
                    <a:pt x="86" y="71"/>
                    <a:pt x="84" y="71"/>
                  </a:cubicBezTo>
                  <a:cubicBezTo>
                    <a:pt x="82" y="70"/>
                    <a:pt x="80" y="69"/>
                    <a:pt x="78" y="68"/>
                  </a:cubicBezTo>
                  <a:cubicBezTo>
                    <a:pt x="77" y="68"/>
                    <a:pt x="77" y="68"/>
                    <a:pt x="77" y="68"/>
                  </a:cubicBezTo>
                  <a:cubicBezTo>
                    <a:pt x="71" y="67"/>
                    <a:pt x="64" y="62"/>
                    <a:pt x="59" y="58"/>
                  </a:cubicBezTo>
                  <a:cubicBezTo>
                    <a:pt x="59" y="57"/>
                    <a:pt x="58" y="56"/>
                    <a:pt x="57" y="55"/>
                  </a:cubicBezTo>
                  <a:cubicBezTo>
                    <a:pt x="60" y="54"/>
                    <a:pt x="62" y="52"/>
                    <a:pt x="65" y="51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8" y="50"/>
                    <a:pt x="69" y="50"/>
                    <a:pt x="71" y="49"/>
                  </a:cubicBezTo>
                  <a:cubicBezTo>
                    <a:pt x="74" y="49"/>
                    <a:pt x="77" y="48"/>
                    <a:pt x="79" y="46"/>
                  </a:cubicBezTo>
                  <a:cubicBezTo>
                    <a:pt x="81" y="46"/>
                    <a:pt x="82" y="44"/>
                    <a:pt x="81" y="43"/>
                  </a:cubicBezTo>
                  <a:cubicBezTo>
                    <a:pt x="80" y="42"/>
                    <a:pt x="80" y="42"/>
                    <a:pt x="80" y="42"/>
                  </a:cubicBezTo>
                  <a:cubicBezTo>
                    <a:pt x="79" y="39"/>
                    <a:pt x="82" y="37"/>
                    <a:pt x="82" y="34"/>
                  </a:cubicBezTo>
                  <a:cubicBezTo>
                    <a:pt x="82" y="31"/>
                    <a:pt x="81" y="30"/>
                    <a:pt x="79" y="29"/>
                  </a:cubicBezTo>
                  <a:cubicBezTo>
                    <a:pt x="75" y="26"/>
                    <a:pt x="71" y="23"/>
                    <a:pt x="67" y="20"/>
                  </a:cubicBezTo>
                  <a:cubicBezTo>
                    <a:pt x="63" y="17"/>
                    <a:pt x="60" y="13"/>
                    <a:pt x="56" y="11"/>
                  </a:cubicBezTo>
                  <a:cubicBezTo>
                    <a:pt x="52" y="9"/>
                    <a:pt x="47" y="7"/>
                    <a:pt x="43" y="5"/>
                  </a:cubicBezTo>
                  <a:cubicBezTo>
                    <a:pt x="41" y="4"/>
                    <a:pt x="38" y="0"/>
                    <a:pt x="35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87"/>
            <p:cNvSpPr>
              <a:spLocks noEditPoints="1"/>
            </p:cNvSpPr>
            <p:nvPr/>
          </p:nvSpPr>
          <p:spPr bwMode="auto">
            <a:xfrm>
              <a:off x="10046956" y="507927"/>
              <a:ext cx="995363" cy="1160463"/>
            </a:xfrm>
            <a:custGeom>
              <a:avLst/>
              <a:gdLst>
                <a:gd name="T0" fmla="*/ 217 w 235"/>
                <a:gd name="T1" fmla="*/ 255 h 274"/>
                <a:gd name="T2" fmla="*/ 229 w 235"/>
                <a:gd name="T3" fmla="*/ 228 h 274"/>
                <a:gd name="T4" fmla="*/ 213 w 235"/>
                <a:gd name="T5" fmla="*/ 231 h 274"/>
                <a:gd name="T6" fmla="*/ 212 w 235"/>
                <a:gd name="T7" fmla="*/ 227 h 274"/>
                <a:gd name="T8" fmla="*/ 224 w 235"/>
                <a:gd name="T9" fmla="*/ 213 h 274"/>
                <a:gd name="T10" fmla="*/ 222 w 235"/>
                <a:gd name="T11" fmla="*/ 203 h 274"/>
                <a:gd name="T12" fmla="*/ 169 w 235"/>
                <a:gd name="T13" fmla="*/ 189 h 274"/>
                <a:gd name="T14" fmla="*/ 178 w 235"/>
                <a:gd name="T15" fmla="*/ 187 h 274"/>
                <a:gd name="T16" fmla="*/ 144 w 235"/>
                <a:gd name="T17" fmla="*/ 182 h 274"/>
                <a:gd name="T18" fmla="*/ 210 w 235"/>
                <a:gd name="T19" fmla="*/ 178 h 274"/>
                <a:gd name="T20" fmla="*/ 202 w 235"/>
                <a:gd name="T21" fmla="*/ 198 h 274"/>
                <a:gd name="T22" fmla="*/ 204 w 235"/>
                <a:gd name="T23" fmla="*/ 207 h 274"/>
                <a:gd name="T24" fmla="*/ 210 w 235"/>
                <a:gd name="T25" fmla="*/ 178 h 274"/>
                <a:gd name="T26" fmla="*/ 126 w 235"/>
                <a:gd name="T27" fmla="*/ 176 h 274"/>
                <a:gd name="T28" fmla="*/ 125 w 235"/>
                <a:gd name="T29" fmla="*/ 171 h 274"/>
                <a:gd name="T30" fmla="*/ 132 w 235"/>
                <a:gd name="T31" fmla="*/ 176 h 274"/>
                <a:gd name="T32" fmla="*/ 114 w 235"/>
                <a:gd name="T33" fmla="*/ 163 h 274"/>
                <a:gd name="T34" fmla="*/ 112 w 235"/>
                <a:gd name="T35" fmla="*/ 160 h 274"/>
                <a:gd name="T36" fmla="*/ 101 w 235"/>
                <a:gd name="T37" fmla="*/ 158 h 274"/>
                <a:gd name="T38" fmla="*/ 109 w 235"/>
                <a:gd name="T39" fmla="*/ 169 h 274"/>
                <a:gd name="T40" fmla="*/ 106 w 235"/>
                <a:gd name="T41" fmla="*/ 158 h 274"/>
                <a:gd name="T42" fmla="*/ 82 w 235"/>
                <a:gd name="T43" fmla="*/ 139 h 274"/>
                <a:gd name="T44" fmla="*/ 74 w 235"/>
                <a:gd name="T45" fmla="*/ 112 h 274"/>
                <a:gd name="T46" fmla="*/ 75 w 235"/>
                <a:gd name="T47" fmla="*/ 92 h 274"/>
                <a:gd name="T48" fmla="*/ 76 w 235"/>
                <a:gd name="T49" fmla="*/ 103 h 274"/>
                <a:gd name="T50" fmla="*/ 84 w 235"/>
                <a:gd name="T51" fmla="*/ 84 h 274"/>
                <a:gd name="T52" fmla="*/ 137 w 235"/>
                <a:gd name="T53" fmla="*/ 84 h 274"/>
                <a:gd name="T54" fmla="*/ 135 w 235"/>
                <a:gd name="T55" fmla="*/ 87 h 274"/>
                <a:gd name="T56" fmla="*/ 127 w 235"/>
                <a:gd name="T57" fmla="*/ 83 h 274"/>
                <a:gd name="T58" fmla="*/ 124 w 235"/>
                <a:gd name="T59" fmla="*/ 62 h 274"/>
                <a:gd name="T60" fmla="*/ 127 w 235"/>
                <a:gd name="T61" fmla="*/ 69 h 274"/>
                <a:gd name="T62" fmla="*/ 137 w 235"/>
                <a:gd name="T63" fmla="*/ 76 h 274"/>
                <a:gd name="T64" fmla="*/ 120 w 235"/>
                <a:gd name="T65" fmla="*/ 63 h 274"/>
                <a:gd name="T66" fmla="*/ 136 w 235"/>
                <a:gd name="T67" fmla="*/ 44 h 274"/>
                <a:gd name="T68" fmla="*/ 128 w 235"/>
                <a:gd name="T69" fmla="*/ 32 h 274"/>
                <a:gd name="T70" fmla="*/ 119 w 235"/>
                <a:gd name="T71" fmla="*/ 34 h 274"/>
                <a:gd name="T72" fmla="*/ 132 w 235"/>
                <a:gd name="T73" fmla="*/ 25 h 274"/>
                <a:gd name="T74" fmla="*/ 121 w 235"/>
                <a:gd name="T75" fmla="*/ 14 h 274"/>
                <a:gd name="T76" fmla="*/ 113 w 235"/>
                <a:gd name="T77" fmla="*/ 11 h 274"/>
                <a:gd name="T78" fmla="*/ 120 w 235"/>
                <a:gd name="T79" fmla="*/ 90 h 274"/>
                <a:gd name="T80" fmla="*/ 34 w 235"/>
                <a:gd name="T81" fmla="*/ 37 h 274"/>
                <a:gd name="T82" fmla="*/ 31 w 235"/>
                <a:gd name="T83" fmla="*/ 24 h 274"/>
                <a:gd name="T84" fmla="*/ 117 w 235"/>
                <a:gd name="T85" fmla="*/ 17 h 274"/>
                <a:gd name="T86" fmla="*/ 122 w 235"/>
                <a:gd name="T87" fmla="*/ 10 h 274"/>
                <a:gd name="T88" fmla="*/ 122 w 235"/>
                <a:gd name="T89" fmla="*/ 10 h 274"/>
                <a:gd name="T90" fmla="*/ 44 w 235"/>
                <a:gd name="T91" fmla="*/ 14 h 274"/>
                <a:gd name="T92" fmla="*/ 17 w 235"/>
                <a:gd name="T93" fmla="*/ 28 h 274"/>
                <a:gd name="T94" fmla="*/ 39 w 235"/>
                <a:gd name="T95" fmla="*/ 48 h 274"/>
                <a:gd name="T96" fmla="*/ 194 w 235"/>
                <a:gd name="T97" fmla="*/ 193 h 274"/>
                <a:gd name="T98" fmla="*/ 82 w 235"/>
                <a:gd name="T99" fmla="*/ 241 h 274"/>
                <a:gd name="T100" fmla="*/ 6 w 235"/>
                <a:gd name="T101" fmla="*/ 126 h 274"/>
                <a:gd name="T102" fmla="*/ 178 w 235"/>
                <a:gd name="T103" fmla="*/ 274 h 274"/>
                <a:gd name="T104" fmla="*/ 213 w 235"/>
                <a:gd name="T105" fmla="*/ 261 h 274"/>
                <a:gd name="T106" fmla="*/ 227 w 235"/>
                <a:gd name="T107" fmla="*/ 208 h 274"/>
                <a:gd name="T108" fmla="*/ 210 w 235"/>
                <a:gd name="T109" fmla="*/ 173 h 274"/>
                <a:gd name="T110" fmla="*/ 186 w 235"/>
                <a:gd name="T111" fmla="*/ 173 h 274"/>
                <a:gd name="T112" fmla="*/ 118 w 235"/>
                <a:gd name="T113" fmla="*/ 158 h 274"/>
                <a:gd name="T114" fmla="*/ 88 w 235"/>
                <a:gd name="T115" fmla="*/ 83 h 274"/>
                <a:gd name="T116" fmla="*/ 126 w 235"/>
                <a:gd name="T117" fmla="*/ 99 h 274"/>
                <a:gd name="T118" fmla="*/ 134 w 235"/>
                <a:gd name="T119" fmla="*/ 17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35" h="274">
                  <a:moveTo>
                    <a:pt x="215" y="254"/>
                  </a:moveTo>
                  <a:cubicBezTo>
                    <a:pt x="218" y="252"/>
                    <a:pt x="220" y="250"/>
                    <a:pt x="223" y="248"/>
                  </a:cubicBezTo>
                  <a:cubicBezTo>
                    <a:pt x="224" y="247"/>
                    <a:pt x="224" y="245"/>
                    <a:pt x="223" y="244"/>
                  </a:cubicBezTo>
                  <a:cubicBezTo>
                    <a:pt x="225" y="242"/>
                    <a:pt x="228" y="240"/>
                    <a:pt x="230" y="237"/>
                  </a:cubicBezTo>
                  <a:cubicBezTo>
                    <a:pt x="230" y="242"/>
                    <a:pt x="229" y="245"/>
                    <a:pt x="225" y="250"/>
                  </a:cubicBezTo>
                  <a:cubicBezTo>
                    <a:pt x="222" y="252"/>
                    <a:pt x="220" y="254"/>
                    <a:pt x="217" y="255"/>
                  </a:cubicBezTo>
                  <a:cubicBezTo>
                    <a:pt x="217" y="255"/>
                    <a:pt x="216" y="254"/>
                    <a:pt x="215" y="254"/>
                  </a:cubicBezTo>
                  <a:cubicBezTo>
                    <a:pt x="215" y="254"/>
                    <a:pt x="215" y="254"/>
                    <a:pt x="215" y="254"/>
                  </a:cubicBezTo>
                  <a:moveTo>
                    <a:pt x="214" y="247"/>
                  </a:moveTo>
                  <a:cubicBezTo>
                    <a:pt x="215" y="246"/>
                    <a:pt x="215" y="244"/>
                    <a:pt x="215" y="243"/>
                  </a:cubicBezTo>
                  <a:cubicBezTo>
                    <a:pt x="216" y="240"/>
                    <a:pt x="219" y="238"/>
                    <a:pt x="221" y="235"/>
                  </a:cubicBezTo>
                  <a:cubicBezTo>
                    <a:pt x="224" y="233"/>
                    <a:pt x="226" y="230"/>
                    <a:pt x="229" y="228"/>
                  </a:cubicBezTo>
                  <a:cubicBezTo>
                    <a:pt x="229" y="231"/>
                    <a:pt x="229" y="233"/>
                    <a:pt x="227" y="235"/>
                  </a:cubicBezTo>
                  <a:cubicBezTo>
                    <a:pt x="225" y="238"/>
                    <a:pt x="222" y="240"/>
                    <a:pt x="219" y="243"/>
                  </a:cubicBezTo>
                  <a:cubicBezTo>
                    <a:pt x="219" y="243"/>
                    <a:pt x="218" y="243"/>
                    <a:pt x="218" y="244"/>
                  </a:cubicBezTo>
                  <a:cubicBezTo>
                    <a:pt x="217" y="245"/>
                    <a:pt x="216" y="246"/>
                    <a:pt x="214" y="247"/>
                  </a:cubicBezTo>
                  <a:moveTo>
                    <a:pt x="214" y="238"/>
                  </a:moveTo>
                  <a:cubicBezTo>
                    <a:pt x="214" y="235"/>
                    <a:pt x="213" y="233"/>
                    <a:pt x="213" y="231"/>
                  </a:cubicBezTo>
                  <a:cubicBezTo>
                    <a:pt x="215" y="228"/>
                    <a:pt x="218" y="226"/>
                    <a:pt x="220" y="223"/>
                  </a:cubicBezTo>
                  <a:cubicBezTo>
                    <a:pt x="222" y="221"/>
                    <a:pt x="224" y="218"/>
                    <a:pt x="226" y="216"/>
                  </a:cubicBezTo>
                  <a:cubicBezTo>
                    <a:pt x="227" y="218"/>
                    <a:pt x="228" y="221"/>
                    <a:pt x="229" y="224"/>
                  </a:cubicBezTo>
                  <a:cubicBezTo>
                    <a:pt x="225" y="227"/>
                    <a:pt x="221" y="231"/>
                    <a:pt x="218" y="234"/>
                  </a:cubicBezTo>
                  <a:cubicBezTo>
                    <a:pt x="216" y="235"/>
                    <a:pt x="215" y="237"/>
                    <a:pt x="214" y="238"/>
                  </a:cubicBezTo>
                  <a:moveTo>
                    <a:pt x="212" y="227"/>
                  </a:moveTo>
                  <a:cubicBezTo>
                    <a:pt x="211" y="225"/>
                    <a:pt x="210" y="223"/>
                    <a:pt x="210" y="221"/>
                  </a:cubicBezTo>
                  <a:cubicBezTo>
                    <a:pt x="211" y="218"/>
                    <a:pt x="213" y="216"/>
                    <a:pt x="215" y="214"/>
                  </a:cubicBezTo>
                  <a:cubicBezTo>
                    <a:pt x="217" y="211"/>
                    <a:pt x="220" y="209"/>
                    <a:pt x="223" y="207"/>
                  </a:cubicBezTo>
                  <a:cubicBezTo>
                    <a:pt x="224" y="209"/>
                    <a:pt x="224" y="211"/>
                    <a:pt x="225" y="212"/>
                  </a:cubicBezTo>
                  <a:cubicBezTo>
                    <a:pt x="225" y="213"/>
                    <a:pt x="225" y="213"/>
                    <a:pt x="225" y="213"/>
                  </a:cubicBezTo>
                  <a:cubicBezTo>
                    <a:pt x="224" y="213"/>
                    <a:pt x="224" y="213"/>
                    <a:pt x="224" y="213"/>
                  </a:cubicBezTo>
                  <a:cubicBezTo>
                    <a:pt x="221" y="217"/>
                    <a:pt x="218" y="221"/>
                    <a:pt x="215" y="224"/>
                  </a:cubicBezTo>
                  <a:cubicBezTo>
                    <a:pt x="214" y="225"/>
                    <a:pt x="213" y="226"/>
                    <a:pt x="212" y="227"/>
                  </a:cubicBezTo>
                  <a:moveTo>
                    <a:pt x="208" y="217"/>
                  </a:moveTo>
                  <a:cubicBezTo>
                    <a:pt x="207" y="215"/>
                    <a:pt x="206" y="213"/>
                    <a:pt x="206" y="211"/>
                  </a:cubicBezTo>
                  <a:cubicBezTo>
                    <a:pt x="210" y="205"/>
                    <a:pt x="214" y="199"/>
                    <a:pt x="219" y="194"/>
                  </a:cubicBezTo>
                  <a:cubicBezTo>
                    <a:pt x="220" y="197"/>
                    <a:pt x="221" y="200"/>
                    <a:pt x="222" y="203"/>
                  </a:cubicBezTo>
                  <a:cubicBezTo>
                    <a:pt x="222" y="203"/>
                    <a:pt x="222" y="203"/>
                    <a:pt x="222" y="203"/>
                  </a:cubicBezTo>
                  <a:cubicBezTo>
                    <a:pt x="218" y="206"/>
                    <a:pt x="215" y="209"/>
                    <a:pt x="212" y="212"/>
                  </a:cubicBezTo>
                  <a:cubicBezTo>
                    <a:pt x="210" y="214"/>
                    <a:pt x="209" y="215"/>
                    <a:pt x="208" y="217"/>
                  </a:cubicBezTo>
                  <a:moveTo>
                    <a:pt x="167" y="191"/>
                  </a:moveTo>
                  <a:cubicBezTo>
                    <a:pt x="166" y="191"/>
                    <a:pt x="165" y="191"/>
                    <a:pt x="164" y="191"/>
                  </a:cubicBezTo>
                  <a:cubicBezTo>
                    <a:pt x="166" y="190"/>
                    <a:pt x="167" y="190"/>
                    <a:pt x="169" y="189"/>
                  </a:cubicBezTo>
                  <a:cubicBezTo>
                    <a:pt x="169" y="190"/>
                    <a:pt x="169" y="190"/>
                    <a:pt x="170" y="191"/>
                  </a:cubicBezTo>
                  <a:cubicBezTo>
                    <a:pt x="169" y="191"/>
                    <a:pt x="168" y="191"/>
                    <a:pt x="167" y="191"/>
                  </a:cubicBezTo>
                  <a:moveTo>
                    <a:pt x="176" y="189"/>
                  </a:moveTo>
                  <a:cubicBezTo>
                    <a:pt x="176" y="189"/>
                    <a:pt x="175" y="188"/>
                    <a:pt x="175" y="188"/>
                  </a:cubicBezTo>
                  <a:cubicBezTo>
                    <a:pt x="175" y="188"/>
                    <a:pt x="176" y="188"/>
                    <a:pt x="176" y="187"/>
                  </a:cubicBezTo>
                  <a:cubicBezTo>
                    <a:pt x="177" y="187"/>
                    <a:pt x="178" y="187"/>
                    <a:pt x="178" y="187"/>
                  </a:cubicBezTo>
                  <a:cubicBezTo>
                    <a:pt x="179" y="187"/>
                    <a:pt x="179" y="187"/>
                    <a:pt x="180" y="187"/>
                  </a:cubicBezTo>
                  <a:cubicBezTo>
                    <a:pt x="179" y="188"/>
                    <a:pt x="177" y="189"/>
                    <a:pt x="176" y="189"/>
                  </a:cubicBezTo>
                  <a:moveTo>
                    <a:pt x="145" y="184"/>
                  </a:moveTo>
                  <a:cubicBezTo>
                    <a:pt x="143" y="183"/>
                    <a:pt x="141" y="182"/>
                    <a:pt x="139" y="181"/>
                  </a:cubicBezTo>
                  <a:cubicBezTo>
                    <a:pt x="140" y="181"/>
                    <a:pt x="140" y="181"/>
                    <a:pt x="140" y="181"/>
                  </a:cubicBezTo>
                  <a:cubicBezTo>
                    <a:pt x="141" y="181"/>
                    <a:pt x="143" y="181"/>
                    <a:pt x="144" y="182"/>
                  </a:cubicBezTo>
                  <a:cubicBezTo>
                    <a:pt x="144" y="183"/>
                    <a:pt x="144" y="184"/>
                    <a:pt x="145" y="184"/>
                  </a:cubicBezTo>
                  <a:moveTo>
                    <a:pt x="199" y="182"/>
                  </a:moveTo>
                  <a:cubicBezTo>
                    <a:pt x="200" y="181"/>
                    <a:pt x="201" y="180"/>
                    <a:pt x="201" y="179"/>
                  </a:cubicBezTo>
                  <a:cubicBezTo>
                    <a:pt x="202" y="179"/>
                    <a:pt x="203" y="178"/>
                    <a:pt x="204" y="178"/>
                  </a:cubicBezTo>
                  <a:cubicBezTo>
                    <a:pt x="199" y="182"/>
                    <a:pt x="199" y="182"/>
                    <a:pt x="199" y="182"/>
                  </a:cubicBezTo>
                  <a:moveTo>
                    <a:pt x="210" y="178"/>
                  </a:moveTo>
                  <a:cubicBezTo>
                    <a:pt x="210" y="178"/>
                    <a:pt x="211" y="178"/>
                    <a:pt x="211" y="178"/>
                  </a:cubicBezTo>
                  <a:cubicBezTo>
                    <a:pt x="211" y="178"/>
                    <a:pt x="211" y="178"/>
                    <a:pt x="211" y="178"/>
                  </a:cubicBezTo>
                  <a:cubicBezTo>
                    <a:pt x="212" y="178"/>
                    <a:pt x="213" y="178"/>
                    <a:pt x="213" y="179"/>
                  </a:cubicBezTo>
                  <a:cubicBezTo>
                    <a:pt x="214" y="180"/>
                    <a:pt x="214" y="180"/>
                    <a:pt x="214" y="181"/>
                  </a:cubicBezTo>
                  <a:cubicBezTo>
                    <a:pt x="212" y="184"/>
                    <a:pt x="209" y="187"/>
                    <a:pt x="206" y="189"/>
                  </a:cubicBezTo>
                  <a:cubicBezTo>
                    <a:pt x="205" y="192"/>
                    <a:pt x="202" y="195"/>
                    <a:pt x="202" y="198"/>
                  </a:cubicBezTo>
                  <a:cubicBezTo>
                    <a:pt x="202" y="199"/>
                    <a:pt x="203" y="199"/>
                    <a:pt x="204" y="199"/>
                  </a:cubicBezTo>
                  <a:cubicBezTo>
                    <a:pt x="205" y="199"/>
                    <a:pt x="206" y="198"/>
                    <a:pt x="206" y="197"/>
                  </a:cubicBezTo>
                  <a:cubicBezTo>
                    <a:pt x="205" y="195"/>
                    <a:pt x="209" y="192"/>
                    <a:pt x="210" y="190"/>
                  </a:cubicBezTo>
                  <a:cubicBezTo>
                    <a:pt x="212" y="188"/>
                    <a:pt x="214" y="186"/>
                    <a:pt x="216" y="184"/>
                  </a:cubicBezTo>
                  <a:cubicBezTo>
                    <a:pt x="217" y="186"/>
                    <a:pt x="217" y="188"/>
                    <a:pt x="218" y="191"/>
                  </a:cubicBezTo>
                  <a:cubicBezTo>
                    <a:pt x="213" y="196"/>
                    <a:pt x="208" y="201"/>
                    <a:pt x="204" y="207"/>
                  </a:cubicBezTo>
                  <a:cubicBezTo>
                    <a:pt x="202" y="201"/>
                    <a:pt x="201" y="195"/>
                    <a:pt x="200" y="188"/>
                  </a:cubicBezTo>
                  <a:cubicBezTo>
                    <a:pt x="200" y="187"/>
                    <a:pt x="200" y="187"/>
                    <a:pt x="199" y="186"/>
                  </a:cubicBezTo>
                  <a:cubicBezTo>
                    <a:pt x="206" y="180"/>
                    <a:pt x="206" y="180"/>
                    <a:pt x="206" y="180"/>
                  </a:cubicBezTo>
                  <a:cubicBezTo>
                    <a:pt x="206" y="180"/>
                    <a:pt x="206" y="180"/>
                    <a:pt x="206" y="180"/>
                  </a:cubicBezTo>
                  <a:cubicBezTo>
                    <a:pt x="207" y="180"/>
                    <a:pt x="207" y="180"/>
                    <a:pt x="207" y="180"/>
                  </a:cubicBezTo>
                  <a:cubicBezTo>
                    <a:pt x="208" y="179"/>
                    <a:pt x="209" y="179"/>
                    <a:pt x="210" y="178"/>
                  </a:cubicBezTo>
                  <a:cubicBezTo>
                    <a:pt x="210" y="178"/>
                    <a:pt x="210" y="178"/>
                    <a:pt x="210" y="178"/>
                  </a:cubicBezTo>
                  <a:moveTo>
                    <a:pt x="187" y="180"/>
                  </a:moveTo>
                  <a:cubicBezTo>
                    <a:pt x="189" y="179"/>
                    <a:pt x="191" y="178"/>
                    <a:pt x="193" y="177"/>
                  </a:cubicBezTo>
                  <a:cubicBezTo>
                    <a:pt x="192" y="178"/>
                    <a:pt x="191" y="179"/>
                    <a:pt x="191" y="180"/>
                  </a:cubicBezTo>
                  <a:cubicBezTo>
                    <a:pt x="190" y="180"/>
                    <a:pt x="188" y="180"/>
                    <a:pt x="187" y="180"/>
                  </a:cubicBezTo>
                  <a:moveTo>
                    <a:pt x="126" y="176"/>
                  </a:moveTo>
                  <a:cubicBezTo>
                    <a:pt x="125" y="176"/>
                    <a:pt x="124" y="176"/>
                    <a:pt x="123" y="176"/>
                  </a:cubicBezTo>
                  <a:cubicBezTo>
                    <a:pt x="122" y="174"/>
                    <a:pt x="120" y="173"/>
                    <a:pt x="118" y="171"/>
                  </a:cubicBezTo>
                  <a:cubicBezTo>
                    <a:pt x="120" y="173"/>
                    <a:pt x="122" y="174"/>
                    <a:pt x="124" y="175"/>
                  </a:cubicBezTo>
                  <a:cubicBezTo>
                    <a:pt x="125" y="176"/>
                    <a:pt x="125" y="176"/>
                    <a:pt x="126" y="176"/>
                  </a:cubicBezTo>
                  <a:moveTo>
                    <a:pt x="132" y="176"/>
                  </a:moveTo>
                  <a:cubicBezTo>
                    <a:pt x="130" y="175"/>
                    <a:pt x="127" y="174"/>
                    <a:pt x="125" y="171"/>
                  </a:cubicBezTo>
                  <a:cubicBezTo>
                    <a:pt x="124" y="170"/>
                    <a:pt x="121" y="167"/>
                    <a:pt x="119" y="164"/>
                  </a:cubicBezTo>
                  <a:cubicBezTo>
                    <a:pt x="120" y="164"/>
                    <a:pt x="120" y="164"/>
                    <a:pt x="120" y="164"/>
                  </a:cubicBezTo>
                  <a:cubicBezTo>
                    <a:pt x="122" y="166"/>
                    <a:pt x="124" y="167"/>
                    <a:pt x="125" y="169"/>
                  </a:cubicBezTo>
                  <a:cubicBezTo>
                    <a:pt x="126" y="169"/>
                    <a:pt x="126" y="169"/>
                    <a:pt x="126" y="169"/>
                  </a:cubicBezTo>
                  <a:cubicBezTo>
                    <a:pt x="126" y="169"/>
                    <a:pt x="126" y="170"/>
                    <a:pt x="126" y="170"/>
                  </a:cubicBezTo>
                  <a:cubicBezTo>
                    <a:pt x="128" y="172"/>
                    <a:pt x="130" y="174"/>
                    <a:pt x="132" y="176"/>
                  </a:cubicBezTo>
                  <a:moveTo>
                    <a:pt x="114" y="163"/>
                  </a:moveTo>
                  <a:cubicBezTo>
                    <a:pt x="115" y="163"/>
                    <a:pt x="115" y="163"/>
                    <a:pt x="115" y="163"/>
                  </a:cubicBezTo>
                  <a:cubicBezTo>
                    <a:pt x="115" y="163"/>
                    <a:pt x="115" y="163"/>
                    <a:pt x="115" y="163"/>
                  </a:cubicBezTo>
                  <a:cubicBezTo>
                    <a:pt x="116" y="165"/>
                    <a:pt x="118" y="166"/>
                    <a:pt x="119" y="168"/>
                  </a:cubicBezTo>
                  <a:cubicBezTo>
                    <a:pt x="117" y="166"/>
                    <a:pt x="115" y="165"/>
                    <a:pt x="113" y="163"/>
                  </a:cubicBezTo>
                  <a:cubicBezTo>
                    <a:pt x="114" y="163"/>
                    <a:pt x="114" y="163"/>
                    <a:pt x="114" y="163"/>
                  </a:cubicBezTo>
                  <a:moveTo>
                    <a:pt x="112" y="160"/>
                  </a:moveTo>
                  <a:cubicBezTo>
                    <a:pt x="111" y="160"/>
                    <a:pt x="110" y="159"/>
                    <a:pt x="109" y="159"/>
                  </a:cubicBezTo>
                  <a:cubicBezTo>
                    <a:pt x="110" y="159"/>
                    <a:pt x="110" y="158"/>
                    <a:pt x="110" y="157"/>
                  </a:cubicBezTo>
                  <a:cubicBezTo>
                    <a:pt x="109" y="156"/>
                    <a:pt x="109" y="156"/>
                    <a:pt x="109" y="156"/>
                  </a:cubicBezTo>
                  <a:cubicBezTo>
                    <a:pt x="109" y="156"/>
                    <a:pt x="110" y="157"/>
                    <a:pt x="110" y="157"/>
                  </a:cubicBezTo>
                  <a:cubicBezTo>
                    <a:pt x="111" y="158"/>
                    <a:pt x="112" y="159"/>
                    <a:pt x="112" y="160"/>
                  </a:cubicBezTo>
                  <a:moveTo>
                    <a:pt x="95" y="155"/>
                  </a:moveTo>
                  <a:cubicBezTo>
                    <a:pt x="95" y="155"/>
                    <a:pt x="95" y="155"/>
                    <a:pt x="96" y="154"/>
                  </a:cubicBezTo>
                  <a:cubicBezTo>
                    <a:pt x="96" y="155"/>
                    <a:pt x="96" y="155"/>
                    <a:pt x="96" y="155"/>
                  </a:cubicBezTo>
                  <a:cubicBezTo>
                    <a:pt x="96" y="155"/>
                    <a:pt x="97" y="155"/>
                    <a:pt x="97" y="155"/>
                  </a:cubicBezTo>
                  <a:cubicBezTo>
                    <a:pt x="97" y="155"/>
                    <a:pt x="98" y="155"/>
                    <a:pt x="98" y="155"/>
                  </a:cubicBezTo>
                  <a:cubicBezTo>
                    <a:pt x="99" y="156"/>
                    <a:pt x="100" y="157"/>
                    <a:pt x="101" y="158"/>
                  </a:cubicBezTo>
                  <a:cubicBezTo>
                    <a:pt x="102" y="159"/>
                    <a:pt x="102" y="159"/>
                    <a:pt x="102" y="159"/>
                  </a:cubicBezTo>
                  <a:cubicBezTo>
                    <a:pt x="101" y="160"/>
                    <a:pt x="101" y="161"/>
                    <a:pt x="102" y="161"/>
                  </a:cubicBezTo>
                  <a:cubicBezTo>
                    <a:pt x="106" y="166"/>
                    <a:pt x="106" y="166"/>
                    <a:pt x="106" y="166"/>
                  </a:cubicBezTo>
                  <a:cubicBezTo>
                    <a:pt x="106" y="166"/>
                    <a:pt x="106" y="166"/>
                    <a:pt x="107" y="166"/>
                  </a:cubicBezTo>
                  <a:cubicBezTo>
                    <a:pt x="107" y="166"/>
                    <a:pt x="107" y="166"/>
                    <a:pt x="107" y="166"/>
                  </a:cubicBezTo>
                  <a:cubicBezTo>
                    <a:pt x="108" y="167"/>
                    <a:pt x="108" y="168"/>
                    <a:pt x="109" y="169"/>
                  </a:cubicBezTo>
                  <a:cubicBezTo>
                    <a:pt x="107" y="168"/>
                    <a:pt x="106" y="166"/>
                    <a:pt x="105" y="165"/>
                  </a:cubicBezTo>
                  <a:cubicBezTo>
                    <a:pt x="101" y="162"/>
                    <a:pt x="97" y="158"/>
                    <a:pt x="94" y="154"/>
                  </a:cubicBezTo>
                  <a:cubicBezTo>
                    <a:pt x="94" y="155"/>
                    <a:pt x="94" y="155"/>
                    <a:pt x="95" y="155"/>
                  </a:cubicBezTo>
                  <a:moveTo>
                    <a:pt x="102" y="154"/>
                  </a:moveTo>
                  <a:cubicBezTo>
                    <a:pt x="102" y="154"/>
                    <a:pt x="103" y="154"/>
                    <a:pt x="103" y="154"/>
                  </a:cubicBezTo>
                  <a:cubicBezTo>
                    <a:pt x="104" y="155"/>
                    <a:pt x="105" y="157"/>
                    <a:pt x="106" y="158"/>
                  </a:cubicBezTo>
                  <a:cubicBezTo>
                    <a:pt x="105" y="157"/>
                    <a:pt x="103" y="156"/>
                    <a:pt x="102" y="155"/>
                  </a:cubicBezTo>
                  <a:cubicBezTo>
                    <a:pt x="102" y="154"/>
                    <a:pt x="102" y="154"/>
                    <a:pt x="102" y="154"/>
                  </a:cubicBezTo>
                  <a:cubicBezTo>
                    <a:pt x="102" y="154"/>
                    <a:pt x="102" y="154"/>
                    <a:pt x="102" y="154"/>
                  </a:cubicBezTo>
                  <a:moveTo>
                    <a:pt x="93" y="153"/>
                  </a:moveTo>
                  <a:cubicBezTo>
                    <a:pt x="89" y="149"/>
                    <a:pt x="85" y="144"/>
                    <a:pt x="82" y="139"/>
                  </a:cubicBezTo>
                  <a:cubicBezTo>
                    <a:pt x="82" y="139"/>
                    <a:pt x="82" y="139"/>
                    <a:pt x="82" y="139"/>
                  </a:cubicBezTo>
                  <a:cubicBezTo>
                    <a:pt x="86" y="144"/>
                    <a:pt x="90" y="148"/>
                    <a:pt x="93" y="153"/>
                  </a:cubicBezTo>
                  <a:moveTo>
                    <a:pt x="83" y="132"/>
                  </a:moveTo>
                  <a:cubicBezTo>
                    <a:pt x="82" y="131"/>
                    <a:pt x="82" y="130"/>
                    <a:pt x="81" y="130"/>
                  </a:cubicBezTo>
                  <a:cubicBezTo>
                    <a:pt x="77" y="122"/>
                    <a:pt x="73" y="114"/>
                    <a:pt x="72" y="106"/>
                  </a:cubicBezTo>
                  <a:cubicBezTo>
                    <a:pt x="73" y="106"/>
                    <a:pt x="73" y="106"/>
                    <a:pt x="73" y="106"/>
                  </a:cubicBezTo>
                  <a:cubicBezTo>
                    <a:pt x="73" y="108"/>
                    <a:pt x="73" y="110"/>
                    <a:pt x="74" y="112"/>
                  </a:cubicBezTo>
                  <a:cubicBezTo>
                    <a:pt x="74" y="113"/>
                    <a:pt x="75" y="114"/>
                    <a:pt x="76" y="114"/>
                  </a:cubicBezTo>
                  <a:cubicBezTo>
                    <a:pt x="76" y="114"/>
                    <a:pt x="77" y="113"/>
                    <a:pt x="77" y="113"/>
                  </a:cubicBezTo>
                  <a:cubicBezTo>
                    <a:pt x="79" y="119"/>
                    <a:pt x="81" y="126"/>
                    <a:pt x="83" y="132"/>
                  </a:cubicBezTo>
                  <a:moveTo>
                    <a:pt x="76" y="103"/>
                  </a:moveTo>
                  <a:cubicBezTo>
                    <a:pt x="75" y="100"/>
                    <a:pt x="75" y="98"/>
                    <a:pt x="75" y="96"/>
                  </a:cubicBezTo>
                  <a:cubicBezTo>
                    <a:pt x="75" y="95"/>
                    <a:pt x="75" y="93"/>
                    <a:pt x="75" y="92"/>
                  </a:cubicBezTo>
                  <a:cubicBezTo>
                    <a:pt x="75" y="91"/>
                    <a:pt x="75" y="90"/>
                    <a:pt x="75" y="89"/>
                  </a:cubicBezTo>
                  <a:cubicBezTo>
                    <a:pt x="75" y="87"/>
                    <a:pt x="75" y="86"/>
                    <a:pt x="76" y="85"/>
                  </a:cubicBezTo>
                  <a:cubicBezTo>
                    <a:pt x="76" y="88"/>
                    <a:pt x="76" y="90"/>
                    <a:pt x="76" y="92"/>
                  </a:cubicBezTo>
                  <a:cubicBezTo>
                    <a:pt x="77" y="94"/>
                    <a:pt x="77" y="96"/>
                    <a:pt x="77" y="97"/>
                  </a:cubicBezTo>
                  <a:cubicBezTo>
                    <a:pt x="76" y="98"/>
                    <a:pt x="76" y="98"/>
                    <a:pt x="76" y="99"/>
                  </a:cubicBezTo>
                  <a:cubicBezTo>
                    <a:pt x="76" y="100"/>
                    <a:pt x="76" y="101"/>
                    <a:pt x="76" y="103"/>
                  </a:cubicBezTo>
                  <a:cubicBezTo>
                    <a:pt x="76" y="103"/>
                    <a:pt x="76" y="103"/>
                    <a:pt x="76" y="103"/>
                  </a:cubicBezTo>
                  <a:moveTo>
                    <a:pt x="83" y="87"/>
                  </a:moveTo>
                  <a:cubicBezTo>
                    <a:pt x="83" y="85"/>
                    <a:pt x="83" y="84"/>
                    <a:pt x="83" y="82"/>
                  </a:cubicBezTo>
                  <a:cubicBezTo>
                    <a:pt x="83" y="82"/>
                    <a:pt x="83" y="81"/>
                    <a:pt x="83" y="81"/>
                  </a:cubicBezTo>
                  <a:cubicBezTo>
                    <a:pt x="84" y="81"/>
                    <a:pt x="84" y="81"/>
                    <a:pt x="84" y="81"/>
                  </a:cubicBezTo>
                  <a:cubicBezTo>
                    <a:pt x="84" y="82"/>
                    <a:pt x="84" y="83"/>
                    <a:pt x="84" y="84"/>
                  </a:cubicBezTo>
                  <a:cubicBezTo>
                    <a:pt x="83" y="85"/>
                    <a:pt x="83" y="86"/>
                    <a:pt x="83" y="87"/>
                  </a:cubicBezTo>
                  <a:moveTo>
                    <a:pt x="127" y="83"/>
                  </a:moveTo>
                  <a:cubicBezTo>
                    <a:pt x="127" y="83"/>
                    <a:pt x="127" y="83"/>
                    <a:pt x="128" y="83"/>
                  </a:cubicBezTo>
                  <a:cubicBezTo>
                    <a:pt x="130" y="81"/>
                    <a:pt x="133" y="80"/>
                    <a:pt x="136" y="79"/>
                  </a:cubicBezTo>
                  <a:cubicBezTo>
                    <a:pt x="136" y="79"/>
                    <a:pt x="137" y="79"/>
                    <a:pt x="137" y="79"/>
                  </a:cubicBezTo>
                  <a:cubicBezTo>
                    <a:pt x="137" y="80"/>
                    <a:pt x="137" y="82"/>
                    <a:pt x="137" y="84"/>
                  </a:cubicBezTo>
                  <a:cubicBezTo>
                    <a:pt x="138" y="91"/>
                    <a:pt x="132" y="91"/>
                    <a:pt x="127" y="93"/>
                  </a:cubicBezTo>
                  <a:cubicBezTo>
                    <a:pt x="127" y="92"/>
                    <a:pt x="127" y="90"/>
                    <a:pt x="127" y="89"/>
                  </a:cubicBezTo>
                  <a:cubicBezTo>
                    <a:pt x="128" y="89"/>
                    <a:pt x="129" y="89"/>
                    <a:pt x="130" y="88"/>
                  </a:cubicBezTo>
                  <a:cubicBezTo>
                    <a:pt x="132" y="87"/>
                    <a:pt x="133" y="86"/>
                    <a:pt x="134" y="86"/>
                  </a:cubicBezTo>
                  <a:cubicBezTo>
                    <a:pt x="134" y="86"/>
                    <a:pt x="135" y="86"/>
                    <a:pt x="135" y="87"/>
                  </a:cubicBezTo>
                  <a:cubicBezTo>
                    <a:pt x="135" y="87"/>
                    <a:pt x="135" y="87"/>
                    <a:pt x="135" y="87"/>
                  </a:cubicBezTo>
                  <a:cubicBezTo>
                    <a:pt x="137" y="87"/>
                    <a:pt x="137" y="83"/>
                    <a:pt x="135" y="83"/>
                  </a:cubicBezTo>
                  <a:cubicBezTo>
                    <a:pt x="135" y="83"/>
                    <a:pt x="135" y="83"/>
                    <a:pt x="134" y="83"/>
                  </a:cubicBezTo>
                  <a:cubicBezTo>
                    <a:pt x="131" y="83"/>
                    <a:pt x="129" y="86"/>
                    <a:pt x="127" y="86"/>
                  </a:cubicBezTo>
                  <a:cubicBezTo>
                    <a:pt x="126" y="85"/>
                    <a:pt x="126" y="84"/>
                    <a:pt x="126" y="83"/>
                  </a:cubicBezTo>
                  <a:cubicBezTo>
                    <a:pt x="126" y="83"/>
                    <a:pt x="126" y="83"/>
                    <a:pt x="126" y="83"/>
                  </a:cubicBezTo>
                  <a:cubicBezTo>
                    <a:pt x="126" y="83"/>
                    <a:pt x="127" y="83"/>
                    <a:pt x="127" y="83"/>
                  </a:cubicBezTo>
                  <a:moveTo>
                    <a:pt x="68" y="94"/>
                  </a:moveTo>
                  <a:cubicBezTo>
                    <a:pt x="68" y="93"/>
                    <a:pt x="68" y="93"/>
                    <a:pt x="67" y="92"/>
                  </a:cubicBezTo>
                  <a:cubicBezTo>
                    <a:pt x="67" y="87"/>
                    <a:pt x="68" y="82"/>
                    <a:pt x="69" y="77"/>
                  </a:cubicBezTo>
                  <a:cubicBezTo>
                    <a:pt x="70" y="82"/>
                    <a:pt x="69" y="88"/>
                    <a:pt x="68" y="94"/>
                  </a:cubicBezTo>
                  <a:moveTo>
                    <a:pt x="126" y="80"/>
                  </a:moveTo>
                  <a:cubicBezTo>
                    <a:pt x="126" y="74"/>
                    <a:pt x="125" y="68"/>
                    <a:pt x="124" y="62"/>
                  </a:cubicBezTo>
                  <a:cubicBezTo>
                    <a:pt x="124" y="62"/>
                    <a:pt x="124" y="62"/>
                    <a:pt x="124" y="62"/>
                  </a:cubicBezTo>
                  <a:cubicBezTo>
                    <a:pt x="124" y="60"/>
                    <a:pt x="129" y="60"/>
                    <a:pt x="130" y="60"/>
                  </a:cubicBezTo>
                  <a:cubicBezTo>
                    <a:pt x="132" y="59"/>
                    <a:pt x="134" y="59"/>
                    <a:pt x="136" y="58"/>
                  </a:cubicBezTo>
                  <a:cubicBezTo>
                    <a:pt x="136" y="61"/>
                    <a:pt x="136" y="64"/>
                    <a:pt x="136" y="67"/>
                  </a:cubicBezTo>
                  <a:cubicBezTo>
                    <a:pt x="136" y="67"/>
                    <a:pt x="136" y="67"/>
                    <a:pt x="136" y="67"/>
                  </a:cubicBezTo>
                  <a:cubicBezTo>
                    <a:pt x="133" y="67"/>
                    <a:pt x="129" y="68"/>
                    <a:pt x="127" y="69"/>
                  </a:cubicBezTo>
                  <a:cubicBezTo>
                    <a:pt x="125" y="70"/>
                    <a:pt x="126" y="73"/>
                    <a:pt x="127" y="73"/>
                  </a:cubicBezTo>
                  <a:cubicBezTo>
                    <a:pt x="128" y="73"/>
                    <a:pt x="128" y="73"/>
                    <a:pt x="128" y="72"/>
                  </a:cubicBezTo>
                  <a:cubicBezTo>
                    <a:pt x="130" y="71"/>
                    <a:pt x="133" y="70"/>
                    <a:pt x="136" y="70"/>
                  </a:cubicBezTo>
                  <a:cubicBezTo>
                    <a:pt x="136" y="70"/>
                    <a:pt x="136" y="70"/>
                    <a:pt x="136" y="70"/>
                  </a:cubicBezTo>
                  <a:cubicBezTo>
                    <a:pt x="137" y="70"/>
                    <a:pt x="137" y="70"/>
                    <a:pt x="137" y="70"/>
                  </a:cubicBezTo>
                  <a:cubicBezTo>
                    <a:pt x="137" y="72"/>
                    <a:pt x="137" y="74"/>
                    <a:pt x="137" y="76"/>
                  </a:cubicBezTo>
                  <a:cubicBezTo>
                    <a:pt x="137" y="76"/>
                    <a:pt x="136" y="76"/>
                    <a:pt x="136" y="76"/>
                  </a:cubicBezTo>
                  <a:cubicBezTo>
                    <a:pt x="136" y="76"/>
                    <a:pt x="136" y="76"/>
                    <a:pt x="135" y="76"/>
                  </a:cubicBezTo>
                  <a:cubicBezTo>
                    <a:pt x="132" y="77"/>
                    <a:pt x="129" y="78"/>
                    <a:pt x="126" y="80"/>
                  </a:cubicBezTo>
                  <a:cubicBezTo>
                    <a:pt x="126" y="80"/>
                    <a:pt x="126" y="80"/>
                    <a:pt x="126" y="80"/>
                  </a:cubicBezTo>
                  <a:moveTo>
                    <a:pt x="122" y="69"/>
                  </a:moveTo>
                  <a:cubicBezTo>
                    <a:pt x="121" y="67"/>
                    <a:pt x="121" y="65"/>
                    <a:pt x="120" y="63"/>
                  </a:cubicBezTo>
                  <a:cubicBezTo>
                    <a:pt x="120" y="61"/>
                    <a:pt x="119" y="59"/>
                    <a:pt x="119" y="57"/>
                  </a:cubicBezTo>
                  <a:cubicBezTo>
                    <a:pt x="120" y="61"/>
                    <a:pt x="121" y="65"/>
                    <a:pt x="122" y="69"/>
                  </a:cubicBezTo>
                  <a:moveTo>
                    <a:pt x="123" y="58"/>
                  </a:moveTo>
                  <a:cubicBezTo>
                    <a:pt x="123" y="58"/>
                    <a:pt x="123" y="58"/>
                    <a:pt x="123" y="58"/>
                  </a:cubicBezTo>
                  <a:cubicBezTo>
                    <a:pt x="122" y="55"/>
                    <a:pt x="122" y="52"/>
                    <a:pt x="121" y="49"/>
                  </a:cubicBezTo>
                  <a:cubicBezTo>
                    <a:pt x="126" y="47"/>
                    <a:pt x="131" y="44"/>
                    <a:pt x="136" y="44"/>
                  </a:cubicBezTo>
                  <a:cubicBezTo>
                    <a:pt x="136" y="48"/>
                    <a:pt x="136" y="51"/>
                    <a:pt x="136" y="54"/>
                  </a:cubicBezTo>
                  <a:cubicBezTo>
                    <a:pt x="133" y="56"/>
                    <a:pt x="130" y="56"/>
                    <a:pt x="127" y="57"/>
                  </a:cubicBezTo>
                  <a:cubicBezTo>
                    <a:pt x="126" y="57"/>
                    <a:pt x="124" y="58"/>
                    <a:pt x="123" y="58"/>
                  </a:cubicBezTo>
                  <a:moveTo>
                    <a:pt x="120" y="35"/>
                  </a:moveTo>
                  <a:cubicBezTo>
                    <a:pt x="121" y="35"/>
                    <a:pt x="121" y="35"/>
                    <a:pt x="121" y="34"/>
                  </a:cubicBezTo>
                  <a:cubicBezTo>
                    <a:pt x="123" y="34"/>
                    <a:pt x="125" y="33"/>
                    <a:pt x="128" y="32"/>
                  </a:cubicBezTo>
                  <a:cubicBezTo>
                    <a:pt x="130" y="32"/>
                    <a:pt x="132" y="31"/>
                    <a:pt x="134" y="30"/>
                  </a:cubicBezTo>
                  <a:cubicBezTo>
                    <a:pt x="134" y="33"/>
                    <a:pt x="135" y="35"/>
                    <a:pt x="136" y="38"/>
                  </a:cubicBezTo>
                  <a:cubicBezTo>
                    <a:pt x="136" y="39"/>
                    <a:pt x="136" y="40"/>
                    <a:pt x="136" y="41"/>
                  </a:cubicBezTo>
                  <a:cubicBezTo>
                    <a:pt x="130" y="41"/>
                    <a:pt x="125" y="43"/>
                    <a:pt x="120" y="45"/>
                  </a:cubicBezTo>
                  <a:cubicBezTo>
                    <a:pt x="120" y="43"/>
                    <a:pt x="120" y="41"/>
                    <a:pt x="120" y="39"/>
                  </a:cubicBezTo>
                  <a:cubicBezTo>
                    <a:pt x="120" y="37"/>
                    <a:pt x="120" y="36"/>
                    <a:pt x="119" y="34"/>
                  </a:cubicBezTo>
                  <a:cubicBezTo>
                    <a:pt x="120" y="34"/>
                    <a:pt x="120" y="35"/>
                    <a:pt x="120" y="35"/>
                  </a:cubicBezTo>
                  <a:moveTo>
                    <a:pt x="119" y="32"/>
                  </a:moveTo>
                  <a:cubicBezTo>
                    <a:pt x="119" y="30"/>
                    <a:pt x="119" y="29"/>
                    <a:pt x="119" y="28"/>
                  </a:cubicBezTo>
                  <a:cubicBezTo>
                    <a:pt x="119" y="26"/>
                    <a:pt x="119" y="25"/>
                    <a:pt x="119" y="24"/>
                  </a:cubicBezTo>
                  <a:cubicBezTo>
                    <a:pt x="123" y="22"/>
                    <a:pt x="127" y="21"/>
                    <a:pt x="130" y="18"/>
                  </a:cubicBezTo>
                  <a:cubicBezTo>
                    <a:pt x="131" y="21"/>
                    <a:pt x="132" y="23"/>
                    <a:pt x="132" y="25"/>
                  </a:cubicBezTo>
                  <a:cubicBezTo>
                    <a:pt x="133" y="26"/>
                    <a:pt x="133" y="26"/>
                    <a:pt x="133" y="27"/>
                  </a:cubicBezTo>
                  <a:cubicBezTo>
                    <a:pt x="131" y="27"/>
                    <a:pt x="130" y="28"/>
                    <a:pt x="128" y="29"/>
                  </a:cubicBezTo>
                  <a:cubicBezTo>
                    <a:pt x="125" y="30"/>
                    <a:pt x="122" y="30"/>
                    <a:pt x="120" y="31"/>
                  </a:cubicBezTo>
                  <a:cubicBezTo>
                    <a:pt x="119" y="32"/>
                    <a:pt x="119" y="32"/>
                    <a:pt x="119" y="32"/>
                  </a:cubicBezTo>
                  <a:moveTo>
                    <a:pt x="120" y="20"/>
                  </a:moveTo>
                  <a:cubicBezTo>
                    <a:pt x="120" y="18"/>
                    <a:pt x="121" y="16"/>
                    <a:pt x="121" y="14"/>
                  </a:cubicBezTo>
                  <a:cubicBezTo>
                    <a:pt x="124" y="13"/>
                    <a:pt x="127" y="12"/>
                    <a:pt x="129" y="11"/>
                  </a:cubicBezTo>
                  <a:cubicBezTo>
                    <a:pt x="129" y="12"/>
                    <a:pt x="129" y="14"/>
                    <a:pt x="130" y="15"/>
                  </a:cubicBezTo>
                  <a:cubicBezTo>
                    <a:pt x="129" y="15"/>
                    <a:pt x="129" y="15"/>
                    <a:pt x="129" y="15"/>
                  </a:cubicBezTo>
                  <a:cubicBezTo>
                    <a:pt x="126" y="18"/>
                    <a:pt x="123" y="19"/>
                    <a:pt x="120" y="20"/>
                  </a:cubicBezTo>
                  <a:moveTo>
                    <a:pt x="92" y="14"/>
                  </a:moveTo>
                  <a:cubicBezTo>
                    <a:pt x="99" y="14"/>
                    <a:pt x="106" y="14"/>
                    <a:pt x="113" y="11"/>
                  </a:cubicBezTo>
                  <a:cubicBezTo>
                    <a:pt x="114" y="10"/>
                    <a:pt x="114" y="10"/>
                    <a:pt x="114" y="10"/>
                  </a:cubicBezTo>
                  <a:cubicBezTo>
                    <a:pt x="114" y="12"/>
                    <a:pt x="114" y="14"/>
                    <a:pt x="114" y="16"/>
                  </a:cubicBezTo>
                  <a:cubicBezTo>
                    <a:pt x="112" y="16"/>
                    <a:pt x="110" y="18"/>
                    <a:pt x="111" y="20"/>
                  </a:cubicBezTo>
                  <a:cubicBezTo>
                    <a:pt x="115" y="34"/>
                    <a:pt x="111" y="48"/>
                    <a:pt x="113" y="62"/>
                  </a:cubicBezTo>
                  <a:cubicBezTo>
                    <a:pt x="115" y="71"/>
                    <a:pt x="120" y="81"/>
                    <a:pt x="120" y="90"/>
                  </a:cubicBezTo>
                  <a:cubicBezTo>
                    <a:pt x="120" y="90"/>
                    <a:pt x="120" y="90"/>
                    <a:pt x="120" y="90"/>
                  </a:cubicBezTo>
                  <a:cubicBezTo>
                    <a:pt x="114" y="84"/>
                    <a:pt x="107" y="80"/>
                    <a:pt x="100" y="76"/>
                  </a:cubicBezTo>
                  <a:cubicBezTo>
                    <a:pt x="97" y="73"/>
                    <a:pt x="93" y="71"/>
                    <a:pt x="89" y="69"/>
                  </a:cubicBezTo>
                  <a:cubicBezTo>
                    <a:pt x="86" y="67"/>
                    <a:pt x="82" y="63"/>
                    <a:pt x="78" y="61"/>
                  </a:cubicBezTo>
                  <a:cubicBezTo>
                    <a:pt x="63" y="55"/>
                    <a:pt x="50" y="44"/>
                    <a:pt x="35" y="37"/>
                  </a:cubicBezTo>
                  <a:cubicBezTo>
                    <a:pt x="35" y="37"/>
                    <a:pt x="35" y="37"/>
                    <a:pt x="34" y="37"/>
                  </a:cubicBezTo>
                  <a:cubicBezTo>
                    <a:pt x="34" y="37"/>
                    <a:pt x="34" y="37"/>
                    <a:pt x="34" y="37"/>
                  </a:cubicBezTo>
                  <a:cubicBezTo>
                    <a:pt x="33" y="36"/>
                    <a:pt x="32" y="36"/>
                    <a:pt x="32" y="35"/>
                  </a:cubicBezTo>
                  <a:cubicBezTo>
                    <a:pt x="28" y="33"/>
                    <a:pt x="25" y="30"/>
                    <a:pt x="21" y="28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23" y="26"/>
                    <a:pt x="27" y="25"/>
                    <a:pt x="30" y="24"/>
                  </a:cubicBezTo>
                  <a:cubicBezTo>
                    <a:pt x="30" y="24"/>
                    <a:pt x="30" y="24"/>
                    <a:pt x="30" y="24"/>
                  </a:cubicBezTo>
                  <a:cubicBezTo>
                    <a:pt x="31" y="24"/>
                    <a:pt x="31" y="24"/>
                    <a:pt x="31" y="24"/>
                  </a:cubicBezTo>
                  <a:cubicBezTo>
                    <a:pt x="34" y="23"/>
                    <a:pt x="38" y="23"/>
                    <a:pt x="41" y="22"/>
                  </a:cubicBezTo>
                  <a:cubicBezTo>
                    <a:pt x="46" y="22"/>
                    <a:pt x="50" y="21"/>
                    <a:pt x="55" y="20"/>
                  </a:cubicBezTo>
                  <a:cubicBezTo>
                    <a:pt x="56" y="19"/>
                    <a:pt x="58" y="19"/>
                    <a:pt x="59" y="18"/>
                  </a:cubicBezTo>
                  <a:cubicBezTo>
                    <a:pt x="69" y="17"/>
                    <a:pt x="80" y="16"/>
                    <a:pt x="90" y="14"/>
                  </a:cubicBezTo>
                  <a:cubicBezTo>
                    <a:pt x="90" y="14"/>
                    <a:pt x="91" y="14"/>
                    <a:pt x="92" y="14"/>
                  </a:cubicBezTo>
                  <a:moveTo>
                    <a:pt x="117" y="17"/>
                  </a:moveTo>
                  <a:cubicBezTo>
                    <a:pt x="117" y="17"/>
                    <a:pt x="117" y="17"/>
                    <a:pt x="117" y="17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17" y="14"/>
                    <a:pt x="117" y="11"/>
                    <a:pt x="118" y="9"/>
                  </a:cubicBezTo>
                  <a:cubicBezTo>
                    <a:pt x="119" y="9"/>
                    <a:pt x="119" y="9"/>
                    <a:pt x="119" y="9"/>
                  </a:cubicBezTo>
                  <a:cubicBezTo>
                    <a:pt x="118" y="12"/>
                    <a:pt x="118" y="15"/>
                    <a:pt x="117" y="17"/>
                  </a:cubicBezTo>
                  <a:moveTo>
                    <a:pt x="122" y="10"/>
                  </a:moveTo>
                  <a:cubicBezTo>
                    <a:pt x="122" y="9"/>
                    <a:pt x="122" y="8"/>
                    <a:pt x="122" y="7"/>
                  </a:cubicBezTo>
                  <a:cubicBezTo>
                    <a:pt x="123" y="6"/>
                    <a:pt x="123" y="5"/>
                    <a:pt x="122" y="4"/>
                  </a:cubicBezTo>
                  <a:cubicBezTo>
                    <a:pt x="123" y="3"/>
                    <a:pt x="123" y="3"/>
                    <a:pt x="124" y="3"/>
                  </a:cubicBezTo>
                  <a:cubicBezTo>
                    <a:pt x="125" y="3"/>
                    <a:pt x="125" y="3"/>
                    <a:pt x="126" y="4"/>
                  </a:cubicBezTo>
                  <a:cubicBezTo>
                    <a:pt x="128" y="4"/>
                    <a:pt x="129" y="5"/>
                    <a:pt x="129" y="7"/>
                  </a:cubicBezTo>
                  <a:cubicBezTo>
                    <a:pt x="127" y="8"/>
                    <a:pt x="124" y="9"/>
                    <a:pt x="122" y="10"/>
                  </a:cubicBezTo>
                  <a:moveTo>
                    <a:pt x="124" y="0"/>
                  </a:moveTo>
                  <a:cubicBezTo>
                    <a:pt x="122" y="0"/>
                    <a:pt x="119" y="1"/>
                    <a:pt x="117" y="2"/>
                  </a:cubicBezTo>
                  <a:cubicBezTo>
                    <a:pt x="103" y="3"/>
                    <a:pt x="89" y="5"/>
                    <a:pt x="75" y="8"/>
                  </a:cubicBezTo>
                  <a:cubicBezTo>
                    <a:pt x="73" y="8"/>
                    <a:pt x="71" y="8"/>
                    <a:pt x="70" y="8"/>
                  </a:cubicBezTo>
                  <a:cubicBezTo>
                    <a:pt x="62" y="9"/>
                    <a:pt x="54" y="11"/>
                    <a:pt x="47" y="12"/>
                  </a:cubicBezTo>
                  <a:cubicBezTo>
                    <a:pt x="45" y="12"/>
                    <a:pt x="44" y="13"/>
                    <a:pt x="44" y="14"/>
                  </a:cubicBezTo>
                  <a:cubicBezTo>
                    <a:pt x="41" y="15"/>
                    <a:pt x="39" y="15"/>
                    <a:pt x="36" y="16"/>
                  </a:cubicBezTo>
                  <a:cubicBezTo>
                    <a:pt x="36" y="16"/>
                    <a:pt x="35" y="16"/>
                    <a:pt x="35" y="17"/>
                  </a:cubicBezTo>
                  <a:cubicBezTo>
                    <a:pt x="33" y="17"/>
                    <a:pt x="31" y="18"/>
                    <a:pt x="29" y="18"/>
                  </a:cubicBezTo>
                  <a:cubicBezTo>
                    <a:pt x="27" y="19"/>
                    <a:pt x="27" y="20"/>
                    <a:pt x="27" y="21"/>
                  </a:cubicBezTo>
                  <a:cubicBezTo>
                    <a:pt x="24" y="22"/>
                    <a:pt x="21" y="24"/>
                    <a:pt x="18" y="26"/>
                  </a:cubicBezTo>
                  <a:cubicBezTo>
                    <a:pt x="18" y="26"/>
                    <a:pt x="17" y="27"/>
                    <a:pt x="17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7" y="29"/>
                    <a:pt x="17" y="29"/>
                    <a:pt x="17" y="30"/>
                  </a:cubicBezTo>
                  <a:cubicBezTo>
                    <a:pt x="18" y="34"/>
                    <a:pt x="21" y="37"/>
                    <a:pt x="25" y="39"/>
                  </a:cubicBezTo>
                  <a:cubicBezTo>
                    <a:pt x="26" y="39"/>
                    <a:pt x="26" y="40"/>
                    <a:pt x="27" y="40"/>
                  </a:cubicBezTo>
                  <a:cubicBezTo>
                    <a:pt x="30" y="44"/>
                    <a:pt x="34" y="48"/>
                    <a:pt x="39" y="49"/>
                  </a:cubicBezTo>
                  <a:cubicBezTo>
                    <a:pt x="39" y="48"/>
                    <a:pt x="39" y="48"/>
                    <a:pt x="39" y="48"/>
                  </a:cubicBezTo>
                  <a:cubicBezTo>
                    <a:pt x="48" y="55"/>
                    <a:pt x="58" y="60"/>
                    <a:pt x="68" y="65"/>
                  </a:cubicBezTo>
                  <a:cubicBezTo>
                    <a:pt x="60" y="75"/>
                    <a:pt x="63" y="92"/>
                    <a:pt x="66" y="105"/>
                  </a:cubicBezTo>
                  <a:cubicBezTo>
                    <a:pt x="66" y="111"/>
                    <a:pt x="66" y="116"/>
                    <a:pt x="68" y="122"/>
                  </a:cubicBezTo>
                  <a:cubicBezTo>
                    <a:pt x="74" y="142"/>
                    <a:pt x="88" y="159"/>
                    <a:pt x="103" y="172"/>
                  </a:cubicBezTo>
                  <a:cubicBezTo>
                    <a:pt x="122" y="188"/>
                    <a:pt x="144" y="197"/>
                    <a:pt x="168" y="197"/>
                  </a:cubicBezTo>
                  <a:cubicBezTo>
                    <a:pt x="176" y="197"/>
                    <a:pt x="185" y="196"/>
                    <a:pt x="194" y="193"/>
                  </a:cubicBezTo>
                  <a:cubicBezTo>
                    <a:pt x="197" y="213"/>
                    <a:pt x="213" y="231"/>
                    <a:pt x="207" y="253"/>
                  </a:cubicBezTo>
                  <a:cubicBezTo>
                    <a:pt x="207" y="253"/>
                    <a:pt x="207" y="253"/>
                    <a:pt x="207" y="253"/>
                  </a:cubicBezTo>
                  <a:cubicBezTo>
                    <a:pt x="202" y="257"/>
                    <a:pt x="196" y="260"/>
                    <a:pt x="191" y="264"/>
                  </a:cubicBezTo>
                  <a:cubicBezTo>
                    <a:pt x="184" y="266"/>
                    <a:pt x="176" y="267"/>
                    <a:pt x="168" y="267"/>
                  </a:cubicBezTo>
                  <a:cubicBezTo>
                    <a:pt x="154" y="267"/>
                    <a:pt x="139" y="264"/>
                    <a:pt x="127" y="261"/>
                  </a:cubicBezTo>
                  <a:cubicBezTo>
                    <a:pt x="111" y="257"/>
                    <a:pt x="96" y="249"/>
                    <a:pt x="82" y="241"/>
                  </a:cubicBezTo>
                  <a:cubicBezTo>
                    <a:pt x="66" y="232"/>
                    <a:pt x="52" y="221"/>
                    <a:pt x="39" y="208"/>
                  </a:cubicBezTo>
                  <a:cubicBezTo>
                    <a:pt x="19" y="188"/>
                    <a:pt x="7" y="162"/>
                    <a:pt x="11" y="133"/>
                  </a:cubicBezTo>
                  <a:cubicBezTo>
                    <a:pt x="15" y="107"/>
                    <a:pt x="31" y="84"/>
                    <a:pt x="51" y="68"/>
                  </a:cubicBezTo>
                  <a:cubicBezTo>
                    <a:pt x="54" y="66"/>
                    <a:pt x="52" y="62"/>
                    <a:pt x="50" y="62"/>
                  </a:cubicBezTo>
                  <a:cubicBezTo>
                    <a:pt x="49" y="62"/>
                    <a:pt x="48" y="62"/>
                    <a:pt x="48" y="63"/>
                  </a:cubicBezTo>
                  <a:cubicBezTo>
                    <a:pt x="28" y="79"/>
                    <a:pt x="12" y="101"/>
                    <a:pt x="6" y="126"/>
                  </a:cubicBezTo>
                  <a:cubicBezTo>
                    <a:pt x="0" y="151"/>
                    <a:pt x="7" y="177"/>
                    <a:pt x="22" y="198"/>
                  </a:cubicBezTo>
                  <a:cubicBezTo>
                    <a:pt x="42" y="226"/>
                    <a:pt x="75" y="247"/>
                    <a:pt x="107" y="260"/>
                  </a:cubicBezTo>
                  <a:cubicBezTo>
                    <a:pt x="124" y="268"/>
                    <a:pt x="145" y="273"/>
                    <a:pt x="165" y="273"/>
                  </a:cubicBezTo>
                  <a:cubicBezTo>
                    <a:pt x="168" y="273"/>
                    <a:pt x="170" y="273"/>
                    <a:pt x="173" y="273"/>
                  </a:cubicBezTo>
                  <a:cubicBezTo>
                    <a:pt x="174" y="273"/>
                    <a:pt x="174" y="273"/>
                    <a:pt x="174" y="273"/>
                  </a:cubicBezTo>
                  <a:cubicBezTo>
                    <a:pt x="175" y="274"/>
                    <a:pt x="176" y="274"/>
                    <a:pt x="178" y="274"/>
                  </a:cubicBezTo>
                  <a:cubicBezTo>
                    <a:pt x="179" y="274"/>
                    <a:pt x="181" y="274"/>
                    <a:pt x="183" y="273"/>
                  </a:cubicBezTo>
                  <a:cubicBezTo>
                    <a:pt x="183" y="274"/>
                    <a:pt x="184" y="274"/>
                    <a:pt x="185" y="274"/>
                  </a:cubicBezTo>
                  <a:cubicBezTo>
                    <a:pt x="186" y="274"/>
                    <a:pt x="186" y="274"/>
                    <a:pt x="187" y="274"/>
                  </a:cubicBezTo>
                  <a:cubicBezTo>
                    <a:pt x="188" y="273"/>
                    <a:pt x="189" y="272"/>
                    <a:pt x="191" y="271"/>
                  </a:cubicBezTo>
                  <a:cubicBezTo>
                    <a:pt x="192" y="271"/>
                    <a:pt x="192" y="271"/>
                    <a:pt x="193" y="271"/>
                  </a:cubicBezTo>
                  <a:cubicBezTo>
                    <a:pt x="201" y="269"/>
                    <a:pt x="207" y="266"/>
                    <a:pt x="213" y="261"/>
                  </a:cubicBezTo>
                  <a:cubicBezTo>
                    <a:pt x="214" y="260"/>
                    <a:pt x="214" y="260"/>
                    <a:pt x="214" y="260"/>
                  </a:cubicBezTo>
                  <a:cubicBezTo>
                    <a:pt x="219" y="258"/>
                    <a:pt x="224" y="255"/>
                    <a:pt x="228" y="251"/>
                  </a:cubicBezTo>
                  <a:cubicBezTo>
                    <a:pt x="234" y="245"/>
                    <a:pt x="234" y="242"/>
                    <a:pt x="233" y="234"/>
                  </a:cubicBezTo>
                  <a:cubicBezTo>
                    <a:pt x="232" y="233"/>
                    <a:pt x="232" y="233"/>
                    <a:pt x="232" y="233"/>
                  </a:cubicBezTo>
                  <a:cubicBezTo>
                    <a:pt x="233" y="232"/>
                    <a:pt x="233" y="232"/>
                    <a:pt x="233" y="232"/>
                  </a:cubicBezTo>
                  <a:cubicBezTo>
                    <a:pt x="235" y="226"/>
                    <a:pt x="229" y="214"/>
                    <a:pt x="227" y="208"/>
                  </a:cubicBezTo>
                  <a:cubicBezTo>
                    <a:pt x="225" y="203"/>
                    <a:pt x="223" y="197"/>
                    <a:pt x="221" y="191"/>
                  </a:cubicBezTo>
                  <a:cubicBezTo>
                    <a:pt x="221" y="191"/>
                    <a:pt x="221" y="191"/>
                    <a:pt x="221" y="191"/>
                  </a:cubicBezTo>
                  <a:cubicBezTo>
                    <a:pt x="220" y="186"/>
                    <a:pt x="218" y="181"/>
                    <a:pt x="216" y="176"/>
                  </a:cubicBezTo>
                  <a:cubicBezTo>
                    <a:pt x="215" y="174"/>
                    <a:pt x="213" y="173"/>
                    <a:pt x="212" y="173"/>
                  </a:cubicBezTo>
                  <a:cubicBezTo>
                    <a:pt x="212" y="173"/>
                    <a:pt x="211" y="174"/>
                    <a:pt x="211" y="174"/>
                  </a:cubicBezTo>
                  <a:cubicBezTo>
                    <a:pt x="210" y="174"/>
                    <a:pt x="210" y="173"/>
                    <a:pt x="210" y="173"/>
                  </a:cubicBezTo>
                  <a:cubicBezTo>
                    <a:pt x="210" y="173"/>
                    <a:pt x="209" y="174"/>
                    <a:pt x="209" y="174"/>
                  </a:cubicBezTo>
                  <a:cubicBezTo>
                    <a:pt x="206" y="172"/>
                    <a:pt x="203" y="171"/>
                    <a:pt x="199" y="171"/>
                  </a:cubicBezTo>
                  <a:cubicBezTo>
                    <a:pt x="196" y="171"/>
                    <a:pt x="193" y="171"/>
                    <a:pt x="191" y="172"/>
                  </a:cubicBezTo>
                  <a:cubicBezTo>
                    <a:pt x="190" y="171"/>
                    <a:pt x="190" y="171"/>
                    <a:pt x="189" y="171"/>
                  </a:cubicBezTo>
                  <a:cubicBezTo>
                    <a:pt x="189" y="171"/>
                    <a:pt x="188" y="171"/>
                    <a:pt x="188" y="171"/>
                  </a:cubicBezTo>
                  <a:cubicBezTo>
                    <a:pt x="187" y="172"/>
                    <a:pt x="187" y="173"/>
                    <a:pt x="186" y="173"/>
                  </a:cubicBezTo>
                  <a:cubicBezTo>
                    <a:pt x="184" y="174"/>
                    <a:pt x="182" y="174"/>
                    <a:pt x="181" y="174"/>
                  </a:cubicBezTo>
                  <a:cubicBezTo>
                    <a:pt x="176" y="175"/>
                    <a:pt x="172" y="176"/>
                    <a:pt x="167" y="176"/>
                  </a:cubicBezTo>
                  <a:cubicBezTo>
                    <a:pt x="163" y="176"/>
                    <a:pt x="159" y="175"/>
                    <a:pt x="155" y="175"/>
                  </a:cubicBezTo>
                  <a:cubicBezTo>
                    <a:pt x="147" y="174"/>
                    <a:pt x="138" y="169"/>
                    <a:pt x="130" y="165"/>
                  </a:cubicBezTo>
                  <a:cubicBezTo>
                    <a:pt x="129" y="164"/>
                    <a:pt x="127" y="164"/>
                    <a:pt x="125" y="163"/>
                  </a:cubicBezTo>
                  <a:cubicBezTo>
                    <a:pt x="123" y="161"/>
                    <a:pt x="121" y="159"/>
                    <a:pt x="118" y="158"/>
                  </a:cubicBezTo>
                  <a:cubicBezTo>
                    <a:pt x="114" y="154"/>
                    <a:pt x="111" y="150"/>
                    <a:pt x="108" y="147"/>
                  </a:cubicBezTo>
                  <a:cubicBezTo>
                    <a:pt x="104" y="143"/>
                    <a:pt x="99" y="137"/>
                    <a:pt x="95" y="131"/>
                  </a:cubicBezTo>
                  <a:cubicBezTo>
                    <a:pt x="94" y="128"/>
                    <a:pt x="93" y="124"/>
                    <a:pt x="92" y="121"/>
                  </a:cubicBezTo>
                  <a:cubicBezTo>
                    <a:pt x="92" y="120"/>
                    <a:pt x="92" y="120"/>
                    <a:pt x="92" y="120"/>
                  </a:cubicBezTo>
                  <a:cubicBezTo>
                    <a:pt x="87" y="111"/>
                    <a:pt x="86" y="98"/>
                    <a:pt x="87" y="88"/>
                  </a:cubicBezTo>
                  <a:cubicBezTo>
                    <a:pt x="87" y="87"/>
                    <a:pt x="87" y="85"/>
                    <a:pt x="88" y="83"/>
                  </a:cubicBezTo>
                  <a:cubicBezTo>
                    <a:pt x="92" y="85"/>
                    <a:pt x="96" y="87"/>
                    <a:pt x="100" y="89"/>
                  </a:cubicBezTo>
                  <a:cubicBezTo>
                    <a:pt x="101" y="89"/>
                    <a:pt x="101" y="89"/>
                    <a:pt x="101" y="89"/>
                  </a:cubicBezTo>
                  <a:cubicBezTo>
                    <a:pt x="104" y="91"/>
                    <a:pt x="106" y="92"/>
                    <a:pt x="108" y="94"/>
                  </a:cubicBezTo>
                  <a:cubicBezTo>
                    <a:pt x="112" y="98"/>
                    <a:pt x="116" y="101"/>
                    <a:pt x="120" y="101"/>
                  </a:cubicBezTo>
                  <a:cubicBezTo>
                    <a:pt x="121" y="101"/>
                    <a:pt x="122" y="101"/>
                    <a:pt x="122" y="101"/>
                  </a:cubicBezTo>
                  <a:cubicBezTo>
                    <a:pt x="124" y="101"/>
                    <a:pt x="125" y="101"/>
                    <a:pt x="126" y="99"/>
                  </a:cubicBezTo>
                  <a:cubicBezTo>
                    <a:pt x="126" y="98"/>
                    <a:pt x="126" y="98"/>
                    <a:pt x="126" y="98"/>
                  </a:cubicBezTo>
                  <a:cubicBezTo>
                    <a:pt x="128" y="93"/>
                    <a:pt x="134" y="95"/>
                    <a:pt x="138" y="92"/>
                  </a:cubicBezTo>
                  <a:cubicBezTo>
                    <a:pt x="141" y="90"/>
                    <a:pt x="141" y="87"/>
                    <a:pt x="141" y="83"/>
                  </a:cubicBezTo>
                  <a:cubicBezTo>
                    <a:pt x="140" y="76"/>
                    <a:pt x="140" y="68"/>
                    <a:pt x="140" y="61"/>
                  </a:cubicBezTo>
                  <a:cubicBezTo>
                    <a:pt x="139" y="53"/>
                    <a:pt x="140" y="45"/>
                    <a:pt x="139" y="37"/>
                  </a:cubicBezTo>
                  <a:cubicBezTo>
                    <a:pt x="138" y="30"/>
                    <a:pt x="135" y="23"/>
                    <a:pt x="134" y="17"/>
                  </a:cubicBezTo>
                  <a:cubicBezTo>
                    <a:pt x="132" y="12"/>
                    <a:pt x="134" y="5"/>
                    <a:pt x="131" y="2"/>
                  </a:cubicBezTo>
                  <a:cubicBezTo>
                    <a:pt x="130" y="1"/>
                    <a:pt x="127" y="0"/>
                    <a:pt x="124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4" name="图文框 3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3986"/>
            </a:avLst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  <a:effectLst>
            <a:innerShdw blurRad="127000">
              <a:schemeClr val="bg2">
                <a:lumMod val="75000"/>
              </a:schemeClr>
            </a:innerShdw>
          </a:effectLst>
          <a:scene3d>
            <a:camera prst="orthographicFront"/>
            <a:lightRig rig="threePt" dir="t"/>
          </a:scene3d>
          <a:sp3d prstMaterial="dkEdge"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" name="流程图: 离页连接符 2"/>
          <p:cNvSpPr/>
          <p:nvPr/>
        </p:nvSpPr>
        <p:spPr>
          <a:xfrm>
            <a:off x="2173059" y="1931648"/>
            <a:ext cx="1692234" cy="1773054"/>
          </a:xfrm>
          <a:prstGeom prst="flowChartOffpageConnector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9600" b="1" kern="0" dirty="0">
                <a:solidFill>
                  <a:prstClr val="white"/>
                </a:solidFill>
                <a:latin typeface="Arial"/>
                <a:ea typeface="微软雅黑"/>
              </a:rPr>
              <a:t>4</a:t>
            </a:r>
            <a:endParaRPr kumimoji="0" lang="zh-CN" altLang="en-US" sz="96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4068493" y="2781587"/>
            <a:ext cx="5753100" cy="0"/>
          </a:xfrm>
          <a:prstGeom prst="line">
            <a:avLst/>
          </a:prstGeom>
          <a:noFill/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</p:cxnSp>
      <p:sp>
        <p:nvSpPr>
          <p:cNvPr id="6" name="文本框 32"/>
          <p:cNvSpPr txBox="1"/>
          <p:nvPr/>
        </p:nvSpPr>
        <p:spPr>
          <a:xfrm>
            <a:off x="4565519" y="1945742"/>
            <a:ext cx="38779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 b="1" dirty="0">
                <a:blipFill dpi="0"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微软雅黑"/>
                <a:ea typeface="微软雅黑"/>
              </a:rPr>
              <a:t>难点以及解决</a:t>
            </a:r>
          </a:p>
        </p:txBody>
      </p:sp>
    </p:spTree>
    <p:extLst>
      <p:ext uri="{BB962C8B-B14F-4D97-AF65-F5344CB8AC3E}">
        <p14:creationId xmlns:p14="http://schemas.microsoft.com/office/powerpoint/2010/main" val="2240449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56"/>
    </mc:Choice>
    <mc:Fallback xmlns="">
      <p:transition spd="slow" advTm="45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文框 3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3986"/>
            </a:avLst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  <a:effectLst>
            <a:innerShdw blurRad="127000">
              <a:schemeClr val="bg2">
                <a:lumMod val="75000"/>
              </a:schemeClr>
            </a:innerShdw>
          </a:effectLst>
          <a:scene3d>
            <a:camera prst="orthographicFront"/>
            <a:lightRig rig="threePt" dir="t"/>
          </a:scene3d>
          <a:sp3d prstMaterial="dkEdge"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" name="文本框 25"/>
          <p:cNvSpPr txBox="1"/>
          <p:nvPr/>
        </p:nvSpPr>
        <p:spPr>
          <a:xfrm>
            <a:off x="1024368" y="569718"/>
            <a:ext cx="29299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zh-CN" altLang="en-US" sz="2400" b="1" dirty="0">
                <a:blipFill dpi="0"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Impact" panose="020B0806030902050204" pitchFamily="34" charset="0"/>
                <a:ea typeface="微软雅黑" panose="020B0503020204020204" pitchFamily="34" charset="-122"/>
              </a:rPr>
              <a:t>难点以及解决</a:t>
            </a:r>
          </a:p>
        </p:txBody>
      </p:sp>
      <p:sp>
        <p:nvSpPr>
          <p:cNvPr id="5" name="文本框 26"/>
          <p:cNvSpPr txBox="1"/>
          <p:nvPr/>
        </p:nvSpPr>
        <p:spPr>
          <a:xfrm>
            <a:off x="460976" y="523551"/>
            <a:ext cx="63184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en-US" altLang="zh-CN" sz="3000" dirty="0">
                <a:blipFill dpi="0"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Impact" panose="020B0806030902050204" pitchFamily="34" charset="0"/>
                <a:ea typeface="微软雅黑" panose="020B0503020204020204" pitchFamily="34" charset="-122"/>
              </a:rPr>
              <a:t>04</a:t>
            </a:r>
            <a:endParaRPr lang="zh-CN" altLang="en-US" sz="3000" dirty="0">
              <a:blipFill dpi="0"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"/>
              <a:ea typeface="微软雅黑"/>
            </a:endParaRPr>
          </a:p>
        </p:txBody>
      </p:sp>
      <p:sp>
        <p:nvSpPr>
          <p:cNvPr id="6" name="文本框 15"/>
          <p:cNvSpPr txBox="1"/>
          <p:nvPr/>
        </p:nvSpPr>
        <p:spPr>
          <a:xfrm>
            <a:off x="3756701" y="1846346"/>
            <a:ext cx="5311100" cy="1099444"/>
          </a:xfrm>
          <a:prstGeom prst="rect">
            <a:avLst/>
          </a:prstGeom>
          <a:noFill/>
        </p:spPr>
        <p:txBody>
          <a:bodyPr wrap="square" lIns="91416" tIns="45708" rIns="91416" bIns="45708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dirty="0">
                <a:solidFill>
                  <a:schemeClr val="bg1"/>
                </a:solidFill>
                <a:latin typeface="微软雅黑"/>
                <a:ea typeface="微软雅黑"/>
                <a:cs typeface="Arial" panose="020B0604020202020204" pitchFamily="34" charset="0"/>
              </a:rPr>
              <a:t>1</a:t>
            </a:r>
            <a:r>
              <a:rPr lang="zh-CN" altLang="en-US" dirty="0">
                <a:solidFill>
                  <a:schemeClr val="bg1"/>
                </a:solidFill>
                <a:latin typeface="微软雅黑"/>
                <a:ea typeface="微软雅黑"/>
                <a:cs typeface="Arial" panose="020B0604020202020204" pitchFamily="34" charset="0"/>
              </a:rPr>
              <a:t>、机器学习相关知识薄弱，部分算法难以理解</a:t>
            </a:r>
            <a:endParaRPr lang="en-US" altLang="zh-CN" dirty="0">
              <a:solidFill>
                <a:schemeClr val="bg1"/>
              </a:solidFill>
              <a:latin typeface="微软雅黑"/>
              <a:ea typeface="微软雅黑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</a:pPr>
            <a:r>
              <a:rPr lang="en-US" altLang="zh-CN" dirty="0">
                <a:solidFill>
                  <a:schemeClr val="bg1"/>
                </a:solidFill>
                <a:latin typeface="微软雅黑"/>
                <a:ea typeface="微软雅黑"/>
                <a:cs typeface="Arial" panose="020B0604020202020204" pitchFamily="34" charset="0"/>
              </a:rPr>
              <a:t>2</a:t>
            </a:r>
            <a:r>
              <a:rPr lang="zh-CN" altLang="en-US" dirty="0">
                <a:solidFill>
                  <a:schemeClr val="bg1"/>
                </a:solidFill>
                <a:latin typeface="微软雅黑"/>
                <a:ea typeface="微软雅黑"/>
                <a:cs typeface="Arial" panose="020B0604020202020204" pitchFamily="34" charset="0"/>
              </a:rPr>
              <a:t>、研究方向不明确，自己构建的模型对比现有模型，其准确率较低，难以得到理想结果。</a:t>
            </a:r>
          </a:p>
        </p:txBody>
      </p:sp>
      <p:sp>
        <p:nvSpPr>
          <p:cNvPr id="7" name="文本框 18"/>
          <p:cNvSpPr txBox="1"/>
          <p:nvPr/>
        </p:nvSpPr>
        <p:spPr>
          <a:xfrm>
            <a:off x="2559790" y="4911784"/>
            <a:ext cx="6049965" cy="874382"/>
          </a:xfrm>
          <a:prstGeom prst="rect">
            <a:avLst/>
          </a:prstGeom>
          <a:noFill/>
        </p:spPr>
        <p:txBody>
          <a:bodyPr wrap="square" lIns="91416" tIns="45708" rIns="91416" bIns="45708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  <a:latin typeface="微软雅黑"/>
                <a:ea typeface="微软雅黑"/>
                <a:cs typeface="Arial" panose="020B0604020202020204" pitchFamily="34" charset="0"/>
              </a:rPr>
              <a:t>网上查询相关网课、咨询机器学习任课老师</a:t>
            </a:r>
            <a:r>
              <a:rPr lang="zh-CN" altLang="en-US" sz="1200" dirty="0">
                <a:solidFill>
                  <a:schemeClr val="bg1"/>
                </a:solidFill>
                <a:latin typeface="微软雅黑"/>
                <a:ea typeface="微软雅黑"/>
              </a:rPr>
              <a:t>。</a:t>
            </a:r>
            <a:r>
              <a:rPr lang="zh-CN" altLang="en-US" dirty="0">
                <a:solidFill>
                  <a:schemeClr val="bg1"/>
                </a:solidFill>
                <a:latin typeface="微软雅黑"/>
                <a:ea typeface="微软雅黑"/>
                <a:cs typeface="Arial" panose="020B0604020202020204" pitchFamily="34" charset="0"/>
              </a:rPr>
              <a:t>资讯老师，查阅相关论文</a:t>
            </a:r>
          </a:p>
        </p:txBody>
      </p:sp>
      <p:sp>
        <p:nvSpPr>
          <p:cNvPr id="8" name="矩形 7"/>
          <p:cNvSpPr/>
          <p:nvPr/>
        </p:nvSpPr>
        <p:spPr>
          <a:xfrm rot="20926619">
            <a:off x="2000926" y="3476581"/>
            <a:ext cx="8241741" cy="391785"/>
          </a:xfrm>
          <a:prstGeom prst="rect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txBody>
          <a:bodyPr lIns="91416" tIns="45708" rIns="91416" bIns="45708" rtlCol="0" anchor="ctr"/>
          <a:lstStyle/>
          <a:p>
            <a:pPr algn="ctr">
              <a:defRPr/>
            </a:pPr>
            <a:endParaRPr lang="zh-CN" altLang="en-US" sz="2399" b="1" kern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1980561" y="1912982"/>
            <a:ext cx="1639687" cy="1455268"/>
            <a:chOff x="411429" y="2379138"/>
            <a:chExt cx="1640114" cy="1455646"/>
          </a:xfrm>
        </p:grpSpPr>
        <p:sp>
          <p:nvSpPr>
            <p:cNvPr id="10" name="下箭头 9"/>
            <p:cNvSpPr/>
            <p:nvPr/>
          </p:nvSpPr>
          <p:spPr>
            <a:xfrm>
              <a:off x="411429" y="2379138"/>
              <a:ext cx="1640114" cy="1455646"/>
            </a:xfrm>
            <a:prstGeom prst="downArrow">
              <a:avLst/>
            </a:prstGeom>
            <a:blipFill dpi="0" rotWithShape="1">
              <a:blip r:embed="rId6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vert="eaVert" rtlCol="0" anchor="ctr"/>
            <a:lstStyle/>
            <a:p>
              <a:pPr algn="ctr">
                <a:defRPr/>
              </a:pPr>
              <a:endParaRPr lang="zh-CN" altLang="en-US" sz="2000" b="1" kern="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11" name="文本框 4"/>
            <p:cNvSpPr txBox="1"/>
            <p:nvPr/>
          </p:nvSpPr>
          <p:spPr>
            <a:xfrm>
              <a:off x="985243" y="2392494"/>
              <a:ext cx="492571" cy="1254762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>
                <a:defRPr/>
              </a:pPr>
              <a:r>
                <a:rPr lang="zh-CN" altLang="en-US" sz="2000" b="1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难点</a:t>
              </a: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8623347" y="4025136"/>
            <a:ext cx="1639688" cy="1455269"/>
            <a:chOff x="7055945" y="4194060"/>
            <a:chExt cx="1640114" cy="1455648"/>
          </a:xfrm>
          <a:solidFill>
            <a:srgbClr val="4188A8"/>
          </a:solidFill>
        </p:grpSpPr>
        <p:sp>
          <p:nvSpPr>
            <p:cNvPr id="13" name="下箭头 12"/>
            <p:cNvSpPr/>
            <p:nvPr/>
          </p:nvSpPr>
          <p:spPr>
            <a:xfrm flipV="1">
              <a:off x="7055945" y="4194060"/>
              <a:ext cx="1640114" cy="1455648"/>
            </a:xfrm>
            <a:prstGeom prst="downArrow">
              <a:avLst/>
            </a:prstGeom>
            <a:blipFill dpi="0" rotWithShape="1">
              <a:blip r:embed="rId7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vert="vert" rtlCol="0" anchor="ctr"/>
            <a:lstStyle/>
            <a:p>
              <a:pPr algn="ctr">
                <a:defRPr/>
              </a:pPr>
              <a:endParaRPr lang="zh-CN" altLang="en-US" sz="2000" b="1" kern="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14" name="文本框 22"/>
            <p:cNvSpPr txBox="1"/>
            <p:nvPr/>
          </p:nvSpPr>
          <p:spPr>
            <a:xfrm>
              <a:off x="7629752" y="4371789"/>
              <a:ext cx="492571" cy="1254763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>
                <a:defRPr/>
              </a:pPr>
              <a:r>
                <a:rPr lang="zh-CN" altLang="en-US" sz="2000" b="1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解决</a:t>
              </a:r>
            </a:p>
          </p:txBody>
        </p:sp>
      </p:grpSp>
      <p:sp>
        <p:nvSpPr>
          <p:cNvPr id="15" name="等腰三角形 14"/>
          <p:cNvSpPr/>
          <p:nvPr/>
        </p:nvSpPr>
        <p:spPr>
          <a:xfrm>
            <a:off x="5704732" y="3854018"/>
            <a:ext cx="870632" cy="750544"/>
          </a:xfrm>
          <a:prstGeom prst="triangle">
            <a:avLst/>
          </a:prstGeom>
          <a:blipFill dpi="0" rotWithShape="1"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txBody>
          <a:bodyPr lIns="91416" tIns="45708" rIns="91416" bIns="45708" rtlCol="0" anchor="ctr"/>
          <a:lstStyle/>
          <a:p>
            <a:pPr algn="ctr">
              <a:defRPr/>
            </a:pPr>
            <a:endParaRPr lang="zh-CN" altLang="en-US" sz="2399" b="1" kern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62355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89"/>
    </mc:Choice>
    <mc:Fallback xmlns="">
      <p:transition spd="slow" advTm="36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0"/>
                            </p:stCondLst>
                            <p:childTnLst>
                              <p:par>
                                <p:cTn id="3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6" grpId="0"/>
      <p:bldP spid="7" grpId="0"/>
      <p:bldP spid="8" grpId="0" animBg="1"/>
      <p:bldP spid="1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/>
          <p:cNvGrpSpPr/>
          <p:nvPr/>
        </p:nvGrpSpPr>
        <p:grpSpPr>
          <a:xfrm>
            <a:off x="877231" y="1276849"/>
            <a:ext cx="10628096" cy="4491531"/>
            <a:chOff x="347230" y="355824"/>
            <a:chExt cx="11704319" cy="4946353"/>
          </a:xfrm>
        </p:grpSpPr>
        <p:sp>
          <p:nvSpPr>
            <p:cNvPr id="18" name="Freeform 5"/>
            <p:cNvSpPr>
              <a:spLocks noEditPoints="1"/>
            </p:cNvSpPr>
            <p:nvPr/>
          </p:nvSpPr>
          <p:spPr bwMode="auto">
            <a:xfrm>
              <a:off x="10254919" y="3551164"/>
              <a:ext cx="1071563" cy="1546225"/>
            </a:xfrm>
            <a:custGeom>
              <a:avLst/>
              <a:gdLst>
                <a:gd name="T0" fmla="*/ 13 w 253"/>
                <a:gd name="T1" fmla="*/ 315 h 365"/>
                <a:gd name="T2" fmla="*/ 38 w 253"/>
                <a:gd name="T3" fmla="*/ 312 h 365"/>
                <a:gd name="T4" fmla="*/ 12 w 253"/>
                <a:gd name="T5" fmla="*/ 310 h 365"/>
                <a:gd name="T6" fmla="*/ 34 w 253"/>
                <a:gd name="T7" fmla="*/ 311 h 365"/>
                <a:gd name="T8" fmla="*/ 111 w 253"/>
                <a:gd name="T9" fmla="*/ 185 h 365"/>
                <a:gd name="T10" fmla="*/ 149 w 253"/>
                <a:gd name="T11" fmla="*/ 187 h 365"/>
                <a:gd name="T12" fmla="*/ 182 w 253"/>
                <a:gd name="T13" fmla="*/ 209 h 365"/>
                <a:gd name="T14" fmla="*/ 109 w 253"/>
                <a:gd name="T15" fmla="*/ 185 h 365"/>
                <a:gd name="T16" fmla="*/ 38 w 253"/>
                <a:gd name="T17" fmla="*/ 4 h 365"/>
                <a:gd name="T18" fmla="*/ 72 w 253"/>
                <a:gd name="T19" fmla="*/ 32 h 365"/>
                <a:gd name="T20" fmla="*/ 162 w 253"/>
                <a:gd name="T21" fmla="*/ 128 h 365"/>
                <a:gd name="T22" fmla="*/ 146 w 253"/>
                <a:gd name="T23" fmla="*/ 111 h 365"/>
                <a:gd name="T24" fmla="*/ 73 w 253"/>
                <a:gd name="T25" fmla="*/ 29 h 365"/>
                <a:gd name="T26" fmla="*/ 93 w 253"/>
                <a:gd name="T27" fmla="*/ 8 h 365"/>
                <a:gd name="T28" fmla="*/ 139 w 253"/>
                <a:gd name="T29" fmla="*/ 60 h 365"/>
                <a:gd name="T30" fmla="*/ 194 w 253"/>
                <a:gd name="T31" fmla="*/ 117 h 365"/>
                <a:gd name="T32" fmla="*/ 203 w 253"/>
                <a:gd name="T33" fmla="*/ 125 h 365"/>
                <a:gd name="T34" fmla="*/ 196 w 253"/>
                <a:gd name="T35" fmla="*/ 117 h 365"/>
                <a:gd name="T36" fmla="*/ 130 w 253"/>
                <a:gd name="T37" fmla="*/ 45 h 365"/>
                <a:gd name="T38" fmla="*/ 241 w 253"/>
                <a:gd name="T39" fmla="*/ 139 h 365"/>
                <a:gd name="T40" fmla="*/ 45 w 253"/>
                <a:gd name="T41" fmla="*/ 86 h 365"/>
                <a:gd name="T42" fmla="*/ 79 w 253"/>
                <a:gd name="T43" fmla="*/ 125 h 365"/>
                <a:gd name="T44" fmla="*/ 33 w 253"/>
                <a:gd name="T45" fmla="*/ 8 h 365"/>
                <a:gd name="T46" fmla="*/ 28 w 253"/>
                <a:gd name="T47" fmla="*/ 128 h 365"/>
                <a:gd name="T48" fmla="*/ 33 w 253"/>
                <a:gd name="T49" fmla="*/ 131 h 365"/>
                <a:gd name="T50" fmla="*/ 73 w 253"/>
                <a:gd name="T51" fmla="*/ 180 h 365"/>
                <a:gd name="T52" fmla="*/ 72 w 253"/>
                <a:gd name="T53" fmla="*/ 181 h 365"/>
                <a:gd name="T54" fmla="*/ 183 w 253"/>
                <a:gd name="T55" fmla="*/ 211 h 365"/>
                <a:gd name="T56" fmla="*/ 185 w 253"/>
                <a:gd name="T57" fmla="*/ 201 h 365"/>
                <a:gd name="T58" fmla="*/ 198 w 253"/>
                <a:gd name="T59" fmla="*/ 233 h 365"/>
                <a:gd name="T60" fmla="*/ 135 w 253"/>
                <a:gd name="T61" fmla="*/ 232 h 365"/>
                <a:gd name="T62" fmla="*/ 77 w 253"/>
                <a:gd name="T63" fmla="*/ 219 h 365"/>
                <a:gd name="T64" fmla="*/ 91 w 253"/>
                <a:gd name="T65" fmla="*/ 249 h 365"/>
                <a:gd name="T66" fmla="*/ 102 w 253"/>
                <a:gd name="T67" fmla="*/ 270 h 365"/>
                <a:gd name="T68" fmla="*/ 40 w 253"/>
                <a:gd name="T69" fmla="*/ 270 h 365"/>
                <a:gd name="T70" fmla="*/ 27 w 253"/>
                <a:gd name="T71" fmla="*/ 286 h 365"/>
                <a:gd name="T72" fmla="*/ 34 w 253"/>
                <a:gd name="T73" fmla="*/ 365 h 365"/>
                <a:gd name="T74" fmla="*/ 64 w 253"/>
                <a:gd name="T75" fmla="*/ 264 h 365"/>
                <a:gd name="T76" fmla="*/ 117 w 253"/>
                <a:gd name="T77" fmla="*/ 249 h 365"/>
                <a:gd name="T78" fmla="*/ 81 w 253"/>
                <a:gd name="T79" fmla="*/ 248 h 365"/>
                <a:gd name="T80" fmla="*/ 82 w 253"/>
                <a:gd name="T81" fmla="*/ 222 h 365"/>
                <a:gd name="T82" fmla="*/ 155 w 253"/>
                <a:gd name="T83" fmla="*/ 239 h 365"/>
                <a:gd name="T84" fmla="*/ 205 w 253"/>
                <a:gd name="T85" fmla="*/ 211 h 365"/>
                <a:gd name="T86" fmla="*/ 185 w 253"/>
                <a:gd name="T87" fmla="*/ 188 h 365"/>
                <a:gd name="T88" fmla="*/ 237 w 253"/>
                <a:gd name="T89" fmla="*/ 144 h 365"/>
                <a:gd name="T90" fmla="*/ 253 w 253"/>
                <a:gd name="T91" fmla="*/ 21 h 365"/>
                <a:gd name="T92" fmla="*/ 251 w 253"/>
                <a:gd name="T93" fmla="*/ 15 h 365"/>
                <a:gd name="T94" fmla="*/ 245 w 253"/>
                <a:gd name="T95" fmla="*/ 13 h 3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53" h="365">
                  <a:moveTo>
                    <a:pt x="36" y="361"/>
                  </a:moveTo>
                  <a:cubicBezTo>
                    <a:pt x="33" y="361"/>
                    <a:pt x="30" y="361"/>
                    <a:pt x="27" y="359"/>
                  </a:cubicBezTo>
                  <a:cubicBezTo>
                    <a:pt x="9" y="351"/>
                    <a:pt x="3" y="333"/>
                    <a:pt x="10" y="315"/>
                  </a:cubicBezTo>
                  <a:cubicBezTo>
                    <a:pt x="11" y="315"/>
                    <a:pt x="12" y="315"/>
                    <a:pt x="13" y="315"/>
                  </a:cubicBezTo>
                  <a:cubicBezTo>
                    <a:pt x="29" y="315"/>
                    <a:pt x="45" y="318"/>
                    <a:pt x="60" y="319"/>
                  </a:cubicBezTo>
                  <a:cubicBezTo>
                    <a:pt x="62" y="339"/>
                    <a:pt x="53" y="361"/>
                    <a:pt x="36" y="361"/>
                  </a:cubicBezTo>
                  <a:moveTo>
                    <a:pt x="60" y="314"/>
                  </a:moveTo>
                  <a:cubicBezTo>
                    <a:pt x="53" y="314"/>
                    <a:pt x="46" y="313"/>
                    <a:pt x="38" y="312"/>
                  </a:cubicBezTo>
                  <a:cubicBezTo>
                    <a:pt x="39" y="308"/>
                    <a:pt x="39" y="303"/>
                    <a:pt x="39" y="299"/>
                  </a:cubicBezTo>
                  <a:cubicBezTo>
                    <a:pt x="39" y="297"/>
                    <a:pt x="40" y="294"/>
                    <a:pt x="40" y="291"/>
                  </a:cubicBezTo>
                  <a:cubicBezTo>
                    <a:pt x="51" y="294"/>
                    <a:pt x="58" y="303"/>
                    <a:pt x="60" y="314"/>
                  </a:cubicBezTo>
                  <a:moveTo>
                    <a:pt x="12" y="310"/>
                  </a:moveTo>
                  <a:cubicBezTo>
                    <a:pt x="15" y="305"/>
                    <a:pt x="19" y="300"/>
                    <a:pt x="23" y="295"/>
                  </a:cubicBezTo>
                  <a:cubicBezTo>
                    <a:pt x="26" y="291"/>
                    <a:pt x="30" y="290"/>
                    <a:pt x="35" y="290"/>
                  </a:cubicBezTo>
                  <a:cubicBezTo>
                    <a:pt x="35" y="293"/>
                    <a:pt x="34" y="297"/>
                    <a:pt x="34" y="300"/>
                  </a:cubicBezTo>
                  <a:cubicBezTo>
                    <a:pt x="34" y="304"/>
                    <a:pt x="34" y="308"/>
                    <a:pt x="34" y="311"/>
                  </a:cubicBezTo>
                  <a:cubicBezTo>
                    <a:pt x="27" y="311"/>
                    <a:pt x="20" y="310"/>
                    <a:pt x="13" y="310"/>
                  </a:cubicBezTo>
                  <a:cubicBezTo>
                    <a:pt x="13" y="310"/>
                    <a:pt x="12" y="310"/>
                    <a:pt x="12" y="310"/>
                  </a:cubicBezTo>
                  <a:moveTo>
                    <a:pt x="110" y="186"/>
                  </a:moveTo>
                  <a:cubicBezTo>
                    <a:pt x="110" y="186"/>
                    <a:pt x="111" y="186"/>
                    <a:pt x="111" y="185"/>
                  </a:cubicBezTo>
                  <a:cubicBezTo>
                    <a:pt x="114" y="136"/>
                    <a:pt x="114" y="136"/>
                    <a:pt x="114" y="136"/>
                  </a:cubicBezTo>
                  <a:cubicBezTo>
                    <a:pt x="151" y="139"/>
                    <a:pt x="151" y="139"/>
                    <a:pt x="151" y="139"/>
                  </a:cubicBezTo>
                  <a:cubicBezTo>
                    <a:pt x="148" y="186"/>
                    <a:pt x="148" y="186"/>
                    <a:pt x="148" y="186"/>
                  </a:cubicBezTo>
                  <a:cubicBezTo>
                    <a:pt x="148" y="187"/>
                    <a:pt x="148" y="187"/>
                    <a:pt x="149" y="187"/>
                  </a:cubicBezTo>
                  <a:cubicBezTo>
                    <a:pt x="149" y="187"/>
                    <a:pt x="149" y="187"/>
                    <a:pt x="149" y="187"/>
                  </a:cubicBezTo>
                  <a:cubicBezTo>
                    <a:pt x="149" y="187"/>
                    <a:pt x="149" y="187"/>
                    <a:pt x="149" y="187"/>
                  </a:cubicBezTo>
                  <a:cubicBezTo>
                    <a:pt x="184" y="190"/>
                    <a:pt x="184" y="190"/>
                    <a:pt x="184" y="190"/>
                  </a:cubicBezTo>
                  <a:cubicBezTo>
                    <a:pt x="182" y="209"/>
                    <a:pt x="182" y="209"/>
                    <a:pt x="182" y="209"/>
                  </a:cubicBezTo>
                  <a:cubicBezTo>
                    <a:pt x="73" y="202"/>
                    <a:pt x="73" y="202"/>
                    <a:pt x="73" y="202"/>
                  </a:cubicBezTo>
                  <a:cubicBezTo>
                    <a:pt x="74" y="182"/>
                    <a:pt x="74" y="182"/>
                    <a:pt x="74" y="182"/>
                  </a:cubicBezTo>
                  <a:cubicBezTo>
                    <a:pt x="109" y="184"/>
                    <a:pt x="109" y="184"/>
                    <a:pt x="109" y="184"/>
                  </a:cubicBezTo>
                  <a:cubicBezTo>
                    <a:pt x="109" y="185"/>
                    <a:pt x="109" y="185"/>
                    <a:pt x="109" y="185"/>
                  </a:cubicBezTo>
                  <a:cubicBezTo>
                    <a:pt x="109" y="186"/>
                    <a:pt x="109" y="186"/>
                    <a:pt x="110" y="186"/>
                  </a:cubicBezTo>
                  <a:moveTo>
                    <a:pt x="84" y="129"/>
                  </a:moveTo>
                  <a:cubicBezTo>
                    <a:pt x="31" y="126"/>
                    <a:pt x="31" y="126"/>
                    <a:pt x="31" y="126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43" y="5"/>
                    <a:pt x="43" y="5"/>
                    <a:pt x="43" y="5"/>
                  </a:cubicBezTo>
                  <a:cubicBezTo>
                    <a:pt x="44" y="6"/>
                    <a:pt x="45" y="7"/>
                    <a:pt x="46" y="8"/>
                  </a:cubicBezTo>
                  <a:cubicBezTo>
                    <a:pt x="48" y="10"/>
                    <a:pt x="50" y="13"/>
                    <a:pt x="53" y="15"/>
                  </a:cubicBezTo>
                  <a:cubicBezTo>
                    <a:pt x="59" y="20"/>
                    <a:pt x="66" y="26"/>
                    <a:pt x="72" y="32"/>
                  </a:cubicBezTo>
                  <a:cubicBezTo>
                    <a:pt x="83" y="43"/>
                    <a:pt x="92" y="55"/>
                    <a:pt x="103" y="66"/>
                  </a:cubicBezTo>
                  <a:cubicBezTo>
                    <a:pt x="113" y="77"/>
                    <a:pt x="123" y="90"/>
                    <a:pt x="133" y="101"/>
                  </a:cubicBezTo>
                  <a:cubicBezTo>
                    <a:pt x="138" y="107"/>
                    <a:pt x="144" y="112"/>
                    <a:pt x="150" y="118"/>
                  </a:cubicBezTo>
                  <a:cubicBezTo>
                    <a:pt x="153" y="121"/>
                    <a:pt x="158" y="127"/>
                    <a:pt x="162" y="128"/>
                  </a:cubicBezTo>
                  <a:cubicBezTo>
                    <a:pt x="162" y="128"/>
                    <a:pt x="162" y="128"/>
                    <a:pt x="162" y="128"/>
                  </a:cubicBezTo>
                  <a:cubicBezTo>
                    <a:pt x="164" y="128"/>
                    <a:pt x="164" y="127"/>
                    <a:pt x="163" y="126"/>
                  </a:cubicBezTo>
                  <a:cubicBezTo>
                    <a:pt x="160" y="125"/>
                    <a:pt x="157" y="121"/>
                    <a:pt x="155" y="119"/>
                  </a:cubicBezTo>
                  <a:cubicBezTo>
                    <a:pt x="152" y="116"/>
                    <a:pt x="149" y="114"/>
                    <a:pt x="146" y="111"/>
                  </a:cubicBezTo>
                  <a:cubicBezTo>
                    <a:pt x="141" y="106"/>
                    <a:pt x="135" y="100"/>
                    <a:pt x="131" y="95"/>
                  </a:cubicBezTo>
                  <a:cubicBezTo>
                    <a:pt x="126" y="90"/>
                    <a:pt x="121" y="84"/>
                    <a:pt x="117" y="78"/>
                  </a:cubicBezTo>
                  <a:cubicBezTo>
                    <a:pt x="112" y="72"/>
                    <a:pt x="107" y="67"/>
                    <a:pt x="102" y="62"/>
                  </a:cubicBezTo>
                  <a:cubicBezTo>
                    <a:pt x="92" y="51"/>
                    <a:pt x="83" y="39"/>
                    <a:pt x="73" y="29"/>
                  </a:cubicBezTo>
                  <a:cubicBezTo>
                    <a:pt x="68" y="24"/>
                    <a:pt x="63" y="20"/>
                    <a:pt x="57" y="15"/>
                  </a:cubicBezTo>
                  <a:cubicBezTo>
                    <a:pt x="54" y="13"/>
                    <a:pt x="51" y="10"/>
                    <a:pt x="48" y="6"/>
                  </a:cubicBezTo>
                  <a:cubicBezTo>
                    <a:pt x="48" y="6"/>
                    <a:pt x="47" y="5"/>
                    <a:pt x="47" y="5"/>
                  </a:cubicBezTo>
                  <a:cubicBezTo>
                    <a:pt x="93" y="8"/>
                    <a:pt x="93" y="8"/>
                    <a:pt x="93" y="8"/>
                  </a:cubicBezTo>
                  <a:cubicBezTo>
                    <a:pt x="96" y="11"/>
                    <a:pt x="99" y="14"/>
                    <a:pt x="102" y="18"/>
                  </a:cubicBezTo>
                  <a:cubicBezTo>
                    <a:pt x="106" y="23"/>
                    <a:pt x="112" y="28"/>
                    <a:pt x="117" y="33"/>
                  </a:cubicBezTo>
                  <a:cubicBezTo>
                    <a:pt x="122" y="39"/>
                    <a:pt x="127" y="45"/>
                    <a:pt x="132" y="51"/>
                  </a:cubicBezTo>
                  <a:cubicBezTo>
                    <a:pt x="135" y="54"/>
                    <a:pt x="137" y="57"/>
                    <a:pt x="139" y="60"/>
                  </a:cubicBezTo>
                  <a:cubicBezTo>
                    <a:pt x="141" y="63"/>
                    <a:pt x="144" y="64"/>
                    <a:pt x="146" y="67"/>
                  </a:cubicBezTo>
                  <a:cubicBezTo>
                    <a:pt x="151" y="73"/>
                    <a:pt x="157" y="78"/>
                    <a:pt x="163" y="83"/>
                  </a:cubicBezTo>
                  <a:cubicBezTo>
                    <a:pt x="168" y="89"/>
                    <a:pt x="174" y="95"/>
                    <a:pt x="179" y="101"/>
                  </a:cubicBezTo>
                  <a:cubicBezTo>
                    <a:pt x="184" y="106"/>
                    <a:pt x="189" y="111"/>
                    <a:pt x="194" y="117"/>
                  </a:cubicBezTo>
                  <a:cubicBezTo>
                    <a:pt x="195" y="119"/>
                    <a:pt x="199" y="126"/>
                    <a:pt x="202" y="126"/>
                  </a:cubicBezTo>
                  <a:cubicBezTo>
                    <a:pt x="202" y="126"/>
                    <a:pt x="202" y="126"/>
                    <a:pt x="202" y="126"/>
                  </a:cubicBezTo>
                  <a:cubicBezTo>
                    <a:pt x="203" y="126"/>
                    <a:pt x="203" y="126"/>
                    <a:pt x="203" y="125"/>
                  </a:cubicBezTo>
                  <a:cubicBezTo>
                    <a:pt x="203" y="125"/>
                    <a:pt x="203" y="125"/>
                    <a:pt x="203" y="125"/>
                  </a:cubicBezTo>
                  <a:cubicBezTo>
                    <a:pt x="204" y="124"/>
                    <a:pt x="203" y="123"/>
                    <a:pt x="202" y="123"/>
                  </a:cubicBezTo>
                  <a:cubicBezTo>
                    <a:pt x="202" y="123"/>
                    <a:pt x="202" y="123"/>
                    <a:pt x="201" y="123"/>
                  </a:cubicBezTo>
                  <a:cubicBezTo>
                    <a:pt x="201" y="122"/>
                    <a:pt x="201" y="122"/>
                    <a:pt x="200" y="121"/>
                  </a:cubicBezTo>
                  <a:cubicBezTo>
                    <a:pt x="199" y="120"/>
                    <a:pt x="198" y="119"/>
                    <a:pt x="196" y="117"/>
                  </a:cubicBezTo>
                  <a:cubicBezTo>
                    <a:pt x="194" y="114"/>
                    <a:pt x="193" y="112"/>
                    <a:pt x="190" y="109"/>
                  </a:cubicBezTo>
                  <a:cubicBezTo>
                    <a:pt x="186" y="104"/>
                    <a:pt x="180" y="99"/>
                    <a:pt x="175" y="93"/>
                  </a:cubicBezTo>
                  <a:cubicBezTo>
                    <a:pt x="166" y="83"/>
                    <a:pt x="156" y="72"/>
                    <a:pt x="145" y="63"/>
                  </a:cubicBezTo>
                  <a:cubicBezTo>
                    <a:pt x="140" y="58"/>
                    <a:pt x="135" y="51"/>
                    <a:pt x="130" y="45"/>
                  </a:cubicBezTo>
                  <a:cubicBezTo>
                    <a:pt x="126" y="39"/>
                    <a:pt x="121" y="34"/>
                    <a:pt x="116" y="30"/>
                  </a:cubicBezTo>
                  <a:cubicBezTo>
                    <a:pt x="109" y="23"/>
                    <a:pt x="103" y="15"/>
                    <a:pt x="97" y="8"/>
                  </a:cubicBezTo>
                  <a:cubicBezTo>
                    <a:pt x="249" y="17"/>
                    <a:pt x="249" y="17"/>
                    <a:pt x="249" y="17"/>
                  </a:cubicBezTo>
                  <a:cubicBezTo>
                    <a:pt x="241" y="139"/>
                    <a:pt x="241" y="139"/>
                    <a:pt x="241" y="139"/>
                  </a:cubicBezTo>
                  <a:cubicBezTo>
                    <a:pt x="88" y="130"/>
                    <a:pt x="88" y="130"/>
                    <a:pt x="88" y="130"/>
                  </a:cubicBezTo>
                  <a:cubicBezTo>
                    <a:pt x="86" y="128"/>
                    <a:pt x="84" y="126"/>
                    <a:pt x="83" y="125"/>
                  </a:cubicBezTo>
                  <a:cubicBezTo>
                    <a:pt x="78" y="121"/>
                    <a:pt x="74" y="116"/>
                    <a:pt x="70" y="111"/>
                  </a:cubicBezTo>
                  <a:cubicBezTo>
                    <a:pt x="61" y="103"/>
                    <a:pt x="53" y="95"/>
                    <a:pt x="45" y="86"/>
                  </a:cubicBezTo>
                  <a:cubicBezTo>
                    <a:pt x="45" y="86"/>
                    <a:pt x="44" y="86"/>
                    <a:pt x="44" y="86"/>
                  </a:cubicBezTo>
                  <a:cubicBezTo>
                    <a:pt x="43" y="86"/>
                    <a:pt x="42" y="87"/>
                    <a:pt x="43" y="88"/>
                  </a:cubicBezTo>
                  <a:cubicBezTo>
                    <a:pt x="50" y="96"/>
                    <a:pt x="58" y="104"/>
                    <a:pt x="66" y="112"/>
                  </a:cubicBezTo>
                  <a:cubicBezTo>
                    <a:pt x="71" y="116"/>
                    <a:pt x="75" y="121"/>
                    <a:pt x="79" y="125"/>
                  </a:cubicBezTo>
                  <a:cubicBezTo>
                    <a:pt x="81" y="126"/>
                    <a:pt x="83" y="128"/>
                    <a:pt x="84" y="129"/>
                  </a:cubicBezTo>
                  <a:moveTo>
                    <a:pt x="42" y="0"/>
                  </a:moveTo>
                  <a:cubicBezTo>
                    <a:pt x="41" y="0"/>
                    <a:pt x="39" y="0"/>
                    <a:pt x="38" y="1"/>
                  </a:cubicBezTo>
                  <a:cubicBezTo>
                    <a:pt x="36" y="2"/>
                    <a:pt x="34" y="4"/>
                    <a:pt x="33" y="8"/>
                  </a:cubicBezTo>
                  <a:cubicBezTo>
                    <a:pt x="26" y="123"/>
                    <a:pt x="26" y="123"/>
                    <a:pt x="26" y="123"/>
                  </a:cubicBezTo>
                  <a:cubicBezTo>
                    <a:pt x="26" y="123"/>
                    <a:pt x="26" y="123"/>
                    <a:pt x="26" y="124"/>
                  </a:cubicBezTo>
                  <a:cubicBezTo>
                    <a:pt x="26" y="124"/>
                    <a:pt x="26" y="124"/>
                    <a:pt x="26" y="124"/>
                  </a:cubicBezTo>
                  <a:cubicBezTo>
                    <a:pt x="26" y="126"/>
                    <a:pt x="27" y="127"/>
                    <a:pt x="28" y="128"/>
                  </a:cubicBezTo>
                  <a:cubicBezTo>
                    <a:pt x="28" y="129"/>
                    <a:pt x="28" y="129"/>
                    <a:pt x="28" y="129"/>
                  </a:cubicBezTo>
                  <a:cubicBezTo>
                    <a:pt x="29" y="129"/>
                    <a:pt x="29" y="129"/>
                    <a:pt x="29" y="129"/>
                  </a:cubicBezTo>
                  <a:cubicBezTo>
                    <a:pt x="30" y="130"/>
                    <a:pt x="31" y="131"/>
                    <a:pt x="33" y="131"/>
                  </a:cubicBezTo>
                  <a:cubicBezTo>
                    <a:pt x="33" y="131"/>
                    <a:pt x="33" y="131"/>
                    <a:pt x="33" y="131"/>
                  </a:cubicBezTo>
                  <a:cubicBezTo>
                    <a:pt x="33" y="131"/>
                    <a:pt x="33" y="131"/>
                    <a:pt x="34" y="131"/>
                  </a:cubicBezTo>
                  <a:cubicBezTo>
                    <a:pt x="112" y="136"/>
                    <a:pt x="112" y="136"/>
                    <a:pt x="112" y="136"/>
                  </a:cubicBezTo>
                  <a:cubicBezTo>
                    <a:pt x="109" y="182"/>
                    <a:pt x="109" y="182"/>
                    <a:pt x="109" y="182"/>
                  </a:cubicBezTo>
                  <a:cubicBezTo>
                    <a:pt x="73" y="180"/>
                    <a:pt x="73" y="180"/>
                    <a:pt x="73" y="180"/>
                  </a:cubicBezTo>
                  <a:cubicBezTo>
                    <a:pt x="73" y="180"/>
                    <a:pt x="73" y="180"/>
                    <a:pt x="73" y="180"/>
                  </a:cubicBezTo>
                  <a:cubicBezTo>
                    <a:pt x="72" y="180"/>
                    <a:pt x="72" y="180"/>
                    <a:pt x="72" y="180"/>
                  </a:cubicBezTo>
                  <a:cubicBezTo>
                    <a:pt x="72" y="180"/>
                    <a:pt x="72" y="180"/>
                    <a:pt x="72" y="180"/>
                  </a:cubicBezTo>
                  <a:cubicBezTo>
                    <a:pt x="72" y="181"/>
                    <a:pt x="72" y="181"/>
                    <a:pt x="72" y="181"/>
                  </a:cubicBezTo>
                  <a:cubicBezTo>
                    <a:pt x="71" y="202"/>
                    <a:pt x="71" y="202"/>
                    <a:pt x="71" y="202"/>
                  </a:cubicBezTo>
                  <a:cubicBezTo>
                    <a:pt x="71" y="203"/>
                    <a:pt x="71" y="203"/>
                    <a:pt x="71" y="204"/>
                  </a:cubicBezTo>
                  <a:cubicBezTo>
                    <a:pt x="71" y="204"/>
                    <a:pt x="72" y="204"/>
                    <a:pt x="72" y="204"/>
                  </a:cubicBezTo>
                  <a:cubicBezTo>
                    <a:pt x="183" y="211"/>
                    <a:pt x="183" y="211"/>
                    <a:pt x="183" y="211"/>
                  </a:cubicBezTo>
                  <a:cubicBezTo>
                    <a:pt x="183" y="212"/>
                    <a:pt x="183" y="212"/>
                    <a:pt x="184" y="212"/>
                  </a:cubicBezTo>
                  <a:cubicBezTo>
                    <a:pt x="184" y="212"/>
                    <a:pt x="184" y="212"/>
                    <a:pt x="184" y="211"/>
                  </a:cubicBezTo>
                  <a:cubicBezTo>
                    <a:pt x="186" y="211"/>
                    <a:pt x="186" y="210"/>
                    <a:pt x="185" y="209"/>
                  </a:cubicBezTo>
                  <a:cubicBezTo>
                    <a:pt x="185" y="201"/>
                    <a:pt x="185" y="201"/>
                    <a:pt x="185" y="201"/>
                  </a:cubicBezTo>
                  <a:cubicBezTo>
                    <a:pt x="186" y="201"/>
                    <a:pt x="186" y="201"/>
                    <a:pt x="186" y="201"/>
                  </a:cubicBezTo>
                  <a:cubicBezTo>
                    <a:pt x="187" y="201"/>
                    <a:pt x="188" y="200"/>
                    <a:pt x="189" y="200"/>
                  </a:cubicBezTo>
                  <a:cubicBezTo>
                    <a:pt x="192" y="200"/>
                    <a:pt x="195" y="202"/>
                    <a:pt x="196" y="203"/>
                  </a:cubicBezTo>
                  <a:cubicBezTo>
                    <a:pt x="206" y="209"/>
                    <a:pt x="207" y="225"/>
                    <a:pt x="198" y="233"/>
                  </a:cubicBezTo>
                  <a:cubicBezTo>
                    <a:pt x="192" y="238"/>
                    <a:pt x="184" y="239"/>
                    <a:pt x="176" y="239"/>
                  </a:cubicBezTo>
                  <a:cubicBezTo>
                    <a:pt x="175" y="239"/>
                    <a:pt x="174" y="239"/>
                    <a:pt x="173" y="239"/>
                  </a:cubicBezTo>
                  <a:cubicBezTo>
                    <a:pt x="164" y="238"/>
                    <a:pt x="153" y="238"/>
                    <a:pt x="144" y="234"/>
                  </a:cubicBezTo>
                  <a:cubicBezTo>
                    <a:pt x="142" y="233"/>
                    <a:pt x="138" y="233"/>
                    <a:pt x="135" y="232"/>
                  </a:cubicBezTo>
                  <a:cubicBezTo>
                    <a:pt x="131" y="230"/>
                    <a:pt x="127" y="229"/>
                    <a:pt x="123" y="228"/>
                  </a:cubicBezTo>
                  <a:cubicBezTo>
                    <a:pt x="115" y="224"/>
                    <a:pt x="107" y="222"/>
                    <a:pt x="99" y="221"/>
                  </a:cubicBezTo>
                  <a:cubicBezTo>
                    <a:pt x="94" y="220"/>
                    <a:pt x="88" y="219"/>
                    <a:pt x="82" y="219"/>
                  </a:cubicBezTo>
                  <a:cubicBezTo>
                    <a:pt x="80" y="219"/>
                    <a:pt x="79" y="219"/>
                    <a:pt x="77" y="219"/>
                  </a:cubicBezTo>
                  <a:cubicBezTo>
                    <a:pt x="67" y="220"/>
                    <a:pt x="53" y="228"/>
                    <a:pt x="57" y="241"/>
                  </a:cubicBezTo>
                  <a:cubicBezTo>
                    <a:pt x="59" y="245"/>
                    <a:pt x="65" y="248"/>
                    <a:pt x="70" y="249"/>
                  </a:cubicBezTo>
                  <a:cubicBezTo>
                    <a:pt x="74" y="250"/>
                    <a:pt x="77" y="250"/>
                    <a:pt x="81" y="250"/>
                  </a:cubicBezTo>
                  <a:cubicBezTo>
                    <a:pt x="84" y="250"/>
                    <a:pt x="88" y="250"/>
                    <a:pt x="91" y="249"/>
                  </a:cubicBezTo>
                  <a:cubicBezTo>
                    <a:pt x="94" y="248"/>
                    <a:pt x="97" y="248"/>
                    <a:pt x="101" y="248"/>
                  </a:cubicBezTo>
                  <a:cubicBezTo>
                    <a:pt x="109" y="248"/>
                    <a:pt x="117" y="250"/>
                    <a:pt x="122" y="257"/>
                  </a:cubicBezTo>
                  <a:cubicBezTo>
                    <a:pt x="129" y="268"/>
                    <a:pt x="114" y="271"/>
                    <a:pt x="105" y="271"/>
                  </a:cubicBezTo>
                  <a:cubicBezTo>
                    <a:pt x="104" y="271"/>
                    <a:pt x="103" y="271"/>
                    <a:pt x="102" y="270"/>
                  </a:cubicBezTo>
                  <a:cubicBezTo>
                    <a:pt x="92" y="269"/>
                    <a:pt x="84" y="265"/>
                    <a:pt x="75" y="263"/>
                  </a:cubicBezTo>
                  <a:cubicBezTo>
                    <a:pt x="71" y="262"/>
                    <a:pt x="66" y="262"/>
                    <a:pt x="62" y="262"/>
                  </a:cubicBezTo>
                  <a:cubicBezTo>
                    <a:pt x="60" y="262"/>
                    <a:pt x="58" y="262"/>
                    <a:pt x="56" y="262"/>
                  </a:cubicBezTo>
                  <a:cubicBezTo>
                    <a:pt x="51" y="263"/>
                    <a:pt x="43" y="265"/>
                    <a:pt x="40" y="270"/>
                  </a:cubicBezTo>
                  <a:cubicBezTo>
                    <a:pt x="38" y="274"/>
                    <a:pt x="38" y="279"/>
                    <a:pt x="37" y="284"/>
                  </a:cubicBezTo>
                  <a:cubicBezTo>
                    <a:pt x="36" y="285"/>
                    <a:pt x="36" y="285"/>
                    <a:pt x="36" y="285"/>
                  </a:cubicBezTo>
                  <a:cubicBezTo>
                    <a:pt x="35" y="285"/>
                    <a:pt x="33" y="285"/>
                    <a:pt x="31" y="285"/>
                  </a:cubicBezTo>
                  <a:cubicBezTo>
                    <a:pt x="30" y="285"/>
                    <a:pt x="28" y="285"/>
                    <a:pt x="27" y="286"/>
                  </a:cubicBezTo>
                  <a:cubicBezTo>
                    <a:pt x="22" y="288"/>
                    <a:pt x="19" y="292"/>
                    <a:pt x="16" y="296"/>
                  </a:cubicBezTo>
                  <a:cubicBezTo>
                    <a:pt x="9" y="304"/>
                    <a:pt x="4" y="313"/>
                    <a:pt x="3" y="324"/>
                  </a:cubicBezTo>
                  <a:cubicBezTo>
                    <a:pt x="0" y="343"/>
                    <a:pt x="12" y="365"/>
                    <a:pt x="34" y="365"/>
                  </a:cubicBezTo>
                  <a:cubicBezTo>
                    <a:pt x="34" y="365"/>
                    <a:pt x="34" y="365"/>
                    <a:pt x="34" y="365"/>
                  </a:cubicBezTo>
                  <a:cubicBezTo>
                    <a:pt x="74" y="365"/>
                    <a:pt x="76" y="295"/>
                    <a:pt x="41" y="286"/>
                  </a:cubicBezTo>
                  <a:cubicBezTo>
                    <a:pt x="41" y="286"/>
                    <a:pt x="40" y="285"/>
                    <a:pt x="39" y="285"/>
                  </a:cubicBezTo>
                  <a:cubicBezTo>
                    <a:pt x="41" y="277"/>
                    <a:pt x="41" y="268"/>
                    <a:pt x="51" y="266"/>
                  </a:cubicBezTo>
                  <a:cubicBezTo>
                    <a:pt x="55" y="265"/>
                    <a:pt x="60" y="264"/>
                    <a:pt x="64" y="264"/>
                  </a:cubicBezTo>
                  <a:cubicBezTo>
                    <a:pt x="67" y="264"/>
                    <a:pt x="71" y="264"/>
                    <a:pt x="74" y="265"/>
                  </a:cubicBezTo>
                  <a:cubicBezTo>
                    <a:pt x="85" y="268"/>
                    <a:pt x="96" y="273"/>
                    <a:pt x="107" y="273"/>
                  </a:cubicBezTo>
                  <a:cubicBezTo>
                    <a:pt x="111" y="273"/>
                    <a:pt x="115" y="273"/>
                    <a:pt x="118" y="271"/>
                  </a:cubicBezTo>
                  <a:cubicBezTo>
                    <a:pt x="130" y="268"/>
                    <a:pt x="126" y="254"/>
                    <a:pt x="117" y="249"/>
                  </a:cubicBezTo>
                  <a:cubicBezTo>
                    <a:pt x="111" y="246"/>
                    <a:pt x="105" y="246"/>
                    <a:pt x="99" y="246"/>
                  </a:cubicBezTo>
                  <a:cubicBezTo>
                    <a:pt x="98" y="246"/>
                    <a:pt x="97" y="246"/>
                    <a:pt x="96" y="246"/>
                  </a:cubicBezTo>
                  <a:cubicBezTo>
                    <a:pt x="92" y="246"/>
                    <a:pt x="88" y="248"/>
                    <a:pt x="85" y="248"/>
                  </a:cubicBezTo>
                  <a:cubicBezTo>
                    <a:pt x="83" y="248"/>
                    <a:pt x="82" y="248"/>
                    <a:pt x="81" y="248"/>
                  </a:cubicBezTo>
                  <a:cubicBezTo>
                    <a:pt x="77" y="248"/>
                    <a:pt x="72" y="248"/>
                    <a:pt x="68" y="246"/>
                  </a:cubicBezTo>
                  <a:cubicBezTo>
                    <a:pt x="63" y="244"/>
                    <a:pt x="59" y="241"/>
                    <a:pt x="59" y="235"/>
                  </a:cubicBezTo>
                  <a:cubicBezTo>
                    <a:pt x="60" y="229"/>
                    <a:pt x="65" y="226"/>
                    <a:pt x="69" y="224"/>
                  </a:cubicBezTo>
                  <a:cubicBezTo>
                    <a:pt x="73" y="222"/>
                    <a:pt x="78" y="222"/>
                    <a:pt x="82" y="222"/>
                  </a:cubicBezTo>
                  <a:cubicBezTo>
                    <a:pt x="86" y="222"/>
                    <a:pt x="91" y="222"/>
                    <a:pt x="95" y="223"/>
                  </a:cubicBezTo>
                  <a:cubicBezTo>
                    <a:pt x="104" y="224"/>
                    <a:pt x="113" y="227"/>
                    <a:pt x="122" y="230"/>
                  </a:cubicBezTo>
                  <a:cubicBezTo>
                    <a:pt x="129" y="232"/>
                    <a:pt x="136" y="235"/>
                    <a:pt x="142" y="236"/>
                  </a:cubicBezTo>
                  <a:cubicBezTo>
                    <a:pt x="147" y="237"/>
                    <a:pt x="151" y="239"/>
                    <a:pt x="155" y="239"/>
                  </a:cubicBezTo>
                  <a:cubicBezTo>
                    <a:pt x="160" y="240"/>
                    <a:pt x="164" y="241"/>
                    <a:pt x="168" y="241"/>
                  </a:cubicBezTo>
                  <a:cubicBezTo>
                    <a:pt x="171" y="241"/>
                    <a:pt x="174" y="241"/>
                    <a:pt x="177" y="241"/>
                  </a:cubicBezTo>
                  <a:cubicBezTo>
                    <a:pt x="182" y="241"/>
                    <a:pt x="186" y="241"/>
                    <a:pt x="190" y="240"/>
                  </a:cubicBezTo>
                  <a:cubicBezTo>
                    <a:pt x="202" y="236"/>
                    <a:pt x="209" y="223"/>
                    <a:pt x="205" y="211"/>
                  </a:cubicBezTo>
                  <a:cubicBezTo>
                    <a:pt x="204" y="205"/>
                    <a:pt x="197" y="198"/>
                    <a:pt x="190" y="198"/>
                  </a:cubicBezTo>
                  <a:cubicBezTo>
                    <a:pt x="188" y="198"/>
                    <a:pt x="187" y="198"/>
                    <a:pt x="185" y="199"/>
                  </a:cubicBezTo>
                  <a:cubicBezTo>
                    <a:pt x="186" y="189"/>
                    <a:pt x="186" y="189"/>
                    <a:pt x="186" y="189"/>
                  </a:cubicBezTo>
                  <a:cubicBezTo>
                    <a:pt x="186" y="188"/>
                    <a:pt x="186" y="188"/>
                    <a:pt x="185" y="188"/>
                  </a:cubicBezTo>
                  <a:cubicBezTo>
                    <a:pt x="185" y="187"/>
                    <a:pt x="185" y="187"/>
                    <a:pt x="185" y="187"/>
                  </a:cubicBezTo>
                  <a:cubicBezTo>
                    <a:pt x="150" y="185"/>
                    <a:pt x="150" y="185"/>
                    <a:pt x="150" y="185"/>
                  </a:cubicBezTo>
                  <a:cubicBezTo>
                    <a:pt x="153" y="139"/>
                    <a:pt x="153" y="139"/>
                    <a:pt x="153" y="139"/>
                  </a:cubicBezTo>
                  <a:cubicBezTo>
                    <a:pt x="237" y="144"/>
                    <a:pt x="237" y="144"/>
                    <a:pt x="237" y="144"/>
                  </a:cubicBezTo>
                  <a:cubicBezTo>
                    <a:pt x="237" y="144"/>
                    <a:pt x="237" y="144"/>
                    <a:pt x="237" y="144"/>
                  </a:cubicBezTo>
                  <a:cubicBezTo>
                    <a:pt x="239" y="144"/>
                    <a:pt x="240" y="144"/>
                    <a:pt x="241" y="143"/>
                  </a:cubicBezTo>
                  <a:cubicBezTo>
                    <a:pt x="244" y="142"/>
                    <a:pt x="246" y="140"/>
                    <a:pt x="246" y="136"/>
                  </a:cubicBezTo>
                  <a:cubicBezTo>
                    <a:pt x="253" y="21"/>
                    <a:pt x="253" y="21"/>
                    <a:pt x="253" y="21"/>
                  </a:cubicBezTo>
                  <a:cubicBezTo>
                    <a:pt x="253" y="21"/>
                    <a:pt x="253" y="21"/>
                    <a:pt x="253" y="20"/>
                  </a:cubicBezTo>
                  <a:cubicBezTo>
                    <a:pt x="253" y="20"/>
                    <a:pt x="253" y="20"/>
                    <a:pt x="253" y="20"/>
                  </a:cubicBezTo>
                  <a:cubicBezTo>
                    <a:pt x="253" y="18"/>
                    <a:pt x="252" y="17"/>
                    <a:pt x="251" y="16"/>
                  </a:cubicBezTo>
                  <a:cubicBezTo>
                    <a:pt x="251" y="15"/>
                    <a:pt x="251" y="15"/>
                    <a:pt x="251" y="15"/>
                  </a:cubicBezTo>
                  <a:cubicBezTo>
                    <a:pt x="251" y="15"/>
                    <a:pt x="251" y="15"/>
                    <a:pt x="251" y="15"/>
                  </a:cubicBezTo>
                  <a:cubicBezTo>
                    <a:pt x="250" y="14"/>
                    <a:pt x="248" y="13"/>
                    <a:pt x="247" y="13"/>
                  </a:cubicBezTo>
                  <a:cubicBezTo>
                    <a:pt x="247" y="13"/>
                    <a:pt x="247" y="13"/>
                    <a:pt x="247" y="13"/>
                  </a:cubicBezTo>
                  <a:cubicBezTo>
                    <a:pt x="246" y="13"/>
                    <a:pt x="246" y="13"/>
                    <a:pt x="245" y="13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3" y="0"/>
                    <a:pt x="42" y="0"/>
                    <a:pt x="42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19" name="组合 18"/>
            <p:cNvGrpSpPr/>
            <p:nvPr/>
          </p:nvGrpSpPr>
          <p:grpSpPr>
            <a:xfrm>
              <a:off x="4754231" y="842889"/>
              <a:ext cx="962025" cy="919163"/>
              <a:chOff x="4754231" y="842889"/>
              <a:chExt cx="962025" cy="919163"/>
            </a:xfrm>
          </p:grpSpPr>
          <p:sp>
            <p:nvSpPr>
              <p:cNvPr id="92" name="Freeform 6"/>
              <p:cNvSpPr>
                <a:spLocks noEditPoints="1"/>
              </p:cNvSpPr>
              <p:nvPr/>
            </p:nvSpPr>
            <p:spPr bwMode="auto">
              <a:xfrm>
                <a:off x="5005056" y="1104827"/>
                <a:ext cx="482600" cy="657225"/>
              </a:xfrm>
              <a:custGeom>
                <a:avLst/>
                <a:gdLst>
                  <a:gd name="T0" fmla="*/ 63 w 114"/>
                  <a:gd name="T1" fmla="*/ 129 h 155"/>
                  <a:gd name="T2" fmla="*/ 93 w 114"/>
                  <a:gd name="T3" fmla="*/ 122 h 155"/>
                  <a:gd name="T4" fmla="*/ 103 w 114"/>
                  <a:gd name="T5" fmla="*/ 130 h 155"/>
                  <a:gd name="T6" fmla="*/ 101 w 114"/>
                  <a:gd name="T7" fmla="*/ 131 h 155"/>
                  <a:gd name="T8" fmla="*/ 76 w 114"/>
                  <a:gd name="T9" fmla="*/ 141 h 155"/>
                  <a:gd name="T10" fmla="*/ 77 w 114"/>
                  <a:gd name="T11" fmla="*/ 144 h 155"/>
                  <a:gd name="T12" fmla="*/ 103 w 114"/>
                  <a:gd name="T13" fmla="*/ 136 h 155"/>
                  <a:gd name="T14" fmla="*/ 86 w 114"/>
                  <a:gd name="T15" fmla="*/ 152 h 155"/>
                  <a:gd name="T16" fmla="*/ 69 w 114"/>
                  <a:gd name="T17" fmla="*/ 140 h 155"/>
                  <a:gd name="T18" fmla="*/ 73 w 114"/>
                  <a:gd name="T19" fmla="*/ 135 h 155"/>
                  <a:gd name="T20" fmla="*/ 93 w 114"/>
                  <a:gd name="T21" fmla="*/ 126 h 155"/>
                  <a:gd name="T22" fmla="*/ 72 w 114"/>
                  <a:gd name="T23" fmla="*/ 132 h 155"/>
                  <a:gd name="T24" fmla="*/ 40 w 114"/>
                  <a:gd name="T25" fmla="*/ 59 h 155"/>
                  <a:gd name="T26" fmla="*/ 40 w 114"/>
                  <a:gd name="T27" fmla="*/ 62 h 155"/>
                  <a:gd name="T28" fmla="*/ 35 w 114"/>
                  <a:gd name="T29" fmla="*/ 55 h 155"/>
                  <a:gd name="T30" fmla="*/ 75 w 114"/>
                  <a:gd name="T31" fmla="*/ 54 h 155"/>
                  <a:gd name="T32" fmla="*/ 82 w 114"/>
                  <a:gd name="T33" fmla="*/ 50 h 155"/>
                  <a:gd name="T34" fmla="*/ 84 w 114"/>
                  <a:gd name="T35" fmla="*/ 81 h 155"/>
                  <a:gd name="T36" fmla="*/ 81 w 114"/>
                  <a:gd name="T37" fmla="*/ 123 h 155"/>
                  <a:gd name="T38" fmla="*/ 53 w 114"/>
                  <a:gd name="T39" fmla="*/ 74 h 155"/>
                  <a:gd name="T40" fmla="*/ 45 w 114"/>
                  <a:gd name="T41" fmla="*/ 60 h 155"/>
                  <a:gd name="T42" fmla="*/ 50 w 114"/>
                  <a:gd name="T43" fmla="*/ 58 h 155"/>
                  <a:gd name="T44" fmla="*/ 58 w 114"/>
                  <a:gd name="T45" fmla="*/ 56 h 155"/>
                  <a:gd name="T46" fmla="*/ 64 w 114"/>
                  <a:gd name="T47" fmla="*/ 55 h 155"/>
                  <a:gd name="T48" fmla="*/ 72 w 114"/>
                  <a:gd name="T49" fmla="*/ 51 h 155"/>
                  <a:gd name="T50" fmla="*/ 82 w 114"/>
                  <a:gd name="T51" fmla="*/ 43 h 155"/>
                  <a:gd name="T52" fmla="*/ 85 w 114"/>
                  <a:gd name="T53" fmla="*/ 45 h 155"/>
                  <a:gd name="T54" fmla="*/ 63 w 114"/>
                  <a:gd name="T55" fmla="*/ 126 h 155"/>
                  <a:gd name="T56" fmla="*/ 17 w 114"/>
                  <a:gd name="T57" fmla="*/ 87 h 155"/>
                  <a:gd name="T58" fmla="*/ 85 w 114"/>
                  <a:gd name="T59" fmla="*/ 13 h 155"/>
                  <a:gd name="T60" fmla="*/ 107 w 114"/>
                  <a:gd name="T61" fmla="*/ 72 h 155"/>
                  <a:gd name="T62" fmla="*/ 99 w 114"/>
                  <a:gd name="T63" fmla="*/ 114 h 155"/>
                  <a:gd name="T64" fmla="*/ 91 w 114"/>
                  <a:gd name="T65" fmla="*/ 119 h 155"/>
                  <a:gd name="T66" fmla="*/ 85 w 114"/>
                  <a:gd name="T67" fmla="*/ 50 h 155"/>
                  <a:gd name="T68" fmla="*/ 84 w 114"/>
                  <a:gd name="T69" fmla="*/ 37 h 155"/>
                  <a:gd name="T70" fmla="*/ 82 w 114"/>
                  <a:gd name="T71" fmla="*/ 38 h 155"/>
                  <a:gd name="T72" fmla="*/ 76 w 114"/>
                  <a:gd name="T73" fmla="*/ 44 h 155"/>
                  <a:gd name="T74" fmla="*/ 76 w 114"/>
                  <a:gd name="T75" fmla="*/ 46 h 155"/>
                  <a:gd name="T76" fmla="*/ 72 w 114"/>
                  <a:gd name="T77" fmla="*/ 44 h 155"/>
                  <a:gd name="T78" fmla="*/ 68 w 114"/>
                  <a:gd name="T79" fmla="*/ 51 h 155"/>
                  <a:gd name="T80" fmla="*/ 63 w 114"/>
                  <a:gd name="T81" fmla="*/ 43 h 155"/>
                  <a:gd name="T82" fmla="*/ 62 w 114"/>
                  <a:gd name="T83" fmla="*/ 52 h 155"/>
                  <a:gd name="T84" fmla="*/ 56 w 114"/>
                  <a:gd name="T85" fmla="*/ 45 h 155"/>
                  <a:gd name="T86" fmla="*/ 55 w 114"/>
                  <a:gd name="T87" fmla="*/ 55 h 155"/>
                  <a:gd name="T88" fmla="*/ 47 w 114"/>
                  <a:gd name="T89" fmla="*/ 48 h 155"/>
                  <a:gd name="T90" fmla="*/ 47 w 114"/>
                  <a:gd name="T91" fmla="*/ 58 h 155"/>
                  <a:gd name="T92" fmla="*/ 41 w 114"/>
                  <a:gd name="T93" fmla="*/ 52 h 155"/>
                  <a:gd name="T94" fmla="*/ 36 w 114"/>
                  <a:gd name="T95" fmla="*/ 50 h 155"/>
                  <a:gd name="T96" fmla="*/ 31 w 114"/>
                  <a:gd name="T97" fmla="*/ 57 h 155"/>
                  <a:gd name="T98" fmla="*/ 40 w 114"/>
                  <a:gd name="T99" fmla="*/ 65 h 155"/>
                  <a:gd name="T100" fmla="*/ 62 w 114"/>
                  <a:gd name="T101" fmla="*/ 91 h 155"/>
                  <a:gd name="T102" fmla="*/ 63 w 114"/>
                  <a:gd name="T103" fmla="*/ 126 h 155"/>
                  <a:gd name="T104" fmla="*/ 8 w 114"/>
                  <a:gd name="T105" fmla="*/ 71 h 155"/>
                  <a:gd name="T106" fmla="*/ 59 w 114"/>
                  <a:gd name="T107" fmla="*/ 120 h 155"/>
                  <a:gd name="T108" fmla="*/ 60 w 114"/>
                  <a:gd name="T109" fmla="*/ 128 h 155"/>
                  <a:gd name="T110" fmla="*/ 62 w 114"/>
                  <a:gd name="T111" fmla="*/ 138 h 155"/>
                  <a:gd name="T112" fmla="*/ 64 w 114"/>
                  <a:gd name="T113" fmla="*/ 143 h 155"/>
                  <a:gd name="T114" fmla="*/ 87 w 114"/>
                  <a:gd name="T115" fmla="*/ 155 h 155"/>
                  <a:gd name="T116" fmla="*/ 105 w 114"/>
                  <a:gd name="T117" fmla="*/ 134 h 155"/>
                  <a:gd name="T118" fmla="*/ 103 w 114"/>
                  <a:gd name="T119" fmla="*/ 119 h 155"/>
                  <a:gd name="T120" fmla="*/ 102 w 114"/>
                  <a:gd name="T121" fmla="*/ 114 h 155"/>
                  <a:gd name="T122" fmla="*/ 112 w 114"/>
                  <a:gd name="T123" fmla="*/ 58 h 155"/>
                  <a:gd name="T124" fmla="*/ 59 w 114"/>
                  <a:gd name="T125" fmla="*/ 0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14" h="155">
                    <a:moveTo>
                      <a:pt x="72" y="132"/>
                    </a:moveTo>
                    <a:cubicBezTo>
                      <a:pt x="70" y="132"/>
                      <a:pt x="67" y="132"/>
                      <a:pt x="66" y="131"/>
                    </a:cubicBezTo>
                    <a:cubicBezTo>
                      <a:pt x="65" y="131"/>
                      <a:pt x="64" y="130"/>
                      <a:pt x="63" y="129"/>
                    </a:cubicBezTo>
                    <a:cubicBezTo>
                      <a:pt x="66" y="129"/>
                      <a:pt x="70" y="129"/>
                      <a:pt x="74" y="128"/>
                    </a:cubicBezTo>
                    <a:cubicBezTo>
                      <a:pt x="77" y="127"/>
                      <a:pt x="80" y="126"/>
                      <a:pt x="84" y="125"/>
                    </a:cubicBezTo>
                    <a:cubicBezTo>
                      <a:pt x="87" y="124"/>
                      <a:pt x="90" y="123"/>
                      <a:pt x="93" y="122"/>
                    </a:cubicBezTo>
                    <a:cubicBezTo>
                      <a:pt x="95" y="121"/>
                      <a:pt x="98" y="120"/>
                      <a:pt x="100" y="118"/>
                    </a:cubicBezTo>
                    <a:cubicBezTo>
                      <a:pt x="100" y="120"/>
                      <a:pt x="100" y="120"/>
                      <a:pt x="99" y="122"/>
                    </a:cubicBezTo>
                    <a:cubicBezTo>
                      <a:pt x="98" y="126"/>
                      <a:pt x="104" y="128"/>
                      <a:pt x="103" y="130"/>
                    </a:cubicBezTo>
                    <a:cubicBezTo>
                      <a:pt x="102" y="130"/>
                      <a:pt x="102" y="130"/>
                      <a:pt x="102" y="130"/>
                    </a:cubicBezTo>
                    <a:cubicBezTo>
                      <a:pt x="102" y="130"/>
                      <a:pt x="102" y="130"/>
                      <a:pt x="102" y="130"/>
                    </a:cubicBezTo>
                    <a:cubicBezTo>
                      <a:pt x="102" y="130"/>
                      <a:pt x="101" y="131"/>
                      <a:pt x="101" y="131"/>
                    </a:cubicBezTo>
                    <a:cubicBezTo>
                      <a:pt x="99" y="135"/>
                      <a:pt x="92" y="137"/>
                      <a:pt x="88" y="138"/>
                    </a:cubicBezTo>
                    <a:cubicBezTo>
                      <a:pt x="87" y="138"/>
                      <a:pt x="78" y="141"/>
                      <a:pt x="76" y="141"/>
                    </a:cubicBezTo>
                    <a:cubicBezTo>
                      <a:pt x="76" y="141"/>
                      <a:pt x="76" y="141"/>
                      <a:pt x="76" y="141"/>
                    </a:cubicBezTo>
                    <a:cubicBezTo>
                      <a:pt x="76" y="141"/>
                      <a:pt x="75" y="141"/>
                      <a:pt x="75" y="141"/>
                    </a:cubicBezTo>
                    <a:cubicBezTo>
                      <a:pt x="74" y="141"/>
                      <a:pt x="73" y="142"/>
                      <a:pt x="74" y="143"/>
                    </a:cubicBezTo>
                    <a:cubicBezTo>
                      <a:pt x="74" y="144"/>
                      <a:pt x="75" y="144"/>
                      <a:pt x="77" y="144"/>
                    </a:cubicBezTo>
                    <a:cubicBezTo>
                      <a:pt x="81" y="144"/>
                      <a:pt x="86" y="142"/>
                      <a:pt x="89" y="141"/>
                    </a:cubicBezTo>
                    <a:cubicBezTo>
                      <a:pt x="92" y="140"/>
                      <a:pt x="99" y="138"/>
                      <a:pt x="102" y="135"/>
                    </a:cubicBezTo>
                    <a:cubicBezTo>
                      <a:pt x="102" y="135"/>
                      <a:pt x="102" y="135"/>
                      <a:pt x="103" y="136"/>
                    </a:cubicBezTo>
                    <a:cubicBezTo>
                      <a:pt x="104" y="136"/>
                      <a:pt x="101" y="140"/>
                      <a:pt x="100" y="140"/>
                    </a:cubicBezTo>
                    <a:cubicBezTo>
                      <a:pt x="100" y="144"/>
                      <a:pt x="99" y="147"/>
                      <a:pt x="96" y="149"/>
                    </a:cubicBezTo>
                    <a:cubicBezTo>
                      <a:pt x="93" y="151"/>
                      <a:pt x="90" y="152"/>
                      <a:pt x="86" y="152"/>
                    </a:cubicBezTo>
                    <a:cubicBezTo>
                      <a:pt x="81" y="152"/>
                      <a:pt x="76" y="149"/>
                      <a:pt x="72" y="144"/>
                    </a:cubicBezTo>
                    <a:cubicBezTo>
                      <a:pt x="71" y="143"/>
                      <a:pt x="70" y="143"/>
                      <a:pt x="69" y="142"/>
                    </a:cubicBezTo>
                    <a:cubicBezTo>
                      <a:pt x="67" y="142"/>
                      <a:pt x="68" y="141"/>
                      <a:pt x="69" y="140"/>
                    </a:cubicBezTo>
                    <a:cubicBezTo>
                      <a:pt x="69" y="137"/>
                      <a:pt x="63" y="139"/>
                      <a:pt x="66" y="134"/>
                    </a:cubicBezTo>
                    <a:cubicBezTo>
                      <a:pt x="66" y="134"/>
                      <a:pt x="67" y="134"/>
                      <a:pt x="67" y="135"/>
                    </a:cubicBezTo>
                    <a:cubicBezTo>
                      <a:pt x="69" y="135"/>
                      <a:pt x="71" y="135"/>
                      <a:pt x="73" y="135"/>
                    </a:cubicBezTo>
                    <a:cubicBezTo>
                      <a:pt x="75" y="135"/>
                      <a:pt x="76" y="135"/>
                      <a:pt x="77" y="135"/>
                    </a:cubicBezTo>
                    <a:cubicBezTo>
                      <a:pt x="81" y="134"/>
                      <a:pt x="92" y="132"/>
                      <a:pt x="95" y="128"/>
                    </a:cubicBezTo>
                    <a:cubicBezTo>
                      <a:pt x="95" y="127"/>
                      <a:pt x="94" y="126"/>
                      <a:pt x="93" y="126"/>
                    </a:cubicBezTo>
                    <a:cubicBezTo>
                      <a:pt x="93" y="126"/>
                      <a:pt x="92" y="126"/>
                      <a:pt x="92" y="126"/>
                    </a:cubicBezTo>
                    <a:cubicBezTo>
                      <a:pt x="91" y="129"/>
                      <a:pt x="78" y="132"/>
                      <a:pt x="75" y="132"/>
                    </a:cubicBezTo>
                    <a:cubicBezTo>
                      <a:pt x="74" y="132"/>
                      <a:pt x="73" y="132"/>
                      <a:pt x="72" y="132"/>
                    </a:cubicBezTo>
                    <a:moveTo>
                      <a:pt x="37" y="56"/>
                    </a:moveTo>
                    <a:cubicBezTo>
                      <a:pt x="37" y="56"/>
                      <a:pt x="38" y="56"/>
                      <a:pt x="38" y="55"/>
                    </a:cubicBezTo>
                    <a:cubicBezTo>
                      <a:pt x="39" y="56"/>
                      <a:pt x="41" y="58"/>
                      <a:pt x="40" y="59"/>
                    </a:cubicBezTo>
                    <a:cubicBezTo>
                      <a:pt x="40" y="60"/>
                      <a:pt x="40" y="61"/>
                      <a:pt x="41" y="61"/>
                    </a:cubicBezTo>
                    <a:cubicBezTo>
                      <a:pt x="41" y="61"/>
                      <a:pt x="40" y="62"/>
                      <a:pt x="40" y="62"/>
                    </a:cubicBezTo>
                    <a:cubicBezTo>
                      <a:pt x="40" y="62"/>
                      <a:pt x="40" y="62"/>
                      <a:pt x="40" y="62"/>
                    </a:cubicBezTo>
                    <a:cubicBezTo>
                      <a:pt x="37" y="62"/>
                      <a:pt x="35" y="60"/>
                      <a:pt x="35" y="58"/>
                    </a:cubicBezTo>
                    <a:cubicBezTo>
                      <a:pt x="35" y="57"/>
                      <a:pt x="35" y="56"/>
                      <a:pt x="35" y="55"/>
                    </a:cubicBezTo>
                    <a:cubicBezTo>
                      <a:pt x="35" y="55"/>
                      <a:pt x="35" y="55"/>
                      <a:pt x="35" y="55"/>
                    </a:cubicBezTo>
                    <a:cubicBezTo>
                      <a:pt x="35" y="55"/>
                      <a:pt x="35" y="55"/>
                      <a:pt x="35" y="55"/>
                    </a:cubicBezTo>
                    <a:cubicBezTo>
                      <a:pt x="35" y="56"/>
                      <a:pt x="36" y="56"/>
                      <a:pt x="37" y="56"/>
                    </a:cubicBezTo>
                    <a:moveTo>
                      <a:pt x="75" y="54"/>
                    </a:moveTo>
                    <a:cubicBezTo>
                      <a:pt x="76" y="54"/>
                      <a:pt x="76" y="54"/>
                      <a:pt x="76" y="54"/>
                    </a:cubicBezTo>
                    <a:cubicBezTo>
                      <a:pt x="78" y="53"/>
                      <a:pt x="79" y="52"/>
                      <a:pt x="79" y="50"/>
                    </a:cubicBezTo>
                    <a:cubicBezTo>
                      <a:pt x="80" y="50"/>
                      <a:pt x="81" y="50"/>
                      <a:pt x="82" y="50"/>
                    </a:cubicBezTo>
                    <a:cubicBezTo>
                      <a:pt x="82" y="50"/>
                      <a:pt x="82" y="50"/>
                      <a:pt x="82" y="50"/>
                    </a:cubicBezTo>
                    <a:cubicBezTo>
                      <a:pt x="81" y="54"/>
                      <a:pt x="82" y="57"/>
                      <a:pt x="82" y="61"/>
                    </a:cubicBezTo>
                    <a:cubicBezTo>
                      <a:pt x="82" y="67"/>
                      <a:pt x="83" y="74"/>
                      <a:pt x="84" y="81"/>
                    </a:cubicBezTo>
                    <a:cubicBezTo>
                      <a:pt x="85" y="94"/>
                      <a:pt x="88" y="107"/>
                      <a:pt x="89" y="121"/>
                    </a:cubicBezTo>
                    <a:cubicBezTo>
                      <a:pt x="89" y="121"/>
                      <a:pt x="89" y="121"/>
                      <a:pt x="89" y="121"/>
                    </a:cubicBezTo>
                    <a:cubicBezTo>
                      <a:pt x="87" y="122"/>
                      <a:pt x="84" y="123"/>
                      <a:pt x="81" y="123"/>
                    </a:cubicBezTo>
                    <a:cubicBezTo>
                      <a:pt x="81" y="123"/>
                      <a:pt x="81" y="122"/>
                      <a:pt x="80" y="122"/>
                    </a:cubicBezTo>
                    <a:cubicBezTo>
                      <a:pt x="76" y="110"/>
                      <a:pt x="71" y="100"/>
                      <a:pt x="64" y="89"/>
                    </a:cubicBezTo>
                    <a:cubicBezTo>
                      <a:pt x="61" y="84"/>
                      <a:pt x="57" y="79"/>
                      <a:pt x="53" y="74"/>
                    </a:cubicBezTo>
                    <a:cubicBezTo>
                      <a:pt x="50" y="71"/>
                      <a:pt x="47" y="67"/>
                      <a:pt x="44" y="63"/>
                    </a:cubicBezTo>
                    <a:cubicBezTo>
                      <a:pt x="44" y="63"/>
                      <a:pt x="44" y="63"/>
                      <a:pt x="44" y="63"/>
                    </a:cubicBezTo>
                    <a:cubicBezTo>
                      <a:pt x="45" y="62"/>
                      <a:pt x="45" y="61"/>
                      <a:pt x="45" y="60"/>
                    </a:cubicBezTo>
                    <a:cubicBezTo>
                      <a:pt x="46" y="60"/>
                      <a:pt x="46" y="60"/>
                      <a:pt x="47" y="60"/>
                    </a:cubicBezTo>
                    <a:cubicBezTo>
                      <a:pt x="48" y="60"/>
                      <a:pt x="49" y="60"/>
                      <a:pt x="49" y="60"/>
                    </a:cubicBezTo>
                    <a:cubicBezTo>
                      <a:pt x="50" y="59"/>
                      <a:pt x="50" y="59"/>
                      <a:pt x="50" y="58"/>
                    </a:cubicBezTo>
                    <a:cubicBezTo>
                      <a:pt x="51" y="59"/>
                      <a:pt x="52" y="59"/>
                      <a:pt x="54" y="59"/>
                    </a:cubicBezTo>
                    <a:cubicBezTo>
                      <a:pt x="54" y="59"/>
                      <a:pt x="55" y="59"/>
                      <a:pt x="56" y="59"/>
                    </a:cubicBezTo>
                    <a:cubicBezTo>
                      <a:pt x="57" y="59"/>
                      <a:pt x="58" y="58"/>
                      <a:pt x="58" y="56"/>
                    </a:cubicBezTo>
                    <a:cubicBezTo>
                      <a:pt x="59" y="57"/>
                      <a:pt x="60" y="57"/>
                      <a:pt x="61" y="57"/>
                    </a:cubicBezTo>
                    <a:cubicBezTo>
                      <a:pt x="61" y="57"/>
                      <a:pt x="62" y="57"/>
                      <a:pt x="62" y="57"/>
                    </a:cubicBezTo>
                    <a:cubicBezTo>
                      <a:pt x="63" y="57"/>
                      <a:pt x="64" y="56"/>
                      <a:pt x="64" y="55"/>
                    </a:cubicBezTo>
                    <a:cubicBezTo>
                      <a:pt x="65" y="55"/>
                      <a:pt x="66" y="55"/>
                      <a:pt x="66" y="55"/>
                    </a:cubicBezTo>
                    <a:cubicBezTo>
                      <a:pt x="66" y="55"/>
                      <a:pt x="67" y="55"/>
                      <a:pt x="67" y="55"/>
                    </a:cubicBezTo>
                    <a:cubicBezTo>
                      <a:pt x="69" y="55"/>
                      <a:pt x="71" y="53"/>
                      <a:pt x="72" y="51"/>
                    </a:cubicBezTo>
                    <a:cubicBezTo>
                      <a:pt x="73" y="52"/>
                      <a:pt x="74" y="54"/>
                      <a:pt x="75" y="54"/>
                    </a:cubicBezTo>
                    <a:moveTo>
                      <a:pt x="84" y="46"/>
                    </a:moveTo>
                    <a:cubicBezTo>
                      <a:pt x="83" y="46"/>
                      <a:pt x="82" y="45"/>
                      <a:pt x="82" y="43"/>
                    </a:cubicBezTo>
                    <a:cubicBezTo>
                      <a:pt x="82" y="43"/>
                      <a:pt x="83" y="42"/>
                      <a:pt x="83" y="42"/>
                    </a:cubicBezTo>
                    <a:cubicBezTo>
                      <a:pt x="84" y="42"/>
                      <a:pt x="84" y="43"/>
                      <a:pt x="85" y="44"/>
                    </a:cubicBezTo>
                    <a:cubicBezTo>
                      <a:pt x="85" y="45"/>
                      <a:pt x="85" y="45"/>
                      <a:pt x="85" y="45"/>
                    </a:cubicBezTo>
                    <a:cubicBezTo>
                      <a:pt x="85" y="45"/>
                      <a:pt x="85" y="45"/>
                      <a:pt x="85" y="45"/>
                    </a:cubicBezTo>
                    <a:cubicBezTo>
                      <a:pt x="85" y="46"/>
                      <a:pt x="84" y="46"/>
                      <a:pt x="84" y="46"/>
                    </a:cubicBezTo>
                    <a:moveTo>
                      <a:pt x="63" y="126"/>
                    </a:moveTo>
                    <a:cubicBezTo>
                      <a:pt x="62" y="123"/>
                      <a:pt x="62" y="118"/>
                      <a:pt x="60" y="115"/>
                    </a:cubicBezTo>
                    <a:cubicBezTo>
                      <a:pt x="58" y="112"/>
                      <a:pt x="54" y="112"/>
                      <a:pt x="51" y="111"/>
                    </a:cubicBezTo>
                    <a:cubicBezTo>
                      <a:pt x="38" y="108"/>
                      <a:pt x="25" y="98"/>
                      <a:pt x="17" y="87"/>
                    </a:cubicBezTo>
                    <a:cubicBezTo>
                      <a:pt x="1" y="60"/>
                      <a:pt x="5" y="15"/>
                      <a:pt x="40" y="6"/>
                    </a:cubicBezTo>
                    <a:cubicBezTo>
                      <a:pt x="47" y="4"/>
                      <a:pt x="53" y="3"/>
                      <a:pt x="59" y="3"/>
                    </a:cubicBezTo>
                    <a:cubicBezTo>
                      <a:pt x="69" y="3"/>
                      <a:pt x="77" y="5"/>
                      <a:pt x="85" y="13"/>
                    </a:cubicBezTo>
                    <a:cubicBezTo>
                      <a:pt x="91" y="18"/>
                      <a:pt x="97" y="24"/>
                      <a:pt x="101" y="31"/>
                    </a:cubicBezTo>
                    <a:cubicBezTo>
                      <a:pt x="104" y="37"/>
                      <a:pt x="108" y="47"/>
                      <a:pt x="108" y="54"/>
                    </a:cubicBezTo>
                    <a:cubicBezTo>
                      <a:pt x="108" y="60"/>
                      <a:pt x="110" y="66"/>
                      <a:pt x="107" y="72"/>
                    </a:cubicBezTo>
                    <a:cubicBezTo>
                      <a:pt x="105" y="79"/>
                      <a:pt x="104" y="87"/>
                      <a:pt x="100" y="94"/>
                    </a:cubicBezTo>
                    <a:cubicBezTo>
                      <a:pt x="96" y="102"/>
                      <a:pt x="96" y="105"/>
                      <a:pt x="99" y="114"/>
                    </a:cubicBezTo>
                    <a:cubicBezTo>
                      <a:pt x="99" y="114"/>
                      <a:pt x="99" y="114"/>
                      <a:pt x="99" y="114"/>
                    </a:cubicBezTo>
                    <a:cubicBezTo>
                      <a:pt x="99" y="114"/>
                      <a:pt x="99" y="115"/>
                      <a:pt x="99" y="115"/>
                    </a:cubicBezTo>
                    <a:cubicBezTo>
                      <a:pt x="97" y="117"/>
                      <a:pt x="94" y="118"/>
                      <a:pt x="91" y="119"/>
                    </a:cubicBezTo>
                    <a:cubicBezTo>
                      <a:pt x="91" y="119"/>
                      <a:pt x="91" y="119"/>
                      <a:pt x="91" y="119"/>
                    </a:cubicBezTo>
                    <a:cubicBezTo>
                      <a:pt x="91" y="106"/>
                      <a:pt x="88" y="94"/>
                      <a:pt x="86" y="81"/>
                    </a:cubicBezTo>
                    <a:cubicBezTo>
                      <a:pt x="86" y="74"/>
                      <a:pt x="85" y="67"/>
                      <a:pt x="85" y="61"/>
                    </a:cubicBezTo>
                    <a:cubicBezTo>
                      <a:pt x="85" y="57"/>
                      <a:pt x="84" y="53"/>
                      <a:pt x="85" y="50"/>
                    </a:cubicBezTo>
                    <a:cubicBezTo>
                      <a:pt x="87" y="49"/>
                      <a:pt x="89" y="47"/>
                      <a:pt x="88" y="45"/>
                    </a:cubicBezTo>
                    <a:cubicBezTo>
                      <a:pt x="88" y="43"/>
                      <a:pt x="88" y="42"/>
                      <a:pt x="88" y="40"/>
                    </a:cubicBezTo>
                    <a:cubicBezTo>
                      <a:pt x="87" y="39"/>
                      <a:pt x="86" y="37"/>
                      <a:pt x="84" y="37"/>
                    </a:cubicBezTo>
                    <a:cubicBezTo>
                      <a:pt x="84" y="37"/>
                      <a:pt x="84" y="37"/>
                      <a:pt x="84" y="37"/>
                    </a:cubicBezTo>
                    <a:cubicBezTo>
                      <a:pt x="83" y="37"/>
                      <a:pt x="83" y="38"/>
                      <a:pt x="82" y="38"/>
                    </a:cubicBezTo>
                    <a:cubicBezTo>
                      <a:pt x="82" y="38"/>
                      <a:pt x="82" y="38"/>
                      <a:pt x="82" y="38"/>
                    </a:cubicBezTo>
                    <a:cubicBezTo>
                      <a:pt x="81" y="38"/>
                      <a:pt x="81" y="38"/>
                      <a:pt x="81" y="38"/>
                    </a:cubicBezTo>
                    <a:cubicBezTo>
                      <a:pt x="80" y="39"/>
                      <a:pt x="80" y="39"/>
                      <a:pt x="80" y="39"/>
                    </a:cubicBezTo>
                    <a:cubicBezTo>
                      <a:pt x="78" y="40"/>
                      <a:pt x="77" y="42"/>
                      <a:pt x="76" y="44"/>
                    </a:cubicBezTo>
                    <a:cubicBezTo>
                      <a:pt x="76" y="44"/>
                      <a:pt x="76" y="44"/>
                      <a:pt x="76" y="45"/>
                    </a:cubicBezTo>
                    <a:cubicBezTo>
                      <a:pt x="76" y="45"/>
                      <a:pt x="76" y="45"/>
                      <a:pt x="76" y="45"/>
                    </a:cubicBezTo>
                    <a:cubicBezTo>
                      <a:pt x="76" y="46"/>
                      <a:pt x="76" y="46"/>
                      <a:pt x="76" y="46"/>
                    </a:cubicBezTo>
                    <a:cubicBezTo>
                      <a:pt x="77" y="48"/>
                      <a:pt x="76" y="50"/>
                      <a:pt x="75" y="50"/>
                    </a:cubicBezTo>
                    <a:cubicBezTo>
                      <a:pt x="75" y="50"/>
                      <a:pt x="74" y="49"/>
                      <a:pt x="74" y="47"/>
                    </a:cubicBezTo>
                    <a:cubicBezTo>
                      <a:pt x="73" y="46"/>
                      <a:pt x="73" y="45"/>
                      <a:pt x="72" y="44"/>
                    </a:cubicBezTo>
                    <a:cubicBezTo>
                      <a:pt x="72" y="43"/>
                      <a:pt x="72" y="43"/>
                      <a:pt x="71" y="43"/>
                    </a:cubicBezTo>
                    <a:cubicBezTo>
                      <a:pt x="70" y="43"/>
                      <a:pt x="69" y="44"/>
                      <a:pt x="70" y="45"/>
                    </a:cubicBezTo>
                    <a:cubicBezTo>
                      <a:pt x="71" y="49"/>
                      <a:pt x="69" y="51"/>
                      <a:pt x="68" y="51"/>
                    </a:cubicBezTo>
                    <a:cubicBezTo>
                      <a:pt x="67" y="51"/>
                      <a:pt x="66" y="50"/>
                      <a:pt x="65" y="49"/>
                    </a:cubicBezTo>
                    <a:cubicBezTo>
                      <a:pt x="65" y="47"/>
                      <a:pt x="65" y="45"/>
                      <a:pt x="64" y="44"/>
                    </a:cubicBezTo>
                    <a:cubicBezTo>
                      <a:pt x="64" y="43"/>
                      <a:pt x="63" y="43"/>
                      <a:pt x="63" y="43"/>
                    </a:cubicBezTo>
                    <a:cubicBezTo>
                      <a:pt x="62" y="43"/>
                      <a:pt x="62" y="43"/>
                      <a:pt x="61" y="44"/>
                    </a:cubicBezTo>
                    <a:cubicBezTo>
                      <a:pt x="61" y="45"/>
                      <a:pt x="61" y="48"/>
                      <a:pt x="62" y="51"/>
                    </a:cubicBezTo>
                    <a:cubicBezTo>
                      <a:pt x="62" y="52"/>
                      <a:pt x="62" y="52"/>
                      <a:pt x="62" y="52"/>
                    </a:cubicBezTo>
                    <a:cubicBezTo>
                      <a:pt x="60" y="52"/>
                      <a:pt x="59" y="52"/>
                      <a:pt x="59" y="51"/>
                    </a:cubicBezTo>
                    <a:cubicBezTo>
                      <a:pt x="58" y="49"/>
                      <a:pt x="58" y="47"/>
                      <a:pt x="58" y="46"/>
                    </a:cubicBezTo>
                    <a:cubicBezTo>
                      <a:pt x="57" y="46"/>
                      <a:pt x="57" y="45"/>
                      <a:pt x="56" y="45"/>
                    </a:cubicBezTo>
                    <a:cubicBezTo>
                      <a:pt x="56" y="45"/>
                      <a:pt x="55" y="46"/>
                      <a:pt x="55" y="47"/>
                    </a:cubicBezTo>
                    <a:cubicBezTo>
                      <a:pt x="55" y="48"/>
                      <a:pt x="55" y="50"/>
                      <a:pt x="56" y="52"/>
                    </a:cubicBezTo>
                    <a:cubicBezTo>
                      <a:pt x="56" y="53"/>
                      <a:pt x="56" y="54"/>
                      <a:pt x="55" y="55"/>
                    </a:cubicBezTo>
                    <a:cubicBezTo>
                      <a:pt x="52" y="55"/>
                      <a:pt x="50" y="54"/>
                      <a:pt x="49" y="52"/>
                    </a:cubicBezTo>
                    <a:cubicBezTo>
                      <a:pt x="49" y="51"/>
                      <a:pt x="48" y="50"/>
                      <a:pt x="48" y="49"/>
                    </a:cubicBezTo>
                    <a:cubicBezTo>
                      <a:pt x="48" y="48"/>
                      <a:pt x="47" y="48"/>
                      <a:pt x="47" y="48"/>
                    </a:cubicBezTo>
                    <a:cubicBezTo>
                      <a:pt x="46" y="48"/>
                      <a:pt x="45" y="49"/>
                      <a:pt x="45" y="50"/>
                    </a:cubicBezTo>
                    <a:cubicBezTo>
                      <a:pt x="47" y="54"/>
                      <a:pt x="47" y="54"/>
                      <a:pt x="47" y="54"/>
                    </a:cubicBezTo>
                    <a:cubicBezTo>
                      <a:pt x="47" y="55"/>
                      <a:pt x="47" y="56"/>
                      <a:pt x="47" y="58"/>
                    </a:cubicBezTo>
                    <a:cubicBezTo>
                      <a:pt x="46" y="57"/>
                      <a:pt x="46" y="57"/>
                      <a:pt x="45" y="57"/>
                    </a:cubicBezTo>
                    <a:cubicBezTo>
                      <a:pt x="45" y="57"/>
                      <a:pt x="45" y="57"/>
                      <a:pt x="45" y="57"/>
                    </a:cubicBezTo>
                    <a:cubicBezTo>
                      <a:pt x="44" y="55"/>
                      <a:pt x="42" y="53"/>
                      <a:pt x="41" y="52"/>
                    </a:cubicBezTo>
                    <a:cubicBezTo>
                      <a:pt x="40" y="52"/>
                      <a:pt x="40" y="52"/>
                      <a:pt x="39" y="52"/>
                    </a:cubicBezTo>
                    <a:cubicBezTo>
                      <a:pt x="38" y="51"/>
                      <a:pt x="38" y="50"/>
                      <a:pt x="37" y="50"/>
                    </a:cubicBezTo>
                    <a:cubicBezTo>
                      <a:pt x="37" y="50"/>
                      <a:pt x="36" y="50"/>
                      <a:pt x="36" y="50"/>
                    </a:cubicBezTo>
                    <a:cubicBezTo>
                      <a:pt x="34" y="50"/>
                      <a:pt x="33" y="52"/>
                      <a:pt x="33" y="53"/>
                    </a:cubicBezTo>
                    <a:cubicBezTo>
                      <a:pt x="32" y="53"/>
                      <a:pt x="32" y="54"/>
                      <a:pt x="32" y="54"/>
                    </a:cubicBezTo>
                    <a:cubicBezTo>
                      <a:pt x="32" y="55"/>
                      <a:pt x="32" y="56"/>
                      <a:pt x="31" y="57"/>
                    </a:cubicBezTo>
                    <a:cubicBezTo>
                      <a:pt x="31" y="60"/>
                      <a:pt x="31" y="62"/>
                      <a:pt x="33" y="64"/>
                    </a:cubicBezTo>
                    <a:cubicBezTo>
                      <a:pt x="35" y="65"/>
                      <a:pt x="36" y="66"/>
                      <a:pt x="38" y="66"/>
                    </a:cubicBezTo>
                    <a:cubicBezTo>
                      <a:pt x="39" y="66"/>
                      <a:pt x="39" y="65"/>
                      <a:pt x="40" y="65"/>
                    </a:cubicBezTo>
                    <a:cubicBezTo>
                      <a:pt x="40" y="65"/>
                      <a:pt x="41" y="65"/>
                      <a:pt x="41" y="65"/>
                    </a:cubicBezTo>
                    <a:cubicBezTo>
                      <a:pt x="41" y="65"/>
                      <a:pt x="41" y="65"/>
                      <a:pt x="41" y="65"/>
                    </a:cubicBezTo>
                    <a:cubicBezTo>
                      <a:pt x="47" y="74"/>
                      <a:pt x="56" y="81"/>
                      <a:pt x="62" y="91"/>
                    </a:cubicBezTo>
                    <a:cubicBezTo>
                      <a:pt x="68" y="101"/>
                      <a:pt x="74" y="112"/>
                      <a:pt x="78" y="124"/>
                    </a:cubicBezTo>
                    <a:cubicBezTo>
                      <a:pt x="78" y="124"/>
                      <a:pt x="78" y="124"/>
                      <a:pt x="78" y="124"/>
                    </a:cubicBezTo>
                    <a:cubicBezTo>
                      <a:pt x="73" y="126"/>
                      <a:pt x="68" y="126"/>
                      <a:pt x="63" y="126"/>
                    </a:cubicBezTo>
                    <a:moveTo>
                      <a:pt x="59" y="0"/>
                    </a:moveTo>
                    <a:cubicBezTo>
                      <a:pt x="52" y="0"/>
                      <a:pt x="46" y="1"/>
                      <a:pt x="39" y="3"/>
                    </a:cubicBezTo>
                    <a:cubicBezTo>
                      <a:pt x="9" y="11"/>
                      <a:pt x="0" y="43"/>
                      <a:pt x="8" y="71"/>
                    </a:cubicBezTo>
                    <a:cubicBezTo>
                      <a:pt x="12" y="84"/>
                      <a:pt x="19" y="98"/>
                      <a:pt x="31" y="105"/>
                    </a:cubicBezTo>
                    <a:cubicBezTo>
                      <a:pt x="38" y="108"/>
                      <a:pt x="43" y="112"/>
                      <a:pt x="50" y="114"/>
                    </a:cubicBezTo>
                    <a:cubicBezTo>
                      <a:pt x="54" y="114"/>
                      <a:pt x="57" y="115"/>
                      <a:pt x="59" y="120"/>
                    </a:cubicBezTo>
                    <a:cubicBezTo>
                      <a:pt x="59" y="122"/>
                      <a:pt x="60" y="124"/>
                      <a:pt x="60" y="127"/>
                    </a:cubicBezTo>
                    <a:cubicBezTo>
                      <a:pt x="60" y="127"/>
                      <a:pt x="59" y="128"/>
                      <a:pt x="60" y="128"/>
                    </a:cubicBezTo>
                    <a:cubicBezTo>
                      <a:pt x="60" y="128"/>
                      <a:pt x="60" y="128"/>
                      <a:pt x="60" y="128"/>
                    </a:cubicBezTo>
                    <a:cubicBezTo>
                      <a:pt x="59" y="129"/>
                      <a:pt x="59" y="129"/>
                      <a:pt x="59" y="130"/>
                    </a:cubicBezTo>
                    <a:cubicBezTo>
                      <a:pt x="59" y="131"/>
                      <a:pt x="63" y="133"/>
                      <a:pt x="62" y="134"/>
                    </a:cubicBezTo>
                    <a:cubicBezTo>
                      <a:pt x="62" y="135"/>
                      <a:pt x="61" y="136"/>
                      <a:pt x="62" y="138"/>
                    </a:cubicBezTo>
                    <a:cubicBezTo>
                      <a:pt x="62" y="139"/>
                      <a:pt x="65" y="140"/>
                      <a:pt x="66" y="141"/>
                    </a:cubicBezTo>
                    <a:cubicBezTo>
                      <a:pt x="66" y="141"/>
                      <a:pt x="66" y="141"/>
                      <a:pt x="66" y="141"/>
                    </a:cubicBezTo>
                    <a:cubicBezTo>
                      <a:pt x="64" y="141"/>
                      <a:pt x="64" y="142"/>
                      <a:pt x="64" y="143"/>
                    </a:cubicBezTo>
                    <a:cubicBezTo>
                      <a:pt x="65" y="145"/>
                      <a:pt x="66" y="145"/>
                      <a:pt x="67" y="145"/>
                    </a:cubicBezTo>
                    <a:cubicBezTo>
                      <a:pt x="71" y="146"/>
                      <a:pt x="73" y="150"/>
                      <a:pt x="76" y="152"/>
                    </a:cubicBezTo>
                    <a:cubicBezTo>
                      <a:pt x="80" y="154"/>
                      <a:pt x="83" y="155"/>
                      <a:pt x="87" y="155"/>
                    </a:cubicBezTo>
                    <a:cubicBezTo>
                      <a:pt x="89" y="155"/>
                      <a:pt x="91" y="155"/>
                      <a:pt x="93" y="154"/>
                    </a:cubicBezTo>
                    <a:cubicBezTo>
                      <a:pt x="97" y="152"/>
                      <a:pt x="101" y="149"/>
                      <a:pt x="103" y="144"/>
                    </a:cubicBezTo>
                    <a:cubicBezTo>
                      <a:pt x="103" y="142"/>
                      <a:pt x="109" y="136"/>
                      <a:pt x="105" y="134"/>
                    </a:cubicBezTo>
                    <a:cubicBezTo>
                      <a:pt x="104" y="133"/>
                      <a:pt x="106" y="130"/>
                      <a:pt x="105" y="128"/>
                    </a:cubicBezTo>
                    <a:cubicBezTo>
                      <a:pt x="105" y="127"/>
                      <a:pt x="104" y="125"/>
                      <a:pt x="102" y="124"/>
                    </a:cubicBezTo>
                    <a:cubicBezTo>
                      <a:pt x="101" y="123"/>
                      <a:pt x="103" y="121"/>
                      <a:pt x="103" y="119"/>
                    </a:cubicBezTo>
                    <a:cubicBezTo>
                      <a:pt x="103" y="118"/>
                      <a:pt x="103" y="117"/>
                      <a:pt x="102" y="116"/>
                    </a:cubicBezTo>
                    <a:cubicBezTo>
                      <a:pt x="102" y="116"/>
                      <a:pt x="102" y="116"/>
                      <a:pt x="102" y="116"/>
                    </a:cubicBezTo>
                    <a:cubicBezTo>
                      <a:pt x="103" y="115"/>
                      <a:pt x="102" y="114"/>
                      <a:pt x="102" y="114"/>
                    </a:cubicBezTo>
                    <a:cubicBezTo>
                      <a:pt x="100" y="109"/>
                      <a:pt x="99" y="104"/>
                      <a:pt x="101" y="99"/>
                    </a:cubicBezTo>
                    <a:cubicBezTo>
                      <a:pt x="104" y="92"/>
                      <a:pt x="107" y="85"/>
                      <a:pt x="109" y="77"/>
                    </a:cubicBezTo>
                    <a:cubicBezTo>
                      <a:pt x="110" y="72"/>
                      <a:pt x="114" y="63"/>
                      <a:pt x="112" y="58"/>
                    </a:cubicBezTo>
                    <a:cubicBezTo>
                      <a:pt x="110" y="51"/>
                      <a:pt x="109" y="45"/>
                      <a:pt x="107" y="38"/>
                    </a:cubicBezTo>
                    <a:cubicBezTo>
                      <a:pt x="102" y="26"/>
                      <a:pt x="92" y="11"/>
                      <a:pt x="80" y="5"/>
                    </a:cubicBezTo>
                    <a:cubicBezTo>
                      <a:pt x="72" y="1"/>
                      <a:pt x="65" y="0"/>
                      <a:pt x="59" y="0"/>
                    </a:cubicBezTo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3" name="Freeform 7"/>
              <p:cNvSpPr>
                <a:spLocks/>
              </p:cNvSpPr>
              <p:nvPr/>
            </p:nvSpPr>
            <p:spPr bwMode="auto">
              <a:xfrm>
                <a:off x="5487656" y="1122289"/>
                <a:ext cx="122238" cy="114300"/>
              </a:xfrm>
              <a:custGeom>
                <a:avLst/>
                <a:gdLst>
                  <a:gd name="T0" fmla="*/ 27 w 29"/>
                  <a:gd name="T1" fmla="*/ 0 h 27"/>
                  <a:gd name="T2" fmla="*/ 27 w 29"/>
                  <a:gd name="T3" fmla="*/ 0 h 27"/>
                  <a:gd name="T4" fmla="*/ 23 w 29"/>
                  <a:gd name="T5" fmla="*/ 3 h 27"/>
                  <a:gd name="T6" fmla="*/ 15 w 29"/>
                  <a:gd name="T7" fmla="*/ 11 h 27"/>
                  <a:gd name="T8" fmla="*/ 6 w 29"/>
                  <a:gd name="T9" fmla="*/ 20 h 27"/>
                  <a:gd name="T10" fmla="*/ 1 w 29"/>
                  <a:gd name="T11" fmla="*/ 24 h 27"/>
                  <a:gd name="T12" fmla="*/ 2 w 29"/>
                  <a:gd name="T13" fmla="*/ 27 h 27"/>
                  <a:gd name="T14" fmla="*/ 2 w 29"/>
                  <a:gd name="T15" fmla="*/ 27 h 27"/>
                  <a:gd name="T16" fmla="*/ 3 w 29"/>
                  <a:gd name="T17" fmla="*/ 26 h 27"/>
                  <a:gd name="T18" fmla="*/ 4 w 29"/>
                  <a:gd name="T19" fmla="*/ 25 h 27"/>
                  <a:gd name="T20" fmla="*/ 16 w 29"/>
                  <a:gd name="T21" fmla="*/ 15 h 27"/>
                  <a:gd name="T22" fmla="*/ 22 w 29"/>
                  <a:gd name="T23" fmla="*/ 8 h 27"/>
                  <a:gd name="T24" fmla="*/ 28 w 29"/>
                  <a:gd name="T25" fmla="*/ 2 h 27"/>
                  <a:gd name="T26" fmla="*/ 27 w 29"/>
                  <a:gd name="T27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9" h="27">
                    <a:moveTo>
                      <a:pt x="27" y="0"/>
                    </a:moveTo>
                    <a:cubicBezTo>
                      <a:pt x="27" y="0"/>
                      <a:pt x="27" y="0"/>
                      <a:pt x="27" y="0"/>
                    </a:cubicBezTo>
                    <a:cubicBezTo>
                      <a:pt x="25" y="0"/>
                      <a:pt x="24" y="1"/>
                      <a:pt x="23" y="3"/>
                    </a:cubicBezTo>
                    <a:cubicBezTo>
                      <a:pt x="20" y="6"/>
                      <a:pt x="18" y="8"/>
                      <a:pt x="15" y="11"/>
                    </a:cubicBezTo>
                    <a:cubicBezTo>
                      <a:pt x="12" y="14"/>
                      <a:pt x="10" y="18"/>
                      <a:pt x="6" y="20"/>
                    </a:cubicBezTo>
                    <a:cubicBezTo>
                      <a:pt x="4" y="21"/>
                      <a:pt x="2" y="22"/>
                      <a:pt x="1" y="24"/>
                    </a:cubicBezTo>
                    <a:cubicBezTo>
                      <a:pt x="0" y="25"/>
                      <a:pt x="1" y="27"/>
                      <a:pt x="2" y="27"/>
                    </a:cubicBezTo>
                    <a:cubicBezTo>
                      <a:pt x="2" y="27"/>
                      <a:pt x="2" y="27"/>
                      <a:pt x="2" y="27"/>
                    </a:cubicBezTo>
                    <a:cubicBezTo>
                      <a:pt x="3" y="26"/>
                      <a:pt x="3" y="26"/>
                      <a:pt x="3" y="26"/>
                    </a:cubicBezTo>
                    <a:cubicBezTo>
                      <a:pt x="4" y="26"/>
                      <a:pt x="4" y="26"/>
                      <a:pt x="4" y="25"/>
                    </a:cubicBezTo>
                    <a:cubicBezTo>
                      <a:pt x="7" y="21"/>
                      <a:pt x="12" y="19"/>
                      <a:pt x="16" y="15"/>
                    </a:cubicBezTo>
                    <a:cubicBezTo>
                      <a:pt x="18" y="13"/>
                      <a:pt x="20" y="11"/>
                      <a:pt x="22" y="8"/>
                    </a:cubicBezTo>
                    <a:cubicBezTo>
                      <a:pt x="24" y="6"/>
                      <a:pt x="25" y="3"/>
                      <a:pt x="28" y="2"/>
                    </a:cubicBezTo>
                    <a:cubicBezTo>
                      <a:pt x="29" y="2"/>
                      <a:pt x="29" y="0"/>
                      <a:pt x="27" y="0"/>
                    </a:cubicBezTo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4" name="Freeform 8"/>
              <p:cNvSpPr>
                <a:spLocks/>
              </p:cNvSpPr>
              <p:nvPr/>
            </p:nvSpPr>
            <p:spPr bwMode="auto">
              <a:xfrm>
                <a:off x="5411456" y="947664"/>
                <a:ext cx="114300" cy="136525"/>
              </a:xfrm>
              <a:custGeom>
                <a:avLst/>
                <a:gdLst>
                  <a:gd name="T0" fmla="*/ 25 w 27"/>
                  <a:gd name="T1" fmla="*/ 0 h 32"/>
                  <a:gd name="T2" fmla="*/ 25 w 27"/>
                  <a:gd name="T3" fmla="*/ 0 h 32"/>
                  <a:gd name="T4" fmla="*/ 11 w 27"/>
                  <a:gd name="T5" fmla="*/ 14 h 32"/>
                  <a:gd name="T6" fmla="*/ 0 w 27"/>
                  <a:gd name="T7" fmla="*/ 30 h 32"/>
                  <a:gd name="T8" fmla="*/ 2 w 27"/>
                  <a:gd name="T9" fmla="*/ 32 h 32"/>
                  <a:gd name="T10" fmla="*/ 3 w 27"/>
                  <a:gd name="T11" fmla="*/ 31 h 32"/>
                  <a:gd name="T12" fmla="*/ 4 w 27"/>
                  <a:gd name="T13" fmla="*/ 29 h 32"/>
                  <a:gd name="T14" fmla="*/ 4 w 27"/>
                  <a:gd name="T15" fmla="*/ 28 h 32"/>
                  <a:gd name="T16" fmla="*/ 8 w 27"/>
                  <a:gd name="T17" fmla="*/ 22 h 32"/>
                  <a:gd name="T18" fmla="*/ 14 w 27"/>
                  <a:gd name="T19" fmla="*/ 15 h 32"/>
                  <a:gd name="T20" fmla="*/ 24 w 27"/>
                  <a:gd name="T21" fmla="*/ 3 h 32"/>
                  <a:gd name="T22" fmla="*/ 25 w 27"/>
                  <a:gd name="T23" fmla="*/ 4 h 32"/>
                  <a:gd name="T24" fmla="*/ 27 w 27"/>
                  <a:gd name="T25" fmla="*/ 2 h 32"/>
                  <a:gd name="T26" fmla="*/ 26 w 27"/>
                  <a:gd name="T27" fmla="*/ 1 h 32"/>
                  <a:gd name="T28" fmla="*/ 25 w 27"/>
                  <a:gd name="T29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7" h="32">
                    <a:moveTo>
                      <a:pt x="25" y="0"/>
                    </a:moveTo>
                    <a:cubicBezTo>
                      <a:pt x="25" y="0"/>
                      <a:pt x="25" y="0"/>
                      <a:pt x="25" y="0"/>
                    </a:cubicBezTo>
                    <a:cubicBezTo>
                      <a:pt x="18" y="3"/>
                      <a:pt x="15" y="9"/>
                      <a:pt x="11" y="14"/>
                    </a:cubicBezTo>
                    <a:cubicBezTo>
                      <a:pt x="7" y="19"/>
                      <a:pt x="2" y="24"/>
                      <a:pt x="0" y="30"/>
                    </a:cubicBezTo>
                    <a:cubicBezTo>
                      <a:pt x="0" y="31"/>
                      <a:pt x="1" y="32"/>
                      <a:pt x="2" y="32"/>
                    </a:cubicBezTo>
                    <a:cubicBezTo>
                      <a:pt x="2" y="32"/>
                      <a:pt x="3" y="31"/>
                      <a:pt x="3" y="31"/>
                    </a:cubicBezTo>
                    <a:cubicBezTo>
                      <a:pt x="4" y="30"/>
                      <a:pt x="4" y="30"/>
                      <a:pt x="4" y="29"/>
                    </a:cubicBezTo>
                    <a:cubicBezTo>
                      <a:pt x="4" y="28"/>
                      <a:pt x="4" y="28"/>
                      <a:pt x="4" y="28"/>
                    </a:cubicBezTo>
                    <a:cubicBezTo>
                      <a:pt x="5" y="26"/>
                      <a:pt x="7" y="24"/>
                      <a:pt x="8" y="22"/>
                    </a:cubicBezTo>
                    <a:cubicBezTo>
                      <a:pt x="10" y="20"/>
                      <a:pt x="12" y="17"/>
                      <a:pt x="14" y="15"/>
                    </a:cubicBezTo>
                    <a:cubicBezTo>
                      <a:pt x="17" y="11"/>
                      <a:pt x="20" y="6"/>
                      <a:pt x="24" y="3"/>
                    </a:cubicBezTo>
                    <a:cubicBezTo>
                      <a:pt x="25" y="3"/>
                      <a:pt x="25" y="4"/>
                      <a:pt x="25" y="4"/>
                    </a:cubicBezTo>
                    <a:cubicBezTo>
                      <a:pt x="26" y="4"/>
                      <a:pt x="27" y="3"/>
                      <a:pt x="27" y="2"/>
                    </a:cubicBezTo>
                    <a:cubicBezTo>
                      <a:pt x="26" y="1"/>
                      <a:pt x="26" y="1"/>
                      <a:pt x="26" y="1"/>
                    </a:cubicBezTo>
                    <a:cubicBezTo>
                      <a:pt x="26" y="0"/>
                      <a:pt x="26" y="0"/>
                      <a:pt x="25" y="0"/>
                    </a:cubicBezTo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5" name="Freeform 9"/>
              <p:cNvSpPr>
                <a:spLocks/>
              </p:cNvSpPr>
              <p:nvPr/>
            </p:nvSpPr>
            <p:spPr bwMode="auto">
              <a:xfrm>
                <a:off x="5274931" y="876227"/>
                <a:ext cx="80963" cy="177800"/>
              </a:xfrm>
              <a:custGeom>
                <a:avLst/>
                <a:gdLst>
                  <a:gd name="T0" fmla="*/ 16 w 19"/>
                  <a:gd name="T1" fmla="*/ 0 h 42"/>
                  <a:gd name="T2" fmla="*/ 16 w 19"/>
                  <a:gd name="T3" fmla="*/ 0 h 42"/>
                  <a:gd name="T4" fmla="*/ 7 w 19"/>
                  <a:gd name="T5" fmla="*/ 15 h 42"/>
                  <a:gd name="T6" fmla="*/ 0 w 19"/>
                  <a:gd name="T7" fmla="*/ 38 h 42"/>
                  <a:gd name="T8" fmla="*/ 0 w 19"/>
                  <a:gd name="T9" fmla="*/ 38 h 42"/>
                  <a:gd name="T10" fmla="*/ 0 w 19"/>
                  <a:gd name="T11" fmla="*/ 41 h 42"/>
                  <a:gd name="T12" fmla="*/ 1 w 19"/>
                  <a:gd name="T13" fmla="*/ 42 h 42"/>
                  <a:gd name="T14" fmla="*/ 3 w 19"/>
                  <a:gd name="T15" fmla="*/ 41 h 42"/>
                  <a:gd name="T16" fmla="*/ 9 w 19"/>
                  <a:gd name="T17" fmla="*/ 20 h 42"/>
                  <a:gd name="T18" fmla="*/ 17 w 19"/>
                  <a:gd name="T19" fmla="*/ 2 h 42"/>
                  <a:gd name="T20" fmla="*/ 16 w 19"/>
                  <a:gd name="T21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9" h="42">
                    <a:moveTo>
                      <a:pt x="16" y="0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11" y="3"/>
                      <a:pt x="9" y="10"/>
                      <a:pt x="7" y="15"/>
                    </a:cubicBezTo>
                    <a:cubicBezTo>
                      <a:pt x="5" y="22"/>
                      <a:pt x="2" y="30"/>
                      <a:pt x="0" y="38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40"/>
                      <a:pt x="0" y="40"/>
                      <a:pt x="0" y="41"/>
                    </a:cubicBezTo>
                    <a:cubicBezTo>
                      <a:pt x="0" y="42"/>
                      <a:pt x="1" y="42"/>
                      <a:pt x="1" y="42"/>
                    </a:cubicBezTo>
                    <a:cubicBezTo>
                      <a:pt x="2" y="42"/>
                      <a:pt x="2" y="42"/>
                      <a:pt x="3" y="41"/>
                    </a:cubicBezTo>
                    <a:cubicBezTo>
                      <a:pt x="4" y="34"/>
                      <a:pt x="6" y="27"/>
                      <a:pt x="9" y="20"/>
                    </a:cubicBezTo>
                    <a:cubicBezTo>
                      <a:pt x="11" y="15"/>
                      <a:pt x="12" y="5"/>
                      <a:pt x="17" y="2"/>
                    </a:cubicBezTo>
                    <a:cubicBezTo>
                      <a:pt x="19" y="2"/>
                      <a:pt x="18" y="0"/>
                      <a:pt x="16" y="0"/>
                    </a:cubicBezTo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6" name="Freeform 10"/>
              <p:cNvSpPr>
                <a:spLocks/>
              </p:cNvSpPr>
              <p:nvPr/>
            </p:nvSpPr>
            <p:spPr bwMode="auto">
              <a:xfrm>
                <a:off x="5109831" y="842889"/>
                <a:ext cx="42863" cy="215900"/>
              </a:xfrm>
              <a:custGeom>
                <a:avLst/>
                <a:gdLst>
                  <a:gd name="T0" fmla="*/ 4 w 10"/>
                  <a:gd name="T1" fmla="*/ 0 h 51"/>
                  <a:gd name="T2" fmla="*/ 3 w 10"/>
                  <a:gd name="T3" fmla="*/ 1 h 51"/>
                  <a:gd name="T4" fmla="*/ 2 w 10"/>
                  <a:gd name="T5" fmla="*/ 26 h 51"/>
                  <a:gd name="T6" fmla="*/ 6 w 10"/>
                  <a:gd name="T7" fmla="*/ 49 h 51"/>
                  <a:gd name="T8" fmla="*/ 7 w 10"/>
                  <a:gd name="T9" fmla="*/ 51 h 51"/>
                  <a:gd name="T10" fmla="*/ 7 w 10"/>
                  <a:gd name="T11" fmla="*/ 50 h 51"/>
                  <a:gd name="T12" fmla="*/ 9 w 10"/>
                  <a:gd name="T13" fmla="*/ 50 h 51"/>
                  <a:gd name="T14" fmla="*/ 8 w 10"/>
                  <a:gd name="T15" fmla="*/ 47 h 51"/>
                  <a:gd name="T16" fmla="*/ 8 w 10"/>
                  <a:gd name="T17" fmla="*/ 47 h 51"/>
                  <a:gd name="T18" fmla="*/ 5 w 10"/>
                  <a:gd name="T19" fmla="*/ 24 h 51"/>
                  <a:gd name="T20" fmla="*/ 5 w 10"/>
                  <a:gd name="T21" fmla="*/ 1 h 51"/>
                  <a:gd name="T22" fmla="*/ 4 w 10"/>
                  <a:gd name="T23" fmla="*/ 0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" h="51">
                    <a:moveTo>
                      <a:pt x="4" y="0"/>
                    </a:moveTo>
                    <a:cubicBezTo>
                      <a:pt x="4" y="0"/>
                      <a:pt x="3" y="0"/>
                      <a:pt x="3" y="1"/>
                    </a:cubicBezTo>
                    <a:cubicBezTo>
                      <a:pt x="0" y="9"/>
                      <a:pt x="1" y="18"/>
                      <a:pt x="2" y="26"/>
                    </a:cubicBezTo>
                    <a:cubicBezTo>
                      <a:pt x="3" y="34"/>
                      <a:pt x="4" y="42"/>
                      <a:pt x="6" y="49"/>
                    </a:cubicBezTo>
                    <a:cubicBezTo>
                      <a:pt x="6" y="50"/>
                      <a:pt x="6" y="51"/>
                      <a:pt x="7" y="51"/>
                    </a:cubicBezTo>
                    <a:cubicBezTo>
                      <a:pt x="7" y="51"/>
                      <a:pt x="7" y="50"/>
                      <a:pt x="7" y="50"/>
                    </a:cubicBezTo>
                    <a:cubicBezTo>
                      <a:pt x="9" y="50"/>
                      <a:pt x="9" y="50"/>
                      <a:pt x="9" y="50"/>
                    </a:cubicBezTo>
                    <a:cubicBezTo>
                      <a:pt x="10" y="50"/>
                      <a:pt x="10" y="47"/>
                      <a:pt x="8" y="47"/>
                    </a:cubicBezTo>
                    <a:cubicBezTo>
                      <a:pt x="8" y="47"/>
                      <a:pt x="8" y="47"/>
                      <a:pt x="8" y="47"/>
                    </a:cubicBezTo>
                    <a:cubicBezTo>
                      <a:pt x="7" y="40"/>
                      <a:pt x="6" y="32"/>
                      <a:pt x="5" y="24"/>
                    </a:cubicBezTo>
                    <a:cubicBezTo>
                      <a:pt x="4" y="16"/>
                      <a:pt x="3" y="8"/>
                      <a:pt x="5" y="1"/>
                    </a:cubicBezTo>
                    <a:cubicBezTo>
                      <a:pt x="6" y="0"/>
                      <a:pt x="5" y="0"/>
                      <a:pt x="4" y="0"/>
                    </a:cubicBezTo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7" name="Freeform 11"/>
              <p:cNvSpPr>
                <a:spLocks/>
              </p:cNvSpPr>
              <p:nvPr/>
            </p:nvSpPr>
            <p:spPr bwMode="auto">
              <a:xfrm>
                <a:off x="4932031" y="939727"/>
                <a:ext cx="114300" cy="173038"/>
              </a:xfrm>
              <a:custGeom>
                <a:avLst/>
                <a:gdLst>
                  <a:gd name="T0" fmla="*/ 1 w 27"/>
                  <a:gd name="T1" fmla="*/ 0 h 41"/>
                  <a:gd name="T2" fmla="*/ 0 w 27"/>
                  <a:gd name="T3" fmla="*/ 2 h 41"/>
                  <a:gd name="T4" fmla="*/ 14 w 27"/>
                  <a:gd name="T5" fmla="*/ 30 h 41"/>
                  <a:gd name="T6" fmla="*/ 25 w 27"/>
                  <a:gd name="T7" fmla="*/ 41 h 41"/>
                  <a:gd name="T8" fmla="*/ 26 w 27"/>
                  <a:gd name="T9" fmla="*/ 41 h 41"/>
                  <a:gd name="T10" fmla="*/ 25 w 27"/>
                  <a:gd name="T11" fmla="*/ 38 h 41"/>
                  <a:gd name="T12" fmla="*/ 25 w 27"/>
                  <a:gd name="T13" fmla="*/ 39 h 41"/>
                  <a:gd name="T14" fmla="*/ 25 w 27"/>
                  <a:gd name="T15" fmla="*/ 39 h 41"/>
                  <a:gd name="T16" fmla="*/ 11 w 27"/>
                  <a:gd name="T17" fmla="*/ 21 h 41"/>
                  <a:gd name="T18" fmla="*/ 3 w 27"/>
                  <a:gd name="T19" fmla="*/ 1 h 41"/>
                  <a:gd name="T20" fmla="*/ 1 w 27"/>
                  <a:gd name="T21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7" h="41">
                    <a:moveTo>
                      <a:pt x="1" y="0"/>
                    </a:moveTo>
                    <a:cubicBezTo>
                      <a:pt x="0" y="0"/>
                      <a:pt x="0" y="1"/>
                      <a:pt x="0" y="2"/>
                    </a:cubicBezTo>
                    <a:cubicBezTo>
                      <a:pt x="3" y="13"/>
                      <a:pt x="7" y="21"/>
                      <a:pt x="14" y="30"/>
                    </a:cubicBezTo>
                    <a:cubicBezTo>
                      <a:pt x="16" y="34"/>
                      <a:pt x="19" y="41"/>
                      <a:pt x="25" y="41"/>
                    </a:cubicBezTo>
                    <a:cubicBezTo>
                      <a:pt x="25" y="41"/>
                      <a:pt x="25" y="41"/>
                      <a:pt x="26" y="41"/>
                    </a:cubicBezTo>
                    <a:cubicBezTo>
                      <a:pt x="27" y="41"/>
                      <a:pt x="27" y="38"/>
                      <a:pt x="25" y="38"/>
                    </a:cubicBezTo>
                    <a:cubicBezTo>
                      <a:pt x="25" y="38"/>
                      <a:pt x="25" y="38"/>
                      <a:pt x="25" y="39"/>
                    </a:cubicBezTo>
                    <a:cubicBezTo>
                      <a:pt x="25" y="39"/>
                      <a:pt x="25" y="39"/>
                      <a:pt x="25" y="39"/>
                    </a:cubicBezTo>
                    <a:cubicBezTo>
                      <a:pt x="21" y="39"/>
                      <a:pt x="13" y="24"/>
                      <a:pt x="11" y="21"/>
                    </a:cubicBezTo>
                    <a:cubicBezTo>
                      <a:pt x="7" y="15"/>
                      <a:pt x="5" y="8"/>
                      <a:pt x="3" y="1"/>
                    </a:cubicBezTo>
                    <a:cubicBezTo>
                      <a:pt x="2" y="1"/>
                      <a:pt x="2" y="0"/>
                      <a:pt x="1" y="0"/>
                    </a:cubicBezTo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8" name="Freeform 12"/>
              <p:cNvSpPr>
                <a:spLocks/>
              </p:cNvSpPr>
              <p:nvPr/>
            </p:nvSpPr>
            <p:spPr bwMode="auto">
              <a:xfrm>
                <a:off x="4754231" y="1152452"/>
                <a:ext cx="220663" cy="58738"/>
              </a:xfrm>
              <a:custGeom>
                <a:avLst/>
                <a:gdLst>
                  <a:gd name="T0" fmla="*/ 2 w 52"/>
                  <a:gd name="T1" fmla="*/ 0 h 14"/>
                  <a:gd name="T2" fmla="*/ 1 w 52"/>
                  <a:gd name="T3" fmla="*/ 2 h 14"/>
                  <a:gd name="T4" fmla="*/ 5 w 52"/>
                  <a:gd name="T5" fmla="*/ 4 h 14"/>
                  <a:gd name="T6" fmla="*/ 22 w 52"/>
                  <a:gd name="T7" fmla="*/ 9 h 14"/>
                  <a:gd name="T8" fmla="*/ 43 w 52"/>
                  <a:gd name="T9" fmla="*/ 14 h 14"/>
                  <a:gd name="T10" fmla="*/ 50 w 52"/>
                  <a:gd name="T11" fmla="*/ 13 h 14"/>
                  <a:gd name="T12" fmla="*/ 50 w 52"/>
                  <a:gd name="T13" fmla="*/ 10 h 14"/>
                  <a:gd name="T14" fmla="*/ 49 w 52"/>
                  <a:gd name="T15" fmla="*/ 10 h 14"/>
                  <a:gd name="T16" fmla="*/ 43 w 52"/>
                  <a:gd name="T17" fmla="*/ 11 h 14"/>
                  <a:gd name="T18" fmla="*/ 23 w 52"/>
                  <a:gd name="T19" fmla="*/ 6 h 14"/>
                  <a:gd name="T20" fmla="*/ 11 w 52"/>
                  <a:gd name="T21" fmla="*/ 2 h 14"/>
                  <a:gd name="T22" fmla="*/ 3 w 52"/>
                  <a:gd name="T23" fmla="*/ 0 h 14"/>
                  <a:gd name="T24" fmla="*/ 2 w 52"/>
                  <a:gd name="T25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2" h="14">
                    <a:moveTo>
                      <a:pt x="2" y="0"/>
                    </a:moveTo>
                    <a:cubicBezTo>
                      <a:pt x="1" y="0"/>
                      <a:pt x="0" y="1"/>
                      <a:pt x="1" y="2"/>
                    </a:cubicBezTo>
                    <a:cubicBezTo>
                      <a:pt x="2" y="4"/>
                      <a:pt x="3" y="4"/>
                      <a:pt x="5" y="4"/>
                    </a:cubicBezTo>
                    <a:cubicBezTo>
                      <a:pt x="11" y="4"/>
                      <a:pt x="16" y="7"/>
                      <a:pt x="22" y="9"/>
                    </a:cubicBezTo>
                    <a:cubicBezTo>
                      <a:pt x="29" y="11"/>
                      <a:pt x="36" y="14"/>
                      <a:pt x="43" y="14"/>
                    </a:cubicBezTo>
                    <a:cubicBezTo>
                      <a:pt x="45" y="14"/>
                      <a:pt x="48" y="14"/>
                      <a:pt x="50" y="13"/>
                    </a:cubicBezTo>
                    <a:cubicBezTo>
                      <a:pt x="52" y="13"/>
                      <a:pt x="51" y="10"/>
                      <a:pt x="50" y="10"/>
                    </a:cubicBezTo>
                    <a:cubicBezTo>
                      <a:pt x="50" y="10"/>
                      <a:pt x="49" y="10"/>
                      <a:pt x="49" y="10"/>
                    </a:cubicBezTo>
                    <a:cubicBezTo>
                      <a:pt x="47" y="11"/>
                      <a:pt x="45" y="11"/>
                      <a:pt x="43" y="11"/>
                    </a:cubicBezTo>
                    <a:cubicBezTo>
                      <a:pt x="36" y="11"/>
                      <a:pt x="29" y="8"/>
                      <a:pt x="23" y="6"/>
                    </a:cubicBezTo>
                    <a:cubicBezTo>
                      <a:pt x="19" y="5"/>
                      <a:pt x="15" y="3"/>
                      <a:pt x="11" y="2"/>
                    </a:cubicBezTo>
                    <a:cubicBezTo>
                      <a:pt x="10" y="2"/>
                      <a:pt x="4" y="2"/>
                      <a:pt x="3" y="0"/>
                    </a:cubicBezTo>
                    <a:cubicBezTo>
                      <a:pt x="3" y="0"/>
                      <a:pt x="3" y="0"/>
                      <a:pt x="2" y="0"/>
                    </a:cubicBezTo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9" name="Freeform 13"/>
              <p:cNvSpPr>
                <a:spLocks/>
              </p:cNvSpPr>
              <p:nvPr/>
            </p:nvSpPr>
            <p:spPr bwMode="auto">
              <a:xfrm>
                <a:off x="4766931" y="1312789"/>
                <a:ext cx="200025" cy="25400"/>
              </a:xfrm>
              <a:custGeom>
                <a:avLst/>
                <a:gdLst>
                  <a:gd name="T0" fmla="*/ 44 w 47"/>
                  <a:gd name="T1" fmla="*/ 0 h 6"/>
                  <a:gd name="T2" fmla="*/ 44 w 47"/>
                  <a:gd name="T3" fmla="*/ 0 h 6"/>
                  <a:gd name="T4" fmla="*/ 30 w 47"/>
                  <a:gd name="T5" fmla="*/ 1 h 6"/>
                  <a:gd name="T6" fmla="*/ 24 w 47"/>
                  <a:gd name="T7" fmla="*/ 1 h 6"/>
                  <a:gd name="T8" fmla="*/ 19 w 47"/>
                  <a:gd name="T9" fmla="*/ 1 h 6"/>
                  <a:gd name="T10" fmla="*/ 2 w 47"/>
                  <a:gd name="T11" fmla="*/ 3 h 6"/>
                  <a:gd name="T12" fmla="*/ 2 w 47"/>
                  <a:gd name="T13" fmla="*/ 6 h 6"/>
                  <a:gd name="T14" fmla="*/ 3 w 47"/>
                  <a:gd name="T15" fmla="*/ 6 h 6"/>
                  <a:gd name="T16" fmla="*/ 20 w 47"/>
                  <a:gd name="T17" fmla="*/ 4 h 6"/>
                  <a:gd name="T18" fmla="*/ 25 w 47"/>
                  <a:gd name="T19" fmla="*/ 4 h 6"/>
                  <a:gd name="T20" fmla="*/ 30 w 47"/>
                  <a:gd name="T21" fmla="*/ 4 h 6"/>
                  <a:gd name="T22" fmla="*/ 45 w 47"/>
                  <a:gd name="T23" fmla="*/ 3 h 6"/>
                  <a:gd name="T24" fmla="*/ 44 w 47"/>
                  <a:gd name="T25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7" h="6">
                    <a:moveTo>
                      <a:pt x="44" y="0"/>
                    </a:moveTo>
                    <a:cubicBezTo>
                      <a:pt x="44" y="0"/>
                      <a:pt x="44" y="0"/>
                      <a:pt x="44" y="0"/>
                    </a:cubicBezTo>
                    <a:cubicBezTo>
                      <a:pt x="39" y="1"/>
                      <a:pt x="34" y="1"/>
                      <a:pt x="30" y="1"/>
                    </a:cubicBezTo>
                    <a:cubicBezTo>
                      <a:pt x="28" y="1"/>
                      <a:pt x="26" y="1"/>
                      <a:pt x="24" y="1"/>
                    </a:cubicBezTo>
                    <a:cubicBezTo>
                      <a:pt x="23" y="1"/>
                      <a:pt x="21" y="1"/>
                      <a:pt x="19" y="1"/>
                    </a:cubicBezTo>
                    <a:cubicBezTo>
                      <a:pt x="13" y="1"/>
                      <a:pt x="7" y="1"/>
                      <a:pt x="2" y="3"/>
                    </a:cubicBezTo>
                    <a:cubicBezTo>
                      <a:pt x="0" y="3"/>
                      <a:pt x="1" y="6"/>
                      <a:pt x="2" y="6"/>
                    </a:cubicBezTo>
                    <a:cubicBezTo>
                      <a:pt x="2" y="6"/>
                      <a:pt x="3" y="6"/>
                      <a:pt x="3" y="6"/>
                    </a:cubicBezTo>
                    <a:cubicBezTo>
                      <a:pt x="8" y="4"/>
                      <a:pt x="14" y="4"/>
                      <a:pt x="20" y="4"/>
                    </a:cubicBezTo>
                    <a:cubicBezTo>
                      <a:pt x="22" y="4"/>
                      <a:pt x="23" y="4"/>
                      <a:pt x="25" y="4"/>
                    </a:cubicBezTo>
                    <a:cubicBezTo>
                      <a:pt x="27" y="4"/>
                      <a:pt x="29" y="4"/>
                      <a:pt x="30" y="4"/>
                    </a:cubicBezTo>
                    <a:cubicBezTo>
                      <a:pt x="35" y="4"/>
                      <a:pt x="40" y="4"/>
                      <a:pt x="45" y="3"/>
                    </a:cubicBezTo>
                    <a:cubicBezTo>
                      <a:pt x="47" y="3"/>
                      <a:pt x="46" y="0"/>
                      <a:pt x="44" y="0"/>
                    </a:cubicBezTo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0" name="Freeform 14"/>
              <p:cNvSpPr>
                <a:spLocks/>
              </p:cNvSpPr>
              <p:nvPr/>
            </p:nvSpPr>
            <p:spPr bwMode="auto">
              <a:xfrm>
                <a:off x="4838369" y="1457252"/>
                <a:ext cx="169863" cy="144463"/>
              </a:xfrm>
              <a:custGeom>
                <a:avLst/>
                <a:gdLst>
                  <a:gd name="T0" fmla="*/ 38 w 40"/>
                  <a:gd name="T1" fmla="*/ 0 h 34"/>
                  <a:gd name="T2" fmla="*/ 38 w 40"/>
                  <a:gd name="T3" fmla="*/ 0 h 34"/>
                  <a:gd name="T4" fmla="*/ 1 w 40"/>
                  <a:gd name="T5" fmla="*/ 31 h 34"/>
                  <a:gd name="T6" fmla="*/ 2 w 40"/>
                  <a:gd name="T7" fmla="*/ 34 h 34"/>
                  <a:gd name="T8" fmla="*/ 3 w 40"/>
                  <a:gd name="T9" fmla="*/ 33 h 34"/>
                  <a:gd name="T10" fmla="*/ 39 w 40"/>
                  <a:gd name="T11" fmla="*/ 3 h 34"/>
                  <a:gd name="T12" fmla="*/ 38 w 40"/>
                  <a:gd name="T13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" h="34">
                    <a:moveTo>
                      <a:pt x="38" y="0"/>
                    </a:moveTo>
                    <a:cubicBezTo>
                      <a:pt x="38" y="0"/>
                      <a:pt x="38" y="0"/>
                      <a:pt x="38" y="0"/>
                    </a:cubicBezTo>
                    <a:cubicBezTo>
                      <a:pt x="23" y="5"/>
                      <a:pt x="9" y="18"/>
                      <a:pt x="1" y="31"/>
                    </a:cubicBezTo>
                    <a:cubicBezTo>
                      <a:pt x="0" y="33"/>
                      <a:pt x="1" y="34"/>
                      <a:pt x="2" y="34"/>
                    </a:cubicBezTo>
                    <a:cubicBezTo>
                      <a:pt x="3" y="34"/>
                      <a:pt x="3" y="33"/>
                      <a:pt x="3" y="33"/>
                    </a:cubicBezTo>
                    <a:cubicBezTo>
                      <a:pt x="11" y="20"/>
                      <a:pt x="24" y="7"/>
                      <a:pt x="39" y="3"/>
                    </a:cubicBezTo>
                    <a:cubicBezTo>
                      <a:pt x="40" y="2"/>
                      <a:pt x="40" y="0"/>
                      <a:pt x="38" y="0"/>
                    </a:cubicBezTo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1" name="Freeform 15"/>
              <p:cNvSpPr>
                <a:spLocks/>
              </p:cNvSpPr>
              <p:nvPr/>
            </p:nvSpPr>
            <p:spPr bwMode="auto">
              <a:xfrm>
                <a:off x="5525756" y="1355652"/>
                <a:ext cx="190500" cy="28575"/>
              </a:xfrm>
              <a:custGeom>
                <a:avLst/>
                <a:gdLst>
                  <a:gd name="T0" fmla="*/ 1 w 45"/>
                  <a:gd name="T1" fmla="*/ 0 h 7"/>
                  <a:gd name="T2" fmla="*/ 1 w 45"/>
                  <a:gd name="T3" fmla="*/ 3 h 7"/>
                  <a:gd name="T4" fmla="*/ 20 w 45"/>
                  <a:gd name="T5" fmla="*/ 5 h 7"/>
                  <a:gd name="T6" fmla="*/ 40 w 45"/>
                  <a:gd name="T7" fmla="*/ 7 h 7"/>
                  <a:gd name="T8" fmla="*/ 41 w 45"/>
                  <a:gd name="T9" fmla="*/ 7 h 7"/>
                  <a:gd name="T10" fmla="*/ 42 w 45"/>
                  <a:gd name="T11" fmla="*/ 7 h 7"/>
                  <a:gd name="T12" fmla="*/ 43 w 45"/>
                  <a:gd name="T13" fmla="*/ 7 h 7"/>
                  <a:gd name="T14" fmla="*/ 43 w 45"/>
                  <a:gd name="T15" fmla="*/ 7 h 7"/>
                  <a:gd name="T16" fmla="*/ 43 w 45"/>
                  <a:gd name="T17" fmla="*/ 4 h 7"/>
                  <a:gd name="T18" fmla="*/ 43 w 45"/>
                  <a:gd name="T19" fmla="*/ 4 h 7"/>
                  <a:gd name="T20" fmla="*/ 40 w 45"/>
                  <a:gd name="T21" fmla="*/ 5 h 7"/>
                  <a:gd name="T22" fmla="*/ 21 w 45"/>
                  <a:gd name="T23" fmla="*/ 2 h 7"/>
                  <a:gd name="T24" fmla="*/ 2 w 45"/>
                  <a:gd name="T25" fmla="*/ 0 h 7"/>
                  <a:gd name="T26" fmla="*/ 1 w 45"/>
                  <a:gd name="T27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5" h="7">
                    <a:moveTo>
                      <a:pt x="1" y="0"/>
                    </a:moveTo>
                    <a:cubicBezTo>
                      <a:pt x="0" y="0"/>
                      <a:pt x="0" y="2"/>
                      <a:pt x="1" y="3"/>
                    </a:cubicBezTo>
                    <a:cubicBezTo>
                      <a:pt x="8" y="5"/>
                      <a:pt x="13" y="4"/>
                      <a:pt x="20" y="5"/>
                    </a:cubicBezTo>
                    <a:cubicBezTo>
                      <a:pt x="26" y="6"/>
                      <a:pt x="33" y="7"/>
                      <a:pt x="40" y="7"/>
                    </a:cubicBezTo>
                    <a:cubicBezTo>
                      <a:pt x="40" y="7"/>
                      <a:pt x="41" y="7"/>
                      <a:pt x="41" y="7"/>
                    </a:cubicBezTo>
                    <a:cubicBezTo>
                      <a:pt x="42" y="7"/>
                      <a:pt x="42" y="7"/>
                      <a:pt x="42" y="7"/>
                    </a:cubicBezTo>
                    <a:cubicBezTo>
                      <a:pt x="42" y="7"/>
                      <a:pt x="42" y="7"/>
                      <a:pt x="43" y="7"/>
                    </a:cubicBezTo>
                    <a:cubicBezTo>
                      <a:pt x="43" y="7"/>
                      <a:pt x="43" y="7"/>
                      <a:pt x="43" y="7"/>
                    </a:cubicBezTo>
                    <a:cubicBezTo>
                      <a:pt x="45" y="7"/>
                      <a:pt x="44" y="4"/>
                      <a:pt x="43" y="4"/>
                    </a:cubicBezTo>
                    <a:cubicBezTo>
                      <a:pt x="43" y="4"/>
                      <a:pt x="43" y="4"/>
                      <a:pt x="43" y="4"/>
                    </a:cubicBezTo>
                    <a:cubicBezTo>
                      <a:pt x="42" y="4"/>
                      <a:pt x="41" y="5"/>
                      <a:pt x="40" y="5"/>
                    </a:cubicBezTo>
                    <a:cubicBezTo>
                      <a:pt x="34" y="5"/>
                      <a:pt x="28" y="3"/>
                      <a:pt x="21" y="2"/>
                    </a:cubicBezTo>
                    <a:cubicBezTo>
                      <a:pt x="15" y="2"/>
                      <a:pt x="8" y="2"/>
                      <a:pt x="2" y="0"/>
                    </a:cubicBezTo>
                    <a:cubicBezTo>
                      <a:pt x="2" y="0"/>
                      <a:pt x="2" y="0"/>
                      <a:pt x="1" y="0"/>
                    </a:cubicBezTo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20" name="Freeform 17"/>
            <p:cNvSpPr>
              <a:spLocks noEditPoints="1"/>
            </p:cNvSpPr>
            <p:nvPr/>
          </p:nvSpPr>
          <p:spPr bwMode="auto">
            <a:xfrm>
              <a:off x="1008322" y="4703689"/>
              <a:ext cx="830263" cy="568325"/>
            </a:xfrm>
            <a:custGeom>
              <a:avLst/>
              <a:gdLst>
                <a:gd name="T0" fmla="*/ 104 w 196"/>
                <a:gd name="T1" fmla="*/ 83 h 134"/>
                <a:gd name="T2" fmla="*/ 125 w 196"/>
                <a:gd name="T3" fmla="*/ 64 h 134"/>
                <a:gd name="T4" fmla="*/ 101 w 196"/>
                <a:gd name="T5" fmla="*/ 128 h 134"/>
                <a:gd name="T6" fmla="*/ 17 w 196"/>
                <a:gd name="T7" fmla="*/ 124 h 134"/>
                <a:gd name="T8" fmla="*/ 80 w 196"/>
                <a:gd name="T9" fmla="*/ 69 h 134"/>
                <a:gd name="T10" fmla="*/ 98 w 196"/>
                <a:gd name="T11" fmla="*/ 85 h 134"/>
                <a:gd name="T12" fmla="*/ 102 w 196"/>
                <a:gd name="T13" fmla="*/ 84 h 134"/>
                <a:gd name="T14" fmla="*/ 189 w 196"/>
                <a:gd name="T15" fmla="*/ 125 h 134"/>
                <a:gd name="T16" fmla="*/ 144 w 196"/>
                <a:gd name="T17" fmla="*/ 48 h 134"/>
                <a:gd name="T18" fmla="*/ 190 w 196"/>
                <a:gd name="T19" fmla="*/ 40 h 134"/>
                <a:gd name="T20" fmla="*/ 189 w 196"/>
                <a:gd name="T21" fmla="*/ 125 h 134"/>
                <a:gd name="T22" fmla="*/ 10 w 196"/>
                <a:gd name="T23" fmla="*/ 123 h 134"/>
                <a:gd name="T24" fmla="*/ 5 w 196"/>
                <a:gd name="T25" fmla="*/ 23 h 134"/>
                <a:gd name="T26" fmla="*/ 45 w 196"/>
                <a:gd name="T27" fmla="*/ 37 h 134"/>
                <a:gd name="T28" fmla="*/ 76 w 196"/>
                <a:gd name="T29" fmla="*/ 66 h 134"/>
                <a:gd name="T30" fmla="*/ 12 w 196"/>
                <a:gd name="T31" fmla="*/ 123 h 134"/>
                <a:gd name="T32" fmla="*/ 27 w 196"/>
                <a:gd name="T33" fmla="*/ 4 h 134"/>
                <a:gd name="T34" fmla="*/ 46 w 196"/>
                <a:gd name="T35" fmla="*/ 4 h 134"/>
                <a:gd name="T36" fmla="*/ 149 w 196"/>
                <a:gd name="T37" fmla="*/ 7 h 134"/>
                <a:gd name="T38" fmla="*/ 190 w 196"/>
                <a:gd name="T39" fmla="*/ 6 h 134"/>
                <a:gd name="T40" fmla="*/ 116 w 196"/>
                <a:gd name="T41" fmla="*/ 67 h 134"/>
                <a:gd name="T42" fmla="*/ 100 w 196"/>
                <a:gd name="T43" fmla="*/ 81 h 134"/>
                <a:gd name="T44" fmla="*/ 11 w 196"/>
                <a:gd name="T45" fmla="*/ 4 h 134"/>
                <a:gd name="T46" fmla="*/ 43 w 196"/>
                <a:gd name="T47" fmla="*/ 0 h 134"/>
                <a:gd name="T48" fmla="*/ 16 w 196"/>
                <a:gd name="T49" fmla="*/ 0 h 134"/>
                <a:gd name="T50" fmla="*/ 3 w 196"/>
                <a:gd name="T51" fmla="*/ 0 h 134"/>
                <a:gd name="T52" fmla="*/ 2 w 196"/>
                <a:gd name="T53" fmla="*/ 1 h 134"/>
                <a:gd name="T54" fmla="*/ 2 w 196"/>
                <a:gd name="T55" fmla="*/ 49 h 134"/>
                <a:gd name="T56" fmla="*/ 9 w 196"/>
                <a:gd name="T57" fmla="*/ 127 h 134"/>
                <a:gd name="T58" fmla="*/ 10 w 196"/>
                <a:gd name="T59" fmla="*/ 127 h 134"/>
                <a:gd name="T60" fmla="*/ 98 w 196"/>
                <a:gd name="T61" fmla="*/ 132 h 134"/>
                <a:gd name="T62" fmla="*/ 192 w 196"/>
                <a:gd name="T63" fmla="*/ 134 h 134"/>
                <a:gd name="T64" fmla="*/ 193 w 196"/>
                <a:gd name="T65" fmla="*/ 134 h 134"/>
                <a:gd name="T66" fmla="*/ 194 w 196"/>
                <a:gd name="T67" fmla="*/ 132 h 134"/>
                <a:gd name="T68" fmla="*/ 195 w 196"/>
                <a:gd name="T69" fmla="*/ 37 h 134"/>
                <a:gd name="T70" fmla="*/ 192 w 196"/>
                <a:gd name="T71" fmla="*/ 2 h 134"/>
                <a:gd name="T72" fmla="*/ 165 w 196"/>
                <a:gd name="T73" fmla="*/ 3 h 134"/>
                <a:gd name="T74" fmla="*/ 97 w 196"/>
                <a:gd name="T75" fmla="*/ 2 h 134"/>
                <a:gd name="T76" fmla="*/ 43 w 196"/>
                <a:gd name="T77" fmla="*/ 0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96" h="134">
                  <a:moveTo>
                    <a:pt x="102" y="84"/>
                  </a:moveTo>
                  <a:cubicBezTo>
                    <a:pt x="103" y="84"/>
                    <a:pt x="103" y="84"/>
                    <a:pt x="104" y="83"/>
                  </a:cubicBezTo>
                  <a:cubicBezTo>
                    <a:pt x="108" y="78"/>
                    <a:pt x="113" y="74"/>
                    <a:pt x="118" y="70"/>
                  </a:cubicBezTo>
                  <a:cubicBezTo>
                    <a:pt x="120" y="68"/>
                    <a:pt x="122" y="66"/>
                    <a:pt x="125" y="64"/>
                  </a:cubicBezTo>
                  <a:cubicBezTo>
                    <a:pt x="148" y="83"/>
                    <a:pt x="168" y="107"/>
                    <a:pt x="188" y="130"/>
                  </a:cubicBezTo>
                  <a:cubicBezTo>
                    <a:pt x="159" y="130"/>
                    <a:pt x="130" y="129"/>
                    <a:pt x="101" y="128"/>
                  </a:cubicBezTo>
                  <a:cubicBezTo>
                    <a:pt x="86" y="127"/>
                    <a:pt x="70" y="127"/>
                    <a:pt x="54" y="126"/>
                  </a:cubicBezTo>
                  <a:cubicBezTo>
                    <a:pt x="42" y="126"/>
                    <a:pt x="29" y="125"/>
                    <a:pt x="17" y="124"/>
                  </a:cubicBezTo>
                  <a:cubicBezTo>
                    <a:pt x="25" y="116"/>
                    <a:pt x="34" y="110"/>
                    <a:pt x="42" y="104"/>
                  </a:cubicBezTo>
                  <a:cubicBezTo>
                    <a:pt x="55" y="93"/>
                    <a:pt x="69" y="82"/>
                    <a:pt x="80" y="69"/>
                  </a:cubicBezTo>
                  <a:cubicBezTo>
                    <a:pt x="80" y="68"/>
                    <a:pt x="80" y="68"/>
                    <a:pt x="80" y="68"/>
                  </a:cubicBezTo>
                  <a:cubicBezTo>
                    <a:pt x="86" y="74"/>
                    <a:pt x="92" y="79"/>
                    <a:pt x="98" y="85"/>
                  </a:cubicBezTo>
                  <a:cubicBezTo>
                    <a:pt x="99" y="85"/>
                    <a:pt x="99" y="85"/>
                    <a:pt x="100" y="85"/>
                  </a:cubicBezTo>
                  <a:cubicBezTo>
                    <a:pt x="101" y="85"/>
                    <a:pt x="102" y="85"/>
                    <a:pt x="102" y="84"/>
                  </a:cubicBezTo>
                  <a:cubicBezTo>
                    <a:pt x="102" y="84"/>
                    <a:pt x="102" y="84"/>
                    <a:pt x="102" y="84"/>
                  </a:cubicBezTo>
                  <a:moveTo>
                    <a:pt x="189" y="125"/>
                  </a:moveTo>
                  <a:cubicBezTo>
                    <a:pt x="170" y="103"/>
                    <a:pt x="151" y="80"/>
                    <a:pt x="128" y="62"/>
                  </a:cubicBezTo>
                  <a:cubicBezTo>
                    <a:pt x="134" y="57"/>
                    <a:pt x="139" y="53"/>
                    <a:pt x="144" y="48"/>
                  </a:cubicBezTo>
                  <a:cubicBezTo>
                    <a:pt x="160" y="36"/>
                    <a:pt x="175" y="23"/>
                    <a:pt x="191" y="11"/>
                  </a:cubicBezTo>
                  <a:cubicBezTo>
                    <a:pt x="192" y="20"/>
                    <a:pt x="191" y="30"/>
                    <a:pt x="190" y="40"/>
                  </a:cubicBezTo>
                  <a:cubicBezTo>
                    <a:pt x="190" y="51"/>
                    <a:pt x="190" y="62"/>
                    <a:pt x="189" y="74"/>
                  </a:cubicBezTo>
                  <a:cubicBezTo>
                    <a:pt x="189" y="91"/>
                    <a:pt x="189" y="108"/>
                    <a:pt x="189" y="125"/>
                  </a:cubicBezTo>
                  <a:moveTo>
                    <a:pt x="12" y="123"/>
                  </a:moveTo>
                  <a:cubicBezTo>
                    <a:pt x="11" y="123"/>
                    <a:pt x="11" y="123"/>
                    <a:pt x="10" y="123"/>
                  </a:cubicBezTo>
                  <a:cubicBezTo>
                    <a:pt x="8" y="99"/>
                    <a:pt x="7" y="75"/>
                    <a:pt x="6" y="51"/>
                  </a:cubicBezTo>
                  <a:cubicBezTo>
                    <a:pt x="6" y="42"/>
                    <a:pt x="5" y="32"/>
                    <a:pt x="5" y="23"/>
                  </a:cubicBezTo>
                  <a:cubicBezTo>
                    <a:pt x="5" y="17"/>
                    <a:pt x="4" y="11"/>
                    <a:pt x="5" y="5"/>
                  </a:cubicBezTo>
                  <a:cubicBezTo>
                    <a:pt x="18" y="16"/>
                    <a:pt x="31" y="26"/>
                    <a:pt x="45" y="37"/>
                  </a:cubicBezTo>
                  <a:cubicBezTo>
                    <a:pt x="56" y="46"/>
                    <a:pt x="66" y="56"/>
                    <a:pt x="77" y="65"/>
                  </a:cubicBezTo>
                  <a:cubicBezTo>
                    <a:pt x="76" y="66"/>
                    <a:pt x="76" y="66"/>
                    <a:pt x="76" y="66"/>
                  </a:cubicBezTo>
                  <a:cubicBezTo>
                    <a:pt x="66" y="79"/>
                    <a:pt x="53" y="89"/>
                    <a:pt x="40" y="100"/>
                  </a:cubicBezTo>
                  <a:cubicBezTo>
                    <a:pt x="31" y="107"/>
                    <a:pt x="20" y="114"/>
                    <a:pt x="12" y="123"/>
                  </a:cubicBezTo>
                  <a:moveTo>
                    <a:pt x="14" y="4"/>
                  </a:moveTo>
                  <a:cubicBezTo>
                    <a:pt x="19" y="4"/>
                    <a:pt x="23" y="4"/>
                    <a:pt x="27" y="4"/>
                  </a:cubicBezTo>
                  <a:cubicBezTo>
                    <a:pt x="32" y="4"/>
                    <a:pt x="36" y="4"/>
                    <a:pt x="41" y="4"/>
                  </a:cubicBezTo>
                  <a:cubicBezTo>
                    <a:pt x="42" y="4"/>
                    <a:pt x="44" y="4"/>
                    <a:pt x="46" y="4"/>
                  </a:cubicBezTo>
                  <a:cubicBezTo>
                    <a:pt x="63" y="5"/>
                    <a:pt x="80" y="5"/>
                    <a:pt x="97" y="6"/>
                  </a:cubicBezTo>
                  <a:cubicBezTo>
                    <a:pt x="114" y="7"/>
                    <a:pt x="131" y="7"/>
                    <a:pt x="149" y="7"/>
                  </a:cubicBezTo>
                  <a:cubicBezTo>
                    <a:pt x="154" y="7"/>
                    <a:pt x="159" y="8"/>
                    <a:pt x="164" y="8"/>
                  </a:cubicBezTo>
                  <a:cubicBezTo>
                    <a:pt x="172" y="8"/>
                    <a:pt x="181" y="7"/>
                    <a:pt x="190" y="6"/>
                  </a:cubicBezTo>
                  <a:cubicBezTo>
                    <a:pt x="174" y="19"/>
                    <a:pt x="158" y="32"/>
                    <a:pt x="143" y="44"/>
                  </a:cubicBezTo>
                  <a:cubicBezTo>
                    <a:pt x="134" y="52"/>
                    <a:pt x="125" y="59"/>
                    <a:pt x="116" y="67"/>
                  </a:cubicBezTo>
                  <a:cubicBezTo>
                    <a:pt x="111" y="71"/>
                    <a:pt x="105" y="75"/>
                    <a:pt x="101" y="80"/>
                  </a:cubicBezTo>
                  <a:cubicBezTo>
                    <a:pt x="100" y="81"/>
                    <a:pt x="100" y="81"/>
                    <a:pt x="100" y="81"/>
                  </a:cubicBezTo>
                  <a:cubicBezTo>
                    <a:pt x="82" y="65"/>
                    <a:pt x="66" y="49"/>
                    <a:pt x="48" y="34"/>
                  </a:cubicBezTo>
                  <a:cubicBezTo>
                    <a:pt x="36" y="24"/>
                    <a:pt x="23" y="14"/>
                    <a:pt x="11" y="4"/>
                  </a:cubicBezTo>
                  <a:cubicBezTo>
                    <a:pt x="12" y="4"/>
                    <a:pt x="13" y="4"/>
                    <a:pt x="14" y="4"/>
                  </a:cubicBezTo>
                  <a:moveTo>
                    <a:pt x="43" y="0"/>
                  </a:moveTo>
                  <a:cubicBezTo>
                    <a:pt x="39" y="0"/>
                    <a:pt x="34" y="0"/>
                    <a:pt x="30" y="0"/>
                  </a:cubicBezTo>
                  <a:cubicBezTo>
                    <a:pt x="25" y="0"/>
                    <a:pt x="20" y="0"/>
                    <a:pt x="16" y="0"/>
                  </a:cubicBezTo>
                  <a:cubicBezTo>
                    <a:pt x="12" y="0"/>
                    <a:pt x="8" y="0"/>
                    <a:pt x="4" y="0"/>
                  </a:cubicBezTo>
                  <a:cubicBezTo>
                    <a:pt x="4" y="0"/>
                    <a:pt x="3" y="0"/>
                    <a:pt x="3" y="0"/>
                  </a:cubicBezTo>
                  <a:cubicBezTo>
                    <a:pt x="2" y="0"/>
                    <a:pt x="2" y="0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0" y="7"/>
                    <a:pt x="1" y="14"/>
                    <a:pt x="1" y="20"/>
                  </a:cubicBezTo>
                  <a:cubicBezTo>
                    <a:pt x="1" y="30"/>
                    <a:pt x="1" y="40"/>
                    <a:pt x="2" y="49"/>
                  </a:cubicBezTo>
                  <a:cubicBezTo>
                    <a:pt x="3" y="75"/>
                    <a:pt x="4" y="100"/>
                    <a:pt x="6" y="125"/>
                  </a:cubicBezTo>
                  <a:cubicBezTo>
                    <a:pt x="7" y="127"/>
                    <a:pt x="8" y="127"/>
                    <a:pt x="9" y="127"/>
                  </a:cubicBezTo>
                  <a:cubicBezTo>
                    <a:pt x="9" y="127"/>
                    <a:pt x="9" y="127"/>
                    <a:pt x="9" y="127"/>
                  </a:cubicBezTo>
                  <a:cubicBezTo>
                    <a:pt x="10" y="127"/>
                    <a:pt x="10" y="127"/>
                    <a:pt x="10" y="127"/>
                  </a:cubicBezTo>
                  <a:cubicBezTo>
                    <a:pt x="24" y="129"/>
                    <a:pt x="38" y="130"/>
                    <a:pt x="52" y="130"/>
                  </a:cubicBezTo>
                  <a:cubicBezTo>
                    <a:pt x="67" y="131"/>
                    <a:pt x="83" y="132"/>
                    <a:pt x="98" y="132"/>
                  </a:cubicBezTo>
                  <a:cubicBezTo>
                    <a:pt x="129" y="133"/>
                    <a:pt x="160" y="134"/>
                    <a:pt x="192" y="134"/>
                  </a:cubicBezTo>
                  <a:cubicBezTo>
                    <a:pt x="192" y="134"/>
                    <a:pt x="192" y="134"/>
                    <a:pt x="192" y="134"/>
                  </a:cubicBezTo>
                  <a:cubicBezTo>
                    <a:pt x="192" y="134"/>
                    <a:pt x="193" y="134"/>
                    <a:pt x="193" y="134"/>
                  </a:cubicBezTo>
                  <a:cubicBezTo>
                    <a:pt x="193" y="134"/>
                    <a:pt x="193" y="134"/>
                    <a:pt x="193" y="134"/>
                  </a:cubicBezTo>
                  <a:cubicBezTo>
                    <a:pt x="193" y="134"/>
                    <a:pt x="193" y="134"/>
                    <a:pt x="193" y="134"/>
                  </a:cubicBezTo>
                  <a:cubicBezTo>
                    <a:pt x="194" y="133"/>
                    <a:pt x="194" y="133"/>
                    <a:pt x="194" y="132"/>
                  </a:cubicBezTo>
                  <a:cubicBezTo>
                    <a:pt x="194" y="113"/>
                    <a:pt x="193" y="93"/>
                    <a:pt x="194" y="74"/>
                  </a:cubicBezTo>
                  <a:cubicBezTo>
                    <a:pt x="194" y="62"/>
                    <a:pt x="194" y="49"/>
                    <a:pt x="195" y="37"/>
                  </a:cubicBezTo>
                  <a:cubicBezTo>
                    <a:pt x="196" y="26"/>
                    <a:pt x="196" y="15"/>
                    <a:pt x="195" y="4"/>
                  </a:cubicBezTo>
                  <a:cubicBezTo>
                    <a:pt x="195" y="3"/>
                    <a:pt x="194" y="2"/>
                    <a:pt x="192" y="2"/>
                  </a:cubicBezTo>
                  <a:cubicBezTo>
                    <a:pt x="192" y="2"/>
                    <a:pt x="192" y="2"/>
                    <a:pt x="192" y="2"/>
                  </a:cubicBezTo>
                  <a:cubicBezTo>
                    <a:pt x="183" y="3"/>
                    <a:pt x="174" y="3"/>
                    <a:pt x="165" y="3"/>
                  </a:cubicBezTo>
                  <a:cubicBezTo>
                    <a:pt x="159" y="3"/>
                    <a:pt x="152" y="3"/>
                    <a:pt x="146" y="3"/>
                  </a:cubicBezTo>
                  <a:cubicBezTo>
                    <a:pt x="130" y="2"/>
                    <a:pt x="113" y="2"/>
                    <a:pt x="97" y="2"/>
                  </a:cubicBezTo>
                  <a:cubicBezTo>
                    <a:pt x="81" y="1"/>
                    <a:pt x="65" y="0"/>
                    <a:pt x="49" y="0"/>
                  </a:cubicBezTo>
                  <a:cubicBezTo>
                    <a:pt x="47" y="0"/>
                    <a:pt x="45" y="0"/>
                    <a:pt x="43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18"/>
            <p:cNvSpPr>
              <a:spLocks noEditPoints="1"/>
            </p:cNvSpPr>
            <p:nvPr/>
          </p:nvSpPr>
          <p:spPr bwMode="auto">
            <a:xfrm>
              <a:off x="2992106" y="549202"/>
              <a:ext cx="630238" cy="1085850"/>
            </a:xfrm>
            <a:custGeom>
              <a:avLst/>
              <a:gdLst>
                <a:gd name="T0" fmla="*/ 79 w 149"/>
                <a:gd name="T1" fmla="*/ 242 h 256"/>
                <a:gd name="T2" fmla="*/ 77 w 149"/>
                <a:gd name="T3" fmla="*/ 251 h 256"/>
                <a:gd name="T4" fmla="*/ 67 w 149"/>
                <a:gd name="T5" fmla="*/ 243 h 256"/>
                <a:gd name="T6" fmla="*/ 88 w 149"/>
                <a:gd name="T7" fmla="*/ 232 h 256"/>
                <a:gd name="T8" fmla="*/ 87 w 149"/>
                <a:gd name="T9" fmla="*/ 239 h 256"/>
                <a:gd name="T10" fmla="*/ 68 w 149"/>
                <a:gd name="T11" fmla="*/ 239 h 256"/>
                <a:gd name="T12" fmla="*/ 62 w 149"/>
                <a:gd name="T13" fmla="*/ 239 h 256"/>
                <a:gd name="T14" fmla="*/ 89 w 149"/>
                <a:gd name="T15" fmla="*/ 229 h 256"/>
                <a:gd name="T16" fmla="*/ 60 w 149"/>
                <a:gd name="T17" fmla="*/ 219 h 256"/>
                <a:gd name="T18" fmla="*/ 103 w 149"/>
                <a:gd name="T19" fmla="*/ 101 h 256"/>
                <a:gd name="T20" fmla="*/ 69 w 149"/>
                <a:gd name="T21" fmla="*/ 215 h 256"/>
                <a:gd name="T22" fmla="*/ 53 w 149"/>
                <a:gd name="T23" fmla="*/ 98 h 256"/>
                <a:gd name="T24" fmla="*/ 71 w 149"/>
                <a:gd name="T25" fmla="*/ 95 h 256"/>
                <a:gd name="T26" fmla="*/ 91 w 149"/>
                <a:gd name="T27" fmla="*/ 99 h 256"/>
                <a:gd name="T28" fmla="*/ 86 w 149"/>
                <a:gd name="T29" fmla="*/ 148 h 256"/>
                <a:gd name="T30" fmla="*/ 45 w 149"/>
                <a:gd name="T31" fmla="*/ 93 h 256"/>
                <a:gd name="T32" fmla="*/ 37 w 149"/>
                <a:gd name="T33" fmla="*/ 90 h 256"/>
                <a:gd name="T34" fmla="*/ 96 w 149"/>
                <a:gd name="T35" fmla="*/ 92 h 256"/>
                <a:gd name="T36" fmla="*/ 103 w 149"/>
                <a:gd name="T37" fmla="*/ 86 h 256"/>
                <a:gd name="T38" fmla="*/ 57 w 149"/>
                <a:gd name="T39" fmla="*/ 80 h 256"/>
                <a:gd name="T40" fmla="*/ 59 w 149"/>
                <a:gd name="T41" fmla="*/ 79 h 256"/>
                <a:gd name="T42" fmla="*/ 81 w 149"/>
                <a:gd name="T43" fmla="*/ 82 h 256"/>
                <a:gd name="T44" fmla="*/ 84 w 149"/>
                <a:gd name="T45" fmla="*/ 77 h 256"/>
                <a:gd name="T46" fmla="*/ 65 w 149"/>
                <a:gd name="T47" fmla="*/ 215 h 256"/>
                <a:gd name="T48" fmla="*/ 13 w 149"/>
                <a:gd name="T49" fmla="*/ 118 h 256"/>
                <a:gd name="T50" fmla="*/ 111 w 149"/>
                <a:gd name="T51" fmla="*/ 13 h 256"/>
                <a:gd name="T52" fmla="*/ 90 w 149"/>
                <a:gd name="T53" fmla="*/ 212 h 256"/>
                <a:gd name="T54" fmla="*/ 86 w 149"/>
                <a:gd name="T55" fmla="*/ 214 h 256"/>
                <a:gd name="T56" fmla="*/ 98 w 149"/>
                <a:gd name="T57" fmla="*/ 106 h 256"/>
                <a:gd name="T58" fmla="*/ 106 w 149"/>
                <a:gd name="T59" fmla="*/ 96 h 256"/>
                <a:gd name="T60" fmla="*/ 95 w 149"/>
                <a:gd name="T61" fmla="*/ 97 h 256"/>
                <a:gd name="T62" fmla="*/ 104 w 149"/>
                <a:gd name="T63" fmla="*/ 77 h 256"/>
                <a:gd name="T64" fmla="*/ 89 w 149"/>
                <a:gd name="T65" fmla="*/ 75 h 256"/>
                <a:gd name="T66" fmla="*/ 77 w 149"/>
                <a:gd name="T67" fmla="*/ 75 h 256"/>
                <a:gd name="T68" fmla="*/ 73 w 149"/>
                <a:gd name="T69" fmla="*/ 91 h 256"/>
                <a:gd name="T70" fmla="*/ 59 w 149"/>
                <a:gd name="T71" fmla="*/ 70 h 256"/>
                <a:gd name="T72" fmla="*/ 55 w 149"/>
                <a:gd name="T73" fmla="*/ 84 h 256"/>
                <a:gd name="T74" fmla="*/ 51 w 149"/>
                <a:gd name="T75" fmla="*/ 94 h 256"/>
                <a:gd name="T76" fmla="*/ 31 w 149"/>
                <a:gd name="T77" fmla="*/ 89 h 256"/>
                <a:gd name="T78" fmla="*/ 49 w 149"/>
                <a:gd name="T79" fmla="*/ 101 h 256"/>
                <a:gd name="T80" fmla="*/ 65 w 149"/>
                <a:gd name="T81" fmla="*/ 215 h 256"/>
                <a:gd name="T82" fmla="*/ 2 w 149"/>
                <a:gd name="T83" fmla="*/ 74 h 256"/>
                <a:gd name="T84" fmla="*/ 57 w 149"/>
                <a:gd name="T85" fmla="*/ 215 h 256"/>
                <a:gd name="T86" fmla="*/ 76 w 149"/>
                <a:gd name="T87" fmla="*/ 256 h 256"/>
                <a:gd name="T88" fmla="*/ 111 w 149"/>
                <a:gd name="T89" fmla="*/ 154 h 256"/>
                <a:gd name="T90" fmla="*/ 78 w 149"/>
                <a:gd name="T91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49" h="256">
                  <a:moveTo>
                    <a:pt x="67" y="243"/>
                  </a:moveTo>
                  <a:cubicBezTo>
                    <a:pt x="69" y="243"/>
                    <a:pt x="71" y="243"/>
                    <a:pt x="73" y="242"/>
                  </a:cubicBezTo>
                  <a:cubicBezTo>
                    <a:pt x="75" y="242"/>
                    <a:pt x="77" y="242"/>
                    <a:pt x="79" y="242"/>
                  </a:cubicBezTo>
                  <a:cubicBezTo>
                    <a:pt x="82" y="242"/>
                    <a:pt x="84" y="242"/>
                    <a:pt x="86" y="243"/>
                  </a:cubicBezTo>
                  <a:cubicBezTo>
                    <a:pt x="87" y="243"/>
                    <a:pt x="87" y="243"/>
                    <a:pt x="87" y="243"/>
                  </a:cubicBezTo>
                  <a:cubicBezTo>
                    <a:pt x="85" y="248"/>
                    <a:pt x="82" y="251"/>
                    <a:pt x="77" y="251"/>
                  </a:cubicBezTo>
                  <a:cubicBezTo>
                    <a:pt x="76" y="252"/>
                    <a:pt x="75" y="252"/>
                    <a:pt x="75" y="252"/>
                  </a:cubicBezTo>
                  <a:cubicBezTo>
                    <a:pt x="69" y="252"/>
                    <a:pt x="65" y="248"/>
                    <a:pt x="63" y="243"/>
                  </a:cubicBezTo>
                  <a:cubicBezTo>
                    <a:pt x="65" y="243"/>
                    <a:pt x="66" y="243"/>
                    <a:pt x="67" y="243"/>
                  </a:cubicBezTo>
                  <a:moveTo>
                    <a:pt x="62" y="239"/>
                  </a:moveTo>
                  <a:cubicBezTo>
                    <a:pt x="61" y="236"/>
                    <a:pt x="61" y="234"/>
                    <a:pt x="60" y="231"/>
                  </a:cubicBezTo>
                  <a:cubicBezTo>
                    <a:pt x="70" y="231"/>
                    <a:pt x="79" y="232"/>
                    <a:pt x="88" y="232"/>
                  </a:cubicBezTo>
                  <a:cubicBezTo>
                    <a:pt x="88" y="232"/>
                    <a:pt x="89" y="232"/>
                    <a:pt x="89" y="232"/>
                  </a:cubicBezTo>
                  <a:cubicBezTo>
                    <a:pt x="89" y="235"/>
                    <a:pt x="88" y="237"/>
                    <a:pt x="88" y="239"/>
                  </a:cubicBezTo>
                  <a:cubicBezTo>
                    <a:pt x="87" y="239"/>
                    <a:pt x="87" y="239"/>
                    <a:pt x="87" y="239"/>
                  </a:cubicBezTo>
                  <a:cubicBezTo>
                    <a:pt x="85" y="238"/>
                    <a:pt x="83" y="238"/>
                    <a:pt x="81" y="238"/>
                  </a:cubicBezTo>
                  <a:cubicBezTo>
                    <a:pt x="79" y="238"/>
                    <a:pt x="77" y="238"/>
                    <a:pt x="74" y="238"/>
                  </a:cubicBezTo>
                  <a:cubicBezTo>
                    <a:pt x="72" y="239"/>
                    <a:pt x="70" y="239"/>
                    <a:pt x="68" y="239"/>
                  </a:cubicBezTo>
                  <a:cubicBezTo>
                    <a:pt x="67" y="239"/>
                    <a:pt x="65" y="239"/>
                    <a:pt x="63" y="238"/>
                  </a:cubicBezTo>
                  <a:cubicBezTo>
                    <a:pt x="63" y="238"/>
                    <a:pt x="63" y="238"/>
                    <a:pt x="63" y="238"/>
                  </a:cubicBezTo>
                  <a:cubicBezTo>
                    <a:pt x="62" y="238"/>
                    <a:pt x="62" y="238"/>
                    <a:pt x="62" y="239"/>
                  </a:cubicBezTo>
                  <a:moveTo>
                    <a:pt x="65" y="219"/>
                  </a:moveTo>
                  <a:cubicBezTo>
                    <a:pt x="73" y="219"/>
                    <a:pt x="81" y="219"/>
                    <a:pt x="89" y="219"/>
                  </a:cubicBezTo>
                  <a:cubicBezTo>
                    <a:pt x="89" y="222"/>
                    <a:pt x="89" y="225"/>
                    <a:pt x="89" y="229"/>
                  </a:cubicBezTo>
                  <a:cubicBezTo>
                    <a:pt x="89" y="228"/>
                    <a:pt x="88" y="228"/>
                    <a:pt x="88" y="228"/>
                  </a:cubicBezTo>
                  <a:cubicBezTo>
                    <a:pt x="79" y="228"/>
                    <a:pt x="69" y="227"/>
                    <a:pt x="60" y="227"/>
                  </a:cubicBezTo>
                  <a:cubicBezTo>
                    <a:pt x="60" y="224"/>
                    <a:pt x="60" y="221"/>
                    <a:pt x="60" y="219"/>
                  </a:cubicBezTo>
                  <a:cubicBezTo>
                    <a:pt x="62" y="219"/>
                    <a:pt x="63" y="219"/>
                    <a:pt x="65" y="219"/>
                  </a:cubicBezTo>
                  <a:moveTo>
                    <a:pt x="103" y="102"/>
                  </a:moveTo>
                  <a:cubicBezTo>
                    <a:pt x="103" y="101"/>
                    <a:pt x="103" y="101"/>
                    <a:pt x="103" y="101"/>
                  </a:cubicBezTo>
                  <a:cubicBezTo>
                    <a:pt x="104" y="101"/>
                    <a:pt x="104" y="101"/>
                    <a:pt x="105" y="101"/>
                  </a:cubicBezTo>
                  <a:cubicBezTo>
                    <a:pt x="105" y="101"/>
                    <a:pt x="105" y="101"/>
                    <a:pt x="103" y="102"/>
                  </a:cubicBezTo>
                  <a:moveTo>
                    <a:pt x="69" y="215"/>
                  </a:moveTo>
                  <a:cubicBezTo>
                    <a:pt x="73" y="196"/>
                    <a:pt x="74" y="176"/>
                    <a:pt x="71" y="157"/>
                  </a:cubicBezTo>
                  <a:cubicBezTo>
                    <a:pt x="69" y="139"/>
                    <a:pt x="64" y="118"/>
                    <a:pt x="55" y="102"/>
                  </a:cubicBezTo>
                  <a:cubicBezTo>
                    <a:pt x="54" y="101"/>
                    <a:pt x="54" y="99"/>
                    <a:pt x="53" y="98"/>
                  </a:cubicBezTo>
                  <a:cubicBezTo>
                    <a:pt x="56" y="97"/>
                    <a:pt x="60" y="94"/>
                    <a:pt x="61" y="91"/>
                  </a:cubicBezTo>
                  <a:cubicBezTo>
                    <a:pt x="64" y="93"/>
                    <a:pt x="67" y="94"/>
                    <a:pt x="69" y="95"/>
                  </a:cubicBezTo>
                  <a:cubicBezTo>
                    <a:pt x="70" y="95"/>
                    <a:pt x="71" y="95"/>
                    <a:pt x="71" y="95"/>
                  </a:cubicBezTo>
                  <a:cubicBezTo>
                    <a:pt x="75" y="95"/>
                    <a:pt x="78" y="94"/>
                    <a:pt x="80" y="91"/>
                  </a:cubicBezTo>
                  <a:cubicBezTo>
                    <a:pt x="83" y="94"/>
                    <a:pt x="87" y="96"/>
                    <a:pt x="91" y="97"/>
                  </a:cubicBezTo>
                  <a:cubicBezTo>
                    <a:pt x="91" y="98"/>
                    <a:pt x="91" y="99"/>
                    <a:pt x="91" y="99"/>
                  </a:cubicBezTo>
                  <a:cubicBezTo>
                    <a:pt x="91" y="101"/>
                    <a:pt x="92" y="103"/>
                    <a:pt x="94" y="104"/>
                  </a:cubicBezTo>
                  <a:cubicBezTo>
                    <a:pt x="91" y="108"/>
                    <a:pt x="90" y="112"/>
                    <a:pt x="89" y="116"/>
                  </a:cubicBezTo>
                  <a:cubicBezTo>
                    <a:pt x="87" y="127"/>
                    <a:pt x="86" y="137"/>
                    <a:pt x="86" y="148"/>
                  </a:cubicBezTo>
                  <a:cubicBezTo>
                    <a:pt x="85" y="170"/>
                    <a:pt x="82" y="192"/>
                    <a:pt x="82" y="215"/>
                  </a:cubicBezTo>
                  <a:cubicBezTo>
                    <a:pt x="78" y="215"/>
                    <a:pt x="73" y="215"/>
                    <a:pt x="69" y="215"/>
                  </a:cubicBezTo>
                  <a:moveTo>
                    <a:pt x="45" y="93"/>
                  </a:moveTo>
                  <a:cubicBezTo>
                    <a:pt x="45" y="93"/>
                    <a:pt x="45" y="93"/>
                    <a:pt x="44" y="93"/>
                  </a:cubicBezTo>
                  <a:cubicBezTo>
                    <a:pt x="42" y="93"/>
                    <a:pt x="40" y="92"/>
                    <a:pt x="39" y="91"/>
                  </a:cubicBezTo>
                  <a:cubicBezTo>
                    <a:pt x="38" y="90"/>
                    <a:pt x="38" y="90"/>
                    <a:pt x="37" y="90"/>
                  </a:cubicBezTo>
                  <a:cubicBezTo>
                    <a:pt x="35" y="89"/>
                    <a:pt x="35" y="87"/>
                    <a:pt x="36" y="85"/>
                  </a:cubicBezTo>
                  <a:cubicBezTo>
                    <a:pt x="40" y="85"/>
                    <a:pt x="43" y="89"/>
                    <a:pt x="45" y="93"/>
                  </a:cubicBezTo>
                  <a:moveTo>
                    <a:pt x="96" y="92"/>
                  </a:moveTo>
                  <a:cubicBezTo>
                    <a:pt x="97" y="89"/>
                    <a:pt x="100" y="85"/>
                    <a:pt x="102" y="83"/>
                  </a:cubicBezTo>
                  <a:cubicBezTo>
                    <a:pt x="103" y="83"/>
                    <a:pt x="103" y="82"/>
                    <a:pt x="104" y="82"/>
                  </a:cubicBezTo>
                  <a:cubicBezTo>
                    <a:pt x="105" y="82"/>
                    <a:pt x="103" y="86"/>
                    <a:pt x="103" y="86"/>
                  </a:cubicBezTo>
                  <a:cubicBezTo>
                    <a:pt x="101" y="89"/>
                    <a:pt x="99" y="91"/>
                    <a:pt x="96" y="92"/>
                  </a:cubicBezTo>
                  <a:moveTo>
                    <a:pt x="59" y="83"/>
                  </a:moveTo>
                  <a:cubicBezTo>
                    <a:pt x="59" y="82"/>
                    <a:pt x="58" y="81"/>
                    <a:pt x="57" y="80"/>
                  </a:cubicBezTo>
                  <a:cubicBezTo>
                    <a:pt x="57" y="80"/>
                    <a:pt x="56" y="79"/>
                    <a:pt x="56" y="78"/>
                  </a:cubicBezTo>
                  <a:cubicBezTo>
                    <a:pt x="55" y="77"/>
                    <a:pt x="55" y="76"/>
                    <a:pt x="58" y="75"/>
                  </a:cubicBezTo>
                  <a:cubicBezTo>
                    <a:pt x="58" y="76"/>
                    <a:pt x="59" y="78"/>
                    <a:pt x="59" y="79"/>
                  </a:cubicBezTo>
                  <a:cubicBezTo>
                    <a:pt x="59" y="80"/>
                    <a:pt x="59" y="82"/>
                    <a:pt x="59" y="83"/>
                  </a:cubicBezTo>
                  <a:moveTo>
                    <a:pt x="81" y="84"/>
                  </a:moveTo>
                  <a:cubicBezTo>
                    <a:pt x="81" y="83"/>
                    <a:pt x="81" y="83"/>
                    <a:pt x="81" y="82"/>
                  </a:cubicBezTo>
                  <a:cubicBezTo>
                    <a:pt x="80" y="80"/>
                    <a:pt x="81" y="77"/>
                    <a:pt x="82" y="75"/>
                  </a:cubicBezTo>
                  <a:cubicBezTo>
                    <a:pt x="82" y="74"/>
                    <a:pt x="83" y="73"/>
                    <a:pt x="83" y="73"/>
                  </a:cubicBezTo>
                  <a:cubicBezTo>
                    <a:pt x="84" y="73"/>
                    <a:pt x="84" y="76"/>
                    <a:pt x="84" y="77"/>
                  </a:cubicBezTo>
                  <a:cubicBezTo>
                    <a:pt x="84" y="79"/>
                    <a:pt x="83" y="80"/>
                    <a:pt x="82" y="82"/>
                  </a:cubicBezTo>
                  <a:cubicBezTo>
                    <a:pt x="82" y="83"/>
                    <a:pt x="81" y="83"/>
                    <a:pt x="81" y="84"/>
                  </a:cubicBezTo>
                  <a:moveTo>
                    <a:pt x="65" y="215"/>
                  </a:moveTo>
                  <a:cubicBezTo>
                    <a:pt x="64" y="215"/>
                    <a:pt x="62" y="215"/>
                    <a:pt x="61" y="215"/>
                  </a:cubicBezTo>
                  <a:cubicBezTo>
                    <a:pt x="61" y="197"/>
                    <a:pt x="58" y="181"/>
                    <a:pt x="47" y="165"/>
                  </a:cubicBezTo>
                  <a:cubicBezTo>
                    <a:pt x="36" y="149"/>
                    <a:pt x="21" y="136"/>
                    <a:pt x="13" y="118"/>
                  </a:cubicBezTo>
                  <a:cubicBezTo>
                    <a:pt x="0" y="90"/>
                    <a:pt x="4" y="53"/>
                    <a:pt x="24" y="29"/>
                  </a:cubicBezTo>
                  <a:cubicBezTo>
                    <a:pt x="37" y="13"/>
                    <a:pt x="57" y="4"/>
                    <a:pt x="77" y="4"/>
                  </a:cubicBezTo>
                  <a:cubicBezTo>
                    <a:pt x="89" y="4"/>
                    <a:pt x="101" y="7"/>
                    <a:pt x="111" y="13"/>
                  </a:cubicBezTo>
                  <a:cubicBezTo>
                    <a:pt x="144" y="31"/>
                    <a:pt x="145" y="79"/>
                    <a:pt x="133" y="111"/>
                  </a:cubicBezTo>
                  <a:cubicBezTo>
                    <a:pt x="127" y="129"/>
                    <a:pt x="112" y="143"/>
                    <a:pt x="103" y="160"/>
                  </a:cubicBezTo>
                  <a:cubicBezTo>
                    <a:pt x="94" y="176"/>
                    <a:pt x="92" y="194"/>
                    <a:pt x="90" y="212"/>
                  </a:cubicBezTo>
                  <a:cubicBezTo>
                    <a:pt x="89" y="212"/>
                    <a:pt x="89" y="213"/>
                    <a:pt x="89" y="214"/>
                  </a:cubicBezTo>
                  <a:cubicBezTo>
                    <a:pt x="89" y="214"/>
                    <a:pt x="89" y="214"/>
                    <a:pt x="89" y="214"/>
                  </a:cubicBezTo>
                  <a:cubicBezTo>
                    <a:pt x="88" y="214"/>
                    <a:pt x="87" y="214"/>
                    <a:pt x="86" y="214"/>
                  </a:cubicBezTo>
                  <a:cubicBezTo>
                    <a:pt x="86" y="194"/>
                    <a:pt x="89" y="174"/>
                    <a:pt x="90" y="153"/>
                  </a:cubicBezTo>
                  <a:cubicBezTo>
                    <a:pt x="91" y="143"/>
                    <a:pt x="91" y="133"/>
                    <a:pt x="93" y="122"/>
                  </a:cubicBezTo>
                  <a:cubicBezTo>
                    <a:pt x="94" y="116"/>
                    <a:pt x="95" y="110"/>
                    <a:pt x="98" y="106"/>
                  </a:cubicBezTo>
                  <a:cubicBezTo>
                    <a:pt x="100" y="106"/>
                    <a:pt x="101" y="106"/>
                    <a:pt x="102" y="106"/>
                  </a:cubicBezTo>
                  <a:cubicBezTo>
                    <a:pt x="105" y="106"/>
                    <a:pt x="108" y="105"/>
                    <a:pt x="109" y="102"/>
                  </a:cubicBezTo>
                  <a:cubicBezTo>
                    <a:pt x="110" y="100"/>
                    <a:pt x="109" y="96"/>
                    <a:pt x="106" y="96"/>
                  </a:cubicBezTo>
                  <a:cubicBezTo>
                    <a:pt x="106" y="96"/>
                    <a:pt x="106" y="96"/>
                    <a:pt x="106" y="96"/>
                  </a:cubicBezTo>
                  <a:cubicBezTo>
                    <a:pt x="103" y="96"/>
                    <a:pt x="100" y="98"/>
                    <a:pt x="97" y="101"/>
                  </a:cubicBezTo>
                  <a:cubicBezTo>
                    <a:pt x="96" y="100"/>
                    <a:pt x="95" y="98"/>
                    <a:pt x="95" y="97"/>
                  </a:cubicBezTo>
                  <a:cubicBezTo>
                    <a:pt x="100" y="96"/>
                    <a:pt x="105" y="92"/>
                    <a:pt x="107" y="87"/>
                  </a:cubicBezTo>
                  <a:cubicBezTo>
                    <a:pt x="109" y="85"/>
                    <a:pt x="110" y="79"/>
                    <a:pt x="107" y="78"/>
                  </a:cubicBezTo>
                  <a:cubicBezTo>
                    <a:pt x="106" y="77"/>
                    <a:pt x="105" y="77"/>
                    <a:pt x="104" y="77"/>
                  </a:cubicBezTo>
                  <a:cubicBezTo>
                    <a:pt x="98" y="77"/>
                    <a:pt x="93" y="86"/>
                    <a:pt x="92" y="93"/>
                  </a:cubicBezTo>
                  <a:cubicBezTo>
                    <a:pt x="88" y="93"/>
                    <a:pt x="85" y="91"/>
                    <a:pt x="83" y="89"/>
                  </a:cubicBezTo>
                  <a:cubicBezTo>
                    <a:pt x="87" y="85"/>
                    <a:pt x="89" y="79"/>
                    <a:pt x="89" y="75"/>
                  </a:cubicBezTo>
                  <a:cubicBezTo>
                    <a:pt x="89" y="72"/>
                    <a:pt x="87" y="68"/>
                    <a:pt x="84" y="68"/>
                  </a:cubicBezTo>
                  <a:cubicBezTo>
                    <a:pt x="84" y="68"/>
                    <a:pt x="84" y="68"/>
                    <a:pt x="84" y="68"/>
                  </a:cubicBezTo>
                  <a:cubicBezTo>
                    <a:pt x="80" y="68"/>
                    <a:pt x="78" y="72"/>
                    <a:pt x="77" y="75"/>
                  </a:cubicBezTo>
                  <a:cubicBezTo>
                    <a:pt x="76" y="79"/>
                    <a:pt x="76" y="84"/>
                    <a:pt x="78" y="88"/>
                  </a:cubicBezTo>
                  <a:cubicBezTo>
                    <a:pt x="78" y="88"/>
                    <a:pt x="77" y="89"/>
                    <a:pt x="77" y="89"/>
                  </a:cubicBezTo>
                  <a:cubicBezTo>
                    <a:pt x="76" y="90"/>
                    <a:pt x="74" y="91"/>
                    <a:pt x="73" y="91"/>
                  </a:cubicBezTo>
                  <a:cubicBezTo>
                    <a:pt x="70" y="91"/>
                    <a:pt x="66" y="89"/>
                    <a:pt x="63" y="86"/>
                  </a:cubicBezTo>
                  <a:cubicBezTo>
                    <a:pt x="64" y="84"/>
                    <a:pt x="64" y="82"/>
                    <a:pt x="63" y="80"/>
                  </a:cubicBezTo>
                  <a:cubicBezTo>
                    <a:pt x="63" y="76"/>
                    <a:pt x="62" y="72"/>
                    <a:pt x="59" y="70"/>
                  </a:cubicBezTo>
                  <a:cubicBezTo>
                    <a:pt x="58" y="69"/>
                    <a:pt x="57" y="69"/>
                    <a:pt x="56" y="69"/>
                  </a:cubicBezTo>
                  <a:cubicBezTo>
                    <a:pt x="54" y="69"/>
                    <a:pt x="51" y="71"/>
                    <a:pt x="51" y="73"/>
                  </a:cubicBezTo>
                  <a:cubicBezTo>
                    <a:pt x="50" y="78"/>
                    <a:pt x="52" y="81"/>
                    <a:pt x="55" y="84"/>
                  </a:cubicBezTo>
                  <a:cubicBezTo>
                    <a:pt x="56" y="85"/>
                    <a:pt x="57" y="87"/>
                    <a:pt x="58" y="88"/>
                  </a:cubicBezTo>
                  <a:cubicBezTo>
                    <a:pt x="58" y="88"/>
                    <a:pt x="58" y="88"/>
                    <a:pt x="58" y="88"/>
                  </a:cubicBezTo>
                  <a:cubicBezTo>
                    <a:pt x="57" y="92"/>
                    <a:pt x="54" y="93"/>
                    <a:pt x="51" y="94"/>
                  </a:cubicBezTo>
                  <a:cubicBezTo>
                    <a:pt x="47" y="87"/>
                    <a:pt x="42" y="80"/>
                    <a:pt x="36" y="80"/>
                  </a:cubicBezTo>
                  <a:cubicBezTo>
                    <a:pt x="36" y="80"/>
                    <a:pt x="35" y="81"/>
                    <a:pt x="34" y="81"/>
                  </a:cubicBezTo>
                  <a:cubicBezTo>
                    <a:pt x="31" y="82"/>
                    <a:pt x="29" y="86"/>
                    <a:pt x="31" y="89"/>
                  </a:cubicBezTo>
                  <a:cubicBezTo>
                    <a:pt x="33" y="94"/>
                    <a:pt x="39" y="96"/>
                    <a:pt x="44" y="98"/>
                  </a:cubicBezTo>
                  <a:cubicBezTo>
                    <a:pt x="46" y="98"/>
                    <a:pt x="47" y="98"/>
                    <a:pt x="48" y="98"/>
                  </a:cubicBezTo>
                  <a:cubicBezTo>
                    <a:pt x="49" y="99"/>
                    <a:pt x="49" y="100"/>
                    <a:pt x="49" y="101"/>
                  </a:cubicBezTo>
                  <a:cubicBezTo>
                    <a:pt x="58" y="116"/>
                    <a:pt x="63" y="134"/>
                    <a:pt x="66" y="151"/>
                  </a:cubicBezTo>
                  <a:cubicBezTo>
                    <a:pt x="70" y="172"/>
                    <a:pt x="70" y="194"/>
                    <a:pt x="65" y="214"/>
                  </a:cubicBezTo>
                  <a:cubicBezTo>
                    <a:pt x="65" y="214"/>
                    <a:pt x="65" y="215"/>
                    <a:pt x="65" y="215"/>
                  </a:cubicBezTo>
                  <a:moveTo>
                    <a:pt x="78" y="0"/>
                  </a:moveTo>
                  <a:cubicBezTo>
                    <a:pt x="67" y="0"/>
                    <a:pt x="55" y="2"/>
                    <a:pt x="45" y="7"/>
                  </a:cubicBezTo>
                  <a:cubicBezTo>
                    <a:pt x="19" y="19"/>
                    <a:pt x="4" y="47"/>
                    <a:pt x="2" y="74"/>
                  </a:cubicBezTo>
                  <a:cubicBezTo>
                    <a:pt x="0" y="97"/>
                    <a:pt x="6" y="119"/>
                    <a:pt x="20" y="137"/>
                  </a:cubicBezTo>
                  <a:cubicBezTo>
                    <a:pt x="28" y="149"/>
                    <a:pt x="38" y="159"/>
                    <a:pt x="46" y="172"/>
                  </a:cubicBezTo>
                  <a:cubicBezTo>
                    <a:pt x="55" y="185"/>
                    <a:pt x="57" y="200"/>
                    <a:pt x="57" y="215"/>
                  </a:cubicBezTo>
                  <a:cubicBezTo>
                    <a:pt x="56" y="215"/>
                    <a:pt x="56" y="216"/>
                    <a:pt x="56" y="217"/>
                  </a:cubicBezTo>
                  <a:cubicBezTo>
                    <a:pt x="56" y="231"/>
                    <a:pt x="56" y="255"/>
                    <a:pt x="75" y="256"/>
                  </a:cubicBezTo>
                  <a:cubicBezTo>
                    <a:pt x="75" y="256"/>
                    <a:pt x="75" y="256"/>
                    <a:pt x="76" y="256"/>
                  </a:cubicBezTo>
                  <a:cubicBezTo>
                    <a:pt x="94" y="256"/>
                    <a:pt x="93" y="231"/>
                    <a:pt x="93" y="217"/>
                  </a:cubicBezTo>
                  <a:cubicBezTo>
                    <a:pt x="94" y="217"/>
                    <a:pt x="94" y="216"/>
                    <a:pt x="94" y="216"/>
                  </a:cubicBezTo>
                  <a:cubicBezTo>
                    <a:pt x="96" y="194"/>
                    <a:pt x="99" y="173"/>
                    <a:pt x="111" y="154"/>
                  </a:cubicBezTo>
                  <a:cubicBezTo>
                    <a:pt x="121" y="139"/>
                    <a:pt x="133" y="126"/>
                    <a:pt x="139" y="108"/>
                  </a:cubicBezTo>
                  <a:cubicBezTo>
                    <a:pt x="149" y="79"/>
                    <a:pt x="147" y="39"/>
                    <a:pt x="123" y="17"/>
                  </a:cubicBezTo>
                  <a:cubicBezTo>
                    <a:pt x="111" y="5"/>
                    <a:pt x="95" y="0"/>
                    <a:pt x="78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19"/>
            <p:cNvSpPr>
              <a:spLocks noEditPoints="1"/>
            </p:cNvSpPr>
            <p:nvPr/>
          </p:nvSpPr>
          <p:spPr bwMode="auto">
            <a:xfrm>
              <a:off x="3974769" y="3414639"/>
              <a:ext cx="533400" cy="768350"/>
            </a:xfrm>
            <a:custGeom>
              <a:avLst/>
              <a:gdLst>
                <a:gd name="T0" fmla="*/ 117 w 126"/>
                <a:gd name="T1" fmla="*/ 167 h 181"/>
                <a:gd name="T2" fmla="*/ 109 w 126"/>
                <a:gd name="T3" fmla="*/ 177 h 181"/>
                <a:gd name="T4" fmla="*/ 115 w 126"/>
                <a:gd name="T5" fmla="*/ 160 h 181"/>
                <a:gd name="T6" fmla="*/ 117 w 126"/>
                <a:gd name="T7" fmla="*/ 164 h 181"/>
                <a:gd name="T8" fmla="*/ 94 w 126"/>
                <a:gd name="T9" fmla="*/ 165 h 181"/>
                <a:gd name="T10" fmla="*/ 115 w 126"/>
                <a:gd name="T11" fmla="*/ 157 h 181"/>
                <a:gd name="T12" fmla="*/ 36 w 126"/>
                <a:gd name="T13" fmla="*/ 79 h 181"/>
                <a:gd name="T14" fmla="*/ 43 w 126"/>
                <a:gd name="T15" fmla="*/ 79 h 181"/>
                <a:gd name="T16" fmla="*/ 37 w 126"/>
                <a:gd name="T17" fmla="*/ 79 h 181"/>
                <a:gd name="T18" fmla="*/ 57 w 126"/>
                <a:gd name="T19" fmla="*/ 73 h 181"/>
                <a:gd name="T20" fmla="*/ 70 w 126"/>
                <a:gd name="T21" fmla="*/ 68 h 181"/>
                <a:gd name="T22" fmla="*/ 79 w 126"/>
                <a:gd name="T23" fmla="*/ 71 h 181"/>
                <a:gd name="T24" fmla="*/ 105 w 126"/>
                <a:gd name="T25" fmla="*/ 149 h 181"/>
                <a:gd name="T26" fmla="*/ 51 w 126"/>
                <a:gd name="T27" fmla="*/ 82 h 181"/>
                <a:gd name="T28" fmla="*/ 57 w 126"/>
                <a:gd name="T29" fmla="*/ 73 h 181"/>
                <a:gd name="T30" fmla="*/ 85 w 126"/>
                <a:gd name="T31" fmla="*/ 65 h 181"/>
                <a:gd name="T32" fmla="*/ 46 w 126"/>
                <a:gd name="T33" fmla="*/ 66 h 181"/>
                <a:gd name="T34" fmla="*/ 47 w 126"/>
                <a:gd name="T35" fmla="*/ 65 h 181"/>
                <a:gd name="T36" fmla="*/ 63 w 126"/>
                <a:gd name="T37" fmla="*/ 60 h 181"/>
                <a:gd name="T38" fmla="*/ 63 w 126"/>
                <a:gd name="T39" fmla="*/ 56 h 181"/>
                <a:gd name="T40" fmla="*/ 76 w 126"/>
                <a:gd name="T41" fmla="*/ 62 h 181"/>
                <a:gd name="T42" fmla="*/ 79 w 126"/>
                <a:gd name="T43" fmla="*/ 56 h 181"/>
                <a:gd name="T44" fmla="*/ 67 w 126"/>
                <a:gd name="T45" fmla="*/ 127 h 181"/>
                <a:gd name="T46" fmla="*/ 58 w 126"/>
                <a:gd name="T47" fmla="*/ 4 h 181"/>
                <a:gd name="T48" fmla="*/ 102 w 126"/>
                <a:gd name="T49" fmla="*/ 106 h 181"/>
                <a:gd name="T50" fmla="*/ 110 w 126"/>
                <a:gd name="T51" fmla="*/ 147 h 181"/>
                <a:gd name="T52" fmla="*/ 83 w 126"/>
                <a:gd name="T53" fmla="*/ 84 h 181"/>
                <a:gd name="T54" fmla="*/ 85 w 126"/>
                <a:gd name="T55" fmla="*/ 61 h 181"/>
                <a:gd name="T56" fmla="*/ 77 w 126"/>
                <a:gd name="T57" fmla="*/ 65 h 181"/>
                <a:gd name="T58" fmla="*/ 79 w 126"/>
                <a:gd name="T59" fmla="*/ 49 h 181"/>
                <a:gd name="T60" fmla="*/ 67 w 126"/>
                <a:gd name="T61" fmla="*/ 64 h 181"/>
                <a:gd name="T62" fmla="*/ 60 w 126"/>
                <a:gd name="T63" fmla="*/ 50 h 181"/>
                <a:gd name="T64" fmla="*/ 62 w 126"/>
                <a:gd name="T65" fmla="*/ 66 h 181"/>
                <a:gd name="T66" fmla="*/ 51 w 126"/>
                <a:gd name="T67" fmla="*/ 64 h 181"/>
                <a:gd name="T68" fmla="*/ 40 w 126"/>
                <a:gd name="T69" fmla="*/ 64 h 181"/>
                <a:gd name="T70" fmla="*/ 49 w 126"/>
                <a:gd name="T71" fmla="*/ 71 h 181"/>
                <a:gd name="T72" fmla="*/ 31 w 126"/>
                <a:gd name="T73" fmla="*/ 74 h 181"/>
                <a:gd name="T74" fmla="*/ 43 w 126"/>
                <a:gd name="T75" fmla="*/ 82 h 181"/>
                <a:gd name="T76" fmla="*/ 75 w 126"/>
                <a:gd name="T77" fmla="*/ 111 h 181"/>
                <a:gd name="T78" fmla="*/ 91 w 126"/>
                <a:gd name="T79" fmla="*/ 156 h 181"/>
                <a:gd name="T80" fmla="*/ 7 w 126"/>
                <a:gd name="T81" fmla="*/ 80 h 181"/>
                <a:gd name="T82" fmla="*/ 89 w 126"/>
                <a:gd name="T83" fmla="*/ 158 h 181"/>
                <a:gd name="T84" fmla="*/ 114 w 126"/>
                <a:gd name="T85" fmla="*/ 179 h 181"/>
                <a:gd name="T86" fmla="*/ 106 w 126"/>
                <a:gd name="T87" fmla="*/ 99 h 181"/>
                <a:gd name="T88" fmla="*/ 58 w 126"/>
                <a:gd name="T89" fmla="*/ 0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26" h="181">
                  <a:moveTo>
                    <a:pt x="109" y="177"/>
                  </a:moveTo>
                  <a:cubicBezTo>
                    <a:pt x="106" y="177"/>
                    <a:pt x="104" y="176"/>
                    <a:pt x="101" y="174"/>
                  </a:cubicBezTo>
                  <a:cubicBezTo>
                    <a:pt x="107" y="173"/>
                    <a:pt x="111" y="168"/>
                    <a:pt x="117" y="167"/>
                  </a:cubicBezTo>
                  <a:cubicBezTo>
                    <a:pt x="117" y="167"/>
                    <a:pt x="117" y="167"/>
                    <a:pt x="117" y="167"/>
                  </a:cubicBezTo>
                  <a:cubicBezTo>
                    <a:pt x="118" y="171"/>
                    <a:pt x="117" y="174"/>
                    <a:pt x="113" y="176"/>
                  </a:cubicBezTo>
                  <a:cubicBezTo>
                    <a:pt x="112" y="177"/>
                    <a:pt x="110" y="177"/>
                    <a:pt x="109" y="177"/>
                  </a:cubicBezTo>
                  <a:moveTo>
                    <a:pt x="99" y="172"/>
                  </a:moveTo>
                  <a:cubicBezTo>
                    <a:pt x="98" y="171"/>
                    <a:pt x="97" y="169"/>
                    <a:pt x="96" y="167"/>
                  </a:cubicBezTo>
                  <a:cubicBezTo>
                    <a:pt x="102" y="165"/>
                    <a:pt x="109" y="162"/>
                    <a:pt x="115" y="160"/>
                  </a:cubicBezTo>
                  <a:cubicBezTo>
                    <a:pt x="116" y="159"/>
                    <a:pt x="116" y="159"/>
                    <a:pt x="116" y="159"/>
                  </a:cubicBezTo>
                  <a:cubicBezTo>
                    <a:pt x="116" y="161"/>
                    <a:pt x="117" y="162"/>
                    <a:pt x="117" y="164"/>
                  </a:cubicBezTo>
                  <a:cubicBezTo>
                    <a:pt x="117" y="164"/>
                    <a:pt x="117" y="164"/>
                    <a:pt x="117" y="164"/>
                  </a:cubicBezTo>
                  <a:cubicBezTo>
                    <a:pt x="111" y="165"/>
                    <a:pt x="106" y="170"/>
                    <a:pt x="100" y="171"/>
                  </a:cubicBezTo>
                  <a:cubicBezTo>
                    <a:pt x="100" y="171"/>
                    <a:pt x="100" y="172"/>
                    <a:pt x="99" y="172"/>
                  </a:cubicBezTo>
                  <a:moveTo>
                    <a:pt x="94" y="165"/>
                  </a:moveTo>
                  <a:cubicBezTo>
                    <a:pt x="93" y="163"/>
                    <a:pt x="93" y="161"/>
                    <a:pt x="92" y="159"/>
                  </a:cubicBezTo>
                  <a:cubicBezTo>
                    <a:pt x="99" y="157"/>
                    <a:pt x="105" y="153"/>
                    <a:pt x="111" y="150"/>
                  </a:cubicBezTo>
                  <a:cubicBezTo>
                    <a:pt x="112" y="152"/>
                    <a:pt x="114" y="154"/>
                    <a:pt x="115" y="157"/>
                  </a:cubicBezTo>
                  <a:cubicBezTo>
                    <a:pt x="114" y="157"/>
                    <a:pt x="114" y="157"/>
                    <a:pt x="114" y="157"/>
                  </a:cubicBezTo>
                  <a:cubicBezTo>
                    <a:pt x="107" y="160"/>
                    <a:pt x="101" y="162"/>
                    <a:pt x="94" y="165"/>
                  </a:cubicBezTo>
                  <a:moveTo>
                    <a:pt x="36" y="79"/>
                  </a:moveTo>
                  <a:cubicBezTo>
                    <a:pt x="34" y="79"/>
                    <a:pt x="33" y="78"/>
                    <a:pt x="34" y="76"/>
                  </a:cubicBezTo>
                  <a:cubicBezTo>
                    <a:pt x="34" y="76"/>
                    <a:pt x="35" y="76"/>
                    <a:pt x="35" y="76"/>
                  </a:cubicBezTo>
                  <a:cubicBezTo>
                    <a:pt x="37" y="76"/>
                    <a:pt x="40" y="77"/>
                    <a:pt x="43" y="79"/>
                  </a:cubicBezTo>
                  <a:cubicBezTo>
                    <a:pt x="41" y="79"/>
                    <a:pt x="41" y="79"/>
                    <a:pt x="41" y="79"/>
                  </a:cubicBezTo>
                  <a:cubicBezTo>
                    <a:pt x="41" y="79"/>
                    <a:pt x="40" y="79"/>
                    <a:pt x="39" y="79"/>
                  </a:cubicBezTo>
                  <a:cubicBezTo>
                    <a:pt x="38" y="79"/>
                    <a:pt x="38" y="79"/>
                    <a:pt x="37" y="79"/>
                  </a:cubicBezTo>
                  <a:cubicBezTo>
                    <a:pt x="37" y="79"/>
                    <a:pt x="36" y="79"/>
                    <a:pt x="36" y="79"/>
                  </a:cubicBezTo>
                  <a:cubicBezTo>
                    <a:pt x="36" y="79"/>
                    <a:pt x="36" y="79"/>
                    <a:pt x="36" y="79"/>
                  </a:cubicBezTo>
                  <a:moveTo>
                    <a:pt x="57" y="73"/>
                  </a:moveTo>
                  <a:cubicBezTo>
                    <a:pt x="58" y="73"/>
                    <a:pt x="58" y="73"/>
                    <a:pt x="59" y="72"/>
                  </a:cubicBezTo>
                  <a:cubicBezTo>
                    <a:pt x="62" y="72"/>
                    <a:pt x="64" y="69"/>
                    <a:pt x="66" y="67"/>
                  </a:cubicBezTo>
                  <a:cubicBezTo>
                    <a:pt x="67" y="67"/>
                    <a:pt x="69" y="68"/>
                    <a:pt x="70" y="68"/>
                  </a:cubicBezTo>
                  <a:cubicBezTo>
                    <a:pt x="72" y="68"/>
                    <a:pt x="73" y="67"/>
                    <a:pt x="74" y="67"/>
                  </a:cubicBezTo>
                  <a:cubicBezTo>
                    <a:pt x="74" y="68"/>
                    <a:pt x="75" y="68"/>
                    <a:pt x="75" y="69"/>
                  </a:cubicBezTo>
                  <a:cubicBezTo>
                    <a:pt x="76" y="70"/>
                    <a:pt x="77" y="70"/>
                    <a:pt x="79" y="71"/>
                  </a:cubicBezTo>
                  <a:cubicBezTo>
                    <a:pt x="78" y="74"/>
                    <a:pt x="79" y="77"/>
                    <a:pt x="79" y="81"/>
                  </a:cubicBezTo>
                  <a:cubicBezTo>
                    <a:pt x="81" y="88"/>
                    <a:pt x="84" y="96"/>
                    <a:pt x="87" y="103"/>
                  </a:cubicBezTo>
                  <a:cubicBezTo>
                    <a:pt x="94" y="118"/>
                    <a:pt x="99" y="134"/>
                    <a:pt x="105" y="149"/>
                  </a:cubicBezTo>
                  <a:cubicBezTo>
                    <a:pt x="103" y="151"/>
                    <a:pt x="100" y="152"/>
                    <a:pt x="97" y="154"/>
                  </a:cubicBezTo>
                  <a:cubicBezTo>
                    <a:pt x="94" y="140"/>
                    <a:pt x="88" y="126"/>
                    <a:pt x="80" y="114"/>
                  </a:cubicBezTo>
                  <a:cubicBezTo>
                    <a:pt x="72" y="102"/>
                    <a:pt x="63" y="90"/>
                    <a:pt x="51" y="82"/>
                  </a:cubicBezTo>
                  <a:cubicBezTo>
                    <a:pt x="51" y="81"/>
                    <a:pt x="50" y="80"/>
                    <a:pt x="49" y="80"/>
                  </a:cubicBezTo>
                  <a:cubicBezTo>
                    <a:pt x="51" y="78"/>
                    <a:pt x="52" y="75"/>
                    <a:pt x="52" y="72"/>
                  </a:cubicBezTo>
                  <a:cubicBezTo>
                    <a:pt x="54" y="72"/>
                    <a:pt x="56" y="73"/>
                    <a:pt x="57" y="73"/>
                  </a:cubicBezTo>
                  <a:moveTo>
                    <a:pt x="84" y="67"/>
                  </a:moveTo>
                  <a:cubicBezTo>
                    <a:pt x="84" y="66"/>
                    <a:pt x="84" y="66"/>
                    <a:pt x="84" y="66"/>
                  </a:cubicBezTo>
                  <a:cubicBezTo>
                    <a:pt x="84" y="65"/>
                    <a:pt x="85" y="65"/>
                    <a:pt x="85" y="65"/>
                  </a:cubicBezTo>
                  <a:cubicBezTo>
                    <a:pt x="85" y="65"/>
                    <a:pt x="85" y="66"/>
                    <a:pt x="84" y="67"/>
                  </a:cubicBezTo>
                  <a:moveTo>
                    <a:pt x="49" y="67"/>
                  </a:moveTo>
                  <a:cubicBezTo>
                    <a:pt x="48" y="67"/>
                    <a:pt x="47" y="67"/>
                    <a:pt x="46" y="66"/>
                  </a:cubicBezTo>
                  <a:cubicBezTo>
                    <a:pt x="46" y="66"/>
                    <a:pt x="45" y="66"/>
                    <a:pt x="45" y="66"/>
                  </a:cubicBezTo>
                  <a:cubicBezTo>
                    <a:pt x="43" y="65"/>
                    <a:pt x="43" y="64"/>
                    <a:pt x="45" y="63"/>
                  </a:cubicBezTo>
                  <a:cubicBezTo>
                    <a:pt x="46" y="63"/>
                    <a:pt x="46" y="64"/>
                    <a:pt x="47" y="65"/>
                  </a:cubicBezTo>
                  <a:cubicBezTo>
                    <a:pt x="48" y="66"/>
                    <a:pt x="48" y="67"/>
                    <a:pt x="49" y="67"/>
                  </a:cubicBezTo>
                  <a:moveTo>
                    <a:pt x="63" y="61"/>
                  </a:moveTo>
                  <a:cubicBezTo>
                    <a:pt x="63" y="60"/>
                    <a:pt x="63" y="60"/>
                    <a:pt x="63" y="60"/>
                  </a:cubicBezTo>
                  <a:cubicBezTo>
                    <a:pt x="62" y="59"/>
                    <a:pt x="61" y="57"/>
                    <a:pt x="61" y="55"/>
                  </a:cubicBezTo>
                  <a:cubicBezTo>
                    <a:pt x="61" y="54"/>
                    <a:pt x="61" y="53"/>
                    <a:pt x="62" y="53"/>
                  </a:cubicBezTo>
                  <a:cubicBezTo>
                    <a:pt x="62" y="53"/>
                    <a:pt x="63" y="55"/>
                    <a:pt x="63" y="56"/>
                  </a:cubicBezTo>
                  <a:cubicBezTo>
                    <a:pt x="64" y="57"/>
                    <a:pt x="64" y="58"/>
                    <a:pt x="64" y="60"/>
                  </a:cubicBezTo>
                  <a:cubicBezTo>
                    <a:pt x="64" y="60"/>
                    <a:pt x="63" y="61"/>
                    <a:pt x="63" y="61"/>
                  </a:cubicBezTo>
                  <a:moveTo>
                    <a:pt x="76" y="62"/>
                  </a:moveTo>
                  <a:cubicBezTo>
                    <a:pt x="76" y="59"/>
                    <a:pt x="77" y="57"/>
                    <a:pt x="78" y="54"/>
                  </a:cubicBezTo>
                  <a:cubicBezTo>
                    <a:pt x="78" y="53"/>
                    <a:pt x="78" y="53"/>
                    <a:pt x="78" y="53"/>
                  </a:cubicBezTo>
                  <a:cubicBezTo>
                    <a:pt x="79" y="53"/>
                    <a:pt x="79" y="55"/>
                    <a:pt x="79" y="56"/>
                  </a:cubicBezTo>
                  <a:cubicBezTo>
                    <a:pt x="79" y="58"/>
                    <a:pt x="78" y="60"/>
                    <a:pt x="76" y="62"/>
                  </a:cubicBezTo>
                  <a:moveTo>
                    <a:pt x="91" y="156"/>
                  </a:moveTo>
                  <a:cubicBezTo>
                    <a:pt x="86" y="144"/>
                    <a:pt x="79" y="134"/>
                    <a:pt x="67" y="127"/>
                  </a:cubicBezTo>
                  <a:cubicBezTo>
                    <a:pt x="54" y="120"/>
                    <a:pt x="40" y="115"/>
                    <a:pt x="28" y="106"/>
                  </a:cubicBezTo>
                  <a:cubicBezTo>
                    <a:pt x="11" y="91"/>
                    <a:pt x="2" y="65"/>
                    <a:pt x="8" y="42"/>
                  </a:cubicBezTo>
                  <a:cubicBezTo>
                    <a:pt x="13" y="20"/>
                    <a:pt x="35" y="4"/>
                    <a:pt x="58" y="4"/>
                  </a:cubicBezTo>
                  <a:cubicBezTo>
                    <a:pt x="59" y="4"/>
                    <a:pt x="60" y="4"/>
                    <a:pt x="61" y="4"/>
                  </a:cubicBezTo>
                  <a:cubicBezTo>
                    <a:pt x="90" y="6"/>
                    <a:pt x="105" y="38"/>
                    <a:pt x="107" y="63"/>
                  </a:cubicBezTo>
                  <a:cubicBezTo>
                    <a:pt x="109" y="78"/>
                    <a:pt x="103" y="91"/>
                    <a:pt x="102" y="106"/>
                  </a:cubicBezTo>
                  <a:cubicBezTo>
                    <a:pt x="101" y="119"/>
                    <a:pt x="106" y="133"/>
                    <a:pt x="110" y="145"/>
                  </a:cubicBezTo>
                  <a:cubicBezTo>
                    <a:pt x="110" y="146"/>
                    <a:pt x="110" y="146"/>
                    <a:pt x="110" y="147"/>
                  </a:cubicBezTo>
                  <a:cubicBezTo>
                    <a:pt x="110" y="147"/>
                    <a:pt x="110" y="147"/>
                    <a:pt x="110" y="147"/>
                  </a:cubicBezTo>
                  <a:cubicBezTo>
                    <a:pt x="109" y="147"/>
                    <a:pt x="109" y="148"/>
                    <a:pt x="108" y="148"/>
                  </a:cubicBezTo>
                  <a:cubicBezTo>
                    <a:pt x="102" y="134"/>
                    <a:pt x="97" y="120"/>
                    <a:pt x="91" y="105"/>
                  </a:cubicBezTo>
                  <a:cubicBezTo>
                    <a:pt x="89" y="98"/>
                    <a:pt x="86" y="91"/>
                    <a:pt x="83" y="84"/>
                  </a:cubicBezTo>
                  <a:cubicBezTo>
                    <a:pt x="82" y="79"/>
                    <a:pt x="81" y="75"/>
                    <a:pt x="82" y="71"/>
                  </a:cubicBezTo>
                  <a:cubicBezTo>
                    <a:pt x="86" y="70"/>
                    <a:pt x="89" y="68"/>
                    <a:pt x="88" y="65"/>
                  </a:cubicBezTo>
                  <a:cubicBezTo>
                    <a:pt x="88" y="63"/>
                    <a:pt x="87" y="61"/>
                    <a:pt x="85" y="61"/>
                  </a:cubicBezTo>
                  <a:cubicBezTo>
                    <a:pt x="85" y="61"/>
                    <a:pt x="85" y="61"/>
                    <a:pt x="84" y="61"/>
                  </a:cubicBezTo>
                  <a:cubicBezTo>
                    <a:pt x="82" y="62"/>
                    <a:pt x="81" y="65"/>
                    <a:pt x="80" y="68"/>
                  </a:cubicBezTo>
                  <a:cubicBezTo>
                    <a:pt x="79" y="67"/>
                    <a:pt x="78" y="67"/>
                    <a:pt x="77" y="65"/>
                  </a:cubicBezTo>
                  <a:cubicBezTo>
                    <a:pt x="80" y="63"/>
                    <a:pt x="82" y="59"/>
                    <a:pt x="82" y="55"/>
                  </a:cubicBezTo>
                  <a:cubicBezTo>
                    <a:pt x="82" y="53"/>
                    <a:pt x="82" y="49"/>
                    <a:pt x="79" y="49"/>
                  </a:cubicBezTo>
                  <a:cubicBezTo>
                    <a:pt x="79" y="49"/>
                    <a:pt x="79" y="49"/>
                    <a:pt x="79" y="49"/>
                  </a:cubicBezTo>
                  <a:cubicBezTo>
                    <a:pt x="73" y="50"/>
                    <a:pt x="72" y="58"/>
                    <a:pt x="73" y="64"/>
                  </a:cubicBezTo>
                  <a:cubicBezTo>
                    <a:pt x="72" y="64"/>
                    <a:pt x="71" y="65"/>
                    <a:pt x="70" y="65"/>
                  </a:cubicBezTo>
                  <a:cubicBezTo>
                    <a:pt x="69" y="65"/>
                    <a:pt x="68" y="64"/>
                    <a:pt x="67" y="64"/>
                  </a:cubicBezTo>
                  <a:cubicBezTo>
                    <a:pt x="68" y="60"/>
                    <a:pt x="67" y="56"/>
                    <a:pt x="66" y="53"/>
                  </a:cubicBezTo>
                  <a:cubicBezTo>
                    <a:pt x="65" y="51"/>
                    <a:pt x="64" y="49"/>
                    <a:pt x="62" y="49"/>
                  </a:cubicBezTo>
                  <a:cubicBezTo>
                    <a:pt x="61" y="49"/>
                    <a:pt x="61" y="50"/>
                    <a:pt x="60" y="50"/>
                  </a:cubicBezTo>
                  <a:cubicBezTo>
                    <a:pt x="58" y="51"/>
                    <a:pt x="58" y="54"/>
                    <a:pt x="58" y="56"/>
                  </a:cubicBezTo>
                  <a:cubicBezTo>
                    <a:pt x="59" y="60"/>
                    <a:pt x="60" y="63"/>
                    <a:pt x="63" y="65"/>
                  </a:cubicBezTo>
                  <a:cubicBezTo>
                    <a:pt x="63" y="65"/>
                    <a:pt x="63" y="66"/>
                    <a:pt x="62" y="66"/>
                  </a:cubicBezTo>
                  <a:cubicBezTo>
                    <a:pt x="62" y="68"/>
                    <a:pt x="60" y="69"/>
                    <a:pt x="57" y="69"/>
                  </a:cubicBezTo>
                  <a:cubicBezTo>
                    <a:pt x="56" y="69"/>
                    <a:pt x="54" y="69"/>
                    <a:pt x="52" y="69"/>
                  </a:cubicBezTo>
                  <a:cubicBezTo>
                    <a:pt x="52" y="67"/>
                    <a:pt x="51" y="66"/>
                    <a:pt x="51" y="64"/>
                  </a:cubicBezTo>
                  <a:cubicBezTo>
                    <a:pt x="49" y="62"/>
                    <a:pt x="47" y="59"/>
                    <a:pt x="44" y="59"/>
                  </a:cubicBezTo>
                  <a:cubicBezTo>
                    <a:pt x="44" y="59"/>
                    <a:pt x="44" y="59"/>
                    <a:pt x="43" y="59"/>
                  </a:cubicBezTo>
                  <a:cubicBezTo>
                    <a:pt x="41" y="59"/>
                    <a:pt x="39" y="62"/>
                    <a:pt x="40" y="64"/>
                  </a:cubicBezTo>
                  <a:cubicBezTo>
                    <a:pt x="41" y="67"/>
                    <a:pt x="43" y="69"/>
                    <a:pt x="46" y="70"/>
                  </a:cubicBezTo>
                  <a:cubicBezTo>
                    <a:pt x="47" y="70"/>
                    <a:pt x="48" y="71"/>
                    <a:pt x="49" y="71"/>
                  </a:cubicBezTo>
                  <a:cubicBezTo>
                    <a:pt x="49" y="71"/>
                    <a:pt x="49" y="71"/>
                    <a:pt x="49" y="71"/>
                  </a:cubicBezTo>
                  <a:cubicBezTo>
                    <a:pt x="49" y="74"/>
                    <a:pt x="48" y="76"/>
                    <a:pt x="46" y="78"/>
                  </a:cubicBezTo>
                  <a:cubicBezTo>
                    <a:pt x="43" y="75"/>
                    <a:pt x="38" y="73"/>
                    <a:pt x="35" y="73"/>
                  </a:cubicBezTo>
                  <a:cubicBezTo>
                    <a:pt x="33" y="73"/>
                    <a:pt x="32" y="73"/>
                    <a:pt x="31" y="74"/>
                  </a:cubicBezTo>
                  <a:cubicBezTo>
                    <a:pt x="29" y="75"/>
                    <a:pt x="29" y="79"/>
                    <a:pt x="31" y="81"/>
                  </a:cubicBezTo>
                  <a:cubicBezTo>
                    <a:pt x="33" y="82"/>
                    <a:pt x="36" y="83"/>
                    <a:pt x="38" y="83"/>
                  </a:cubicBezTo>
                  <a:cubicBezTo>
                    <a:pt x="40" y="83"/>
                    <a:pt x="42" y="82"/>
                    <a:pt x="43" y="82"/>
                  </a:cubicBezTo>
                  <a:cubicBezTo>
                    <a:pt x="44" y="82"/>
                    <a:pt x="45" y="82"/>
                    <a:pt x="46" y="81"/>
                  </a:cubicBezTo>
                  <a:cubicBezTo>
                    <a:pt x="46" y="82"/>
                    <a:pt x="47" y="82"/>
                    <a:pt x="47" y="83"/>
                  </a:cubicBezTo>
                  <a:cubicBezTo>
                    <a:pt x="58" y="90"/>
                    <a:pt x="67" y="101"/>
                    <a:pt x="75" y="111"/>
                  </a:cubicBezTo>
                  <a:cubicBezTo>
                    <a:pt x="84" y="124"/>
                    <a:pt x="90" y="139"/>
                    <a:pt x="94" y="154"/>
                  </a:cubicBezTo>
                  <a:cubicBezTo>
                    <a:pt x="94" y="155"/>
                    <a:pt x="94" y="155"/>
                    <a:pt x="94" y="155"/>
                  </a:cubicBezTo>
                  <a:cubicBezTo>
                    <a:pt x="93" y="155"/>
                    <a:pt x="92" y="156"/>
                    <a:pt x="91" y="156"/>
                  </a:cubicBezTo>
                  <a:moveTo>
                    <a:pt x="58" y="0"/>
                  </a:moveTo>
                  <a:cubicBezTo>
                    <a:pt x="41" y="0"/>
                    <a:pt x="25" y="9"/>
                    <a:pt x="15" y="21"/>
                  </a:cubicBezTo>
                  <a:cubicBezTo>
                    <a:pt x="1" y="37"/>
                    <a:pt x="0" y="60"/>
                    <a:pt x="7" y="80"/>
                  </a:cubicBezTo>
                  <a:cubicBezTo>
                    <a:pt x="13" y="96"/>
                    <a:pt x="24" y="108"/>
                    <a:pt x="39" y="117"/>
                  </a:cubicBezTo>
                  <a:cubicBezTo>
                    <a:pt x="48" y="122"/>
                    <a:pt x="59" y="126"/>
                    <a:pt x="68" y="131"/>
                  </a:cubicBezTo>
                  <a:cubicBezTo>
                    <a:pt x="78" y="138"/>
                    <a:pt x="84" y="147"/>
                    <a:pt x="89" y="158"/>
                  </a:cubicBezTo>
                  <a:cubicBezTo>
                    <a:pt x="88" y="158"/>
                    <a:pt x="88" y="159"/>
                    <a:pt x="88" y="159"/>
                  </a:cubicBezTo>
                  <a:cubicBezTo>
                    <a:pt x="92" y="167"/>
                    <a:pt x="99" y="181"/>
                    <a:pt x="109" y="181"/>
                  </a:cubicBezTo>
                  <a:cubicBezTo>
                    <a:pt x="110" y="181"/>
                    <a:pt x="112" y="180"/>
                    <a:pt x="114" y="179"/>
                  </a:cubicBezTo>
                  <a:cubicBezTo>
                    <a:pt x="126" y="174"/>
                    <a:pt x="118" y="157"/>
                    <a:pt x="114" y="148"/>
                  </a:cubicBezTo>
                  <a:cubicBezTo>
                    <a:pt x="114" y="147"/>
                    <a:pt x="114" y="147"/>
                    <a:pt x="114" y="146"/>
                  </a:cubicBezTo>
                  <a:cubicBezTo>
                    <a:pt x="108" y="131"/>
                    <a:pt x="104" y="116"/>
                    <a:pt x="106" y="99"/>
                  </a:cubicBezTo>
                  <a:cubicBezTo>
                    <a:pt x="108" y="86"/>
                    <a:pt x="112" y="73"/>
                    <a:pt x="110" y="59"/>
                  </a:cubicBezTo>
                  <a:cubicBezTo>
                    <a:pt x="108" y="37"/>
                    <a:pt x="94" y="10"/>
                    <a:pt x="71" y="2"/>
                  </a:cubicBezTo>
                  <a:cubicBezTo>
                    <a:pt x="67" y="1"/>
                    <a:pt x="62" y="0"/>
                    <a:pt x="58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20"/>
            <p:cNvSpPr>
              <a:spLocks noEditPoints="1"/>
            </p:cNvSpPr>
            <p:nvPr/>
          </p:nvSpPr>
          <p:spPr bwMode="auto">
            <a:xfrm>
              <a:off x="10008856" y="2330377"/>
              <a:ext cx="322263" cy="457200"/>
            </a:xfrm>
            <a:custGeom>
              <a:avLst/>
              <a:gdLst>
                <a:gd name="T0" fmla="*/ 71 w 76"/>
                <a:gd name="T1" fmla="*/ 100 h 108"/>
                <a:gd name="T2" fmla="*/ 65 w 76"/>
                <a:gd name="T3" fmla="*/ 107 h 108"/>
                <a:gd name="T4" fmla="*/ 69 w 76"/>
                <a:gd name="T5" fmla="*/ 96 h 108"/>
                <a:gd name="T6" fmla="*/ 70 w 76"/>
                <a:gd name="T7" fmla="*/ 99 h 108"/>
                <a:gd name="T8" fmla="*/ 57 w 76"/>
                <a:gd name="T9" fmla="*/ 99 h 108"/>
                <a:gd name="T10" fmla="*/ 69 w 76"/>
                <a:gd name="T11" fmla="*/ 94 h 108"/>
                <a:gd name="T12" fmla="*/ 22 w 76"/>
                <a:gd name="T13" fmla="*/ 47 h 108"/>
                <a:gd name="T14" fmla="*/ 26 w 76"/>
                <a:gd name="T15" fmla="*/ 47 h 108"/>
                <a:gd name="T16" fmla="*/ 22 w 76"/>
                <a:gd name="T17" fmla="*/ 48 h 108"/>
                <a:gd name="T18" fmla="*/ 34 w 76"/>
                <a:gd name="T19" fmla="*/ 44 h 108"/>
                <a:gd name="T20" fmla="*/ 42 w 76"/>
                <a:gd name="T21" fmla="*/ 40 h 108"/>
                <a:gd name="T22" fmla="*/ 47 w 76"/>
                <a:gd name="T23" fmla="*/ 42 h 108"/>
                <a:gd name="T24" fmla="*/ 63 w 76"/>
                <a:gd name="T25" fmla="*/ 90 h 108"/>
                <a:gd name="T26" fmla="*/ 31 w 76"/>
                <a:gd name="T27" fmla="*/ 49 h 108"/>
                <a:gd name="T28" fmla="*/ 34 w 76"/>
                <a:gd name="T29" fmla="*/ 44 h 108"/>
                <a:gd name="T30" fmla="*/ 51 w 76"/>
                <a:gd name="T31" fmla="*/ 39 h 108"/>
                <a:gd name="T32" fmla="*/ 28 w 76"/>
                <a:gd name="T33" fmla="*/ 40 h 108"/>
                <a:gd name="T34" fmla="*/ 28 w 76"/>
                <a:gd name="T35" fmla="*/ 39 h 108"/>
                <a:gd name="T36" fmla="*/ 38 w 76"/>
                <a:gd name="T37" fmla="*/ 36 h 108"/>
                <a:gd name="T38" fmla="*/ 38 w 76"/>
                <a:gd name="T39" fmla="*/ 33 h 108"/>
                <a:gd name="T40" fmla="*/ 46 w 76"/>
                <a:gd name="T41" fmla="*/ 37 h 108"/>
                <a:gd name="T42" fmla="*/ 48 w 76"/>
                <a:gd name="T43" fmla="*/ 34 h 108"/>
                <a:gd name="T44" fmla="*/ 40 w 76"/>
                <a:gd name="T45" fmla="*/ 76 h 108"/>
                <a:gd name="T46" fmla="*/ 35 w 76"/>
                <a:gd name="T47" fmla="*/ 2 h 108"/>
                <a:gd name="T48" fmla="*/ 62 w 76"/>
                <a:gd name="T49" fmla="*/ 63 h 108"/>
                <a:gd name="T50" fmla="*/ 66 w 76"/>
                <a:gd name="T51" fmla="*/ 88 h 108"/>
                <a:gd name="T52" fmla="*/ 50 w 76"/>
                <a:gd name="T53" fmla="*/ 50 h 108"/>
                <a:gd name="T54" fmla="*/ 51 w 76"/>
                <a:gd name="T55" fmla="*/ 37 h 108"/>
                <a:gd name="T56" fmla="*/ 46 w 76"/>
                <a:gd name="T57" fmla="*/ 39 h 108"/>
                <a:gd name="T58" fmla="*/ 47 w 76"/>
                <a:gd name="T59" fmla="*/ 29 h 108"/>
                <a:gd name="T60" fmla="*/ 40 w 76"/>
                <a:gd name="T61" fmla="*/ 38 h 108"/>
                <a:gd name="T62" fmla="*/ 36 w 76"/>
                <a:gd name="T63" fmla="*/ 30 h 108"/>
                <a:gd name="T64" fmla="*/ 38 w 76"/>
                <a:gd name="T65" fmla="*/ 40 h 108"/>
                <a:gd name="T66" fmla="*/ 30 w 76"/>
                <a:gd name="T67" fmla="*/ 39 h 108"/>
                <a:gd name="T68" fmla="*/ 24 w 76"/>
                <a:gd name="T69" fmla="*/ 38 h 108"/>
                <a:gd name="T70" fmla="*/ 30 w 76"/>
                <a:gd name="T71" fmla="*/ 43 h 108"/>
                <a:gd name="T72" fmla="*/ 19 w 76"/>
                <a:gd name="T73" fmla="*/ 44 h 108"/>
                <a:gd name="T74" fmla="*/ 26 w 76"/>
                <a:gd name="T75" fmla="*/ 49 h 108"/>
                <a:gd name="T76" fmla="*/ 45 w 76"/>
                <a:gd name="T77" fmla="*/ 67 h 108"/>
                <a:gd name="T78" fmla="*/ 55 w 76"/>
                <a:gd name="T79" fmla="*/ 94 h 108"/>
                <a:gd name="T80" fmla="*/ 4 w 76"/>
                <a:gd name="T81" fmla="*/ 48 h 108"/>
                <a:gd name="T82" fmla="*/ 53 w 76"/>
                <a:gd name="T83" fmla="*/ 95 h 108"/>
                <a:gd name="T84" fmla="*/ 68 w 76"/>
                <a:gd name="T85" fmla="*/ 108 h 108"/>
                <a:gd name="T86" fmla="*/ 64 w 76"/>
                <a:gd name="T87" fmla="*/ 59 h 108"/>
                <a:gd name="T88" fmla="*/ 35 w 76"/>
                <a:gd name="T89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76" h="108">
                  <a:moveTo>
                    <a:pt x="65" y="107"/>
                  </a:moveTo>
                  <a:cubicBezTo>
                    <a:pt x="64" y="107"/>
                    <a:pt x="62" y="106"/>
                    <a:pt x="61" y="105"/>
                  </a:cubicBezTo>
                  <a:cubicBezTo>
                    <a:pt x="64" y="104"/>
                    <a:pt x="67" y="101"/>
                    <a:pt x="71" y="100"/>
                  </a:cubicBezTo>
                  <a:cubicBezTo>
                    <a:pt x="71" y="100"/>
                    <a:pt x="71" y="100"/>
                    <a:pt x="71" y="100"/>
                  </a:cubicBezTo>
                  <a:cubicBezTo>
                    <a:pt x="71" y="103"/>
                    <a:pt x="70" y="104"/>
                    <a:pt x="68" y="106"/>
                  </a:cubicBezTo>
                  <a:cubicBezTo>
                    <a:pt x="67" y="106"/>
                    <a:pt x="66" y="107"/>
                    <a:pt x="65" y="107"/>
                  </a:cubicBezTo>
                  <a:moveTo>
                    <a:pt x="60" y="103"/>
                  </a:moveTo>
                  <a:cubicBezTo>
                    <a:pt x="59" y="102"/>
                    <a:pt x="58" y="101"/>
                    <a:pt x="58" y="101"/>
                  </a:cubicBezTo>
                  <a:cubicBezTo>
                    <a:pt x="62" y="99"/>
                    <a:pt x="66" y="97"/>
                    <a:pt x="69" y="96"/>
                  </a:cubicBezTo>
                  <a:cubicBezTo>
                    <a:pt x="70" y="96"/>
                    <a:pt x="70" y="96"/>
                    <a:pt x="70" y="96"/>
                  </a:cubicBezTo>
                  <a:cubicBezTo>
                    <a:pt x="70" y="97"/>
                    <a:pt x="70" y="98"/>
                    <a:pt x="70" y="99"/>
                  </a:cubicBezTo>
                  <a:cubicBezTo>
                    <a:pt x="70" y="99"/>
                    <a:pt x="70" y="99"/>
                    <a:pt x="70" y="99"/>
                  </a:cubicBezTo>
                  <a:cubicBezTo>
                    <a:pt x="67" y="99"/>
                    <a:pt x="64" y="102"/>
                    <a:pt x="60" y="103"/>
                  </a:cubicBezTo>
                  <a:cubicBezTo>
                    <a:pt x="60" y="103"/>
                    <a:pt x="60" y="103"/>
                    <a:pt x="60" y="103"/>
                  </a:cubicBezTo>
                  <a:moveTo>
                    <a:pt x="57" y="99"/>
                  </a:moveTo>
                  <a:cubicBezTo>
                    <a:pt x="56" y="98"/>
                    <a:pt x="56" y="97"/>
                    <a:pt x="55" y="96"/>
                  </a:cubicBezTo>
                  <a:cubicBezTo>
                    <a:pt x="59" y="94"/>
                    <a:pt x="63" y="92"/>
                    <a:pt x="67" y="90"/>
                  </a:cubicBezTo>
                  <a:cubicBezTo>
                    <a:pt x="68" y="91"/>
                    <a:pt x="68" y="93"/>
                    <a:pt x="69" y="94"/>
                  </a:cubicBezTo>
                  <a:cubicBezTo>
                    <a:pt x="68" y="94"/>
                    <a:pt x="68" y="94"/>
                    <a:pt x="68" y="94"/>
                  </a:cubicBezTo>
                  <a:cubicBezTo>
                    <a:pt x="65" y="96"/>
                    <a:pt x="61" y="97"/>
                    <a:pt x="57" y="99"/>
                  </a:cubicBezTo>
                  <a:moveTo>
                    <a:pt x="22" y="47"/>
                  </a:moveTo>
                  <a:cubicBezTo>
                    <a:pt x="20" y="47"/>
                    <a:pt x="20" y="47"/>
                    <a:pt x="20" y="46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2" y="45"/>
                    <a:pt x="24" y="46"/>
                    <a:pt x="26" y="47"/>
                  </a:cubicBezTo>
                  <a:cubicBezTo>
                    <a:pt x="25" y="47"/>
                    <a:pt x="25" y="47"/>
                    <a:pt x="25" y="47"/>
                  </a:cubicBezTo>
                  <a:cubicBezTo>
                    <a:pt x="24" y="48"/>
                    <a:pt x="24" y="48"/>
                    <a:pt x="23" y="48"/>
                  </a:cubicBezTo>
                  <a:cubicBezTo>
                    <a:pt x="23" y="48"/>
                    <a:pt x="23" y="48"/>
                    <a:pt x="22" y="48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47"/>
                    <a:pt x="22" y="47"/>
                    <a:pt x="22" y="47"/>
                  </a:cubicBezTo>
                  <a:moveTo>
                    <a:pt x="34" y="44"/>
                  </a:moveTo>
                  <a:cubicBezTo>
                    <a:pt x="35" y="44"/>
                    <a:pt x="35" y="43"/>
                    <a:pt x="36" y="43"/>
                  </a:cubicBezTo>
                  <a:cubicBezTo>
                    <a:pt x="37" y="43"/>
                    <a:pt x="39" y="42"/>
                    <a:pt x="39" y="40"/>
                  </a:cubicBezTo>
                  <a:cubicBezTo>
                    <a:pt x="40" y="40"/>
                    <a:pt x="41" y="40"/>
                    <a:pt x="42" y="40"/>
                  </a:cubicBezTo>
                  <a:cubicBezTo>
                    <a:pt x="43" y="40"/>
                    <a:pt x="44" y="40"/>
                    <a:pt x="45" y="40"/>
                  </a:cubicBezTo>
                  <a:cubicBezTo>
                    <a:pt x="45" y="40"/>
                    <a:pt x="45" y="41"/>
                    <a:pt x="45" y="41"/>
                  </a:cubicBezTo>
                  <a:cubicBezTo>
                    <a:pt x="46" y="42"/>
                    <a:pt x="46" y="42"/>
                    <a:pt x="47" y="42"/>
                  </a:cubicBezTo>
                  <a:cubicBezTo>
                    <a:pt x="47" y="44"/>
                    <a:pt x="47" y="46"/>
                    <a:pt x="48" y="48"/>
                  </a:cubicBezTo>
                  <a:cubicBezTo>
                    <a:pt x="49" y="53"/>
                    <a:pt x="50" y="57"/>
                    <a:pt x="52" y="62"/>
                  </a:cubicBezTo>
                  <a:cubicBezTo>
                    <a:pt x="56" y="71"/>
                    <a:pt x="59" y="81"/>
                    <a:pt x="63" y="90"/>
                  </a:cubicBezTo>
                  <a:cubicBezTo>
                    <a:pt x="62" y="91"/>
                    <a:pt x="60" y="91"/>
                    <a:pt x="58" y="92"/>
                  </a:cubicBezTo>
                  <a:cubicBezTo>
                    <a:pt x="56" y="84"/>
                    <a:pt x="53" y="76"/>
                    <a:pt x="48" y="68"/>
                  </a:cubicBezTo>
                  <a:cubicBezTo>
                    <a:pt x="44" y="61"/>
                    <a:pt x="38" y="54"/>
                    <a:pt x="31" y="49"/>
                  </a:cubicBezTo>
                  <a:cubicBezTo>
                    <a:pt x="31" y="49"/>
                    <a:pt x="30" y="48"/>
                    <a:pt x="29" y="48"/>
                  </a:cubicBezTo>
                  <a:cubicBezTo>
                    <a:pt x="31" y="47"/>
                    <a:pt x="31" y="45"/>
                    <a:pt x="32" y="43"/>
                  </a:cubicBezTo>
                  <a:cubicBezTo>
                    <a:pt x="33" y="43"/>
                    <a:pt x="34" y="44"/>
                    <a:pt x="34" y="44"/>
                  </a:cubicBezTo>
                  <a:moveTo>
                    <a:pt x="50" y="40"/>
                  </a:moveTo>
                  <a:cubicBezTo>
                    <a:pt x="51" y="40"/>
                    <a:pt x="51" y="40"/>
                    <a:pt x="51" y="40"/>
                  </a:cubicBezTo>
                  <a:cubicBezTo>
                    <a:pt x="51" y="39"/>
                    <a:pt x="51" y="39"/>
                    <a:pt x="51" y="39"/>
                  </a:cubicBezTo>
                  <a:cubicBezTo>
                    <a:pt x="51" y="39"/>
                    <a:pt x="51" y="39"/>
                    <a:pt x="50" y="40"/>
                  </a:cubicBezTo>
                  <a:moveTo>
                    <a:pt x="29" y="40"/>
                  </a:moveTo>
                  <a:cubicBezTo>
                    <a:pt x="29" y="40"/>
                    <a:pt x="28" y="40"/>
                    <a:pt x="28" y="40"/>
                  </a:cubicBezTo>
                  <a:cubicBezTo>
                    <a:pt x="27" y="39"/>
                    <a:pt x="27" y="39"/>
                    <a:pt x="27" y="39"/>
                  </a:cubicBezTo>
                  <a:cubicBezTo>
                    <a:pt x="26" y="39"/>
                    <a:pt x="26" y="38"/>
                    <a:pt x="27" y="37"/>
                  </a:cubicBezTo>
                  <a:cubicBezTo>
                    <a:pt x="28" y="38"/>
                    <a:pt x="28" y="38"/>
                    <a:pt x="28" y="39"/>
                  </a:cubicBezTo>
                  <a:cubicBezTo>
                    <a:pt x="29" y="39"/>
                    <a:pt x="29" y="40"/>
                    <a:pt x="29" y="40"/>
                  </a:cubicBezTo>
                  <a:moveTo>
                    <a:pt x="38" y="37"/>
                  </a:moveTo>
                  <a:cubicBezTo>
                    <a:pt x="38" y="36"/>
                    <a:pt x="38" y="36"/>
                    <a:pt x="38" y="36"/>
                  </a:cubicBezTo>
                  <a:cubicBezTo>
                    <a:pt x="37" y="35"/>
                    <a:pt x="37" y="34"/>
                    <a:pt x="37" y="33"/>
                  </a:cubicBezTo>
                  <a:cubicBezTo>
                    <a:pt x="37" y="32"/>
                    <a:pt x="37" y="32"/>
                    <a:pt x="37" y="32"/>
                  </a:cubicBezTo>
                  <a:cubicBezTo>
                    <a:pt x="37" y="32"/>
                    <a:pt x="38" y="33"/>
                    <a:pt x="38" y="33"/>
                  </a:cubicBezTo>
                  <a:cubicBezTo>
                    <a:pt x="38" y="34"/>
                    <a:pt x="38" y="35"/>
                    <a:pt x="38" y="36"/>
                  </a:cubicBezTo>
                  <a:cubicBezTo>
                    <a:pt x="38" y="37"/>
                    <a:pt x="38" y="37"/>
                    <a:pt x="38" y="37"/>
                  </a:cubicBezTo>
                  <a:moveTo>
                    <a:pt x="46" y="37"/>
                  </a:moveTo>
                  <a:cubicBezTo>
                    <a:pt x="46" y="36"/>
                    <a:pt x="46" y="34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8" y="32"/>
                    <a:pt x="48" y="33"/>
                    <a:pt x="48" y="34"/>
                  </a:cubicBezTo>
                  <a:cubicBezTo>
                    <a:pt x="48" y="35"/>
                    <a:pt x="47" y="36"/>
                    <a:pt x="46" y="37"/>
                  </a:cubicBezTo>
                  <a:moveTo>
                    <a:pt x="55" y="94"/>
                  </a:moveTo>
                  <a:cubicBezTo>
                    <a:pt x="51" y="86"/>
                    <a:pt x="47" y="80"/>
                    <a:pt x="40" y="76"/>
                  </a:cubicBezTo>
                  <a:cubicBezTo>
                    <a:pt x="32" y="72"/>
                    <a:pt x="24" y="69"/>
                    <a:pt x="17" y="63"/>
                  </a:cubicBezTo>
                  <a:cubicBezTo>
                    <a:pt x="6" y="54"/>
                    <a:pt x="1" y="39"/>
                    <a:pt x="5" y="25"/>
                  </a:cubicBezTo>
                  <a:cubicBezTo>
                    <a:pt x="8" y="12"/>
                    <a:pt x="21" y="2"/>
                    <a:pt x="35" y="2"/>
                  </a:cubicBezTo>
                  <a:cubicBezTo>
                    <a:pt x="36" y="2"/>
                    <a:pt x="36" y="2"/>
                    <a:pt x="37" y="2"/>
                  </a:cubicBezTo>
                  <a:cubicBezTo>
                    <a:pt x="54" y="3"/>
                    <a:pt x="63" y="23"/>
                    <a:pt x="65" y="38"/>
                  </a:cubicBezTo>
                  <a:cubicBezTo>
                    <a:pt x="66" y="46"/>
                    <a:pt x="62" y="55"/>
                    <a:pt x="62" y="63"/>
                  </a:cubicBezTo>
                  <a:cubicBezTo>
                    <a:pt x="61" y="72"/>
                    <a:pt x="64" y="80"/>
                    <a:pt x="66" y="87"/>
                  </a:cubicBezTo>
                  <a:cubicBezTo>
                    <a:pt x="66" y="88"/>
                    <a:pt x="66" y="88"/>
                    <a:pt x="66" y="88"/>
                  </a:cubicBezTo>
                  <a:cubicBezTo>
                    <a:pt x="66" y="88"/>
                    <a:pt x="66" y="88"/>
                    <a:pt x="66" y="88"/>
                  </a:cubicBezTo>
                  <a:cubicBezTo>
                    <a:pt x="66" y="88"/>
                    <a:pt x="66" y="89"/>
                    <a:pt x="65" y="89"/>
                  </a:cubicBezTo>
                  <a:cubicBezTo>
                    <a:pt x="61" y="80"/>
                    <a:pt x="58" y="72"/>
                    <a:pt x="55" y="63"/>
                  </a:cubicBezTo>
                  <a:cubicBezTo>
                    <a:pt x="53" y="59"/>
                    <a:pt x="52" y="55"/>
                    <a:pt x="50" y="50"/>
                  </a:cubicBezTo>
                  <a:cubicBezTo>
                    <a:pt x="49" y="47"/>
                    <a:pt x="49" y="45"/>
                    <a:pt x="50" y="42"/>
                  </a:cubicBezTo>
                  <a:cubicBezTo>
                    <a:pt x="52" y="42"/>
                    <a:pt x="53" y="40"/>
                    <a:pt x="53" y="39"/>
                  </a:cubicBezTo>
                  <a:cubicBezTo>
                    <a:pt x="53" y="38"/>
                    <a:pt x="52" y="37"/>
                    <a:pt x="51" y="37"/>
                  </a:cubicBezTo>
                  <a:cubicBezTo>
                    <a:pt x="51" y="37"/>
                    <a:pt x="51" y="37"/>
                    <a:pt x="51" y="37"/>
                  </a:cubicBezTo>
                  <a:cubicBezTo>
                    <a:pt x="49" y="37"/>
                    <a:pt x="49" y="39"/>
                    <a:pt x="48" y="40"/>
                  </a:cubicBezTo>
                  <a:cubicBezTo>
                    <a:pt x="47" y="40"/>
                    <a:pt x="47" y="40"/>
                    <a:pt x="46" y="39"/>
                  </a:cubicBezTo>
                  <a:cubicBezTo>
                    <a:pt x="48" y="38"/>
                    <a:pt x="49" y="35"/>
                    <a:pt x="50" y="33"/>
                  </a:cubicBezTo>
                  <a:cubicBezTo>
                    <a:pt x="50" y="32"/>
                    <a:pt x="49" y="29"/>
                    <a:pt x="48" y="29"/>
                  </a:cubicBezTo>
                  <a:cubicBezTo>
                    <a:pt x="48" y="29"/>
                    <a:pt x="48" y="29"/>
                    <a:pt x="47" y="29"/>
                  </a:cubicBezTo>
                  <a:cubicBezTo>
                    <a:pt x="44" y="30"/>
                    <a:pt x="44" y="35"/>
                    <a:pt x="44" y="38"/>
                  </a:cubicBezTo>
                  <a:cubicBezTo>
                    <a:pt x="44" y="38"/>
                    <a:pt x="43" y="39"/>
                    <a:pt x="42" y="39"/>
                  </a:cubicBezTo>
                  <a:cubicBezTo>
                    <a:pt x="42" y="39"/>
                    <a:pt x="41" y="38"/>
                    <a:pt x="40" y="38"/>
                  </a:cubicBezTo>
                  <a:cubicBezTo>
                    <a:pt x="41" y="36"/>
                    <a:pt x="41" y="33"/>
                    <a:pt x="40" y="32"/>
                  </a:cubicBezTo>
                  <a:cubicBezTo>
                    <a:pt x="39" y="31"/>
                    <a:pt x="38" y="29"/>
                    <a:pt x="37" y="29"/>
                  </a:cubicBezTo>
                  <a:cubicBezTo>
                    <a:pt x="37" y="29"/>
                    <a:pt x="37" y="30"/>
                    <a:pt x="36" y="30"/>
                  </a:cubicBezTo>
                  <a:cubicBezTo>
                    <a:pt x="35" y="31"/>
                    <a:pt x="35" y="32"/>
                    <a:pt x="35" y="34"/>
                  </a:cubicBezTo>
                  <a:cubicBezTo>
                    <a:pt x="35" y="36"/>
                    <a:pt x="36" y="38"/>
                    <a:pt x="38" y="39"/>
                  </a:cubicBezTo>
                  <a:cubicBezTo>
                    <a:pt x="38" y="40"/>
                    <a:pt x="38" y="40"/>
                    <a:pt x="38" y="40"/>
                  </a:cubicBezTo>
                  <a:cubicBezTo>
                    <a:pt x="37" y="41"/>
                    <a:pt x="36" y="41"/>
                    <a:pt x="34" y="41"/>
                  </a:cubicBezTo>
                  <a:cubicBezTo>
                    <a:pt x="33" y="41"/>
                    <a:pt x="32" y="41"/>
                    <a:pt x="31" y="41"/>
                  </a:cubicBezTo>
                  <a:cubicBezTo>
                    <a:pt x="31" y="40"/>
                    <a:pt x="31" y="39"/>
                    <a:pt x="30" y="39"/>
                  </a:cubicBezTo>
                  <a:cubicBezTo>
                    <a:pt x="29" y="37"/>
                    <a:pt x="28" y="36"/>
                    <a:pt x="26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5" y="35"/>
                    <a:pt x="24" y="37"/>
                    <a:pt x="24" y="38"/>
                  </a:cubicBezTo>
                  <a:cubicBezTo>
                    <a:pt x="24" y="40"/>
                    <a:pt x="26" y="41"/>
                    <a:pt x="28" y="42"/>
                  </a:cubicBezTo>
                  <a:cubicBezTo>
                    <a:pt x="28" y="42"/>
                    <a:pt x="29" y="42"/>
                    <a:pt x="30" y="43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44"/>
                    <a:pt x="29" y="46"/>
                    <a:pt x="28" y="46"/>
                  </a:cubicBezTo>
                  <a:cubicBezTo>
                    <a:pt x="26" y="45"/>
                    <a:pt x="23" y="43"/>
                    <a:pt x="21" y="43"/>
                  </a:cubicBezTo>
                  <a:cubicBezTo>
                    <a:pt x="20" y="43"/>
                    <a:pt x="19" y="44"/>
                    <a:pt x="19" y="44"/>
                  </a:cubicBezTo>
                  <a:cubicBezTo>
                    <a:pt x="17" y="45"/>
                    <a:pt x="18" y="47"/>
                    <a:pt x="19" y="48"/>
                  </a:cubicBezTo>
                  <a:cubicBezTo>
                    <a:pt x="20" y="49"/>
                    <a:pt x="21" y="49"/>
                    <a:pt x="23" y="49"/>
                  </a:cubicBezTo>
                  <a:cubicBezTo>
                    <a:pt x="24" y="49"/>
                    <a:pt x="25" y="49"/>
                    <a:pt x="26" y="49"/>
                  </a:cubicBezTo>
                  <a:cubicBezTo>
                    <a:pt x="27" y="49"/>
                    <a:pt x="27" y="49"/>
                    <a:pt x="28" y="49"/>
                  </a:cubicBezTo>
                  <a:cubicBezTo>
                    <a:pt x="28" y="49"/>
                    <a:pt x="28" y="49"/>
                    <a:pt x="28" y="49"/>
                  </a:cubicBezTo>
                  <a:cubicBezTo>
                    <a:pt x="35" y="54"/>
                    <a:pt x="40" y="60"/>
                    <a:pt x="45" y="67"/>
                  </a:cubicBezTo>
                  <a:cubicBezTo>
                    <a:pt x="51" y="74"/>
                    <a:pt x="54" y="83"/>
                    <a:pt x="56" y="93"/>
                  </a:cubicBezTo>
                  <a:cubicBezTo>
                    <a:pt x="57" y="93"/>
                    <a:pt x="57" y="93"/>
                    <a:pt x="57" y="93"/>
                  </a:cubicBezTo>
                  <a:cubicBezTo>
                    <a:pt x="56" y="93"/>
                    <a:pt x="56" y="94"/>
                    <a:pt x="55" y="94"/>
                  </a:cubicBezTo>
                  <a:moveTo>
                    <a:pt x="35" y="0"/>
                  </a:moveTo>
                  <a:cubicBezTo>
                    <a:pt x="25" y="0"/>
                    <a:pt x="15" y="5"/>
                    <a:pt x="9" y="12"/>
                  </a:cubicBezTo>
                  <a:cubicBezTo>
                    <a:pt x="1" y="22"/>
                    <a:pt x="0" y="36"/>
                    <a:pt x="4" y="48"/>
                  </a:cubicBezTo>
                  <a:cubicBezTo>
                    <a:pt x="8" y="57"/>
                    <a:pt x="15" y="65"/>
                    <a:pt x="23" y="70"/>
                  </a:cubicBezTo>
                  <a:cubicBezTo>
                    <a:pt x="29" y="73"/>
                    <a:pt x="35" y="76"/>
                    <a:pt x="41" y="79"/>
                  </a:cubicBezTo>
                  <a:cubicBezTo>
                    <a:pt x="47" y="83"/>
                    <a:pt x="50" y="88"/>
                    <a:pt x="53" y="95"/>
                  </a:cubicBezTo>
                  <a:cubicBezTo>
                    <a:pt x="53" y="95"/>
                    <a:pt x="53" y="95"/>
                    <a:pt x="53" y="96"/>
                  </a:cubicBezTo>
                  <a:cubicBezTo>
                    <a:pt x="55" y="101"/>
                    <a:pt x="59" y="108"/>
                    <a:pt x="65" y="108"/>
                  </a:cubicBezTo>
                  <a:cubicBezTo>
                    <a:pt x="66" y="108"/>
                    <a:pt x="67" y="108"/>
                    <a:pt x="68" y="108"/>
                  </a:cubicBezTo>
                  <a:cubicBezTo>
                    <a:pt x="76" y="104"/>
                    <a:pt x="71" y="94"/>
                    <a:pt x="69" y="89"/>
                  </a:cubicBezTo>
                  <a:cubicBezTo>
                    <a:pt x="68" y="88"/>
                    <a:pt x="68" y="88"/>
                    <a:pt x="68" y="88"/>
                  </a:cubicBezTo>
                  <a:cubicBezTo>
                    <a:pt x="65" y="79"/>
                    <a:pt x="62" y="69"/>
                    <a:pt x="64" y="59"/>
                  </a:cubicBezTo>
                  <a:cubicBezTo>
                    <a:pt x="65" y="51"/>
                    <a:pt x="67" y="44"/>
                    <a:pt x="66" y="35"/>
                  </a:cubicBezTo>
                  <a:cubicBezTo>
                    <a:pt x="65" y="22"/>
                    <a:pt x="57" y="6"/>
                    <a:pt x="43" y="1"/>
                  </a:cubicBezTo>
                  <a:cubicBezTo>
                    <a:pt x="40" y="0"/>
                    <a:pt x="37" y="0"/>
                    <a:pt x="35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21"/>
            <p:cNvSpPr>
              <a:spLocks noEditPoints="1"/>
            </p:cNvSpPr>
            <p:nvPr/>
          </p:nvSpPr>
          <p:spPr bwMode="auto">
            <a:xfrm>
              <a:off x="11358232" y="1328905"/>
              <a:ext cx="631825" cy="933450"/>
            </a:xfrm>
            <a:custGeom>
              <a:avLst/>
              <a:gdLst>
                <a:gd name="T0" fmla="*/ 10 w 149"/>
                <a:gd name="T1" fmla="*/ 204 h 220"/>
                <a:gd name="T2" fmla="*/ 21 w 149"/>
                <a:gd name="T3" fmla="*/ 216 h 220"/>
                <a:gd name="T4" fmla="*/ 34 w 149"/>
                <a:gd name="T5" fmla="*/ 204 h 220"/>
                <a:gd name="T6" fmla="*/ 31 w 149"/>
                <a:gd name="T7" fmla="*/ 209 h 220"/>
                <a:gd name="T8" fmla="*/ 10 w 149"/>
                <a:gd name="T9" fmla="*/ 200 h 220"/>
                <a:gd name="T10" fmla="*/ 12 w 149"/>
                <a:gd name="T11" fmla="*/ 190 h 220"/>
                <a:gd name="T12" fmla="*/ 36 w 149"/>
                <a:gd name="T13" fmla="*/ 201 h 220"/>
                <a:gd name="T14" fmla="*/ 91 w 149"/>
                <a:gd name="T15" fmla="*/ 99 h 220"/>
                <a:gd name="T16" fmla="*/ 91 w 149"/>
                <a:gd name="T17" fmla="*/ 99 h 220"/>
                <a:gd name="T18" fmla="*/ 96 w 149"/>
                <a:gd name="T19" fmla="*/ 83 h 220"/>
                <a:gd name="T20" fmla="*/ 88 w 149"/>
                <a:gd name="T21" fmla="*/ 88 h 220"/>
                <a:gd name="T22" fmla="*/ 64 w 149"/>
                <a:gd name="T23" fmla="*/ 82 h 220"/>
                <a:gd name="T24" fmla="*/ 82 w 149"/>
                <a:gd name="T25" fmla="*/ 90 h 220"/>
                <a:gd name="T26" fmla="*/ 74 w 149"/>
                <a:gd name="T27" fmla="*/ 107 h 220"/>
                <a:gd name="T28" fmla="*/ 24 w 149"/>
                <a:gd name="T29" fmla="*/ 183 h 220"/>
                <a:gd name="T30" fmla="*/ 49 w 149"/>
                <a:gd name="T31" fmla="*/ 79 h 220"/>
                <a:gd name="T32" fmla="*/ 78 w 149"/>
                <a:gd name="T33" fmla="*/ 75 h 220"/>
                <a:gd name="T34" fmla="*/ 83 w 149"/>
                <a:gd name="T35" fmla="*/ 72 h 220"/>
                <a:gd name="T36" fmla="*/ 45 w 149"/>
                <a:gd name="T37" fmla="*/ 73 h 220"/>
                <a:gd name="T38" fmla="*/ 39 w 149"/>
                <a:gd name="T39" fmla="*/ 67 h 220"/>
                <a:gd name="T40" fmla="*/ 60 w 149"/>
                <a:gd name="T41" fmla="*/ 68 h 220"/>
                <a:gd name="T42" fmla="*/ 61 w 149"/>
                <a:gd name="T43" fmla="*/ 61 h 220"/>
                <a:gd name="T44" fmla="*/ 60 w 149"/>
                <a:gd name="T45" fmla="*/ 68 h 220"/>
                <a:gd name="T46" fmla="*/ 22 w 149"/>
                <a:gd name="T47" fmla="*/ 134 h 220"/>
                <a:gd name="T48" fmla="*/ 78 w 149"/>
                <a:gd name="T49" fmla="*/ 4 h 220"/>
                <a:gd name="T50" fmla="*/ 71 w 149"/>
                <a:gd name="T51" fmla="*/ 148 h 220"/>
                <a:gd name="T52" fmla="*/ 41 w 149"/>
                <a:gd name="T53" fmla="*/ 189 h 220"/>
                <a:gd name="T54" fmla="*/ 75 w 149"/>
                <a:gd name="T55" fmla="*/ 113 h 220"/>
                <a:gd name="T56" fmla="*/ 96 w 149"/>
                <a:gd name="T57" fmla="*/ 101 h 220"/>
                <a:gd name="T58" fmla="*/ 86 w 149"/>
                <a:gd name="T59" fmla="*/ 96 h 220"/>
                <a:gd name="T60" fmla="*/ 99 w 149"/>
                <a:gd name="T61" fmla="*/ 88 h 220"/>
                <a:gd name="T62" fmla="*/ 84 w 149"/>
                <a:gd name="T63" fmla="*/ 87 h 220"/>
                <a:gd name="T64" fmla="*/ 86 w 149"/>
                <a:gd name="T65" fmla="*/ 64 h 220"/>
                <a:gd name="T66" fmla="*/ 74 w 149"/>
                <a:gd name="T67" fmla="*/ 79 h 220"/>
                <a:gd name="T68" fmla="*/ 62 w 149"/>
                <a:gd name="T69" fmla="*/ 72 h 220"/>
                <a:gd name="T70" fmla="*/ 60 w 149"/>
                <a:gd name="T71" fmla="*/ 55 h 220"/>
                <a:gd name="T72" fmla="*/ 58 w 149"/>
                <a:gd name="T73" fmla="*/ 72 h 220"/>
                <a:gd name="T74" fmla="*/ 49 w 149"/>
                <a:gd name="T75" fmla="*/ 74 h 220"/>
                <a:gd name="T76" fmla="*/ 34 w 149"/>
                <a:gd name="T77" fmla="*/ 64 h 220"/>
                <a:gd name="T78" fmla="*/ 46 w 149"/>
                <a:gd name="T79" fmla="*/ 80 h 220"/>
                <a:gd name="T80" fmla="*/ 21 w 149"/>
                <a:gd name="T81" fmla="*/ 182 h 220"/>
                <a:gd name="T82" fmla="*/ 15 w 149"/>
                <a:gd name="T83" fmla="*/ 42 h 220"/>
                <a:gd name="T84" fmla="*/ 13 w 149"/>
                <a:gd name="T85" fmla="*/ 179 h 220"/>
                <a:gd name="T86" fmla="*/ 15 w 149"/>
                <a:gd name="T87" fmla="*/ 219 h 220"/>
                <a:gd name="T88" fmla="*/ 44 w 149"/>
                <a:gd name="T89" fmla="*/ 192 h 220"/>
                <a:gd name="T90" fmla="*/ 136 w 149"/>
                <a:gd name="T91" fmla="*/ 34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49" h="220">
                  <a:moveTo>
                    <a:pt x="21" y="216"/>
                  </a:moveTo>
                  <a:cubicBezTo>
                    <a:pt x="20" y="216"/>
                    <a:pt x="19" y="216"/>
                    <a:pt x="18" y="216"/>
                  </a:cubicBezTo>
                  <a:cubicBezTo>
                    <a:pt x="12" y="214"/>
                    <a:pt x="10" y="210"/>
                    <a:pt x="10" y="204"/>
                  </a:cubicBezTo>
                  <a:cubicBezTo>
                    <a:pt x="16" y="208"/>
                    <a:pt x="23" y="208"/>
                    <a:pt x="29" y="212"/>
                  </a:cubicBezTo>
                  <a:cubicBezTo>
                    <a:pt x="29" y="212"/>
                    <a:pt x="29" y="212"/>
                    <a:pt x="29" y="212"/>
                  </a:cubicBezTo>
                  <a:cubicBezTo>
                    <a:pt x="27" y="215"/>
                    <a:pt x="24" y="216"/>
                    <a:pt x="21" y="216"/>
                  </a:cubicBezTo>
                  <a:moveTo>
                    <a:pt x="10" y="200"/>
                  </a:moveTo>
                  <a:cubicBezTo>
                    <a:pt x="10" y="198"/>
                    <a:pt x="11" y="196"/>
                    <a:pt x="11" y="194"/>
                  </a:cubicBezTo>
                  <a:cubicBezTo>
                    <a:pt x="19" y="197"/>
                    <a:pt x="26" y="201"/>
                    <a:pt x="34" y="204"/>
                  </a:cubicBezTo>
                  <a:cubicBezTo>
                    <a:pt x="35" y="204"/>
                    <a:pt x="35" y="204"/>
                    <a:pt x="35" y="204"/>
                  </a:cubicBezTo>
                  <a:cubicBezTo>
                    <a:pt x="34" y="206"/>
                    <a:pt x="33" y="208"/>
                    <a:pt x="31" y="210"/>
                  </a:cubicBezTo>
                  <a:cubicBezTo>
                    <a:pt x="31" y="209"/>
                    <a:pt x="31" y="209"/>
                    <a:pt x="31" y="209"/>
                  </a:cubicBezTo>
                  <a:cubicBezTo>
                    <a:pt x="25" y="204"/>
                    <a:pt x="17" y="205"/>
                    <a:pt x="11" y="201"/>
                  </a:cubicBezTo>
                  <a:cubicBezTo>
                    <a:pt x="11" y="200"/>
                    <a:pt x="10" y="200"/>
                    <a:pt x="10" y="200"/>
                  </a:cubicBezTo>
                  <a:cubicBezTo>
                    <a:pt x="10" y="200"/>
                    <a:pt x="10" y="200"/>
                    <a:pt x="10" y="200"/>
                  </a:cubicBezTo>
                  <a:moveTo>
                    <a:pt x="36" y="201"/>
                  </a:moveTo>
                  <a:cubicBezTo>
                    <a:pt x="36" y="201"/>
                    <a:pt x="36" y="200"/>
                    <a:pt x="35" y="200"/>
                  </a:cubicBezTo>
                  <a:cubicBezTo>
                    <a:pt x="27" y="197"/>
                    <a:pt x="20" y="193"/>
                    <a:pt x="12" y="190"/>
                  </a:cubicBezTo>
                  <a:cubicBezTo>
                    <a:pt x="13" y="187"/>
                    <a:pt x="14" y="185"/>
                    <a:pt x="15" y="183"/>
                  </a:cubicBezTo>
                  <a:cubicBezTo>
                    <a:pt x="23" y="187"/>
                    <a:pt x="31" y="189"/>
                    <a:pt x="39" y="193"/>
                  </a:cubicBezTo>
                  <a:cubicBezTo>
                    <a:pt x="39" y="195"/>
                    <a:pt x="37" y="198"/>
                    <a:pt x="36" y="201"/>
                  </a:cubicBezTo>
                  <a:moveTo>
                    <a:pt x="91" y="99"/>
                  </a:moveTo>
                  <a:cubicBezTo>
                    <a:pt x="91" y="99"/>
                    <a:pt x="91" y="99"/>
                    <a:pt x="90" y="99"/>
                  </a:cubicBezTo>
                  <a:cubicBezTo>
                    <a:pt x="91" y="99"/>
                    <a:pt x="91" y="99"/>
                    <a:pt x="91" y="99"/>
                  </a:cubicBezTo>
                  <a:cubicBezTo>
                    <a:pt x="91" y="98"/>
                    <a:pt x="92" y="98"/>
                    <a:pt x="92" y="98"/>
                  </a:cubicBezTo>
                  <a:cubicBezTo>
                    <a:pt x="92" y="98"/>
                    <a:pt x="93" y="98"/>
                    <a:pt x="92" y="99"/>
                  </a:cubicBezTo>
                  <a:cubicBezTo>
                    <a:pt x="92" y="99"/>
                    <a:pt x="92" y="99"/>
                    <a:pt x="91" y="99"/>
                  </a:cubicBezTo>
                  <a:moveTo>
                    <a:pt x="88" y="88"/>
                  </a:moveTo>
                  <a:cubicBezTo>
                    <a:pt x="88" y="88"/>
                    <a:pt x="88" y="88"/>
                    <a:pt x="88" y="88"/>
                  </a:cubicBezTo>
                  <a:cubicBezTo>
                    <a:pt x="90" y="86"/>
                    <a:pt x="93" y="84"/>
                    <a:pt x="96" y="83"/>
                  </a:cubicBezTo>
                  <a:cubicBezTo>
                    <a:pt x="97" y="83"/>
                    <a:pt x="97" y="83"/>
                    <a:pt x="97" y="83"/>
                  </a:cubicBezTo>
                  <a:cubicBezTo>
                    <a:pt x="99" y="83"/>
                    <a:pt x="96" y="85"/>
                    <a:pt x="96" y="86"/>
                  </a:cubicBezTo>
                  <a:cubicBezTo>
                    <a:pt x="94" y="88"/>
                    <a:pt x="91" y="88"/>
                    <a:pt x="88" y="88"/>
                  </a:cubicBezTo>
                  <a:moveTo>
                    <a:pt x="51" y="79"/>
                  </a:moveTo>
                  <a:cubicBezTo>
                    <a:pt x="54" y="79"/>
                    <a:pt x="57" y="77"/>
                    <a:pt x="59" y="75"/>
                  </a:cubicBezTo>
                  <a:cubicBezTo>
                    <a:pt x="61" y="78"/>
                    <a:pt x="62" y="80"/>
                    <a:pt x="64" y="82"/>
                  </a:cubicBezTo>
                  <a:cubicBezTo>
                    <a:pt x="66" y="83"/>
                    <a:pt x="68" y="83"/>
                    <a:pt x="70" y="83"/>
                  </a:cubicBezTo>
                  <a:cubicBezTo>
                    <a:pt x="72" y="83"/>
                    <a:pt x="73" y="83"/>
                    <a:pt x="75" y="83"/>
                  </a:cubicBezTo>
                  <a:cubicBezTo>
                    <a:pt x="76" y="86"/>
                    <a:pt x="78" y="89"/>
                    <a:pt x="82" y="90"/>
                  </a:cubicBezTo>
                  <a:cubicBezTo>
                    <a:pt x="82" y="91"/>
                    <a:pt x="81" y="92"/>
                    <a:pt x="81" y="93"/>
                  </a:cubicBezTo>
                  <a:cubicBezTo>
                    <a:pt x="81" y="94"/>
                    <a:pt x="81" y="96"/>
                    <a:pt x="82" y="98"/>
                  </a:cubicBezTo>
                  <a:cubicBezTo>
                    <a:pt x="79" y="100"/>
                    <a:pt x="76" y="103"/>
                    <a:pt x="74" y="107"/>
                  </a:cubicBezTo>
                  <a:cubicBezTo>
                    <a:pt x="69" y="115"/>
                    <a:pt x="64" y="123"/>
                    <a:pt x="61" y="132"/>
                  </a:cubicBezTo>
                  <a:cubicBezTo>
                    <a:pt x="53" y="150"/>
                    <a:pt x="43" y="168"/>
                    <a:pt x="35" y="187"/>
                  </a:cubicBezTo>
                  <a:cubicBezTo>
                    <a:pt x="31" y="186"/>
                    <a:pt x="28" y="184"/>
                    <a:pt x="24" y="183"/>
                  </a:cubicBezTo>
                  <a:cubicBezTo>
                    <a:pt x="34" y="168"/>
                    <a:pt x="41" y="152"/>
                    <a:pt x="45" y="135"/>
                  </a:cubicBezTo>
                  <a:cubicBezTo>
                    <a:pt x="49" y="118"/>
                    <a:pt x="52" y="100"/>
                    <a:pt x="50" y="83"/>
                  </a:cubicBezTo>
                  <a:cubicBezTo>
                    <a:pt x="50" y="82"/>
                    <a:pt x="50" y="80"/>
                    <a:pt x="49" y="79"/>
                  </a:cubicBezTo>
                  <a:cubicBezTo>
                    <a:pt x="50" y="79"/>
                    <a:pt x="50" y="79"/>
                    <a:pt x="51" y="79"/>
                  </a:cubicBezTo>
                  <a:moveTo>
                    <a:pt x="78" y="76"/>
                  </a:moveTo>
                  <a:cubicBezTo>
                    <a:pt x="78" y="76"/>
                    <a:pt x="78" y="75"/>
                    <a:pt x="78" y="75"/>
                  </a:cubicBezTo>
                  <a:cubicBezTo>
                    <a:pt x="79" y="73"/>
                    <a:pt x="80" y="71"/>
                    <a:pt x="82" y="69"/>
                  </a:cubicBezTo>
                  <a:cubicBezTo>
                    <a:pt x="82" y="68"/>
                    <a:pt x="83" y="68"/>
                    <a:pt x="83" y="68"/>
                  </a:cubicBezTo>
                  <a:cubicBezTo>
                    <a:pt x="84" y="68"/>
                    <a:pt x="84" y="71"/>
                    <a:pt x="83" y="72"/>
                  </a:cubicBezTo>
                  <a:cubicBezTo>
                    <a:pt x="82" y="73"/>
                    <a:pt x="81" y="74"/>
                    <a:pt x="79" y="75"/>
                  </a:cubicBezTo>
                  <a:cubicBezTo>
                    <a:pt x="79" y="76"/>
                    <a:pt x="78" y="76"/>
                    <a:pt x="78" y="76"/>
                  </a:cubicBezTo>
                  <a:moveTo>
                    <a:pt x="45" y="73"/>
                  </a:moveTo>
                  <a:cubicBezTo>
                    <a:pt x="44" y="72"/>
                    <a:pt x="44" y="72"/>
                    <a:pt x="44" y="72"/>
                  </a:cubicBezTo>
                  <a:cubicBezTo>
                    <a:pt x="42" y="71"/>
                    <a:pt x="41" y="69"/>
                    <a:pt x="40" y="68"/>
                  </a:cubicBezTo>
                  <a:cubicBezTo>
                    <a:pt x="40" y="68"/>
                    <a:pt x="39" y="67"/>
                    <a:pt x="39" y="67"/>
                  </a:cubicBezTo>
                  <a:cubicBezTo>
                    <a:pt x="38" y="65"/>
                    <a:pt x="38" y="64"/>
                    <a:pt x="40" y="62"/>
                  </a:cubicBezTo>
                  <a:cubicBezTo>
                    <a:pt x="43" y="64"/>
                    <a:pt x="44" y="68"/>
                    <a:pt x="45" y="73"/>
                  </a:cubicBezTo>
                  <a:moveTo>
                    <a:pt x="60" y="68"/>
                  </a:moveTo>
                  <a:cubicBezTo>
                    <a:pt x="60" y="67"/>
                    <a:pt x="59" y="66"/>
                    <a:pt x="59" y="65"/>
                  </a:cubicBezTo>
                  <a:cubicBezTo>
                    <a:pt x="59" y="65"/>
                    <a:pt x="59" y="64"/>
                    <a:pt x="59" y="63"/>
                  </a:cubicBezTo>
                  <a:cubicBezTo>
                    <a:pt x="58" y="62"/>
                    <a:pt x="59" y="61"/>
                    <a:pt x="61" y="61"/>
                  </a:cubicBezTo>
                  <a:cubicBezTo>
                    <a:pt x="61" y="61"/>
                    <a:pt x="61" y="61"/>
                    <a:pt x="61" y="61"/>
                  </a:cubicBezTo>
                  <a:cubicBezTo>
                    <a:pt x="62" y="62"/>
                    <a:pt x="61" y="64"/>
                    <a:pt x="61" y="65"/>
                  </a:cubicBezTo>
                  <a:cubicBezTo>
                    <a:pt x="61" y="66"/>
                    <a:pt x="61" y="67"/>
                    <a:pt x="60" y="68"/>
                  </a:cubicBezTo>
                  <a:moveTo>
                    <a:pt x="21" y="182"/>
                  </a:moveTo>
                  <a:cubicBezTo>
                    <a:pt x="19" y="181"/>
                    <a:pt x="18" y="181"/>
                    <a:pt x="17" y="180"/>
                  </a:cubicBezTo>
                  <a:cubicBezTo>
                    <a:pt x="23" y="165"/>
                    <a:pt x="26" y="150"/>
                    <a:pt x="22" y="134"/>
                  </a:cubicBezTo>
                  <a:cubicBezTo>
                    <a:pt x="18" y="117"/>
                    <a:pt x="10" y="100"/>
                    <a:pt x="9" y="82"/>
                  </a:cubicBezTo>
                  <a:cubicBezTo>
                    <a:pt x="8" y="54"/>
                    <a:pt x="24" y="25"/>
                    <a:pt x="48" y="11"/>
                  </a:cubicBezTo>
                  <a:cubicBezTo>
                    <a:pt x="58" y="6"/>
                    <a:pt x="68" y="4"/>
                    <a:pt x="78" y="4"/>
                  </a:cubicBezTo>
                  <a:cubicBezTo>
                    <a:pt x="96" y="4"/>
                    <a:pt x="115" y="12"/>
                    <a:pt x="127" y="27"/>
                  </a:cubicBezTo>
                  <a:cubicBezTo>
                    <a:pt x="149" y="53"/>
                    <a:pt x="133" y="94"/>
                    <a:pt x="113" y="117"/>
                  </a:cubicBezTo>
                  <a:cubicBezTo>
                    <a:pt x="101" y="130"/>
                    <a:pt x="84" y="137"/>
                    <a:pt x="71" y="148"/>
                  </a:cubicBezTo>
                  <a:cubicBezTo>
                    <a:pt x="58" y="158"/>
                    <a:pt x="50" y="173"/>
                    <a:pt x="42" y="187"/>
                  </a:cubicBezTo>
                  <a:cubicBezTo>
                    <a:pt x="42" y="188"/>
                    <a:pt x="41" y="188"/>
                    <a:pt x="41" y="189"/>
                  </a:cubicBezTo>
                  <a:cubicBezTo>
                    <a:pt x="41" y="189"/>
                    <a:pt x="41" y="189"/>
                    <a:pt x="41" y="189"/>
                  </a:cubicBezTo>
                  <a:cubicBezTo>
                    <a:pt x="40" y="189"/>
                    <a:pt x="39" y="188"/>
                    <a:pt x="39" y="188"/>
                  </a:cubicBezTo>
                  <a:cubicBezTo>
                    <a:pt x="46" y="171"/>
                    <a:pt x="54" y="154"/>
                    <a:pt x="62" y="138"/>
                  </a:cubicBezTo>
                  <a:cubicBezTo>
                    <a:pt x="66" y="129"/>
                    <a:pt x="70" y="121"/>
                    <a:pt x="75" y="113"/>
                  </a:cubicBezTo>
                  <a:cubicBezTo>
                    <a:pt x="78" y="108"/>
                    <a:pt x="81" y="103"/>
                    <a:pt x="85" y="101"/>
                  </a:cubicBezTo>
                  <a:cubicBezTo>
                    <a:pt x="87" y="102"/>
                    <a:pt x="90" y="103"/>
                    <a:pt x="92" y="103"/>
                  </a:cubicBezTo>
                  <a:cubicBezTo>
                    <a:pt x="93" y="103"/>
                    <a:pt x="95" y="102"/>
                    <a:pt x="96" y="101"/>
                  </a:cubicBezTo>
                  <a:cubicBezTo>
                    <a:pt x="97" y="99"/>
                    <a:pt x="98" y="96"/>
                    <a:pt x="95" y="95"/>
                  </a:cubicBezTo>
                  <a:cubicBezTo>
                    <a:pt x="94" y="94"/>
                    <a:pt x="94" y="94"/>
                    <a:pt x="93" y="94"/>
                  </a:cubicBezTo>
                  <a:cubicBezTo>
                    <a:pt x="90" y="94"/>
                    <a:pt x="88" y="95"/>
                    <a:pt x="86" y="96"/>
                  </a:cubicBezTo>
                  <a:cubicBezTo>
                    <a:pt x="85" y="95"/>
                    <a:pt x="85" y="93"/>
                    <a:pt x="85" y="92"/>
                  </a:cubicBezTo>
                  <a:cubicBezTo>
                    <a:pt x="86" y="92"/>
                    <a:pt x="87" y="92"/>
                    <a:pt x="88" y="92"/>
                  </a:cubicBezTo>
                  <a:cubicBezTo>
                    <a:pt x="92" y="92"/>
                    <a:pt x="96" y="90"/>
                    <a:pt x="99" y="88"/>
                  </a:cubicBezTo>
                  <a:cubicBezTo>
                    <a:pt x="101" y="86"/>
                    <a:pt x="104" y="82"/>
                    <a:pt x="102" y="80"/>
                  </a:cubicBezTo>
                  <a:cubicBezTo>
                    <a:pt x="100" y="79"/>
                    <a:pt x="99" y="78"/>
                    <a:pt x="98" y="78"/>
                  </a:cubicBezTo>
                  <a:cubicBezTo>
                    <a:pt x="93" y="78"/>
                    <a:pt x="87" y="83"/>
                    <a:pt x="84" y="87"/>
                  </a:cubicBezTo>
                  <a:cubicBezTo>
                    <a:pt x="81" y="86"/>
                    <a:pt x="79" y="84"/>
                    <a:pt x="78" y="81"/>
                  </a:cubicBezTo>
                  <a:cubicBezTo>
                    <a:pt x="82" y="79"/>
                    <a:pt x="86" y="75"/>
                    <a:pt x="88" y="71"/>
                  </a:cubicBezTo>
                  <a:cubicBezTo>
                    <a:pt x="88" y="69"/>
                    <a:pt x="89" y="65"/>
                    <a:pt x="86" y="64"/>
                  </a:cubicBezTo>
                  <a:cubicBezTo>
                    <a:pt x="85" y="64"/>
                    <a:pt x="84" y="64"/>
                    <a:pt x="84" y="64"/>
                  </a:cubicBezTo>
                  <a:cubicBezTo>
                    <a:pt x="82" y="64"/>
                    <a:pt x="80" y="66"/>
                    <a:pt x="78" y="68"/>
                  </a:cubicBezTo>
                  <a:cubicBezTo>
                    <a:pt x="75" y="71"/>
                    <a:pt x="74" y="75"/>
                    <a:pt x="74" y="79"/>
                  </a:cubicBezTo>
                  <a:cubicBezTo>
                    <a:pt x="74" y="79"/>
                    <a:pt x="73" y="79"/>
                    <a:pt x="73" y="80"/>
                  </a:cubicBezTo>
                  <a:cubicBezTo>
                    <a:pt x="72" y="80"/>
                    <a:pt x="71" y="80"/>
                    <a:pt x="71" y="80"/>
                  </a:cubicBezTo>
                  <a:cubicBezTo>
                    <a:pt x="67" y="80"/>
                    <a:pt x="64" y="76"/>
                    <a:pt x="62" y="72"/>
                  </a:cubicBezTo>
                  <a:cubicBezTo>
                    <a:pt x="63" y="71"/>
                    <a:pt x="64" y="69"/>
                    <a:pt x="64" y="67"/>
                  </a:cubicBezTo>
                  <a:cubicBezTo>
                    <a:pt x="65" y="64"/>
                    <a:pt x="66" y="60"/>
                    <a:pt x="64" y="57"/>
                  </a:cubicBezTo>
                  <a:cubicBezTo>
                    <a:pt x="63" y="56"/>
                    <a:pt x="62" y="55"/>
                    <a:pt x="60" y="55"/>
                  </a:cubicBezTo>
                  <a:cubicBezTo>
                    <a:pt x="59" y="55"/>
                    <a:pt x="57" y="56"/>
                    <a:pt x="56" y="57"/>
                  </a:cubicBezTo>
                  <a:cubicBezTo>
                    <a:pt x="54" y="61"/>
                    <a:pt x="55" y="65"/>
                    <a:pt x="56" y="68"/>
                  </a:cubicBezTo>
                  <a:cubicBezTo>
                    <a:pt x="56" y="69"/>
                    <a:pt x="57" y="71"/>
                    <a:pt x="58" y="72"/>
                  </a:cubicBezTo>
                  <a:cubicBezTo>
                    <a:pt x="58" y="72"/>
                    <a:pt x="58" y="72"/>
                    <a:pt x="58" y="72"/>
                  </a:cubicBezTo>
                  <a:cubicBezTo>
                    <a:pt x="56" y="74"/>
                    <a:pt x="53" y="75"/>
                    <a:pt x="51" y="75"/>
                  </a:cubicBezTo>
                  <a:cubicBezTo>
                    <a:pt x="51" y="75"/>
                    <a:pt x="50" y="75"/>
                    <a:pt x="49" y="74"/>
                  </a:cubicBezTo>
                  <a:cubicBezTo>
                    <a:pt x="48" y="67"/>
                    <a:pt x="46" y="59"/>
                    <a:pt x="40" y="58"/>
                  </a:cubicBezTo>
                  <a:cubicBezTo>
                    <a:pt x="40" y="58"/>
                    <a:pt x="39" y="58"/>
                    <a:pt x="39" y="58"/>
                  </a:cubicBezTo>
                  <a:cubicBezTo>
                    <a:pt x="36" y="58"/>
                    <a:pt x="34" y="61"/>
                    <a:pt x="34" y="64"/>
                  </a:cubicBezTo>
                  <a:cubicBezTo>
                    <a:pt x="34" y="69"/>
                    <a:pt x="39" y="73"/>
                    <a:pt x="43" y="76"/>
                  </a:cubicBezTo>
                  <a:cubicBezTo>
                    <a:pt x="43" y="76"/>
                    <a:pt x="44" y="77"/>
                    <a:pt x="45" y="77"/>
                  </a:cubicBezTo>
                  <a:cubicBezTo>
                    <a:pt x="46" y="78"/>
                    <a:pt x="46" y="79"/>
                    <a:pt x="46" y="80"/>
                  </a:cubicBezTo>
                  <a:cubicBezTo>
                    <a:pt x="48" y="96"/>
                    <a:pt x="46" y="112"/>
                    <a:pt x="43" y="128"/>
                  </a:cubicBezTo>
                  <a:cubicBezTo>
                    <a:pt x="39" y="147"/>
                    <a:pt x="32" y="165"/>
                    <a:pt x="21" y="181"/>
                  </a:cubicBezTo>
                  <a:cubicBezTo>
                    <a:pt x="21" y="182"/>
                    <a:pt x="21" y="182"/>
                    <a:pt x="21" y="182"/>
                  </a:cubicBezTo>
                  <a:moveTo>
                    <a:pt x="77" y="0"/>
                  </a:moveTo>
                  <a:cubicBezTo>
                    <a:pt x="76" y="0"/>
                    <a:pt x="75" y="0"/>
                    <a:pt x="74" y="0"/>
                  </a:cubicBezTo>
                  <a:cubicBezTo>
                    <a:pt x="48" y="1"/>
                    <a:pt x="26" y="19"/>
                    <a:pt x="15" y="42"/>
                  </a:cubicBezTo>
                  <a:cubicBezTo>
                    <a:pt x="5" y="60"/>
                    <a:pt x="3" y="81"/>
                    <a:pt x="8" y="101"/>
                  </a:cubicBezTo>
                  <a:cubicBezTo>
                    <a:pt x="12" y="113"/>
                    <a:pt x="17" y="126"/>
                    <a:pt x="19" y="139"/>
                  </a:cubicBezTo>
                  <a:cubicBezTo>
                    <a:pt x="22" y="153"/>
                    <a:pt x="19" y="166"/>
                    <a:pt x="13" y="179"/>
                  </a:cubicBezTo>
                  <a:cubicBezTo>
                    <a:pt x="13" y="179"/>
                    <a:pt x="13" y="179"/>
                    <a:pt x="13" y="179"/>
                  </a:cubicBezTo>
                  <a:cubicBezTo>
                    <a:pt x="13" y="179"/>
                    <a:pt x="12" y="179"/>
                    <a:pt x="12" y="180"/>
                  </a:cubicBezTo>
                  <a:cubicBezTo>
                    <a:pt x="7" y="192"/>
                    <a:pt x="0" y="212"/>
                    <a:pt x="15" y="219"/>
                  </a:cubicBezTo>
                  <a:cubicBezTo>
                    <a:pt x="17" y="220"/>
                    <a:pt x="19" y="220"/>
                    <a:pt x="21" y="220"/>
                  </a:cubicBezTo>
                  <a:cubicBezTo>
                    <a:pt x="33" y="220"/>
                    <a:pt x="39" y="203"/>
                    <a:pt x="43" y="193"/>
                  </a:cubicBezTo>
                  <a:cubicBezTo>
                    <a:pt x="44" y="193"/>
                    <a:pt x="44" y="192"/>
                    <a:pt x="44" y="192"/>
                  </a:cubicBezTo>
                  <a:cubicBezTo>
                    <a:pt x="54" y="174"/>
                    <a:pt x="63" y="157"/>
                    <a:pt x="80" y="146"/>
                  </a:cubicBezTo>
                  <a:cubicBezTo>
                    <a:pt x="94" y="136"/>
                    <a:pt x="108" y="129"/>
                    <a:pt x="119" y="116"/>
                  </a:cubicBezTo>
                  <a:cubicBezTo>
                    <a:pt x="137" y="95"/>
                    <a:pt x="149" y="61"/>
                    <a:pt x="136" y="34"/>
                  </a:cubicBezTo>
                  <a:cubicBezTo>
                    <a:pt x="126" y="12"/>
                    <a:pt x="100" y="0"/>
                    <a:pt x="77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25" name="组合 24"/>
            <p:cNvGrpSpPr/>
            <p:nvPr/>
          </p:nvGrpSpPr>
          <p:grpSpPr>
            <a:xfrm>
              <a:off x="355268" y="3054277"/>
              <a:ext cx="984250" cy="1238250"/>
              <a:chOff x="312737" y="5584826"/>
              <a:chExt cx="984250" cy="1238250"/>
            </a:xfrm>
            <a:solidFill>
              <a:schemeClr val="bg1">
                <a:alpha val="20000"/>
              </a:schemeClr>
            </a:solidFill>
          </p:grpSpPr>
          <p:sp>
            <p:nvSpPr>
              <p:cNvPr id="90" name="Freeform 22"/>
              <p:cNvSpPr>
                <a:spLocks noEditPoints="1"/>
              </p:cNvSpPr>
              <p:nvPr/>
            </p:nvSpPr>
            <p:spPr bwMode="auto">
              <a:xfrm>
                <a:off x="312737" y="5584826"/>
                <a:ext cx="984250" cy="1238250"/>
              </a:xfrm>
              <a:custGeom>
                <a:avLst/>
                <a:gdLst>
                  <a:gd name="T0" fmla="*/ 11 w 232"/>
                  <a:gd name="T1" fmla="*/ 270 h 292"/>
                  <a:gd name="T2" fmla="*/ 11 w 232"/>
                  <a:gd name="T3" fmla="*/ 252 h 292"/>
                  <a:gd name="T4" fmla="*/ 8 w 232"/>
                  <a:gd name="T5" fmla="*/ 238 h 292"/>
                  <a:gd name="T6" fmla="*/ 8 w 232"/>
                  <a:gd name="T7" fmla="*/ 221 h 292"/>
                  <a:gd name="T8" fmla="*/ 10 w 232"/>
                  <a:gd name="T9" fmla="*/ 208 h 292"/>
                  <a:gd name="T10" fmla="*/ 9 w 232"/>
                  <a:gd name="T11" fmla="*/ 207 h 292"/>
                  <a:gd name="T12" fmla="*/ 9 w 232"/>
                  <a:gd name="T13" fmla="*/ 191 h 292"/>
                  <a:gd name="T14" fmla="*/ 9 w 232"/>
                  <a:gd name="T15" fmla="*/ 177 h 292"/>
                  <a:gd name="T16" fmla="*/ 10 w 232"/>
                  <a:gd name="T17" fmla="*/ 164 h 292"/>
                  <a:gd name="T18" fmla="*/ 9 w 232"/>
                  <a:gd name="T19" fmla="*/ 153 h 292"/>
                  <a:gd name="T20" fmla="*/ 10 w 232"/>
                  <a:gd name="T21" fmla="*/ 138 h 292"/>
                  <a:gd name="T22" fmla="*/ 8 w 232"/>
                  <a:gd name="T23" fmla="*/ 126 h 292"/>
                  <a:gd name="T24" fmla="*/ 11 w 232"/>
                  <a:gd name="T25" fmla="*/ 113 h 292"/>
                  <a:gd name="T26" fmla="*/ 11 w 232"/>
                  <a:gd name="T27" fmla="*/ 110 h 292"/>
                  <a:gd name="T28" fmla="*/ 11 w 232"/>
                  <a:gd name="T29" fmla="*/ 100 h 292"/>
                  <a:gd name="T30" fmla="*/ 8 w 232"/>
                  <a:gd name="T31" fmla="*/ 73 h 292"/>
                  <a:gd name="T32" fmla="*/ 11 w 232"/>
                  <a:gd name="T33" fmla="*/ 55 h 292"/>
                  <a:gd name="T34" fmla="*/ 11 w 232"/>
                  <a:gd name="T35" fmla="*/ 40 h 292"/>
                  <a:gd name="T36" fmla="*/ 9 w 232"/>
                  <a:gd name="T37" fmla="*/ 21 h 292"/>
                  <a:gd name="T38" fmla="*/ 80 w 232"/>
                  <a:gd name="T39" fmla="*/ 4 h 292"/>
                  <a:gd name="T40" fmla="*/ 227 w 232"/>
                  <a:gd name="T41" fmla="*/ 265 h 292"/>
                  <a:gd name="T42" fmla="*/ 31 w 232"/>
                  <a:gd name="T43" fmla="*/ 288 h 292"/>
                  <a:gd name="T44" fmla="*/ 18 w 232"/>
                  <a:gd name="T45" fmla="*/ 269 h 292"/>
                  <a:gd name="T46" fmla="*/ 19 w 232"/>
                  <a:gd name="T47" fmla="*/ 254 h 292"/>
                  <a:gd name="T48" fmla="*/ 19 w 232"/>
                  <a:gd name="T49" fmla="*/ 239 h 292"/>
                  <a:gd name="T50" fmla="*/ 19 w 232"/>
                  <a:gd name="T51" fmla="*/ 222 h 292"/>
                  <a:gd name="T52" fmla="*/ 19 w 232"/>
                  <a:gd name="T53" fmla="*/ 208 h 292"/>
                  <a:gd name="T54" fmla="*/ 19 w 232"/>
                  <a:gd name="T55" fmla="*/ 194 h 292"/>
                  <a:gd name="T56" fmla="*/ 18 w 232"/>
                  <a:gd name="T57" fmla="*/ 180 h 292"/>
                  <a:gd name="T58" fmla="*/ 19 w 232"/>
                  <a:gd name="T59" fmla="*/ 167 h 292"/>
                  <a:gd name="T60" fmla="*/ 18 w 232"/>
                  <a:gd name="T61" fmla="*/ 154 h 292"/>
                  <a:gd name="T62" fmla="*/ 19 w 232"/>
                  <a:gd name="T63" fmla="*/ 139 h 292"/>
                  <a:gd name="T64" fmla="*/ 18 w 232"/>
                  <a:gd name="T65" fmla="*/ 126 h 292"/>
                  <a:gd name="T66" fmla="*/ 17 w 232"/>
                  <a:gd name="T67" fmla="*/ 113 h 292"/>
                  <a:gd name="T68" fmla="*/ 18 w 232"/>
                  <a:gd name="T69" fmla="*/ 97 h 292"/>
                  <a:gd name="T70" fmla="*/ 18 w 232"/>
                  <a:gd name="T71" fmla="*/ 85 h 292"/>
                  <a:gd name="T72" fmla="*/ 18 w 232"/>
                  <a:gd name="T73" fmla="*/ 71 h 292"/>
                  <a:gd name="T74" fmla="*/ 19 w 232"/>
                  <a:gd name="T75" fmla="*/ 52 h 292"/>
                  <a:gd name="T76" fmla="*/ 19 w 232"/>
                  <a:gd name="T77" fmla="*/ 33 h 292"/>
                  <a:gd name="T78" fmla="*/ 19 w 232"/>
                  <a:gd name="T79" fmla="*/ 18 h 292"/>
                  <a:gd name="T80" fmla="*/ 29 w 232"/>
                  <a:gd name="T81" fmla="*/ 4 h 292"/>
                  <a:gd name="T82" fmla="*/ 34 w 232"/>
                  <a:gd name="T83" fmla="*/ 0 h 292"/>
                  <a:gd name="T84" fmla="*/ 11 w 232"/>
                  <a:gd name="T85" fmla="*/ 27 h 292"/>
                  <a:gd name="T86" fmla="*/ 11 w 232"/>
                  <a:gd name="T87" fmla="*/ 46 h 292"/>
                  <a:gd name="T88" fmla="*/ 4 w 232"/>
                  <a:gd name="T89" fmla="*/ 75 h 292"/>
                  <a:gd name="T90" fmla="*/ 11 w 232"/>
                  <a:gd name="T91" fmla="*/ 92 h 292"/>
                  <a:gd name="T92" fmla="*/ 4 w 232"/>
                  <a:gd name="T93" fmla="*/ 108 h 292"/>
                  <a:gd name="T94" fmla="*/ 4 w 232"/>
                  <a:gd name="T95" fmla="*/ 125 h 292"/>
                  <a:gd name="T96" fmla="*/ 11 w 232"/>
                  <a:gd name="T97" fmla="*/ 148 h 292"/>
                  <a:gd name="T98" fmla="*/ 10 w 232"/>
                  <a:gd name="T99" fmla="*/ 160 h 292"/>
                  <a:gd name="T100" fmla="*/ 5 w 232"/>
                  <a:gd name="T101" fmla="*/ 175 h 292"/>
                  <a:gd name="T102" fmla="*/ 11 w 232"/>
                  <a:gd name="T103" fmla="*/ 198 h 292"/>
                  <a:gd name="T104" fmla="*/ 11 w 232"/>
                  <a:gd name="T105" fmla="*/ 216 h 292"/>
                  <a:gd name="T106" fmla="*/ 5 w 232"/>
                  <a:gd name="T107" fmla="*/ 236 h 292"/>
                  <a:gd name="T108" fmla="*/ 11 w 232"/>
                  <a:gd name="T109" fmla="*/ 263 h 292"/>
                  <a:gd name="T110" fmla="*/ 31 w 232"/>
                  <a:gd name="T111" fmla="*/ 292 h 292"/>
                  <a:gd name="T112" fmla="*/ 231 w 232"/>
                  <a:gd name="T113" fmla="*/ 277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32" h="292">
                    <a:moveTo>
                      <a:pt x="11" y="270"/>
                    </a:moveTo>
                    <a:cubicBezTo>
                      <a:pt x="10" y="269"/>
                      <a:pt x="10" y="269"/>
                      <a:pt x="10" y="269"/>
                    </a:cubicBezTo>
                    <a:cubicBezTo>
                      <a:pt x="9" y="268"/>
                      <a:pt x="9" y="268"/>
                      <a:pt x="10" y="267"/>
                    </a:cubicBezTo>
                    <a:cubicBezTo>
                      <a:pt x="11" y="267"/>
                      <a:pt x="11" y="267"/>
                      <a:pt x="11" y="267"/>
                    </a:cubicBezTo>
                    <a:cubicBezTo>
                      <a:pt x="11" y="268"/>
                      <a:pt x="11" y="269"/>
                      <a:pt x="11" y="270"/>
                    </a:cubicBezTo>
                    <a:moveTo>
                      <a:pt x="11" y="255"/>
                    </a:moveTo>
                    <a:cubicBezTo>
                      <a:pt x="10" y="254"/>
                      <a:pt x="10" y="254"/>
                      <a:pt x="10" y="254"/>
                    </a:cubicBezTo>
                    <a:cubicBezTo>
                      <a:pt x="10" y="253"/>
                      <a:pt x="10" y="253"/>
                      <a:pt x="10" y="253"/>
                    </a:cubicBezTo>
                    <a:cubicBezTo>
                      <a:pt x="10" y="253"/>
                      <a:pt x="10" y="253"/>
                      <a:pt x="10" y="253"/>
                    </a:cubicBezTo>
                    <a:cubicBezTo>
                      <a:pt x="10" y="253"/>
                      <a:pt x="11" y="252"/>
                      <a:pt x="11" y="252"/>
                    </a:cubicBezTo>
                    <a:cubicBezTo>
                      <a:pt x="11" y="253"/>
                      <a:pt x="11" y="254"/>
                      <a:pt x="11" y="255"/>
                    </a:cubicBezTo>
                    <a:moveTo>
                      <a:pt x="11" y="240"/>
                    </a:moveTo>
                    <a:cubicBezTo>
                      <a:pt x="11" y="240"/>
                      <a:pt x="10" y="239"/>
                      <a:pt x="10" y="239"/>
                    </a:cubicBezTo>
                    <a:cubicBezTo>
                      <a:pt x="9" y="239"/>
                      <a:pt x="9" y="239"/>
                      <a:pt x="8" y="238"/>
                    </a:cubicBezTo>
                    <a:cubicBezTo>
                      <a:pt x="8" y="238"/>
                      <a:pt x="8" y="238"/>
                      <a:pt x="8" y="238"/>
                    </a:cubicBezTo>
                    <a:cubicBezTo>
                      <a:pt x="9" y="237"/>
                      <a:pt x="9" y="237"/>
                      <a:pt x="9" y="237"/>
                    </a:cubicBezTo>
                    <a:cubicBezTo>
                      <a:pt x="10" y="237"/>
                      <a:pt x="10" y="237"/>
                      <a:pt x="11" y="237"/>
                    </a:cubicBezTo>
                    <a:cubicBezTo>
                      <a:pt x="11" y="238"/>
                      <a:pt x="11" y="239"/>
                      <a:pt x="11" y="240"/>
                    </a:cubicBezTo>
                    <a:moveTo>
                      <a:pt x="11" y="224"/>
                    </a:moveTo>
                    <a:cubicBezTo>
                      <a:pt x="9" y="224"/>
                      <a:pt x="7" y="223"/>
                      <a:pt x="8" y="221"/>
                    </a:cubicBezTo>
                    <a:cubicBezTo>
                      <a:pt x="9" y="220"/>
                      <a:pt x="10" y="219"/>
                      <a:pt x="11" y="219"/>
                    </a:cubicBezTo>
                    <a:cubicBezTo>
                      <a:pt x="11" y="219"/>
                      <a:pt x="11" y="219"/>
                      <a:pt x="11" y="219"/>
                    </a:cubicBezTo>
                    <a:cubicBezTo>
                      <a:pt x="11" y="221"/>
                      <a:pt x="11" y="223"/>
                      <a:pt x="11" y="224"/>
                    </a:cubicBezTo>
                    <a:moveTo>
                      <a:pt x="11" y="209"/>
                    </a:moveTo>
                    <a:cubicBezTo>
                      <a:pt x="11" y="209"/>
                      <a:pt x="10" y="208"/>
                      <a:pt x="10" y="208"/>
                    </a:cubicBezTo>
                    <a:cubicBezTo>
                      <a:pt x="9" y="208"/>
                      <a:pt x="9" y="208"/>
                      <a:pt x="9" y="208"/>
                    </a:cubicBezTo>
                    <a:cubicBezTo>
                      <a:pt x="9" y="207"/>
                      <a:pt x="9" y="207"/>
                      <a:pt x="9" y="207"/>
                    </a:cubicBezTo>
                    <a:cubicBezTo>
                      <a:pt x="9" y="207"/>
                      <a:pt x="9" y="207"/>
                      <a:pt x="9" y="207"/>
                    </a:cubicBezTo>
                    <a:cubicBezTo>
                      <a:pt x="9" y="207"/>
                      <a:pt x="9" y="207"/>
                      <a:pt x="9" y="207"/>
                    </a:cubicBezTo>
                    <a:cubicBezTo>
                      <a:pt x="9" y="207"/>
                      <a:pt x="9" y="207"/>
                      <a:pt x="9" y="207"/>
                    </a:cubicBezTo>
                    <a:cubicBezTo>
                      <a:pt x="9" y="207"/>
                      <a:pt x="9" y="206"/>
                      <a:pt x="10" y="206"/>
                    </a:cubicBezTo>
                    <a:cubicBezTo>
                      <a:pt x="10" y="206"/>
                      <a:pt x="11" y="206"/>
                      <a:pt x="11" y="206"/>
                    </a:cubicBezTo>
                    <a:cubicBezTo>
                      <a:pt x="11" y="207"/>
                      <a:pt x="11" y="208"/>
                      <a:pt x="11" y="209"/>
                    </a:cubicBezTo>
                    <a:moveTo>
                      <a:pt x="11" y="194"/>
                    </a:moveTo>
                    <a:cubicBezTo>
                      <a:pt x="9" y="193"/>
                      <a:pt x="6" y="192"/>
                      <a:pt x="9" y="191"/>
                    </a:cubicBezTo>
                    <a:cubicBezTo>
                      <a:pt x="10" y="191"/>
                      <a:pt x="10" y="191"/>
                      <a:pt x="11" y="191"/>
                    </a:cubicBezTo>
                    <a:cubicBezTo>
                      <a:pt x="11" y="191"/>
                      <a:pt x="11" y="191"/>
                      <a:pt x="11" y="191"/>
                    </a:cubicBezTo>
                    <a:cubicBezTo>
                      <a:pt x="11" y="192"/>
                      <a:pt x="11" y="193"/>
                      <a:pt x="11" y="194"/>
                    </a:cubicBezTo>
                    <a:moveTo>
                      <a:pt x="11" y="180"/>
                    </a:moveTo>
                    <a:cubicBezTo>
                      <a:pt x="9" y="179"/>
                      <a:pt x="7" y="178"/>
                      <a:pt x="9" y="177"/>
                    </a:cubicBezTo>
                    <a:cubicBezTo>
                      <a:pt x="9" y="177"/>
                      <a:pt x="10" y="177"/>
                      <a:pt x="10" y="177"/>
                    </a:cubicBezTo>
                    <a:cubicBezTo>
                      <a:pt x="10" y="177"/>
                      <a:pt x="11" y="177"/>
                      <a:pt x="11" y="177"/>
                    </a:cubicBezTo>
                    <a:cubicBezTo>
                      <a:pt x="11" y="178"/>
                      <a:pt x="11" y="179"/>
                      <a:pt x="11" y="180"/>
                    </a:cubicBezTo>
                    <a:moveTo>
                      <a:pt x="11" y="167"/>
                    </a:moveTo>
                    <a:cubicBezTo>
                      <a:pt x="10" y="166"/>
                      <a:pt x="8" y="165"/>
                      <a:pt x="10" y="164"/>
                    </a:cubicBezTo>
                    <a:cubicBezTo>
                      <a:pt x="10" y="164"/>
                      <a:pt x="10" y="164"/>
                      <a:pt x="11" y="164"/>
                    </a:cubicBezTo>
                    <a:cubicBezTo>
                      <a:pt x="11" y="164"/>
                      <a:pt x="11" y="164"/>
                      <a:pt x="11" y="164"/>
                    </a:cubicBezTo>
                    <a:cubicBezTo>
                      <a:pt x="11" y="165"/>
                      <a:pt x="11" y="166"/>
                      <a:pt x="11" y="167"/>
                    </a:cubicBezTo>
                    <a:moveTo>
                      <a:pt x="11" y="155"/>
                    </a:moveTo>
                    <a:cubicBezTo>
                      <a:pt x="10" y="154"/>
                      <a:pt x="9" y="153"/>
                      <a:pt x="9" y="153"/>
                    </a:cubicBezTo>
                    <a:cubicBezTo>
                      <a:pt x="9" y="152"/>
                      <a:pt x="10" y="152"/>
                      <a:pt x="11" y="152"/>
                    </a:cubicBezTo>
                    <a:cubicBezTo>
                      <a:pt x="11" y="153"/>
                      <a:pt x="11" y="154"/>
                      <a:pt x="11" y="155"/>
                    </a:cubicBezTo>
                    <a:moveTo>
                      <a:pt x="11" y="140"/>
                    </a:moveTo>
                    <a:cubicBezTo>
                      <a:pt x="11" y="140"/>
                      <a:pt x="10" y="140"/>
                      <a:pt x="9" y="140"/>
                    </a:cubicBezTo>
                    <a:cubicBezTo>
                      <a:pt x="8" y="139"/>
                      <a:pt x="8" y="139"/>
                      <a:pt x="10" y="138"/>
                    </a:cubicBezTo>
                    <a:cubicBezTo>
                      <a:pt x="10" y="138"/>
                      <a:pt x="11" y="138"/>
                      <a:pt x="11" y="138"/>
                    </a:cubicBezTo>
                    <a:cubicBezTo>
                      <a:pt x="11" y="138"/>
                      <a:pt x="11" y="139"/>
                      <a:pt x="11" y="140"/>
                    </a:cubicBezTo>
                    <a:moveTo>
                      <a:pt x="11" y="127"/>
                    </a:moveTo>
                    <a:cubicBezTo>
                      <a:pt x="11" y="127"/>
                      <a:pt x="10" y="127"/>
                      <a:pt x="9" y="127"/>
                    </a:cubicBezTo>
                    <a:cubicBezTo>
                      <a:pt x="9" y="126"/>
                      <a:pt x="9" y="126"/>
                      <a:pt x="8" y="126"/>
                    </a:cubicBezTo>
                    <a:cubicBezTo>
                      <a:pt x="8" y="125"/>
                      <a:pt x="8" y="125"/>
                      <a:pt x="8" y="125"/>
                    </a:cubicBezTo>
                    <a:cubicBezTo>
                      <a:pt x="8" y="125"/>
                      <a:pt x="10" y="124"/>
                      <a:pt x="11" y="124"/>
                    </a:cubicBezTo>
                    <a:cubicBezTo>
                      <a:pt x="11" y="124"/>
                      <a:pt x="11" y="124"/>
                      <a:pt x="11" y="124"/>
                    </a:cubicBezTo>
                    <a:cubicBezTo>
                      <a:pt x="11" y="125"/>
                      <a:pt x="11" y="126"/>
                      <a:pt x="11" y="127"/>
                    </a:cubicBezTo>
                    <a:moveTo>
                      <a:pt x="11" y="113"/>
                    </a:moveTo>
                    <a:cubicBezTo>
                      <a:pt x="10" y="112"/>
                      <a:pt x="10" y="112"/>
                      <a:pt x="9" y="112"/>
                    </a:cubicBezTo>
                    <a:cubicBezTo>
                      <a:pt x="8" y="111"/>
                      <a:pt x="8" y="111"/>
                      <a:pt x="8" y="111"/>
                    </a:cubicBezTo>
                    <a:cubicBezTo>
                      <a:pt x="7" y="110"/>
                      <a:pt x="7" y="110"/>
                      <a:pt x="7" y="110"/>
                    </a:cubicBezTo>
                    <a:cubicBezTo>
                      <a:pt x="8" y="110"/>
                      <a:pt x="9" y="110"/>
                      <a:pt x="10" y="110"/>
                    </a:cubicBezTo>
                    <a:cubicBezTo>
                      <a:pt x="10" y="110"/>
                      <a:pt x="11" y="110"/>
                      <a:pt x="11" y="110"/>
                    </a:cubicBezTo>
                    <a:cubicBezTo>
                      <a:pt x="11" y="111"/>
                      <a:pt x="11" y="112"/>
                      <a:pt x="11" y="113"/>
                    </a:cubicBezTo>
                    <a:moveTo>
                      <a:pt x="11" y="100"/>
                    </a:moveTo>
                    <a:cubicBezTo>
                      <a:pt x="9" y="100"/>
                      <a:pt x="6" y="98"/>
                      <a:pt x="9" y="96"/>
                    </a:cubicBezTo>
                    <a:cubicBezTo>
                      <a:pt x="10" y="96"/>
                      <a:pt x="10" y="96"/>
                      <a:pt x="11" y="95"/>
                    </a:cubicBezTo>
                    <a:cubicBezTo>
                      <a:pt x="11" y="97"/>
                      <a:pt x="11" y="99"/>
                      <a:pt x="11" y="100"/>
                    </a:cubicBezTo>
                    <a:moveTo>
                      <a:pt x="11" y="86"/>
                    </a:moveTo>
                    <a:cubicBezTo>
                      <a:pt x="10" y="85"/>
                      <a:pt x="9" y="84"/>
                      <a:pt x="11" y="83"/>
                    </a:cubicBezTo>
                    <a:cubicBezTo>
                      <a:pt x="11" y="84"/>
                      <a:pt x="11" y="85"/>
                      <a:pt x="11" y="86"/>
                    </a:cubicBezTo>
                    <a:moveTo>
                      <a:pt x="11" y="74"/>
                    </a:moveTo>
                    <a:cubicBezTo>
                      <a:pt x="10" y="74"/>
                      <a:pt x="9" y="74"/>
                      <a:pt x="8" y="73"/>
                    </a:cubicBezTo>
                    <a:cubicBezTo>
                      <a:pt x="8" y="72"/>
                      <a:pt x="8" y="72"/>
                      <a:pt x="8" y="72"/>
                    </a:cubicBezTo>
                    <a:cubicBezTo>
                      <a:pt x="8" y="71"/>
                      <a:pt x="8" y="71"/>
                      <a:pt x="9" y="71"/>
                    </a:cubicBezTo>
                    <a:cubicBezTo>
                      <a:pt x="9" y="70"/>
                      <a:pt x="10" y="69"/>
                      <a:pt x="11" y="69"/>
                    </a:cubicBezTo>
                    <a:cubicBezTo>
                      <a:pt x="11" y="71"/>
                      <a:pt x="11" y="73"/>
                      <a:pt x="11" y="74"/>
                    </a:cubicBezTo>
                    <a:moveTo>
                      <a:pt x="11" y="55"/>
                    </a:moveTo>
                    <a:cubicBezTo>
                      <a:pt x="10" y="55"/>
                      <a:pt x="10" y="54"/>
                      <a:pt x="9" y="54"/>
                    </a:cubicBezTo>
                    <a:cubicBezTo>
                      <a:pt x="7" y="53"/>
                      <a:pt x="7" y="52"/>
                      <a:pt x="9" y="51"/>
                    </a:cubicBezTo>
                    <a:cubicBezTo>
                      <a:pt x="9" y="51"/>
                      <a:pt x="10" y="50"/>
                      <a:pt x="11" y="50"/>
                    </a:cubicBezTo>
                    <a:cubicBezTo>
                      <a:pt x="11" y="52"/>
                      <a:pt x="11" y="53"/>
                      <a:pt x="11" y="55"/>
                    </a:cubicBezTo>
                    <a:moveTo>
                      <a:pt x="11" y="40"/>
                    </a:moveTo>
                    <a:cubicBezTo>
                      <a:pt x="9" y="38"/>
                      <a:pt x="6" y="35"/>
                      <a:pt x="10" y="33"/>
                    </a:cubicBezTo>
                    <a:cubicBezTo>
                      <a:pt x="10" y="33"/>
                      <a:pt x="11" y="33"/>
                      <a:pt x="11" y="33"/>
                    </a:cubicBezTo>
                    <a:cubicBezTo>
                      <a:pt x="11" y="35"/>
                      <a:pt x="11" y="38"/>
                      <a:pt x="11" y="40"/>
                    </a:cubicBezTo>
                    <a:moveTo>
                      <a:pt x="11" y="22"/>
                    </a:moveTo>
                    <a:cubicBezTo>
                      <a:pt x="10" y="22"/>
                      <a:pt x="9" y="21"/>
                      <a:pt x="9" y="21"/>
                    </a:cubicBezTo>
                    <a:cubicBezTo>
                      <a:pt x="9" y="20"/>
                      <a:pt x="9" y="19"/>
                      <a:pt x="10" y="19"/>
                    </a:cubicBezTo>
                    <a:cubicBezTo>
                      <a:pt x="10" y="18"/>
                      <a:pt x="11" y="18"/>
                      <a:pt x="11" y="18"/>
                    </a:cubicBezTo>
                    <a:cubicBezTo>
                      <a:pt x="11" y="19"/>
                      <a:pt x="11" y="21"/>
                      <a:pt x="11" y="22"/>
                    </a:cubicBezTo>
                    <a:moveTo>
                      <a:pt x="34" y="4"/>
                    </a:moveTo>
                    <a:cubicBezTo>
                      <a:pt x="49" y="4"/>
                      <a:pt x="65" y="4"/>
                      <a:pt x="80" y="4"/>
                    </a:cubicBezTo>
                    <a:cubicBezTo>
                      <a:pt x="120" y="4"/>
                      <a:pt x="160" y="4"/>
                      <a:pt x="200" y="4"/>
                    </a:cubicBezTo>
                    <a:cubicBezTo>
                      <a:pt x="202" y="4"/>
                      <a:pt x="206" y="4"/>
                      <a:pt x="209" y="4"/>
                    </a:cubicBezTo>
                    <a:cubicBezTo>
                      <a:pt x="218" y="4"/>
                      <a:pt x="227" y="5"/>
                      <a:pt x="227" y="16"/>
                    </a:cubicBezTo>
                    <a:cubicBezTo>
                      <a:pt x="227" y="24"/>
                      <a:pt x="227" y="32"/>
                      <a:pt x="227" y="40"/>
                    </a:cubicBezTo>
                    <a:cubicBezTo>
                      <a:pt x="227" y="115"/>
                      <a:pt x="227" y="190"/>
                      <a:pt x="227" y="265"/>
                    </a:cubicBezTo>
                    <a:cubicBezTo>
                      <a:pt x="227" y="269"/>
                      <a:pt x="227" y="273"/>
                      <a:pt x="227" y="277"/>
                    </a:cubicBezTo>
                    <a:cubicBezTo>
                      <a:pt x="226" y="287"/>
                      <a:pt x="217" y="288"/>
                      <a:pt x="207" y="288"/>
                    </a:cubicBezTo>
                    <a:cubicBezTo>
                      <a:pt x="203" y="288"/>
                      <a:pt x="198" y="288"/>
                      <a:pt x="195" y="288"/>
                    </a:cubicBezTo>
                    <a:cubicBezTo>
                      <a:pt x="176" y="288"/>
                      <a:pt x="157" y="288"/>
                      <a:pt x="138" y="288"/>
                    </a:cubicBezTo>
                    <a:cubicBezTo>
                      <a:pt x="102" y="288"/>
                      <a:pt x="66" y="288"/>
                      <a:pt x="31" y="288"/>
                    </a:cubicBezTo>
                    <a:cubicBezTo>
                      <a:pt x="23" y="288"/>
                      <a:pt x="16" y="286"/>
                      <a:pt x="15" y="277"/>
                    </a:cubicBezTo>
                    <a:cubicBezTo>
                      <a:pt x="15" y="275"/>
                      <a:pt x="15" y="273"/>
                      <a:pt x="15" y="271"/>
                    </a:cubicBezTo>
                    <a:cubicBezTo>
                      <a:pt x="15" y="270"/>
                      <a:pt x="15" y="269"/>
                      <a:pt x="15" y="267"/>
                    </a:cubicBezTo>
                    <a:cubicBezTo>
                      <a:pt x="16" y="268"/>
                      <a:pt x="17" y="268"/>
                      <a:pt x="17" y="269"/>
                    </a:cubicBezTo>
                    <a:cubicBezTo>
                      <a:pt x="18" y="269"/>
                      <a:pt x="18" y="269"/>
                      <a:pt x="18" y="269"/>
                    </a:cubicBezTo>
                    <a:cubicBezTo>
                      <a:pt x="20" y="269"/>
                      <a:pt x="21" y="266"/>
                      <a:pt x="19" y="265"/>
                    </a:cubicBezTo>
                    <a:cubicBezTo>
                      <a:pt x="18" y="264"/>
                      <a:pt x="17" y="263"/>
                      <a:pt x="15" y="263"/>
                    </a:cubicBezTo>
                    <a:cubicBezTo>
                      <a:pt x="15" y="260"/>
                      <a:pt x="15" y="256"/>
                      <a:pt x="15" y="253"/>
                    </a:cubicBezTo>
                    <a:cubicBezTo>
                      <a:pt x="16" y="253"/>
                      <a:pt x="18" y="254"/>
                      <a:pt x="19" y="254"/>
                    </a:cubicBezTo>
                    <a:cubicBezTo>
                      <a:pt x="19" y="254"/>
                      <a:pt x="19" y="254"/>
                      <a:pt x="19" y="254"/>
                    </a:cubicBezTo>
                    <a:cubicBezTo>
                      <a:pt x="21" y="254"/>
                      <a:pt x="22" y="251"/>
                      <a:pt x="20" y="250"/>
                    </a:cubicBezTo>
                    <a:cubicBezTo>
                      <a:pt x="18" y="250"/>
                      <a:pt x="17" y="249"/>
                      <a:pt x="15" y="249"/>
                    </a:cubicBezTo>
                    <a:cubicBezTo>
                      <a:pt x="15" y="245"/>
                      <a:pt x="15" y="242"/>
                      <a:pt x="15" y="238"/>
                    </a:cubicBezTo>
                    <a:cubicBezTo>
                      <a:pt x="16" y="238"/>
                      <a:pt x="17" y="239"/>
                      <a:pt x="18" y="239"/>
                    </a:cubicBezTo>
                    <a:cubicBezTo>
                      <a:pt x="18" y="239"/>
                      <a:pt x="18" y="239"/>
                      <a:pt x="19" y="239"/>
                    </a:cubicBezTo>
                    <a:cubicBezTo>
                      <a:pt x="20" y="239"/>
                      <a:pt x="21" y="236"/>
                      <a:pt x="19" y="235"/>
                    </a:cubicBezTo>
                    <a:cubicBezTo>
                      <a:pt x="18" y="235"/>
                      <a:pt x="16" y="234"/>
                      <a:pt x="15" y="234"/>
                    </a:cubicBezTo>
                    <a:cubicBezTo>
                      <a:pt x="15" y="229"/>
                      <a:pt x="15" y="225"/>
                      <a:pt x="15" y="220"/>
                    </a:cubicBezTo>
                    <a:cubicBezTo>
                      <a:pt x="17" y="221"/>
                      <a:pt x="18" y="222"/>
                      <a:pt x="19" y="222"/>
                    </a:cubicBezTo>
                    <a:cubicBezTo>
                      <a:pt x="19" y="222"/>
                      <a:pt x="19" y="222"/>
                      <a:pt x="19" y="222"/>
                    </a:cubicBezTo>
                    <a:cubicBezTo>
                      <a:pt x="21" y="222"/>
                      <a:pt x="22" y="219"/>
                      <a:pt x="20" y="218"/>
                    </a:cubicBezTo>
                    <a:cubicBezTo>
                      <a:pt x="18" y="218"/>
                      <a:pt x="17" y="217"/>
                      <a:pt x="15" y="216"/>
                    </a:cubicBezTo>
                    <a:cubicBezTo>
                      <a:pt x="15" y="213"/>
                      <a:pt x="15" y="209"/>
                      <a:pt x="15" y="206"/>
                    </a:cubicBezTo>
                    <a:cubicBezTo>
                      <a:pt x="16" y="206"/>
                      <a:pt x="17" y="207"/>
                      <a:pt x="18" y="207"/>
                    </a:cubicBezTo>
                    <a:cubicBezTo>
                      <a:pt x="18" y="208"/>
                      <a:pt x="19" y="208"/>
                      <a:pt x="19" y="208"/>
                    </a:cubicBezTo>
                    <a:cubicBezTo>
                      <a:pt x="21" y="208"/>
                      <a:pt x="22" y="207"/>
                      <a:pt x="21" y="205"/>
                    </a:cubicBezTo>
                    <a:cubicBezTo>
                      <a:pt x="20" y="203"/>
                      <a:pt x="17" y="202"/>
                      <a:pt x="15" y="201"/>
                    </a:cubicBezTo>
                    <a:cubicBezTo>
                      <a:pt x="15" y="198"/>
                      <a:pt x="15" y="195"/>
                      <a:pt x="15" y="192"/>
                    </a:cubicBezTo>
                    <a:cubicBezTo>
                      <a:pt x="16" y="192"/>
                      <a:pt x="17" y="193"/>
                      <a:pt x="18" y="193"/>
                    </a:cubicBezTo>
                    <a:cubicBezTo>
                      <a:pt x="18" y="194"/>
                      <a:pt x="19" y="194"/>
                      <a:pt x="19" y="194"/>
                    </a:cubicBezTo>
                    <a:cubicBezTo>
                      <a:pt x="20" y="194"/>
                      <a:pt x="22" y="191"/>
                      <a:pt x="20" y="190"/>
                    </a:cubicBezTo>
                    <a:cubicBezTo>
                      <a:pt x="19" y="189"/>
                      <a:pt x="17" y="188"/>
                      <a:pt x="15" y="188"/>
                    </a:cubicBezTo>
                    <a:cubicBezTo>
                      <a:pt x="15" y="185"/>
                      <a:pt x="15" y="182"/>
                      <a:pt x="15" y="178"/>
                    </a:cubicBezTo>
                    <a:cubicBezTo>
                      <a:pt x="16" y="179"/>
                      <a:pt x="17" y="179"/>
                      <a:pt x="17" y="180"/>
                    </a:cubicBezTo>
                    <a:cubicBezTo>
                      <a:pt x="18" y="180"/>
                      <a:pt x="18" y="180"/>
                      <a:pt x="18" y="180"/>
                    </a:cubicBezTo>
                    <a:cubicBezTo>
                      <a:pt x="20" y="180"/>
                      <a:pt x="21" y="177"/>
                      <a:pt x="19" y="176"/>
                    </a:cubicBezTo>
                    <a:cubicBezTo>
                      <a:pt x="18" y="175"/>
                      <a:pt x="17" y="175"/>
                      <a:pt x="15" y="174"/>
                    </a:cubicBezTo>
                    <a:cubicBezTo>
                      <a:pt x="15" y="171"/>
                      <a:pt x="15" y="168"/>
                      <a:pt x="15" y="165"/>
                    </a:cubicBezTo>
                    <a:cubicBezTo>
                      <a:pt x="16" y="166"/>
                      <a:pt x="17" y="166"/>
                      <a:pt x="18" y="167"/>
                    </a:cubicBezTo>
                    <a:cubicBezTo>
                      <a:pt x="19" y="167"/>
                      <a:pt x="19" y="167"/>
                      <a:pt x="19" y="167"/>
                    </a:cubicBezTo>
                    <a:cubicBezTo>
                      <a:pt x="21" y="167"/>
                      <a:pt x="22" y="163"/>
                      <a:pt x="19" y="163"/>
                    </a:cubicBezTo>
                    <a:cubicBezTo>
                      <a:pt x="18" y="162"/>
                      <a:pt x="17" y="162"/>
                      <a:pt x="15" y="161"/>
                    </a:cubicBezTo>
                    <a:cubicBezTo>
                      <a:pt x="15" y="158"/>
                      <a:pt x="15" y="156"/>
                      <a:pt x="15" y="153"/>
                    </a:cubicBezTo>
                    <a:cubicBezTo>
                      <a:pt x="16" y="153"/>
                      <a:pt x="17" y="153"/>
                      <a:pt x="17" y="154"/>
                    </a:cubicBezTo>
                    <a:cubicBezTo>
                      <a:pt x="18" y="154"/>
                      <a:pt x="18" y="154"/>
                      <a:pt x="18" y="154"/>
                    </a:cubicBezTo>
                    <a:cubicBezTo>
                      <a:pt x="20" y="154"/>
                      <a:pt x="21" y="151"/>
                      <a:pt x="19" y="150"/>
                    </a:cubicBezTo>
                    <a:cubicBezTo>
                      <a:pt x="17" y="149"/>
                      <a:pt x="16" y="149"/>
                      <a:pt x="15" y="149"/>
                    </a:cubicBezTo>
                    <a:cubicBezTo>
                      <a:pt x="15" y="145"/>
                      <a:pt x="15" y="142"/>
                      <a:pt x="15" y="138"/>
                    </a:cubicBezTo>
                    <a:cubicBezTo>
                      <a:pt x="16" y="138"/>
                      <a:pt x="17" y="139"/>
                      <a:pt x="18" y="139"/>
                    </a:cubicBezTo>
                    <a:cubicBezTo>
                      <a:pt x="18" y="139"/>
                      <a:pt x="18" y="139"/>
                      <a:pt x="19" y="139"/>
                    </a:cubicBezTo>
                    <a:cubicBezTo>
                      <a:pt x="20" y="139"/>
                      <a:pt x="21" y="136"/>
                      <a:pt x="19" y="135"/>
                    </a:cubicBezTo>
                    <a:cubicBezTo>
                      <a:pt x="18" y="135"/>
                      <a:pt x="16" y="134"/>
                      <a:pt x="15" y="134"/>
                    </a:cubicBezTo>
                    <a:cubicBezTo>
                      <a:pt x="15" y="131"/>
                      <a:pt x="15" y="128"/>
                      <a:pt x="15" y="125"/>
                    </a:cubicBezTo>
                    <a:cubicBezTo>
                      <a:pt x="16" y="125"/>
                      <a:pt x="16" y="125"/>
                      <a:pt x="17" y="126"/>
                    </a:cubicBezTo>
                    <a:cubicBezTo>
                      <a:pt x="17" y="126"/>
                      <a:pt x="17" y="126"/>
                      <a:pt x="18" y="126"/>
                    </a:cubicBezTo>
                    <a:cubicBezTo>
                      <a:pt x="20" y="126"/>
                      <a:pt x="20" y="123"/>
                      <a:pt x="18" y="122"/>
                    </a:cubicBezTo>
                    <a:cubicBezTo>
                      <a:pt x="17" y="122"/>
                      <a:pt x="16" y="121"/>
                      <a:pt x="15" y="121"/>
                    </a:cubicBezTo>
                    <a:cubicBezTo>
                      <a:pt x="15" y="118"/>
                      <a:pt x="15" y="115"/>
                      <a:pt x="15" y="111"/>
                    </a:cubicBezTo>
                    <a:cubicBezTo>
                      <a:pt x="15" y="112"/>
                      <a:pt x="16" y="112"/>
                      <a:pt x="16" y="112"/>
                    </a:cubicBezTo>
                    <a:cubicBezTo>
                      <a:pt x="17" y="113"/>
                      <a:pt x="17" y="113"/>
                      <a:pt x="17" y="113"/>
                    </a:cubicBezTo>
                    <a:cubicBezTo>
                      <a:pt x="19" y="113"/>
                      <a:pt x="20" y="111"/>
                      <a:pt x="19" y="109"/>
                    </a:cubicBezTo>
                    <a:cubicBezTo>
                      <a:pt x="18" y="109"/>
                      <a:pt x="17" y="108"/>
                      <a:pt x="15" y="107"/>
                    </a:cubicBezTo>
                    <a:cubicBezTo>
                      <a:pt x="15" y="103"/>
                      <a:pt x="15" y="100"/>
                      <a:pt x="15" y="96"/>
                    </a:cubicBezTo>
                    <a:cubicBezTo>
                      <a:pt x="16" y="96"/>
                      <a:pt x="17" y="97"/>
                      <a:pt x="17" y="97"/>
                    </a:cubicBezTo>
                    <a:cubicBezTo>
                      <a:pt x="18" y="97"/>
                      <a:pt x="18" y="97"/>
                      <a:pt x="18" y="97"/>
                    </a:cubicBezTo>
                    <a:cubicBezTo>
                      <a:pt x="20" y="97"/>
                      <a:pt x="21" y="95"/>
                      <a:pt x="19" y="94"/>
                    </a:cubicBezTo>
                    <a:cubicBezTo>
                      <a:pt x="18" y="93"/>
                      <a:pt x="17" y="92"/>
                      <a:pt x="15" y="92"/>
                    </a:cubicBezTo>
                    <a:cubicBezTo>
                      <a:pt x="15" y="89"/>
                      <a:pt x="15" y="86"/>
                      <a:pt x="15" y="84"/>
                    </a:cubicBezTo>
                    <a:cubicBezTo>
                      <a:pt x="16" y="84"/>
                      <a:pt x="16" y="84"/>
                      <a:pt x="17" y="85"/>
                    </a:cubicBezTo>
                    <a:cubicBezTo>
                      <a:pt x="17" y="85"/>
                      <a:pt x="18" y="85"/>
                      <a:pt x="18" y="85"/>
                    </a:cubicBezTo>
                    <a:cubicBezTo>
                      <a:pt x="20" y="85"/>
                      <a:pt x="21" y="82"/>
                      <a:pt x="19" y="81"/>
                    </a:cubicBezTo>
                    <a:cubicBezTo>
                      <a:pt x="18" y="80"/>
                      <a:pt x="17" y="80"/>
                      <a:pt x="15" y="79"/>
                    </a:cubicBezTo>
                    <a:cubicBezTo>
                      <a:pt x="15" y="76"/>
                      <a:pt x="15" y="73"/>
                      <a:pt x="15" y="69"/>
                    </a:cubicBezTo>
                    <a:cubicBezTo>
                      <a:pt x="16" y="69"/>
                      <a:pt x="17" y="70"/>
                      <a:pt x="17" y="70"/>
                    </a:cubicBezTo>
                    <a:cubicBezTo>
                      <a:pt x="18" y="71"/>
                      <a:pt x="18" y="71"/>
                      <a:pt x="18" y="71"/>
                    </a:cubicBezTo>
                    <a:cubicBezTo>
                      <a:pt x="20" y="71"/>
                      <a:pt x="21" y="68"/>
                      <a:pt x="19" y="67"/>
                    </a:cubicBezTo>
                    <a:cubicBezTo>
                      <a:pt x="18" y="66"/>
                      <a:pt x="17" y="65"/>
                      <a:pt x="15" y="65"/>
                    </a:cubicBezTo>
                    <a:cubicBezTo>
                      <a:pt x="15" y="60"/>
                      <a:pt x="15" y="55"/>
                      <a:pt x="15" y="50"/>
                    </a:cubicBezTo>
                    <a:cubicBezTo>
                      <a:pt x="16" y="51"/>
                      <a:pt x="17" y="51"/>
                      <a:pt x="18" y="52"/>
                    </a:cubicBezTo>
                    <a:cubicBezTo>
                      <a:pt x="18" y="52"/>
                      <a:pt x="19" y="52"/>
                      <a:pt x="19" y="52"/>
                    </a:cubicBezTo>
                    <a:cubicBezTo>
                      <a:pt x="21" y="52"/>
                      <a:pt x="22" y="49"/>
                      <a:pt x="20" y="48"/>
                    </a:cubicBezTo>
                    <a:cubicBezTo>
                      <a:pt x="19" y="47"/>
                      <a:pt x="17" y="47"/>
                      <a:pt x="15" y="46"/>
                    </a:cubicBezTo>
                    <a:cubicBezTo>
                      <a:pt x="15" y="42"/>
                      <a:pt x="15" y="37"/>
                      <a:pt x="15" y="33"/>
                    </a:cubicBezTo>
                    <a:cubicBezTo>
                      <a:pt x="16" y="33"/>
                      <a:pt x="17" y="33"/>
                      <a:pt x="19" y="33"/>
                    </a:cubicBezTo>
                    <a:cubicBezTo>
                      <a:pt x="19" y="33"/>
                      <a:pt x="19" y="33"/>
                      <a:pt x="19" y="33"/>
                    </a:cubicBezTo>
                    <a:cubicBezTo>
                      <a:pt x="21" y="33"/>
                      <a:pt x="22" y="30"/>
                      <a:pt x="20" y="29"/>
                    </a:cubicBezTo>
                    <a:cubicBezTo>
                      <a:pt x="18" y="29"/>
                      <a:pt x="17" y="29"/>
                      <a:pt x="15" y="29"/>
                    </a:cubicBezTo>
                    <a:cubicBezTo>
                      <a:pt x="15" y="25"/>
                      <a:pt x="15" y="22"/>
                      <a:pt x="15" y="18"/>
                    </a:cubicBezTo>
                    <a:cubicBezTo>
                      <a:pt x="15" y="18"/>
                      <a:pt x="15" y="17"/>
                      <a:pt x="15" y="17"/>
                    </a:cubicBezTo>
                    <a:cubicBezTo>
                      <a:pt x="16" y="17"/>
                      <a:pt x="18" y="17"/>
                      <a:pt x="19" y="18"/>
                    </a:cubicBezTo>
                    <a:cubicBezTo>
                      <a:pt x="19" y="18"/>
                      <a:pt x="19" y="18"/>
                      <a:pt x="20" y="18"/>
                    </a:cubicBezTo>
                    <a:cubicBezTo>
                      <a:pt x="22" y="18"/>
                      <a:pt x="23" y="15"/>
                      <a:pt x="21" y="14"/>
                    </a:cubicBezTo>
                    <a:cubicBezTo>
                      <a:pt x="19" y="14"/>
                      <a:pt x="17" y="13"/>
                      <a:pt x="16" y="13"/>
                    </a:cubicBezTo>
                    <a:cubicBezTo>
                      <a:pt x="17" y="8"/>
                      <a:pt x="20" y="4"/>
                      <a:pt x="26" y="4"/>
                    </a:cubicBezTo>
                    <a:cubicBezTo>
                      <a:pt x="27" y="4"/>
                      <a:pt x="28" y="4"/>
                      <a:pt x="29" y="4"/>
                    </a:cubicBezTo>
                    <a:cubicBezTo>
                      <a:pt x="30" y="4"/>
                      <a:pt x="32" y="4"/>
                      <a:pt x="34" y="4"/>
                    </a:cubicBezTo>
                    <a:moveTo>
                      <a:pt x="210" y="0"/>
                    </a:moveTo>
                    <a:cubicBezTo>
                      <a:pt x="206" y="0"/>
                      <a:pt x="203" y="0"/>
                      <a:pt x="200" y="0"/>
                    </a:cubicBezTo>
                    <a:cubicBezTo>
                      <a:pt x="182" y="0"/>
                      <a:pt x="163" y="0"/>
                      <a:pt x="145" y="0"/>
                    </a:cubicBezTo>
                    <a:cubicBezTo>
                      <a:pt x="108" y="0"/>
                      <a:pt x="71" y="0"/>
                      <a:pt x="34" y="0"/>
                    </a:cubicBezTo>
                    <a:cubicBezTo>
                      <a:pt x="31" y="0"/>
                      <a:pt x="29" y="0"/>
                      <a:pt x="26" y="0"/>
                    </a:cubicBezTo>
                    <a:cubicBezTo>
                      <a:pt x="19" y="0"/>
                      <a:pt x="12" y="6"/>
                      <a:pt x="11" y="13"/>
                    </a:cubicBezTo>
                    <a:cubicBezTo>
                      <a:pt x="10" y="14"/>
                      <a:pt x="8" y="15"/>
                      <a:pt x="7" y="16"/>
                    </a:cubicBezTo>
                    <a:cubicBezTo>
                      <a:pt x="5" y="18"/>
                      <a:pt x="4" y="20"/>
                      <a:pt x="5" y="22"/>
                    </a:cubicBezTo>
                    <a:cubicBezTo>
                      <a:pt x="6" y="25"/>
                      <a:pt x="9" y="26"/>
                      <a:pt x="11" y="27"/>
                    </a:cubicBezTo>
                    <a:cubicBezTo>
                      <a:pt x="11" y="27"/>
                      <a:pt x="11" y="28"/>
                      <a:pt x="11" y="29"/>
                    </a:cubicBezTo>
                    <a:cubicBezTo>
                      <a:pt x="9" y="29"/>
                      <a:pt x="7" y="30"/>
                      <a:pt x="6" y="31"/>
                    </a:cubicBezTo>
                    <a:cubicBezTo>
                      <a:pt x="4" y="33"/>
                      <a:pt x="3" y="37"/>
                      <a:pt x="5" y="39"/>
                    </a:cubicBezTo>
                    <a:cubicBezTo>
                      <a:pt x="6" y="42"/>
                      <a:pt x="8" y="44"/>
                      <a:pt x="11" y="45"/>
                    </a:cubicBezTo>
                    <a:cubicBezTo>
                      <a:pt x="11" y="45"/>
                      <a:pt x="11" y="46"/>
                      <a:pt x="11" y="46"/>
                    </a:cubicBezTo>
                    <a:cubicBezTo>
                      <a:pt x="8" y="46"/>
                      <a:pt x="6" y="47"/>
                      <a:pt x="4" y="50"/>
                    </a:cubicBezTo>
                    <a:cubicBezTo>
                      <a:pt x="1" y="55"/>
                      <a:pt x="7" y="58"/>
                      <a:pt x="11" y="59"/>
                    </a:cubicBezTo>
                    <a:cubicBezTo>
                      <a:pt x="11" y="61"/>
                      <a:pt x="11" y="63"/>
                      <a:pt x="11" y="65"/>
                    </a:cubicBezTo>
                    <a:cubicBezTo>
                      <a:pt x="9" y="65"/>
                      <a:pt x="7" y="66"/>
                      <a:pt x="5" y="68"/>
                    </a:cubicBezTo>
                    <a:cubicBezTo>
                      <a:pt x="4" y="70"/>
                      <a:pt x="3" y="72"/>
                      <a:pt x="4" y="75"/>
                    </a:cubicBezTo>
                    <a:cubicBezTo>
                      <a:pt x="6" y="77"/>
                      <a:pt x="9" y="78"/>
                      <a:pt x="11" y="78"/>
                    </a:cubicBezTo>
                    <a:cubicBezTo>
                      <a:pt x="11" y="79"/>
                      <a:pt x="11" y="79"/>
                      <a:pt x="11" y="79"/>
                    </a:cubicBezTo>
                    <a:cubicBezTo>
                      <a:pt x="10" y="79"/>
                      <a:pt x="9" y="80"/>
                      <a:pt x="8" y="80"/>
                    </a:cubicBezTo>
                    <a:cubicBezTo>
                      <a:pt x="4" y="84"/>
                      <a:pt x="7" y="89"/>
                      <a:pt x="11" y="91"/>
                    </a:cubicBezTo>
                    <a:cubicBezTo>
                      <a:pt x="11" y="92"/>
                      <a:pt x="11" y="92"/>
                      <a:pt x="11" y="92"/>
                    </a:cubicBezTo>
                    <a:cubicBezTo>
                      <a:pt x="9" y="92"/>
                      <a:pt x="7" y="92"/>
                      <a:pt x="5" y="94"/>
                    </a:cubicBezTo>
                    <a:cubicBezTo>
                      <a:pt x="2" y="99"/>
                      <a:pt x="6" y="104"/>
                      <a:pt x="11" y="104"/>
                    </a:cubicBezTo>
                    <a:cubicBezTo>
                      <a:pt x="11" y="105"/>
                      <a:pt x="11" y="105"/>
                      <a:pt x="11" y="106"/>
                    </a:cubicBezTo>
                    <a:cubicBezTo>
                      <a:pt x="11" y="106"/>
                      <a:pt x="10" y="106"/>
                      <a:pt x="10" y="106"/>
                    </a:cubicBezTo>
                    <a:cubicBezTo>
                      <a:pt x="7" y="106"/>
                      <a:pt x="5" y="106"/>
                      <a:pt x="4" y="108"/>
                    </a:cubicBezTo>
                    <a:cubicBezTo>
                      <a:pt x="1" y="112"/>
                      <a:pt x="7" y="116"/>
                      <a:pt x="11" y="117"/>
                    </a:cubicBezTo>
                    <a:cubicBezTo>
                      <a:pt x="11" y="118"/>
                      <a:pt x="11" y="119"/>
                      <a:pt x="11" y="120"/>
                    </a:cubicBezTo>
                    <a:cubicBezTo>
                      <a:pt x="11" y="120"/>
                      <a:pt x="11" y="120"/>
                      <a:pt x="11" y="120"/>
                    </a:cubicBezTo>
                    <a:cubicBezTo>
                      <a:pt x="10" y="120"/>
                      <a:pt x="9" y="120"/>
                      <a:pt x="9" y="121"/>
                    </a:cubicBezTo>
                    <a:cubicBezTo>
                      <a:pt x="7" y="121"/>
                      <a:pt x="5" y="123"/>
                      <a:pt x="4" y="125"/>
                    </a:cubicBezTo>
                    <a:cubicBezTo>
                      <a:pt x="4" y="128"/>
                      <a:pt x="8" y="131"/>
                      <a:pt x="11" y="131"/>
                    </a:cubicBezTo>
                    <a:cubicBezTo>
                      <a:pt x="11" y="132"/>
                      <a:pt x="11" y="133"/>
                      <a:pt x="11" y="134"/>
                    </a:cubicBezTo>
                    <a:cubicBezTo>
                      <a:pt x="9" y="134"/>
                      <a:pt x="7" y="135"/>
                      <a:pt x="5" y="137"/>
                    </a:cubicBezTo>
                    <a:cubicBezTo>
                      <a:pt x="2" y="141"/>
                      <a:pt x="8" y="143"/>
                      <a:pt x="11" y="145"/>
                    </a:cubicBezTo>
                    <a:cubicBezTo>
                      <a:pt x="11" y="146"/>
                      <a:pt x="11" y="147"/>
                      <a:pt x="11" y="148"/>
                    </a:cubicBezTo>
                    <a:cubicBezTo>
                      <a:pt x="11" y="148"/>
                      <a:pt x="10" y="148"/>
                      <a:pt x="9" y="148"/>
                    </a:cubicBezTo>
                    <a:cubicBezTo>
                      <a:pt x="7" y="149"/>
                      <a:pt x="5" y="150"/>
                      <a:pt x="5" y="152"/>
                    </a:cubicBezTo>
                    <a:cubicBezTo>
                      <a:pt x="4" y="155"/>
                      <a:pt x="8" y="158"/>
                      <a:pt x="11" y="159"/>
                    </a:cubicBezTo>
                    <a:cubicBezTo>
                      <a:pt x="11" y="159"/>
                      <a:pt x="11" y="160"/>
                      <a:pt x="11" y="160"/>
                    </a:cubicBezTo>
                    <a:cubicBezTo>
                      <a:pt x="11" y="160"/>
                      <a:pt x="11" y="160"/>
                      <a:pt x="10" y="160"/>
                    </a:cubicBezTo>
                    <a:cubicBezTo>
                      <a:pt x="9" y="160"/>
                      <a:pt x="7" y="160"/>
                      <a:pt x="6" y="162"/>
                    </a:cubicBezTo>
                    <a:cubicBezTo>
                      <a:pt x="3" y="166"/>
                      <a:pt x="7" y="170"/>
                      <a:pt x="11" y="171"/>
                    </a:cubicBezTo>
                    <a:cubicBezTo>
                      <a:pt x="11" y="172"/>
                      <a:pt x="11" y="173"/>
                      <a:pt x="11" y="173"/>
                    </a:cubicBezTo>
                    <a:cubicBezTo>
                      <a:pt x="11" y="173"/>
                      <a:pt x="10" y="173"/>
                      <a:pt x="10" y="173"/>
                    </a:cubicBezTo>
                    <a:cubicBezTo>
                      <a:pt x="8" y="173"/>
                      <a:pt x="7" y="174"/>
                      <a:pt x="5" y="175"/>
                    </a:cubicBezTo>
                    <a:cubicBezTo>
                      <a:pt x="0" y="179"/>
                      <a:pt x="7" y="184"/>
                      <a:pt x="11" y="185"/>
                    </a:cubicBezTo>
                    <a:cubicBezTo>
                      <a:pt x="11" y="185"/>
                      <a:pt x="11" y="186"/>
                      <a:pt x="11" y="187"/>
                    </a:cubicBezTo>
                    <a:cubicBezTo>
                      <a:pt x="11" y="187"/>
                      <a:pt x="11" y="187"/>
                      <a:pt x="11" y="187"/>
                    </a:cubicBezTo>
                    <a:cubicBezTo>
                      <a:pt x="9" y="187"/>
                      <a:pt x="7" y="188"/>
                      <a:pt x="5" y="189"/>
                    </a:cubicBezTo>
                    <a:cubicBezTo>
                      <a:pt x="1" y="193"/>
                      <a:pt x="7" y="197"/>
                      <a:pt x="11" y="198"/>
                    </a:cubicBezTo>
                    <a:cubicBezTo>
                      <a:pt x="11" y="199"/>
                      <a:pt x="11" y="200"/>
                      <a:pt x="11" y="201"/>
                    </a:cubicBezTo>
                    <a:cubicBezTo>
                      <a:pt x="10" y="202"/>
                      <a:pt x="9" y="202"/>
                      <a:pt x="8" y="203"/>
                    </a:cubicBezTo>
                    <a:cubicBezTo>
                      <a:pt x="6" y="204"/>
                      <a:pt x="4" y="206"/>
                      <a:pt x="5" y="208"/>
                    </a:cubicBezTo>
                    <a:cubicBezTo>
                      <a:pt x="6" y="211"/>
                      <a:pt x="9" y="212"/>
                      <a:pt x="11" y="213"/>
                    </a:cubicBezTo>
                    <a:cubicBezTo>
                      <a:pt x="11" y="214"/>
                      <a:pt x="11" y="215"/>
                      <a:pt x="11" y="216"/>
                    </a:cubicBezTo>
                    <a:cubicBezTo>
                      <a:pt x="11" y="216"/>
                      <a:pt x="11" y="216"/>
                      <a:pt x="11" y="216"/>
                    </a:cubicBezTo>
                    <a:cubicBezTo>
                      <a:pt x="8" y="216"/>
                      <a:pt x="6" y="217"/>
                      <a:pt x="4" y="219"/>
                    </a:cubicBezTo>
                    <a:cubicBezTo>
                      <a:pt x="1" y="224"/>
                      <a:pt x="7" y="227"/>
                      <a:pt x="11" y="228"/>
                    </a:cubicBezTo>
                    <a:cubicBezTo>
                      <a:pt x="11" y="230"/>
                      <a:pt x="11" y="231"/>
                      <a:pt x="11" y="233"/>
                    </a:cubicBezTo>
                    <a:cubicBezTo>
                      <a:pt x="9" y="233"/>
                      <a:pt x="6" y="234"/>
                      <a:pt x="5" y="236"/>
                    </a:cubicBezTo>
                    <a:cubicBezTo>
                      <a:pt x="2" y="240"/>
                      <a:pt x="8" y="243"/>
                      <a:pt x="11" y="244"/>
                    </a:cubicBezTo>
                    <a:cubicBezTo>
                      <a:pt x="11" y="245"/>
                      <a:pt x="11" y="247"/>
                      <a:pt x="11" y="248"/>
                    </a:cubicBezTo>
                    <a:cubicBezTo>
                      <a:pt x="9" y="249"/>
                      <a:pt x="8" y="249"/>
                      <a:pt x="6" y="251"/>
                    </a:cubicBezTo>
                    <a:cubicBezTo>
                      <a:pt x="4" y="254"/>
                      <a:pt x="8" y="258"/>
                      <a:pt x="11" y="259"/>
                    </a:cubicBezTo>
                    <a:cubicBezTo>
                      <a:pt x="11" y="260"/>
                      <a:pt x="11" y="262"/>
                      <a:pt x="11" y="263"/>
                    </a:cubicBezTo>
                    <a:cubicBezTo>
                      <a:pt x="10" y="263"/>
                      <a:pt x="8" y="264"/>
                      <a:pt x="7" y="265"/>
                    </a:cubicBezTo>
                    <a:cubicBezTo>
                      <a:pt x="3" y="268"/>
                      <a:pt x="7" y="273"/>
                      <a:pt x="11" y="274"/>
                    </a:cubicBezTo>
                    <a:cubicBezTo>
                      <a:pt x="11" y="281"/>
                      <a:pt x="13" y="287"/>
                      <a:pt x="20" y="291"/>
                    </a:cubicBezTo>
                    <a:cubicBezTo>
                      <a:pt x="23" y="292"/>
                      <a:pt x="25" y="292"/>
                      <a:pt x="28" y="292"/>
                    </a:cubicBezTo>
                    <a:cubicBezTo>
                      <a:pt x="29" y="292"/>
                      <a:pt x="30" y="292"/>
                      <a:pt x="31" y="292"/>
                    </a:cubicBezTo>
                    <a:cubicBezTo>
                      <a:pt x="37" y="292"/>
                      <a:pt x="42" y="292"/>
                      <a:pt x="48" y="292"/>
                    </a:cubicBezTo>
                    <a:cubicBezTo>
                      <a:pt x="89" y="292"/>
                      <a:pt x="129" y="292"/>
                      <a:pt x="170" y="292"/>
                    </a:cubicBezTo>
                    <a:cubicBezTo>
                      <a:pt x="183" y="292"/>
                      <a:pt x="196" y="292"/>
                      <a:pt x="208" y="292"/>
                    </a:cubicBezTo>
                    <a:cubicBezTo>
                      <a:pt x="219" y="292"/>
                      <a:pt x="230" y="290"/>
                      <a:pt x="231" y="277"/>
                    </a:cubicBezTo>
                    <a:cubicBezTo>
                      <a:pt x="231" y="277"/>
                      <a:pt x="231" y="277"/>
                      <a:pt x="231" y="277"/>
                    </a:cubicBezTo>
                    <a:cubicBezTo>
                      <a:pt x="231" y="211"/>
                      <a:pt x="231" y="144"/>
                      <a:pt x="231" y="78"/>
                    </a:cubicBezTo>
                    <a:cubicBezTo>
                      <a:pt x="231" y="63"/>
                      <a:pt x="231" y="47"/>
                      <a:pt x="231" y="31"/>
                    </a:cubicBezTo>
                    <a:cubicBezTo>
                      <a:pt x="231" y="24"/>
                      <a:pt x="232" y="14"/>
                      <a:pt x="229" y="8"/>
                    </a:cubicBezTo>
                    <a:cubicBezTo>
                      <a:pt x="225" y="1"/>
                      <a:pt x="218" y="0"/>
                      <a:pt x="21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1" name="Freeform 23"/>
              <p:cNvSpPr>
                <a:spLocks noEditPoints="1"/>
              </p:cNvSpPr>
              <p:nvPr/>
            </p:nvSpPr>
            <p:spPr bwMode="auto">
              <a:xfrm>
                <a:off x="576263" y="5810251"/>
                <a:ext cx="495300" cy="160338"/>
              </a:xfrm>
              <a:custGeom>
                <a:avLst/>
                <a:gdLst>
                  <a:gd name="T0" fmla="*/ 11 w 117"/>
                  <a:gd name="T1" fmla="*/ 34 h 38"/>
                  <a:gd name="T2" fmla="*/ 11 w 117"/>
                  <a:gd name="T3" fmla="*/ 35 h 38"/>
                  <a:gd name="T4" fmla="*/ 44 w 117"/>
                  <a:gd name="T5" fmla="*/ 26 h 38"/>
                  <a:gd name="T6" fmla="*/ 49 w 117"/>
                  <a:gd name="T7" fmla="*/ 17 h 38"/>
                  <a:gd name="T8" fmla="*/ 53 w 117"/>
                  <a:gd name="T9" fmla="*/ 20 h 38"/>
                  <a:gd name="T10" fmla="*/ 53 w 117"/>
                  <a:gd name="T11" fmla="*/ 24 h 38"/>
                  <a:gd name="T12" fmla="*/ 84 w 117"/>
                  <a:gd name="T13" fmla="*/ 23 h 38"/>
                  <a:gd name="T14" fmla="*/ 85 w 117"/>
                  <a:gd name="T15" fmla="*/ 19 h 38"/>
                  <a:gd name="T16" fmla="*/ 87 w 117"/>
                  <a:gd name="T17" fmla="*/ 18 h 38"/>
                  <a:gd name="T18" fmla="*/ 84 w 117"/>
                  <a:gd name="T19" fmla="*/ 23 h 38"/>
                  <a:gd name="T20" fmla="*/ 19 w 117"/>
                  <a:gd name="T21" fmla="*/ 12 h 38"/>
                  <a:gd name="T22" fmla="*/ 14 w 117"/>
                  <a:gd name="T23" fmla="*/ 1 h 38"/>
                  <a:gd name="T24" fmla="*/ 2 w 117"/>
                  <a:gd name="T25" fmla="*/ 18 h 38"/>
                  <a:gd name="T26" fmla="*/ 14 w 117"/>
                  <a:gd name="T27" fmla="*/ 5 h 38"/>
                  <a:gd name="T28" fmla="*/ 15 w 117"/>
                  <a:gd name="T29" fmla="*/ 19 h 38"/>
                  <a:gd name="T30" fmla="*/ 10 w 117"/>
                  <a:gd name="T31" fmla="*/ 38 h 38"/>
                  <a:gd name="T32" fmla="*/ 18 w 117"/>
                  <a:gd name="T33" fmla="*/ 20 h 38"/>
                  <a:gd name="T34" fmla="*/ 26 w 117"/>
                  <a:gd name="T35" fmla="*/ 8 h 38"/>
                  <a:gd name="T36" fmla="*/ 31 w 117"/>
                  <a:gd name="T37" fmla="*/ 6 h 38"/>
                  <a:gd name="T38" fmla="*/ 30 w 117"/>
                  <a:gd name="T39" fmla="*/ 35 h 38"/>
                  <a:gd name="T40" fmla="*/ 40 w 117"/>
                  <a:gd name="T41" fmla="*/ 28 h 38"/>
                  <a:gd name="T42" fmla="*/ 46 w 117"/>
                  <a:gd name="T43" fmla="*/ 33 h 38"/>
                  <a:gd name="T44" fmla="*/ 64 w 117"/>
                  <a:gd name="T45" fmla="*/ 15 h 38"/>
                  <a:gd name="T46" fmla="*/ 69 w 117"/>
                  <a:gd name="T47" fmla="*/ 34 h 38"/>
                  <a:gd name="T48" fmla="*/ 82 w 117"/>
                  <a:gd name="T49" fmla="*/ 28 h 38"/>
                  <a:gd name="T50" fmla="*/ 91 w 117"/>
                  <a:gd name="T51" fmla="*/ 28 h 38"/>
                  <a:gd name="T52" fmla="*/ 110 w 117"/>
                  <a:gd name="T53" fmla="*/ 23 h 38"/>
                  <a:gd name="T54" fmla="*/ 108 w 117"/>
                  <a:gd name="T55" fmla="*/ 32 h 38"/>
                  <a:gd name="T56" fmla="*/ 97 w 117"/>
                  <a:gd name="T57" fmla="*/ 29 h 38"/>
                  <a:gd name="T58" fmla="*/ 96 w 117"/>
                  <a:gd name="T59" fmla="*/ 32 h 38"/>
                  <a:gd name="T60" fmla="*/ 113 w 117"/>
                  <a:gd name="T61" fmla="*/ 34 h 38"/>
                  <a:gd name="T62" fmla="*/ 105 w 117"/>
                  <a:gd name="T63" fmla="*/ 17 h 38"/>
                  <a:gd name="T64" fmla="*/ 106 w 117"/>
                  <a:gd name="T65" fmla="*/ 8 h 38"/>
                  <a:gd name="T66" fmla="*/ 101 w 117"/>
                  <a:gd name="T67" fmla="*/ 17 h 38"/>
                  <a:gd name="T68" fmla="*/ 92 w 117"/>
                  <a:gd name="T69" fmla="*/ 24 h 38"/>
                  <a:gd name="T70" fmla="*/ 84 w 117"/>
                  <a:gd name="T71" fmla="*/ 26 h 38"/>
                  <a:gd name="T72" fmla="*/ 87 w 117"/>
                  <a:gd name="T73" fmla="*/ 13 h 38"/>
                  <a:gd name="T74" fmla="*/ 81 w 117"/>
                  <a:gd name="T75" fmla="*/ 26 h 38"/>
                  <a:gd name="T76" fmla="*/ 66 w 117"/>
                  <a:gd name="T77" fmla="*/ 28 h 38"/>
                  <a:gd name="T78" fmla="*/ 70 w 117"/>
                  <a:gd name="T79" fmla="*/ 11 h 38"/>
                  <a:gd name="T80" fmla="*/ 83 w 117"/>
                  <a:gd name="T81" fmla="*/ 6 h 38"/>
                  <a:gd name="T82" fmla="*/ 73 w 117"/>
                  <a:gd name="T83" fmla="*/ 8 h 38"/>
                  <a:gd name="T84" fmla="*/ 71 w 117"/>
                  <a:gd name="T85" fmla="*/ 2 h 38"/>
                  <a:gd name="T86" fmla="*/ 66 w 117"/>
                  <a:gd name="T87" fmla="*/ 8 h 38"/>
                  <a:gd name="T88" fmla="*/ 59 w 117"/>
                  <a:gd name="T89" fmla="*/ 12 h 38"/>
                  <a:gd name="T90" fmla="*/ 64 w 117"/>
                  <a:gd name="T91" fmla="*/ 11 h 38"/>
                  <a:gd name="T92" fmla="*/ 58 w 117"/>
                  <a:gd name="T93" fmla="*/ 15 h 38"/>
                  <a:gd name="T94" fmla="*/ 50 w 117"/>
                  <a:gd name="T95" fmla="*/ 13 h 38"/>
                  <a:gd name="T96" fmla="*/ 48 w 117"/>
                  <a:gd name="T97" fmla="*/ 13 h 38"/>
                  <a:gd name="T98" fmla="*/ 38 w 117"/>
                  <a:gd name="T99" fmla="*/ 26 h 38"/>
                  <a:gd name="T100" fmla="*/ 30 w 117"/>
                  <a:gd name="T101" fmla="*/ 32 h 38"/>
                  <a:gd name="T102" fmla="*/ 32 w 117"/>
                  <a:gd name="T103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17" h="38">
                    <a:moveTo>
                      <a:pt x="11" y="35"/>
                    </a:moveTo>
                    <a:cubicBezTo>
                      <a:pt x="11" y="35"/>
                      <a:pt x="11" y="35"/>
                      <a:pt x="11" y="34"/>
                    </a:cubicBezTo>
                    <a:cubicBezTo>
                      <a:pt x="11" y="33"/>
                      <a:pt x="12" y="31"/>
                      <a:pt x="13" y="29"/>
                    </a:cubicBezTo>
                    <a:cubicBezTo>
                      <a:pt x="12" y="31"/>
                      <a:pt x="11" y="35"/>
                      <a:pt x="11" y="35"/>
                    </a:cubicBezTo>
                    <a:moveTo>
                      <a:pt x="45" y="30"/>
                    </a:moveTo>
                    <a:cubicBezTo>
                      <a:pt x="44" y="30"/>
                      <a:pt x="43" y="29"/>
                      <a:pt x="44" y="26"/>
                    </a:cubicBezTo>
                    <a:cubicBezTo>
                      <a:pt x="44" y="25"/>
                      <a:pt x="44" y="24"/>
                      <a:pt x="44" y="24"/>
                    </a:cubicBezTo>
                    <a:cubicBezTo>
                      <a:pt x="46" y="22"/>
                      <a:pt x="48" y="20"/>
                      <a:pt x="49" y="17"/>
                    </a:cubicBezTo>
                    <a:cubicBezTo>
                      <a:pt x="49" y="18"/>
                      <a:pt x="49" y="18"/>
                      <a:pt x="49" y="18"/>
                    </a:cubicBezTo>
                    <a:cubicBezTo>
                      <a:pt x="50" y="19"/>
                      <a:pt x="51" y="20"/>
                      <a:pt x="53" y="20"/>
                    </a:cubicBezTo>
                    <a:cubicBezTo>
                      <a:pt x="53" y="20"/>
                      <a:pt x="54" y="20"/>
                      <a:pt x="54" y="20"/>
                    </a:cubicBezTo>
                    <a:cubicBezTo>
                      <a:pt x="53" y="21"/>
                      <a:pt x="53" y="23"/>
                      <a:pt x="53" y="24"/>
                    </a:cubicBezTo>
                    <a:cubicBezTo>
                      <a:pt x="51" y="25"/>
                      <a:pt x="47" y="30"/>
                      <a:pt x="45" y="30"/>
                    </a:cubicBezTo>
                    <a:moveTo>
                      <a:pt x="84" y="23"/>
                    </a:moveTo>
                    <a:cubicBezTo>
                      <a:pt x="84" y="23"/>
                      <a:pt x="84" y="22"/>
                      <a:pt x="84" y="22"/>
                    </a:cubicBezTo>
                    <a:cubicBezTo>
                      <a:pt x="84" y="21"/>
                      <a:pt x="84" y="20"/>
                      <a:pt x="85" y="19"/>
                    </a:cubicBezTo>
                    <a:cubicBezTo>
                      <a:pt x="85" y="18"/>
                      <a:pt x="85" y="17"/>
                      <a:pt x="86" y="17"/>
                    </a:cubicBezTo>
                    <a:cubicBezTo>
                      <a:pt x="86" y="17"/>
                      <a:pt x="86" y="17"/>
                      <a:pt x="87" y="18"/>
                    </a:cubicBezTo>
                    <a:cubicBezTo>
                      <a:pt x="86" y="19"/>
                      <a:pt x="85" y="21"/>
                      <a:pt x="84" y="23"/>
                    </a:cubicBezTo>
                    <a:cubicBezTo>
                      <a:pt x="84" y="23"/>
                      <a:pt x="84" y="23"/>
                      <a:pt x="84" y="23"/>
                    </a:cubicBezTo>
                    <a:moveTo>
                      <a:pt x="31" y="0"/>
                    </a:moveTo>
                    <a:cubicBezTo>
                      <a:pt x="27" y="0"/>
                      <a:pt x="22" y="7"/>
                      <a:pt x="19" y="12"/>
                    </a:cubicBezTo>
                    <a:cubicBezTo>
                      <a:pt x="19" y="8"/>
                      <a:pt x="19" y="5"/>
                      <a:pt x="17" y="2"/>
                    </a:cubicBezTo>
                    <a:cubicBezTo>
                      <a:pt x="16" y="1"/>
                      <a:pt x="15" y="1"/>
                      <a:pt x="14" y="1"/>
                    </a:cubicBezTo>
                    <a:cubicBezTo>
                      <a:pt x="9" y="1"/>
                      <a:pt x="2" y="13"/>
                      <a:pt x="1" y="15"/>
                    </a:cubicBezTo>
                    <a:cubicBezTo>
                      <a:pt x="0" y="17"/>
                      <a:pt x="1" y="18"/>
                      <a:pt x="2" y="18"/>
                    </a:cubicBezTo>
                    <a:cubicBezTo>
                      <a:pt x="3" y="18"/>
                      <a:pt x="3" y="18"/>
                      <a:pt x="3" y="17"/>
                    </a:cubicBezTo>
                    <a:cubicBezTo>
                      <a:pt x="4" y="15"/>
                      <a:pt x="11" y="5"/>
                      <a:pt x="14" y="5"/>
                    </a:cubicBezTo>
                    <a:cubicBezTo>
                      <a:pt x="15" y="5"/>
                      <a:pt x="15" y="5"/>
                      <a:pt x="16" y="6"/>
                    </a:cubicBezTo>
                    <a:cubicBezTo>
                      <a:pt x="17" y="10"/>
                      <a:pt x="16" y="15"/>
                      <a:pt x="15" y="19"/>
                    </a:cubicBezTo>
                    <a:cubicBezTo>
                      <a:pt x="12" y="24"/>
                      <a:pt x="5" y="36"/>
                      <a:pt x="9" y="38"/>
                    </a:cubicBezTo>
                    <a:cubicBezTo>
                      <a:pt x="10" y="38"/>
                      <a:pt x="10" y="38"/>
                      <a:pt x="10" y="38"/>
                    </a:cubicBezTo>
                    <a:cubicBezTo>
                      <a:pt x="11" y="38"/>
                      <a:pt x="11" y="38"/>
                      <a:pt x="11" y="38"/>
                    </a:cubicBezTo>
                    <a:cubicBezTo>
                      <a:pt x="16" y="34"/>
                      <a:pt x="17" y="26"/>
                      <a:pt x="18" y="20"/>
                    </a:cubicBezTo>
                    <a:cubicBezTo>
                      <a:pt x="19" y="19"/>
                      <a:pt x="20" y="17"/>
                      <a:pt x="20" y="16"/>
                    </a:cubicBezTo>
                    <a:cubicBezTo>
                      <a:pt x="22" y="13"/>
                      <a:pt x="24" y="10"/>
                      <a:pt x="26" y="8"/>
                    </a:cubicBezTo>
                    <a:cubicBezTo>
                      <a:pt x="26" y="7"/>
                      <a:pt x="29" y="4"/>
                      <a:pt x="30" y="4"/>
                    </a:cubicBezTo>
                    <a:cubicBezTo>
                      <a:pt x="31" y="4"/>
                      <a:pt x="31" y="4"/>
                      <a:pt x="31" y="6"/>
                    </a:cubicBezTo>
                    <a:cubicBezTo>
                      <a:pt x="31" y="8"/>
                      <a:pt x="31" y="10"/>
                      <a:pt x="30" y="12"/>
                    </a:cubicBezTo>
                    <a:cubicBezTo>
                      <a:pt x="29" y="16"/>
                      <a:pt x="21" y="34"/>
                      <a:pt x="30" y="35"/>
                    </a:cubicBezTo>
                    <a:cubicBezTo>
                      <a:pt x="30" y="35"/>
                      <a:pt x="30" y="35"/>
                      <a:pt x="30" y="35"/>
                    </a:cubicBezTo>
                    <a:cubicBezTo>
                      <a:pt x="34" y="35"/>
                      <a:pt x="38" y="30"/>
                      <a:pt x="40" y="28"/>
                    </a:cubicBezTo>
                    <a:cubicBezTo>
                      <a:pt x="41" y="30"/>
                      <a:pt x="41" y="31"/>
                      <a:pt x="43" y="32"/>
                    </a:cubicBezTo>
                    <a:cubicBezTo>
                      <a:pt x="44" y="33"/>
                      <a:pt x="45" y="33"/>
                      <a:pt x="46" y="33"/>
                    </a:cubicBezTo>
                    <a:cubicBezTo>
                      <a:pt x="52" y="33"/>
                      <a:pt x="56" y="24"/>
                      <a:pt x="58" y="19"/>
                    </a:cubicBezTo>
                    <a:cubicBezTo>
                      <a:pt x="60" y="18"/>
                      <a:pt x="62" y="17"/>
                      <a:pt x="64" y="15"/>
                    </a:cubicBezTo>
                    <a:cubicBezTo>
                      <a:pt x="62" y="22"/>
                      <a:pt x="61" y="29"/>
                      <a:pt x="67" y="33"/>
                    </a:cubicBezTo>
                    <a:cubicBezTo>
                      <a:pt x="67" y="33"/>
                      <a:pt x="68" y="34"/>
                      <a:pt x="69" y="34"/>
                    </a:cubicBezTo>
                    <a:cubicBezTo>
                      <a:pt x="73" y="34"/>
                      <a:pt x="77" y="31"/>
                      <a:pt x="79" y="30"/>
                    </a:cubicBezTo>
                    <a:cubicBezTo>
                      <a:pt x="80" y="29"/>
                      <a:pt x="81" y="29"/>
                      <a:pt x="82" y="28"/>
                    </a:cubicBezTo>
                    <a:cubicBezTo>
                      <a:pt x="83" y="29"/>
                      <a:pt x="84" y="30"/>
                      <a:pt x="85" y="30"/>
                    </a:cubicBezTo>
                    <a:cubicBezTo>
                      <a:pt x="87" y="30"/>
                      <a:pt x="89" y="29"/>
                      <a:pt x="91" y="28"/>
                    </a:cubicBezTo>
                    <a:cubicBezTo>
                      <a:pt x="95" y="26"/>
                      <a:pt x="99" y="23"/>
                      <a:pt x="103" y="19"/>
                    </a:cubicBezTo>
                    <a:cubicBezTo>
                      <a:pt x="104" y="21"/>
                      <a:pt x="107" y="22"/>
                      <a:pt x="110" y="23"/>
                    </a:cubicBezTo>
                    <a:cubicBezTo>
                      <a:pt x="113" y="25"/>
                      <a:pt x="114" y="31"/>
                      <a:pt x="110" y="32"/>
                    </a:cubicBezTo>
                    <a:cubicBezTo>
                      <a:pt x="109" y="32"/>
                      <a:pt x="109" y="32"/>
                      <a:pt x="108" y="32"/>
                    </a:cubicBezTo>
                    <a:cubicBezTo>
                      <a:pt x="107" y="32"/>
                      <a:pt x="106" y="32"/>
                      <a:pt x="104" y="32"/>
                    </a:cubicBezTo>
                    <a:cubicBezTo>
                      <a:pt x="102" y="31"/>
                      <a:pt x="100" y="30"/>
                      <a:pt x="97" y="29"/>
                    </a:cubicBezTo>
                    <a:cubicBezTo>
                      <a:pt x="97" y="29"/>
                      <a:pt x="97" y="29"/>
                      <a:pt x="97" y="29"/>
                    </a:cubicBezTo>
                    <a:cubicBezTo>
                      <a:pt x="95" y="29"/>
                      <a:pt x="95" y="31"/>
                      <a:pt x="96" y="32"/>
                    </a:cubicBezTo>
                    <a:cubicBezTo>
                      <a:pt x="100" y="33"/>
                      <a:pt x="104" y="35"/>
                      <a:pt x="108" y="35"/>
                    </a:cubicBezTo>
                    <a:cubicBezTo>
                      <a:pt x="110" y="35"/>
                      <a:pt x="111" y="35"/>
                      <a:pt x="113" y="34"/>
                    </a:cubicBezTo>
                    <a:cubicBezTo>
                      <a:pt x="117" y="31"/>
                      <a:pt x="116" y="24"/>
                      <a:pt x="112" y="21"/>
                    </a:cubicBezTo>
                    <a:cubicBezTo>
                      <a:pt x="110" y="20"/>
                      <a:pt x="106" y="19"/>
                      <a:pt x="105" y="17"/>
                    </a:cubicBezTo>
                    <a:cubicBezTo>
                      <a:pt x="106" y="15"/>
                      <a:pt x="107" y="13"/>
                      <a:pt x="108" y="11"/>
                    </a:cubicBezTo>
                    <a:cubicBezTo>
                      <a:pt x="109" y="9"/>
                      <a:pt x="108" y="8"/>
                      <a:pt x="106" y="8"/>
                    </a:cubicBezTo>
                    <a:cubicBezTo>
                      <a:pt x="104" y="8"/>
                      <a:pt x="99" y="12"/>
                      <a:pt x="100" y="16"/>
                    </a:cubicBezTo>
                    <a:cubicBezTo>
                      <a:pt x="100" y="16"/>
                      <a:pt x="100" y="16"/>
                      <a:pt x="101" y="17"/>
                    </a:cubicBezTo>
                    <a:cubicBezTo>
                      <a:pt x="99" y="18"/>
                      <a:pt x="99" y="18"/>
                      <a:pt x="99" y="18"/>
                    </a:cubicBezTo>
                    <a:cubicBezTo>
                      <a:pt x="97" y="20"/>
                      <a:pt x="95" y="22"/>
                      <a:pt x="92" y="24"/>
                    </a:cubicBezTo>
                    <a:cubicBezTo>
                      <a:pt x="90" y="25"/>
                      <a:pt x="87" y="27"/>
                      <a:pt x="86" y="27"/>
                    </a:cubicBezTo>
                    <a:cubicBezTo>
                      <a:pt x="85" y="27"/>
                      <a:pt x="85" y="27"/>
                      <a:pt x="84" y="26"/>
                    </a:cubicBezTo>
                    <a:cubicBezTo>
                      <a:pt x="87" y="24"/>
                      <a:pt x="88" y="21"/>
                      <a:pt x="90" y="18"/>
                    </a:cubicBezTo>
                    <a:cubicBezTo>
                      <a:pt x="91" y="15"/>
                      <a:pt x="90" y="13"/>
                      <a:pt x="87" y="13"/>
                    </a:cubicBezTo>
                    <a:cubicBezTo>
                      <a:pt x="83" y="13"/>
                      <a:pt x="81" y="19"/>
                      <a:pt x="81" y="22"/>
                    </a:cubicBezTo>
                    <a:cubicBezTo>
                      <a:pt x="81" y="23"/>
                      <a:pt x="81" y="25"/>
                      <a:pt x="81" y="26"/>
                    </a:cubicBezTo>
                    <a:cubicBezTo>
                      <a:pt x="78" y="28"/>
                      <a:pt x="73" y="30"/>
                      <a:pt x="70" y="30"/>
                    </a:cubicBezTo>
                    <a:cubicBezTo>
                      <a:pt x="68" y="30"/>
                      <a:pt x="67" y="30"/>
                      <a:pt x="66" y="28"/>
                    </a:cubicBezTo>
                    <a:cubicBezTo>
                      <a:pt x="65" y="24"/>
                      <a:pt x="66" y="18"/>
                      <a:pt x="68" y="12"/>
                    </a:cubicBezTo>
                    <a:cubicBezTo>
                      <a:pt x="68" y="12"/>
                      <a:pt x="69" y="11"/>
                      <a:pt x="70" y="11"/>
                    </a:cubicBezTo>
                    <a:cubicBezTo>
                      <a:pt x="74" y="11"/>
                      <a:pt x="79" y="10"/>
                      <a:pt x="83" y="9"/>
                    </a:cubicBezTo>
                    <a:cubicBezTo>
                      <a:pt x="85" y="9"/>
                      <a:pt x="84" y="6"/>
                      <a:pt x="83" y="6"/>
                    </a:cubicBezTo>
                    <a:cubicBezTo>
                      <a:pt x="82" y="6"/>
                      <a:pt x="82" y="6"/>
                      <a:pt x="82" y="6"/>
                    </a:cubicBezTo>
                    <a:cubicBezTo>
                      <a:pt x="79" y="7"/>
                      <a:pt x="76" y="7"/>
                      <a:pt x="73" y="8"/>
                    </a:cubicBezTo>
                    <a:cubicBezTo>
                      <a:pt x="74" y="6"/>
                      <a:pt x="74" y="3"/>
                      <a:pt x="72" y="2"/>
                    </a:cubicBezTo>
                    <a:cubicBezTo>
                      <a:pt x="72" y="2"/>
                      <a:pt x="71" y="2"/>
                      <a:pt x="71" y="2"/>
                    </a:cubicBezTo>
                    <a:cubicBezTo>
                      <a:pt x="69" y="2"/>
                      <a:pt x="67" y="6"/>
                      <a:pt x="66" y="7"/>
                    </a:cubicBezTo>
                    <a:cubicBezTo>
                      <a:pt x="66" y="8"/>
                      <a:pt x="66" y="8"/>
                      <a:pt x="66" y="8"/>
                    </a:cubicBezTo>
                    <a:cubicBezTo>
                      <a:pt x="64" y="8"/>
                      <a:pt x="61" y="9"/>
                      <a:pt x="59" y="9"/>
                    </a:cubicBezTo>
                    <a:cubicBezTo>
                      <a:pt x="57" y="9"/>
                      <a:pt x="58" y="12"/>
                      <a:pt x="59" y="12"/>
                    </a:cubicBezTo>
                    <a:cubicBezTo>
                      <a:pt x="59" y="12"/>
                      <a:pt x="60" y="12"/>
                      <a:pt x="60" y="12"/>
                    </a:cubicBezTo>
                    <a:cubicBezTo>
                      <a:pt x="61" y="12"/>
                      <a:pt x="63" y="11"/>
                      <a:pt x="64" y="11"/>
                    </a:cubicBezTo>
                    <a:cubicBezTo>
                      <a:pt x="63" y="12"/>
                      <a:pt x="62" y="13"/>
                      <a:pt x="61" y="13"/>
                    </a:cubicBezTo>
                    <a:cubicBezTo>
                      <a:pt x="60" y="14"/>
                      <a:pt x="59" y="15"/>
                      <a:pt x="58" y="15"/>
                    </a:cubicBezTo>
                    <a:cubicBezTo>
                      <a:pt x="57" y="13"/>
                      <a:pt x="55" y="12"/>
                      <a:pt x="53" y="12"/>
                    </a:cubicBezTo>
                    <a:cubicBezTo>
                      <a:pt x="52" y="12"/>
                      <a:pt x="51" y="12"/>
                      <a:pt x="50" y="13"/>
                    </a:cubicBezTo>
                    <a:cubicBezTo>
                      <a:pt x="49" y="13"/>
                      <a:pt x="49" y="13"/>
                      <a:pt x="49" y="13"/>
                    </a:cubicBezTo>
                    <a:cubicBezTo>
                      <a:pt x="48" y="13"/>
                      <a:pt x="48" y="13"/>
                      <a:pt x="48" y="13"/>
                    </a:cubicBezTo>
                    <a:cubicBezTo>
                      <a:pt x="46" y="15"/>
                      <a:pt x="43" y="18"/>
                      <a:pt x="42" y="22"/>
                    </a:cubicBezTo>
                    <a:cubicBezTo>
                      <a:pt x="40" y="24"/>
                      <a:pt x="39" y="25"/>
                      <a:pt x="38" y="26"/>
                    </a:cubicBezTo>
                    <a:cubicBezTo>
                      <a:pt x="36" y="28"/>
                      <a:pt x="34" y="30"/>
                      <a:pt x="31" y="31"/>
                    </a:cubicBezTo>
                    <a:cubicBezTo>
                      <a:pt x="31" y="32"/>
                      <a:pt x="30" y="32"/>
                      <a:pt x="30" y="32"/>
                    </a:cubicBezTo>
                    <a:cubicBezTo>
                      <a:pt x="28" y="32"/>
                      <a:pt x="29" y="26"/>
                      <a:pt x="30" y="24"/>
                    </a:cubicBezTo>
                    <a:cubicBezTo>
                      <a:pt x="31" y="19"/>
                      <a:pt x="38" y="5"/>
                      <a:pt x="32" y="0"/>
                    </a:cubicBezTo>
                    <a:cubicBezTo>
                      <a:pt x="32" y="0"/>
                      <a:pt x="31" y="0"/>
                      <a:pt x="31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26" name="Freeform 24"/>
            <p:cNvSpPr>
              <a:spLocks noEditPoints="1"/>
            </p:cNvSpPr>
            <p:nvPr/>
          </p:nvSpPr>
          <p:spPr bwMode="auto">
            <a:xfrm>
              <a:off x="7170406" y="558727"/>
              <a:ext cx="850900" cy="923925"/>
            </a:xfrm>
            <a:custGeom>
              <a:avLst/>
              <a:gdLst>
                <a:gd name="T0" fmla="*/ 187 w 201"/>
                <a:gd name="T1" fmla="*/ 202 h 218"/>
                <a:gd name="T2" fmla="*/ 177 w 201"/>
                <a:gd name="T3" fmla="*/ 202 h 218"/>
                <a:gd name="T4" fmla="*/ 187 w 201"/>
                <a:gd name="T5" fmla="*/ 198 h 218"/>
                <a:gd name="T6" fmla="*/ 187 w 201"/>
                <a:gd name="T7" fmla="*/ 195 h 218"/>
                <a:gd name="T8" fmla="*/ 152 w 201"/>
                <a:gd name="T9" fmla="*/ 203 h 218"/>
                <a:gd name="T10" fmla="*/ 142 w 201"/>
                <a:gd name="T11" fmla="*/ 207 h 218"/>
                <a:gd name="T12" fmla="*/ 184 w 201"/>
                <a:gd name="T13" fmla="*/ 174 h 218"/>
                <a:gd name="T14" fmla="*/ 174 w 201"/>
                <a:gd name="T15" fmla="*/ 188 h 218"/>
                <a:gd name="T16" fmla="*/ 124 w 201"/>
                <a:gd name="T17" fmla="*/ 199 h 218"/>
                <a:gd name="T18" fmla="*/ 189 w 201"/>
                <a:gd name="T19" fmla="*/ 201 h 218"/>
                <a:gd name="T20" fmla="*/ 190 w 201"/>
                <a:gd name="T21" fmla="*/ 194 h 218"/>
                <a:gd name="T22" fmla="*/ 189 w 201"/>
                <a:gd name="T23" fmla="*/ 187 h 218"/>
                <a:gd name="T24" fmla="*/ 190 w 201"/>
                <a:gd name="T25" fmla="*/ 178 h 218"/>
                <a:gd name="T26" fmla="*/ 140 w 201"/>
                <a:gd name="T27" fmla="*/ 190 h 218"/>
                <a:gd name="T28" fmla="*/ 174 w 201"/>
                <a:gd name="T29" fmla="*/ 162 h 218"/>
                <a:gd name="T30" fmla="*/ 185 w 201"/>
                <a:gd name="T31" fmla="*/ 162 h 218"/>
                <a:gd name="T32" fmla="*/ 101 w 201"/>
                <a:gd name="T33" fmla="*/ 190 h 218"/>
                <a:gd name="T34" fmla="*/ 155 w 201"/>
                <a:gd name="T35" fmla="*/ 162 h 218"/>
                <a:gd name="T36" fmla="*/ 56 w 201"/>
                <a:gd name="T37" fmla="*/ 158 h 218"/>
                <a:gd name="T38" fmla="*/ 188 w 201"/>
                <a:gd name="T39" fmla="*/ 161 h 218"/>
                <a:gd name="T40" fmla="*/ 148 w 201"/>
                <a:gd name="T41" fmla="*/ 167 h 218"/>
                <a:gd name="T42" fmla="*/ 123 w 201"/>
                <a:gd name="T43" fmla="*/ 159 h 218"/>
                <a:gd name="T44" fmla="*/ 129 w 201"/>
                <a:gd name="T45" fmla="*/ 157 h 218"/>
                <a:gd name="T46" fmla="*/ 118 w 201"/>
                <a:gd name="T47" fmla="*/ 160 h 218"/>
                <a:gd name="T48" fmla="*/ 127 w 201"/>
                <a:gd name="T49" fmla="*/ 159 h 218"/>
                <a:gd name="T50" fmla="*/ 66 w 201"/>
                <a:gd name="T51" fmla="*/ 174 h 218"/>
                <a:gd name="T52" fmla="*/ 138 w 201"/>
                <a:gd name="T53" fmla="*/ 135 h 218"/>
                <a:gd name="T54" fmla="*/ 89 w 201"/>
                <a:gd name="T55" fmla="*/ 164 h 218"/>
                <a:gd name="T56" fmla="*/ 137 w 201"/>
                <a:gd name="T57" fmla="*/ 146 h 218"/>
                <a:gd name="T58" fmla="*/ 97 w 201"/>
                <a:gd name="T59" fmla="*/ 129 h 218"/>
                <a:gd name="T60" fmla="*/ 112 w 201"/>
                <a:gd name="T61" fmla="*/ 133 h 218"/>
                <a:gd name="T62" fmla="*/ 42 w 201"/>
                <a:gd name="T63" fmla="*/ 163 h 218"/>
                <a:gd name="T64" fmla="*/ 50 w 201"/>
                <a:gd name="T65" fmla="*/ 168 h 218"/>
                <a:gd name="T66" fmla="*/ 99 w 201"/>
                <a:gd name="T67" fmla="*/ 140 h 218"/>
                <a:gd name="T68" fmla="*/ 107 w 201"/>
                <a:gd name="T69" fmla="*/ 147 h 218"/>
                <a:gd name="T70" fmla="*/ 89 w 201"/>
                <a:gd name="T71" fmla="*/ 124 h 218"/>
                <a:gd name="T72" fmla="*/ 19 w 201"/>
                <a:gd name="T73" fmla="*/ 153 h 218"/>
                <a:gd name="T74" fmla="*/ 81 w 201"/>
                <a:gd name="T75" fmla="*/ 141 h 218"/>
                <a:gd name="T76" fmla="*/ 100 w 201"/>
                <a:gd name="T77" fmla="*/ 128 h 218"/>
                <a:gd name="T78" fmla="*/ 10 w 201"/>
                <a:gd name="T79" fmla="*/ 146 h 218"/>
                <a:gd name="T80" fmla="*/ 12 w 201"/>
                <a:gd name="T81" fmla="*/ 146 h 218"/>
                <a:gd name="T82" fmla="*/ 12 w 201"/>
                <a:gd name="T83" fmla="*/ 146 h 218"/>
                <a:gd name="T84" fmla="*/ 88 w 201"/>
                <a:gd name="T85" fmla="*/ 106 h 218"/>
                <a:gd name="T86" fmla="*/ 90 w 201"/>
                <a:gd name="T87" fmla="*/ 106 h 218"/>
                <a:gd name="T88" fmla="*/ 21 w 201"/>
                <a:gd name="T89" fmla="*/ 135 h 218"/>
                <a:gd name="T90" fmla="*/ 29 w 201"/>
                <a:gd name="T91" fmla="*/ 123 h 218"/>
                <a:gd name="T92" fmla="*/ 85 w 201"/>
                <a:gd name="T93" fmla="*/ 99 h 218"/>
                <a:gd name="T94" fmla="*/ 82 w 201"/>
                <a:gd name="T95" fmla="*/ 96 h 218"/>
                <a:gd name="T96" fmla="*/ 71 w 201"/>
                <a:gd name="T97" fmla="*/ 95 h 218"/>
                <a:gd name="T98" fmla="*/ 58 w 201"/>
                <a:gd name="T99" fmla="*/ 97 h 218"/>
                <a:gd name="T100" fmla="*/ 67 w 201"/>
                <a:gd name="T101" fmla="*/ 92 h 218"/>
                <a:gd name="T102" fmla="*/ 174 w 201"/>
                <a:gd name="T103" fmla="*/ 132 h 218"/>
                <a:gd name="T104" fmla="*/ 116 w 201"/>
                <a:gd name="T105" fmla="*/ 127 h 218"/>
                <a:gd name="T106" fmla="*/ 110 w 201"/>
                <a:gd name="T107" fmla="*/ 5 h 218"/>
                <a:gd name="T108" fmla="*/ 95 w 201"/>
                <a:gd name="T109" fmla="*/ 192 h 218"/>
                <a:gd name="T110" fmla="*/ 173 w 201"/>
                <a:gd name="T111" fmla="*/ 26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01" h="218">
                  <a:moveTo>
                    <a:pt x="168" y="213"/>
                  </a:moveTo>
                  <a:cubicBezTo>
                    <a:pt x="167" y="213"/>
                    <a:pt x="166" y="213"/>
                    <a:pt x="164" y="213"/>
                  </a:cubicBezTo>
                  <a:cubicBezTo>
                    <a:pt x="165" y="213"/>
                    <a:pt x="165" y="213"/>
                    <a:pt x="165" y="213"/>
                  </a:cubicBezTo>
                  <a:cubicBezTo>
                    <a:pt x="165" y="213"/>
                    <a:pt x="165" y="213"/>
                    <a:pt x="165" y="213"/>
                  </a:cubicBezTo>
                  <a:cubicBezTo>
                    <a:pt x="166" y="212"/>
                    <a:pt x="166" y="212"/>
                    <a:pt x="166" y="212"/>
                  </a:cubicBezTo>
                  <a:cubicBezTo>
                    <a:pt x="171" y="210"/>
                    <a:pt x="176" y="208"/>
                    <a:pt x="181" y="205"/>
                  </a:cubicBezTo>
                  <a:cubicBezTo>
                    <a:pt x="183" y="205"/>
                    <a:pt x="186" y="202"/>
                    <a:pt x="187" y="202"/>
                  </a:cubicBezTo>
                  <a:cubicBezTo>
                    <a:pt x="187" y="202"/>
                    <a:pt x="187" y="203"/>
                    <a:pt x="184" y="206"/>
                  </a:cubicBezTo>
                  <a:cubicBezTo>
                    <a:pt x="180" y="210"/>
                    <a:pt x="175" y="212"/>
                    <a:pt x="170" y="213"/>
                  </a:cubicBezTo>
                  <a:cubicBezTo>
                    <a:pt x="170" y="213"/>
                    <a:pt x="170" y="213"/>
                    <a:pt x="170" y="213"/>
                  </a:cubicBezTo>
                  <a:cubicBezTo>
                    <a:pt x="169" y="213"/>
                    <a:pt x="169" y="213"/>
                    <a:pt x="168" y="213"/>
                  </a:cubicBezTo>
                  <a:moveTo>
                    <a:pt x="159" y="211"/>
                  </a:moveTo>
                  <a:cubicBezTo>
                    <a:pt x="158" y="211"/>
                    <a:pt x="167" y="207"/>
                    <a:pt x="169" y="206"/>
                  </a:cubicBezTo>
                  <a:cubicBezTo>
                    <a:pt x="172" y="205"/>
                    <a:pt x="174" y="204"/>
                    <a:pt x="177" y="202"/>
                  </a:cubicBezTo>
                  <a:cubicBezTo>
                    <a:pt x="173" y="205"/>
                    <a:pt x="168" y="208"/>
                    <a:pt x="162" y="209"/>
                  </a:cubicBezTo>
                  <a:cubicBezTo>
                    <a:pt x="160" y="210"/>
                    <a:pt x="159" y="211"/>
                    <a:pt x="159" y="211"/>
                  </a:cubicBezTo>
                  <a:moveTo>
                    <a:pt x="162" y="213"/>
                  </a:moveTo>
                  <a:cubicBezTo>
                    <a:pt x="161" y="212"/>
                    <a:pt x="159" y="212"/>
                    <a:pt x="158" y="212"/>
                  </a:cubicBezTo>
                  <a:cubicBezTo>
                    <a:pt x="167" y="210"/>
                    <a:pt x="176" y="206"/>
                    <a:pt x="183" y="200"/>
                  </a:cubicBezTo>
                  <a:cubicBezTo>
                    <a:pt x="184" y="200"/>
                    <a:pt x="184" y="199"/>
                    <a:pt x="185" y="199"/>
                  </a:cubicBezTo>
                  <a:cubicBezTo>
                    <a:pt x="186" y="199"/>
                    <a:pt x="187" y="198"/>
                    <a:pt x="187" y="198"/>
                  </a:cubicBezTo>
                  <a:cubicBezTo>
                    <a:pt x="187" y="198"/>
                    <a:pt x="186" y="199"/>
                    <a:pt x="185" y="199"/>
                  </a:cubicBezTo>
                  <a:cubicBezTo>
                    <a:pt x="183" y="201"/>
                    <a:pt x="181" y="203"/>
                    <a:pt x="179" y="204"/>
                  </a:cubicBezTo>
                  <a:cubicBezTo>
                    <a:pt x="174" y="208"/>
                    <a:pt x="168" y="210"/>
                    <a:pt x="162" y="213"/>
                  </a:cubicBezTo>
                  <a:moveTo>
                    <a:pt x="156" y="212"/>
                  </a:moveTo>
                  <a:cubicBezTo>
                    <a:pt x="154" y="211"/>
                    <a:pt x="153" y="211"/>
                    <a:pt x="152" y="211"/>
                  </a:cubicBezTo>
                  <a:cubicBezTo>
                    <a:pt x="162" y="207"/>
                    <a:pt x="172" y="202"/>
                    <a:pt x="182" y="197"/>
                  </a:cubicBezTo>
                  <a:cubicBezTo>
                    <a:pt x="182" y="197"/>
                    <a:pt x="186" y="195"/>
                    <a:pt x="187" y="195"/>
                  </a:cubicBezTo>
                  <a:cubicBezTo>
                    <a:pt x="187" y="195"/>
                    <a:pt x="187" y="195"/>
                    <a:pt x="186" y="196"/>
                  </a:cubicBezTo>
                  <a:cubicBezTo>
                    <a:pt x="185" y="197"/>
                    <a:pt x="184" y="198"/>
                    <a:pt x="182" y="199"/>
                  </a:cubicBezTo>
                  <a:cubicBezTo>
                    <a:pt x="173" y="203"/>
                    <a:pt x="165" y="207"/>
                    <a:pt x="156" y="211"/>
                  </a:cubicBezTo>
                  <a:cubicBezTo>
                    <a:pt x="156" y="212"/>
                    <a:pt x="156" y="212"/>
                    <a:pt x="156" y="212"/>
                  </a:cubicBezTo>
                  <a:moveTo>
                    <a:pt x="143" y="207"/>
                  </a:moveTo>
                  <a:cubicBezTo>
                    <a:pt x="143" y="207"/>
                    <a:pt x="144" y="207"/>
                    <a:pt x="145" y="206"/>
                  </a:cubicBezTo>
                  <a:cubicBezTo>
                    <a:pt x="147" y="205"/>
                    <a:pt x="150" y="204"/>
                    <a:pt x="152" y="203"/>
                  </a:cubicBezTo>
                  <a:cubicBezTo>
                    <a:pt x="160" y="199"/>
                    <a:pt x="168" y="195"/>
                    <a:pt x="176" y="192"/>
                  </a:cubicBezTo>
                  <a:cubicBezTo>
                    <a:pt x="178" y="191"/>
                    <a:pt x="185" y="188"/>
                    <a:pt x="186" y="188"/>
                  </a:cubicBezTo>
                  <a:cubicBezTo>
                    <a:pt x="187" y="188"/>
                    <a:pt x="187" y="188"/>
                    <a:pt x="185" y="189"/>
                  </a:cubicBezTo>
                  <a:cubicBezTo>
                    <a:pt x="181" y="192"/>
                    <a:pt x="176" y="194"/>
                    <a:pt x="172" y="196"/>
                  </a:cubicBezTo>
                  <a:cubicBezTo>
                    <a:pt x="164" y="200"/>
                    <a:pt x="157" y="206"/>
                    <a:pt x="150" y="210"/>
                  </a:cubicBezTo>
                  <a:cubicBezTo>
                    <a:pt x="147" y="209"/>
                    <a:pt x="144" y="208"/>
                    <a:pt x="141" y="207"/>
                  </a:cubicBezTo>
                  <a:cubicBezTo>
                    <a:pt x="141" y="207"/>
                    <a:pt x="142" y="207"/>
                    <a:pt x="142" y="207"/>
                  </a:cubicBezTo>
                  <a:cubicBezTo>
                    <a:pt x="142" y="207"/>
                    <a:pt x="142" y="207"/>
                    <a:pt x="143" y="207"/>
                  </a:cubicBezTo>
                  <a:moveTo>
                    <a:pt x="124" y="199"/>
                  </a:moveTo>
                  <a:cubicBezTo>
                    <a:pt x="129" y="196"/>
                    <a:pt x="135" y="194"/>
                    <a:pt x="141" y="191"/>
                  </a:cubicBezTo>
                  <a:cubicBezTo>
                    <a:pt x="152" y="186"/>
                    <a:pt x="163" y="183"/>
                    <a:pt x="174" y="177"/>
                  </a:cubicBezTo>
                  <a:cubicBezTo>
                    <a:pt x="177" y="176"/>
                    <a:pt x="179" y="175"/>
                    <a:pt x="182" y="174"/>
                  </a:cubicBezTo>
                  <a:cubicBezTo>
                    <a:pt x="182" y="173"/>
                    <a:pt x="186" y="172"/>
                    <a:pt x="186" y="172"/>
                  </a:cubicBezTo>
                  <a:cubicBezTo>
                    <a:pt x="186" y="172"/>
                    <a:pt x="186" y="172"/>
                    <a:pt x="184" y="174"/>
                  </a:cubicBezTo>
                  <a:cubicBezTo>
                    <a:pt x="179" y="178"/>
                    <a:pt x="173" y="181"/>
                    <a:pt x="167" y="184"/>
                  </a:cubicBezTo>
                  <a:cubicBezTo>
                    <a:pt x="156" y="190"/>
                    <a:pt x="145" y="195"/>
                    <a:pt x="134" y="201"/>
                  </a:cubicBezTo>
                  <a:cubicBezTo>
                    <a:pt x="133" y="201"/>
                    <a:pt x="134" y="202"/>
                    <a:pt x="134" y="202"/>
                  </a:cubicBezTo>
                  <a:cubicBezTo>
                    <a:pt x="134" y="202"/>
                    <a:pt x="134" y="202"/>
                    <a:pt x="134" y="202"/>
                  </a:cubicBezTo>
                  <a:cubicBezTo>
                    <a:pt x="150" y="198"/>
                    <a:pt x="165" y="190"/>
                    <a:pt x="181" y="183"/>
                  </a:cubicBezTo>
                  <a:cubicBezTo>
                    <a:pt x="183" y="182"/>
                    <a:pt x="187" y="181"/>
                    <a:pt x="188" y="180"/>
                  </a:cubicBezTo>
                  <a:cubicBezTo>
                    <a:pt x="184" y="183"/>
                    <a:pt x="179" y="186"/>
                    <a:pt x="174" y="188"/>
                  </a:cubicBezTo>
                  <a:cubicBezTo>
                    <a:pt x="166" y="193"/>
                    <a:pt x="159" y="198"/>
                    <a:pt x="151" y="202"/>
                  </a:cubicBezTo>
                  <a:cubicBezTo>
                    <a:pt x="150" y="202"/>
                    <a:pt x="149" y="203"/>
                    <a:pt x="148" y="203"/>
                  </a:cubicBezTo>
                  <a:cubicBezTo>
                    <a:pt x="145" y="205"/>
                    <a:pt x="142" y="206"/>
                    <a:pt x="139" y="207"/>
                  </a:cubicBezTo>
                  <a:cubicBezTo>
                    <a:pt x="135" y="205"/>
                    <a:pt x="131" y="204"/>
                    <a:pt x="128" y="202"/>
                  </a:cubicBezTo>
                  <a:cubicBezTo>
                    <a:pt x="126" y="201"/>
                    <a:pt x="125" y="201"/>
                    <a:pt x="123" y="200"/>
                  </a:cubicBezTo>
                  <a:cubicBezTo>
                    <a:pt x="123" y="199"/>
                    <a:pt x="123" y="199"/>
                    <a:pt x="124" y="199"/>
                  </a:cubicBezTo>
                  <a:cubicBezTo>
                    <a:pt x="124" y="199"/>
                    <a:pt x="124" y="199"/>
                    <a:pt x="124" y="199"/>
                  </a:cubicBezTo>
                  <a:moveTo>
                    <a:pt x="140" y="190"/>
                  </a:moveTo>
                  <a:cubicBezTo>
                    <a:pt x="156" y="181"/>
                    <a:pt x="172" y="171"/>
                    <a:pt x="188" y="162"/>
                  </a:cubicBezTo>
                  <a:cubicBezTo>
                    <a:pt x="188" y="162"/>
                    <a:pt x="188" y="162"/>
                    <a:pt x="188" y="162"/>
                  </a:cubicBezTo>
                  <a:cubicBezTo>
                    <a:pt x="192" y="174"/>
                    <a:pt x="195" y="186"/>
                    <a:pt x="191" y="197"/>
                  </a:cubicBezTo>
                  <a:cubicBezTo>
                    <a:pt x="189" y="206"/>
                    <a:pt x="183" y="210"/>
                    <a:pt x="177" y="212"/>
                  </a:cubicBezTo>
                  <a:cubicBezTo>
                    <a:pt x="182" y="210"/>
                    <a:pt x="186" y="206"/>
                    <a:pt x="189" y="202"/>
                  </a:cubicBezTo>
                  <a:cubicBezTo>
                    <a:pt x="190" y="201"/>
                    <a:pt x="189" y="201"/>
                    <a:pt x="189" y="201"/>
                  </a:cubicBezTo>
                  <a:cubicBezTo>
                    <a:pt x="189" y="201"/>
                    <a:pt x="189" y="201"/>
                    <a:pt x="189" y="201"/>
                  </a:cubicBezTo>
                  <a:cubicBezTo>
                    <a:pt x="186" y="202"/>
                    <a:pt x="184" y="203"/>
                    <a:pt x="181" y="204"/>
                  </a:cubicBezTo>
                  <a:cubicBezTo>
                    <a:pt x="184" y="202"/>
                    <a:pt x="187" y="199"/>
                    <a:pt x="190" y="197"/>
                  </a:cubicBezTo>
                  <a:cubicBezTo>
                    <a:pt x="191" y="196"/>
                    <a:pt x="190" y="196"/>
                    <a:pt x="190" y="196"/>
                  </a:cubicBezTo>
                  <a:cubicBezTo>
                    <a:pt x="190" y="196"/>
                    <a:pt x="190" y="196"/>
                    <a:pt x="190" y="196"/>
                  </a:cubicBezTo>
                  <a:cubicBezTo>
                    <a:pt x="189" y="196"/>
                    <a:pt x="188" y="197"/>
                    <a:pt x="186" y="197"/>
                  </a:cubicBezTo>
                  <a:cubicBezTo>
                    <a:pt x="188" y="196"/>
                    <a:pt x="189" y="195"/>
                    <a:pt x="190" y="194"/>
                  </a:cubicBezTo>
                  <a:cubicBezTo>
                    <a:pt x="190" y="193"/>
                    <a:pt x="190" y="193"/>
                    <a:pt x="189" y="193"/>
                  </a:cubicBezTo>
                  <a:cubicBezTo>
                    <a:pt x="189" y="193"/>
                    <a:pt x="189" y="193"/>
                    <a:pt x="189" y="193"/>
                  </a:cubicBezTo>
                  <a:cubicBezTo>
                    <a:pt x="182" y="196"/>
                    <a:pt x="175" y="199"/>
                    <a:pt x="168" y="202"/>
                  </a:cubicBezTo>
                  <a:cubicBezTo>
                    <a:pt x="164" y="204"/>
                    <a:pt x="161" y="206"/>
                    <a:pt x="157" y="207"/>
                  </a:cubicBezTo>
                  <a:cubicBezTo>
                    <a:pt x="157" y="208"/>
                    <a:pt x="156" y="208"/>
                    <a:pt x="155" y="209"/>
                  </a:cubicBezTo>
                  <a:cubicBezTo>
                    <a:pt x="161" y="205"/>
                    <a:pt x="166" y="201"/>
                    <a:pt x="173" y="198"/>
                  </a:cubicBezTo>
                  <a:cubicBezTo>
                    <a:pt x="179" y="195"/>
                    <a:pt x="184" y="192"/>
                    <a:pt x="189" y="187"/>
                  </a:cubicBezTo>
                  <a:cubicBezTo>
                    <a:pt x="190" y="187"/>
                    <a:pt x="190" y="186"/>
                    <a:pt x="189" y="186"/>
                  </a:cubicBezTo>
                  <a:cubicBezTo>
                    <a:pt x="189" y="186"/>
                    <a:pt x="189" y="186"/>
                    <a:pt x="189" y="186"/>
                  </a:cubicBezTo>
                  <a:cubicBezTo>
                    <a:pt x="179" y="189"/>
                    <a:pt x="170" y="193"/>
                    <a:pt x="161" y="198"/>
                  </a:cubicBezTo>
                  <a:cubicBezTo>
                    <a:pt x="161" y="197"/>
                    <a:pt x="162" y="197"/>
                    <a:pt x="163" y="196"/>
                  </a:cubicBezTo>
                  <a:cubicBezTo>
                    <a:pt x="172" y="190"/>
                    <a:pt x="182" y="186"/>
                    <a:pt x="191" y="179"/>
                  </a:cubicBezTo>
                  <a:cubicBezTo>
                    <a:pt x="191" y="179"/>
                    <a:pt x="191" y="178"/>
                    <a:pt x="190" y="178"/>
                  </a:cubicBezTo>
                  <a:cubicBezTo>
                    <a:pt x="190" y="178"/>
                    <a:pt x="190" y="178"/>
                    <a:pt x="190" y="178"/>
                  </a:cubicBezTo>
                  <a:cubicBezTo>
                    <a:pt x="182" y="181"/>
                    <a:pt x="173" y="185"/>
                    <a:pt x="165" y="189"/>
                  </a:cubicBezTo>
                  <a:cubicBezTo>
                    <a:pt x="156" y="193"/>
                    <a:pt x="146" y="196"/>
                    <a:pt x="137" y="201"/>
                  </a:cubicBezTo>
                  <a:cubicBezTo>
                    <a:pt x="155" y="192"/>
                    <a:pt x="173" y="183"/>
                    <a:pt x="189" y="171"/>
                  </a:cubicBezTo>
                  <a:cubicBezTo>
                    <a:pt x="190" y="171"/>
                    <a:pt x="190" y="170"/>
                    <a:pt x="189" y="170"/>
                  </a:cubicBezTo>
                  <a:cubicBezTo>
                    <a:pt x="189" y="170"/>
                    <a:pt x="189" y="170"/>
                    <a:pt x="189" y="170"/>
                  </a:cubicBezTo>
                  <a:cubicBezTo>
                    <a:pt x="178" y="173"/>
                    <a:pt x="168" y="179"/>
                    <a:pt x="158" y="183"/>
                  </a:cubicBezTo>
                  <a:cubicBezTo>
                    <a:pt x="152" y="185"/>
                    <a:pt x="146" y="187"/>
                    <a:pt x="140" y="190"/>
                  </a:cubicBezTo>
                  <a:moveTo>
                    <a:pt x="121" y="199"/>
                  </a:moveTo>
                  <a:cubicBezTo>
                    <a:pt x="115" y="196"/>
                    <a:pt x="109" y="193"/>
                    <a:pt x="103" y="190"/>
                  </a:cubicBezTo>
                  <a:cubicBezTo>
                    <a:pt x="112" y="186"/>
                    <a:pt x="122" y="181"/>
                    <a:pt x="132" y="176"/>
                  </a:cubicBezTo>
                  <a:cubicBezTo>
                    <a:pt x="144" y="171"/>
                    <a:pt x="157" y="166"/>
                    <a:pt x="170" y="162"/>
                  </a:cubicBezTo>
                  <a:cubicBezTo>
                    <a:pt x="172" y="161"/>
                    <a:pt x="175" y="160"/>
                    <a:pt x="178" y="160"/>
                  </a:cubicBezTo>
                  <a:cubicBezTo>
                    <a:pt x="179" y="159"/>
                    <a:pt x="180" y="159"/>
                    <a:pt x="180" y="159"/>
                  </a:cubicBezTo>
                  <a:cubicBezTo>
                    <a:pt x="181" y="159"/>
                    <a:pt x="176" y="161"/>
                    <a:pt x="174" y="162"/>
                  </a:cubicBezTo>
                  <a:cubicBezTo>
                    <a:pt x="167" y="165"/>
                    <a:pt x="159" y="169"/>
                    <a:pt x="152" y="173"/>
                  </a:cubicBezTo>
                  <a:cubicBezTo>
                    <a:pt x="146" y="176"/>
                    <a:pt x="141" y="179"/>
                    <a:pt x="135" y="182"/>
                  </a:cubicBezTo>
                  <a:cubicBezTo>
                    <a:pt x="128" y="187"/>
                    <a:pt x="121" y="189"/>
                    <a:pt x="113" y="193"/>
                  </a:cubicBezTo>
                  <a:cubicBezTo>
                    <a:pt x="112" y="193"/>
                    <a:pt x="113" y="194"/>
                    <a:pt x="113" y="194"/>
                  </a:cubicBezTo>
                  <a:cubicBezTo>
                    <a:pt x="113" y="194"/>
                    <a:pt x="113" y="194"/>
                    <a:pt x="113" y="194"/>
                  </a:cubicBezTo>
                  <a:cubicBezTo>
                    <a:pt x="133" y="189"/>
                    <a:pt x="152" y="177"/>
                    <a:pt x="171" y="169"/>
                  </a:cubicBezTo>
                  <a:cubicBezTo>
                    <a:pt x="176" y="167"/>
                    <a:pt x="180" y="165"/>
                    <a:pt x="185" y="162"/>
                  </a:cubicBezTo>
                  <a:cubicBezTo>
                    <a:pt x="180" y="165"/>
                    <a:pt x="175" y="168"/>
                    <a:pt x="169" y="171"/>
                  </a:cubicBezTo>
                  <a:cubicBezTo>
                    <a:pt x="158" y="177"/>
                    <a:pt x="147" y="184"/>
                    <a:pt x="136" y="191"/>
                  </a:cubicBezTo>
                  <a:cubicBezTo>
                    <a:pt x="134" y="192"/>
                    <a:pt x="131" y="194"/>
                    <a:pt x="128" y="195"/>
                  </a:cubicBezTo>
                  <a:cubicBezTo>
                    <a:pt x="127" y="196"/>
                    <a:pt x="127" y="196"/>
                    <a:pt x="126" y="197"/>
                  </a:cubicBezTo>
                  <a:cubicBezTo>
                    <a:pt x="124" y="197"/>
                    <a:pt x="123" y="197"/>
                    <a:pt x="123" y="198"/>
                  </a:cubicBezTo>
                  <a:cubicBezTo>
                    <a:pt x="122" y="198"/>
                    <a:pt x="122" y="199"/>
                    <a:pt x="121" y="199"/>
                  </a:cubicBezTo>
                  <a:moveTo>
                    <a:pt x="101" y="190"/>
                  </a:moveTo>
                  <a:cubicBezTo>
                    <a:pt x="97" y="188"/>
                    <a:pt x="93" y="186"/>
                    <a:pt x="90" y="184"/>
                  </a:cubicBezTo>
                  <a:cubicBezTo>
                    <a:pt x="102" y="181"/>
                    <a:pt x="113" y="175"/>
                    <a:pt x="125" y="171"/>
                  </a:cubicBezTo>
                  <a:cubicBezTo>
                    <a:pt x="138" y="166"/>
                    <a:pt x="152" y="160"/>
                    <a:pt x="165" y="155"/>
                  </a:cubicBezTo>
                  <a:cubicBezTo>
                    <a:pt x="168" y="154"/>
                    <a:pt x="171" y="153"/>
                    <a:pt x="173" y="152"/>
                  </a:cubicBezTo>
                  <a:cubicBezTo>
                    <a:pt x="175" y="151"/>
                    <a:pt x="177" y="150"/>
                    <a:pt x="178" y="150"/>
                  </a:cubicBezTo>
                  <a:cubicBezTo>
                    <a:pt x="177" y="151"/>
                    <a:pt x="175" y="152"/>
                    <a:pt x="173" y="153"/>
                  </a:cubicBezTo>
                  <a:cubicBezTo>
                    <a:pt x="167" y="156"/>
                    <a:pt x="161" y="159"/>
                    <a:pt x="155" y="162"/>
                  </a:cubicBezTo>
                  <a:cubicBezTo>
                    <a:pt x="144" y="167"/>
                    <a:pt x="134" y="173"/>
                    <a:pt x="123" y="179"/>
                  </a:cubicBezTo>
                  <a:cubicBezTo>
                    <a:pt x="116" y="182"/>
                    <a:pt x="109" y="186"/>
                    <a:pt x="101" y="190"/>
                  </a:cubicBezTo>
                  <a:moveTo>
                    <a:pt x="48" y="160"/>
                  </a:moveTo>
                  <a:cubicBezTo>
                    <a:pt x="49" y="160"/>
                    <a:pt x="49" y="160"/>
                    <a:pt x="50" y="159"/>
                  </a:cubicBezTo>
                  <a:cubicBezTo>
                    <a:pt x="58" y="156"/>
                    <a:pt x="66" y="153"/>
                    <a:pt x="74" y="150"/>
                  </a:cubicBezTo>
                  <a:cubicBezTo>
                    <a:pt x="76" y="150"/>
                    <a:pt x="77" y="149"/>
                    <a:pt x="79" y="149"/>
                  </a:cubicBezTo>
                  <a:cubicBezTo>
                    <a:pt x="72" y="152"/>
                    <a:pt x="64" y="155"/>
                    <a:pt x="56" y="158"/>
                  </a:cubicBezTo>
                  <a:cubicBezTo>
                    <a:pt x="53" y="159"/>
                    <a:pt x="51" y="159"/>
                    <a:pt x="48" y="160"/>
                  </a:cubicBezTo>
                  <a:moveTo>
                    <a:pt x="114" y="174"/>
                  </a:moveTo>
                  <a:cubicBezTo>
                    <a:pt x="115" y="173"/>
                    <a:pt x="115" y="173"/>
                    <a:pt x="115" y="173"/>
                  </a:cubicBezTo>
                  <a:cubicBezTo>
                    <a:pt x="122" y="169"/>
                    <a:pt x="130" y="166"/>
                    <a:pt x="138" y="161"/>
                  </a:cubicBezTo>
                  <a:cubicBezTo>
                    <a:pt x="151" y="154"/>
                    <a:pt x="166" y="149"/>
                    <a:pt x="178" y="141"/>
                  </a:cubicBezTo>
                  <a:cubicBezTo>
                    <a:pt x="179" y="140"/>
                    <a:pt x="179" y="140"/>
                    <a:pt x="179" y="140"/>
                  </a:cubicBezTo>
                  <a:cubicBezTo>
                    <a:pt x="182" y="147"/>
                    <a:pt x="185" y="154"/>
                    <a:pt x="188" y="161"/>
                  </a:cubicBezTo>
                  <a:cubicBezTo>
                    <a:pt x="169" y="166"/>
                    <a:pt x="151" y="177"/>
                    <a:pt x="133" y="185"/>
                  </a:cubicBezTo>
                  <a:cubicBezTo>
                    <a:pt x="137" y="183"/>
                    <a:pt x="140" y="180"/>
                    <a:pt x="144" y="178"/>
                  </a:cubicBezTo>
                  <a:cubicBezTo>
                    <a:pt x="157" y="171"/>
                    <a:pt x="170" y="165"/>
                    <a:pt x="183" y="159"/>
                  </a:cubicBezTo>
                  <a:cubicBezTo>
                    <a:pt x="184" y="158"/>
                    <a:pt x="184" y="157"/>
                    <a:pt x="183" y="157"/>
                  </a:cubicBezTo>
                  <a:cubicBezTo>
                    <a:pt x="183" y="157"/>
                    <a:pt x="183" y="157"/>
                    <a:pt x="183" y="157"/>
                  </a:cubicBezTo>
                  <a:cubicBezTo>
                    <a:pt x="170" y="160"/>
                    <a:pt x="157" y="164"/>
                    <a:pt x="144" y="169"/>
                  </a:cubicBezTo>
                  <a:cubicBezTo>
                    <a:pt x="145" y="169"/>
                    <a:pt x="147" y="168"/>
                    <a:pt x="148" y="167"/>
                  </a:cubicBezTo>
                  <a:cubicBezTo>
                    <a:pt x="158" y="161"/>
                    <a:pt x="173" y="157"/>
                    <a:pt x="181" y="148"/>
                  </a:cubicBezTo>
                  <a:cubicBezTo>
                    <a:pt x="182" y="148"/>
                    <a:pt x="181" y="147"/>
                    <a:pt x="181" y="147"/>
                  </a:cubicBezTo>
                  <a:cubicBezTo>
                    <a:pt x="181" y="147"/>
                    <a:pt x="181" y="147"/>
                    <a:pt x="180" y="147"/>
                  </a:cubicBezTo>
                  <a:cubicBezTo>
                    <a:pt x="166" y="154"/>
                    <a:pt x="150" y="160"/>
                    <a:pt x="135" y="166"/>
                  </a:cubicBezTo>
                  <a:cubicBezTo>
                    <a:pt x="128" y="169"/>
                    <a:pt x="121" y="171"/>
                    <a:pt x="114" y="174"/>
                  </a:cubicBezTo>
                  <a:moveTo>
                    <a:pt x="104" y="167"/>
                  </a:moveTo>
                  <a:cubicBezTo>
                    <a:pt x="111" y="164"/>
                    <a:pt x="117" y="161"/>
                    <a:pt x="123" y="159"/>
                  </a:cubicBezTo>
                  <a:cubicBezTo>
                    <a:pt x="136" y="153"/>
                    <a:pt x="148" y="147"/>
                    <a:pt x="159" y="138"/>
                  </a:cubicBezTo>
                  <a:cubicBezTo>
                    <a:pt x="159" y="139"/>
                    <a:pt x="160" y="139"/>
                    <a:pt x="160" y="139"/>
                  </a:cubicBezTo>
                  <a:cubicBezTo>
                    <a:pt x="162" y="140"/>
                    <a:pt x="164" y="141"/>
                    <a:pt x="166" y="141"/>
                  </a:cubicBezTo>
                  <a:cubicBezTo>
                    <a:pt x="166" y="141"/>
                    <a:pt x="166" y="141"/>
                    <a:pt x="166" y="141"/>
                  </a:cubicBezTo>
                  <a:cubicBezTo>
                    <a:pt x="168" y="141"/>
                    <a:pt x="172" y="139"/>
                    <a:pt x="174" y="139"/>
                  </a:cubicBezTo>
                  <a:cubicBezTo>
                    <a:pt x="175" y="139"/>
                    <a:pt x="175" y="139"/>
                    <a:pt x="176" y="140"/>
                  </a:cubicBezTo>
                  <a:cubicBezTo>
                    <a:pt x="160" y="145"/>
                    <a:pt x="145" y="151"/>
                    <a:pt x="129" y="157"/>
                  </a:cubicBezTo>
                  <a:cubicBezTo>
                    <a:pt x="121" y="161"/>
                    <a:pt x="113" y="164"/>
                    <a:pt x="104" y="167"/>
                  </a:cubicBezTo>
                  <a:moveTo>
                    <a:pt x="66" y="174"/>
                  </a:moveTo>
                  <a:cubicBezTo>
                    <a:pt x="73" y="173"/>
                    <a:pt x="79" y="170"/>
                    <a:pt x="85" y="168"/>
                  </a:cubicBezTo>
                  <a:cubicBezTo>
                    <a:pt x="93" y="164"/>
                    <a:pt x="101" y="161"/>
                    <a:pt x="109" y="158"/>
                  </a:cubicBezTo>
                  <a:cubicBezTo>
                    <a:pt x="125" y="151"/>
                    <a:pt x="142" y="145"/>
                    <a:pt x="158" y="138"/>
                  </a:cubicBezTo>
                  <a:cubicBezTo>
                    <a:pt x="152" y="141"/>
                    <a:pt x="145" y="147"/>
                    <a:pt x="139" y="150"/>
                  </a:cubicBezTo>
                  <a:cubicBezTo>
                    <a:pt x="132" y="153"/>
                    <a:pt x="125" y="156"/>
                    <a:pt x="118" y="160"/>
                  </a:cubicBezTo>
                  <a:cubicBezTo>
                    <a:pt x="105" y="165"/>
                    <a:pt x="92" y="171"/>
                    <a:pt x="80" y="179"/>
                  </a:cubicBezTo>
                  <a:cubicBezTo>
                    <a:pt x="80" y="179"/>
                    <a:pt x="80" y="180"/>
                    <a:pt x="80" y="180"/>
                  </a:cubicBezTo>
                  <a:cubicBezTo>
                    <a:pt x="80" y="180"/>
                    <a:pt x="81" y="180"/>
                    <a:pt x="81" y="180"/>
                  </a:cubicBezTo>
                  <a:cubicBezTo>
                    <a:pt x="81" y="179"/>
                    <a:pt x="82" y="179"/>
                    <a:pt x="83" y="178"/>
                  </a:cubicBezTo>
                  <a:cubicBezTo>
                    <a:pt x="83" y="179"/>
                    <a:pt x="83" y="179"/>
                    <a:pt x="83" y="179"/>
                  </a:cubicBezTo>
                  <a:cubicBezTo>
                    <a:pt x="84" y="179"/>
                    <a:pt x="85" y="178"/>
                    <a:pt x="86" y="177"/>
                  </a:cubicBezTo>
                  <a:cubicBezTo>
                    <a:pt x="99" y="170"/>
                    <a:pt x="113" y="165"/>
                    <a:pt x="127" y="159"/>
                  </a:cubicBezTo>
                  <a:cubicBezTo>
                    <a:pt x="144" y="153"/>
                    <a:pt x="160" y="146"/>
                    <a:pt x="176" y="141"/>
                  </a:cubicBezTo>
                  <a:cubicBezTo>
                    <a:pt x="170" y="143"/>
                    <a:pt x="162" y="148"/>
                    <a:pt x="155" y="151"/>
                  </a:cubicBezTo>
                  <a:cubicBezTo>
                    <a:pt x="147" y="155"/>
                    <a:pt x="140" y="159"/>
                    <a:pt x="132" y="163"/>
                  </a:cubicBezTo>
                  <a:cubicBezTo>
                    <a:pt x="125" y="167"/>
                    <a:pt x="117" y="171"/>
                    <a:pt x="109" y="175"/>
                  </a:cubicBezTo>
                  <a:cubicBezTo>
                    <a:pt x="103" y="179"/>
                    <a:pt x="95" y="181"/>
                    <a:pt x="88" y="183"/>
                  </a:cubicBezTo>
                  <a:cubicBezTo>
                    <a:pt x="88" y="184"/>
                    <a:pt x="88" y="184"/>
                    <a:pt x="88" y="184"/>
                  </a:cubicBezTo>
                  <a:cubicBezTo>
                    <a:pt x="81" y="180"/>
                    <a:pt x="74" y="177"/>
                    <a:pt x="66" y="174"/>
                  </a:cubicBezTo>
                  <a:cubicBezTo>
                    <a:pt x="66" y="174"/>
                    <a:pt x="66" y="174"/>
                    <a:pt x="66" y="174"/>
                  </a:cubicBezTo>
                  <a:moveTo>
                    <a:pt x="66" y="174"/>
                  </a:moveTo>
                  <a:cubicBezTo>
                    <a:pt x="63" y="173"/>
                    <a:pt x="60" y="172"/>
                    <a:pt x="56" y="171"/>
                  </a:cubicBezTo>
                  <a:cubicBezTo>
                    <a:pt x="55" y="170"/>
                    <a:pt x="53" y="170"/>
                    <a:pt x="51" y="169"/>
                  </a:cubicBezTo>
                  <a:cubicBezTo>
                    <a:pt x="57" y="169"/>
                    <a:pt x="62" y="166"/>
                    <a:pt x="68" y="163"/>
                  </a:cubicBezTo>
                  <a:cubicBezTo>
                    <a:pt x="75" y="160"/>
                    <a:pt x="83" y="157"/>
                    <a:pt x="91" y="154"/>
                  </a:cubicBezTo>
                  <a:cubicBezTo>
                    <a:pt x="107" y="148"/>
                    <a:pt x="122" y="141"/>
                    <a:pt x="138" y="135"/>
                  </a:cubicBezTo>
                  <a:cubicBezTo>
                    <a:pt x="140" y="134"/>
                    <a:pt x="147" y="132"/>
                    <a:pt x="148" y="131"/>
                  </a:cubicBezTo>
                  <a:cubicBezTo>
                    <a:pt x="144" y="135"/>
                    <a:pt x="139" y="137"/>
                    <a:pt x="134" y="139"/>
                  </a:cubicBezTo>
                  <a:cubicBezTo>
                    <a:pt x="127" y="142"/>
                    <a:pt x="121" y="147"/>
                    <a:pt x="114" y="151"/>
                  </a:cubicBezTo>
                  <a:cubicBezTo>
                    <a:pt x="107" y="155"/>
                    <a:pt x="99" y="157"/>
                    <a:pt x="92" y="161"/>
                  </a:cubicBezTo>
                  <a:cubicBezTo>
                    <a:pt x="84" y="166"/>
                    <a:pt x="76" y="171"/>
                    <a:pt x="66" y="173"/>
                  </a:cubicBezTo>
                  <a:cubicBezTo>
                    <a:pt x="66" y="173"/>
                    <a:pt x="66" y="174"/>
                    <a:pt x="66" y="174"/>
                  </a:cubicBezTo>
                  <a:moveTo>
                    <a:pt x="89" y="164"/>
                  </a:moveTo>
                  <a:cubicBezTo>
                    <a:pt x="89" y="164"/>
                    <a:pt x="90" y="164"/>
                    <a:pt x="90" y="164"/>
                  </a:cubicBezTo>
                  <a:cubicBezTo>
                    <a:pt x="97" y="160"/>
                    <a:pt x="105" y="157"/>
                    <a:pt x="112" y="153"/>
                  </a:cubicBezTo>
                  <a:cubicBezTo>
                    <a:pt x="119" y="150"/>
                    <a:pt x="125" y="144"/>
                    <a:pt x="132" y="141"/>
                  </a:cubicBezTo>
                  <a:cubicBezTo>
                    <a:pt x="139" y="138"/>
                    <a:pt x="145" y="135"/>
                    <a:pt x="151" y="131"/>
                  </a:cubicBezTo>
                  <a:cubicBezTo>
                    <a:pt x="151" y="130"/>
                    <a:pt x="151" y="130"/>
                    <a:pt x="151" y="130"/>
                  </a:cubicBezTo>
                  <a:cubicBezTo>
                    <a:pt x="153" y="132"/>
                    <a:pt x="155" y="135"/>
                    <a:pt x="157" y="137"/>
                  </a:cubicBezTo>
                  <a:cubicBezTo>
                    <a:pt x="150" y="140"/>
                    <a:pt x="144" y="143"/>
                    <a:pt x="137" y="146"/>
                  </a:cubicBezTo>
                  <a:cubicBezTo>
                    <a:pt x="128" y="149"/>
                    <a:pt x="120" y="152"/>
                    <a:pt x="111" y="155"/>
                  </a:cubicBezTo>
                  <a:cubicBezTo>
                    <a:pt x="104" y="158"/>
                    <a:pt x="96" y="161"/>
                    <a:pt x="89" y="164"/>
                  </a:cubicBezTo>
                  <a:moveTo>
                    <a:pt x="50" y="169"/>
                  </a:moveTo>
                  <a:cubicBezTo>
                    <a:pt x="38" y="165"/>
                    <a:pt x="26" y="162"/>
                    <a:pt x="17" y="154"/>
                  </a:cubicBezTo>
                  <a:cubicBezTo>
                    <a:pt x="29" y="153"/>
                    <a:pt x="41" y="146"/>
                    <a:pt x="53" y="142"/>
                  </a:cubicBezTo>
                  <a:cubicBezTo>
                    <a:pt x="66" y="139"/>
                    <a:pt x="78" y="134"/>
                    <a:pt x="91" y="130"/>
                  </a:cubicBezTo>
                  <a:cubicBezTo>
                    <a:pt x="92" y="130"/>
                    <a:pt x="97" y="129"/>
                    <a:pt x="97" y="129"/>
                  </a:cubicBezTo>
                  <a:cubicBezTo>
                    <a:pt x="94" y="131"/>
                    <a:pt x="89" y="133"/>
                    <a:pt x="85" y="135"/>
                  </a:cubicBezTo>
                  <a:cubicBezTo>
                    <a:pt x="79" y="137"/>
                    <a:pt x="73" y="140"/>
                    <a:pt x="67" y="143"/>
                  </a:cubicBezTo>
                  <a:cubicBezTo>
                    <a:pt x="54" y="149"/>
                    <a:pt x="41" y="152"/>
                    <a:pt x="30" y="159"/>
                  </a:cubicBezTo>
                  <a:cubicBezTo>
                    <a:pt x="29" y="159"/>
                    <a:pt x="29" y="160"/>
                    <a:pt x="30" y="160"/>
                  </a:cubicBezTo>
                  <a:cubicBezTo>
                    <a:pt x="30" y="160"/>
                    <a:pt x="30" y="160"/>
                    <a:pt x="30" y="160"/>
                  </a:cubicBezTo>
                  <a:cubicBezTo>
                    <a:pt x="42" y="158"/>
                    <a:pt x="55" y="152"/>
                    <a:pt x="66" y="147"/>
                  </a:cubicBezTo>
                  <a:cubicBezTo>
                    <a:pt x="82" y="142"/>
                    <a:pt x="97" y="137"/>
                    <a:pt x="112" y="133"/>
                  </a:cubicBezTo>
                  <a:cubicBezTo>
                    <a:pt x="112" y="133"/>
                    <a:pt x="112" y="133"/>
                    <a:pt x="112" y="133"/>
                  </a:cubicBezTo>
                  <a:cubicBezTo>
                    <a:pt x="110" y="134"/>
                    <a:pt x="107" y="135"/>
                    <a:pt x="105" y="136"/>
                  </a:cubicBezTo>
                  <a:cubicBezTo>
                    <a:pt x="97" y="140"/>
                    <a:pt x="90" y="143"/>
                    <a:pt x="82" y="146"/>
                  </a:cubicBezTo>
                  <a:cubicBezTo>
                    <a:pt x="68" y="152"/>
                    <a:pt x="53" y="156"/>
                    <a:pt x="39" y="163"/>
                  </a:cubicBezTo>
                  <a:cubicBezTo>
                    <a:pt x="38" y="163"/>
                    <a:pt x="39" y="164"/>
                    <a:pt x="39" y="164"/>
                  </a:cubicBezTo>
                  <a:cubicBezTo>
                    <a:pt x="39" y="164"/>
                    <a:pt x="39" y="164"/>
                    <a:pt x="39" y="164"/>
                  </a:cubicBezTo>
                  <a:cubicBezTo>
                    <a:pt x="40" y="164"/>
                    <a:pt x="41" y="163"/>
                    <a:pt x="42" y="163"/>
                  </a:cubicBezTo>
                  <a:cubicBezTo>
                    <a:pt x="43" y="163"/>
                    <a:pt x="43" y="163"/>
                    <a:pt x="43" y="163"/>
                  </a:cubicBezTo>
                  <a:cubicBezTo>
                    <a:pt x="57" y="159"/>
                    <a:pt x="71" y="154"/>
                    <a:pt x="85" y="148"/>
                  </a:cubicBezTo>
                  <a:cubicBezTo>
                    <a:pt x="93" y="145"/>
                    <a:pt x="102" y="140"/>
                    <a:pt x="111" y="138"/>
                  </a:cubicBezTo>
                  <a:cubicBezTo>
                    <a:pt x="117" y="136"/>
                    <a:pt x="122" y="134"/>
                    <a:pt x="128" y="132"/>
                  </a:cubicBezTo>
                  <a:cubicBezTo>
                    <a:pt x="127" y="132"/>
                    <a:pt x="126" y="133"/>
                    <a:pt x="125" y="133"/>
                  </a:cubicBezTo>
                  <a:cubicBezTo>
                    <a:pt x="117" y="138"/>
                    <a:pt x="109" y="142"/>
                    <a:pt x="100" y="147"/>
                  </a:cubicBezTo>
                  <a:cubicBezTo>
                    <a:pt x="84" y="155"/>
                    <a:pt x="67" y="160"/>
                    <a:pt x="50" y="168"/>
                  </a:cubicBezTo>
                  <a:cubicBezTo>
                    <a:pt x="50" y="169"/>
                    <a:pt x="50" y="169"/>
                    <a:pt x="50" y="169"/>
                  </a:cubicBezTo>
                  <a:moveTo>
                    <a:pt x="99" y="140"/>
                  </a:moveTo>
                  <a:cubicBezTo>
                    <a:pt x="104" y="138"/>
                    <a:pt x="110" y="135"/>
                    <a:pt x="116" y="133"/>
                  </a:cubicBezTo>
                  <a:cubicBezTo>
                    <a:pt x="122" y="132"/>
                    <a:pt x="128" y="128"/>
                    <a:pt x="135" y="127"/>
                  </a:cubicBezTo>
                  <a:cubicBezTo>
                    <a:pt x="131" y="129"/>
                    <a:pt x="128" y="131"/>
                    <a:pt x="124" y="132"/>
                  </a:cubicBezTo>
                  <a:cubicBezTo>
                    <a:pt x="117" y="135"/>
                    <a:pt x="110" y="136"/>
                    <a:pt x="103" y="139"/>
                  </a:cubicBezTo>
                  <a:cubicBezTo>
                    <a:pt x="102" y="139"/>
                    <a:pt x="100" y="140"/>
                    <a:pt x="99" y="140"/>
                  </a:cubicBezTo>
                  <a:moveTo>
                    <a:pt x="54" y="168"/>
                  </a:moveTo>
                  <a:cubicBezTo>
                    <a:pt x="58" y="166"/>
                    <a:pt x="63" y="164"/>
                    <a:pt x="67" y="162"/>
                  </a:cubicBezTo>
                  <a:cubicBezTo>
                    <a:pt x="76" y="159"/>
                    <a:pt x="84" y="155"/>
                    <a:pt x="93" y="152"/>
                  </a:cubicBezTo>
                  <a:cubicBezTo>
                    <a:pt x="109" y="145"/>
                    <a:pt x="124" y="135"/>
                    <a:pt x="140" y="126"/>
                  </a:cubicBezTo>
                  <a:cubicBezTo>
                    <a:pt x="143" y="126"/>
                    <a:pt x="145" y="127"/>
                    <a:pt x="148" y="128"/>
                  </a:cubicBezTo>
                  <a:cubicBezTo>
                    <a:pt x="148" y="129"/>
                    <a:pt x="149" y="129"/>
                    <a:pt x="150" y="130"/>
                  </a:cubicBezTo>
                  <a:cubicBezTo>
                    <a:pt x="135" y="133"/>
                    <a:pt x="121" y="141"/>
                    <a:pt x="107" y="147"/>
                  </a:cubicBezTo>
                  <a:cubicBezTo>
                    <a:pt x="92" y="153"/>
                    <a:pt x="76" y="158"/>
                    <a:pt x="61" y="165"/>
                  </a:cubicBezTo>
                  <a:cubicBezTo>
                    <a:pt x="59" y="166"/>
                    <a:pt x="57" y="167"/>
                    <a:pt x="55" y="168"/>
                  </a:cubicBezTo>
                  <a:cubicBezTo>
                    <a:pt x="54" y="168"/>
                    <a:pt x="54" y="168"/>
                    <a:pt x="54" y="168"/>
                  </a:cubicBezTo>
                  <a:moveTo>
                    <a:pt x="16" y="153"/>
                  </a:moveTo>
                  <a:cubicBezTo>
                    <a:pt x="14" y="152"/>
                    <a:pt x="13" y="150"/>
                    <a:pt x="12" y="149"/>
                  </a:cubicBezTo>
                  <a:cubicBezTo>
                    <a:pt x="11" y="148"/>
                    <a:pt x="11" y="148"/>
                    <a:pt x="11" y="148"/>
                  </a:cubicBezTo>
                  <a:cubicBezTo>
                    <a:pt x="37" y="142"/>
                    <a:pt x="62" y="129"/>
                    <a:pt x="89" y="124"/>
                  </a:cubicBezTo>
                  <a:cubicBezTo>
                    <a:pt x="89" y="124"/>
                    <a:pt x="93" y="123"/>
                    <a:pt x="94" y="123"/>
                  </a:cubicBezTo>
                  <a:cubicBezTo>
                    <a:pt x="94" y="123"/>
                    <a:pt x="94" y="123"/>
                    <a:pt x="94" y="123"/>
                  </a:cubicBezTo>
                  <a:cubicBezTo>
                    <a:pt x="90" y="125"/>
                    <a:pt x="86" y="127"/>
                    <a:pt x="83" y="128"/>
                  </a:cubicBezTo>
                  <a:cubicBezTo>
                    <a:pt x="75" y="131"/>
                    <a:pt x="68" y="134"/>
                    <a:pt x="61" y="137"/>
                  </a:cubicBezTo>
                  <a:cubicBezTo>
                    <a:pt x="46" y="142"/>
                    <a:pt x="30" y="146"/>
                    <a:pt x="16" y="153"/>
                  </a:cubicBezTo>
                  <a:cubicBezTo>
                    <a:pt x="16" y="153"/>
                    <a:pt x="16" y="153"/>
                    <a:pt x="16" y="153"/>
                  </a:cubicBezTo>
                  <a:moveTo>
                    <a:pt x="19" y="153"/>
                  </a:moveTo>
                  <a:cubicBezTo>
                    <a:pt x="18" y="153"/>
                    <a:pt x="21" y="152"/>
                    <a:pt x="22" y="152"/>
                  </a:cubicBezTo>
                  <a:cubicBezTo>
                    <a:pt x="25" y="150"/>
                    <a:pt x="29" y="148"/>
                    <a:pt x="33" y="147"/>
                  </a:cubicBezTo>
                  <a:cubicBezTo>
                    <a:pt x="40" y="144"/>
                    <a:pt x="48" y="142"/>
                    <a:pt x="56" y="140"/>
                  </a:cubicBezTo>
                  <a:cubicBezTo>
                    <a:pt x="70" y="135"/>
                    <a:pt x="83" y="129"/>
                    <a:pt x="97" y="123"/>
                  </a:cubicBezTo>
                  <a:cubicBezTo>
                    <a:pt x="97" y="123"/>
                    <a:pt x="97" y="123"/>
                    <a:pt x="97" y="123"/>
                  </a:cubicBezTo>
                  <a:cubicBezTo>
                    <a:pt x="100" y="128"/>
                    <a:pt x="104" y="131"/>
                    <a:pt x="109" y="132"/>
                  </a:cubicBezTo>
                  <a:cubicBezTo>
                    <a:pt x="100" y="135"/>
                    <a:pt x="90" y="137"/>
                    <a:pt x="81" y="141"/>
                  </a:cubicBezTo>
                  <a:cubicBezTo>
                    <a:pt x="67" y="146"/>
                    <a:pt x="53" y="151"/>
                    <a:pt x="40" y="156"/>
                  </a:cubicBezTo>
                  <a:cubicBezTo>
                    <a:pt x="39" y="157"/>
                    <a:pt x="33" y="159"/>
                    <a:pt x="32" y="159"/>
                  </a:cubicBezTo>
                  <a:cubicBezTo>
                    <a:pt x="32" y="159"/>
                    <a:pt x="32" y="159"/>
                    <a:pt x="33" y="159"/>
                  </a:cubicBezTo>
                  <a:cubicBezTo>
                    <a:pt x="36" y="157"/>
                    <a:pt x="40" y="155"/>
                    <a:pt x="43" y="154"/>
                  </a:cubicBezTo>
                  <a:cubicBezTo>
                    <a:pt x="50" y="151"/>
                    <a:pt x="57" y="148"/>
                    <a:pt x="65" y="145"/>
                  </a:cubicBezTo>
                  <a:cubicBezTo>
                    <a:pt x="71" y="143"/>
                    <a:pt x="77" y="139"/>
                    <a:pt x="83" y="137"/>
                  </a:cubicBezTo>
                  <a:cubicBezTo>
                    <a:pt x="89" y="134"/>
                    <a:pt x="95" y="132"/>
                    <a:pt x="100" y="128"/>
                  </a:cubicBezTo>
                  <a:cubicBezTo>
                    <a:pt x="100" y="128"/>
                    <a:pt x="100" y="127"/>
                    <a:pt x="99" y="127"/>
                  </a:cubicBezTo>
                  <a:cubicBezTo>
                    <a:pt x="99" y="127"/>
                    <a:pt x="99" y="127"/>
                    <a:pt x="99" y="127"/>
                  </a:cubicBezTo>
                  <a:cubicBezTo>
                    <a:pt x="87" y="129"/>
                    <a:pt x="75" y="134"/>
                    <a:pt x="63" y="138"/>
                  </a:cubicBezTo>
                  <a:cubicBezTo>
                    <a:pt x="57" y="140"/>
                    <a:pt x="50" y="142"/>
                    <a:pt x="44" y="144"/>
                  </a:cubicBezTo>
                  <a:cubicBezTo>
                    <a:pt x="36" y="146"/>
                    <a:pt x="29" y="150"/>
                    <a:pt x="21" y="152"/>
                  </a:cubicBezTo>
                  <a:cubicBezTo>
                    <a:pt x="20" y="153"/>
                    <a:pt x="19" y="153"/>
                    <a:pt x="19" y="153"/>
                  </a:cubicBezTo>
                  <a:moveTo>
                    <a:pt x="10" y="146"/>
                  </a:moveTo>
                  <a:cubicBezTo>
                    <a:pt x="9" y="144"/>
                    <a:pt x="8" y="142"/>
                    <a:pt x="8" y="140"/>
                  </a:cubicBezTo>
                  <a:cubicBezTo>
                    <a:pt x="22" y="135"/>
                    <a:pt x="37" y="131"/>
                    <a:pt x="51" y="127"/>
                  </a:cubicBezTo>
                  <a:cubicBezTo>
                    <a:pt x="58" y="125"/>
                    <a:pt x="65" y="122"/>
                    <a:pt x="72" y="120"/>
                  </a:cubicBezTo>
                  <a:cubicBezTo>
                    <a:pt x="73" y="120"/>
                    <a:pt x="75" y="119"/>
                    <a:pt x="76" y="119"/>
                  </a:cubicBezTo>
                  <a:cubicBezTo>
                    <a:pt x="66" y="123"/>
                    <a:pt x="57" y="128"/>
                    <a:pt x="47" y="131"/>
                  </a:cubicBezTo>
                  <a:cubicBezTo>
                    <a:pt x="35" y="136"/>
                    <a:pt x="21" y="139"/>
                    <a:pt x="10" y="146"/>
                  </a:cubicBezTo>
                  <a:moveTo>
                    <a:pt x="12" y="146"/>
                  </a:moveTo>
                  <a:cubicBezTo>
                    <a:pt x="11" y="146"/>
                    <a:pt x="18" y="143"/>
                    <a:pt x="19" y="143"/>
                  </a:cubicBezTo>
                  <a:cubicBezTo>
                    <a:pt x="22" y="141"/>
                    <a:pt x="26" y="140"/>
                    <a:pt x="29" y="139"/>
                  </a:cubicBezTo>
                  <a:cubicBezTo>
                    <a:pt x="36" y="137"/>
                    <a:pt x="43" y="134"/>
                    <a:pt x="50" y="131"/>
                  </a:cubicBezTo>
                  <a:cubicBezTo>
                    <a:pt x="64" y="126"/>
                    <a:pt x="78" y="119"/>
                    <a:pt x="92" y="113"/>
                  </a:cubicBezTo>
                  <a:cubicBezTo>
                    <a:pt x="94" y="116"/>
                    <a:pt x="95" y="120"/>
                    <a:pt x="96" y="122"/>
                  </a:cubicBezTo>
                  <a:cubicBezTo>
                    <a:pt x="68" y="125"/>
                    <a:pt x="42" y="139"/>
                    <a:pt x="15" y="146"/>
                  </a:cubicBezTo>
                  <a:cubicBezTo>
                    <a:pt x="13" y="146"/>
                    <a:pt x="13" y="146"/>
                    <a:pt x="12" y="146"/>
                  </a:cubicBezTo>
                  <a:moveTo>
                    <a:pt x="8" y="138"/>
                  </a:moveTo>
                  <a:cubicBezTo>
                    <a:pt x="8" y="135"/>
                    <a:pt x="9" y="132"/>
                    <a:pt x="10" y="129"/>
                  </a:cubicBezTo>
                  <a:cubicBezTo>
                    <a:pt x="22" y="128"/>
                    <a:pt x="34" y="123"/>
                    <a:pt x="45" y="118"/>
                  </a:cubicBezTo>
                  <a:cubicBezTo>
                    <a:pt x="53" y="115"/>
                    <a:pt x="61" y="113"/>
                    <a:pt x="69" y="111"/>
                  </a:cubicBezTo>
                  <a:cubicBezTo>
                    <a:pt x="73" y="110"/>
                    <a:pt x="77" y="109"/>
                    <a:pt x="81" y="108"/>
                  </a:cubicBezTo>
                  <a:cubicBezTo>
                    <a:pt x="83" y="107"/>
                    <a:pt x="85" y="106"/>
                    <a:pt x="87" y="106"/>
                  </a:cubicBezTo>
                  <a:cubicBezTo>
                    <a:pt x="88" y="106"/>
                    <a:pt x="88" y="106"/>
                    <a:pt x="88" y="106"/>
                  </a:cubicBezTo>
                  <a:cubicBezTo>
                    <a:pt x="88" y="106"/>
                    <a:pt x="87" y="107"/>
                    <a:pt x="85" y="108"/>
                  </a:cubicBezTo>
                  <a:cubicBezTo>
                    <a:pt x="83" y="108"/>
                    <a:pt x="82" y="109"/>
                    <a:pt x="82" y="109"/>
                  </a:cubicBezTo>
                  <a:cubicBezTo>
                    <a:pt x="82" y="109"/>
                    <a:pt x="82" y="109"/>
                    <a:pt x="82" y="109"/>
                  </a:cubicBezTo>
                  <a:cubicBezTo>
                    <a:pt x="58" y="122"/>
                    <a:pt x="31" y="124"/>
                    <a:pt x="8" y="138"/>
                  </a:cubicBezTo>
                  <a:moveTo>
                    <a:pt x="9" y="138"/>
                  </a:moveTo>
                  <a:cubicBezTo>
                    <a:pt x="12" y="137"/>
                    <a:pt x="14" y="136"/>
                    <a:pt x="17" y="134"/>
                  </a:cubicBezTo>
                  <a:cubicBezTo>
                    <a:pt x="41" y="123"/>
                    <a:pt x="68" y="121"/>
                    <a:pt x="90" y="106"/>
                  </a:cubicBezTo>
                  <a:cubicBezTo>
                    <a:pt x="90" y="108"/>
                    <a:pt x="91" y="110"/>
                    <a:pt x="92" y="112"/>
                  </a:cubicBezTo>
                  <a:cubicBezTo>
                    <a:pt x="92" y="112"/>
                    <a:pt x="92" y="112"/>
                    <a:pt x="92" y="112"/>
                  </a:cubicBezTo>
                  <a:cubicBezTo>
                    <a:pt x="91" y="112"/>
                    <a:pt x="90" y="113"/>
                    <a:pt x="90" y="113"/>
                  </a:cubicBezTo>
                  <a:cubicBezTo>
                    <a:pt x="89" y="113"/>
                    <a:pt x="89" y="113"/>
                    <a:pt x="89" y="113"/>
                  </a:cubicBezTo>
                  <a:cubicBezTo>
                    <a:pt x="89" y="113"/>
                    <a:pt x="88" y="113"/>
                    <a:pt x="88" y="114"/>
                  </a:cubicBezTo>
                  <a:cubicBezTo>
                    <a:pt x="73" y="119"/>
                    <a:pt x="57" y="124"/>
                    <a:pt x="42" y="128"/>
                  </a:cubicBezTo>
                  <a:cubicBezTo>
                    <a:pt x="35" y="130"/>
                    <a:pt x="28" y="132"/>
                    <a:pt x="21" y="135"/>
                  </a:cubicBezTo>
                  <a:cubicBezTo>
                    <a:pt x="17" y="136"/>
                    <a:pt x="13" y="137"/>
                    <a:pt x="9" y="138"/>
                  </a:cubicBezTo>
                  <a:moveTo>
                    <a:pt x="11" y="128"/>
                  </a:moveTo>
                  <a:cubicBezTo>
                    <a:pt x="11" y="128"/>
                    <a:pt x="11" y="128"/>
                    <a:pt x="11" y="128"/>
                  </a:cubicBezTo>
                  <a:cubicBezTo>
                    <a:pt x="35" y="117"/>
                    <a:pt x="62" y="112"/>
                    <a:pt x="87" y="100"/>
                  </a:cubicBezTo>
                  <a:cubicBezTo>
                    <a:pt x="88" y="102"/>
                    <a:pt x="88" y="103"/>
                    <a:pt x="89" y="104"/>
                  </a:cubicBezTo>
                  <a:cubicBezTo>
                    <a:pt x="76" y="108"/>
                    <a:pt x="62" y="111"/>
                    <a:pt x="49" y="116"/>
                  </a:cubicBezTo>
                  <a:cubicBezTo>
                    <a:pt x="42" y="118"/>
                    <a:pt x="36" y="120"/>
                    <a:pt x="29" y="123"/>
                  </a:cubicBezTo>
                  <a:cubicBezTo>
                    <a:pt x="24" y="125"/>
                    <a:pt x="15" y="126"/>
                    <a:pt x="11" y="128"/>
                  </a:cubicBezTo>
                  <a:moveTo>
                    <a:pt x="12" y="126"/>
                  </a:moveTo>
                  <a:cubicBezTo>
                    <a:pt x="14" y="124"/>
                    <a:pt x="16" y="122"/>
                    <a:pt x="18" y="119"/>
                  </a:cubicBezTo>
                  <a:cubicBezTo>
                    <a:pt x="30" y="115"/>
                    <a:pt x="43" y="111"/>
                    <a:pt x="55" y="107"/>
                  </a:cubicBezTo>
                  <a:cubicBezTo>
                    <a:pt x="62" y="105"/>
                    <a:pt x="68" y="103"/>
                    <a:pt x="75" y="101"/>
                  </a:cubicBezTo>
                  <a:cubicBezTo>
                    <a:pt x="77" y="100"/>
                    <a:pt x="80" y="100"/>
                    <a:pt x="83" y="99"/>
                  </a:cubicBezTo>
                  <a:cubicBezTo>
                    <a:pt x="84" y="99"/>
                    <a:pt x="84" y="99"/>
                    <a:pt x="85" y="99"/>
                  </a:cubicBezTo>
                  <a:cubicBezTo>
                    <a:pt x="86" y="99"/>
                    <a:pt x="86" y="99"/>
                    <a:pt x="86" y="99"/>
                  </a:cubicBezTo>
                  <a:cubicBezTo>
                    <a:pt x="85" y="100"/>
                    <a:pt x="84" y="101"/>
                    <a:pt x="82" y="101"/>
                  </a:cubicBezTo>
                  <a:cubicBezTo>
                    <a:pt x="60" y="112"/>
                    <a:pt x="35" y="117"/>
                    <a:pt x="12" y="126"/>
                  </a:cubicBezTo>
                  <a:moveTo>
                    <a:pt x="24" y="116"/>
                  </a:moveTo>
                  <a:cubicBezTo>
                    <a:pt x="25" y="115"/>
                    <a:pt x="25" y="115"/>
                    <a:pt x="26" y="115"/>
                  </a:cubicBezTo>
                  <a:cubicBezTo>
                    <a:pt x="32" y="111"/>
                    <a:pt x="39" y="109"/>
                    <a:pt x="46" y="107"/>
                  </a:cubicBezTo>
                  <a:cubicBezTo>
                    <a:pt x="58" y="104"/>
                    <a:pt x="70" y="101"/>
                    <a:pt x="82" y="96"/>
                  </a:cubicBezTo>
                  <a:cubicBezTo>
                    <a:pt x="83" y="96"/>
                    <a:pt x="84" y="97"/>
                    <a:pt x="84" y="98"/>
                  </a:cubicBezTo>
                  <a:cubicBezTo>
                    <a:pt x="77" y="99"/>
                    <a:pt x="69" y="101"/>
                    <a:pt x="62" y="103"/>
                  </a:cubicBezTo>
                  <a:cubicBezTo>
                    <a:pt x="49" y="107"/>
                    <a:pt x="37" y="111"/>
                    <a:pt x="24" y="116"/>
                  </a:cubicBezTo>
                  <a:moveTo>
                    <a:pt x="24" y="115"/>
                  </a:moveTo>
                  <a:cubicBezTo>
                    <a:pt x="29" y="111"/>
                    <a:pt x="34" y="107"/>
                    <a:pt x="38" y="104"/>
                  </a:cubicBezTo>
                  <a:cubicBezTo>
                    <a:pt x="45" y="102"/>
                    <a:pt x="51" y="100"/>
                    <a:pt x="58" y="98"/>
                  </a:cubicBezTo>
                  <a:cubicBezTo>
                    <a:pt x="63" y="97"/>
                    <a:pt x="67" y="96"/>
                    <a:pt x="71" y="95"/>
                  </a:cubicBezTo>
                  <a:cubicBezTo>
                    <a:pt x="73" y="95"/>
                    <a:pt x="75" y="95"/>
                    <a:pt x="77" y="95"/>
                  </a:cubicBezTo>
                  <a:cubicBezTo>
                    <a:pt x="78" y="95"/>
                    <a:pt x="79" y="95"/>
                    <a:pt x="80" y="95"/>
                  </a:cubicBezTo>
                  <a:cubicBezTo>
                    <a:pt x="80" y="95"/>
                    <a:pt x="80" y="95"/>
                    <a:pt x="80" y="95"/>
                  </a:cubicBezTo>
                  <a:cubicBezTo>
                    <a:pt x="79" y="95"/>
                    <a:pt x="76" y="97"/>
                    <a:pt x="75" y="97"/>
                  </a:cubicBezTo>
                  <a:cubicBezTo>
                    <a:pt x="64" y="102"/>
                    <a:pt x="52" y="105"/>
                    <a:pt x="40" y="108"/>
                  </a:cubicBezTo>
                  <a:cubicBezTo>
                    <a:pt x="34" y="109"/>
                    <a:pt x="29" y="112"/>
                    <a:pt x="24" y="115"/>
                  </a:cubicBezTo>
                  <a:moveTo>
                    <a:pt x="58" y="97"/>
                  </a:moveTo>
                  <a:cubicBezTo>
                    <a:pt x="62" y="95"/>
                    <a:pt x="67" y="94"/>
                    <a:pt x="71" y="93"/>
                  </a:cubicBezTo>
                  <a:cubicBezTo>
                    <a:pt x="73" y="93"/>
                    <a:pt x="75" y="93"/>
                    <a:pt x="77" y="94"/>
                  </a:cubicBezTo>
                  <a:cubicBezTo>
                    <a:pt x="71" y="94"/>
                    <a:pt x="64" y="95"/>
                    <a:pt x="58" y="97"/>
                  </a:cubicBezTo>
                  <a:moveTo>
                    <a:pt x="47" y="99"/>
                  </a:moveTo>
                  <a:cubicBezTo>
                    <a:pt x="49" y="97"/>
                    <a:pt x="52" y="96"/>
                    <a:pt x="54" y="94"/>
                  </a:cubicBezTo>
                  <a:cubicBezTo>
                    <a:pt x="55" y="94"/>
                    <a:pt x="56" y="93"/>
                    <a:pt x="57" y="93"/>
                  </a:cubicBezTo>
                  <a:cubicBezTo>
                    <a:pt x="60" y="93"/>
                    <a:pt x="64" y="92"/>
                    <a:pt x="67" y="92"/>
                  </a:cubicBezTo>
                  <a:cubicBezTo>
                    <a:pt x="60" y="95"/>
                    <a:pt x="53" y="97"/>
                    <a:pt x="47" y="99"/>
                  </a:cubicBezTo>
                  <a:moveTo>
                    <a:pt x="64" y="88"/>
                  </a:moveTo>
                  <a:cubicBezTo>
                    <a:pt x="75" y="81"/>
                    <a:pt x="86" y="74"/>
                    <a:pt x="97" y="66"/>
                  </a:cubicBezTo>
                  <a:cubicBezTo>
                    <a:pt x="117" y="51"/>
                    <a:pt x="119" y="28"/>
                    <a:pt x="115" y="6"/>
                  </a:cubicBezTo>
                  <a:cubicBezTo>
                    <a:pt x="133" y="9"/>
                    <a:pt x="150" y="18"/>
                    <a:pt x="168" y="24"/>
                  </a:cubicBezTo>
                  <a:cubicBezTo>
                    <a:pt x="153" y="36"/>
                    <a:pt x="143" y="50"/>
                    <a:pt x="146" y="69"/>
                  </a:cubicBezTo>
                  <a:cubicBezTo>
                    <a:pt x="148" y="91"/>
                    <a:pt x="164" y="113"/>
                    <a:pt x="174" y="132"/>
                  </a:cubicBezTo>
                  <a:cubicBezTo>
                    <a:pt x="175" y="133"/>
                    <a:pt x="175" y="133"/>
                    <a:pt x="175" y="134"/>
                  </a:cubicBezTo>
                  <a:cubicBezTo>
                    <a:pt x="175" y="134"/>
                    <a:pt x="174" y="134"/>
                    <a:pt x="174" y="134"/>
                  </a:cubicBezTo>
                  <a:cubicBezTo>
                    <a:pt x="173" y="134"/>
                    <a:pt x="171" y="134"/>
                    <a:pt x="169" y="135"/>
                  </a:cubicBezTo>
                  <a:cubicBezTo>
                    <a:pt x="169" y="135"/>
                    <a:pt x="168" y="136"/>
                    <a:pt x="167" y="136"/>
                  </a:cubicBezTo>
                  <a:cubicBezTo>
                    <a:pt x="161" y="136"/>
                    <a:pt x="155" y="127"/>
                    <a:pt x="151" y="124"/>
                  </a:cubicBezTo>
                  <a:cubicBezTo>
                    <a:pt x="147" y="122"/>
                    <a:pt x="144" y="121"/>
                    <a:pt x="140" y="121"/>
                  </a:cubicBezTo>
                  <a:cubicBezTo>
                    <a:pt x="132" y="121"/>
                    <a:pt x="125" y="126"/>
                    <a:pt x="116" y="127"/>
                  </a:cubicBezTo>
                  <a:cubicBezTo>
                    <a:pt x="115" y="128"/>
                    <a:pt x="114" y="128"/>
                    <a:pt x="113" y="128"/>
                  </a:cubicBezTo>
                  <a:cubicBezTo>
                    <a:pt x="99" y="128"/>
                    <a:pt x="98" y="108"/>
                    <a:pt x="92" y="99"/>
                  </a:cubicBezTo>
                  <a:cubicBezTo>
                    <a:pt x="85" y="90"/>
                    <a:pt x="77" y="88"/>
                    <a:pt x="67" y="88"/>
                  </a:cubicBezTo>
                  <a:cubicBezTo>
                    <a:pt x="66" y="88"/>
                    <a:pt x="65" y="88"/>
                    <a:pt x="64" y="88"/>
                  </a:cubicBezTo>
                  <a:moveTo>
                    <a:pt x="113" y="0"/>
                  </a:moveTo>
                  <a:cubicBezTo>
                    <a:pt x="111" y="0"/>
                    <a:pt x="111" y="2"/>
                    <a:pt x="111" y="3"/>
                  </a:cubicBezTo>
                  <a:cubicBezTo>
                    <a:pt x="110" y="3"/>
                    <a:pt x="110" y="4"/>
                    <a:pt x="110" y="5"/>
                  </a:cubicBezTo>
                  <a:cubicBezTo>
                    <a:pt x="112" y="17"/>
                    <a:pt x="113" y="29"/>
                    <a:pt x="110" y="41"/>
                  </a:cubicBezTo>
                  <a:cubicBezTo>
                    <a:pt x="105" y="55"/>
                    <a:pt x="93" y="63"/>
                    <a:pt x="81" y="70"/>
                  </a:cubicBezTo>
                  <a:cubicBezTo>
                    <a:pt x="63" y="82"/>
                    <a:pt x="45" y="93"/>
                    <a:pt x="27" y="106"/>
                  </a:cubicBezTo>
                  <a:cubicBezTo>
                    <a:pt x="15" y="114"/>
                    <a:pt x="0" y="127"/>
                    <a:pt x="3" y="143"/>
                  </a:cubicBezTo>
                  <a:cubicBezTo>
                    <a:pt x="6" y="157"/>
                    <a:pt x="22" y="164"/>
                    <a:pt x="34" y="169"/>
                  </a:cubicBezTo>
                  <a:cubicBezTo>
                    <a:pt x="42" y="172"/>
                    <a:pt x="50" y="174"/>
                    <a:pt x="58" y="176"/>
                  </a:cubicBezTo>
                  <a:cubicBezTo>
                    <a:pt x="70" y="181"/>
                    <a:pt x="83" y="187"/>
                    <a:pt x="95" y="192"/>
                  </a:cubicBezTo>
                  <a:cubicBezTo>
                    <a:pt x="115" y="202"/>
                    <a:pt x="136" y="214"/>
                    <a:pt x="158" y="217"/>
                  </a:cubicBezTo>
                  <a:cubicBezTo>
                    <a:pt x="160" y="218"/>
                    <a:pt x="163" y="218"/>
                    <a:pt x="165" y="218"/>
                  </a:cubicBezTo>
                  <a:cubicBezTo>
                    <a:pt x="180" y="218"/>
                    <a:pt x="193" y="211"/>
                    <a:pt x="197" y="196"/>
                  </a:cubicBezTo>
                  <a:cubicBezTo>
                    <a:pt x="201" y="177"/>
                    <a:pt x="192" y="157"/>
                    <a:pt x="184" y="140"/>
                  </a:cubicBezTo>
                  <a:cubicBezTo>
                    <a:pt x="175" y="121"/>
                    <a:pt x="164" y="104"/>
                    <a:pt x="156" y="85"/>
                  </a:cubicBezTo>
                  <a:cubicBezTo>
                    <a:pt x="151" y="74"/>
                    <a:pt x="148" y="62"/>
                    <a:pt x="152" y="50"/>
                  </a:cubicBezTo>
                  <a:cubicBezTo>
                    <a:pt x="156" y="40"/>
                    <a:pt x="165" y="32"/>
                    <a:pt x="173" y="26"/>
                  </a:cubicBezTo>
                  <a:cubicBezTo>
                    <a:pt x="175" y="25"/>
                    <a:pt x="174" y="23"/>
                    <a:pt x="173" y="22"/>
                  </a:cubicBezTo>
                  <a:cubicBezTo>
                    <a:pt x="173" y="22"/>
                    <a:pt x="173" y="21"/>
                    <a:pt x="172" y="20"/>
                  </a:cubicBezTo>
                  <a:cubicBezTo>
                    <a:pt x="152" y="14"/>
                    <a:pt x="134" y="4"/>
                    <a:pt x="113" y="0"/>
                  </a:cubicBezTo>
                  <a:cubicBezTo>
                    <a:pt x="113" y="0"/>
                    <a:pt x="113" y="0"/>
                    <a:pt x="113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25"/>
            <p:cNvSpPr>
              <a:spLocks noEditPoints="1"/>
            </p:cNvSpPr>
            <p:nvPr/>
          </p:nvSpPr>
          <p:spPr bwMode="auto">
            <a:xfrm>
              <a:off x="7835569" y="4886252"/>
              <a:ext cx="482600" cy="127000"/>
            </a:xfrm>
            <a:custGeom>
              <a:avLst/>
              <a:gdLst>
                <a:gd name="T0" fmla="*/ 67 w 114"/>
                <a:gd name="T1" fmla="*/ 20 h 30"/>
                <a:gd name="T2" fmla="*/ 24 w 114"/>
                <a:gd name="T3" fmla="*/ 18 h 30"/>
                <a:gd name="T4" fmla="*/ 25 w 114"/>
                <a:gd name="T5" fmla="*/ 16 h 30"/>
                <a:gd name="T6" fmla="*/ 24 w 114"/>
                <a:gd name="T7" fmla="*/ 19 h 30"/>
                <a:gd name="T8" fmla="*/ 24 w 114"/>
                <a:gd name="T9" fmla="*/ 16 h 30"/>
                <a:gd name="T10" fmla="*/ 27 w 114"/>
                <a:gd name="T11" fmla="*/ 15 h 30"/>
                <a:gd name="T12" fmla="*/ 30 w 114"/>
                <a:gd name="T13" fmla="*/ 14 h 30"/>
                <a:gd name="T14" fmla="*/ 66 w 114"/>
                <a:gd name="T15" fmla="*/ 14 h 30"/>
                <a:gd name="T16" fmla="*/ 65 w 114"/>
                <a:gd name="T17" fmla="*/ 14 h 30"/>
                <a:gd name="T18" fmla="*/ 65 w 114"/>
                <a:gd name="T19" fmla="*/ 19 h 30"/>
                <a:gd name="T20" fmla="*/ 40 w 114"/>
                <a:gd name="T21" fmla="*/ 20 h 30"/>
                <a:gd name="T22" fmla="*/ 34 w 114"/>
                <a:gd name="T23" fmla="*/ 20 h 30"/>
                <a:gd name="T24" fmla="*/ 34 w 114"/>
                <a:gd name="T25" fmla="*/ 13 h 30"/>
                <a:gd name="T26" fmla="*/ 37 w 114"/>
                <a:gd name="T27" fmla="*/ 15 h 30"/>
                <a:gd name="T28" fmla="*/ 41 w 114"/>
                <a:gd name="T29" fmla="*/ 19 h 30"/>
                <a:gd name="T30" fmla="*/ 44 w 114"/>
                <a:gd name="T31" fmla="*/ 11 h 30"/>
                <a:gd name="T32" fmla="*/ 42 w 114"/>
                <a:gd name="T33" fmla="*/ 14 h 30"/>
                <a:gd name="T34" fmla="*/ 46 w 114"/>
                <a:gd name="T35" fmla="*/ 16 h 30"/>
                <a:gd name="T36" fmla="*/ 52 w 114"/>
                <a:gd name="T37" fmla="*/ 20 h 30"/>
                <a:gd name="T38" fmla="*/ 50 w 114"/>
                <a:gd name="T39" fmla="*/ 20 h 30"/>
                <a:gd name="T40" fmla="*/ 52 w 114"/>
                <a:gd name="T41" fmla="*/ 20 h 30"/>
                <a:gd name="T42" fmla="*/ 66 w 114"/>
                <a:gd name="T43" fmla="*/ 9 h 30"/>
                <a:gd name="T44" fmla="*/ 66 w 114"/>
                <a:gd name="T45" fmla="*/ 12 h 30"/>
                <a:gd name="T46" fmla="*/ 48 w 114"/>
                <a:gd name="T47" fmla="*/ 9 h 30"/>
                <a:gd name="T48" fmla="*/ 96 w 114"/>
                <a:gd name="T49" fmla="*/ 15 h 30"/>
                <a:gd name="T50" fmla="*/ 58 w 114"/>
                <a:gd name="T51" fmla="*/ 20 h 30"/>
                <a:gd name="T52" fmla="*/ 57 w 114"/>
                <a:gd name="T53" fmla="*/ 18 h 30"/>
                <a:gd name="T54" fmla="*/ 57 w 114"/>
                <a:gd name="T55" fmla="*/ 11 h 30"/>
                <a:gd name="T56" fmla="*/ 79 w 114"/>
                <a:gd name="T57" fmla="*/ 20 h 30"/>
                <a:gd name="T58" fmla="*/ 58 w 114"/>
                <a:gd name="T59" fmla="*/ 13 h 30"/>
                <a:gd name="T60" fmla="*/ 56 w 114"/>
                <a:gd name="T61" fmla="*/ 7 h 30"/>
                <a:gd name="T62" fmla="*/ 76 w 114"/>
                <a:gd name="T63" fmla="*/ 20 h 30"/>
                <a:gd name="T64" fmla="*/ 65 w 114"/>
                <a:gd name="T65" fmla="*/ 6 h 30"/>
                <a:gd name="T66" fmla="*/ 68 w 114"/>
                <a:gd name="T67" fmla="*/ 13 h 30"/>
                <a:gd name="T68" fmla="*/ 65 w 114"/>
                <a:gd name="T69" fmla="*/ 13 h 30"/>
                <a:gd name="T70" fmla="*/ 68 w 114"/>
                <a:gd name="T71" fmla="*/ 5 h 30"/>
                <a:gd name="T72" fmla="*/ 81 w 114"/>
                <a:gd name="T73" fmla="*/ 12 h 30"/>
                <a:gd name="T74" fmla="*/ 81 w 114"/>
                <a:gd name="T75" fmla="*/ 19 h 30"/>
                <a:gd name="T76" fmla="*/ 73 w 114"/>
                <a:gd name="T77" fmla="*/ 4 h 30"/>
                <a:gd name="T78" fmla="*/ 76 w 114"/>
                <a:gd name="T79" fmla="*/ 4 h 30"/>
                <a:gd name="T80" fmla="*/ 91 w 114"/>
                <a:gd name="T81" fmla="*/ 18 h 30"/>
                <a:gd name="T82" fmla="*/ 86 w 114"/>
                <a:gd name="T83" fmla="*/ 12 h 30"/>
                <a:gd name="T84" fmla="*/ 89 w 114"/>
                <a:gd name="T85" fmla="*/ 12 h 30"/>
                <a:gd name="T86" fmla="*/ 105 w 114"/>
                <a:gd name="T87" fmla="*/ 3 h 30"/>
                <a:gd name="T88" fmla="*/ 93 w 114"/>
                <a:gd name="T89" fmla="*/ 16 h 30"/>
                <a:gd name="T90" fmla="*/ 90 w 114"/>
                <a:gd name="T91" fmla="*/ 10 h 30"/>
                <a:gd name="T92" fmla="*/ 86 w 114"/>
                <a:gd name="T93" fmla="*/ 2 h 30"/>
                <a:gd name="T94" fmla="*/ 104 w 114"/>
                <a:gd name="T95" fmla="*/ 5 h 30"/>
                <a:gd name="T96" fmla="*/ 110 w 114"/>
                <a:gd name="T97" fmla="*/ 13 h 30"/>
                <a:gd name="T98" fmla="*/ 111 w 114"/>
                <a:gd name="T99" fmla="*/ 14 h 30"/>
                <a:gd name="T100" fmla="*/ 109 w 114"/>
                <a:gd name="T101" fmla="*/ 14 h 30"/>
                <a:gd name="T102" fmla="*/ 108 w 114"/>
                <a:gd name="T103" fmla="*/ 16 h 30"/>
                <a:gd name="T104" fmla="*/ 94 w 114"/>
                <a:gd name="T105" fmla="*/ 10 h 30"/>
                <a:gd name="T106" fmla="*/ 98 w 114"/>
                <a:gd name="T107" fmla="*/ 10 h 30"/>
                <a:gd name="T108" fmla="*/ 104 w 114"/>
                <a:gd name="T109" fmla="*/ 7 h 30"/>
                <a:gd name="T110" fmla="*/ 106 w 114"/>
                <a:gd name="T111" fmla="*/ 18 h 30"/>
                <a:gd name="T112" fmla="*/ 93 w 114"/>
                <a:gd name="T113" fmla="*/ 6 h 30"/>
                <a:gd name="T114" fmla="*/ 94 w 114"/>
                <a:gd name="T115" fmla="*/ 4 h 30"/>
                <a:gd name="T116" fmla="*/ 98 w 114"/>
                <a:gd name="T117" fmla="*/ 2 h 30"/>
                <a:gd name="T118" fmla="*/ 8 w 114"/>
                <a:gd name="T119" fmla="*/ 16 h 30"/>
                <a:gd name="T120" fmla="*/ 3 w 114"/>
                <a:gd name="T121" fmla="*/ 26 h 30"/>
                <a:gd name="T122" fmla="*/ 91 w 114"/>
                <a:gd name="T123" fmla="*/ 2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4" h="30">
                  <a:moveTo>
                    <a:pt x="10" y="28"/>
                  </a:moveTo>
                  <a:cubicBezTo>
                    <a:pt x="9" y="26"/>
                    <a:pt x="7" y="25"/>
                    <a:pt x="4" y="25"/>
                  </a:cubicBezTo>
                  <a:cubicBezTo>
                    <a:pt x="5" y="24"/>
                    <a:pt x="5" y="24"/>
                    <a:pt x="6" y="23"/>
                  </a:cubicBezTo>
                  <a:cubicBezTo>
                    <a:pt x="7" y="21"/>
                    <a:pt x="8" y="20"/>
                    <a:pt x="8" y="18"/>
                  </a:cubicBezTo>
                  <a:cubicBezTo>
                    <a:pt x="12" y="17"/>
                    <a:pt x="15" y="17"/>
                    <a:pt x="19" y="17"/>
                  </a:cubicBezTo>
                  <a:cubicBezTo>
                    <a:pt x="20" y="17"/>
                    <a:pt x="21" y="17"/>
                    <a:pt x="22" y="17"/>
                  </a:cubicBezTo>
                  <a:cubicBezTo>
                    <a:pt x="22" y="18"/>
                    <a:pt x="23" y="20"/>
                    <a:pt x="23" y="22"/>
                  </a:cubicBezTo>
                  <a:cubicBezTo>
                    <a:pt x="19" y="23"/>
                    <a:pt x="15" y="26"/>
                    <a:pt x="10" y="28"/>
                  </a:cubicBezTo>
                  <a:moveTo>
                    <a:pt x="67" y="20"/>
                  </a:moveTo>
                  <a:cubicBezTo>
                    <a:pt x="67" y="20"/>
                    <a:pt x="67" y="20"/>
                    <a:pt x="67" y="20"/>
                  </a:cubicBezTo>
                  <a:cubicBezTo>
                    <a:pt x="67" y="19"/>
                    <a:pt x="66" y="17"/>
                    <a:pt x="66" y="17"/>
                  </a:cubicBezTo>
                  <a:cubicBezTo>
                    <a:pt x="67" y="18"/>
                    <a:pt x="68" y="19"/>
                    <a:pt x="69" y="20"/>
                  </a:cubicBezTo>
                  <a:cubicBezTo>
                    <a:pt x="68" y="20"/>
                    <a:pt x="67" y="20"/>
                    <a:pt x="65" y="20"/>
                  </a:cubicBezTo>
                  <a:cubicBezTo>
                    <a:pt x="65" y="20"/>
                    <a:pt x="65" y="20"/>
                    <a:pt x="65" y="20"/>
                  </a:cubicBezTo>
                  <a:cubicBezTo>
                    <a:pt x="65" y="19"/>
                    <a:pt x="65" y="19"/>
                    <a:pt x="65" y="18"/>
                  </a:cubicBezTo>
                  <a:cubicBezTo>
                    <a:pt x="67" y="20"/>
                    <a:pt x="67" y="20"/>
                    <a:pt x="67" y="20"/>
                  </a:cubicBezTo>
                  <a:moveTo>
                    <a:pt x="25" y="20"/>
                  </a:moveTo>
                  <a:cubicBezTo>
                    <a:pt x="25" y="20"/>
                    <a:pt x="24" y="19"/>
                    <a:pt x="24" y="18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3" y="18"/>
                    <a:pt x="23" y="17"/>
                    <a:pt x="23" y="17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4" y="17"/>
                    <a:pt x="24" y="18"/>
                    <a:pt x="25" y="19"/>
                  </a:cubicBezTo>
                  <a:cubicBezTo>
                    <a:pt x="25" y="20"/>
                    <a:pt x="25" y="20"/>
                    <a:pt x="25" y="20"/>
                  </a:cubicBezTo>
                  <a:moveTo>
                    <a:pt x="27" y="21"/>
                  </a:moveTo>
                  <a:cubicBezTo>
                    <a:pt x="27" y="21"/>
                    <a:pt x="27" y="21"/>
                    <a:pt x="27" y="21"/>
                  </a:cubicBezTo>
                  <a:cubicBezTo>
                    <a:pt x="27" y="20"/>
                    <a:pt x="27" y="19"/>
                    <a:pt x="26" y="18"/>
                  </a:cubicBezTo>
                  <a:cubicBezTo>
                    <a:pt x="26" y="17"/>
                    <a:pt x="25" y="16"/>
                    <a:pt x="25" y="16"/>
                  </a:cubicBezTo>
                  <a:cubicBezTo>
                    <a:pt x="26" y="16"/>
                    <a:pt x="26" y="16"/>
                    <a:pt x="26" y="17"/>
                  </a:cubicBezTo>
                  <a:cubicBezTo>
                    <a:pt x="27" y="19"/>
                    <a:pt x="28" y="20"/>
                    <a:pt x="29" y="21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29" y="19"/>
                    <a:pt x="28" y="17"/>
                    <a:pt x="27" y="16"/>
                  </a:cubicBezTo>
                  <a:cubicBezTo>
                    <a:pt x="29" y="18"/>
                    <a:pt x="29" y="19"/>
                    <a:pt x="31" y="21"/>
                  </a:cubicBezTo>
                  <a:cubicBezTo>
                    <a:pt x="29" y="21"/>
                    <a:pt x="27" y="21"/>
                    <a:pt x="24" y="21"/>
                  </a:cubicBezTo>
                  <a:cubicBezTo>
                    <a:pt x="24" y="21"/>
                    <a:pt x="24" y="21"/>
                    <a:pt x="24" y="21"/>
                  </a:cubicBezTo>
                  <a:cubicBezTo>
                    <a:pt x="25" y="21"/>
                    <a:pt x="25" y="21"/>
                    <a:pt x="25" y="21"/>
                  </a:cubicBezTo>
                  <a:cubicBezTo>
                    <a:pt x="25" y="21"/>
                    <a:pt x="24" y="20"/>
                    <a:pt x="24" y="19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4" y="20"/>
                    <a:pt x="25" y="20"/>
                    <a:pt x="25" y="21"/>
                  </a:cubicBezTo>
                  <a:cubicBezTo>
                    <a:pt x="26" y="21"/>
                    <a:pt x="26" y="21"/>
                    <a:pt x="26" y="21"/>
                  </a:cubicBezTo>
                  <a:cubicBezTo>
                    <a:pt x="25" y="20"/>
                    <a:pt x="25" y="17"/>
                    <a:pt x="24" y="17"/>
                  </a:cubicBezTo>
                  <a:cubicBezTo>
                    <a:pt x="25" y="18"/>
                    <a:pt x="26" y="19"/>
                    <a:pt x="27" y="21"/>
                  </a:cubicBezTo>
                  <a:moveTo>
                    <a:pt x="27" y="20"/>
                  </a:moveTo>
                  <a:cubicBezTo>
                    <a:pt x="27" y="20"/>
                    <a:pt x="27" y="20"/>
                    <a:pt x="27" y="19"/>
                  </a:cubicBezTo>
                  <a:cubicBezTo>
                    <a:pt x="26" y="18"/>
                    <a:pt x="25" y="17"/>
                    <a:pt x="24" y="16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5" y="17"/>
                    <a:pt x="26" y="17"/>
                    <a:pt x="26" y="18"/>
                  </a:cubicBezTo>
                  <a:cubicBezTo>
                    <a:pt x="26" y="18"/>
                    <a:pt x="27" y="20"/>
                    <a:pt x="27" y="20"/>
                  </a:cubicBezTo>
                  <a:moveTo>
                    <a:pt x="29" y="20"/>
                  </a:moveTo>
                  <a:cubicBezTo>
                    <a:pt x="27" y="19"/>
                    <a:pt x="27" y="17"/>
                    <a:pt x="26" y="16"/>
                  </a:cubicBezTo>
                  <a:cubicBezTo>
                    <a:pt x="26" y="15"/>
                    <a:pt x="27" y="15"/>
                    <a:pt x="28" y="15"/>
                  </a:cubicBezTo>
                  <a:cubicBezTo>
                    <a:pt x="28" y="15"/>
                    <a:pt x="28" y="15"/>
                    <a:pt x="28" y="15"/>
                  </a:cubicBezTo>
                  <a:cubicBezTo>
                    <a:pt x="29" y="17"/>
                    <a:pt x="30" y="18"/>
                    <a:pt x="31" y="20"/>
                  </a:cubicBezTo>
                  <a:cubicBezTo>
                    <a:pt x="30" y="19"/>
                    <a:pt x="28" y="17"/>
                    <a:pt x="27" y="15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7"/>
                    <a:pt x="28" y="19"/>
                    <a:pt x="29" y="20"/>
                  </a:cubicBezTo>
                  <a:moveTo>
                    <a:pt x="32" y="20"/>
                  </a:moveTo>
                  <a:cubicBezTo>
                    <a:pt x="32" y="19"/>
                    <a:pt x="29" y="16"/>
                    <a:pt x="28" y="15"/>
                  </a:cubicBezTo>
                  <a:cubicBezTo>
                    <a:pt x="28" y="15"/>
                    <a:pt x="28" y="15"/>
                    <a:pt x="28" y="15"/>
                  </a:cubicBezTo>
                  <a:cubicBezTo>
                    <a:pt x="29" y="14"/>
                    <a:pt x="29" y="14"/>
                    <a:pt x="30" y="14"/>
                  </a:cubicBezTo>
                  <a:cubicBezTo>
                    <a:pt x="31" y="16"/>
                    <a:pt x="31" y="18"/>
                    <a:pt x="32" y="20"/>
                  </a:cubicBezTo>
                  <a:moveTo>
                    <a:pt x="34" y="18"/>
                  </a:moveTo>
                  <a:cubicBezTo>
                    <a:pt x="33" y="17"/>
                    <a:pt x="32" y="15"/>
                    <a:pt x="30" y="14"/>
                  </a:cubicBezTo>
                  <a:cubicBezTo>
                    <a:pt x="31" y="14"/>
                    <a:pt x="31" y="14"/>
                    <a:pt x="31" y="14"/>
                  </a:cubicBezTo>
                  <a:cubicBezTo>
                    <a:pt x="32" y="15"/>
                    <a:pt x="32" y="15"/>
                    <a:pt x="33" y="16"/>
                  </a:cubicBezTo>
                  <a:cubicBezTo>
                    <a:pt x="33" y="17"/>
                    <a:pt x="33" y="18"/>
                    <a:pt x="34" y="18"/>
                  </a:cubicBezTo>
                  <a:moveTo>
                    <a:pt x="69" y="20"/>
                  </a:moveTo>
                  <a:cubicBezTo>
                    <a:pt x="69" y="20"/>
                    <a:pt x="69" y="20"/>
                    <a:pt x="69" y="20"/>
                  </a:cubicBezTo>
                  <a:cubicBezTo>
                    <a:pt x="68" y="19"/>
                    <a:pt x="68" y="17"/>
                    <a:pt x="67" y="16"/>
                  </a:cubicBezTo>
                  <a:cubicBezTo>
                    <a:pt x="66" y="16"/>
                    <a:pt x="66" y="15"/>
                    <a:pt x="65" y="14"/>
                  </a:cubicBezTo>
                  <a:cubicBezTo>
                    <a:pt x="65" y="14"/>
                    <a:pt x="65" y="14"/>
                    <a:pt x="65" y="14"/>
                  </a:cubicBezTo>
                  <a:cubicBezTo>
                    <a:pt x="65" y="14"/>
                    <a:pt x="65" y="14"/>
                    <a:pt x="66" y="14"/>
                  </a:cubicBezTo>
                  <a:cubicBezTo>
                    <a:pt x="67" y="15"/>
                    <a:pt x="68" y="16"/>
                    <a:pt x="70" y="18"/>
                  </a:cubicBezTo>
                  <a:cubicBezTo>
                    <a:pt x="70" y="18"/>
                    <a:pt x="70" y="18"/>
                    <a:pt x="70" y="18"/>
                  </a:cubicBezTo>
                  <a:cubicBezTo>
                    <a:pt x="70" y="19"/>
                    <a:pt x="70" y="19"/>
                    <a:pt x="70" y="19"/>
                  </a:cubicBezTo>
                  <a:cubicBezTo>
                    <a:pt x="70" y="19"/>
                    <a:pt x="71" y="20"/>
                    <a:pt x="71" y="20"/>
                  </a:cubicBezTo>
                  <a:cubicBezTo>
                    <a:pt x="71" y="20"/>
                    <a:pt x="71" y="20"/>
                    <a:pt x="71" y="20"/>
                  </a:cubicBezTo>
                  <a:cubicBezTo>
                    <a:pt x="71" y="20"/>
                    <a:pt x="71" y="20"/>
                    <a:pt x="71" y="20"/>
                  </a:cubicBezTo>
                  <a:cubicBezTo>
                    <a:pt x="70" y="20"/>
                    <a:pt x="70" y="20"/>
                    <a:pt x="69" y="20"/>
                  </a:cubicBezTo>
                  <a:moveTo>
                    <a:pt x="63" y="20"/>
                  </a:moveTo>
                  <a:cubicBezTo>
                    <a:pt x="64" y="18"/>
                    <a:pt x="65" y="16"/>
                    <a:pt x="65" y="14"/>
                  </a:cubicBezTo>
                  <a:cubicBezTo>
                    <a:pt x="65" y="15"/>
                    <a:pt x="66" y="16"/>
                    <a:pt x="67" y="18"/>
                  </a:cubicBezTo>
                  <a:cubicBezTo>
                    <a:pt x="68" y="18"/>
                    <a:pt x="68" y="19"/>
                    <a:pt x="68" y="19"/>
                  </a:cubicBezTo>
                  <a:cubicBezTo>
                    <a:pt x="68" y="19"/>
                    <a:pt x="68" y="19"/>
                    <a:pt x="68" y="18"/>
                  </a:cubicBezTo>
                  <a:cubicBezTo>
                    <a:pt x="67" y="18"/>
                    <a:pt x="66" y="17"/>
                    <a:pt x="65" y="16"/>
                  </a:cubicBezTo>
                  <a:cubicBezTo>
                    <a:pt x="65" y="16"/>
                    <a:pt x="65" y="16"/>
                    <a:pt x="65" y="16"/>
                  </a:cubicBezTo>
                  <a:cubicBezTo>
                    <a:pt x="65" y="17"/>
                    <a:pt x="66" y="18"/>
                    <a:pt x="66" y="19"/>
                  </a:cubicBezTo>
                  <a:cubicBezTo>
                    <a:pt x="66" y="19"/>
                    <a:pt x="65" y="18"/>
                    <a:pt x="65" y="18"/>
                  </a:cubicBezTo>
                  <a:cubicBezTo>
                    <a:pt x="64" y="18"/>
                    <a:pt x="64" y="18"/>
                    <a:pt x="64" y="18"/>
                  </a:cubicBezTo>
                  <a:cubicBezTo>
                    <a:pt x="65" y="19"/>
                    <a:pt x="65" y="19"/>
                    <a:pt x="65" y="19"/>
                  </a:cubicBezTo>
                  <a:cubicBezTo>
                    <a:pt x="65" y="19"/>
                    <a:pt x="65" y="19"/>
                    <a:pt x="64" y="19"/>
                  </a:cubicBezTo>
                  <a:cubicBezTo>
                    <a:pt x="64" y="20"/>
                    <a:pt x="64" y="20"/>
                    <a:pt x="64" y="20"/>
                  </a:cubicBezTo>
                  <a:cubicBezTo>
                    <a:pt x="64" y="20"/>
                    <a:pt x="65" y="20"/>
                    <a:pt x="65" y="20"/>
                  </a:cubicBezTo>
                  <a:cubicBezTo>
                    <a:pt x="65" y="20"/>
                    <a:pt x="64" y="20"/>
                    <a:pt x="63" y="20"/>
                  </a:cubicBezTo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6" y="19"/>
                    <a:pt x="36" y="18"/>
                    <a:pt x="35" y="16"/>
                  </a:cubicBezTo>
                  <a:cubicBezTo>
                    <a:pt x="35" y="16"/>
                    <a:pt x="34" y="14"/>
                    <a:pt x="34" y="13"/>
                  </a:cubicBezTo>
                  <a:cubicBezTo>
                    <a:pt x="36" y="16"/>
                    <a:pt x="38" y="18"/>
                    <a:pt x="40" y="20"/>
                  </a:cubicBezTo>
                  <a:cubicBezTo>
                    <a:pt x="37" y="21"/>
                    <a:pt x="34" y="21"/>
                    <a:pt x="31" y="21"/>
                  </a:cubicBezTo>
                  <a:cubicBezTo>
                    <a:pt x="31" y="21"/>
                    <a:pt x="31" y="21"/>
                    <a:pt x="31" y="21"/>
                  </a:cubicBezTo>
                  <a:cubicBezTo>
                    <a:pt x="31" y="20"/>
                    <a:pt x="30" y="19"/>
                    <a:pt x="30" y="18"/>
                  </a:cubicBezTo>
                  <a:cubicBezTo>
                    <a:pt x="29" y="17"/>
                    <a:pt x="28" y="16"/>
                    <a:pt x="28" y="16"/>
                  </a:cubicBezTo>
                  <a:cubicBezTo>
                    <a:pt x="28" y="16"/>
                    <a:pt x="29" y="16"/>
                    <a:pt x="29" y="16"/>
                  </a:cubicBezTo>
                  <a:cubicBezTo>
                    <a:pt x="30" y="18"/>
                    <a:pt x="32" y="19"/>
                    <a:pt x="33" y="21"/>
                  </a:cubicBezTo>
                  <a:cubicBezTo>
                    <a:pt x="33" y="20"/>
                    <a:pt x="33" y="20"/>
                    <a:pt x="33" y="20"/>
                  </a:cubicBezTo>
                  <a:cubicBezTo>
                    <a:pt x="32" y="19"/>
                    <a:pt x="32" y="16"/>
                    <a:pt x="30" y="14"/>
                  </a:cubicBezTo>
                  <a:cubicBezTo>
                    <a:pt x="32" y="16"/>
                    <a:pt x="33" y="18"/>
                    <a:pt x="34" y="20"/>
                  </a:cubicBezTo>
                  <a:cubicBezTo>
                    <a:pt x="35" y="20"/>
                    <a:pt x="35" y="20"/>
                    <a:pt x="35" y="20"/>
                  </a:cubicBezTo>
                  <a:cubicBezTo>
                    <a:pt x="34" y="18"/>
                    <a:pt x="33" y="16"/>
                    <a:pt x="32" y="14"/>
                  </a:cubicBezTo>
                  <a:cubicBezTo>
                    <a:pt x="33" y="16"/>
                    <a:pt x="35" y="19"/>
                    <a:pt x="37" y="20"/>
                  </a:cubicBezTo>
                  <a:moveTo>
                    <a:pt x="36" y="20"/>
                  </a:moveTo>
                  <a:cubicBezTo>
                    <a:pt x="35" y="18"/>
                    <a:pt x="33" y="15"/>
                    <a:pt x="32" y="14"/>
                  </a:cubicBezTo>
                  <a:cubicBezTo>
                    <a:pt x="32" y="13"/>
                    <a:pt x="33" y="13"/>
                    <a:pt x="33" y="13"/>
                  </a:cubicBezTo>
                  <a:cubicBezTo>
                    <a:pt x="34" y="15"/>
                    <a:pt x="35" y="17"/>
                    <a:pt x="36" y="20"/>
                  </a:cubicBezTo>
                  <a:moveTo>
                    <a:pt x="40" y="20"/>
                  </a:moveTo>
                  <a:cubicBezTo>
                    <a:pt x="38" y="17"/>
                    <a:pt x="36" y="15"/>
                    <a:pt x="34" y="13"/>
                  </a:cubicBezTo>
                  <a:cubicBezTo>
                    <a:pt x="34" y="13"/>
                    <a:pt x="35" y="13"/>
                    <a:pt x="35" y="12"/>
                  </a:cubicBezTo>
                  <a:cubicBezTo>
                    <a:pt x="36" y="15"/>
                    <a:pt x="38" y="18"/>
                    <a:pt x="40" y="20"/>
                  </a:cubicBezTo>
                  <a:moveTo>
                    <a:pt x="42" y="20"/>
                  </a:moveTo>
                  <a:cubicBezTo>
                    <a:pt x="42" y="20"/>
                    <a:pt x="42" y="20"/>
                    <a:pt x="42" y="20"/>
                  </a:cubicBezTo>
                  <a:cubicBezTo>
                    <a:pt x="41" y="17"/>
                    <a:pt x="39" y="15"/>
                    <a:pt x="38" y="12"/>
                  </a:cubicBezTo>
                  <a:cubicBezTo>
                    <a:pt x="39" y="15"/>
                    <a:pt x="42" y="17"/>
                    <a:pt x="43" y="20"/>
                  </a:cubicBezTo>
                  <a:cubicBezTo>
                    <a:pt x="42" y="20"/>
                    <a:pt x="41" y="20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39" y="18"/>
                    <a:pt x="38" y="17"/>
                    <a:pt x="37" y="15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9" y="17"/>
                    <a:pt x="40" y="19"/>
                    <a:pt x="42" y="20"/>
                  </a:cubicBezTo>
                  <a:moveTo>
                    <a:pt x="41" y="19"/>
                  </a:moveTo>
                  <a:cubicBezTo>
                    <a:pt x="41" y="19"/>
                    <a:pt x="41" y="19"/>
                    <a:pt x="41" y="19"/>
                  </a:cubicBezTo>
                  <a:cubicBezTo>
                    <a:pt x="40" y="18"/>
                    <a:pt x="40" y="17"/>
                    <a:pt x="39" y="17"/>
                  </a:cubicBezTo>
                  <a:cubicBezTo>
                    <a:pt x="38" y="15"/>
                    <a:pt x="37" y="14"/>
                    <a:pt x="36" y="12"/>
                  </a:cubicBezTo>
                  <a:cubicBezTo>
                    <a:pt x="36" y="12"/>
                    <a:pt x="37" y="12"/>
                    <a:pt x="37" y="12"/>
                  </a:cubicBezTo>
                  <a:cubicBezTo>
                    <a:pt x="38" y="14"/>
                    <a:pt x="40" y="16"/>
                    <a:pt x="41" y="18"/>
                  </a:cubicBezTo>
                  <a:cubicBezTo>
                    <a:pt x="41" y="19"/>
                    <a:pt x="41" y="19"/>
                    <a:pt x="41" y="19"/>
                  </a:cubicBezTo>
                  <a:moveTo>
                    <a:pt x="42" y="18"/>
                  </a:moveTo>
                  <a:cubicBezTo>
                    <a:pt x="41" y="16"/>
                    <a:pt x="39" y="14"/>
                    <a:pt x="38" y="12"/>
                  </a:cubicBezTo>
                  <a:cubicBezTo>
                    <a:pt x="38" y="12"/>
                    <a:pt x="39" y="11"/>
                    <a:pt x="40" y="11"/>
                  </a:cubicBezTo>
                  <a:cubicBezTo>
                    <a:pt x="40" y="13"/>
                    <a:pt x="41" y="14"/>
                    <a:pt x="41" y="15"/>
                  </a:cubicBezTo>
                  <a:cubicBezTo>
                    <a:pt x="41" y="16"/>
                    <a:pt x="42" y="17"/>
                    <a:pt x="42" y="17"/>
                  </a:cubicBezTo>
                  <a:cubicBezTo>
                    <a:pt x="42" y="18"/>
                    <a:pt x="42" y="18"/>
                    <a:pt x="42" y="18"/>
                  </a:cubicBezTo>
                  <a:moveTo>
                    <a:pt x="48" y="20"/>
                  </a:moveTo>
                  <a:cubicBezTo>
                    <a:pt x="48" y="20"/>
                    <a:pt x="48" y="20"/>
                    <a:pt x="48" y="20"/>
                  </a:cubicBezTo>
                  <a:cubicBezTo>
                    <a:pt x="47" y="17"/>
                    <a:pt x="45" y="14"/>
                    <a:pt x="44" y="11"/>
                  </a:cubicBezTo>
                  <a:cubicBezTo>
                    <a:pt x="45" y="13"/>
                    <a:pt x="48" y="16"/>
                    <a:pt x="49" y="19"/>
                  </a:cubicBezTo>
                  <a:cubicBezTo>
                    <a:pt x="50" y="20"/>
                    <a:pt x="50" y="20"/>
                    <a:pt x="50" y="20"/>
                  </a:cubicBezTo>
                  <a:cubicBezTo>
                    <a:pt x="50" y="20"/>
                    <a:pt x="50" y="20"/>
                    <a:pt x="50" y="20"/>
                  </a:cubicBezTo>
                  <a:cubicBezTo>
                    <a:pt x="48" y="20"/>
                    <a:pt x="46" y="20"/>
                    <a:pt x="44" y="20"/>
                  </a:cubicBezTo>
                  <a:cubicBezTo>
                    <a:pt x="43" y="18"/>
                    <a:pt x="42" y="14"/>
                    <a:pt x="40" y="12"/>
                  </a:cubicBezTo>
                  <a:cubicBezTo>
                    <a:pt x="42" y="15"/>
                    <a:pt x="43" y="18"/>
                    <a:pt x="45" y="20"/>
                  </a:cubicBezTo>
                  <a:cubicBezTo>
                    <a:pt x="46" y="20"/>
                    <a:pt x="46" y="20"/>
                    <a:pt x="46" y="20"/>
                  </a:cubicBezTo>
                  <a:cubicBezTo>
                    <a:pt x="45" y="19"/>
                    <a:pt x="44" y="17"/>
                    <a:pt x="44" y="16"/>
                  </a:cubicBezTo>
                  <a:cubicBezTo>
                    <a:pt x="43" y="15"/>
                    <a:pt x="43" y="14"/>
                    <a:pt x="42" y="14"/>
                  </a:cubicBezTo>
                  <a:cubicBezTo>
                    <a:pt x="42" y="14"/>
                    <a:pt x="41" y="12"/>
                    <a:pt x="42" y="12"/>
                  </a:cubicBezTo>
                  <a:cubicBezTo>
                    <a:pt x="42" y="12"/>
                    <a:pt x="42" y="12"/>
                    <a:pt x="42" y="12"/>
                  </a:cubicBezTo>
                  <a:cubicBezTo>
                    <a:pt x="44" y="15"/>
                    <a:pt x="45" y="18"/>
                    <a:pt x="48" y="20"/>
                  </a:cubicBezTo>
                  <a:moveTo>
                    <a:pt x="44" y="17"/>
                  </a:moveTo>
                  <a:cubicBezTo>
                    <a:pt x="43" y="16"/>
                    <a:pt x="43" y="16"/>
                    <a:pt x="43" y="16"/>
                  </a:cubicBezTo>
                  <a:cubicBezTo>
                    <a:pt x="42" y="14"/>
                    <a:pt x="41" y="13"/>
                    <a:pt x="40" y="11"/>
                  </a:cubicBezTo>
                  <a:cubicBezTo>
                    <a:pt x="41" y="11"/>
                    <a:pt x="42" y="11"/>
                    <a:pt x="43" y="10"/>
                  </a:cubicBezTo>
                  <a:cubicBezTo>
                    <a:pt x="44" y="12"/>
                    <a:pt x="44" y="13"/>
                    <a:pt x="45" y="14"/>
                  </a:cubicBezTo>
                  <a:cubicBezTo>
                    <a:pt x="45" y="15"/>
                    <a:pt x="45" y="16"/>
                    <a:pt x="46" y="16"/>
                  </a:cubicBezTo>
                  <a:cubicBezTo>
                    <a:pt x="46" y="17"/>
                    <a:pt x="47" y="19"/>
                    <a:pt x="47" y="19"/>
                  </a:cubicBezTo>
                  <a:cubicBezTo>
                    <a:pt x="45" y="17"/>
                    <a:pt x="43" y="14"/>
                    <a:pt x="42" y="11"/>
                  </a:cubicBezTo>
                  <a:cubicBezTo>
                    <a:pt x="41" y="11"/>
                    <a:pt x="41" y="11"/>
                    <a:pt x="41" y="11"/>
                  </a:cubicBezTo>
                  <a:cubicBezTo>
                    <a:pt x="42" y="13"/>
                    <a:pt x="43" y="15"/>
                    <a:pt x="44" y="17"/>
                  </a:cubicBezTo>
                  <a:moveTo>
                    <a:pt x="48" y="16"/>
                  </a:moveTo>
                  <a:cubicBezTo>
                    <a:pt x="46" y="14"/>
                    <a:pt x="45" y="12"/>
                    <a:pt x="44" y="10"/>
                  </a:cubicBezTo>
                  <a:cubicBezTo>
                    <a:pt x="44" y="10"/>
                    <a:pt x="44" y="10"/>
                    <a:pt x="45" y="10"/>
                  </a:cubicBezTo>
                  <a:cubicBezTo>
                    <a:pt x="46" y="12"/>
                    <a:pt x="47" y="14"/>
                    <a:pt x="48" y="16"/>
                  </a:cubicBezTo>
                  <a:moveTo>
                    <a:pt x="52" y="20"/>
                  </a:moveTo>
                  <a:cubicBezTo>
                    <a:pt x="52" y="20"/>
                    <a:pt x="52" y="20"/>
                    <a:pt x="52" y="20"/>
                  </a:cubicBezTo>
                  <a:cubicBezTo>
                    <a:pt x="52" y="18"/>
                    <a:pt x="51" y="17"/>
                    <a:pt x="50" y="15"/>
                  </a:cubicBezTo>
                  <a:cubicBezTo>
                    <a:pt x="50" y="14"/>
                    <a:pt x="49" y="13"/>
                    <a:pt x="49" y="12"/>
                  </a:cubicBezTo>
                  <a:cubicBezTo>
                    <a:pt x="48" y="11"/>
                    <a:pt x="47" y="9"/>
                    <a:pt x="48" y="9"/>
                  </a:cubicBezTo>
                  <a:cubicBezTo>
                    <a:pt x="48" y="9"/>
                    <a:pt x="48" y="9"/>
                    <a:pt x="48" y="10"/>
                  </a:cubicBezTo>
                  <a:cubicBezTo>
                    <a:pt x="50" y="11"/>
                    <a:pt x="50" y="14"/>
                    <a:pt x="52" y="16"/>
                  </a:cubicBezTo>
                  <a:cubicBezTo>
                    <a:pt x="53" y="17"/>
                    <a:pt x="54" y="19"/>
                    <a:pt x="55" y="20"/>
                  </a:cubicBezTo>
                  <a:cubicBezTo>
                    <a:pt x="54" y="20"/>
                    <a:pt x="53" y="20"/>
                    <a:pt x="53" y="20"/>
                  </a:cubicBezTo>
                  <a:cubicBezTo>
                    <a:pt x="52" y="20"/>
                    <a:pt x="51" y="20"/>
                    <a:pt x="50" y="20"/>
                  </a:cubicBezTo>
                  <a:cubicBezTo>
                    <a:pt x="50" y="20"/>
                    <a:pt x="50" y="20"/>
                    <a:pt x="50" y="20"/>
                  </a:cubicBezTo>
                  <a:cubicBezTo>
                    <a:pt x="50" y="19"/>
                    <a:pt x="50" y="19"/>
                    <a:pt x="50" y="19"/>
                  </a:cubicBezTo>
                  <a:cubicBezTo>
                    <a:pt x="50" y="19"/>
                    <a:pt x="50" y="19"/>
                    <a:pt x="50" y="19"/>
                  </a:cubicBezTo>
                  <a:cubicBezTo>
                    <a:pt x="49" y="19"/>
                    <a:pt x="49" y="18"/>
                    <a:pt x="49" y="18"/>
                  </a:cubicBezTo>
                  <a:cubicBezTo>
                    <a:pt x="48" y="17"/>
                    <a:pt x="48" y="16"/>
                    <a:pt x="48" y="15"/>
                  </a:cubicBezTo>
                  <a:cubicBezTo>
                    <a:pt x="47" y="14"/>
                    <a:pt x="47" y="13"/>
                    <a:pt x="46" y="13"/>
                  </a:cubicBezTo>
                  <a:cubicBezTo>
                    <a:pt x="46" y="12"/>
                    <a:pt x="45" y="10"/>
                    <a:pt x="45" y="10"/>
                  </a:cubicBezTo>
                  <a:cubicBezTo>
                    <a:pt x="45" y="10"/>
                    <a:pt x="45" y="10"/>
                    <a:pt x="46" y="11"/>
                  </a:cubicBezTo>
                  <a:cubicBezTo>
                    <a:pt x="47" y="14"/>
                    <a:pt x="50" y="17"/>
                    <a:pt x="52" y="20"/>
                  </a:cubicBezTo>
                  <a:moveTo>
                    <a:pt x="52" y="19"/>
                  </a:moveTo>
                  <a:cubicBezTo>
                    <a:pt x="50" y="16"/>
                    <a:pt x="47" y="13"/>
                    <a:pt x="45" y="10"/>
                  </a:cubicBezTo>
                  <a:cubicBezTo>
                    <a:pt x="46" y="10"/>
                    <a:pt x="47" y="9"/>
                    <a:pt x="47" y="9"/>
                  </a:cubicBezTo>
                  <a:cubicBezTo>
                    <a:pt x="49" y="13"/>
                    <a:pt x="50" y="16"/>
                    <a:pt x="52" y="19"/>
                  </a:cubicBezTo>
                  <a:moveTo>
                    <a:pt x="74" y="20"/>
                  </a:moveTo>
                  <a:cubicBezTo>
                    <a:pt x="74" y="20"/>
                    <a:pt x="74" y="20"/>
                    <a:pt x="74" y="20"/>
                  </a:cubicBezTo>
                  <a:cubicBezTo>
                    <a:pt x="73" y="17"/>
                    <a:pt x="70" y="16"/>
                    <a:pt x="69" y="13"/>
                  </a:cubicBezTo>
                  <a:cubicBezTo>
                    <a:pt x="68" y="12"/>
                    <a:pt x="67" y="11"/>
                    <a:pt x="66" y="9"/>
                  </a:cubicBezTo>
                  <a:cubicBezTo>
                    <a:pt x="66" y="9"/>
                    <a:pt x="66" y="9"/>
                    <a:pt x="66" y="9"/>
                  </a:cubicBezTo>
                  <a:cubicBezTo>
                    <a:pt x="67" y="11"/>
                    <a:pt x="68" y="12"/>
                    <a:pt x="69" y="13"/>
                  </a:cubicBezTo>
                  <a:cubicBezTo>
                    <a:pt x="71" y="16"/>
                    <a:pt x="74" y="18"/>
                    <a:pt x="76" y="20"/>
                  </a:cubicBezTo>
                  <a:cubicBezTo>
                    <a:pt x="76" y="20"/>
                    <a:pt x="76" y="20"/>
                    <a:pt x="76" y="20"/>
                  </a:cubicBezTo>
                  <a:cubicBezTo>
                    <a:pt x="75" y="20"/>
                    <a:pt x="73" y="20"/>
                    <a:pt x="72" y="20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1" y="19"/>
                    <a:pt x="71" y="18"/>
                    <a:pt x="70" y="18"/>
                  </a:cubicBezTo>
                  <a:cubicBezTo>
                    <a:pt x="70" y="17"/>
                    <a:pt x="69" y="17"/>
                    <a:pt x="69" y="16"/>
                  </a:cubicBezTo>
                  <a:cubicBezTo>
                    <a:pt x="68" y="15"/>
                    <a:pt x="67" y="13"/>
                    <a:pt x="66" y="12"/>
                  </a:cubicBezTo>
                  <a:cubicBezTo>
                    <a:pt x="66" y="12"/>
                    <a:pt x="66" y="12"/>
                    <a:pt x="66" y="12"/>
                  </a:cubicBezTo>
                  <a:cubicBezTo>
                    <a:pt x="66" y="12"/>
                    <a:pt x="66" y="11"/>
                    <a:pt x="65" y="11"/>
                  </a:cubicBezTo>
                  <a:cubicBezTo>
                    <a:pt x="65" y="11"/>
                    <a:pt x="65" y="10"/>
                    <a:pt x="65" y="10"/>
                  </a:cubicBezTo>
                  <a:cubicBezTo>
                    <a:pt x="65" y="10"/>
                    <a:pt x="65" y="10"/>
                    <a:pt x="65" y="11"/>
                  </a:cubicBezTo>
                  <a:cubicBezTo>
                    <a:pt x="66" y="11"/>
                    <a:pt x="66" y="12"/>
                    <a:pt x="67" y="13"/>
                  </a:cubicBezTo>
                  <a:cubicBezTo>
                    <a:pt x="69" y="16"/>
                    <a:pt x="71" y="18"/>
                    <a:pt x="74" y="20"/>
                  </a:cubicBezTo>
                  <a:moveTo>
                    <a:pt x="55" y="20"/>
                  </a:moveTo>
                  <a:cubicBezTo>
                    <a:pt x="55" y="20"/>
                    <a:pt x="53" y="17"/>
                    <a:pt x="53" y="17"/>
                  </a:cubicBezTo>
                  <a:cubicBezTo>
                    <a:pt x="52" y="16"/>
                    <a:pt x="51" y="15"/>
                    <a:pt x="51" y="13"/>
                  </a:cubicBezTo>
                  <a:cubicBezTo>
                    <a:pt x="50" y="12"/>
                    <a:pt x="49" y="10"/>
                    <a:pt x="48" y="9"/>
                  </a:cubicBezTo>
                  <a:cubicBezTo>
                    <a:pt x="48" y="9"/>
                    <a:pt x="49" y="9"/>
                    <a:pt x="49" y="9"/>
                  </a:cubicBezTo>
                  <a:cubicBezTo>
                    <a:pt x="50" y="13"/>
                    <a:pt x="53" y="16"/>
                    <a:pt x="55" y="19"/>
                  </a:cubicBezTo>
                  <a:cubicBezTo>
                    <a:pt x="55" y="20"/>
                    <a:pt x="55" y="20"/>
                    <a:pt x="55" y="20"/>
                  </a:cubicBezTo>
                  <a:moveTo>
                    <a:pt x="98" y="20"/>
                  </a:moveTo>
                  <a:cubicBezTo>
                    <a:pt x="99" y="20"/>
                    <a:pt x="99" y="20"/>
                    <a:pt x="99" y="20"/>
                  </a:cubicBezTo>
                  <a:cubicBezTo>
                    <a:pt x="97" y="17"/>
                    <a:pt x="94" y="14"/>
                    <a:pt x="92" y="12"/>
                  </a:cubicBezTo>
                  <a:cubicBezTo>
                    <a:pt x="91" y="10"/>
                    <a:pt x="90" y="9"/>
                    <a:pt x="89" y="8"/>
                  </a:cubicBezTo>
                  <a:cubicBezTo>
                    <a:pt x="90" y="9"/>
                    <a:pt x="91" y="9"/>
                    <a:pt x="91" y="10"/>
                  </a:cubicBezTo>
                  <a:cubicBezTo>
                    <a:pt x="93" y="11"/>
                    <a:pt x="94" y="13"/>
                    <a:pt x="96" y="15"/>
                  </a:cubicBezTo>
                  <a:cubicBezTo>
                    <a:pt x="97" y="16"/>
                    <a:pt x="99" y="18"/>
                    <a:pt x="100" y="20"/>
                  </a:cubicBezTo>
                  <a:cubicBezTo>
                    <a:pt x="100" y="20"/>
                    <a:pt x="99" y="20"/>
                    <a:pt x="98" y="20"/>
                  </a:cubicBezTo>
                  <a:moveTo>
                    <a:pt x="57" y="19"/>
                  </a:moveTo>
                  <a:cubicBezTo>
                    <a:pt x="58" y="19"/>
                    <a:pt x="58" y="19"/>
                    <a:pt x="58" y="19"/>
                  </a:cubicBezTo>
                  <a:cubicBezTo>
                    <a:pt x="56" y="15"/>
                    <a:pt x="54" y="12"/>
                    <a:pt x="52" y="8"/>
                  </a:cubicBezTo>
                  <a:cubicBezTo>
                    <a:pt x="53" y="10"/>
                    <a:pt x="54" y="12"/>
                    <a:pt x="55" y="13"/>
                  </a:cubicBezTo>
                  <a:cubicBezTo>
                    <a:pt x="57" y="15"/>
                    <a:pt x="58" y="16"/>
                    <a:pt x="59" y="18"/>
                  </a:cubicBezTo>
                  <a:cubicBezTo>
                    <a:pt x="59" y="18"/>
                    <a:pt x="59" y="18"/>
                    <a:pt x="59" y="18"/>
                  </a:cubicBezTo>
                  <a:cubicBezTo>
                    <a:pt x="59" y="19"/>
                    <a:pt x="58" y="19"/>
                    <a:pt x="58" y="20"/>
                  </a:cubicBezTo>
                  <a:cubicBezTo>
                    <a:pt x="57" y="20"/>
                    <a:pt x="56" y="20"/>
                    <a:pt x="56" y="20"/>
                  </a:cubicBezTo>
                  <a:cubicBezTo>
                    <a:pt x="54" y="16"/>
                    <a:pt x="51" y="13"/>
                    <a:pt x="50" y="10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10"/>
                    <a:pt x="51" y="10"/>
                  </a:cubicBezTo>
                  <a:cubicBezTo>
                    <a:pt x="51" y="11"/>
                    <a:pt x="51" y="11"/>
                    <a:pt x="51" y="11"/>
                  </a:cubicBezTo>
                  <a:cubicBezTo>
                    <a:pt x="51" y="11"/>
                    <a:pt x="51" y="11"/>
                    <a:pt x="51" y="11"/>
                  </a:cubicBezTo>
                  <a:cubicBezTo>
                    <a:pt x="52" y="12"/>
                    <a:pt x="53" y="13"/>
                    <a:pt x="53" y="14"/>
                  </a:cubicBezTo>
                  <a:cubicBezTo>
                    <a:pt x="55" y="16"/>
                    <a:pt x="56" y="17"/>
                    <a:pt x="57" y="19"/>
                  </a:cubicBezTo>
                  <a:moveTo>
                    <a:pt x="57" y="18"/>
                  </a:moveTo>
                  <a:cubicBezTo>
                    <a:pt x="56" y="16"/>
                    <a:pt x="54" y="15"/>
                    <a:pt x="53" y="13"/>
                  </a:cubicBezTo>
                  <a:cubicBezTo>
                    <a:pt x="52" y="11"/>
                    <a:pt x="51" y="10"/>
                    <a:pt x="50" y="9"/>
                  </a:cubicBezTo>
                  <a:cubicBezTo>
                    <a:pt x="50" y="8"/>
                    <a:pt x="51" y="8"/>
                    <a:pt x="52" y="8"/>
                  </a:cubicBezTo>
                  <a:cubicBezTo>
                    <a:pt x="53" y="12"/>
                    <a:pt x="55" y="15"/>
                    <a:pt x="57" y="18"/>
                  </a:cubicBezTo>
                  <a:moveTo>
                    <a:pt x="59" y="18"/>
                  </a:moveTo>
                  <a:cubicBezTo>
                    <a:pt x="58" y="14"/>
                    <a:pt x="56" y="12"/>
                    <a:pt x="54" y="9"/>
                  </a:cubicBezTo>
                  <a:cubicBezTo>
                    <a:pt x="54" y="8"/>
                    <a:pt x="54" y="8"/>
                    <a:pt x="54" y="8"/>
                  </a:cubicBezTo>
                  <a:cubicBezTo>
                    <a:pt x="54" y="8"/>
                    <a:pt x="54" y="8"/>
                    <a:pt x="54" y="9"/>
                  </a:cubicBezTo>
                  <a:cubicBezTo>
                    <a:pt x="55" y="9"/>
                    <a:pt x="56" y="10"/>
                    <a:pt x="57" y="11"/>
                  </a:cubicBezTo>
                  <a:cubicBezTo>
                    <a:pt x="58" y="13"/>
                    <a:pt x="58" y="14"/>
                    <a:pt x="60" y="15"/>
                  </a:cubicBezTo>
                  <a:cubicBezTo>
                    <a:pt x="60" y="16"/>
                    <a:pt x="59" y="17"/>
                    <a:pt x="59" y="18"/>
                  </a:cubicBezTo>
                  <a:moveTo>
                    <a:pt x="59" y="17"/>
                  </a:moveTo>
                  <a:cubicBezTo>
                    <a:pt x="57" y="14"/>
                    <a:pt x="55" y="11"/>
                    <a:pt x="52" y="8"/>
                  </a:cubicBezTo>
                  <a:cubicBezTo>
                    <a:pt x="53" y="8"/>
                    <a:pt x="53" y="8"/>
                    <a:pt x="53" y="8"/>
                  </a:cubicBezTo>
                  <a:cubicBezTo>
                    <a:pt x="54" y="9"/>
                    <a:pt x="55" y="11"/>
                    <a:pt x="56" y="12"/>
                  </a:cubicBezTo>
                  <a:cubicBezTo>
                    <a:pt x="57" y="14"/>
                    <a:pt x="58" y="16"/>
                    <a:pt x="59" y="17"/>
                  </a:cubicBezTo>
                  <a:moveTo>
                    <a:pt x="81" y="20"/>
                  </a:moveTo>
                  <a:cubicBezTo>
                    <a:pt x="80" y="20"/>
                    <a:pt x="80" y="20"/>
                    <a:pt x="79" y="20"/>
                  </a:cubicBezTo>
                  <a:cubicBezTo>
                    <a:pt x="79" y="20"/>
                    <a:pt x="79" y="20"/>
                    <a:pt x="79" y="20"/>
                  </a:cubicBezTo>
                  <a:cubicBezTo>
                    <a:pt x="77" y="17"/>
                    <a:pt x="75" y="15"/>
                    <a:pt x="74" y="13"/>
                  </a:cubicBezTo>
                  <a:cubicBezTo>
                    <a:pt x="73" y="12"/>
                    <a:pt x="72" y="10"/>
                    <a:pt x="71" y="9"/>
                  </a:cubicBezTo>
                  <a:cubicBezTo>
                    <a:pt x="70" y="8"/>
                    <a:pt x="70" y="8"/>
                    <a:pt x="70" y="7"/>
                  </a:cubicBezTo>
                  <a:cubicBezTo>
                    <a:pt x="71" y="9"/>
                    <a:pt x="73" y="11"/>
                    <a:pt x="75" y="13"/>
                  </a:cubicBezTo>
                  <a:cubicBezTo>
                    <a:pt x="77" y="16"/>
                    <a:pt x="79" y="18"/>
                    <a:pt x="81" y="20"/>
                  </a:cubicBezTo>
                  <a:cubicBezTo>
                    <a:pt x="81" y="20"/>
                    <a:pt x="81" y="20"/>
                    <a:pt x="81" y="20"/>
                  </a:cubicBezTo>
                  <a:moveTo>
                    <a:pt x="59" y="14"/>
                  </a:moveTo>
                  <a:cubicBezTo>
                    <a:pt x="59" y="14"/>
                    <a:pt x="59" y="14"/>
                    <a:pt x="58" y="13"/>
                  </a:cubicBezTo>
                  <a:cubicBezTo>
                    <a:pt x="58" y="12"/>
                    <a:pt x="57" y="11"/>
                    <a:pt x="57" y="10"/>
                  </a:cubicBezTo>
                  <a:cubicBezTo>
                    <a:pt x="56" y="10"/>
                    <a:pt x="55" y="9"/>
                    <a:pt x="54" y="8"/>
                  </a:cubicBezTo>
                  <a:cubicBezTo>
                    <a:pt x="54" y="8"/>
                    <a:pt x="55" y="8"/>
                    <a:pt x="55" y="7"/>
                  </a:cubicBezTo>
                  <a:cubicBezTo>
                    <a:pt x="55" y="8"/>
                    <a:pt x="55" y="8"/>
                    <a:pt x="55" y="8"/>
                  </a:cubicBezTo>
                  <a:cubicBezTo>
                    <a:pt x="56" y="9"/>
                    <a:pt x="57" y="10"/>
                    <a:pt x="58" y="12"/>
                  </a:cubicBezTo>
                  <a:cubicBezTo>
                    <a:pt x="58" y="12"/>
                    <a:pt x="60" y="14"/>
                    <a:pt x="59" y="14"/>
                  </a:cubicBezTo>
                  <a:moveTo>
                    <a:pt x="60" y="14"/>
                  </a:moveTo>
                  <a:cubicBezTo>
                    <a:pt x="59" y="12"/>
                    <a:pt x="57" y="9"/>
                    <a:pt x="56" y="7"/>
                  </a:cubicBezTo>
                  <a:cubicBezTo>
                    <a:pt x="56" y="7"/>
                    <a:pt x="56" y="7"/>
                    <a:pt x="56" y="7"/>
                  </a:cubicBezTo>
                  <a:cubicBezTo>
                    <a:pt x="57" y="7"/>
                    <a:pt x="57" y="7"/>
                    <a:pt x="57" y="7"/>
                  </a:cubicBezTo>
                  <a:cubicBezTo>
                    <a:pt x="58" y="9"/>
                    <a:pt x="59" y="12"/>
                    <a:pt x="60" y="14"/>
                  </a:cubicBezTo>
                  <a:moveTo>
                    <a:pt x="60" y="20"/>
                  </a:moveTo>
                  <a:cubicBezTo>
                    <a:pt x="62" y="16"/>
                    <a:pt x="61" y="11"/>
                    <a:pt x="59" y="7"/>
                  </a:cubicBezTo>
                  <a:cubicBezTo>
                    <a:pt x="59" y="7"/>
                    <a:pt x="60" y="6"/>
                    <a:pt x="61" y="6"/>
                  </a:cubicBezTo>
                  <a:cubicBezTo>
                    <a:pt x="63" y="10"/>
                    <a:pt x="64" y="16"/>
                    <a:pt x="62" y="20"/>
                  </a:cubicBezTo>
                  <a:cubicBezTo>
                    <a:pt x="61" y="20"/>
                    <a:pt x="60" y="20"/>
                    <a:pt x="60" y="20"/>
                  </a:cubicBezTo>
                  <a:moveTo>
                    <a:pt x="79" y="20"/>
                  </a:moveTo>
                  <a:cubicBezTo>
                    <a:pt x="78" y="20"/>
                    <a:pt x="77" y="20"/>
                    <a:pt x="76" y="20"/>
                  </a:cubicBezTo>
                  <a:cubicBezTo>
                    <a:pt x="76" y="20"/>
                    <a:pt x="76" y="20"/>
                    <a:pt x="76" y="20"/>
                  </a:cubicBezTo>
                  <a:cubicBezTo>
                    <a:pt x="73" y="15"/>
                    <a:pt x="69" y="11"/>
                    <a:pt x="65" y="6"/>
                  </a:cubicBezTo>
                  <a:cubicBezTo>
                    <a:pt x="66" y="7"/>
                    <a:pt x="67" y="8"/>
                    <a:pt x="68" y="9"/>
                  </a:cubicBezTo>
                  <a:cubicBezTo>
                    <a:pt x="69" y="10"/>
                    <a:pt x="70" y="11"/>
                    <a:pt x="72" y="13"/>
                  </a:cubicBezTo>
                  <a:cubicBezTo>
                    <a:pt x="74" y="15"/>
                    <a:pt x="76" y="18"/>
                    <a:pt x="78" y="20"/>
                  </a:cubicBezTo>
                  <a:cubicBezTo>
                    <a:pt x="79" y="20"/>
                    <a:pt x="79" y="20"/>
                    <a:pt x="79" y="20"/>
                  </a:cubicBezTo>
                  <a:moveTo>
                    <a:pt x="65" y="13"/>
                  </a:moveTo>
                  <a:cubicBezTo>
                    <a:pt x="64" y="10"/>
                    <a:pt x="64" y="8"/>
                    <a:pt x="62" y="6"/>
                  </a:cubicBezTo>
                  <a:cubicBezTo>
                    <a:pt x="63" y="6"/>
                    <a:pt x="64" y="6"/>
                    <a:pt x="65" y="6"/>
                  </a:cubicBezTo>
                  <a:cubicBezTo>
                    <a:pt x="65" y="6"/>
                    <a:pt x="65" y="6"/>
                    <a:pt x="65" y="6"/>
                  </a:cubicBezTo>
                  <a:cubicBezTo>
                    <a:pt x="66" y="8"/>
                    <a:pt x="68" y="10"/>
                    <a:pt x="70" y="12"/>
                  </a:cubicBezTo>
                  <a:cubicBezTo>
                    <a:pt x="72" y="14"/>
                    <a:pt x="74" y="17"/>
                    <a:pt x="76" y="19"/>
                  </a:cubicBezTo>
                  <a:cubicBezTo>
                    <a:pt x="74" y="17"/>
                    <a:pt x="72" y="15"/>
                    <a:pt x="70" y="13"/>
                  </a:cubicBezTo>
                  <a:cubicBezTo>
                    <a:pt x="68" y="11"/>
                    <a:pt x="66" y="8"/>
                    <a:pt x="63" y="6"/>
                  </a:cubicBezTo>
                  <a:cubicBezTo>
                    <a:pt x="63" y="6"/>
                    <a:pt x="63" y="6"/>
                    <a:pt x="63" y="6"/>
                  </a:cubicBezTo>
                  <a:cubicBezTo>
                    <a:pt x="64" y="7"/>
                    <a:pt x="64" y="7"/>
                    <a:pt x="64" y="7"/>
                  </a:cubicBezTo>
                  <a:cubicBezTo>
                    <a:pt x="64" y="7"/>
                    <a:pt x="64" y="7"/>
                    <a:pt x="64" y="7"/>
                  </a:cubicBezTo>
                  <a:cubicBezTo>
                    <a:pt x="65" y="9"/>
                    <a:pt x="67" y="11"/>
                    <a:pt x="68" y="13"/>
                  </a:cubicBezTo>
                  <a:cubicBezTo>
                    <a:pt x="70" y="15"/>
                    <a:pt x="71" y="17"/>
                    <a:pt x="73" y="19"/>
                  </a:cubicBezTo>
                  <a:cubicBezTo>
                    <a:pt x="73" y="19"/>
                    <a:pt x="73" y="19"/>
                    <a:pt x="73" y="19"/>
                  </a:cubicBezTo>
                  <a:cubicBezTo>
                    <a:pt x="73" y="19"/>
                    <a:pt x="72" y="18"/>
                    <a:pt x="72" y="18"/>
                  </a:cubicBezTo>
                  <a:cubicBezTo>
                    <a:pt x="71" y="17"/>
                    <a:pt x="69" y="16"/>
                    <a:pt x="68" y="14"/>
                  </a:cubicBezTo>
                  <a:cubicBezTo>
                    <a:pt x="67" y="13"/>
                    <a:pt x="66" y="11"/>
                    <a:pt x="64" y="9"/>
                  </a:cubicBezTo>
                  <a:cubicBezTo>
                    <a:pt x="64" y="10"/>
                    <a:pt x="64" y="10"/>
                    <a:pt x="64" y="10"/>
                  </a:cubicBezTo>
                  <a:cubicBezTo>
                    <a:pt x="66" y="12"/>
                    <a:pt x="67" y="14"/>
                    <a:pt x="68" y="16"/>
                  </a:cubicBezTo>
                  <a:cubicBezTo>
                    <a:pt x="67" y="15"/>
                    <a:pt x="66" y="14"/>
                    <a:pt x="65" y="13"/>
                  </a:cubicBezTo>
                  <a:cubicBezTo>
                    <a:pt x="65" y="13"/>
                    <a:pt x="65" y="13"/>
                    <a:pt x="65" y="13"/>
                  </a:cubicBezTo>
                  <a:moveTo>
                    <a:pt x="77" y="18"/>
                  </a:moveTo>
                  <a:cubicBezTo>
                    <a:pt x="75" y="15"/>
                    <a:pt x="73" y="13"/>
                    <a:pt x="71" y="11"/>
                  </a:cubicBezTo>
                  <a:cubicBezTo>
                    <a:pt x="69" y="9"/>
                    <a:pt x="67" y="7"/>
                    <a:pt x="65" y="5"/>
                  </a:cubicBezTo>
                  <a:cubicBezTo>
                    <a:pt x="67" y="5"/>
                    <a:pt x="68" y="5"/>
                    <a:pt x="70" y="5"/>
                  </a:cubicBezTo>
                  <a:cubicBezTo>
                    <a:pt x="71" y="7"/>
                    <a:pt x="73" y="9"/>
                    <a:pt x="75" y="11"/>
                  </a:cubicBezTo>
                  <a:cubicBezTo>
                    <a:pt x="76" y="13"/>
                    <a:pt x="78" y="15"/>
                    <a:pt x="79" y="17"/>
                  </a:cubicBezTo>
                  <a:cubicBezTo>
                    <a:pt x="79" y="17"/>
                    <a:pt x="79" y="17"/>
                    <a:pt x="79" y="17"/>
                  </a:cubicBezTo>
                  <a:cubicBezTo>
                    <a:pt x="77" y="15"/>
                    <a:pt x="76" y="14"/>
                    <a:pt x="75" y="13"/>
                  </a:cubicBezTo>
                  <a:cubicBezTo>
                    <a:pt x="72" y="10"/>
                    <a:pt x="70" y="8"/>
                    <a:pt x="68" y="5"/>
                  </a:cubicBezTo>
                  <a:cubicBezTo>
                    <a:pt x="68" y="5"/>
                    <a:pt x="68" y="5"/>
                    <a:pt x="68" y="5"/>
                  </a:cubicBezTo>
                  <a:cubicBezTo>
                    <a:pt x="70" y="8"/>
                    <a:pt x="71" y="11"/>
                    <a:pt x="73" y="13"/>
                  </a:cubicBezTo>
                  <a:cubicBezTo>
                    <a:pt x="75" y="15"/>
                    <a:pt x="76" y="16"/>
                    <a:pt x="77" y="18"/>
                  </a:cubicBezTo>
                  <a:moveTo>
                    <a:pt x="84" y="20"/>
                  </a:moveTo>
                  <a:cubicBezTo>
                    <a:pt x="84" y="20"/>
                    <a:pt x="84" y="20"/>
                    <a:pt x="84" y="20"/>
                  </a:cubicBezTo>
                  <a:cubicBezTo>
                    <a:pt x="83" y="17"/>
                    <a:pt x="80" y="15"/>
                    <a:pt x="79" y="12"/>
                  </a:cubicBezTo>
                  <a:cubicBezTo>
                    <a:pt x="78" y="11"/>
                    <a:pt x="77" y="10"/>
                    <a:pt x="76" y="9"/>
                  </a:cubicBezTo>
                  <a:cubicBezTo>
                    <a:pt x="75" y="8"/>
                    <a:pt x="74" y="5"/>
                    <a:pt x="73" y="5"/>
                  </a:cubicBezTo>
                  <a:cubicBezTo>
                    <a:pt x="76" y="7"/>
                    <a:pt x="78" y="10"/>
                    <a:pt x="81" y="12"/>
                  </a:cubicBezTo>
                  <a:cubicBezTo>
                    <a:pt x="82" y="14"/>
                    <a:pt x="83" y="15"/>
                    <a:pt x="84" y="17"/>
                  </a:cubicBezTo>
                  <a:cubicBezTo>
                    <a:pt x="85" y="17"/>
                    <a:pt x="85" y="18"/>
                    <a:pt x="86" y="19"/>
                  </a:cubicBezTo>
                  <a:cubicBezTo>
                    <a:pt x="86" y="19"/>
                    <a:pt x="87" y="19"/>
                    <a:pt x="87" y="20"/>
                  </a:cubicBezTo>
                  <a:cubicBezTo>
                    <a:pt x="87" y="20"/>
                    <a:pt x="87" y="20"/>
                    <a:pt x="87" y="20"/>
                  </a:cubicBezTo>
                  <a:cubicBezTo>
                    <a:pt x="87" y="20"/>
                    <a:pt x="87" y="20"/>
                    <a:pt x="87" y="20"/>
                  </a:cubicBezTo>
                  <a:cubicBezTo>
                    <a:pt x="87" y="20"/>
                    <a:pt x="86" y="20"/>
                    <a:pt x="85" y="20"/>
                  </a:cubicBezTo>
                  <a:cubicBezTo>
                    <a:pt x="84" y="20"/>
                    <a:pt x="83" y="20"/>
                    <a:pt x="82" y="20"/>
                  </a:cubicBezTo>
                  <a:cubicBezTo>
                    <a:pt x="82" y="20"/>
                    <a:pt x="82" y="20"/>
                    <a:pt x="82" y="20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79" y="16"/>
                    <a:pt x="77" y="14"/>
                    <a:pt x="76" y="12"/>
                  </a:cubicBezTo>
                  <a:cubicBezTo>
                    <a:pt x="75" y="10"/>
                    <a:pt x="74" y="9"/>
                    <a:pt x="73" y="8"/>
                  </a:cubicBezTo>
                  <a:cubicBezTo>
                    <a:pt x="75" y="10"/>
                    <a:pt x="76" y="11"/>
                    <a:pt x="77" y="12"/>
                  </a:cubicBezTo>
                  <a:cubicBezTo>
                    <a:pt x="79" y="15"/>
                    <a:pt x="82" y="17"/>
                    <a:pt x="84" y="20"/>
                  </a:cubicBezTo>
                  <a:moveTo>
                    <a:pt x="80" y="15"/>
                  </a:moveTo>
                  <a:cubicBezTo>
                    <a:pt x="79" y="14"/>
                    <a:pt x="78" y="13"/>
                    <a:pt x="77" y="12"/>
                  </a:cubicBezTo>
                  <a:cubicBezTo>
                    <a:pt x="75" y="9"/>
                    <a:pt x="72" y="7"/>
                    <a:pt x="70" y="5"/>
                  </a:cubicBezTo>
                  <a:cubicBezTo>
                    <a:pt x="71" y="4"/>
                    <a:pt x="72" y="4"/>
                    <a:pt x="73" y="4"/>
                  </a:cubicBezTo>
                  <a:cubicBezTo>
                    <a:pt x="74" y="7"/>
                    <a:pt x="77" y="10"/>
                    <a:pt x="79" y="13"/>
                  </a:cubicBezTo>
                  <a:cubicBezTo>
                    <a:pt x="79" y="13"/>
                    <a:pt x="80" y="14"/>
                    <a:pt x="80" y="15"/>
                  </a:cubicBezTo>
                  <a:moveTo>
                    <a:pt x="92" y="21"/>
                  </a:moveTo>
                  <a:cubicBezTo>
                    <a:pt x="91" y="21"/>
                    <a:pt x="89" y="20"/>
                    <a:pt x="88" y="20"/>
                  </a:cubicBezTo>
                  <a:cubicBezTo>
                    <a:pt x="87" y="20"/>
                    <a:pt x="87" y="19"/>
                    <a:pt x="86" y="18"/>
                  </a:cubicBezTo>
                  <a:cubicBezTo>
                    <a:pt x="85" y="16"/>
                    <a:pt x="84" y="14"/>
                    <a:pt x="82" y="12"/>
                  </a:cubicBezTo>
                  <a:cubicBezTo>
                    <a:pt x="81" y="11"/>
                    <a:pt x="80" y="9"/>
                    <a:pt x="79" y="8"/>
                  </a:cubicBezTo>
                  <a:cubicBezTo>
                    <a:pt x="78" y="7"/>
                    <a:pt x="78" y="6"/>
                    <a:pt x="77" y="5"/>
                  </a:cubicBezTo>
                  <a:cubicBezTo>
                    <a:pt x="77" y="5"/>
                    <a:pt x="76" y="4"/>
                    <a:pt x="76" y="4"/>
                  </a:cubicBezTo>
                  <a:cubicBezTo>
                    <a:pt x="77" y="4"/>
                    <a:pt x="77" y="5"/>
                    <a:pt x="77" y="5"/>
                  </a:cubicBezTo>
                  <a:cubicBezTo>
                    <a:pt x="80" y="7"/>
                    <a:pt x="82" y="9"/>
                    <a:pt x="84" y="12"/>
                  </a:cubicBezTo>
                  <a:cubicBezTo>
                    <a:pt x="87" y="15"/>
                    <a:pt x="90" y="17"/>
                    <a:pt x="92" y="21"/>
                  </a:cubicBezTo>
                  <a:moveTo>
                    <a:pt x="84" y="16"/>
                  </a:moveTo>
                  <a:cubicBezTo>
                    <a:pt x="81" y="12"/>
                    <a:pt x="77" y="8"/>
                    <a:pt x="73" y="4"/>
                  </a:cubicBezTo>
                  <a:cubicBezTo>
                    <a:pt x="74" y="4"/>
                    <a:pt x="75" y="4"/>
                    <a:pt x="76" y="4"/>
                  </a:cubicBezTo>
                  <a:cubicBezTo>
                    <a:pt x="77" y="7"/>
                    <a:pt x="79" y="9"/>
                    <a:pt x="81" y="12"/>
                  </a:cubicBezTo>
                  <a:cubicBezTo>
                    <a:pt x="82" y="13"/>
                    <a:pt x="83" y="15"/>
                    <a:pt x="84" y="16"/>
                  </a:cubicBezTo>
                  <a:moveTo>
                    <a:pt x="91" y="18"/>
                  </a:moveTo>
                  <a:cubicBezTo>
                    <a:pt x="88" y="16"/>
                    <a:pt x="86" y="14"/>
                    <a:pt x="84" y="11"/>
                  </a:cubicBezTo>
                  <a:cubicBezTo>
                    <a:pt x="83" y="10"/>
                    <a:pt x="81" y="8"/>
                    <a:pt x="80" y="7"/>
                  </a:cubicBezTo>
                  <a:cubicBezTo>
                    <a:pt x="79" y="6"/>
                    <a:pt x="78" y="5"/>
                    <a:pt x="76" y="4"/>
                  </a:cubicBezTo>
                  <a:cubicBezTo>
                    <a:pt x="77" y="3"/>
                    <a:pt x="78" y="3"/>
                    <a:pt x="79" y="3"/>
                  </a:cubicBezTo>
                  <a:cubicBezTo>
                    <a:pt x="80" y="6"/>
                    <a:pt x="83" y="9"/>
                    <a:pt x="85" y="11"/>
                  </a:cubicBezTo>
                  <a:cubicBezTo>
                    <a:pt x="86" y="12"/>
                    <a:pt x="87" y="14"/>
                    <a:pt x="89" y="15"/>
                  </a:cubicBezTo>
                  <a:cubicBezTo>
                    <a:pt x="89" y="16"/>
                    <a:pt x="90" y="17"/>
                    <a:pt x="91" y="18"/>
                  </a:cubicBezTo>
                  <a:moveTo>
                    <a:pt x="93" y="21"/>
                  </a:moveTo>
                  <a:cubicBezTo>
                    <a:pt x="91" y="17"/>
                    <a:pt x="89" y="15"/>
                    <a:pt x="86" y="12"/>
                  </a:cubicBezTo>
                  <a:cubicBezTo>
                    <a:pt x="85" y="11"/>
                    <a:pt x="84" y="9"/>
                    <a:pt x="82" y="8"/>
                  </a:cubicBezTo>
                  <a:cubicBezTo>
                    <a:pt x="81" y="6"/>
                    <a:pt x="80" y="4"/>
                    <a:pt x="79" y="3"/>
                  </a:cubicBezTo>
                  <a:cubicBezTo>
                    <a:pt x="79" y="3"/>
                    <a:pt x="79" y="3"/>
                    <a:pt x="79" y="3"/>
                  </a:cubicBezTo>
                  <a:cubicBezTo>
                    <a:pt x="85" y="8"/>
                    <a:pt x="89" y="15"/>
                    <a:pt x="96" y="20"/>
                  </a:cubicBezTo>
                  <a:cubicBezTo>
                    <a:pt x="95" y="20"/>
                    <a:pt x="95" y="20"/>
                    <a:pt x="95" y="20"/>
                  </a:cubicBezTo>
                  <a:cubicBezTo>
                    <a:pt x="94" y="20"/>
                    <a:pt x="93" y="21"/>
                    <a:pt x="93" y="21"/>
                  </a:cubicBezTo>
                  <a:moveTo>
                    <a:pt x="96" y="20"/>
                  </a:moveTo>
                  <a:cubicBezTo>
                    <a:pt x="96" y="20"/>
                    <a:pt x="96" y="20"/>
                    <a:pt x="96" y="20"/>
                  </a:cubicBezTo>
                  <a:cubicBezTo>
                    <a:pt x="94" y="17"/>
                    <a:pt x="92" y="15"/>
                    <a:pt x="89" y="12"/>
                  </a:cubicBezTo>
                  <a:cubicBezTo>
                    <a:pt x="87" y="9"/>
                    <a:pt x="84" y="5"/>
                    <a:pt x="82" y="3"/>
                  </a:cubicBezTo>
                  <a:cubicBezTo>
                    <a:pt x="85" y="6"/>
                    <a:pt x="88" y="9"/>
                    <a:pt x="91" y="12"/>
                  </a:cubicBezTo>
                  <a:cubicBezTo>
                    <a:pt x="93" y="14"/>
                    <a:pt x="95" y="17"/>
                    <a:pt x="98" y="20"/>
                  </a:cubicBezTo>
                  <a:cubicBezTo>
                    <a:pt x="98" y="20"/>
                    <a:pt x="98" y="20"/>
                    <a:pt x="98" y="20"/>
                  </a:cubicBezTo>
                  <a:cubicBezTo>
                    <a:pt x="98" y="20"/>
                    <a:pt x="97" y="20"/>
                    <a:pt x="96" y="20"/>
                  </a:cubicBezTo>
                  <a:moveTo>
                    <a:pt x="111" y="10"/>
                  </a:moveTo>
                  <a:cubicBezTo>
                    <a:pt x="111" y="10"/>
                    <a:pt x="111" y="9"/>
                    <a:pt x="110" y="9"/>
                  </a:cubicBezTo>
                  <a:cubicBezTo>
                    <a:pt x="108" y="7"/>
                    <a:pt x="106" y="5"/>
                    <a:pt x="104" y="3"/>
                  </a:cubicBezTo>
                  <a:cubicBezTo>
                    <a:pt x="105" y="3"/>
                    <a:pt x="105" y="3"/>
                    <a:pt x="105" y="3"/>
                  </a:cubicBezTo>
                  <a:cubicBezTo>
                    <a:pt x="106" y="4"/>
                    <a:pt x="107" y="5"/>
                    <a:pt x="108" y="6"/>
                  </a:cubicBezTo>
                  <a:cubicBezTo>
                    <a:pt x="109" y="7"/>
                    <a:pt x="109" y="8"/>
                    <a:pt x="110" y="8"/>
                  </a:cubicBezTo>
                  <a:cubicBezTo>
                    <a:pt x="110" y="9"/>
                    <a:pt x="111" y="10"/>
                    <a:pt x="111" y="10"/>
                  </a:cubicBezTo>
                  <a:moveTo>
                    <a:pt x="95" y="20"/>
                  </a:moveTo>
                  <a:cubicBezTo>
                    <a:pt x="95" y="20"/>
                    <a:pt x="94" y="19"/>
                    <a:pt x="94" y="19"/>
                  </a:cubicBezTo>
                  <a:cubicBezTo>
                    <a:pt x="89" y="14"/>
                    <a:pt x="85" y="8"/>
                    <a:pt x="80" y="3"/>
                  </a:cubicBezTo>
                  <a:cubicBezTo>
                    <a:pt x="80" y="3"/>
                    <a:pt x="81" y="3"/>
                    <a:pt x="82" y="3"/>
                  </a:cubicBezTo>
                  <a:cubicBezTo>
                    <a:pt x="84" y="6"/>
                    <a:pt x="86" y="9"/>
                    <a:pt x="88" y="11"/>
                  </a:cubicBezTo>
                  <a:cubicBezTo>
                    <a:pt x="90" y="13"/>
                    <a:pt x="91" y="15"/>
                    <a:pt x="93" y="16"/>
                  </a:cubicBezTo>
                  <a:cubicBezTo>
                    <a:pt x="93" y="17"/>
                    <a:pt x="94" y="18"/>
                    <a:pt x="95" y="19"/>
                  </a:cubicBezTo>
                  <a:cubicBezTo>
                    <a:pt x="95" y="20"/>
                    <a:pt x="95" y="20"/>
                    <a:pt x="95" y="20"/>
                  </a:cubicBezTo>
                  <a:moveTo>
                    <a:pt x="98" y="19"/>
                  </a:moveTo>
                  <a:cubicBezTo>
                    <a:pt x="98" y="19"/>
                    <a:pt x="97" y="19"/>
                    <a:pt x="97" y="19"/>
                  </a:cubicBezTo>
                  <a:cubicBezTo>
                    <a:pt x="96" y="18"/>
                    <a:pt x="96" y="17"/>
                    <a:pt x="95" y="16"/>
                  </a:cubicBezTo>
                  <a:cubicBezTo>
                    <a:pt x="94" y="14"/>
                    <a:pt x="92" y="13"/>
                    <a:pt x="91" y="11"/>
                  </a:cubicBezTo>
                  <a:cubicBezTo>
                    <a:pt x="89" y="8"/>
                    <a:pt x="85" y="6"/>
                    <a:pt x="82" y="3"/>
                  </a:cubicBezTo>
                  <a:cubicBezTo>
                    <a:pt x="83" y="3"/>
                    <a:pt x="83" y="3"/>
                    <a:pt x="84" y="3"/>
                  </a:cubicBezTo>
                  <a:cubicBezTo>
                    <a:pt x="86" y="5"/>
                    <a:pt x="88" y="8"/>
                    <a:pt x="90" y="10"/>
                  </a:cubicBezTo>
                  <a:cubicBezTo>
                    <a:pt x="91" y="11"/>
                    <a:pt x="92" y="13"/>
                    <a:pt x="94" y="14"/>
                  </a:cubicBezTo>
                  <a:cubicBezTo>
                    <a:pt x="95" y="16"/>
                    <a:pt x="96" y="17"/>
                    <a:pt x="98" y="19"/>
                  </a:cubicBezTo>
                  <a:cubicBezTo>
                    <a:pt x="98" y="19"/>
                    <a:pt x="98" y="19"/>
                    <a:pt x="98" y="19"/>
                  </a:cubicBezTo>
                  <a:moveTo>
                    <a:pt x="100" y="19"/>
                  </a:moveTo>
                  <a:cubicBezTo>
                    <a:pt x="100" y="19"/>
                    <a:pt x="100" y="19"/>
                    <a:pt x="100" y="18"/>
                  </a:cubicBezTo>
                  <a:cubicBezTo>
                    <a:pt x="97" y="16"/>
                    <a:pt x="94" y="12"/>
                    <a:pt x="92" y="10"/>
                  </a:cubicBezTo>
                  <a:cubicBezTo>
                    <a:pt x="90" y="8"/>
                    <a:pt x="89" y="7"/>
                    <a:pt x="87" y="6"/>
                  </a:cubicBezTo>
                  <a:cubicBezTo>
                    <a:pt x="86" y="5"/>
                    <a:pt x="86" y="4"/>
                    <a:pt x="85" y="3"/>
                  </a:cubicBezTo>
                  <a:cubicBezTo>
                    <a:pt x="85" y="3"/>
                    <a:pt x="86" y="3"/>
                    <a:pt x="86" y="2"/>
                  </a:cubicBezTo>
                  <a:cubicBezTo>
                    <a:pt x="89" y="5"/>
                    <a:pt x="92" y="9"/>
                    <a:pt x="94" y="12"/>
                  </a:cubicBezTo>
                  <a:cubicBezTo>
                    <a:pt x="95" y="13"/>
                    <a:pt x="96" y="14"/>
                    <a:pt x="97" y="16"/>
                  </a:cubicBezTo>
                  <a:cubicBezTo>
                    <a:pt x="98" y="16"/>
                    <a:pt x="98" y="17"/>
                    <a:pt x="99" y="17"/>
                  </a:cubicBezTo>
                  <a:cubicBezTo>
                    <a:pt x="99" y="17"/>
                    <a:pt x="100" y="19"/>
                    <a:pt x="100" y="19"/>
                  </a:cubicBezTo>
                  <a:moveTo>
                    <a:pt x="104" y="5"/>
                  </a:moveTo>
                  <a:cubicBezTo>
                    <a:pt x="104" y="4"/>
                    <a:pt x="103" y="3"/>
                    <a:pt x="101" y="2"/>
                  </a:cubicBezTo>
                  <a:cubicBezTo>
                    <a:pt x="102" y="3"/>
                    <a:pt x="102" y="3"/>
                    <a:pt x="102" y="3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3" y="4"/>
                    <a:pt x="104" y="4"/>
                    <a:pt x="104" y="5"/>
                  </a:cubicBezTo>
                  <a:moveTo>
                    <a:pt x="109" y="14"/>
                  </a:moveTo>
                  <a:cubicBezTo>
                    <a:pt x="109" y="14"/>
                    <a:pt x="109" y="14"/>
                    <a:pt x="109" y="14"/>
                  </a:cubicBezTo>
                  <a:cubicBezTo>
                    <a:pt x="107" y="10"/>
                    <a:pt x="104" y="6"/>
                    <a:pt x="101" y="2"/>
                  </a:cubicBezTo>
                  <a:cubicBezTo>
                    <a:pt x="101" y="2"/>
                    <a:pt x="101" y="2"/>
                    <a:pt x="101" y="2"/>
                  </a:cubicBezTo>
                  <a:cubicBezTo>
                    <a:pt x="102" y="4"/>
                    <a:pt x="104" y="5"/>
                    <a:pt x="105" y="7"/>
                  </a:cubicBezTo>
                  <a:cubicBezTo>
                    <a:pt x="107" y="8"/>
                    <a:pt x="108" y="9"/>
                    <a:pt x="109" y="11"/>
                  </a:cubicBezTo>
                  <a:cubicBezTo>
                    <a:pt x="109" y="11"/>
                    <a:pt x="109" y="12"/>
                    <a:pt x="110" y="12"/>
                  </a:cubicBezTo>
                  <a:cubicBezTo>
                    <a:pt x="110" y="12"/>
                    <a:pt x="110" y="12"/>
                    <a:pt x="110" y="12"/>
                  </a:cubicBezTo>
                  <a:cubicBezTo>
                    <a:pt x="110" y="13"/>
                    <a:pt x="110" y="13"/>
                    <a:pt x="110" y="13"/>
                  </a:cubicBezTo>
                  <a:cubicBezTo>
                    <a:pt x="111" y="12"/>
                    <a:pt x="111" y="12"/>
                    <a:pt x="111" y="12"/>
                  </a:cubicBezTo>
                  <a:cubicBezTo>
                    <a:pt x="108" y="9"/>
                    <a:pt x="105" y="6"/>
                    <a:pt x="103" y="3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4" y="3"/>
                    <a:pt x="105" y="4"/>
                    <a:pt x="105" y="4"/>
                  </a:cubicBezTo>
                  <a:cubicBezTo>
                    <a:pt x="106" y="5"/>
                    <a:pt x="106" y="6"/>
                    <a:pt x="107" y="7"/>
                  </a:cubicBezTo>
                  <a:cubicBezTo>
                    <a:pt x="108" y="8"/>
                    <a:pt x="110" y="9"/>
                    <a:pt x="111" y="10"/>
                  </a:cubicBezTo>
                  <a:cubicBezTo>
                    <a:pt x="112" y="10"/>
                    <a:pt x="112" y="10"/>
                    <a:pt x="112" y="10"/>
                  </a:cubicBezTo>
                  <a:cubicBezTo>
                    <a:pt x="110" y="8"/>
                    <a:pt x="108" y="6"/>
                    <a:pt x="106" y="4"/>
                  </a:cubicBezTo>
                  <a:cubicBezTo>
                    <a:pt x="110" y="6"/>
                    <a:pt x="113" y="9"/>
                    <a:pt x="111" y="14"/>
                  </a:cubicBezTo>
                  <a:cubicBezTo>
                    <a:pt x="110" y="15"/>
                    <a:pt x="109" y="16"/>
                    <a:pt x="109" y="16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7" y="14"/>
                    <a:pt x="105" y="11"/>
                    <a:pt x="103" y="9"/>
                  </a:cubicBezTo>
                  <a:cubicBezTo>
                    <a:pt x="102" y="8"/>
                    <a:pt x="101" y="7"/>
                    <a:pt x="101" y="5"/>
                  </a:cubicBezTo>
                  <a:cubicBezTo>
                    <a:pt x="100" y="5"/>
                    <a:pt x="100" y="4"/>
                    <a:pt x="99" y="4"/>
                  </a:cubicBezTo>
                  <a:cubicBezTo>
                    <a:pt x="99" y="4"/>
                    <a:pt x="98" y="2"/>
                    <a:pt x="98" y="2"/>
                  </a:cubicBezTo>
                  <a:cubicBezTo>
                    <a:pt x="98" y="2"/>
                    <a:pt x="99" y="2"/>
                    <a:pt x="99" y="3"/>
                  </a:cubicBezTo>
                  <a:cubicBezTo>
                    <a:pt x="100" y="4"/>
                    <a:pt x="101" y="6"/>
                    <a:pt x="103" y="8"/>
                  </a:cubicBezTo>
                  <a:cubicBezTo>
                    <a:pt x="105" y="10"/>
                    <a:pt x="107" y="12"/>
                    <a:pt x="109" y="14"/>
                  </a:cubicBezTo>
                  <a:moveTo>
                    <a:pt x="107" y="18"/>
                  </a:moveTo>
                  <a:cubicBezTo>
                    <a:pt x="107" y="17"/>
                    <a:pt x="107" y="17"/>
                    <a:pt x="107" y="17"/>
                  </a:cubicBezTo>
                  <a:cubicBezTo>
                    <a:pt x="105" y="15"/>
                    <a:pt x="103" y="12"/>
                    <a:pt x="101" y="10"/>
                  </a:cubicBezTo>
                  <a:cubicBezTo>
                    <a:pt x="100" y="8"/>
                    <a:pt x="99" y="7"/>
                    <a:pt x="97" y="5"/>
                  </a:cubicBezTo>
                  <a:cubicBezTo>
                    <a:pt x="97" y="5"/>
                    <a:pt x="96" y="4"/>
                    <a:pt x="96" y="3"/>
                  </a:cubicBezTo>
                  <a:cubicBezTo>
                    <a:pt x="96" y="3"/>
                    <a:pt x="95" y="2"/>
                    <a:pt x="95" y="2"/>
                  </a:cubicBezTo>
                  <a:cubicBezTo>
                    <a:pt x="95" y="2"/>
                    <a:pt x="95" y="2"/>
                    <a:pt x="96" y="3"/>
                  </a:cubicBezTo>
                  <a:cubicBezTo>
                    <a:pt x="100" y="6"/>
                    <a:pt x="103" y="11"/>
                    <a:pt x="107" y="15"/>
                  </a:cubicBezTo>
                  <a:cubicBezTo>
                    <a:pt x="108" y="16"/>
                    <a:pt x="108" y="16"/>
                    <a:pt x="108" y="16"/>
                  </a:cubicBezTo>
                  <a:cubicBezTo>
                    <a:pt x="108" y="16"/>
                    <a:pt x="108" y="16"/>
                    <a:pt x="108" y="16"/>
                  </a:cubicBezTo>
                  <a:cubicBezTo>
                    <a:pt x="108" y="16"/>
                    <a:pt x="108" y="16"/>
                    <a:pt x="108" y="16"/>
                  </a:cubicBezTo>
                  <a:cubicBezTo>
                    <a:pt x="108" y="17"/>
                    <a:pt x="107" y="17"/>
                    <a:pt x="107" y="18"/>
                  </a:cubicBezTo>
                  <a:moveTo>
                    <a:pt x="87" y="3"/>
                  </a:moveTo>
                  <a:cubicBezTo>
                    <a:pt x="87" y="2"/>
                    <a:pt x="87" y="2"/>
                    <a:pt x="87" y="2"/>
                  </a:cubicBezTo>
                  <a:cubicBezTo>
                    <a:pt x="88" y="2"/>
                    <a:pt x="89" y="2"/>
                    <a:pt x="90" y="2"/>
                  </a:cubicBezTo>
                  <a:cubicBezTo>
                    <a:pt x="94" y="7"/>
                    <a:pt x="98" y="12"/>
                    <a:pt x="101" y="17"/>
                  </a:cubicBezTo>
                  <a:cubicBezTo>
                    <a:pt x="101" y="16"/>
                    <a:pt x="99" y="15"/>
                    <a:pt x="98" y="14"/>
                  </a:cubicBezTo>
                  <a:cubicBezTo>
                    <a:pt x="97" y="13"/>
                    <a:pt x="95" y="11"/>
                    <a:pt x="94" y="10"/>
                  </a:cubicBezTo>
                  <a:cubicBezTo>
                    <a:pt x="92" y="8"/>
                    <a:pt x="90" y="5"/>
                    <a:pt x="88" y="3"/>
                  </a:cubicBezTo>
                  <a:cubicBezTo>
                    <a:pt x="88" y="3"/>
                    <a:pt x="88" y="3"/>
                    <a:pt x="87" y="3"/>
                  </a:cubicBezTo>
                  <a:cubicBezTo>
                    <a:pt x="87" y="3"/>
                    <a:pt x="87" y="3"/>
                    <a:pt x="87" y="3"/>
                  </a:cubicBezTo>
                  <a:moveTo>
                    <a:pt x="103" y="17"/>
                  </a:moveTo>
                  <a:cubicBezTo>
                    <a:pt x="103" y="17"/>
                    <a:pt x="103" y="17"/>
                    <a:pt x="103" y="17"/>
                  </a:cubicBezTo>
                  <a:cubicBezTo>
                    <a:pt x="100" y="15"/>
                    <a:pt x="99" y="12"/>
                    <a:pt x="97" y="9"/>
                  </a:cubicBezTo>
                  <a:cubicBezTo>
                    <a:pt x="95" y="7"/>
                    <a:pt x="93" y="4"/>
                    <a:pt x="91" y="2"/>
                  </a:cubicBezTo>
                  <a:cubicBezTo>
                    <a:pt x="91" y="2"/>
                    <a:pt x="92" y="2"/>
                    <a:pt x="92" y="2"/>
                  </a:cubicBezTo>
                  <a:cubicBezTo>
                    <a:pt x="94" y="5"/>
                    <a:pt x="96" y="7"/>
                    <a:pt x="98" y="10"/>
                  </a:cubicBezTo>
                  <a:cubicBezTo>
                    <a:pt x="100" y="11"/>
                    <a:pt x="101" y="13"/>
                    <a:pt x="101" y="15"/>
                  </a:cubicBezTo>
                  <a:cubicBezTo>
                    <a:pt x="102" y="15"/>
                    <a:pt x="102" y="16"/>
                    <a:pt x="103" y="17"/>
                  </a:cubicBezTo>
                  <a:cubicBezTo>
                    <a:pt x="103" y="17"/>
                    <a:pt x="103" y="17"/>
                    <a:pt x="103" y="17"/>
                  </a:cubicBezTo>
                  <a:moveTo>
                    <a:pt x="109" y="13"/>
                  </a:moveTo>
                  <a:cubicBezTo>
                    <a:pt x="108" y="13"/>
                    <a:pt x="108" y="13"/>
                    <a:pt x="108" y="13"/>
                  </a:cubicBezTo>
                  <a:cubicBezTo>
                    <a:pt x="106" y="11"/>
                    <a:pt x="104" y="8"/>
                    <a:pt x="102" y="6"/>
                  </a:cubicBezTo>
                  <a:cubicBezTo>
                    <a:pt x="101" y="5"/>
                    <a:pt x="100" y="3"/>
                    <a:pt x="99" y="2"/>
                  </a:cubicBezTo>
                  <a:cubicBezTo>
                    <a:pt x="99" y="2"/>
                    <a:pt x="100" y="2"/>
                    <a:pt x="100" y="2"/>
                  </a:cubicBezTo>
                  <a:cubicBezTo>
                    <a:pt x="102" y="4"/>
                    <a:pt x="103" y="6"/>
                    <a:pt x="104" y="7"/>
                  </a:cubicBezTo>
                  <a:cubicBezTo>
                    <a:pt x="105" y="9"/>
                    <a:pt x="106" y="10"/>
                    <a:pt x="107" y="11"/>
                  </a:cubicBezTo>
                  <a:cubicBezTo>
                    <a:pt x="108" y="12"/>
                    <a:pt x="108" y="12"/>
                    <a:pt x="108" y="13"/>
                  </a:cubicBezTo>
                  <a:cubicBezTo>
                    <a:pt x="109" y="13"/>
                    <a:pt x="109" y="13"/>
                    <a:pt x="109" y="13"/>
                  </a:cubicBezTo>
                  <a:moveTo>
                    <a:pt x="94" y="4"/>
                  </a:moveTo>
                  <a:cubicBezTo>
                    <a:pt x="94" y="4"/>
                    <a:pt x="93" y="2"/>
                    <a:pt x="92" y="2"/>
                  </a:cubicBezTo>
                  <a:cubicBezTo>
                    <a:pt x="93" y="2"/>
                    <a:pt x="93" y="2"/>
                    <a:pt x="93" y="2"/>
                  </a:cubicBezTo>
                  <a:cubicBezTo>
                    <a:pt x="93" y="2"/>
                    <a:pt x="93" y="2"/>
                    <a:pt x="93" y="2"/>
                  </a:cubicBezTo>
                  <a:cubicBezTo>
                    <a:pt x="95" y="4"/>
                    <a:pt x="97" y="7"/>
                    <a:pt x="99" y="9"/>
                  </a:cubicBezTo>
                  <a:cubicBezTo>
                    <a:pt x="102" y="12"/>
                    <a:pt x="104" y="15"/>
                    <a:pt x="106" y="18"/>
                  </a:cubicBezTo>
                  <a:cubicBezTo>
                    <a:pt x="106" y="18"/>
                    <a:pt x="106" y="18"/>
                    <a:pt x="106" y="18"/>
                  </a:cubicBezTo>
                  <a:cubicBezTo>
                    <a:pt x="105" y="19"/>
                    <a:pt x="103" y="19"/>
                    <a:pt x="101" y="20"/>
                  </a:cubicBezTo>
                  <a:cubicBezTo>
                    <a:pt x="100" y="17"/>
                    <a:pt x="98" y="16"/>
                    <a:pt x="96" y="14"/>
                  </a:cubicBezTo>
                  <a:cubicBezTo>
                    <a:pt x="94" y="12"/>
                    <a:pt x="92" y="9"/>
                    <a:pt x="91" y="7"/>
                  </a:cubicBezTo>
                  <a:cubicBezTo>
                    <a:pt x="91" y="8"/>
                    <a:pt x="92" y="9"/>
                    <a:pt x="93" y="10"/>
                  </a:cubicBezTo>
                  <a:cubicBezTo>
                    <a:pt x="96" y="12"/>
                    <a:pt x="99" y="15"/>
                    <a:pt x="102" y="18"/>
                  </a:cubicBezTo>
                  <a:cubicBezTo>
                    <a:pt x="102" y="18"/>
                    <a:pt x="102" y="18"/>
                    <a:pt x="102" y="18"/>
                  </a:cubicBezTo>
                  <a:cubicBezTo>
                    <a:pt x="100" y="15"/>
                    <a:pt x="98" y="12"/>
                    <a:pt x="96" y="9"/>
                  </a:cubicBezTo>
                  <a:cubicBezTo>
                    <a:pt x="95" y="8"/>
                    <a:pt x="94" y="7"/>
                    <a:pt x="93" y="6"/>
                  </a:cubicBezTo>
                  <a:cubicBezTo>
                    <a:pt x="93" y="5"/>
                    <a:pt x="92" y="4"/>
                    <a:pt x="91" y="3"/>
                  </a:cubicBezTo>
                  <a:cubicBezTo>
                    <a:pt x="91" y="3"/>
                    <a:pt x="91" y="2"/>
                    <a:pt x="91" y="2"/>
                  </a:cubicBezTo>
                  <a:cubicBezTo>
                    <a:pt x="91" y="2"/>
                    <a:pt x="92" y="3"/>
                    <a:pt x="92" y="4"/>
                  </a:cubicBezTo>
                  <a:cubicBezTo>
                    <a:pt x="94" y="6"/>
                    <a:pt x="97" y="9"/>
                    <a:pt x="98" y="12"/>
                  </a:cubicBezTo>
                  <a:cubicBezTo>
                    <a:pt x="100" y="14"/>
                    <a:pt x="102" y="17"/>
                    <a:pt x="104" y="18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2" y="16"/>
                    <a:pt x="101" y="13"/>
                    <a:pt x="99" y="10"/>
                  </a:cubicBezTo>
                  <a:cubicBezTo>
                    <a:pt x="98" y="9"/>
                    <a:pt x="97" y="8"/>
                    <a:pt x="96" y="6"/>
                  </a:cubicBezTo>
                  <a:cubicBezTo>
                    <a:pt x="95" y="5"/>
                    <a:pt x="95" y="5"/>
                    <a:pt x="94" y="4"/>
                  </a:cubicBezTo>
                  <a:cubicBezTo>
                    <a:pt x="94" y="4"/>
                    <a:pt x="94" y="4"/>
                    <a:pt x="94" y="4"/>
                  </a:cubicBezTo>
                  <a:moveTo>
                    <a:pt x="100" y="9"/>
                  </a:moveTo>
                  <a:cubicBezTo>
                    <a:pt x="99" y="8"/>
                    <a:pt x="99" y="8"/>
                    <a:pt x="98" y="7"/>
                  </a:cubicBezTo>
                  <a:cubicBezTo>
                    <a:pt x="96" y="6"/>
                    <a:pt x="95" y="4"/>
                    <a:pt x="93" y="2"/>
                  </a:cubicBezTo>
                  <a:cubicBezTo>
                    <a:pt x="94" y="2"/>
                    <a:pt x="94" y="2"/>
                    <a:pt x="95" y="2"/>
                  </a:cubicBezTo>
                  <a:cubicBezTo>
                    <a:pt x="96" y="4"/>
                    <a:pt x="98" y="7"/>
                    <a:pt x="100" y="9"/>
                  </a:cubicBezTo>
                  <a:moveTo>
                    <a:pt x="105" y="12"/>
                  </a:moveTo>
                  <a:cubicBezTo>
                    <a:pt x="102" y="8"/>
                    <a:pt x="99" y="5"/>
                    <a:pt x="96" y="2"/>
                  </a:cubicBezTo>
                  <a:cubicBezTo>
                    <a:pt x="96" y="2"/>
                    <a:pt x="97" y="2"/>
                    <a:pt x="98" y="2"/>
                  </a:cubicBezTo>
                  <a:cubicBezTo>
                    <a:pt x="99" y="5"/>
                    <a:pt x="101" y="7"/>
                    <a:pt x="103" y="10"/>
                  </a:cubicBezTo>
                  <a:cubicBezTo>
                    <a:pt x="104" y="10"/>
                    <a:pt x="104" y="11"/>
                    <a:pt x="105" y="12"/>
                  </a:cubicBezTo>
                  <a:moveTo>
                    <a:pt x="96" y="0"/>
                  </a:moveTo>
                  <a:cubicBezTo>
                    <a:pt x="95" y="0"/>
                    <a:pt x="94" y="1"/>
                    <a:pt x="93" y="1"/>
                  </a:cubicBezTo>
                  <a:cubicBezTo>
                    <a:pt x="85" y="1"/>
                    <a:pt x="78" y="2"/>
                    <a:pt x="71" y="3"/>
                  </a:cubicBezTo>
                  <a:cubicBezTo>
                    <a:pt x="55" y="5"/>
                    <a:pt x="38" y="9"/>
                    <a:pt x="2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1" y="15"/>
                    <a:pt x="20" y="15"/>
                    <a:pt x="19" y="15"/>
                  </a:cubicBezTo>
                  <a:cubicBezTo>
                    <a:pt x="15" y="15"/>
                    <a:pt x="12" y="16"/>
                    <a:pt x="8" y="1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8" y="16"/>
                    <a:pt x="7" y="16"/>
                  </a:cubicBezTo>
                  <a:cubicBezTo>
                    <a:pt x="7" y="16"/>
                    <a:pt x="7" y="16"/>
                    <a:pt x="7" y="17"/>
                  </a:cubicBezTo>
                  <a:cubicBezTo>
                    <a:pt x="6" y="18"/>
                    <a:pt x="6" y="20"/>
                    <a:pt x="5" y="21"/>
                  </a:cubicBezTo>
                  <a:cubicBezTo>
                    <a:pt x="4" y="23"/>
                    <a:pt x="3" y="24"/>
                    <a:pt x="1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6"/>
                    <a:pt x="0" y="26"/>
                    <a:pt x="1" y="26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2" y="26"/>
                    <a:pt x="3" y="26"/>
                    <a:pt x="3" y="26"/>
                  </a:cubicBezTo>
                  <a:cubicBezTo>
                    <a:pt x="6" y="26"/>
                    <a:pt x="8" y="27"/>
                    <a:pt x="9" y="29"/>
                  </a:cubicBezTo>
                  <a:cubicBezTo>
                    <a:pt x="9" y="29"/>
                    <a:pt x="9" y="30"/>
                    <a:pt x="10" y="30"/>
                  </a:cubicBezTo>
                  <a:cubicBezTo>
                    <a:pt x="10" y="30"/>
                    <a:pt x="10" y="29"/>
                    <a:pt x="10" y="29"/>
                  </a:cubicBezTo>
                  <a:cubicBezTo>
                    <a:pt x="15" y="28"/>
                    <a:pt x="19" y="25"/>
                    <a:pt x="23" y="23"/>
                  </a:cubicBezTo>
                  <a:cubicBezTo>
                    <a:pt x="24" y="23"/>
                    <a:pt x="24" y="23"/>
                    <a:pt x="24" y="23"/>
                  </a:cubicBezTo>
                  <a:cubicBezTo>
                    <a:pt x="32" y="22"/>
                    <a:pt x="40" y="22"/>
                    <a:pt x="48" y="22"/>
                  </a:cubicBezTo>
                  <a:cubicBezTo>
                    <a:pt x="55" y="22"/>
                    <a:pt x="62" y="22"/>
                    <a:pt x="69" y="22"/>
                  </a:cubicBezTo>
                  <a:cubicBezTo>
                    <a:pt x="72" y="22"/>
                    <a:pt x="75" y="22"/>
                    <a:pt x="78" y="22"/>
                  </a:cubicBezTo>
                  <a:cubicBezTo>
                    <a:pt x="82" y="22"/>
                    <a:pt x="86" y="22"/>
                    <a:pt x="91" y="22"/>
                  </a:cubicBezTo>
                  <a:cubicBezTo>
                    <a:pt x="94" y="22"/>
                    <a:pt x="98" y="22"/>
                    <a:pt x="101" y="21"/>
                  </a:cubicBezTo>
                  <a:cubicBezTo>
                    <a:pt x="106" y="20"/>
                    <a:pt x="110" y="18"/>
                    <a:pt x="112" y="14"/>
                  </a:cubicBezTo>
                  <a:cubicBezTo>
                    <a:pt x="114" y="10"/>
                    <a:pt x="113" y="6"/>
                    <a:pt x="109" y="3"/>
                  </a:cubicBezTo>
                  <a:cubicBezTo>
                    <a:pt x="105" y="1"/>
                    <a:pt x="100" y="0"/>
                    <a:pt x="96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auto">
            <a:xfrm>
              <a:off x="7876844" y="4975152"/>
              <a:ext cx="22225" cy="12700"/>
            </a:xfrm>
            <a:custGeom>
              <a:avLst/>
              <a:gdLst>
                <a:gd name="T0" fmla="*/ 4 w 5"/>
                <a:gd name="T1" fmla="*/ 0 h 3"/>
                <a:gd name="T2" fmla="*/ 4 w 5"/>
                <a:gd name="T3" fmla="*/ 0 h 3"/>
                <a:gd name="T4" fmla="*/ 0 w 5"/>
                <a:gd name="T5" fmla="*/ 1 h 3"/>
                <a:gd name="T6" fmla="*/ 1 w 5"/>
                <a:gd name="T7" fmla="*/ 3 h 3"/>
                <a:gd name="T8" fmla="*/ 1 w 5"/>
                <a:gd name="T9" fmla="*/ 3 h 3"/>
                <a:gd name="T10" fmla="*/ 4 w 5"/>
                <a:gd name="T11" fmla="*/ 2 h 3"/>
                <a:gd name="T12" fmla="*/ 4 w 5"/>
                <a:gd name="T13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3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3" y="1"/>
                    <a:pt x="1" y="1"/>
                    <a:pt x="0" y="1"/>
                  </a:cubicBezTo>
                  <a:cubicBezTo>
                    <a:pt x="0" y="2"/>
                    <a:pt x="0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2" y="2"/>
                    <a:pt x="3" y="2"/>
                    <a:pt x="4" y="2"/>
                  </a:cubicBezTo>
                  <a:cubicBezTo>
                    <a:pt x="5" y="2"/>
                    <a:pt x="5" y="0"/>
                    <a:pt x="4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27"/>
            <p:cNvSpPr>
              <a:spLocks noEditPoints="1"/>
            </p:cNvSpPr>
            <p:nvPr/>
          </p:nvSpPr>
          <p:spPr bwMode="auto">
            <a:xfrm>
              <a:off x="5373356" y="4013127"/>
              <a:ext cx="76200" cy="55563"/>
            </a:xfrm>
            <a:custGeom>
              <a:avLst/>
              <a:gdLst>
                <a:gd name="T0" fmla="*/ 8 w 18"/>
                <a:gd name="T1" fmla="*/ 11 h 13"/>
                <a:gd name="T2" fmla="*/ 7 w 18"/>
                <a:gd name="T3" fmla="*/ 10 h 13"/>
                <a:gd name="T4" fmla="*/ 12 w 18"/>
                <a:gd name="T5" fmla="*/ 7 h 13"/>
                <a:gd name="T6" fmla="*/ 8 w 18"/>
                <a:gd name="T7" fmla="*/ 11 h 13"/>
                <a:gd name="T8" fmla="*/ 8 w 18"/>
                <a:gd name="T9" fmla="*/ 11 h 13"/>
                <a:gd name="T10" fmla="*/ 6 w 18"/>
                <a:gd name="T11" fmla="*/ 10 h 13"/>
                <a:gd name="T12" fmla="*/ 6 w 18"/>
                <a:gd name="T13" fmla="*/ 8 h 13"/>
                <a:gd name="T14" fmla="*/ 12 w 18"/>
                <a:gd name="T15" fmla="*/ 4 h 13"/>
                <a:gd name="T16" fmla="*/ 6 w 18"/>
                <a:gd name="T17" fmla="*/ 10 h 13"/>
                <a:gd name="T18" fmla="*/ 7 w 18"/>
                <a:gd name="T19" fmla="*/ 9 h 13"/>
                <a:gd name="T20" fmla="*/ 14 w 18"/>
                <a:gd name="T21" fmla="*/ 3 h 13"/>
                <a:gd name="T22" fmla="*/ 14 w 18"/>
                <a:gd name="T23" fmla="*/ 3 h 13"/>
                <a:gd name="T24" fmla="*/ 15 w 18"/>
                <a:gd name="T25" fmla="*/ 7 h 13"/>
                <a:gd name="T26" fmla="*/ 9 w 18"/>
                <a:gd name="T27" fmla="*/ 11 h 13"/>
                <a:gd name="T28" fmla="*/ 9 w 18"/>
                <a:gd name="T29" fmla="*/ 11 h 13"/>
                <a:gd name="T30" fmla="*/ 13 w 18"/>
                <a:gd name="T31" fmla="*/ 8 h 13"/>
                <a:gd name="T32" fmla="*/ 12 w 18"/>
                <a:gd name="T33" fmla="*/ 10 h 13"/>
                <a:gd name="T34" fmla="*/ 12 w 18"/>
                <a:gd name="T35" fmla="*/ 10 h 13"/>
                <a:gd name="T36" fmla="*/ 14 w 18"/>
                <a:gd name="T37" fmla="*/ 8 h 13"/>
                <a:gd name="T38" fmla="*/ 14 w 18"/>
                <a:gd name="T39" fmla="*/ 7 h 13"/>
                <a:gd name="T40" fmla="*/ 9 w 18"/>
                <a:gd name="T41" fmla="*/ 10 h 13"/>
                <a:gd name="T42" fmla="*/ 14 w 18"/>
                <a:gd name="T43" fmla="*/ 6 h 13"/>
                <a:gd name="T44" fmla="*/ 14 w 18"/>
                <a:gd name="T45" fmla="*/ 6 h 13"/>
                <a:gd name="T46" fmla="*/ 7 w 18"/>
                <a:gd name="T47" fmla="*/ 9 h 13"/>
                <a:gd name="T48" fmla="*/ 5 w 18"/>
                <a:gd name="T49" fmla="*/ 7 h 13"/>
                <a:gd name="T50" fmla="*/ 5 w 18"/>
                <a:gd name="T51" fmla="*/ 6 h 13"/>
                <a:gd name="T52" fmla="*/ 5 w 18"/>
                <a:gd name="T53" fmla="*/ 6 h 13"/>
                <a:gd name="T54" fmla="*/ 10 w 18"/>
                <a:gd name="T55" fmla="*/ 3 h 13"/>
                <a:gd name="T56" fmla="*/ 5 w 18"/>
                <a:gd name="T57" fmla="*/ 7 h 13"/>
                <a:gd name="T58" fmla="*/ 5 w 18"/>
                <a:gd name="T59" fmla="*/ 8 h 13"/>
                <a:gd name="T60" fmla="*/ 5 w 18"/>
                <a:gd name="T61" fmla="*/ 7 h 13"/>
                <a:gd name="T62" fmla="*/ 11 w 18"/>
                <a:gd name="T63" fmla="*/ 2 h 13"/>
                <a:gd name="T64" fmla="*/ 11 w 18"/>
                <a:gd name="T65" fmla="*/ 2 h 13"/>
                <a:gd name="T66" fmla="*/ 14 w 18"/>
                <a:gd name="T67" fmla="*/ 3 h 13"/>
                <a:gd name="T68" fmla="*/ 14 w 18"/>
                <a:gd name="T69" fmla="*/ 3 h 13"/>
                <a:gd name="T70" fmla="*/ 5 w 18"/>
                <a:gd name="T71" fmla="*/ 8 h 13"/>
                <a:gd name="T72" fmla="*/ 5 w 18"/>
                <a:gd name="T73" fmla="*/ 5 h 13"/>
                <a:gd name="T74" fmla="*/ 10 w 18"/>
                <a:gd name="T75" fmla="*/ 2 h 13"/>
                <a:gd name="T76" fmla="*/ 10 w 18"/>
                <a:gd name="T77" fmla="*/ 2 h 13"/>
                <a:gd name="T78" fmla="*/ 11 w 18"/>
                <a:gd name="T79" fmla="*/ 2 h 13"/>
                <a:gd name="T80" fmla="*/ 5 w 18"/>
                <a:gd name="T81" fmla="*/ 5 h 13"/>
                <a:gd name="T82" fmla="*/ 10 w 18"/>
                <a:gd name="T83" fmla="*/ 0 h 13"/>
                <a:gd name="T84" fmla="*/ 9 w 18"/>
                <a:gd name="T85" fmla="*/ 13 h 13"/>
                <a:gd name="T86" fmla="*/ 9 w 18"/>
                <a:gd name="T87" fmla="*/ 13 h 13"/>
                <a:gd name="T88" fmla="*/ 17 w 18"/>
                <a:gd name="T89" fmla="*/ 7 h 13"/>
                <a:gd name="T90" fmla="*/ 11 w 18"/>
                <a:gd name="T91" fmla="*/ 0 h 13"/>
                <a:gd name="T92" fmla="*/ 10 w 18"/>
                <a:gd name="T93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8" h="13">
                  <a:moveTo>
                    <a:pt x="8" y="11"/>
                  </a:moveTo>
                  <a:cubicBezTo>
                    <a:pt x="8" y="11"/>
                    <a:pt x="7" y="10"/>
                    <a:pt x="7" y="10"/>
                  </a:cubicBezTo>
                  <a:cubicBezTo>
                    <a:pt x="9" y="9"/>
                    <a:pt x="10" y="8"/>
                    <a:pt x="12" y="7"/>
                  </a:cubicBezTo>
                  <a:cubicBezTo>
                    <a:pt x="11" y="8"/>
                    <a:pt x="9" y="9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moveTo>
                    <a:pt x="6" y="10"/>
                  </a:moveTo>
                  <a:cubicBezTo>
                    <a:pt x="6" y="9"/>
                    <a:pt x="6" y="9"/>
                    <a:pt x="6" y="8"/>
                  </a:cubicBezTo>
                  <a:cubicBezTo>
                    <a:pt x="8" y="7"/>
                    <a:pt x="10" y="6"/>
                    <a:pt x="12" y="4"/>
                  </a:cubicBezTo>
                  <a:cubicBezTo>
                    <a:pt x="10" y="6"/>
                    <a:pt x="8" y="8"/>
                    <a:pt x="6" y="10"/>
                  </a:cubicBezTo>
                  <a:moveTo>
                    <a:pt x="7" y="9"/>
                  </a:moveTo>
                  <a:cubicBezTo>
                    <a:pt x="10" y="7"/>
                    <a:pt x="12" y="5"/>
                    <a:pt x="14" y="3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5" y="4"/>
                    <a:pt x="15" y="5"/>
                    <a:pt x="15" y="7"/>
                  </a:cubicBezTo>
                  <a:cubicBezTo>
                    <a:pt x="15" y="10"/>
                    <a:pt x="12" y="11"/>
                    <a:pt x="9" y="11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10" y="10"/>
                    <a:pt x="12" y="9"/>
                    <a:pt x="13" y="8"/>
                  </a:cubicBezTo>
                  <a:cubicBezTo>
                    <a:pt x="13" y="9"/>
                    <a:pt x="12" y="9"/>
                    <a:pt x="12" y="10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3" y="10"/>
                    <a:pt x="14" y="9"/>
                    <a:pt x="14" y="8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2" y="8"/>
                    <a:pt x="11" y="9"/>
                    <a:pt x="9" y="10"/>
                  </a:cubicBezTo>
                  <a:cubicBezTo>
                    <a:pt x="11" y="9"/>
                    <a:pt x="13" y="7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2" y="7"/>
                    <a:pt x="10" y="8"/>
                    <a:pt x="7" y="9"/>
                  </a:cubicBezTo>
                  <a:moveTo>
                    <a:pt x="5" y="7"/>
                  </a:moveTo>
                  <a:cubicBezTo>
                    <a:pt x="5" y="6"/>
                    <a:pt x="5" y="6"/>
                    <a:pt x="5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7" y="5"/>
                    <a:pt x="9" y="4"/>
                    <a:pt x="10" y="3"/>
                  </a:cubicBezTo>
                  <a:cubicBezTo>
                    <a:pt x="9" y="4"/>
                    <a:pt x="7" y="5"/>
                    <a:pt x="5" y="7"/>
                  </a:cubicBezTo>
                  <a:moveTo>
                    <a:pt x="5" y="8"/>
                  </a:moveTo>
                  <a:cubicBezTo>
                    <a:pt x="5" y="7"/>
                    <a:pt x="5" y="7"/>
                    <a:pt x="5" y="7"/>
                  </a:cubicBezTo>
                  <a:cubicBezTo>
                    <a:pt x="7" y="6"/>
                    <a:pt x="10" y="5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2" y="2"/>
                    <a:pt x="13" y="2"/>
                    <a:pt x="14" y="3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1" y="4"/>
                    <a:pt x="8" y="7"/>
                    <a:pt x="5" y="8"/>
                  </a:cubicBezTo>
                  <a:moveTo>
                    <a:pt x="5" y="5"/>
                  </a:moveTo>
                  <a:cubicBezTo>
                    <a:pt x="6" y="3"/>
                    <a:pt x="7" y="2"/>
                    <a:pt x="10" y="2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9" y="3"/>
                    <a:pt x="7" y="4"/>
                    <a:pt x="5" y="5"/>
                  </a:cubicBezTo>
                  <a:moveTo>
                    <a:pt x="10" y="0"/>
                  </a:moveTo>
                  <a:cubicBezTo>
                    <a:pt x="2" y="0"/>
                    <a:pt x="0" y="12"/>
                    <a:pt x="9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13" y="13"/>
                    <a:pt x="17" y="11"/>
                    <a:pt x="17" y="7"/>
                  </a:cubicBezTo>
                  <a:cubicBezTo>
                    <a:pt x="18" y="3"/>
                    <a:pt x="15" y="0"/>
                    <a:pt x="11" y="0"/>
                  </a:cubicBezTo>
                  <a:cubicBezTo>
                    <a:pt x="11" y="0"/>
                    <a:pt x="10" y="0"/>
                    <a:pt x="10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28"/>
            <p:cNvSpPr>
              <a:spLocks noEditPoints="1"/>
            </p:cNvSpPr>
            <p:nvPr/>
          </p:nvSpPr>
          <p:spPr bwMode="auto">
            <a:xfrm>
              <a:off x="5313031" y="4084564"/>
              <a:ext cx="207963" cy="55563"/>
            </a:xfrm>
            <a:custGeom>
              <a:avLst/>
              <a:gdLst>
                <a:gd name="T0" fmla="*/ 43 w 49"/>
                <a:gd name="T1" fmla="*/ 4 h 13"/>
                <a:gd name="T2" fmla="*/ 35 w 49"/>
                <a:gd name="T3" fmla="*/ 11 h 13"/>
                <a:gd name="T4" fmla="*/ 37 w 49"/>
                <a:gd name="T5" fmla="*/ 5 h 13"/>
                <a:gd name="T6" fmla="*/ 41 w 49"/>
                <a:gd name="T7" fmla="*/ 3 h 13"/>
                <a:gd name="T8" fmla="*/ 35 w 49"/>
                <a:gd name="T9" fmla="*/ 11 h 13"/>
                <a:gd name="T10" fmla="*/ 32 w 49"/>
                <a:gd name="T11" fmla="*/ 3 h 13"/>
                <a:gd name="T12" fmla="*/ 43 w 49"/>
                <a:gd name="T13" fmla="*/ 9 h 13"/>
                <a:gd name="T14" fmla="*/ 47 w 49"/>
                <a:gd name="T15" fmla="*/ 11 h 13"/>
                <a:gd name="T16" fmla="*/ 45 w 49"/>
                <a:gd name="T17" fmla="*/ 5 h 13"/>
                <a:gd name="T18" fmla="*/ 45 w 49"/>
                <a:gd name="T19" fmla="*/ 8 h 13"/>
                <a:gd name="T20" fmla="*/ 46 w 49"/>
                <a:gd name="T21" fmla="*/ 10 h 13"/>
                <a:gd name="T22" fmla="*/ 47 w 49"/>
                <a:gd name="T23" fmla="*/ 7 h 13"/>
                <a:gd name="T24" fmla="*/ 20 w 49"/>
                <a:gd name="T25" fmla="*/ 10 h 13"/>
                <a:gd name="T26" fmla="*/ 26 w 49"/>
                <a:gd name="T27" fmla="*/ 3 h 13"/>
                <a:gd name="T28" fmla="*/ 23 w 49"/>
                <a:gd name="T29" fmla="*/ 10 h 13"/>
                <a:gd name="T30" fmla="*/ 27 w 49"/>
                <a:gd name="T31" fmla="*/ 5 h 13"/>
                <a:gd name="T32" fmla="*/ 15 w 49"/>
                <a:gd name="T33" fmla="*/ 10 h 13"/>
                <a:gd name="T34" fmla="*/ 16 w 49"/>
                <a:gd name="T35" fmla="*/ 10 h 13"/>
                <a:gd name="T36" fmla="*/ 35 w 49"/>
                <a:gd name="T37" fmla="*/ 3 h 13"/>
                <a:gd name="T38" fmla="*/ 12 w 49"/>
                <a:gd name="T39" fmla="*/ 10 h 13"/>
                <a:gd name="T40" fmla="*/ 14 w 49"/>
                <a:gd name="T41" fmla="*/ 10 h 13"/>
                <a:gd name="T42" fmla="*/ 11 w 49"/>
                <a:gd name="T43" fmla="*/ 3 h 13"/>
                <a:gd name="T44" fmla="*/ 2 w 49"/>
                <a:gd name="T45" fmla="*/ 9 h 13"/>
                <a:gd name="T46" fmla="*/ 8 w 49"/>
                <a:gd name="T47" fmla="*/ 3 h 13"/>
                <a:gd name="T48" fmla="*/ 42 w 49"/>
                <a:gd name="T49" fmla="*/ 3 h 13"/>
                <a:gd name="T50" fmla="*/ 41 w 49"/>
                <a:gd name="T51" fmla="*/ 8 h 13"/>
                <a:gd name="T52" fmla="*/ 37 w 49"/>
                <a:gd name="T53" fmla="*/ 10 h 13"/>
                <a:gd name="T54" fmla="*/ 13 w 49"/>
                <a:gd name="T55" fmla="*/ 4 h 13"/>
                <a:gd name="T56" fmla="*/ 10 w 49"/>
                <a:gd name="T57" fmla="*/ 10 h 13"/>
                <a:gd name="T58" fmla="*/ 16 w 49"/>
                <a:gd name="T59" fmla="*/ 3 h 13"/>
                <a:gd name="T60" fmla="*/ 11 w 49"/>
                <a:gd name="T61" fmla="*/ 10 h 13"/>
                <a:gd name="T62" fmla="*/ 5 w 49"/>
                <a:gd name="T63" fmla="*/ 2 h 13"/>
                <a:gd name="T64" fmla="*/ 36 w 49"/>
                <a:gd name="T65" fmla="*/ 2 h 13"/>
                <a:gd name="T66" fmla="*/ 36 w 49"/>
                <a:gd name="T67" fmla="*/ 7 h 13"/>
                <a:gd name="T68" fmla="*/ 34 w 49"/>
                <a:gd name="T69" fmla="*/ 7 h 13"/>
                <a:gd name="T70" fmla="*/ 2 w 49"/>
                <a:gd name="T71" fmla="*/ 4 h 13"/>
                <a:gd name="T72" fmla="*/ 6 w 49"/>
                <a:gd name="T73" fmla="*/ 2 h 13"/>
                <a:gd name="T74" fmla="*/ 3 w 49"/>
                <a:gd name="T75" fmla="*/ 9 h 13"/>
                <a:gd name="T76" fmla="*/ 3 w 49"/>
                <a:gd name="T77" fmla="*/ 9 h 13"/>
                <a:gd name="T78" fmla="*/ 13 w 49"/>
                <a:gd name="T79" fmla="*/ 2 h 13"/>
                <a:gd name="T80" fmla="*/ 6 w 49"/>
                <a:gd name="T81" fmla="*/ 9 h 13"/>
                <a:gd name="T82" fmla="*/ 18 w 49"/>
                <a:gd name="T83" fmla="*/ 2 h 13"/>
                <a:gd name="T84" fmla="*/ 18 w 49"/>
                <a:gd name="T85" fmla="*/ 2 h 13"/>
                <a:gd name="T86" fmla="*/ 31 w 49"/>
                <a:gd name="T87" fmla="*/ 5 h 13"/>
                <a:gd name="T88" fmla="*/ 26 w 49"/>
                <a:gd name="T89" fmla="*/ 7 h 13"/>
                <a:gd name="T90" fmla="*/ 22 w 49"/>
                <a:gd name="T91" fmla="*/ 9 h 13"/>
                <a:gd name="T92" fmla="*/ 20 w 49"/>
                <a:gd name="T93" fmla="*/ 7 h 13"/>
                <a:gd name="T94" fmla="*/ 23 w 49"/>
                <a:gd name="T95" fmla="*/ 2 h 13"/>
                <a:gd name="T96" fmla="*/ 17 w 49"/>
                <a:gd name="T97" fmla="*/ 6 h 13"/>
                <a:gd name="T98" fmla="*/ 12 w 49"/>
                <a:gd name="T99" fmla="*/ 9 h 13"/>
                <a:gd name="T100" fmla="*/ 0 w 49"/>
                <a:gd name="T101" fmla="*/ 1 h 13"/>
                <a:gd name="T102" fmla="*/ 47 w 49"/>
                <a:gd name="T103" fmla="*/ 13 h 13"/>
                <a:gd name="T104" fmla="*/ 49 w 49"/>
                <a:gd name="T105" fmla="*/ 2 h 13"/>
                <a:gd name="T106" fmla="*/ 19 w 49"/>
                <a:gd name="T10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9" h="13">
                  <a:moveTo>
                    <a:pt x="38" y="11"/>
                  </a:moveTo>
                  <a:cubicBezTo>
                    <a:pt x="37" y="11"/>
                    <a:pt x="37" y="11"/>
                    <a:pt x="36" y="11"/>
                  </a:cubicBezTo>
                  <a:cubicBezTo>
                    <a:pt x="38" y="9"/>
                    <a:pt x="40" y="7"/>
                    <a:pt x="41" y="5"/>
                  </a:cubicBezTo>
                  <a:cubicBezTo>
                    <a:pt x="42" y="5"/>
                    <a:pt x="42" y="4"/>
                    <a:pt x="43" y="4"/>
                  </a:cubicBezTo>
                  <a:cubicBezTo>
                    <a:pt x="43" y="5"/>
                    <a:pt x="42" y="5"/>
                    <a:pt x="42" y="6"/>
                  </a:cubicBezTo>
                  <a:cubicBezTo>
                    <a:pt x="41" y="8"/>
                    <a:pt x="39" y="9"/>
                    <a:pt x="38" y="10"/>
                  </a:cubicBezTo>
                  <a:cubicBezTo>
                    <a:pt x="38" y="11"/>
                    <a:pt x="38" y="11"/>
                    <a:pt x="38" y="11"/>
                  </a:cubicBezTo>
                  <a:moveTo>
                    <a:pt x="35" y="11"/>
                  </a:moveTo>
                  <a:cubicBezTo>
                    <a:pt x="34" y="10"/>
                    <a:pt x="32" y="10"/>
                    <a:pt x="30" y="10"/>
                  </a:cubicBezTo>
                  <a:cubicBezTo>
                    <a:pt x="32" y="9"/>
                    <a:pt x="34" y="7"/>
                    <a:pt x="36" y="5"/>
                  </a:cubicBezTo>
                  <a:cubicBezTo>
                    <a:pt x="36" y="5"/>
                    <a:pt x="37" y="4"/>
                    <a:pt x="38" y="3"/>
                  </a:cubicBezTo>
                  <a:cubicBezTo>
                    <a:pt x="37" y="4"/>
                    <a:pt x="37" y="5"/>
                    <a:pt x="37" y="5"/>
                  </a:cubicBezTo>
                  <a:cubicBezTo>
                    <a:pt x="35" y="7"/>
                    <a:pt x="34" y="8"/>
                    <a:pt x="33" y="10"/>
                  </a:cubicBezTo>
                  <a:cubicBezTo>
                    <a:pt x="34" y="10"/>
                    <a:pt x="34" y="10"/>
                    <a:pt x="34" y="10"/>
                  </a:cubicBezTo>
                  <a:cubicBezTo>
                    <a:pt x="36" y="8"/>
                    <a:pt x="38" y="6"/>
                    <a:pt x="40" y="4"/>
                  </a:cubicBezTo>
                  <a:cubicBezTo>
                    <a:pt x="41" y="4"/>
                    <a:pt x="41" y="3"/>
                    <a:pt x="41" y="3"/>
                  </a:cubicBezTo>
                  <a:cubicBezTo>
                    <a:pt x="41" y="3"/>
                    <a:pt x="41" y="4"/>
                    <a:pt x="40" y="4"/>
                  </a:cubicBezTo>
                  <a:cubicBezTo>
                    <a:pt x="40" y="5"/>
                    <a:pt x="39" y="6"/>
                    <a:pt x="38" y="7"/>
                  </a:cubicBezTo>
                  <a:cubicBezTo>
                    <a:pt x="37" y="8"/>
                    <a:pt x="36" y="9"/>
                    <a:pt x="35" y="10"/>
                  </a:cubicBezTo>
                  <a:cubicBezTo>
                    <a:pt x="35" y="11"/>
                    <a:pt x="35" y="11"/>
                    <a:pt x="35" y="11"/>
                  </a:cubicBezTo>
                  <a:moveTo>
                    <a:pt x="26" y="10"/>
                  </a:moveTo>
                  <a:cubicBezTo>
                    <a:pt x="25" y="10"/>
                    <a:pt x="24" y="10"/>
                    <a:pt x="24" y="10"/>
                  </a:cubicBezTo>
                  <a:cubicBezTo>
                    <a:pt x="26" y="9"/>
                    <a:pt x="28" y="7"/>
                    <a:pt x="30" y="5"/>
                  </a:cubicBezTo>
                  <a:cubicBezTo>
                    <a:pt x="30" y="4"/>
                    <a:pt x="31" y="4"/>
                    <a:pt x="32" y="3"/>
                  </a:cubicBezTo>
                  <a:cubicBezTo>
                    <a:pt x="31" y="4"/>
                    <a:pt x="30" y="5"/>
                    <a:pt x="30" y="6"/>
                  </a:cubicBezTo>
                  <a:cubicBezTo>
                    <a:pt x="28" y="7"/>
                    <a:pt x="27" y="9"/>
                    <a:pt x="26" y="10"/>
                  </a:cubicBezTo>
                  <a:moveTo>
                    <a:pt x="43" y="10"/>
                  </a:moveTo>
                  <a:cubicBezTo>
                    <a:pt x="43" y="10"/>
                    <a:pt x="43" y="9"/>
                    <a:pt x="43" y="9"/>
                  </a:cubicBezTo>
                  <a:cubicBezTo>
                    <a:pt x="45" y="7"/>
                    <a:pt x="46" y="5"/>
                    <a:pt x="46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7" y="3"/>
                    <a:pt x="47" y="3"/>
                    <a:pt x="47" y="3"/>
                  </a:cubicBezTo>
                  <a:cubicBezTo>
                    <a:pt x="47" y="6"/>
                    <a:pt x="47" y="8"/>
                    <a:pt x="47" y="11"/>
                  </a:cubicBezTo>
                  <a:cubicBezTo>
                    <a:pt x="44" y="11"/>
                    <a:pt x="41" y="11"/>
                    <a:pt x="39" y="11"/>
                  </a:cubicBezTo>
                  <a:cubicBezTo>
                    <a:pt x="41" y="9"/>
                    <a:pt x="42" y="7"/>
                    <a:pt x="44" y="5"/>
                  </a:cubicBezTo>
                  <a:cubicBezTo>
                    <a:pt x="44" y="5"/>
                    <a:pt x="45" y="4"/>
                    <a:pt x="45" y="4"/>
                  </a:cubicBezTo>
                  <a:cubicBezTo>
                    <a:pt x="46" y="4"/>
                    <a:pt x="45" y="4"/>
                    <a:pt x="45" y="5"/>
                  </a:cubicBezTo>
                  <a:cubicBezTo>
                    <a:pt x="44" y="7"/>
                    <a:pt x="43" y="9"/>
                    <a:pt x="42" y="10"/>
                  </a:cubicBezTo>
                  <a:cubicBezTo>
                    <a:pt x="42" y="11"/>
                    <a:pt x="42" y="11"/>
                    <a:pt x="42" y="11"/>
                  </a:cubicBezTo>
                  <a:cubicBezTo>
                    <a:pt x="43" y="10"/>
                    <a:pt x="43" y="10"/>
                    <a:pt x="44" y="9"/>
                  </a:cubicBezTo>
                  <a:cubicBezTo>
                    <a:pt x="44" y="9"/>
                    <a:pt x="45" y="8"/>
                    <a:pt x="45" y="8"/>
                  </a:cubicBezTo>
                  <a:cubicBezTo>
                    <a:pt x="46" y="8"/>
                    <a:pt x="45" y="9"/>
                    <a:pt x="44" y="10"/>
                  </a:cubicBezTo>
                  <a:cubicBezTo>
                    <a:pt x="44" y="11"/>
                    <a:pt x="44" y="11"/>
                    <a:pt x="44" y="11"/>
                  </a:cubicBezTo>
                  <a:cubicBezTo>
                    <a:pt x="45" y="10"/>
                    <a:pt x="45" y="10"/>
                    <a:pt x="46" y="10"/>
                  </a:cubicBezTo>
                  <a:cubicBezTo>
                    <a:pt x="46" y="10"/>
                    <a:pt x="46" y="10"/>
                    <a:pt x="46" y="10"/>
                  </a:cubicBezTo>
                  <a:cubicBezTo>
                    <a:pt x="46" y="10"/>
                    <a:pt x="46" y="10"/>
                    <a:pt x="46" y="10"/>
                  </a:cubicBezTo>
                  <a:cubicBezTo>
                    <a:pt x="46" y="10"/>
                    <a:pt x="45" y="10"/>
                    <a:pt x="45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6" y="9"/>
                    <a:pt x="46" y="8"/>
                    <a:pt x="47" y="7"/>
                  </a:cubicBezTo>
                  <a:cubicBezTo>
                    <a:pt x="46" y="6"/>
                    <a:pt x="46" y="6"/>
                    <a:pt x="46" y="6"/>
                  </a:cubicBezTo>
                  <a:cubicBezTo>
                    <a:pt x="45" y="7"/>
                    <a:pt x="46" y="7"/>
                    <a:pt x="45" y="8"/>
                  </a:cubicBezTo>
                  <a:cubicBezTo>
                    <a:pt x="44" y="8"/>
                    <a:pt x="43" y="10"/>
                    <a:pt x="43" y="10"/>
                  </a:cubicBezTo>
                  <a:moveTo>
                    <a:pt x="20" y="10"/>
                  </a:moveTo>
                  <a:cubicBezTo>
                    <a:pt x="19" y="10"/>
                    <a:pt x="18" y="10"/>
                    <a:pt x="17" y="10"/>
                  </a:cubicBezTo>
                  <a:cubicBezTo>
                    <a:pt x="19" y="9"/>
                    <a:pt x="21" y="7"/>
                    <a:pt x="23" y="6"/>
                  </a:cubicBezTo>
                  <a:cubicBezTo>
                    <a:pt x="23" y="5"/>
                    <a:pt x="24" y="4"/>
                    <a:pt x="25" y="3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6" y="3"/>
                    <a:pt x="25" y="4"/>
                    <a:pt x="25" y="4"/>
                  </a:cubicBezTo>
                  <a:cubicBezTo>
                    <a:pt x="23" y="6"/>
                    <a:pt x="22" y="8"/>
                    <a:pt x="20" y="10"/>
                  </a:cubicBezTo>
                  <a:cubicBezTo>
                    <a:pt x="20" y="10"/>
                    <a:pt x="20" y="10"/>
                    <a:pt x="20" y="10"/>
                  </a:cubicBezTo>
                  <a:moveTo>
                    <a:pt x="23" y="10"/>
                  </a:moveTo>
                  <a:cubicBezTo>
                    <a:pt x="22" y="10"/>
                    <a:pt x="22" y="10"/>
                    <a:pt x="21" y="10"/>
                  </a:cubicBezTo>
                  <a:cubicBezTo>
                    <a:pt x="24" y="8"/>
                    <a:pt x="26" y="5"/>
                    <a:pt x="29" y="3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30" y="3"/>
                    <a:pt x="28" y="5"/>
                    <a:pt x="27" y="5"/>
                  </a:cubicBezTo>
                  <a:cubicBezTo>
                    <a:pt x="26" y="7"/>
                    <a:pt x="25" y="8"/>
                    <a:pt x="23" y="10"/>
                  </a:cubicBezTo>
                  <a:cubicBezTo>
                    <a:pt x="23" y="10"/>
                    <a:pt x="23" y="10"/>
                    <a:pt x="23" y="10"/>
                  </a:cubicBezTo>
                  <a:moveTo>
                    <a:pt x="16" y="10"/>
                  </a:moveTo>
                  <a:cubicBezTo>
                    <a:pt x="16" y="10"/>
                    <a:pt x="15" y="10"/>
                    <a:pt x="15" y="10"/>
                  </a:cubicBezTo>
                  <a:cubicBezTo>
                    <a:pt x="17" y="8"/>
                    <a:pt x="18" y="6"/>
                    <a:pt x="20" y="5"/>
                  </a:cubicBezTo>
                  <a:cubicBezTo>
                    <a:pt x="21" y="4"/>
                    <a:pt x="22" y="3"/>
                    <a:pt x="22" y="3"/>
                  </a:cubicBezTo>
                  <a:cubicBezTo>
                    <a:pt x="22" y="3"/>
                    <a:pt x="21" y="4"/>
                    <a:pt x="20" y="5"/>
                  </a:cubicBezTo>
                  <a:cubicBezTo>
                    <a:pt x="19" y="7"/>
                    <a:pt x="18" y="8"/>
                    <a:pt x="16" y="10"/>
                  </a:cubicBezTo>
                  <a:moveTo>
                    <a:pt x="30" y="10"/>
                  </a:moveTo>
                  <a:cubicBezTo>
                    <a:pt x="28" y="10"/>
                    <a:pt x="27" y="10"/>
                    <a:pt x="26" y="10"/>
                  </a:cubicBezTo>
                  <a:cubicBezTo>
                    <a:pt x="29" y="8"/>
                    <a:pt x="30" y="6"/>
                    <a:pt x="33" y="4"/>
                  </a:cubicBezTo>
                  <a:cubicBezTo>
                    <a:pt x="33" y="4"/>
                    <a:pt x="34" y="3"/>
                    <a:pt x="35" y="3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3" y="7"/>
                    <a:pt x="31" y="9"/>
                    <a:pt x="30" y="10"/>
                  </a:cubicBezTo>
                  <a:moveTo>
                    <a:pt x="14" y="10"/>
                  </a:moveTo>
                  <a:cubicBezTo>
                    <a:pt x="13" y="10"/>
                    <a:pt x="13" y="10"/>
                    <a:pt x="12" y="10"/>
                  </a:cubicBezTo>
                  <a:cubicBezTo>
                    <a:pt x="14" y="8"/>
                    <a:pt x="16" y="6"/>
                    <a:pt x="18" y="4"/>
                  </a:cubicBezTo>
                  <a:cubicBezTo>
                    <a:pt x="19" y="3"/>
                    <a:pt x="20" y="3"/>
                    <a:pt x="20" y="3"/>
                  </a:cubicBezTo>
                  <a:cubicBezTo>
                    <a:pt x="20" y="3"/>
                    <a:pt x="18" y="5"/>
                    <a:pt x="17" y="5"/>
                  </a:cubicBezTo>
                  <a:cubicBezTo>
                    <a:pt x="16" y="6"/>
                    <a:pt x="15" y="8"/>
                    <a:pt x="14" y="10"/>
                  </a:cubicBezTo>
                  <a:cubicBezTo>
                    <a:pt x="14" y="10"/>
                    <a:pt x="14" y="10"/>
                    <a:pt x="14" y="10"/>
                  </a:cubicBezTo>
                  <a:moveTo>
                    <a:pt x="5" y="9"/>
                  </a:moveTo>
                  <a:cubicBezTo>
                    <a:pt x="4" y="9"/>
                    <a:pt x="3" y="9"/>
                    <a:pt x="3" y="9"/>
                  </a:cubicBezTo>
                  <a:cubicBezTo>
                    <a:pt x="6" y="8"/>
                    <a:pt x="8" y="5"/>
                    <a:pt x="11" y="3"/>
                  </a:cubicBezTo>
                  <a:cubicBezTo>
                    <a:pt x="11" y="3"/>
                    <a:pt x="12" y="3"/>
                    <a:pt x="12" y="3"/>
                  </a:cubicBezTo>
                  <a:cubicBezTo>
                    <a:pt x="12" y="3"/>
                    <a:pt x="9" y="5"/>
                    <a:pt x="9" y="6"/>
                  </a:cubicBezTo>
                  <a:cubicBezTo>
                    <a:pt x="8" y="7"/>
                    <a:pt x="6" y="8"/>
                    <a:pt x="5" y="9"/>
                  </a:cubicBezTo>
                  <a:moveTo>
                    <a:pt x="2" y="9"/>
                  </a:moveTo>
                  <a:cubicBezTo>
                    <a:pt x="2" y="8"/>
                    <a:pt x="2" y="8"/>
                    <a:pt x="2" y="7"/>
                  </a:cubicBezTo>
                  <a:cubicBezTo>
                    <a:pt x="3" y="7"/>
                    <a:pt x="4" y="6"/>
                    <a:pt x="5" y="5"/>
                  </a:cubicBezTo>
                  <a:cubicBezTo>
                    <a:pt x="6" y="4"/>
                    <a:pt x="6" y="4"/>
                    <a:pt x="7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6" y="5"/>
                    <a:pt x="4" y="7"/>
                    <a:pt x="2" y="9"/>
                  </a:cubicBezTo>
                  <a:moveTo>
                    <a:pt x="37" y="10"/>
                  </a:moveTo>
                  <a:cubicBezTo>
                    <a:pt x="38" y="7"/>
                    <a:pt x="41" y="5"/>
                    <a:pt x="42" y="3"/>
                  </a:cubicBezTo>
                  <a:cubicBezTo>
                    <a:pt x="42" y="2"/>
                    <a:pt x="42" y="2"/>
                    <a:pt x="42" y="2"/>
                  </a:cubicBezTo>
                  <a:cubicBezTo>
                    <a:pt x="43" y="3"/>
                    <a:pt x="45" y="3"/>
                    <a:pt x="46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4" y="5"/>
                    <a:pt x="43" y="6"/>
                    <a:pt x="41" y="8"/>
                  </a:cubicBezTo>
                  <a:cubicBezTo>
                    <a:pt x="42" y="7"/>
                    <a:pt x="42" y="7"/>
                    <a:pt x="42" y="7"/>
                  </a:cubicBezTo>
                  <a:cubicBezTo>
                    <a:pt x="43" y="6"/>
                    <a:pt x="43" y="5"/>
                    <a:pt x="44" y="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1" y="5"/>
                    <a:pt x="39" y="7"/>
                    <a:pt x="37" y="10"/>
                  </a:cubicBezTo>
                  <a:moveTo>
                    <a:pt x="10" y="10"/>
                  </a:moveTo>
                  <a:cubicBezTo>
                    <a:pt x="9" y="10"/>
                    <a:pt x="7" y="9"/>
                    <a:pt x="6" y="9"/>
                  </a:cubicBezTo>
                  <a:cubicBezTo>
                    <a:pt x="8" y="8"/>
                    <a:pt x="10" y="7"/>
                    <a:pt x="11" y="6"/>
                  </a:cubicBezTo>
                  <a:cubicBezTo>
                    <a:pt x="12" y="5"/>
                    <a:pt x="12" y="5"/>
                    <a:pt x="13" y="4"/>
                  </a:cubicBezTo>
                  <a:cubicBezTo>
                    <a:pt x="13" y="4"/>
                    <a:pt x="15" y="2"/>
                    <a:pt x="15" y="2"/>
                  </a:cubicBezTo>
                  <a:cubicBezTo>
                    <a:pt x="15" y="2"/>
                    <a:pt x="15" y="2"/>
                    <a:pt x="15" y="3"/>
                  </a:cubicBezTo>
                  <a:cubicBezTo>
                    <a:pt x="13" y="5"/>
                    <a:pt x="11" y="7"/>
                    <a:pt x="10" y="9"/>
                  </a:cubicBezTo>
                  <a:cubicBezTo>
                    <a:pt x="10" y="10"/>
                    <a:pt x="10" y="10"/>
                    <a:pt x="10" y="10"/>
                  </a:cubicBezTo>
                  <a:moveTo>
                    <a:pt x="11" y="10"/>
                  </a:moveTo>
                  <a:cubicBezTo>
                    <a:pt x="11" y="10"/>
                    <a:pt x="10" y="10"/>
                    <a:pt x="10" y="10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2" y="7"/>
                    <a:pt x="14" y="5"/>
                    <a:pt x="16" y="3"/>
                  </a:cubicBezTo>
                  <a:cubicBezTo>
                    <a:pt x="17" y="3"/>
                    <a:pt x="17" y="2"/>
                    <a:pt x="17" y="2"/>
                  </a:cubicBezTo>
                  <a:cubicBezTo>
                    <a:pt x="17" y="2"/>
                    <a:pt x="17" y="3"/>
                    <a:pt x="16" y="3"/>
                  </a:cubicBezTo>
                  <a:cubicBezTo>
                    <a:pt x="15" y="4"/>
                    <a:pt x="15" y="5"/>
                    <a:pt x="14" y="6"/>
                  </a:cubicBezTo>
                  <a:cubicBezTo>
                    <a:pt x="13" y="7"/>
                    <a:pt x="12" y="8"/>
                    <a:pt x="11" y="10"/>
                  </a:cubicBezTo>
                  <a:cubicBezTo>
                    <a:pt x="11" y="10"/>
                    <a:pt x="11" y="10"/>
                    <a:pt x="11" y="10"/>
                  </a:cubicBezTo>
                  <a:moveTo>
                    <a:pt x="2" y="6"/>
                  </a:moveTo>
                  <a:cubicBezTo>
                    <a:pt x="2" y="5"/>
                    <a:pt x="2" y="5"/>
                    <a:pt x="2" y="5"/>
                  </a:cubicBezTo>
                  <a:cubicBezTo>
                    <a:pt x="3" y="4"/>
                    <a:pt x="5" y="2"/>
                    <a:pt x="5" y="2"/>
                  </a:cubicBezTo>
                  <a:cubicBezTo>
                    <a:pt x="5" y="2"/>
                    <a:pt x="5" y="2"/>
                    <a:pt x="4" y="3"/>
                  </a:cubicBezTo>
                  <a:cubicBezTo>
                    <a:pt x="4" y="4"/>
                    <a:pt x="3" y="5"/>
                    <a:pt x="2" y="6"/>
                  </a:cubicBezTo>
                  <a:moveTo>
                    <a:pt x="34" y="7"/>
                  </a:moveTo>
                  <a:cubicBezTo>
                    <a:pt x="35" y="5"/>
                    <a:pt x="35" y="4"/>
                    <a:pt x="36" y="2"/>
                  </a:cubicBezTo>
                  <a:cubicBezTo>
                    <a:pt x="36" y="2"/>
                    <a:pt x="36" y="2"/>
                    <a:pt x="36" y="2"/>
                  </a:cubicBezTo>
                  <a:cubicBezTo>
                    <a:pt x="38" y="2"/>
                    <a:pt x="40" y="2"/>
                    <a:pt x="41" y="2"/>
                  </a:cubicBezTo>
                  <a:cubicBezTo>
                    <a:pt x="39" y="4"/>
                    <a:pt x="37" y="6"/>
                    <a:pt x="35" y="8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7" y="6"/>
                    <a:pt x="38" y="4"/>
                    <a:pt x="39" y="3"/>
                  </a:cubicBezTo>
                  <a:cubicBezTo>
                    <a:pt x="39" y="2"/>
                    <a:pt x="39" y="2"/>
                    <a:pt x="39" y="2"/>
                  </a:cubicBezTo>
                  <a:cubicBezTo>
                    <a:pt x="37" y="3"/>
                    <a:pt x="36" y="4"/>
                    <a:pt x="35" y="6"/>
                  </a:cubicBezTo>
                  <a:cubicBezTo>
                    <a:pt x="34" y="6"/>
                    <a:pt x="34" y="6"/>
                    <a:pt x="34" y="7"/>
                  </a:cubicBezTo>
                  <a:moveTo>
                    <a:pt x="2" y="4"/>
                  </a:moveTo>
                  <a:cubicBezTo>
                    <a:pt x="2" y="4"/>
                    <a:pt x="2" y="3"/>
                    <a:pt x="2" y="2"/>
                  </a:cubicBezTo>
                  <a:cubicBezTo>
                    <a:pt x="3" y="2"/>
                    <a:pt x="4" y="2"/>
                    <a:pt x="5" y="2"/>
                  </a:cubicBezTo>
                  <a:cubicBezTo>
                    <a:pt x="4" y="3"/>
                    <a:pt x="3" y="3"/>
                    <a:pt x="2" y="4"/>
                  </a:cubicBezTo>
                  <a:moveTo>
                    <a:pt x="2" y="7"/>
                  </a:moveTo>
                  <a:cubicBezTo>
                    <a:pt x="2" y="6"/>
                    <a:pt x="2" y="6"/>
                    <a:pt x="2" y="6"/>
                  </a:cubicBezTo>
                  <a:cubicBezTo>
                    <a:pt x="3" y="6"/>
                    <a:pt x="3" y="5"/>
                    <a:pt x="3" y="5"/>
                  </a:cubicBezTo>
                  <a:cubicBezTo>
                    <a:pt x="4" y="4"/>
                    <a:pt x="5" y="3"/>
                    <a:pt x="6" y="2"/>
                  </a:cubicBezTo>
                  <a:cubicBezTo>
                    <a:pt x="7" y="2"/>
                    <a:pt x="8" y="2"/>
                    <a:pt x="9" y="2"/>
                  </a:cubicBezTo>
                  <a:cubicBezTo>
                    <a:pt x="6" y="3"/>
                    <a:pt x="5" y="4"/>
                    <a:pt x="3" y="6"/>
                  </a:cubicBezTo>
                  <a:cubicBezTo>
                    <a:pt x="2" y="7"/>
                    <a:pt x="2" y="7"/>
                    <a:pt x="2" y="7"/>
                  </a:cubicBezTo>
                  <a:moveTo>
                    <a:pt x="3" y="9"/>
                  </a:moveTo>
                  <a:cubicBezTo>
                    <a:pt x="5" y="7"/>
                    <a:pt x="8" y="4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10" y="2"/>
                    <a:pt x="11" y="2"/>
                    <a:pt x="12" y="2"/>
                  </a:cubicBezTo>
                  <a:cubicBezTo>
                    <a:pt x="9" y="4"/>
                    <a:pt x="6" y="7"/>
                    <a:pt x="3" y="9"/>
                  </a:cubicBezTo>
                  <a:moveTo>
                    <a:pt x="6" y="9"/>
                  </a:moveTo>
                  <a:cubicBezTo>
                    <a:pt x="6" y="9"/>
                    <a:pt x="6" y="9"/>
                    <a:pt x="7" y="8"/>
                  </a:cubicBezTo>
                  <a:cubicBezTo>
                    <a:pt x="8" y="8"/>
                    <a:pt x="8" y="7"/>
                    <a:pt x="9" y="6"/>
                  </a:cubicBezTo>
                  <a:cubicBezTo>
                    <a:pt x="11" y="5"/>
                    <a:pt x="12" y="4"/>
                    <a:pt x="13" y="2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4" y="2"/>
                    <a:pt x="14" y="2"/>
                    <a:pt x="15" y="2"/>
                  </a:cubicBezTo>
                  <a:cubicBezTo>
                    <a:pt x="12" y="4"/>
                    <a:pt x="10" y="6"/>
                    <a:pt x="8" y="8"/>
                  </a:cubicBezTo>
                  <a:cubicBezTo>
                    <a:pt x="7" y="8"/>
                    <a:pt x="6" y="9"/>
                    <a:pt x="6" y="9"/>
                  </a:cubicBezTo>
                  <a:moveTo>
                    <a:pt x="14" y="4"/>
                  </a:moveTo>
                  <a:cubicBezTo>
                    <a:pt x="15" y="3"/>
                    <a:pt x="15" y="3"/>
                    <a:pt x="16" y="2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6" y="2"/>
                    <a:pt x="17" y="2"/>
                    <a:pt x="18" y="2"/>
                  </a:cubicBezTo>
                  <a:cubicBezTo>
                    <a:pt x="16" y="2"/>
                    <a:pt x="15" y="3"/>
                    <a:pt x="14" y="4"/>
                  </a:cubicBezTo>
                  <a:moveTo>
                    <a:pt x="12" y="9"/>
                  </a:moveTo>
                  <a:cubicBezTo>
                    <a:pt x="13" y="9"/>
                    <a:pt x="13" y="7"/>
                    <a:pt x="14" y="7"/>
                  </a:cubicBezTo>
                  <a:cubicBezTo>
                    <a:pt x="15" y="5"/>
                    <a:pt x="16" y="4"/>
                    <a:pt x="18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21" y="2"/>
                    <a:pt x="23" y="2"/>
                    <a:pt x="26" y="2"/>
                  </a:cubicBezTo>
                  <a:cubicBezTo>
                    <a:pt x="29" y="2"/>
                    <a:pt x="32" y="2"/>
                    <a:pt x="35" y="2"/>
                  </a:cubicBezTo>
                  <a:cubicBezTo>
                    <a:pt x="34" y="3"/>
                    <a:pt x="32" y="4"/>
                    <a:pt x="31" y="5"/>
                  </a:cubicBezTo>
                  <a:cubicBezTo>
                    <a:pt x="32" y="4"/>
                    <a:pt x="33" y="3"/>
                    <a:pt x="33" y="3"/>
                  </a:cubicBezTo>
                  <a:cubicBezTo>
                    <a:pt x="33" y="2"/>
                    <a:pt x="33" y="2"/>
                    <a:pt x="33" y="2"/>
                  </a:cubicBezTo>
                  <a:cubicBezTo>
                    <a:pt x="30" y="4"/>
                    <a:pt x="28" y="6"/>
                    <a:pt x="26" y="8"/>
                  </a:cubicBezTo>
                  <a:cubicBezTo>
                    <a:pt x="26" y="7"/>
                    <a:pt x="26" y="7"/>
                    <a:pt x="26" y="7"/>
                  </a:cubicBezTo>
                  <a:cubicBezTo>
                    <a:pt x="28" y="6"/>
                    <a:pt x="29" y="4"/>
                    <a:pt x="30" y="2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27" y="3"/>
                    <a:pt x="25" y="5"/>
                    <a:pt x="23" y="7"/>
                  </a:cubicBezTo>
                  <a:cubicBezTo>
                    <a:pt x="23" y="8"/>
                    <a:pt x="22" y="9"/>
                    <a:pt x="22" y="9"/>
                  </a:cubicBezTo>
                  <a:cubicBezTo>
                    <a:pt x="22" y="9"/>
                    <a:pt x="22" y="9"/>
                    <a:pt x="22" y="8"/>
                  </a:cubicBezTo>
                  <a:cubicBezTo>
                    <a:pt x="24" y="6"/>
                    <a:pt x="25" y="5"/>
                    <a:pt x="27" y="3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4" y="3"/>
                    <a:pt x="22" y="5"/>
                    <a:pt x="20" y="7"/>
                  </a:cubicBezTo>
                  <a:cubicBezTo>
                    <a:pt x="20" y="7"/>
                    <a:pt x="18" y="9"/>
                    <a:pt x="18" y="9"/>
                  </a:cubicBezTo>
                  <a:cubicBezTo>
                    <a:pt x="17" y="9"/>
                    <a:pt x="18" y="9"/>
                    <a:pt x="18" y="8"/>
                  </a:cubicBezTo>
                  <a:cubicBezTo>
                    <a:pt x="20" y="6"/>
                    <a:pt x="22" y="4"/>
                    <a:pt x="23" y="2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1" y="3"/>
                    <a:pt x="19" y="5"/>
                    <a:pt x="17" y="7"/>
                  </a:cubicBezTo>
                  <a:cubicBezTo>
                    <a:pt x="17" y="7"/>
                    <a:pt x="16" y="8"/>
                    <a:pt x="16" y="8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5" y="9"/>
                    <a:pt x="17" y="7"/>
                    <a:pt x="17" y="6"/>
                  </a:cubicBezTo>
                  <a:cubicBezTo>
                    <a:pt x="18" y="5"/>
                    <a:pt x="20" y="4"/>
                    <a:pt x="21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18" y="3"/>
                    <a:pt x="16" y="5"/>
                    <a:pt x="14" y="7"/>
                  </a:cubicBezTo>
                  <a:cubicBezTo>
                    <a:pt x="14" y="8"/>
                    <a:pt x="13" y="8"/>
                    <a:pt x="12" y="9"/>
                  </a:cubicBezTo>
                  <a:moveTo>
                    <a:pt x="19" y="0"/>
                  </a:moveTo>
                  <a:cubicBezTo>
                    <a:pt x="13" y="0"/>
                    <a:pt x="7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4"/>
                    <a:pt x="0" y="7"/>
                    <a:pt x="0" y="10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7" y="11"/>
                    <a:pt x="32" y="13"/>
                    <a:pt x="47" y="13"/>
                  </a:cubicBezTo>
                  <a:cubicBezTo>
                    <a:pt x="47" y="13"/>
                    <a:pt x="47" y="13"/>
                    <a:pt x="47" y="13"/>
                  </a:cubicBezTo>
                  <a:cubicBezTo>
                    <a:pt x="47" y="13"/>
                    <a:pt x="48" y="13"/>
                    <a:pt x="48" y="13"/>
                  </a:cubicBezTo>
                  <a:cubicBezTo>
                    <a:pt x="48" y="13"/>
                    <a:pt x="49" y="12"/>
                    <a:pt x="49" y="12"/>
                  </a:cubicBezTo>
                  <a:cubicBezTo>
                    <a:pt x="49" y="9"/>
                    <a:pt x="49" y="5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9" y="1"/>
                    <a:pt x="48" y="1"/>
                  </a:cubicBezTo>
                  <a:cubicBezTo>
                    <a:pt x="41" y="0"/>
                    <a:pt x="35" y="0"/>
                    <a:pt x="28" y="0"/>
                  </a:cubicBezTo>
                  <a:cubicBezTo>
                    <a:pt x="25" y="0"/>
                    <a:pt x="22" y="0"/>
                    <a:pt x="19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29"/>
            <p:cNvSpPr>
              <a:spLocks noEditPoints="1"/>
            </p:cNvSpPr>
            <p:nvPr/>
          </p:nvSpPr>
          <p:spPr bwMode="auto">
            <a:xfrm>
              <a:off x="5386056" y="4157589"/>
              <a:ext cx="50800" cy="46038"/>
            </a:xfrm>
            <a:custGeom>
              <a:avLst/>
              <a:gdLst>
                <a:gd name="T0" fmla="*/ 2 w 12"/>
                <a:gd name="T1" fmla="*/ 5 h 11"/>
                <a:gd name="T2" fmla="*/ 6 w 12"/>
                <a:gd name="T3" fmla="*/ 3 h 11"/>
                <a:gd name="T4" fmla="*/ 3 w 12"/>
                <a:gd name="T5" fmla="*/ 7 h 11"/>
                <a:gd name="T6" fmla="*/ 3 w 12"/>
                <a:gd name="T7" fmla="*/ 7 h 11"/>
                <a:gd name="T8" fmla="*/ 7 w 12"/>
                <a:gd name="T9" fmla="*/ 5 h 11"/>
                <a:gd name="T10" fmla="*/ 4 w 12"/>
                <a:gd name="T11" fmla="*/ 8 h 11"/>
                <a:gd name="T12" fmla="*/ 5 w 12"/>
                <a:gd name="T13" fmla="*/ 8 h 11"/>
                <a:gd name="T14" fmla="*/ 9 w 12"/>
                <a:gd name="T15" fmla="*/ 6 h 11"/>
                <a:gd name="T16" fmla="*/ 7 w 12"/>
                <a:gd name="T17" fmla="*/ 8 h 11"/>
                <a:gd name="T18" fmla="*/ 7 w 12"/>
                <a:gd name="T19" fmla="*/ 9 h 11"/>
                <a:gd name="T20" fmla="*/ 7 w 12"/>
                <a:gd name="T21" fmla="*/ 9 h 11"/>
                <a:gd name="T22" fmla="*/ 6 w 12"/>
                <a:gd name="T23" fmla="*/ 9 h 11"/>
                <a:gd name="T24" fmla="*/ 2 w 12"/>
                <a:gd name="T25" fmla="*/ 5 h 11"/>
                <a:gd name="T26" fmla="*/ 2 w 12"/>
                <a:gd name="T27" fmla="*/ 5 h 11"/>
                <a:gd name="T28" fmla="*/ 3 w 12"/>
                <a:gd name="T29" fmla="*/ 3 h 11"/>
                <a:gd name="T30" fmla="*/ 4 w 12"/>
                <a:gd name="T31" fmla="*/ 2 h 11"/>
                <a:gd name="T32" fmla="*/ 3 w 12"/>
                <a:gd name="T33" fmla="*/ 3 h 11"/>
                <a:gd name="T34" fmla="*/ 3 w 12"/>
                <a:gd name="T35" fmla="*/ 3 h 11"/>
                <a:gd name="T36" fmla="*/ 6 w 12"/>
                <a:gd name="T37" fmla="*/ 2 h 11"/>
                <a:gd name="T38" fmla="*/ 2 w 12"/>
                <a:gd name="T39" fmla="*/ 5 h 11"/>
                <a:gd name="T40" fmla="*/ 2 w 12"/>
                <a:gd name="T41" fmla="*/ 5 h 11"/>
                <a:gd name="T42" fmla="*/ 2 w 12"/>
                <a:gd name="T43" fmla="*/ 3 h 11"/>
                <a:gd name="T44" fmla="*/ 3 w 12"/>
                <a:gd name="T45" fmla="*/ 3 h 11"/>
                <a:gd name="T46" fmla="*/ 4 w 12"/>
                <a:gd name="T47" fmla="*/ 4 h 11"/>
                <a:gd name="T48" fmla="*/ 6 w 12"/>
                <a:gd name="T49" fmla="*/ 2 h 11"/>
                <a:gd name="T50" fmla="*/ 8 w 12"/>
                <a:gd name="T51" fmla="*/ 8 h 11"/>
                <a:gd name="T52" fmla="*/ 9 w 12"/>
                <a:gd name="T53" fmla="*/ 6 h 11"/>
                <a:gd name="T54" fmla="*/ 9 w 12"/>
                <a:gd name="T55" fmla="*/ 6 h 11"/>
                <a:gd name="T56" fmla="*/ 5 w 12"/>
                <a:gd name="T57" fmla="*/ 7 h 11"/>
                <a:gd name="T58" fmla="*/ 8 w 12"/>
                <a:gd name="T59" fmla="*/ 4 h 11"/>
                <a:gd name="T60" fmla="*/ 8 w 12"/>
                <a:gd name="T61" fmla="*/ 4 h 11"/>
                <a:gd name="T62" fmla="*/ 5 w 12"/>
                <a:gd name="T63" fmla="*/ 5 h 11"/>
                <a:gd name="T64" fmla="*/ 8 w 12"/>
                <a:gd name="T65" fmla="*/ 3 h 11"/>
                <a:gd name="T66" fmla="*/ 7 w 12"/>
                <a:gd name="T67" fmla="*/ 2 h 11"/>
                <a:gd name="T68" fmla="*/ 4 w 12"/>
                <a:gd name="T69" fmla="*/ 4 h 11"/>
                <a:gd name="T70" fmla="*/ 6 w 12"/>
                <a:gd name="T71" fmla="*/ 0 h 11"/>
                <a:gd name="T72" fmla="*/ 5 w 12"/>
                <a:gd name="T73" fmla="*/ 0 h 11"/>
                <a:gd name="T74" fmla="*/ 5 w 12"/>
                <a:gd name="T75" fmla="*/ 0 h 11"/>
                <a:gd name="T76" fmla="*/ 5 w 12"/>
                <a:gd name="T77" fmla="*/ 0 h 11"/>
                <a:gd name="T78" fmla="*/ 0 w 12"/>
                <a:gd name="T79" fmla="*/ 5 h 11"/>
                <a:gd name="T80" fmla="*/ 6 w 12"/>
                <a:gd name="T81" fmla="*/ 11 h 11"/>
                <a:gd name="T82" fmla="*/ 7 w 12"/>
                <a:gd name="T83" fmla="*/ 11 h 11"/>
                <a:gd name="T84" fmla="*/ 12 w 12"/>
                <a:gd name="T85" fmla="*/ 4 h 11"/>
                <a:gd name="T86" fmla="*/ 6 w 12"/>
                <a:gd name="T87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2" h="11">
                  <a:moveTo>
                    <a:pt x="2" y="5"/>
                  </a:moveTo>
                  <a:cubicBezTo>
                    <a:pt x="4" y="5"/>
                    <a:pt x="5" y="4"/>
                    <a:pt x="6" y="3"/>
                  </a:cubicBezTo>
                  <a:cubicBezTo>
                    <a:pt x="5" y="4"/>
                    <a:pt x="4" y="5"/>
                    <a:pt x="3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6"/>
                    <a:pt x="6" y="5"/>
                    <a:pt x="7" y="5"/>
                  </a:cubicBezTo>
                  <a:cubicBezTo>
                    <a:pt x="6" y="6"/>
                    <a:pt x="5" y="7"/>
                    <a:pt x="4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6" y="8"/>
                    <a:pt x="7" y="7"/>
                    <a:pt x="9" y="6"/>
                  </a:cubicBezTo>
                  <a:cubicBezTo>
                    <a:pt x="8" y="7"/>
                    <a:pt x="8" y="8"/>
                    <a:pt x="7" y="8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4" y="9"/>
                    <a:pt x="2" y="7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moveTo>
                    <a:pt x="3" y="3"/>
                  </a:moveTo>
                  <a:cubicBezTo>
                    <a:pt x="3" y="2"/>
                    <a:pt x="4" y="2"/>
                    <a:pt x="4" y="2"/>
                  </a:cubicBezTo>
                  <a:cubicBezTo>
                    <a:pt x="4" y="2"/>
                    <a:pt x="3" y="2"/>
                    <a:pt x="3" y="3"/>
                  </a:cubicBezTo>
                  <a:moveTo>
                    <a:pt x="3" y="3"/>
                  </a:moveTo>
                  <a:cubicBezTo>
                    <a:pt x="4" y="3"/>
                    <a:pt x="5" y="2"/>
                    <a:pt x="6" y="2"/>
                  </a:cubicBezTo>
                  <a:cubicBezTo>
                    <a:pt x="4" y="3"/>
                    <a:pt x="3" y="4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4"/>
                    <a:pt x="2" y="3"/>
                    <a:pt x="2" y="3"/>
                  </a:cubicBezTo>
                  <a:cubicBezTo>
                    <a:pt x="3" y="3"/>
                    <a:pt x="3" y="3"/>
                    <a:pt x="3" y="3"/>
                  </a:cubicBezTo>
                  <a:moveTo>
                    <a:pt x="4" y="4"/>
                  </a:moveTo>
                  <a:cubicBezTo>
                    <a:pt x="5" y="3"/>
                    <a:pt x="6" y="2"/>
                    <a:pt x="6" y="2"/>
                  </a:cubicBezTo>
                  <a:cubicBezTo>
                    <a:pt x="10" y="2"/>
                    <a:pt x="11" y="7"/>
                    <a:pt x="8" y="8"/>
                  </a:cubicBezTo>
                  <a:cubicBezTo>
                    <a:pt x="8" y="8"/>
                    <a:pt x="9" y="7"/>
                    <a:pt x="9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8" y="6"/>
                    <a:pt x="7" y="7"/>
                    <a:pt x="5" y="7"/>
                  </a:cubicBezTo>
                  <a:cubicBezTo>
                    <a:pt x="6" y="6"/>
                    <a:pt x="8" y="5"/>
                    <a:pt x="8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7" y="4"/>
                    <a:pt x="6" y="5"/>
                    <a:pt x="5" y="5"/>
                  </a:cubicBezTo>
                  <a:cubicBezTo>
                    <a:pt x="6" y="5"/>
                    <a:pt x="7" y="4"/>
                    <a:pt x="8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6" y="3"/>
                    <a:pt x="5" y="3"/>
                    <a:pt x="4" y="4"/>
                  </a:cubicBezTo>
                  <a:moveTo>
                    <a:pt x="6" y="0"/>
                  </a:moveTo>
                  <a:cubicBezTo>
                    <a:pt x="6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9"/>
                    <a:pt x="3" y="11"/>
                    <a:pt x="6" y="11"/>
                  </a:cubicBezTo>
                  <a:cubicBezTo>
                    <a:pt x="6" y="11"/>
                    <a:pt x="7" y="11"/>
                    <a:pt x="7" y="11"/>
                  </a:cubicBezTo>
                  <a:cubicBezTo>
                    <a:pt x="10" y="10"/>
                    <a:pt x="12" y="7"/>
                    <a:pt x="12" y="4"/>
                  </a:cubicBezTo>
                  <a:cubicBezTo>
                    <a:pt x="11" y="1"/>
                    <a:pt x="9" y="0"/>
                    <a:pt x="6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32" name="组合 31"/>
            <p:cNvGrpSpPr/>
            <p:nvPr/>
          </p:nvGrpSpPr>
          <p:grpSpPr>
            <a:xfrm>
              <a:off x="5875007" y="1355652"/>
              <a:ext cx="1266825" cy="1492250"/>
              <a:chOff x="4800600" y="566738"/>
              <a:chExt cx="1266825" cy="1492250"/>
            </a:xfrm>
            <a:solidFill>
              <a:schemeClr val="bg1">
                <a:alpha val="20000"/>
              </a:schemeClr>
            </a:solidFill>
          </p:grpSpPr>
          <p:sp>
            <p:nvSpPr>
              <p:cNvPr id="88" name="Freeform 30"/>
              <p:cNvSpPr>
                <a:spLocks noEditPoints="1"/>
              </p:cNvSpPr>
              <p:nvPr/>
            </p:nvSpPr>
            <p:spPr bwMode="auto">
              <a:xfrm>
                <a:off x="5546725" y="1435101"/>
                <a:ext cx="119063" cy="98425"/>
              </a:xfrm>
              <a:custGeom>
                <a:avLst/>
                <a:gdLst>
                  <a:gd name="T0" fmla="*/ 8 w 28"/>
                  <a:gd name="T1" fmla="*/ 20 h 23"/>
                  <a:gd name="T2" fmla="*/ 8 w 28"/>
                  <a:gd name="T3" fmla="*/ 15 h 23"/>
                  <a:gd name="T4" fmla="*/ 8 w 28"/>
                  <a:gd name="T5" fmla="*/ 15 h 23"/>
                  <a:gd name="T6" fmla="*/ 14 w 28"/>
                  <a:gd name="T7" fmla="*/ 16 h 23"/>
                  <a:gd name="T8" fmla="*/ 12 w 28"/>
                  <a:gd name="T9" fmla="*/ 18 h 23"/>
                  <a:gd name="T10" fmla="*/ 8 w 28"/>
                  <a:gd name="T11" fmla="*/ 20 h 23"/>
                  <a:gd name="T12" fmla="*/ 8 w 28"/>
                  <a:gd name="T13" fmla="*/ 20 h 23"/>
                  <a:gd name="T14" fmla="*/ 8 w 28"/>
                  <a:gd name="T15" fmla="*/ 20 h 23"/>
                  <a:gd name="T16" fmla="*/ 12 w 28"/>
                  <a:gd name="T17" fmla="*/ 11 h 23"/>
                  <a:gd name="T18" fmla="*/ 17 w 28"/>
                  <a:gd name="T19" fmla="*/ 11 h 23"/>
                  <a:gd name="T20" fmla="*/ 9 w 28"/>
                  <a:gd name="T21" fmla="*/ 14 h 23"/>
                  <a:gd name="T22" fmla="*/ 11 w 28"/>
                  <a:gd name="T23" fmla="*/ 11 h 23"/>
                  <a:gd name="T24" fmla="*/ 12 w 28"/>
                  <a:gd name="T25" fmla="*/ 11 h 23"/>
                  <a:gd name="T26" fmla="*/ 12 w 28"/>
                  <a:gd name="T27" fmla="*/ 10 h 23"/>
                  <a:gd name="T28" fmla="*/ 12 w 28"/>
                  <a:gd name="T29" fmla="*/ 10 h 23"/>
                  <a:gd name="T30" fmla="*/ 12 w 28"/>
                  <a:gd name="T31" fmla="*/ 10 h 23"/>
                  <a:gd name="T32" fmla="*/ 22 w 28"/>
                  <a:gd name="T33" fmla="*/ 7 h 23"/>
                  <a:gd name="T34" fmla="*/ 18 w 28"/>
                  <a:gd name="T35" fmla="*/ 12 h 23"/>
                  <a:gd name="T36" fmla="*/ 15 w 28"/>
                  <a:gd name="T37" fmla="*/ 15 h 23"/>
                  <a:gd name="T38" fmla="*/ 10 w 28"/>
                  <a:gd name="T39" fmla="*/ 15 h 23"/>
                  <a:gd name="T40" fmla="*/ 19 w 28"/>
                  <a:gd name="T41" fmla="*/ 11 h 23"/>
                  <a:gd name="T42" fmla="*/ 19 w 28"/>
                  <a:gd name="T43" fmla="*/ 10 h 23"/>
                  <a:gd name="T44" fmla="*/ 18 w 28"/>
                  <a:gd name="T45" fmla="*/ 10 h 23"/>
                  <a:gd name="T46" fmla="*/ 15 w 28"/>
                  <a:gd name="T47" fmla="*/ 10 h 23"/>
                  <a:gd name="T48" fmla="*/ 12 w 28"/>
                  <a:gd name="T49" fmla="*/ 10 h 23"/>
                  <a:gd name="T50" fmla="*/ 13 w 28"/>
                  <a:gd name="T51" fmla="*/ 9 h 23"/>
                  <a:gd name="T52" fmla="*/ 14 w 28"/>
                  <a:gd name="T53" fmla="*/ 8 h 23"/>
                  <a:gd name="T54" fmla="*/ 21 w 28"/>
                  <a:gd name="T55" fmla="*/ 7 h 23"/>
                  <a:gd name="T56" fmla="*/ 13 w 28"/>
                  <a:gd name="T57" fmla="*/ 9 h 23"/>
                  <a:gd name="T58" fmla="*/ 22 w 28"/>
                  <a:gd name="T59" fmla="*/ 5 h 23"/>
                  <a:gd name="T60" fmla="*/ 23 w 28"/>
                  <a:gd name="T61" fmla="*/ 5 h 23"/>
                  <a:gd name="T62" fmla="*/ 23 w 28"/>
                  <a:gd name="T63" fmla="*/ 5 h 23"/>
                  <a:gd name="T64" fmla="*/ 23 w 28"/>
                  <a:gd name="T65" fmla="*/ 5 h 23"/>
                  <a:gd name="T66" fmla="*/ 22 w 28"/>
                  <a:gd name="T67" fmla="*/ 5 h 23"/>
                  <a:gd name="T68" fmla="*/ 24 w 28"/>
                  <a:gd name="T69" fmla="*/ 0 h 23"/>
                  <a:gd name="T70" fmla="*/ 23 w 28"/>
                  <a:gd name="T71" fmla="*/ 1 h 23"/>
                  <a:gd name="T72" fmla="*/ 13 w 28"/>
                  <a:gd name="T73" fmla="*/ 3 h 23"/>
                  <a:gd name="T74" fmla="*/ 7 w 28"/>
                  <a:gd name="T75" fmla="*/ 11 h 23"/>
                  <a:gd name="T76" fmla="*/ 6 w 28"/>
                  <a:gd name="T77" fmla="*/ 23 h 23"/>
                  <a:gd name="T78" fmla="*/ 8 w 28"/>
                  <a:gd name="T79" fmla="*/ 23 h 23"/>
                  <a:gd name="T80" fmla="*/ 20 w 28"/>
                  <a:gd name="T81" fmla="*/ 16 h 23"/>
                  <a:gd name="T82" fmla="*/ 28 w 28"/>
                  <a:gd name="T83" fmla="*/ 2 h 23"/>
                  <a:gd name="T84" fmla="*/ 26 w 28"/>
                  <a:gd name="T85" fmla="*/ 1 h 23"/>
                  <a:gd name="T86" fmla="*/ 24 w 28"/>
                  <a:gd name="T87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8" h="23">
                    <a:moveTo>
                      <a:pt x="8" y="20"/>
                    </a:moveTo>
                    <a:cubicBezTo>
                      <a:pt x="6" y="20"/>
                      <a:pt x="7" y="18"/>
                      <a:pt x="8" y="15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10" y="16"/>
                      <a:pt x="12" y="16"/>
                      <a:pt x="14" y="16"/>
                    </a:cubicBezTo>
                    <a:cubicBezTo>
                      <a:pt x="13" y="17"/>
                      <a:pt x="13" y="17"/>
                      <a:pt x="12" y="18"/>
                    </a:cubicBezTo>
                    <a:cubicBezTo>
                      <a:pt x="11" y="18"/>
                      <a:pt x="9" y="19"/>
                      <a:pt x="8" y="20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8" y="20"/>
                      <a:pt x="8" y="20"/>
                      <a:pt x="8" y="20"/>
                    </a:cubicBezTo>
                    <a:moveTo>
                      <a:pt x="12" y="11"/>
                    </a:moveTo>
                    <a:cubicBezTo>
                      <a:pt x="14" y="11"/>
                      <a:pt x="16" y="11"/>
                      <a:pt x="17" y="11"/>
                    </a:cubicBezTo>
                    <a:cubicBezTo>
                      <a:pt x="15" y="13"/>
                      <a:pt x="12" y="13"/>
                      <a:pt x="9" y="14"/>
                    </a:cubicBezTo>
                    <a:cubicBezTo>
                      <a:pt x="10" y="13"/>
                      <a:pt x="10" y="12"/>
                      <a:pt x="11" y="11"/>
                    </a:cubicBezTo>
                    <a:cubicBezTo>
                      <a:pt x="11" y="11"/>
                      <a:pt x="12" y="11"/>
                      <a:pt x="12" y="11"/>
                    </a:cubicBezTo>
                    <a:moveTo>
                      <a:pt x="12" y="10"/>
                    </a:moveTo>
                    <a:cubicBezTo>
                      <a:pt x="12" y="10"/>
                      <a:pt x="12" y="10"/>
                      <a:pt x="12" y="10"/>
                    </a:cubicBezTo>
                    <a:cubicBezTo>
                      <a:pt x="12" y="10"/>
                      <a:pt x="12" y="10"/>
                      <a:pt x="12" y="10"/>
                    </a:cubicBezTo>
                    <a:cubicBezTo>
                      <a:pt x="15" y="9"/>
                      <a:pt x="19" y="9"/>
                      <a:pt x="22" y="7"/>
                    </a:cubicBezTo>
                    <a:cubicBezTo>
                      <a:pt x="21" y="9"/>
                      <a:pt x="19" y="10"/>
                      <a:pt x="18" y="12"/>
                    </a:cubicBezTo>
                    <a:cubicBezTo>
                      <a:pt x="17" y="13"/>
                      <a:pt x="16" y="14"/>
                      <a:pt x="15" y="15"/>
                    </a:cubicBezTo>
                    <a:cubicBezTo>
                      <a:pt x="13" y="15"/>
                      <a:pt x="11" y="15"/>
                      <a:pt x="10" y="15"/>
                    </a:cubicBezTo>
                    <a:cubicBezTo>
                      <a:pt x="13" y="14"/>
                      <a:pt x="17" y="13"/>
                      <a:pt x="19" y="11"/>
                    </a:cubicBezTo>
                    <a:cubicBezTo>
                      <a:pt x="19" y="10"/>
                      <a:pt x="19" y="10"/>
                      <a:pt x="19" y="10"/>
                    </a:cubicBezTo>
                    <a:cubicBezTo>
                      <a:pt x="18" y="10"/>
                      <a:pt x="18" y="10"/>
                      <a:pt x="18" y="10"/>
                    </a:cubicBezTo>
                    <a:cubicBezTo>
                      <a:pt x="17" y="10"/>
                      <a:pt x="16" y="10"/>
                      <a:pt x="15" y="10"/>
                    </a:cubicBezTo>
                    <a:cubicBezTo>
                      <a:pt x="14" y="10"/>
                      <a:pt x="13" y="10"/>
                      <a:pt x="12" y="10"/>
                    </a:cubicBezTo>
                    <a:moveTo>
                      <a:pt x="13" y="9"/>
                    </a:moveTo>
                    <a:cubicBezTo>
                      <a:pt x="13" y="8"/>
                      <a:pt x="14" y="8"/>
                      <a:pt x="14" y="8"/>
                    </a:cubicBezTo>
                    <a:cubicBezTo>
                      <a:pt x="16" y="7"/>
                      <a:pt x="18" y="7"/>
                      <a:pt x="21" y="7"/>
                    </a:cubicBezTo>
                    <a:cubicBezTo>
                      <a:pt x="18" y="8"/>
                      <a:pt x="16" y="8"/>
                      <a:pt x="13" y="9"/>
                    </a:cubicBezTo>
                    <a:moveTo>
                      <a:pt x="22" y="5"/>
                    </a:moveTo>
                    <a:cubicBezTo>
                      <a:pt x="22" y="5"/>
                      <a:pt x="23" y="5"/>
                      <a:pt x="23" y="5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2" y="5"/>
                      <a:pt x="22" y="5"/>
                      <a:pt x="22" y="5"/>
                    </a:cubicBezTo>
                    <a:moveTo>
                      <a:pt x="24" y="0"/>
                    </a:moveTo>
                    <a:cubicBezTo>
                      <a:pt x="24" y="0"/>
                      <a:pt x="24" y="0"/>
                      <a:pt x="23" y="1"/>
                    </a:cubicBezTo>
                    <a:cubicBezTo>
                      <a:pt x="20" y="3"/>
                      <a:pt x="16" y="2"/>
                      <a:pt x="13" y="3"/>
                    </a:cubicBezTo>
                    <a:cubicBezTo>
                      <a:pt x="10" y="5"/>
                      <a:pt x="9" y="8"/>
                      <a:pt x="7" y="11"/>
                    </a:cubicBezTo>
                    <a:cubicBezTo>
                      <a:pt x="4" y="14"/>
                      <a:pt x="0" y="21"/>
                      <a:pt x="6" y="23"/>
                    </a:cubicBezTo>
                    <a:cubicBezTo>
                      <a:pt x="7" y="23"/>
                      <a:pt x="7" y="23"/>
                      <a:pt x="8" y="23"/>
                    </a:cubicBezTo>
                    <a:cubicBezTo>
                      <a:pt x="12" y="23"/>
                      <a:pt x="17" y="18"/>
                      <a:pt x="20" y="16"/>
                    </a:cubicBezTo>
                    <a:cubicBezTo>
                      <a:pt x="23" y="12"/>
                      <a:pt x="27" y="7"/>
                      <a:pt x="28" y="2"/>
                    </a:cubicBezTo>
                    <a:cubicBezTo>
                      <a:pt x="28" y="1"/>
                      <a:pt x="27" y="1"/>
                      <a:pt x="26" y="1"/>
                    </a:cubicBezTo>
                    <a:cubicBezTo>
                      <a:pt x="25" y="0"/>
                      <a:pt x="25" y="0"/>
                      <a:pt x="2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9" name="Freeform 31"/>
              <p:cNvSpPr>
                <a:spLocks noEditPoints="1"/>
              </p:cNvSpPr>
              <p:nvPr/>
            </p:nvSpPr>
            <p:spPr bwMode="auto">
              <a:xfrm>
                <a:off x="4800600" y="566738"/>
                <a:ext cx="1266825" cy="1492250"/>
              </a:xfrm>
              <a:custGeom>
                <a:avLst/>
                <a:gdLst>
                  <a:gd name="T0" fmla="*/ 217 w 299"/>
                  <a:gd name="T1" fmla="*/ 334 h 352"/>
                  <a:gd name="T2" fmla="*/ 217 w 299"/>
                  <a:gd name="T3" fmla="*/ 327 h 352"/>
                  <a:gd name="T4" fmla="*/ 161 w 299"/>
                  <a:gd name="T5" fmla="*/ 341 h 352"/>
                  <a:gd name="T6" fmla="*/ 125 w 299"/>
                  <a:gd name="T7" fmla="*/ 347 h 352"/>
                  <a:gd name="T8" fmla="*/ 149 w 299"/>
                  <a:gd name="T9" fmla="*/ 330 h 352"/>
                  <a:gd name="T10" fmla="*/ 92 w 299"/>
                  <a:gd name="T11" fmla="*/ 334 h 352"/>
                  <a:gd name="T12" fmla="*/ 104 w 299"/>
                  <a:gd name="T13" fmla="*/ 314 h 352"/>
                  <a:gd name="T14" fmla="*/ 130 w 299"/>
                  <a:gd name="T15" fmla="*/ 301 h 352"/>
                  <a:gd name="T16" fmla="*/ 131 w 299"/>
                  <a:gd name="T17" fmla="*/ 294 h 352"/>
                  <a:gd name="T18" fmla="*/ 136 w 299"/>
                  <a:gd name="T19" fmla="*/ 280 h 352"/>
                  <a:gd name="T20" fmla="*/ 184 w 299"/>
                  <a:gd name="T21" fmla="*/ 198 h 352"/>
                  <a:gd name="T22" fmla="*/ 130 w 299"/>
                  <a:gd name="T23" fmla="*/ 205 h 352"/>
                  <a:gd name="T24" fmla="*/ 162 w 299"/>
                  <a:gd name="T25" fmla="*/ 198 h 352"/>
                  <a:gd name="T26" fmla="*/ 18 w 299"/>
                  <a:gd name="T27" fmla="*/ 169 h 352"/>
                  <a:gd name="T28" fmla="*/ 141 w 299"/>
                  <a:gd name="T29" fmla="*/ 166 h 352"/>
                  <a:gd name="T30" fmla="*/ 21 w 299"/>
                  <a:gd name="T31" fmla="*/ 159 h 352"/>
                  <a:gd name="T32" fmla="*/ 227 w 299"/>
                  <a:gd name="T33" fmla="*/ 153 h 352"/>
                  <a:gd name="T34" fmla="*/ 134 w 299"/>
                  <a:gd name="T35" fmla="*/ 184 h 352"/>
                  <a:gd name="T36" fmla="*/ 188 w 299"/>
                  <a:gd name="T37" fmla="*/ 148 h 352"/>
                  <a:gd name="T38" fmla="*/ 14 w 299"/>
                  <a:gd name="T39" fmla="*/ 152 h 352"/>
                  <a:gd name="T40" fmla="*/ 37 w 299"/>
                  <a:gd name="T41" fmla="*/ 135 h 352"/>
                  <a:gd name="T42" fmla="*/ 208 w 299"/>
                  <a:gd name="T43" fmla="*/ 136 h 352"/>
                  <a:gd name="T44" fmla="*/ 15 w 299"/>
                  <a:gd name="T45" fmla="*/ 142 h 352"/>
                  <a:gd name="T46" fmla="*/ 219 w 299"/>
                  <a:gd name="T47" fmla="*/ 132 h 352"/>
                  <a:gd name="T48" fmla="*/ 216 w 299"/>
                  <a:gd name="T49" fmla="*/ 123 h 352"/>
                  <a:gd name="T50" fmla="*/ 243 w 299"/>
                  <a:gd name="T51" fmla="*/ 120 h 352"/>
                  <a:gd name="T52" fmla="*/ 259 w 299"/>
                  <a:gd name="T53" fmla="*/ 121 h 352"/>
                  <a:gd name="T54" fmla="*/ 227 w 299"/>
                  <a:gd name="T55" fmla="*/ 122 h 352"/>
                  <a:gd name="T56" fmla="*/ 256 w 299"/>
                  <a:gd name="T57" fmla="*/ 117 h 352"/>
                  <a:gd name="T58" fmla="*/ 269 w 299"/>
                  <a:gd name="T59" fmla="*/ 118 h 352"/>
                  <a:gd name="T60" fmla="*/ 233 w 299"/>
                  <a:gd name="T61" fmla="*/ 110 h 352"/>
                  <a:gd name="T62" fmla="*/ 214 w 299"/>
                  <a:gd name="T63" fmla="*/ 112 h 352"/>
                  <a:gd name="T64" fmla="*/ 41 w 299"/>
                  <a:gd name="T65" fmla="*/ 110 h 352"/>
                  <a:gd name="T66" fmla="*/ 209 w 299"/>
                  <a:gd name="T67" fmla="*/ 103 h 352"/>
                  <a:gd name="T68" fmla="*/ 248 w 299"/>
                  <a:gd name="T69" fmla="*/ 103 h 352"/>
                  <a:gd name="T70" fmla="*/ 175 w 299"/>
                  <a:gd name="T71" fmla="*/ 112 h 352"/>
                  <a:gd name="T72" fmla="*/ 236 w 299"/>
                  <a:gd name="T73" fmla="*/ 101 h 352"/>
                  <a:gd name="T74" fmla="*/ 241 w 299"/>
                  <a:gd name="T75" fmla="*/ 95 h 352"/>
                  <a:gd name="T76" fmla="*/ 132 w 299"/>
                  <a:gd name="T77" fmla="*/ 112 h 352"/>
                  <a:gd name="T78" fmla="*/ 203 w 299"/>
                  <a:gd name="T79" fmla="*/ 83 h 352"/>
                  <a:gd name="T80" fmla="*/ 116 w 299"/>
                  <a:gd name="T81" fmla="*/ 109 h 352"/>
                  <a:gd name="T82" fmla="*/ 219 w 299"/>
                  <a:gd name="T83" fmla="*/ 97 h 352"/>
                  <a:gd name="T84" fmla="*/ 220 w 299"/>
                  <a:gd name="T85" fmla="*/ 76 h 352"/>
                  <a:gd name="T86" fmla="*/ 30 w 299"/>
                  <a:gd name="T87" fmla="*/ 77 h 352"/>
                  <a:gd name="T88" fmla="*/ 219 w 299"/>
                  <a:gd name="T89" fmla="*/ 74 h 352"/>
                  <a:gd name="T90" fmla="*/ 215 w 299"/>
                  <a:gd name="T91" fmla="*/ 71 h 352"/>
                  <a:gd name="T92" fmla="*/ 250 w 299"/>
                  <a:gd name="T93" fmla="*/ 67 h 352"/>
                  <a:gd name="T94" fmla="*/ 230 w 299"/>
                  <a:gd name="T95" fmla="*/ 69 h 352"/>
                  <a:gd name="T96" fmla="*/ 169 w 299"/>
                  <a:gd name="T97" fmla="*/ 61 h 352"/>
                  <a:gd name="T98" fmla="*/ 114 w 299"/>
                  <a:gd name="T99" fmla="*/ 73 h 352"/>
                  <a:gd name="T100" fmla="*/ 156 w 299"/>
                  <a:gd name="T101" fmla="*/ 52 h 352"/>
                  <a:gd name="T102" fmla="*/ 224 w 299"/>
                  <a:gd name="T103" fmla="*/ 47 h 352"/>
                  <a:gd name="T104" fmla="*/ 232 w 299"/>
                  <a:gd name="T105" fmla="*/ 47 h 352"/>
                  <a:gd name="T106" fmla="*/ 208 w 299"/>
                  <a:gd name="T107" fmla="*/ 47 h 352"/>
                  <a:gd name="T108" fmla="*/ 210 w 299"/>
                  <a:gd name="T109" fmla="*/ 48 h 352"/>
                  <a:gd name="T110" fmla="*/ 184 w 299"/>
                  <a:gd name="T111" fmla="*/ 41 h 352"/>
                  <a:gd name="T112" fmla="*/ 175 w 299"/>
                  <a:gd name="T113" fmla="*/ 32 h 352"/>
                  <a:gd name="T114" fmla="*/ 217 w 299"/>
                  <a:gd name="T115" fmla="*/ 36 h 352"/>
                  <a:gd name="T116" fmla="*/ 201 w 299"/>
                  <a:gd name="T117" fmla="*/ 29 h 352"/>
                  <a:gd name="T118" fmla="*/ 158 w 299"/>
                  <a:gd name="T119" fmla="*/ 35 h 352"/>
                  <a:gd name="T120" fmla="*/ 138 w 299"/>
                  <a:gd name="T121" fmla="*/ 161 h 352"/>
                  <a:gd name="T122" fmla="*/ 271 w 299"/>
                  <a:gd name="T123" fmla="*/ 149 h 352"/>
                  <a:gd name="T124" fmla="*/ 187 w 299"/>
                  <a:gd name="T125" fmla="*/ 17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299" h="352">
                    <a:moveTo>
                      <a:pt x="147" y="300"/>
                    </a:moveTo>
                    <a:cubicBezTo>
                      <a:pt x="147" y="300"/>
                      <a:pt x="147" y="300"/>
                      <a:pt x="147" y="300"/>
                    </a:cubicBezTo>
                    <a:cubicBezTo>
                      <a:pt x="147" y="300"/>
                      <a:pt x="147" y="300"/>
                      <a:pt x="147" y="300"/>
                    </a:cubicBezTo>
                    <a:cubicBezTo>
                      <a:pt x="147" y="300"/>
                      <a:pt x="147" y="300"/>
                      <a:pt x="147" y="300"/>
                    </a:cubicBezTo>
                    <a:moveTo>
                      <a:pt x="217" y="343"/>
                    </a:moveTo>
                    <a:cubicBezTo>
                      <a:pt x="221" y="342"/>
                      <a:pt x="225" y="340"/>
                      <a:pt x="229" y="339"/>
                    </a:cubicBezTo>
                    <a:cubicBezTo>
                      <a:pt x="227" y="341"/>
                      <a:pt x="222" y="342"/>
                      <a:pt x="217" y="343"/>
                    </a:cubicBezTo>
                    <a:moveTo>
                      <a:pt x="181" y="347"/>
                    </a:moveTo>
                    <a:cubicBezTo>
                      <a:pt x="189" y="345"/>
                      <a:pt x="196" y="341"/>
                      <a:pt x="204" y="338"/>
                    </a:cubicBezTo>
                    <a:cubicBezTo>
                      <a:pt x="206" y="338"/>
                      <a:pt x="208" y="337"/>
                      <a:pt x="211" y="336"/>
                    </a:cubicBezTo>
                    <a:cubicBezTo>
                      <a:pt x="205" y="339"/>
                      <a:pt x="199" y="342"/>
                      <a:pt x="193" y="346"/>
                    </a:cubicBezTo>
                    <a:cubicBezTo>
                      <a:pt x="193" y="346"/>
                      <a:pt x="192" y="346"/>
                      <a:pt x="192" y="346"/>
                    </a:cubicBezTo>
                    <a:cubicBezTo>
                      <a:pt x="192" y="346"/>
                      <a:pt x="192" y="346"/>
                      <a:pt x="192" y="346"/>
                    </a:cubicBezTo>
                    <a:cubicBezTo>
                      <a:pt x="188" y="347"/>
                      <a:pt x="185" y="347"/>
                      <a:pt x="181" y="347"/>
                    </a:cubicBezTo>
                    <a:moveTo>
                      <a:pt x="195" y="346"/>
                    </a:moveTo>
                    <a:cubicBezTo>
                      <a:pt x="204" y="342"/>
                      <a:pt x="213" y="340"/>
                      <a:pt x="222" y="337"/>
                    </a:cubicBezTo>
                    <a:cubicBezTo>
                      <a:pt x="223" y="336"/>
                      <a:pt x="225" y="336"/>
                      <a:pt x="227" y="335"/>
                    </a:cubicBezTo>
                    <a:cubicBezTo>
                      <a:pt x="226" y="335"/>
                      <a:pt x="226" y="336"/>
                      <a:pt x="226" y="336"/>
                    </a:cubicBezTo>
                    <a:cubicBezTo>
                      <a:pt x="225" y="337"/>
                      <a:pt x="224" y="337"/>
                      <a:pt x="223" y="338"/>
                    </a:cubicBezTo>
                    <a:cubicBezTo>
                      <a:pt x="219" y="340"/>
                      <a:pt x="214" y="342"/>
                      <a:pt x="210" y="344"/>
                    </a:cubicBezTo>
                    <a:cubicBezTo>
                      <a:pt x="210" y="344"/>
                      <a:pt x="210" y="344"/>
                      <a:pt x="210" y="344"/>
                    </a:cubicBezTo>
                    <a:cubicBezTo>
                      <a:pt x="205" y="345"/>
                      <a:pt x="200" y="346"/>
                      <a:pt x="195" y="346"/>
                    </a:cubicBezTo>
                    <a:moveTo>
                      <a:pt x="214" y="343"/>
                    </a:moveTo>
                    <a:cubicBezTo>
                      <a:pt x="219" y="341"/>
                      <a:pt x="225" y="338"/>
                      <a:pt x="229" y="335"/>
                    </a:cubicBezTo>
                    <a:cubicBezTo>
                      <a:pt x="230" y="335"/>
                      <a:pt x="230" y="335"/>
                      <a:pt x="230" y="335"/>
                    </a:cubicBezTo>
                    <a:cubicBezTo>
                      <a:pt x="230" y="336"/>
                      <a:pt x="230" y="337"/>
                      <a:pt x="230" y="338"/>
                    </a:cubicBezTo>
                    <a:cubicBezTo>
                      <a:pt x="229" y="338"/>
                      <a:pt x="229" y="338"/>
                      <a:pt x="229" y="338"/>
                    </a:cubicBezTo>
                    <a:cubicBezTo>
                      <a:pt x="226" y="339"/>
                      <a:pt x="223" y="340"/>
                      <a:pt x="220" y="341"/>
                    </a:cubicBezTo>
                    <a:cubicBezTo>
                      <a:pt x="218" y="342"/>
                      <a:pt x="216" y="343"/>
                      <a:pt x="214" y="343"/>
                    </a:cubicBezTo>
                    <a:cubicBezTo>
                      <a:pt x="214" y="343"/>
                      <a:pt x="214" y="343"/>
                      <a:pt x="214" y="343"/>
                    </a:cubicBezTo>
                    <a:moveTo>
                      <a:pt x="197" y="344"/>
                    </a:moveTo>
                    <a:cubicBezTo>
                      <a:pt x="202" y="341"/>
                      <a:pt x="207" y="339"/>
                      <a:pt x="212" y="337"/>
                    </a:cubicBezTo>
                    <a:cubicBezTo>
                      <a:pt x="214" y="336"/>
                      <a:pt x="216" y="335"/>
                      <a:pt x="217" y="334"/>
                    </a:cubicBezTo>
                    <a:cubicBezTo>
                      <a:pt x="220" y="333"/>
                      <a:pt x="222" y="332"/>
                      <a:pt x="224" y="330"/>
                    </a:cubicBezTo>
                    <a:cubicBezTo>
                      <a:pt x="224" y="330"/>
                      <a:pt x="224" y="330"/>
                      <a:pt x="224" y="330"/>
                    </a:cubicBezTo>
                    <a:cubicBezTo>
                      <a:pt x="226" y="331"/>
                      <a:pt x="227" y="332"/>
                      <a:pt x="228" y="334"/>
                    </a:cubicBezTo>
                    <a:cubicBezTo>
                      <a:pt x="222" y="336"/>
                      <a:pt x="216" y="338"/>
                      <a:pt x="209" y="340"/>
                    </a:cubicBezTo>
                    <a:cubicBezTo>
                      <a:pt x="206" y="341"/>
                      <a:pt x="203" y="342"/>
                      <a:pt x="200" y="343"/>
                    </a:cubicBezTo>
                    <a:cubicBezTo>
                      <a:pt x="199" y="343"/>
                      <a:pt x="198" y="344"/>
                      <a:pt x="197" y="344"/>
                    </a:cubicBezTo>
                    <a:moveTo>
                      <a:pt x="113" y="347"/>
                    </a:moveTo>
                    <a:cubicBezTo>
                      <a:pt x="125" y="340"/>
                      <a:pt x="140" y="337"/>
                      <a:pt x="153" y="333"/>
                    </a:cubicBezTo>
                    <a:cubicBezTo>
                      <a:pt x="158" y="331"/>
                      <a:pt x="163" y="329"/>
                      <a:pt x="168" y="327"/>
                    </a:cubicBezTo>
                    <a:cubicBezTo>
                      <a:pt x="165" y="329"/>
                      <a:pt x="162" y="330"/>
                      <a:pt x="158" y="331"/>
                    </a:cubicBezTo>
                    <a:cubicBezTo>
                      <a:pt x="151" y="334"/>
                      <a:pt x="143" y="337"/>
                      <a:pt x="135" y="339"/>
                    </a:cubicBezTo>
                    <a:cubicBezTo>
                      <a:pt x="128" y="341"/>
                      <a:pt x="120" y="343"/>
                      <a:pt x="113" y="347"/>
                    </a:cubicBezTo>
                    <a:cubicBezTo>
                      <a:pt x="113" y="347"/>
                      <a:pt x="113" y="347"/>
                      <a:pt x="113" y="347"/>
                    </a:cubicBezTo>
                    <a:moveTo>
                      <a:pt x="151" y="348"/>
                    </a:moveTo>
                    <a:cubicBezTo>
                      <a:pt x="149" y="348"/>
                      <a:pt x="146" y="348"/>
                      <a:pt x="144" y="348"/>
                    </a:cubicBezTo>
                    <a:cubicBezTo>
                      <a:pt x="154" y="344"/>
                      <a:pt x="165" y="341"/>
                      <a:pt x="175" y="338"/>
                    </a:cubicBezTo>
                    <a:cubicBezTo>
                      <a:pt x="186" y="335"/>
                      <a:pt x="196" y="331"/>
                      <a:pt x="206" y="327"/>
                    </a:cubicBezTo>
                    <a:cubicBezTo>
                      <a:pt x="205" y="328"/>
                      <a:pt x="204" y="328"/>
                      <a:pt x="203" y="329"/>
                    </a:cubicBezTo>
                    <a:cubicBezTo>
                      <a:pt x="196" y="332"/>
                      <a:pt x="190" y="334"/>
                      <a:pt x="183" y="337"/>
                    </a:cubicBezTo>
                    <a:cubicBezTo>
                      <a:pt x="175" y="340"/>
                      <a:pt x="166" y="343"/>
                      <a:pt x="158" y="348"/>
                    </a:cubicBezTo>
                    <a:cubicBezTo>
                      <a:pt x="155" y="348"/>
                      <a:pt x="153" y="348"/>
                      <a:pt x="151" y="348"/>
                    </a:cubicBezTo>
                    <a:moveTo>
                      <a:pt x="163" y="348"/>
                    </a:moveTo>
                    <a:cubicBezTo>
                      <a:pt x="171" y="346"/>
                      <a:pt x="179" y="343"/>
                      <a:pt x="186" y="340"/>
                    </a:cubicBezTo>
                    <a:cubicBezTo>
                      <a:pt x="195" y="337"/>
                      <a:pt x="203" y="334"/>
                      <a:pt x="212" y="330"/>
                    </a:cubicBezTo>
                    <a:cubicBezTo>
                      <a:pt x="213" y="329"/>
                      <a:pt x="215" y="328"/>
                      <a:pt x="217" y="327"/>
                    </a:cubicBezTo>
                    <a:cubicBezTo>
                      <a:pt x="215" y="328"/>
                      <a:pt x="213" y="329"/>
                      <a:pt x="211" y="331"/>
                    </a:cubicBezTo>
                    <a:cubicBezTo>
                      <a:pt x="207" y="333"/>
                      <a:pt x="202" y="335"/>
                      <a:pt x="197" y="336"/>
                    </a:cubicBezTo>
                    <a:cubicBezTo>
                      <a:pt x="190" y="339"/>
                      <a:pt x="183" y="342"/>
                      <a:pt x="176" y="347"/>
                    </a:cubicBezTo>
                    <a:cubicBezTo>
                      <a:pt x="176" y="347"/>
                      <a:pt x="175" y="347"/>
                      <a:pt x="174" y="347"/>
                    </a:cubicBezTo>
                    <a:cubicBezTo>
                      <a:pt x="170" y="347"/>
                      <a:pt x="167" y="348"/>
                      <a:pt x="163" y="348"/>
                    </a:cubicBezTo>
                    <a:moveTo>
                      <a:pt x="217" y="327"/>
                    </a:moveTo>
                    <a:cubicBezTo>
                      <a:pt x="217" y="327"/>
                      <a:pt x="217" y="327"/>
                      <a:pt x="217" y="327"/>
                    </a:cubicBezTo>
                    <a:cubicBezTo>
                      <a:pt x="217" y="327"/>
                      <a:pt x="217" y="327"/>
                      <a:pt x="217" y="327"/>
                    </a:cubicBezTo>
                    <a:moveTo>
                      <a:pt x="178" y="347"/>
                    </a:moveTo>
                    <a:cubicBezTo>
                      <a:pt x="180" y="347"/>
                      <a:pt x="181" y="345"/>
                      <a:pt x="182" y="344"/>
                    </a:cubicBezTo>
                    <a:cubicBezTo>
                      <a:pt x="194" y="337"/>
                      <a:pt x="208" y="335"/>
                      <a:pt x="219" y="327"/>
                    </a:cubicBezTo>
                    <a:cubicBezTo>
                      <a:pt x="221" y="328"/>
                      <a:pt x="222" y="328"/>
                      <a:pt x="224" y="330"/>
                    </a:cubicBezTo>
                    <a:cubicBezTo>
                      <a:pt x="224" y="330"/>
                      <a:pt x="224" y="330"/>
                      <a:pt x="224" y="330"/>
                    </a:cubicBezTo>
                    <a:cubicBezTo>
                      <a:pt x="221" y="331"/>
                      <a:pt x="218" y="333"/>
                      <a:pt x="215" y="334"/>
                    </a:cubicBezTo>
                    <a:cubicBezTo>
                      <a:pt x="214" y="334"/>
                      <a:pt x="214" y="334"/>
                      <a:pt x="214" y="334"/>
                    </a:cubicBezTo>
                    <a:cubicBezTo>
                      <a:pt x="208" y="337"/>
                      <a:pt x="201" y="338"/>
                      <a:pt x="195" y="341"/>
                    </a:cubicBezTo>
                    <a:cubicBezTo>
                      <a:pt x="192" y="342"/>
                      <a:pt x="188" y="344"/>
                      <a:pt x="185" y="345"/>
                    </a:cubicBezTo>
                    <a:cubicBezTo>
                      <a:pt x="183" y="346"/>
                      <a:pt x="181" y="346"/>
                      <a:pt x="178" y="347"/>
                    </a:cubicBezTo>
                    <a:moveTo>
                      <a:pt x="141" y="348"/>
                    </a:moveTo>
                    <a:cubicBezTo>
                      <a:pt x="137" y="348"/>
                      <a:pt x="133" y="348"/>
                      <a:pt x="129" y="347"/>
                    </a:cubicBezTo>
                    <a:cubicBezTo>
                      <a:pt x="131" y="347"/>
                      <a:pt x="134" y="346"/>
                      <a:pt x="136" y="345"/>
                    </a:cubicBezTo>
                    <a:cubicBezTo>
                      <a:pt x="143" y="342"/>
                      <a:pt x="150" y="340"/>
                      <a:pt x="157" y="338"/>
                    </a:cubicBezTo>
                    <a:cubicBezTo>
                      <a:pt x="169" y="335"/>
                      <a:pt x="181" y="331"/>
                      <a:pt x="193" y="326"/>
                    </a:cubicBezTo>
                    <a:cubicBezTo>
                      <a:pt x="189" y="328"/>
                      <a:pt x="186" y="330"/>
                      <a:pt x="182" y="332"/>
                    </a:cubicBezTo>
                    <a:cubicBezTo>
                      <a:pt x="169" y="338"/>
                      <a:pt x="155" y="343"/>
                      <a:pt x="141" y="348"/>
                    </a:cubicBezTo>
                    <a:moveTo>
                      <a:pt x="63" y="336"/>
                    </a:moveTo>
                    <a:cubicBezTo>
                      <a:pt x="65" y="336"/>
                      <a:pt x="66" y="335"/>
                      <a:pt x="67" y="335"/>
                    </a:cubicBezTo>
                    <a:cubicBezTo>
                      <a:pt x="71" y="333"/>
                      <a:pt x="75" y="331"/>
                      <a:pt x="79" y="330"/>
                    </a:cubicBezTo>
                    <a:cubicBezTo>
                      <a:pt x="84" y="328"/>
                      <a:pt x="90" y="326"/>
                      <a:pt x="95" y="324"/>
                    </a:cubicBezTo>
                    <a:cubicBezTo>
                      <a:pt x="85" y="328"/>
                      <a:pt x="74" y="333"/>
                      <a:pt x="63" y="336"/>
                    </a:cubicBezTo>
                    <a:moveTo>
                      <a:pt x="159" y="348"/>
                    </a:moveTo>
                    <a:cubicBezTo>
                      <a:pt x="160" y="348"/>
                      <a:pt x="160" y="347"/>
                      <a:pt x="161" y="347"/>
                    </a:cubicBezTo>
                    <a:cubicBezTo>
                      <a:pt x="164" y="345"/>
                      <a:pt x="167" y="344"/>
                      <a:pt x="170" y="343"/>
                    </a:cubicBezTo>
                    <a:cubicBezTo>
                      <a:pt x="175" y="341"/>
                      <a:pt x="179" y="339"/>
                      <a:pt x="184" y="338"/>
                    </a:cubicBezTo>
                    <a:cubicBezTo>
                      <a:pt x="194" y="334"/>
                      <a:pt x="204" y="329"/>
                      <a:pt x="214" y="325"/>
                    </a:cubicBezTo>
                    <a:cubicBezTo>
                      <a:pt x="214" y="324"/>
                      <a:pt x="214" y="324"/>
                      <a:pt x="214" y="324"/>
                    </a:cubicBezTo>
                    <a:cubicBezTo>
                      <a:pt x="215" y="325"/>
                      <a:pt x="217" y="325"/>
                      <a:pt x="218" y="326"/>
                    </a:cubicBezTo>
                    <a:cubicBezTo>
                      <a:pt x="199" y="334"/>
                      <a:pt x="181" y="343"/>
                      <a:pt x="161" y="347"/>
                    </a:cubicBezTo>
                    <a:cubicBezTo>
                      <a:pt x="160" y="347"/>
                      <a:pt x="160" y="348"/>
                      <a:pt x="159" y="348"/>
                    </a:cubicBezTo>
                    <a:cubicBezTo>
                      <a:pt x="159" y="348"/>
                      <a:pt x="159" y="348"/>
                      <a:pt x="159" y="348"/>
                    </a:cubicBezTo>
                    <a:moveTo>
                      <a:pt x="161" y="341"/>
                    </a:moveTo>
                    <a:cubicBezTo>
                      <a:pt x="167" y="339"/>
                      <a:pt x="173" y="337"/>
                      <a:pt x="179" y="334"/>
                    </a:cubicBezTo>
                    <a:cubicBezTo>
                      <a:pt x="184" y="332"/>
                      <a:pt x="190" y="328"/>
                      <a:pt x="195" y="326"/>
                    </a:cubicBezTo>
                    <a:cubicBezTo>
                      <a:pt x="199" y="325"/>
                      <a:pt x="203" y="324"/>
                      <a:pt x="207" y="322"/>
                    </a:cubicBezTo>
                    <a:cubicBezTo>
                      <a:pt x="209" y="322"/>
                      <a:pt x="211" y="323"/>
                      <a:pt x="213" y="324"/>
                    </a:cubicBezTo>
                    <a:cubicBezTo>
                      <a:pt x="201" y="327"/>
                      <a:pt x="189" y="333"/>
                      <a:pt x="177" y="336"/>
                    </a:cubicBezTo>
                    <a:cubicBezTo>
                      <a:pt x="172" y="338"/>
                      <a:pt x="166" y="340"/>
                      <a:pt x="161" y="341"/>
                    </a:cubicBezTo>
                    <a:moveTo>
                      <a:pt x="81" y="344"/>
                    </a:moveTo>
                    <a:cubicBezTo>
                      <a:pt x="78" y="343"/>
                      <a:pt x="76" y="343"/>
                      <a:pt x="73" y="343"/>
                    </a:cubicBezTo>
                    <a:cubicBezTo>
                      <a:pt x="91" y="339"/>
                      <a:pt x="109" y="332"/>
                      <a:pt x="126" y="327"/>
                    </a:cubicBezTo>
                    <a:cubicBezTo>
                      <a:pt x="135" y="324"/>
                      <a:pt x="143" y="321"/>
                      <a:pt x="152" y="319"/>
                    </a:cubicBezTo>
                    <a:cubicBezTo>
                      <a:pt x="144" y="322"/>
                      <a:pt x="135" y="325"/>
                      <a:pt x="127" y="328"/>
                    </a:cubicBezTo>
                    <a:cubicBezTo>
                      <a:pt x="112" y="333"/>
                      <a:pt x="96" y="338"/>
                      <a:pt x="81" y="344"/>
                    </a:cubicBezTo>
                    <a:cubicBezTo>
                      <a:pt x="81" y="344"/>
                      <a:pt x="81" y="344"/>
                      <a:pt x="81" y="344"/>
                    </a:cubicBezTo>
                    <a:moveTo>
                      <a:pt x="121" y="347"/>
                    </a:moveTo>
                    <a:cubicBezTo>
                      <a:pt x="119" y="347"/>
                      <a:pt x="117" y="347"/>
                      <a:pt x="114" y="347"/>
                    </a:cubicBezTo>
                    <a:cubicBezTo>
                      <a:pt x="128" y="342"/>
                      <a:pt x="142" y="338"/>
                      <a:pt x="156" y="333"/>
                    </a:cubicBezTo>
                    <a:cubicBezTo>
                      <a:pt x="169" y="329"/>
                      <a:pt x="182" y="322"/>
                      <a:pt x="196" y="319"/>
                    </a:cubicBezTo>
                    <a:cubicBezTo>
                      <a:pt x="194" y="319"/>
                      <a:pt x="191" y="321"/>
                      <a:pt x="188" y="322"/>
                    </a:cubicBezTo>
                    <a:cubicBezTo>
                      <a:pt x="184" y="324"/>
                      <a:pt x="180" y="326"/>
                      <a:pt x="176" y="327"/>
                    </a:cubicBezTo>
                    <a:cubicBezTo>
                      <a:pt x="169" y="330"/>
                      <a:pt x="162" y="332"/>
                      <a:pt x="155" y="334"/>
                    </a:cubicBezTo>
                    <a:cubicBezTo>
                      <a:pt x="144" y="338"/>
                      <a:pt x="131" y="340"/>
                      <a:pt x="121" y="347"/>
                    </a:cubicBezTo>
                    <a:moveTo>
                      <a:pt x="125" y="347"/>
                    </a:moveTo>
                    <a:cubicBezTo>
                      <a:pt x="124" y="347"/>
                      <a:pt x="124" y="347"/>
                      <a:pt x="123" y="347"/>
                    </a:cubicBezTo>
                    <a:cubicBezTo>
                      <a:pt x="125" y="346"/>
                      <a:pt x="128" y="344"/>
                      <a:pt x="129" y="344"/>
                    </a:cubicBezTo>
                    <a:cubicBezTo>
                      <a:pt x="132" y="342"/>
                      <a:pt x="136" y="341"/>
                      <a:pt x="139" y="340"/>
                    </a:cubicBezTo>
                    <a:cubicBezTo>
                      <a:pt x="145" y="338"/>
                      <a:pt x="151" y="336"/>
                      <a:pt x="157" y="335"/>
                    </a:cubicBezTo>
                    <a:cubicBezTo>
                      <a:pt x="171" y="330"/>
                      <a:pt x="185" y="326"/>
                      <a:pt x="198" y="319"/>
                    </a:cubicBezTo>
                    <a:cubicBezTo>
                      <a:pt x="198" y="319"/>
                      <a:pt x="198" y="319"/>
                      <a:pt x="198" y="319"/>
                    </a:cubicBezTo>
                    <a:cubicBezTo>
                      <a:pt x="199" y="319"/>
                      <a:pt x="201" y="319"/>
                      <a:pt x="202" y="320"/>
                    </a:cubicBezTo>
                    <a:cubicBezTo>
                      <a:pt x="203" y="320"/>
                      <a:pt x="204" y="321"/>
                      <a:pt x="205" y="321"/>
                    </a:cubicBezTo>
                    <a:cubicBezTo>
                      <a:pt x="192" y="326"/>
                      <a:pt x="179" y="331"/>
                      <a:pt x="165" y="335"/>
                    </a:cubicBezTo>
                    <a:cubicBezTo>
                      <a:pt x="158" y="337"/>
                      <a:pt x="151" y="339"/>
                      <a:pt x="144" y="341"/>
                    </a:cubicBezTo>
                    <a:cubicBezTo>
                      <a:pt x="137" y="343"/>
                      <a:pt x="131" y="346"/>
                      <a:pt x="125" y="347"/>
                    </a:cubicBezTo>
                    <a:moveTo>
                      <a:pt x="111" y="346"/>
                    </a:moveTo>
                    <a:cubicBezTo>
                      <a:pt x="108" y="346"/>
                      <a:pt x="104" y="346"/>
                      <a:pt x="100" y="346"/>
                    </a:cubicBezTo>
                    <a:cubicBezTo>
                      <a:pt x="106" y="345"/>
                      <a:pt x="111" y="343"/>
                      <a:pt x="117" y="341"/>
                    </a:cubicBezTo>
                    <a:cubicBezTo>
                      <a:pt x="124" y="338"/>
                      <a:pt x="132" y="337"/>
                      <a:pt x="140" y="334"/>
                    </a:cubicBezTo>
                    <a:cubicBezTo>
                      <a:pt x="156" y="329"/>
                      <a:pt x="171" y="323"/>
                      <a:pt x="187" y="319"/>
                    </a:cubicBezTo>
                    <a:cubicBezTo>
                      <a:pt x="189" y="319"/>
                      <a:pt x="190" y="318"/>
                      <a:pt x="192" y="318"/>
                    </a:cubicBezTo>
                    <a:cubicBezTo>
                      <a:pt x="192" y="318"/>
                      <a:pt x="192" y="318"/>
                      <a:pt x="192" y="318"/>
                    </a:cubicBezTo>
                    <a:cubicBezTo>
                      <a:pt x="192" y="318"/>
                      <a:pt x="187" y="319"/>
                      <a:pt x="186" y="320"/>
                    </a:cubicBezTo>
                    <a:cubicBezTo>
                      <a:pt x="182" y="321"/>
                      <a:pt x="178" y="323"/>
                      <a:pt x="174" y="324"/>
                    </a:cubicBezTo>
                    <a:cubicBezTo>
                      <a:pt x="166" y="327"/>
                      <a:pt x="158" y="330"/>
                      <a:pt x="151" y="333"/>
                    </a:cubicBezTo>
                    <a:cubicBezTo>
                      <a:pt x="138" y="337"/>
                      <a:pt x="124" y="340"/>
                      <a:pt x="111" y="346"/>
                    </a:cubicBezTo>
                    <a:moveTo>
                      <a:pt x="97" y="345"/>
                    </a:moveTo>
                    <a:cubicBezTo>
                      <a:pt x="97" y="345"/>
                      <a:pt x="96" y="345"/>
                      <a:pt x="95" y="345"/>
                    </a:cubicBezTo>
                    <a:cubicBezTo>
                      <a:pt x="92" y="345"/>
                      <a:pt x="88" y="345"/>
                      <a:pt x="85" y="344"/>
                    </a:cubicBezTo>
                    <a:cubicBezTo>
                      <a:pt x="99" y="342"/>
                      <a:pt x="113" y="337"/>
                      <a:pt x="127" y="332"/>
                    </a:cubicBezTo>
                    <a:cubicBezTo>
                      <a:pt x="143" y="327"/>
                      <a:pt x="159" y="322"/>
                      <a:pt x="175" y="318"/>
                    </a:cubicBezTo>
                    <a:cubicBezTo>
                      <a:pt x="173" y="318"/>
                      <a:pt x="170" y="319"/>
                      <a:pt x="168" y="320"/>
                    </a:cubicBezTo>
                    <a:cubicBezTo>
                      <a:pt x="160" y="323"/>
                      <a:pt x="151" y="327"/>
                      <a:pt x="143" y="330"/>
                    </a:cubicBezTo>
                    <a:cubicBezTo>
                      <a:pt x="128" y="336"/>
                      <a:pt x="112" y="338"/>
                      <a:pt x="98" y="345"/>
                    </a:cubicBezTo>
                    <a:cubicBezTo>
                      <a:pt x="97" y="345"/>
                      <a:pt x="97" y="345"/>
                      <a:pt x="97" y="345"/>
                    </a:cubicBezTo>
                    <a:moveTo>
                      <a:pt x="189" y="320"/>
                    </a:moveTo>
                    <a:cubicBezTo>
                      <a:pt x="191" y="319"/>
                      <a:pt x="192" y="318"/>
                      <a:pt x="194" y="317"/>
                    </a:cubicBezTo>
                    <a:cubicBezTo>
                      <a:pt x="194" y="317"/>
                      <a:pt x="194" y="317"/>
                      <a:pt x="194" y="317"/>
                    </a:cubicBezTo>
                    <a:cubicBezTo>
                      <a:pt x="195" y="317"/>
                      <a:pt x="196" y="318"/>
                      <a:pt x="197" y="318"/>
                    </a:cubicBezTo>
                    <a:cubicBezTo>
                      <a:pt x="194" y="318"/>
                      <a:pt x="191" y="319"/>
                      <a:pt x="189" y="320"/>
                    </a:cubicBezTo>
                    <a:moveTo>
                      <a:pt x="102" y="344"/>
                    </a:moveTo>
                    <a:cubicBezTo>
                      <a:pt x="101" y="344"/>
                      <a:pt x="107" y="342"/>
                      <a:pt x="108" y="342"/>
                    </a:cubicBezTo>
                    <a:cubicBezTo>
                      <a:pt x="111" y="341"/>
                      <a:pt x="115" y="340"/>
                      <a:pt x="118" y="339"/>
                    </a:cubicBezTo>
                    <a:cubicBezTo>
                      <a:pt x="126" y="337"/>
                      <a:pt x="133" y="335"/>
                      <a:pt x="141" y="332"/>
                    </a:cubicBezTo>
                    <a:cubicBezTo>
                      <a:pt x="156" y="326"/>
                      <a:pt x="170" y="320"/>
                      <a:pt x="186" y="315"/>
                    </a:cubicBezTo>
                    <a:cubicBezTo>
                      <a:pt x="186" y="315"/>
                      <a:pt x="186" y="315"/>
                      <a:pt x="186" y="315"/>
                    </a:cubicBezTo>
                    <a:cubicBezTo>
                      <a:pt x="188" y="315"/>
                      <a:pt x="190" y="316"/>
                      <a:pt x="193" y="317"/>
                    </a:cubicBezTo>
                    <a:cubicBezTo>
                      <a:pt x="178" y="320"/>
                      <a:pt x="163" y="325"/>
                      <a:pt x="149" y="330"/>
                    </a:cubicBezTo>
                    <a:cubicBezTo>
                      <a:pt x="141" y="333"/>
                      <a:pt x="134" y="335"/>
                      <a:pt x="127" y="337"/>
                    </a:cubicBezTo>
                    <a:cubicBezTo>
                      <a:pt x="119" y="339"/>
                      <a:pt x="112" y="342"/>
                      <a:pt x="104" y="344"/>
                    </a:cubicBezTo>
                    <a:cubicBezTo>
                      <a:pt x="103" y="344"/>
                      <a:pt x="102" y="344"/>
                      <a:pt x="102" y="344"/>
                    </a:cubicBezTo>
                    <a:moveTo>
                      <a:pt x="63" y="340"/>
                    </a:moveTo>
                    <a:cubicBezTo>
                      <a:pt x="62" y="340"/>
                      <a:pt x="62" y="339"/>
                      <a:pt x="61" y="339"/>
                    </a:cubicBezTo>
                    <a:cubicBezTo>
                      <a:pt x="60" y="339"/>
                      <a:pt x="60" y="338"/>
                      <a:pt x="60" y="338"/>
                    </a:cubicBezTo>
                    <a:cubicBezTo>
                      <a:pt x="75" y="334"/>
                      <a:pt x="89" y="327"/>
                      <a:pt x="104" y="322"/>
                    </a:cubicBezTo>
                    <a:cubicBezTo>
                      <a:pt x="112" y="320"/>
                      <a:pt x="120" y="318"/>
                      <a:pt x="128" y="316"/>
                    </a:cubicBezTo>
                    <a:cubicBezTo>
                      <a:pt x="131" y="315"/>
                      <a:pt x="135" y="314"/>
                      <a:pt x="139" y="313"/>
                    </a:cubicBezTo>
                    <a:cubicBezTo>
                      <a:pt x="140" y="313"/>
                      <a:pt x="141" y="313"/>
                      <a:pt x="142" y="312"/>
                    </a:cubicBezTo>
                    <a:cubicBezTo>
                      <a:pt x="129" y="318"/>
                      <a:pt x="115" y="322"/>
                      <a:pt x="102" y="327"/>
                    </a:cubicBezTo>
                    <a:cubicBezTo>
                      <a:pt x="97" y="328"/>
                      <a:pt x="93" y="329"/>
                      <a:pt x="89" y="331"/>
                    </a:cubicBezTo>
                    <a:cubicBezTo>
                      <a:pt x="80" y="334"/>
                      <a:pt x="72" y="337"/>
                      <a:pt x="63" y="340"/>
                    </a:cubicBezTo>
                    <a:moveTo>
                      <a:pt x="83" y="344"/>
                    </a:moveTo>
                    <a:cubicBezTo>
                      <a:pt x="85" y="343"/>
                      <a:pt x="88" y="342"/>
                      <a:pt x="90" y="341"/>
                    </a:cubicBezTo>
                    <a:cubicBezTo>
                      <a:pt x="94" y="340"/>
                      <a:pt x="98" y="339"/>
                      <a:pt x="102" y="337"/>
                    </a:cubicBezTo>
                    <a:cubicBezTo>
                      <a:pt x="111" y="335"/>
                      <a:pt x="119" y="332"/>
                      <a:pt x="128" y="329"/>
                    </a:cubicBezTo>
                    <a:cubicBezTo>
                      <a:pt x="135" y="326"/>
                      <a:pt x="143" y="323"/>
                      <a:pt x="151" y="321"/>
                    </a:cubicBezTo>
                    <a:cubicBezTo>
                      <a:pt x="154" y="320"/>
                      <a:pt x="157" y="319"/>
                      <a:pt x="160" y="318"/>
                    </a:cubicBezTo>
                    <a:cubicBezTo>
                      <a:pt x="165" y="316"/>
                      <a:pt x="170" y="315"/>
                      <a:pt x="174" y="312"/>
                    </a:cubicBezTo>
                    <a:cubicBezTo>
                      <a:pt x="177" y="313"/>
                      <a:pt x="181" y="314"/>
                      <a:pt x="184" y="314"/>
                    </a:cubicBezTo>
                    <a:cubicBezTo>
                      <a:pt x="168" y="318"/>
                      <a:pt x="153" y="323"/>
                      <a:pt x="137" y="328"/>
                    </a:cubicBezTo>
                    <a:cubicBezTo>
                      <a:pt x="121" y="333"/>
                      <a:pt x="105" y="340"/>
                      <a:pt x="88" y="343"/>
                    </a:cubicBezTo>
                    <a:cubicBezTo>
                      <a:pt x="86" y="343"/>
                      <a:pt x="85" y="343"/>
                      <a:pt x="83" y="344"/>
                    </a:cubicBezTo>
                    <a:moveTo>
                      <a:pt x="70" y="342"/>
                    </a:moveTo>
                    <a:cubicBezTo>
                      <a:pt x="69" y="342"/>
                      <a:pt x="66" y="341"/>
                      <a:pt x="65" y="341"/>
                    </a:cubicBezTo>
                    <a:cubicBezTo>
                      <a:pt x="74" y="337"/>
                      <a:pt x="84" y="333"/>
                      <a:pt x="94" y="330"/>
                    </a:cubicBezTo>
                    <a:cubicBezTo>
                      <a:pt x="102" y="328"/>
                      <a:pt x="109" y="326"/>
                      <a:pt x="117" y="324"/>
                    </a:cubicBezTo>
                    <a:cubicBezTo>
                      <a:pt x="124" y="322"/>
                      <a:pt x="132" y="319"/>
                      <a:pt x="140" y="317"/>
                    </a:cubicBezTo>
                    <a:cubicBezTo>
                      <a:pt x="143" y="316"/>
                      <a:pt x="146" y="315"/>
                      <a:pt x="150" y="313"/>
                    </a:cubicBezTo>
                    <a:cubicBezTo>
                      <a:pt x="151" y="313"/>
                      <a:pt x="152" y="313"/>
                      <a:pt x="153" y="312"/>
                    </a:cubicBezTo>
                    <a:cubicBezTo>
                      <a:pt x="141" y="318"/>
                      <a:pt x="127" y="321"/>
                      <a:pt x="114" y="326"/>
                    </a:cubicBezTo>
                    <a:cubicBezTo>
                      <a:pt x="107" y="328"/>
                      <a:pt x="100" y="332"/>
                      <a:pt x="92" y="334"/>
                    </a:cubicBezTo>
                    <a:cubicBezTo>
                      <a:pt x="85" y="336"/>
                      <a:pt x="77" y="339"/>
                      <a:pt x="70" y="342"/>
                    </a:cubicBezTo>
                    <a:moveTo>
                      <a:pt x="72" y="342"/>
                    </a:moveTo>
                    <a:cubicBezTo>
                      <a:pt x="79" y="341"/>
                      <a:pt x="87" y="337"/>
                      <a:pt x="94" y="334"/>
                    </a:cubicBezTo>
                    <a:cubicBezTo>
                      <a:pt x="102" y="332"/>
                      <a:pt x="110" y="328"/>
                      <a:pt x="118" y="325"/>
                    </a:cubicBezTo>
                    <a:cubicBezTo>
                      <a:pt x="132" y="321"/>
                      <a:pt x="147" y="317"/>
                      <a:pt x="160" y="309"/>
                    </a:cubicBezTo>
                    <a:cubicBezTo>
                      <a:pt x="164" y="310"/>
                      <a:pt x="168" y="311"/>
                      <a:pt x="172" y="312"/>
                    </a:cubicBezTo>
                    <a:cubicBezTo>
                      <a:pt x="168" y="314"/>
                      <a:pt x="163" y="315"/>
                      <a:pt x="158" y="317"/>
                    </a:cubicBezTo>
                    <a:cubicBezTo>
                      <a:pt x="155" y="318"/>
                      <a:pt x="152" y="318"/>
                      <a:pt x="149" y="319"/>
                    </a:cubicBezTo>
                    <a:cubicBezTo>
                      <a:pt x="141" y="321"/>
                      <a:pt x="132" y="324"/>
                      <a:pt x="124" y="326"/>
                    </a:cubicBezTo>
                    <a:cubicBezTo>
                      <a:pt x="107" y="332"/>
                      <a:pt x="90" y="338"/>
                      <a:pt x="72" y="342"/>
                    </a:cubicBezTo>
                    <a:moveTo>
                      <a:pt x="113" y="319"/>
                    </a:moveTo>
                    <a:cubicBezTo>
                      <a:pt x="121" y="316"/>
                      <a:pt x="129" y="313"/>
                      <a:pt x="137" y="309"/>
                    </a:cubicBezTo>
                    <a:cubicBezTo>
                      <a:pt x="140" y="310"/>
                      <a:pt x="143" y="310"/>
                      <a:pt x="146" y="310"/>
                    </a:cubicBezTo>
                    <a:cubicBezTo>
                      <a:pt x="135" y="314"/>
                      <a:pt x="124" y="316"/>
                      <a:pt x="113" y="319"/>
                    </a:cubicBezTo>
                    <a:moveTo>
                      <a:pt x="71" y="328"/>
                    </a:moveTo>
                    <a:cubicBezTo>
                      <a:pt x="84" y="323"/>
                      <a:pt x="98" y="320"/>
                      <a:pt x="111" y="316"/>
                    </a:cubicBezTo>
                    <a:cubicBezTo>
                      <a:pt x="118" y="314"/>
                      <a:pt x="124" y="312"/>
                      <a:pt x="130" y="310"/>
                    </a:cubicBezTo>
                    <a:cubicBezTo>
                      <a:pt x="131" y="310"/>
                      <a:pt x="132" y="309"/>
                      <a:pt x="133" y="309"/>
                    </a:cubicBezTo>
                    <a:cubicBezTo>
                      <a:pt x="134" y="309"/>
                      <a:pt x="134" y="309"/>
                      <a:pt x="135" y="309"/>
                    </a:cubicBezTo>
                    <a:cubicBezTo>
                      <a:pt x="133" y="310"/>
                      <a:pt x="132" y="311"/>
                      <a:pt x="131" y="311"/>
                    </a:cubicBezTo>
                    <a:cubicBezTo>
                      <a:pt x="108" y="321"/>
                      <a:pt x="83" y="326"/>
                      <a:pt x="61" y="336"/>
                    </a:cubicBezTo>
                    <a:cubicBezTo>
                      <a:pt x="63" y="334"/>
                      <a:pt x="68" y="329"/>
                      <a:pt x="69" y="329"/>
                    </a:cubicBezTo>
                    <a:cubicBezTo>
                      <a:pt x="70" y="328"/>
                      <a:pt x="70" y="328"/>
                      <a:pt x="71" y="328"/>
                    </a:cubicBezTo>
                    <a:cubicBezTo>
                      <a:pt x="71" y="328"/>
                      <a:pt x="71" y="328"/>
                      <a:pt x="71" y="328"/>
                    </a:cubicBezTo>
                    <a:moveTo>
                      <a:pt x="115" y="323"/>
                    </a:moveTo>
                    <a:cubicBezTo>
                      <a:pt x="126" y="320"/>
                      <a:pt x="137" y="315"/>
                      <a:pt x="148" y="310"/>
                    </a:cubicBezTo>
                    <a:cubicBezTo>
                      <a:pt x="148" y="310"/>
                      <a:pt x="149" y="310"/>
                      <a:pt x="149" y="310"/>
                    </a:cubicBezTo>
                    <a:cubicBezTo>
                      <a:pt x="151" y="310"/>
                      <a:pt x="154" y="310"/>
                      <a:pt x="156" y="309"/>
                    </a:cubicBezTo>
                    <a:cubicBezTo>
                      <a:pt x="157" y="309"/>
                      <a:pt x="157" y="309"/>
                      <a:pt x="157" y="309"/>
                    </a:cubicBezTo>
                    <a:cubicBezTo>
                      <a:pt x="158" y="309"/>
                      <a:pt x="158" y="309"/>
                      <a:pt x="158" y="309"/>
                    </a:cubicBezTo>
                    <a:cubicBezTo>
                      <a:pt x="144" y="315"/>
                      <a:pt x="129" y="319"/>
                      <a:pt x="115" y="323"/>
                    </a:cubicBezTo>
                    <a:moveTo>
                      <a:pt x="72" y="327"/>
                    </a:moveTo>
                    <a:cubicBezTo>
                      <a:pt x="82" y="320"/>
                      <a:pt x="93" y="317"/>
                      <a:pt x="104" y="314"/>
                    </a:cubicBezTo>
                    <a:cubicBezTo>
                      <a:pt x="112" y="312"/>
                      <a:pt x="121" y="311"/>
                      <a:pt x="129" y="309"/>
                    </a:cubicBezTo>
                    <a:cubicBezTo>
                      <a:pt x="130" y="309"/>
                      <a:pt x="130" y="309"/>
                      <a:pt x="130" y="309"/>
                    </a:cubicBezTo>
                    <a:cubicBezTo>
                      <a:pt x="122" y="311"/>
                      <a:pt x="115" y="314"/>
                      <a:pt x="107" y="316"/>
                    </a:cubicBezTo>
                    <a:cubicBezTo>
                      <a:pt x="95" y="319"/>
                      <a:pt x="84" y="322"/>
                      <a:pt x="72" y="327"/>
                    </a:cubicBezTo>
                    <a:moveTo>
                      <a:pt x="148" y="305"/>
                    </a:moveTo>
                    <a:cubicBezTo>
                      <a:pt x="150" y="304"/>
                      <a:pt x="153" y="303"/>
                      <a:pt x="155" y="302"/>
                    </a:cubicBezTo>
                    <a:cubicBezTo>
                      <a:pt x="155" y="303"/>
                      <a:pt x="154" y="305"/>
                      <a:pt x="154" y="306"/>
                    </a:cubicBezTo>
                    <a:cubicBezTo>
                      <a:pt x="153" y="306"/>
                      <a:pt x="153" y="306"/>
                      <a:pt x="153" y="306"/>
                    </a:cubicBezTo>
                    <a:cubicBezTo>
                      <a:pt x="153" y="306"/>
                      <a:pt x="153" y="305"/>
                      <a:pt x="153" y="305"/>
                    </a:cubicBezTo>
                    <a:cubicBezTo>
                      <a:pt x="153" y="305"/>
                      <a:pt x="153" y="305"/>
                      <a:pt x="153" y="305"/>
                    </a:cubicBezTo>
                    <a:cubicBezTo>
                      <a:pt x="153" y="305"/>
                      <a:pt x="153" y="305"/>
                      <a:pt x="153" y="305"/>
                    </a:cubicBezTo>
                    <a:cubicBezTo>
                      <a:pt x="152" y="305"/>
                      <a:pt x="152" y="305"/>
                      <a:pt x="151" y="305"/>
                    </a:cubicBezTo>
                    <a:cubicBezTo>
                      <a:pt x="150" y="305"/>
                      <a:pt x="149" y="305"/>
                      <a:pt x="149" y="305"/>
                    </a:cubicBezTo>
                    <a:cubicBezTo>
                      <a:pt x="149" y="305"/>
                      <a:pt x="148" y="305"/>
                      <a:pt x="148" y="305"/>
                    </a:cubicBezTo>
                    <a:moveTo>
                      <a:pt x="146" y="306"/>
                    </a:moveTo>
                    <a:cubicBezTo>
                      <a:pt x="142" y="306"/>
                      <a:pt x="138" y="306"/>
                      <a:pt x="135" y="306"/>
                    </a:cubicBezTo>
                    <a:cubicBezTo>
                      <a:pt x="138" y="305"/>
                      <a:pt x="141" y="304"/>
                      <a:pt x="143" y="304"/>
                    </a:cubicBezTo>
                    <a:cubicBezTo>
                      <a:pt x="147" y="303"/>
                      <a:pt x="150" y="302"/>
                      <a:pt x="153" y="302"/>
                    </a:cubicBezTo>
                    <a:cubicBezTo>
                      <a:pt x="151" y="302"/>
                      <a:pt x="148" y="304"/>
                      <a:pt x="146" y="305"/>
                    </a:cubicBezTo>
                    <a:cubicBezTo>
                      <a:pt x="146" y="306"/>
                      <a:pt x="146" y="306"/>
                      <a:pt x="146" y="306"/>
                    </a:cubicBezTo>
                    <a:moveTo>
                      <a:pt x="131" y="305"/>
                    </a:moveTo>
                    <a:cubicBezTo>
                      <a:pt x="131" y="304"/>
                      <a:pt x="131" y="304"/>
                      <a:pt x="131" y="304"/>
                    </a:cubicBezTo>
                    <a:cubicBezTo>
                      <a:pt x="131" y="304"/>
                      <a:pt x="131" y="304"/>
                      <a:pt x="130" y="303"/>
                    </a:cubicBezTo>
                    <a:cubicBezTo>
                      <a:pt x="137" y="303"/>
                      <a:pt x="143" y="300"/>
                      <a:pt x="150" y="299"/>
                    </a:cubicBezTo>
                    <a:cubicBezTo>
                      <a:pt x="151" y="299"/>
                      <a:pt x="151" y="298"/>
                      <a:pt x="151" y="298"/>
                    </a:cubicBezTo>
                    <a:cubicBezTo>
                      <a:pt x="152" y="298"/>
                      <a:pt x="151" y="299"/>
                      <a:pt x="150" y="299"/>
                    </a:cubicBezTo>
                    <a:cubicBezTo>
                      <a:pt x="148" y="300"/>
                      <a:pt x="147" y="300"/>
                      <a:pt x="147" y="300"/>
                    </a:cubicBezTo>
                    <a:cubicBezTo>
                      <a:pt x="145" y="301"/>
                      <a:pt x="143" y="301"/>
                      <a:pt x="141" y="302"/>
                    </a:cubicBezTo>
                    <a:cubicBezTo>
                      <a:pt x="137" y="303"/>
                      <a:pt x="134" y="304"/>
                      <a:pt x="131" y="305"/>
                    </a:cubicBezTo>
                    <a:moveTo>
                      <a:pt x="130" y="301"/>
                    </a:moveTo>
                    <a:cubicBezTo>
                      <a:pt x="130" y="301"/>
                      <a:pt x="130" y="300"/>
                      <a:pt x="130" y="299"/>
                    </a:cubicBezTo>
                    <a:cubicBezTo>
                      <a:pt x="133" y="299"/>
                      <a:pt x="137" y="299"/>
                      <a:pt x="140" y="298"/>
                    </a:cubicBezTo>
                    <a:cubicBezTo>
                      <a:pt x="137" y="299"/>
                      <a:pt x="133" y="300"/>
                      <a:pt x="130" y="301"/>
                    </a:cubicBezTo>
                    <a:moveTo>
                      <a:pt x="130" y="302"/>
                    </a:moveTo>
                    <a:cubicBezTo>
                      <a:pt x="130" y="302"/>
                      <a:pt x="130" y="302"/>
                      <a:pt x="130" y="302"/>
                    </a:cubicBezTo>
                    <a:cubicBezTo>
                      <a:pt x="134" y="302"/>
                      <a:pt x="139" y="299"/>
                      <a:pt x="142" y="298"/>
                    </a:cubicBezTo>
                    <a:cubicBezTo>
                      <a:pt x="146" y="297"/>
                      <a:pt x="150" y="296"/>
                      <a:pt x="154" y="294"/>
                    </a:cubicBezTo>
                    <a:cubicBezTo>
                      <a:pt x="155" y="296"/>
                      <a:pt x="155" y="299"/>
                      <a:pt x="155" y="301"/>
                    </a:cubicBezTo>
                    <a:cubicBezTo>
                      <a:pt x="151" y="301"/>
                      <a:pt x="147" y="302"/>
                      <a:pt x="143" y="303"/>
                    </a:cubicBezTo>
                    <a:cubicBezTo>
                      <a:pt x="141" y="303"/>
                      <a:pt x="139" y="304"/>
                      <a:pt x="137" y="304"/>
                    </a:cubicBezTo>
                    <a:cubicBezTo>
                      <a:pt x="137" y="304"/>
                      <a:pt x="134" y="305"/>
                      <a:pt x="133" y="305"/>
                    </a:cubicBezTo>
                    <a:cubicBezTo>
                      <a:pt x="132" y="305"/>
                      <a:pt x="132" y="305"/>
                      <a:pt x="132" y="305"/>
                    </a:cubicBezTo>
                    <a:cubicBezTo>
                      <a:pt x="133" y="305"/>
                      <a:pt x="133" y="305"/>
                      <a:pt x="133" y="305"/>
                    </a:cubicBezTo>
                    <a:cubicBezTo>
                      <a:pt x="140" y="303"/>
                      <a:pt x="147" y="302"/>
                      <a:pt x="153" y="298"/>
                    </a:cubicBezTo>
                    <a:cubicBezTo>
                      <a:pt x="153" y="298"/>
                      <a:pt x="153" y="297"/>
                      <a:pt x="153" y="297"/>
                    </a:cubicBezTo>
                    <a:cubicBezTo>
                      <a:pt x="153" y="297"/>
                      <a:pt x="153" y="297"/>
                      <a:pt x="153" y="297"/>
                    </a:cubicBezTo>
                    <a:cubicBezTo>
                      <a:pt x="145" y="298"/>
                      <a:pt x="138" y="302"/>
                      <a:pt x="130" y="302"/>
                    </a:cubicBezTo>
                    <a:moveTo>
                      <a:pt x="130" y="297"/>
                    </a:moveTo>
                    <a:cubicBezTo>
                      <a:pt x="130" y="297"/>
                      <a:pt x="130" y="296"/>
                      <a:pt x="131" y="295"/>
                    </a:cubicBezTo>
                    <a:cubicBezTo>
                      <a:pt x="136" y="294"/>
                      <a:pt x="141" y="292"/>
                      <a:pt x="147" y="291"/>
                    </a:cubicBezTo>
                    <a:cubicBezTo>
                      <a:pt x="145" y="292"/>
                      <a:pt x="143" y="292"/>
                      <a:pt x="141" y="293"/>
                    </a:cubicBezTo>
                    <a:cubicBezTo>
                      <a:pt x="137" y="295"/>
                      <a:pt x="134" y="296"/>
                      <a:pt x="130" y="297"/>
                    </a:cubicBezTo>
                    <a:moveTo>
                      <a:pt x="130" y="299"/>
                    </a:moveTo>
                    <a:cubicBezTo>
                      <a:pt x="130" y="298"/>
                      <a:pt x="130" y="298"/>
                      <a:pt x="130" y="298"/>
                    </a:cubicBezTo>
                    <a:cubicBezTo>
                      <a:pt x="134" y="298"/>
                      <a:pt x="138" y="295"/>
                      <a:pt x="141" y="294"/>
                    </a:cubicBezTo>
                    <a:cubicBezTo>
                      <a:pt x="145" y="292"/>
                      <a:pt x="149" y="291"/>
                      <a:pt x="153" y="289"/>
                    </a:cubicBezTo>
                    <a:cubicBezTo>
                      <a:pt x="154" y="290"/>
                      <a:pt x="154" y="292"/>
                      <a:pt x="154" y="293"/>
                    </a:cubicBezTo>
                    <a:cubicBezTo>
                      <a:pt x="154" y="293"/>
                      <a:pt x="154" y="293"/>
                      <a:pt x="154" y="293"/>
                    </a:cubicBezTo>
                    <a:cubicBezTo>
                      <a:pt x="146" y="295"/>
                      <a:pt x="138" y="298"/>
                      <a:pt x="130" y="299"/>
                    </a:cubicBezTo>
                    <a:moveTo>
                      <a:pt x="131" y="294"/>
                    </a:moveTo>
                    <a:cubicBezTo>
                      <a:pt x="131" y="293"/>
                      <a:pt x="132" y="291"/>
                      <a:pt x="132" y="290"/>
                    </a:cubicBezTo>
                    <a:cubicBezTo>
                      <a:pt x="135" y="289"/>
                      <a:pt x="138" y="289"/>
                      <a:pt x="141" y="288"/>
                    </a:cubicBezTo>
                    <a:cubicBezTo>
                      <a:pt x="143" y="287"/>
                      <a:pt x="144" y="287"/>
                      <a:pt x="146" y="286"/>
                    </a:cubicBezTo>
                    <a:cubicBezTo>
                      <a:pt x="147" y="286"/>
                      <a:pt x="149" y="285"/>
                      <a:pt x="150" y="285"/>
                    </a:cubicBezTo>
                    <a:cubicBezTo>
                      <a:pt x="150" y="285"/>
                      <a:pt x="149" y="285"/>
                      <a:pt x="148" y="286"/>
                    </a:cubicBezTo>
                    <a:cubicBezTo>
                      <a:pt x="142" y="288"/>
                      <a:pt x="136" y="291"/>
                      <a:pt x="131" y="294"/>
                    </a:cubicBezTo>
                    <a:moveTo>
                      <a:pt x="132" y="294"/>
                    </a:moveTo>
                    <a:cubicBezTo>
                      <a:pt x="132" y="294"/>
                      <a:pt x="132" y="294"/>
                      <a:pt x="133" y="294"/>
                    </a:cubicBezTo>
                    <a:cubicBezTo>
                      <a:pt x="135" y="293"/>
                      <a:pt x="136" y="292"/>
                      <a:pt x="138" y="291"/>
                    </a:cubicBezTo>
                    <a:cubicBezTo>
                      <a:pt x="143" y="289"/>
                      <a:pt x="147" y="287"/>
                      <a:pt x="152" y="285"/>
                    </a:cubicBezTo>
                    <a:cubicBezTo>
                      <a:pt x="152" y="285"/>
                      <a:pt x="152" y="285"/>
                      <a:pt x="152" y="285"/>
                    </a:cubicBezTo>
                    <a:cubicBezTo>
                      <a:pt x="152" y="286"/>
                      <a:pt x="153" y="287"/>
                      <a:pt x="153" y="288"/>
                    </a:cubicBezTo>
                    <a:cubicBezTo>
                      <a:pt x="146" y="290"/>
                      <a:pt x="139" y="292"/>
                      <a:pt x="132" y="294"/>
                    </a:cubicBezTo>
                    <a:cubicBezTo>
                      <a:pt x="132" y="294"/>
                      <a:pt x="132" y="294"/>
                      <a:pt x="132" y="294"/>
                    </a:cubicBezTo>
                    <a:moveTo>
                      <a:pt x="133" y="288"/>
                    </a:moveTo>
                    <a:cubicBezTo>
                      <a:pt x="133" y="287"/>
                      <a:pt x="133" y="286"/>
                      <a:pt x="134" y="286"/>
                    </a:cubicBezTo>
                    <a:cubicBezTo>
                      <a:pt x="138" y="285"/>
                      <a:pt x="144" y="284"/>
                      <a:pt x="147" y="282"/>
                    </a:cubicBezTo>
                    <a:cubicBezTo>
                      <a:pt x="143" y="285"/>
                      <a:pt x="137" y="286"/>
                      <a:pt x="133" y="288"/>
                    </a:cubicBezTo>
                    <a:moveTo>
                      <a:pt x="135" y="283"/>
                    </a:moveTo>
                    <a:cubicBezTo>
                      <a:pt x="135" y="283"/>
                      <a:pt x="135" y="282"/>
                      <a:pt x="135" y="281"/>
                    </a:cubicBezTo>
                    <a:cubicBezTo>
                      <a:pt x="138" y="281"/>
                      <a:pt x="140" y="281"/>
                      <a:pt x="143" y="280"/>
                    </a:cubicBezTo>
                    <a:cubicBezTo>
                      <a:pt x="143" y="280"/>
                      <a:pt x="144" y="280"/>
                      <a:pt x="145" y="279"/>
                    </a:cubicBezTo>
                    <a:cubicBezTo>
                      <a:pt x="144" y="280"/>
                      <a:pt x="144" y="280"/>
                      <a:pt x="144" y="280"/>
                    </a:cubicBezTo>
                    <a:cubicBezTo>
                      <a:pt x="141" y="281"/>
                      <a:pt x="138" y="282"/>
                      <a:pt x="135" y="283"/>
                    </a:cubicBezTo>
                    <a:moveTo>
                      <a:pt x="134" y="285"/>
                    </a:moveTo>
                    <a:cubicBezTo>
                      <a:pt x="134" y="284"/>
                      <a:pt x="134" y="284"/>
                      <a:pt x="134" y="284"/>
                    </a:cubicBezTo>
                    <a:cubicBezTo>
                      <a:pt x="139" y="282"/>
                      <a:pt x="145" y="281"/>
                      <a:pt x="149" y="278"/>
                    </a:cubicBezTo>
                    <a:cubicBezTo>
                      <a:pt x="150" y="278"/>
                      <a:pt x="150" y="278"/>
                      <a:pt x="150" y="278"/>
                    </a:cubicBezTo>
                    <a:cubicBezTo>
                      <a:pt x="150" y="278"/>
                      <a:pt x="150" y="278"/>
                      <a:pt x="150" y="278"/>
                    </a:cubicBezTo>
                    <a:cubicBezTo>
                      <a:pt x="150" y="280"/>
                      <a:pt x="151" y="282"/>
                      <a:pt x="152" y="284"/>
                    </a:cubicBezTo>
                    <a:cubicBezTo>
                      <a:pt x="152" y="284"/>
                      <a:pt x="152" y="284"/>
                      <a:pt x="152" y="284"/>
                    </a:cubicBezTo>
                    <a:cubicBezTo>
                      <a:pt x="145" y="285"/>
                      <a:pt x="139" y="287"/>
                      <a:pt x="133" y="289"/>
                    </a:cubicBezTo>
                    <a:cubicBezTo>
                      <a:pt x="135" y="288"/>
                      <a:pt x="139" y="286"/>
                      <a:pt x="141" y="285"/>
                    </a:cubicBezTo>
                    <a:cubicBezTo>
                      <a:pt x="144" y="284"/>
                      <a:pt x="147" y="283"/>
                      <a:pt x="149" y="282"/>
                    </a:cubicBezTo>
                    <a:cubicBezTo>
                      <a:pt x="150" y="282"/>
                      <a:pt x="150" y="281"/>
                      <a:pt x="149" y="281"/>
                    </a:cubicBezTo>
                    <a:cubicBezTo>
                      <a:pt x="149" y="281"/>
                      <a:pt x="149" y="281"/>
                      <a:pt x="149" y="281"/>
                    </a:cubicBezTo>
                    <a:cubicBezTo>
                      <a:pt x="146" y="282"/>
                      <a:pt x="144" y="282"/>
                      <a:pt x="141" y="283"/>
                    </a:cubicBezTo>
                    <a:cubicBezTo>
                      <a:pt x="139" y="283"/>
                      <a:pt x="136" y="284"/>
                      <a:pt x="134" y="285"/>
                    </a:cubicBezTo>
                    <a:moveTo>
                      <a:pt x="136" y="280"/>
                    </a:moveTo>
                    <a:cubicBezTo>
                      <a:pt x="136" y="280"/>
                      <a:pt x="136" y="279"/>
                      <a:pt x="136" y="278"/>
                    </a:cubicBezTo>
                    <a:cubicBezTo>
                      <a:pt x="137" y="278"/>
                      <a:pt x="137" y="278"/>
                      <a:pt x="138" y="278"/>
                    </a:cubicBezTo>
                    <a:cubicBezTo>
                      <a:pt x="140" y="278"/>
                      <a:pt x="142" y="278"/>
                      <a:pt x="145" y="278"/>
                    </a:cubicBezTo>
                    <a:cubicBezTo>
                      <a:pt x="146" y="278"/>
                      <a:pt x="147" y="278"/>
                      <a:pt x="148" y="278"/>
                    </a:cubicBezTo>
                    <a:cubicBezTo>
                      <a:pt x="144" y="279"/>
                      <a:pt x="140" y="280"/>
                      <a:pt x="136" y="280"/>
                    </a:cubicBezTo>
                    <a:moveTo>
                      <a:pt x="81" y="275"/>
                    </a:moveTo>
                    <a:cubicBezTo>
                      <a:pt x="81" y="275"/>
                      <a:pt x="80" y="275"/>
                      <a:pt x="79" y="274"/>
                    </a:cubicBezTo>
                    <a:cubicBezTo>
                      <a:pt x="77" y="271"/>
                      <a:pt x="83" y="264"/>
                      <a:pt x="84" y="262"/>
                    </a:cubicBezTo>
                    <a:cubicBezTo>
                      <a:pt x="86" y="260"/>
                      <a:pt x="88" y="257"/>
                      <a:pt x="89" y="254"/>
                    </a:cubicBezTo>
                    <a:cubicBezTo>
                      <a:pt x="91" y="255"/>
                      <a:pt x="92" y="255"/>
                      <a:pt x="94" y="256"/>
                    </a:cubicBezTo>
                    <a:cubicBezTo>
                      <a:pt x="92" y="261"/>
                      <a:pt x="86" y="275"/>
                      <a:pt x="81" y="275"/>
                    </a:cubicBezTo>
                    <a:moveTo>
                      <a:pt x="132" y="204"/>
                    </a:moveTo>
                    <a:cubicBezTo>
                      <a:pt x="133" y="203"/>
                      <a:pt x="133" y="203"/>
                      <a:pt x="133" y="203"/>
                    </a:cubicBezTo>
                    <a:cubicBezTo>
                      <a:pt x="132" y="204"/>
                      <a:pt x="132" y="204"/>
                      <a:pt x="132" y="204"/>
                    </a:cubicBezTo>
                    <a:moveTo>
                      <a:pt x="134" y="203"/>
                    </a:moveTo>
                    <a:cubicBezTo>
                      <a:pt x="135" y="202"/>
                      <a:pt x="135" y="202"/>
                      <a:pt x="135" y="202"/>
                    </a:cubicBezTo>
                    <a:cubicBezTo>
                      <a:pt x="134" y="203"/>
                      <a:pt x="134" y="203"/>
                      <a:pt x="134" y="203"/>
                    </a:cubicBezTo>
                    <a:moveTo>
                      <a:pt x="139" y="218"/>
                    </a:moveTo>
                    <a:cubicBezTo>
                      <a:pt x="138" y="218"/>
                      <a:pt x="138" y="217"/>
                      <a:pt x="141" y="216"/>
                    </a:cubicBezTo>
                    <a:cubicBezTo>
                      <a:pt x="144" y="215"/>
                      <a:pt x="147" y="214"/>
                      <a:pt x="150" y="212"/>
                    </a:cubicBezTo>
                    <a:cubicBezTo>
                      <a:pt x="157" y="209"/>
                      <a:pt x="164" y="206"/>
                      <a:pt x="172" y="203"/>
                    </a:cubicBezTo>
                    <a:cubicBezTo>
                      <a:pt x="173" y="203"/>
                      <a:pt x="175" y="202"/>
                      <a:pt x="176" y="202"/>
                    </a:cubicBezTo>
                    <a:cubicBezTo>
                      <a:pt x="172" y="204"/>
                      <a:pt x="167" y="207"/>
                      <a:pt x="163" y="210"/>
                    </a:cubicBezTo>
                    <a:cubicBezTo>
                      <a:pt x="162" y="210"/>
                      <a:pt x="162" y="210"/>
                      <a:pt x="162" y="210"/>
                    </a:cubicBezTo>
                    <a:cubicBezTo>
                      <a:pt x="157" y="211"/>
                      <a:pt x="151" y="213"/>
                      <a:pt x="146" y="215"/>
                    </a:cubicBezTo>
                    <a:cubicBezTo>
                      <a:pt x="144" y="216"/>
                      <a:pt x="143" y="217"/>
                      <a:pt x="142" y="217"/>
                    </a:cubicBezTo>
                    <a:cubicBezTo>
                      <a:pt x="141" y="217"/>
                      <a:pt x="140" y="218"/>
                      <a:pt x="139" y="218"/>
                    </a:cubicBezTo>
                    <a:moveTo>
                      <a:pt x="141" y="220"/>
                    </a:moveTo>
                    <a:cubicBezTo>
                      <a:pt x="140" y="220"/>
                      <a:pt x="139" y="220"/>
                      <a:pt x="138" y="220"/>
                    </a:cubicBezTo>
                    <a:cubicBezTo>
                      <a:pt x="135" y="220"/>
                      <a:pt x="133" y="218"/>
                      <a:pt x="132" y="216"/>
                    </a:cubicBezTo>
                    <a:cubicBezTo>
                      <a:pt x="141" y="215"/>
                      <a:pt x="149" y="211"/>
                      <a:pt x="158" y="207"/>
                    </a:cubicBezTo>
                    <a:cubicBezTo>
                      <a:pt x="163" y="205"/>
                      <a:pt x="168" y="203"/>
                      <a:pt x="174" y="201"/>
                    </a:cubicBezTo>
                    <a:cubicBezTo>
                      <a:pt x="177" y="200"/>
                      <a:pt x="181" y="199"/>
                      <a:pt x="184" y="198"/>
                    </a:cubicBezTo>
                    <a:cubicBezTo>
                      <a:pt x="183" y="199"/>
                      <a:pt x="182" y="199"/>
                      <a:pt x="182" y="199"/>
                    </a:cubicBezTo>
                    <a:cubicBezTo>
                      <a:pt x="179" y="200"/>
                      <a:pt x="176" y="201"/>
                      <a:pt x="174" y="202"/>
                    </a:cubicBezTo>
                    <a:cubicBezTo>
                      <a:pt x="168" y="204"/>
                      <a:pt x="163" y="206"/>
                      <a:pt x="157" y="208"/>
                    </a:cubicBezTo>
                    <a:cubicBezTo>
                      <a:pt x="153" y="210"/>
                      <a:pt x="149" y="212"/>
                      <a:pt x="146" y="213"/>
                    </a:cubicBezTo>
                    <a:cubicBezTo>
                      <a:pt x="142" y="215"/>
                      <a:pt x="139" y="216"/>
                      <a:pt x="136" y="218"/>
                    </a:cubicBezTo>
                    <a:cubicBezTo>
                      <a:pt x="136" y="219"/>
                      <a:pt x="136" y="219"/>
                      <a:pt x="136" y="219"/>
                    </a:cubicBezTo>
                    <a:cubicBezTo>
                      <a:pt x="137" y="219"/>
                      <a:pt x="137" y="219"/>
                      <a:pt x="138" y="219"/>
                    </a:cubicBezTo>
                    <a:cubicBezTo>
                      <a:pt x="140" y="219"/>
                      <a:pt x="141" y="218"/>
                      <a:pt x="143" y="218"/>
                    </a:cubicBezTo>
                    <a:cubicBezTo>
                      <a:pt x="148" y="216"/>
                      <a:pt x="152" y="214"/>
                      <a:pt x="157" y="212"/>
                    </a:cubicBezTo>
                    <a:cubicBezTo>
                      <a:pt x="156" y="212"/>
                      <a:pt x="156" y="212"/>
                      <a:pt x="156" y="212"/>
                    </a:cubicBezTo>
                    <a:cubicBezTo>
                      <a:pt x="156" y="212"/>
                      <a:pt x="157" y="212"/>
                      <a:pt x="158" y="212"/>
                    </a:cubicBezTo>
                    <a:cubicBezTo>
                      <a:pt x="159" y="211"/>
                      <a:pt x="160" y="211"/>
                      <a:pt x="160" y="211"/>
                    </a:cubicBezTo>
                    <a:cubicBezTo>
                      <a:pt x="161" y="211"/>
                      <a:pt x="160" y="211"/>
                      <a:pt x="160" y="211"/>
                    </a:cubicBezTo>
                    <a:cubicBezTo>
                      <a:pt x="158" y="213"/>
                      <a:pt x="155" y="213"/>
                      <a:pt x="153" y="214"/>
                    </a:cubicBezTo>
                    <a:cubicBezTo>
                      <a:pt x="150" y="215"/>
                      <a:pt x="147" y="216"/>
                      <a:pt x="146" y="218"/>
                    </a:cubicBezTo>
                    <a:cubicBezTo>
                      <a:pt x="145" y="219"/>
                      <a:pt x="145" y="219"/>
                      <a:pt x="146" y="219"/>
                    </a:cubicBezTo>
                    <a:cubicBezTo>
                      <a:pt x="147" y="219"/>
                      <a:pt x="147" y="219"/>
                      <a:pt x="147" y="219"/>
                    </a:cubicBezTo>
                    <a:cubicBezTo>
                      <a:pt x="147" y="219"/>
                      <a:pt x="147" y="218"/>
                      <a:pt x="147" y="218"/>
                    </a:cubicBezTo>
                    <a:cubicBezTo>
                      <a:pt x="152" y="216"/>
                      <a:pt x="152" y="216"/>
                      <a:pt x="152" y="216"/>
                    </a:cubicBezTo>
                    <a:cubicBezTo>
                      <a:pt x="153" y="215"/>
                      <a:pt x="155" y="215"/>
                      <a:pt x="156" y="214"/>
                    </a:cubicBezTo>
                    <a:cubicBezTo>
                      <a:pt x="157" y="214"/>
                      <a:pt x="158" y="213"/>
                      <a:pt x="159" y="213"/>
                    </a:cubicBezTo>
                    <a:cubicBezTo>
                      <a:pt x="154" y="217"/>
                      <a:pt x="147" y="220"/>
                      <a:pt x="141" y="220"/>
                    </a:cubicBezTo>
                    <a:moveTo>
                      <a:pt x="131" y="214"/>
                    </a:moveTo>
                    <a:cubicBezTo>
                      <a:pt x="131" y="213"/>
                      <a:pt x="131" y="212"/>
                      <a:pt x="130" y="211"/>
                    </a:cubicBezTo>
                    <a:cubicBezTo>
                      <a:pt x="135" y="209"/>
                      <a:pt x="140" y="207"/>
                      <a:pt x="144" y="205"/>
                    </a:cubicBezTo>
                    <a:cubicBezTo>
                      <a:pt x="151" y="202"/>
                      <a:pt x="158" y="201"/>
                      <a:pt x="164" y="199"/>
                    </a:cubicBezTo>
                    <a:cubicBezTo>
                      <a:pt x="170" y="197"/>
                      <a:pt x="175" y="195"/>
                      <a:pt x="180" y="193"/>
                    </a:cubicBezTo>
                    <a:cubicBezTo>
                      <a:pt x="179" y="194"/>
                      <a:pt x="178" y="194"/>
                      <a:pt x="177" y="194"/>
                    </a:cubicBezTo>
                    <a:cubicBezTo>
                      <a:pt x="171" y="197"/>
                      <a:pt x="165" y="199"/>
                      <a:pt x="159" y="201"/>
                    </a:cubicBezTo>
                    <a:cubicBezTo>
                      <a:pt x="153" y="204"/>
                      <a:pt x="147" y="207"/>
                      <a:pt x="141" y="210"/>
                    </a:cubicBezTo>
                    <a:cubicBezTo>
                      <a:pt x="138" y="211"/>
                      <a:pt x="134" y="212"/>
                      <a:pt x="131" y="214"/>
                    </a:cubicBezTo>
                    <a:moveTo>
                      <a:pt x="130" y="209"/>
                    </a:moveTo>
                    <a:cubicBezTo>
                      <a:pt x="130" y="208"/>
                      <a:pt x="130" y="206"/>
                      <a:pt x="130" y="205"/>
                    </a:cubicBezTo>
                    <a:cubicBezTo>
                      <a:pt x="142" y="201"/>
                      <a:pt x="154" y="196"/>
                      <a:pt x="166" y="192"/>
                    </a:cubicBezTo>
                    <a:cubicBezTo>
                      <a:pt x="169" y="191"/>
                      <a:pt x="172" y="190"/>
                      <a:pt x="175" y="189"/>
                    </a:cubicBezTo>
                    <a:cubicBezTo>
                      <a:pt x="170" y="191"/>
                      <a:pt x="165" y="193"/>
                      <a:pt x="160" y="195"/>
                    </a:cubicBezTo>
                    <a:cubicBezTo>
                      <a:pt x="152" y="198"/>
                      <a:pt x="145" y="201"/>
                      <a:pt x="138" y="204"/>
                    </a:cubicBezTo>
                    <a:cubicBezTo>
                      <a:pt x="135" y="205"/>
                      <a:pt x="132" y="207"/>
                      <a:pt x="130" y="209"/>
                    </a:cubicBezTo>
                    <a:moveTo>
                      <a:pt x="135" y="215"/>
                    </a:moveTo>
                    <a:cubicBezTo>
                      <a:pt x="134" y="215"/>
                      <a:pt x="134" y="214"/>
                      <a:pt x="133" y="214"/>
                    </a:cubicBezTo>
                    <a:cubicBezTo>
                      <a:pt x="134" y="214"/>
                      <a:pt x="135" y="213"/>
                      <a:pt x="137" y="213"/>
                    </a:cubicBezTo>
                    <a:cubicBezTo>
                      <a:pt x="147" y="209"/>
                      <a:pt x="156" y="204"/>
                      <a:pt x="166" y="200"/>
                    </a:cubicBezTo>
                    <a:cubicBezTo>
                      <a:pt x="177" y="196"/>
                      <a:pt x="188" y="193"/>
                      <a:pt x="198" y="187"/>
                    </a:cubicBezTo>
                    <a:cubicBezTo>
                      <a:pt x="196" y="191"/>
                      <a:pt x="193" y="194"/>
                      <a:pt x="189" y="196"/>
                    </a:cubicBezTo>
                    <a:cubicBezTo>
                      <a:pt x="179" y="198"/>
                      <a:pt x="169" y="201"/>
                      <a:pt x="159" y="205"/>
                    </a:cubicBezTo>
                    <a:cubicBezTo>
                      <a:pt x="155" y="207"/>
                      <a:pt x="150" y="210"/>
                      <a:pt x="145" y="211"/>
                    </a:cubicBezTo>
                    <a:cubicBezTo>
                      <a:pt x="143" y="213"/>
                      <a:pt x="140" y="213"/>
                      <a:pt x="137" y="214"/>
                    </a:cubicBezTo>
                    <a:cubicBezTo>
                      <a:pt x="136" y="214"/>
                      <a:pt x="136" y="215"/>
                      <a:pt x="135" y="215"/>
                    </a:cubicBezTo>
                    <a:moveTo>
                      <a:pt x="130" y="204"/>
                    </a:moveTo>
                    <a:cubicBezTo>
                      <a:pt x="130" y="202"/>
                      <a:pt x="130" y="200"/>
                      <a:pt x="130" y="199"/>
                    </a:cubicBezTo>
                    <a:cubicBezTo>
                      <a:pt x="137" y="197"/>
                      <a:pt x="143" y="194"/>
                      <a:pt x="150" y="191"/>
                    </a:cubicBezTo>
                    <a:cubicBezTo>
                      <a:pt x="159" y="188"/>
                      <a:pt x="168" y="185"/>
                      <a:pt x="177" y="182"/>
                    </a:cubicBezTo>
                    <a:cubicBezTo>
                      <a:pt x="179" y="181"/>
                      <a:pt x="181" y="181"/>
                      <a:pt x="184" y="180"/>
                    </a:cubicBezTo>
                    <a:cubicBezTo>
                      <a:pt x="181" y="181"/>
                      <a:pt x="178" y="183"/>
                      <a:pt x="175" y="184"/>
                    </a:cubicBezTo>
                    <a:cubicBezTo>
                      <a:pt x="167" y="188"/>
                      <a:pt x="159" y="192"/>
                      <a:pt x="150" y="195"/>
                    </a:cubicBezTo>
                    <a:cubicBezTo>
                      <a:pt x="144" y="198"/>
                      <a:pt x="136" y="200"/>
                      <a:pt x="130" y="204"/>
                    </a:cubicBezTo>
                    <a:moveTo>
                      <a:pt x="131" y="210"/>
                    </a:moveTo>
                    <a:cubicBezTo>
                      <a:pt x="132" y="209"/>
                      <a:pt x="133" y="207"/>
                      <a:pt x="134" y="207"/>
                    </a:cubicBezTo>
                    <a:cubicBezTo>
                      <a:pt x="147" y="201"/>
                      <a:pt x="160" y="196"/>
                      <a:pt x="173" y="191"/>
                    </a:cubicBezTo>
                    <a:cubicBezTo>
                      <a:pt x="178" y="189"/>
                      <a:pt x="184" y="186"/>
                      <a:pt x="190" y="184"/>
                    </a:cubicBezTo>
                    <a:cubicBezTo>
                      <a:pt x="190" y="184"/>
                      <a:pt x="191" y="183"/>
                      <a:pt x="192" y="183"/>
                    </a:cubicBezTo>
                    <a:cubicBezTo>
                      <a:pt x="195" y="182"/>
                      <a:pt x="197" y="181"/>
                      <a:pt x="199" y="180"/>
                    </a:cubicBezTo>
                    <a:cubicBezTo>
                      <a:pt x="199" y="180"/>
                      <a:pt x="199" y="181"/>
                      <a:pt x="199" y="181"/>
                    </a:cubicBezTo>
                    <a:cubicBezTo>
                      <a:pt x="199" y="183"/>
                      <a:pt x="198" y="185"/>
                      <a:pt x="198" y="187"/>
                    </a:cubicBezTo>
                    <a:cubicBezTo>
                      <a:pt x="197" y="187"/>
                      <a:pt x="197" y="187"/>
                      <a:pt x="197" y="187"/>
                    </a:cubicBezTo>
                    <a:cubicBezTo>
                      <a:pt x="186" y="192"/>
                      <a:pt x="173" y="195"/>
                      <a:pt x="162" y="198"/>
                    </a:cubicBezTo>
                    <a:cubicBezTo>
                      <a:pt x="155" y="200"/>
                      <a:pt x="148" y="202"/>
                      <a:pt x="142" y="205"/>
                    </a:cubicBezTo>
                    <a:cubicBezTo>
                      <a:pt x="140" y="205"/>
                      <a:pt x="138" y="206"/>
                      <a:pt x="136" y="207"/>
                    </a:cubicBezTo>
                    <a:cubicBezTo>
                      <a:pt x="135" y="208"/>
                      <a:pt x="133" y="209"/>
                      <a:pt x="131" y="210"/>
                    </a:cubicBezTo>
                    <a:moveTo>
                      <a:pt x="149" y="197"/>
                    </a:moveTo>
                    <a:cubicBezTo>
                      <a:pt x="161" y="192"/>
                      <a:pt x="173" y="187"/>
                      <a:pt x="184" y="181"/>
                    </a:cubicBezTo>
                    <a:cubicBezTo>
                      <a:pt x="186" y="180"/>
                      <a:pt x="188" y="179"/>
                      <a:pt x="189" y="178"/>
                    </a:cubicBezTo>
                    <a:cubicBezTo>
                      <a:pt x="193" y="177"/>
                      <a:pt x="196" y="176"/>
                      <a:pt x="199" y="175"/>
                    </a:cubicBezTo>
                    <a:cubicBezTo>
                      <a:pt x="200" y="175"/>
                      <a:pt x="200" y="175"/>
                      <a:pt x="200" y="175"/>
                    </a:cubicBezTo>
                    <a:cubicBezTo>
                      <a:pt x="199" y="176"/>
                      <a:pt x="199" y="177"/>
                      <a:pt x="199" y="179"/>
                    </a:cubicBezTo>
                    <a:cubicBezTo>
                      <a:pt x="198" y="179"/>
                      <a:pt x="198" y="179"/>
                      <a:pt x="197" y="179"/>
                    </a:cubicBezTo>
                    <a:cubicBezTo>
                      <a:pt x="197" y="179"/>
                      <a:pt x="197" y="179"/>
                      <a:pt x="197" y="179"/>
                    </a:cubicBezTo>
                    <a:cubicBezTo>
                      <a:pt x="196" y="179"/>
                      <a:pt x="196" y="180"/>
                      <a:pt x="195" y="180"/>
                    </a:cubicBezTo>
                    <a:cubicBezTo>
                      <a:pt x="193" y="182"/>
                      <a:pt x="190" y="183"/>
                      <a:pt x="187" y="184"/>
                    </a:cubicBezTo>
                    <a:cubicBezTo>
                      <a:pt x="175" y="189"/>
                      <a:pt x="162" y="192"/>
                      <a:pt x="149" y="197"/>
                    </a:cubicBezTo>
                    <a:moveTo>
                      <a:pt x="19" y="174"/>
                    </a:moveTo>
                    <a:cubicBezTo>
                      <a:pt x="18" y="173"/>
                      <a:pt x="18" y="173"/>
                      <a:pt x="18" y="173"/>
                    </a:cubicBezTo>
                    <a:cubicBezTo>
                      <a:pt x="19" y="174"/>
                      <a:pt x="19" y="174"/>
                      <a:pt x="19" y="174"/>
                    </a:cubicBezTo>
                    <a:cubicBezTo>
                      <a:pt x="19" y="174"/>
                      <a:pt x="19" y="174"/>
                      <a:pt x="19" y="174"/>
                    </a:cubicBezTo>
                    <a:cubicBezTo>
                      <a:pt x="19" y="174"/>
                      <a:pt x="19" y="174"/>
                      <a:pt x="19" y="174"/>
                    </a:cubicBezTo>
                    <a:moveTo>
                      <a:pt x="193" y="176"/>
                    </a:moveTo>
                    <a:cubicBezTo>
                      <a:pt x="196" y="175"/>
                      <a:pt x="198" y="174"/>
                      <a:pt x="201" y="172"/>
                    </a:cubicBezTo>
                    <a:cubicBezTo>
                      <a:pt x="201" y="173"/>
                      <a:pt x="200" y="173"/>
                      <a:pt x="200" y="174"/>
                    </a:cubicBezTo>
                    <a:cubicBezTo>
                      <a:pt x="198" y="175"/>
                      <a:pt x="195" y="176"/>
                      <a:pt x="193" y="176"/>
                    </a:cubicBezTo>
                    <a:moveTo>
                      <a:pt x="19" y="172"/>
                    </a:moveTo>
                    <a:cubicBezTo>
                      <a:pt x="18" y="170"/>
                      <a:pt x="20" y="169"/>
                      <a:pt x="21" y="168"/>
                    </a:cubicBezTo>
                    <a:cubicBezTo>
                      <a:pt x="21" y="168"/>
                      <a:pt x="20" y="169"/>
                      <a:pt x="20" y="169"/>
                    </a:cubicBezTo>
                    <a:cubicBezTo>
                      <a:pt x="20" y="170"/>
                      <a:pt x="19" y="171"/>
                      <a:pt x="19" y="172"/>
                    </a:cubicBezTo>
                    <a:moveTo>
                      <a:pt x="18" y="172"/>
                    </a:moveTo>
                    <a:cubicBezTo>
                      <a:pt x="17" y="170"/>
                      <a:pt x="17" y="168"/>
                      <a:pt x="17" y="167"/>
                    </a:cubicBezTo>
                    <a:cubicBezTo>
                      <a:pt x="17" y="167"/>
                      <a:pt x="17" y="167"/>
                      <a:pt x="17" y="167"/>
                    </a:cubicBezTo>
                    <a:cubicBezTo>
                      <a:pt x="17" y="167"/>
                      <a:pt x="19" y="165"/>
                      <a:pt x="20" y="165"/>
                    </a:cubicBezTo>
                    <a:cubicBezTo>
                      <a:pt x="21" y="165"/>
                      <a:pt x="21" y="166"/>
                      <a:pt x="20" y="167"/>
                    </a:cubicBezTo>
                    <a:cubicBezTo>
                      <a:pt x="20" y="168"/>
                      <a:pt x="19" y="168"/>
                      <a:pt x="18" y="169"/>
                    </a:cubicBezTo>
                    <a:cubicBezTo>
                      <a:pt x="18" y="170"/>
                      <a:pt x="18" y="171"/>
                      <a:pt x="18" y="172"/>
                    </a:cubicBezTo>
                    <a:moveTo>
                      <a:pt x="134" y="183"/>
                    </a:moveTo>
                    <a:cubicBezTo>
                      <a:pt x="135" y="181"/>
                      <a:pt x="135" y="179"/>
                      <a:pt x="136" y="178"/>
                    </a:cubicBezTo>
                    <a:cubicBezTo>
                      <a:pt x="142" y="177"/>
                      <a:pt x="148" y="175"/>
                      <a:pt x="155" y="173"/>
                    </a:cubicBezTo>
                    <a:cubicBezTo>
                      <a:pt x="162" y="170"/>
                      <a:pt x="170" y="168"/>
                      <a:pt x="178" y="165"/>
                    </a:cubicBezTo>
                    <a:cubicBezTo>
                      <a:pt x="177" y="166"/>
                      <a:pt x="177" y="166"/>
                      <a:pt x="176" y="166"/>
                    </a:cubicBezTo>
                    <a:cubicBezTo>
                      <a:pt x="167" y="169"/>
                      <a:pt x="159" y="173"/>
                      <a:pt x="151" y="176"/>
                    </a:cubicBezTo>
                    <a:cubicBezTo>
                      <a:pt x="145" y="178"/>
                      <a:pt x="139" y="180"/>
                      <a:pt x="134" y="183"/>
                    </a:cubicBezTo>
                    <a:moveTo>
                      <a:pt x="132" y="190"/>
                    </a:moveTo>
                    <a:cubicBezTo>
                      <a:pt x="132" y="188"/>
                      <a:pt x="133" y="186"/>
                      <a:pt x="133" y="185"/>
                    </a:cubicBezTo>
                    <a:cubicBezTo>
                      <a:pt x="135" y="184"/>
                      <a:pt x="137" y="183"/>
                      <a:pt x="139" y="182"/>
                    </a:cubicBezTo>
                    <a:cubicBezTo>
                      <a:pt x="143" y="180"/>
                      <a:pt x="148" y="179"/>
                      <a:pt x="152" y="177"/>
                    </a:cubicBezTo>
                    <a:cubicBezTo>
                      <a:pt x="161" y="175"/>
                      <a:pt x="169" y="172"/>
                      <a:pt x="178" y="169"/>
                    </a:cubicBezTo>
                    <a:cubicBezTo>
                      <a:pt x="183" y="167"/>
                      <a:pt x="189" y="165"/>
                      <a:pt x="194" y="164"/>
                    </a:cubicBezTo>
                    <a:cubicBezTo>
                      <a:pt x="188" y="166"/>
                      <a:pt x="183" y="168"/>
                      <a:pt x="177" y="170"/>
                    </a:cubicBezTo>
                    <a:cubicBezTo>
                      <a:pt x="162" y="176"/>
                      <a:pt x="146" y="182"/>
                      <a:pt x="132" y="190"/>
                    </a:cubicBezTo>
                    <a:moveTo>
                      <a:pt x="16" y="162"/>
                    </a:moveTo>
                    <a:cubicBezTo>
                      <a:pt x="17" y="162"/>
                      <a:pt x="19" y="161"/>
                      <a:pt x="20" y="161"/>
                    </a:cubicBezTo>
                    <a:cubicBezTo>
                      <a:pt x="20" y="161"/>
                      <a:pt x="20" y="161"/>
                      <a:pt x="19" y="162"/>
                    </a:cubicBezTo>
                    <a:cubicBezTo>
                      <a:pt x="18" y="164"/>
                      <a:pt x="17" y="165"/>
                      <a:pt x="16" y="166"/>
                    </a:cubicBezTo>
                    <a:cubicBezTo>
                      <a:pt x="16" y="165"/>
                      <a:pt x="16" y="163"/>
                      <a:pt x="15" y="162"/>
                    </a:cubicBezTo>
                    <a:cubicBezTo>
                      <a:pt x="16" y="162"/>
                      <a:pt x="16" y="162"/>
                      <a:pt x="16" y="162"/>
                    </a:cubicBezTo>
                    <a:moveTo>
                      <a:pt x="19" y="165"/>
                    </a:moveTo>
                    <a:cubicBezTo>
                      <a:pt x="18" y="165"/>
                      <a:pt x="18" y="165"/>
                      <a:pt x="19" y="164"/>
                    </a:cubicBezTo>
                    <a:cubicBezTo>
                      <a:pt x="20" y="163"/>
                      <a:pt x="21" y="162"/>
                      <a:pt x="22" y="161"/>
                    </a:cubicBezTo>
                    <a:cubicBezTo>
                      <a:pt x="22" y="162"/>
                      <a:pt x="22" y="163"/>
                      <a:pt x="21" y="164"/>
                    </a:cubicBezTo>
                    <a:cubicBezTo>
                      <a:pt x="21" y="164"/>
                      <a:pt x="21" y="164"/>
                      <a:pt x="21" y="164"/>
                    </a:cubicBezTo>
                    <a:cubicBezTo>
                      <a:pt x="21" y="164"/>
                      <a:pt x="19" y="165"/>
                      <a:pt x="19" y="165"/>
                    </a:cubicBezTo>
                    <a:moveTo>
                      <a:pt x="141" y="166"/>
                    </a:moveTo>
                    <a:cubicBezTo>
                      <a:pt x="141" y="165"/>
                      <a:pt x="142" y="164"/>
                      <a:pt x="142" y="163"/>
                    </a:cubicBezTo>
                    <a:cubicBezTo>
                      <a:pt x="142" y="162"/>
                      <a:pt x="142" y="162"/>
                      <a:pt x="142" y="162"/>
                    </a:cubicBezTo>
                    <a:cubicBezTo>
                      <a:pt x="145" y="162"/>
                      <a:pt x="149" y="161"/>
                      <a:pt x="152" y="160"/>
                    </a:cubicBezTo>
                    <a:cubicBezTo>
                      <a:pt x="148" y="161"/>
                      <a:pt x="145" y="163"/>
                      <a:pt x="141" y="166"/>
                    </a:cubicBezTo>
                    <a:moveTo>
                      <a:pt x="139" y="172"/>
                    </a:moveTo>
                    <a:cubicBezTo>
                      <a:pt x="139" y="172"/>
                      <a:pt x="139" y="172"/>
                      <a:pt x="139" y="172"/>
                    </a:cubicBezTo>
                    <a:cubicBezTo>
                      <a:pt x="139" y="171"/>
                      <a:pt x="140" y="170"/>
                      <a:pt x="140" y="169"/>
                    </a:cubicBezTo>
                    <a:cubicBezTo>
                      <a:pt x="145" y="167"/>
                      <a:pt x="150" y="165"/>
                      <a:pt x="155" y="163"/>
                    </a:cubicBezTo>
                    <a:cubicBezTo>
                      <a:pt x="160" y="161"/>
                      <a:pt x="166" y="159"/>
                      <a:pt x="171" y="158"/>
                    </a:cubicBezTo>
                    <a:cubicBezTo>
                      <a:pt x="160" y="162"/>
                      <a:pt x="149" y="166"/>
                      <a:pt x="139" y="172"/>
                    </a:cubicBezTo>
                    <a:moveTo>
                      <a:pt x="131" y="198"/>
                    </a:moveTo>
                    <a:cubicBezTo>
                      <a:pt x="131" y="198"/>
                      <a:pt x="132" y="197"/>
                      <a:pt x="133" y="197"/>
                    </a:cubicBezTo>
                    <a:cubicBezTo>
                      <a:pt x="149" y="188"/>
                      <a:pt x="167" y="182"/>
                      <a:pt x="184" y="174"/>
                    </a:cubicBezTo>
                    <a:cubicBezTo>
                      <a:pt x="192" y="171"/>
                      <a:pt x="201" y="167"/>
                      <a:pt x="209" y="165"/>
                    </a:cubicBezTo>
                    <a:cubicBezTo>
                      <a:pt x="215" y="163"/>
                      <a:pt x="220" y="161"/>
                      <a:pt x="225" y="158"/>
                    </a:cubicBezTo>
                    <a:cubicBezTo>
                      <a:pt x="220" y="163"/>
                      <a:pt x="209" y="165"/>
                      <a:pt x="204" y="170"/>
                    </a:cubicBezTo>
                    <a:cubicBezTo>
                      <a:pt x="203" y="170"/>
                      <a:pt x="203" y="170"/>
                      <a:pt x="203" y="170"/>
                    </a:cubicBezTo>
                    <a:cubicBezTo>
                      <a:pt x="202" y="171"/>
                      <a:pt x="201" y="171"/>
                      <a:pt x="200" y="172"/>
                    </a:cubicBezTo>
                    <a:cubicBezTo>
                      <a:pt x="196" y="174"/>
                      <a:pt x="191" y="176"/>
                      <a:pt x="187" y="178"/>
                    </a:cubicBezTo>
                    <a:cubicBezTo>
                      <a:pt x="184" y="179"/>
                      <a:pt x="180" y="180"/>
                      <a:pt x="176" y="181"/>
                    </a:cubicBezTo>
                    <a:cubicBezTo>
                      <a:pt x="168" y="184"/>
                      <a:pt x="159" y="187"/>
                      <a:pt x="150" y="190"/>
                    </a:cubicBezTo>
                    <a:cubicBezTo>
                      <a:pt x="146" y="192"/>
                      <a:pt x="142" y="193"/>
                      <a:pt x="138" y="195"/>
                    </a:cubicBezTo>
                    <a:cubicBezTo>
                      <a:pt x="136" y="196"/>
                      <a:pt x="134" y="196"/>
                      <a:pt x="132" y="197"/>
                    </a:cubicBezTo>
                    <a:cubicBezTo>
                      <a:pt x="131" y="197"/>
                      <a:pt x="131" y="198"/>
                      <a:pt x="131" y="198"/>
                    </a:cubicBezTo>
                    <a:moveTo>
                      <a:pt x="137" y="175"/>
                    </a:moveTo>
                    <a:cubicBezTo>
                      <a:pt x="137" y="174"/>
                      <a:pt x="137" y="174"/>
                      <a:pt x="137" y="174"/>
                    </a:cubicBezTo>
                    <a:cubicBezTo>
                      <a:pt x="143" y="173"/>
                      <a:pt x="147" y="171"/>
                      <a:pt x="152" y="168"/>
                    </a:cubicBezTo>
                    <a:cubicBezTo>
                      <a:pt x="161" y="164"/>
                      <a:pt x="170" y="162"/>
                      <a:pt x="180" y="159"/>
                    </a:cubicBezTo>
                    <a:cubicBezTo>
                      <a:pt x="182" y="158"/>
                      <a:pt x="184" y="158"/>
                      <a:pt x="187" y="157"/>
                    </a:cubicBezTo>
                    <a:cubicBezTo>
                      <a:pt x="183" y="159"/>
                      <a:pt x="179" y="160"/>
                      <a:pt x="175" y="161"/>
                    </a:cubicBezTo>
                    <a:cubicBezTo>
                      <a:pt x="167" y="164"/>
                      <a:pt x="160" y="167"/>
                      <a:pt x="153" y="170"/>
                    </a:cubicBezTo>
                    <a:cubicBezTo>
                      <a:pt x="148" y="172"/>
                      <a:pt x="142" y="173"/>
                      <a:pt x="137" y="175"/>
                    </a:cubicBezTo>
                    <a:moveTo>
                      <a:pt x="17" y="161"/>
                    </a:moveTo>
                    <a:cubicBezTo>
                      <a:pt x="16" y="161"/>
                      <a:pt x="18" y="159"/>
                      <a:pt x="19" y="159"/>
                    </a:cubicBezTo>
                    <a:cubicBezTo>
                      <a:pt x="20" y="158"/>
                      <a:pt x="21" y="157"/>
                      <a:pt x="21" y="156"/>
                    </a:cubicBezTo>
                    <a:cubicBezTo>
                      <a:pt x="21" y="157"/>
                      <a:pt x="21" y="157"/>
                      <a:pt x="21" y="157"/>
                    </a:cubicBezTo>
                    <a:cubicBezTo>
                      <a:pt x="21" y="158"/>
                      <a:pt x="21" y="159"/>
                      <a:pt x="21" y="159"/>
                    </a:cubicBezTo>
                    <a:cubicBezTo>
                      <a:pt x="21" y="159"/>
                      <a:pt x="21" y="159"/>
                      <a:pt x="21" y="159"/>
                    </a:cubicBezTo>
                    <a:cubicBezTo>
                      <a:pt x="20" y="160"/>
                      <a:pt x="20" y="160"/>
                      <a:pt x="19" y="160"/>
                    </a:cubicBezTo>
                    <a:cubicBezTo>
                      <a:pt x="18" y="161"/>
                      <a:pt x="17" y="161"/>
                      <a:pt x="17" y="161"/>
                    </a:cubicBezTo>
                    <a:moveTo>
                      <a:pt x="15" y="161"/>
                    </a:moveTo>
                    <a:cubicBezTo>
                      <a:pt x="15" y="160"/>
                      <a:pt x="15" y="159"/>
                      <a:pt x="15" y="158"/>
                    </a:cubicBezTo>
                    <a:cubicBezTo>
                      <a:pt x="15" y="158"/>
                      <a:pt x="15" y="158"/>
                      <a:pt x="15" y="158"/>
                    </a:cubicBezTo>
                    <a:cubicBezTo>
                      <a:pt x="16" y="158"/>
                      <a:pt x="16" y="157"/>
                      <a:pt x="17" y="157"/>
                    </a:cubicBezTo>
                    <a:cubicBezTo>
                      <a:pt x="18" y="156"/>
                      <a:pt x="18" y="156"/>
                      <a:pt x="19" y="156"/>
                    </a:cubicBezTo>
                    <a:cubicBezTo>
                      <a:pt x="19" y="156"/>
                      <a:pt x="20" y="156"/>
                      <a:pt x="20" y="156"/>
                    </a:cubicBezTo>
                    <a:cubicBezTo>
                      <a:pt x="19" y="158"/>
                      <a:pt x="17" y="159"/>
                      <a:pt x="15" y="161"/>
                    </a:cubicBezTo>
                    <a:cubicBezTo>
                      <a:pt x="15" y="161"/>
                      <a:pt x="15" y="161"/>
                      <a:pt x="15" y="161"/>
                    </a:cubicBezTo>
                    <a:moveTo>
                      <a:pt x="131" y="197"/>
                    </a:moveTo>
                    <a:cubicBezTo>
                      <a:pt x="131" y="196"/>
                      <a:pt x="131" y="194"/>
                      <a:pt x="131" y="193"/>
                    </a:cubicBezTo>
                    <a:cubicBezTo>
                      <a:pt x="139" y="189"/>
                      <a:pt x="146" y="187"/>
                      <a:pt x="154" y="184"/>
                    </a:cubicBezTo>
                    <a:cubicBezTo>
                      <a:pt x="163" y="181"/>
                      <a:pt x="171" y="177"/>
                      <a:pt x="180" y="174"/>
                    </a:cubicBezTo>
                    <a:cubicBezTo>
                      <a:pt x="188" y="170"/>
                      <a:pt x="197" y="167"/>
                      <a:pt x="206" y="164"/>
                    </a:cubicBezTo>
                    <a:cubicBezTo>
                      <a:pt x="210" y="163"/>
                      <a:pt x="214" y="161"/>
                      <a:pt x="219" y="160"/>
                    </a:cubicBezTo>
                    <a:cubicBezTo>
                      <a:pt x="220" y="159"/>
                      <a:pt x="226" y="156"/>
                      <a:pt x="226" y="156"/>
                    </a:cubicBezTo>
                    <a:cubicBezTo>
                      <a:pt x="226" y="156"/>
                      <a:pt x="226" y="156"/>
                      <a:pt x="225" y="157"/>
                    </a:cubicBezTo>
                    <a:cubicBezTo>
                      <a:pt x="218" y="162"/>
                      <a:pt x="209" y="164"/>
                      <a:pt x="201" y="167"/>
                    </a:cubicBezTo>
                    <a:cubicBezTo>
                      <a:pt x="192" y="170"/>
                      <a:pt x="184" y="174"/>
                      <a:pt x="175" y="177"/>
                    </a:cubicBezTo>
                    <a:cubicBezTo>
                      <a:pt x="160" y="183"/>
                      <a:pt x="145" y="189"/>
                      <a:pt x="131" y="197"/>
                    </a:cubicBezTo>
                    <a:moveTo>
                      <a:pt x="202" y="161"/>
                    </a:moveTo>
                    <a:cubicBezTo>
                      <a:pt x="203" y="161"/>
                      <a:pt x="203" y="161"/>
                      <a:pt x="204" y="160"/>
                    </a:cubicBezTo>
                    <a:cubicBezTo>
                      <a:pt x="208" y="159"/>
                      <a:pt x="212" y="157"/>
                      <a:pt x="216" y="156"/>
                    </a:cubicBezTo>
                    <a:cubicBezTo>
                      <a:pt x="212" y="158"/>
                      <a:pt x="207" y="160"/>
                      <a:pt x="203" y="161"/>
                    </a:cubicBezTo>
                    <a:cubicBezTo>
                      <a:pt x="202" y="161"/>
                      <a:pt x="202" y="161"/>
                      <a:pt x="202" y="161"/>
                    </a:cubicBezTo>
                    <a:moveTo>
                      <a:pt x="131" y="192"/>
                    </a:moveTo>
                    <a:cubicBezTo>
                      <a:pt x="132" y="191"/>
                      <a:pt x="132" y="191"/>
                      <a:pt x="132" y="191"/>
                    </a:cubicBezTo>
                    <a:cubicBezTo>
                      <a:pt x="147" y="182"/>
                      <a:pt x="164" y="177"/>
                      <a:pt x="180" y="170"/>
                    </a:cubicBezTo>
                    <a:cubicBezTo>
                      <a:pt x="188" y="167"/>
                      <a:pt x="197" y="164"/>
                      <a:pt x="205" y="161"/>
                    </a:cubicBezTo>
                    <a:cubicBezTo>
                      <a:pt x="212" y="159"/>
                      <a:pt x="219" y="156"/>
                      <a:pt x="226" y="153"/>
                    </a:cubicBezTo>
                    <a:cubicBezTo>
                      <a:pt x="226" y="153"/>
                      <a:pt x="227" y="153"/>
                      <a:pt x="227" y="153"/>
                    </a:cubicBezTo>
                    <a:cubicBezTo>
                      <a:pt x="228" y="153"/>
                      <a:pt x="228" y="153"/>
                      <a:pt x="228" y="153"/>
                    </a:cubicBezTo>
                    <a:cubicBezTo>
                      <a:pt x="228" y="153"/>
                      <a:pt x="227" y="154"/>
                      <a:pt x="227" y="155"/>
                    </a:cubicBezTo>
                    <a:cubicBezTo>
                      <a:pt x="219" y="158"/>
                      <a:pt x="211" y="161"/>
                      <a:pt x="203" y="164"/>
                    </a:cubicBezTo>
                    <a:cubicBezTo>
                      <a:pt x="194" y="166"/>
                      <a:pt x="186" y="170"/>
                      <a:pt x="178" y="174"/>
                    </a:cubicBezTo>
                    <a:cubicBezTo>
                      <a:pt x="169" y="177"/>
                      <a:pt x="161" y="181"/>
                      <a:pt x="152" y="184"/>
                    </a:cubicBezTo>
                    <a:cubicBezTo>
                      <a:pt x="145" y="186"/>
                      <a:pt x="138" y="189"/>
                      <a:pt x="131" y="192"/>
                    </a:cubicBezTo>
                    <a:moveTo>
                      <a:pt x="15" y="157"/>
                    </a:moveTo>
                    <a:cubicBezTo>
                      <a:pt x="15" y="157"/>
                      <a:pt x="16" y="157"/>
                      <a:pt x="16" y="156"/>
                    </a:cubicBezTo>
                    <a:cubicBezTo>
                      <a:pt x="18" y="155"/>
                      <a:pt x="20" y="154"/>
                      <a:pt x="21" y="152"/>
                    </a:cubicBezTo>
                    <a:cubicBezTo>
                      <a:pt x="21" y="153"/>
                      <a:pt x="21" y="154"/>
                      <a:pt x="21" y="154"/>
                    </a:cubicBezTo>
                    <a:cubicBezTo>
                      <a:pt x="21" y="154"/>
                      <a:pt x="20" y="154"/>
                      <a:pt x="19" y="155"/>
                    </a:cubicBezTo>
                    <a:cubicBezTo>
                      <a:pt x="18" y="155"/>
                      <a:pt x="18" y="156"/>
                      <a:pt x="17" y="156"/>
                    </a:cubicBezTo>
                    <a:cubicBezTo>
                      <a:pt x="16" y="157"/>
                      <a:pt x="16" y="157"/>
                      <a:pt x="15" y="157"/>
                    </a:cubicBezTo>
                    <a:moveTo>
                      <a:pt x="15" y="157"/>
                    </a:moveTo>
                    <a:cubicBezTo>
                      <a:pt x="14" y="156"/>
                      <a:pt x="14" y="155"/>
                      <a:pt x="14" y="153"/>
                    </a:cubicBezTo>
                    <a:cubicBezTo>
                      <a:pt x="16" y="152"/>
                      <a:pt x="18" y="152"/>
                      <a:pt x="20" y="151"/>
                    </a:cubicBezTo>
                    <a:cubicBezTo>
                      <a:pt x="20" y="151"/>
                      <a:pt x="21" y="151"/>
                      <a:pt x="22" y="150"/>
                    </a:cubicBezTo>
                    <a:cubicBezTo>
                      <a:pt x="22" y="151"/>
                      <a:pt x="22" y="151"/>
                      <a:pt x="22" y="151"/>
                    </a:cubicBezTo>
                    <a:cubicBezTo>
                      <a:pt x="21" y="152"/>
                      <a:pt x="20" y="152"/>
                      <a:pt x="20" y="152"/>
                    </a:cubicBezTo>
                    <a:cubicBezTo>
                      <a:pt x="18" y="154"/>
                      <a:pt x="16" y="155"/>
                      <a:pt x="15" y="157"/>
                    </a:cubicBezTo>
                    <a:moveTo>
                      <a:pt x="134" y="184"/>
                    </a:moveTo>
                    <a:cubicBezTo>
                      <a:pt x="140" y="180"/>
                      <a:pt x="148" y="178"/>
                      <a:pt x="155" y="175"/>
                    </a:cubicBezTo>
                    <a:cubicBezTo>
                      <a:pt x="164" y="172"/>
                      <a:pt x="172" y="168"/>
                      <a:pt x="181" y="165"/>
                    </a:cubicBezTo>
                    <a:cubicBezTo>
                      <a:pt x="186" y="164"/>
                      <a:pt x="191" y="162"/>
                      <a:pt x="196" y="160"/>
                    </a:cubicBezTo>
                    <a:cubicBezTo>
                      <a:pt x="199" y="159"/>
                      <a:pt x="203" y="158"/>
                      <a:pt x="206" y="156"/>
                    </a:cubicBezTo>
                    <a:cubicBezTo>
                      <a:pt x="210" y="155"/>
                      <a:pt x="214" y="153"/>
                      <a:pt x="218" y="152"/>
                    </a:cubicBezTo>
                    <a:cubicBezTo>
                      <a:pt x="219" y="152"/>
                      <a:pt x="219" y="151"/>
                      <a:pt x="220" y="151"/>
                    </a:cubicBezTo>
                    <a:cubicBezTo>
                      <a:pt x="222" y="150"/>
                      <a:pt x="225" y="150"/>
                      <a:pt x="227" y="149"/>
                    </a:cubicBezTo>
                    <a:cubicBezTo>
                      <a:pt x="228" y="150"/>
                      <a:pt x="228" y="151"/>
                      <a:pt x="228" y="151"/>
                    </a:cubicBezTo>
                    <a:cubicBezTo>
                      <a:pt x="220" y="153"/>
                      <a:pt x="213" y="156"/>
                      <a:pt x="206" y="159"/>
                    </a:cubicBezTo>
                    <a:cubicBezTo>
                      <a:pt x="197" y="162"/>
                      <a:pt x="189" y="164"/>
                      <a:pt x="180" y="167"/>
                    </a:cubicBezTo>
                    <a:cubicBezTo>
                      <a:pt x="172" y="170"/>
                      <a:pt x="164" y="172"/>
                      <a:pt x="156" y="175"/>
                    </a:cubicBezTo>
                    <a:cubicBezTo>
                      <a:pt x="148" y="178"/>
                      <a:pt x="140" y="180"/>
                      <a:pt x="134" y="184"/>
                    </a:cubicBezTo>
                    <a:moveTo>
                      <a:pt x="33" y="149"/>
                    </a:moveTo>
                    <a:cubicBezTo>
                      <a:pt x="33" y="149"/>
                      <a:pt x="32" y="148"/>
                      <a:pt x="32" y="148"/>
                    </a:cubicBezTo>
                    <a:cubicBezTo>
                      <a:pt x="31" y="147"/>
                      <a:pt x="31" y="147"/>
                      <a:pt x="30" y="146"/>
                    </a:cubicBezTo>
                    <a:cubicBezTo>
                      <a:pt x="30" y="146"/>
                      <a:pt x="31" y="146"/>
                      <a:pt x="31" y="146"/>
                    </a:cubicBezTo>
                    <a:cubicBezTo>
                      <a:pt x="32" y="146"/>
                      <a:pt x="33" y="146"/>
                      <a:pt x="32" y="147"/>
                    </a:cubicBezTo>
                    <a:cubicBezTo>
                      <a:pt x="32" y="147"/>
                      <a:pt x="32" y="148"/>
                      <a:pt x="33" y="148"/>
                    </a:cubicBezTo>
                    <a:cubicBezTo>
                      <a:pt x="33" y="148"/>
                      <a:pt x="33" y="148"/>
                      <a:pt x="33" y="148"/>
                    </a:cubicBezTo>
                    <a:cubicBezTo>
                      <a:pt x="33" y="148"/>
                      <a:pt x="34" y="148"/>
                      <a:pt x="35" y="147"/>
                    </a:cubicBezTo>
                    <a:cubicBezTo>
                      <a:pt x="35" y="148"/>
                      <a:pt x="34" y="149"/>
                      <a:pt x="33" y="149"/>
                    </a:cubicBezTo>
                    <a:moveTo>
                      <a:pt x="138" y="177"/>
                    </a:moveTo>
                    <a:cubicBezTo>
                      <a:pt x="138" y="177"/>
                      <a:pt x="137" y="177"/>
                      <a:pt x="137" y="176"/>
                    </a:cubicBezTo>
                    <a:cubicBezTo>
                      <a:pt x="141" y="174"/>
                      <a:pt x="146" y="174"/>
                      <a:pt x="150" y="172"/>
                    </a:cubicBezTo>
                    <a:cubicBezTo>
                      <a:pt x="158" y="170"/>
                      <a:pt x="165" y="166"/>
                      <a:pt x="173" y="163"/>
                    </a:cubicBezTo>
                    <a:cubicBezTo>
                      <a:pt x="183" y="160"/>
                      <a:pt x="192" y="156"/>
                      <a:pt x="201" y="153"/>
                    </a:cubicBezTo>
                    <a:cubicBezTo>
                      <a:pt x="202" y="153"/>
                      <a:pt x="203" y="153"/>
                      <a:pt x="203" y="152"/>
                    </a:cubicBezTo>
                    <a:cubicBezTo>
                      <a:pt x="204" y="152"/>
                      <a:pt x="204" y="152"/>
                      <a:pt x="205" y="152"/>
                    </a:cubicBezTo>
                    <a:cubicBezTo>
                      <a:pt x="212" y="150"/>
                      <a:pt x="219" y="149"/>
                      <a:pt x="226" y="146"/>
                    </a:cubicBezTo>
                    <a:cubicBezTo>
                      <a:pt x="226" y="147"/>
                      <a:pt x="227" y="147"/>
                      <a:pt x="227" y="148"/>
                    </a:cubicBezTo>
                    <a:cubicBezTo>
                      <a:pt x="226" y="148"/>
                      <a:pt x="226" y="149"/>
                      <a:pt x="225" y="149"/>
                    </a:cubicBezTo>
                    <a:cubicBezTo>
                      <a:pt x="224" y="149"/>
                      <a:pt x="224" y="149"/>
                      <a:pt x="224" y="149"/>
                    </a:cubicBezTo>
                    <a:cubicBezTo>
                      <a:pt x="213" y="152"/>
                      <a:pt x="202" y="156"/>
                      <a:pt x="190" y="161"/>
                    </a:cubicBezTo>
                    <a:cubicBezTo>
                      <a:pt x="185" y="162"/>
                      <a:pt x="180" y="164"/>
                      <a:pt x="175" y="165"/>
                    </a:cubicBezTo>
                    <a:cubicBezTo>
                      <a:pt x="166" y="168"/>
                      <a:pt x="157" y="171"/>
                      <a:pt x="148" y="174"/>
                    </a:cubicBezTo>
                    <a:cubicBezTo>
                      <a:pt x="146" y="175"/>
                      <a:pt x="144" y="175"/>
                      <a:pt x="142" y="176"/>
                    </a:cubicBezTo>
                    <a:cubicBezTo>
                      <a:pt x="141" y="176"/>
                      <a:pt x="141" y="176"/>
                      <a:pt x="140" y="176"/>
                    </a:cubicBezTo>
                    <a:cubicBezTo>
                      <a:pt x="139" y="177"/>
                      <a:pt x="139" y="177"/>
                      <a:pt x="138" y="177"/>
                    </a:cubicBezTo>
                    <a:moveTo>
                      <a:pt x="210" y="150"/>
                    </a:moveTo>
                    <a:cubicBezTo>
                      <a:pt x="211" y="150"/>
                      <a:pt x="212" y="149"/>
                      <a:pt x="214" y="149"/>
                    </a:cubicBezTo>
                    <a:cubicBezTo>
                      <a:pt x="216" y="148"/>
                      <a:pt x="218" y="148"/>
                      <a:pt x="220" y="147"/>
                    </a:cubicBezTo>
                    <a:cubicBezTo>
                      <a:pt x="220" y="147"/>
                      <a:pt x="224" y="146"/>
                      <a:pt x="224" y="146"/>
                    </a:cubicBezTo>
                    <a:cubicBezTo>
                      <a:pt x="224" y="146"/>
                      <a:pt x="223" y="146"/>
                      <a:pt x="222" y="146"/>
                    </a:cubicBezTo>
                    <a:cubicBezTo>
                      <a:pt x="218" y="148"/>
                      <a:pt x="214" y="149"/>
                      <a:pt x="210" y="150"/>
                    </a:cubicBezTo>
                    <a:moveTo>
                      <a:pt x="188" y="148"/>
                    </a:moveTo>
                    <a:cubicBezTo>
                      <a:pt x="193" y="147"/>
                      <a:pt x="197" y="146"/>
                      <a:pt x="202" y="144"/>
                    </a:cubicBezTo>
                    <a:cubicBezTo>
                      <a:pt x="203" y="144"/>
                      <a:pt x="204" y="144"/>
                      <a:pt x="205" y="143"/>
                    </a:cubicBezTo>
                    <a:cubicBezTo>
                      <a:pt x="200" y="145"/>
                      <a:pt x="194" y="147"/>
                      <a:pt x="188" y="148"/>
                    </a:cubicBezTo>
                    <a:moveTo>
                      <a:pt x="215" y="145"/>
                    </a:moveTo>
                    <a:cubicBezTo>
                      <a:pt x="217" y="144"/>
                      <a:pt x="219" y="143"/>
                      <a:pt x="222" y="143"/>
                    </a:cubicBezTo>
                    <a:cubicBezTo>
                      <a:pt x="219" y="143"/>
                      <a:pt x="217" y="144"/>
                      <a:pt x="215" y="145"/>
                    </a:cubicBezTo>
                    <a:moveTo>
                      <a:pt x="222" y="143"/>
                    </a:moveTo>
                    <a:cubicBezTo>
                      <a:pt x="222" y="143"/>
                      <a:pt x="222" y="143"/>
                      <a:pt x="222" y="143"/>
                    </a:cubicBezTo>
                    <a:cubicBezTo>
                      <a:pt x="222" y="143"/>
                      <a:pt x="222" y="143"/>
                      <a:pt x="222" y="143"/>
                    </a:cubicBezTo>
                    <a:moveTo>
                      <a:pt x="138" y="173"/>
                    </a:moveTo>
                    <a:cubicBezTo>
                      <a:pt x="138" y="173"/>
                      <a:pt x="138" y="173"/>
                      <a:pt x="138" y="173"/>
                    </a:cubicBezTo>
                    <a:cubicBezTo>
                      <a:pt x="139" y="172"/>
                      <a:pt x="141" y="171"/>
                      <a:pt x="141" y="171"/>
                    </a:cubicBezTo>
                    <a:cubicBezTo>
                      <a:pt x="146" y="169"/>
                      <a:pt x="151" y="167"/>
                      <a:pt x="155" y="165"/>
                    </a:cubicBezTo>
                    <a:cubicBezTo>
                      <a:pt x="164" y="161"/>
                      <a:pt x="173" y="158"/>
                      <a:pt x="183" y="155"/>
                    </a:cubicBezTo>
                    <a:cubicBezTo>
                      <a:pt x="186" y="153"/>
                      <a:pt x="189" y="152"/>
                      <a:pt x="192" y="152"/>
                    </a:cubicBezTo>
                    <a:cubicBezTo>
                      <a:pt x="203" y="149"/>
                      <a:pt x="214" y="147"/>
                      <a:pt x="224" y="143"/>
                    </a:cubicBezTo>
                    <a:cubicBezTo>
                      <a:pt x="224" y="143"/>
                      <a:pt x="225" y="144"/>
                      <a:pt x="225" y="145"/>
                    </a:cubicBezTo>
                    <a:cubicBezTo>
                      <a:pt x="216" y="146"/>
                      <a:pt x="207" y="149"/>
                      <a:pt x="198" y="153"/>
                    </a:cubicBezTo>
                    <a:cubicBezTo>
                      <a:pt x="198" y="153"/>
                      <a:pt x="197" y="153"/>
                      <a:pt x="197" y="153"/>
                    </a:cubicBezTo>
                    <a:cubicBezTo>
                      <a:pt x="180" y="158"/>
                      <a:pt x="162" y="162"/>
                      <a:pt x="146" y="170"/>
                    </a:cubicBezTo>
                    <a:cubicBezTo>
                      <a:pt x="144" y="172"/>
                      <a:pt x="142" y="172"/>
                      <a:pt x="139" y="173"/>
                    </a:cubicBezTo>
                    <a:cubicBezTo>
                      <a:pt x="138" y="173"/>
                      <a:pt x="138" y="173"/>
                      <a:pt x="138" y="173"/>
                    </a:cubicBezTo>
                    <a:moveTo>
                      <a:pt x="30" y="145"/>
                    </a:moveTo>
                    <a:cubicBezTo>
                      <a:pt x="30" y="145"/>
                      <a:pt x="30" y="145"/>
                      <a:pt x="31" y="144"/>
                    </a:cubicBezTo>
                    <a:cubicBezTo>
                      <a:pt x="33" y="143"/>
                      <a:pt x="35" y="142"/>
                      <a:pt x="36" y="140"/>
                    </a:cubicBezTo>
                    <a:cubicBezTo>
                      <a:pt x="36" y="142"/>
                      <a:pt x="36" y="144"/>
                      <a:pt x="35" y="146"/>
                    </a:cubicBezTo>
                    <a:cubicBezTo>
                      <a:pt x="35" y="146"/>
                      <a:pt x="34" y="147"/>
                      <a:pt x="34" y="147"/>
                    </a:cubicBezTo>
                    <a:cubicBezTo>
                      <a:pt x="34" y="147"/>
                      <a:pt x="34" y="146"/>
                      <a:pt x="35" y="145"/>
                    </a:cubicBezTo>
                    <a:cubicBezTo>
                      <a:pt x="35" y="144"/>
                      <a:pt x="35" y="144"/>
                      <a:pt x="35" y="144"/>
                    </a:cubicBezTo>
                    <a:cubicBezTo>
                      <a:pt x="35" y="144"/>
                      <a:pt x="34" y="144"/>
                      <a:pt x="34" y="144"/>
                    </a:cubicBezTo>
                    <a:cubicBezTo>
                      <a:pt x="34" y="144"/>
                      <a:pt x="33" y="145"/>
                      <a:pt x="32" y="145"/>
                    </a:cubicBezTo>
                    <a:cubicBezTo>
                      <a:pt x="31" y="145"/>
                      <a:pt x="30" y="145"/>
                      <a:pt x="30" y="145"/>
                    </a:cubicBezTo>
                    <a:moveTo>
                      <a:pt x="14" y="152"/>
                    </a:moveTo>
                    <a:cubicBezTo>
                      <a:pt x="14" y="151"/>
                      <a:pt x="14" y="151"/>
                      <a:pt x="14" y="150"/>
                    </a:cubicBezTo>
                    <a:cubicBezTo>
                      <a:pt x="19" y="148"/>
                      <a:pt x="23" y="146"/>
                      <a:pt x="28" y="143"/>
                    </a:cubicBezTo>
                    <a:cubicBezTo>
                      <a:pt x="30" y="142"/>
                      <a:pt x="32" y="142"/>
                      <a:pt x="33" y="141"/>
                    </a:cubicBezTo>
                    <a:cubicBezTo>
                      <a:pt x="34" y="140"/>
                      <a:pt x="35" y="140"/>
                      <a:pt x="35" y="140"/>
                    </a:cubicBezTo>
                    <a:cubicBezTo>
                      <a:pt x="35" y="140"/>
                      <a:pt x="35" y="141"/>
                      <a:pt x="34" y="141"/>
                    </a:cubicBezTo>
                    <a:cubicBezTo>
                      <a:pt x="32" y="143"/>
                      <a:pt x="30" y="144"/>
                      <a:pt x="28" y="145"/>
                    </a:cubicBezTo>
                    <a:cubicBezTo>
                      <a:pt x="28" y="145"/>
                      <a:pt x="27" y="145"/>
                      <a:pt x="27" y="145"/>
                    </a:cubicBezTo>
                    <a:cubicBezTo>
                      <a:pt x="26" y="145"/>
                      <a:pt x="26" y="145"/>
                      <a:pt x="25" y="145"/>
                    </a:cubicBezTo>
                    <a:cubicBezTo>
                      <a:pt x="24" y="146"/>
                      <a:pt x="23" y="148"/>
                      <a:pt x="22" y="149"/>
                    </a:cubicBezTo>
                    <a:cubicBezTo>
                      <a:pt x="19" y="150"/>
                      <a:pt x="16" y="151"/>
                      <a:pt x="14" y="152"/>
                    </a:cubicBezTo>
                    <a:moveTo>
                      <a:pt x="140" y="168"/>
                    </a:moveTo>
                    <a:cubicBezTo>
                      <a:pt x="141" y="168"/>
                      <a:pt x="141" y="167"/>
                      <a:pt x="141" y="167"/>
                    </a:cubicBezTo>
                    <a:cubicBezTo>
                      <a:pt x="142" y="166"/>
                      <a:pt x="144" y="165"/>
                      <a:pt x="145" y="164"/>
                    </a:cubicBezTo>
                    <a:cubicBezTo>
                      <a:pt x="153" y="160"/>
                      <a:pt x="162" y="157"/>
                      <a:pt x="171" y="154"/>
                    </a:cubicBezTo>
                    <a:cubicBezTo>
                      <a:pt x="188" y="149"/>
                      <a:pt x="205" y="146"/>
                      <a:pt x="221" y="139"/>
                    </a:cubicBezTo>
                    <a:cubicBezTo>
                      <a:pt x="222" y="140"/>
                      <a:pt x="222" y="141"/>
                      <a:pt x="223" y="142"/>
                    </a:cubicBezTo>
                    <a:cubicBezTo>
                      <a:pt x="216" y="143"/>
                      <a:pt x="209" y="146"/>
                      <a:pt x="202" y="148"/>
                    </a:cubicBezTo>
                    <a:cubicBezTo>
                      <a:pt x="202" y="148"/>
                      <a:pt x="201" y="148"/>
                      <a:pt x="201" y="148"/>
                    </a:cubicBezTo>
                    <a:cubicBezTo>
                      <a:pt x="185" y="152"/>
                      <a:pt x="169" y="157"/>
                      <a:pt x="153" y="163"/>
                    </a:cubicBezTo>
                    <a:cubicBezTo>
                      <a:pt x="150" y="164"/>
                      <a:pt x="146" y="166"/>
                      <a:pt x="142" y="167"/>
                    </a:cubicBezTo>
                    <a:cubicBezTo>
                      <a:pt x="142" y="167"/>
                      <a:pt x="141" y="168"/>
                      <a:pt x="140" y="168"/>
                    </a:cubicBezTo>
                    <a:moveTo>
                      <a:pt x="143" y="161"/>
                    </a:moveTo>
                    <a:cubicBezTo>
                      <a:pt x="156" y="155"/>
                      <a:pt x="170" y="151"/>
                      <a:pt x="184" y="147"/>
                    </a:cubicBezTo>
                    <a:cubicBezTo>
                      <a:pt x="190" y="145"/>
                      <a:pt x="197" y="143"/>
                      <a:pt x="203" y="141"/>
                    </a:cubicBezTo>
                    <a:cubicBezTo>
                      <a:pt x="209" y="139"/>
                      <a:pt x="214" y="138"/>
                      <a:pt x="220" y="136"/>
                    </a:cubicBezTo>
                    <a:cubicBezTo>
                      <a:pt x="220" y="136"/>
                      <a:pt x="220" y="137"/>
                      <a:pt x="221" y="138"/>
                    </a:cubicBezTo>
                    <a:cubicBezTo>
                      <a:pt x="208" y="142"/>
                      <a:pt x="195" y="146"/>
                      <a:pt x="182" y="149"/>
                    </a:cubicBezTo>
                    <a:cubicBezTo>
                      <a:pt x="175" y="151"/>
                      <a:pt x="168" y="153"/>
                      <a:pt x="162" y="155"/>
                    </a:cubicBezTo>
                    <a:cubicBezTo>
                      <a:pt x="158" y="156"/>
                      <a:pt x="155" y="158"/>
                      <a:pt x="152" y="159"/>
                    </a:cubicBezTo>
                    <a:cubicBezTo>
                      <a:pt x="149" y="160"/>
                      <a:pt x="146" y="160"/>
                      <a:pt x="143" y="161"/>
                    </a:cubicBezTo>
                    <a:moveTo>
                      <a:pt x="15" y="149"/>
                    </a:moveTo>
                    <a:cubicBezTo>
                      <a:pt x="15" y="149"/>
                      <a:pt x="15" y="149"/>
                      <a:pt x="16" y="148"/>
                    </a:cubicBezTo>
                    <a:cubicBezTo>
                      <a:pt x="23" y="144"/>
                      <a:pt x="30" y="140"/>
                      <a:pt x="37" y="135"/>
                    </a:cubicBezTo>
                    <a:cubicBezTo>
                      <a:pt x="37" y="136"/>
                      <a:pt x="36" y="138"/>
                      <a:pt x="36" y="139"/>
                    </a:cubicBezTo>
                    <a:cubicBezTo>
                      <a:pt x="33" y="140"/>
                      <a:pt x="29" y="142"/>
                      <a:pt x="26" y="143"/>
                    </a:cubicBezTo>
                    <a:cubicBezTo>
                      <a:pt x="24" y="144"/>
                      <a:pt x="22" y="145"/>
                      <a:pt x="20" y="146"/>
                    </a:cubicBezTo>
                    <a:cubicBezTo>
                      <a:pt x="20" y="146"/>
                      <a:pt x="20" y="146"/>
                      <a:pt x="20" y="146"/>
                    </a:cubicBezTo>
                    <a:cubicBezTo>
                      <a:pt x="20" y="146"/>
                      <a:pt x="19" y="147"/>
                      <a:pt x="18" y="148"/>
                    </a:cubicBezTo>
                    <a:cubicBezTo>
                      <a:pt x="16" y="148"/>
                      <a:pt x="15" y="149"/>
                      <a:pt x="15" y="149"/>
                    </a:cubicBezTo>
                    <a:moveTo>
                      <a:pt x="273" y="139"/>
                    </a:moveTo>
                    <a:cubicBezTo>
                      <a:pt x="272" y="138"/>
                      <a:pt x="272" y="138"/>
                      <a:pt x="272" y="137"/>
                    </a:cubicBezTo>
                    <a:cubicBezTo>
                      <a:pt x="272" y="137"/>
                      <a:pt x="272" y="136"/>
                      <a:pt x="273" y="135"/>
                    </a:cubicBezTo>
                    <a:cubicBezTo>
                      <a:pt x="273" y="136"/>
                      <a:pt x="273" y="137"/>
                      <a:pt x="273" y="138"/>
                    </a:cubicBezTo>
                    <a:cubicBezTo>
                      <a:pt x="273" y="138"/>
                      <a:pt x="273" y="138"/>
                      <a:pt x="273" y="139"/>
                    </a:cubicBezTo>
                    <a:moveTo>
                      <a:pt x="13" y="144"/>
                    </a:moveTo>
                    <a:cubicBezTo>
                      <a:pt x="17" y="143"/>
                      <a:pt x="20" y="142"/>
                      <a:pt x="23" y="140"/>
                    </a:cubicBezTo>
                    <a:cubicBezTo>
                      <a:pt x="27" y="138"/>
                      <a:pt x="32" y="137"/>
                      <a:pt x="37" y="134"/>
                    </a:cubicBezTo>
                    <a:cubicBezTo>
                      <a:pt x="37" y="134"/>
                      <a:pt x="37" y="134"/>
                      <a:pt x="37" y="134"/>
                    </a:cubicBezTo>
                    <a:cubicBezTo>
                      <a:pt x="29" y="138"/>
                      <a:pt x="21" y="144"/>
                      <a:pt x="13" y="149"/>
                    </a:cubicBezTo>
                    <a:cubicBezTo>
                      <a:pt x="13" y="147"/>
                      <a:pt x="13" y="145"/>
                      <a:pt x="13" y="144"/>
                    </a:cubicBezTo>
                    <a:cubicBezTo>
                      <a:pt x="13" y="144"/>
                      <a:pt x="13" y="144"/>
                      <a:pt x="13" y="144"/>
                    </a:cubicBezTo>
                    <a:moveTo>
                      <a:pt x="141" y="155"/>
                    </a:moveTo>
                    <a:cubicBezTo>
                      <a:pt x="141" y="154"/>
                      <a:pt x="141" y="152"/>
                      <a:pt x="141" y="151"/>
                    </a:cubicBezTo>
                    <a:cubicBezTo>
                      <a:pt x="154" y="148"/>
                      <a:pt x="166" y="143"/>
                      <a:pt x="179" y="139"/>
                    </a:cubicBezTo>
                    <a:cubicBezTo>
                      <a:pt x="186" y="137"/>
                      <a:pt x="193" y="136"/>
                      <a:pt x="199" y="134"/>
                    </a:cubicBezTo>
                    <a:cubicBezTo>
                      <a:pt x="200" y="134"/>
                      <a:pt x="200" y="134"/>
                      <a:pt x="200" y="134"/>
                    </a:cubicBezTo>
                    <a:cubicBezTo>
                      <a:pt x="199" y="134"/>
                      <a:pt x="198" y="134"/>
                      <a:pt x="197" y="135"/>
                    </a:cubicBezTo>
                    <a:cubicBezTo>
                      <a:pt x="190" y="137"/>
                      <a:pt x="183" y="139"/>
                      <a:pt x="176" y="141"/>
                    </a:cubicBezTo>
                    <a:cubicBezTo>
                      <a:pt x="170" y="143"/>
                      <a:pt x="163" y="146"/>
                      <a:pt x="157" y="148"/>
                    </a:cubicBezTo>
                    <a:cubicBezTo>
                      <a:pt x="152" y="150"/>
                      <a:pt x="146" y="152"/>
                      <a:pt x="141" y="155"/>
                    </a:cubicBezTo>
                    <a:moveTo>
                      <a:pt x="142" y="161"/>
                    </a:moveTo>
                    <a:cubicBezTo>
                      <a:pt x="142" y="159"/>
                      <a:pt x="141" y="158"/>
                      <a:pt x="141" y="156"/>
                    </a:cubicBezTo>
                    <a:cubicBezTo>
                      <a:pt x="144" y="156"/>
                      <a:pt x="146" y="155"/>
                      <a:pt x="148" y="154"/>
                    </a:cubicBezTo>
                    <a:cubicBezTo>
                      <a:pt x="152" y="152"/>
                      <a:pt x="156" y="151"/>
                      <a:pt x="160" y="150"/>
                    </a:cubicBezTo>
                    <a:cubicBezTo>
                      <a:pt x="168" y="148"/>
                      <a:pt x="176" y="145"/>
                      <a:pt x="184" y="143"/>
                    </a:cubicBezTo>
                    <a:cubicBezTo>
                      <a:pt x="192" y="141"/>
                      <a:pt x="200" y="139"/>
                      <a:pt x="208" y="136"/>
                    </a:cubicBezTo>
                    <a:cubicBezTo>
                      <a:pt x="212" y="135"/>
                      <a:pt x="216" y="135"/>
                      <a:pt x="219" y="133"/>
                    </a:cubicBezTo>
                    <a:cubicBezTo>
                      <a:pt x="219" y="134"/>
                      <a:pt x="219" y="134"/>
                      <a:pt x="219" y="135"/>
                    </a:cubicBezTo>
                    <a:cubicBezTo>
                      <a:pt x="214" y="138"/>
                      <a:pt x="207" y="139"/>
                      <a:pt x="201" y="141"/>
                    </a:cubicBezTo>
                    <a:cubicBezTo>
                      <a:pt x="194" y="143"/>
                      <a:pt x="186" y="145"/>
                      <a:pt x="179" y="148"/>
                    </a:cubicBezTo>
                    <a:cubicBezTo>
                      <a:pt x="166" y="151"/>
                      <a:pt x="154" y="155"/>
                      <a:pt x="142" y="161"/>
                    </a:cubicBezTo>
                    <a:moveTo>
                      <a:pt x="271" y="136"/>
                    </a:moveTo>
                    <a:cubicBezTo>
                      <a:pt x="271" y="135"/>
                      <a:pt x="270" y="134"/>
                      <a:pt x="270" y="133"/>
                    </a:cubicBezTo>
                    <a:cubicBezTo>
                      <a:pt x="270" y="133"/>
                      <a:pt x="271" y="133"/>
                      <a:pt x="272" y="133"/>
                    </a:cubicBezTo>
                    <a:cubicBezTo>
                      <a:pt x="272" y="133"/>
                      <a:pt x="272" y="133"/>
                      <a:pt x="272" y="133"/>
                    </a:cubicBezTo>
                    <a:cubicBezTo>
                      <a:pt x="272" y="133"/>
                      <a:pt x="272" y="135"/>
                      <a:pt x="271" y="136"/>
                    </a:cubicBezTo>
                    <a:moveTo>
                      <a:pt x="229" y="133"/>
                    </a:moveTo>
                    <a:cubicBezTo>
                      <a:pt x="232" y="133"/>
                      <a:pt x="234" y="133"/>
                      <a:pt x="237" y="132"/>
                    </a:cubicBezTo>
                    <a:cubicBezTo>
                      <a:pt x="238" y="132"/>
                      <a:pt x="239" y="132"/>
                      <a:pt x="240" y="131"/>
                    </a:cubicBezTo>
                    <a:cubicBezTo>
                      <a:pt x="240" y="131"/>
                      <a:pt x="243" y="131"/>
                      <a:pt x="244" y="131"/>
                    </a:cubicBezTo>
                    <a:cubicBezTo>
                      <a:pt x="245" y="131"/>
                      <a:pt x="245" y="131"/>
                      <a:pt x="244" y="132"/>
                    </a:cubicBezTo>
                    <a:cubicBezTo>
                      <a:pt x="243" y="133"/>
                      <a:pt x="241" y="133"/>
                      <a:pt x="239" y="134"/>
                    </a:cubicBezTo>
                    <a:cubicBezTo>
                      <a:pt x="237" y="134"/>
                      <a:pt x="235" y="134"/>
                      <a:pt x="234" y="134"/>
                    </a:cubicBezTo>
                    <a:cubicBezTo>
                      <a:pt x="234" y="134"/>
                      <a:pt x="234" y="134"/>
                      <a:pt x="234" y="134"/>
                    </a:cubicBezTo>
                    <a:cubicBezTo>
                      <a:pt x="232" y="134"/>
                      <a:pt x="230" y="134"/>
                      <a:pt x="229" y="133"/>
                    </a:cubicBezTo>
                    <a:cubicBezTo>
                      <a:pt x="229" y="133"/>
                      <a:pt x="229" y="133"/>
                      <a:pt x="229" y="133"/>
                    </a:cubicBezTo>
                    <a:moveTo>
                      <a:pt x="269" y="132"/>
                    </a:moveTo>
                    <a:cubicBezTo>
                      <a:pt x="269" y="132"/>
                      <a:pt x="268" y="131"/>
                      <a:pt x="268" y="130"/>
                    </a:cubicBezTo>
                    <a:cubicBezTo>
                      <a:pt x="267" y="130"/>
                      <a:pt x="267" y="130"/>
                      <a:pt x="267" y="130"/>
                    </a:cubicBezTo>
                    <a:cubicBezTo>
                      <a:pt x="268" y="130"/>
                      <a:pt x="268" y="130"/>
                      <a:pt x="269" y="130"/>
                    </a:cubicBezTo>
                    <a:cubicBezTo>
                      <a:pt x="270" y="130"/>
                      <a:pt x="270" y="130"/>
                      <a:pt x="269" y="132"/>
                    </a:cubicBezTo>
                    <a:moveTo>
                      <a:pt x="144" y="139"/>
                    </a:moveTo>
                    <a:cubicBezTo>
                      <a:pt x="144" y="138"/>
                      <a:pt x="145" y="137"/>
                      <a:pt x="145" y="136"/>
                    </a:cubicBezTo>
                    <a:cubicBezTo>
                      <a:pt x="150" y="136"/>
                      <a:pt x="154" y="135"/>
                      <a:pt x="159" y="133"/>
                    </a:cubicBezTo>
                    <a:cubicBezTo>
                      <a:pt x="164" y="132"/>
                      <a:pt x="169" y="130"/>
                      <a:pt x="173" y="129"/>
                    </a:cubicBezTo>
                    <a:cubicBezTo>
                      <a:pt x="169" y="131"/>
                      <a:pt x="164" y="133"/>
                      <a:pt x="159" y="135"/>
                    </a:cubicBezTo>
                    <a:cubicBezTo>
                      <a:pt x="154" y="137"/>
                      <a:pt x="149" y="137"/>
                      <a:pt x="144" y="139"/>
                    </a:cubicBezTo>
                    <a:moveTo>
                      <a:pt x="15" y="142"/>
                    </a:moveTo>
                    <a:cubicBezTo>
                      <a:pt x="15" y="142"/>
                      <a:pt x="15" y="142"/>
                      <a:pt x="15" y="142"/>
                    </a:cubicBezTo>
                    <a:cubicBezTo>
                      <a:pt x="18" y="139"/>
                      <a:pt x="24" y="137"/>
                      <a:pt x="28" y="135"/>
                    </a:cubicBezTo>
                    <a:cubicBezTo>
                      <a:pt x="32" y="133"/>
                      <a:pt x="35" y="131"/>
                      <a:pt x="39" y="128"/>
                    </a:cubicBezTo>
                    <a:cubicBezTo>
                      <a:pt x="38" y="129"/>
                      <a:pt x="38" y="130"/>
                      <a:pt x="37" y="131"/>
                    </a:cubicBezTo>
                    <a:cubicBezTo>
                      <a:pt x="37" y="132"/>
                      <a:pt x="37" y="133"/>
                      <a:pt x="37" y="133"/>
                    </a:cubicBezTo>
                    <a:cubicBezTo>
                      <a:pt x="33" y="135"/>
                      <a:pt x="29" y="136"/>
                      <a:pt x="26" y="138"/>
                    </a:cubicBezTo>
                    <a:cubicBezTo>
                      <a:pt x="24" y="139"/>
                      <a:pt x="22" y="140"/>
                      <a:pt x="21" y="140"/>
                    </a:cubicBezTo>
                    <a:cubicBezTo>
                      <a:pt x="21" y="140"/>
                      <a:pt x="19" y="141"/>
                      <a:pt x="18" y="141"/>
                    </a:cubicBezTo>
                    <a:cubicBezTo>
                      <a:pt x="17" y="142"/>
                      <a:pt x="15" y="142"/>
                      <a:pt x="15" y="142"/>
                    </a:cubicBezTo>
                    <a:moveTo>
                      <a:pt x="13" y="139"/>
                    </a:moveTo>
                    <a:cubicBezTo>
                      <a:pt x="22" y="137"/>
                      <a:pt x="30" y="133"/>
                      <a:pt x="38" y="128"/>
                    </a:cubicBezTo>
                    <a:cubicBezTo>
                      <a:pt x="33" y="131"/>
                      <a:pt x="29" y="134"/>
                      <a:pt x="24" y="136"/>
                    </a:cubicBezTo>
                    <a:cubicBezTo>
                      <a:pt x="20" y="138"/>
                      <a:pt x="16" y="140"/>
                      <a:pt x="13" y="143"/>
                    </a:cubicBezTo>
                    <a:cubicBezTo>
                      <a:pt x="13" y="141"/>
                      <a:pt x="13" y="140"/>
                      <a:pt x="13" y="139"/>
                    </a:cubicBezTo>
                    <a:cubicBezTo>
                      <a:pt x="13" y="139"/>
                      <a:pt x="13" y="139"/>
                      <a:pt x="13" y="139"/>
                    </a:cubicBezTo>
                    <a:moveTo>
                      <a:pt x="141" y="149"/>
                    </a:moveTo>
                    <a:cubicBezTo>
                      <a:pt x="141" y="148"/>
                      <a:pt x="141" y="147"/>
                      <a:pt x="142" y="145"/>
                    </a:cubicBezTo>
                    <a:cubicBezTo>
                      <a:pt x="154" y="140"/>
                      <a:pt x="167" y="137"/>
                      <a:pt x="180" y="133"/>
                    </a:cubicBezTo>
                    <a:cubicBezTo>
                      <a:pt x="186" y="132"/>
                      <a:pt x="192" y="130"/>
                      <a:pt x="198" y="128"/>
                    </a:cubicBezTo>
                    <a:cubicBezTo>
                      <a:pt x="200" y="128"/>
                      <a:pt x="201" y="127"/>
                      <a:pt x="202" y="127"/>
                    </a:cubicBezTo>
                    <a:cubicBezTo>
                      <a:pt x="193" y="130"/>
                      <a:pt x="183" y="133"/>
                      <a:pt x="174" y="136"/>
                    </a:cubicBezTo>
                    <a:cubicBezTo>
                      <a:pt x="163" y="140"/>
                      <a:pt x="151" y="144"/>
                      <a:pt x="141" y="149"/>
                    </a:cubicBezTo>
                    <a:moveTo>
                      <a:pt x="40" y="127"/>
                    </a:moveTo>
                    <a:cubicBezTo>
                      <a:pt x="40" y="127"/>
                      <a:pt x="40" y="127"/>
                      <a:pt x="40" y="127"/>
                    </a:cubicBezTo>
                    <a:cubicBezTo>
                      <a:pt x="40" y="127"/>
                      <a:pt x="40" y="127"/>
                      <a:pt x="40" y="127"/>
                    </a:cubicBezTo>
                    <a:moveTo>
                      <a:pt x="141" y="156"/>
                    </a:moveTo>
                    <a:cubicBezTo>
                      <a:pt x="141" y="156"/>
                      <a:pt x="141" y="156"/>
                      <a:pt x="141" y="156"/>
                    </a:cubicBezTo>
                    <a:cubicBezTo>
                      <a:pt x="142" y="155"/>
                      <a:pt x="144" y="154"/>
                      <a:pt x="145" y="154"/>
                    </a:cubicBezTo>
                    <a:cubicBezTo>
                      <a:pt x="149" y="152"/>
                      <a:pt x="153" y="151"/>
                      <a:pt x="157" y="149"/>
                    </a:cubicBezTo>
                    <a:cubicBezTo>
                      <a:pt x="164" y="147"/>
                      <a:pt x="171" y="144"/>
                      <a:pt x="179" y="141"/>
                    </a:cubicBezTo>
                    <a:cubicBezTo>
                      <a:pt x="185" y="139"/>
                      <a:pt x="192" y="137"/>
                      <a:pt x="199" y="135"/>
                    </a:cubicBezTo>
                    <a:cubicBezTo>
                      <a:pt x="206" y="133"/>
                      <a:pt x="212" y="129"/>
                      <a:pt x="219" y="127"/>
                    </a:cubicBezTo>
                    <a:cubicBezTo>
                      <a:pt x="219" y="127"/>
                      <a:pt x="219" y="127"/>
                      <a:pt x="219" y="127"/>
                    </a:cubicBezTo>
                    <a:cubicBezTo>
                      <a:pt x="219" y="128"/>
                      <a:pt x="219" y="130"/>
                      <a:pt x="219" y="132"/>
                    </a:cubicBezTo>
                    <a:cubicBezTo>
                      <a:pt x="218" y="132"/>
                      <a:pt x="218" y="132"/>
                      <a:pt x="217" y="132"/>
                    </a:cubicBezTo>
                    <a:cubicBezTo>
                      <a:pt x="217" y="132"/>
                      <a:pt x="217" y="133"/>
                      <a:pt x="217" y="133"/>
                    </a:cubicBezTo>
                    <a:cubicBezTo>
                      <a:pt x="216" y="133"/>
                      <a:pt x="214" y="134"/>
                      <a:pt x="214" y="134"/>
                    </a:cubicBezTo>
                    <a:cubicBezTo>
                      <a:pt x="211" y="135"/>
                      <a:pt x="208" y="135"/>
                      <a:pt x="206" y="136"/>
                    </a:cubicBezTo>
                    <a:cubicBezTo>
                      <a:pt x="198" y="138"/>
                      <a:pt x="191" y="140"/>
                      <a:pt x="183" y="142"/>
                    </a:cubicBezTo>
                    <a:cubicBezTo>
                      <a:pt x="171" y="146"/>
                      <a:pt x="156" y="149"/>
                      <a:pt x="144" y="154"/>
                    </a:cubicBezTo>
                    <a:cubicBezTo>
                      <a:pt x="142" y="155"/>
                      <a:pt x="142" y="156"/>
                      <a:pt x="141" y="156"/>
                    </a:cubicBezTo>
                    <a:moveTo>
                      <a:pt x="266" y="129"/>
                    </a:moveTo>
                    <a:cubicBezTo>
                      <a:pt x="265" y="128"/>
                      <a:pt x="265" y="127"/>
                      <a:pt x="264" y="127"/>
                    </a:cubicBezTo>
                    <a:cubicBezTo>
                      <a:pt x="265" y="126"/>
                      <a:pt x="267" y="126"/>
                      <a:pt x="268" y="126"/>
                    </a:cubicBezTo>
                    <a:cubicBezTo>
                      <a:pt x="268" y="126"/>
                      <a:pt x="269" y="126"/>
                      <a:pt x="269" y="126"/>
                    </a:cubicBezTo>
                    <a:cubicBezTo>
                      <a:pt x="268" y="127"/>
                      <a:pt x="267" y="128"/>
                      <a:pt x="266" y="129"/>
                    </a:cubicBezTo>
                    <a:moveTo>
                      <a:pt x="229" y="128"/>
                    </a:moveTo>
                    <a:cubicBezTo>
                      <a:pt x="233" y="128"/>
                      <a:pt x="238" y="126"/>
                      <a:pt x="242" y="126"/>
                    </a:cubicBezTo>
                    <a:cubicBezTo>
                      <a:pt x="243" y="125"/>
                      <a:pt x="244" y="125"/>
                      <a:pt x="245" y="125"/>
                    </a:cubicBezTo>
                    <a:cubicBezTo>
                      <a:pt x="246" y="125"/>
                      <a:pt x="244" y="126"/>
                      <a:pt x="242" y="127"/>
                    </a:cubicBezTo>
                    <a:cubicBezTo>
                      <a:pt x="240" y="128"/>
                      <a:pt x="238" y="129"/>
                      <a:pt x="236" y="129"/>
                    </a:cubicBezTo>
                    <a:cubicBezTo>
                      <a:pt x="233" y="130"/>
                      <a:pt x="230" y="131"/>
                      <a:pt x="228" y="131"/>
                    </a:cubicBezTo>
                    <a:cubicBezTo>
                      <a:pt x="227" y="130"/>
                      <a:pt x="227" y="129"/>
                      <a:pt x="227" y="127"/>
                    </a:cubicBezTo>
                    <a:cubicBezTo>
                      <a:pt x="228" y="128"/>
                      <a:pt x="228" y="128"/>
                      <a:pt x="229" y="128"/>
                    </a:cubicBezTo>
                    <a:moveTo>
                      <a:pt x="228" y="132"/>
                    </a:moveTo>
                    <a:cubicBezTo>
                      <a:pt x="228" y="132"/>
                      <a:pt x="228" y="132"/>
                      <a:pt x="228" y="132"/>
                    </a:cubicBezTo>
                    <a:cubicBezTo>
                      <a:pt x="229" y="132"/>
                      <a:pt x="231" y="131"/>
                      <a:pt x="231" y="131"/>
                    </a:cubicBezTo>
                    <a:cubicBezTo>
                      <a:pt x="236" y="130"/>
                      <a:pt x="242" y="129"/>
                      <a:pt x="247" y="125"/>
                    </a:cubicBezTo>
                    <a:cubicBezTo>
                      <a:pt x="247" y="125"/>
                      <a:pt x="247" y="125"/>
                      <a:pt x="247" y="125"/>
                    </a:cubicBezTo>
                    <a:cubicBezTo>
                      <a:pt x="247" y="126"/>
                      <a:pt x="247" y="126"/>
                      <a:pt x="247" y="126"/>
                    </a:cubicBezTo>
                    <a:cubicBezTo>
                      <a:pt x="248" y="128"/>
                      <a:pt x="248" y="129"/>
                      <a:pt x="247" y="130"/>
                    </a:cubicBezTo>
                    <a:cubicBezTo>
                      <a:pt x="247" y="130"/>
                      <a:pt x="247" y="130"/>
                      <a:pt x="247" y="130"/>
                    </a:cubicBezTo>
                    <a:cubicBezTo>
                      <a:pt x="243" y="130"/>
                      <a:pt x="239" y="131"/>
                      <a:pt x="235" y="131"/>
                    </a:cubicBezTo>
                    <a:cubicBezTo>
                      <a:pt x="233" y="132"/>
                      <a:pt x="231" y="132"/>
                      <a:pt x="229" y="132"/>
                    </a:cubicBezTo>
                    <a:cubicBezTo>
                      <a:pt x="228" y="132"/>
                      <a:pt x="228" y="132"/>
                      <a:pt x="228" y="132"/>
                    </a:cubicBezTo>
                    <a:moveTo>
                      <a:pt x="214" y="124"/>
                    </a:moveTo>
                    <a:cubicBezTo>
                      <a:pt x="215" y="124"/>
                      <a:pt x="216" y="124"/>
                      <a:pt x="216" y="123"/>
                    </a:cubicBezTo>
                    <a:cubicBezTo>
                      <a:pt x="217" y="123"/>
                      <a:pt x="217" y="123"/>
                      <a:pt x="218" y="123"/>
                    </a:cubicBezTo>
                    <a:cubicBezTo>
                      <a:pt x="218" y="123"/>
                      <a:pt x="218" y="123"/>
                      <a:pt x="218" y="123"/>
                    </a:cubicBezTo>
                    <a:cubicBezTo>
                      <a:pt x="219" y="124"/>
                      <a:pt x="219" y="125"/>
                      <a:pt x="219" y="126"/>
                    </a:cubicBezTo>
                    <a:cubicBezTo>
                      <a:pt x="218" y="126"/>
                      <a:pt x="218" y="126"/>
                      <a:pt x="218" y="126"/>
                    </a:cubicBezTo>
                    <a:cubicBezTo>
                      <a:pt x="213" y="128"/>
                      <a:pt x="207" y="130"/>
                      <a:pt x="201" y="132"/>
                    </a:cubicBezTo>
                    <a:cubicBezTo>
                      <a:pt x="195" y="135"/>
                      <a:pt x="188" y="136"/>
                      <a:pt x="181" y="138"/>
                    </a:cubicBezTo>
                    <a:cubicBezTo>
                      <a:pt x="168" y="141"/>
                      <a:pt x="156" y="146"/>
                      <a:pt x="143" y="149"/>
                    </a:cubicBezTo>
                    <a:cubicBezTo>
                      <a:pt x="142" y="150"/>
                      <a:pt x="142" y="150"/>
                      <a:pt x="141" y="150"/>
                    </a:cubicBezTo>
                    <a:cubicBezTo>
                      <a:pt x="141" y="150"/>
                      <a:pt x="144" y="148"/>
                      <a:pt x="145" y="148"/>
                    </a:cubicBezTo>
                    <a:cubicBezTo>
                      <a:pt x="149" y="146"/>
                      <a:pt x="153" y="144"/>
                      <a:pt x="157" y="143"/>
                    </a:cubicBezTo>
                    <a:cubicBezTo>
                      <a:pt x="164" y="140"/>
                      <a:pt x="170" y="138"/>
                      <a:pt x="177" y="136"/>
                    </a:cubicBezTo>
                    <a:cubicBezTo>
                      <a:pt x="189" y="132"/>
                      <a:pt x="202" y="128"/>
                      <a:pt x="214" y="124"/>
                    </a:cubicBezTo>
                    <a:cubicBezTo>
                      <a:pt x="214" y="124"/>
                      <a:pt x="214" y="124"/>
                      <a:pt x="214" y="124"/>
                    </a:cubicBezTo>
                    <a:moveTo>
                      <a:pt x="263" y="126"/>
                    </a:moveTo>
                    <a:cubicBezTo>
                      <a:pt x="262" y="125"/>
                      <a:pt x="261" y="124"/>
                      <a:pt x="261" y="124"/>
                    </a:cubicBezTo>
                    <a:cubicBezTo>
                      <a:pt x="263" y="123"/>
                      <a:pt x="264" y="123"/>
                      <a:pt x="266" y="123"/>
                    </a:cubicBezTo>
                    <a:cubicBezTo>
                      <a:pt x="268" y="123"/>
                      <a:pt x="268" y="124"/>
                      <a:pt x="266" y="124"/>
                    </a:cubicBezTo>
                    <a:cubicBezTo>
                      <a:pt x="265" y="125"/>
                      <a:pt x="264" y="125"/>
                      <a:pt x="263" y="126"/>
                    </a:cubicBezTo>
                    <a:moveTo>
                      <a:pt x="228" y="127"/>
                    </a:moveTo>
                    <a:cubicBezTo>
                      <a:pt x="227" y="127"/>
                      <a:pt x="227" y="127"/>
                      <a:pt x="227" y="127"/>
                    </a:cubicBezTo>
                    <a:cubicBezTo>
                      <a:pt x="227" y="126"/>
                      <a:pt x="227" y="126"/>
                      <a:pt x="227" y="126"/>
                    </a:cubicBezTo>
                    <a:cubicBezTo>
                      <a:pt x="228" y="125"/>
                      <a:pt x="229" y="124"/>
                      <a:pt x="230" y="124"/>
                    </a:cubicBezTo>
                    <a:cubicBezTo>
                      <a:pt x="235" y="123"/>
                      <a:pt x="241" y="124"/>
                      <a:pt x="245" y="121"/>
                    </a:cubicBezTo>
                    <a:cubicBezTo>
                      <a:pt x="245" y="122"/>
                      <a:pt x="246" y="123"/>
                      <a:pt x="247" y="124"/>
                    </a:cubicBezTo>
                    <a:cubicBezTo>
                      <a:pt x="246" y="124"/>
                      <a:pt x="246" y="124"/>
                      <a:pt x="246" y="124"/>
                    </a:cubicBezTo>
                    <a:cubicBezTo>
                      <a:pt x="246" y="124"/>
                      <a:pt x="246" y="124"/>
                      <a:pt x="246" y="124"/>
                    </a:cubicBezTo>
                    <a:cubicBezTo>
                      <a:pt x="243" y="124"/>
                      <a:pt x="239" y="125"/>
                      <a:pt x="236" y="126"/>
                    </a:cubicBezTo>
                    <a:cubicBezTo>
                      <a:pt x="234" y="126"/>
                      <a:pt x="231" y="127"/>
                      <a:pt x="229" y="127"/>
                    </a:cubicBezTo>
                    <a:cubicBezTo>
                      <a:pt x="229" y="127"/>
                      <a:pt x="228" y="127"/>
                      <a:pt x="228" y="127"/>
                    </a:cubicBezTo>
                    <a:moveTo>
                      <a:pt x="228" y="123"/>
                    </a:moveTo>
                    <a:cubicBezTo>
                      <a:pt x="230" y="123"/>
                      <a:pt x="232" y="122"/>
                      <a:pt x="233" y="122"/>
                    </a:cubicBezTo>
                    <a:cubicBezTo>
                      <a:pt x="235" y="122"/>
                      <a:pt x="237" y="121"/>
                      <a:pt x="239" y="121"/>
                    </a:cubicBezTo>
                    <a:cubicBezTo>
                      <a:pt x="240" y="121"/>
                      <a:pt x="242" y="120"/>
                      <a:pt x="243" y="120"/>
                    </a:cubicBezTo>
                    <a:cubicBezTo>
                      <a:pt x="244" y="120"/>
                      <a:pt x="244" y="121"/>
                      <a:pt x="241" y="122"/>
                    </a:cubicBezTo>
                    <a:cubicBezTo>
                      <a:pt x="237" y="123"/>
                      <a:pt x="231" y="122"/>
                      <a:pt x="227" y="124"/>
                    </a:cubicBezTo>
                    <a:cubicBezTo>
                      <a:pt x="227" y="124"/>
                      <a:pt x="227" y="123"/>
                      <a:pt x="227" y="123"/>
                    </a:cubicBezTo>
                    <a:cubicBezTo>
                      <a:pt x="227" y="123"/>
                      <a:pt x="228" y="123"/>
                      <a:pt x="228" y="123"/>
                    </a:cubicBezTo>
                    <a:moveTo>
                      <a:pt x="13" y="138"/>
                    </a:moveTo>
                    <a:cubicBezTo>
                      <a:pt x="13" y="136"/>
                      <a:pt x="13" y="134"/>
                      <a:pt x="13" y="132"/>
                    </a:cubicBezTo>
                    <a:cubicBezTo>
                      <a:pt x="19" y="131"/>
                      <a:pt x="25" y="127"/>
                      <a:pt x="31" y="125"/>
                    </a:cubicBezTo>
                    <a:cubicBezTo>
                      <a:pt x="33" y="124"/>
                      <a:pt x="35" y="124"/>
                      <a:pt x="36" y="123"/>
                    </a:cubicBezTo>
                    <a:cubicBezTo>
                      <a:pt x="38" y="122"/>
                      <a:pt x="40" y="121"/>
                      <a:pt x="42" y="121"/>
                    </a:cubicBezTo>
                    <a:cubicBezTo>
                      <a:pt x="42" y="121"/>
                      <a:pt x="42" y="120"/>
                      <a:pt x="43" y="120"/>
                    </a:cubicBezTo>
                    <a:cubicBezTo>
                      <a:pt x="42" y="121"/>
                      <a:pt x="42" y="121"/>
                      <a:pt x="42" y="121"/>
                    </a:cubicBezTo>
                    <a:cubicBezTo>
                      <a:pt x="37" y="124"/>
                      <a:pt x="32" y="125"/>
                      <a:pt x="27" y="128"/>
                    </a:cubicBezTo>
                    <a:cubicBezTo>
                      <a:pt x="22" y="131"/>
                      <a:pt x="17" y="134"/>
                      <a:pt x="13" y="138"/>
                    </a:cubicBezTo>
                    <a:moveTo>
                      <a:pt x="142" y="144"/>
                    </a:moveTo>
                    <a:cubicBezTo>
                      <a:pt x="142" y="143"/>
                      <a:pt x="143" y="142"/>
                      <a:pt x="143" y="142"/>
                    </a:cubicBezTo>
                    <a:cubicBezTo>
                      <a:pt x="148" y="141"/>
                      <a:pt x="152" y="140"/>
                      <a:pt x="157" y="138"/>
                    </a:cubicBezTo>
                    <a:cubicBezTo>
                      <a:pt x="163" y="136"/>
                      <a:pt x="170" y="135"/>
                      <a:pt x="176" y="133"/>
                    </a:cubicBezTo>
                    <a:cubicBezTo>
                      <a:pt x="190" y="129"/>
                      <a:pt x="204" y="125"/>
                      <a:pt x="218" y="120"/>
                    </a:cubicBezTo>
                    <a:cubicBezTo>
                      <a:pt x="218" y="121"/>
                      <a:pt x="218" y="121"/>
                      <a:pt x="218" y="122"/>
                    </a:cubicBezTo>
                    <a:cubicBezTo>
                      <a:pt x="218" y="122"/>
                      <a:pt x="218" y="122"/>
                      <a:pt x="218" y="122"/>
                    </a:cubicBezTo>
                    <a:cubicBezTo>
                      <a:pt x="205" y="126"/>
                      <a:pt x="191" y="129"/>
                      <a:pt x="177" y="133"/>
                    </a:cubicBezTo>
                    <a:cubicBezTo>
                      <a:pt x="165" y="136"/>
                      <a:pt x="153" y="139"/>
                      <a:pt x="142" y="144"/>
                    </a:cubicBezTo>
                    <a:moveTo>
                      <a:pt x="15" y="138"/>
                    </a:moveTo>
                    <a:cubicBezTo>
                      <a:pt x="15" y="138"/>
                      <a:pt x="16" y="137"/>
                      <a:pt x="18" y="135"/>
                    </a:cubicBezTo>
                    <a:cubicBezTo>
                      <a:pt x="27" y="129"/>
                      <a:pt x="37" y="126"/>
                      <a:pt x="45" y="120"/>
                    </a:cubicBezTo>
                    <a:cubicBezTo>
                      <a:pt x="45" y="122"/>
                      <a:pt x="44" y="124"/>
                      <a:pt x="42" y="126"/>
                    </a:cubicBezTo>
                    <a:cubicBezTo>
                      <a:pt x="42" y="126"/>
                      <a:pt x="42" y="126"/>
                      <a:pt x="42" y="126"/>
                    </a:cubicBezTo>
                    <a:cubicBezTo>
                      <a:pt x="37" y="127"/>
                      <a:pt x="33" y="130"/>
                      <a:pt x="29" y="132"/>
                    </a:cubicBezTo>
                    <a:cubicBezTo>
                      <a:pt x="26" y="134"/>
                      <a:pt x="22" y="135"/>
                      <a:pt x="19" y="136"/>
                    </a:cubicBezTo>
                    <a:cubicBezTo>
                      <a:pt x="18" y="137"/>
                      <a:pt x="16" y="138"/>
                      <a:pt x="15" y="138"/>
                    </a:cubicBezTo>
                    <a:moveTo>
                      <a:pt x="260" y="123"/>
                    </a:moveTo>
                    <a:cubicBezTo>
                      <a:pt x="260" y="122"/>
                      <a:pt x="259" y="122"/>
                      <a:pt x="259" y="121"/>
                    </a:cubicBezTo>
                    <a:cubicBezTo>
                      <a:pt x="259" y="121"/>
                      <a:pt x="259" y="121"/>
                      <a:pt x="259" y="121"/>
                    </a:cubicBezTo>
                    <a:cubicBezTo>
                      <a:pt x="261" y="121"/>
                      <a:pt x="263" y="120"/>
                      <a:pt x="266" y="120"/>
                    </a:cubicBezTo>
                    <a:cubicBezTo>
                      <a:pt x="267" y="119"/>
                      <a:pt x="267" y="119"/>
                      <a:pt x="267" y="119"/>
                    </a:cubicBezTo>
                    <a:cubicBezTo>
                      <a:pt x="268" y="119"/>
                      <a:pt x="265" y="120"/>
                      <a:pt x="264" y="120"/>
                    </a:cubicBezTo>
                    <a:cubicBezTo>
                      <a:pt x="263" y="121"/>
                      <a:pt x="262" y="122"/>
                      <a:pt x="260" y="123"/>
                    </a:cubicBezTo>
                    <a:cubicBezTo>
                      <a:pt x="260" y="123"/>
                      <a:pt x="260" y="123"/>
                      <a:pt x="260" y="123"/>
                    </a:cubicBezTo>
                    <a:moveTo>
                      <a:pt x="147" y="130"/>
                    </a:moveTo>
                    <a:cubicBezTo>
                      <a:pt x="147" y="128"/>
                      <a:pt x="147" y="127"/>
                      <a:pt x="147" y="126"/>
                    </a:cubicBezTo>
                    <a:cubicBezTo>
                      <a:pt x="157" y="126"/>
                      <a:pt x="167" y="122"/>
                      <a:pt x="177" y="120"/>
                    </a:cubicBezTo>
                    <a:cubicBezTo>
                      <a:pt x="179" y="119"/>
                      <a:pt x="181" y="118"/>
                      <a:pt x="184" y="118"/>
                    </a:cubicBezTo>
                    <a:cubicBezTo>
                      <a:pt x="181" y="119"/>
                      <a:pt x="179" y="119"/>
                      <a:pt x="177" y="120"/>
                    </a:cubicBezTo>
                    <a:cubicBezTo>
                      <a:pt x="170" y="122"/>
                      <a:pt x="164" y="124"/>
                      <a:pt x="157" y="126"/>
                    </a:cubicBezTo>
                    <a:cubicBezTo>
                      <a:pt x="154" y="128"/>
                      <a:pt x="150" y="128"/>
                      <a:pt x="147" y="130"/>
                    </a:cubicBezTo>
                    <a:moveTo>
                      <a:pt x="147" y="132"/>
                    </a:moveTo>
                    <a:cubicBezTo>
                      <a:pt x="151" y="132"/>
                      <a:pt x="154" y="130"/>
                      <a:pt x="158" y="129"/>
                    </a:cubicBezTo>
                    <a:cubicBezTo>
                      <a:pt x="163" y="127"/>
                      <a:pt x="168" y="126"/>
                      <a:pt x="174" y="124"/>
                    </a:cubicBezTo>
                    <a:cubicBezTo>
                      <a:pt x="183" y="122"/>
                      <a:pt x="192" y="120"/>
                      <a:pt x="202" y="117"/>
                    </a:cubicBezTo>
                    <a:cubicBezTo>
                      <a:pt x="195" y="120"/>
                      <a:pt x="187" y="121"/>
                      <a:pt x="180" y="123"/>
                    </a:cubicBezTo>
                    <a:cubicBezTo>
                      <a:pt x="173" y="125"/>
                      <a:pt x="167" y="128"/>
                      <a:pt x="161" y="130"/>
                    </a:cubicBezTo>
                    <a:cubicBezTo>
                      <a:pt x="156" y="132"/>
                      <a:pt x="151" y="133"/>
                      <a:pt x="146" y="134"/>
                    </a:cubicBezTo>
                    <a:cubicBezTo>
                      <a:pt x="146" y="134"/>
                      <a:pt x="146" y="133"/>
                      <a:pt x="146" y="132"/>
                    </a:cubicBezTo>
                    <a:cubicBezTo>
                      <a:pt x="147" y="132"/>
                      <a:pt x="147" y="132"/>
                      <a:pt x="147" y="132"/>
                    </a:cubicBezTo>
                    <a:moveTo>
                      <a:pt x="144" y="140"/>
                    </a:moveTo>
                    <a:cubicBezTo>
                      <a:pt x="144" y="140"/>
                      <a:pt x="143" y="140"/>
                      <a:pt x="143" y="140"/>
                    </a:cubicBezTo>
                    <a:cubicBezTo>
                      <a:pt x="143" y="140"/>
                      <a:pt x="143" y="140"/>
                      <a:pt x="143" y="140"/>
                    </a:cubicBezTo>
                    <a:cubicBezTo>
                      <a:pt x="144" y="140"/>
                      <a:pt x="145" y="140"/>
                      <a:pt x="148" y="139"/>
                    </a:cubicBezTo>
                    <a:cubicBezTo>
                      <a:pt x="156" y="136"/>
                      <a:pt x="164" y="134"/>
                      <a:pt x="172" y="131"/>
                    </a:cubicBezTo>
                    <a:cubicBezTo>
                      <a:pt x="177" y="129"/>
                      <a:pt x="181" y="127"/>
                      <a:pt x="186" y="126"/>
                    </a:cubicBezTo>
                    <a:cubicBezTo>
                      <a:pt x="196" y="123"/>
                      <a:pt x="206" y="120"/>
                      <a:pt x="216" y="117"/>
                    </a:cubicBezTo>
                    <a:cubicBezTo>
                      <a:pt x="216" y="117"/>
                      <a:pt x="217" y="118"/>
                      <a:pt x="217" y="119"/>
                    </a:cubicBezTo>
                    <a:cubicBezTo>
                      <a:pt x="199" y="126"/>
                      <a:pt x="181" y="131"/>
                      <a:pt x="162" y="136"/>
                    </a:cubicBezTo>
                    <a:cubicBezTo>
                      <a:pt x="158" y="137"/>
                      <a:pt x="155" y="138"/>
                      <a:pt x="151" y="139"/>
                    </a:cubicBezTo>
                    <a:cubicBezTo>
                      <a:pt x="148" y="140"/>
                      <a:pt x="145" y="140"/>
                      <a:pt x="144" y="140"/>
                    </a:cubicBezTo>
                    <a:moveTo>
                      <a:pt x="227" y="122"/>
                    </a:moveTo>
                    <a:cubicBezTo>
                      <a:pt x="227" y="122"/>
                      <a:pt x="227" y="122"/>
                      <a:pt x="229" y="121"/>
                    </a:cubicBezTo>
                    <a:cubicBezTo>
                      <a:pt x="231" y="121"/>
                      <a:pt x="233" y="120"/>
                      <a:pt x="235" y="120"/>
                    </a:cubicBezTo>
                    <a:cubicBezTo>
                      <a:pt x="237" y="119"/>
                      <a:pt x="239" y="118"/>
                      <a:pt x="242" y="116"/>
                    </a:cubicBezTo>
                    <a:cubicBezTo>
                      <a:pt x="242" y="117"/>
                      <a:pt x="242" y="117"/>
                      <a:pt x="242" y="117"/>
                    </a:cubicBezTo>
                    <a:cubicBezTo>
                      <a:pt x="243" y="118"/>
                      <a:pt x="243" y="118"/>
                      <a:pt x="244" y="119"/>
                    </a:cubicBezTo>
                    <a:cubicBezTo>
                      <a:pt x="238" y="120"/>
                      <a:pt x="233" y="121"/>
                      <a:pt x="228" y="122"/>
                    </a:cubicBezTo>
                    <a:cubicBezTo>
                      <a:pt x="228" y="122"/>
                      <a:pt x="227" y="122"/>
                      <a:pt x="227" y="122"/>
                    </a:cubicBezTo>
                    <a:moveTo>
                      <a:pt x="207" y="119"/>
                    </a:moveTo>
                    <a:cubicBezTo>
                      <a:pt x="208" y="118"/>
                      <a:pt x="209" y="118"/>
                      <a:pt x="210" y="118"/>
                    </a:cubicBezTo>
                    <a:cubicBezTo>
                      <a:pt x="211" y="117"/>
                      <a:pt x="212" y="117"/>
                      <a:pt x="214" y="116"/>
                    </a:cubicBezTo>
                    <a:cubicBezTo>
                      <a:pt x="212" y="117"/>
                      <a:pt x="209" y="118"/>
                      <a:pt x="207" y="119"/>
                    </a:cubicBezTo>
                    <a:moveTo>
                      <a:pt x="227" y="121"/>
                    </a:moveTo>
                    <a:cubicBezTo>
                      <a:pt x="227" y="120"/>
                      <a:pt x="227" y="120"/>
                      <a:pt x="227" y="120"/>
                    </a:cubicBezTo>
                    <a:cubicBezTo>
                      <a:pt x="227" y="119"/>
                      <a:pt x="227" y="119"/>
                      <a:pt x="227" y="119"/>
                    </a:cubicBezTo>
                    <a:cubicBezTo>
                      <a:pt x="228" y="119"/>
                      <a:pt x="230" y="118"/>
                      <a:pt x="232" y="118"/>
                    </a:cubicBezTo>
                    <a:cubicBezTo>
                      <a:pt x="234" y="117"/>
                      <a:pt x="238" y="117"/>
                      <a:pt x="240" y="116"/>
                    </a:cubicBezTo>
                    <a:cubicBezTo>
                      <a:pt x="236" y="119"/>
                      <a:pt x="231" y="120"/>
                      <a:pt x="227" y="121"/>
                    </a:cubicBezTo>
                    <a:moveTo>
                      <a:pt x="15" y="131"/>
                    </a:moveTo>
                    <a:cubicBezTo>
                      <a:pt x="17" y="130"/>
                      <a:pt x="19" y="128"/>
                      <a:pt x="21" y="127"/>
                    </a:cubicBezTo>
                    <a:cubicBezTo>
                      <a:pt x="24" y="125"/>
                      <a:pt x="26" y="124"/>
                      <a:pt x="29" y="123"/>
                    </a:cubicBezTo>
                    <a:cubicBezTo>
                      <a:pt x="33" y="121"/>
                      <a:pt x="38" y="118"/>
                      <a:pt x="43" y="115"/>
                    </a:cubicBezTo>
                    <a:cubicBezTo>
                      <a:pt x="43" y="116"/>
                      <a:pt x="44" y="117"/>
                      <a:pt x="44" y="117"/>
                    </a:cubicBezTo>
                    <a:cubicBezTo>
                      <a:pt x="45" y="118"/>
                      <a:pt x="45" y="118"/>
                      <a:pt x="45" y="119"/>
                    </a:cubicBezTo>
                    <a:cubicBezTo>
                      <a:pt x="35" y="122"/>
                      <a:pt x="25" y="128"/>
                      <a:pt x="15" y="131"/>
                    </a:cubicBezTo>
                    <a:moveTo>
                      <a:pt x="13" y="131"/>
                    </a:moveTo>
                    <a:cubicBezTo>
                      <a:pt x="13" y="129"/>
                      <a:pt x="14" y="128"/>
                      <a:pt x="14" y="126"/>
                    </a:cubicBezTo>
                    <a:cubicBezTo>
                      <a:pt x="14" y="126"/>
                      <a:pt x="14" y="126"/>
                      <a:pt x="14" y="126"/>
                    </a:cubicBezTo>
                    <a:cubicBezTo>
                      <a:pt x="19" y="124"/>
                      <a:pt x="24" y="122"/>
                      <a:pt x="29" y="120"/>
                    </a:cubicBezTo>
                    <a:cubicBezTo>
                      <a:pt x="31" y="119"/>
                      <a:pt x="34" y="118"/>
                      <a:pt x="36" y="117"/>
                    </a:cubicBezTo>
                    <a:cubicBezTo>
                      <a:pt x="37" y="117"/>
                      <a:pt x="41" y="115"/>
                      <a:pt x="41" y="115"/>
                    </a:cubicBezTo>
                    <a:cubicBezTo>
                      <a:pt x="41" y="115"/>
                      <a:pt x="41" y="115"/>
                      <a:pt x="39" y="116"/>
                    </a:cubicBezTo>
                    <a:cubicBezTo>
                      <a:pt x="31" y="121"/>
                      <a:pt x="21" y="125"/>
                      <a:pt x="13" y="131"/>
                    </a:cubicBezTo>
                    <a:moveTo>
                      <a:pt x="256" y="117"/>
                    </a:moveTo>
                    <a:cubicBezTo>
                      <a:pt x="260" y="117"/>
                      <a:pt x="263" y="115"/>
                      <a:pt x="267" y="114"/>
                    </a:cubicBezTo>
                    <a:cubicBezTo>
                      <a:pt x="267" y="114"/>
                      <a:pt x="268" y="114"/>
                      <a:pt x="268" y="114"/>
                    </a:cubicBezTo>
                    <a:cubicBezTo>
                      <a:pt x="269" y="114"/>
                      <a:pt x="265" y="116"/>
                      <a:pt x="264" y="117"/>
                    </a:cubicBezTo>
                    <a:cubicBezTo>
                      <a:pt x="262" y="118"/>
                      <a:pt x="260" y="119"/>
                      <a:pt x="258" y="120"/>
                    </a:cubicBezTo>
                    <a:cubicBezTo>
                      <a:pt x="257" y="119"/>
                      <a:pt x="257" y="118"/>
                      <a:pt x="256" y="117"/>
                    </a:cubicBezTo>
                    <a:cubicBezTo>
                      <a:pt x="256" y="117"/>
                      <a:pt x="256" y="117"/>
                      <a:pt x="256" y="117"/>
                    </a:cubicBezTo>
                    <a:moveTo>
                      <a:pt x="227" y="118"/>
                    </a:moveTo>
                    <a:cubicBezTo>
                      <a:pt x="227" y="118"/>
                      <a:pt x="230" y="117"/>
                      <a:pt x="231" y="116"/>
                    </a:cubicBezTo>
                    <a:cubicBezTo>
                      <a:pt x="234" y="115"/>
                      <a:pt x="236" y="114"/>
                      <a:pt x="239" y="113"/>
                    </a:cubicBezTo>
                    <a:cubicBezTo>
                      <a:pt x="240" y="114"/>
                      <a:pt x="240" y="115"/>
                      <a:pt x="241" y="115"/>
                    </a:cubicBezTo>
                    <a:cubicBezTo>
                      <a:pt x="237" y="116"/>
                      <a:pt x="233" y="117"/>
                      <a:pt x="229" y="118"/>
                    </a:cubicBezTo>
                    <a:cubicBezTo>
                      <a:pt x="228" y="118"/>
                      <a:pt x="228" y="118"/>
                      <a:pt x="227" y="118"/>
                    </a:cubicBezTo>
                    <a:moveTo>
                      <a:pt x="259" y="120"/>
                    </a:moveTo>
                    <a:cubicBezTo>
                      <a:pt x="259" y="120"/>
                      <a:pt x="259" y="120"/>
                      <a:pt x="261" y="119"/>
                    </a:cubicBezTo>
                    <a:cubicBezTo>
                      <a:pt x="264" y="118"/>
                      <a:pt x="267" y="116"/>
                      <a:pt x="270" y="113"/>
                    </a:cubicBezTo>
                    <a:cubicBezTo>
                      <a:pt x="270" y="113"/>
                      <a:pt x="270" y="113"/>
                      <a:pt x="270" y="113"/>
                    </a:cubicBezTo>
                    <a:cubicBezTo>
                      <a:pt x="271" y="119"/>
                      <a:pt x="272" y="125"/>
                      <a:pt x="272" y="132"/>
                    </a:cubicBezTo>
                    <a:cubicBezTo>
                      <a:pt x="272" y="132"/>
                      <a:pt x="272" y="132"/>
                      <a:pt x="271" y="132"/>
                    </a:cubicBezTo>
                    <a:cubicBezTo>
                      <a:pt x="270" y="132"/>
                      <a:pt x="271" y="131"/>
                      <a:pt x="272" y="129"/>
                    </a:cubicBezTo>
                    <a:cubicBezTo>
                      <a:pt x="272" y="128"/>
                      <a:pt x="271" y="128"/>
                      <a:pt x="271" y="128"/>
                    </a:cubicBezTo>
                    <a:cubicBezTo>
                      <a:pt x="271" y="128"/>
                      <a:pt x="271" y="128"/>
                      <a:pt x="271" y="128"/>
                    </a:cubicBezTo>
                    <a:cubicBezTo>
                      <a:pt x="271" y="128"/>
                      <a:pt x="269" y="129"/>
                      <a:pt x="268" y="129"/>
                    </a:cubicBezTo>
                    <a:cubicBezTo>
                      <a:pt x="268" y="129"/>
                      <a:pt x="268" y="129"/>
                      <a:pt x="268" y="128"/>
                    </a:cubicBezTo>
                    <a:cubicBezTo>
                      <a:pt x="270" y="127"/>
                      <a:pt x="270" y="126"/>
                      <a:pt x="271" y="125"/>
                    </a:cubicBezTo>
                    <a:cubicBezTo>
                      <a:pt x="270" y="124"/>
                      <a:pt x="270" y="124"/>
                      <a:pt x="270" y="124"/>
                    </a:cubicBezTo>
                    <a:cubicBezTo>
                      <a:pt x="268" y="125"/>
                      <a:pt x="269" y="124"/>
                      <a:pt x="266" y="125"/>
                    </a:cubicBezTo>
                    <a:cubicBezTo>
                      <a:pt x="266" y="125"/>
                      <a:pt x="266" y="125"/>
                      <a:pt x="266" y="125"/>
                    </a:cubicBezTo>
                    <a:cubicBezTo>
                      <a:pt x="268" y="124"/>
                      <a:pt x="269" y="124"/>
                      <a:pt x="270" y="122"/>
                    </a:cubicBezTo>
                    <a:cubicBezTo>
                      <a:pt x="269" y="121"/>
                      <a:pt x="269" y="121"/>
                      <a:pt x="269" y="121"/>
                    </a:cubicBezTo>
                    <a:cubicBezTo>
                      <a:pt x="269" y="121"/>
                      <a:pt x="269" y="121"/>
                      <a:pt x="269" y="121"/>
                    </a:cubicBezTo>
                    <a:cubicBezTo>
                      <a:pt x="266" y="121"/>
                      <a:pt x="263" y="122"/>
                      <a:pt x="262" y="123"/>
                    </a:cubicBezTo>
                    <a:cubicBezTo>
                      <a:pt x="264" y="121"/>
                      <a:pt x="267" y="121"/>
                      <a:pt x="269" y="119"/>
                    </a:cubicBezTo>
                    <a:cubicBezTo>
                      <a:pt x="269" y="119"/>
                      <a:pt x="269" y="118"/>
                      <a:pt x="269" y="118"/>
                    </a:cubicBezTo>
                    <a:cubicBezTo>
                      <a:pt x="269" y="118"/>
                      <a:pt x="269" y="118"/>
                      <a:pt x="269" y="118"/>
                    </a:cubicBezTo>
                    <a:cubicBezTo>
                      <a:pt x="267" y="118"/>
                      <a:pt x="265" y="119"/>
                      <a:pt x="264" y="119"/>
                    </a:cubicBezTo>
                    <a:cubicBezTo>
                      <a:pt x="263" y="120"/>
                      <a:pt x="260" y="120"/>
                      <a:pt x="259" y="120"/>
                    </a:cubicBezTo>
                    <a:moveTo>
                      <a:pt x="227" y="114"/>
                    </a:moveTo>
                    <a:cubicBezTo>
                      <a:pt x="231" y="114"/>
                      <a:pt x="235" y="114"/>
                      <a:pt x="238" y="113"/>
                    </a:cubicBezTo>
                    <a:cubicBezTo>
                      <a:pt x="234" y="114"/>
                      <a:pt x="230" y="116"/>
                      <a:pt x="227" y="118"/>
                    </a:cubicBezTo>
                    <a:cubicBezTo>
                      <a:pt x="227" y="117"/>
                      <a:pt x="227" y="115"/>
                      <a:pt x="227" y="114"/>
                    </a:cubicBezTo>
                    <a:cubicBezTo>
                      <a:pt x="227" y="114"/>
                      <a:pt x="227" y="114"/>
                      <a:pt x="227" y="114"/>
                    </a:cubicBezTo>
                    <a:moveTo>
                      <a:pt x="145" y="136"/>
                    </a:moveTo>
                    <a:cubicBezTo>
                      <a:pt x="145" y="135"/>
                      <a:pt x="145" y="135"/>
                      <a:pt x="145" y="135"/>
                    </a:cubicBezTo>
                    <a:cubicBezTo>
                      <a:pt x="147" y="135"/>
                      <a:pt x="149" y="134"/>
                      <a:pt x="151" y="134"/>
                    </a:cubicBezTo>
                    <a:cubicBezTo>
                      <a:pt x="155" y="133"/>
                      <a:pt x="159" y="131"/>
                      <a:pt x="163" y="130"/>
                    </a:cubicBezTo>
                    <a:cubicBezTo>
                      <a:pt x="172" y="127"/>
                      <a:pt x="182" y="124"/>
                      <a:pt x="191" y="121"/>
                    </a:cubicBezTo>
                    <a:cubicBezTo>
                      <a:pt x="195" y="120"/>
                      <a:pt x="198" y="120"/>
                      <a:pt x="202" y="118"/>
                    </a:cubicBezTo>
                    <a:cubicBezTo>
                      <a:pt x="203" y="117"/>
                      <a:pt x="204" y="116"/>
                      <a:pt x="206" y="115"/>
                    </a:cubicBezTo>
                    <a:cubicBezTo>
                      <a:pt x="209" y="114"/>
                      <a:pt x="212" y="114"/>
                      <a:pt x="214" y="113"/>
                    </a:cubicBezTo>
                    <a:cubicBezTo>
                      <a:pt x="215" y="114"/>
                      <a:pt x="215" y="115"/>
                      <a:pt x="216" y="116"/>
                    </a:cubicBezTo>
                    <a:cubicBezTo>
                      <a:pt x="210" y="116"/>
                      <a:pt x="206" y="118"/>
                      <a:pt x="201" y="120"/>
                    </a:cubicBezTo>
                    <a:cubicBezTo>
                      <a:pt x="195" y="123"/>
                      <a:pt x="188" y="124"/>
                      <a:pt x="182" y="126"/>
                    </a:cubicBezTo>
                    <a:cubicBezTo>
                      <a:pt x="181" y="126"/>
                      <a:pt x="180" y="126"/>
                      <a:pt x="180" y="126"/>
                    </a:cubicBezTo>
                    <a:cubicBezTo>
                      <a:pt x="171" y="129"/>
                      <a:pt x="162" y="132"/>
                      <a:pt x="153" y="134"/>
                    </a:cubicBezTo>
                    <a:cubicBezTo>
                      <a:pt x="150" y="135"/>
                      <a:pt x="148" y="135"/>
                      <a:pt x="145" y="136"/>
                    </a:cubicBezTo>
                    <a:moveTo>
                      <a:pt x="14" y="125"/>
                    </a:moveTo>
                    <a:cubicBezTo>
                      <a:pt x="14" y="124"/>
                      <a:pt x="14" y="122"/>
                      <a:pt x="14" y="121"/>
                    </a:cubicBezTo>
                    <a:cubicBezTo>
                      <a:pt x="18" y="120"/>
                      <a:pt x="22" y="118"/>
                      <a:pt x="25" y="116"/>
                    </a:cubicBezTo>
                    <a:cubicBezTo>
                      <a:pt x="28" y="115"/>
                      <a:pt x="31" y="114"/>
                      <a:pt x="35" y="113"/>
                    </a:cubicBezTo>
                    <a:cubicBezTo>
                      <a:pt x="36" y="112"/>
                      <a:pt x="38" y="112"/>
                      <a:pt x="39" y="111"/>
                    </a:cubicBezTo>
                    <a:cubicBezTo>
                      <a:pt x="38" y="112"/>
                      <a:pt x="37" y="112"/>
                      <a:pt x="36" y="113"/>
                    </a:cubicBezTo>
                    <a:cubicBezTo>
                      <a:pt x="32" y="115"/>
                      <a:pt x="28" y="117"/>
                      <a:pt x="24" y="119"/>
                    </a:cubicBezTo>
                    <a:cubicBezTo>
                      <a:pt x="21" y="122"/>
                      <a:pt x="17" y="123"/>
                      <a:pt x="14" y="125"/>
                    </a:cubicBezTo>
                    <a:moveTo>
                      <a:pt x="230" y="110"/>
                    </a:moveTo>
                    <a:cubicBezTo>
                      <a:pt x="230" y="110"/>
                      <a:pt x="230" y="110"/>
                      <a:pt x="231" y="110"/>
                    </a:cubicBezTo>
                    <a:cubicBezTo>
                      <a:pt x="232" y="110"/>
                      <a:pt x="233" y="110"/>
                      <a:pt x="233" y="110"/>
                    </a:cubicBezTo>
                    <a:cubicBezTo>
                      <a:pt x="234" y="110"/>
                      <a:pt x="234" y="110"/>
                      <a:pt x="233" y="110"/>
                    </a:cubicBezTo>
                    <a:cubicBezTo>
                      <a:pt x="231" y="111"/>
                      <a:pt x="229" y="111"/>
                      <a:pt x="226" y="112"/>
                    </a:cubicBezTo>
                    <a:cubicBezTo>
                      <a:pt x="226" y="112"/>
                      <a:pt x="226" y="111"/>
                      <a:pt x="226" y="110"/>
                    </a:cubicBezTo>
                    <a:cubicBezTo>
                      <a:pt x="226" y="110"/>
                      <a:pt x="227" y="110"/>
                      <a:pt x="227" y="110"/>
                    </a:cubicBezTo>
                    <a:cubicBezTo>
                      <a:pt x="228" y="110"/>
                      <a:pt x="229" y="110"/>
                      <a:pt x="230" y="110"/>
                    </a:cubicBezTo>
                    <a:cubicBezTo>
                      <a:pt x="230" y="110"/>
                      <a:pt x="230" y="110"/>
                      <a:pt x="230" y="110"/>
                    </a:cubicBezTo>
                    <a:moveTo>
                      <a:pt x="228" y="113"/>
                    </a:moveTo>
                    <a:cubicBezTo>
                      <a:pt x="227" y="113"/>
                      <a:pt x="227" y="113"/>
                      <a:pt x="229" y="112"/>
                    </a:cubicBezTo>
                    <a:cubicBezTo>
                      <a:pt x="232" y="111"/>
                      <a:pt x="234" y="111"/>
                      <a:pt x="237" y="109"/>
                    </a:cubicBezTo>
                    <a:cubicBezTo>
                      <a:pt x="237" y="110"/>
                      <a:pt x="238" y="111"/>
                      <a:pt x="239" y="112"/>
                    </a:cubicBezTo>
                    <a:cubicBezTo>
                      <a:pt x="236" y="113"/>
                      <a:pt x="234" y="113"/>
                      <a:pt x="231" y="113"/>
                    </a:cubicBezTo>
                    <a:cubicBezTo>
                      <a:pt x="231" y="113"/>
                      <a:pt x="229" y="113"/>
                      <a:pt x="228" y="113"/>
                    </a:cubicBezTo>
                    <a:moveTo>
                      <a:pt x="255" y="116"/>
                    </a:moveTo>
                    <a:cubicBezTo>
                      <a:pt x="254" y="115"/>
                      <a:pt x="254" y="113"/>
                      <a:pt x="253" y="112"/>
                    </a:cubicBezTo>
                    <a:cubicBezTo>
                      <a:pt x="254" y="112"/>
                      <a:pt x="256" y="112"/>
                      <a:pt x="257" y="111"/>
                    </a:cubicBezTo>
                    <a:cubicBezTo>
                      <a:pt x="259" y="111"/>
                      <a:pt x="266" y="110"/>
                      <a:pt x="267" y="109"/>
                    </a:cubicBezTo>
                    <a:cubicBezTo>
                      <a:pt x="263" y="112"/>
                      <a:pt x="259" y="113"/>
                      <a:pt x="255" y="116"/>
                    </a:cubicBezTo>
                    <a:moveTo>
                      <a:pt x="257" y="116"/>
                    </a:moveTo>
                    <a:cubicBezTo>
                      <a:pt x="258" y="116"/>
                      <a:pt x="261" y="113"/>
                      <a:pt x="263" y="112"/>
                    </a:cubicBezTo>
                    <a:cubicBezTo>
                      <a:pt x="265" y="111"/>
                      <a:pt x="267" y="110"/>
                      <a:pt x="269" y="109"/>
                    </a:cubicBezTo>
                    <a:cubicBezTo>
                      <a:pt x="269" y="109"/>
                      <a:pt x="269" y="109"/>
                      <a:pt x="269" y="109"/>
                    </a:cubicBezTo>
                    <a:cubicBezTo>
                      <a:pt x="269" y="110"/>
                      <a:pt x="270" y="111"/>
                      <a:pt x="270" y="113"/>
                    </a:cubicBezTo>
                    <a:cubicBezTo>
                      <a:pt x="269" y="112"/>
                      <a:pt x="269" y="112"/>
                      <a:pt x="269" y="112"/>
                    </a:cubicBezTo>
                    <a:cubicBezTo>
                      <a:pt x="265" y="113"/>
                      <a:pt x="261" y="116"/>
                      <a:pt x="257" y="116"/>
                    </a:cubicBezTo>
                    <a:moveTo>
                      <a:pt x="147" y="131"/>
                    </a:moveTo>
                    <a:cubicBezTo>
                      <a:pt x="147" y="131"/>
                      <a:pt x="147" y="131"/>
                      <a:pt x="147" y="131"/>
                    </a:cubicBezTo>
                    <a:cubicBezTo>
                      <a:pt x="147" y="131"/>
                      <a:pt x="147" y="131"/>
                      <a:pt x="147" y="131"/>
                    </a:cubicBezTo>
                    <a:cubicBezTo>
                      <a:pt x="149" y="129"/>
                      <a:pt x="152" y="129"/>
                      <a:pt x="154" y="128"/>
                    </a:cubicBezTo>
                    <a:cubicBezTo>
                      <a:pt x="166" y="125"/>
                      <a:pt x="178" y="120"/>
                      <a:pt x="190" y="116"/>
                    </a:cubicBezTo>
                    <a:cubicBezTo>
                      <a:pt x="197" y="114"/>
                      <a:pt x="205" y="112"/>
                      <a:pt x="213" y="109"/>
                    </a:cubicBezTo>
                    <a:cubicBezTo>
                      <a:pt x="213" y="109"/>
                      <a:pt x="213" y="109"/>
                      <a:pt x="213" y="109"/>
                    </a:cubicBezTo>
                    <a:cubicBezTo>
                      <a:pt x="213" y="109"/>
                      <a:pt x="213" y="110"/>
                      <a:pt x="213" y="110"/>
                    </a:cubicBezTo>
                    <a:cubicBezTo>
                      <a:pt x="214" y="111"/>
                      <a:pt x="214" y="111"/>
                      <a:pt x="214" y="112"/>
                    </a:cubicBezTo>
                    <a:cubicBezTo>
                      <a:pt x="211" y="112"/>
                      <a:pt x="209" y="113"/>
                      <a:pt x="206" y="114"/>
                    </a:cubicBezTo>
                    <a:cubicBezTo>
                      <a:pt x="199" y="117"/>
                      <a:pt x="192" y="119"/>
                      <a:pt x="185" y="121"/>
                    </a:cubicBezTo>
                    <a:cubicBezTo>
                      <a:pt x="177" y="123"/>
                      <a:pt x="168" y="124"/>
                      <a:pt x="161" y="127"/>
                    </a:cubicBezTo>
                    <a:cubicBezTo>
                      <a:pt x="157" y="128"/>
                      <a:pt x="154" y="130"/>
                      <a:pt x="151" y="130"/>
                    </a:cubicBezTo>
                    <a:cubicBezTo>
                      <a:pt x="151" y="131"/>
                      <a:pt x="148" y="131"/>
                      <a:pt x="147" y="131"/>
                    </a:cubicBezTo>
                    <a:moveTo>
                      <a:pt x="226" y="109"/>
                    </a:moveTo>
                    <a:cubicBezTo>
                      <a:pt x="229" y="109"/>
                      <a:pt x="233" y="107"/>
                      <a:pt x="235" y="106"/>
                    </a:cubicBezTo>
                    <a:cubicBezTo>
                      <a:pt x="236" y="107"/>
                      <a:pt x="236" y="107"/>
                      <a:pt x="236" y="108"/>
                    </a:cubicBezTo>
                    <a:cubicBezTo>
                      <a:pt x="233" y="109"/>
                      <a:pt x="229" y="109"/>
                      <a:pt x="226" y="109"/>
                    </a:cubicBezTo>
                    <a:moveTo>
                      <a:pt x="226" y="107"/>
                    </a:moveTo>
                    <a:cubicBezTo>
                      <a:pt x="227" y="107"/>
                      <a:pt x="229" y="106"/>
                      <a:pt x="231" y="106"/>
                    </a:cubicBezTo>
                    <a:cubicBezTo>
                      <a:pt x="232" y="106"/>
                      <a:pt x="232" y="106"/>
                      <a:pt x="232" y="106"/>
                    </a:cubicBezTo>
                    <a:cubicBezTo>
                      <a:pt x="233" y="106"/>
                      <a:pt x="229" y="107"/>
                      <a:pt x="229" y="107"/>
                    </a:cubicBezTo>
                    <a:cubicBezTo>
                      <a:pt x="228" y="108"/>
                      <a:pt x="227" y="108"/>
                      <a:pt x="226" y="108"/>
                    </a:cubicBezTo>
                    <a:cubicBezTo>
                      <a:pt x="226" y="108"/>
                      <a:pt x="226" y="107"/>
                      <a:pt x="225" y="107"/>
                    </a:cubicBezTo>
                    <a:cubicBezTo>
                      <a:pt x="225" y="107"/>
                      <a:pt x="226" y="107"/>
                      <a:pt x="226" y="107"/>
                    </a:cubicBezTo>
                    <a:moveTo>
                      <a:pt x="15" y="119"/>
                    </a:moveTo>
                    <a:cubicBezTo>
                      <a:pt x="15" y="118"/>
                      <a:pt x="15" y="116"/>
                      <a:pt x="15" y="115"/>
                    </a:cubicBezTo>
                    <a:cubicBezTo>
                      <a:pt x="20" y="114"/>
                      <a:pt x="24" y="112"/>
                      <a:pt x="28" y="110"/>
                    </a:cubicBezTo>
                    <a:cubicBezTo>
                      <a:pt x="31" y="109"/>
                      <a:pt x="34" y="107"/>
                      <a:pt x="38" y="106"/>
                    </a:cubicBezTo>
                    <a:cubicBezTo>
                      <a:pt x="39" y="106"/>
                      <a:pt x="40" y="105"/>
                      <a:pt x="40" y="105"/>
                    </a:cubicBezTo>
                    <a:cubicBezTo>
                      <a:pt x="40" y="105"/>
                      <a:pt x="37" y="107"/>
                      <a:pt x="36" y="108"/>
                    </a:cubicBezTo>
                    <a:cubicBezTo>
                      <a:pt x="29" y="112"/>
                      <a:pt x="21" y="114"/>
                      <a:pt x="15" y="119"/>
                    </a:cubicBezTo>
                    <a:moveTo>
                      <a:pt x="15" y="120"/>
                    </a:moveTo>
                    <a:cubicBezTo>
                      <a:pt x="15" y="120"/>
                      <a:pt x="16" y="119"/>
                      <a:pt x="18" y="118"/>
                    </a:cubicBezTo>
                    <a:cubicBezTo>
                      <a:pt x="26" y="112"/>
                      <a:pt x="35" y="110"/>
                      <a:pt x="42" y="105"/>
                    </a:cubicBezTo>
                    <a:cubicBezTo>
                      <a:pt x="42" y="107"/>
                      <a:pt x="42" y="108"/>
                      <a:pt x="42" y="110"/>
                    </a:cubicBezTo>
                    <a:cubicBezTo>
                      <a:pt x="41" y="112"/>
                      <a:pt x="41" y="113"/>
                      <a:pt x="42" y="114"/>
                    </a:cubicBezTo>
                    <a:cubicBezTo>
                      <a:pt x="38" y="115"/>
                      <a:pt x="34" y="117"/>
                      <a:pt x="30" y="119"/>
                    </a:cubicBezTo>
                    <a:cubicBezTo>
                      <a:pt x="27" y="120"/>
                      <a:pt x="23" y="122"/>
                      <a:pt x="20" y="123"/>
                    </a:cubicBezTo>
                    <a:cubicBezTo>
                      <a:pt x="20" y="123"/>
                      <a:pt x="16" y="125"/>
                      <a:pt x="16" y="125"/>
                    </a:cubicBezTo>
                    <a:cubicBezTo>
                      <a:pt x="16" y="125"/>
                      <a:pt x="16" y="125"/>
                      <a:pt x="17" y="124"/>
                    </a:cubicBezTo>
                    <a:cubicBezTo>
                      <a:pt x="24" y="119"/>
                      <a:pt x="34" y="116"/>
                      <a:pt x="41" y="110"/>
                    </a:cubicBezTo>
                    <a:cubicBezTo>
                      <a:pt x="41" y="110"/>
                      <a:pt x="41" y="109"/>
                      <a:pt x="41" y="109"/>
                    </a:cubicBezTo>
                    <a:cubicBezTo>
                      <a:pt x="41" y="109"/>
                      <a:pt x="41" y="109"/>
                      <a:pt x="41" y="109"/>
                    </a:cubicBezTo>
                    <a:cubicBezTo>
                      <a:pt x="37" y="111"/>
                      <a:pt x="32" y="112"/>
                      <a:pt x="28" y="114"/>
                    </a:cubicBezTo>
                    <a:cubicBezTo>
                      <a:pt x="26" y="115"/>
                      <a:pt x="23" y="116"/>
                      <a:pt x="21" y="117"/>
                    </a:cubicBezTo>
                    <a:cubicBezTo>
                      <a:pt x="20" y="118"/>
                      <a:pt x="16" y="120"/>
                      <a:pt x="15" y="120"/>
                    </a:cubicBezTo>
                    <a:moveTo>
                      <a:pt x="135" y="114"/>
                    </a:moveTo>
                    <a:cubicBezTo>
                      <a:pt x="134" y="114"/>
                      <a:pt x="133" y="113"/>
                      <a:pt x="132" y="113"/>
                    </a:cubicBezTo>
                    <a:cubicBezTo>
                      <a:pt x="142" y="110"/>
                      <a:pt x="153" y="107"/>
                      <a:pt x="163" y="104"/>
                    </a:cubicBezTo>
                    <a:cubicBezTo>
                      <a:pt x="157" y="106"/>
                      <a:pt x="151" y="108"/>
                      <a:pt x="145" y="110"/>
                    </a:cubicBezTo>
                    <a:cubicBezTo>
                      <a:pt x="142" y="111"/>
                      <a:pt x="138" y="112"/>
                      <a:pt x="135" y="114"/>
                    </a:cubicBezTo>
                    <a:moveTo>
                      <a:pt x="252" y="111"/>
                    </a:moveTo>
                    <a:cubicBezTo>
                      <a:pt x="252" y="110"/>
                      <a:pt x="252" y="109"/>
                      <a:pt x="251" y="109"/>
                    </a:cubicBezTo>
                    <a:cubicBezTo>
                      <a:pt x="251" y="108"/>
                      <a:pt x="251" y="108"/>
                      <a:pt x="251" y="108"/>
                    </a:cubicBezTo>
                    <a:cubicBezTo>
                      <a:pt x="255" y="107"/>
                      <a:pt x="259" y="106"/>
                      <a:pt x="263" y="105"/>
                    </a:cubicBezTo>
                    <a:cubicBezTo>
                      <a:pt x="265" y="104"/>
                      <a:pt x="265" y="104"/>
                      <a:pt x="265" y="104"/>
                    </a:cubicBezTo>
                    <a:cubicBezTo>
                      <a:pt x="266" y="104"/>
                      <a:pt x="262" y="106"/>
                      <a:pt x="261" y="106"/>
                    </a:cubicBezTo>
                    <a:cubicBezTo>
                      <a:pt x="258" y="108"/>
                      <a:pt x="255" y="109"/>
                      <a:pt x="252" y="111"/>
                    </a:cubicBezTo>
                    <a:moveTo>
                      <a:pt x="253" y="111"/>
                    </a:moveTo>
                    <a:cubicBezTo>
                      <a:pt x="255" y="111"/>
                      <a:pt x="258" y="109"/>
                      <a:pt x="259" y="108"/>
                    </a:cubicBezTo>
                    <a:cubicBezTo>
                      <a:pt x="262" y="107"/>
                      <a:pt x="265" y="105"/>
                      <a:pt x="268" y="104"/>
                    </a:cubicBezTo>
                    <a:cubicBezTo>
                      <a:pt x="268" y="105"/>
                      <a:pt x="268" y="107"/>
                      <a:pt x="269" y="108"/>
                    </a:cubicBezTo>
                    <a:cubicBezTo>
                      <a:pt x="269" y="108"/>
                      <a:pt x="269" y="108"/>
                      <a:pt x="269" y="108"/>
                    </a:cubicBezTo>
                    <a:cubicBezTo>
                      <a:pt x="263" y="108"/>
                      <a:pt x="259" y="110"/>
                      <a:pt x="253" y="111"/>
                    </a:cubicBezTo>
                    <a:moveTo>
                      <a:pt x="130" y="112"/>
                    </a:moveTo>
                    <a:cubicBezTo>
                      <a:pt x="129" y="112"/>
                      <a:pt x="128" y="112"/>
                      <a:pt x="126" y="112"/>
                    </a:cubicBezTo>
                    <a:cubicBezTo>
                      <a:pt x="131" y="111"/>
                      <a:pt x="136" y="108"/>
                      <a:pt x="141" y="107"/>
                    </a:cubicBezTo>
                    <a:cubicBezTo>
                      <a:pt x="145" y="106"/>
                      <a:pt x="149" y="104"/>
                      <a:pt x="154" y="103"/>
                    </a:cubicBezTo>
                    <a:cubicBezTo>
                      <a:pt x="150" y="104"/>
                      <a:pt x="146" y="106"/>
                      <a:pt x="143" y="107"/>
                    </a:cubicBezTo>
                    <a:cubicBezTo>
                      <a:pt x="139" y="109"/>
                      <a:pt x="134" y="110"/>
                      <a:pt x="130" y="112"/>
                    </a:cubicBezTo>
                    <a:moveTo>
                      <a:pt x="147" y="125"/>
                    </a:moveTo>
                    <a:cubicBezTo>
                      <a:pt x="146" y="124"/>
                      <a:pt x="146" y="123"/>
                      <a:pt x="145" y="122"/>
                    </a:cubicBezTo>
                    <a:cubicBezTo>
                      <a:pt x="155" y="117"/>
                      <a:pt x="167" y="115"/>
                      <a:pt x="178" y="113"/>
                    </a:cubicBezTo>
                    <a:cubicBezTo>
                      <a:pt x="188" y="110"/>
                      <a:pt x="201" y="108"/>
                      <a:pt x="209" y="103"/>
                    </a:cubicBezTo>
                    <a:cubicBezTo>
                      <a:pt x="199" y="110"/>
                      <a:pt x="186" y="112"/>
                      <a:pt x="174" y="116"/>
                    </a:cubicBezTo>
                    <a:cubicBezTo>
                      <a:pt x="168" y="119"/>
                      <a:pt x="162" y="121"/>
                      <a:pt x="156" y="122"/>
                    </a:cubicBezTo>
                    <a:cubicBezTo>
                      <a:pt x="153" y="123"/>
                      <a:pt x="150" y="123"/>
                      <a:pt x="147" y="125"/>
                    </a:cubicBezTo>
                    <a:moveTo>
                      <a:pt x="16" y="114"/>
                    </a:moveTo>
                    <a:cubicBezTo>
                      <a:pt x="16" y="112"/>
                      <a:pt x="16" y="111"/>
                      <a:pt x="17" y="109"/>
                    </a:cubicBezTo>
                    <a:cubicBezTo>
                      <a:pt x="20" y="108"/>
                      <a:pt x="22" y="107"/>
                      <a:pt x="25" y="106"/>
                    </a:cubicBezTo>
                    <a:cubicBezTo>
                      <a:pt x="27" y="105"/>
                      <a:pt x="30" y="104"/>
                      <a:pt x="32" y="103"/>
                    </a:cubicBezTo>
                    <a:cubicBezTo>
                      <a:pt x="33" y="103"/>
                      <a:pt x="35" y="102"/>
                      <a:pt x="36" y="102"/>
                    </a:cubicBezTo>
                    <a:cubicBezTo>
                      <a:pt x="36" y="102"/>
                      <a:pt x="36" y="102"/>
                      <a:pt x="35" y="103"/>
                    </a:cubicBezTo>
                    <a:cubicBezTo>
                      <a:pt x="29" y="107"/>
                      <a:pt x="21" y="109"/>
                      <a:pt x="16" y="114"/>
                    </a:cubicBezTo>
                    <a:moveTo>
                      <a:pt x="225" y="105"/>
                    </a:moveTo>
                    <a:cubicBezTo>
                      <a:pt x="225" y="104"/>
                      <a:pt x="225" y="104"/>
                      <a:pt x="224" y="103"/>
                    </a:cubicBezTo>
                    <a:cubicBezTo>
                      <a:pt x="226" y="103"/>
                      <a:pt x="231" y="102"/>
                      <a:pt x="232" y="102"/>
                    </a:cubicBezTo>
                    <a:cubicBezTo>
                      <a:pt x="233" y="102"/>
                      <a:pt x="233" y="102"/>
                      <a:pt x="232" y="102"/>
                    </a:cubicBezTo>
                    <a:cubicBezTo>
                      <a:pt x="229" y="103"/>
                      <a:pt x="227" y="104"/>
                      <a:pt x="225" y="105"/>
                    </a:cubicBezTo>
                    <a:moveTo>
                      <a:pt x="226" y="106"/>
                    </a:moveTo>
                    <a:cubicBezTo>
                      <a:pt x="224" y="106"/>
                      <a:pt x="229" y="104"/>
                      <a:pt x="230" y="104"/>
                    </a:cubicBezTo>
                    <a:cubicBezTo>
                      <a:pt x="232" y="103"/>
                      <a:pt x="234" y="103"/>
                      <a:pt x="236" y="102"/>
                    </a:cubicBezTo>
                    <a:cubicBezTo>
                      <a:pt x="236" y="102"/>
                      <a:pt x="236" y="102"/>
                      <a:pt x="236" y="102"/>
                    </a:cubicBezTo>
                    <a:cubicBezTo>
                      <a:pt x="235" y="102"/>
                      <a:pt x="235" y="103"/>
                      <a:pt x="235" y="104"/>
                    </a:cubicBezTo>
                    <a:cubicBezTo>
                      <a:pt x="235" y="104"/>
                      <a:pt x="235" y="105"/>
                      <a:pt x="235" y="105"/>
                    </a:cubicBezTo>
                    <a:cubicBezTo>
                      <a:pt x="235" y="105"/>
                      <a:pt x="234" y="105"/>
                      <a:pt x="233" y="105"/>
                    </a:cubicBezTo>
                    <a:cubicBezTo>
                      <a:pt x="232" y="105"/>
                      <a:pt x="230" y="105"/>
                      <a:pt x="228" y="106"/>
                    </a:cubicBezTo>
                    <a:cubicBezTo>
                      <a:pt x="227" y="106"/>
                      <a:pt x="226" y="106"/>
                      <a:pt x="226" y="106"/>
                    </a:cubicBezTo>
                    <a:moveTo>
                      <a:pt x="17" y="114"/>
                    </a:moveTo>
                    <a:cubicBezTo>
                      <a:pt x="16" y="114"/>
                      <a:pt x="17" y="114"/>
                      <a:pt x="19" y="112"/>
                    </a:cubicBezTo>
                    <a:cubicBezTo>
                      <a:pt x="26" y="108"/>
                      <a:pt x="33" y="106"/>
                      <a:pt x="39" y="101"/>
                    </a:cubicBezTo>
                    <a:cubicBezTo>
                      <a:pt x="40" y="102"/>
                      <a:pt x="41" y="103"/>
                      <a:pt x="41" y="104"/>
                    </a:cubicBezTo>
                    <a:cubicBezTo>
                      <a:pt x="37" y="105"/>
                      <a:pt x="33" y="107"/>
                      <a:pt x="29" y="109"/>
                    </a:cubicBezTo>
                    <a:cubicBezTo>
                      <a:pt x="26" y="110"/>
                      <a:pt x="24" y="111"/>
                      <a:pt x="21" y="112"/>
                    </a:cubicBezTo>
                    <a:cubicBezTo>
                      <a:pt x="20" y="113"/>
                      <a:pt x="17" y="114"/>
                      <a:pt x="17" y="114"/>
                    </a:cubicBezTo>
                    <a:moveTo>
                      <a:pt x="250" y="106"/>
                    </a:moveTo>
                    <a:cubicBezTo>
                      <a:pt x="249" y="105"/>
                      <a:pt x="248" y="104"/>
                      <a:pt x="248" y="103"/>
                    </a:cubicBezTo>
                    <a:cubicBezTo>
                      <a:pt x="252" y="102"/>
                      <a:pt x="257" y="100"/>
                      <a:pt x="261" y="99"/>
                    </a:cubicBezTo>
                    <a:cubicBezTo>
                      <a:pt x="262" y="99"/>
                      <a:pt x="262" y="99"/>
                      <a:pt x="262" y="99"/>
                    </a:cubicBezTo>
                    <a:cubicBezTo>
                      <a:pt x="264" y="99"/>
                      <a:pt x="258" y="102"/>
                      <a:pt x="258" y="102"/>
                    </a:cubicBezTo>
                    <a:cubicBezTo>
                      <a:pt x="255" y="104"/>
                      <a:pt x="252" y="105"/>
                      <a:pt x="250" y="106"/>
                    </a:cubicBezTo>
                    <a:moveTo>
                      <a:pt x="17" y="108"/>
                    </a:moveTo>
                    <a:cubicBezTo>
                      <a:pt x="17" y="108"/>
                      <a:pt x="20" y="106"/>
                      <a:pt x="21" y="106"/>
                    </a:cubicBezTo>
                    <a:cubicBezTo>
                      <a:pt x="22" y="105"/>
                      <a:pt x="24" y="104"/>
                      <a:pt x="26" y="103"/>
                    </a:cubicBezTo>
                    <a:cubicBezTo>
                      <a:pt x="29" y="102"/>
                      <a:pt x="31" y="100"/>
                      <a:pt x="34" y="98"/>
                    </a:cubicBezTo>
                    <a:cubicBezTo>
                      <a:pt x="35" y="99"/>
                      <a:pt x="36" y="100"/>
                      <a:pt x="37" y="100"/>
                    </a:cubicBezTo>
                    <a:cubicBezTo>
                      <a:pt x="37" y="100"/>
                      <a:pt x="37" y="100"/>
                      <a:pt x="38" y="101"/>
                    </a:cubicBezTo>
                    <a:cubicBezTo>
                      <a:pt x="31" y="102"/>
                      <a:pt x="26" y="105"/>
                      <a:pt x="19" y="107"/>
                    </a:cubicBezTo>
                    <a:cubicBezTo>
                      <a:pt x="18" y="108"/>
                      <a:pt x="18" y="108"/>
                      <a:pt x="17" y="108"/>
                    </a:cubicBezTo>
                    <a:moveTo>
                      <a:pt x="17" y="107"/>
                    </a:moveTo>
                    <a:cubicBezTo>
                      <a:pt x="18" y="106"/>
                      <a:pt x="18" y="105"/>
                      <a:pt x="18" y="104"/>
                    </a:cubicBezTo>
                    <a:cubicBezTo>
                      <a:pt x="20" y="103"/>
                      <a:pt x="22" y="102"/>
                      <a:pt x="24" y="101"/>
                    </a:cubicBezTo>
                    <a:cubicBezTo>
                      <a:pt x="27" y="100"/>
                      <a:pt x="29" y="99"/>
                      <a:pt x="32" y="98"/>
                    </a:cubicBezTo>
                    <a:cubicBezTo>
                      <a:pt x="33" y="98"/>
                      <a:pt x="33" y="98"/>
                      <a:pt x="33" y="98"/>
                    </a:cubicBezTo>
                    <a:cubicBezTo>
                      <a:pt x="34" y="98"/>
                      <a:pt x="33" y="98"/>
                      <a:pt x="32" y="99"/>
                    </a:cubicBezTo>
                    <a:cubicBezTo>
                      <a:pt x="27" y="102"/>
                      <a:pt x="22" y="104"/>
                      <a:pt x="17" y="107"/>
                    </a:cubicBezTo>
                    <a:moveTo>
                      <a:pt x="145" y="121"/>
                    </a:moveTo>
                    <a:cubicBezTo>
                      <a:pt x="144" y="120"/>
                      <a:pt x="144" y="119"/>
                      <a:pt x="143" y="118"/>
                    </a:cubicBezTo>
                    <a:cubicBezTo>
                      <a:pt x="163" y="113"/>
                      <a:pt x="184" y="106"/>
                      <a:pt x="204" y="100"/>
                    </a:cubicBezTo>
                    <a:cubicBezTo>
                      <a:pt x="207" y="99"/>
                      <a:pt x="211" y="98"/>
                      <a:pt x="214" y="97"/>
                    </a:cubicBezTo>
                    <a:cubicBezTo>
                      <a:pt x="211" y="100"/>
                      <a:pt x="212" y="104"/>
                      <a:pt x="213" y="108"/>
                    </a:cubicBezTo>
                    <a:cubicBezTo>
                      <a:pt x="213" y="108"/>
                      <a:pt x="213" y="108"/>
                      <a:pt x="213" y="108"/>
                    </a:cubicBezTo>
                    <a:cubicBezTo>
                      <a:pt x="207" y="109"/>
                      <a:pt x="201" y="111"/>
                      <a:pt x="195" y="113"/>
                    </a:cubicBezTo>
                    <a:cubicBezTo>
                      <a:pt x="191" y="115"/>
                      <a:pt x="187" y="116"/>
                      <a:pt x="183" y="117"/>
                    </a:cubicBezTo>
                    <a:cubicBezTo>
                      <a:pt x="172" y="120"/>
                      <a:pt x="159" y="124"/>
                      <a:pt x="147" y="125"/>
                    </a:cubicBezTo>
                    <a:cubicBezTo>
                      <a:pt x="158" y="125"/>
                      <a:pt x="169" y="119"/>
                      <a:pt x="179" y="116"/>
                    </a:cubicBezTo>
                    <a:cubicBezTo>
                      <a:pt x="190" y="112"/>
                      <a:pt x="202" y="109"/>
                      <a:pt x="212" y="103"/>
                    </a:cubicBezTo>
                    <a:cubicBezTo>
                      <a:pt x="212" y="102"/>
                      <a:pt x="212" y="102"/>
                      <a:pt x="211" y="102"/>
                    </a:cubicBezTo>
                    <a:cubicBezTo>
                      <a:pt x="211" y="102"/>
                      <a:pt x="211" y="102"/>
                      <a:pt x="211" y="102"/>
                    </a:cubicBezTo>
                    <a:cubicBezTo>
                      <a:pt x="200" y="106"/>
                      <a:pt x="187" y="110"/>
                      <a:pt x="175" y="112"/>
                    </a:cubicBezTo>
                    <a:cubicBezTo>
                      <a:pt x="165" y="115"/>
                      <a:pt x="154" y="117"/>
                      <a:pt x="145" y="121"/>
                    </a:cubicBezTo>
                    <a:moveTo>
                      <a:pt x="247" y="102"/>
                    </a:moveTo>
                    <a:cubicBezTo>
                      <a:pt x="246" y="101"/>
                      <a:pt x="245" y="100"/>
                      <a:pt x="245" y="100"/>
                    </a:cubicBezTo>
                    <a:cubicBezTo>
                      <a:pt x="250" y="99"/>
                      <a:pt x="254" y="98"/>
                      <a:pt x="259" y="97"/>
                    </a:cubicBezTo>
                    <a:cubicBezTo>
                      <a:pt x="260" y="96"/>
                      <a:pt x="261" y="96"/>
                      <a:pt x="261" y="96"/>
                    </a:cubicBezTo>
                    <a:cubicBezTo>
                      <a:pt x="262" y="96"/>
                      <a:pt x="255" y="99"/>
                      <a:pt x="254" y="99"/>
                    </a:cubicBezTo>
                    <a:cubicBezTo>
                      <a:pt x="252" y="100"/>
                      <a:pt x="249" y="101"/>
                      <a:pt x="247" y="102"/>
                    </a:cubicBezTo>
                    <a:moveTo>
                      <a:pt x="19" y="103"/>
                    </a:moveTo>
                    <a:cubicBezTo>
                      <a:pt x="19" y="103"/>
                      <a:pt x="19" y="103"/>
                      <a:pt x="20" y="102"/>
                    </a:cubicBezTo>
                    <a:cubicBezTo>
                      <a:pt x="24" y="99"/>
                      <a:pt x="29" y="98"/>
                      <a:pt x="33" y="94"/>
                    </a:cubicBezTo>
                    <a:cubicBezTo>
                      <a:pt x="33" y="95"/>
                      <a:pt x="33" y="96"/>
                      <a:pt x="33" y="97"/>
                    </a:cubicBezTo>
                    <a:cubicBezTo>
                      <a:pt x="31" y="98"/>
                      <a:pt x="29" y="98"/>
                      <a:pt x="28" y="99"/>
                    </a:cubicBezTo>
                    <a:cubicBezTo>
                      <a:pt x="26" y="99"/>
                      <a:pt x="25" y="100"/>
                      <a:pt x="24" y="101"/>
                    </a:cubicBezTo>
                    <a:cubicBezTo>
                      <a:pt x="24" y="101"/>
                      <a:pt x="24" y="100"/>
                      <a:pt x="24" y="100"/>
                    </a:cubicBezTo>
                    <a:cubicBezTo>
                      <a:pt x="24" y="100"/>
                      <a:pt x="23" y="101"/>
                      <a:pt x="22" y="102"/>
                    </a:cubicBezTo>
                    <a:cubicBezTo>
                      <a:pt x="21" y="102"/>
                      <a:pt x="19" y="103"/>
                      <a:pt x="19" y="103"/>
                    </a:cubicBezTo>
                    <a:moveTo>
                      <a:pt x="19" y="102"/>
                    </a:moveTo>
                    <a:cubicBezTo>
                      <a:pt x="19" y="100"/>
                      <a:pt x="20" y="99"/>
                      <a:pt x="20" y="98"/>
                    </a:cubicBezTo>
                    <a:cubicBezTo>
                      <a:pt x="22" y="97"/>
                      <a:pt x="24" y="97"/>
                      <a:pt x="25" y="96"/>
                    </a:cubicBezTo>
                    <a:cubicBezTo>
                      <a:pt x="26" y="96"/>
                      <a:pt x="30" y="94"/>
                      <a:pt x="31" y="94"/>
                    </a:cubicBezTo>
                    <a:cubicBezTo>
                      <a:pt x="31" y="94"/>
                      <a:pt x="31" y="95"/>
                      <a:pt x="29" y="96"/>
                    </a:cubicBezTo>
                    <a:cubicBezTo>
                      <a:pt x="26" y="98"/>
                      <a:pt x="22" y="99"/>
                      <a:pt x="19" y="102"/>
                    </a:cubicBezTo>
                    <a:moveTo>
                      <a:pt x="224" y="102"/>
                    </a:moveTo>
                    <a:cubicBezTo>
                      <a:pt x="224" y="102"/>
                      <a:pt x="224" y="102"/>
                      <a:pt x="224" y="102"/>
                    </a:cubicBezTo>
                    <a:cubicBezTo>
                      <a:pt x="223" y="101"/>
                      <a:pt x="223" y="101"/>
                      <a:pt x="223" y="100"/>
                    </a:cubicBezTo>
                    <a:cubicBezTo>
                      <a:pt x="233" y="100"/>
                      <a:pt x="242" y="96"/>
                      <a:pt x="252" y="95"/>
                    </a:cubicBezTo>
                    <a:cubicBezTo>
                      <a:pt x="253" y="95"/>
                      <a:pt x="255" y="95"/>
                      <a:pt x="257" y="94"/>
                    </a:cubicBezTo>
                    <a:cubicBezTo>
                      <a:pt x="258" y="94"/>
                      <a:pt x="261" y="93"/>
                      <a:pt x="261" y="93"/>
                    </a:cubicBezTo>
                    <a:cubicBezTo>
                      <a:pt x="261" y="93"/>
                      <a:pt x="261" y="93"/>
                      <a:pt x="259" y="94"/>
                    </a:cubicBezTo>
                    <a:cubicBezTo>
                      <a:pt x="254" y="96"/>
                      <a:pt x="249" y="97"/>
                      <a:pt x="243" y="99"/>
                    </a:cubicBezTo>
                    <a:cubicBezTo>
                      <a:pt x="243" y="99"/>
                      <a:pt x="242" y="98"/>
                      <a:pt x="242" y="98"/>
                    </a:cubicBezTo>
                    <a:cubicBezTo>
                      <a:pt x="241" y="98"/>
                      <a:pt x="240" y="98"/>
                      <a:pt x="240" y="98"/>
                    </a:cubicBezTo>
                    <a:cubicBezTo>
                      <a:pt x="238" y="98"/>
                      <a:pt x="236" y="99"/>
                      <a:pt x="236" y="101"/>
                    </a:cubicBezTo>
                    <a:cubicBezTo>
                      <a:pt x="235" y="101"/>
                      <a:pt x="235" y="101"/>
                      <a:pt x="235" y="101"/>
                    </a:cubicBezTo>
                    <a:cubicBezTo>
                      <a:pt x="232" y="101"/>
                      <a:pt x="228" y="102"/>
                      <a:pt x="224" y="102"/>
                    </a:cubicBezTo>
                    <a:cubicBezTo>
                      <a:pt x="224" y="102"/>
                      <a:pt x="224" y="102"/>
                      <a:pt x="224" y="102"/>
                    </a:cubicBezTo>
                    <a:moveTo>
                      <a:pt x="245" y="99"/>
                    </a:moveTo>
                    <a:cubicBezTo>
                      <a:pt x="251" y="97"/>
                      <a:pt x="257" y="96"/>
                      <a:pt x="263" y="93"/>
                    </a:cubicBezTo>
                    <a:cubicBezTo>
                      <a:pt x="264" y="93"/>
                      <a:pt x="264" y="93"/>
                      <a:pt x="264" y="93"/>
                    </a:cubicBezTo>
                    <a:cubicBezTo>
                      <a:pt x="265" y="96"/>
                      <a:pt x="266" y="99"/>
                      <a:pt x="267" y="103"/>
                    </a:cubicBezTo>
                    <a:cubicBezTo>
                      <a:pt x="264" y="104"/>
                      <a:pt x="262" y="104"/>
                      <a:pt x="259" y="105"/>
                    </a:cubicBezTo>
                    <a:cubicBezTo>
                      <a:pt x="257" y="106"/>
                      <a:pt x="252" y="106"/>
                      <a:pt x="251" y="107"/>
                    </a:cubicBezTo>
                    <a:cubicBezTo>
                      <a:pt x="256" y="104"/>
                      <a:pt x="261" y="102"/>
                      <a:pt x="265" y="99"/>
                    </a:cubicBezTo>
                    <a:cubicBezTo>
                      <a:pt x="266" y="99"/>
                      <a:pt x="265" y="98"/>
                      <a:pt x="265" y="98"/>
                    </a:cubicBezTo>
                    <a:cubicBezTo>
                      <a:pt x="265" y="98"/>
                      <a:pt x="265" y="98"/>
                      <a:pt x="265" y="98"/>
                    </a:cubicBezTo>
                    <a:cubicBezTo>
                      <a:pt x="260" y="98"/>
                      <a:pt x="255" y="100"/>
                      <a:pt x="250" y="102"/>
                    </a:cubicBezTo>
                    <a:cubicBezTo>
                      <a:pt x="249" y="102"/>
                      <a:pt x="249" y="102"/>
                      <a:pt x="249" y="102"/>
                    </a:cubicBezTo>
                    <a:cubicBezTo>
                      <a:pt x="248" y="102"/>
                      <a:pt x="255" y="100"/>
                      <a:pt x="256" y="99"/>
                    </a:cubicBezTo>
                    <a:cubicBezTo>
                      <a:pt x="259" y="98"/>
                      <a:pt x="261" y="97"/>
                      <a:pt x="264" y="96"/>
                    </a:cubicBezTo>
                    <a:cubicBezTo>
                      <a:pt x="264" y="96"/>
                      <a:pt x="264" y="95"/>
                      <a:pt x="263" y="95"/>
                    </a:cubicBezTo>
                    <a:cubicBezTo>
                      <a:pt x="263" y="95"/>
                      <a:pt x="263" y="95"/>
                      <a:pt x="263" y="95"/>
                    </a:cubicBezTo>
                    <a:cubicBezTo>
                      <a:pt x="257" y="96"/>
                      <a:pt x="251" y="97"/>
                      <a:pt x="245" y="99"/>
                    </a:cubicBezTo>
                    <a:moveTo>
                      <a:pt x="22" y="95"/>
                    </a:moveTo>
                    <a:cubicBezTo>
                      <a:pt x="22" y="94"/>
                      <a:pt x="22" y="93"/>
                      <a:pt x="22" y="93"/>
                    </a:cubicBezTo>
                    <a:cubicBezTo>
                      <a:pt x="24" y="93"/>
                      <a:pt x="25" y="92"/>
                      <a:pt x="26" y="91"/>
                    </a:cubicBezTo>
                    <a:cubicBezTo>
                      <a:pt x="27" y="91"/>
                      <a:pt x="30" y="89"/>
                      <a:pt x="30" y="89"/>
                    </a:cubicBezTo>
                    <a:cubicBezTo>
                      <a:pt x="30" y="89"/>
                      <a:pt x="30" y="89"/>
                      <a:pt x="29" y="90"/>
                    </a:cubicBezTo>
                    <a:cubicBezTo>
                      <a:pt x="26" y="92"/>
                      <a:pt x="24" y="93"/>
                      <a:pt x="22" y="95"/>
                    </a:cubicBezTo>
                    <a:moveTo>
                      <a:pt x="222" y="99"/>
                    </a:moveTo>
                    <a:cubicBezTo>
                      <a:pt x="222" y="99"/>
                      <a:pt x="221" y="98"/>
                      <a:pt x="221" y="98"/>
                    </a:cubicBezTo>
                    <a:cubicBezTo>
                      <a:pt x="226" y="96"/>
                      <a:pt x="232" y="95"/>
                      <a:pt x="238" y="94"/>
                    </a:cubicBezTo>
                    <a:cubicBezTo>
                      <a:pt x="245" y="93"/>
                      <a:pt x="251" y="90"/>
                      <a:pt x="257" y="89"/>
                    </a:cubicBezTo>
                    <a:cubicBezTo>
                      <a:pt x="258" y="88"/>
                      <a:pt x="259" y="88"/>
                      <a:pt x="259" y="88"/>
                    </a:cubicBezTo>
                    <a:cubicBezTo>
                      <a:pt x="259" y="88"/>
                      <a:pt x="258" y="88"/>
                      <a:pt x="257" y="89"/>
                    </a:cubicBezTo>
                    <a:cubicBezTo>
                      <a:pt x="255" y="90"/>
                      <a:pt x="253" y="91"/>
                      <a:pt x="251" y="91"/>
                    </a:cubicBezTo>
                    <a:cubicBezTo>
                      <a:pt x="248" y="93"/>
                      <a:pt x="245" y="94"/>
                      <a:pt x="241" y="95"/>
                    </a:cubicBezTo>
                    <a:cubicBezTo>
                      <a:pt x="235" y="96"/>
                      <a:pt x="229" y="98"/>
                      <a:pt x="222" y="99"/>
                    </a:cubicBezTo>
                    <a:moveTo>
                      <a:pt x="183" y="98"/>
                    </a:moveTo>
                    <a:cubicBezTo>
                      <a:pt x="188" y="96"/>
                      <a:pt x="193" y="95"/>
                      <a:pt x="197" y="93"/>
                    </a:cubicBezTo>
                    <a:cubicBezTo>
                      <a:pt x="200" y="92"/>
                      <a:pt x="203" y="91"/>
                      <a:pt x="206" y="90"/>
                    </a:cubicBezTo>
                    <a:cubicBezTo>
                      <a:pt x="208" y="89"/>
                      <a:pt x="210" y="88"/>
                      <a:pt x="212" y="88"/>
                    </a:cubicBezTo>
                    <a:cubicBezTo>
                      <a:pt x="213" y="88"/>
                      <a:pt x="213" y="88"/>
                      <a:pt x="213" y="88"/>
                    </a:cubicBezTo>
                    <a:cubicBezTo>
                      <a:pt x="214" y="88"/>
                      <a:pt x="214" y="88"/>
                      <a:pt x="214" y="88"/>
                    </a:cubicBezTo>
                    <a:cubicBezTo>
                      <a:pt x="204" y="92"/>
                      <a:pt x="193" y="95"/>
                      <a:pt x="183" y="98"/>
                    </a:cubicBezTo>
                    <a:moveTo>
                      <a:pt x="122" y="111"/>
                    </a:moveTo>
                    <a:cubicBezTo>
                      <a:pt x="120" y="110"/>
                      <a:pt x="119" y="110"/>
                      <a:pt x="117" y="109"/>
                    </a:cubicBezTo>
                    <a:cubicBezTo>
                      <a:pt x="120" y="108"/>
                      <a:pt x="123" y="107"/>
                      <a:pt x="126" y="106"/>
                    </a:cubicBezTo>
                    <a:cubicBezTo>
                      <a:pt x="129" y="105"/>
                      <a:pt x="132" y="104"/>
                      <a:pt x="135" y="103"/>
                    </a:cubicBezTo>
                    <a:cubicBezTo>
                      <a:pt x="146" y="100"/>
                      <a:pt x="157" y="96"/>
                      <a:pt x="168" y="93"/>
                    </a:cubicBezTo>
                    <a:cubicBezTo>
                      <a:pt x="175" y="91"/>
                      <a:pt x="182" y="88"/>
                      <a:pt x="189" y="86"/>
                    </a:cubicBezTo>
                    <a:cubicBezTo>
                      <a:pt x="188" y="87"/>
                      <a:pt x="187" y="87"/>
                      <a:pt x="186" y="87"/>
                    </a:cubicBezTo>
                    <a:cubicBezTo>
                      <a:pt x="178" y="90"/>
                      <a:pt x="170" y="94"/>
                      <a:pt x="163" y="96"/>
                    </a:cubicBezTo>
                    <a:cubicBezTo>
                      <a:pt x="155" y="99"/>
                      <a:pt x="147" y="101"/>
                      <a:pt x="139" y="104"/>
                    </a:cubicBezTo>
                    <a:cubicBezTo>
                      <a:pt x="134" y="107"/>
                      <a:pt x="128" y="108"/>
                      <a:pt x="122" y="111"/>
                    </a:cubicBezTo>
                    <a:moveTo>
                      <a:pt x="179" y="95"/>
                    </a:moveTo>
                    <a:cubicBezTo>
                      <a:pt x="184" y="93"/>
                      <a:pt x="189" y="92"/>
                      <a:pt x="194" y="90"/>
                    </a:cubicBezTo>
                    <a:cubicBezTo>
                      <a:pt x="198" y="88"/>
                      <a:pt x="202" y="87"/>
                      <a:pt x="206" y="86"/>
                    </a:cubicBezTo>
                    <a:cubicBezTo>
                      <a:pt x="202" y="87"/>
                      <a:pt x="198" y="89"/>
                      <a:pt x="194" y="90"/>
                    </a:cubicBezTo>
                    <a:cubicBezTo>
                      <a:pt x="189" y="92"/>
                      <a:pt x="184" y="94"/>
                      <a:pt x="179" y="95"/>
                    </a:cubicBezTo>
                    <a:moveTo>
                      <a:pt x="132" y="112"/>
                    </a:moveTo>
                    <a:cubicBezTo>
                      <a:pt x="136" y="110"/>
                      <a:pt x="141" y="109"/>
                      <a:pt x="145" y="107"/>
                    </a:cubicBezTo>
                    <a:cubicBezTo>
                      <a:pt x="152" y="105"/>
                      <a:pt x="158" y="102"/>
                      <a:pt x="165" y="100"/>
                    </a:cubicBezTo>
                    <a:cubicBezTo>
                      <a:pt x="180" y="96"/>
                      <a:pt x="194" y="91"/>
                      <a:pt x="209" y="86"/>
                    </a:cubicBezTo>
                    <a:cubicBezTo>
                      <a:pt x="209" y="86"/>
                      <a:pt x="209" y="86"/>
                      <a:pt x="209" y="86"/>
                    </a:cubicBezTo>
                    <a:cubicBezTo>
                      <a:pt x="210" y="86"/>
                      <a:pt x="211" y="87"/>
                      <a:pt x="212" y="87"/>
                    </a:cubicBezTo>
                    <a:cubicBezTo>
                      <a:pt x="207" y="88"/>
                      <a:pt x="202" y="90"/>
                      <a:pt x="197" y="92"/>
                    </a:cubicBezTo>
                    <a:cubicBezTo>
                      <a:pt x="188" y="96"/>
                      <a:pt x="179" y="98"/>
                      <a:pt x="171" y="101"/>
                    </a:cubicBezTo>
                    <a:cubicBezTo>
                      <a:pt x="162" y="104"/>
                      <a:pt x="152" y="107"/>
                      <a:pt x="143" y="109"/>
                    </a:cubicBezTo>
                    <a:cubicBezTo>
                      <a:pt x="140" y="110"/>
                      <a:pt x="135" y="111"/>
                      <a:pt x="132" y="112"/>
                    </a:cubicBezTo>
                    <a:moveTo>
                      <a:pt x="206" y="86"/>
                    </a:moveTo>
                    <a:cubicBezTo>
                      <a:pt x="206" y="86"/>
                      <a:pt x="206" y="86"/>
                      <a:pt x="206" y="86"/>
                    </a:cubicBezTo>
                    <a:cubicBezTo>
                      <a:pt x="206" y="86"/>
                      <a:pt x="206" y="86"/>
                      <a:pt x="206" y="86"/>
                    </a:cubicBezTo>
                    <a:moveTo>
                      <a:pt x="144" y="117"/>
                    </a:moveTo>
                    <a:cubicBezTo>
                      <a:pt x="149" y="113"/>
                      <a:pt x="156" y="113"/>
                      <a:pt x="162" y="111"/>
                    </a:cubicBezTo>
                    <a:cubicBezTo>
                      <a:pt x="173" y="109"/>
                      <a:pt x="183" y="105"/>
                      <a:pt x="193" y="102"/>
                    </a:cubicBezTo>
                    <a:cubicBezTo>
                      <a:pt x="213" y="95"/>
                      <a:pt x="234" y="86"/>
                      <a:pt x="255" y="84"/>
                    </a:cubicBezTo>
                    <a:cubicBezTo>
                      <a:pt x="256" y="84"/>
                      <a:pt x="256" y="84"/>
                      <a:pt x="256" y="84"/>
                    </a:cubicBezTo>
                    <a:cubicBezTo>
                      <a:pt x="260" y="84"/>
                      <a:pt x="250" y="87"/>
                      <a:pt x="249" y="87"/>
                    </a:cubicBezTo>
                    <a:cubicBezTo>
                      <a:pt x="244" y="88"/>
                      <a:pt x="239" y="90"/>
                      <a:pt x="235" y="91"/>
                    </a:cubicBezTo>
                    <a:cubicBezTo>
                      <a:pt x="224" y="94"/>
                      <a:pt x="214" y="96"/>
                      <a:pt x="204" y="99"/>
                    </a:cubicBezTo>
                    <a:cubicBezTo>
                      <a:pt x="184" y="105"/>
                      <a:pt x="164" y="112"/>
                      <a:pt x="144" y="117"/>
                    </a:cubicBezTo>
                    <a:moveTo>
                      <a:pt x="23" y="92"/>
                    </a:moveTo>
                    <a:cubicBezTo>
                      <a:pt x="23" y="91"/>
                      <a:pt x="23" y="91"/>
                      <a:pt x="23" y="90"/>
                    </a:cubicBezTo>
                    <a:cubicBezTo>
                      <a:pt x="25" y="89"/>
                      <a:pt x="26" y="89"/>
                      <a:pt x="27" y="88"/>
                    </a:cubicBezTo>
                    <a:cubicBezTo>
                      <a:pt x="30" y="86"/>
                      <a:pt x="33" y="85"/>
                      <a:pt x="35" y="84"/>
                    </a:cubicBezTo>
                    <a:cubicBezTo>
                      <a:pt x="35" y="85"/>
                      <a:pt x="34" y="87"/>
                      <a:pt x="33" y="89"/>
                    </a:cubicBezTo>
                    <a:cubicBezTo>
                      <a:pt x="33" y="90"/>
                      <a:pt x="32" y="91"/>
                      <a:pt x="32" y="93"/>
                    </a:cubicBezTo>
                    <a:cubicBezTo>
                      <a:pt x="28" y="94"/>
                      <a:pt x="25" y="95"/>
                      <a:pt x="21" y="97"/>
                    </a:cubicBezTo>
                    <a:cubicBezTo>
                      <a:pt x="21" y="97"/>
                      <a:pt x="21" y="97"/>
                      <a:pt x="21" y="97"/>
                    </a:cubicBezTo>
                    <a:cubicBezTo>
                      <a:pt x="25" y="95"/>
                      <a:pt x="29" y="91"/>
                      <a:pt x="33" y="88"/>
                    </a:cubicBezTo>
                    <a:cubicBezTo>
                      <a:pt x="33" y="88"/>
                      <a:pt x="33" y="88"/>
                      <a:pt x="33" y="88"/>
                    </a:cubicBezTo>
                    <a:cubicBezTo>
                      <a:pt x="33" y="88"/>
                      <a:pt x="33" y="88"/>
                      <a:pt x="32" y="88"/>
                    </a:cubicBezTo>
                    <a:cubicBezTo>
                      <a:pt x="31" y="88"/>
                      <a:pt x="29" y="89"/>
                      <a:pt x="27" y="90"/>
                    </a:cubicBezTo>
                    <a:cubicBezTo>
                      <a:pt x="26" y="91"/>
                      <a:pt x="24" y="91"/>
                      <a:pt x="23" y="92"/>
                    </a:cubicBezTo>
                    <a:moveTo>
                      <a:pt x="128" y="110"/>
                    </a:moveTo>
                    <a:cubicBezTo>
                      <a:pt x="130" y="109"/>
                      <a:pt x="132" y="109"/>
                      <a:pt x="134" y="108"/>
                    </a:cubicBezTo>
                    <a:cubicBezTo>
                      <a:pt x="151" y="102"/>
                      <a:pt x="169" y="95"/>
                      <a:pt x="186" y="88"/>
                    </a:cubicBezTo>
                    <a:cubicBezTo>
                      <a:pt x="190" y="87"/>
                      <a:pt x="193" y="86"/>
                      <a:pt x="197" y="84"/>
                    </a:cubicBezTo>
                    <a:cubicBezTo>
                      <a:pt x="197" y="84"/>
                      <a:pt x="197" y="84"/>
                      <a:pt x="198" y="84"/>
                    </a:cubicBezTo>
                    <a:cubicBezTo>
                      <a:pt x="199" y="84"/>
                      <a:pt x="199" y="84"/>
                      <a:pt x="199" y="84"/>
                    </a:cubicBezTo>
                    <a:cubicBezTo>
                      <a:pt x="200" y="84"/>
                      <a:pt x="200" y="84"/>
                      <a:pt x="200" y="84"/>
                    </a:cubicBezTo>
                    <a:cubicBezTo>
                      <a:pt x="201" y="84"/>
                      <a:pt x="202" y="83"/>
                      <a:pt x="203" y="83"/>
                    </a:cubicBezTo>
                    <a:cubicBezTo>
                      <a:pt x="205" y="84"/>
                      <a:pt x="206" y="84"/>
                      <a:pt x="207" y="85"/>
                    </a:cubicBezTo>
                    <a:cubicBezTo>
                      <a:pt x="200" y="86"/>
                      <a:pt x="194" y="89"/>
                      <a:pt x="188" y="91"/>
                    </a:cubicBezTo>
                    <a:cubicBezTo>
                      <a:pt x="181" y="94"/>
                      <a:pt x="173" y="96"/>
                      <a:pt x="165" y="99"/>
                    </a:cubicBezTo>
                    <a:cubicBezTo>
                      <a:pt x="164" y="99"/>
                      <a:pt x="164" y="99"/>
                      <a:pt x="163" y="99"/>
                    </a:cubicBezTo>
                    <a:cubicBezTo>
                      <a:pt x="155" y="102"/>
                      <a:pt x="147" y="104"/>
                      <a:pt x="138" y="107"/>
                    </a:cubicBezTo>
                    <a:cubicBezTo>
                      <a:pt x="134" y="108"/>
                      <a:pt x="130" y="109"/>
                      <a:pt x="125" y="111"/>
                    </a:cubicBezTo>
                    <a:cubicBezTo>
                      <a:pt x="125" y="111"/>
                      <a:pt x="125" y="111"/>
                      <a:pt x="125" y="111"/>
                    </a:cubicBezTo>
                    <a:cubicBezTo>
                      <a:pt x="125" y="111"/>
                      <a:pt x="126" y="111"/>
                      <a:pt x="126" y="110"/>
                    </a:cubicBezTo>
                    <a:cubicBezTo>
                      <a:pt x="127" y="110"/>
                      <a:pt x="128" y="110"/>
                      <a:pt x="128" y="110"/>
                    </a:cubicBezTo>
                    <a:cubicBezTo>
                      <a:pt x="128" y="110"/>
                      <a:pt x="128" y="110"/>
                      <a:pt x="128" y="110"/>
                    </a:cubicBezTo>
                    <a:moveTo>
                      <a:pt x="24" y="89"/>
                    </a:moveTo>
                    <a:cubicBezTo>
                      <a:pt x="24" y="88"/>
                      <a:pt x="24" y="88"/>
                      <a:pt x="25" y="87"/>
                    </a:cubicBezTo>
                    <a:cubicBezTo>
                      <a:pt x="26" y="87"/>
                      <a:pt x="28" y="86"/>
                      <a:pt x="29" y="86"/>
                    </a:cubicBezTo>
                    <a:cubicBezTo>
                      <a:pt x="31" y="85"/>
                      <a:pt x="33" y="84"/>
                      <a:pt x="36" y="83"/>
                    </a:cubicBezTo>
                    <a:cubicBezTo>
                      <a:pt x="34" y="83"/>
                      <a:pt x="33" y="84"/>
                      <a:pt x="32" y="85"/>
                    </a:cubicBezTo>
                    <a:cubicBezTo>
                      <a:pt x="29" y="86"/>
                      <a:pt x="26" y="87"/>
                      <a:pt x="24" y="89"/>
                    </a:cubicBezTo>
                    <a:moveTo>
                      <a:pt x="36" y="83"/>
                    </a:moveTo>
                    <a:cubicBezTo>
                      <a:pt x="36" y="83"/>
                      <a:pt x="36" y="83"/>
                      <a:pt x="36" y="83"/>
                    </a:cubicBezTo>
                    <a:cubicBezTo>
                      <a:pt x="36" y="83"/>
                      <a:pt x="36" y="83"/>
                      <a:pt x="36" y="83"/>
                    </a:cubicBezTo>
                    <a:moveTo>
                      <a:pt x="116" y="109"/>
                    </a:moveTo>
                    <a:cubicBezTo>
                      <a:pt x="114" y="108"/>
                      <a:pt x="112" y="107"/>
                      <a:pt x="110" y="106"/>
                    </a:cubicBezTo>
                    <a:cubicBezTo>
                      <a:pt x="119" y="105"/>
                      <a:pt x="128" y="100"/>
                      <a:pt x="136" y="98"/>
                    </a:cubicBezTo>
                    <a:cubicBezTo>
                      <a:pt x="147" y="95"/>
                      <a:pt x="158" y="91"/>
                      <a:pt x="169" y="88"/>
                    </a:cubicBezTo>
                    <a:cubicBezTo>
                      <a:pt x="174" y="86"/>
                      <a:pt x="179" y="85"/>
                      <a:pt x="184" y="84"/>
                    </a:cubicBezTo>
                    <a:cubicBezTo>
                      <a:pt x="185" y="84"/>
                      <a:pt x="187" y="83"/>
                      <a:pt x="188" y="83"/>
                    </a:cubicBezTo>
                    <a:cubicBezTo>
                      <a:pt x="179" y="87"/>
                      <a:pt x="170" y="90"/>
                      <a:pt x="160" y="93"/>
                    </a:cubicBezTo>
                    <a:cubicBezTo>
                      <a:pt x="150" y="97"/>
                      <a:pt x="140" y="100"/>
                      <a:pt x="130" y="104"/>
                    </a:cubicBezTo>
                    <a:cubicBezTo>
                      <a:pt x="128" y="104"/>
                      <a:pt x="126" y="105"/>
                      <a:pt x="124" y="106"/>
                    </a:cubicBezTo>
                    <a:cubicBezTo>
                      <a:pt x="123" y="106"/>
                      <a:pt x="122" y="107"/>
                      <a:pt x="121" y="107"/>
                    </a:cubicBezTo>
                    <a:cubicBezTo>
                      <a:pt x="120" y="107"/>
                      <a:pt x="120" y="107"/>
                      <a:pt x="120" y="108"/>
                    </a:cubicBezTo>
                    <a:cubicBezTo>
                      <a:pt x="119" y="108"/>
                      <a:pt x="119" y="108"/>
                      <a:pt x="119" y="108"/>
                    </a:cubicBezTo>
                    <a:cubicBezTo>
                      <a:pt x="118" y="108"/>
                      <a:pt x="118" y="108"/>
                      <a:pt x="117" y="108"/>
                    </a:cubicBezTo>
                    <a:cubicBezTo>
                      <a:pt x="117" y="109"/>
                      <a:pt x="116" y="109"/>
                      <a:pt x="116" y="109"/>
                    </a:cubicBezTo>
                    <a:moveTo>
                      <a:pt x="109" y="105"/>
                    </a:moveTo>
                    <a:cubicBezTo>
                      <a:pt x="108" y="104"/>
                      <a:pt x="107" y="103"/>
                      <a:pt x="106" y="101"/>
                    </a:cubicBezTo>
                    <a:cubicBezTo>
                      <a:pt x="111" y="101"/>
                      <a:pt x="116" y="99"/>
                      <a:pt x="120" y="98"/>
                    </a:cubicBezTo>
                    <a:cubicBezTo>
                      <a:pt x="127" y="95"/>
                      <a:pt x="133" y="93"/>
                      <a:pt x="140" y="91"/>
                    </a:cubicBezTo>
                    <a:cubicBezTo>
                      <a:pt x="152" y="87"/>
                      <a:pt x="163" y="84"/>
                      <a:pt x="175" y="81"/>
                    </a:cubicBezTo>
                    <a:cubicBezTo>
                      <a:pt x="174" y="81"/>
                      <a:pt x="173" y="81"/>
                      <a:pt x="172" y="82"/>
                    </a:cubicBezTo>
                    <a:cubicBezTo>
                      <a:pt x="165" y="85"/>
                      <a:pt x="158" y="88"/>
                      <a:pt x="150" y="90"/>
                    </a:cubicBezTo>
                    <a:cubicBezTo>
                      <a:pt x="137" y="96"/>
                      <a:pt x="123" y="100"/>
                      <a:pt x="109" y="105"/>
                    </a:cubicBezTo>
                    <a:moveTo>
                      <a:pt x="148" y="98"/>
                    </a:moveTo>
                    <a:cubicBezTo>
                      <a:pt x="152" y="97"/>
                      <a:pt x="155" y="96"/>
                      <a:pt x="158" y="95"/>
                    </a:cubicBezTo>
                    <a:cubicBezTo>
                      <a:pt x="171" y="91"/>
                      <a:pt x="184" y="86"/>
                      <a:pt x="196" y="80"/>
                    </a:cubicBezTo>
                    <a:cubicBezTo>
                      <a:pt x="198" y="81"/>
                      <a:pt x="200" y="82"/>
                      <a:pt x="202" y="82"/>
                    </a:cubicBezTo>
                    <a:cubicBezTo>
                      <a:pt x="201" y="83"/>
                      <a:pt x="201" y="83"/>
                      <a:pt x="200" y="83"/>
                    </a:cubicBezTo>
                    <a:cubicBezTo>
                      <a:pt x="199" y="83"/>
                      <a:pt x="198" y="83"/>
                      <a:pt x="197" y="83"/>
                    </a:cubicBezTo>
                    <a:cubicBezTo>
                      <a:pt x="188" y="85"/>
                      <a:pt x="179" y="88"/>
                      <a:pt x="170" y="91"/>
                    </a:cubicBezTo>
                    <a:cubicBezTo>
                      <a:pt x="163" y="94"/>
                      <a:pt x="156" y="96"/>
                      <a:pt x="148" y="98"/>
                    </a:cubicBezTo>
                    <a:moveTo>
                      <a:pt x="142" y="117"/>
                    </a:moveTo>
                    <a:cubicBezTo>
                      <a:pt x="141" y="117"/>
                      <a:pt x="139" y="116"/>
                      <a:pt x="138" y="115"/>
                    </a:cubicBezTo>
                    <a:cubicBezTo>
                      <a:pt x="141" y="115"/>
                      <a:pt x="143" y="114"/>
                      <a:pt x="146" y="113"/>
                    </a:cubicBezTo>
                    <a:cubicBezTo>
                      <a:pt x="152" y="111"/>
                      <a:pt x="158" y="110"/>
                      <a:pt x="163" y="108"/>
                    </a:cubicBezTo>
                    <a:cubicBezTo>
                      <a:pt x="175" y="106"/>
                      <a:pt x="185" y="102"/>
                      <a:pt x="196" y="98"/>
                    </a:cubicBezTo>
                    <a:cubicBezTo>
                      <a:pt x="207" y="95"/>
                      <a:pt x="217" y="91"/>
                      <a:pt x="228" y="88"/>
                    </a:cubicBezTo>
                    <a:cubicBezTo>
                      <a:pt x="238" y="85"/>
                      <a:pt x="248" y="83"/>
                      <a:pt x="257" y="79"/>
                    </a:cubicBezTo>
                    <a:cubicBezTo>
                      <a:pt x="259" y="83"/>
                      <a:pt x="262" y="88"/>
                      <a:pt x="263" y="92"/>
                    </a:cubicBezTo>
                    <a:cubicBezTo>
                      <a:pt x="263" y="92"/>
                      <a:pt x="263" y="92"/>
                      <a:pt x="263" y="92"/>
                    </a:cubicBezTo>
                    <a:cubicBezTo>
                      <a:pt x="256" y="94"/>
                      <a:pt x="250" y="94"/>
                      <a:pt x="243" y="96"/>
                    </a:cubicBezTo>
                    <a:cubicBezTo>
                      <a:pt x="239" y="96"/>
                      <a:pt x="235" y="97"/>
                      <a:pt x="232" y="98"/>
                    </a:cubicBezTo>
                    <a:cubicBezTo>
                      <a:pt x="230" y="99"/>
                      <a:pt x="229" y="99"/>
                      <a:pt x="228" y="99"/>
                    </a:cubicBezTo>
                    <a:cubicBezTo>
                      <a:pt x="239" y="96"/>
                      <a:pt x="251" y="93"/>
                      <a:pt x="261" y="88"/>
                    </a:cubicBezTo>
                    <a:cubicBezTo>
                      <a:pt x="261" y="88"/>
                      <a:pt x="261" y="87"/>
                      <a:pt x="261" y="87"/>
                    </a:cubicBezTo>
                    <a:cubicBezTo>
                      <a:pt x="261" y="87"/>
                      <a:pt x="261" y="87"/>
                      <a:pt x="261" y="87"/>
                    </a:cubicBezTo>
                    <a:cubicBezTo>
                      <a:pt x="254" y="88"/>
                      <a:pt x="248" y="90"/>
                      <a:pt x="242" y="92"/>
                    </a:cubicBezTo>
                    <a:cubicBezTo>
                      <a:pt x="235" y="94"/>
                      <a:pt x="227" y="95"/>
                      <a:pt x="219" y="97"/>
                    </a:cubicBezTo>
                    <a:cubicBezTo>
                      <a:pt x="219" y="97"/>
                      <a:pt x="219" y="96"/>
                      <a:pt x="218" y="96"/>
                    </a:cubicBezTo>
                    <a:cubicBezTo>
                      <a:pt x="224" y="95"/>
                      <a:pt x="229" y="93"/>
                      <a:pt x="235" y="92"/>
                    </a:cubicBezTo>
                    <a:cubicBezTo>
                      <a:pt x="243" y="90"/>
                      <a:pt x="252" y="88"/>
                      <a:pt x="259" y="84"/>
                    </a:cubicBezTo>
                    <a:cubicBezTo>
                      <a:pt x="260" y="84"/>
                      <a:pt x="260" y="84"/>
                      <a:pt x="259" y="84"/>
                    </a:cubicBezTo>
                    <a:cubicBezTo>
                      <a:pt x="259" y="84"/>
                      <a:pt x="259" y="84"/>
                      <a:pt x="258" y="84"/>
                    </a:cubicBezTo>
                    <a:cubicBezTo>
                      <a:pt x="249" y="84"/>
                      <a:pt x="240" y="86"/>
                      <a:pt x="230" y="89"/>
                    </a:cubicBezTo>
                    <a:cubicBezTo>
                      <a:pt x="218" y="92"/>
                      <a:pt x="207" y="96"/>
                      <a:pt x="195" y="100"/>
                    </a:cubicBezTo>
                    <a:cubicBezTo>
                      <a:pt x="183" y="104"/>
                      <a:pt x="172" y="108"/>
                      <a:pt x="161" y="111"/>
                    </a:cubicBezTo>
                    <a:cubicBezTo>
                      <a:pt x="154" y="112"/>
                      <a:pt x="147" y="113"/>
                      <a:pt x="142" y="117"/>
                    </a:cubicBezTo>
                    <a:moveTo>
                      <a:pt x="26" y="84"/>
                    </a:moveTo>
                    <a:cubicBezTo>
                      <a:pt x="27" y="83"/>
                      <a:pt x="27" y="82"/>
                      <a:pt x="28" y="81"/>
                    </a:cubicBezTo>
                    <a:cubicBezTo>
                      <a:pt x="29" y="81"/>
                      <a:pt x="30" y="80"/>
                      <a:pt x="30" y="80"/>
                    </a:cubicBezTo>
                    <a:cubicBezTo>
                      <a:pt x="32" y="79"/>
                      <a:pt x="35" y="78"/>
                      <a:pt x="36" y="78"/>
                    </a:cubicBezTo>
                    <a:cubicBezTo>
                      <a:pt x="36" y="78"/>
                      <a:pt x="36" y="78"/>
                      <a:pt x="34" y="80"/>
                    </a:cubicBezTo>
                    <a:cubicBezTo>
                      <a:pt x="31" y="82"/>
                      <a:pt x="29" y="83"/>
                      <a:pt x="26" y="84"/>
                    </a:cubicBezTo>
                    <a:moveTo>
                      <a:pt x="27" y="85"/>
                    </a:moveTo>
                    <a:cubicBezTo>
                      <a:pt x="26" y="85"/>
                      <a:pt x="27" y="85"/>
                      <a:pt x="29" y="84"/>
                    </a:cubicBezTo>
                    <a:cubicBezTo>
                      <a:pt x="32" y="82"/>
                      <a:pt x="35" y="80"/>
                      <a:pt x="37" y="78"/>
                    </a:cubicBezTo>
                    <a:cubicBezTo>
                      <a:pt x="37" y="79"/>
                      <a:pt x="37" y="80"/>
                      <a:pt x="36" y="82"/>
                    </a:cubicBezTo>
                    <a:cubicBezTo>
                      <a:pt x="35" y="82"/>
                      <a:pt x="33" y="83"/>
                      <a:pt x="32" y="83"/>
                    </a:cubicBezTo>
                    <a:cubicBezTo>
                      <a:pt x="30" y="84"/>
                      <a:pt x="27" y="85"/>
                      <a:pt x="27" y="85"/>
                    </a:cubicBezTo>
                    <a:moveTo>
                      <a:pt x="110" y="106"/>
                    </a:moveTo>
                    <a:cubicBezTo>
                      <a:pt x="110" y="106"/>
                      <a:pt x="111" y="105"/>
                      <a:pt x="115" y="104"/>
                    </a:cubicBezTo>
                    <a:cubicBezTo>
                      <a:pt x="118" y="103"/>
                      <a:pt x="121" y="102"/>
                      <a:pt x="125" y="100"/>
                    </a:cubicBezTo>
                    <a:cubicBezTo>
                      <a:pt x="132" y="98"/>
                      <a:pt x="139" y="96"/>
                      <a:pt x="146" y="93"/>
                    </a:cubicBezTo>
                    <a:cubicBezTo>
                      <a:pt x="161" y="88"/>
                      <a:pt x="175" y="82"/>
                      <a:pt x="189" y="76"/>
                    </a:cubicBezTo>
                    <a:cubicBezTo>
                      <a:pt x="191" y="77"/>
                      <a:pt x="193" y="78"/>
                      <a:pt x="195" y="79"/>
                    </a:cubicBezTo>
                    <a:cubicBezTo>
                      <a:pt x="182" y="84"/>
                      <a:pt x="169" y="87"/>
                      <a:pt x="156" y="91"/>
                    </a:cubicBezTo>
                    <a:cubicBezTo>
                      <a:pt x="149" y="93"/>
                      <a:pt x="141" y="95"/>
                      <a:pt x="134" y="98"/>
                    </a:cubicBezTo>
                    <a:cubicBezTo>
                      <a:pt x="127" y="99"/>
                      <a:pt x="121" y="102"/>
                      <a:pt x="114" y="104"/>
                    </a:cubicBezTo>
                    <a:cubicBezTo>
                      <a:pt x="112" y="105"/>
                      <a:pt x="110" y="106"/>
                      <a:pt x="110" y="106"/>
                    </a:cubicBezTo>
                    <a:moveTo>
                      <a:pt x="221" y="76"/>
                    </a:moveTo>
                    <a:cubicBezTo>
                      <a:pt x="220" y="76"/>
                      <a:pt x="220" y="76"/>
                      <a:pt x="220" y="76"/>
                    </a:cubicBezTo>
                    <a:cubicBezTo>
                      <a:pt x="221" y="75"/>
                      <a:pt x="221" y="75"/>
                      <a:pt x="221" y="75"/>
                    </a:cubicBezTo>
                    <a:cubicBezTo>
                      <a:pt x="221" y="75"/>
                      <a:pt x="222" y="75"/>
                      <a:pt x="222" y="76"/>
                    </a:cubicBezTo>
                    <a:cubicBezTo>
                      <a:pt x="222" y="76"/>
                      <a:pt x="221" y="76"/>
                      <a:pt x="221" y="76"/>
                    </a:cubicBezTo>
                    <a:moveTo>
                      <a:pt x="216" y="89"/>
                    </a:moveTo>
                    <a:cubicBezTo>
                      <a:pt x="217" y="89"/>
                      <a:pt x="217" y="89"/>
                      <a:pt x="218" y="89"/>
                    </a:cubicBezTo>
                    <a:cubicBezTo>
                      <a:pt x="219" y="89"/>
                      <a:pt x="220" y="88"/>
                      <a:pt x="221" y="88"/>
                    </a:cubicBezTo>
                    <a:cubicBezTo>
                      <a:pt x="233" y="85"/>
                      <a:pt x="244" y="79"/>
                      <a:pt x="255" y="75"/>
                    </a:cubicBezTo>
                    <a:cubicBezTo>
                      <a:pt x="255" y="76"/>
                      <a:pt x="256" y="77"/>
                      <a:pt x="256" y="78"/>
                    </a:cubicBezTo>
                    <a:cubicBezTo>
                      <a:pt x="240" y="85"/>
                      <a:pt x="222" y="88"/>
                      <a:pt x="205" y="94"/>
                    </a:cubicBezTo>
                    <a:cubicBezTo>
                      <a:pt x="187" y="100"/>
                      <a:pt x="169" y="106"/>
                      <a:pt x="152" y="110"/>
                    </a:cubicBezTo>
                    <a:cubicBezTo>
                      <a:pt x="148" y="111"/>
                      <a:pt x="144" y="113"/>
                      <a:pt x="140" y="114"/>
                    </a:cubicBezTo>
                    <a:cubicBezTo>
                      <a:pt x="138" y="114"/>
                      <a:pt x="137" y="115"/>
                      <a:pt x="137" y="115"/>
                    </a:cubicBezTo>
                    <a:cubicBezTo>
                      <a:pt x="136" y="114"/>
                      <a:pt x="136" y="114"/>
                      <a:pt x="136" y="114"/>
                    </a:cubicBezTo>
                    <a:cubicBezTo>
                      <a:pt x="137" y="114"/>
                      <a:pt x="142" y="112"/>
                      <a:pt x="143" y="111"/>
                    </a:cubicBezTo>
                    <a:cubicBezTo>
                      <a:pt x="151" y="109"/>
                      <a:pt x="160" y="106"/>
                      <a:pt x="168" y="104"/>
                    </a:cubicBezTo>
                    <a:cubicBezTo>
                      <a:pt x="176" y="101"/>
                      <a:pt x="184" y="99"/>
                      <a:pt x="193" y="96"/>
                    </a:cubicBezTo>
                    <a:cubicBezTo>
                      <a:pt x="200" y="95"/>
                      <a:pt x="208" y="92"/>
                      <a:pt x="215" y="88"/>
                    </a:cubicBezTo>
                    <a:cubicBezTo>
                      <a:pt x="215" y="89"/>
                      <a:pt x="215" y="89"/>
                      <a:pt x="215" y="89"/>
                    </a:cubicBezTo>
                    <a:cubicBezTo>
                      <a:pt x="216" y="89"/>
                      <a:pt x="216" y="89"/>
                      <a:pt x="216" y="89"/>
                    </a:cubicBezTo>
                    <a:moveTo>
                      <a:pt x="219" y="76"/>
                    </a:moveTo>
                    <a:cubicBezTo>
                      <a:pt x="218" y="75"/>
                      <a:pt x="218" y="75"/>
                      <a:pt x="217" y="75"/>
                    </a:cubicBezTo>
                    <a:cubicBezTo>
                      <a:pt x="218" y="75"/>
                      <a:pt x="219" y="74"/>
                      <a:pt x="219" y="74"/>
                    </a:cubicBezTo>
                    <a:cubicBezTo>
                      <a:pt x="220" y="74"/>
                      <a:pt x="220" y="75"/>
                      <a:pt x="219" y="76"/>
                    </a:cubicBezTo>
                    <a:moveTo>
                      <a:pt x="106" y="100"/>
                    </a:moveTo>
                    <a:cubicBezTo>
                      <a:pt x="105" y="99"/>
                      <a:pt x="105" y="99"/>
                      <a:pt x="105" y="99"/>
                    </a:cubicBezTo>
                    <a:cubicBezTo>
                      <a:pt x="105" y="98"/>
                      <a:pt x="105" y="98"/>
                      <a:pt x="105" y="97"/>
                    </a:cubicBezTo>
                    <a:cubicBezTo>
                      <a:pt x="117" y="93"/>
                      <a:pt x="130" y="89"/>
                      <a:pt x="143" y="85"/>
                    </a:cubicBezTo>
                    <a:cubicBezTo>
                      <a:pt x="150" y="84"/>
                      <a:pt x="156" y="82"/>
                      <a:pt x="163" y="80"/>
                    </a:cubicBezTo>
                    <a:cubicBezTo>
                      <a:pt x="169" y="78"/>
                      <a:pt x="177" y="76"/>
                      <a:pt x="182" y="74"/>
                    </a:cubicBezTo>
                    <a:cubicBezTo>
                      <a:pt x="169" y="80"/>
                      <a:pt x="155" y="84"/>
                      <a:pt x="141" y="88"/>
                    </a:cubicBezTo>
                    <a:cubicBezTo>
                      <a:pt x="135" y="90"/>
                      <a:pt x="129" y="93"/>
                      <a:pt x="123" y="95"/>
                    </a:cubicBezTo>
                    <a:cubicBezTo>
                      <a:pt x="117" y="96"/>
                      <a:pt x="111" y="98"/>
                      <a:pt x="106" y="100"/>
                    </a:cubicBezTo>
                    <a:moveTo>
                      <a:pt x="30" y="77"/>
                    </a:moveTo>
                    <a:cubicBezTo>
                      <a:pt x="30" y="76"/>
                      <a:pt x="31" y="76"/>
                      <a:pt x="31" y="75"/>
                    </a:cubicBezTo>
                    <a:cubicBezTo>
                      <a:pt x="33" y="74"/>
                      <a:pt x="34" y="74"/>
                      <a:pt x="36" y="73"/>
                    </a:cubicBezTo>
                    <a:cubicBezTo>
                      <a:pt x="35" y="74"/>
                      <a:pt x="33" y="75"/>
                      <a:pt x="32" y="76"/>
                    </a:cubicBezTo>
                    <a:cubicBezTo>
                      <a:pt x="31" y="76"/>
                      <a:pt x="31" y="76"/>
                      <a:pt x="30" y="77"/>
                    </a:cubicBezTo>
                    <a:moveTo>
                      <a:pt x="29" y="80"/>
                    </a:moveTo>
                    <a:cubicBezTo>
                      <a:pt x="29" y="79"/>
                      <a:pt x="29" y="79"/>
                      <a:pt x="29" y="78"/>
                    </a:cubicBezTo>
                    <a:cubicBezTo>
                      <a:pt x="32" y="77"/>
                      <a:pt x="35" y="75"/>
                      <a:pt x="38" y="73"/>
                    </a:cubicBezTo>
                    <a:cubicBezTo>
                      <a:pt x="38" y="74"/>
                      <a:pt x="38" y="74"/>
                      <a:pt x="38" y="75"/>
                    </a:cubicBezTo>
                    <a:cubicBezTo>
                      <a:pt x="38" y="75"/>
                      <a:pt x="38" y="76"/>
                      <a:pt x="38" y="76"/>
                    </a:cubicBezTo>
                    <a:cubicBezTo>
                      <a:pt x="37" y="76"/>
                      <a:pt x="37" y="76"/>
                      <a:pt x="37" y="76"/>
                    </a:cubicBezTo>
                    <a:cubicBezTo>
                      <a:pt x="36" y="76"/>
                      <a:pt x="35" y="77"/>
                      <a:pt x="34" y="77"/>
                    </a:cubicBezTo>
                    <a:cubicBezTo>
                      <a:pt x="32" y="78"/>
                      <a:pt x="30" y="79"/>
                      <a:pt x="29" y="80"/>
                    </a:cubicBezTo>
                    <a:moveTo>
                      <a:pt x="107" y="101"/>
                    </a:moveTo>
                    <a:cubicBezTo>
                      <a:pt x="106" y="101"/>
                      <a:pt x="114" y="98"/>
                      <a:pt x="115" y="98"/>
                    </a:cubicBezTo>
                    <a:cubicBezTo>
                      <a:pt x="118" y="97"/>
                      <a:pt x="122" y="96"/>
                      <a:pt x="125" y="95"/>
                    </a:cubicBezTo>
                    <a:cubicBezTo>
                      <a:pt x="132" y="93"/>
                      <a:pt x="139" y="90"/>
                      <a:pt x="145" y="88"/>
                    </a:cubicBezTo>
                    <a:cubicBezTo>
                      <a:pt x="159" y="84"/>
                      <a:pt x="172" y="80"/>
                      <a:pt x="185" y="74"/>
                    </a:cubicBezTo>
                    <a:cubicBezTo>
                      <a:pt x="185" y="73"/>
                      <a:pt x="185" y="73"/>
                      <a:pt x="185" y="73"/>
                    </a:cubicBezTo>
                    <a:cubicBezTo>
                      <a:pt x="186" y="74"/>
                      <a:pt x="187" y="74"/>
                      <a:pt x="187" y="75"/>
                    </a:cubicBezTo>
                    <a:cubicBezTo>
                      <a:pt x="188" y="76"/>
                      <a:pt x="188" y="76"/>
                      <a:pt x="188" y="76"/>
                    </a:cubicBezTo>
                    <a:cubicBezTo>
                      <a:pt x="175" y="80"/>
                      <a:pt x="162" y="83"/>
                      <a:pt x="149" y="87"/>
                    </a:cubicBezTo>
                    <a:cubicBezTo>
                      <a:pt x="136" y="91"/>
                      <a:pt x="123" y="97"/>
                      <a:pt x="110" y="100"/>
                    </a:cubicBezTo>
                    <a:cubicBezTo>
                      <a:pt x="108" y="100"/>
                      <a:pt x="107" y="101"/>
                      <a:pt x="107" y="101"/>
                    </a:cubicBezTo>
                    <a:moveTo>
                      <a:pt x="216" y="74"/>
                    </a:moveTo>
                    <a:cubicBezTo>
                      <a:pt x="216" y="74"/>
                      <a:pt x="216" y="74"/>
                      <a:pt x="216" y="74"/>
                    </a:cubicBezTo>
                    <a:cubicBezTo>
                      <a:pt x="215" y="74"/>
                      <a:pt x="214" y="74"/>
                      <a:pt x="213" y="73"/>
                    </a:cubicBezTo>
                    <a:cubicBezTo>
                      <a:pt x="214" y="73"/>
                      <a:pt x="214" y="73"/>
                      <a:pt x="215" y="73"/>
                    </a:cubicBezTo>
                    <a:cubicBezTo>
                      <a:pt x="216" y="73"/>
                      <a:pt x="217" y="73"/>
                      <a:pt x="216" y="74"/>
                    </a:cubicBezTo>
                    <a:cubicBezTo>
                      <a:pt x="216" y="74"/>
                      <a:pt x="216" y="74"/>
                      <a:pt x="216" y="74"/>
                    </a:cubicBezTo>
                    <a:moveTo>
                      <a:pt x="219" y="74"/>
                    </a:moveTo>
                    <a:cubicBezTo>
                      <a:pt x="218" y="74"/>
                      <a:pt x="218" y="74"/>
                      <a:pt x="218" y="73"/>
                    </a:cubicBezTo>
                    <a:cubicBezTo>
                      <a:pt x="219" y="74"/>
                      <a:pt x="219" y="74"/>
                      <a:pt x="219" y="74"/>
                    </a:cubicBezTo>
                    <a:cubicBezTo>
                      <a:pt x="219" y="74"/>
                      <a:pt x="219" y="74"/>
                      <a:pt x="219" y="74"/>
                    </a:cubicBezTo>
                    <a:moveTo>
                      <a:pt x="224" y="83"/>
                    </a:moveTo>
                    <a:cubicBezTo>
                      <a:pt x="224" y="83"/>
                      <a:pt x="224" y="83"/>
                      <a:pt x="224" y="83"/>
                    </a:cubicBezTo>
                    <a:cubicBezTo>
                      <a:pt x="224" y="83"/>
                      <a:pt x="224" y="82"/>
                      <a:pt x="224" y="81"/>
                    </a:cubicBezTo>
                    <a:cubicBezTo>
                      <a:pt x="229" y="79"/>
                      <a:pt x="234" y="77"/>
                      <a:pt x="240" y="75"/>
                    </a:cubicBezTo>
                    <a:cubicBezTo>
                      <a:pt x="243" y="74"/>
                      <a:pt x="245" y="73"/>
                      <a:pt x="248" y="72"/>
                    </a:cubicBezTo>
                    <a:cubicBezTo>
                      <a:pt x="246" y="72"/>
                      <a:pt x="243" y="75"/>
                      <a:pt x="241" y="76"/>
                    </a:cubicBezTo>
                    <a:cubicBezTo>
                      <a:pt x="236" y="78"/>
                      <a:pt x="231" y="81"/>
                      <a:pt x="226" y="83"/>
                    </a:cubicBezTo>
                    <a:cubicBezTo>
                      <a:pt x="225" y="83"/>
                      <a:pt x="224" y="83"/>
                      <a:pt x="224" y="83"/>
                    </a:cubicBezTo>
                    <a:moveTo>
                      <a:pt x="33" y="73"/>
                    </a:moveTo>
                    <a:cubicBezTo>
                      <a:pt x="33" y="72"/>
                      <a:pt x="33" y="72"/>
                      <a:pt x="33" y="72"/>
                    </a:cubicBezTo>
                    <a:cubicBezTo>
                      <a:pt x="34" y="72"/>
                      <a:pt x="35" y="72"/>
                      <a:pt x="35" y="72"/>
                    </a:cubicBezTo>
                    <a:cubicBezTo>
                      <a:pt x="35" y="72"/>
                      <a:pt x="34" y="72"/>
                      <a:pt x="33" y="73"/>
                    </a:cubicBezTo>
                    <a:moveTo>
                      <a:pt x="212" y="72"/>
                    </a:moveTo>
                    <a:cubicBezTo>
                      <a:pt x="212" y="72"/>
                      <a:pt x="212" y="72"/>
                      <a:pt x="212" y="72"/>
                    </a:cubicBezTo>
                    <a:cubicBezTo>
                      <a:pt x="212" y="72"/>
                      <a:pt x="212" y="72"/>
                      <a:pt x="212" y="72"/>
                    </a:cubicBezTo>
                    <a:cubicBezTo>
                      <a:pt x="212" y="72"/>
                      <a:pt x="213" y="71"/>
                      <a:pt x="213" y="71"/>
                    </a:cubicBezTo>
                    <a:cubicBezTo>
                      <a:pt x="214" y="71"/>
                      <a:pt x="213" y="72"/>
                      <a:pt x="212" y="72"/>
                    </a:cubicBezTo>
                    <a:cubicBezTo>
                      <a:pt x="212" y="72"/>
                      <a:pt x="212" y="72"/>
                      <a:pt x="212" y="72"/>
                    </a:cubicBezTo>
                    <a:moveTo>
                      <a:pt x="104" y="96"/>
                    </a:moveTo>
                    <a:cubicBezTo>
                      <a:pt x="104" y="94"/>
                      <a:pt x="104" y="93"/>
                      <a:pt x="105" y="92"/>
                    </a:cubicBezTo>
                    <a:cubicBezTo>
                      <a:pt x="117" y="88"/>
                      <a:pt x="130" y="85"/>
                      <a:pt x="142" y="81"/>
                    </a:cubicBezTo>
                    <a:cubicBezTo>
                      <a:pt x="149" y="79"/>
                      <a:pt x="156" y="77"/>
                      <a:pt x="162" y="75"/>
                    </a:cubicBezTo>
                    <a:cubicBezTo>
                      <a:pt x="167" y="74"/>
                      <a:pt x="175" y="73"/>
                      <a:pt x="179" y="71"/>
                    </a:cubicBezTo>
                    <a:cubicBezTo>
                      <a:pt x="167" y="76"/>
                      <a:pt x="154" y="80"/>
                      <a:pt x="141" y="84"/>
                    </a:cubicBezTo>
                    <a:cubicBezTo>
                      <a:pt x="129" y="88"/>
                      <a:pt x="118" y="92"/>
                      <a:pt x="106" y="95"/>
                    </a:cubicBezTo>
                    <a:cubicBezTo>
                      <a:pt x="106" y="95"/>
                      <a:pt x="106" y="95"/>
                      <a:pt x="106" y="95"/>
                    </a:cubicBezTo>
                    <a:cubicBezTo>
                      <a:pt x="105" y="95"/>
                      <a:pt x="105" y="95"/>
                      <a:pt x="104" y="96"/>
                    </a:cubicBezTo>
                    <a:cubicBezTo>
                      <a:pt x="104" y="96"/>
                      <a:pt x="104" y="96"/>
                      <a:pt x="104" y="96"/>
                    </a:cubicBezTo>
                    <a:moveTo>
                      <a:pt x="179" y="71"/>
                    </a:moveTo>
                    <a:cubicBezTo>
                      <a:pt x="179" y="71"/>
                      <a:pt x="179" y="71"/>
                      <a:pt x="179" y="71"/>
                    </a:cubicBezTo>
                    <a:cubicBezTo>
                      <a:pt x="179" y="71"/>
                      <a:pt x="179" y="71"/>
                      <a:pt x="179" y="71"/>
                    </a:cubicBezTo>
                    <a:moveTo>
                      <a:pt x="215" y="73"/>
                    </a:moveTo>
                    <a:cubicBezTo>
                      <a:pt x="214" y="73"/>
                      <a:pt x="214" y="72"/>
                      <a:pt x="215" y="71"/>
                    </a:cubicBezTo>
                    <a:cubicBezTo>
                      <a:pt x="215" y="70"/>
                      <a:pt x="215" y="70"/>
                      <a:pt x="215" y="70"/>
                    </a:cubicBezTo>
                    <a:cubicBezTo>
                      <a:pt x="216" y="71"/>
                      <a:pt x="217" y="71"/>
                      <a:pt x="217" y="72"/>
                    </a:cubicBezTo>
                    <a:cubicBezTo>
                      <a:pt x="216" y="72"/>
                      <a:pt x="215" y="73"/>
                      <a:pt x="215" y="73"/>
                    </a:cubicBezTo>
                    <a:moveTo>
                      <a:pt x="139" y="86"/>
                    </a:moveTo>
                    <a:cubicBezTo>
                      <a:pt x="140" y="85"/>
                      <a:pt x="142" y="85"/>
                      <a:pt x="143" y="84"/>
                    </a:cubicBezTo>
                    <a:cubicBezTo>
                      <a:pt x="156" y="80"/>
                      <a:pt x="169" y="76"/>
                      <a:pt x="182" y="71"/>
                    </a:cubicBezTo>
                    <a:cubicBezTo>
                      <a:pt x="182" y="71"/>
                      <a:pt x="182" y="70"/>
                      <a:pt x="182" y="70"/>
                    </a:cubicBezTo>
                    <a:cubicBezTo>
                      <a:pt x="183" y="71"/>
                      <a:pt x="184" y="72"/>
                      <a:pt x="185" y="73"/>
                    </a:cubicBezTo>
                    <a:cubicBezTo>
                      <a:pt x="184" y="73"/>
                      <a:pt x="184" y="73"/>
                      <a:pt x="184" y="73"/>
                    </a:cubicBezTo>
                    <a:cubicBezTo>
                      <a:pt x="171" y="75"/>
                      <a:pt x="158" y="80"/>
                      <a:pt x="145" y="84"/>
                    </a:cubicBezTo>
                    <a:cubicBezTo>
                      <a:pt x="143" y="84"/>
                      <a:pt x="141" y="85"/>
                      <a:pt x="139" y="86"/>
                    </a:cubicBezTo>
                    <a:moveTo>
                      <a:pt x="105" y="90"/>
                    </a:moveTo>
                    <a:cubicBezTo>
                      <a:pt x="105" y="88"/>
                      <a:pt x="106" y="86"/>
                      <a:pt x="107" y="84"/>
                    </a:cubicBezTo>
                    <a:cubicBezTo>
                      <a:pt x="119" y="82"/>
                      <a:pt x="131" y="79"/>
                      <a:pt x="143" y="76"/>
                    </a:cubicBezTo>
                    <a:cubicBezTo>
                      <a:pt x="149" y="74"/>
                      <a:pt x="156" y="72"/>
                      <a:pt x="163" y="71"/>
                    </a:cubicBezTo>
                    <a:cubicBezTo>
                      <a:pt x="165" y="70"/>
                      <a:pt x="167" y="70"/>
                      <a:pt x="169" y="69"/>
                    </a:cubicBezTo>
                    <a:cubicBezTo>
                      <a:pt x="164" y="71"/>
                      <a:pt x="159" y="72"/>
                      <a:pt x="154" y="73"/>
                    </a:cubicBezTo>
                    <a:cubicBezTo>
                      <a:pt x="147" y="76"/>
                      <a:pt x="141" y="78"/>
                      <a:pt x="134" y="80"/>
                    </a:cubicBezTo>
                    <a:cubicBezTo>
                      <a:pt x="124" y="84"/>
                      <a:pt x="114" y="85"/>
                      <a:pt x="105" y="90"/>
                    </a:cubicBezTo>
                    <a:moveTo>
                      <a:pt x="212" y="71"/>
                    </a:moveTo>
                    <a:cubicBezTo>
                      <a:pt x="212" y="70"/>
                      <a:pt x="212" y="70"/>
                      <a:pt x="212" y="69"/>
                    </a:cubicBezTo>
                    <a:cubicBezTo>
                      <a:pt x="213" y="69"/>
                      <a:pt x="214" y="70"/>
                      <a:pt x="215" y="70"/>
                    </a:cubicBezTo>
                    <a:cubicBezTo>
                      <a:pt x="215" y="70"/>
                      <a:pt x="215" y="70"/>
                      <a:pt x="215" y="70"/>
                    </a:cubicBezTo>
                    <a:cubicBezTo>
                      <a:pt x="215" y="70"/>
                      <a:pt x="215" y="70"/>
                      <a:pt x="215" y="70"/>
                    </a:cubicBezTo>
                    <a:cubicBezTo>
                      <a:pt x="214" y="71"/>
                      <a:pt x="213" y="71"/>
                      <a:pt x="212" y="71"/>
                    </a:cubicBezTo>
                    <a:moveTo>
                      <a:pt x="223" y="80"/>
                    </a:moveTo>
                    <a:cubicBezTo>
                      <a:pt x="223" y="79"/>
                      <a:pt x="222" y="78"/>
                      <a:pt x="220" y="77"/>
                    </a:cubicBezTo>
                    <a:cubicBezTo>
                      <a:pt x="230" y="76"/>
                      <a:pt x="239" y="70"/>
                      <a:pt x="248" y="68"/>
                    </a:cubicBezTo>
                    <a:cubicBezTo>
                      <a:pt x="244" y="69"/>
                      <a:pt x="239" y="72"/>
                      <a:pt x="235" y="74"/>
                    </a:cubicBezTo>
                    <a:cubicBezTo>
                      <a:pt x="231" y="76"/>
                      <a:pt x="227" y="78"/>
                      <a:pt x="223" y="80"/>
                    </a:cubicBezTo>
                    <a:moveTo>
                      <a:pt x="225" y="80"/>
                    </a:moveTo>
                    <a:cubicBezTo>
                      <a:pt x="233" y="75"/>
                      <a:pt x="242" y="73"/>
                      <a:pt x="250" y="67"/>
                    </a:cubicBezTo>
                    <a:cubicBezTo>
                      <a:pt x="250" y="67"/>
                      <a:pt x="250" y="67"/>
                      <a:pt x="250" y="67"/>
                    </a:cubicBezTo>
                    <a:cubicBezTo>
                      <a:pt x="251" y="70"/>
                      <a:pt x="253" y="72"/>
                      <a:pt x="254" y="74"/>
                    </a:cubicBezTo>
                    <a:cubicBezTo>
                      <a:pt x="248" y="76"/>
                      <a:pt x="241" y="79"/>
                      <a:pt x="235" y="81"/>
                    </a:cubicBezTo>
                    <a:cubicBezTo>
                      <a:pt x="232" y="83"/>
                      <a:pt x="229" y="84"/>
                      <a:pt x="225" y="85"/>
                    </a:cubicBezTo>
                    <a:cubicBezTo>
                      <a:pt x="225" y="85"/>
                      <a:pt x="224" y="86"/>
                      <a:pt x="223" y="86"/>
                    </a:cubicBezTo>
                    <a:cubicBezTo>
                      <a:pt x="223" y="85"/>
                      <a:pt x="224" y="85"/>
                      <a:pt x="224" y="84"/>
                    </a:cubicBezTo>
                    <a:cubicBezTo>
                      <a:pt x="233" y="80"/>
                      <a:pt x="243" y="78"/>
                      <a:pt x="250" y="71"/>
                    </a:cubicBezTo>
                    <a:cubicBezTo>
                      <a:pt x="251" y="71"/>
                      <a:pt x="250" y="70"/>
                      <a:pt x="250" y="70"/>
                    </a:cubicBezTo>
                    <a:cubicBezTo>
                      <a:pt x="250" y="70"/>
                      <a:pt x="250" y="70"/>
                      <a:pt x="250" y="70"/>
                    </a:cubicBezTo>
                    <a:cubicBezTo>
                      <a:pt x="242" y="73"/>
                      <a:pt x="232" y="76"/>
                      <a:pt x="225" y="80"/>
                    </a:cubicBezTo>
                    <a:moveTo>
                      <a:pt x="105" y="91"/>
                    </a:moveTo>
                    <a:cubicBezTo>
                      <a:pt x="105" y="91"/>
                      <a:pt x="105" y="91"/>
                      <a:pt x="105" y="91"/>
                    </a:cubicBezTo>
                    <a:cubicBezTo>
                      <a:pt x="115" y="85"/>
                      <a:pt x="129" y="83"/>
                      <a:pt x="141" y="79"/>
                    </a:cubicBezTo>
                    <a:cubicBezTo>
                      <a:pt x="148" y="77"/>
                      <a:pt x="154" y="74"/>
                      <a:pt x="161" y="72"/>
                    </a:cubicBezTo>
                    <a:cubicBezTo>
                      <a:pt x="167" y="71"/>
                      <a:pt x="173" y="70"/>
                      <a:pt x="179" y="68"/>
                    </a:cubicBezTo>
                    <a:cubicBezTo>
                      <a:pt x="179" y="67"/>
                      <a:pt x="179" y="67"/>
                      <a:pt x="179" y="67"/>
                    </a:cubicBezTo>
                    <a:cubicBezTo>
                      <a:pt x="180" y="68"/>
                      <a:pt x="181" y="69"/>
                      <a:pt x="182" y="70"/>
                    </a:cubicBezTo>
                    <a:cubicBezTo>
                      <a:pt x="182" y="70"/>
                      <a:pt x="181" y="70"/>
                      <a:pt x="181" y="70"/>
                    </a:cubicBezTo>
                    <a:cubicBezTo>
                      <a:pt x="181" y="70"/>
                      <a:pt x="181" y="70"/>
                      <a:pt x="181" y="70"/>
                    </a:cubicBezTo>
                    <a:cubicBezTo>
                      <a:pt x="169" y="72"/>
                      <a:pt x="157" y="76"/>
                      <a:pt x="144" y="80"/>
                    </a:cubicBezTo>
                    <a:cubicBezTo>
                      <a:pt x="137" y="82"/>
                      <a:pt x="130" y="84"/>
                      <a:pt x="123" y="86"/>
                    </a:cubicBezTo>
                    <a:cubicBezTo>
                      <a:pt x="118" y="87"/>
                      <a:pt x="110" y="88"/>
                      <a:pt x="105" y="91"/>
                    </a:cubicBezTo>
                    <a:moveTo>
                      <a:pt x="34" y="71"/>
                    </a:moveTo>
                    <a:cubicBezTo>
                      <a:pt x="35" y="70"/>
                      <a:pt x="36" y="68"/>
                      <a:pt x="37" y="67"/>
                    </a:cubicBezTo>
                    <a:cubicBezTo>
                      <a:pt x="37" y="68"/>
                      <a:pt x="37" y="70"/>
                      <a:pt x="37" y="72"/>
                    </a:cubicBezTo>
                    <a:cubicBezTo>
                      <a:pt x="36" y="72"/>
                      <a:pt x="35" y="73"/>
                      <a:pt x="34" y="73"/>
                    </a:cubicBezTo>
                    <a:cubicBezTo>
                      <a:pt x="35" y="73"/>
                      <a:pt x="36" y="72"/>
                      <a:pt x="37" y="71"/>
                    </a:cubicBezTo>
                    <a:cubicBezTo>
                      <a:pt x="37" y="71"/>
                      <a:pt x="37" y="70"/>
                      <a:pt x="37" y="70"/>
                    </a:cubicBezTo>
                    <a:cubicBezTo>
                      <a:pt x="37" y="70"/>
                      <a:pt x="37" y="70"/>
                      <a:pt x="37" y="70"/>
                    </a:cubicBezTo>
                    <a:cubicBezTo>
                      <a:pt x="36" y="71"/>
                      <a:pt x="35" y="71"/>
                      <a:pt x="34" y="71"/>
                    </a:cubicBezTo>
                    <a:moveTo>
                      <a:pt x="230" y="69"/>
                    </a:moveTo>
                    <a:cubicBezTo>
                      <a:pt x="230" y="69"/>
                      <a:pt x="229" y="68"/>
                      <a:pt x="229" y="68"/>
                    </a:cubicBezTo>
                    <a:cubicBezTo>
                      <a:pt x="232" y="67"/>
                      <a:pt x="235" y="66"/>
                      <a:pt x="237" y="65"/>
                    </a:cubicBezTo>
                    <a:cubicBezTo>
                      <a:pt x="235" y="67"/>
                      <a:pt x="232" y="68"/>
                      <a:pt x="230" y="69"/>
                    </a:cubicBezTo>
                    <a:moveTo>
                      <a:pt x="107" y="83"/>
                    </a:moveTo>
                    <a:cubicBezTo>
                      <a:pt x="108" y="82"/>
                      <a:pt x="109" y="81"/>
                      <a:pt x="109" y="80"/>
                    </a:cubicBezTo>
                    <a:cubicBezTo>
                      <a:pt x="112" y="80"/>
                      <a:pt x="115" y="79"/>
                      <a:pt x="118" y="78"/>
                    </a:cubicBezTo>
                    <a:cubicBezTo>
                      <a:pt x="123" y="76"/>
                      <a:pt x="129" y="75"/>
                      <a:pt x="134" y="74"/>
                    </a:cubicBezTo>
                    <a:cubicBezTo>
                      <a:pt x="148" y="71"/>
                      <a:pt x="162" y="66"/>
                      <a:pt x="176" y="64"/>
                    </a:cubicBezTo>
                    <a:cubicBezTo>
                      <a:pt x="177" y="65"/>
                      <a:pt x="178" y="66"/>
                      <a:pt x="178" y="67"/>
                    </a:cubicBezTo>
                    <a:cubicBezTo>
                      <a:pt x="178" y="67"/>
                      <a:pt x="178" y="67"/>
                      <a:pt x="178" y="67"/>
                    </a:cubicBezTo>
                    <a:cubicBezTo>
                      <a:pt x="166" y="69"/>
                      <a:pt x="154" y="72"/>
                      <a:pt x="142" y="75"/>
                    </a:cubicBezTo>
                    <a:cubicBezTo>
                      <a:pt x="131" y="78"/>
                      <a:pt x="119" y="81"/>
                      <a:pt x="107" y="83"/>
                    </a:cubicBezTo>
                    <a:moveTo>
                      <a:pt x="228" y="74"/>
                    </a:moveTo>
                    <a:cubicBezTo>
                      <a:pt x="228" y="73"/>
                      <a:pt x="229" y="73"/>
                      <a:pt x="229" y="72"/>
                    </a:cubicBezTo>
                    <a:cubicBezTo>
                      <a:pt x="229" y="71"/>
                      <a:pt x="229" y="71"/>
                      <a:pt x="229" y="71"/>
                    </a:cubicBezTo>
                    <a:cubicBezTo>
                      <a:pt x="235" y="70"/>
                      <a:pt x="241" y="67"/>
                      <a:pt x="247" y="65"/>
                    </a:cubicBezTo>
                    <a:cubicBezTo>
                      <a:pt x="247" y="64"/>
                      <a:pt x="247" y="64"/>
                      <a:pt x="247" y="64"/>
                    </a:cubicBezTo>
                    <a:cubicBezTo>
                      <a:pt x="248" y="65"/>
                      <a:pt x="249" y="66"/>
                      <a:pt x="249" y="67"/>
                    </a:cubicBezTo>
                    <a:cubicBezTo>
                      <a:pt x="243" y="68"/>
                      <a:pt x="237" y="70"/>
                      <a:pt x="232" y="72"/>
                    </a:cubicBezTo>
                    <a:cubicBezTo>
                      <a:pt x="231" y="73"/>
                      <a:pt x="229" y="73"/>
                      <a:pt x="228" y="74"/>
                    </a:cubicBezTo>
                    <a:moveTo>
                      <a:pt x="230" y="70"/>
                    </a:moveTo>
                    <a:cubicBezTo>
                      <a:pt x="230" y="70"/>
                      <a:pt x="230" y="70"/>
                      <a:pt x="230" y="70"/>
                    </a:cubicBezTo>
                    <a:cubicBezTo>
                      <a:pt x="235" y="68"/>
                      <a:pt x="240" y="65"/>
                      <a:pt x="246" y="62"/>
                    </a:cubicBezTo>
                    <a:cubicBezTo>
                      <a:pt x="246" y="63"/>
                      <a:pt x="247" y="63"/>
                      <a:pt x="247" y="64"/>
                    </a:cubicBezTo>
                    <a:cubicBezTo>
                      <a:pt x="247" y="64"/>
                      <a:pt x="247" y="64"/>
                      <a:pt x="247" y="64"/>
                    </a:cubicBezTo>
                    <a:cubicBezTo>
                      <a:pt x="241" y="66"/>
                      <a:pt x="236" y="69"/>
                      <a:pt x="230" y="70"/>
                    </a:cubicBezTo>
                    <a:moveTo>
                      <a:pt x="112" y="77"/>
                    </a:moveTo>
                    <a:cubicBezTo>
                      <a:pt x="112" y="76"/>
                      <a:pt x="112" y="76"/>
                      <a:pt x="112" y="76"/>
                    </a:cubicBezTo>
                    <a:cubicBezTo>
                      <a:pt x="113" y="75"/>
                      <a:pt x="113" y="75"/>
                      <a:pt x="114" y="74"/>
                    </a:cubicBezTo>
                    <a:cubicBezTo>
                      <a:pt x="116" y="74"/>
                      <a:pt x="118" y="74"/>
                      <a:pt x="120" y="73"/>
                    </a:cubicBezTo>
                    <a:cubicBezTo>
                      <a:pt x="125" y="71"/>
                      <a:pt x="131" y="70"/>
                      <a:pt x="136" y="69"/>
                    </a:cubicBezTo>
                    <a:cubicBezTo>
                      <a:pt x="142" y="67"/>
                      <a:pt x="148" y="66"/>
                      <a:pt x="154" y="64"/>
                    </a:cubicBezTo>
                    <a:cubicBezTo>
                      <a:pt x="159" y="63"/>
                      <a:pt x="165" y="63"/>
                      <a:pt x="169" y="61"/>
                    </a:cubicBezTo>
                    <a:cubicBezTo>
                      <a:pt x="151" y="69"/>
                      <a:pt x="130" y="69"/>
                      <a:pt x="112" y="77"/>
                    </a:cubicBezTo>
                    <a:moveTo>
                      <a:pt x="169" y="61"/>
                    </a:moveTo>
                    <a:cubicBezTo>
                      <a:pt x="169" y="61"/>
                      <a:pt x="169" y="61"/>
                      <a:pt x="169" y="61"/>
                    </a:cubicBezTo>
                    <a:cubicBezTo>
                      <a:pt x="169" y="61"/>
                      <a:pt x="169" y="61"/>
                      <a:pt x="169" y="61"/>
                    </a:cubicBezTo>
                    <a:moveTo>
                      <a:pt x="229" y="67"/>
                    </a:moveTo>
                    <a:cubicBezTo>
                      <a:pt x="229" y="66"/>
                      <a:pt x="228" y="66"/>
                      <a:pt x="228" y="65"/>
                    </a:cubicBezTo>
                    <a:cubicBezTo>
                      <a:pt x="233" y="64"/>
                      <a:pt x="238" y="61"/>
                      <a:pt x="243" y="59"/>
                    </a:cubicBezTo>
                    <a:cubicBezTo>
                      <a:pt x="243" y="59"/>
                      <a:pt x="243" y="59"/>
                      <a:pt x="243" y="59"/>
                    </a:cubicBezTo>
                    <a:cubicBezTo>
                      <a:pt x="244" y="60"/>
                      <a:pt x="244" y="61"/>
                      <a:pt x="245" y="61"/>
                    </a:cubicBezTo>
                    <a:cubicBezTo>
                      <a:pt x="240" y="64"/>
                      <a:pt x="235" y="65"/>
                      <a:pt x="229" y="67"/>
                    </a:cubicBezTo>
                    <a:moveTo>
                      <a:pt x="116" y="71"/>
                    </a:moveTo>
                    <a:cubicBezTo>
                      <a:pt x="117" y="70"/>
                      <a:pt x="118" y="69"/>
                      <a:pt x="119" y="69"/>
                    </a:cubicBezTo>
                    <a:cubicBezTo>
                      <a:pt x="128" y="67"/>
                      <a:pt x="136" y="64"/>
                      <a:pt x="144" y="62"/>
                    </a:cubicBezTo>
                    <a:cubicBezTo>
                      <a:pt x="149" y="61"/>
                      <a:pt x="153" y="60"/>
                      <a:pt x="158" y="59"/>
                    </a:cubicBezTo>
                    <a:cubicBezTo>
                      <a:pt x="159" y="59"/>
                      <a:pt x="160" y="59"/>
                      <a:pt x="161" y="59"/>
                    </a:cubicBezTo>
                    <a:cubicBezTo>
                      <a:pt x="153" y="61"/>
                      <a:pt x="145" y="62"/>
                      <a:pt x="138" y="64"/>
                    </a:cubicBezTo>
                    <a:cubicBezTo>
                      <a:pt x="131" y="66"/>
                      <a:pt x="124" y="69"/>
                      <a:pt x="116" y="71"/>
                    </a:cubicBezTo>
                    <a:moveTo>
                      <a:pt x="117" y="72"/>
                    </a:moveTo>
                    <a:cubicBezTo>
                      <a:pt x="120" y="71"/>
                      <a:pt x="122" y="70"/>
                      <a:pt x="125" y="69"/>
                    </a:cubicBezTo>
                    <a:cubicBezTo>
                      <a:pt x="130" y="67"/>
                      <a:pt x="135" y="66"/>
                      <a:pt x="140" y="64"/>
                    </a:cubicBezTo>
                    <a:cubicBezTo>
                      <a:pt x="150" y="62"/>
                      <a:pt x="160" y="61"/>
                      <a:pt x="169" y="57"/>
                    </a:cubicBezTo>
                    <a:cubicBezTo>
                      <a:pt x="171" y="59"/>
                      <a:pt x="173" y="61"/>
                      <a:pt x="175" y="64"/>
                    </a:cubicBezTo>
                    <a:cubicBezTo>
                      <a:pt x="165" y="65"/>
                      <a:pt x="154" y="68"/>
                      <a:pt x="143" y="71"/>
                    </a:cubicBezTo>
                    <a:cubicBezTo>
                      <a:pt x="137" y="72"/>
                      <a:pt x="131" y="73"/>
                      <a:pt x="125" y="74"/>
                    </a:cubicBezTo>
                    <a:cubicBezTo>
                      <a:pt x="120" y="75"/>
                      <a:pt x="116" y="78"/>
                      <a:pt x="111" y="79"/>
                    </a:cubicBezTo>
                    <a:cubicBezTo>
                      <a:pt x="111" y="79"/>
                      <a:pt x="110" y="79"/>
                      <a:pt x="110" y="79"/>
                    </a:cubicBezTo>
                    <a:cubicBezTo>
                      <a:pt x="110" y="79"/>
                      <a:pt x="110" y="78"/>
                      <a:pt x="111" y="78"/>
                    </a:cubicBezTo>
                    <a:cubicBezTo>
                      <a:pt x="112" y="77"/>
                      <a:pt x="114" y="76"/>
                      <a:pt x="114" y="76"/>
                    </a:cubicBezTo>
                    <a:cubicBezTo>
                      <a:pt x="117" y="75"/>
                      <a:pt x="119" y="75"/>
                      <a:pt x="122" y="74"/>
                    </a:cubicBezTo>
                    <a:cubicBezTo>
                      <a:pt x="128" y="72"/>
                      <a:pt x="134" y="71"/>
                      <a:pt x="140" y="70"/>
                    </a:cubicBezTo>
                    <a:cubicBezTo>
                      <a:pt x="151" y="68"/>
                      <a:pt x="162" y="65"/>
                      <a:pt x="172" y="60"/>
                    </a:cubicBezTo>
                    <a:cubicBezTo>
                      <a:pt x="172" y="60"/>
                      <a:pt x="172" y="60"/>
                      <a:pt x="171" y="60"/>
                    </a:cubicBezTo>
                    <a:cubicBezTo>
                      <a:pt x="171" y="60"/>
                      <a:pt x="171" y="60"/>
                      <a:pt x="171" y="60"/>
                    </a:cubicBezTo>
                    <a:cubicBezTo>
                      <a:pt x="162" y="61"/>
                      <a:pt x="152" y="64"/>
                      <a:pt x="143" y="66"/>
                    </a:cubicBezTo>
                    <a:cubicBezTo>
                      <a:pt x="137" y="67"/>
                      <a:pt x="132" y="69"/>
                      <a:pt x="127" y="70"/>
                    </a:cubicBezTo>
                    <a:cubicBezTo>
                      <a:pt x="122" y="71"/>
                      <a:pt x="119" y="73"/>
                      <a:pt x="114" y="73"/>
                    </a:cubicBezTo>
                    <a:cubicBezTo>
                      <a:pt x="115" y="72"/>
                      <a:pt x="115" y="72"/>
                      <a:pt x="115" y="72"/>
                    </a:cubicBezTo>
                    <a:cubicBezTo>
                      <a:pt x="116" y="72"/>
                      <a:pt x="117" y="72"/>
                      <a:pt x="117" y="72"/>
                    </a:cubicBezTo>
                    <a:cubicBezTo>
                      <a:pt x="117" y="72"/>
                      <a:pt x="117" y="72"/>
                      <a:pt x="117" y="72"/>
                    </a:cubicBezTo>
                    <a:moveTo>
                      <a:pt x="227" y="64"/>
                    </a:moveTo>
                    <a:cubicBezTo>
                      <a:pt x="226" y="63"/>
                      <a:pt x="225" y="62"/>
                      <a:pt x="224" y="62"/>
                    </a:cubicBezTo>
                    <a:cubicBezTo>
                      <a:pt x="228" y="61"/>
                      <a:pt x="234" y="59"/>
                      <a:pt x="237" y="57"/>
                    </a:cubicBezTo>
                    <a:cubicBezTo>
                      <a:pt x="234" y="59"/>
                      <a:pt x="230" y="61"/>
                      <a:pt x="227" y="64"/>
                    </a:cubicBezTo>
                    <a:moveTo>
                      <a:pt x="122" y="66"/>
                    </a:moveTo>
                    <a:cubicBezTo>
                      <a:pt x="125" y="64"/>
                      <a:pt x="128" y="62"/>
                      <a:pt x="131" y="60"/>
                    </a:cubicBezTo>
                    <a:cubicBezTo>
                      <a:pt x="137" y="59"/>
                      <a:pt x="142" y="58"/>
                      <a:pt x="148" y="57"/>
                    </a:cubicBezTo>
                    <a:cubicBezTo>
                      <a:pt x="151" y="56"/>
                      <a:pt x="154" y="56"/>
                      <a:pt x="156" y="55"/>
                    </a:cubicBezTo>
                    <a:cubicBezTo>
                      <a:pt x="158" y="55"/>
                      <a:pt x="159" y="55"/>
                      <a:pt x="160" y="54"/>
                    </a:cubicBezTo>
                    <a:cubicBezTo>
                      <a:pt x="158" y="55"/>
                      <a:pt x="156" y="56"/>
                      <a:pt x="154" y="56"/>
                    </a:cubicBezTo>
                    <a:cubicBezTo>
                      <a:pt x="147" y="58"/>
                      <a:pt x="141" y="59"/>
                      <a:pt x="135" y="61"/>
                    </a:cubicBezTo>
                    <a:cubicBezTo>
                      <a:pt x="130" y="62"/>
                      <a:pt x="126" y="64"/>
                      <a:pt x="122" y="66"/>
                    </a:cubicBezTo>
                    <a:moveTo>
                      <a:pt x="121" y="67"/>
                    </a:moveTo>
                    <a:cubicBezTo>
                      <a:pt x="119" y="67"/>
                      <a:pt x="128" y="64"/>
                      <a:pt x="129" y="64"/>
                    </a:cubicBezTo>
                    <a:cubicBezTo>
                      <a:pt x="132" y="63"/>
                      <a:pt x="135" y="62"/>
                      <a:pt x="139" y="61"/>
                    </a:cubicBezTo>
                    <a:cubicBezTo>
                      <a:pt x="147" y="58"/>
                      <a:pt x="155" y="57"/>
                      <a:pt x="162" y="54"/>
                    </a:cubicBezTo>
                    <a:cubicBezTo>
                      <a:pt x="163" y="54"/>
                      <a:pt x="163" y="54"/>
                      <a:pt x="163" y="54"/>
                    </a:cubicBezTo>
                    <a:cubicBezTo>
                      <a:pt x="164" y="54"/>
                      <a:pt x="166" y="55"/>
                      <a:pt x="168" y="56"/>
                    </a:cubicBezTo>
                    <a:cubicBezTo>
                      <a:pt x="160" y="58"/>
                      <a:pt x="153" y="59"/>
                      <a:pt x="146" y="61"/>
                    </a:cubicBezTo>
                    <a:cubicBezTo>
                      <a:pt x="138" y="62"/>
                      <a:pt x="130" y="65"/>
                      <a:pt x="122" y="67"/>
                    </a:cubicBezTo>
                    <a:cubicBezTo>
                      <a:pt x="122" y="67"/>
                      <a:pt x="121" y="67"/>
                      <a:pt x="121" y="67"/>
                    </a:cubicBezTo>
                    <a:moveTo>
                      <a:pt x="223" y="61"/>
                    </a:moveTo>
                    <a:cubicBezTo>
                      <a:pt x="222" y="60"/>
                      <a:pt x="221" y="60"/>
                      <a:pt x="220" y="59"/>
                    </a:cubicBezTo>
                    <a:cubicBezTo>
                      <a:pt x="224" y="58"/>
                      <a:pt x="227" y="56"/>
                      <a:pt x="231" y="54"/>
                    </a:cubicBezTo>
                    <a:cubicBezTo>
                      <a:pt x="232" y="54"/>
                      <a:pt x="233" y="53"/>
                      <a:pt x="233" y="53"/>
                    </a:cubicBezTo>
                    <a:cubicBezTo>
                      <a:pt x="234" y="53"/>
                      <a:pt x="231" y="56"/>
                      <a:pt x="230" y="57"/>
                    </a:cubicBezTo>
                    <a:cubicBezTo>
                      <a:pt x="227" y="58"/>
                      <a:pt x="225" y="59"/>
                      <a:pt x="223" y="61"/>
                    </a:cubicBezTo>
                    <a:moveTo>
                      <a:pt x="134" y="58"/>
                    </a:moveTo>
                    <a:cubicBezTo>
                      <a:pt x="140" y="55"/>
                      <a:pt x="147" y="53"/>
                      <a:pt x="153" y="52"/>
                    </a:cubicBezTo>
                    <a:cubicBezTo>
                      <a:pt x="154" y="52"/>
                      <a:pt x="155" y="52"/>
                      <a:pt x="156" y="52"/>
                    </a:cubicBezTo>
                    <a:cubicBezTo>
                      <a:pt x="158" y="52"/>
                      <a:pt x="160" y="53"/>
                      <a:pt x="162" y="53"/>
                    </a:cubicBezTo>
                    <a:cubicBezTo>
                      <a:pt x="162" y="53"/>
                      <a:pt x="162" y="53"/>
                      <a:pt x="162" y="53"/>
                    </a:cubicBezTo>
                    <a:cubicBezTo>
                      <a:pt x="153" y="54"/>
                      <a:pt x="143" y="56"/>
                      <a:pt x="134" y="58"/>
                    </a:cubicBezTo>
                    <a:moveTo>
                      <a:pt x="224" y="61"/>
                    </a:moveTo>
                    <a:cubicBezTo>
                      <a:pt x="224" y="61"/>
                      <a:pt x="224" y="61"/>
                      <a:pt x="225" y="60"/>
                    </a:cubicBezTo>
                    <a:cubicBezTo>
                      <a:pt x="229" y="58"/>
                      <a:pt x="233" y="56"/>
                      <a:pt x="236" y="52"/>
                    </a:cubicBezTo>
                    <a:cubicBezTo>
                      <a:pt x="238" y="54"/>
                      <a:pt x="240" y="56"/>
                      <a:pt x="242" y="58"/>
                    </a:cubicBezTo>
                    <a:cubicBezTo>
                      <a:pt x="237" y="60"/>
                      <a:pt x="233" y="63"/>
                      <a:pt x="228" y="64"/>
                    </a:cubicBezTo>
                    <a:cubicBezTo>
                      <a:pt x="231" y="63"/>
                      <a:pt x="236" y="59"/>
                      <a:pt x="239" y="56"/>
                    </a:cubicBezTo>
                    <a:cubicBezTo>
                      <a:pt x="239" y="56"/>
                      <a:pt x="239" y="55"/>
                      <a:pt x="239" y="55"/>
                    </a:cubicBezTo>
                    <a:cubicBezTo>
                      <a:pt x="239" y="55"/>
                      <a:pt x="239" y="55"/>
                      <a:pt x="238" y="55"/>
                    </a:cubicBezTo>
                    <a:cubicBezTo>
                      <a:pt x="236" y="56"/>
                      <a:pt x="234" y="57"/>
                      <a:pt x="232" y="58"/>
                    </a:cubicBezTo>
                    <a:cubicBezTo>
                      <a:pt x="230" y="59"/>
                      <a:pt x="228" y="59"/>
                      <a:pt x="226" y="60"/>
                    </a:cubicBezTo>
                    <a:cubicBezTo>
                      <a:pt x="226" y="60"/>
                      <a:pt x="224" y="61"/>
                      <a:pt x="224" y="61"/>
                    </a:cubicBezTo>
                    <a:moveTo>
                      <a:pt x="218" y="59"/>
                    </a:moveTo>
                    <a:cubicBezTo>
                      <a:pt x="216" y="58"/>
                      <a:pt x="214" y="57"/>
                      <a:pt x="213" y="57"/>
                    </a:cubicBezTo>
                    <a:cubicBezTo>
                      <a:pt x="213" y="56"/>
                      <a:pt x="213" y="56"/>
                      <a:pt x="213" y="56"/>
                    </a:cubicBezTo>
                    <a:cubicBezTo>
                      <a:pt x="213" y="56"/>
                      <a:pt x="213" y="56"/>
                      <a:pt x="213" y="56"/>
                    </a:cubicBezTo>
                    <a:cubicBezTo>
                      <a:pt x="214" y="56"/>
                      <a:pt x="216" y="55"/>
                      <a:pt x="217" y="55"/>
                    </a:cubicBezTo>
                    <a:cubicBezTo>
                      <a:pt x="219" y="54"/>
                      <a:pt x="221" y="53"/>
                      <a:pt x="224" y="51"/>
                    </a:cubicBezTo>
                    <a:cubicBezTo>
                      <a:pt x="224" y="51"/>
                      <a:pt x="229" y="49"/>
                      <a:pt x="230" y="49"/>
                    </a:cubicBezTo>
                    <a:cubicBezTo>
                      <a:pt x="231" y="49"/>
                      <a:pt x="231" y="49"/>
                      <a:pt x="229" y="51"/>
                    </a:cubicBezTo>
                    <a:cubicBezTo>
                      <a:pt x="226" y="54"/>
                      <a:pt x="222" y="56"/>
                      <a:pt x="218" y="59"/>
                    </a:cubicBezTo>
                    <a:moveTo>
                      <a:pt x="221" y="58"/>
                    </a:moveTo>
                    <a:cubicBezTo>
                      <a:pt x="225" y="55"/>
                      <a:pt x="230" y="52"/>
                      <a:pt x="232" y="48"/>
                    </a:cubicBezTo>
                    <a:cubicBezTo>
                      <a:pt x="234" y="49"/>
                      <a:pt x="235" y="50"/>
                      <a:pt x="236" y="51"/>
                    </a:cubicBezTo>
                    <a:cubicBezTo>
                      <a:pt x="233" y="52"/>
                      <a:pt x="229" y="54"/>
                      <a:pt x="226" y="55"/>
                    </a:cubicBezTo>
                    <a:cubicBezTo>
                      <a:pt x="225" y="56"/>
                      <a:pt x="223" y="57"/>
                      <a:pt x="221" y="58"/>
                    </a:cubicBezTo>
                    <a:moveTo>
                      <a:pt x="202" y="59"/>
                    </a:moveTo>
                    <a:cubicBezTo>
                      <a:pt x="202" y="59"/>
                      <a:pt x="202" y="58"/>
                      <a:pt x="203" y="58"/>
                    </a:cubicBezTo>
                    <a:cubicBezTo>
                      <a:pt x="204" y="57"/>
                      <a:pt x="206" y="56"/>
                      <a:pt x="207" y="55"/>
                    </a:cubicBezTo>
                    <a:cubicBezTo>
                      <a:pt x="210" y="54"/>
                      <a:pt x="213" y="52"/>
                      <a:pt x="216" y="51"/>
                    </a:cubicBezTo>
                    <a:cubicBezTo>
                      <a:pt x="219" y="49"/>
                      <a:pt x="221" y="48"/>
                      <a:pt x="224" y="47"/>
                    </a:cubicBezTo>
                    <a:cubicBezTo>
                      <a:pt x="224" y="47"/>
                      <a:pt x="225" y="46"/>
                      <a:pt x="225" y="46"/>
                    </a:cubicBezTo>
                    <a:cubicBezTo>
                      <a:pt x="225" y="46"/>
                      <a:pt x="225" y="47"/>
                      <a:pt x="223" y="48"/>
                    </a:cubicBezTo>
                    <a:cubicBezTo>
                      <a:pt x="222" y="49"/>
                      <a:pt x="220" y="50"/>
                      <a:pt x="218" y="52"/>
                    </a:cubicBezTo>
                    <a:cubicBezTo>
                      <a:pt x="217" y="53"/>
                      <a:pt x="215" y="54"/>
                      <a:pt x="214" y="55"/>
                    </a:cubicBezTo>
                    <a:cubicBezTo>
                      <a:pt x="213" y="56"/>
                      <a:pt x="212" y="56"/>
                      <a:pt x="211" y="57"/>
                    </a:cubicBezTo>
                    <a:cubicBezTo>
                      <a:pt x="210" y="57"/>
                      <a:pt x="209" y="57"/>
                      <a:pt x="209" y="57"/>
                    </a:cubicBezTo>
                    <a:cubicBezTo>
                      <a:pt x="206" y="58"/>
                      <a:pt x="205" y="60"/>
                      <a:pt x="203" y="60"/>
                    </a:cubicBezTo>
                    <a:cubicBezTo>
                      <a:pt x="202" y="60"/>
                      <a:pt x="202" y="60"/>
                      <a:pt x="201" y="59"/>
                    </a:cubicBezTo>
                    <a:cubicBezTo>
                      <a:pt x="201" y="59"/>
                      <a:pt x="201" y="59"/>
                      <a:pt x="201" y="59"/>
                    </a:cubicBezTo>
                    <a:cubicBezTo>
                      <a:pt x="201" y="59"/>
                      <a:pt x="202" y="59"/>
                      <a:pt x="202" y="59"/>
                    </a:cubicBezTo>
                    <a:moveTo>
                      <a:pt x="200" y="58"/>
                    </a:moveTo>
                    <a:cubicBezTo>
                      <a:pt x="200" y="57"/>
                      <a:pt x="200" y="57"/>
                      <a:pt x="200" y="57"/>
                    </a:cubicBezTo>
                    <a:cubicBezTo>
                      <a:pt x="199" y="57"/>
                      <a:pt x="199" y="56"/>
                      <a:pt x="199" y="56"/>
                    </a:cubicBezTo>
                    <a:cubicBezTo>
                      <a:pt x="199" y="56"/>
                      <a:pt x="199" y="56"/>
                      <a:pt x="199" y="56"/>
                    </a:cubicBezTo>
                    <a:cubicBezTo>
                      <a:pt x="204" y="53"/>
                      <a:pt x="209" y="50"/>
                      <a:pt x="215" y="47"/>
                    </a:cubicBezTo>
                    <a:cubicBezTo>
                      <a:pt x="217" y="46"/>
                      <a:pt x="220" y="44"/>
                      <a:pt x="223" y="43"/>
                    </a:cubicBezTo>
                    <a:cubicBezTo>
                      <a:pt x="221" y="44"/>
                      <a:pt x="218" y="47"/>
                      <a:pt x="216" y="48"/>
                    </a:cubicBezTo>
                    <a:cubicBezTo>
                      <a:pt x="213" y="51"/>
                      <a:pt x="210" y="53"/>
                      <a:pt x="206" y="55"/>
                    </a:cubicBezTo>
                    <a:cubicBezTo>
                      <a:pt x="204" y="56"/>
                      <a:pt x="202" y="57"/>
                      <a:pt x="200" y="58"/>
                    </a:cubicBezTo>
                    <a:moveTo>
                      <a:pt x="196" y="51"/>
                    </a:moveTo>
                    <a:cubicBezTo>
                      <a:pt x="196" y="50"/>
                      <a:pt x="196" y="49"/>
                      <a:pt x="195" y="49"/>
                    </a:cubicBezTo>
                    <a:cubicBezTo>
                      <a:pt x="196" y="49"/>
                      <a:pt x="196" y="49"/>
                      <a:pt x="196" y="49"/>
                    </a:cubicBezTo>
                    <a:cubicBezTo>
                      <a:pt x="199" y="47"/>
                      <a:pt x="203" y="45"/>
                      <a:pt x="206" y="43"/>
                    </a:cubicBezTo>
                    <a:cubicBezTo>
                      <a:pt x="203" y="45"/>
                      <a:pt x="199" y="48"/>
                      <a:pt x="196" y="51"/>
                    </a:cubicBezTo>
                    <a:moveTo>
                      <a:pt x="159" y="44"/>
                    </a:moveTo>
                    <a:cubicBezTo>
                      <a:pt x="159" y="43"/>
                      <a:pt x="158" y="43"/>
                      <a:pt x="158" y="43"/>
                    </a:cubicBezTo>
                    <a:cubicBezTo>
                      <a:pt x="159" y="43"/>
                      <a:pt x="160" y="42"/>
                      <a:pt x="160" y="42"/>
                    </a:cubicBezTo>
                    <a:cubicBezTo>
                      <a:pt x="160" y="42"/>
                      <a:pt x="160" y="43"/>
                      <a:pt x="159" y="44"/>
                    </a:cubicBezTo>
                    <a:moveTo>
                      <a:pt x="214" y="50"/>
                    </a:moveTo>
                    <a:cubicBezTo>
                      <a:pt x="218" y="48"/>
                      <a:pt x="222" y="45"/>
                      <a:pt x="225" y="42"/>
                    </a:cubicBezTo>
                    <a:cubicBezTo>
                      <a:pt x="225" y="42"/>
                      <a:pt x="225" y="42"/>
                      <a:pt x="225" y="42"/>
                    </a:cubicBezTo>
                    <a:cubicBezTo>
                      <a:pt x="226" y="42"/>
                      <a:pt x="227" y="43"/>
                      <a:pt x="227" y="44"/>
                    </a:cubicBezTo>
                    <a:cubicBezTo>
                      <a:pt x="229" y="45"/>
                      <a:pt x="230" y="46"/>
                      <a:pt x="232" y="47"/>
                    </a:cubicBezTo>
                    <a:cubicBezTo>
                      <a:pt x="228" y="49"/>
                      <a:pt x="224" y="50"/>
                      <a:pt x="220" y="52"/>
                    </a:cubicBezTo>
                    <a:cubicBezTo>
                      <a:pt x="222" y="50"/>
                      <a:pt x="225" y="48"/>
                      <a:pt x="227" y="46"/>
                    </a:cubicBezTo>
                    <a:cubicBezTo>
                      <a:pt x="228" y="45"/>
                      <a:pt x="227" y="45"/>
                      <a:pt x="227" y="45"/>
                    </a:cubicBezTo>
                    <a:cubicBezTo>
                      <a:pt x="227" y="45"/>
                      <a:pt x="227" y="45"/>
                      <a:pt x="227" y="45"/>
                    </a:cubicBezTo>
                    <a:cubicBezTo>
                      <a:pt x="223" y="47"/>
                      <a:pt x="218" y="48"/>
                      <a:pt x="214" y="50"/>
                    </a:cubicBezTo>
                    <a:moveTo>
                      <a:pt x="164" y="45"/>
                    </a:moveTo>
                    <a:cubicBezTo>
                      <a:pt x="163" y="44"/>
                      <a:pt x="162" y="44"/>
                      <a:pt x="161" y="44"/>
                    </a:cubicBezTo>
                    <a:cubicBezTo>
                      <a:pt x="163" y="43"/>
                      <a:pt x="165" y="43"/>
                      <a:pt x="167" y="42"/>
                    </a:cubicBezTo>
                    <a:cubicBezTo>
                      <a:pt x="167" y="42"/>
                      <a:pt x="165" y="44"/>
                      <a:pt x="164" y="45"/>
                    </a:cubicBezTo>
                    <a:moveTo>
                      <a:pt x="157" y="42"/>
                    </a:moveTo>
                    <a:cubicBezTo>
                      <a:pt x="156" y="42"/>
                      <a:pt x="156" y="42"/>
                      <a:pt x="156" y="42"/>
                    </a:cubicBezTo>
                    <a:cubicBezTo>
                      <a:pt x="157" y="41"/>
                      <a:pt x="157" y="41"/>
                      <a:pt x="157" y="41"/>
                    </a:cubicBezTo>
                    <a:cubicBezTo>
                      <a:pt x="158" y="41"/>
                      <a:pt x="157" y="41"/>
                      <a:pt x="157" y="42"/>
                    </a:cubicBezTo>
                    <a:moveTo>
                      <a:pt x="161" y="43"/>
                    </a:moveTo>
                    <a:cubicBezTo>
                      <a:pt x="162" y="43"/>
                      <a:pt x="163" y="41"/>
                      <a:pt x="164" y="41"/>
                    </a:cubicBezTo>
                    <a:cubicBezTo>
                      <a:pt x="164" y="40"/>
                      <a:pt x="164" y="40"/>
                      <a:pt x="164" y="40"/>
                    </a:cubicBezTo>
                    <a:cubicBezTo>
                      <a:pt x="165" y="40"/>
                      <a:pt x="166" y="41"/>
                      <a:pt x="167" y="41"/>
                    </a:cubicBezTo>
                    <a:cubicBezTo>
                      <a:pt x="165" y="42"/>
                      <a:pt x="163" y="42"/>
                      <a:pt x="161" y="43"/>
                    </a:cubicBezTo>
                    <a:moveTo>
                      <a:pt x="177" y="40"/>
                    </a:moveTo>
                    <a:cubicBezTo>
                      <a:pt x="177" y="40"/>
                      <a:pt x="177" y="40"/>
                      <a:pt x="178" y="40"/>
                    </a:cubicBezTo>
                    <a:cubicBezTo>
                      <a:pt x="177" y="41"/>
                      <a:pt x="175" y="42"/>
                      <a:pt x="175" y="42"/>
                    </a:cubicBezTo>
                    <a:cubicBezTo>
                      <a:pt x="173" y="43"/>
                      <a:pt x="172" y="44"/>
                      <a:pt x="170" y="45"/>
                    </a:cubicBezTo>
                    <a:cubicBezTo>
                      <a:pt x="170" y="45"/>
                      <a:pt x="169" y="45"/>
                      <a:pt x="169" y="45"/>
                    </a:cubicBezTo>
                    <a:cubicBezTo>
                      <a:pt x="168" y="45"/>
                      <a:pt x="167" y="45"/>
                      <a:pt x="167" y="45"/>
                    </a:cubicBezTo>
                    <a:cubicBezTo>
                      <a:pt x="170" y="44"/>
                      <a:pt x="173" y="42"/>
                      <a:pt x="177" y="40"/>
                    </a:cubicBezTo>
                    <a:cubicBezTo>
                      <a:pt x="177" y="40"/>
                      <a:pt x="177" y="40"/>
                      <a:pt x="177" y="40"/>
                    </a:cubicBezTo>
                    <a:moveTo>
                      <a:pt x="198" y="55"/>
                    </a:moveTo>
                    <a:cubicBezTo>
                      <a:pt x="198" y="54"/>
                      <a:pt x="197" y="53"/>
                      <a:pt x="197" y="51"/>
                    </a:cubicBezTo>
                    <a:cubicBezTo>
                      <a:pt x="200" y="49"/>
                      <a:pt x="204" y="47"/>
                      <a:pt x="207" y="45"/>
                    </a:cubicBezTo>
                    <a:cubicBezTo>
                      <a:pt x="209" y="44"/>
                      <a:pt x="211" y="43"/>
                      <a:pt x="213" y="42"/>
                    </a:cubicBezTo>
                    <a:cubicBezTo>
                      <a:pt x="213" y="42"/>
                      <a:pt x="217" y="40"/>
                      <a:pt x="218" y="40"/>
                    </a:cubicBezTo>
                    <a:cubicBezTo>
                      <a:pt x="219" y="40"/>
                      <a:pt x="218" y="40"/>
                      <a:pt x="218" y="41"/>
                    </a:cubicBezTo>
                    <a:cubicBezTo>
                      <a:pt x="215" y="43"/>
                      <a:pt x="211" y="45"/>
                      <a:pt x="208" y="47"/>
                    </a:cubicBezTo>
                    <a:cubicBezTo>
                      <a:pt x="205" y="49"/>
                      <a:pt x="201" y="52"/>
                      <a:pt x="198" y="55"/>
                    </a:cubicBezTo>
                    <a:moveTo>
                      <a:pt x="195" y="48"/>
                    </a:moveTo>
                    <a:cubicBezTo>
                      <a:pt x="195" y="47"/>
                      <a:pt x="195" y="47"/>
                      <a:pt x="194" y="47"/>
                    </a:cubicBezTo>
                    <a:cubicBezTo>
                      <a:pt x="194" y="46"/>
                      <a:pt x="194" y="46"/>
                      <a:pt x="194" y="46"/>
                    </a:cubicBezTo>
                    <a:cubicBezTo>
                      <a:pt x="198" y="44"/>
                      <a:pt x="202" y="42"/>
                      <a:pt x="206" y="39"/>
                    </a:cubicBezTo>
                    <a:cubicBezTo>
                      <a:pt x="205" y="40"/>
                      <a:pt x="205" y="40"/>
                      <a:pt x="204" y="41"/>
                    </a:cubicBezTo>
                    <a:cubicBezTo>
                      <a:pt x="201" y="43"/>
                      <a:pt x="198" y="45"/>
                      <a:pt x="195" y="48"/>
                    </a:cubicBezTo>
                    <a:cubicBezTo>
                      <a:pt x="195" y="48"/>
                      <a:pt x="195" y="48"/>
                      <a:pt x="195" y="48"/>
                    </a:cubicBezTo>
                    <a:moveTo>
                      <a:pt x="158" y="42"/>
                    </a:moveTo>
                    <a:cubicBezTo>
                      <a:pt x="157" y="42"/>
                      <a:pt x="159" y="41"/>
                      <a:pt x="159" y="40"/>
                    </a:cubicBezTo>
                    <a:cubicBezTo>
                      <a:pt x="160" y="39"/>
                      <a:pt x="160" y="39"/>
                      <a:pt x="160" y="39"/>
                    </a:cubicBezTo>
                    <a:cubicBezTo>
                      <a:pt x="161" y="40"/>
                      <a:pt x="162" y="40"/>
                      <a:pt x="163" y="40"/>
                    </a:cubicBezTo>
                    <a:cubicBezTo>
                      <a:pt x="161" y="41"/>
                      <a:pt x="161" y="41"/>
                      <a:pt x="159" y="42"/>
                    </a:cubicBezTo>
                    <a:cubicBezTo>
                      <a:pt x="159" y="42"/>
                      <a:pt x="158" y="42"/>
                      <a:pt x="158" y="42"/>
                    </a:cubicBezTo>
                    <a:moveTo>
                      <a:pt x="155" y="41"/>
                    </a:moveTo>
                    <a:cubicBezTo>
                      <a:pt x="155" y="40"/>
                      <a:pt x="155" y="40"/>
                      <a:pt x="155" y="40"/>
                    </a:cubicBezTo>
                    <a:cubicBezTo>
                      <a:pt x="155" y="40"/>
                      <a:pt x="156" y="39"/>
                      <a:pt x="157" y="39"/>
                    </a:cubicBezTo>
                    <a:cubicBezTo>
                      <a:pt x="158" y="39"/>
                      <a:pt x="158" y="39"/>
                      <a:pt x="158" y="39"/>
                    </a:cubicBezTo>
                    <a:cubicBezTo>
                      <a:pt x="157" y="40"/>
                      <a:pt x="156" y="40"/>
                      <a:pt x="155" y="41"/>
                    </a:cubicBezTo>
                    <a:moveTo>
                      <a:pt x="191" y="43"/>
                    </a:moveTo>
                    <a:cubicBezTo>
                      <a:pt x="190" y="43"/>
                      <a:pt x="190" y="42"/>
                      <a:pt x="189" y="42"/>
                    </a:cubicBezTo>
                    <a:cubicBezTo>
                      <a:pt x="191" y="41"/>
                      <a:pt x="192" y="40"/>
                      <a:pt x="194" y="39"/>
                    </a:cubicBezTo>
                    <a:cubicBezTo>
                      <a:pt x="194" y="39"/>
                      <a:pt x="195" y="39"/>
                      <a:pt x="195" y="39"/>
                    </a:cubicBezTo>
                    <a:cubicBezTo>
                      <a:pt x="196" y="39"/>
                      <a:pt x="196" y="39"/>
                      <a:pt x="196" y="39"/>
                    </a:cubicBezTo>
                    <a:cubicBezTo>
                      <a:pt x="196" y="39"/>
                      <a:pt x="196" y="39"/>
                      <a:pt x="196" y="39"/>
                    </a:cubicBezTo>
                    <a:cubicBezTo>
                      <a:pt x="194" y="41"/>
                      <a:pt x="193" y="42"/>
                      <a:pt x="191" y="43"/>
                    </a:cubicBezTo>
                    <a:moveTo>
                      <a:pt x="201" y="54"/>
                    </a:moveTo>
                    <a:cubicBezTo>
                      <a:pt x="200" y="54"/>
                      <a:pt x="201" y="54"/>
                      <a:pt x="202" y="53"/>
                    </a:cubicBezTo>
                    <a:cubicBezTo>
                      <a:pt x="208" y="48"/>
                      <a:pt x="216" y="45"/>
                      <a:pt x="220" y="39"/>
                    </a:cubicBezTo>
                    <a:cubicBezTo>
                      <a:pt x="220" y="38"/>
                      <a:pt x="220" y="38"/>
                      <a:pt x="220" y="38"/>
                    </a:cubicBezTo>
                    <a:cubicBezTo>
                      <a:pt x="222" y="39"/>
                      <a:pt x="223" y="40"/>
                      <a:pt x="225" y="42"/>
                    </a:cubicBezTo>
                    <a:cubicBezTo>
                      <a:pt x="224" y="42"/>
                      <a:pt x="224" y="42"/>
                      <a:pt x="224" y="42"/>
                    </a:cubicBezTo>
                    <a:cubicBezTo>
                      <a:pt x="220" y="44"/>
                      <a:pt x="215" y="46"/>
                      <a:pt x="210" y="48"/>
                    </a:cubicBezTo>
                    <a:cubicBezTo>
                      <a:pt x="208" y="49"/>
                      <a:pt x="206" y="50"/>
                      <a:pt x="204" y="52"/>
                    </a:cubicBezTo>
                    <a:cubicBezTo>
                      <a:pt x="203" y="52"/>
                      <a:pt x="201" y="54"/>
                      <a:pt x="201" y="54"/>
                    </a:cubicBezTo>
                    <a:moveTo>
                      <a:pt x="179" y="38"/>
                    </a:moveTo>
                    <a:cubicBezTo>
                      <a:pt x="180" y="38"/>
                      <a:pt x="180" y="38"/>
                      <a:pt x="180" y="38"/>
                    </a:cubicBezTo>
                    <a:cubicBezTo>
                      <a:pt x="179" y="38"/>
                      <a:pt x="179" y="38"/>
                      <a:pt x="179" y="38"/>
                    </a:cubicBezTo>
                    <a:moveTo>
                      <a:pt x="187" y="41"/>
                    </a:moveTo>
                    <a:cubicBezTo>
                      <a:pt x="186" y="41"/>
                      <a:pt x="186" y="41"/>
                      <a:pt x="185" y="41"/>
                    </a:cubicBezTo>
                    <a:cubicBezTo>
                      <a:pt x="187" y="40"/>
                      <a:pt x="189" y="39"/>
                      <a:pt x="190" y="38"/>
                    </a:cubicBezTo>
                    <a:cubicBezTo>
                      <a:pt x="189" y="39"/>
                      <a:pt x="188" y="40"/>
                      <a:pt x="187" y="41"/>
                    </a:cubicBezTo>
                    <a:moveTo>
                      <a:pt x="190" y="38"/>
                    </a:moveTo>
                    <a:cubicBezTo>
                      <a:pt x="190" y="38"/>
                      <a:pt x="190" y="38"/>
                      <a:pt x="190" y="38"/>
                    </a:cubicBezTo>
                    <a:cubicBezTo>
                      <a:pt x="190" y="38"/>
                      <a:pt x="190" y="38"/>
                      <a:pt x="190" y="38"/>
                    </a:cubicBezTo>
                    <a:moveTo>
                      <a:pt x="188" y="41"/>
                    </a:moveTo>
                    <a:cubicBezTo>
                      <a:pt x="188" y="41"/>
                      <a:pt x="188" y="41"/>
                      <a:pt x="188" y="41"/>
                    </a:cubicBezTo>
                    <a:cubicBezTo>
                      <a:pt x="188" y="41"/>
                      <a:pt x="188" y="41"/>
                      <a:pt x="188" y="41"/>
                    </a:cubicBezTo>
                    <a:cubicBezTo>
                      <a:pt x="189" y="40"/>
                      <a:pt x="190" y="39"/>
                      <a:pt x="191" y="38"/>
                    </a:cubicBezTo>
                    <a:cubicBezTo>
                      <a:pt x="192" y="38"/>
                      <a:pt x="193" y="38"/>
                      <a:pt x="194" y="38"/>
                    </a:cubicBezTo>
                    <a:cubicBezTo>
                      <a:pt x="193" y="39"/>
                      <a:pt x="193" y="39"/>
                      <a:pt x="192" y="39"/>
                    </a:cubicBezTo>
                    <a:cubicBezTo>
                      <a:pt x="192" y="40"/>
                      <a:pt x="189" y="41"/>
                      <a:pt x="188" y="41"/>
                    </a:cubicBezTo>
                    <a:moveTo>
                      <a:pt x="174" y="44"/>
                    </a:moveTo>
                    <a:cubicBezTo>
                      <a:pt x="176" y="42"/>
                      <a:pt x="179" y="41"/>
                      <a:pt x="180" y="39"/>
                    </a:cubicBezTo>
                    <a:cubicBezTo>
                      <a:pt x="181" y="38"/>
                      <a:pt x="181" y="38"/>
                      <a:pt x="181" y="38"/>
                    </a:cubicBezTo>
                    <a:cubicBezTo>
                      <a:pt x="182" y="38"/>
                      <a:pt x="185" y="37"/>
                      <a:pt x="185" y="37"/>
                    </a:cubicBezTo>
                    <a:cubicBezTo>
                      <a:pt x="186" y="37"/>
                      <a:pt x="186" y="37"/>
                      <a:pt x="183" y="39"/>
                    </a:cubicBezTo>
                    <a:cubicBezTo>
                      <a:pt x="182" y="40"/>
                      <a:pt x="181" y="41"/>
                      <a:pt x="180" y="41"/>
                    </a:cubicBezTo>
                    <a:cubicBezTo>
                      <a:pt x="178" y="42"/>
                      <a:pt x="176" y="43"/>
                      <a:pt x="175" y="43"/>
                    </a:cubicBezTo>
                    <a:cubicBezTo>
                      <a:pt x="174" y="44"/>
                      <a:pt x="174" y="44"/>
                      <a:pt x="174" y="44"/>
                    </a:cubicBezTo>
                    <a:cubicBezTo>
                      <a:pt x="174" y="44"/>
                      <a:pt x="174" y="44"/>
                      <a:pt x="174" y="44"/>
                    </a:cubicBezTo>
                    <a:moveTo>
                      <a:pt x="183" y="41"/>
                    </a:moveTo>
                    <a:cubicBezTo>
                      <a:pt x="184" y="40"/>
                      <a:pt x="186" y="38"/>
                      <a:pt x="187" y="37"/>
                    </a:cubicBezTo>
                    <a:cubicBezTo>
                      <a:pt x="188" y="37"/>
                      <a:pt x="189" y="37"/>
                      <a:pt x="190" y="37"/>
                    </a:cubicBezTo>
                    <a:cubicBezTo>
                      <a:pt x="188" y="38"/>
                      <a:pt x="186" y="39"/>
                      <a:pt x="184" y="40"/>
                    </a:cubicBezTo>
                    <a:cubicBezTo>
                      <a:pt x="184" y="41"/>
                      <a:pt x="184" y="41"/>
                      <a:pt x="184" y="41"/>
                    </a:cubicBezTo>
                    <a:cubicBezTo>
                      <a:pt x="183" y="41"/>
                      <a:pt x="183" y="41"/>
                      <a:pt x="183" y="41"/>
                    </a:cubicBezTo>
                    <a:moveTo>
                      <a:pt x="209" y="43"/>
                    </a:moveTo>
                    <a:cubicBezTo>
                      <a:pt x="212" y="41"/>
                      <a:pt x="214" y="39"/>
                      <a:pt x="217" y="37"/>
                    </a:cubicBezTo>
                    <a:cubicBezTo>
                      <a:pt x="218" y="36"/>
                      <a:pt x="218" y="36"/>
                      <a:pt x="218" y="36"/>
                    </a:cubicBezTo>
                    <a:cubicBezTo>
                      <a:pt x="218" y="37"/>
                      <a:pt x="219" y="38"/>
                      <a:pt x="220" y="38"/>
                    </a:cubicBezTo>
                    <a:cubicBezTo>
                      <a:pt x="220" y="38"/>
                      <a:pt x="220" y="38"/>
                      <a:pt x="220" y="38"/>
                    </a:cubicBezTo>
                    <a:cubicBezTo>
                      <a:pt x="216" y="40"/>
                      <a:pt x="212" y="41"/>
                      <a:pt x="209" y="43"/>
                    </a:cubicBezTo>
                    <a:moveTo>
                      <a:pt x="169" y="41"/>
                    </a:moveTo>
                    <a:cubicBezTo>
                      <a:pt x="172" y="41"/>
                      <a:pt x="174" y="40"/>
                      <a:pt x="175" y="38"/>
                    </a:cubicBezTo>
                    <a:cubicBezTo>
                      <a:pt x="176" y="37"/>
                      <a:pt x="176" y="36"/>
                      <a:pt x="176" y="36"/>
                    </a:cubicBezTo>
                    <a:cubicBezTo>
                      <a:pt x="177" y="35"/>
                      <a:pt x="178" y="35"/>
                      <a:pt x="179" y="35"/>
                    </a:cubicBezTo>
                    <a:cubicBezTo>
                      <a:pt x="179" y="35"/>
                      <a:pt x="179" y="35"/>
                      <a:pt x="179" y="36"/>
                    </a:cubicBezTo>
                    <a:cubicBezTo>
                      <a:pt x="177" y="37"/>
                      <a:pt x="176" y="38"/>
                      <a:pt x="175" y="39"/>
                    </a:cubicBezTo>
                    <a:cubicBezTo>
                      <a:pt x="175" y="40"/>
                      <a:pt x="175" y="40"/>
                      <a:pt x="175" y="40"/>
                    </a:cubicBezTo>
                    <a:cubicBezTo>
                      <a:pt x="172" y="42"/>
                      <a:pt x="169" y="44"/>
                      <a:pt x="165" y="45"/>
                    </a:cubicBezTo>
                    <a:cubicBezTo>
                      <a:pt x="165" y="45"/>
                      <a:pt x="165" y="45"/>
                      <a:pt x="165" y="45"/>
                    </a:cubicBezTo>
                    <a:cubicBezTo>
                      <a:pt x="165" y="45"/>
                      <a:pt x="165" y="45"/>
                      <a:pt x="165" y="45"/>
                    </a:cubicBezTo>
                    <a:cubicBezTo>
                      <a:pt x="165" y="44"/>
                      <a:pt x="167" y="43"/>
                      <a:pt x="168" y="43"/>
                    </a:cubicBezTo>
                    <a:cubicBezTo>
                      <a:pt x="168" y="42"/>
                      <a:pt x="169" y="42"/>
                      <a:pt x="169" y="41"/>
                    </a:cubicBezTo>
                    <a:cubicBezTo>
                      <a:pt x="169" y="41"/>
                      <a:pt x="169" y="41"/>
                      <a:pt x="169" y="41"/>
                    </a:cubicBezTo>
                    <a:moveTo>
                      <a:pt x="178" y="38"/>
                    </a:moveTo>
                    <a:cubicBezTo>
                      <a:pt x="178" y="37"/>
                      <a:pt x="178" y="37"/>
                      <a:pt x="178" y="37"/>
                    </a:cubicBezTo>
                    <a:cubicBezTo>
                      <a:pt x="179" y="36"/>
                      <a:pt x="180" y="35"/>
                      <a:pt x="181" y="34"/>
                    </a:cubicBezTo>
                    <a:cubicBezTo>
                      <a:pt x="181" y="33"/>
                      <a:pt x="181" y="33"/>
                      <a:pt x="181" y="33"/>
                    </a:cubicBezTo>
                    <a:cubicBezTo>
                      <a:pt x="182" y="34"/>
                      <a:pt x="184" y="35"/>
                      <a:pt x="185" y="35"/>
                    </a:cubicBezTo>
                    <a:cubicBezTo>
                      <a:pt x="184" y="36"/>
                      <a:pt x="184" y="36"/>
                      <a:pt x="183" y="36"/>
                    </a:cubicBezTo>
                    <a:cubicBezTo>
                      <a:pt x="182" y="36"/>
                      <a:pt x="182" y="37"/>
                      <a:pt x="182" y="37"/>
                    </a:cubicBezTo>
                    <a:cubicBezTo>
                      <a:pt x="182" y="37"/>
                      <a:pt x="182" y="37"/>
                      <a:pt x="182" y="37"/>
                    </a:cubicBezTo>
                    <a:cubicBezTo>
                      <a:pt x="182" y="37"/>
                      <a:pt x="182" y="36"/>
                      <a:pt x="181" y="36"/>
                    </a:cubicBezTo>
                    <a:cubicBezTo>
                      <a:pt x="181" y="36"/>
                      <a:pt x="181" y="36"/>
                      <a:pt x="181" y="36"/>
                    </a:cubicBezTo>
                    <a:cubicBezTo>
                      <a:pt x="180" y="37"/>
                      <a:pt x="179" y="37"/>
                      <a:pt x="178" y="38"/>
                    </a:cubicBezTo>
                    <a:moveTo>
                      <a:pt x="175" y="34"/>
                    </a:moveTo>
                    <a:cubicBezTo>
                      <a:pt x="175" y="33"/>
                      <a:pt x="175" y="33"/>
                      <a:pt x="175" y="32"/>
                    </a:cubicBezTo>
                    <a:cubicBezTo>
                      <a:pt x="175" y="32"/>
                      <a:pt x="175" y="32"/>
                      <a:pt x="176" y="32"/>
                    </a:cubicBezTo>
                    <a:cubicBezTo>
                      <a:pt x="176" y="32"/>
                      <a:pt x="176" y="33"/>
                      <a:pt x="175" y="34"/>
                    </a:cubicBezTo>
                    <a:moveTo>
                      <a:pt x="177" y="34"/>
                    </a:moveTo>
                    <a:cubicBezTo>
                      <a:pt x="176" y="34"/>
                      <a:pt x="178" y="33"/>
                      <a:pt x="179" y="32"/>
                    </a:cubicBezTo>
                    <a:cubicBezTo>
                      <a:pt x="179" y="31"/>
                      <a:pt x="179" y="31"/>
                      <a:pt x="179" y="31"/>
                    </a:cubicBezTo>
                    <a:cubicBezTo>
                      <a:pt x="180" y="32"/>
                      <a:pt x="180" y="32"/>
                      <a:pt x="181" y="33"/>
                    </a:cubicBezTo>
                    <a:cubicBezTo>
                      <a:pt x="181" y="33"/>
                      <a:pt x="181" y="33"/>
                      <a:pt x="181" y="33"/>
                    </a:cubicBezTo>
                    <a:cubicBezTo>
                      <a:pt x="181" y="33"/>
                      <a:pt x="181" y="33"/>
                      <a:pt x="181" y="33"/>
                    </a:cubicBezTo>
                    <a:cubicBezTo>
                      <a:pt x="178" y="34"/>
                      <a:pt x="177" y="34"/>
                      <a:pt x="177" y="34"/>
                    </a:cubicBezTo>
                    <a:moveTo>
                      <a:pt x="202" y="32"/>
                    </a:moveTo>
                    <a:cubicBezTo>
                      <a:pt x="201" y="31"/>
                      <a:pt x="201" y="31"/>
                      <a:pt x="201" y="31"/>
                    </a:cubicBezTo>
                    <a:cubicBezTo>
                      <a:pt x="202" y="31"/>
                      <a:pt x="203" y="31"/>
                      <a:pt x="204" y="30"/>
                    </a:cubicBezTo>
                    <a:cubicBezTo>
                      <a:pt x="203" y="31"/>
                      <a:pt x="203" y="31"/>
                      <a:pt x="202" y="32"/>
                    </a:cubicBezTo>
                    <a:moveTo>
                      <a:pt x="175" y="31"/>
                    </a:moveTo>
                    <a:cubicBezTo>
                      <a:pt x="175" y="30"/>
                      <a:pt x="175" y="30"/>
                      <a:pt x="176" y="30"/>
                    </a:cubicBezTo>
                    <a:cubicBezTo>
                      <a:pt x="176" y="30"/>
                      <a:pt x="177" y="30"/>
                      <a:pt x="177" y="30"/>
                    </a:cubicBezTo>
                    <a:cubicBezTo>
                      <a:pt x="177" y="30"/>
                      <a:pt x="178" y="30"/>
                      <a:pt x="179" y="31"/>
                    </a:cubicBezTo>
                    <a:cubicBezTo>
                      <a:pt x="178" y="31"/>
                      <a:pt x="178" y="31"/>
                      <a:pt x="178" y="31"/>
                    </a:cubicBezTo>
                    <a:cubicBezTo>
                      <a:pt x="178" y="31"/>
                      <a:pt x="178" y="31"/>
                      <a:pt x="178" y="31"/>
                    </a:cubicBezTo>
                    <a:cubicBezTo>
                      <a:pt x="177" y="31"/>
                      <a:pt x="176" y="31"/>
                      <a:pt x="175" y="31"/>
                    </a:cubicBezTo>
                    <a:moveTo>
                      <a:pt x="199" y="30"/>
                    </a:moveTo>
                    <a:cubicBezTo>
                      <a:pt x="198" y="29"/>
                      <a:pt x="198" y="29"/>
                      <a:pt x="198" y="29"/>
                    </a:cubicBezTo>
                    <a:cubicBezTo>
                      <a:pt x="199" y="29"/>
                      <a:pt x="199" y="29"/>
                      <a:pt x="199" y="29"/>
                    </a:cubicBezTo>
                    <a:cubicBezTo>
                      <a:pt x="199" y="30"/>
                      <a:pt x="199" y="30"/>
                      <a:pt x="199" y="30"/>
                    </a:cubicBezTo>
                    <a:moveTo>
                      <a:pt x="195" y="29"/>
                    </a:moveTo>
                    <a:cubicBezTo>
                      <a:pt x="193" y="29"/>
                      <a:pt x="192" y="29"/>
                      <a:pt x="192" y="29"/>
                    </a:cubicBezTo>
                    <a:cubicBezTo>
                      <a:pt x="194" y="28"/>
                      <a:pt x="196" y="27"/>
                      <a:pt x="199" y="27"/>
                    </a:cubicBezTo>
                    <a:cubicBezTo>
                      <a:pt x="197" y="28"/>
                      <a:pt x="196" y="28"/>
                      <a:pt x="195" y="29"/>
                    </a:cubicBezTo>
                    <a:moveTo>
                      <a:pt x="197" y="29"/>
                    </a:moveTo>
                    <a:cubicBezTo>
                      <a:pt x="198" y="28"/>
                      <a:pt x="199" y="28"/>
                      <a:pt x="200" y="28"/>
                    </a:cubicBezTo>
                    <a:cubicBezTo>
                      <a:pt x="200" y="27"/>
                      <a:pt x="200" y="27"/>
                      <a:pt x="200" y="27"/>
                    </a:cubicBezTo>
                    <a:cubicBezTo>
                      <a:pt x="200" y="27"/>
                      <a:pt x="200" y="27"/>
                      <a:pt x="200" y="27"/>
                    </a:cubicBezTo>
                    <a:cubicBezTo>
                      <a:pt x="206" y="29"/>
                      <a:pt x="212" y="33"/>
                      <a:pt x="217" y="36"/>
                    </a:cubicBezTo>
                    <a:cubicBezTo>
                      <a:pt x="217" y="36"/>
                      <a:pt x="217" y="36"/>
                      <a:pt x="217" y="36"/>
                    </a:cubicBezTo>
                    <a:cubicBezTo>
                      <a:pt x="210" y="40"/>
                      <a:pt x="204" y="44"/>
                      <a:pt x="197" y="47"/>
                    </a:cubicBezTo>
                    <a:cubicBezTo>
                      <a:pt x="202" y="44"/>
                      <a:pt x="208" y="39"/>
                      <a:pt x="214" y="35"/>
                    </a:cubicBezTo>
                    <a:cubicBezTo>
                      <a:pt x="214" y="35"/>
                      <a:pt x="214" y="34"/>
                      <a:pt x="213" y="34"/>
                    </a:cubicBezTo>
                    <a:cubicBezTo>
                      <a:pt x="213" y="34"/>
                      <a:pt x="213" y="34"/>
                      <a:pt x="213" y="34"/>
                    </a:cubicBezTo>
                    <a:cubicBezTo>
                      <a:pt x="212" y="35"/>
                      <a:pt x="212" y="35"/>
                      <a:pt x="211" y="35"/>
                    </a:cubicBezTo>
                    <a:cubicBezTo>
                      <a:pt x="210" y="36"/>
                      <a:pt x="210" y="36"/>
                      <a:pt x="210" y="36"/>
                    </a:cubicBezTo>
                    <a:cubicBezTo>
                      <a:pt x="208" y="37"/>
                      <a:pt x="207" y="38"/>
                      <a:pt x="205" y="39"/>
                    </a:cubicBezTo>
                    <a:cubicBezTo>
                      <a:pt x="201" y="41"/>
                      <a:pt x="197" y="43"/>
                      <a:pt x="194" y="46"/>
                    </a:cubicBezTo>
                    <a:cubicBezTo>
                      <a:pt x="194" y="46"/>
                      <a:pt x="194" y="46"/>
                      <a:pt x="194" y="46"/>
                    </a:cubicBezTo>
                    <a:cubicBezTo>
                      <a:pt x="193" y="45"/>
                      <a:pt x="193" y="45"/>
                      <a:pt x="192" y="44"/>
                    </a:cubicBezTo>
                    <a:cubicBezTo>
                      <a:pt x="199" y="42"/>
                      <a:pt x="205" y="36"/>
                      <a:pt x="212" y="34"/>
                    </a:cubicBezTo>
                    <a:cubicBezTo>
                      <a:pt x="212" y="34"/>
                      <a:pt x="212" y="33"/>
                      <a:pt x="211" y="33"/>
                    </a:cubicBezTo>
                    <a:cubicBezTo>
                      <a:pt x="211" y="33"/>
                      <a:pt x="211" y="33"/>
                      <a:pt x="211" y="33"/>
                    </a:cubicBezTo>
                    <a:cubicBezTo>
                      <a:pt x="206" y="35"/>
                      <a:pt x="202" y="38"/>
                      <a:pt x="197" y="41"/>
                    </a:cubicBezTo>
                    <a:cubicBezTo>
                      <a:pt x="196" y="42"/>
                      <a:pt x="194" y="43"/>
                      <a:pt x="193" y="43"/>
                    </a:cubicBezTo>
                    <a:cubicBezTo>
                      <a:pt x="192" y="43"/>
                      <a:pt x="192" y="44"/>
                      <a:pt x="192" y="44"/>
                    </a:cubicBezTo>
                    <a:cubicBezTo>
                      <a:pt x="192" y="44"/>
                      <a:pt x="192" y="44"/>
                      <a:pt x="192" y="44"/>
                    </a:cubicBezTo>
                    <a:cubicBezTo>
                      <a:pt x="192" y="44"/>
                      <a:pt x="192" y="43"/>
                      <a:pt x="193" y="43"/>
                    </a:cubicBezTo>
                    <a:cubicBezTo>
                      <a:pt x="194" y="42"/>
                      <a:pt x="196" y="40"/>
                      <a:pt x="197" y="39"/>
                    </a:cubicBezTo>
                    <a:cubicBezTo>
                      <a:pt x="198" y="39"/>
                      <a:pt x="198" y="39"/>
                      <a:pt x="199" y="39"/>
                    </a:cubicBezTo>
                    <a:cubicBezTo>
                      <a:pt x="199" y="39"/>
                      <a:pt x="199" y="39"/>
                      <a:pt x="199" y="39"/>
                    </a:cubicBezTo>
                    <a:cubicBezTo>
                      <a:pt x="202" y="39"/>
                      <a:pt x="203" y="37"/>
                      <a:pt x="203" y="34"/>
                    </a:cubicBezTo>
                    <a:cubicBezTo>
                      <a:pt x="205" y="33"/>
                      <a:pt x="206" y="33"/>
                      <a:pt x="208" y="32"/>
                    </a:cubicBezTo>
                    <a:cubicBezTo>
                      <a:pt x="208" y="32"/>
                      <a:pt x="208" y="31"/>
                      <a:pt x="208" y="31"/>
                    </a:cubicBezTo>
                    <a:cubicBezTo>
                      <a:pt x="208" y="31"/>
                      <a:pt x="208" y="31"/>
                      <a:pt x="208" y="31"/>
                    </a:cubicBezTo>
                    <a:cubicBezTo>
                      <a:pt x="206" y="32"/>
                      <a:pt x="204" y="32"/>
                      <a:pt x="203" y="32"/>
                    </a:cubicBezTo>
                    <a:cubicBezTo>
                      <a:pt x="204" y="32"/>
                      <a:pt x="205" y="31"/>
                      <a:pt x="206" y="30"/>
                    </a:cubicBezTo>
                    <a:cubicBezTo>
                      <a:pt x="206" y="30"/>
                      <a:pt x="206" y="30"/>
                      <a:pt x="206" y="30"/>
                    </a:cubicBezTo>
                    <a:cubicBezTo>
                      <a:pt x="205" y="30"/>
                      <a:pt x="205" y="30"/>
                      <a:pt x="205" y="30"/>
                    </a:cubicBezTo>
                    <a:cubicBezTo>
                      <a:pt x="203" y="30"/>
                      <a:pt x="202" y="30"/>
                      <a:pt x="200" y="30"/>
                    </a:cubicBezTo>
                    <a:cubicBezTo>
                      <a:pt x="200" y="30"/>
                      <a:pt x="200" y="30"/>
                      <a:pt x="200" y="30"/>
                    </a:cubicBezTo>
                    <a:cubicBezTo>
                      <a:pt x="200" y="30"/>
                      <a:pt x="201" y="29"/>
                      <a:pt x="201" y="29"/>
                    </a:cubicBezTo>
                    <a:cubicBezTo>
                      <a:pt x="201" y="28"/>
                      <a:pt x="201" y="28"/>
                      <a:pt x="201" y="28"/>
                    </a:cubicBezTo>
                    <a:cubicBezTo>
                      <a:pt x="201" y="28"/>
                      <a:pt x="201" y="28"/>
                      <a:pt x="201" y="28"/>
                    </a:cubicBezTo>
                    <a:cubicBezTo>
                      <a:pt x="199" y="28"/>
                      <a:pt x="198" y="29"/>
                      <a:pt x="197" y="29"/>
                    </a:cubicBezTo>
                    <a:moveTo>
                      <a:pt x="33" y="153"/>
                    </a:moveTo>
                    <a:cubicBezTo>
                      <a:pt x="36" y="153"/>
                      <a:pt x="38" y="151"/>
                      <a:pt x="39" y="149"/>
                    </a:cubicBezTo>
                    <a:cubicBezTo>
                      <a:pt x="40" y="146"/>
                      <a:pt x="40" y="144"/>
                      <a:pt x="40" y="141"/>
                    </a:cubicBezTo>
                    <a:cubicBezTo>
                      <a:pt x="40" y="136"/>
                      <a:pt x="41" y="132"/>
                      <a:pt x="45" y="128"/>
                    </a:cubicBezTo>
                    <a:cubicBezTo>
                      <a:pt x="48" y="125"/>
                      <a:pt x="51" y="120"/>
                      <a:pt x="48" y="116"/>
                    </a:cubicBezTo>
                    <a:cubicBezTo>
                      <a:pt x="47" y="114"/>
                      <a:pt x="45" y="113"/>
                      <a:pt x="45" y="110"/>
                    </a:cubicBezTo>
                    <a:cubicBezTo>
                      <a:pt x="46" y="108"/>
                      <a:pt x="47" y="106"/>
                      <a:pt x="46" y="104"/>
                    </a:cubicBezTo>
                    <a:cubicBezTo>
                      <a:pt x="45" y="101"/>
                      <a:pt x="44" y="100"/>
                      <a:pt x="42" y="98"/>
                    </a:cubicBezTo>
                    <a:cubicBezTo>
                      <a:pt x="41" y="98"/>
                      <a:pt x="41" y="97"/>
                      <a:pt x="40" y="97"/>
                    </a:cubicBezTo>
                    <a:cubicBezTo>
                      <a:pt x="35" y="95"/>
                      <a:pt x="37" y="89"/>
                      <a:pt x="38" y="86"/>
                    </a:cubicBezTo>
                    <a:cubicBezTo>
                      <a:pt x="40" y="83"/>
                      <a:pt x="41" y="80"/>
                      <a:pt x="41" y="77"/>
                    </a:cubicBezTo>
                    <a:cubicBezTo>
                      <a:pt x="41" y="72"/>
                      <a:pt x="40" y="67"/>
                      <a:pt x="40" y="62"/>
                    </a:cubicBezTo>
                    <a:cubicBezTo>
                      <a:pt x="47" y="53"/>
                      <a:pt x="55" y="46"/>
                      <a:pt x="64" y="39"/>
                    </a:cubicBezTo>
                    <a:cubicBezTo>
                      <a:pt x="87" y="22"/>
                      <a:pt x="115" y="14"/>
                      <a:pt x="142" y="14"/>
                    </a:cubicBezTo>
                    <a:cubicBezTo>
                      <a:pt x="160" y="14"/>
                      <a:pt x="178" y="17"/>
                      <a:pt x="194" y="24"/>
                    </a:cubicBezTo>
                    <a:cubicBezTo>
                      <a:pt x="192" y="25"/>
                      <a:pt x="190" y="25"/>
                      <a:pt x="189" y="27"/>
                    </a:cubicBezTo>
                    <a:cubicBezTo>
                      <a:pt x="186" y="29"/>
                      <a:pt x="189" y="32"/>
                      <a:pt x="191" y="33"/>
                    </a:cubicBezTo>
                    <a:cubicBezTo>
                      <a:pt x="192" y="33"/>
                      <a:pt x="192" y="33"/>
                      <a:pt x="193" y="33"/>
                    </a:cubicBezTo>
                    <a:cubicBezTo>
                      <a:pt x="193" y="33"/>
                      <a:pt x="194" y="33"/>
                      <a:pt x="194" y="33"/>
                    </a:cubicBezTo>
                    <a:cubicBezTo>
                      <a:pt x="195" y="33"/>
                      <a:pt x="195" y="33"/>
                      <a:pt x="196" y="33"/>
                    </a:cubicBezTo>
                    <a:cubicBezTo>
                      <a:pt x="196" y="33"/>
                      <a:pt x="196" y="33"/>
                      <a:pt x="197" y="33"/>
                    </a:cubicBezTo>
                    <a:cubicBezTo>
                      <a:pt x="197" y="33"/>
                      <a:pt x="198" y="34"/>
                      <a:pt x="198" y="35"/>
                    </a:cubicBezTo>
                    <a:cubicBezTo>
                      <a:pt x="198" y="35"/>
                      <a:pt x="197" y="35"/>
                      <a:pt x="197" y="35"/>
                    </a:cubicBezTo>
                    <a:cubicBezTo>
                      <a:pt x="193" y="35"/>
                      <a:pt x="188" y="33"/>
                      <a:pt x="185" y="31"/>
                    </a:cubicBezTo>
                    <a:cubicBezTo>
                      <a:pt x="183" y="30"/>
                      <a:pt x="179" y="25"/>
                      <a:pt x="176" y="25"/>
                    </a:cubicBezTo>
                    <a:cubicBezTo>
                      <a:pt x="175" y="25"/>
                      <a:pt x="174" y="26"/>
                      <a:pt x="173" y="26"/>
                    </a:cubicBezTo>
                    <a:cubicBezTo>
                      <a:pt x="172" y="28"/>
                      <a:pt x="171" y="29"/>
                      <a:pt x="171" y="31"/>
                    </a:cubicBezTo>
                    <a:cubicBezTo>
                      <a:pt x="171" y="33"/>
                      <a:pt x="174" y="37"/>
                      <a:pt x="170" y="38"/>
                    </a:cubicBezTo>
                    <a:cubicBezTo>
                      <a:pt x="169" y="38"/>
                      <a:pt x="169" y="38"/>
                      <a:pt x="169" y="38"/>
                    </a:cubicBezTo>
                    <a:cubicBezTo>
                      <a:pt x="165" y="38"/>
                      <a:pt x="161" y="36"/>
                      <a:pt x="158" y="35"/>
                    </a:cubicBezTo>
                    <a:cubicBezTo>
                      <a:pt x="157" y="35"/>
                      <a:pt x="157" y="35"/>
                      <a:pt x="157" y="35"/>
                    </a:cubicBezTo>
                    <a:cubicBezTo>
                      <a:pt x="150" y="35"/>
                      <a:pt x="150" y="43"/>
                      <a:pt x="156" y="46"/>
                    </a:cubicBezTo>
                    <a:cubicBezTo>
                      <a:pt x="160" y="48"/>
                      <a:pt x="165" y="49"/>
                      <a:pt x="170" y="50"/>
                    </a:cubicBezTo>
                    <a:cubicBezTo>
                      <a:pt x="170" y="50"/>
                      <a:pt x="170" y="50"/>
                      <a:pt x="170" y="50"/>
                    </a:cubicBezTo>
                    <a:cubicBezTo>
                      <a:pt x="172" y="50"/>
                      <a:pt x="174" y="48"/>
                      <a:pt x="175" y="47"/>
                    </a:cubicBezTo>
                    <a:cubicBezTo>
                      <a:pt x="178" y="46"/>
                      <a:pt x="181" y="45"/>
                      <a:pt x="184" y="45"/>
                    </a:cubicBezTo>
                    <a:cubicBezTo>
                      <a:pt x="186" y="45"/>
                      <a:pt x="188" y="45"/>
                      <a:pt x="191" y="48"/>
                    </a:cubicBezTo>
                    <a:cubicBezTo>
                      <a:pt x="196" y="52"/>
                      <a:pt x="195" y="59"/>
                      <a:pt x="201" y="64"/>
                    </a:cubicBezTo>
                    <a:cubicBezTo>
                      <a:pt x="201" y="64"/>
                      <a:pt x="202" y="65"/>
                      <a:pt x="203" y="65"/>
                    </a:cubicBezTo>
                    <a:cubicBezTo>
                      <a:pt x="205" y="65"/>
                      <a:pt x="206" y="64"/>
                      <a:pt x="208" y="63"/>
                    </a:cubicBezTo>
                    <a:cubicBezTo>
                      <a:pt x="209" y="62"/>
                      <a:pt x="211" y="61"/>
                      <a:pt x="212" y="61"/>
                    </a:cubicBezTo>
                    <a:cubicBezTo>
                      <a:pt x="212" y="61"/>
                      <a:pt x="212" y="61"/>
                      <a:pt x="213" y="61"/>
                    </a:cubicBezTo>
                    <a:cubicBezTo>
                      <a:pt x="215" y="61"/>
                      <a:pt x="218" y="62"/>
                      <a:pt x="221" y="64"/>
                    </a:cubicBezTo>
                    <a:cubicBezTo>
                      <a:pt x="222" y="65"/>
                      <a:pt x="223" y="66"/>
                      <a:pt x="224" y="67"/>
                    </a:cubicBezTo>
                    <a:cubicBezTo>
                      <a:pt x="225" y="67"/>
                      <a:pt x="227" y="72"/>
                      <a:pt x="225" y="72"/>
                    </a:cubicBezTo>
                    <a:cubicBezTo>
                      <a:pt x="224" y="72"/>
                      <a:pt x="224" y="72"/>
                      <a:pt x="223" y="72"/>
                    </a:cubicBezTo>
                    <a:cubicBezTo>
                      <a:pt x="219" y="70"/>
                      <a:pt x="217" y="65"/>
                      <a:pt x="212" y="65"/>
                    </a:cubicBezTo>
                    <a:cubicBezTo>
                      <a:pt x="212" y="65"/>
                      <a:pt x="212" y="65"/>
                      <a:pt x="212" y="65"/>
                    </a:cubicBezTo>
                    <a:cubicBezTo>
                      <a:pt x="208" y="65"/>
                      <a:pt x="207" y="67"/>
                      <a:pt x="207" y="70"/>
                    </a:cubicBezTo>
                    <a:cubicBezTo>
                      <a:pt x="207" y="75"/>
                      <a:pt x="213" y="77"/>
                      <a:pt x="216" y="78"/>
                    </a:cubicBezTo>
                    <a:cubicBezTo>
                      <a:pt x="216" y="79"/>
                      <a:pt x="217" y="79"/>
                      <a:pt x="217" y="79"/>
                    </a:cubicBezTo>
                    <a:cubicBezTo>
                      <a:pt x="220" y="80"/>
                      <a:pt x="220" y="82"/>
                      <a:pt x="216" y="85"/>
                    </a:cubicBezTo>
                    <a:cubicBezTo>
                      <a:pt x="216" y="85"/>
                      <a:pt x="216" y="85"/>
                      <a:pt x="216" y="85"/>
                    </a:cubicBezTo>
                    <a:cubicBezTo>
                      <a:pt x="209" y="82"/>
                      <a:pt x="202" y="79"/>
                      <a:pt x="196" y="76"/>
                    </a:cubicBezTo>
                    <a:cubicBezTo>
                      <a:pt x="188" y="72"/>
                      <a:pt x="183" y="67"/>
                      <a:pt x="178" y="60"/>
                    </a:cubicBezTo>
                    <a:cubicBezTo>
                      <a:pt x="174" y="56"/>
                      <a:pt x="170" y="52"/>
                      <a:pt x="165" y="50"/>
                    </a:cubicBezTo>
                    <a:cubicBezTo>
                      <a:pt x="162" y="49"/>
                      <a:pt x="159" y="49"/>
                      <a:pt x="156" y="49"/>
                    </a:cubicBezTo>
                    <a:cubicBezTo>
                      <a:pt x="153" y="49"/>
                      <a:pt x="149" y="49"/>
                      <a:pt x="146" y="50"/>
                    </a:cubicBezTo>
                    <a:cubicBezTo>
                      <a:pt x="126" y="54"/>
                      <a:pt x="91" y="79"/>
                      <a:pt x="103" y="104"/>
                    </a:cubicBezTo>
                    <a:cubicBezTo>
                      <a:pt x="109" y="116"/>
                      <a:pt x="128" y="113"/>
                      <a:pt x="138" y="119"/>
                    </a:cubicBezTo>
                    <a:cubicBezTo>
                      <a:pt x="146" y="124"/>
                      <a:pt x="142" y="133"/>
                      <a:pt x="140" y="140"/>
                    </a:cubicBezTo>
                    <a:cubicBezTo>
                      <a:pt x="139" y="143"/>
                      <a:pt x="138" y="146"/>
                      <a:pt x="137" y="149"/>
                    </a:cubicBezTo>
                    <a:cubicBezTo>
                      <a:pt x="137" y="153"/>
                      <a:pt x="138" y="157"/>
                      <a:pt x="138" y="161"/>
                    </a:cubicBezTo>
                    <a:cubicBezTo>
                      <a:pt x="139" y="167"/>
                      <a:pt x="134" y="173"/>
                      <a:pt x="132" y="178"/>
                    </a:cubicBezTo>
                    <a:cubicBezTo>
                      <a:pt x="130" y="183"/>
                      <a:pt x="129" y="187"/>
                      <a:pt x="128" y="191"/>
                    </a:cubicBezTo>
                    <a:cubicBezTo>
                      <a:pt x="126" y="199"/>
                      <a:pt x="125" y="208"/>
                      <a:pt x="128" y="216"/>
                    </a:cubicBezTo>
                    <a:cubicBezTo>
                      <a:pt x="130" y="222"/>
                      <a:pt x="135" y="224"/>
                      <a:pt x="141" y="224"/>
                    </a:cubicBezTo>
                    <a:cubicBezTo>
                      <a:pt x="142" y="224"/>
                      <a:pt x="144" y="224"/>
                      <a:pt x="145" y="223"/>
                    </a:cubicBezTo>
                    <a:cubicBezTo>
                      <a:pt x="152" y="222"/>
                      <a:pt x="157" y="219"/>
                      <a:pt x="163" y="215"/>
                    </a:cubicBezTo>
                    <a:cubicBezTo>
                      <a:pt x="170" y="209"/>
                      <a:pt x="178" y="205"/>
                      <a:pt x="186" y="201"/>
                    </a:cubicBezTo>
                    <a:cubicBezTo>
                      <a:pt x="192" y="199"/>
                      <a:pt x="197" y="196"/>
                      <a:pt x="200" y="191"/>
                    </a:cubicBezTo>
                    <a:cubicBezTo>
                      <a:pt x="205" y="185"/>
                      <a:pt x="200" y="177"/>
                      <a:pt x="207" y="172"/>
                    </a:cubicBezTo>
                    <a:cubicBezTo>
                      <a:pt x="214" y="167"/>
                      <a:pt x="226" y="166"/>
                      <a:pt x="230" y="157"/>
                    </a:cubicBezTo>
                    <a:cubicBezTo>
                      <a:pt x="232" y="153"/>
                      <a:pt x="232" y="148"/>
                      <a:pt x="230" y="145"/>
                    </a:cubicBezTo>
                    <a:cubicBezTo>
                      <a:pt x="228" y="141"/>
                      <a:pt x="225" y="139"/>
                      <a:pt x="223" y="135"/>
                    </a:cubicBezTo>
                    <a:cubicBezTo>
                      <a:pt x="221" y="131"/>
                      <a:pt x="223" y="126"/>
                      <a:pt x="222" y="122"/>
                    </a:cubicBezTo>
                    <a:cubicBezTo>
                      <a:pt x="222" y="119"/>
                      <a:pt x="220" y="116"/>
                      <a:pt x="219" y="114"/>
                    </a:cubicBezTo>
                    <a:cubicBezTo>
                      <a:pt x="218" y="112"/>
                      <a:pt x="217" y="110"/>
                      <a:pt x="216" y="108"/>
                    </a:cubicBezTo>
                    <a:cubicBezTo>
                      <a:pt x="216" y="107"/>
                      <a:pt x="216" y="107"/>
                      <a:pt x="216" y="106"/>
                    </a:cubicBezTo>
                    <a:cubicBezTo>
                      <a:pt x="215" y="104"/>
                      <a:pt x="216" y="102"/>
                      <a:pt x="220" y="102"/>
                    </a:cubicBezTo>
                    <a:cubicBezTo>
                      <a:pt x="220" y="102"/>
                      <a:pt x="220" y="102"/>
                      <a:pt x="220" y="102"/>
                    </a:cubicBezTo>
                    <a:cubicBezTo>
                      <a:pt x="224" y="108"/>
                      <a:pt x="223" y="117"/>
                      <a:pt x="223" y="124"/>
                    </a:cubicBezTo>
                    <a:cubicBezTo>
                      <a:pt x="223" y="128"/>
                      <a:pt x="223" y="132"/>
                      <a:pt x="226" y="136"/>
                    </a:cubicBezTo>
                    <a:cubicBezTo>
                      <a:pt x="228" y="138"/>
                      <a:pt x="230" y="138"/>
                      <a:pt x="233" y="138"/>
                    </a:cubicBezTo>
                    <a:cubicBezTo>
                      <a:pt x="235" y="138"/>
                      <a:pt x="237" y="138"/>
                      <a:pt x="239" y="138"/>
                    </a:cubicBezTo>
                    <a:cubicBezTo>
                      <a:pt x="243" y="137"/>
                      <a:pt x="249" y="135"/>
                      <a:pt x="251" y="131"/>
                    </a:cubicBezTo>
                    <a:cubicBezTo>
                      <a:pt x="252" y="125"/>
                      <a:pt x="248" y="120"/>
                      <a:pt x="245" y="115"/>
                    </a:cubicBezTo>
                    <a:cubicBezTo>
                      <a:pt x="244" y="114"/>
                      <a:pt x="243" y="112"/>
                      <a:pt x="242" y="111"/>
                    </a:cubicBezTo>
                    <a:cubicBezTo>
                      <a:pt x="241" y="110"/>
                      <a:pt x="241" y="109"/>
                      <a:pt x="240" y="108"/>
                    </a:cubicBezTo>
                    <a:cubicBezTo>
                      <a:pt x="240" y="108"/>
                      <a:pt x="240" y="108"/>
                      <a:pt x="240" y="108"/>
                    </a:cubicBezTo>
                    <a:cubicBezTo>
                      <a:pt x="240" y="108"/>
                      <a:pt x="240" y="106"/>
                      <a:pt x="239" y="105"/>
                    </a:cubicBezTo>
                    <a:cubicBezTo>
                      <a:pt x="239" y="103"/>
                      <a:pt x="239" y="102"/>
                      <a:pt x="240" y="102"/>
                    </a:cubicBezTo>
                    <a:cubicBezTo>
                      <a:pt x="240" y="102"/>
                      <a:pt x="241" y="102"/>
                      <a:pt x="241" y="102"/>
                    </a:cubicBezTo>
                    <a:cubicBezTo>
                      <a:pt x="247" y="105"/>
                      <a:pt x="249" y="113"/>
                      <a:pt x="252" y="118"/>
                    </a:cubicBezTo>
                    <a:cubicBezTo>
                      <a:pt x="255" y="123"/>
                      <a:pt x="258" y="127"/>
                      <a:pt x="262" y="130"/>
                    </a:cubicBezTo>
                    <a:cubicBezTo>
                      <a:pt x="268" y="136"/>
                      <a:pt x="270" y="142"/>
                      <a:pt x="271" y="149"/>
                    </a:cubicBezTo>
                    <a:cubicBezTo>
                      <a:pt x="272" y="150"/>
                      <a:pt x="272" y="150"/>
                      <a:pt x="272" y="150"/>
                    </a:cubicBezTo>
                    <a:cubicBezTo>
                      <a:pt x="266" y="203"/>
                      <a:pt x="224" y="246"/>
                      <a:pt x="172" y="258"/>
                    </a:cubicBezTo>
                    <a:cubicBezTo>
                      <a:pt x="162" y="260"/>
                      <a:pt x="153" y="261"/>
                      <a:pt x="143" y="261"/>
                    </a:cubicBezTo>
                    <a:cubicBezTo>
                      <a:pt x="95" y="261"/>
                      <a:pt x="48" y="235"/>
                      <a:pt x="25" y="191"/>
                    </a:cubicBezTo>
                    <a:cubicBezTo>
                      <a:pt x="24" y="187"/>
                      <a:pt x="22" y="184"/>
                      <a:pt x="21" y="180"/>
                    </a:cubicBezTo>
                    <a:cubicBezTo>
                      <a:pt x="21" y="180"/>
                      <a:pt x="21" y="179"/>
                      <a:pt x="21" y="179"/>
                    </a:cubicBezTo>
                    <a:cubicBezTo>
                      <a:pt x="22" y="175"/>
                      <a:pt x="24" y="171"/>
                      <a:pt x="25" y="167"/>
                    </a:cubicBezTo>
                    <a:cubicBezTo>
                      <a:pt x="26" y="164"/>
                      <a:pt x="25" y="160"/>
                      <a:pt x="25" y="157"/>
                    </a:cubicBezTo>
                    <a:cubicBezTo>
                      <a:pt x="25" y="155"/>
                      <a:pt x="25" y="149"/>
                      <a:pt x="27" y="149"/>
                    </a:cubicBezTo>
                    <a:cubicBezTo>
                      <a:pt x="27" y="149"/>
                      <a:pt x="28" y="149"/>
                      <a:pt x="29" y="150"/>
                    </a:cubicBezTo>
                    <a:cubicBezTo>
                      <a:pt x="30" y="151"/>
                      <a:pt x="31" y="152"/>
                      <a:pt x="32" y="152"/>
                    </a:cubicBezTo>
                    <a:cubicBezTo>
                      <a:pt x="33" y="153"/>
                      <a:pt x="33" y="153"/>
                      <a:pt x="33" y="153"/>
                    </a:cubicBezTo>
                    <a:moveTo>
                      <a:pt x="144" y="265"/>
                    </a:moveTo>
                    <a:cubicBezTo>
                      <a:pt x="152" y="265"/>
                      <a:pt x="161" y="264"/>
                      <a:pt x="169" y="262"/>
                    </a:cubicBezTo>
                    <a:cubicBezTo>
                      <a:pt x="229" y="251"/>
                      <a:pt x="276" y="199"/>
                      <a:pt x="276" y="138"/>
                    </a:cubicBezTo>
                    <a:cubicBezTo>
                      <a:pt x="276" y="87"/>
                      <a:pt x="245" y="43"/>
                      <a:pt x="200" y="22"/>
                    </a:cubicBezTo>
                    <a:cubicBezTo>
                      <a:pt x="201" y="20"/>
                      <a:pt x="205" y="16"/>
                      <a:pt x="206" y="12"/>
                    </a:cubicBezTo>
                    <a:cubicBezTo>
                      <a:pt x="222" y="20"/>
                      <a:pt x="237" y="28"/>
                      <a:pt x="250" y="42"/>
                    </a:cubicBezTo>
                    <a:cubicBezTo>
                      <a:pt x="262" y="55"/>
                      <a:pt x="271" y="72"/>
                      <a:pt x="278" y="89"/>
                    </a:cubicBezTo>
                    <a:cubicBezTo>
                      <a:pt x="293" y="125"/>
                      <a:pt x="291" y="163"/>
                      <a:pt x="275" y="197"/>
                    </a:cubicBezTo>
                    <a:cubicBezTo>
                      <a:pt x="258" y="236"/>
                      <a:pt x="221" y="261"/>
                      <a:pt x="180" y="270"/>
                    </a:cubicBezTo>
                    <a:cubicBezTo>
                      <a:pt x="168" y="273"/>
                      <a:pt x="156" y="274"/>
                      <a:pt x="144" y="274"/>
                    </a:cubicBezTo>
                    <a:cubicBezTo>
                      <a:pt x="143" y="274"/>
                      <a:pt x="143" y="274"/>
                      <a:pt x="142" y="274"/>
                    </a:cubicBezTo>
                    <a:cubicBezTo>
                      <a:pt x="126" y="274"/>
                      <a:pt x="108" y="273"/>
                      <a:pt x="94" y="266"/>
                    </a:cubicBezTo>
                    <a:cubicBezTo>
                      <a:pt x="95" y="263"/>
                      <a:pt x="97" y="259"/>
                      <a:pt x="98" y="257"/>
                    </a:cubicBezTo>
                    <a:cubicBezTo>
                      <a:pt x="112" y="262"/>
                      <a:pt x="128" y="265"/>
                      <a:pt x="144" y="265"/>
                    </a:cubicBezTo>
                    <a:moveTo>
                      <a:pt x="196" y="21"/>
                    </a:moveTo>
                    <a:cubicBezTo>
                      <a:pt x="194" y="20"/>
                      <a:pt x="192" y="19"/>
                      <a:pt x="191" y="19"/>
                    </a:cubicBezTo>
                    <a:cubicBezTo>
                      <a:pt x="193" y="15"/>
                      <a:pt x="194" y="4"/>
                      <a:pt x="199" y="4"/>
                    </a:cubicBezTo>
                    <a:cubicBezTo>
                      <a:pt x="199" y="4"/>
                      <a:pt x="200" y="4"/>
                      <a:pt x="200" y="4"/>
                    </a:cubicBezTo>
                    <a:cubicBezTo>
                      <a:pt x="209" y="5"/>
                      <a:pt x="199" y="17"/>
                      <a:pt x="196" y="21"/>
                    </a:cubicBezTo>
                    <a:moveTo>
                      <a:pt x="199" y="0"/>
                    </a:moveTo>
                    <a:cubicBezTo>
                      <a:pt x="192" y="0"/>
                      <a:pt x="190" y="11"/>
                      <a:pt x="187" y="17"/>
                    </a:cubicBezTo>
                    <a:cubicBezTo>
                      <a:pt x="187" y="17"/>
                      <a:pt x="187" y="17"/>
                      <a:pt x="187" y="17"/>
                    </a:cubicBezTo>
                    <a:cubicBezTo>
                      <a:pt x="173" y="12"/>
                      <a:pt x="158" y="10"/>
                      <a:pt x="143" y="10"/>
                    </a:cubicBezTo>
                    <a:cubicBezTo>
                      <a:pt x="104" y="10"/>
                      <a:pt x="66" y="27"/>
                      <a:pt x="39" y="57"/>
                    </a:cubicBezTo>
                    <a:cubicBezTo>
                      <a:pt x="4" y="98"/>
                      <a:pt x="0" y="158"/>
                      <a:pt x="29" y="204"/>
                    </a:cubicBezTo>
                    <a:cubicBezTo>
                      <a:pt x="43" y="226"/>
                      <a:pt x="63" y="242"/>
                      <a:pt x="86" y="253"/>
                    </a:cubicBezTo>
                    <a:cubicBezTo>
                      <a:pt x="84" y="259"/>
                      <a:pt x="70" y="272"/>
                      <a:pt x="77" y="277"/>
                    </a:cubicBezTo>
                    <a:cubicBezTo>
                      <a:pt x="79" y="279"/>
                      <a:pt x="80" y="279"/>
                      <a:pt x="82" y="279"/>
                    </a:cubicBezTo>
                    <a:cubicBezTo>
                      <a:pt x="86" y="279"/>
                      <a:pt x="89" y="275"/>
                      <a:pt x="92" y="270"/>
                    </a:cubicBezTo>
                    <a:cubicBezTo>
                      <a:pt x="105" y="275"/>
                      <a:pt x="119" y="277"/>
                      <a:pt x="133" y="277"/>
                    </a:cubicBezTo>
                    <a:cubicBezTo>
                      <a:pt x="130" y="286"/>
                      <a:pt x="124" y="296"/>
                      <a:pt x="127" y="305"/>
                    </a:cubicBezTo>
                    <a:cubicBezTo>
                      <a:pt x="127" y="306"/>
                      <a:pt x="127" y="306"/>
                      <a:pt x="127" y="306"/>
                    </a:cubicBezTo>
                    <a:cubicBezTo>
                      <a:pt x="119" y="308"/>
                      <a:pt x="111" y="309"/>
                      <a:pt x="103" y="311"/>
                    </a:cubicBezTo>
                    <a:cubicBezTo>
                      <a:pt x="91" y="314"/>
                      <a:pt x="79" y="318"/>
                      <a:pt x="69" y="325"/>
                    </a:cubicBezTo>
                    <a:cubicBezTo>
                      <a:pt x="65" y="327"/>
                      <a:pt x="53" y="335"/>
                      <a:pt x="57" y="340"/>
                    </a:cubicBezTo>
                    <a:cubicBezTo>
                      <a:pt x="61" y="346"/>
                      <a:pt x="72" y="346"/>
                      <a:pt x="77" y="347"/>
                    </a:cubicBezTo>
                    <a:cubicBezTo>
                      <a:pt x="99" y="350"/>
                      <a:pt x="122" y="351"/>
                      <a:pt x="145" y="351"/>
                    </a:cubicBezTo>
                    <a:cubicBezTo>
                      <a:pt x="148" y="352"/>
                      <a:pt x="152" y="352"/>
                      <a:pt x="156" y="352"/>
                    </a:cubicBezTo>
                    <a:cubicBezTo>
                      <a:pt x="175" y="352"/>
                      <a:pt x="195" y="351"/>
                      <a:pt x="214" y="347"/>
                    </a:cubicBezTo>
                    <a:cubicBezTo>
                      <a:pt x="220" y="346"/>
                      <a:pt x="227" y="345"/>
                      <a:pt x="231" y="341"/>
                    </a:cubicBezTo>
                    <a:cubicBezTo>
                      <a:pt x="236" y="337"/>
                      <a:pt x="232" y="331"/>
                      <a:pt x="228" y="328"/>
                    </a:cubicBezTo>
                    <a:cubicBezTo>
                      <a:pt x="208" y="314"/>
                      <a:pt x="181" y="309"/>
                      <a:pt x="158" y="305"/>
                    </a:cubicBezTo>
                    <a:cubicBezTo>
                      <a:pt x="160" y="296"/>
                      <a:pt x="157" y="287"/>
                      <a:pt x="154" y="278"/>
                    </a:cubicBezTo>
                    <a:cubicBezTo>
                      <a:pt x="162" y="277"/>
                      <a:pt x="171" y="276"/>
                      <a:pt x="180" y="274"/>
                    </a:cubicBezTo>
                    <a:cubicBezTo>
                      <a:pt x="201" y="270"/>
                      <a:pt x="221" y="261"/>
                      <a:pt x="238" y="249"/>
                    </a:cubicBezTo>
                    <a:cubicBezTo>
                      <a:pt x="279" y="219"/>
                      <a:pt x="299" y="165"/>
                      <a:pt x="290" y="115"/>
                    </a:cubicBezTo>
                    <a:cubicBezTo>
                      <a:pt x="286" y="92"/>
                      <a:pt x="275" y="69"/>
                      <a:pt x="262" y="50"/>
                    </a:cubicBezTo>
                    <a:cubicBezTo>
                      <a:pt x="248" y="31"/>
                      <a:pt x="229" y="19"/>
                      <a:pt x="208" y="8"/>
                    </a:cubicBezTo>
                    <a:cubicBezTo>
                      <a:pt x="207" y="8"/>
                      <a:pt x="207" y="8"/>
                      <a:pt x="207" y="8"/>
                    </a:cubicBezTo>
                    <a:cubicBezTo>
                      <a:pt x="208" y="5"/>
                      <a:pt x="207" y="3"/>
                      <a:pt x="203" y="1"/>
                    </a:cubicBezTo>
                    <a:cubicBezTo>
                      <a:pt x="202" y="0"/>
                      <a:pt x="200" y="0"/>
                      <a:pt x="199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33" name="Freeform 32"/>
            <p:cNvSpPr>
              <a:spLocks noEditPoints="1"/>
            </p:cNvSpPr>
            <p:nvPr/>
          </p:nvSpPr>
          <p:spPr bwMode="auto">
            <a:xfrm>
              <a:off x="3812844" y="2571677"/>
              <a:ext cx="411163" cy="428625"/>
            </a:xfrm>
            <a:custGeom>
              <a:avLst/>
              <a:gdLst>
                <a:gd name="T0" fmla="*/ 72 w 97"/>
                <a:gd name="T1" fmla="*/ 95 h 101"/>
                <a:gd name="T2" fmla="*/ 75 w 97"/>
                <a:gd name="T3" fmla="*/ 90 h 101"/>
                <a:gd name="T4" fmla="*/ 84 w 97"/>
                <a:gd name="T5" fmla="*/ 86 h 101"/>
                <a:gd name="T6" fmla="*/ 26 w 97"/>
                <a:gd name="T7" fmla="*/ 92 h 101"/>
                <a:gd name="T8" fmla="*/ 27 w 97"/>
                <a:gd name="T9" fmla="*/ 93 h 101"/>
                <a:gd name="T10" fmla="*/ 85 w 97"/>
                <a:gd name="T11" fmla="*/ 80 h 101"/>
                <a:gd name="T12" fmla="*/ 88 w 97"/>
                <a:gd name="T13" fmla="*/ 78 h 101"/>
                <a:gd name="T14" fmla="*/ 17 w 97"/>
                <a:gd name="T15" fmla="*/ 84 h 101"/>
                <a:gd name="T16" fmla="*/ 91 w 97"/>
                <a:gd name="T17" fmla="*/ 71 h 101"/>
                <a:gd name="T18" fmla="*/ 48 w 97"/>
                <a:gd name="T19" fmla="*/ 92 h 101"/>
                <a:gd name="T20" fmla="*/ 91 w 97"/>
                <a:gd name="T21" fmla="*/ 69 h 101"/>
                <a:gd name="T22" fmla="*/ 32 w 97"/>
                <a:gd name="T23" fmla="*/ 75 h 101"/>
                <a:gd name="T24" fmla="*/ 90 w 97"/>
                <a:gd name="T25" fmla="*/ 69 h 101"/>
                <a:gd name="T26" fmla="*/ 33 w 97"/>
                <a:gd name="T27" fmla="*/ 94 h 101"/>
                <a:gd name="T28" fmla="*/ 29 w 97"/>
                <a:gd name="T29" fmla="*/ 90 h 101"/>
                <a:gd name="T30" fmla="*/ 38 w 97"/>
                <a:gd name="T31" fmla="*/ 87 h 101"/>
                <a:gd name="T32" fmla="*/ 25 w 97"/>
                <a:gd name="T33" fmla="*/ 67 h 101"/>
                <a:gd name="T34" fmla="*/ 77 w 97"/>
                <a:gd name="T35" fmla="*/ 64 h 101"/>
                <a:gd name="T36" fmla="*/ 48 w 97"/>
                <a:gd name="T37" fmla="*/ 79 h 101"/>
                <a:gd name="T38" fmla="*/ 50 w 97"/>
                <a:gd name="T39" fmla="*/ 53 h 101"/>
                <a:gd name="T40" fmla="*/ 56 w 97"/>
                <a:gd name="T41" fmla="*/ 68 h 101"/>
                <a:gd name="T42" fmla="*/ 23 w 97"/>
                <a:gd name="T43" fmla="*/ 85 h 101"/>
                <a:gd name="T44" fmla="*/ 57 w 97"/>
                <a:gd name="T45" fmla="*/ 63 h 101"/>
                <a:gd name="T46" fmla="*/ 7 w 97"/>
                <a:gd name="T47" fmla="*/ 67 h 101"/>
                <a:gd name="T48" fmla="*/ 73 w 97"/>
                <a:gd name="T49" fmla="*/ 52 h 101"/>
                <a:gd name="T50" fmla="*/ 66 w 97"/>
                <a:gd name="T51" fmla="*/ 56 h 101"/>
                <a:gd name="T52" fmla="*/ 14 w 97"/>
                <a:gd name="T53" fmla="*/ 80 h 101"/>
                <a:gd name="T54" fmla="*/ 88 w 97"/>
                <a:gd name="T55" fmla="*/ 46 h 101"/>
                <a:gd name="T56" fmla="*/ 46 w 97"/>
                <a:gd name="T57" fmla="*/ 41 h 101"/>
                <a:gd name="T58" fmla="*/ 48 w 97"/>
                <a:gd name="T59" fmla="*/ 52 h 101"/>
                <a:gd name="T60" fmla="*/ 5 w 97"/>
                <a:gd name="T61" fmla="*/ 58 h 101"/>
                <a:gd name="T62" fmla="*/ 91 w 97"/>
                <a:gd name="T63" fmla="*/ 43 h 101"/>
                <a:gd name="T64" fmla="*/ 85 w 97"/>
                <a:gd name="T65" fmla="*/ 36 h 101"/>
                <a:gd name="T66" fmla="*/ 89 w 97"/>
                <a:gd name="T67" fmla="*/ 34 h 101"/>
                <a:gd name="T68" fmla="*/ 68 w 97"/>
                <a:gd name="T69" fmla="*/ 39 h 101"/>
                <a:gd name="T70" fmla="*/ 85 w 97"/>
                <a:gd name="T71" fmla="*/ 32 h 101"/>
                <a:gd name="T72" fmla="*/ 6 w 97"/>
                <a:gd name="T73" fmla="*/ 64 h 101"/>
                <a:gd name="T74" fmla="*/ 5 w 97"/>
                <a:gd name="T75" fmla="*/ 51 h 101"/>
                <a:gd name="T76" fmla="*/ 19 w 97"/>
                <a:gd name="T77" fmla="*/ 54 h 101"/>
                <a:gd name="T78" fmla="*/ 23 w 97"/>
                <a:gd name="T79" fmla="*/ 39 h 101"/>
                <a:gd name="T80" fmla="*/ 34 w 97"/>
                <a:gd name="T81" fmla="*/ 33 h 101"/>
                <a:gd name="T82" fmla="*/ 72 w 97"/>
                <a:gd name="T83" fmla="*/ 31 h 101"/>
                <a:gd name="T84" fmla="*/ 35 w 97"/>
                <a:gd name="T85" fmla="*/ 30 h 101"/>
                <a:gd name="T86" fmla="*/ 52 w 97"/>
                <a:gd name="T87" fmla="*/ 22 h 101"/>
                <a:gd name="T88" fmla="*/ 81 w 97"/>
                <a:gd name="T89" fmla="*/ 24 h 101"/>
                <a:gd name="T90" fmla="*/ 76 w 97"/>
                <a:gd name="T91" fmla="*/ 21 h 101"/>
                <a:gd name="T92" fmla="*/ 10 w 97"/>
                <a:gd name="T93" fmla="*/ 37 h 101"/>
                <a:gd name="T94" fmla="*/ 45 w 97"/>
                <a:gd name="T95" fmla="*/ 23 h 101"/>
                <a:gd name="T96" fmla="*/ 12 w 97"/>
                <a:gd name="T97" fmla="*/ 47 h 101"/>
                <a:gd name="T98" fmla="*/ 42 w 97"/>
                <a:gd name="T99" fmla="*/ 17 h 101"/>
                <a:gd name="T100" fmla="*/ 64 w 97"/>
                <a:gd name="T101" fmla="*/ 21 h 101"/>
                <a:gd name="T102" fmla="*/ 16 w 97"/>
                <a:gd name="T103" fmla="*/ 26 h 101"/>
                <a:gd name="T104" fmla="*/ 32 w 97"/>
                <a:gd name="T105" fmla="*/ 19 h 101"/>
                <a:gd name="T106" fmla="*/ 15 w 97"/>
                <a:gd name="T107" fmla="*/ 35 h 101"/>
                <a:gd name="T108" fmla="*/ 21 w 97"/>
                <a:gd name="T109" fmla="*/ 32 h 101"/>
                <a:gd name="T110" fmla="*/ 43 w 97"/>
                <a:gd name="T111" fmla="*/ 15 h 101"/>
                <a:gd name="T112" fmla="*/ 52 w 97"/>
                <a:gd name="T113" fmla="*/ 15 h 101"/>
                <a:gd name="T114" fmla="*/ 23 w 97"/>
                <a:gd name="T115" fmla="*/ 92 h 101"/>
                <a:gd name="T116" fmla="*/ 50 w 97"/>
                <a:gd name="T117" fmla="*/ 99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7" h="101">
                  <a:moveTo>
                    <a:pt x="74" y="95"/>
                  </a:moveTo>
                  <a:cubicBezTo>
                    <a:pt x="76" y="94"/>
                    <a:pt x="77" y="93"/>
                    <a:pt x="79" y="91"/>
                  </a:cubicBezTo>
                  <a:cubicBezTo>
                    <a:pt x="79" y="92"/>
                    <a:pt x="78" y="92"/>
                    <a:pt x="77" y="93"/>
                  </a:cubicBezTo>
                  <a:cubicBezTo>
                    <a:pt x="76" y="94"/>
                    <a:pt x="75" y="94"/>
                    <a:pt x="74" y="95"/>
                  </a:cubicBezTo>
                  <a:moveTo>
                    <a:pt x="66" y="97"/>
                  </a:moveTo>
                  <a:cubicBezTo>
                    <a:pt x="71" y="95"/>
                    <a:pt x="75" y="92"/>
                    <a:pt x="80" y="89"/>
                  </a:cubicBezTo>
                  <a:cubicBezTo>
                    <a:pt x="80" y="88"/>
                    <a:pt x="81" y="88"/>
                    <a:pt x="82" y="88"/>
                  </a:cubicBezTo>
                  <a:cubicBezTo>
                    <a:pt x="82" y="87"/>
                    <a:pt x="83" y="87"/>
                    <a:pt x="83" y="87"/>
                  </a:cubicBezTo>
                  <a:cubicBezTo>
                    <a:pt x="83" y="87"/>
                    <a:pt x="83" y="87"/>
                    <a:pt x="83" y="88"/>
                  </a:cubicBezTo>
                  <a:cubicBezTo>
                    <a:pt x="82" y="88"/>
                    <a:pt x="81" y="89"/>
                    <a:pt x="80" y="90"/>
                  </a:cubicBezTo>
                  <a:cubicBezTo>
                    <a:pt x="77" y="92"/>
                    <a:pt x="75" y="94"/>
                    <a:pt x="72" y="95"/>
                  </a:cubicBezTo>
                  <a:cubicBezTo>
                    <a:pt x="72" y="96"/>
                    <a:pt x="72" y="96"/>
                    <a:pt x="72" y="96"/>
                  </a:cubicBezTo>
                  <a:cubicBezTo>
                    <a:pt x="70" y="96"/>
                    <a:pt x="68" y="97"/>
                    <a:pt x="66" y="97"/>
                  </a:cubicBezTo>
                  <a:moveTo>
                    <a:pt x="54" y="94"/>
                  </a:moveTo>
                  <a:cubicBezTo>
                    <a:pt x="53" y="93"/>
                    <a:pt x="52" y="93"/>
                    <a:pt x="51" y="92"/>
                  </a:cubicBezTo>
                  <a:cubicBezTo>
                    <a:pt x="56" y="91"/>
                    <a:pt x="61" y="88"/>
                    <a:pt x="66" y="86"/>
                  </a:cubicBezTo>
                  <a:cubicBezTo>
                    <a:pt x="62" y="89"/>
                    <a:pt x="58" y="91"/>
                    <a:pt x="54" y="94"/>
                  </a:cubicBezTo>
                  <a:moveTo>
                    <a:pt x="64" y="97"/>
                  </a:moveTo>
                  <a:cubicBezTo>
                    <a:pt x="62" y="96"/>
                    <a:pt x="61" y="96"/>
                    <a:pt x="60" y="96"/>
                  </a:cubicBezTo>
                  <a:cubicBezTo>
                    <a:pt x="64" y="95"/>
                    <a:pt x="67" y="93"/>
                    <a:pt x="71" y="91"/>
                  </a:cubicBezTo>
                  <a:cubicBezTo>
                    <a:pt x="74" y="89"/>
                    <a:pt x="77" y="87"/>
                    <a:pt x="81" y="86"/>
                  </a:cubicBezTo>
                  <a:cubicBezTo>
                    <a:pt x="79" y="87"/>
                    <a:pt x="77" y="88"/>
                    <a:pt x="75" y="90"/>
                  </a:cubicBezTo>
                  <a:cubicBezTo>
                    <a:pt x="71" y="92"/>
                    <a:pt x="67" y="94"/>
                    <a:pt x="64" y="97"/>
                  </a:cubicBezTo>
                  <a:moveTo>
                    <a:pt x="58" y="96"/>
                  </a:moveTo>
                  <a:cubicBezTo>
                    <a:pt x="57" y="95"/>
                    <a:pt x="56" y="95"/>
                    <a:pt x="55" y="94"/>
                  </a:cubicBezTo>
                  <a:cubicBezTo>
                    <a:pt x="63" y="91"/>
                    <a:pt x="71" y="87"/>
                    <a:pt x="79" y="83"/>
                  </a:cubicBezTo>
                  <a:cubicBezTo>
                    <a:pt x="78" y="84"/>
                    <a:pt x="77" y="85"/>
                    <a:pt x="75" y="85"/>
                  </a:cubicBezTo>
                  <a:cubicBezTo>
                    <a:pt x="70" y="89"/>
                    <a:pt x="64" y="92"/>
                    <a:pt x="58" y="96"/>
                  </a:cubicBezTo>
                  <a:moveTo>
                    <a:pt x="64" y="97"/>
                  </a:moveTo>
                  <a:cubicBezTo>
                    <a:pt x="64" y="97"/>
                    <a:pt x="64" y="97"/>
                    <a:pt x="64" y="97"/>
                  </a:cubicBezTo>
                  <a:cubicBezTo>
                    <a:pt x="67" y="95"/>
                    <a:pt x="67" y="95"/>
                    <a:pt x="67" y="95"/>
                  </a:cubicBezTo>
                  <a:cubicBezTo>
                    <a:pt x="74" y="91"/>
                    <a:pt x="80" y="87"/>
                    <a:pt x="86" y="82"/>
                  </a:cubicBezTo>
                  <a:cubicBezTo>
                    <a:pt x="86" y="83"/>
                    <a:pt x="85" y="85"/>
                    <a:pt x="84" y="86"/>
                  </a:cubicBezTo>
                  <a:cubicBezTo>
                    <a:pt x="84" y="86"/>
                    <a:pt x="84" y="86"/>
                    <a:pt x="84" y="86"/>
                  </a:cubicBezTo>
                  <a:cubicBezTo>
                    <a:pt x="80" y="88"/>
                    <a:pt x="77" y="90"/>
                    <a:pt x="73" y="92"/>
                  </a:cubicBezTo>
                  <a:cubicBezTo>
                    <a:pt x="71" y="93"/>
                    <a:pt x="70" y="94"/>
                    <a:pt x="68" y="95"/>
                  </a:cubicBezTo>
                  <a:cubicBezTo>
                    <a:pt x="67" y="96"/>
                    <a:pt x="65" y="96"/>
                    <a:pt x="64" y="97"/>
                  </a:cubicBezTo>
                  <a:cubicBezTo>
                    <a:pt x="64" y="97"/>
                    <a:pt x="64" y="97"/>
                    <a:pt x="64" y="97"/>
                  </a:cubicBezTo>
                  <a:moveTo>
                    <a:pt x="26" y="92"/>
                  </a:moveTo>
                  <a:cubicBezTo>
                    <a:pt x="25" y="91"/>
                    <a:pt x="24" y="91"/>
                    <a:pt x="23" y="90"/>
                  </a:cubicBezTo>
                  <a:cubicBezTo>
                    <a:pt x="30" y="87"/>
                    <a:pt x="37" y="84"/>
                    <a:pt x="44" y="81"/>
                  </a:cubicBezTo>
                  <a:cubicBezTo>
                    <a:pt x="43" y="82"/>
                    <a:pt x="41" y="83"/>
                    <a:pt x="40" y="83"/>
                  </a:cubicBezTo>
                  <a:cubicBezTo>
                    <a:pt x="37" y="85"/>
                    <a:pt x="35" y="86"/>
                    <a:pt x="32" y="87"/>
                  </a:cubicBezTo>
                  <a:cubicBezTo>
                    <a:pt x="29" y="88"/>
                    <a:pt x="28" y="90"/>
                    <a:pt x="26" y="92"/>
                  </a:cubicBezTo>
                  <a:moveTo>
                    <a:pt x="36" y="94"/>
                  </a:moveTo>
                  <a:cubicBezTo>
                    <a:pt x="35" y="94"/>
                    <a:pt x="34" y="94"/>
                    <a:pt x="33" y="94"/>
                  </a:cubicBezTo>
                  <a:cubicBezTo>
                    <a:pt x="39" y="93"/>
                    <a:pt x="44" y="90"/>
                    <a:pt x="50" y="87"/>
                  </a:cubicBezTo>
                  <a:cubicBezTo>
                    <a:pt x="55" y="85"/>
                    <a:pt x="60" y="83"/>
                    <a:pt x="64" y="81"/>
                  </a:cubicBezTo>
                  <a:cubicBezTo>
                    <a:pt x="60" y="83"/>
                    <a:pt x="57" y="85"/>
                    <a:pt x="53" y="87"/>
                  </a:cubicBezTo>
                  <a:cubicBezTo>
                    <a:pt x="51" y="89"/>
                    <a:pt x="49" y="90"/>
                    <a:pt x="47" y="91"/>
                  </a:cubicBezTo>
                  <a:cubicBezTo>
                    <a:pt x="46" y="92"/>
                    <a:pt x="45" y="93"/>
                    <a:pt x="43" y="93"/>
                  </a:cubicBezTo>
                  <a:cubicBezTo>
                    <a:pt x="41" y="94"/>
                    <a:pt x="38" y="94"/>
                    <a:pt x="36" y="94"/>
                  </a:cubicBezTo>
                  <a:moveTo>
                    <a:pt x="32" y="94"/>
                  </a:moveTo>
                  <a:cubicBezTo>
                    <a:pt x="31" y="94"/>
                    <a:pt x="31" y="94"/>
                    <a:pt x="31" y="94"/>
                  </a:cubicBezTo>
                  <a:cubicBezTo>
                    <a:pt x="30" y="94"/>
                    <a:pt x="28" y="93"/>
                    <a:pt x="27" y="93"/>
                  </a:cubicBezTo>
                  <a:cubicBezTo>
                    <a:pt x="31" y="91"/>
                    <a:pt x="36" y="88"/>
                    <a:pt x="40" y="87"/>
                  </a:cubicBezTo>
                  <a:cubicBezTo>
                    <a:pt x="46" y="84"/>
                    <a:pt x="52" y="81"/>
                    <a:pt x="59" y="79"/>
                  </a:cubicBezTo>
                  <a:cubicBezTo>
                    <a:pt x="54" y="81"/>
                    <a:pt x="50" y="83"/>
                    <a:pt x="46" y="85"/>
                  </a:cubicBezTo>
                  <a:cubicBezTo>
                    <a:pt x="44" y="86"/>
                    <a:pt x="42" y="88"/>
                    <a:pt x="40" y="89"/>
                  </a:cubicBezTo>
                  <a:cubicBezTo>
                    <a:pt x="37" y="91"/>
                    <a:pt x="35" y="92"/>
                    <a:pt x="32" y="94"/>
                  </a:cubicBezTo>
                  <a:cubicBezTo>
                    <a:pt x="32" y="94"/>
                    <a:pt x="32" y="94"/>
                    <a:pt x="32" y="94"/>
                  </a:cubicBezTo>
                  <a:moveTo>
                    <a:pt x="60" y="95"/>
                  </a:moveTo>
                  <a:cubicBezTo>
                    <a:pt x="63" y="93"/>
                    <a:pt x="67" y="91"/>
                    <a:pt x="71" y="89"/>
                  </a:cubicBezTo>
                  <a:cubicBezTo>
                    <a:pt x="74" y="87"/>
                    <a:pt x="77" y="85"/>
                    <a:pt x="80" y="83"/>
                  </a:cubicBezTo>
                  <a:cubicBezTo>
                    <a:pt x="82" y="82"/>
                    <a:pt x="83" y="81"/>
                    <a:pt x="84" y="81"/>
                  </a:cubicBezTo>
                  <a:cubicBezTo>
                    <a:pt x="85" y="80"/>
                    <a:pt x="85" y="80"/>
                    <a:pt x="85" y="80"/>
                  </a:cubicBezTo>
                  <a:cubicBezTo>
                    <a:pt x="86" y="80"/>
                    <a:pt x="87" y="79"/>
                    <a:pt x="88" y="79"/>
                  </a:cubicBezTo>
                  <a:cubicBezTo>
                    <a:pt x="88" y="80"/>
                    <a:pt x="87" y="81"/>
                    <a:pt x="87" y="82"/>
                  </a:cubicBezTo>
                  <a:cubicBezTo>
                    <a:pt x="86" y="81"/>
                    <a:pt x="86" y="81"/>
                    <a:pt x="86" y="81"/>
                  </a:cubicBezTo>
                  <a:cubicBezTo>
                    <a:pt x="81" y="86"/>
                    <a:pt x="74" y="88"/>
                    <a:pt x="68" y="92"/>
                  </a:cubicBezTo>
                  <a:cubicBezTo>
                    <a:pt x="66" y="93"/>
                    <a:pt x="61" y="95"/>
                    <a:pt x="60" y="95"/>
                  </a:cubicBezTo>
                  <a:moveTo>
                    <a:pt x="55" y="93"/>
                  </a:moveTo>
                  <a:cubicBezTo>
                    <a:pt x="55" y="93"/>
                    <a:pt x="58" y="92"/>
                    <a:pt x="58" y="92"/>
                  </a:cubicBezTo>
                  <a:cubicBezTo>
                    <a:pt x="60" y="91"/>
                    <a:pt x="61" y="90"/>
                    <a:pt x="63" y="89"/>
                  </a:cubicBezTo>
                  <a:cubicBezTo>
                    <a:pt x="67" y="87"/>
                    <a:pt x="71" y="84"/>
                    <a:pt x="76" y="82"/>
                  </a:cubicBezTo>
                  <a:cubicBezTo>
                    <a:pt x="81" y="80"/>
                    <a:pt x="85" y="78"/>
                    <a:pt x="90" y="75"/>
                  </a:cubicBezTo>
                  <a:cubicBezTo>
                    <a:pt x="89" y="76"/>
                    <a:pt x="89" y="77"/>
                    <a:pt x="88" y="78"/>
                  </a:cubicBezTo>
                  <a:cubicBezTo>
                    <a:pt x="87" y="78"/>
                    <a:pt x="85" y="79"/>
                    <a:pt x="83" y="80"/>
                  </a:cubicBezTo>
                  <a:cubicBezTo>
                    <a:pt x="78" y="83"/>
                    <a:pt x="72" y="85"/>
                    <a:pt x="66" y="88"/>
                  </a:cubicBezTo>
                  <a:cubicBezTo>
                    <a:pt x="63" y="90"/>
                    <a:pt x="60" y="91"/>
                    <a:pt x="56" y="93"/>
                  </a:cubicBezTo>
                  <a:cubicBezTo>
                    <a:pt x="56" y="93"/>
                    <a:pt x="55" y="93"/>
                    <a:pt x="55" y="93"/>
                  </a:cubicBezTo>
                  <a:moveTo>
                    <a:pt x="74" y="77"/>
                  </a:moveTo>
                  <a:cubicBezTo>
                    <a:pt x="76" y="76"/>
                    <a:pt x="78" y="75"/>
                    <a:pt x="79" y="74"/>
                  </a:cubicBezTo>
                  <a:cubicBezTo>
                    <a:pt x="81" y="73"/>
                    <a:pt x="82" y="73"/>
                    <a:pt x="84" y="72"/>
                  </a:cubicBezTo>
                  <a:cubicBezTo>
                    <a:pt x="81" y="74"/>
                    <a:pt x="77" y="75"/>
                    <a:pt x="74" y="77"/>
                  </a:cubicBezTo>
                  <a:moveTo>
                    <a:pt x="19" y="87"/>
                  </a:moveTo>
                  <a:cubicBezTo>
                    <a:pt x="18" y="86"/>
                    <a:pt x="18" y="85"/>
                    <a:pt x="17" y="84"/>
                  </a:cubicBezTo>
                  <a:cubicBezTo>
                    <a:pt x="17" y="84"/>
                    <a:pt x="17" y="84"/>
                    <a:pt x="17" y="84"/>
                  </a:cubicBezTo>
                  <a:cubicBezTo>
                    <a:pt x="23" y="82"/>
                    <a:pt x="29" y="79"/>
                    <a:pt x="35" y="76"/>
                  </a:cubicBezTo>
                  <a:cubicBezTo>
                    <a:pt x="39" y="74"/>
                    <a:pt x="44" y="73"/>
                    <a:pt x="48" y="71"/>
                  </a:cubicBezTo>
                  <a:cubicBezTo>
                    <a:pt x="44" y="73"/>
                    <a:pt x="39" y="75"/>
                    <a:pt x="35" y="77"/>
                  </a:cubicBezTo>
                  <a:cubicBezTo>
                    <a:pt x="30" y="80"/>
                    <a:pt x="24" y="83"/>
                    <a:pt x="19" y="87"/>
                  </a:cubicBezTo>
                  <a:moveTo>
                    <a:pt x="46" y="93"/>
                  </a:moveTo>
                  <a:cubicBezTo>
                    <a:pt x="46" y="93"/>
                    <a:pt x="46" y="93"/>
                    <a:pt x="46" y="93"/>
                  </a:cubicBezTo>
                  <a:cubicBezTo>
                    <a:pt x="46" y="93"/>
                    <a:pt x="46" y="93"/>
                    <a:pt x="46" y="93"/>
                  </a:cubicBezTo>
                  <a:cubicBezTo>
                    <a:pt x="48" y="92"/>
                    <a:pt x="50" y="91"/>
                    <a:pt x="52" y="89"/>
                  </a:cubicBezTo>
                  <a:cubicBezTo>
                    <a:pt x="55" y="88"/>
                    <a:pt x="59" y="86"/>
                    <a:pt x="62" y="85"/>
                  </a:cubicBezTo>
                  <a:cubicBezTo>
                    <a:pt x="65" y="83"/>
                    <a:pt x="69" y="81"/>
                    <a:pt x="72" y="80"/>
                  </a:cubicBezTo>
                  <a:cubicBezTo>
                    <a:pt x="78" y="76"/>
                    <a:pt x="84" y="73"/>
                    <a:pt x="91" y="71"/>
                  </a:cubicBezTo>
                  <a:cubicBezTo>
                    <a:pt x="91" y="71"/>
                    <a:pt x="91" y="71"/>
                    <a:pt x="90" y="72"/>
                  </a:cubicBezTo>
                  <a:cubicBezTo>
                    <a:pt x="90" y="73"/>
                    <a:pt x="90" y="73"/>
                    <a:pt x="90" y="74"/>
                  </a:cubicBezTo>
                  <a:cubicBezTo>
                    <a:pt x="89" y="74"/>
                    <a:pt x="89" y="74"/>
                    <a:pt x="89" y="74"/>
                  </a:cubicBezTo>
                  <a:cubicBezTo>
                    <a:pt x="89" y="74"/>
                    <a:pt x="89" y="75"/>
                    <a:pt x="88" y="75"/>
                  </a:cubicBezTo>
                  <a:cubicBezTo>
                    <a:pt x="88" y="75"/>
                    <a:pt x="88" y="75"/>
                    <a:pt x="88" y="75"/>
                  </a:cubicBezTo>
                  <a:cubicBezTo>
                    <a:pt x="83" y="78"/>
                    <a:pt x="77" y="80"/>
                    <a:pt x="72" y="83"/>
                  </a:cubicBezTo>
                  <a:cubicBezTo>
                    <a:pt x="65" y="86"/>
                    <a:pt x="58" y="89"/>
                    <a:pt x="51" y="92"/>
                  </a:cubicBezTo>
                  <a:cubicBezTo>
                    <a:pt x="50" y="92"/>
                    <a:pt x="50" y="92"/>
                    <a:pt x="50" y="92"/>
                  </a:cubicBezTo>
                  <a:cubicBezTo>
                    <a:pt x="50" y="92"/>
                    <a:pt x="50" y="92"/>
                    <a:pt x="50" y="92"/>
                  </a:cubicBezTo>
                  <a:cubicBezTo>
                    <a:pt x="49" y="92"/>
                    <a:pt x="49" y="92"/>
                    <a:pt x="49" y="92"/>
                  </a:cubicBezTo>
                  <a:cubicBezTo>
                    <a:pt x="48" y="92"/>
                    <a:pt x="48" y="92"/>
                    <a:pt x="48" y="92"/>
                  </a:cubicBezTo>
                  <a:cubicBezTo>
                    <a:pt x="48" y="92"/>
                    <a:pt x="48" y="92"/>
                    <a:pt x="48" y="92"/>
                  </a:cubicBezTo>
                  <a:cubicBezTo>
                    <a:pt x="48" y="92"/>
                    <a:pt x="48" y="92"/>
                    <a:pt x="47" y="92"/>
                  </a:cubicBezTo>
                  <a:cubicBezTo>
                    <a:pt x="47" y="93"/>
                    <a:pt x="47" y="93"/>
                    <a:pt x="47" y="93"/>
                  </a:cubicBezTo>
                  <a:cubicBezTo>
                    <a:pt x="47" y="93"/>
                    <a:pt x="46" y="93"/>
                    <a:pt x="46" y="93"/>
                  </a:cubicBezTo>
                  <a:moveTo>
                    <a:pt x="51" y="89"/>
                  </a:moveTo>
                  <a:cubicBezTo>
                    <a:pt x="52" y="89"/>
                    <a:pt x="53" y="88"/>
                    <a:pt x="53" y="88"/>
                  </a:cubicBezTo>
                  <a:cubicBezTo>
                    <a:pt x="57" y="85"/>
                    <a:pt x="62" y="83"/>
                    <a:pt x="66" y="80"/>
                  </a:cubicBezTo>
                  <a:cubicBezTo>
                    <a:pt x="68" y="80"/>
                    <a:pt x="69" y="79"/>
                    <a:pt x="70" y="79"/>
                  </a:cubicBezTo>
                  <a:cubicBezTo>
                    <a:pt x="71" y="78"/>
                    <a:pt x="71" y="78"/>
                    <a:pt x="72" y="78"/>
                  </a:cubicBezTo>
                  <a:cubicBezTo>
                    <a:pt x="78" y="75"/>
                    <a:pt x="84" y="73"/>
                    <a:pt x="90" y="70"/>
                  </a:cubicBezTo>
                  <a:cubicBezTo>
                    <a:pt x="90" y="70"/>
                    <a:pt x="91" y="70"/>
                    <a:pt x="91" y="69"/>
                  </a:cubicBezTo>
                  <a:cubicBezTo>
                    <a:pt x="91" y="70"/>
                    <a:pt x="91" y="70"/>
                    <a:pt x="91" y="70"/>
                  </a:cubicBezTo>
                  <a:cubicBezTo>
                    <a:pt x="83" y="73"/>
                    <a:pt x="75" y="77"/>
                    <a:pt x="67" y="82"/>
                  </a:cubicBezTo>
                  <a:cubicBezTo>
                    <a:pt x="62" y="84"/>
                    <a:pt x="57" y="87"/>
                    <a:pt x="51" y="89"/>
                  </a:cubicBezTo>
                  <a:moveTo>
                    <a:pt x="71" y="70"/>
                  </a:moveTo>
                  <a:cubicBezTo>
                    <a:pt x="72" y="70"/>
                    <a:pt x="73" y="70"/>
                    <a:pt x="74" y="69"/>
                  </a:cubicBezTo>
                  <a:cubicBezTo>
                    <a:pt x="73" y="70"/>
                    <a:pt x="72" y="70"/>
                    <a:pt x="71" y="70"/>
                  </a:cubicBezTo>
                  <a:moveTo>
                    <a:pt x="16" y="84"/>
                  </a:moveTo>
                  <a:cubicBezTo>
                    <a:pt x="16" y="83"/>
                    <a:pt x="15" y="82"/>
                    <a:pt x="14" y="81"/>
                  </a:cubicBezTo>
                  <a:cubicBezTo>
                    <a:pt x="20" y="79"/>
                    <a:pt x="25" y="76"/>
                    <a:pt x="31" y="74"/>
                  </a:cubicBezTo>
                  <a:cubicBezTo>
                    <a:pt x="37" y="71"/>
                    <a:pt x="43" y="69"/>
                    <a:pt x="48" y="67"/>
                  </a:cubicBezTo>
                  <a:cubicBezTo>
                    <a:pt x="43" y="69"/>
                    <a:pt x="38" y="72"/>
                    <a:pt x="32" y="75"/>
                  </a:cubicBezTo>
                  <a:cubicBezTo>
                    <a:pt x="27" y="77"/>
                    <a:pt x="21" y="79"/>
                    <a:pt x="16" y="84"/>
                  </a:cubicBezTo>
                  <a:moveTo>
                    <a:pt x="33" y="94"/>
                  </a:moveTo>
                  <a:cubicBezTo>
                    <a:pt x="33" y="94"/>
                    <a:pt x="35" y="93"/>
                    <a:pt x="35" y="93"/>
                  </a:cubicBezTo>
                  <a:cubicBezTo>
                    <a:pt x="38" y="92"/>
                    <a:pt x="39" y="90"/>
                    <a:pt x="42" y="89"/>
                  </a:cubicBezTo>
                  <a:cubicBezTo>
                    <a:pt x="44" y="87"/>
                    <a:pt x="46" y="86"/>
                    <a:pt x="49" y="85"/>
                  </a:cubicBezTo>
                  <a:cubicBezTo>
                    <a:pt x="54" y="82"/>
                    <a:pt x="59" y="79"/>
                    <a:pt x="64" y="77"/>
                  </a:cubicBezTo>
                  <a:cubicBezTo>
                    <a:pt x="65" y="77"/>
                    <a:pt x="65" y="77"/>
                    <a:pt x="66" y="76"/>
                  </a:cubicBezTo>
                  <a:cubicBezTo>
                    <a:pt x="75" y="73"/>
                    <a:pt x="83" y="70"/>
                    <a:pt x="92" y="66"/>
                  </a:cubicBezTo>
                  <a:cubicBezTo>
                    <a:pt x="92" y="67"/>
                    <a:pt x="92" y="68"/>
                    <a:pt x="91" y="69"/>
                  </a:cubicBezTo>
                  <a:cubicBezTo>
                    <a:pt x="91" y="69"/>
                    <a:pt x="91" y="69"/>
                    <a:pt x="91" y="69"/>
                  </a:cubicBezTo>
                  <a:cubicBezTo>
                    <a:pt x="91" y="69"/>
                    <a:pt x="91" y="69"/>
                    <a:pt x="90" y="69"/>
                  </a:cubicBezTo>
                  <a:cubicBezTo>
                    <a:pt x="90" y="69"/>
                    <a:pt x="90" y="69"/>
                    <a:pt x="90" y="69"/>
                  </a:cubicBezTo>
                  <a:cubicBezTo>
                    <a:pt x="89" y="70"/>
                    <a:pt x="89" y="70"/>
                    <a:pt x="89" y="70"/>
                  </a:cubicBezTo>
                  <a:cubicBezTo>
                    <a:pt x="88" y="70"/>
                    <a:pt x="87" y="71"/>
                    <a:pt x="86" y="71"/>
                  </a:cubicBezTo>
                  <a:cubicBezTo>
                    <a:pt x="85" y="72"/>
                    <a:pt x="83" y="72"/>
                    <a:pt x="81" y="73"/>
                  </a:cubicBezTo>
                  <a:cubicBezTo>
                    <a:pt x="78" y="74"/>
                    <a:pt x="75" y="75"/>
                    <a:pt x="72" y="77"/>
                  </a:cubicBezTo>
                  <a:cubicBezTo>
                    <a:pt x="71" y="78"/>
                    <a:pt x="70" y="78"/>
                    <a:pt x="68" y="79"/>
                  </a:cubicBezTo>
                  <a:cubicBezTo>
                    <a:pt x="66" y="80"/>
                    <a:pt x="64" y="81"/>
                    <a:pt x="61" y="82"/>
                  </a:cubicBezTo>
                  <a:cubicBezTo>
                    <a:pt x="56" y="84"/>
                    <a:pt x="51" y="86"/>
                    <a:pt x="46" y="88"/>
                  </a:cubicBezTo>
                  <a:cubicBezTo>
                    <a:pt x="44" y="89"/>
                    <a:pt x="41" y="90"/>
                    <a:pt x="39" y="91"/>
                  </a:cubicBezTo>
                  <a:cubicBezTo>
                    <a:pt x="37" y="92"/>
                    <a:pt x="36" y="93"/>
                    <a:pt x="34" y="93"/>
                  </a:cubicBezTo>
                  <a:cubicBezTo>
                    <a:pt x="33" y="94"/>
                    <a:pt x="33" y="94"/>
                    <a:pt x="33" y="94"/>
                  </a:cubicBezTo>
                  <a:moveTo>
                    <a:pt x="23" y="90"/>
                  </a:moveTo>
                  <a:cubicBezTo>
                    <a:pt x="22" y="89"/>
                    <a:pt x="21" y="88"/>
                    <a:pt x="20" y="87"/>
                  </a:cubicBezTo>
                  <a:cubicBezTo>
                    <a:pt x="25" y="86"/>
                    <a:pt x="30" y="82"/>
                    <a:pt x="35" y="80"/>
                  </a:cubicBezTo>
                  <a:cubicBezTo>
                    <a:pt x="42" y="77"/>
                    <a:pt x="49" y="74"/>
                    <a:pt x="56" y="72"/>
                  </a:cubicBezTo>
                  <a:cubicBezTo>
                    <a:pt x="62" y="69"/>
                    <a:pt x="69" y="67"/>
                    <a:pt x="75" y="64"/>
                  </a:cubicBezTo>
                  <a:cubicBezTo>
                    <a:pt x="72" y="66"/>
                    <a:pt x="70" y="67"/>
                    <a:pt x="67" y="68"/>
                  </a:cubicBezTo>
                  <a:cubicBezTo>
                    <a:pt x="63" y="70"/>
                    <a:pt x="59" y="71"/>
                    <a:pt x="54" y="73"/>
                  </a:cubicBezTo>
                  <a:cubicBezTo>
                    <a:pt x="48" y="75"/>
                    <a:pt x="42" y="78"/>
                    <a:pt x="36" y="81"/>
                  </a:cubicBezTo>
                  <a:cubicBezTo>
                    <a:pt x="32" y="84"/>
                    <a:pt x="26" y="86"/>
                    <a:pt x="23" y="90"/>
                  </a:cubicBezTo>
                  <a:moveTo>
                    <a:pt x="26" y="92"/>
                  </a:moveTo>
                  <a:cubicBezTo>
                    <a:pt x="27" y="92"/>
                    <a:pt x="28" y="90"/>
                    <a:pt x="29" y="90"/>
                  </a:cubicBezTo>
                  <a:cubicBezTo>
                    <a:pt x="33" y="86"/>
                    <a:pt x="39" y="85"/>
                    <a:pt x="44" y="82"/>
                  </a:cubicBezTo>
                  <a:cubicBezTo>
                    <a:pt x="45" y="81"/>
                    <a:pt x="47" y="80"/>
                    <a:pt x="49" y="79"/>
                  </a:cubicBezTo>
                  <a:cubicBezTo>
                    <a:pt x="53" y="78"/>
                    <a:pt x="57" y="76"/>
                    <a:pt x="61" y="74"/>
                  </a:cubicBezTo>
                  <a:cubicBezTo>
                    <a:pt x="62" y="74"/>
                    <a:pt x="62" y="74"/>
                    <a:pt x="62" y="74"/>
                  </a:cubicBezTo>
                  <a:cubicBezTo>
                    <a:pt x="69" y="72"/>
                    <a:pt x="75" y="69"/>
                    <a:pt x="82" y="66"/>
                  </a:cubicBezTo>
                  <a:cubicBezTo>
                    <a:pt x="84" y="65"/>
                    <a:pt x="86" y="64"/>
                    <a:pt x="88" y="64"/>
                  </a:cubicBezTo>
                  <a:cubicBezTo>
                    <a:pt x="90" y="63"/>
                    <a:pt x="91" y="62"/>
                    <a:pt x="93" y="61"/>
                  </a:cubicBezTo>
                  <a:cubicBezTo>
                    <a:pt x="92" y="63"/>
                    <a:pt x="92" y="64"/>
                    <a:pt x="92" y="65"/>
                  </a:cubicBezTo>
                  <a:cubicBezTo>
                    <a:pt x="84" y="68"/>
                    <a:pt x="76" y="71"/>
                    <a:pt x="68" y="75"/>
                  </a:cubicBezTo>
                  <a:cubicBezTo>
                    <a:pt x="63" y="77"/>
                    <a:pt x="58" y="79"/>
                    <a:pt x="52" y="81"/>
                  </a:cubicBezTo>
                  <a:cubicBezTo>
                    <a:pt x="48" y="82"/>
                    <a:pt x="43" y="85"/>
                    <a:pt x="38" y="87"/>
                  </a:cubicBezTo>
                  <a:cubicBezTo>
                    <a:pt x="36" y="88"/>
                    <a:pt x="33" y="89"/>
                    <a:pt x="31" y="90"/>
                  </a:cubicBezTo>
                  <a:cubicBezTo>
                    <a:pt x="29" y="91"/>
                    <a:pt x="28" y="92"/>
                    <a:pt x="26" y="92"/>
                  </a:cubicBezTo>
                  <a:moveTo>
                    <a:pt x="88" y="63"/>
                  </a:moveTo>
                  <a:cubicBezTo>
                    <a:pt x="89" y="63"/>
                    <a:pt x="89" y="62"/>
                    <a:pt x="90" y="62"/>
                  </a:cubicBezTo>
                  <a:cubicBezTo>
                    <a:pt x="91" y="61"/>
                    <a:pt x="92" y="61"/>
                    <a:pt x="92" y="61"/>
                  </a:cubicBezTo>
                  <a:cubicBezTo>
                    <a:pt x="92" y="61"/>
                    <a:pt x="90" y="62"/>
                    <a:pt x="89" y="63"/>
                  </a:cubicBezTo>
                  <a:cubicBezTo>
                    <a:pt x="88" y="63"/>
                    <a:pt x="88" y="63"/>
                    <a:pt x="88" y="63"/>
                  </a:cubicBezTo>
                  <a:moveTo>
                    <a:pt x="11" y="76"/>
                  </a:moveTo>
                  <a:cubicBezTo>
                    <a:pt x="10" y="75"/>
                    <a:pt x="10" y="74"/>
                    <a:pt x="10" y="73"/>
                  </a:cubicBezTo>
                  <a:cubicBezTo>
                    <a:pt x="12" y="73"/>
                    <a:pt x="14" y="72"/>
                    <a:pt x="16" y="71"/>
                  </a:cubicBezTo>
                  <a:cubicBezTo>
                    <a:pt x="19" y="70"/>
                    <a:pt x="22" y="69"/>
                    <a:pt x="25" y="67"/>
                  </a:cubicBezTo>
                  <a:cubicBezTo>
                    <a:pt x="33" y="64"/>
                    <a:pt x="41" y="61"/>
                    <a:pt x="49" y="58"/>
                  </a:cubicBezTo>
                  <a:cubicBezTo>
                    <a:pt x="51" y="58"/>
                    <a:pt x="52" y="58"/>
                    <a:pt x="53" y="57"/>
                  </a:cubicBezTo>
                  <a:cubicBezTo>
                    <a:pt x="52" y="57"/>
                    <a:pt x="51" y="58"/>
                    <a:pt x="51" y="58"/>
                  </a:cubicBezTo>
                  <a:cubicBezTo>
                    <a:pt x="44" y="61"/>
                    <a:pt x="37" y="63"/>
                    <a:pt x="30" y="66"/>
                  </a:cubicBezTo>
                  <a:cubicBezTo>
                    <a:pt x="24" y="69"/>
                    <a:pt x="17" y="72"/>
                    <a:pt x="11" y="76"/>
                  </a:cubicBezTo>
                  <a:moveTo>
                    <a:pt x="24" y="89"/>
                  </a:moveTo>
                  <a:cubicBezTo>
                    <a:pt x="23" y="89"/>
                    <a:pt x="25" y="88"/>
                    <a:pt x="25" y="88"/>
                  </a:cubicBezTo>
                  <a:cubicBezTo>
                    <a:pt x="27" y="87"/>
                    <a:pt x="29" y="86"/>
                    <a:pt x="31" y="85"/>
                  </a:cubicBezTo>
                  <a:cubicBezTo>
                    <a:pt x="36" y="82"/>
                    <a:pt x="40" y="79"/>
                    <a:pt x="46" y="77"/>
                  </a:cubicBezTo>
                  <a:cubicBezTo>
                    <a:pt x="51" y="75"/>
                    <a:pt x="57" y="73"/>
                    <a:pt x="63" y="71"/>
                  </a:cubicBezTo>
                  <a:cubicBezTo>
                    <a:pt x="68" y="69"/>
                    <a:pt x="72" y="66"/>
                    <a:pt x="77" y="64"/>
                  </a:cubicBezTo>
                  <a:cubicBezTo>
                    <a:pt x="79" y="64"/>
                    <a:pt x="81" y="63"/>
                    <a:pt x="82" y="62"/>
                  </a:cubicBezTo>
                  <a:cubicBezTo>
                    <a:pt x="86" y="60"/>
                    <a:pt x="89" y="59"/>
                    <a:pt x="93" y="57"/>
                  </a:cubicBezTo>
                  <a:cubicBezTo>
                    <a:pt x="93" y="57"/>
                    <a:pt x="93" y="57"/>
                    <a:pt x="93" y="57"/>
                  </a:cubicBezTo>
                  <a:cubicBezTo>
                    <a:pt x="93" y="58"/>
                    <a:pt x="93" y="59"/>
                    <a:pt x="93" y="60"/>
                  </a:cubicBezTo>
                  <a:cubicBezTo>
                    <a:pt x="90" y="61"/>
                    <a:pt x="89" y="62"/>
                    <a:pt x="87" y="63"/>
                  </a:cubicBezTo>
                  <a:cubicBezTo>
                    <a:pt x="85" y="64"/>
                    <a:pt x="84" y="64"/>
                    <a:pt x="83" y="65"/>
                  </a:cubicBezTo>
                  <a:cubicBezTo>
                    <a:pt x="81" y="66"/>
                    <a:pt x="80" y="66"/>
                    <a:pt x="79" y="67"/>
                  </a:cubicBezTo>
                  <a:cubicBezTo>
                    <a:pt x="73" y="69"/>
                    <a:pt x="67" y="71"/>
                    <a:pt x="61" y="74"/>
                  </a:cubicBezTo>
                  <a:cubicBezTo>
                    <a:pt x="60" y="74"/>
                    <a:pt x="59" y="74"/>
                    <a:pt x="58" y="75"/>
                  </a:cubicBezTo>
                  <a:cubicBezTo>
                    <a:pt x="55" y="76"/>
                    <a:pt x="52" y="77"/>
                    <a:pt x="49" y="78"/>
                  </a:cubicBezTo>
                  <a:cubicBezTo>
                    <a:pt x="49" y="79"/>
                    <a:pt x="48" y="79"/>
                    <a:pt x="48" y="79"/>
                  </a:cubicBezTo>
                  <a:cubicBezTo>
                    <a:pt x="42" y="82"/>
                    <a:pt x="35" y="84"/>
                    <a:pt x="29" y="87"/>
                  </a:cubicBezTo>
                  <a:cubicBezTo>
                    <a:pt x="28" y="88"/>
                    <a:pt x="26" y="88"/>
                    <a:pt x="25" y="89"/>
                  </a:cubicBezTo>
                  <a:cubicBezTo>
                    <a:pt x="24" y="89"/>
                    <a:pt x="24" y="89"/>
                    <a:pt x="24" y="89"/>
                  </a:cubicBezTo>
                  <a:moveTo>
                    <a:pt x="73" y="60"/>
                  </a:moveTo>
                  <a:cubicBezTo>
                    <a:pt x="77" y="59"/>
                    <a:pt x="81" y="57"/>
                    <a:pt x="84" y="56"/>
                  </a:cubicBezTo>
                  <a:cubicBezTo>
                    <a:pt x="84" y="56"/>
                    <a:pt x="84" y="56"/>
                    <a:pt x="84" y="56"/>
                  </a:cubicBezTo>
                  <a:cubicBezTo>
                    <a:pt x="80" y="57"/>
                    <a:pt x="77" y="59"/>
                    <a:pt x="73" y="60"/>
                  </a:cubicBezTo>
                  <a:moveTo>
                    <a:pt x="8" y="70"/>
                  </a:moveTo>
                  <a:cubicBezTo>
                    <a:pt x="11" y="70"/>
                    <a:pt x="14" y="68"/>
                    <a:pt x="17" y="67"/>
                  </a:cubicBezTo>
                  <a:cubicBezTo>
                    <a:pt x="20" y="65"/>
                    <a:pt x="24" y="63"/>
                    <a:pt x="28" y="62"/>
                  </a:cubicBezTo>
                  <a:cubicBezTo>
                    <a:pt x="36" y="59"/>
                    <a:pt x="43" y="56"/>
                    <a:pt x="50" y="53"/>
                  </a:cubicBezTo>
                  <a:cubicBezTo>
                    <a:pt x="51" y="53"/>
                    <a:pt x="52" y="52"/>
                    <a:pt x="53" y="52"/>
                  </a:cubicBezTo>
                  <a:cubicBezTo>
                    <a:pt x="51" y="53"/>
                    <a:pt x="49" y="54"/>
                    <a:pt x="47" y="55"/>
                  </a:cubicBezTo>
                  <a:cubicBezTo>
                    <a:pt x="40" y="58"/>
                    <a:pt x="33" y="60"/>
                    <a:pt x="26" y="63"/>
                  </a:cubicBezTo>
                  <a:cubicBezTo>
                    <a:pt x="23" y="65"/>
                    <a:pt x="20" y="66"/>
                    <a:pt x="17" y="68"/>
                  </a:cubicBezTo>
                  <a:cubicBezTo>
                    <a:pt x="15" y="70"/>
                    <a:pt x="12" y="71"/>
                    <a:pt x="9" y="73"/>
                  </a:cubicBezTo>
                  <a:cubicBezTo>
                    <a:pt x="9" y="72"/>
                    <a:pt x="8" y="71"/>
                    <a:pt x="8" y="70"/>
                  </a:cubicBezTo>
                  <a:cubicBezTo>
                    <a:pt x="8" y="70"/>
                    <a:pt x="8" y="70"/>
                    <a:pt x="8" y="70"/>
                  </a:cubicBezTo>
                  <a:moveTo>
                    <a:pt x="20" y="87"/>
                  </a:moveTo>
                  <a:cubicBezTo>
                    <a:pt x="20" y="87"/>
                    <a:pt x="20" y="86"/>
                    <a:pt x="21" y="86"/>
                  </a:cubicBezTo>
                  <a:cubicBezTo>
                    <a:pt x="22" y="85"/>
                    <a:pt x="24" y="84"/>
                    <a:pt x="25" y="84"/>
                  </a:cubicBezTo>
                  <a:cubicBezTo>
                    <a:pt x="35" y="78"/>
                    <a:pt x="45" y="73"/>
                    <a:pt x="56" y="68"/>
                  </a:cubicBezTo>
                  <a:cubicBezTo>
                    <a:pt x="58" y="67"/>
                    <a:pt x="60" y="67"/>
                    <a:pt x="62" y="66"/>
                  </a:cubicBezTo>
                  <a:cubicBezTo>
                    <a:pt x="66" y="64"/>
                    <a:pt x="70" y="62"/>
                    <a:pt x="74" y="60"/>
                  </a:cubicBezTo>
                  <a:cubicBezTo>
                    <a:pt x="81" y="58"/>
                    <a:pt x="87" y="56"/>
                    <a:pt x="93" y="52"/>
                  </a:cubicBezTo>
                  <a:cubicBezTo>
                    <a:pt x="93" y="53"/>
                    <a:pt x="93" y="55"/>
                    <a:pt x="93" y="56"/>
                  </a:cubicBezTo>
                  <a:cubicBezTo>
                    <a:pt x="93" y="56"/>
                    <a:pt x="93" y="56"/>
                    <a:pt x="93" y="56"/>
                  </a:cubicBezTo>
                  <a:cubicBezTo>
                    <a:pt x="90" y="57"/>
                    <a:pt x="88" y="58"/>
                    <a:pt x="85" y="60"/>
                  </a:cubicBezTo>
                  <a:cubicBezTo>
                    <a:pt x="85" y="60"/>
                    <a:pt x="84" y="60"/>
                    <a:pt x="83" y="61"/>
                  </a:cubicBezTo>
                  <a:cubicBezTo>
                    <a:pt x="81" y="62"/>
                    <a:pt x="79" y="62"/>
                    <a:pt x="77" y="63"/>
                  </a:cubicBezTo>
                  <a:cubicBezTo>
                    <a:pt x="66" y="67"/>
                    <a:pt x="55" y="72"/>
                    <a:pt x="44" y="76"/>
                  </a:cubicBezTo>
                  <a:cubicBezTo>
                    <a:pt x="39" y="78"/>
                    <a:pt x="35" y="80"/>
                    <a:pt x="30" y="82"/>
                  </a:cubicBezTo>
                  <a:cubicBezTo>
                    <a:pt x="28" y="83"/>
                    <a:pt x="25" y="84"/>
                    <a:pt x="23" y="85"/>
                  </a:cubicBezTo>
                  <a:cubicBezTo>
                    <a:pt x="23" y="85"/>
                    <a:pt x="20" y="87"/>
                    <a:pt x="20" y="87"/>
                  </a:cubicBezTo>
                  <a:moveTo>
                    <a:pt x="67" y="59"/>
                  </a:moveTo>
                  <a:cubicBezTo>
                    <a:pt x="70" y="58"/>
                    <a:pt x="72" y="57"/>
                    <a:pt x="74" y="56"/>
                  </a:cubicBezTo>
                  <a:cubicBezTo>
                    <a:pt x="77" y="54"/>
                    <a:pt x="80" y="53"/>
                    <a:pt x="83" y="52"/>
                  </a:cubicBezTo>
                  <a:cubicBezTo>
                    <a:pt x="85" y="51"/>
                    <a:pt x="86" y="51"/>
                    <a:pt x="87" y="50"/>
                  </a:cubicBezTo>
                  <a:cubicBezTo>
                    <a:pt x="88" y="50"/>
                    <a:pt x="88" y="50"/>
                    <a:pt x="88" y="50"/>
                  </a:cubicBezTo>
                  <a:cubicBezTo>
                    <a:pt x="81" y="53"/>
                    <a:pt x="74" y="56"/>
                    <a:pt x="67" y="59"/>
                  </a:cubicBezTo>
                  <a:moveTo>
                    <a:pt x="17" y="84"/>
                  </a:moveTo>
                  <a:cubicBezTo>
                    <a:pt x="18" y="83"/>
                    <a:pt x="19" y="82"/>
                    <a:pt x="21" y="81"/>
                  </a:cubicBezTo>
                  <a:cubicBezTo>
                    <a:pt x="23" y="80"/>
                    <a:pt x="25" y="79"/>
                    <a:pt x="28" y="78"/>
                  </a:cubicBezTo>
                  <a:cubicBezTo>
                    <a:pt x="38" y="73"/>
                    <a:pt x="47" y="68"/>
                    <a:pt x="57" y="63"/>
                  </a:cubicBezTo>
                  <a:cubicBezTo>
                    <a:pt x="69" y="59"/>
                    <a:pt x="80" y="55"/>
                    <a:pt x="91" y="49"/>
                  </a:cubicBezTo>
                  <a:cubicBezTo>
                    <a:pt x="91" y="49"/>
                    <a:pt x="91" y="49"/>
                    <a:pt x="91" y="49"/>
                  </a:cubicBezTo>
                  <a:cubicBezTo>
                    <a:pt x="92" y="49"/>
                    <a:pt x="92" y="49"/>
                    <a:pt x="93" y="49"/>
                  </a:cubicBezTo>
                  <a:cubicBezTo>
                    <a:pt x="93" y="50"/>
                    <a:pt x="93" y="50"/>
                    <a:pt x="93" y="51"/>
                  </a:cubicBezTo>
                  <a:cubicBezTo>
                    <a:pt x="93" y="51"/>
                    <a:pt x="93" y="51"/>
                    <a:pt x="93" y="51"/>
                  </a:cubicBezTo>
                  <a:cubicBezTo>
                    <a:pt x="87" y="54"/>
                    <a:pt x="81" y="56"/>
                    <a:pt x="75" y="59"/>
                  </a:cubicBezTo>
                  <a:cubicBezTo>
                    <a:pt x="69" y="61"/>
                    <a:pt x="64" y="64"/>
                    <a:pt x="59" y="66"/>
                  </a:cubicBezTo>
                  <a:cubicBezTo>
                    <a:pt x="51" y="69"/>
                    <a:pt x="43" y="72"/>
                    <a:pt x="35" y="76"/>
                  </a:cubicBezTo>
                  <a:cubicBezTo>
                    <a:pt x="30" y="78"/>
                    <a:pt x="25" y="80"/>
                    <a:pt x="20" y="82"/>
                  </a:cubicBezTo>
                  <a:cubicBezTo>
                    <a:pt x="19" y="83"/>
                    <a:pt x="18" y="83"/>
                    <a:pt x="17" y="84"/>
                  </a:cubicBezTo>
                  <a:moveTo>
                    <a:pt x="7" y="67"/>
                  </a:moveTo>
                  <a:cubicBezTo>
                    <a:pt x="7" y="66"/>
                    <a:pt x="6" y="65"/>
                    <a:pt x="6" y="64"/>
                  </a:cubicBezTo>
                  <a:cubicBezTo>
                    <a:pt x="15" y="59"/>
                    <a:pt x="25" y="57"/>
                    <a:pt x="34" y="53"/>
                  </a:cubicBezTo>
                  <a:cubicBezTo>
                    <a:pt x="38" y="51"/>
                    <a:pt x="42" y="49"/>
                    <a:pt x="47" y="48"/>
                  </a:cubicBezTo>
                  <a:cubicBezTo>
                    <a:pt x="36" y="53"/>
                    <a:pt x="26" y="58"/>
                    <a:pt x="16" y="63"/>
                  </a:cubicBezTo>
                  <a:cubicBezTo>
                    <a:pt x="15" y="63"/>
                    <a:pt x="14" y="63"/>
                    <a:pt x="14" y="64"/>
                  </a:cubicBezTo>
                  <a:cubicBezTo>
                    <a:pt x="11" y="65"/>
                    <a:pt x="9" y="66"/>
                    <a:pt x="7" y="67"/>
                  </a:cubicBezTo>
                  <a:moveTo>
                    <a:pt x="14" y="80"/>
                  </a:moveTo>
                  <a:cubicBezTo>
                    <a:pt x="13" y="79"/>
                    <a:pt x="12" y="78"/>
                    <a:pt x="11" y="77"/>
                  </a:cubicBezTo>
                  <a:cubicBezTo>
                    <a:pt x="17" y="76"/>
                    <a:pt x="24" y="72"/>
                    <a:pt x="29" y="70"/>
                  </a:cubicBezTo>
                  <a:cubicBezTo>
                    <a:pt x="36" y="67"/>
                    <a:pt x="43" y="64"/>
                    <a:pt x="50" y="61"/>
                  </a:cubicBezTo>
                  <a:cubicBezTo>
                    <a:pt x="57" y="58"/>
                    <a:pt x="65" y="55"/>
                    <a:pt x="73" y="52"/>
                  </a:cubicBezTo>
                  <a:cubicBezTo>
                    <a:pt x="76" y="50"/>
                    <a:pt x="81" y="49"/>
                    <a:pt x="85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0" y="49"/>
                    <a:pt x="76" y="51"/>
                    <a:pt x="73" y="53"/>
                  </a:cubicBezTo>
                  <a:cubicBezTo>
                    <a:pt x="66" y="55"/>
                    <a:pt x="59" y="58"/>
                    <a:pt x="53" y="60"/>
                  </a:cubicBezTo>
                  <a:cubicBezTo>
                    <a:pt x="46" y="63"/>
                    <a:pt x="39" y="66"/>
                    <a:pt x="32" y="70"/>
                  </a:cubicBezTo>
                  <a:cubicBezTo>
                    <a:pt x="29" y="71"/>
                    <a:pt x="26" y="73"/>
                    <a:pt x="23" y="75"/>
                  </a:cubicBezTo>
                  <a:cubicBezTo>
                    <a:pt x="20" y="77"/>
                    <a:pt x="17" y="78"/>
                    <a:pt x="14" y="80"/>
                  </a:cubicBezTo>
                  <a:moveTo>
                    <a:pt x="14" y="80"/>
                  </a:moveTo>
                  <a:cubicBezTo>
                    <a:pt x="15" y="80"/>
                    <a:pt x="16" y="79"/>
                    <a:pt x="18" y="78"/>
                  </a:cubicBezTo>
                  <a:cubicBezTo>
                    <a:pt x="23" y="76"/>
                    <a:pt x="28" y="73"/>
                    <a:pt x="33" y="70"/>
                  </a:cubicBezTo>
                  <a:cubicBezTo>
                    <a:pt x="43" y="65"/>
                    <a:pt x="55" y="60"/>
                    <a:pt x="66" y="56"/>
                  </a:cubicBezTo>
                  <a:cubicBezTo>
                    <a:pt x="71" y="54"/>
                    <a:pt x="76" y="52"/>
                    <a:pt x="81" y="50"/>
                  </a:cubicBezTo>
                  <a:cubicBezTo>
                    <a:pt x="83" y="49"/>
                    <a:pt x="86" y="48"/>
                    <a:pt x="88" y="47"/>
                  </a:cubicBezTo>
                  <a:cubicBezTo>
                    <a:pt x="89" y="46"/>
                    <a:pt x="89" y="46"/>
                    <a:pt x="89" y="46"/>
                  </a:cubicBezTo>
                  <a:cubicBezTo>
                    <a:pt x="90" y="46"/>
                    <a:pt x="91" y="45"/>
                    <a:pt x="92" y="45"/>
                  </a:cubicBezTo>
                  <a:cubicBezTo>
                    <a:pt x="92" y="45"/>
                    <a:pt x="92" y="45"/>
                    <a:pt x="92" y="45"/>
                  </a:cubicBezTo>
                  <a:cubicBezTo>
                    <a:pt x="92" y="46"/>
                    <a:pt x="92" y="47"/>
                    <a:pt x="93" y="48"/>
                  </a:cubicBezTo>
                  <a:cubicBezTo>
                    <a:pt x="80" y="52"/>
                    <a:pt x="69" y="57"/>
                    <a:pt x="57" y="63"/>
                  </a:cubicBezTo>
                  <a:cubicBezTo>
                    <a:pt x="57" y="63"/>
                    <a:pt x="57" y="63"/>
                    <a:pt x="57" y="63"/>
                  </a:cubicBezTo>
                  <a:cubicBezTo>
                    <a:pt x="46" y="67"/>
                    <a:pt x="36" y="71"/>
                    <a:pt x="25" y="76"/>
                  </a:cubicBezTo>
                  <a:cubicBezTo>
                    <a:pt x="23" y="77"/>
                    <a:pt x="20" y="78"/>
                    <a:pt x="17" y="79"/>
                  </a:cubicBezTo>
                  <a:cubicBezTo>
                    <a:pt x="16" y="79"/>
                    <a:pt x="15" y="80"/>
                    <a:pt x="14" y="80"/>
                  </a:cubicBezTo>
                  <a:moveTo>
                    <a:pt x="11" y="76"/>
                  </a:moveTo>
                  <a:cubicBezTo>
                    <a:pt x="12" y="75"/>
                    <a:pt x="13" y="75"/>
                    <a:pt x="14" y="74"/>
                  </a:cubicBezTo>
                  <a:cubicBezTo>
                    <a:pt x="20" y="71"/>
                    <a:pt x="25" y="69"/>
                    <a:pt x="31" y="67"/>
                  </a:cubicBezTo>
                  <a:cubicBezTo>
                    <a:pt x="42" y="62"/>
                    <a:pt x="54" y="57"/>
                    <a:pt x="66" y="53"/>
                  </a:cubicBezTo>
                  <a:cubicBezTo>
                    <a:pt x="71" y="51"/>
                    <a:pt x="76" y="49"/>
                    <a:pt x="81" y="47"/>
                  </a:cubicBezTo>
                  <a:cubicBezTo>
                    <a:pt x="83" y="47"/>
                    <a:pt x="85" y="46"/>
                    <a:pt x="87" y="45"/>
                  </a:cubicBezTo>
                  <a:cubicBezTo>
                    <a:pt x="88" y="45"/>
                    <a:pt x="89" y="44"/>
                    <a:pt x="90" y="44"/>
                  </a:cubicBezTo>
                  <a:cubicBezTo>
                    <a:pt x="90" y="43"/>
                    <a:pt x="91" y="43"/>
                    <a:pt x="92" y="43"/>
                  </a:cubicBezTo>
                  <a:cubicBezTo>
                    <a:pt x="92" y="43"/>
                    <a:pt x="92" y="44"/>
                    <a:pt x="92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1" y="44"/>
                    <a:pt x="90" y="45"/>
                    <a:pt x="88" y="46"/>
                  </a:cubicBezTo>
                  <a:cubicBezTo>
                    <a:pt x="87" y="46"/>
                    <a:pt x="86" y="46"/>
                    <a:pt x="85" y="47"/>
                  </a:cubicBezTo>
                  <a:cubicBezTo>
                    <a:pt x="75" y="50"/>
                    <a:pt x="64" y="54"/>
                    <a:pt x="54" y="59"/>
                  </a:cubicBezTo>
                  <a:cubicBezTo>
                    <a:pt x="44" y="63"/>
                    <a:pt x="33" y="67"/>
                    <a:pt x="23" y="72"/>
                  </a:cubicBezTo>
                  <a:cubicBezTo>
                    <a:pt x="20" y="73"/>
                    <a:pt x="17" y="74"/>
                    <a:pt x="14" y="75"/>
                  </a:cubicBezTo>
                  <a:cubicBezTo>
                    <a:pt x="14" y="76"/>
                    <a:pt x="12" y="76"/>
                    <a:pt x="11" y="76"/>
                  </a:cubicBezTo>
                  <a:moveTo>
                    <a:pt x="5" y="61"/>
                  </a:moveTo>
                  <a:cubicBezTo>
                    <a:pt x="5" y="60"/>
                    <a:pt x="5" y="60"/>
                    <a:pt x="5" y="59"/>
                  </a:cubicBezTo>
                  <a:cubicBezTo>
                    <a:pt x="7" y="58"/>
                    <a:pt x="9" y="57"/>
                    <a:pt x="11" y="56"/>
                  </a:cubicBezTo>
                  <a:cubicBezTo>
                    <a:pt x="14" y="54"/>
                    <a:pt x="17" y="53"/>
                    <a:pt x="20" y="51"/>
                  </a:cubicBezTo>
                  <a:cubicBezTo>
                    <a:pt x="28" y="48"/>
                    <a:pt x="35" y="45"/>
                    <a:pt x="43" y="42"/>
                  </a:cubicBezTo>
                  <a:cubicBezTo>
                    <a:pt x="44" y="42"/>
                    <a:pt x="45" y="42"/>
                    <a:pt x="46" y="41"/>
                  </a:cubicBezTo>
                  <a:cubicBezTo>
                    <a:pt x="45" y="42"/>
                    <a:pt x="44" y="42"/>
                    <a:pt x="43" y="43"/>
                  </a:cubicBezTo>
                  <a:cubicBezTo>
                    <a:pt x="36" y="46"/>
                    <a:pt x="29" y="49"/>
                    <a:pt x="22" y="53"/>
                  </a:cubicBezTo>
                  <a:cubicBezTo>
                    <a:pt x="16" y="55"/>
                    <a:pt x="10" y="58"/>
                    <a:pt x="5" y="61"/>
                  </a:cubicBezTo>
                  <a:moveTo>
                    <a:pt x="8" y="70"/>
                  </a:moveTo>
                  <a:cubicBezTo>
                    <a:pt x="8" y="69"/>
                    <a:pt x="7" y="69"/>
                    <a:pt x="7" y="68"/>
                  </a:cubicBezTo>
                  <a:cubicBezTo>
                    <a:pt x="10" y="67"/>
                    <a:pt x="12" y="65"/>
                    <a:pt x="14" y="64"/>
                  </a:cubicBezTo>
                  <a:cubicBezTo>
                    <a:pt x="19" y="62"/>
                    <a:pt x="23" y="61"/>
                    <a:pt x="28" y="59"/>
                  </a:cubicBezTo>
                  <a:cubicBezTo>
                    <a:pt x="39" y="55"/>
                    <a:pt x="50" y="50"/>
                    <a:pt x="61" y="45"/>
                  </a:cubicBezTo>
                  <a:cubicBezTo>
                    <a:pt x="66" y="44"/>
                    <a:pt x="70" y="42"/>
                    <a:pt x="75" y="41"/>
                  </a:cubicBezTo>
                  <a:cubicBezTo>
                    <a:pt x="73" y="41"/>
                    <a:pt x="72" y="42"/>
                    <a:pt x="71" y="42"/>
                  </a:cubicBezTo>
                  <a:cubicBezTo>
                    <a:pt x="63" y="46"/>
                    <a:pt x="55" y="49"/>
                    <a:pt x="48" y="52"/>
                  </a:cubicBezTo>
                  <a:cubicBezTo>
                    <a:pt x="41" y="55"/>
                    <a:pt x="35" y="57"/>
                    <a:pt x="28" y="61"/>
                  </a:cubicBezTo>
                  <a:cubicBezTo>
                    <a:pt x="25" y="62"/>
                    <a:pt x="22" y="63"/>
                    <a:pt x="19" y="64"/>
                  </a:cubicBezTo>
                  <a:cubicBezTo>
                    <a:pt x="15" y="66"/>
                    <a:pt x="12" y="68"/>
                    <a:pt x="8" y="70"/>
                  </a:cubicBezTo>
                  <a:cubicBezTo>
                    <a:pt x="8" y="70"/>
                    <a:pt x="8" y="70"/>
                    <a:pt x="8" y="70"/>
                  </a:cubicBezTo>
                  <a:moveTo>
                    <a:pt x="5" y="58"/>
                  </a:moveTo>
                  <a:cubicBezTo>
                    <a:pt x="5" y="57"/>
                    <a:pt x="5" y="56"/>
                    <a:pt x="5" y="56"/>
                  </a:cubicBezTo>
                  <a:cubicBezTo>
                    <a:pt x="10" y="54"/>
                    <a:pt x="15" y="51"/>
                    <a:pt x="19" y="49"/>
                  </a:cubicBezTo>
                  <a:cubicBezTo>
                    <a:pt x="26" y="45"/>
                    <a:pt x="34" y="43"/>
                    <a:pt x="41" y="40"/>
                  </a:cubicBezTo>
                  <a:cubicBezTo>
                    <a:pt x="42" y="40"/>
                    <a:pt x="42" y="40"/>
                    <a:pt x="42" y="40"/>
                  </a:cubicBezTo>
                  <a:cubicBezTo>
                    <a:pt x="35" y="42"/>
                    <a:pt x="29" y="46"/>
                    <a:pt x="23" y="49"/>
                  </a:cubicBezTo>
                  <a:cubicBezTo>
                    <a:pt x="17" y="51"/>
                    <a:pt x="11" y="54"/>
                    <a:pt x="5" y="58"/>
                  </a:cubicBezTo>
                  <a:moveTo>
                    <a:pt x="11" y="72"/>
                  </a:moveTo>
                  <a:cubicBezTo>
                    <a:pt x="11" y="72"/>
                    <a:pt x="11" y="72"/>
                    <a:pt x="12" y="71"/>
                  </a:cubicBezTo>
                  <a:cubicBezTo>
                    <a:pt x="13" y="71"/>
                    <a:pt x="14" y="70"/>
                    <a:pt x="15" y="70"/>
                  </a:cubicBezTo>
                  <a:cubicBezTo>
                    <a:pt x="21" y="67"/>
                    <a:pt x="25" y="64"/>
                    <a:pt x="31" y="62"/>
                  </a:cubicBezTo>
                  <a:cubicBezTo>
                    <a:pt x="41" y="58"/>
                    <a:pt x="51" y="53"/>
                    <a:pt x="61" y="49"/>
                  </a:cubicBezTo>
                  <a:cubicBezTo>
                    <a:pt x="71" y="46"/>
                    <a:pt x="80" y="44"/>
                    <a:pt x="88" y="39"/>
                  </a:cubicBezTo>
                  <a:cubicBezTo>
                    <a:pt x="89" y="39"/>
                    <a:pt x="89" y="39"/>
                    <a:pt x="89" y="39"/>
                  </a:cubicBezTo>
                  <a:cubicBezTo>
                    <a:pt x="90" y="38"/>
                    <a:pt x="90" y="38"/>
                    <a:pt x="90" y="38"/>
                  </a:cubicBezTo>
                  <a:cubicBezTo>
                    <a:pt x="91" y="40"/>
                    <a:pt x="91" y="41"/>
                    <a:pt x="92" y="42"/>
                  </a:cubicBezTo>
                  <a:cubicBezTo>
                    <a:pt x="91" y="43"/>
                    <a:pt x="91" y="43"/>
                    <a:pt x="91" y="43"/>
                  </a:cubicBezTo>
                  <a:cubicBezTo>
                    <a:pt x="91" y="43"/>
                    <a:pt x="91" y="43"/>
                    <a:pt x="91" y="43"/>
                  </a:cubicBezTo>
                  <a:cubicBezTo>
                    <a:pt x="91" y="43"/>
                    <a:pt x="90" y="43"/>
                    <a:pt x="90" y="43"/>
                  </a:cubicBezTo>
                  <a:cubicBezTo>
                    <a:pt x="89" y="43"/>
                    <a:pt x="89" y="43"/>
                    <a:pt x="89" y="43"/>
                  </a:cubicBezTo>
                  <a:cubicBezTo>
                    <a:pt x="88" y="44"/>
                    <a:pt x="87" y="44"/>
                    <a:pt x="86" y="45"/>
                  </a:cubicBezTo>
                  <a:cubicBezTo>
                    <a:pt x="83" y="46"/>
                    <a:pt x="80" y="47"/>
                    <a:pt x="77" y="48"/>
                  </a:cubicBezTo>
                  <a:cubicBezTo>
                    <a:pt x="76" y="49"/>
                    <a:pt x="75" y="49"/>
                    <a:pt x="74" y="49"/>
                  </a:cubicBezTo>
                  <a:cubicBezTo>
                    <a:pt x="73" y="49"/>
                    <a:pt x="73" y="50"/>
                    <a:pt x="73" y="50"/>
                  </a:cubicBezTo>
                  <a:cubicBezTo>
                    <a:pt x="66" y="52"/>
                    <a:pt x="59" y="55"/>
                    <a:pt x="52" y="57"/>
                  </a:cubicBezTo>
                  <a:cubicBezTo>
                    <a:pt x="41" y="61"/>
                    <a:pt x="30" y="65"/>
                    <a:pt x="19" y="69"/>
                  </a:cubicBezTo>
                  <a:cubicBezTo>
                    <a:pt x="17" y="70"/>
                    <a:pt x="15" y="71"/>
                    <a:pt x="13" y="72"/>
                  </a:cubicBezTo>
                  <a:cubicBezTo>
                    <a:pt x="12" y="72"/>
                    <a:pt x="12" y="72"/>
                    <a:pt x="11" y="72"/>
                  </a:cubicBezTo>
                  <a:moveTo>
                    <a:pt x="85" y="36"/>
                  </a:moveTo>
                  <a:cubicBezTo>
                    <a:pt x="85" y="36"/>
                    <a:pt x="85" y="36"/>
                    <a:pt x="86" y="35"/>
                  </a:cubicBezTo>
                  <a:cubicBezTo>
                    <a:pt x="87" y="35"/>
                    <a:pt x="87" y="35"/>
                    <a:pt x="87" y="35"/>
                  </a:cubicBezTo>
                  <a:cubicBezTo>
                    <a:pt x="87" y="35"/>
                    <a:pt x="85" y="36"/>
                    <a:pt x="85" y="36"/>
                  </a:cubicBezTo>
                  <a:cubicBezTo>
                    <a:pt x="85" y="36"/>
                    <a:pt x="85" y="36"/>
                    <a:pt x="85" y="36"/>
                  </a:cubicBezTo>
                  <a:moveTo>
                    <a:pt x="9" y="69"/>
                  </a:moveTo>
                  <a:cubicBezTo>
                    <a:pt x="15" y="66"/>
                    <a:pt x="20" y="64"/>
                    <a:pt x="26" y="62"/>
                  </a:cubicBezTo>
                  <a:cubicBezTo>
                    <a:pt x="32" y="60"/>
                    <a:pt x="37" y="57"/>
                    <a:pt x="43" y="54"/>
                  </a:cubicBezTo>
                  <a:cubicBezTo>
                    <a:pt x="49" y="52"/>
                    <a:pt x="55" y="50"/>
                    <a:pt x="61" y="47"/>
                  </a:cubicBezTo>
                  <a:cubicBezTo>
                    <a:pt x="67" y="45"/>
                    <a:pt x="73" y="42"/>
                    <a:pt x="78" y="39"/>
                  </a:cubicBezTo>
                  <a:cubicBezTo>
                    <a:pt x="79" y="39"/>
                    <a:pt x="80" y="39"/>
                    <a:pt x="81" y="38"/>
                  </a:cubicBezTo>
                  <a:cubicBezTo>
                    <a:pt x="83" y="37"/>
                    <a:pt x="86" y="36"/>
                    <a:pt x="89" y="34"/>
                  </a:cubicBezTo>
                  <a:cubicBezTo>
                    <a:pt x="89" y="35"/>
                    <a:pt x="90" y="36"/>
                    <a:pt x="90" y="38"/>
                  </a:cubicBezTo>
                  <a:cubicBezTo>
                    <a:pt x="83" y="41"/>
                    <a:pt x="76" y="44"/>
                    <a:pt x="68" y="46"/>
                  </a:cubicBezTo>
                  <a:cubicBezTo>
                    <a:pt x="66" y="47"/>
                    <a:pt x="64" y="48"/>
                    <a:pt x="62" y="48"/>
                  </a:cubicBezTo>
                  <a:cubicBezTo>
                    <a:pt x="60" y="49"/>
                    <a:pt x="57" y="50"/>
                    <a:pt x="55" y="51"/>
                  </a:cubicBezTo>
                  <a:cubicBezTo>
                    <a:pt x="45" y="54"/>
                    <a:pt x="34" y="59"/>
                    <a:pt x="24" y="63"/>
                  </a:cubicBezTo>
                  <a:cubicBezTo>
                    <a:pt x="19" y="65"/>
                    <a:pt x="14" y="67"/>
                    <a:pt x="9" y="69"/>
                  </a:cubicBezTo>
                  <a:moveTo>
                    <a:pt x="68" y="39"/>
                  </a:moveTo>
                  <a:cubicBezTo>
                    <a:pt x="72" y="37"/>
                    <a:pt x="75" y="36"/>
                    <a:pt x="79" y="34"/>
                  </a:cubicBezTo>
                  <a:cubicBezTo>
                    <a:pt x="80" y="34"/>
                    <a:pt x="80" y="34"/>
                    <a:pt x="81" y="34"/>
                  </a:cubicBezTo>
                  <a:cubicBezTo>
                    <a:pt x="80" y="34"/>
                    <a:pt x="79" y="34"/>
                    <a:pt x="78" y="35"/>
                  </a:cubicBezTo>
                  <a:cubicBezTo>
                    <a:pt x="75" y="36"/>
                    <a:pt x="72" y="38"/>
                    <a:pt x="68" y="39"/>
                  </a:cubicBezTo>
                  <a:moveTo>
                    <a:pt x="5" y="55"/>
                  </a:moveTo>
                  <a:cubicBezTo>
                    <a:pt x="5" y="54"/>
                    <a:pt x="5" y="53"/>
                    <a:pt x="5" y="52"/>
                  </a:cubicBezTo>
                  <a:cubicBezTo>
                    <a:pt x="10" y="50"/>
                    <a:pt x="15" y="48"/>
                    <a:pt x="20" y="45"/>
                  </a:cubicBezTo>
                  <a:cubicBezTo>
                    <a:pt x="26" y="42"/>
                    <a:pt x="32" y="39"/>
                    <a:pt x="39" y="36"/>
                  </a:cubicBezTo>
                  <a:cubicBezTo>
                    <a:pt x="42" y="35"/>
                    <a:pt x="44" y="34"/>
                    <a:pt x="47" y="33"/>
                  </a:cubicBezTo>
                  <a:cubicBezTo>
                    <a:pt x="44" y="34"/>
                    <a:pt x="42" y="35"/>
                    <a:pt x="39" y="37"/>
                  </a:cubicBezTo>
                  <a:cubicBezTo>
                    <a:pt x="33" y="39"/>
                    <a:pt x="27" y="42"/>
                    <a:pt x="21" y="46"/>
                  </a:cubicBezTo>
                  <a:cubicBezTo>
                    <a:pt x="15" y="48"/>
                    <a:pt x="10" y="52"/>
                    <a:pt x="5" y="55"/>
                  </a:cubicBezTo>
                  <a:moveTo>
                    <a:pt x="19" y="62"/>
                  </a:moveTo>
                  <a:cubicBezTo>
                    <a:pt x="28" y="57"/>
                    <a:pt x="38" y="53"/>
                    <a:pt x="47" y="48"/>
                  </a:cubicBezTo>
                  <a:cubicBezTo>
                    <a:pt x="59" y="42"/>
                    <a:pt x="73" y="39"/>
                    <a:pt x="85" y="32"/>
                  </a:cubicBezTo>
                  <a:cubicBezTo>
                    <a:pt x="85" y="32"/>
                    <a:pt x="85" y="32"/>
                    <a:pt x="85" y="32"/>
                  </a:cubicBezTo>
                  <a:cubicBezTo>
                    <a:pt x="86" y="31"/>
                    <a:pt x="86" y="31"/>
                    <a:pt x="87" y="31"/>
                  </a:cubicBezTo>
                  <a:cubicBezTo>
                    <a:pt x="87" y="31"/>
                    <a:pt x="87" y="31"/>
                    <a:pt x="87" y="31"/>
                  </a:cubicBezTo>
                  <a:cubicBezTo>
                    <a:pt x="87" y="32"/>
                    <a:pt x="88" y="33"/>
                    <a:pt x="88" y="34"/>
                  </a:cubicBezTo>
                  <a:cubicBezTo>
                    <a:pt x="86" y="34"/>
                    <a:pt x="84" y="36"/>
                    <a:pt x="82" y="37"/>
                  </a:cubicBezTo>
                  <a:cubicBezTo>
                    <a:pt x="81" y="38"/>
                    <a:pt x="81" y="38"/>
                    <a:pt x="81" y="38"/>
                  </a:cubicBezTo>
                  <a:cubicBezTo>
                    <a:pt x="80" y="38"/>
                    <a:pt x="80" y="38"/>
                    <a:pt x="80" y="38"/>
                  </a:cubicBezTo>
                  <a:cubicBezTo>
                    <a:pt x="67" y="43"/>
                    <a:pt x="55" y="47"/>
                    <a:pt x="42" y="53"/>
                  </a:cubicBezTo>
                  <a:cubicBezTo>
                    <a:pt x="36" y="55"/>
                    <a:pt x="29" y="58"/>
                    <a:pt x="23" y="60"/>
                  </a:cubicBezTo>
                  <a:cubicBezTo>
                    <a:pt x="22" y="61"/>
                    <a:pt x="20" y="61"/>
                    <a:pt x="19" y="62"/>
                  </a:cubicBezTo>
                  <a:moveTo>
                    <a:pt x="6" y="64"/>
                  </a:moveTo>
                  <a:cubicBezTo>
                    <a:pt x="6" y="63"/>
                    <a:pt x="6" y="63"/>
                    <a:pt x="6" y="63"/>
                  </a:cubicBezTo>
                  <a:cubicBezTo>
                    <a:pt x="11" y="61"/>
                    <a:pt x="16" y="58"/>
                    <a:pt x="20" y="56"/>
                  </a:cubicBezTo>
                  <a:cubicBezTo>
                    <a:pt x="27" y="53"/>
                    <a:pt x="35" y="50"/>
                    <a:pt x="42" y="47"/>
                  </a:cubicBezTo>
                  <a:cubicBezTo>
                    <a:pt x="56" y="41"/>
                    <a:pt x="71" y="35"/>
                    <a:pt x="85" y="29"/>
                  </a:cubicBezTo>
                  <a:cubicBezTo>
                    <a:pt x="86" y="29"/>
                    <a:pt x="86" y="30"/>
                    <a:pt x="87" y="30"/>
                  </a:cubicBezTo>
                  <a:cubicBezTo>
                    <a:pt x="86" y="30"/>
                    <a:pt x="86" y="30"/>
                    <a:pt x="86" y="30"/>
                  </a:cubicBezTo>
                  <a:cubicBezTo>
                    <a:pt x="72" y="37"/>
                    <a:pt x="58" y="43"/>
                    <a:pt x="43" y="48"/>
                  </a:cubicBezTo>
                  <a:cubicBezTo>
                    <a:pt x="40" y="49"/>
                    <a:pt x="38" y="51"/>
                    <a:pt x="35" y="52"/>
                  </a:cubicBezTo>
                  <a:cubicBezTo>
                    <a:pt x="31" y="54"/>
                    <a:pt x="28" y="55"/>
                    <a:pt x="24" y="56"/>
                  </a:cubicBezTo>
                  <a:cubicBezTo>
                    <a:pt x="18" y="58"/>
                    <a:pt x="12" y="60"/>
                    <a:pt x="6" y="64"/>
                  </a:cubicBezTo>
                  <a:moveTo>
                    <a:pt x="5" y="51"/>
                  </a:moveTo>
                  <a:cubicBezTo>
                    <a:pt x="5" y="50"/>
                    <a:pt x="5" y="50"/>
                    <a:pt x="5" y="49"/>
                  </a:cubicBezTo>
                  <a:cubicBezTo>
                    <a:pt x="7" y="48"/>
                    <a:pt x="8" y="47"/>
                    <a:pt x="10" y="46"/>
                  </a:cubicBezTo>
                  <a:cubicBezTo>
                    <a:pt x="12" y="45"/>
                    <a:pt x="15" y="43"/>
                    <a:pt x="18" y="42"/>
                  </a:cubicBezTo>
                  <a:cubicBezTo>
                    <a:pt x="24" y="39"/>
                    <a:pt x="30" y="36"/>
                    <a:pt x="36" y="34"/>
                  </a:cubicBezTo>
                  <a:cubicBezTo>
                    <a:pt x="41" y="32"/>
                    <a:pt x="45" y="30"/>
                    <a:pt x="50" y="28"/>
                  </a:cubicBezTo>
                  <a:cubicBezTo>
                    <a:pt x="34" y="35"/>
                    <a:pt x="19" y="42"/>
                    <a:pt x="5" y="51"/>
                  </a:cubicBezTo>
                  <a:moveTo>
                    <a:pt x="5" y="62"/>
                  </a:moveTo>
                  <a:cubicBezTo>
                    <a:pt x="5" y="62"/>
                    <a:pt x="5" y="62"/>
                    <a:pt x="5" y="62"/>
                  </a:cubicBezTo>
                  <a:cubicBezTo>
                    <a:pt x="6" y="62"/>
                    <a:pt x="7" y="61"/>
                    <a:pt x="8" y="60"/>
                  </a:cubicBezTo>
                  <a:cubicBezTo>
                    <a:pt x="9" y="59"/>
                    <a:pt x="10" y="59"/>
                    <a:pt x="11" y="58"/>
                  </a:cubicBezTo>
                  <a:cubicBezTo>
                    <a:pt x="14" y="57"/>
                    <a:pt x="17" y="56"/>
                    <a:pt x="19" y="54"/>
                  </a:cubicBezTo>
                  <a:cubicBezTo>
                    <a:pt x="30" y="49"/>
                    <a:pt x="41" y="44"/>
                    <a:pt x="52" y="39"/>
                  </a:cubicBezTo>
                  <a:cubicBezTo>
                    <a:pt x="53" y="39"/>
                    <a:pt x="53" y="39"/>
                    <a:pt x="54" y="38"/>
                  </a:cubicBezTo>
                  <a:cubicBezTo>
                    <a:pt x="60" y="36"/>
                    <a:pt x="67" y="33"/>
                    <a:pt x="73" y="31"/>
                  </a:cubicBezTo>
                  <a:cubicBezTo>
                    <a:pt x="75" y="30"/>
                    <a:pt x="76" y="30"/>
                    <a:pt x="77" y="30"/>
                  </a:cubicBezTo>
                  <a:cubicBezTo>
                    <a:pt x="78" y="29"/>
                    <a:pt x="78" y="29"/>
                    <a:pt x="79" y="28"/>
                  </a:cubicBezTo>
                  <a:cubicBezTo>
                    <a:pt x="80" y="28"/>
                    <a:pt x="80" y="28"/>
                    <a:pt x="80" y="28"/>
                  </a:cubicBezTo>
                  <a:cubicBezTo>
                    <a:pt x="81" y="28"/>
                    <a:pt x="82" y="27"/>
                    <a:pt x="83" y="27"/>
                  </a:cubicBezTo>
                  <a:cubicBezTo>
                    <a:pt x="84" y="27"/>
                    <a:pt x="84" y="28"/>
                    <a:pt x="85" y="28"/>
                  </a:cubicBezTo>
                  <a:cubicBezTo>
                    <a:pt x="63" y="37"/>
                    <a:pt x="42" y="46"/>
                    <a:pt x="20" y="56"/>
                  </a:cubicBezTo>
                  <a:cubicBezTo>
                    <a:pt x="15" y="58"/>
                    <a:pt x="11" y="61"/>
                    <a:pt x="5" y="62"/>
                  </a:cubicBezTo>
                  <a:moveTo>
                    <a:pt x="23" y="39"/>
                  </a:moveTo>
                  <a:cubicBezTo>
                    <a:pt x="32" y="35"/>
                    <a:pt x="40" y="31"/>
                    <a:pt x="48" y="26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50" y="26"/>
                    <a:pt x="52" y="26"/>
                    <a:pt x="53" y="26"/>
                  </a:cubicBezTo>
                  <a:cubicBezTo>
                    <a:pt x="43" y="31"/>
                    <a:pt x="33" y="34"/>
                    <a:pt x="23" y="39"/>
                  </a:cubicBezTo>
                  <a:moveTo>
                    <a:pt x="5" y="48"/>
                  </a:moveTo>
                  <a:cubicBezTo>
                    <a:pt x="5" y="47"/>
                    <a:pt x="5" y="46"/>
                    <a:pt x="6" y="45"/>
                  </a:cubicBezTo>
                  <a:cubicBezTo>
                    <a:pt x="9" y="43"/>
                    <a:pt x="13" y="41"/>
                    <a:pt x="16" y="39"/>
                  </a:cubicBezTo>
                  <a:cubicBezTo>
                    <a:pt x="21" y="37"/>
                    <a:pt x="26" y="34"/>
                    <a:pt x="31" y="32"/>
                  </a:cubicBezTo>
                  <a:cubicBezTo>
                    <a:pt x="36" y="30"/>
                    <a:pt x="41" y="27"/>
                    <a:pt x="46" y="25"/>
                  </a:cubicBezTo>
                  <a:cubicBezTo>
                    <a:pt x="47" y="25"/>
                    <a:pt x="48" y="25"/>
                    <a:pt x="48" y="26"/>
                  </a:cubicBezTo>
                  <a:cubicBezTo>
                    <a:pt x="44" y="28"/>
                    <a:pt x="39" y="30"/>
                    <a:pt x="34" y="33"/>
                  </a:cubicBezTo>
                  <a:cubicBezTo>
                    <a:pt x="27" y="36"/>
                    <a:pt x="20" y="40"/>
                    <a:pt x="13" y="44"/>
                  </a:cubicBezTo>
                  <a:cubicBezTo>
                    <a:pt x="12" y="44"/>
                    <a:pt x="10" y="45"/>
                    <a:pt x="9" y="46"/>
                  </a:cubicBezTo>
                  <a:cubicBezTo>
                    <a:pt x="8" y="47"/>
                    <a:pt x="6" y="47"/>
                    <a:pt x="5" y="48"/>
                  </a:cubicBezTo>
                  <a:moveTo>
                    <a:pt x="14" y="54"/>
                  </a:moveTo>
                  <a:cubicBezTo>
                    <a:pt x="17" y="52"/>
                    <a:pt x="21" y="50"/>
                    <a:pt x="25" y="48"/>
                  </a:cubicBezTo>
                  <a:cubicBezTo>
                    <a:pt x="33" y="44"/>
                    <a:pt x="41" y="40"/>
                    <a:pt x="50" y="37"/>
                  </a:cubicBezTo>
                  <a:cubicBezTo>
                    <a:pt x="58" y="34"/>
                    <a:pt x="66" y="31"/>
                    <a:pt x="74" y="28"/>
                  </a:cubicBezTo>
                  <a:cubicBezTo>
                    <a:pt x="76" y="27"/>
                    <a:pt x="79" y="26"/>
                    <a:pt x="81" y="24"/>
                  </a:cubicBezTo>
                  <a:cubicBezTo>
                    <a:pt x="82" y="25"/>
                    <a:pt x="82" y="26"/>
                    <a:pt x="83" y="26"/>
                  </a:cubicBezTo>
                  <a:cubicBezTo>
                    <a:pt x="82" y="27"/>
                    <a:pt x="80" y="27"/>
                    <a:pt x="79" y="28"/>
                  </a:cubicBezTo>
                  <a:cubicBezTo>
                    <a:pt x="77" y="29"/>
                    <a:pt x="74" y="30"/>
                    <a:pt x="72" y="31"/>
                  </a:cubicBezTo>
                  <a:cubicBezTo>
                    <a:pt x="69" y="32"/>
                    <a:pt x="67" y="32"/>
                    <a:pt x="64" y="33"/>
                  </a:cubicBezTo>
                  <a:cubicBezTo>
                    <a:pt x="61" y="35"/>
                    <a:pt x="58" y="36"/>
                    <a:pt x="55" y="37"/>
                  </a:cubicBezTo>
                  <a:cubicBezTo>
                    <a:pt x="52" y="38"/>
                    <a:pt x="50" y="39"/>
                    <a:pt x="47" y="40"/>
                  </a:cubicBezTo>
                  <a:cubicBezTo>
                    <a:pt x="36" y="45"/>
                    <a:pt x="25" y="48"/>
                    <a:pt x="15" y="53"/>
                  </a:cubicBezTo>
                  <a:cubicBezTo>
                    <a:pt x="14" y="54"/>
                    <a:pt x="14" y="54"/>
                    <a:pt x="14" y="54"/>
                  </a:cubicBezTo>
                  <a:moveTo>
                    <a:pt x="9" y="42"/>
                  </a:moveTo>
                  <a:cubicBezTo>
                    <a:pt x="11" y="41"/>
                    <a:pt x="14" y="40"/>
                    <a:pt x="16" y="38"/>
                  </a:cubicBezTo>
                  <a:cubicBezTo>
                    <a:pt x="21" y="36"/>
                    <a:pt x="26" y="33"/>
                    <a:pt x="31" y="31"/>
                  </a:cubicBezTo>
                  <a:cubicBezTo>
                    <a:pt x="35" y="29"/>
                    <a:pt x="39" y="26"/>
                    <a:pt x="43" y="24"/>
                  </a:cubicBezTo>
                  <a:cubicBezTo>
                    <a:pt x="44" y="24"/>
                    <a:pt x="45" y="25"/>
                    <a:pt x="45" y="25"/>
                  </a:cubicBezTo>
                  <a:cubicBezTo>
                    <a:pt x="42" y="27"/>
                    <a:pt x="38" y="28"/>
                    <a:pt x="35" y="30"/>
                  </a:cubicBezTo>
                  <a:cubicBezTo>
                    <a:pt x="26" y="34"/>
                    <a:pt x="17" y="38"/>
                    <a:pt x="9" y="42"/>
                  </a:cubicBezTo>
                  <a:moveTo>
                    <a:pt x="6" y="43"/>
                  </a:moveTo>
                  <a:cubicBezTo>
                    <a:pt x="7" y="42"/>
                    <a:pt x="7" y="40"/>
                    <a:pt x="8" y="38"/>
                  </a:cubicBezTo>
                  <a:cubicBezTo>
                    <a:pt x="11" y="38"/>
                    <a:pt x="13" y="37"/>
                    <a:pt x="15" y="35"/>
                  </a:cubicBezTo>
                  <a:cubicBezTo>
                    <a:pt x="20" y="33"/>
                    <a:pt x="25" y="31"/>
                    <a:pt x="29" y="29"/>
                  </a:cubicBezTo>
                  <a:cubicBezTo>
                    <a:pt x="33" y="27"/>
                    <a:pt x="38" y="25"/>
                    <a:pt x="42" y="24"/>
                  </a:cubicBezTo>
                  <a:cubicBezTo>
                    <a:pt x="43" y="24"/>
                    <a:pt x="43" y="24"/>
                    <a:pt x="43" y="24"/>
                  </a:cubicBezTo>
                  <a:cubicBezTo>
                    <a:pt x="31" y="30"/>
                    <a:pt x="18" y="37"/>
                    <a:pt x="6" y="43"/>
                  </a:cubicBezTo>
                  <a:moveTo>
                    <a:pt x="52" y="24"/>
                  </a:moveTo>
                  <a:cubicBezTo>
                    <a:pt x="51" y="24"/>
                    <a:pt x="50" y="24"/>
                    <a:pt x="49" y="24"/>
                  </a:cubicBezTo>
                  <a:cubicBezTo>
                    <a:pt x="50" y="23"/>
                    <a:pt x="51" y="23"/>
                    <a:pt x="52" y="22"/>
                  </a:cubicBezTo>
                  <a:cubicBezTo>
                    <a:pt x="52" y="23"/>
                    <a:pt x="52" y="23"/>
                    <a:pt x="52" y="23"/>
                  </a:cubicBezTo>
                  <a:cubicBezTo>
                    <a:pt x="52" y="24"/>
                    <a:pt x="52" y="24"/>
                    <a:pt x="52" y="24"/>
                  </a:cubicBezTo>
                  <a:moveTo>
                    <a:pt x="5" y="55"/>
                  </a:moveTo>
                  <a:cubicBezTo>
                    <a:pt x="5" y="55"/>
                    <a:pt x="8" y="54"/>
                    <a:pt x="9" y="53"/>
                  </a:cubicBezTo>
                  <a:cubicBezTo>
                    <a:pt x="10" y="52"/>
                    <a:pt x="12" y="51"/>
                    <a:pt x="14" y="50"/>
                  </a:cubicBezTo>
                  <a:cubicBezTo>
                    <a:pt x="18" y="47"/>
                    <a:pt x="23" y="45"/>
                    <a:pt x="27" y="43"/>
                  </a:cubicBezTo>
                  <a:cubicBezTo>
                    <a:pt x="36" y="39"/>
                    <a:pt x="44" y="35"/>
                    <a:pt x="53" y="31"/>
                  </a:cubicBezTo>
                  <a:cubicBezTo>
                    <a:pt x="57" y="29"/>
                    <a:pt x="62" y="27"/>
                    <a:pt x="67" y="26"/>
                  </a:cubicBezTo>
                  <a:cubicBezTo>
                    <a:pt x="70" y="24"/>
                    <a:pt x="73" y="23"/>
                    <a:pt x="77" y="21"/>
                  </a:cubicBezTo>
                  <a:cubicBezTo>
                    <a:pt x="77" y="21"/>
                    <a:pt x="78" y="22"/>
                    <a:pt x="78" y="22"/>
                  </a:cubicBezTo>
                  <a:cubicBezTo>
                    <a:pt x="79" y="23"/>
                    <a:pt x="80" y="23"/>
                    <a:pt x="81" y="24"/>
                  </a:cubicBezTo>
                  <a:cubicBezTo>
                    <a:pt x="78" y="25"/>
                    <a:pt x="75" y="26"/>
                    <a:pt x="72" y="27"/>
                  </a:cubicBezTo>
                  <a:cubicBezTo>
                    <a:pt x="71" y="28"/>
                    <a:pt x="71" y="28"/>
                    <a:pt x="70" y="28"/>
                  </a:cubicBezTo>
                  <a:cubicBezTo>
                    <a:pt x="65" y="30"/>
                    <a:pt x="61" y="31"/>
                    <a:pt x="57" y="33"/>
                  </a:cubicBezTo>
                  <a:cubicBezTo>
                    <a:pt x="48" y="36"/>
                    <a:pt x="38" y="40"/>
                    <a:pt x="29" y="44"/>
                  </a:cubicBezTo>
                  <a:cubicBezTo>
                    <a:pt x="25" y="45"/>
                    <a:pt x="22" y="47"/>
                    <a:pt x="18" y="49"/>
                  </a:cubicBezTo>
                  <a:cubicBezTo>
                    <a:pt x="14" y="51"/>
                    <a:pt x="10" y="53"/>
                    <a:pt x="6" y="55"/>
                  </a:cubicBezTo>
                  <a:cubicBezTo>
                    <a:pt x="5" y="55"/>
                    <a:pt x="5" y="55"/>
                    <a:pt x="5" y="55"/>
                  </a:cubicBezTo>
                  <a:moveTo>
                    <a:pt x="64" y="26"/>
                  </a:moveTo>
                  <a:cubicBezTo>
                    <a:pt x="65" y="26"/>
                    <a:pt x="67" y="25"/>
                    <a:pt x="68" y="24"/>
                  </a:cubicBezTo>
                  <a:cubicBezTo>
                    <a:pt x="70" y="24"/>
                    <a:pt x="72" y="23"/>
                    <a:pt x="73" y="22"/>
                  </a:cubicBezTo>
                  <a:cubicBezTo>
                    <a:pt x="74" y="22"/>
                    <a:pt x="76" y="21"/>
                    <a:pt x="76" y="21"/>
                  </a:cubicBezTo>
                  <a:cubicBezTo>
                    <a:pt x="76" y="21"/>
                    <a:pt x="76" y="21"/>
                    <a:pt x="76" y="21"/>
                  </a:cubicBezTo>
                  <a:cubicBezTo>
                    <a:pt x="76" y="21"/>
                    <a:pt x="76" y="21"/>
                    <a:pt x="75" y="21"/>
                  </a:cubicBezTo>
                  <a:cubicBezTo>
                    <a:pt x="72" y="24"/>
                    <a:pt x="68" y="25"/>
                    <a:pt x="64" y="26"/>
                  </a:cubicBezTo>
                  <a:moveTo>
                    <a:pt x="9" y="37"/>
                  </a:moveTo>
                  <a:cubicBezTo>
                    <a:pt x="9" y="37"/>
                    <a:pt x="9" y="37"/>
                    <a:pt x="9" y="37"/>
                  </a:cubicBezTo>
                  <a:cubicBezTo>
                    <a:pt x="11" y="36"/>
                    <a:pt x="14" y="34"/>
                    <a:pt x="16" y="33"/>
                  </a:cubicBezTo>
                  <a:cubicBezTo>
                    <a:pt x="20" y="30"/>
                    <a:pt x="24" y="29"/>
                    <a:pt x="28" y="27"/>
                  </a:cubicBezTo>
                  <a:cubicBezTo>
                    <a:pt x="32" y="25"/>
                    <a:pt x="36" y="22"/>
                    <a:pt x="41" y="20"/>
                  </a:cubicBezTo>
                  <a:cubicBezTo>
                    <a:pt x="37" y="22"/>
                    <a:pt x="33" y="24"/>
                    <a:pt x="29" y="26"/>
                  </a:cubicBezTo>
                  <a:cubicBezTo>
                    <a:pt x="25" y="29"/>
                    <a:pt x="21" y="31"/>
                    <a:pt x="17" y="33"/>
                  </a:cubicBezTo>
                  <a:cubicBezTo>
                    <a:pt x="15" y="34"/>
                    <a:pt x="12" y="36"/>
                    <a:pt x="10" y="37"/>
                  </a:cubicBezTo>
                  <a:cubicBezTo>
                    <a:pt x="9" y="37"/>
                    <a:pt x="9" y="37"/>
                    <a:pt x="9" y="37"/>
                  </a:cubicBezTo>
                  <a:moveTo>
                    <a:pt x="49" y="23"/>
                  </a:moveTo>
                  <a:cubicBezTo>
                    <a:pt x="48" y="23"/>
                    <a:pt x="47" y="23"/>
                    <a:pt x="46" y="23"/>
                  </a:cubicBezTo>
                  <a:cubicBezTo>
                    <a:pt x="48" y="22"/>
                    <a:pt x="50" y="20"/>
                    <a:pt x="52" y="19"/>
                  </a:cubicBezTo>
                  <a:cubicBezTo>
                    <a:pt x="52" y="20"/>
                    <a:pt x="52" y="21"/>
                    <a:pt x="52" y="22"/>
                  </a:cubicBezTo>
                  <a:cubicBezTo>
                    <a:pt x="51" y="22"/>
                    <a:pt x="50" y="23"/>
                    <a:pt x="49" y="23"/>
                  </a:cubicBezTo>
                  <a:moveTo>
                    <a:pt x="45" y="23"/>
                  </a:moveTo>
                  <a:cubicBezTo>
                    <a:pt x="45" y="22"/>
                    <a:pt x="45" y="22"/>
                    <a:pt x="45" y="22"/>
                  </a:cubicBezTo>
                  <a:cubicBezTo>
                    <a:pt x="47" y="21"/>
                    <a:pt x="50" y="20"/>
                    <a:pt x="53" y="18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0" y="20"/>
                    <a:pt x="48" y="21"/>
                    <a:pt x="45" y="23"/>
                  </a:cubicBezTo>
                  <a:moveTo>
                    <a:pt x="63" y="22"/>
                  </a:moveTo>
                  <a:cubicBezTo>
                    <a:pt x="63" y="22"/>
                    <a:pt x="64" y="22"/>
                    <a:pt x="64" y="22"/>
                  </a:cubicBezTo>
                  <a:cubicBezTo>
                    <a:pt x="65" y="21"/>
                    <a:pt x="65" y="21"/>
                    <a:pt x="65" y="21"/>
                  </a:cubicBezTo>
                  <a:cubicBezTo>
                    <a:pt x="66" y="21"/>
                    <a:pt x="68" y="20"/>
                    <a:pt x="69" y="19"/>
                  </a:cubicBezTo>
                  <a:cubicBezTo>
                    <a:pt x="70" y="19"/>
                    <a:pt x="70" y="19"/>
                    <a:pt x="70" y="18"/>
                  </a:cubicBezTo>
                  <a:cubicBezTo>
                    <a:pt x="70" y="18"/>
                    <a:pt x="70" y="18"/>
                    <a:pt x="70" y="18"/>
                  </a:cubicBezTo>
                  <a:cubicBezTo>
                    <a:pt x="72" y="19"/>
                    <a:pt x="74" y="20"/>
                    <a:pt x="76" y="21"/>
                  </a:cubicBezTo>
                  <a:cubicBezTo>
                    <a:pt x="65" y="25"/>
                    <a:pt x="54" y="30"/>
                    <a:pt x="43" y="34"/>
                  </a:cubicBezTo>
                  <a:cubicBezTo>
                    <a:pt x="32" y="38"/>
                    <a:pt x="22" y="43"/>
                    <a:pt x="12" y="48"/>
                  </a:cubicBezTo>
                  <a:cubicBezTo>
                    <a:pt x="10" y="49"/>
                    <a:pt x="7" y="50"/>
                    <a:pt x="5" y="52"/>
                  </a:cubicBezTo>
                  <a:cubicBezTo>
                    <a:pt x="7" y="50"/>
                    <a:pt x="9" y="49"/>
                    <a:pt x="12" y="47"/>
                  </a:cubicBezTo>
                  <a:cubicBezTo>
                    <a:pt x="17" y="44"/>
                    <a:pt x="22" y="42"/>
                    <a:pt x="27" y="39"/>
                  </a:cubicBezTo>
                  <a:cubicBezTo>
                    <a:pt x="36" y="35"/>
                    <a:pt x="46" y="31"/>
                    <a:pt x="56" y="26"/>
                  </a:cubicBezTo>
                  <a:cubicBezTo>
                    <a:pt x="59" y="26"/>
                    <a:pt x="63" y="25"/>
                    <a:pt x="67" y="23"/>
                  </a:cubicBezTo>
                  <a:cubicBezTo>
                    <a:pt x="68" y="23"/>
                    <a:pt x="68" y="21"/>
                    <a:pt x="67" y="21"/>
                  </a:cubicBezTo>
                  <a:cubicBezTo>
                    <a:pt x="67" y="21"/>
                    <a:pt x="67" y="21"/>
                    <a:pt x="67" y="21"/>
                  </a:cubicBezTo>
                  <a:cubicBezTo>
                    <a:pt x="65" y="22"/>
                    <a:pt x="64" y="22"/>
                    <a:pt x="63" y="22"/>
                  </a:cubicBezTo>
                  <a:moveTo>
                    <a:pt x="9" y="35"/>
                  </a:moveTo>
                  <a:cubicBezTo>
                    <a:pt x="10" y="34"/>
                    <a:pt x="11" y="33"/>
                    <a:pt x="11" y="32"/>
                  </a:cubicBezTo>
                  <a:cubicBezTo>
                    <a:pt x="17" y="30"/>
                    <a:pt x="23" y="27"/>
                    <a:pt x="28" y="24"/>
                  </a:cubicBezTo>
                  <a:cubicBezTo>
                    <a:pt x="32" y="22"/>
                    <a:pt x="35" y="21"/>
                    <a:pt x="38" y="19"/>
                  </a:cubicBezTo>
                  <a:cubicBezTo>
                    <a:pt x="40" y="19"/>
                    <a:pt x="41" y="18"/>
                    <a:pt x="42" y="17"/>
                  </a:cubicBezTo>
                  <a:cubicBezTo>
                    <a:pt x="31" y="23"/>
                    <a:pt x="20" y="29"/>
                    <a:pt x="9" y="35"/>
                  </a:cubicBezTo>
                  <a:moveTo>
                    <a:pt x="55" y="22"/>
                  </a:moveTo>
                  <a:cubicBezTo>
                    <a:pt x="55" y="21"/>
                    <a:pt x="55" y="21"/>
                    <a:pt x="55" y="21"/>
                  </a:cubicBezTo>
                  <a:cubicBezTo>
                    <a:pt x="58" y="20"/>
                    <a:pt x="60" y="19"/>
                    <a:pt x="63" y="17"/>
                  </a:cubicBezTo>
                  <a:cubicBezTo>
                    <a:pt x="60" y="19"/>
                    <a:pt x="58" y="20"/>
                    <a:pt x="55" y="22"/>
                  </a:cubicBezTo>
                  <a:moveTo>
                    <a:pt x="55" y="24"/>
                  </a:moveTo>
                  <a:cubicBezTo>
                    <a:pt x="55" y="23"/>
                    <a:pt x="55" y="23"/>
                    <a:pt x="55" y="23"/>
                  </a:cubicBezTo>
                  <a:cubicBezTo>
                    <a:pt x="58" y="21"/>
                    <a:pt x="62" y="19"/>
                    <a:pt x="65" y="17"/>
                  </a:cubicBezTo>
                  <a:cubicBezTo>
                    <a:pt x="65" y="16"/>
                    <a:pt x="65" y="16"/>
                    <a:pt x="65" y="16"/>
                  </a:cubicBezTo>
                  <a:cubicBezTo>
                    <a:pt x="67" y="17"/>
                    <a:pt x="68" y="17"/>
                    <a:pt x="70" y="18"/>
                  </a:cubicBezTo>
                  <a:cubicBezTo>
                    <a:pt x="68" y="19"/>
                    <a:pt x="66" y="20"/>
                    <a:pt x="64" y="21"/>
                  </a:cubicBezTo>
                  <a:cubicBezTo>
                    <a:pt x="63" y="22"/>
                    <a:pt x="61" y="23"/>
                    <a:pt x="59" y="23"/>
                  </a:cubicBezTo>
                  <a:cubicBezTo>
                    <a:pt x="58" y="24"/>
                    <a:pt x="56" y="24"/>
                    <a:pt x="55" y="24"/>
                  </a:cubicBezTo>
                  <a:moveTo>
                    <a:pt x="55" y="17"/>
                  </a:moveTo>
                  <a:cubicBezTo>
                    <a:pt x="55" y="17"/>
                    <a:pt x="55" y="17"/>
                    <a:pt x="55" y="17"/>
                  </a:cubicBezTo>
                  <a:cubicBezTo>
                    <a:pt x="55" y="17"/>
                    <a:pt x="56" y="16"/>
                    <a:pt x="57" y="16"/>
                  </a:cubicBezTo>
                  <a:cubicBezTo>
                    <a:pt x="56" y="16"/>
                    <a:pt x="55" y="17"/>
                    <a:pt x="55" y="17"/>
                  </a:cubicBezTo>
                  <a:moveTo>
                    <a:pt x="16" y="26"/>
                  </a:moveTo>
                  <a:cubicBezTo>
                    <a:pt x="20" y="23"/>
                    <a:pt x="25" y="20"/>
                    <a:pt x="30" y="18"/>
                  </a:cubicBezTo>
                  <a:cubicBezTo>
                    <a:pt x="33" y="17"/>
                    <a:pt x="35" y="16"/>
                    <a:pt x="38" y="16"/>
                  </a:cubicBezTo>
                  <a:cubicBezTo>
                    <a:pt x="36" y="17"/>
                    <a:pt x="34" y="18"/>
                    <a:pt x="32" y="19"/>
                  </a:cubicBezTo>
                  <a:cubicBezTo>
                    <a:pt x="27" y="21"/>
                    <a:pt x="22" y="24"/>
                    <a:pt x="16" y="26"/>
                  </a:cubicBezTo>
                  <a:moveTo>
                    <a:pt x="58" y="16"/>
                  </a:moveTo>
                  <a:cubicBezTo>
                    <a:pt x="58" y="16"/>
                    <a:pt x="58" y="16"/>
                    <a:pt x="58" y="16"/>
                  </a:cubicBezTo>
                  <a:cubicBezTo>
                    <a:pt x="58" y="16"/>
                    <a:pt x="58" y="16"/>
                    <a:pt x="58" y="16"/>
                  </a:cubicBezTo>
                  <a:moveTo>
                    <a:pt x="55" y="21"/>
                  </a:moveTo>
                  <a:cubicBezTo>
                    <a:pt x="55" y="20"/>
                    <a:pt x="55" y="19"/>
                    <a:pt x="55" y="18"/>
                  </a:cubicBezTo>
                  <a:cubicBezTo>
                    <a:pt x="56" y="17"/>
                    <a:pt x="58" y="16"/>
                    <a:pt x="59" y="15"/>
                  </a:cubicBezTo>
                  <a:cubicBezTo>
                    <a:pt x="59" y="15"/>
                    <a:pt x="59" y="15"/>
                    <a:pt x="59" y="15"/>
                  </a:cubicBezTo>
                  <a:cubicBezTo>
                    <a:pt x="61" y="15"/>
                    <a:pt x="63" y="16"/>
                    <a:pt x="64" y="16"/>
                  </a:cubicBezTo>
                  <a:cubicBezTo>
                    <a:pt x="61" y="18"/>
                    <a:pt x="58" y="19"/>
                    <a:pt x="55" y="21"/>
                  </a:cubicBezTo>
                  <a:moveTo>
                    <a:pt x="16" y="27"/>
                  </a:moveTo>
                  <a:cubicBezTo>
                    <a:pt x="21" y="24"/>
                    <a:pt x="27" y="22"/>
                    <a:pt x="32" y="19"/>
                  </a:cubicBezTo>
                  <a:cubicBezTo>
                    <a:pt x="34" y="18"/>
                    <a:pt x="37" y="17"/>
                    <a:pt x="39" y="16"/>
                  </a:cubicBezTo>
                  <a:cubicBezTo>
                    <a:pt x="40" y="16"/>
                    <a:pt x="41" y="15"/>
                    <a:pt x="41" y="15"/>
                  </a:cubicBezTo>
                  <a:cubicBezTo>
                    <a:pt x="42" y="15"/>
                    <a:pt x="42" y="15"/>
                    <a:pt x="42" y="15"/>
                  </a:cubicBezTo>
                  <a:cubicBezTo>
                    <a:pt x="40" y="16"/>
                    <a:pt x="39" y="16"/>
                    <a:pt x="38" y="17"/>
                  </a:cubicBezTo>
                  <a:cubicBezTo>
                    <a:pt x="29" y="21"/>
                    <a:pt x="21" y="24"/>
                    <a:pt x="14" y="29"/>
                  </a:cubicBezTo>
                  <a:cubicBezTo>
                    <a:pt x="14" y="29"/>
                    <a:pt x="15" y="28"/>
                    <a:pt x="16" y="27"/>
                  </a:cubicBezTo>
                  <a:cubicBezTo>
                    <a:pt x="16" y="27"/>
                    <a:pt x="16" y="27"/>
                    <a:pt x="16" y="27"/>
                  </a:cubicBezTo>
                  <a:moveTo>
                    <a:pt x="8" y="38"/>
                  </a:moveTo>
                  <a:cubicBezTo>
                    <a:pt x="8" y="38"/>
                    <a:pt x="8" y="38"/>
                    <a:pt x="8" y="38"/>
                  </a:cubicBezTo>
                  <a:cubicBezTo>
                    <a:pt x="9" y="37"/>
                    <a:pt x="10" y="37"/>
                    <a:pt x="10" y="37"/>
                  </a:cubicBezTo>
                  <a:cubicBezTo>
                    <a:pt x="12" y="37"/>
                    <a:pt x="13" y="36"/>
                    <a:pt x="15" y="35"/>
                  </a:cubicBezTo>
                  <a:cubicBezTo>
                    <a:pt x="19" y="32"/>
                    <a:pt x="24" y="30"/>
                    <a:pt x="28" y="28"/>
                  </a:cubicBezTo>
                  <a:cubicBezTo>
                    <a:pt x="37" y="23"/>
                    <a:pt x="45" y="19"/>
                    <a:pt x="53" y="15"/>
                  </a:cubicBezTo>
                  <a:cubicBezTo>
                    <a:pt x="53" y="16"/>
                    <a:pt x="53" y="17"/>
                    <a:pt x="53" y="17"/>
                  </a:cubicBezTo>
                  <a:cubicBezTo>
                    <a:pt x="51" y="18"/>
                    <a:pt x="49" y="19"/>
                    <a:pt x="48" y="20"/>
                  </a:cubicBezTo>
                  <a:cubicBezTo>
                    <a:pt x="46" y="21"/>
                    <a:pt x="45" y="21"/>
                    <a:pt x="44" y="22"/>
                  </a:cubicBezTo>
                  <a:cubicBezTo>
                    <a:pt x="43" y="22"/>
                    <a:pt x="43" y="21"/>
                    <a:pt x="42" y="21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1" y="21"/>
                    <a:pt x="40" y="23"/>
                    <a:pt x="41" y="23"/>
                  </a:cubicBezTo>
                  <a:cubicBezTo>
                    <a:pt x="41" y="23"/>
                    <a:pt x="41" y="23"/>
                    <a:pt x="41" y="23"/>
                  </a:cubicBezTo>
                  <a:cubicBezTo>
                    <a:pt x="39" y="24"/>
                    <a:pt x="37" y="25"/>
                    <a:pt x="34" y="26"/>
                  </a:cubicBezTo>
                  <a:cubicBezTo>
                    <a:pt x="30" y="28"/>
                    <a:pt x="26" y="30"/>
                    <a:pt x="21" y="32"/>
                  </a:cubicBezTo>
                  <a:cubicBezTo>
                    <a:pt x="17" y="34"/>
                    <a:pt x="13" y="37"/>
                    <a:pt x="8" y="38"/>
                  </a:cubicBezTo>
                  <a:cubicBezTo>
                    <a:pt x="8" y="38"/>
                    <a:pt x="8" y="38"/>
                    <a:pt x="8" y="38"/>
                  </a:cubicBezTo>
                  <a:moveTo>
                    <a:pt x="55" y="16"/>
                  </a:moveTo>
                  <a:cubicBezTo>
                    <a:pt x="55" y="16"/>
                    <a:pt x="55" y="15"/>
                    <a:pt x="55" y="15"/>
                  </a:cubicBezTo>
                  <a:cubicBezTo>
                    <a:pt x="56" y="15"/>
                    <a:pt x="57" y="15"/>
                    <a:pt x="58" y="15"/>
                  </a:cubicBezTo>
                  <a:cubicBezTo>
                    <a:pt x="57" y="15"/>
                    <a:pt x="56" y="16"/>
                    <a:pt x="55" y="16"/>
                  </a:cubicBezTo>
                  <a:moveTo>
                    <a:pt x="12" y="31"/>
                  </a:moveTo>
                  <a:cubicBezTo>
                    <a:pt x="12" y="31"/>
                    <a:pt x="12" y="31"/>
                    <a:pt x="12" y="31"/>
                  </a:cubicBezTo>
                  <a:cubicBezTo>
                    <a:pt x="14" y="30"/>
                    <a:pt x="15" y="29"/>
                    <a:pt x="16" y="28"/>
                  </a:cubicBezTo>
                  <a:cubicBezTo>
                    <a:pt x="19" y="27"/>
                    <a:pt x="22" y="25"/>
                    <a:pt x="25" y="23"/>
                  </a:cubicBezTo>
                  <a:cubicBezTo>
                    <a:pt x="31" y="20"/>
                    <a:pt x="37" y="18"/>
                    <a:pt x="43" y="15"/>
                  </a:cubicBezTo>
                  <a:cubicBezTo>
                    <a:pt x="45" y="15"/>
                    <a:pt x="46" y="15"/>
                    <a:pt x="47" y="15"/>
                  </a:cubicBezTo>
                  <a:cubicBezTo>
                    <a:pt x="36" y="19"/>
                    <a:pt x="24" y="26"/>
                    <a:pt x="13" y="31"/>
                  </a:cubicBezTo>
                  <a:cubicBezTo>
                    <a:pt x="13" y="31"/>
                    <a:pt x="12" y="31"/>
                    <a:pt x="12" y="31"/>
                  </a:cubicBezTo>
                  <a:moveTo>
                    <a:pt x="9" y="37"/>
                  </a:moveTo>
                  <a:cubicBezTo>
                    <a:pt x="9" y="36"/>
                    <a:pt x="9" y="36"/>
                    <a:pt x="9" y="36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11" y="35"/>
                    <a:pt x="13" y="34"/>
                    <a:pt x="15" y="33"/>
                  </a:cubicBezTo>
                  <a:cubicBezTo>
                    <a:pt x="18" y="30"/>
                    <a:pt x="22" y="29"/>
                    <a:pt x="26" y="27"/>
                  </a:cubicBezTo>
                  <a:cubicBezTo>
                    <a:pt x="33" y="22"/>
                    <a:pt x="41" y="18"/>
                    <a:pt x="49" y="15"/>
                  </a:cubicBezTo>
                  <a:cubicBezTo>
                    <a:pt x="50" y="15"/>
                    <a:pt x="50" y="15"/>
                    <a:pt x="51" y="15"/>
                  </a:cubicBezTo>
                  <a:cubicBezTo>
                    <a:pt x="51" y="15"/>
                    <a:pt x="52" y="15"/>
                    <a:pt x="52" y="15"/>
                  </a:cubicBezTo>
                  <a:cubicBezTo>
                    <a:pt x="52" y="15"/>
                    <a:pt x="52" y="15"/>
                    <a:pt x="52" y="15"/>
                  </a:cubicBezTo>
                  <a:cubicBezTo>
                    <a:pt x="38" y="21"/>
                    <a:pt x="24" y="28"/>
                    <a:pt x="11" y="35"/>
                  </a:cubicBezTo>
                  <a:cubicBezTo>
                    <a:pt x="11" y="36"/>
                    <a:pt x="9" y="36"/>
                    <a:pt x="9" y="37"/>
                  </a:cubicBezTo>
                  <a:moveTo>
                    <a:pt x="63" y="0"/>
                  </a:moveTo>
                  <a:cubicBezTo>
                    <a:pt x="63" y="0"/>
                    <a:pt x="63" y="0"/>
                    <a:pt x="63" y="0"/>
                  </a:cubicBezTo>
                  <a:cubicBezTo>
                    <a:pt x="58" y="3"/>
                    <a:pt x="55" y="7"/>
                    <a:pt x="54" y="13"/>
                  </a:cubicBezTo>
                  <a:cubicBezTo>
                    <a:pt x="52" y="12"/>
                    <a:pt x="51" y="12"/>
                    <a:pt x="50" y="12"/>
                  </a:cubicBezTo>
                  <a:cubicBezTo>
                    <a:pt x="50" y="12"/>
                    <a:pt x="50" y="12"/>
                    <a:pt x="50" y="12"/>
                  </a:cubicBezTo>
                  <a:cubicBezTo>
                    <a:pt x="35" y="13"/>
                    <a:pt x="19" y="18"/>
                    <a:pt x="10" y="30"/>
                  </a:cubicBezTo>
                  <a:cubicBezTo>
                    <a:pt x="1" y="42"/>
                    <a:pt x="0" y="59"/>
                    <a:pt x="6" y="72"/>
                  </a:cubicBezTo>
                  <a:cubicBezTo>
                    <a:pt x="10" y="80"/>
                    <a:pt x="16" y="87"/>
                    <a:pt x="23" y="92"/>
                  </a:cubicBezTo>
                  <a:cubicBezTo>
                    <a:pt x="27" y="95"/>
                    <a:pt x="31" y="97"/>
                    <a:pt x="36" y="97"/>
                  </a:cubicBezTo>
                  <a:cubicBezTo>
                    <a:pt x="39" y="97"/>
                    <a:pt x="43" y="96"/>
                    <a:pt x="46" y="95"/>
                  </a:cubicBezTo>
                  <a:cubicBezTo>
                    <a:pt x="46" y="96"/>
                    <a:pt x="45" y="98"/>
                    <a:pt x="44" y="99"/>
                  </a:cubicBezTo>
                  <a:cubicBezTo>
                    <a:pt x="44" y="100"/>
                    <a:pt x="45" y="101"/>
                    <a:pt x="45" y="101"/>
                  </a:cubicBezTo>
                  <a:cubicBezTo>
                    <a:pt x="46" y="101"/>
                    <a:pt x="46" y="101"/>
                    <a:pt x="46" y="100"/>
                  </a:cubicBezTo>
                  <a:cubicBezTo>
                    <a:pt x="47" y="100"/>
                    <a:pt x="47" y="99"/>
                    <a:pt x="47" y="99"/>
                  </a:cubicBezTo>
                  <a:cubicBezTo>
                    <a:pt x="47" y="99"/>
                    <a:pt x="47" y="99"/>
                    <a:pt x="47" y="99"/>
                  </a:cubicBezTo>
                  <a:cubicBezTo>
                    <a:pt x="47" y="100"/>
                    <a:pt x="48" y="100"/>
                    <a:pt x="48" y="100"/>
                  </a:cubicBezTo>
                  <a:cubicBezTo>
                    <a:pt x="49" y="100"/>
                    <a:pt x="49" y="100"/>
                    <a:pt x="49" y="99"/>
                  </a:cubicBezTo>
                  <a:cubicBezTo>
                    <a:pt x="49" y="99"/>
                    <a:pt x="49" y="99"/>
                    <a:pt x="49" y="99"/>
                  </a:cubicBezTo>
                  <a:cubicBezTo>
                    <a:pt x="50" y="99"/>
                    <a:pt x="50" y="99"/>
                    <a:pt x="50" y="99"/>
                  </a:cubicBezTo>
                  <a:cubicBezTo>
                    <a:pt x="51" y="99"/>
                    <a:pt x="51" y="99"/>
                    <a:pt x="51" y="98"/>
                  </a:cubicBezTo>
                  <a:cubicBezTo>
                    <a:pt x="51" y="97"/>
                    <a:pt x="51" y="97"/>
                    <a:pt x="51" y="97"/>
                  </a:cubicBezTo>
                  <a:cubicBezTo>
                    <a:pt x="52" y="97"/>
                    <a:pt x="53" y="96"/>
                    <a:pt x="52" y="96"/>
                  </a:cubicBezTo>
                  <a:cubicBezTo>
                    <a:pt x="56" y="98"/>
                    <a:pt x="61" y="99"/>
                    <a:pt x="66" y="99"/>
                  </a:cubicBezTo>
                  <a:cubicBezTo>
                    <a:pt x="68" y="99"/>
                    <a:pt x="71" y="98"/>
                    <a:pt x="74" y="97"/>
                  </a:cubicBezTo>
                  <a:cubicBezTo>
                    <a:pt x="82" y="94"/>
                    <a:pt x="87" y="87"/>
                    <a:pt x="90" y="79"/>
                  </a:cubicBezTo>
                  <a:cubicBezTo>
                    <a:pt x="97" y="64"/>
                    <a:pt x="97" y="44"/>
                    <a:pt x="89" y="30"/>
                  </a:cubicBezTo>
                  <a:cubicBezTo>
                    <a:pt x="82" y="19"/>
                    <a:pt x="69" y="14"/>
                    <a:pt x="56" y="13"/>
                  </a:cubicBezTo>
                  <a:cubicBezTo>
                    <a:pt x="57" y="8"/>
                    <a:pt x="60" y="4"/>
                    <a:pt x="64" y="2"/>
                  </a:cubicBezTo>
                  <a:cubicBezTo>
                    <a:pt x="65" y="1"/>
                    <a:pt x="64" y="0"/>
                    <a:pt x="63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33"/>
            <p:cNvSpPr>
              <a:spLocks noEditPoints="1"/>
            </p:cNvSpPr>
            <p:nvPr/>
          </p:nvSpPr>
          <p:spPr bwMode="auto">
            <a:xfrm>
              <a:off x="8427706" y="3338439"/>
              <a:ext cx="411163" cy="428625"/>
            </a:xfrm>
            <a:custGeom>
              <a:avLst/>
              <a:gdLst>
                <a:gd name="T0" fmla="*/ 71 w 97"/>
                <a:gd name="T1" fmla="*/ 96 h 101"/>
                <a:gd name="T2" fmla="*/ 74 w 97"/>
                <a:gd name="T3" fmla="*/ 90 h 101"/>
                <a:gd name="T4" fmla="*/ 83 w 97"/>
                <a:gd name="T5" fmla="*/ 87 h 101"/>
                <a:gd name="T6" fmla="*/ 25 w 97"/>
                <a:gd name="T7" fmla="*/ 92 h 101"/>
                <a:gd name="T8" fmla="*/ 26 w 97"/>
                <a:gd name="T9" fmla="*/ 93 h 101"/>
                <a:gd name="T10" fmla="*/ 84 w 97"/>
                <a:gd name="T11" fmla="*/ 81 h 101"/>
                <a:gd name="T12" fmla="*/ 88 w 97"/>
                <a:gd name="T13" fmla="*/ 78 h 101"/>
                <a:gd name="T14" fmla="*/ 16 w 97"/>
                <a:gd name="T15" fmla="*/ 85 h 101"/>
                <a:gd name="T16" fmla="*/ 90 w 97"/>
                <a:gd name="T17" fmla="*/ 71 h 101"/>
                <a:gd name="T18" fmla="*/ 48 w 97"/>
                <a:gd name="T19" fmla="*/ 92 h 101"/>
                <a:gd name="T20" fmla="*/ 90 w 97"/>
                <a:gd name="T21" fmla="*/ 70 h 101"/>
                <a:gd name="T22" fmla="*/ 31 w 97"/>
                <a:gd name="T23" fmla="*/ 75 h 101"/>
                <a:gd name="T24" fmla="*/ 90 w 97"/>
                <a:gd name="T25" fmla="*/ 69 h 101"/>
                <a:gd name="T26" fmla="*/ 32 w 97"/>
                <a:gd name="T27" fmla="*/ 94 h 101"/>
                <a:gd name="T28" fmla="*/ 28 w 97"/>
                <a:gd name="T29" fmla="*/ 90 h 101"/>
                <a:gd name="T30" fmla="*/ 37 w 97"/>
                <a:gd name="T31" fmla="*/ 87 h 101"/>
                <a:gd name="T32" fmla="*/ 25 w 97"/>
                <a:gd name="T33" fmla="*/ 68 h 101"/>
                <a:gd name="T34" fmla="*/ 76 w 97"/>
                <a:gd name="T35" fmla="*/ 65 h 101"/>
                <a:gd name="T36" fmla="*/ 47 w 97"/>
                <a:gd name="T37" fmla="*/ 79 h 101"/>
                <a:gd name="T38" fmla="*/ 49 w 97"/>
                <a:gd name="T39" fmla="*/ 54 h 101"/>
                <a:gd name="T40" fmla="*/ 55 w 97"/>
                <a:gd name="T41" fmla="*/ 69 h 101"/>
                <a:gd name="T42" fmla="*/ 22 w 97"/>
                <a:gd name="T43" fmla="*/ 86 h 101"/>
                <a:gd name="T44" fmla="*/ 57 w 97"/>
                <a:gd name="T45" fmla="*/ 64 h 101"/>
                <a:gd name="T46" fmla="*/ 6 w 97"/>
                <a:gd name="T47" fmla="*/ 68 h 101"/>
                <a:gd name="T48" fmla="*/ 72 w 97"/>
                <a:gd name="T49" fmla="*/ 52 h 101"/>
                <a:gd name="T50" fmla="*/ 65 w 97"/>
                <a:gd name="T51" fmla="*/ 56 h 101"/>
                <a:gd name="T52" fmla="*/ 13 w 97"/>
                <a:gd name="T53" fmla="*/ 81 h 101"/>
                <a:gd name="T54" fmla="*/ 88 w 97"/>
                <a:gd name="T55" fmla="*/ 46 h 101"/>
                <a:gd name="T56" fmla="*/ 45 w 97"/>
                <a:gd name="T57" fmla="*/ 42 h 101"/>
                <a:gd name="T58" fmla="*/ 47 w 97"/>
                <a:gd name="T59" fmla="*/ 52 h 101"/>
                <a:gd name="T60" fmla="*/ 4 w 97"/>
                <a:gd name="T61" fmla="*/ 58 h 101"/>
                <a:gd name="T62" fmla="*/ 90 w 97"/>
                <a:gd name="T63" fmla="*/ 43 h 101"/>
                <a:gd name="T64" fmla="*/ 84 w 97"/>
                <a:gd name="T65" fmla="*/ 37 h 101"/>
                <a:gd name="T66" fmla="*/ 88 w 97"/>
                <a:gd name="T67" fmla="*/ 35 h 101"/>
                <a:gd name="T68" fmla="*/ 67 w 97"/>
                <a:gd name="T69" fmla="*/ 39 h 101"/>
                <a:gd name="T70" fmla="*/ 84 w 97"/>
                <a:gd name="T71" fmla="*/ 32 h 101"/>
                <a:gd name="T72" fmla="*/ 5 w 97"/>
                <a:gd name="T73" fmla="*/ 64 h 101"/>
                <a:gd name="T74" fmla="*/ 4 w 97"/>
                <a:gd name="T75" fmla="*/ 52 h 101"/>
                <a:gd name="T76" fmla="*/ 18 w 97"/>
                <a:gd name="T77" fmla="*/ 55 h 101"/>
                <a:gd name="T78" fmla="*/ 23 w 97"/>
                <a:gd name="T79" fmla="*/ 39 h 101"/>
                <a:gd name="T80" fmla="*/ 33 w 97"/>
                <a:gd name="T81" fmla="*/ 33 h 101"/>
                <a:gd name="T82" fmla="*/ 71 w 97"/>
                <a:gd name="T83" fmla="*/ 31 h 101"/>
                <a:gd name="T84" fmla="*/ 45 w 97"/>
                <a:gd name="T85" fmla="*/ 25 h 101"/>
                <a:gd name="T86" fmla="*/ 49 w 97"/>
                <a:gd name="T87" fmla="*/ 24 h 101"/>
                <a:gd name="T88" fmla="*/ 77 w 97"/>
                <a:gd name="T89" fmla="*/ 23 h 101"/>
                <a:gd name="T90" fmla="*/ 73 w 97"/>
                <a:gd name="T91" fmla="*/ 23 h 101"/>
                <a:gd name="T92" fmla="*/ 16 w 97"/>
                <a:gd name="T93" fmla="*/ 33 h 101"/>
                <a:gd name="T94" fmla="*/ 52 w 97"/>
                <a:gd name="T95" fmla="*/ 19 h 101"/>
                <a:gd name="T96" fmla="*/ 4 w 97"/>
                <a:gd name="T97" fmla="*/ 52 h 101"/>
                <a:gd name="T98" fmla="*/ 38 w 97"/>
                <a:gd name="T99" fmla="*/ 20 h 101"/>
                <a:gd name="T100" fmla="*/ 69 w 97"/>
                <a:gd name="T101" fmla="*/ 18 h 101"/>
                <a:gd name="T102" fmla="*/ 57 w 97"/>
                <a:gd name="T103" fmla="*/ 16 h 101"/>
                <a:gd name="T104" fmla="*/ 41 w 97"/>
                <a:gd name="T105" fmla="*/ 16 h 101"/>
                <a:gd name="T106" fmla="*/ 52 w 97"/>
                <a:gd name="T107" fmla="*/ 15 h 101"/>
                <a:gd name="T108" fmla="*/ 7 w 97"/>
                <a:gd name="T109" fmla="*/ 38 h 101"/>
                <a:gd name="T110" fmla="*/ 12 w 97"/>
                <a:gd name="T111" fmla="*/ 31 h 101"/>
                <a:gd name="T112" fmla="*/ 10 w 97"/>
                <a:gd name="T113" fmla="*/ 36 h 101"/>
                <a:gd name="T114" fmla="*/ 45 w 97"/>
                <a:gd name="T115" fmla="*/ 96 h 101"/>
                <a:gd name="T116" fmla="*/ 50 w 97"/>
                <a:gd name="T117" fmla="*/ 9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7" h="101">
                  <a:moveTo>
                    <a:pt x="73" y="95"/>
                  </a:moveTo>
                  <a:cubicBezTo>
                    <a:pt x="75" y="94"/>
                    <a:pt x="77" y="93"/>
                    <a:pt x="78" y="92"/>
                  </a:cubicBezTo>
                  <a:cubicBezTo>
                    <a:pt x="78" y="92"/>
                    <a:pt x="77" y="93"/>
                    <a:pt x="76" y="93"/>
                  </a:cubicBezTo>
                  <a:cubicBezTo>
                    <a:pt x="75" y="94"/>
                    <a:pt x="74" y="95"/>
                    <a:pt x="73" y="95"/>
                  </a:cubicBezTo>
                  <a:moveTo>
                    <a:pt x="65" y="97"/>
                  </a:moveTo>
                  <a:cubicBezTo>
                    <a:pt x="70" y="95"/>
                    <a:pt x="74" y="92"/>
                    <a:pt x="79" y="89"/>
                  </a:cubicBezTo>
                  <a:cubicBezTo>
                    <a:pt x="79" y="89"/>
                    <a:pt x="80" y="89"/>
                    <a:pt x="81" y="88"/>
                  </a:cubicBezTo>
                  <a:cubicBezTo>
                    <a:pt x="82" y="88"/>
                    <a:pt x="82" y="87"/>
                    <a:pt x="82" y="87"/>
                  </a:cubicBezTo>
                  <a:cubicBezTo>
                    <a:pt x="82" y="87"/>
                    <a:pt x="82" y="88"/>
                    <a:pt x="82" y="88"/>
                  </a:cubicBezTo>
                  <a:cubicBezTo>
                    <a:pt x="81" y="89"/>
                    <a:pt x="80" y="90"/>
                    <a:pt x="79" y="90"/>
                  </a:cubicBezTo>
                  <a:cubicBezTo>
                    <a:pt x="76" y="92"/>
                    <a:pt x="74" y="94"/>
                    <a:pt x="71" y="96"/>
                  </a:cubicBezTo>
                  <a:cubicBezTo>
                    <a:pt x="71" y="96"/>
                    <a:pt x="71" y="96"/>
                    <a:pt x="71" y="96"/>
                  </a:cubicBezTo>
                  <a:cubicBezTo>
                    <a:pt x="69" y="97"/>
                    <a:pt x="67" y="97"/>
                    <a:pt x="65" y="97"/>
                  </a:cubicBezTo>
                  <a:moveTo>
                    <a:pt x="53" y="94"/>
                  </a:moveTo>
                  <a:cubicBezTo>
                    <a:pt x="52" y="94"/>
                    <a:pt x="51" y="93"/>
                    <a:pt x="50" y="93"/>
                  </a:cubicBezTo>
                  <a:cubicBezTo>
                    <a:pt x="55" y="91"/>
                    <a:pt x="60" y="89"/>
                    <a:pt x="65" y="87"/>
                  </a:cubicBezTo>
                  <a:cubicBezTo>
                    <a:pt x="61" y="89"/>
                    <a:pt x="57" y="92"/>
                    <a:pt x="53" y="94"/>
                  </a:cubicBezTo>
                  <a:moveTo>
                    <a:pt x="63" y="97"/>
                  </a:moveTo>
                  <a:cubicBezTo>
                    <a:pt x="61" y="97"/>
                    <a:pt x="60" y="97"/>
                    <a:pt x="59" y="96"/>
                  </a:cubicBezTo>
                  <a:cubicBezTo>
                    <a:pt x="63" y="95"/>
                    <a:pt x="66" y="93"/>
                    <a:pt x="70" y="91"/>
                  </a:cubicBezTo>
                  <a:cubicBezTo>
                    <a:pt x="73" y="89"/>
                    <a:pt x="76" y="88"/>
                    <a:pt x="80" y="86"/>
                  </a:cubicBezTo>
                  <a:cubicBezTo>
                    <a:pt x="78" y="87"/>
                    <a:pt x="76" y="89"/>
                    <a:pt x="74" y="90"/>
                  </a:cubicBezTo>
                  <a:cubicBezTo>
                    <a:pt x="70" y="92"/>
                    <a:pt x="66" y="94"/>
                    <a:pt x="63" y="97"/>
                  </a:cubicBezTo>
                  <a:moveTo>
                    <a:pt x="57" y="96"/>
                  </a:moveTo>
                  <a:cubicBezTo>
                    <a:pt x="56" y="96"/>
                    <a:pt x="55" y="95"/>
                    <a:pt x="54" y="95"/>
                  </a:cubicBezTo>
                  <a:cubicBezTo>
                    <a:pt x="62" y="91"/>
                    <a:pt x="70" y="87"/>
                    <a:pt x="79" y="83"/>
                  </a:cubicBezTo>
                  <a:cubicBezTo>
                    <a:pt x="77" y="84"/>
                    <a:pt x="76" y="85"/>
                    <a:pt x="74" y="86"/>
                  </a:cubicBezTo>
                  <a:cubicBezTo>
                    <a:pt x="69" y="89"/>
                    <a:pt x="63" y="93"/>
                    <a:pt x="57" y="96"/>
                  </a:cubicBezTo>
                  <a:moveTo>
                    <a:pt x="63" y="97"/>
                  </a:moveTo>
                  <a:cubicBezTo>
                    <a:pt x="63" y="97"/>
                    <a:pt x="63" y="97"/>
                    <a:pt x="63" y="97"/>
                  </a:cubicBezTo>
                  <a:cubicBezTo>
                    <a:pt x="66" y="95"/>
                    <a:pt x="66" y="95"/>
                    <a:pt x="66" y="95"/>
                  </a:cubicBezTo>
                  <a:cubicBezTo>
                    <a:pt x="73" y="91"/>
                    <a:pt x="79" y="87"/>
                    <a:pt x="85" y="83"/>
                  </a:cubicBezTo>
                  <a:cubicBezTo>
                    <a:pt x="85" y="84"/>
                    <a:pt x="84" y="85"/>
                    <a:pt x="83" y="87"/>
                  </a:cubicBezTo>
                  <a:cubicBezTo>
                    <a:pt x="83" y="87"/>
                    <a:pt x="83" y="87"/>
                    <a:pt x="83" y="87"/>
                  </a:cubicBezTo>
                  <a:cubicBezTo>
                    <a:pt x="79" y="88"/>
                    <a:pt x="76" y="91"/>
                    <a:pt x="72" y="93"/>
                  </a:cubicBezTo>
                  <a:cubicBezTo>
                    <a:pt x="70" y="94"/>
                    <a:pt x="69" y="95"/>
                    <a:pt x="67" y="96"/>
                  </a:cubicBezTo>
                  <a:cubicBezTo>
                    <a:pt x="66" y="96"/>
                    <a:pt x="65" y="97"/>
                    <a:pt x="63" y="97"/>
                  </a:cubicBezTo>
                  <a:cubicBezTo>
                    <a:pt x="63" y="97"/>
                    <a:pt x="63" y="97"/>
                    <a:pt x="63" y="97"/>
                  </a:cubicBezTo>
                  <a:moveTo>
                    <a:pt x="25" y="92"/>
                  </a:moveTo>
                  <a:cubicBezTo>
                    <a:pt x="24" y="92"/>
                    <a:pt x="23" y="91"/>
                    <a:pt x="22" y="91"/>
                  </a:cubicBezTo>
                  <a:cubicBezTo>
                    <a:pt x="29" y="88"/>
                    <a:pt x="36" y="85"/>
                    <a:pt x="43" y="82"/>
                  </a:cubicBezTo>
                  <a:cubicBezTo>
                    <a:pt x="42" y="82"/>
                    <a:pt x="40" y="83"/>
                    <a:pt x="39" y="84"/>
                  </a:cubicBezTo>
                  <a:cubicBezTo>
                    <a:pt x="37" y="85"/>
                    <a:pt x="34" y="86"/>
                    <a:pt x="31" y="88"/>
                  </a:cubicBezTo>
                  <a:cubicBezTo>
                    <a:pt x="29" y="89"/>
                    <a:pt x="27" y="91"/>
                    <a:pt x="25" y="92"/>
                  </a:cubicBezTo>
                  <a:moveTo>
                    <a:pt x="35" y="95"/>
                  </a:moveTo>
                  <a:cubicBezTo>
                    <a:pt x="34" y="95"/>
                    <a:pt x="33" y="95"/>
                    <a:pt x="32" y="95"/>
                  </a:cubicBezTo>
                  <a:cubicBezTo>
                    <a:pt x="38" y="93"/>
                    <a:pt x="43" y="90"/>
                    <a:pt x="49" y="87"/>
                  </a:cubicBezTo>
                  <a:cubicBezTo>
                    <a:pt x="54" y="85"/>
                    <a:pt x="59" y="83"/>
                    <a:pt x="63" y="81"/>
                  </a:cubicBezTo>
                  <a:cubicBezTo>
                    <a:pt x="60" y="84"/>
                    <a:pt x="56" y="86"/>
                    <a:pt x="52" y="88"/>
                  </a:cubicBezTo>
                  <a:cubicBezTo>
                    <a:pt x="50" y="89"/>
                    <a:pt x="48" y="90"/>
                    <a:pt x="46" y="92"/>
                  </a:cubicBezTo>
                  <a:cubicBezTo>
                    <a:pt x="45" y="92"/>
                    <a:pt x="44" y="93"/>
                    <a:pt x="43" y="94"/>
                  </a:cubicBezTo>
                  <a:cubicBezTo>
                    <a:pt x="40" y="94"/>
                    <a:pt x="37" y="95"/>
                    <a:pt x="35" y="95"/>
                  </a:cubicBezTo>
                  <a:moveTo>
                    <a:pt x="31" y="94"/>
                  </a:moveTo>
                  <a:cubicBezTo>
                    <a:pt x="31" y="94"/>
                    <a:pt x="31" y="94"/>
                    <a:pt x="31" y="94"/>
                  </a:cubicBezTo>
                  <a:cubicBezTo>
                    <a:pt x="29" y="94"/>
                    <a:pt x="28" y="94"/>
                    <a:pt x="26" y="93"/>
                  </a:cubicBezTo>
                  <a:cubicBezTo>
                    <a:pt x="31" y="92"/>
                    <a:pt x="35" y="89"/>
                    <a:pt x="39" y="87"/>
                  </a:cubicBezTo>
                  <a:cubicBezTo>
                    <a:pt x="45" y="84"/>
                    <a:pt x="51" y="82"/>
                    <a:pt x="58" y="79"/>
                  </a:cubicBezTo>
                  <a:cubicBezTo>
                    <a:pt x="53" y="81"/>
                    <a:pt x="49" y="84"/>
                    <a:pt x="45" y="86"/>
                  </a:cubicBezTo>
                  <a:cubicBezTo>
                    <a:pt x="43" y="87"/>
                    <a:pt x="41" y="88"/>
                    <a:pt x="39" y="89"/>
                  </a:cubicBezTo>
                  <a:cubicBezTo>
                    <a:pt x="37" y="92"/>
                    <a:pt x="34" y="93"/>
                    <a:pt x="31" y="94"/>
                  </a:cubicBezTo>
                  <a:cubicBezTo>
                    <a:pt x="31" y="94"/>
                    <a:pt x="31" y="94"/>
                    <a:pt x="31" y="94"/>
                  </a:cubicBezTo>
                  <a:moveTo>
                    <a:pt x="59" y="96"/>
                  </a:moveTo>
                  <a:cubicBezTo>
                    <a:pt x="62" y="94"/>
                    <a:pt x="66" y="91"/>
                    <a:pt x="70" y="89"/>
                  </a:cubicBezTo>
                  <a:cubicBezTo>
                    <a:pt x="73" y="87"/>
                    <a:pt x="76" y="85"/>
                    <a:pt x="79" y="83"/>
                  </a:cubicBezTo>
                  <a:cubicBezTo>
                    <a:pt x="81" y="83"/>
                    <a:pt x="82" y="82"/>
                    <a:pt x="83" y="81"/>
                  </a:cubicBezTo>
                  <a:cubicBezTo>
                    <a:pt x="84" y="81"/>
                    <a:pt x="84" y="81"/>
                    <a:pt x="84" y="81"/>
                  </a:cubicBezTo>
                  <a:cubicBezTo>
                    <a:pt x="85" y="80"/>
                    <a:pt x="86" y="80"/>
                    <a:pt x="87" y="79"/>
                  </a:cubicBezTo>
                  <a:cubicBezTo>
                    <a:pt x="87" y="80"/>
                    <a:pt x="86" y="81"/>
                    <a:pt x="86" y="82"/>
                  </a:cubicBezTo>
                  <a:cubicBezTo>
                    <a:pt x="85" y="82"/>
                    <a:pt x="85" y="82"/>
                    <a:pt x="85" y="82"/>
                  </a:cubicBezTo>
                  <a:cubicBezTo>
                    <a:pt x="80" y="86"/>
                    <a:pt x="73" y="89"/>
                    <a:pt x="67" y="92"/>
                  </a:cubicBezTo>
                  <a:cubicBezTo>
                    <a:pt x="65" y="94"/>
                    <a:pt x="60" y="95"/>
                    <a:pt x="59" y="96"/>
                  </a:cubicBezTo>
                  <a:moveTo>
                    <a:pt x="54" y="94"/>
                  </a:moveTo>
                  <a:cubicBezTo>
                    <a:pt x="54" y="94"/>
                    <a:pt x="57" y="92"/>
                    <a:pt x="57" y="92"/>
                  </a:cubicBezTo>
                  <a:cubicBezTo>
                    <a:pt x="59" y="91"/>
                    <a:pt x="60" y="90"/>
                    <a:pt x="62" y="89"/>
                  </a:cubicBezTo>
                  <a:cubicBezTo>
                    <a:pt x="66" y="87"/>
                    <a:pt x="71" y="85"/>
                    <a:pt x="75" y="82"/>
                  </a:cubicBezTo>
                  <a:cubicBezTo>
                    <a:pt x="80" y="80"/>
                    <a:pt x="84" y="78"/>
                    <a:pt x="89" y="75"/>
                  </a:cubicBezTo>
                  <a:cubicBezTo>
                    <a:pt x="88" y="76"/>
                    <a:pt x="88" y="77"/>
                    <a:pt x="88" y="78"/>
                  </a:cubicBezTo>
                  <a:cubicBezTo>
                    <a:pt x="86" y="79"/>
                    <a:pt x="84" y="80"/>
                    <a:pt x="83" y="81"/>
                  </a:cubicBezTo>
                  <a:cubicBezTo>
                    <a:pt x="77" y="83"/>
                    <a:pt x="71" y="86"/>
                    <a:pt x="65" y="89"/>
                  </a:cubicBezTo>
                  <a:cubicBezTo>
                    <a:pt x="62" y="90"/>
                    <a:pt x="59" y="92"/>
                    <a:pt x="56" y="93"/>
                  </a:cubicBezTo>
                  <a:cubicBezTo>
                    <a:pt x="55" y="94"/>
                    <a:pt x="54" y="94"/>
                    <a:pt x="54" y="94"/>
                  </a:cubicBezTo>
                  <a:moveTo>
                    <a:pt x="73" y="77"/>
                  </a:moveTo>
                  <a:cubicBezTo>
                    <a:pt x="75" y="76"/>
                    <a:pt x="77" y="75"/>
                    <a:pt x="78" y="74"/>
                  </a:cubicBezTo>
                  <a:cubicBezTo>
                    <a:pt x="80" y="74"/>
                    <a:pt x="81" y="73"/>
                    <a:pt x="83" y="73"/>
                  </a:cubicBezTo>
                  <a:cubicBezTo>
                    <a:pt x="80" y="74"/>
                    <a:pt x="76" y="76"/>
                    <a:pt x="73" y="77"/>
                  </a:cubicBezTo>
                  <a:moveTo>
                    <a:pt x="18" y="87"/>
                  </a:moveTo>
                  <a:cubicBezTo>
                    <a:pt x="17" y="86"/>
                    <a:pt x="17" y="85"/>
                    <a:pt x="16" y="85"/>
                  </a:cubicBezTo>
                  <a:cubicBezTo>
                    <a:pt x="16" y="85"/>
                    <a:pt x="16" y="85"/>
                    <a:pt x="16" y="85"/>
                  </a:cubicBezTo>
                  <a:cubicBezTo>
                    <a:pt x="22" y="82"/>
                    <a:pt x="28" y="79"/>
                    <a:pt x="34" y="77"/>
                  </a:cubicBezTo>
                  <a:cubicBezTo>
                    <a:pt x="38" y="75"/>
                    <a:pt x="43" y="73"/>
                    <a:pt x="47" y="71"/>
                  </a:cubicBezTo>
                  <a:cubicBezTo>
                    <a:pt x="43" y="73"/>
                    <a:pt x="38" y="76"/>
                    <a:pt x="34" y="78"/>
                  </a:cubicBezTo>
                  <a:cubicBezTo>
                    <a:pt x="29" y="81"/>
                    <a:pt x="23" y="83"/>
                    <a:pt x="18" y="87"/>
                  </a:cubicBezTo>
                  <a:moveTo>
                    <a:pt x="45" y="93"/>
                  </a:moveTo>
                  <a:cubicBezTo>
                    <a:pt x="45" y="93"/>
                    <a:pt x="45" y="93"/>
                    <a:pt x="45" y="93"/>
                  </a:cubicBezTo>
                  <a:cubicBezTo>
                    <a:pt x="45" y="93"/>
                    <a:pt x="45" y="93"/>
                    <a:pt x="45" y="93"/>
                  </a:cubicBezTo>
                  <a:cubicBezTo>
                    <a:pt x="47" y="92"/>
                    <a:pt x="49" y="91"/>
                    <a:pt x="51" y="90"/>
                  </a:cubicBezTo>
                  <a:cubicBezTo>
                    <a:pt x="54" y="88"/>
                    <a:pt x="58" y="87"/>
                    <a:pt x="61" y="85"/>
                  </a:cubicBezTo>
                  <a:cubicBezTo>
                    <a:pt x="65" y="84"/>
                    <a:pt x="68" y="82"/>
                    <a:pt x="71" y="80"/>
                  </a:cubicBezTo>
                  <a:cubicBezTo>
                    <a:pt x="77" y="77"/>
                    <a:pt x="84" y="74"/>
                    <a:pt x="90" y="71"/>
                  </a:cubicBezTo>
                  <a:cubicBezTo>
                    <a:pt x="90" y="71"/>
                    <a:pt x="90" y="72"/>
                    <a:pt x="90" y="72"/>
                  </a:cubicBezTo>
                  <a:cubicBezTo>
                    <a:pt x="89" y="73"/>
                    <a:pt x="89" y="74"/>
                    <a:pt x="89" y="75"/>
                  </a:cubicBezTo>
                  <a:cubicBezTo>
                    <a:pt x="89" y="75"/>
                    <a:pt x="89" y="75"/>
                    <a:pt x="89" y="75"/>
                  </a:cubicBezTo>
                  <a:cubicBezTo>
                    <a:pt x="88" y="75"/>
                    <a:pt x="88" y="75"/>
                    <a:pt x="87" y="75"/>
                  </a:cubicBezTo>
                  <a:cubicBezTo>
                    <a:pt x="87" y="75"/>
                    <a:pt x="87" y="75"/>
                    <a:pt x="87" y="75"/>
                  </a:cubicBezTo>
                  <a:cubicBezTo>
                    <a:pt x="82" y="78"/>
                    <a:pt x="76" y="80"/>
                    <a:pt x="71" y="83"/>
                  </a:cubicBezTo>
                  <a:cubicBezTo>
                    <a:pt x="64" y="87"/>
                    <a:pt x="57" y="90"/>
                    <a:pt x="50" y="92"/>
                  </a:cubicBezTo>
                  <a:cubicBezTo>
                    <a:pt x="49" y="92"/>
                    <a:pt x="49" y="92"/>
                    <a:pt x="49" y="92"/>
                  </a:cubicBezTo>
                  <a:cubicBezTo>
                    <a:pt x="49" y="92"/>
                    <a:pt x="49" y="92"/>
                    <a:pt x="49" y="92"/>
                  </a:cubicBezTo>
                  <a:cubicBezTo>
                    <a:pt x="48" y="92"/>
                    <a:pt x="48" y="92"/>
                    <a:pt x="48" y="92"/>
                  </a:cubicBezTo>
                  <a:cubicBezTo>
                    <a:pt x="48" y="92"/>
                    <a:pt x="48" y="92"/>
                    <a:pt x="48" y="92"/>
                  </a:cubicBezTo>
                  <a:cubicBezTo>
                    <a:pt x="48" y="92"/>
                    <a:pt x="48" y="92"/>
                    <a:pt x="47" y="92"/>
                  </a:cubicBezTo>
                  <a:cubicBezTo>
                    <a:pt x="47" y="92"/>
                    <a:pt x="47" y="93"/>
                    <a:pt x="47" y="93"/>
                  </a:cubicBezTo>
                  <a:cubicBezTo>
                    <a:pt x="47" y="93"/>
                    <a:pt x="47" y="93"/>
                    <a:pt x="47" y="93"/>
                  </a:cubicBezTo>
                  <a:cubicBezTo>
                    <a:pt x="46" y="93"/>
                    <a:pt x="45" y="93"/>
                    <a:pt x="45" y="93"/>
                  </a:cubicBezTo>
                  <a:moveTo>
                    <a:pt x="50" y="90"/>
                  </a:moveTo>
                  <a:cubicBezTo>
                    <a:pt x="51" y="89"/>
                    <a:pt x="52" y="89"/>
                    <a:pt x="52" y="88"/>
                  </a:cubicBezTo>
                  <a:cubicBezTo>
                    <a:pt x="56" y="86"/>
                    <a:pt x="61" y="83"/>
                    <a:pt x="66" y="81"/>
                  </a:cubicBezTo>
                  <a:cubicBezTo>
                    <a:pt x="67" y="80"/>
                    <a:pt x="68" y="80"/>
                    <a:pt x="69" y="79"/>
                  </a:cubicBezTo>
                  <a:cubicBezTo>
                    <a:pt x="70" y="79"/>
                    <a:pt x="70" y="78"/>
                    <a:pt x="71" y="78"/>
                  </a:cubicBezTo>
                  <a:cubicBezTo>
                    <a:pt x="77" y="76"/>
                    <a:pt x="83" y="73"/>
                    <a:pt x="89" y="71"/>
                  </a:cubicBezTo>
                  <a:cubicBezTo>
                    <a:pt x="89" y="70"/>
                    <a:pt x="90" y="70"/>
                    <a:pt x="90" y="70"/>
                  </a:cubicBezTo>
                  <a:cubicBezTo>
                    <a:pt x="90" y="70"/>
                    <a:pt x="90" y="70"/>
                    <a:pt x="90" y="70"/>
                  </a:cubicBezTo>
                  <a:cubicBezTo>
                    <a:pt x="82" y="74"/>
                    <a:pt x="74" y="78"/>
                    <a:pt x="67" y="82"/>
                  </a:cubicBezTo>
                  <a:cubicBezTo>
                    <a:pt x="61" y="85"/>
                    <a:pt x="56" y="87"/>
                    <a:pt x="50" y="90"/>
                  </a:cubicBezTo>
                  <a:moveTo>
                    <a:pt x="70" y="71"/>
                  </a:moveTo>
                  <a:cubicBezTo>
                    <a:pt x="71" y="70"/>
                    <a:pt x="72" y="70"/>
                    <a:pt x="73" y="70"/>
                  </a:cubicBezTo>
                  <a:cubicBezTo>
                    <a:pt x="72" y="70"/>
                    <a:pt x="71" y="70"/>
                    <a:pt x="70" y="71"/>
                  </a:cubicBezTo>
                  <a:moveTo>
                    <a:pt x="16" y="84"/>
                  </a:moveTo>
                  <a:cubicBezTo>
                    <a:pt x="15" y="83"/>
                    <a:pt x="14" y="82"/>
                    <a:pt x="13" y="81"/>
                  </a:cubicBezTo>
                  <a:cubicBezTo>
                    <a:pt x="19" y="79"/>
                    <a:pt x="24" y="77"/>
                    <a:pt x="30" y="74"/>
                  </a:cubicBezTo>
                  <a:cubicBezTo>
                    <a:pt x="36" y="72"/>
                    <a:pt x="42" y="69"/>
                    <a:pt x="48" y="67"/>
                  </a:cubicBezTo>
                  <a:cubicBezTo>
                    <a:pt x="42" y="70"/>
                    <a:pt x="37" y="72"/>
                    <a:pt x="31" y="75"/>
                  </a:cubicBezTo>
                  <a:cubicBezTo>
                    <a:pt x="26" y="78"/>
                    <a:pt x="20" y="80"/>
                    <a:pt x="16" y="84"/>
                  </a:cubicBezTo>
                  <a:moveTo>
                    <a:pt x="32" y="94"/>
                  </a:moveTo>
                  <a:cubicBezTo>
                    <a:pt x="32" y="94"/>
                    <a:pt x="34" y="93"/>
                    <a:pt x="34" y="93"/>
                  </a:cubicBezTo>
                  <a:cubicBezTo>
                    <a:pt x="37" y="92"/>
                    <a:pt x="39" y="91"/>
                    <a:pt x="41" y="89"/>
                  </a:cubicBezTo>
                  <a:cubicBezTo>
                    <a:pt x="43" y="88"/>
                    <a:pt x="45" y="86"/>
                    <a:pt x="48" y="85"/>
                  </a:cubicBezTo>
                  <a:cubicBezTo>
                    <a:pt x="53" y="82"/>
                    <a:pt x="58" y="80"/>
                    <a:pt x="64" y="77"/>
                  </a:cubicBezTo>
                  <a:cubicBezTo>
                    <a:pt x="64" y="77"/>
                    <a:pt x="64" y="77"/>
                    <a:pt x="65" y="77"/>
                  </a:cubicBezTo>
                  <a:cubicBezTo>
                    <a:pt x="74" y="73"/>
                    <a:pt x="82" y="70"/>
                    <a:pt x="91" y="66"/>
                  </a:cubicBezTo>
                  <a:cubicBezTo>
                    <a:pt x="91" y="67"/>
                    <a:pt x="91" y="68"/>
                    <a:pt x="90" y="69"/>
                  </a:cubicBezTo>
                  <a:cubicBezTo>
                    <a:pt x="90" y="69"/>
                    <a:pt x="90" y="69"/>
                    <a:pt x="90" y="69"/>
                  </a:cubicBezTo>
                  <a:cubicBezTo>
                    <a:pt x="90" y="69"/>
                    <a:pt x="90" y="69"/>
                    <a:pt x="90" y="69"/>
                  </a:cubicBezTo>
                  <a:cubicBezTo>
                    <a:pt x="89" y="69"/>
                    <a:pt x="89" y="69"/>
                    <a:pt x="89" y="70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87" y="71"/>
                    <a:pt x="86" y="71"/>
                    <a:pt x="85" y="71"/>
                  </a:cubicBezTo>
                  <a:cubicBezTo>
                    <a:pt x="84" y="72"/>
                    <a:pt x="82" y="72"/>
                    <a:pt x="81" y="73"/>
                  </a:cubicBezTo>
                  <a:cubicBezTo>
                    <a:pt x="77" y="74"/>
                    <a:pt x="74" y="76"/>
                    <a:pt x="71" y="77"/>
                  </a:cubicBezTo>
                  <a:cubicBezTo>
                    <a:pt x="70" y="78"/>
                    <a:pt x="69" y="79"/>
                    <a:pt x="68" y="79"/>
                  </a:cubicBezTo>
                  <a:cubicBezTo>
                    <a:pt x="65" y="80"/>
                    <a:pt x="63" y="81"/>
                    <a:pt x="60" y="82"/>
                  </a:cubicBezTo>
                  <a:cubicBezTo>
                    <a:pt x="55" y="84"/>
                    <a:pt x="50" y="86"/>
                    <a:pt x="45" y="89"/>
                  </a:cubicBezTo>
                  <a:cubicBezTo>
                    <a:pt x="43" y="90"/>
                    <a:pt x="41" y="91"/>
                    <a:pt x="38" y="92"/>
                  </a:cubicBezTo>
                  <a:cubicBezTo>
                    <a:pt x="37" y="93"/>
                    <a:pt x="35" y="93"/>
                    <a:pt x="33" y="94"/>
                  </a:cubicBezTo>
                  <a:cubicBezTo>
                    <a:pt x="32" y="94"/>
                    <a:pt x="32" y="94"/>
                    <a:pt x="32" y="94"/>
                  </a:cubicBezTo>
                  <a:moveTo>
                    <a:pt x="22" y="90"/>
                  </a:moveTo>
                  <a:cubicBezTo>
                    <a:pt x="21" y="89"/>
                    <a:pt x="20" y="88"/>
                    <a:pt x="19" y="88"/>
                  </a:cubicBezTo>
                  <a:cubicBezTo>
                    <a:pt x="24" y="86"/>
                    <a:pt x="29" y="83"/>
                    <a:pt x="34" y="80"/>
                  </a:cubicBezTo>
                  <a:cubicBezTo>
                    <a:pt x="41" y="77"/>
                    <a:pt x="48" y="75"/>
                    <a:pt x="55" y="72"/>
                  </a:cubicBezTo>
                  <a:cubicBezTo>
                    <a:pt x="61" y="70"/>
                    <a:pt x="68" y="67"/>
                    <a:pt x="74" y="65"/>
                  </a:cubicBezTo>
                  <a:cubicBezTo>
                    <a:pt x="72" y="66"/>
                    <a:pt x="69" y="67"/>
                    <a:pt x="66" y="68"/>
                  </a:cubicBezTo>
                  <a:cubicBezTo>
                    <a:pt x="62" y="70"/>
                    <a:pt x="58" y="72"/>
                    <a:pt x="54" y="73"/>
                  </a:cubicBezTo>
                  <a:cubicBezTo>
                    <a:pt x="47" y="76"/>
                    <a:pt x="41" y="78"/>
                    <a:pt x="35" y="82"/>
                  </a:cubicBezTo>
                  <a:cubicBezTo>
                    <a:pt x="31" y="84"/>
                    <a:pt x="25" y="86"/>
                    <a:pt x="22" y="90"/>
                  </a:cubicBezTo>
                  <a:moveTo>
                    <a:pt x="26" y="93"/>
                  </a:moveTo>
                  <a:cubicBezTo>
                    <a:pt x="26" y="92"/>
                    <a:pt x="28" y="91"/>
                    <a:pt x="28" y="90"/>
                  </a:cubicBezTo>
                  <a:cubicBezTo>
                    <a:pt x="32" y="87"/>
                    <a:pt x="38" y="85"/>
                    <a:pt x="43" y="82"/>
                  </a:cubicBezTo>
                  <a:cubicBezTo>
                    <a:pt x="44" y="81"/>
                    <a:pt x="46" y="81"/>
                    <a:pt x="48" y="80"/>
                  </a:cubicBezTo>
                  <a:cubicBezTo>
                    <a:pt x="52" y="78"/>
                    <a:pt x="56" y="77"/>
                    <a:pt x="60" y="75"/>
                  </a:cubicBezTo>
                  <a:cubicBezTo>
                    <a:pt x="61" y="75"/>
                    <a:pt x="61" y="75"/>
                    <a:pt x="61" y="75"/>
                  </a:cubicBezTo>
                  <a:cubicBezTo>
                    <a:pt x="68" y="72"/>
                    <a:pt x="75" y="69"/>
                    <a:pt x="81" y="66"/>
                  </a:cubicBezTo>
                  <a:cubicBezTo>
                    <a:pt x="83" y="66"/>
                    <a:pt x="85" y="65"/>
                    <a:pt x="87" y="64"/>
                  </a:cubicBezTo>
                  <a:cubicBezTo>
                    <a:pt x="89" y="63"/>
                    <a:pt x="90" y="63"/>
                    <a:pt x="92" y="62"/>
                  </a:cubicBezTo>
                  <a:cubicBezTo>
                    <a:pt x="91" y="63"/>
                    <a:pt x="91" y="64"/>
                    <a:pt x="91" y="66"/>
                  </a:cubicBezTo>
                  <a:cubicBezTo>
                    <a:pt x="83" y="69"/>
                    <a:pt x="75" y="72"/>
                    <a:pt x="68" y="75"/>
                  </a:cubicBezTo>
                  <a:cubicBezTo>
                    <a:pt x="62" y="77"/>
                    <a:pt x="57" y="79"/>
                    <a:pt x="51" y="81"/>
                  </a:cubicBezTo>
                  <a:cubicBezTo>
                    <a:pt x="47" y="83"/>
                    <a:pt x="42" y="85"/>
                    <a:pt x="37" y="87"/>
                  </a:cubicBezTo>
                  <a:cubicBezTo>
                    <a:pt x="35" y="88"/>
                    <a:pt x="33" y="89"/>
                    <a:pt x="30" y="90"/>
                  </a:cubicBezTo>
                  <a:cubicBezTo>
                    <a:pt x="29" y="91"/>
                    <a:pt x="27" y="92"/>
                    <a:pt x="26" y="93"/>
                  </a:cubicBezTo>
                  <a:moveTo>
                    <a:pt x="88" y="63"/>
                  </a:moveTo>
                  <a:cubicBezTo>
                    <a:pt x="88" y="63"/>
                    <a:pt x="89" y="63"/>
                    <a:pt x="89" y="62"/>
                  </a:cubicBezTo>
                  <a:cubicBezTo>
                    <a:pt x="91" y="62"/>
                    <a:pt x="91" y="61"/>
                    <a:pt x="91" y="61"/>
                  </a:cubicBezTo>
                  <a:cubicBezTo>
                    <a:pt x="91" y="61"/>
                    <a:pt x="89" y="63"/>
                    <a:pt x="88" y="63"/>
                  </a:cubicBezTo>
                  <a:cubicBezTo>
                    <a:pt x="88" y="63"/>
                    <a:pt x="88" y="63"/>
                    <a:pt x="88" y="63"/>
                  </a:cubicBezTo>
                  <a:moveTo>
                    <a:pt x="10" y="76"/>
                  </a:moveTo>
                  <a:cubicBezTo>
                    <a:pt x="9" y="75"/>
                    <a:pt x="9" y="75"/>
                    <a:pt x="9" y="74"/>
                  </a:cubicBezTo>
                  <a:cubicBezTo>
                    <a:pt x="11" y="73"/>
                    <a:pt x="13" y="73"/>
                    <a:pt x="15" y="72"/>
                  </a:cubicBezTo>
                  <a:cubicBezTo>
                    <a:pt x="18" y="70"/>
                    <a:pt x="21" y="69"/>
                    <a:pt x="25" y="68"/>
                  </a:cubicBezTo>
                  <a:cubicBezTo>
                    <a:pt x="33" y="65"/>
                    <a:pt x="40" y="62"/>
                    <a:pt x="49" y="59"/>
                  </a:cubicBezTo>
                  <a:cubicBezTo>
                    <a:pt x="50" y="58"/>
                    <a:pt x="51" y="58"/>
                    <a:pt x="52" y="58"/>
                  </a:cubicBezTo>
                  <a:cubicBezTo>
                    <a:pt x="51" y="58"/>
                    <a:pt x="51" y="58"/>
                    <a:pt x="50" y="58"/>
                  </a:cubicBezTo>
                  <a:cubicBezTo>
                    <a:pt x="43" y="61"/>
                    <a:pt x="36" y="64"/>
                    <a:pt x="29" y="67"/>
                  </a:cubicBezTo>
                  <a:cubicBezTo>
                    <a:pt x="23" y="70"/>
                    <a:pt x="16" y="72"/>
                    <a:pt x="10" y="76"/>
                  </a:cubicBezTo>
                  <a:moveTo>
                    <a:pt x="23" y="90"/>
                  </a:moveTo>
                  <a:cubicBezTo>
                    <a:pt x="23" y="90"/>
                    <a:pt x="24" y="89"/>
                    <a:pt x="25" y="88"/>
                  </a:cubicBezTo>
                  <a:cubicBezTo>
                    <a:pt x="26" y="87"/>
                    <a:pt x="28" y="86"/>
                    <a:pt x="30" y="85"/>
                  </a:cubicBezTo>
                  <a:cubicBezTo>
                    <a:pt x="35" y="83"/>
                    <a:pt x="39" y="80"/>
                    <a:pt x="45" y="78"/>
                  </a:cubicBezTo>
                  <a:cubicBezTo>
                    <a:pt x="50" y="75"/>
                    <a:pt x="56" y="73"/>
                    <a:pt x="62" y="71"/>
                  </a:cubicBezTo>
                  <a:cubicBezTo>
                    <a:pt x="67" y="69"/>
                    <a:pt x="71" y="67"/>
                    <a:pt x="76" y="65"/>
                  </a:cubicBezTo>
                  <a:cubicBezTo>
                    <a:pt x="78" y="64"/>
                    <a:pt x="80" y="63"/>
                    <a:pt x="82" y="62"/>
                  </a:cubicBezTo>
                  <a:cubicBezTo>
                    <a:pt x="85" y="61"/>
                    <a:pt x="89" y="59"/>
                    <a:pt x="92" y="57"/>
                  </a:cubicBezTo>
                  <a:cubicBezTo>
                    <a:pt x="92" y="57"/>
                    <a:pt x="92" y="57"/>
                    <a:pt x="92" y="57"/>
                  </a:cubicBezTo>
                  <a:cubicBezTo>
                    <a:pt x="92" y="58"/>
                    <a:pt x="92" y="60"/>
                    <a:pt x="92" y="61"/>
                  </a:cubicBezTo>
                  <a:cubicBezTo>
                    <a:pt x="90" y="61"/>
                    <a:pt x="88" y="63"/>
                    <a:pt x="86" y="64"/>
                  </a:cubicBezTo>
                  <a:cubicBezTo>
                    <a:pt x="84" y="64"/>
                    <a:pt x="83" y="65"/>
                    <a:pt x="82" y="66"/>
                  </a:cubicBezTo>
                  <a:cubicBezTo>
                    <a:pt x="81" y="66"/>
                    <a:pt x="79" y="67"/>
                    <a:pt x="78" y="67"/>
                  </a:cubicBezTo>
                  <a:cubicBezTo>
                    <a:pt x="72" y="69"/>
                    <a:pt x="66" y="72"/>
                    <a:pt x="60" y="74"/>
                  </a:cubicBezTo>
                  <a:cubicBezTo>
                    <a:pt x="59" y="75"/>
                    <a:pt x="58" y="75"/>
                    <a:pt x="57" y="75"/>
                  </a:cubicBezTo>
                  <a:cubicBezTo>
                    <a:pt x="54" y="76"/>
                    <a:pt x="51" y="78"/>
                    <a:pt x="49" y="79"/>
                  </a:cubicBezTo>
                  <a:cubicBezTo>
                    <a:pt x="48" y="79"/>
                    <a:pt x="48" y="79"/>
                    <a:pt x="47" y="79"/>
                  </a:cubicBezTo>
                  <a:cubicBezTo>
                    <a:pt x="41" y="82"/>
                    <a:pt x="34" y="85"/>
                    <a:pt x="28" y="87"/>
                  </a:cubicBezTo>
                  <a:cubicBezTo>
                    <a:pt x="27" y="88"/>
                    <a:pt x="25" y="89"/>
                    <a:pt x="24" y="89"/>
                  </a:cubicBezTo>
                  <a:cubicBezTo>
                    <a:pt x="23" y="90"/>
                    <a:pt x="23" y="90"/>
                    <a:pt x="23" y="90"/>
                  </a:cubicBezTo>
                  <a:moveTo>
                    <a:pt x="72" y="61"/>
                  </a:moveTo>
                  <a:cubicBezTo>
                    <a:pt x="76" y="59"/>
                    <a:pt x="80" y="58"/>
                    <a:pt x="83" y="56"/>
                  </a:cubicBezTo>
                  <a:cubicBezTo>
                    <a:pt x="83" y="56"/>
                    <a:pt x="83" y="56"/>
                    <a:pt x="83" y="56"/>
                  </a:cubicBezTo>
                  <a:cubicBezTo>
                    <a:pt x="79" y="58"/>
                    <a:pt x="76" y="59"/>
                    <a:pt x="72" y="61"/>
                  </a:cubicBezTo>
                  <a:moveTo>
                    <a:pt x="7" y="71"/>
                  </a:moveTo>
                  <a:cubicBezTo>
                    <a:pt x="10" y="70"/>
                    <a:pt x="13" y="68"/>
                    <a:pt x="16" y="67"/>
                  </a:cubicBezTo>
                  <a:cubicBezTo>
                    <a:pt x="20" y="66"/>
                    <a:pt x="23" y="64"/>
                    <a:pt x="27" y="62"/>
                  </a:cubicBezTo>
                  <a:cubicBezTo>
                    <a:pt x="35" y="60"/>
                    <a:pt x="42" y="56"/>
                    <a:pt x="49" y="54"/>
                  </a:cubicBezTo>
                  <a:cubicBezTo>
                    <a:pt x="50" y="53"/>
                    <a:pt x="51" y="53"/>
                    <a:pt x="52" y="52"/>
                  </a:cubicBezTo>
                  <a:cubicBezTo>
                    <a:pt x="50" y="53"/>
                    <a:pt x="48" y="54"/>
                    <a:pt x="46" y="55"/>
                  </a:cubicBezTo>
                  <a:cubicBezTo>
                    <a:pt x="39" y="58"/>
                    <a:pt x="32" y="61"/>
                    <a:pt x="25" y="64"/>
                  </a:cubicBezTo>
                  <a:cubicBezTo>
                    <a:pt x="22" y="65"/>
                    <a:pt x="19" y="67"/>
                    <a:pt x="16" y="69"/>
                  </a:cubicBezTo>
                  <a:cubicBezTo>
                    <a:pt x="14" y="70"/>
                    <a:pt x="11" y="71"/>
                    <a:pt x="8" y="73"/>
                  </a:cubicBezTo>
                  <a:cubicBezTo>
                    <a:pt x="8" y="72"/>
                    <a:pt x="7" y="71"/>
                    <a:pt x="7" y="70"/>
                  </a:cubicBezTo>
                  <a:cubicBezTo>
                    <a:pt x="7" y="71"/>
                    <a:pt x="7" y="71"/>
                    <a:pt x="7" y="71"/>
                  </a:cubicBezTo>
                  <a:moveTo>
                    <a:pt x="19" y="87"/>
                  </a:moveTo>
                  <a:cubicBezTo>
                    <a:pt x="19" y="87"/>
                    <a:pt x="19" y="87"/>
                    <a:pt x="20" y="86"/>
                  </a:cubicBezTo>
                  <a:cubicBezTo>
                    <a:pt x="21" y="85"/>
                    <a:pt x="23" y="85"/>
                    <a:pt x="24" y="84"/>
                  </a:cubicBezTo>
                  <a:cubicBezTo>
                    <a:pt x="34" y="79"/>
                    <a:pt x="44" y="73"/>
                    <a:pt x="55" y="69"/>
                  </a:cubicBezTo>
                  <a:cubicBezTo>
                    <a:pt x="57" y="68"/>
                    <a:pt x="59" y="67"/>
                    <a:pt x="61" y="66"/>
                  </a:cubicBezTo>
                  <a:cubicBezTo>
                    <a:pt x="65" y="64"/>
                    <a:pt x="69" y="62"/>
                    <a:pt x="74" y="61"/>
                  </a:cubicBezTo>
                  <a:cubicBezTo>
                    <a:pt x="80" y="58"/>
                    <a:pt x="86" y="56"/>
                    <a:pt x="92" y="52"/>
                  </a:cubicBezTo>
                  <a:cubicBezTo>
                    <a:pt x="92" y="54"/>
                    <a:pt x="92" y="55"/>
                    <a:pt x="92" y="57"/>
                  </a:cubicBezTo>
                  <a:cubicBezTo>
                    <a:pt x="92" y="57"/>
                    <a:pt x="92" y="57"/>
                    <a:pt x="92" y="57"/>
                  </a:cubicBezTo>
                  <a:cubicBezTo>
                    <a:pt x="89" y="57"/>
                    <a:pt x="87" y="59"/>
                    <a:pt x="85" y="60"/>
                  </a:cubicBezTo>
                  <a:cubicBezTo>
                    <a:pt x="84" y="60"/>
                    <a:pt x="83" y="61"/>
                    <a:pt x="83" y="61"/>
                  </a:cubicBezTo>
                  <a:cubicBezTo>
                    <a:pt x="80" y="62"/>
                    <a:pt x="78" y="63"/>
                    <a:pt x="76" y="64"/>
                  </a:cubicBezTo>
                  <a:cubicBezTo>
                    <a:pt x="65" y="68"/>
                    <a:pt x="54" y="72"/>
                    <a:pt x="43" y="76"/>
                  </a:cubicBezTo>
                  <a:cubicBezTo>
                    <a:pt x="38" y="78"/>
                    <a:pt x="34" y="80"/>
                    <a:pt x="29" y="82"/>
                  </a:cubicBezTo>
                  <a:cubicBezTo>
                    <a:pt x="27" y="83"/>
                    <a:pt x="25" y="84"/>
                    <a:pt x="22" y="86"/>
                  </a:cubicBezTo>
                  <a:cubicBezTo>
                    <a:pt x="22" y="86"/>
                    <a:pt x="20" y="87"/>
                    <a:pt x="19" y="87"/>
                  </a:cubicBezTo>
                  <a:moveTo>
                    <a:pt x="66" y="59"/>
                  </a:moveTo>
                  <a:cubicBezTo>
                    <a:pt x="69" y="58"/>
                    <a:pt x="71" y="57"/>
                    <a:pt x="73" y="56"/>
                  </a:cubicBezTo>
                  <a:cubicBezTo>
                    <a:pt x="76" y="55"/>
                    <a:pt x="80" y="54"/>
                    <a:pt x="83" y="52"/>
                  </a:cubicBezTo>
                  <a:cubicBezTo>
                    <a:pt x="84" y="52"/>
                    <a:pt x="85" y="51"/>
                    <a:pt x="87" y="51"/>
                  </a:cubicBezTo>
                  <a:cubicBezTo>
                    <a:pt x="87" y="51"/>
                    <a:pt x="87" y="51"/>
                    <a:pt x="87" y="51"/>
                  </a:cubicBezTo>
                  <a:cubicBezTo>
                    <a:pt x="80" y="54"/>
                    <a:pt x="73" y="56"/>
                    <a:pt x="66" y="59"/>
                  </a:cubicBezTo>
                  <a:moveTo>
                    <a:pt x="16" y="84"/>
                  </a:moveTo>
                  <a:cubicBezTo>
                    <a:pt x="17" y="83"/>
                    <a:pt x="19" y="82"/>
                    <a:pt x="20" y="81"/>
                  </a:cubicBezTo>
                  <a:cubicBezTo>
                    <a:pt x="22" y="80"/>
                    <a:pt x="25" y="79"/>
                    <a:pt x="27" y="78"/>
                  </a:cubicBezTo>
                  <a:cubicBezTo>
                    <a:pt x="37" y="73"/>
                    <a:pt x="47" y="68"/>
                    <a:pt x="57" y="64"/>
                  </a:cubicBezTo>
                  <a:cubicBezTo>
                    <a:pt x="68" y="59"/>
                    <a:pt x="79" y="55"/>
                    <a:pt x="90" y="50"/>
                  </a:cubicBezTo>
                  <a:cubicBezTo>
                    <a:pt x="91" y="50"/>
                    <a:pt x="91" y="50"/>
                    <a:pt x="91" y="50"/>
                  </a:cubicBezTo>
                  <a:cubicBezTo>
                    <a:pt x="91" y="49"/>
                    <a:pt x="91" y="49"/>
                    <a:pt x="92" y="49"/>
                  </a:cubicBezTo>
                  <a:cubicBezTo>
                    <a:pt x="92" y="50"/>
                    <a:pt x="92" y="51"/>
                    <a:pt x="92" y="52"/>
                  </a:cubicBezTo>
                  <a:cubicBezTo>
                    <a:pt x="92" y="52"/>
                    <a:pt x="92" y="52"/>
                    <a:pt x="92" y="52"/>
                  </a:cubicBezTo>
                  <a:cubicBezTo>
                    <a:pt x="86" y="55"/>
                    <a:pt x="80" y="57"/>
                    <a:pt x="74" y="59"/>
                  </a:cubicBezTo>
                  <a:cubicBezTo>
                    <a:pt x="69" y="62"/>
                    <a:pt x="63" y="64"/>
                    <a:pt x="58" y="67"/>
                  </a:cubicBezTo>
                  <a:cubicBezTo>
                    <a:pt x="50" y="70"/>
                    <a:pt x="42" y="73"/>
                    <a:pt x="34" y="76"/>
                  </a:cubicBezTo>
                  <a:cubicBezTo>
                    <a:pt x="29" y="78"/>
                    <a:pt x="24" y="80"/>
                    <a:pt x="19" y="83"/>
                  </a:cubicBezTo>
                  <a:cubicBezTo>
                    <a:pt x="18" y="83"/>
                    <a:pt x="17" y="83"/>
                    <a:pt x="16" y="84"/>
                  </a:cubicBezTo>
                  <a:moveTo>
                    <a:pt x="6" y="68"/>
                  </a:moveTo>
                  <a:cubicBezTo>
                    <a:pt x="6" y="67"/>
                    <a:pt x="5" y="66"/>
                    <a:pt x="5" y="65"/>
                  </a:cubicBezTo>
                  <a:cubicBezTo>
                    <a:pt x="14" y="60"/>
                    <a:pt x="24" y="58"/>
                    <a:pt x="33" y="54"/>
                  </a:cubicBezTo>
                  <a:cubicBezTo>
                    <a:pt x="37" y="52"/>
                    <a:pt x="41" y="50"/>
                    <a:pt x="46" y="48"/>
                  </a:cubicBezTo>
                  <a:cubicBezTo>
                    <a:pt x="35" y="53"/>
                    <a:pt x="25" y="59"/>
                    <a:pt x="15" y="63"/>
                  </a:cubicBezTo>
                  <a:cubicBezTo>
                    <a:pt x="14" y="64"/>
                    <a:pt x="14" y="64"/>
                    <a:pt x="13" y="64"/>
                  </a:cubicBezTo>
                  <a:cubicBezTo>
                    <a:pt x="10" y="65"/>
                    <a:pt x="8" y="66"/>
                    <a:pt x="6" y="68"/>
                  </a:cubicBezTo>
                  <a:moveTo>
                    <a:pt x="13" y="80"/>
                  </a:moveTo>
                  <a:cubicBezTo>
                    <a:pt x="12" y="79"/>
                    <a:pt x="11" y="78"/>
                    <a:pt x="10" y="77"/>
                  </a:cubicBezTo>
                  <a:cubicBezTo>
                    <a:pt x="17" y="77"/>
                    <a:pt x="23" y="72"/>
                    <a:pt x="28" y="70"/>
                  </a:cubicBezTo>
                  <a:cubicBezTo>
                    <a:pt x="35" y="67"/>
                    <a:pt x="42" y="65"/>
                    <a:pt x="49" y="62"/>
                  </a:cubicBezTo>
                  <a:cubicBezTo>
                    <a:pt x="56" y="58"/>
                    <a:pt x="64" y="55"/>
                    <a:pt x="72" y="52"/>
                  </a:cubicBezTo>
                  <a:cubicBezTo>
                    <a:pt x="76" y="51"/>
                    <a:pt x="80" y="50"/>
                    <a:pt x="84" y="48"/>
                  </a:cubicBezTo>
                  <a:cubicBezTo>
                    <a:pt x="83" y="48"/>
                    <a:pt x="83" y="48"/>
                    <a:pt x="83" y="48"/>
                  </a:cubicBezTo>
                  <a:cubicBezTo>
                    <a:pt x="80" y="50"/>
                    <a:pt x="76" y="51"/>
                    <a:pt x="72" y="53"/>
                  </a:cubicBezTo>
                  <a:cubicBezTo>
                    <a:pt x="65" y="56"/>
                    <a:pt x="58" y="58"/>
                    <a:pt x="52" y="61"/>
                  </a:cubicBezTo>
                  <a:cubicBezTo>
                    <a:pt x="45" y="64"/>
                    <a:pt x="38" y="67"/>
                    <a:pt x="32" y="70"/>
                  </a:cubicBezTo>
                  <a:cubicBezTo>
                    <a:pt x="28" y="72"/>
                    <a:pt x="25" y="74"/>
                    <a:pt x="22" y="76"/>
                  </a:cubicBezTo>
                  <a:cubicBezTo>
                    <a:pt x="19" y="77"/>
                    <a:pt x="16" y="79"/>
                    <a:pt x="13" y="80"/>
                  </a:cubicBezTo>
                  <a:moveTo>
                    <a:pt x="13" y="81"/>
                  </a:moveTo>
                  <a:cubicBezTo>
                    <a:pt x="14" y="80"/>
                    <a:pt x="16" y="79"/>
                    <a:pt x="17" y="79"/>
                  </a:cubicBezTo>
                  <a:cubicBezTo>
                    <a:pt x="22" y="76"/>
                    <a:pt x="27" y="73"/>
                    <a:pt x="32" y="71"/>
                  </a:cubicBezTo>
                  <a:cubicBezTo>
                    <a:pt x="43" y="65"/>
                    <a:pt x="54" y="61"/>
                    <a:pt x="65" y="56"/>
                  </a:cubicBezTo>
                  <a:cubicBezTo>
                    <a:pt x="70" y="54"/>
                    <a:pt x="75" y="52"/>
                    <a:pt x="80" y="50"/>
                  </a:cubicBezTo>
                  <a:cubicBezTo>
                    <a:pt x="82" y="49"/>
                    <a:pt x="85" y="48"/>
                    <a:pt x="87" y="47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89" y="46"/>
                    <a:pt x="90" y="46"/>
                    <a:pt x="91" y="45"/>
                  </a:cubicBezTo>
                  <a:cubicBezTo>
                    <a:pt x="91" y="45"/>
                    <a:pt x="91" y="45"/>
                    <a:pt x="91" y="45"/>
                  </a:cubicBezTo>
                  <a:cubicBezTo>
                    <a:pt x="91" y="46"/>
                    <a:pt x="92" y="47"/>
                    <a:pt x="92" y="49"/>
                  </a:cubicBezTo>
                  <a:cubicBezTo>
                    <a:pt x="80" y="53"/>
                    <a:pt x="68" y="58"/>
                    <a:pt x="56" y="63"/>
                  </a:cubicBezTo>
                  <a:cubicBezTo>
                    <a:pt x="56" y="63"/>
                    <a:pt x="56" y="63"/>
                    <a:pt x="56" y="63"/>
                  </a:cubicBezTo>
                  <a:cubicBezTo>
                    <a:pt x="45" y="67"/>
                    <a:pt x="35" y="71"/>
                    <a:pt x="25" y="76"/>
                  </a:cubicBezTo>
                  <a:cubicBezTo>
                    <a:pt x="22" y="77"/>
                    <a:pt x="19" y="79"/>
                    <a:pt x="16" y="80"/>
                  </a:cubicBezTo>
                  <a:cubicBezTo>
                    <a:pt x="15" y="80"/>
                    <a:pt x="14" y="80"/>
                    <a:pt x="13" y="81"/>
                  </a:cubicBezTo>
                  <a:moveTo>
                    <a:pt x="10" y="76"/>
                  </a:moveTo>
                  <a:cubicBezTo>
                    <a:pt x="11" y="76"/>
                    <a:pt x="13" y="75"/>
                    <a:pt x="14" y="75"/>
                  </a:cubicBezTo>
                  <a:cubicBezTo>
                    <a:pt x="19" y="72"/>
                    <a:pt x="24" y="70"/>
                    <a:pt x="30" y="67"/>
                  </a:cubicBezTo>
                  <a:cubicBezTo>
                    <a:pt x="41" y="62"/>
                    <a:pt x="53" y="58"/>
                    <a:pt x="65" y="53"/>
                  </a:cubicBezTo>
                  <a:cubicBezTo>
                    <a:pt x="70" y="51"/>
                    <a:pt x="75" y="49"/>
                    <a:pt x="81" y="48"/>
                  </a:cubicBezTo>
                  <a:cubicBezTo>
                    <a:pt x="83" y="47"/>
                    <a:pt x="85" y="46"/>
                    <a:pt x="86" y="45"/>
                  </a:cubicBezTo>
                  <a:cubicBezTo>
                    <a:pt x="87" y="45"/>
                    <a:pt x="88" y="45"/>
                    <a:pt x="89" y="44"/>
                  </a:cubicBezTo>
                  <a:cubicBezTo>
                    <a:pt x="90" y="44"/>
                    <a:pt x="90" y="44"/>
                    <a:pt x="91" y="43"/>
                  </a:cubicBezTo>
                  <a:cubicBezTo>
                    <a:pt x="91" y="44"/>
                    <a:pt x="91" y="44"/>
                    <a:pt x="91" y="44"/>
                  </a:cubicBezTo>
                  <a:cubicBezTo>
                    <a:pt x="91" y="44"/>
                    <a:pt x="91" y="44"/>
                    <a:pt x="91" y="44"/>
                  </a:cubicBezTo>
                  <a:cubicBezTo>
                    <a:pt x="90" y="45"/>
                    <a:pt x="89" y="45"/>
                    <a:pt x="88" y="46"/>
                  </a:cubicBezTo>
                  <a:cubicBezTo>
                    <a:pt x="86" y="46"/>
                    <a:pt x="85" y="47"/>
                    <a:pt x="84" y="47"/>
                  </a:cubicBezTo>
                  <a:cubicBezTo>
                    <a:pt x="74" y="50"/>
                    <a:pt x="63" y="54"/>
                    <a:pt x="54" y="59"/>
                  </a:cubicBezTo>
                  <a:cubicBezTo>
                    <a:pt x="43" y="64"/>
                    <a:pt x="32" y="68"/>
                    <a:pt x="22" y="72"/>
                  </a:cubicBezTo>
                  <a:cubicBezTo>
                    <a:pt x="19" y="74"/>
                    <a:pt x="16" y="75"/>
                    <a:pt x="14" y="76"/>
                  </a:cubicBezTo>
                  <a:cubicBezTo>
                    <a:pt x="13" y="76"/>
                    <a:pt x="11" y="76"/>
                    <a:pt x="10" y="76"/>
                  </a:cubicBezTo>
                  <a:moveTo>
                    <a:pt x="4" y="62"/>
                  </a:moveTo>
                  <a:cubicBezTo>
                    <a:pt x="4" y="61"/>
                    <a:pt x="4" y="60"/>
                    <a:pt x="4" y="59"/>
                  </a:cubicBezTo>
                  <a:cubicBezTo>
                    <a:pt x="6" y="58"/>
                    <a:pt x="8" y="57"/>
                    <a:pt x="10" y="56"/>
                  </a:cubicBezTo>
                  <a:cubicBezTo>
                    <a:pt x="13" y="54"/>
                    <a:pt x="16" y="53"/>
                    <a:pt x="19" y="52"/>
                  </a:cubicBezTo>
                  <a:cubicBezTo>
                    <a:pt x="27" y="48"/>
                    <a:pt x="34" y="46"/>
                    <a:pt x="42" y="43"/>
                  </a:cubicBezTo>
                  <a:cubicBezTo>
                    <a:pt x="43" y="43"/>
                    <a:pt x="44" y="42"/>
                    <a:pt x="45" y="42"/>
                  </a:cubicBezTo>
                  <a:cubicBezTo>
                    <a:pt x="44" y="42"/>
                    <a:pt x="43" y="43"/>
                    <a:pt x="42" y="43"/>
                  </a:cubicBezTo>
                  <a:cubicBezTo>
                    <a:pt x="35" y="47"/>
                    <a:pt x="28" y="50"/>
                    <a:pt x="21" y="53"/>
                  </a:cubicBezTo>
                  <a:cubicBezTo>
                    <a:pt x="15" y="56"/>
                    <a:pt x="9" y="58"/>
                    <a:pt x="4" y="62"/>
                  </a:cubicBezTo>
                  <a:moveTo>
                    <a:pt x="7" y="70"/>
                  </a:moveTo>
                  <a:cubicBezTo>
                    <a:pt x="7" y="70"/>
                    <a:pt x="7" y="69"/>
                    <a:pt x="6" y="68"/>
                  </a:cubicBezTo>
                  <a:cubicBezTo>
                    <a:pt x="9" y="67"/>
                    <a:pt x="11" y="66"/>
                    <a:pt x="13" y="65"/>
                  </a:cubicBezTo>
                  <a:cubicBezTo>
                    <a:pt x="18" y="63"/>
                    <a:pt x="22" y="61"/>
                    <a:pt x="27" y="60"/>
                  </a:cubicBezTo>
                  <a:cubicBezTo>
                    <a:pt x="38" y="55"/>
                    <a:pt x="49" y="50"/>
                    <a:pt x="60" y="46"/>
                  </a:cubicBezTo>
                  <a:cubicBezTo>
                    <a:pt x="65" y="44"/>
                    <a:pt x="69" y="43"/>
                    <a:pt x="74" y="41"/>
                  </a:cubicBezTo>
                  <a:cubicBezTo>
                    <a:pt x="72" y="42"/>
                    <a:pt x="71" y="42"/>
                    <a:pt x="70" y="43"/>
                  </a:cubicBezTo>
                  <a:cubicBezTo>
                    <a:pt x="62" y="46"/>
                    <a:pt x="54" y="49"/>
                    <a:pt x="47" y="52"/>
                  </a:cubicBezTo>
                  <a:cubicBezTo>
                    <a:pt x="40" y="55"/>
                    <a:pt x="34" y="58"/>
                    <a:pt x="27" y="61"/>
                  </a:cubicBezTo>
                  <a:cubicBezTo>
                    <a:pt x="24" y="62"/>
                    <a:pt x="21" y="63"/>
                    <a:pt x="18" y="64"/>
                  </a:cubicBezTo>
                  <a:cubicBezTo>
                    <a:pt x="14" y="66"/>
                    <a:pt x="11" y="68"/>
                    <a:pt x="7" y="70"/>
                  </a:cubicBezTo>
                  <a:cubicBezTo>
                    <a:pt x="7" y="70"/>
                    <a:pt x="7" y="70"/>
                    <a:pt x="7" y="70"/>
                  </a:cubicBezTo>
                  <a:moveTo>
                    <a:pt x="4" y="58"/>
                  </a:moveTo>
                  <a:cubicBezTo>
                    <a:pt x="4" y="58"/>
                    <a:pt x="4" y="57"/>
                    <a:pt x="4" y="56"/>
                  </a:cubicBezTo>
                  <a:cubicBezTo>
                    <a:pt x="9" y="55"/>
                    <a:pt x="14" y="52"/>
                    <a:pt x="18" y="49"/>
                  </a:cubicBezTo>
                  <a:cubicBezTo>
                    <a:pt x="25" y="45"/>
                    <a:pt x="33" y="43"/>
                    <a:pt x="41" y="40"/>
                  </a:cubicBezTo>
                  <a:cubicBezTo>
                    <a:pt x="41" y="40"/>
                    <a:pt x="41" y="40"/>
                    <a:pt x="41" y="40"/>
                  </a:cubicBezTo>
                  <a:cubicBezTo>
                    <a:pt x="34" y="43"/>
                    <a:pt x="28" y="46"/>
                    <a:pt x="22" y="49"/>
                  </a:cubicBezTo>
                  <a:cubicBezTo>
                    <a:pt x="16" y="52"/>
                    <a:pt x="10" y="55"/>
                    <a:pt x="4" y="58"/>
                  </a:cubicBezTo>
                  <a:moveTo>
                    <a:pt x="10" y="73"/>
                  </a:moveTo>
                  <a:cubicBezTo>
                    <a:pt x="10" y="73"/>
                    <a:pt x="10" y="72"/>
                    <a:pt x="11" y="72"/>
                  </a:cubicBezTo>
                  <a:cubicBezTo>
                    <a:pt x="12" y="71"/>
                    <a:pt x="13" y="71"/>
                    <a:pt x="14" y="70"/>
                  </a:cubicBezTo>
                  <a:cubicBezTo>
                    <a:pt x="20" y="68"/>
                    <a:pt x="24" y="65"/>
                    <a:pt x="30" y="62"/>
                  </a:cubicBezTo>
                  <a:cubicBezTo>
                    <a:pt x="40" y="59"/>
                    <a:pt x="50" y="54"/>
                    <a:pt x="61" y="50"/>
                  </a:cubicBezTo>
                  <a:cubicBezTo>
                    <a:pt x="70" y="47"/>
                    <a:pt x="79" y="44"/>
                    <a:pt x="88" y="40"/>
                  </a:cubicBezTo>
                  <a:cubicBezTo>
                    <a:pt x="88" y="40"/>
                    <a:pt x="88" y="39"/>
                    <a:pt x="89" y="39"/>
                  </a:cubicBezTo>
                  <a:cubicBezTo>
                    <a:pt x="89" y="39"/>
                    <a:pt x="89" y="39"/>
                    <a:pt x="89" y="39"/>
                  </a:cubicBezTo>
                  <a:cubicBezTo>
                    <a:pt x="90" y="40"/>
                    <a:pt x="90" y="41"/>
                    <a:pt x="91" y="43"/>
                  </a:cubicBezTo>
                  <a:cubicBezTo>
                    <a:pt x="90" y="43"/>
                    <a:pt x="90" y="43"/>
                    <a:pt x="90" y="43"/>
                  </a:cubicBezTo>
                  <a:cubicBezTo>
                    <a:pt x="90" y="43"/>
                    <a:pt x="90" y="43"/>
                    <a:pt x="90" y="43"/>
                  </a:cubicBezTo>
                  <a:cubicBezTo>
                    <a:pt x="90" y="43"/>
                    <a:pt x="89" y="43"/>
                    <a:pt x="89" y="44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7" y="44"/>
                    <a:pt x="86" y="45"/>
                    <a:pt x="85" y="45"/>
                  </a:cubicBezTo>
                  <a:cubicBezTo>
                    <a:pt x="82" y="46"/>
                    <a:pt x="79" y="48"/>
                    <a:pt x="76" y="49"/>
                  </a:cubicBezTo>
                  <a:cubicBezTo>
                    <a:pt x="75" y="49"/>
                    <a:pt x="74" y="49"/>
                    <a:pt x="73" y="50"/>
                  </a:cubicBezTo>
                  <a:cubicBezTo>
                    <a:pt x="73" y="50"/>
                    <a:pt x="72" y="50"/>
                    <a:pt x="72" y="50"/>
                  </a:cubicBezTo>
                  <a:cubicBezTo>
                    <a:pt x="65" y="53"/>
                    <a:pt x="58" y="55"/>
                    <a:pt x="51" y="57"/>
                  </a:cubicBezTo>
                  <a:cubicBezTo>
                    <a:pt x="40" y="61"/>
                    <a:pt x="29" y="66"/>
                    <a:pt x="18" y="70"/>
                  </a:cubicBezTo>
                  <a:cubicBezTo>
                    <a:pt x="16" y="71"/>
                    <a:pt x="14" y="71"/>
                    <a:pt x="12" y="72"/>
                  </a:cubicBezTo>
                  <a:cubicBezTo>
                    <a:pt x="11" y="73"/>
                    <a:pt x="11" y="73"/>
                    <a:pt x="10" y="73"/>
                  </a:cubicBezTo>
                  <a:moveTo>
                    <a:pt x="84" y="37"/>
                  </a:moveTo>
                  <a:cubicBezTo>
                    <a:pt x="84" y="36"/>
                    <a:pt x="85" y="36"/>
                    <a:pt x="85" y="36"/>
                  </a:cubicBezTo>
                  <a:cubicBezTo>
                    <a:pt x="86" y="35"/>
                    <a:pt x="86" y="35"/>
                    <a:pt x="86" y="35"/>
                  </a:cubicBezTo>
                  <a:cubicBezTo>
                    <a:pt x="86" y="35"/>
                    <a:pt x="84" y="36"/>
                    <a:pt x="84" y="36"/>
                  </a:cubicBezTo>
                  <a:cubicBezTo>
                    <a:pt x="84" y="37"/>
                    <a:pt x="84" y="37"/>
                    <a:pt x="84" y="37"/>
                  </a:cubicBezTo>
                  <a:moveTo>
                    <a:pt x="9" y="70"/>
                  </a:moveTo>
                  <a:cubicBezTo>
                    <a:pt x="14" y="67"/>
                    <a:pt x="19" y="65"/>
                    <a:pt x="25" y="62"/>
                  </a:cubicBezTo>
                  <a:cubicBezTo>
                    <a:pt x="31" y="60"/>
                    <a:pt x="36" y="57"/>
                    <a:pt x="42" y="55"/>
                  </a:cubicBezTo>
                  <a:cubicBezTo>
                    <a:pt x="48" y="53"/>
                    <a:pt x="54" y="50"/>
                    <a:pt x="60" y="48"/>
                  </a:cubicBezTo>
                  <a:cubicBezTo>
                    <a:pt x="66" y="45"/>
                    <a:pt x="72" y="43"/>
                    <a:pt x="78" y="40"/>
                  </a:cubicBezTo>
                  <a:cubicBezTo>
                    <a:pt x="78" y="40"/>
                    <a:pt x="79" y="39"/>
                    <a:pt x="80" y="39"/>
                  </a:cubicBezTo>
                  <a:cubicBezTo>
                    <a:pt x="83" y="38"/>
                    <a:pt x="85" y="37"/>
                    <a:pt x="88" y="35"/>
                  </a:cubicBezTo>
                  <a:cubicBezTo>
                    <a:pt x="88" y="36"/>
                    <a:pt x="89" y="37"/>
                    <a:pt x="89" y="38"/>
                  </a:cubicBezTo>
                  <a:cubicBezTo>
                    <a:pt x="82" y="42"/>
                    <a:pt x="75" y="44"/>
                    <a:pt x="67" y="47"/>
                  </a:cubicBezTo>
                  <a:cubicBezTo>
                    <a:pt x="65" y="47"/>
                    <a:pt x="63" y="48"/>
                    <a:pt x="61" y="49"/>
                  </a:cubicBezTo>
                  <a:cubicBezTo>
                    <a:pt x="59" y="50"/>
                    <a:pt x="57" y="50"/>
                    <a:pt x="54" y="51"/>
                  </a:cubicBezTo>
                  <a:cubicBezTo>
                    <a:pt x="44" y="55"/>
                    <a:pt x="33" y="59"/>
                    <a:pt x="23" y="63"/>
                  </a:cubicBezTo>
                  <a:cubicBezTo>
                    <a:pt x="18" y="65"/>
                    <a:pt x="13" y="68"/>
                    <a:pt x="9" y="70"/>
                  </a:cubicBezTo>
                  <a:moveTo>
                    <a:pt x="67" y="39"/>
                  </a:moveTo>
                  <a:cubicBezTo>
                    <a:pt x="71" y="38"/>
                    <a:pt x="75" y="36"/>
                    <a:pt x="78" y="35"/>
                  </a:cubicBezTo>
                  <a:cubicBezTo>
                    <a:pt x="79" y="34"/>
                    <a:pt x="79" y="34"/>
                    <a:pt x="80" y="34"/>
                  </a:cubicBezTo>
                  <a:cubicBezTo>
                    <a:pt x="79" y="34"/>
                    <a:pt x="78" y="35"/>
                    <a:pt x="77" y="35"/>
                  </a:cubicBezTo>
                  <a:cubicBezTo>
                    <a:pt x="74" y="37"/>
                    <a:pt x="71" y="38"/>
                    <a:pt x="67" y="39"/>
                  </a:cubicBezTo>
                  <a:moveTo>
                    <a:pt x="4" y="55"/>
                  </a:moveTo>
                  <a:cubicBezTo>
                    <a:pt x="4" y="54"/>
                    <a:pt x="4" y="53"/>
                    <a:pt x="4" y="52"/>
                  </a:cubicBezTo>
                  <a:cubicBezTo>
                    <a:pt x="9" y="51"/>
                    <a:pt x="14" y="48"/>
                    <a:pt x="19" y="45"/>
                  </a:cubicBezTo>
                  <a:cubicBezTo>
                    <a:pt x="25" y="42"/>
                    <a:pt x="31" y="39"/>
                    <a:pt x="38" y="37"/>
                  </a:cubicBezTo>
                  <a:cubicBezTo>
                    <a:pt x="41" y="36"/>
                    <a:pt x="43" y="35"/>
                    <a:pt x="46" y="34"/>
                  </a:cubicBezTo>
                  <a:cubicBezTo>
                    <a:pt x="44" y="35"/>
                    <a:pt x="41" y="36"/>
                    <a:pt x="39" y="37"/>
                  </a:cubicBezTo>
                  <a:cubicBezTo>
                    <a:pt x="32" y="40"/>
                    <a:pt x="26" y="43"/>
                    <a:pt x="20" y="46"/>
                  </a:cubicBezTo>
                  <a:cubicBezTo>
                    <a:pt x="15" y="49"/>
                    <a:pt x="9" y="52"/>
                    <a:pt x="4" y="55"/>
                  </a:cubicBezTo>
                  <a:moveTo>
                    <a:pt x="18" y="62"/>
                  </a:moveTo>
                  <a:cubicBezTo>
                    <a:pt x="27" y="57"/>
                    <a:pt x="37" y="53"/>
                    <a:pt x="46" y="48"/>
                  </a:cubicBezTo>
                  <a:cubicBezTo>
                    <a:pt x="59" y="42"/>
                    <a:pt x="72" y="39"/>
                    <a:pt x="84" y="32"/>
                  </a:cubicBezTo>
                  <a:cubicBezTo>
                    <a:pt x="84" y="32"/>
                    <a:pt x="84" y="32"/>
                    <a:pt x="84" y="32"/>
                  </a:cubicBezTo>
                  <a:cubicBezTo>
                    <a:pt x="85" y="32"/>
                    <a:pt x="85" y="32"/>
                    <a:pt x="86" y="31"/>
                  </a:cubicBezTo>
                  <a:cubicBezTo>
                    <a:pt x="86" y="31"/>
                    <a:pt x="86" y="31"/>
                    <a:pt x="86" y="31"/>
                  </a:cubicBezTo>
                  <a:cubicBezTo>
                    <a:pt x="86" y="32"/>
                    <a:pt x="87" y="33"/>
                    <a:pt x="88" y="34"/>
                  </a:cubicBezTo>
                  <a:cubicBezTo>
                    <a:pt x="85" y="35"/>
                    <a:pt x="83" y="36"/>
                    <a:pt x="81" y="38"/>
                  </a:cubicBezTo>
                  <a:cubicBezTo>
                    <a:pt x="80" y="38"/>
                    <a:pt x="80" y="38"/>
                    <a:pt x="80" y="38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66" y="43"/>
                    <a:pt x="54" y="48"/>
                    <a:pt x="41" y="53"/>
                  </a:cubicBezTo>
                  <a:cubicBezTo>
                    <a:pt x="35" y="56"/>
                    <a:pt x="28" y="59"/>
                    <a:pt x="22" y="61"/>
                  </a:cubicBezTo>
                  <a:cubicBezTo>
                    <a:pt x="21" y="61"/>
                    <a:pt x="19" y="62"/>
                    <a:pt x="18" y="62"/>
                  </a:cubicBezTo>
                  <a:moveTo>
                    <a:pt x="5" y="64"/>
                  </a:moveTo>
                  <a:cubicBezTo>
                    <a:pt x="5" y="63"/>
                    <a:pt x="5" y="63"/>
                    <a:pt x="5" y="63"/>
                  </a:cubicBezTo>
                  <a:cubicBezTo>
                    <a:pt x="10" y="62"/>
                    <a:pt x="15" y="59"/>
                    <a:pt x="20" y="57"/>
                  </a:cubicBezTo>
                  <a:cubicBezTo>
                    <a:pt x="27" y="54"/>
                    <a:pt x="34" y="50"/>
                    <a:pt x="41" y="47"/>
                  </a:cubicBezTo>
                  <a:cubicBezTo>
                    <a:pt x="55" y="41"/>
                    <a:pt x="70" y="35"/>
                    <a:pt x="84" y="29"/>
                  </a:cubicBezTo>
                  <a:cubicBezTo>
                    <a:pt x="85" y="30"/>
                    <a:pt x="85" y="30"/>
                    <a:pt x="86" y="31"/>
                  </a:cubicBezTo>
                  <a:cubicBezTo>
                    <a:pt x="86" y="31"/>
                    <a:pt x="86" y="31"/>
                    <a:pt x="86" y="31"/>
                  </a:cubicBezTo>
                  <a:cubicBezTo>
                    <a:pt x="71" y="37"/>
                    <a:pt x="57" y="43"/>
                    <a:pt x="42" y="49"/>
                  </a:cubicBezTo>
                  <a:cubicBezTo>
                    <a:pt x="40" y="50"/>
                    <a:pt x="37" y="51"/>
                    <a:pt x="34" y="53"/>
                  </a:cubicBezTo>
                  <a:cubicBezTo>
                    <a:pt x="30" y="54"/>
                    <a:pt x="27" y="55"/>
                    <a:pt x="23" y="57"/>
                  </a:cubicBezTo>
                  <a:cubicBezTo>
                    <a:pt x="17" y="59"/>
                    <a:pt x="11" y="61"/>
                    <a:pt x="5" y="64"/>
                  </a:cubicBezTo>
                  <a:moveTo>
                    <a:pt x="4" y="52"/>
                  </a:moveTo>
                  <a:cubicBezTo>
                    <a:pt x="4" y="51"/>
                    <a:pt x="4" y="50"/>
                    <a:pt x="4" y="49"/>
                  </a:cubicBezTo>
                  <a:cubicBezTo>
                    <a:pt x="6" y="49"/>
                    <a:pt x="7" y="48"/>
                    <a:pt x="9" y="47"/>
                  </a:cubicBezTo>
                  <a:cubicBezTo>
                    <a:pt x="12" y="45"/>
                    <a:pt x="14" y="44"/>
                    <a:pt x="17" y="42"/>
                  </a:cubicBezTo>
                  <a:cubicBezTo>
                    <a:pt x="23" y="40"/>
                    <a:pt x="29" y="37"/>
                    <a:pt x="36" y="34"/>
                  </a:cubicBezTo>
                  <a:cubicBezTo>
                    <a:pt x="40" y="32"/>
                    <a:pt x="44" y="30"/>
                    <a:pt x="49" y="29"/>
                  </a:cubicBezTo>
                  <a:cubicBezTo>
                    <a:pt x="33" y="36"/>
                    <a:pt x="18" y="42"/>
                    <a:pt x="4" y="52"/>
                  </a:cubicBezTo>
                  <a:moveTo>
                    <a:pt x="5" y="62"/>
                  </a:moveTo>
                  <a:cubicBezTo>
                    <a:pt x="5" y="62"/>
                    <a:pt x="5" y="62"/>
                    <a:pt x="5" y="62"/>
                  </a:cubicBezTo>
                  <a:cubicBezTo>
                    <a:pt x="5" y="62"/>
                    <a:pt x="7" y="61"/>
                    <a:pt x="7" y="61"/>
                  </a:cubicBezTo>
                  <a:cubicBezTo>
                    <a:pt x="8" y="60"/>
                    <a:pt x="9" y="59"/>
                    <a:pt x="11" y="59"/>
                  </a:cubicBezTo>
                  <a:cubicBezTo>
                    <a:pt x="13" y="57"/>
                    <a:pt x="16" y="56"/>
                    <a:pt x="18" y="55"/>
                  </a:cubicBezTo>
                  <a:cubicBezTo>
                    <a:pt x="29" y="50"/>
                    <a:pt x="40" y="44"/>
                    <a:pt x="51" y="40"/>
                  </a:cubicBezTo>
                  <a:cubicBezTo>
                    <a:pt x="52" y="39"/>
                    <a:pt x="52" y="39"/>
                    <a:pt x="53" y="39"/>
                  </a:cubicBezTo>
                  <a:cubicBezTo>
                    <a:pt x="59" y="36"/>
                    <a:pt x="66" y="34"/>
                    <a:pt x="73" y="31"/>
                  </a:cubicBezTo>
                  <a:cubicBezTo>
                    <a:pt x="74" y="31"/>
                    <a:pt x="75" y="30"/>
                    <a:pt x="76" y="30"/>
                  </a:cubicBezTo>
                  <a:cubicBezTo>
                    <a:pt x="77" y="30"/>
                    <a:pt x="77" y="29"/>
                    <a:pt x="78" y="29"/>
                  </a:cubicBezTo>
                  <a:cubicBezTo>
                    <a:pt x="78" y="29"/>
                    <a:pt x="79" y="29"/>
                    <a:pt x="79" y="28"/>
                  </a:cubicBezTo>
                  <a:cubicBezTo>
                    <a:pt x="80" y="28"/>
                    <a:pt x="81" y="27"/>
                    <a:pt x="83" y="27"/>
                  </a:cubicBezTo>
                  <a:cubicBezTo>
                    <a:pt x="83" y="28"/>
                    <a:pt x="84" y="28"/>
                    <a:pt x="84" y="29"/>
                  </a:cubicBezTo>
                  <a:cubicBezTo>
                    <a:pt x="62" y="37"/>
                    <a:pt x="41" y="47"/>
                    <a:pt x="19" y="56"/>
                  </a:cubicBezTo>
                  <a:cubicBezTo>
                    <a:pt x="14" y="58"/>
                    <a:pt x="10" y="61"/>
                    <a:pt x="5" y="62"/>
                  </a:cubicBezTo>
                  <a:moveTo>
                    <a:pt x="23" y="39"/>
                  </a:moveTo>
                  <a:cubicBezTo>
                    <a:pt x="31" y="35"/>
                    <a:pt x="39" y="31"/>
                    <a:pt x="47" y="27"/>
                  </a:cubicBezTo>
                  <a:cubicBezTo>
                    <a:pt x="48" y="26"/>
                    <a:pt x="48" y="26"/>
                    <a:pt x="48" y="26"/>
                  </a:cubicBezTo>
                  <a:cubicBezTo>
                    <a:pt x="50" y="26"/>
                    <a:pt x="51" y="27"/>
                    <a:pt x="52" y="27"/>
                  </a:cubicBezTo>
                  <a:cubicBezTo>
                    <a:pt x="42" y="31"/>
                    <a:pt x="32" y="35"/>
                    <a:pt x="23" y="39"/>
                  </a:cubicBezTo>
                  <a:moveTo>
                    <a:pt x="4" y="48"/>
                  </a:moveTo>
                  <a:cubicBezTo>
                    <a:pt x="4" y="47"/>
                    <a:pt x="5" y="46"/>
                    <a:pt x="5" y="45"/>
                  </a:cubicBezTo>
                  <a:cubicBezTo>
                    <a:pt x="8" y="44"/>
                    <a:pt x="12" y="41"/>
                    <a:pt x="15" y="40"/>
                  </a:cubicBezTo>
                  <a:cubicBezTo>
                    <a:pt x="20" y="37"/>
                    <a:pt x="25" y="35"/>
                    <a:pt x="30" y="33"/>
                  </a:cubicBezTo>
                  <a:cubicBezTo>
                    <a:pt x="35" y="30"/>
                    <a:pt x="40" y="28"/>
                    <a:pt x="45" y="26"/>
                  </a:cubicBezTo>
                  <a:cubicBezTo>
                    <a:pt x="46" y="26"/>
                    <a:pt x="47" y="26"/>
                    <a:pt x="47" y="26"/>
                  </a:cubicBezTo>
                  <a:cubicBezTo>
                    <a:pt x="43" y="28"/>
                    <a:pt x="38" y="31"/>
                    <a:pt x="33" y="33"/>
                  </a:cubicBezTo>
                  <a:cubicBezTo>
                    <a:pt x="26" y="36"/>
                    <a:pt x="19" y="40"/>
                    <a:pt x="12" y="44"/>
                  </a:cubicBezTo>
                  <a:cubicBezTo>
                    <a:pt x="11" y="45"/>
                    <a:pt x="9" y="46"/>
                    <a:pt x="8" y="46"/>
                  </a:cubicBezTo>
                  <a:cubicBezTo>
                    <a:pt x="7" y="47"/>
                    <a:pt x="5" y="48"/>
                    <a:pt x="4" y="48"/>
                  </a:cubicBezTo>
                  <a:moveTo>
                    <a:pt x="13" y="54"/>
                  </a:moveTo>
                  <a:cubicBezTo>
                    <a:pt x="16" y="52"/>
                    <a:pt x="20" y="51"/>
                    <a:pt x="24" y="49"/>
                  </a:cubicBezTo>
                  <a:cubicBezTo>
                    <a:pt x="32" y="45"/>
                    <a:pt x="40" y="41"/>
                    <a:pt x="49" y="37"/>
                  </a:cubicBezTo>
                  <a:cubicBezTo>
                    <a:pt x="57" y="34"/>
                    <a:pt x="65" y="31"/>
                    <a:pt x="73" y="28"/>
                  </a:cubicBezTo>
                  <a:cubicBezTo>
                    <a:pt x="75" y="27"/>
                    <a:pt x="78" y="26"/>
                    <a:pt x="80" y="25"/>
                  </a:cubicBezTo>
                  <a:cubicBezTo>
                    <a:pt x="81" y="25"/>
                    <a:pt x="82" y="26"/>
                    <a:pt x="82" y="27"/>
                  </a:cubicBezTo>
                  <a:cubicBezTo>
                    <a:pt x="81" y="27"/>
                    <a:pt x="79" y="28"/>
                    <a:pt x="78" y="28"/>
                  </a:cubicBezTo>
                  <a:cubicBezTo>
                    <a:pt x="76" y="29"/>
                    <a:pt x="73" y="30"/>
                    <a:pt x="71" y="31"/>
                  </a:cubicBezTo>
                  <a:cubicBezTo>
                    <a:pt x="68" y="32"/>
                    <a:pt x="66" y="33"/>
                    <a:pt x="63" y="34"/>
                  </a:cubicBezTo>
                  <a:cubicBezTo>
                    <a:pt x="60" y="35"/>
                    <a:pt x="57" y="36"/>
                    <a:pt x="54" y="38"/>
                  </a:cubicBezTo>
                  <a:cubicBezTo>
                    <a:pt x="51" y="39"/>
                    <a:pt x="49" y="40"/>
                    <a:pt x="46" y="41"/>
                  </a:cubicBezTo>
                  <a:cubicBezTo>
                    <a:pt x="35" y="45"/>
                    <a:pt x="25" y="49"/>
                    <a:pt x="14" y="54"/>
                  </a:cubicBezTo>
                  <a:cubicBezTo>
                    <a:pt x="13" y="54"/>
                    <a:pt x="13" y="54"/>
                    <a:pt x="13" y="54"/>
                  </a:cubicBezTo>
                  <a:moveTo>
                    <a:pt x="8" y="43"/>
                  </a:moveTo>
                  <a:cubicBezTo>
                    <a:pt x="8" y="43"/>
                    <a:pt x="8" y="43"/>
                    <a:pt x="8" y="43"/>
                  </a:cubicBezTo>
                  <a:cubicBezTo>
                    <a:pt x="10" y="42"/>
                    <a:pt x="13" y="40"/>
                    <a:pt x="15" y="39"/>
                  </a:cubicBezTo>
                  <a:cubicBezTo>
                    <a:pt x="20" y="36"/>
                    <a:pt x="25" y="34"/>
                    <a:pt x="30" y="31"/>
                  </a:cubicBezTo>
                  <a:cubicBezTo>
                    <a:pt x="34" y="29"/>
                    <a:pt x="38" y="27"/>
                    <a:pt x="43" y="25"/>
                  </a:cubicBezTo>
                  <a:cubicBezTo>
                    <a:pt x="43" y="25"/>
                    <a:pt x="44" y="25"/>
                    <a:pt x="45" y="25"/>
                  </a:cubicBezTo>
                  <a:cubicBezTo>
                    <a:pt x="41" y="27"/>
                    <a:pt x="37" y="29"/>
                    <a:pt x="34" y="30"/>
                  </a:cubicBezTo>
                  <a:cubicBezTo>
                    <a:pt x="25" y="34"/>
                    <a:pt x="16" y="38"/>
                    <a:pt x="8" y="43"/>
                  </a:cubicBezTo>
                  <a:moveTo>
                    <a:pt x="5" y="44"/>
                  </a:moveTo>
                  <a:cubicBezTo>
                    <a:pt x="6" y="42"/>
                    <a:pt x="6" y="41"/>
                    <a:pt x="7" y="39"/>
                  </a:cubicBezTo>
                  <a:cubicBezTo>
                    <a:pt x="10" y="38"/>
                    <a:pt x="12" y="37"/>
                    <a:pt x="15" y="36"/>
                  </a:cubicBezTo>
                  <a:cubicBezTo>
                    <a:pt x="19" y="34"/>
                    <a:pt x="24" y="32"/>
                    <a:pt x="29" y="29"/>
                  </a:cubicBezTo>
                  <a:cubicBezTo>
                    <a:pt x="33" y="28"/>
                    <a:pt x="37" y="26"/>
                    <a:pt x="41" y="24"/>
                  </a:cubicBezTo>
                  <a:cubicBezTo>
                    <a:pt x="42" y="24"/>
                    <a:pt x="42" y="24"/>
                    <a:pt x="42" y="24"/>
                  </a:cubicBezTo>
                  <a:cubicBezTo>
                    <a:pt x="30" y="31"/>
                    <a:pt x="17" y="37"/>
                    <a:pt x="5" y="44"/>
                  </a:cubicBezTo>
                  <a:moveTo>
                    <a:pt x="51" y="24"/>
                  </a:moveTo>
                  <a:cubicBezTo>
                    <a:pt x="50" y="24"/>
                    <a:pt x="49" y="24"/>
                    <a:pt x="49" y="24"/>
                  </a:cubicBezTo>
                  <a:cubicBezTo>
                    <a:pt x="50" y="24"/>
                    <a:pt x="51" y="23"/>
                    <a:pt x="52" y="23"/>
                  </a:cubicBezTo>
                  <a:cubicBezTo>
                    <a:pt x="52" y="23"/>
                    <a:pt x="52" y="23"/>
                    <a:pt x="52" y="24"/>
                  </a:cubicBezTo>
                  <a:cubicBezTo>
                    <a:pt x="51" y="24"/>
                    <a:pt x="51" y="24"/>
                    <a:pt x="51" y="24"/>
                  </a:cubicBezTo>
                  <a:moveTo>
                    <a:pt x="4" y="55"/>
                  </a:moveTo>
                  <a:cubicBezTo>
                    <a:pt x="4" y="55"/>
                    <a:pt x="7" y="54"/>
                    <a:pt x="8" y="54"/>
                  </a:cubicBezTo>
                  <a:cubicBezTo>
                    <a:pt x="10" y="53"/>
                    <a:pt x="11" y="52"/>
                    <a:pt x="13" y="50"/>
                  </a:cubicBezTo>
                  <a:cubicBezTo>
                    <a:pt x="18" y="48"/>
                    <a:pt x="22" y="46"/>
                    <a:pt x="26" y="43"/>
                  </a:cubicBezTo>
                  <a:cubicBezTo>
                    <a:pt x="35" y="39"/>
                    <a:pt x="43" y="35"/>
                    <a:pt x="52" y="32"/>
                  </a:cubicBezTo>
                  <a:cubicBezTo>
                    <a:pt x="57" y="30"/>
                    <a:pt x="61" y="28"/>
                    <a:pt x="66" y="26"/>
                  </a:cubicBezTo>
                  <a:cubicBezTo>
                    <a:pt x="69" y="25"/>
                    <a:pt x="73" y="24"/>
                    <a:pt x="76" y="22"/>
                  </a:cubicBezTo>
                  <a:cubicBezTo>
                    <a:pt x="76" y="22"/>
                    <a:pt x="77" y="22"/>
                    <a:pt x="77" y="23"/>
                  </a:cubicBezTo>
                  <a:cubicBezTo>
                    <a:pt x="78" y="23"/>
                    <a:pt x="79" y="24"/>
                    <a:pt x="80" y="24"/>
                  </a:cubicBezTo>
                  <a:cubicBezTo>
                    <a:pt x="77" y="26"/>
                    <a:pt x="74" y="27"/>
                    <a:pt x="71" y="28"/>
                  </a:cubicBezTo>
                  <a:cubicBezTo>
                    <a:pt x="71" y="28"/>
                    <a:pt x="70" y="28"/>
                    <a:pt x="69" y="29"/>
                  </a:cubicBezTo>
                  <a:cubicBezTo>
                    <a:pt x="65" y="30"/>
                    <a:pt x="60" y="32"/>
                    <a:pt x="56" y="33"/>
                  </a:cubicBezTo>
                  <a:cubicBezTo>
                    <a:pt x="47" y="37"/>
                    <a:pt x="38" y="41"/>
                    <a:pt x="28" y="44"/>
                  </a:cubicBezTo>
                  <a:cubicBezTo>
                    <a:pt x="25" y="46"/>
                    <a:pt x="21" y="47"/>
                    <a:pt x="17" y="49"/>
                  </a:cubicBezTo>
                  <a:cubicBezTo>
                    <a:pt x="13" y="51"/>
                    <a:pt x="9" y="54"/>
                    <a:pt x="5" y="55"/>
                  </a:cubicBezTo>
                  <a:cubicBezTo>
                    <a:pt x="4" y="55"/>
                    <a:pt x="4" y="55"/>
                    <a:pt x="4" y="55"/>
                  </a:cubicBezTo>
                  <a:moveTo>
                    <a:pt x="63" y="27"/>
                  </a:moveTo>
                  <a:cubicBezTo>
                    <a:pt x="64" y="26"/>
                    <a:pt x="66" y="25"/>
                    <a:pt x="67" y="25"/>
                  </a:cubicBezTo>
                  <a:cubicBezTo>
                    <a:pt x="69" y="24"/>
                    <a:pt x="71" y="23"/>
                    <a:pt x="73" y="23"/>
                  </a:cubicBezTo>
                  <a:cubicBezTo>
                    <a:pt x="73" y="22"/>
                    <a:pt x="75" y="21"/>
                    <a:pt x="75" y="21"/>
                  </a:cubicBezTo>
                  <a:cubicBezTo>
                    <a:pt x="75" y="21"/>
                    <a:pt x="75" y="21"/>
                    <a:pt x="75" y="21"/>
                  </a:cubicBezTo>
                  <a:cubicBezTo>
                    <a:pt x="75" y="21"/>
                    <a:pt x="75" y="21"/>
                    <a:pt x="74" y="22"/>
                  </a:cubicBezTo>
                  <a:cubicBezTo>
                    <a:pt x="71" y="24"/>
                    <a:pt x="67" y="25"/>
                    <a:pt x="63" y="27"/>
                  </a:cubicBezTo>
                  <a:moveTo>
                    <a:pt x="8" y="37"/>
                  </a:moveTo>
                  <a:cubicBezTo>
                    <a:pt x="8" y="37"/>
                    <a:pt x="8" y="37"/>
                    <a:pt x="8" y="37"/>
                  </a:cubicBezTo>
                  <a:cubicBezTo>
                    <a:pt x="11" y="36"/>
                    <a:pt x="13" y="35"/>
                    <a:pt x="16" y="33"/>
                  </a:cubicBezTo>
                  <a:cubicBezTo>
                    <a:pt x="19" y="31"/>
                    <a:pt x="23" y="29"/>
                    <a:pt x="27" y="27"/>
                  </a:cubicBezTo>
                  <a:cubicBezTo>
                    <a:pt x="31" y="25"/>
                    <a:pt x="35" y="23"/>
                    <a:pt x="40" y="21"/>
                  </a:cubicBezTo>
                  <a:cubicBezTo>
                    <a:pt x="36" y="23"/>
                    <a:pt x="32" y="25"/>
                    <a:pt x="28" y="27"/>
                  </a:cubicBezTo>
                  <a:cubicBezTo>
                    <a:pt x="24" y="29"/>
                    <a:pt x="20" y="31"/>
                    <a:pt x="16" y="33"/>
                  </a:cubicBezTo>
                  <a:cubicBezTo>
                    <a:pt x="14" y="35"/>
                    <a:pt x="11" y="36"/>
                    <a:pt x="9" y="37"/>
                  </a:cubicBezTo>
                  <a:cubicBezTo>
                    <a:pt x="9" y="37"/>
                    <a:pt x="8" y="37"/>
                    <a:pt x="8" y="37"/>
                  </a:cubicBezTo>
                  <a:moveTo>
                    <a:pt x="48" y="24"/>
                  </a:moveTo>
                  <a:cubicBezTo>
                    <a:pt x="47" y="24"/>
                    <a:pt x="46" y="23"/>
                    <a:pt x="45" y="23"/>
                  </a:cubicBezTo>
                  <a:cubicBezTo>
                    <a:pt x="47" y="22"/>
                    <a:pt x="49" y="21"/>
                    <a:pt x="52" y="20"/>
                  </a:cubicBezTo>
                  <a:cubicBezTo>
                    <a:pt x="52" y="20"/>
                    <a:pt x="52" y="21"/>
                    <a:pt x="52" y="22"/>
                  </a:cubicBezTo>
                  <a:cubicBezTo>
                    <a:pt x="50" y="23"/>
                    <a:pt x="49" y="23"/>
                    <a:pt x="48" y="24"/>
                  </a:cubicBezTo>
                  <a:moveTo>
                    <a:pt x="44" y="23"/>
                  </a:moveTo>
                  <a:cubicBezTo>
                    <a:pt x="44" y="23"/>
                    <a:pt x="44" y="23"/>
                    <a:pt x="44" y="23"/>
                  </a:cubicBezTo>
                  <a:cubicBezTo>
                    <a:pt x="46" y="21"/>
                    <a:pt x="49" y="20"/>
                    <a:pt x="52" y="19"/>
                  </a:cubicBezTo>
                  <a:cubicBezTo>
                    <a:pt x="52" y="19"/>
                    <a:pt x="52" y="19"/>
                    <a:pt x="52" y="19"/>
                  </a:cubicBezTo>
                  <a:cubicBezTo>
                    <a:pt x="49" y="20"/>
                    <a:pt x="47" y="22"/>
                    <a:pt x="44" y="23"/>
                  </a:cubicBezTo>
                  <a:moveTo>
                    <a:pt x="62" y="23"/>
                  </a:moveTo>
                  <a:cubicBezTo>
                    <a:pt x="62" y="23"/>
                    <a:pt x="63" y="22"/>
                    <a:pt x="63" y="22"/>
                  </a:cubicBezTo>
                  <a:cubicBezTo>
                    <a:pt x="64" y="22"/>
                    <a:pt x="64" y="22"/>
                    <a:pt x="64" y="22"/>
                  </a:cubicBezTo>
                  <a:cubicBezTo>
                    <a:pt x="65" y="21"/>
                    <a:pt x="67" y="20"/>
                    <a:pt x="68" y="19"/>
                  </a:cubicBezTo>
                  <a:cubicBezTo>
                    <a:pt x="69" y="19"/>
                    <a:pt x="69" y="19"/>
                    <a:pt x="69" y="19"/>
                  </a:cubicBezTo>
                  <a:cubicBezTo>
                    <a:pt x="70" y="19"/>
                    <a:pt x="70" y="19"/>
                    <a:pt x="70" y="19"/>
                  </a:cubicBezTo>
                  <a:cubicBezTo>
                    <a:pt x="71" y="19"/>
                    <a:pt x="73" y="20"/>
                    <a:pt x="75" y="21"/>
                  </a:cubicBezTo>
                  <a:cubicBezTo>
                    <a:pt x="64" y="26"/>
                    <a:pt x="53" y="30"/>
                    <a:pt x="42" y="35"/>
                  </a:cubicBezTo>
                  <a:cubicBezTo>
                    <a:pt x="31" y="39"/>
                    <a:pt x="21" y="44"/>
                    <a:pt x="11" y="49"/>
                  </a:cubicBezTo>
                  <a:cubicBezTo>
                    <a:pt x="9" y="50"/>
                    <a:pt x="6" y="51"/>
                    <a:pt x="4" y="52"/>
                  </a:cubicBezTo>
                  <a:cubicBezTo>
                    <a:pt x="6" y="51"/>
                    <a:pt x="9" y="49"/>
                    <a:pt x="11" y="48"/>
                  </a:cubicBezTo>
                  <a:cubicBezTo>
                    <a:pt x="16" y="45"/>
                    <a:pt x="21" y="42"/>
                    <a:pt x="26" y="40"/>
                  </a:cubicBezTo>
                  <a:cubicBezTo>
                    <a:pt x="36" y="35"/>
                    <a:pt x="45" y="31"/>
                    <a:pt x="55" y="26"/>
                  </a:cubicBezTo>
                  <a:cubicBezTo>
                    <a:pt x="59" y="26"/>
                    <a:pt x="62" y="25"/>
                    <a:pt x="66" y="24"/>
                  </a:cubicBezTo>
                  <a:cubicBezTo>
                    <a:pt x="67" y="23"/>
                    <a:pt x="67" y="21"/>
                    <a:pt x="66" y="21"/>
                  </a:cubicBezTo>
                  <a:cubicBezTo>
                    <a:pt x="66" y="21"/>
                    <a:pt x="66" y="21"/>
                    <a:pt x="66" y="22"/>
                  </a:cubicBezTo>
                  <a:cubicBezTo>
                    <a:pt x="64" y="22"/>
                    <a:pt x="63" y="22"/>
                    <a:pt x="62" y="23"/>
                  </a:cubicBezTo>
                  <a:moveTo>
                    <a:pt x="9" y="36"/>
                  </a:moveTo>
                  <a:cubicBezTo>
                    <a:pt x="9" y="35"/>
                    <a:pt x="10" y="34"/>
                    <a:pt x="11" y="33"/>
                  </a:cubicBezTo>
                  <a:cubicBezTo>
                    <a:pt x="16" y="30"/>
                    <a:pt x="22" y="27"/>
                    <a:pt x="27" y="24"/>
                  </a:cubicBezTo>
                  <a:cubicBezTo>
                    <a:pt x="31" y="23"/>
                    <a:pt x="34" y="21"/>
                    <a:pt x="38" y="20"/>
                  </a:cubicBezTo>
                  <a:cubicBezTo>
                    <a:pt x="39" y="19"/>
                    <a:pt x="40" y="18"/>
                    <a:pt x="41" y="18"/>
                  </a:cubicBezTo>
                  <a:cubicBezTo>
                    <a:pt x="30" y="23"/>
                    <a:pt x="19" y="30"/>
                    <a:pt x="9" y="36"/>
                  </a:cubicBezTo>
                  <a:moveTo>
                    <a:pt x="54" y="22"/>
                  </a:moveTo>
                  <a:cubicBezTo>
                    <a:pt x="54" y="22"/>
                    <a:pt x="54" y="22"/>
                    <a:pt x="54" y="22"/>
                  </a:cubicBezTo>
                  <a:cubicBezTo>
                    <a:pt x="57" y="20"/>
                    <a:pt x="60" y="19"/>
                    <a:pt x="62" y="18"/>
                  </a:cubicBezTo>
                  <a:cubicBezTo>
                    <a:pt x="60" y="19"/>
                    <a:pt x="57" y="21"/>
                    <a:pt x="54" y="22"/>
                  </a:cubicBezTo>
                  <a:moveTo>
                    <a:pt x="54" y="24"/>
                  </a:moveTo>
                  <a:cubicBezTo>
                    <a:pt x="54" y="23"/>
                    <a:pt x="54" y="23"/>
                    <a:pt x="54" y="23"/>
                  </a:cubicBezTo>
                  <a:cubicBezTo>
                    <a:pt x="57" y="21"/>
                    <a:pt x="61" y="19"/>
                    <a:pt x="64" y="17"/>
                  </a:cubicBezTo>
                  <a:cubicBezTo>
                    <a:pt x="64" y="17"/>
                    <a:pt x="64" y="17"/>
                    <a:pt x="64" y="17"/>
                  </a:cubicBezTo>
                  <a:cubicBezTo>
                    <a:pt x="66" y="17"/>
                    <a:pt x="67" y="18"/>
                    <a:pt x="69" y="18"/>
                  </a:cubicBezTo>
                  <a:cubicBezTo>
                    <a:pt x="67" y="19"/>
                    <a:pt x="65" y="20"/>
                    <a:pt x="63" y="21"/>
                  </a:cubicBezTo>
                  <a:cubicBezTo>
                    <a:pt x="62" y="22"/>
                    <a:pt x="60" y="23"/>
                    <a:pt x="58" y="24"/>
                  </a:cubicBezTo>
                  <a:cubicBezTo>
                    <a:pt x="57" y="24"/>
                    <a:pt x="55" y="24"/>
                    <a:pt x="54" y="24"/>
                  </a:cubicBezTo>
                  <a:moveTo>
                    <a:pt x="16" y="27"/>
                  </a:moveTo>
                  <a:cubicBezTo>
                    <a:pt x="19" y="23"/>
                    <a:pt x="24" y="20"/>
                    <a:pt x="29" y="18"/>
                  </a:cubicBezTo>
                  <a:cubicBezTo>
                    <a:pt x="32" y="18"/>
                    <a:pt x="34" y="17"/>
                    <a:pt x="37" y="16"/>
                  </a:cubicBezTo>
                  <a:cubicBezTo>
                    <a:pt x="35" y="17"/>
                    <a:pt x="33" y="18"/>
                    <a:pt x="31" y="19"/>
                  </a:cubicBezTo>
                  <a:cubicBezTo>
                    <a:pt x="26" y="22"/>
                    <a:pt x="21" y="24"/>
                    <a:pt x="16" y="27"/>
                  </a:cubicBezTo>
                  <a:moveTo>
                    <a:pt x="54" y="18"/>
                  </a:moveTo>
                  <a:cubicBezTo>
                    <a:pt x="54" y="18"/>
                    <a:pt x="54" y="18"/>
                    <a:pt x="54" y="18"/>
                  </a:cubicBezTo>
                  <a:cubicBezTo>
                    <a:pt x="55" y="17"/>
                    <a:pt x="56" y="16"/>
                    <a:pt x="57" y="16"/>
                  </a:cubicBezTo>
                  <a:cubicBezTo>
                    <a:pt x="56" y="17"/>
                    <a:pt x="55" y="17"/>
                    <a:pt x="54" y="18"/>
                  </a:cubicBezTo>
                  <a:moveTo>
                    <a:pt x="54" y="21"/>
                  </a:moveTo>
                  <a:cubicBezTo>
                    <a:pt x="54" y="20"/>
                    <a:pt x="54" y="19"/>
                    <a:pt x="54" y="18"/>
                  </a:cubicBezTo>
                  <a:cubicBezTo>
                    <a:pt x="55" y="17"/>
                    <a:pt x="57" y="17"/>
                    <a:pt x="58" y="16"/>
                  </a:cubicBezTo>
                  <a:cubicBezTo>
                    <a:pt x="58" y="16"/>
                    <a:pt x="58" y="16"/>
                    <a:pt x="58" y="16"/>
                  </a:cubicBezTo>
                  <a:cubicBezTo>
                    <a:pt x="60" y="16"/>
                    <a:pt x="62" y="16"/>
                    <a:pt x="63" y="17"/>
                  </a:cubicBezTo>
                  <a:cubicBezTo>
                    <a:pt x="60" y="18"/>
                    <a:pt x="57" y="20"/>
                    <a:pt x="54" y="21"/>
                  </a:cubicBezTo>
                  <a:moveTo>
                    <a:pt x="15" y="28"/>
                  </a:moveTo>
                  <a:cubicBezTo>
                    <a:pt x="20" y="25"/>
                    <a:pt x="26" y="22"/>
                    <a:pt x="31" y="20"/>
                  </a:cubicBezTo>
                  <a:cubicBezTo>
                    <a:pt x="34" y="18"/>
                    <a:pt x="36" y="17"/>
                    <a:pt x="39" y="16"/>
                  </a:cubicBezTo>
                  <a:cubicBezTo>
                    <a:pt x="39" y="16"/>
                    <a:pt x="40" y="16"/>
                    <a:pt x="41" y="16"/>
                  </a:cubicBezTo>
                  <a:cubicBezTo>
                    <a:pt x="41" y="16"/>
                    <a:pt x="41" y="16"/>
                    <a:pt x="41" y="16"/>
                  </a:cubicBezTo>
                  <a:cubicBezTo>
                    <a:pt x="39" y="16"/>
                    <a:pt x="38" y="17"/>
                    <a:pt x="37" y="17"/>
                  </a:cubicBezTo>
                  <a:cubicBezTo>
                    <a:pt x="29" y="21"/>
                    <a:pt x="20" y="25"/>
                    <a:pt x="13" y="30"/>
                  </a:cubicBezTo>
                  <a:cubicBezTo>
                    <a:pt x="13" y="29"/>
                    <a:pt x="14" y="28"/>
                    <a:pt x="15" y="28"/>
                  </a:cubicBezTo>
                  <a:cubicBezTo>
                    <a:pt x="15" y="28"/>
                    <a:pt x="15" y="28"/>
                    <a:pt x="15" y="28"/>
                  </a:cubicBezTo>
                  <a:moveTo>
                    <a:pt x="7" y="38"/>
                  </a:moveTo>
                  <a:cubicBezTo>
                    <a:pt x="7" y="38"/>
                    <a:pt x="7" y="38"/>
                    <a:pt x="7" y="38"/>
                  </a:cubicBezTo>
                  <a:cubicBezTo>
                    <a:pt x="8" y="38"/>
                    <a:pt x="9" y="38"/>
                    <a:pt x="9" y="38"/>
                  </a:cubicBezTo>
                  <a:cubicBezTo>
                    <a:pt x="11" y="37"/>
                    <a:pt x="12" y="36"/>
                    <a:pt x="14" y="35"/>
                  </a:cubicBezTo>
                  <a:cubicBezTo>
                    <a:pt x="18" y="33"/>
                    <a:pt x="23" y="30"/>
                    <a:pt x="27" y="28"/>
                  </a:cubicBezTo>
                  <a:cubicBezTo>
                    <a:pt x="36" y="24"/>
                    <a:pt x="44" y="19"/>
                    <a:pt x="52" y="15"/>
                  </a:cubicBezTo>
                  <a:cubicBezTo>
                    <a:pt x="52" y="16"/>
                    <a:pt x="52" y="17"/>
                    <a:pt x="52" y="18"/>
                  </a:cubicBezTo>
                  <a:cubicBezTo>
                    <a:pt x="50" y="19"/>
                    <a:pt x="48" y="20"/>
                    <a:pt x="47" y="20"/>
                  </a:cubicBezTo>
                  <a:cubicBezTo>
                    <a:pt x="45" y="21"/>
                    <a:pt x="44" y="22"/>
                    <a:pt x="43" y="22"/>
                  </a:cubicBezTo>
                  <a:cubicBezTo>
                    <a:pt x="42" y="22"/>
                    <a:pt x="42" y="22"/>
                    <a:pt x="41" y="22"/>
                  </a:cubicBezTo>
                  <a:cubicBezTo>
                    <a:pt x="41" y="22"/>
                    <a:pt x="41" y="21"/>
                    <a:pt x="41" y="21"/>
                  </a:cubicBezTo>
                  <a:cubicBezTo>
                    <a:pt x="40" y="21"/>
                    <a:pt x="39" y="23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38" y="25"/>
                    <a:pt x="36" y="26"/>
                    <a:pt x="33" y="27"/>
                  </a:cubicBezTo>
                  <a:cubicBezTo>
                    <a:pt x="29" y="29"/>
                    <a:pt x="25" y="30"/>
                    <a:pt x="21" y="32"/>
                  </a:cubicBezTo>
                  <a:cubicBezTo>
                    <a:pt x="16" y="34"/>
                    <a:pt x="12" y="37"/>
                    <a:pt x="7" y="38"/>
                  </a:cubicBezTo>
                  <a:cubicBezTo>
                    <a:pt x="7" y="38"/>
                    <a:pt x="7" y="38"/>
                    <a:pt x="7" y="38"/>
                  </a:cubicBezTo>
                  <a:moveTo>
                    <a:pt x="54" y="17"/>
                  </a:moveTo>
                  <a:cubicBezTo>
                    <a:pt x="54" y="16"/>
                    <a:pt x="54" y="16"/>
                    <a:pt x="54" y="15"/>
                  </a:cubicBezTo>
                  <a:cubicBezTo>
                    <a:pt x="55" y="15"/>
                    <a:pt x="56" y="15"/>
                    <a:pt x="57" y="15"/>
                  </a:cubicBezTo>
                  <a:cubicBezTo>
                    <a:pt x="56" y="16"/>
                    <a:pt x="55" y="16"/>
                    <a:pt x="54" y="17"/>
                  </a:cubicBezTo>
                  <a:moveTo>
                    <a:pt x="11" y="32"/>
                  </a:moveTo>
                  <a:cubicBezTo>
                    <a:pt x="12" y="31"/>
                    <a:pt x="12" y="31"/>
                    <a:pt x="12" y="31"/>
                  </a:cubicBezTo>
                  <a:cubicBezTo>
                    <a:pt x="13" y="30"/>
                    <a:pt x="14" y="30"/>
                    <a:pt x="15" y="29"/>
                  </a:cubicBezTo>
                  <a:cubicBezTo>
                    <a:pt x="18" y="27"/>
                    <a:pt x="21" y="25"/>
                    <a:pt x="24" y="24"/>
                  </a:cubicBezTo>
                  <a:cubicBezTo>
                    <a:pt x="30" y="21"/>
                    <a:pt x="37" y="18"/>
                    <a:pt x="43" y="15"/>
                  </a:cubicBezTo>
                  <a:cubicBezTo>
                    <a:pt x="44" y="15"/>
                    <a:pt x="45" y="15"/>
                    <a:pt x="47" y="15"/>
                  </a:cubicBezTo>
                  <a:cubicBezTo>
                    <a:pt x="35" y="20"/>
                    <a:pt x="24" y="26"/>
                    <a:pt x="12" y="31"/>
                  </a:cubicBezTo>
                  <a:cubicBezTo>
                    <a:pt x="12" y="31"/>
                    <a:pt x="12" y="32"/>
                    <a:pt x="11" y="32"/>
                  </a:cubicBezTo>
                  <a:moveTo>
                    <a:pt x="8" y="37"/>
                  </a:moveTo>
                  <a:cubicBezTo>
                    <a:pt x="8" y="37"/>
                    <a:pt x="8" y="37"/>
                    <a:pt x="8" y="37"/>
                  </a:cubicBezTo>
                  <a:cubicBezTo>
                    <a:pt x="9" y="36"/>
                    <a:pt x="9" y="36"/>
                    <a:pt x="9" y="36"/>
                  </a:cubicBezTo>
                  <a:cubicBezTo>
                    <a:pt x="11" y="35"/>
                    <a:pt x="12" y="34"/>
                    <a:pt x="14" y="33"/>
                  </a:cubicBezTo>
                  <a:cubicBezTo>
                    <a:pt x="18" y="31"/>
                    <a:pt x="21" y="29"/>
                    <a:pt x="25" y="27"/>
                  </a:cubicBezTo>
                  <a:cubicBezTo>
                    <a:pt x="32" y="23"/>
                    <a:pt x="40" y="19"/>
                    <a:pt x="48" y="15"/>
                  </a:cubicBezTo>
                  <a:cubicBezTo>
                    <a:pt x="49" y="15"/>
                    <a:pt x="49" y="15"/>
                    <a:pt x="50" y="15"/>
                  </a:cubicBezTo>
                  <a:cubicBezTo>
                    <a:pt x="50" y="15"/>
                    <a:pt x="51" y="15"/>
                    <a:pt x="51" y="15"/>
                  </a:cubicBezTo>
                  <a:cubicBezTo>
                    <a:pt x="51" y="15"/>
                    <a:pt x="51" y="15"/>
                    <a:pt x="51" y="15"/>
                  </a:cubicBezTo>
                  <a:cubicBezTo>
                    <a:pt x="37" y="21"/>
                    <a:pt x="23" y="28"/>
                    <a:pt x="10" y="36"/>
                  </a:cubicBezTo>
                  <a:cubicBezTo>
                    <a:pt x="10" y="36"/>
                    <a:pt x="9" y="37"/>
                    <a:pt x="8" y="37"/>
                  </a:cubicBezTo>
                  <a:moveTo>
                    <a:pt x="62" y="0"/>
                  </a:moveTo>
                  <a:cubicBezTo>
                    <a:pt x="62" y="0"/>
                    <a:pt x="62" y="0"/>
                    <a:pt x="62" y="0"/>
                  </a:cubicBezTo>
                  <a:cubicBezTo>
                    <a:pt x="57" y="3"/>
                    <a:pt x="54" y="8"/>
                    <a:pt x="53" y="13"/>
                  </a:cubicBezTo>
                  <a:cubicBezTo>
                    <a:pt x="52" y="13"/>
                    <a:pt x="50" y="13"/>
                    <a:pt x="49" y="13"/>
                  </a:cubicBezTo>
                  <a:cubicBezTo>
                    <a:pt x="49" y="13"/>
                    <a:pt x="49" y="13"/>
                    <a:pt x="49" y="13"/>
                  </a:cubicBezTo>
                  <a:cubicBezTo>
                    <a:pt x="34" y="13"/>
                    <a:pt x="18" y="18"/>
                    <a:pt x="9" y="31"/>
                  </a:cubicBezTo>
                  <a:cubicBezTo>
                    <a:pt x="0" y="43"/>
                    <a:pt x="0" y="59"/>
                    <a:pt x="6" y="73"/>
                  </a:cubicBezTo>
                  <a:cubicBezTo>
                    <a:pt x="9" y="80"/>
                    <a:pt x="15" y="88"/>
                    <a:pt x="22" y="93"/>
                  </a:cubicBezTo>
                  <a:cubicBezTo>
                    <a:pt x="26" y="96"/>
                    <a:pt x="30" y="97"/>
                    <a:pt x="35" y="97"/>
                  </a:cubicBezTo>
                  <a:cubicBezTo>
                    <a:pt x="38" y="97"/>
                    <a:pt x="42" y="96"/>
                    <a:pt x="45" y="96"/>
                  </a:cubicBezTo>
                  <a:cubicBezTo>
                    <a:pt x="45" y="97"/>
                    <a:pt x="44" y="98"/>
                    <a:pt x="43" y="100"/>
                  </a:cubicBezTo>
                  <a:cubicBezTo>
                    <a:pt x="43" y="101"/>
                    <a:pt x="44" y="101"/>
                    <a:pt x="44" y="101"/>
                  </a:cubicBezTo>
                  <a:cubicBezTo>
                    <a:pt x="45" y="101"/>
                    <a:pt x="45" y="101"/>
                    <a:pt x="45" y="101"/>
                  </a:cubicBezTo>
                  <a:cubicBezTo>
                    <a:pt x="46" y="100"/>
                    <a:pt x="46" y="100"/>
                    <a:pt x="46" y="99"/>
                  </a:cubicBezTo>
                  <a:cubicBezTo>
                    <a:pt x="46" y="99"/>
                    <a:pt x="46" y="99"/>
                    <a:pt x="46" y="99"/>
                  </a:cubicBezTo>
                  <a:cubicBezTo>
                    <a:pt x="46" y="100"/>
                    <a:pt x="47" y="100"/>
                    <a:pt x="47" y="100"/>
                  </a:cubicBezTo>
                  <a:cubicBezTo>
                    <a:pt x="48" y="100"/>
                    <a:pt x="48" y="100"/>
                    <a:pt x="48" y="99"/>
                  </a:cubicBezTo>
                  <a:cubicBezTo>
                    <a:pt x="49" y="99"/>
                    <a:pt x="49" y="99"/>
                    <a:pt x="49" y="99"/>
                  </a:cubicBezTo>
                  <a:cubicBezTo>
                    <a:pt x="49" y="99"/>
                    <a:pt x="49" y="100"/>
                    <a:pt x="49" y="100"/>
                  </a:cubicBezTo>
                  <a:cubicBezTo>
                    <a:pt x="50" y="100"/>
                    <a:pt x="50" y="99"/>
                    <a:pt x="50" y="98"/>
                  </a:cubicBezTo>
                  <a:cubicBezTo>
                    <a:pt x="50" y="98"/>
                    <a:pt x="50" y="98"/>
                    <a:pt x="50" y="98"/>
                  </a:cubicBezTo>
                  <a:cubicBezTo>
                    <a:pt x="51" y="98"/>
                    <a:pt x="52" y="97"/>
                    <a:pt x="51" y="96"/>
                  </a:cubicBezTo>
                  <a:cubicBezTo>
                    <a:pt x="56" y="98"/>
                    <a:pt x="60" y="99"/>
                    <a:pt x="65" y="99"/>
                  </a:cubicBezTo>
                  <a:cubicBezTo>
                    <a:pt x="67" y="99"/>
                    <a:pt x="70" y="99"/>
                    <a:pt x="73" y="98"/>
                  </a:cubicBezTo>
                  <a:cubicBezTo>
                    <a:pt x="81" y="94"/>
                    <a:pt x="86" y="87"/>
                    <a:pt x="89" y="79"/>
                  </a:cubicBezTo>
                  <a:cubicBezTo>
                    <a:pt x="96" y="64"/>
                    <a:pt x="97" y="45"/>
                    <a:pt x="88" y="30"/>
                  </a:cubicBezTo>
                  <a:cubicBezTo>
                    <a:pt x="81" y="19"/>
                    <a:pt x="68" y="14"/>
                    <a:pt x="55" y="13"/>
                  </a:cubicBezTo>
                  <a:cubicBezTo>
                    <a:pt x="56" y="9"/>
                    <a:pt x="59" y="5"/>
                    <a:pt x="63" y="2"/>
                  </a:cubicBezTo>
                  <a:cubicBezTo>
                    <a:pt x="64" y="2"/>
                    <a:pt x="63" y="0"/>
                    <a:pt x="62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34"/>
            <p:cNvSpPr>
              <a:spLocks noEditPoints="1"/>
            </p:cNvSpPr>
            <p:nvPr/>
          </p:nvSpPr>
          <p:spPr bwMode="auto">
            <a:xfrm>
              <a:off x="1076787" y="355824"/>
              <a:ext cx="969963" cy="822325"/>
            </a:xfrm>
            <a:custGeom>
              <a:avLst/>
              <a:gdLst>
                <a:gd name="T0" fmla="*/ 111 w 229"/>
                <a:gd name="T1" fmla="*/ 164 h 194"/>
                <a:gd name="T2" fmla="*/ 106 w 229"/>
                <a:gd name="T3" fmla="*/ 160 h 194"/>
                <a:gd name="T4" fmla="*/ 100 w 229"/>
                <a:gd name="T5" fmla="*/ 161 h 194"/>
                <a:gd name="T6" fmla="*/ 125 w 229"/>
                <a:gd name="T7" fmla="*/ 152 h 194"/>
                <a:gd name="T8" fmla="*/ 80 w 229"/>
                <a:gd name="T9" fmla="*/ 151 h 194"/>
                <a:gd name="T10" fmla="*/ 10 w 229"/>
                <a:gd name="T11" fmla="*/ 141 h 194"/>
                <a:gd name="T12" fmla="*/ 108 w 229"/>
                <a:gd name="T13" fmla="*/ 136 h 194"/>
                <a:gd name="T14" fmla="*/ 80 w 229"/>
                <a:gd name="T15" fmla="*/ 151 h 194"/>
                <a:gd name="T16" fmla="*/ 8 w 229"/>
                <a:gd name="T17" fmla="*/ 136 h 194"/>
                <a:gd name="T18" fmla="*/ 71 w 229"/>
                <a:gd name="T19" fmla="*/ 147 h 194"/>
                <a:gd name="T20" fmla="*/ 57 w 229"/>
                <a:gd name="T21" fmla="*/ 140 h 194"/>
                <a:gd name="T22" fmla="*/ 9 w 229"/>
                <a:gd name="T23" fmla="*/ 125 h 194"/>
                <a:gd name="T24" fmla="*/ 39 w 229"/>
                <a:gd name="T25" fmla="*/ 137 h 194"/>
                <a:gd name="T26" fmla="*/ 147 w 229"/>
                <a:gd name="T27" fmla="*/ 125 h 194"/>
                <a:gd name="T28" fmla="*/ 56 w 229"/>
                <a:gd name="T29" fmla="*/ 139 h 194"/>
                <a:gd name="T30" fmla="*/ 69 w 229"/>
                <a:gd name="T31" fmla="*/ 117 h 194"/>
                <a:gd name="T32" fmla="*/ 139 w 229"/>
                <a:gd name="T33" fmla="*/ 120 h 194"/>
                <a:gd name="T34" fmla="*/ 152 w 229"/>
                <a:gd name="T35" fmla="*/ 105 h 194"/>
                <a:gd name="T36" fmla="*/ 39 w 229"/>
                <a:gd name="T37" fmla="*/ 131 h 194"/>
                <a:gd name="T38" fmla="*/ 18 w 229"/>
                <a:gd name="T39" fmla="*/ 121 h 194"/>
                <a:gd name="T40" fmla="*/ 173 w 229"/>
                <a:gd name="T41" fmla="*/ 99 h 194"/>
                <a:gd name="T42" fmla="*/ 148 w 229"/>
                <a:gd name="T43" fmla="*/ 98 h 194"/>
                <a:gd name="T44" fmla="*/ 176 w 229"/>
                <a:gd name="T45" fmla="*/ 95 h 194"/>
                <a:gd name="T46" fmla="*/ 183 w 229"/>
                <a:gd name="T47" fmla="*/ 87 h 194"/>
                <a:gd name="T48" fmla="*/ 19 w 229"/>
                <a:gd name="T49" fmla="*/ 121 h 194"/>
                <a:gd name="T50" fmla="*/ 108 w 229"/>
                <a:gd name="T51" fmla="*/ 101 h 194"/>
                <a:gd name="T52" fmla="*/ 110 w 229"/>
                <a:gd name="T53" fmla="*/ 102 h 194"/>
                <a:gd name="T54" fmla="*/ 104 w 229"/>
                <a:gd name="T55" fmla="*/ 97 h 194"/>
                <a:gd name="T56" fmla="*/ 64 w 229"/>
                <a:gd name="T57" fmla="*/ 99 h 194"/>
                <a:gd name="T58" fmla="*/ 181 w 229"/>
                <a:gd name="T59" fmla="*/ 114 h 194"/>
                <a:gd name="T60" fmla="*/ 107 w 229"/>
                <a:gd name="T61" fmla="*/ 183 h 194"/>
                <a:gd name="T62" fmla="*/ 23 w 229"/>
                <a:gd name="T63" fmla="*/ 107 h 194"/>
                <a:gd name="T64" fmla="*/ 41 w 229"/>
                <a:gd name="T65" fmla="*/ 102 h 194"/>
                <a:gd name="T66" fmla="*/ 116 w 229"/>
                <a:gd name="T67" fmla="*/ 169 h 194"/>
                <a:gd name="T68" fmla="*/ 27 w 229"/>
                <a:gd name="T69" fmla="*/ 99 h 194"/>
                <a:gd name="T70" fmla="*/ 54 w 229"/>
                <a:gd name="T71" fmla="*/ 87 h 194"/>
                <a:gd name="T72" fmla="*/ 34 w 229"/>
                <a:gd name="T73" fmla="*/ 92 h 194"/>
                <a:gd name="T74" fmla="*/ 127 w 229"/>
                <a:gd name="T75" fmla="*/ 60 h 194"/>
                <a:gd name="T76" fmla="*/ 206 w 229"/>
                <a:gd name="T77" fmla="*/ 41 h 194"/>
                <a:gd name="T78" fmla="*/ 79 w 229"/>
                <a:gd name="T79" fmla="*/ 72 h 194"/>
                <a:gd name="T80" fmla="*/ 46 w 229"/>
                <a:gd name="T81" fmla="*/ 79 h 194"/>
                <a:gd name="T82" fmla="*/ 181 w 229"/>
                <a:gd name="T83" fmla="*/ 37 h 194"/>
                <a:gd name="T84" fmla="*/ 193 w 229"/>
                <a:gd name="T85" fmla="*/ 34 h 194"/>
                <a:gd name="T86" fmla="*/ 113 w 229"/>
                <a:gd name="T87" fmla="*/ 50 h 194"/>
                <a:gd name="T88" fmla="*/ 192 w 229"/>
                <a:gd name="T89" fmla="*/ 33 h 194"/>
                <a:gd name="T90" fmla="*/ 113 w 229"/>
                <a:gd name="T91" fmla="*/ 45 h 194"/>
                <a:gd name="T92" fmla="*/ 178 w 229"/>
                <a:gd name="T93" fmla="*/ 27 h 194"/>
                <a:gd name="T94" fmla="*/ 100 w 229"/>
                <a:gd name="T95" fmla="*/ 32 h 194"/>
                <a:gd name="T96" fmla="*/ 112 w 229"/>
                <a:gd name="T97" fmla="*/ 42 h 194"/>
                <a:gd name="T98" fmla="*/ 120 w 229"/>
                <a:gd name="T99" fmla="*/ 41 h 194"/>
                <a:gd name="T100" fmla="*/ 125 w 229"/>
                <a:gd name="T101" fmla="*/ 35 h 194"/>
                <a:gd name="T102" fmla="*/ 89 w 229"/>
                <a:gd name="T103" fmla="*/ 40 h 194"/>
                <a:gd name="T104" fmla="*/ 86 w 229"/>
                <a:gd name="T105" fmla="*/ 35 h 194"/>
                <a:gd name="T106" fmla="*/ 156 w 229"/>
                <a:gd name="T107" fmla="*/ 17 h 194"/>
                <a:gd name="T108" fmla="*/ 119 w 229"/>
                <a:gd name="T109" fmla="*/ 22 h 194"/>
                <a:gd name="T110" fmla="*/ 96 w 229"/>
                <a:gd name="T111" fmla="*/ 25 h 194"/>
                <a:gd name="T112" fmla="*/ 117 w 229"/>
                <a:gd name="T113" fmla="*/ 13 h 194"/>
                <a:gd name="T114" fmla="*/ 101 w 229"/>
                <a:gd name="T115" fmla="*/ 20 h 194"/>
                <a:gd name="T116" fmla="*/ 134 w 229"/>
                <a:gd name="T117" fmla="*/ 8 h 194"/>
                <a:gd name="T118" fmla="*/ 124 w 229"/>
                <a:gd name="T119" fmla="*/ 5 h 194"/>
                <a:gd name="T120" fmla="*/ 26 w 229"/>
                <a:gd name="T121" fmla="*/ 153 h 194"/>
                <a:gd name="T122" fmla="*/ 224 w 229"/>
                <a:gd name="T123" fmla="*/ 59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29" h="194">
                  <a:moveTo>
                    <a:pt x="109" y="167"/>
                  </a:moveTo>
                  <a:cubicBezTo>
                    <a:pt x="108" y="166"/>
                    <a:pt x="107" y="165"/>
                    <a:pt x="106" y="165"/>
                  </a:cubicBezTo>
                  <a:cubicBezTo>
                    <a:pt x="106" y="165"/>
                    <a:pt x="106" y="165"/>
                    <a:pt x="106" y="165"/>
                  </a:cubicBezTo>
                  <a:cubicBezTo>
                    <a:pt x="106" y="165"/>
                    <a:pt x="106" y="165"/>
                    <a:pt x="107" y="165"/>
                  </a:cubicBezTo>
                  <a:cubicBezTo>
                    <a:pt x="108" y="165"/>
                    <a:pt x="111" y="165"/>
                    <a:pt x="111" y="165"/>
                  </a:cubicBezTo>
                  <a:cubicBezTo>
                    <a:pt x="110" y="166"/>
                    <a:pt x="110" y="166"/>
                    <a:pt x="109" y="167"/>
                  </a:cubicBezTo>
                  <a:moveTo>
                    <a:pt x="109" y="164"/>
                  </a:moveTo>
                  <a:cubicBezTo>
                    <a:pt x="106" y="164"/>
                    <a:pt x="111" y="162"/>
                    <a:pt x="112" y="161"/>
                  </a:cubicBezTo>
                  <a:cubicBezTo>
                    <a:pt x="113" y="161"/>
                    <a:pt x="115" y="160"/>
                    <a:pt x="117" y="160"/>
                  </a:cubicBezTo>
                  <a:cubicBezTo>
                    <a:pt x="115" y="161"/>
                    <a:pt x="114" y="162"/>
                    <a:pt x="112" y="164"/>
                  </a:cubicBezTo>
                  <a:cubicBezTo>
                    <a:pt x="112" y="164"/>
                    <a:pt x="112" y="164"/>
                    <a:pt x="112" y="164"/>
                  </a:cubicBezTo>
                  <a:cubicBezTo>
                    <a:pt x="112" y="164"/>
                    <a:pt x="112" y="164"/>
                    <a:pt x="112" y="164"/>
                  </a:cubicBezTo>
                  <a:cubicBezTo>
                    <a:pt x="111" y="164"/>
                    <a:pt x="111" y="164"/>
                    <a:pt x="111" y="164"/>
                  </a:cubicBezTo>
                  <a:cubicBezTo>
                    <a:pt x="110" y="164"/>
                    <a:pt x="110" y="164"/>
                    <a:pt x="109" y="164"/>
                  </a:cubicBezTo>
                  <a:cubicBezTo>
                    <a:pt x="109" y="164"/>
                    <a:pt x="109" y="164"/>
                    <a:pt x="109" y="164"/>
                  </a:cubicBezTo>
                  <a:moveTo>
                    <a:pt x="102" y="162"/>
                  </a:moveTo>
                  <a:cubicBezTo>
                    <a:pt x="104" y="162"/>
                    <a:pt x="106" y="162"/>
                    <a:pt x="108" y="161"/>
                  </a:cubicBezTo>
                  <a:cubicBezTo>
                    <a:pt x="109" y="161"/>
                    <a:pt x="111" y="160"/>
                    <a:pt x="112" y="160"/>
                  </a:cubicBezTo>
                  <a:cubicBezTo>
                    <a:pt x="113" y="160"/>
                    <a:pt x="116" y="159"/>
                    <a:pt x="117" y="159"/>
                  </a:cubicBezTo>
                  <a:cubicBezTo>
                    <a:pt x="117" y="159"/>
                    <a:pt x="117" y="159"/>
                    <a:pt x="116" y="159"/>
                  </a:cubicBezTo>
                  <a:cubicBezTo>
                    <a:pt x="113" y="160"/>
                    <a:pt x="108" y="161"/>
                    <a:pt x="106" y="164"/>
                  </a:cubicBezTo>
                  <a:cubicBezTo>
                    <a:pt x="106" y="164"/>
                    <a:pt x="106" y="164"/>
                    <a:pt x="106" y="164"/>
                  </a:cubicBezTo>
                  <a:cubicBezTo>
                    <a:pt x="104" y="164"/>
                    <a:pt x="103" y="163"/>
                    <a:pt x="101" y="162"/>
                  </a:cubicBezTo>
                  <a:cubicBezTo>
                    <a:pt x="102" y="162"/>
                    <a:pt x="102" y="162"/>
                    <a:pt x="102" y="162"/>
                  </a:cubicBezTo>
                  <a:moveTo>
                    <a:pt x="102" y="162"/>
                  </a:moveTo>
                  <a:cubicBezTo>
                    <a:pt x="101" y="162"/>
                    <a:pt x="104" y="160"/>
                    <a:pt x="106" y="160"/>
                  </a:cubicBezTo>
                  <a:cubicBezTo>
                    <a:pt x="111" y="158"/>
                    <a:pt x="117" y="156"/>
                    <a:pt x="123" y="153"/>
                  </a:cubicBezTo>
                  <a:cubicBezTo>
                    <a:pt x="121" y="155"/>
                    <a:pt x="120" y="157"/>
                    <a:pt x="118" y="158"/>
                  </a:cubicBezTo>
                  <a:cubicBezTo>
                    <a:pt x="115" y="158"/>
                    <a:pt x="112" y="159"/>
                    <a:pt x="109" y="160"/>
                  </a:cubicBezTo>
                  <a:cubicBezTo>
                    <a:pt x="108" y="160"/>
                    <a:pt x="106" y="161"/>
                    <a:pt x="105" y="161"/>
                  </a:cubicBezTo>
                  <a:cubicBezTo>
                    <a:pt x="103" y="161"/>
                    <a:pt x="102" y="162"/>
                    <a:pt x="102" y="162"/>
                  </a:cubicBezTo>
                  <a:moveTo>
                    <a:pt x="100" y="161"/>
                  </a:moveTo>
                  <a:cubicBezTo>
                    <a:pt x="99" y="161"/>
                    <a:pt x="97" y="160"/>
                    <a:pt x="96" y="159"/>
                  </a:cubicBezTo>
                  <a:cubicBezTo>
                    <a:pt x="100" y="159"/>
                    <a:pt x="103" y="158"/>
                    <a:pt x="107" y="157"/>
                  </a:cubicBezTo>
                  <a:cubicBezTo>
                    <a:pt x="112" y="155"/>
                    <a:pt x="117" y="154"/>
                    <a:pt x="122" y="153"/>
                  </a:cubicBezTo>
                  <a:cubicBezTo>
                    <a:pt x="123" y="153"/>
                    <a:pt x="123" y="153"/>
                    <a:pt x="123" y="153"/>
                  </a:cubicBezTo>
                  <a:cubicBezTo>
                    <a:pt x="124" y="153"/>
                    <a:pt x="119" y="154"/>
                    <a:pt x="119" y="154"/>
                  </a:cubicBezTo>
                  <a:cubicBezTo>
                    <a:pt x="116" y="155"/>
                    <a:pt x="114" y="156"/>
                    <a:pt x="111" y="157"/>
                  </a:cubicBezTo>
                  <a:cubicBezTo>
                    <a:pt x="107" y="158"/>
                    <a:pt x="103" y="159"/>
                    <a:pt x="100" y="161"/>
                  </a:cubicBezTo>
                  <a:cubicBezTo>
                    <a:pt x="100" y="161"/>
                    <a:pt x="100" y="161"/>
                    <a:pt x="100" y="161"/>
                  </a:cubicBezTo>
                  <a:moveTo>
                    <a:pt x="94" y="159"/>
                  </a:moveTo>
                  <a:cubicBezTo>
                    <a:pt x="94" y="158"/>
                    <a:pt x="94" y="158"/>
                    <a:pt x="94" y="158"/>
                  </a:cubicBezTo>
                  <a:cubicBezTo>
                    <a:pt x="93" y="158"/>
                    <a:pt x="91" y="157"/>
                    <a:pt x="90" y="156"/>
                  </a:cubicBezTo>
                  <a:cubicBezTo>
                    <a:pt x="95" y="156"/>
                    <a:pt x="100" y="154"/>
                    <a:pt x="104" y="153"/>
                  </a:cubicBezTo>
                  <a:cubicBezTo>
                    <a:pt x="110" y="152"/>
                    <a:pt x="115" y="151"/>
                    <a:pt x="120" y="150"/>
                  </a:cubicBezTo>
                  <a:cubicBezTo>
                    <a:pt x="119" y="151"/>
                    <a:pt x="117" y="151"/>
                    <a:pt x="116" y="152"/>
                  </a:cubicBezTo>
                  <a:cubicBezTo>
                    <a:pt x="109" y="153"/>
                    <a:pt x="102" y="156"/>
                    <a:pt x="94" y="159"/>
                  </a:cubicBezTo>
                  <a:moveTo>
                    <a:pt x="95" y="159"/>
                  </a:moveTo>
                  <a:cubicBezTo>
                    <a:pt x="95" y="159"/>
                    <a:pt x="95" y="159"/>
                    <a:pt x="95" y="159"/>
                  </a:cubicBezTo>
                  <a:cubicBezTo>
                    <a:pt x="95" y="159"/>
                    <a:pt x="97" y="159"/>
                    <a:pt x="97" y="158"/>
                  </a:cubicBezTo>
                  <a:cubicBezTo>
                    <a:pt x="107" y="155"/>
                    <a:pt x="117" y="152"/>
                    <a:pt x="127" y="149"/>
                  </a:cubicBezTo>
                  <a:cubicBezTo>
                    <a:pt x="126" y="150"/>
                    <a:pt x="125" y="151"/>
                    <a:pt x="125" y="152"/>
                  </a:cubicBezTo>
                  <a:cubicBezTo>
                    <a:pt x="120" y="152"/>
                    <a:pt x="115" y="154"/>
                    <a:pt x="110" y="155"/>
                  </a:cubicBezTo>
                  <a:cubicBezTo>
                    <a:pt x="107" y="156"/>
                    <a:pt x="104" y="157"/>
                    <a:pt x="102" y="157"/>
                  </a:cubicBezTo>
                  <a:cubicBezTo>
                    <a:pt x="101" y="158"/>
                    <a:pt x="100" y="158"/>
                    <a:pt x="99" y="158"/>
                  </a:cubicBezTo>
                  <a:cubicBezTo>
                    <a:pt x="96" y="159"/>
                    <a:pt x="95" y="159"/>
                    <a:pt x="95" y="159"/>
                  </a:cubicBezTo>
                  <a:moveTo>
                    <a:pt x="81" y="151"/>
                  </a:moveTo>
                  <a:cubicBezTo>
                    <a:pt x="88" y="151"/>
                    <a:pt x="96" y="149"/>
                    <a:pt x="102" y="148"/>
                  </a:cubicBezTo>
                  <a:cubicBezTo>
                    <a:pt x="112" y="146"/>
                    <a:pt x="121" y="143"/>
                    <a:pt x="131" y="141"/>
                  </a:cubicBezTo>
                  <a:cubicBezTo>
                    <a:pt x="131" y="141"/>
                    <a:pt x="132" y="141"/>
                    <a:pt x="132" y="141"/>
                  </a:cubicBezTo>
                  <a:cubicBezTo>
                    <a:pt x="131" y="141"/>
                    <a:pt x="130" y="142"/>
                    <a:pt x="129" y="142"/>
                  </a:cubicBezTo>
                  <a:cubicBezTo>
                    <a:pt x="125" y="144"/>
                    <a:pt x="120" y="146"/>
                    <a:pt x="115" y="147"/>
                  </a:cubicBezTo>
                  <a:cubicBezTo>
                    <a:pt x="110" y="149"/>
                    <a:pt x="105" y="150"/>
                    <a:pt x="101" y="151"/>
                  </a:cubicBezTo>
                  <a:cubicBezTo>
                    <a:pt x="96" y="153"/>
                    <a:pt x="92" y="154"/>
                    <a:pt x="88" y="155"/>
                  </a:cubicBezTo>
                  <a:cubicBezTo>
                    <a:pt x="85" y="154"/>
                    <a:pt x="83" y="153"/>
                    <a:pt x="80" y="151"/>
                  </a:cubicBezTo>
                  <a:cubicBezTo>
                    <a:pt x="80" y="151"/>
                    <a:pt x="81" y="151"/>
                    <a:pt x="81" y="151"/>
                  </a:cubicBezTo>
                  <a:moveTo>
                    <a:pt x="89" y="156"/>
                  </a:moveTo>
                  <a:cubicBezTo>
                    <a:pt x="89" y="156"/>
                    <a:pt x="89" y="156"/>
                    <a:pt x="91" y="155"/>
                  </a:cubicBezTo>
                  <a:cubicBezTo>
                    <a:pt x="105" y="150"/>
                    <a:pt x="120" y="146"/>
                    <a:pt x="135" y="141"/>
                  </a:cubicBezTo>
                  <a:cubicBezTo>
                    <a:pt x="133" y="143"/>
                    <a:pt x="130" y="146"/>
                    <a:pt x="128" y="148"/>
                  </a:cubicBezTo>
                  <a:cubicBezTo>
                    <a:pt x="122" y="149"/>
                    <a:pt x="116" y="150"/>
                    <a:pt x="110" y="152"/>
                  </a:cubicBezTo>
                  <a:cubicBezTo>
                    <a:pt x="106" y="152"/>
                    <a:pt x="102" y="153"/>
                    <a:pt x="99" y="153"/>
                  </a:cubicBezTo>
                  <a:cubicBezTo>
                    <a:pt x="97" y="154"/>
                    <a:pt x="96" y="154"/>
                    <a:pt x="94" y="155"/>
                  </a:cubicBezTo>
                  <a:cubicBezTo>
                    <a:pt x="94" y="155"/>
                    <a:pt x="90" y="156"/>
                    <a:pt x="89" y="156"/>
                  </a:cubicBezTo>
                  <a:moveTo>
                    <a:pt x="107" y="190"/>
                  </a:moveTo>
                  <a:cubicBezTo>
                    <a:pt x="90" y="183"/>
                    <a:pt x="75" y="174"/>
                    <a:pt x="59" y="167"/>
                  </a:cubicBezTo>
                  <a:cubicBezTo>
                    <a:pt x="48" y="161"/>
                    <a:pt x="38" y="156"/>
                    <a:pt x="27" y="151"/>
                  </a:cubicBezTo>
                  <a:cubicBezTo>
                    <a:pt x="22" y="148"/>
                    <a:pt x="15" y="145"/>
                    <a:pt x="10" y="141"/>
                  </a:cubicBezTo>
                  <a:cubicBezTo>
                    <a:pt x="10" y="141"/>
                    <a:pt x="10" y="141"/>
                    <a:pt x="10" y="141"/>
                  </a:cubicBezTo>
                  <a:cubicBezTo>
                    <a:pt x="10" y="140"/>
                    <a:pt x="10" y="140"/>
                    <a:pt x="10" y="140"/>
                  </a:cubicBezTo>
                  <a:cubicBezTo>
                    <a:pt x="14" y="142"/>
                    <a:pt x="18" y="144"/>
                    <a:pt x="22" y="146"/>
                  </a:cubicBezTo>
                  <a:cubicBezTo>
                    <a:pt x="33" y="151"/>
                    <a:pt x="44" y="156"/>
                    <a:pt x="54" y="162"/>
                  </a:cubicBezTo>
                  <a:cubicBezTo>
                    <a:pt x="66" y="167"/>
                    <a:pt x="77" y="172"/>
                    <a:pt x="88" y="178"/>
                  </a:cubicBezTo>
                  <a:cubicBezTo>
                    <a:pt x="93" y="180"/>
                    <a:pt x="100" y="182"/>
                    <a:pt x="105" y="186"/>
                  </a:cubicBezTo>
                  <a:cubicBezTo>
                    <a:pt x="105" y="186"/>
                    <a:pt x="105" y="186"/>
                    <a:pt x="105" y="186"/>
                  </a:cubicBezTo>
                  <a:cubicBezTo>
                    <a:pt x="105" y="188"/>
                    <a:pt x="106" y="189"/>
                    <a:pt x="107" y="190"/>
                  </a:cubicBezTo>
                  <a:moveTo>
                    <a:pt x="70" y="146"/>
                  </a:moveTo>
                  <a:cubicBezTo>
                    <a:pt x="68" y="145"/>
                    <a:pt x="66" y="145"/>
                    <a:pt x="65" y="144"/>
                  </a:cubicBezTo>
                  <a:cubicBezTo>
                    <a:pt x="79" y="141"/>
                    <a:pt x="93" y="139"/>
                    <a:pt x="107" y="136"/>
                  </a:cubicBezTo>
                  <a:cubicBezTo>
                    <a:pt x="109" y="136"/>
                    <a:pt x="111" y="135"/>
                    <a:pt x="113" y="135"/>
                  </a:cubicBezTo>
                  <a:cubicBezTo>
                    <a:pt x="111" y="135"/>
                    <a:pt x="110" y="136"/>
                    <a:pt x="108" y="136"/>
                  </a:cubicBezTo>
                  <a:cubicBezTo>
                    <a:pt x="100" y="138"/>
                    <a:pt x="93" y="140"/>
                    <a:pt x="85" y="142"/>
                  </a:cubicBezTo>
                  <a:cubicBezTo>
                    <a:pt x="82" y="143"/>
                    <a:pt x="79" y="144"/>
                    <a:pt x="76" y="144"/>
                  </a:cubicBezTo>
                  <a:cubicBezTo>
                    <a:pt x="74" y="145"/>
                    <a:pt x="72" y="145"/>
                    <a:pt x="70" y="146"/>
                  </a:cubicBezTo>
                  <a:moveTo>
                    <a:pt x="78" y="151"/>
                  </a:moveTo>
                  <a:cubicBezTo>
                    <a:pt x="76" y="149"/>
                    <a:pt x="74" y="148"/>
                    <a:pt x="71" y="147"/>
                  </a:cubicBezTo>
                  <a:cubicBezTo>
                    <a:pt x="83" y="146"/>
                    <a:pt x="94" y="144"/>
                    <a:pt x="105" y="141"/>
                  </a:cubicBezTo>
                  <a:cubicBezTo>
                    <a:pt x="117" y="139"/>
                    <a:pt x="128" y="137"/>
                    <a:pt x="139" y="134"/>
                  </a:cubicBezTo>
                  <a:cubicBezTo>
                    <a:pt x="138" y="134"/>
                    <a:pt x="136" y="135"/>
                    <a:pt x="134" y="136"/>
                  </a:cubicBezTo>
                  <a:cubicBezTo>
                    <a:pt x="132" y="136"/>
                    <a:pt x="129" y="137"/>
                    <a:pt x="127" y="137"/>
                  </a:cubicBezTo>
                  <a:cubicBezTo>
                    <a:pt x="121" y="139"/>
                    <a:pt x="116" y="140"/>
                    <a:pt x="110" y="141"/>
                  </a:cubicBezTo>
                  <a:cubicBezTo>
                    <a:pt x="104" y="142"/>
                    <a:pt x="99" y="144"/>
                    <a:pt x="93" y="146"/>
                  </a:cubicBezTo>
                  <a:cubicBezTo>
                    <a:pt x="88" y="148"/>
                    <a:pt x="83" y="148"/>
                    <a:pt x="78" y="151"/>
                  </a:cubicBezTo>
                  <a:moveTo>
                    <a:pt x="80" y="151"/>
                  </a:moveTo>
                  <a:cubicBezTo>
                    <a:pt x="78" y="151"/>
                    <a:pt x="85" y="149"/>
                    <a:pt x="85" y="149"/>
                  </a:cubicBezTo>
                  <a:cubicBezTo>
                    <a:pt x="96" y="147"/>
                    <a:pt x="105" y="143"/>
                    <a:pt x="116" y="141"/>
                  </a:cubicBezTo>
                  <a:cubicBezTo>
                    <a:pt x="124" y="139"/>
                    <a:pt x="134" y="138"/>
                    <a:pt x="142" y="133"/>
                  </a:cubicBezTo>
                  <a:cubicBezTo>
                    <a:pt x="140" y="135"/>
                    <a:pt x="138" y="137"/>
                    <a:pt x="136" y="139"/>
                  </a:cubicBezTo>
                  <a:cubicBezTo>
                    <a:pt x="126" y="142"/>
                    <a:pt x="116" y="144"/>
                    <a:pt x="105" y="146"/>
                  </a:cubicBezTo>
                  <a:cubicBezTo>
                    <a:pt x="100" y="148"/>
                    <a:pt x="95" y="148"/>
                    <a:pt x="90" y="149"/>
                  </a:cubicBezTo>
                  <a:cubicBezTo>
                    <a:pt x="87" y="150"/>
                    <a:pt x="84" y="150"/>
                    <a:pt x="81" y="151"/>
                  </a:cubicBezTo>
                  <a:cubicBezTo>
                    <a:pt x="81" y="151"/>
                    <a:pt x="81" y="151"/>
                    <a:pt x="80" y="151"/>
                  </a:cubicBezTo>
                  <a:moveTo>
                    <a:pt x="105" y="183"/>
                  </a:moveTo>
                  <a:cubicBezTo>
                    <a:pt x="100" y="180"/>
                    <a:pt x="95" y="178"/>
                    <a:pt x="90" y="176"/>
                  </a:cubicBezTo>
                  <a:cubicBezTo>
                    <a:pt x="79" y="171"/>
                    <a:pt x="69" y="166"/>
                    <a:pt x="58" y="160"/>
                  </a:cubicBezTo>
                  <a:cubicBezTo>
                    <a:pt x="47" y="155"/>
                    <a:pt x="36" y="150"/>
                    <a:pt x="25" y="144"/>
                  </a:cubicBezTo>
                  <a:cubicBezTo>
                    <a:pt x="20" y="142"/>
                    <a:pt x="12" y="139"/>
                    <a:pt x="8" y="136"/>
                  </a:cubicBezTo>
                  <a:cubicBezTo>
                    <a:pt x="8" y="136"/>
                    <a:pt x="8" y="136"/>
                    <a:pt x="8" y="136"/>
                  </a:cubicBezTo>
                  <a:cubicBezTo>
                    <a:pt x="8" y="134"/>
                    <a:pt x="8" y="133"/>
                    <a:pt x="8" y="131"/>
                  </a:cubicBezTo>
                  <a:cubicBezTo>
                    <a:pt x="22" y="140"/>
                    <a:pt x="38" y="147"/>
                    <a:pt x="53" y="154"/>
                  </a:cubicBezTo>
                  <a:cubicBezTo>
                    <a:pt x="70" y="163"/>
                    <a:pt x="88" y="170"/>
                    <a:pt x="105" y="179"/>
                  </a:cubicBezTo>
                  <a:cubicBezTo>
                    <a:pt x="105" y="180"/>
                    <a:pt x="105" y="182"/>
                    <a:pt x="105" y="183"/>
                  </a:cubicBezTo>
                  <a:moveTo>
                    <a:pt x="48" y="136"/>
                  </a:moveTo>
                  <a:cubicBezTo>
                    <a:pt x="48" y="136"/>
                    <a:pt x="48" y="136"/>
                    <a:pt x="48" y="136"/>
                  </a:cubicBezTo>
                  <a:cubicBezTo>
                    <a:pt x="50" y="135"/>
                    <a:pt x="52" y="134"/>
                    <a:pt x="54" y="133"/>
                  </a:cubicBezTo>
                  <a:cubicBezTo>
                    <a:pt x="57" y="132"/>
                    <a:pt x="61" y="131"/>
                    <a:pt x="64" y="131"/>
                  </a:cubicBezTo>
                  <a:cubicBezTo>
                    <a:pt x="63" y="131"/>
                    <a:pt x="63" y="131"/>
                    <a:pt x="62" y="131"/>
                  </a:cubicBezTo>
                  <a:cubicBezTo>
                    <a:pt x="58" y="132"/>
                    <a:pt x="55" y="133"/>
                    <a:pt x="51" y="135"/>
                  </a:cubicBezTo>
                  <a:cubicBezTo>
                    <a:pt x="50" y="135"/>
                    <a:pt x="49" y="135"/>
                    <a:pt x="48" y="136"/>
                  </a:cubicBezTo>
                  <a:moveTo>
                    <a:pt x="71" y="147"/>
                  </a:moveTo>
                  <a:cubicBezTo>
                    <a:pt x="71" y="147"/>
                    <a:pt x="71" y="147"/>
                    <a:pt x="73" y="146"/>
                  </a:cubicBezTo>
                  <a:cubicBezTo>
                    <a:pt x="74" y="145"/>
                    <a:pt x="75" y="145"/>
                    <a:pt x="77" y="145"/>
                  </a:cubicBezTo>
                  <a:cubicBezTo>
                    <a:pt x="90" y="142"/>
                    <a:pt x="103" y="139"/>
                    <a:pt x="115" y="135"/>
                  </a:cubicBezTo>
                  <a:cubicBezTo>
                    <a:pt x="126" y="132"/>
                    <a:pt x="138" y="130"/>
                    <a:pt x="149" y="126"/>
                  </a:cubicBezTo>
                  <a:cubicBezTo>
                    <a:pt x="147" y="128"/>
                    <a:pt x="145" y="130"/>
                    <a:pt x="143" y="132"/>
                  </a:cubicBezTo>
                  <a:cubicBezTo>
                    <a:pt x="143" y="132"/>
                    <a:pt x="143" y="132"/>
                    <a:pt x="143" y="132"/>
                  </a:cubicBezTo>
                  <a:cubicBezTo>
                    <a:pt x="130" y="136"/>
                    <a:pt x="118" y="138"/>
                    <a:pt x="105" y="141"/>
                  </a:cubicBezTo>
                  <a:cubicBezTo>
                    <a:pt x="98" y="142"/>
                    <a:pt x="92" y="144"/>
                    <a:pt x="85" y="145"/>
                  </a:cubicBezTo>
                  <a:cubicBezTo>
                    <a:pt x="81" y="145"/>
                    <a:pt x="77" y="146"/>
                    <a:pt x="74" y="146"/>
                  </a:cubicBezTo>
                  <a:cubicBezTo>
                    <a:pt x="73" y="146"/>
                    <a:pt x="71" y="147"/>
                    <a:pt x="71" y="147"/>
                  </a:cubicBezTo>
                  <a:moveTo>
                    <a:pt x="63" y="143"/>
                  </a:moveTo>
                  <a:cubicBezTo>
                    <a:pt x="63" y="143"/>
                    <a:pt x="62" y="143"/>
                    <a:pt x="62" y="142"/>
                  </a:cubicBezTo>
                  <a:cubicBezTo>
                    <a:pt x="60" y="142"/>
                    <a:pt x="59" y="141"/>
                    <a:pt x="57" y="140"/>
                  </a:cubicBezTo>
                  <a:cubicBezTo>
                    <a:pt x="64" y="139"/>
                    <a:pt x="71" y="137"/>
                    <a:pt x="78" y="136"/>
                  </a:cubicBezTo>
                  <a:cubicBezTo>
                    <a:pt x="86" y="134"/>
                    <a:pt x="95" y="132"/>
                    <a:pt x="103" y="130"/>
                  </a:cubicBezTo>
                  <a:cubicBezTo>
                    <a:pt x="109" y="128"/>
                    <a:pt x="115" y="127"/>
                    <a:pt x="120" y="125"/>
                  </a:cubicBezTo>
                  <a:cubicBezTo>
                    <a:pt x="118" y="126"/>
                    <a:pt x="116" y="127"/>
                    <a:pt x="113" y="128"/>
                  </a:cubicBezTo>
                  <a:cubicBezTo>
                    <a:pt x="105" y="130"/>
                    <a:pt x="96" y="132"/>
                    <a:pt x="87" y="135"/>
                  </a:cubicBezTo>
                  <a:cubicBezTo>
                    <a:pt x="80" y="138"/>
                    <a:pt x="73" y="140"/>
                    <a:pt x="65" y="143"/>
                  </a:cubicBezTo>
                  <a:cubicBezTo>
                    <a:pt x="65" y="143"/>
                    <a:pt x="65" y="143"/>
                    <a:pt x="65" y="143"/>
                  </a:cubicBezTo>
                  <a:cubicBezTo>
                    <a:pt x="64" y="143"/>
                    <a:pt x="64" y="143"/>
                    <a:pt x="64" y="143"/>
                  </a:cubicBezTo>
                  <a:cubicBezTo>
                    <a:pt x="63" y="143"/>
                    <a:pt x="63" y="143"/>
                    <a:pt x="63" y="143"/>
                  </a:cubicBezTo>
                  <a:moveTo>
                    <a:pt x="106" y="176"/>
                  </a:moveTo>
                  <a:cubicBezTo>
                    <a:pt x="89" y="168"/>
                    <a:pt x="71" y="160"/>
                    <a:pt x="54" y="152"/>
                  </a:cubicBezTo>
                  <a:cubicBezTo>
                    <a:pt x="39" y="145"/>
                    <a:pt x="23" y="137"/>
                    <a:pt x="8" y="128"/>
                  </a:cubicBezTo>
                  <a:cubicBezTo>
                    <a:pt x="8" y="127"/>
                    <a:pt x="9" y="126"/>
                    <a:pt x="9" y="125"/>
                  </a:cubicBezTo>
                  <a:cubicBezTo>
                    <a:pt x="9" y="125"/>
                    <a:pt x="9" y="125"/>
                    <a:pt x="9" y="125"/>
                  </a:cubicBezTo>
                  <a:cubicBezTo>
                    <a:pt x="19" y="128"/>
                    <a:pt x="29" y="135"/>
                    <a:pt x="38" y="140"/>
                  </a:cubicBezTo>
                  <a:cubicBezTo>
                    <a:pt x="45" y="143"/>
                    <a:pt x="52" y="146"/>
                    <a:pt x="59" y="150"/>
                  </a:cubicBezTo>
                  <a:cubicBezTo>
                    <a:pt x="69" y="155"/>
                    <a:pt x="79" y="160"/>
                    <a:pt x="89" y="165"/>
                  </a:cubicBezTo>
                  <a:cubicBezTo>
                    <a:pt x="95" y="168"/>
                    <a:pt x="101" y="171"/>
                    <a:pt x="106" y="173"/>
                  </a:cubicBezTo>
                  <a:cubicBezTo>
                    <a:pt x="106" y="174"/>
                    <a:pt x="106" y="175"/>
                    <a:pt x="106" y="176"/>
                  </a:cubicBezTo>
                  <a:moveTo>
                    <a:pt x="5" y="134"/>
                  </a:moveTo>
                  <a:cubicBezTo>
                    <a:pt x="4" y="129"/>
                    <a:pt x="5" y="124"/>
                    <a:pt x="8" y="121"/>
                  </a:cubicBezTo>
                  <a:cubicBezTo>
                    <a:pt x="6" y="125"/>
                    <a:pt x="5" y="130"/>
                    <a:pt x="5" y="134"/>
                  </a:cubicBezTo>
                  <a:moveTo>
                    <a:pt x="107" y="171"/>
                  </a:moveTo>
                  <a:cubicBezTo>
                    <a:pt x="101" y="169"/>
                    <a:pt x="95" y="165"/>
                    <a:pt x="89" y="162"/>
                  </a:cubicBezTo>
                  <a:cubicBezTo>
                    <a:pt x="79" y="157"/>
                    <a:pt x="69" y="152"/>
                    <a:pt x="59" y="147"/>
                  </a:cubicBezTo>
                  <a:cubicBezTo>
                    <a:pt x="52" y="144"/>
                    <a:pt x="45" y="141"/>
                    <a:pt x="39" y="137"/>
                  </a:cubicBezTo>
                  <a:cubicBezTo>
                    <a:pt x="29" y="132"/>
                    <a:pt x="20" y="126"/>
                    <a:pt x="10" y="122"/>
                  </a:cubicBezTo>
                  <a:cubicBezTo>
                    <a:pt x="10" y="122"/>
                    <a:pt x="10" y="122"/>
                    <a:pt x="10" y="122"/>
                  </a:cubicBezTo>
                  <a:cubicBezTo>
                    <a:pt x="10" y="122"/>
                    <a:pt x="11" y="121"/>
                    <a:pt x="11" y="120"/>
                  </a:cubicBezTo>
                  <a:cubicBezTo>
                    <a:pt x="27" y="129"/>
                    <a:pt x="43" y="136"/>
                    <a:pt x="60" y="144"/>
                  </a:cubicBezTo>
                  <a:cubicBezTo>
                    <a:pt x="70" y="149"/>
                    <a:pt x="81" y="155"/>
                    <a:pt x="91" y="160"/>
                  </a:cubicBezTo>
                  <a:cubicBezTo>
                    <a:pt x="97" y="163"/>
                    <a:pt x="103" y="165"/>
                    <a:pt x="108" y="169"/>
                  </a:cubicBezTo>
                  <a:cubicBezTo>
                    <a:pt x="108" y="170"/>
                    <a:pt x="107" y="170"/>
                    <a:pt x="107" y="171"/>
                  </a:cubicBezTo>
                  <a:moveTo>
                    <a:pt x="157" y="116"/>
                  </a:moveTo>
                  <a:cubicBezTo>
                    <a:pt x="157" y="116"/>
                    <a:pt x="158" y="116"/>
                    <a:pt x="158" y="115"/>
                  </a:cubicBezTo>
                  <a:cubicBezTo>
                    <a:pt x="155" y="118"/>
                    <a:pt x="153" y="121"/>
                    <a:pt x="150" y="124"/>
                  </a:cubicBezTo>
                  <a:cubicBezTo>
                    <a:pt x="149" y="124"/>
                    <a:pt x="149" y="124"/>
                    <a:pt x="149" y="124"/>
                  </a:cubicBezTo>
                  <a:cubicBezTo>
                    <a:pt x="149" y="124"/>
                    <a:pt x="149" y="124"/>
                    <a:pt x="149" y="124"/>
                  </a:cubicBezTo>
                  <a:cubicBezTo>
                    <a:pt x="148" y="124"/>
                    <a:pt x="147" y="125"/>
                    <a:pt x="147" y="125"/>
                  </a:cubicBezTo>
                  <a:cubicBezTo>
                    <a:pt x="142" y="127"/>
                    <a:pt x="137" y="129"/>
                    <a:pt x="132" y="130"/>
                  </a:cubicBezTo>
                  <a:cubicBezTo>
                    <a:pt x="131" y="130"/>
                    <a:pt x="131" y="130"/>
                    <a:pt x="131" y="130"/>
                  </a:cubicBezTo>
                  <a:cubicBezTo>
                    <a:pt x="130" y="130"/>
                    <a:pt x="129" y="131"/>
                    <a:pt x="129" y="131"/>
                  </a:cubicBezTo>
                  <a:cubicBezTo>
                    <a:pt x="121" y="132"/>
                    <a:pt x="114" y="134"/>
                    <a:pt x="107" y="135"/>
                  </a:cubicBezTo>
                  <a:cubicBezTo>
                    <a:pt x="99" y="137"/>
                    <a:pt x="91" y="138"/>
                    <a:pt x="83" y="140"/>
                  </a:cubicBezTo>
                  <a:cubicBezTo>
                    <a:pt x="79" y="140"/>
                    <a:pt x="75" y="141"/>
                    <a:pt x="71" y="142"/>
                  </a:cubicBezTo>
                  <a:cubicBezTo>
                    <a:pt x="71" y="142"/>
                    <a:pt x="70" y="142"/>
                    <a:pt x="70" y="142"/>
                  </a:cubicBezTo>
                  <a:cubicBezTo>
                    <a:pt x="84" y="137"/>
                    <a:pt x="99" y="133"/>
                    <a:pt x="113" y="128"/>
                  </a:cubicBezTo>
                  <a:cubicBezTo>
                    <a:pt x="120" y="127"/>
                    <a:pt x="126" y="124"/>
                    <a:pt x="133" y="122"/>
                  </a:cubicBezTo>
                  <a:cubicBezTo>
                    <a:pt x="137" y="121"/>
                    <a:pt x="142" y="120"/>
                    <a:pt x="146" y="119"/>
                  </a:cubicBezTo>
                  <a:cubicBezTo>
                    <a:pt x="150" y="118"/>
                    <a:pt x="153" y="117"/>
                    <a:pt x="157" y="116"/>
                  </a:cubicBezTo>
                  <a:cubicBezTo>
                    <a:pt x="157" y="116"/>
                    <a:pt x="157" y="116"/>
                    <a:pt x="157" y="116"/>
                  </a:cubicBezTo>
                  <a:moveTo>
                    <a:pt x="56" y="139"/>
                  </a:moveTo>
                  <a:cubicBezTo>
                    <a:pt x="54" y="138"/>
                    <a:pt x="51" y="137"/>
                    <a:pt x="49" y="136"/>
                  </a:cubicBezTo>
                  <a:cubicBezTo>
                    <a:pt x="55" y="134"/>
                    <a:pt x="61" y="132"/>
                    <a:pt x="67" y="131"/>
                  </a:cubicBezTo>
                  <a:cubicBezTo>
                    <a:pt x="69" y="130"/>
                    <a:pt x="70" y="130"/>
                    <a:pt x="71" y="130"/>
                  </a:cubicBezTo>
                  <a:cubicBezTo>
                    <a:pt x="71" y="129"/>
                    <a:pt x="71" y="129"/>
                    <a:pt x="71" y="129"/>
                  </a:cubicBezTo>
                  <a:cubicBezTo>
                    <a:pt x="79" y="128"/>
                    <a:pt x="87" y="126"/>
                    <a:pt x="95" y="125"/>
                  </a:cubicBezTo>
                  <a:cubicBezTo>
                    <a:pt x="110" y="121"/>
                    <a:pt x="126" y="118"/>
                    <a:pt x="141" y="115"/>
                  </a:cubicBezTo>
                  <a:cubicBezTo>
                    <a:pt x="142" y="114"/>
                    <a:pt x="142" y="114"/>
                    <a:pt x="143" y="114"/>
                  </a:cubicBezTo>
                  <a:cubicBezTo>
                    <a:pt x="115" y="123"/>
                    <a:pt x="85" y="129"/>
                    <a:pt x="57" y="139"/>
                  </a:cubicBezTo>
                  <a:cubicBezTo>
                    <a:pt x="57" y="139"/>
                    <a:pt x="56" y="139"/>
                    <a:pt x="56" y="139"/>
                  </a:cubicBezTo>
                  <a:moveTo>
                    <a:pt x="32" y="128"/>
                  </a:moveTo>
                  <a:cubicBezTo>
                    <a:pt x="30" y="127"/>
                    <a:pt x="28" y="126"/>
                    <a:pt x="27" y="125"/>
                  </a:cubicBezTo>
                  <a:cubicBezTo>
                    <a:pt x="49" y="123"/>
                    <a:pt x="70" y="116"/>
                    <a:pt x="92" y="111"/>
                  </a:cubicBezTo>
                  <a:cubicBezTo>
                    <a:pt x="84" y="113"/>
                    <a:pt x="77" y="115"/>
                    <a:pt x="69" y="117"/>
                  </a:cubicBezTo>
                  <a:cubicBezTo>
                    <a:pt x="58" y="120"/>
                    <a:pt x="46" y="124"/>
                    <a:pt x="35" y="127"/>
                  </a:cubicBezTo>
                  <a:cubicBezTo>
                    <a:pt x="35" y="127"/>
                    <a:pt x="34" y="127"/>
                    <a:pt x="34" y="127"/>
                  </a:cubicBezTo>
                  <a:cubicBezTo>
                    <a:pt x="33" y="127"/>
                    <a:pt x="33" y="127"/>
                    <a:pt x="33" y="128"/>
                  </a:cubicBezTo>
                  <a:cubicBezTo>
                    <a:pt x="32" y="128"/>
                    <a:pt x="32" y="128"/>
                    <a:pt x="32" y="128"/>
                  </a:cubicBezTo>
                  <a:moveTo>
                    <a:pt x="58" y="139"/>
                  </a:moveTo>
                  <a:cubicBezTo>
                    <a:pt x="57" y="139"/>
                    <a:pt x="62" y="138"/>
                    <a:pt x="62" y="138"/>
                  </a:cubicBezTo>
                  <a:cubicBezTo>
                    <a:pt x="80" y="133"/>
                    <a:pt x="98" y="128"/>
                    <a:pt x="116" y="123"/>
                  </a:cubicBezTo>
                  <a:cubicBezTo>
                    <a:pt x="126" y="120"/>
                    <a:pt x="135" y="118"/>
                    <a:pt x="144" y="115"/>
                  </a:cubicBezTo>
                  <a:cubicBezTo>
                    <a:pt x="151" y="112"/>
                    <a:pt x="158" y="111"/>
                    <a:pt x="164" y="108"/>
                  </a:cubicBezTo>
                  <a:cubicBezTo>
                    <a:pt x="165" y="108"/>
                    <a:pt x="165" y="108"/>
                    <a:pt x="165" y="108"/>
                  </a:cubicBezTo>
                  <a:cubicBezTo>
                    <a:pt x="163" y="110"/>
                    <a:pt x="161" y="112"/>
                    <a:pt x="159" y="114"/>
                  </a:cubicBezTo>
                  <a:cubicBezTo>
                    <a:pt x="154" y="115"/>
                    <a:pt x="149" y="117"/>
                    <a:pt x="144" y="118"/>
                  </a:cubicBezTo>
                  <a:cubicBezTo>
                    <a:pt x="142" y="119"/>
                    <a:pt x="140" y="119"/>
                    <a:pt x="139" y="120"/>
                  </a:cubicBezTo>
                  <a:cubicBezTo>
                    <a:pt x="137" y="120"/>
                    <a:pt x="135" y="121"/>
                    <a:pt x="133" y="121"/>
                  </a:cubicBezTo>
                  <a:cubicBezTo>
                    <a:pt x="124" y="124"/>
                    <a:pt x="115" y="126"/>
                    <a:pt x="107" y="128"/>
                  </a:cubicBezTo>
                  <a:cubicBezTo>
                    <a:pt x="98" y="130"/>
                    <a:pt x="88" y="133"/>
                    <a:pt x="79" y="134"/>
                  </a:cubicBezTo>
                  <a:cubicBezTo>
                    <a:pt x="75" y="135"/>
                    <a:pt x="71" y="137"/>
                    <a:pt x="67" y="138"/>
                  </a:cubicBezTo>
                  <a:cubicBezTo>
                    <a:pt x="64" y="138"/>
                    <a:pt x="62" y="139"/>
                    <a:pt x="59" y="139"/>
                  </a:cubicBezTo>
                  <a:cubicBezTo>
                    <a:pt x="58" y="139"/>
                    <a:pt x="58" y="139"/>
                    <a:pt x="58" y="139"/>
                  </a:cubicBezTo>
                  <a:moveTo>
                    <a:pt x="47" y="135"/>
                  </a:moveTo>
                  <a:cubicBezTo>
                    <a:pt x="45" y="134"/>
                    <a:pt x="43" y="133"/>
                    <a:pt x="41" y="132"/>
                  </a:cubicBezTo>
                  <a:cubicBezTo>
                    <a:pt x="44" y="132"/>
                    <a:pt x="48" y="130"/>
                    <a:pt x="51" y="129"/>
                  </a:cubicBezTo>
                  <a:cubicBezTo>
                    <a:pt x="57" y="128"/>
                    <a:pt x="62" y="127"/>
                    <a:pt x="68" y="126"/>
                  </a:cubicBezTo>
                  <a:cubicBezTo>
                    <a:pt x="79" y="123"/>
                    <a:pt x="91" y="119"/>
                    <a:pt x="102" y="116"/>
                  </a:cubicBezTo>
                  <a:cubicBezTo>
                    <a:pt x="121" y="110"/>
                    <a:pt x="140" y="107"/>
                    <a:pt x="159" y="103"/>
                  </a:cubicBezTo>
                  <a:cubicBezTo>
                    <a:pt x="157" y="104"/>
                    <a:pt x="155" y="105"/>
                    <a:pt x="152" y="105"/>
                  </a:cubicBezTo>
                  <a:cubicBezTo>
                    <a:pt x="144" y="108"/>
                    <a:pt x="136" y="110"/>
                    <a:pt x="129" y="112"/>
                  </a:cubicBezTo>
                  <a:cubicBezTo>
                    <a:pt x="114" y="116"/>
                    <a:pt x="98" y="120"/>
                    <a:pt x="83" y="125"/>
                  </a:cubicBezTo>
                  <a:cubicBezTo>
                    <a:pt x="79" y="126"/>
                    <a:pt x="75" y="128"/>
                    <a:pt x="70" y="129"/>
                  </a:cubicBezTo>
                  <a:cubicBezTo>
                    <a:pt x="70" y="129"/>
                    <a:pt x="70" y="129"/>
                    <a:pt x="70" y="129"/>
                  </a:cubicBezTo>
                  <a:cubicBezTo>
                    <a:pt x="62" y="130"/>
                    <a:pt x="54" y="131"/>
                    <a:pt x="47" y="135"/>
                  </a:cubicBezTo>
                  <a:moveTo>
                    <a:pt x="39" y="131"/>
                  </a:moveTo>
                  <a:cubicBezTo>
                    <a:pt x="37" y="131"/>
                    <a:pt x="36" y="130"/>
                    <a:pt x="34" y="129"/>
                  </a:cubicBezTo>
                  <a:cubicBezTo>
                    <a:pt x="44" y="127"/>
                    <a:pt x="54" y="124"/>
                    <a:pt x="64" y="122"/>
                  </a:cubicBezTo>
                  <a:cubicBezTo>
                    <a:pt x="76" y="119"/>
                    <a:pt x="87" y="116"/>
                    <a:pt x="99" y="113"/>
                  </a:cubicBezTo>
                  <a:cubicBezTo>
                    <a:pt x="117" y="107"/>
                    <a:pt x="136" y="104"/>
                    <a:pt x="154" y="101"/>
                  </a:cubicBezTo>
                  <a:cubicBezTo>
                    <a:pt x="152" y="101"/>
                    <a:pt x="149" y="102"/>
                    <a:pt x="147" y="103"/>
                  </a:cubicBezTo>
                  <a:cubicBezTo>
                    <a:pt x="135" y="106"/>
                    <a:pt x="123" y="107"/>
                    <a:pt x="112" y="110"/>
                  </a:cubicBezTo>
                  <a:cubicBezTo>
                    <a:pt x="87" y="116"/>
                    <a:pt x="63" y="125"/>
                    <a:pt x="39" y="131"/>
                  </a:cubicBezTo>
                  <a:moveTo>
                    <a:pt x="170" y="100"/>
                  </a:moveTo>
                  <a:cubicBezTo>
                    <a:pt x="171" y="100"/>
                    <a:pt x="171" y="100"/>
                    <a:pt x="171" y="100"/>
                  </a:cubicBezTo>
                  <a:cubicBezTo>
                    <a:pt x="172" y="100"/>
                    <a:pt x="172" y="100"/>
                    <a:pt x="172" y="100"/>
                  </a:cubicBezTo>
                  <a:cubicBezTo>
                    <a:pt x="170" y="102"/>
                    <a:pt x="168" y="104"/>
                    <a:pt x="166" y="106"/>
                  </a:cubicBezTo>
                  <a:cubicBezTo>
                    <a:pt x="146" y="114"/>
                    <a:pt x="123" y="117"/>
                    <a:pt x="102" y="122"/>
                  </a:cubicBezTo>
                  <a:cubicBezTo>
                    <a:pt x="94" y="124"/>
                    <a:pt x="85" y="126"/>
                    <a:pt x="77" y="128"/>
                  </a:cubicBezTo>
                  <a:cubicBezTo>
                    <a:pt x="82" y="126"/>
                    <a:pt x="86" y="125"/>
                    <a:pt x="91" y="123"/>
                  </a:cubicBezTo>
                  <a:cubicBezTo>
                    <a:pt x="106" y="119"/>
                    <a:pt x="121" y="114"/>
                    <a:pt x="136" y="111"/>
                  </a:cubicBezTo>
                  <a:cubicBezTo>
                    <a:pt x="143" y="109"/>
                    <a:pt x="151" y="107"/>
                    <a:pt x="158" y="105"/>
                  </a:cubicBezTo>
                  <a:cubicBezTo>
                    <a:pt x="161" y="104"/>
                    <a:pt x="164" y="102"/>
                    <a:pt x="167" y="101"/>
                  </a:cubicBezTo>
                  <a:cubicBezTo>
                    <a:pt x="168" y="101"/>
                    <a:pt x="169" y="101"/>
                    <a:pt x="170" y="100"/>
                  </a:cubicBezTo>
                  <a:cubicBezTo>
                    <a:pt x="170" y="100"/>
                    <a:pt x="170" y="100"/>
                    <a:pt x="170" y="100"/>
                  </a:cubicBezTo>
                  <a:moveTo>
                    <a:pt x="18" y="121"/>
                  </a:moveTo>
                  <a:cubicBezTo>
                    <a:pt x="16" y="120"/>
                    <a:pt x="14" y="119"/>
                    <a:pt x="12" y="118"/>
                  </a:cubicBezTo>
                  <a:cubicBezTo>
                    <a:pt x="18" y="117"/>
                    <a:pt x="23" y="115"/>
                    <a:pt x="29" y="113"/>
                  </a:cubicBezTo>
                  <a:cubicBezTo>
                    <a:pt x="37" y="111"/>
                    <a:pt x="44" y="109"/>
                    <a:pt x="52" y="107"/>
                  </a:cubicBezTo>
                  <a:cubicBezTo>
                    <a:pt x="67" y="104"/>
                    <a:pt x="81" y="102"/>
                    <a:pt x="96" y="99"/>
                  </a:cubicBezTo>
                  <a:cubicBezTo>
                    <a:pt x="85" y="102"/>
                    <a:pt x="74" y="106"/>
                    <a:pt x="62" y="109"/>
                  </a:cubicBezTo>
                  <a:cubicBezTo>
                    <a:pt x="55" y="111"/>
                    <a:pt x="48" y="112"/>
                    <a:pt x="41" y="115"/>
                  </a:cubicBezTo>
                  <a:cubicBezTo>
                    <a:pt x="34" y="117"/>
                    <a:pt x="26" y="117"/>
                    <a:pt x="20" y="120"/>
                  </a:cubicBezTo>
                  <a:cubicBezTo>
                    <a:pt x="19" y="121"/>
                    <a:pt x="19" y="121"/>
                    <a:pt x="18" y="121"/>
                  </a:cubicBezTo>
                  <a:moveTo>
                    <a:pt x="174" y="97"/>
                  </a:moveTo>
                  <a:cubicBezTo>
                    <a:pt x="174" y="97"/>
                    <a:pt x="175" y="96"/>
                    <a:pt x="175" y="96"/>
                  </a:cubicBezTo>
                  <a:cubicBezTo>
                    <a:pt x="176" y="96"/>
                    <a:pt x="176" y="96"/>
                    <a:pt x="176" y="96"/>
                  </a:cubicBezTo>
                  <a:cubicBezTo>
                    <a:pt x="175" y="97"/>
                    <a:pt x="174" y="98"/>
                    <a:pt x="173" y="99"/>
                  </a:cubicBezTo>
                  <a:cubicBezTo>
                    <a:pt x="173" y="99"/>
                    <a:pt x="173" y="99"/>
                    <a:pt x="173" y="99"/>
                  </a:cubicBezTo>
                  <a:cubicBezTo>
                    <a:pt x="171" y="99"/>
                    <a:pt x="169" y="100"/>
                    <a:pt x="167" y="101"/>
                  </a:cubicBezTo>
                  <a:cubicBezTo>
                    <a:pt x="166" y="101"/>
                    <a:pt x="165" y="101"/>
                    <a:pt x="164" y="101"/>
                  </a:cubicBezTo>
                  <a:cubicBezTo>
                    <a:pt x="148" y="105"/>
                    <a:pt x="132" y="107"/>
                    <a:pt x="117" y="111"/>
                  </a:cubicBezTo>
                  <a:cubicBezTo>
                    <a:pt x="101" y="115"/>
                    <a:pt x="86" y="120"/>
                    <a:pt x="71" y="124"/>
                  </a:cubicBezTo>
                  <a:cubicBezTo>
                    <a:pt x="66" y="126"/>
                    <a:pt x="61" y="127"/>
                    <a:pt x="56" y="128"/>
                  </a:cubicBezTo>
                  <a:cubicBezTo>
                    <a:pt x="71" y="123"/>
                    <a:pt x="86" y="119"/>
                    <a:pt x="101" y="114"/>
                  </a:cubicBezTo>
                  <a:cubicBezTo>
                    <a:pt x="116" y="110"/>
                    <a:pt x="132" y="107"/>
                    <a:pt x="147" y="103"/>
                  </a:cubicBezTo>
                  <a:cubicBezTo>
                    <a:pt x="156" y="101"/>
                    <a:pt x="164" y="99"/>
                    <a:pt x="173" y="97"/>
                  </a:cubicBezTo>
                  <a:cubicBezTo>
                    <a:pt x="173" y="97"/>
                    <a:pt x="174" y="97"/>
                    <a:pt x="174" y="97"/>
                  </a:cubicBezTo>
                  <a:moveTo>
                    <a:pt x="111" y="106"/>
                  </a:moveTo>
                  <a:cubicBezTo>
                    <a:pt x="122" y="103"/>
                    <a:pt x="133" y="100"/>
                    <a:pt x="144" y="98"/>
                  </a:cubicBezTo>
                  <a:cubicBezTo>
                    <a:pt x="149" y="97"/>
                    <a:pt x="153" y="97"/>
                    <a:pt x="158" y="95"/>
                  </a:cubicBezTo>
                  <a:cubicBezTo>
                    <a:pt x="155" y="96"/>
                    <a:pt x="151" y="97"/>
                    <a:pt x="148" y="98"/>
                  </a:cubicBezTo>
                  <a:cubicBezTo>
                    <a:pt x="135" y="101"/>
                    <a:pt x="123" y="103"/>
                    <a:pt x="111" y="106"/>
                  </a:cubicBezTo>
                  <a:moveTo>
                    <a:pt x="36" y="128"/>
                  </a:moveTo>
                  <a:cubicBezTo>
                    <a:pt x="36" y="128"/>
                    <a:pt x="36" y="128"/>
                    <a:pt x="36" y="128"/>
                  </a:cubicBezTo>
                  <a:cubicBezTo>
                    <a:pt x="37" y="127"/>
                    <a:pt x="38" y="127"/>
                    <a:pt x="38" y="127"/>
                  </a:cubicBezTo>
                  <a:cubicBezTo>
                    <a:pt x="42" y="126"/>
                    <a:pt x="45" y="125"/>
                    <a:pt x="49" y="123"/>
                  </a:cubicBezTo>
                  <a:cubicBezTo>
                    <a:pt x="57" y="121"/>
                    <a:pt x="65" y="119"/>
                    <a:pt x="73" y="117"/>
                  </a:cubicBezTo>
                  <a:cubicBezTo>
                    <a:pt x="89" y="113"/>
                    <a:pt x="104" y="108"/>
                    <a:pt x="119" y="105"/>
                  </a:cubicBezTo>
                  <a:cubicBezTo>
                    <a:pt x="135" y="102"/>
                    <a:pt x="151" y="99"/>
                    <a:pt x="166" y="94"/>
                  </a:cubicBezTo>
                  <a:cubicBezTo>
                    <a:pt x="170" y="93"/>
                    <a:pt x="173" y="91"/>
                    <a:pt x="177" y="90"/>
                  </a:cubicBezTo>
                  <a:cubicBezTo>
                    <a:pt x="177" y="90"/>
                    <a:pt x="177" y="90"/>
                    <a:pt x="177" y="90"/>
                  </a:cubicBezTo>
                  <a:cubicBezTo>
                    <a:pt x="179" y="89"/>
                    <a:pt x="181" y="89"/>
                    <a:pt x="183" y="88"/>
                  </a:cubicBezTo>
                  <a:cubicBezTo>
                    <a:pt x="181" y="90"/>
                    <a:pt x="179" y="93"/>
                    <a:pt x="177" y="95"/>
                  </a:cubicBezTo>
                  <a:cubicBezTo>
                    <a:pt x="176" y="95"/>
                    <a:pt x="176" y="95"/>
                    <a:pt x="176" y="95"/>
                  </a:cubicBezTo>
                  <a:cubicBezTo>
                    <a:pt x="161" y="99"/>
                    <a:pt x="146" y="102"/>
                    <a:pt x="130" y="105"/>
                  </a:cubicBezTo>
                  <a:cubicBezTo>
                    <a:pt x="114" y="108"/>
                    <a:pt x="99" y="112"/>
                    <a:pt x="84" y="116"/>
                  </a:cubicBezTo>
                  <a:cubicBezTo>
                    <a:pt x="69" y="120"/>
                    <a:pt x="54" y="125"/>
                    <a:pt x="38" y="127"/>
                  </a:cubicBezTo>
                  <a:cubicBezTo>
                    <a:pt x="38" y="127"/>
                    <a:pt x="37" y="128"/>
                    <a:pt x="36" y="128"/>
                  </a:cubicBezTo>
                  <a:moveTo>
                    <a:pt x="27" y="125"/>
                  </a:moveTo>
                  <a:cubicBezTo>
                    <a:pt x="26" y="125"/>
                    <a:pt x="27" y="125"/>
                    <a:pt x="28" y="124"/>
                  </a:cubicBezTo>
                  <a:cubicBezTo>
                    <a:pt x="31" y="123"/>
                    <a:pt x="33" y="122"/>
                    <a:pt x="35" y="122"/>
                  </a:cubicBezTo>
                  <a:cubicBezTo>
                    <a:pt x="46" y="119"/>
                    <a:pt x="56" y="116"/>
                    <a:pt x="67" y="113"/>
                  </a:cubicBezTo>
                  <a:cubicBezTo>
                    <a:pt x="88" y="108"/>
                    <a:pt x="109" y="103"/>
                    <a:pt x="129" y="98"/>
                  </a:cubicBezTo>
                  <a:cubicBezTo>
                    <a:pt x="140" y="95"/>
                    <a:pt x="151" y="93"/>
                    <a:pt x="162" y="90"/>
                  </a:cubicBezTo>
                  <a:cubicBezTo>
                    <a:pt x="172" y="87"/>
                    <a:pt x="181" y="83"/>
                    <a:pt x="190" y="80"/>
                  </a:cubicBezTo>
                  <a:cubicBezTo>
                    <a:pt x="188" y="82"/>
                    <a:pt x="186" y="85"/>
                    <a:pt x="184" y="87"/>
                  </a:cubicBezTo>
                  <a:cubicBezTo>
                    <a:pt x="183" y="87"/>
                    <a:pt x="183" y="87"/>
                    <a:pt x="183" y="87"/>
                  </a:cubicBezTo>
                  <a:cubicBezTo>
                    <a:pt x="182" y="87"/>
                    <a:pt x="180" y="88"/>
                    <a:pt x="179" y="88"/>
                  </a:cubicBezTo>
                  <a:cubicBezTo>
                    <a:pt x="178" y="89"/>
                    <a:pt x="178" y="89"/>
                    <a:pt x="178" y="89"/>
                  </a:cubicBezTo>
                  <a:cubicBezTo>
                    <a:pt x="170" y="91"/>
                    <a:pt x="162" y="94"/>
                    <a:pt x="154" y="96"/>
                  </a:cubicBezTo>
                  <a:cubicBezTo>
                    <a:pt x="139" y="99"/>
                    <a:pt x="123" y="102"/>
                    <a:pt x="107" y="106"/>
                  </a:cubicBezTo>
                  <a:cubicBezTo>
                    <a:pt x="97" y="109"/>
                    <a:pt x="88" y="111"/>
                    <a:pt x="78" y="114"/>
                  </a:cubicBezTo>
                  <a:cubicBezTo>
                    <a:pt x="67" y="117"/>
                    <a:pt x="57" y="119"/>
                    <a:pt x="47" y="121"/>
                  </a:cubicBezTo>
                  <a:cubicBezTo>
                    <a:pt x="42" y="122"/>
                    <a:pt x="37" y="123"/>
                    <a:pt x="32" y="124"/>
                  </a:cubicBezTo>
                  <a:cubicBezTo>
                    <a:pt x="31" y="124"/>
                    <a:pt x="27" y="125"/>
                    <a:pt x="27" y="125"/>
                  </a:cubicBezTo>
                  <a:moveTo>
                    <a:pt x="47" y="78"/>
                  </a:moveTo>
                  <a:cubicBezTo>
                    <a:pt x="47" y="78"/>
                    <a:pt x="47" y="78"/>
                    <a:pt x="47" y="78"/>
                  </a:cubicBezTo>
                  <a:cubicBezTo>
                    <a:pt x="47" y="78"/>
                    <a:pt x="47" y="78"/>
                    <a:pt x="47" y="78"/>
                  </a:cubicBezTo>
                  <a:moveTo>
                    <a:pt x="25" y="125"/>
                  </a:moveTo>
                  <a:cubicBezTo>
                    <a:pt x="23" y="124"/>
                    <a:pt x="21" y="122"/>
                    <a:pt x="19" y="121"/>
                  </a:cubicBezTo>
                  <a:cubicBezTo>
                    <a:pt x="26" y="118"/>
                    <a:pt x="34" y="117"/>
                    <a:pt x="41" y="115"/>
                  </a:cubicBezTo>
                  <a:cubicBezTo>
                    <a:pt x="49" y="113"/>
                    <a:pt x="57" y="111"/>
                    <a:pt x="64" y="109"/>
                  </a:cubicBezTo>
                  <a:cubicBezTo>
                    <a:pt x="80" y="105"/>
                    <a:pt x="94" y="100"/>
                    <a:pt x="110" y="96"/>
                  </a:cubicBezTo>
                  <a:cubicBezTo>
                    <a:pt x="113" y="96"/>
                    <a:pt x="116" y="95"/>
                    <a:pt x="120" y="94"/>
                  </a:cubicBezTo>
                  <a:cubicBezTo>
                    <a:pt x="131" y="91"/>
                    <a:pt x="141" y="89"/>
                    <a:pt x="152" y="86"/>
                  </a:cubicBezTo>
                  <a:cubicBezTo>
                    <a:pt x="153" y="86"/>
                    <a:pt x="154" y="85"/>
                    <a:pt x="155" y="85"/>
                  </a:cubicBezTo>
                  <a:cubicBezTo>
                    <a:pt x="163" y="83"/>
                    <a:pt x="170" y="81"/>
                    <a:pt x="178" y="79"/>
                  </a:cubicBezTo>
                  <a:cubicBezTo>
                    <a:pt x="183" y="78"/>
                    <a:pt x="190" y="77"/>
                    <a:pt x="195" y="74"/>
                  </a:cubicBezTo>
                  <a:cubicBezTo>
                    <a:pt x="194" y="76"/>
                    <a:pt x="193" y="77"/>
                    <a:pt x="192" y="78"/>
                  </a:cubicBezTo>
                  <a:cubicBezTo>
                    <a:pt x="185" y="80"/>
                    <a:pt x="179" y="82"/>
                    <a:pt x="172" y="84"/>
                  </a:cubicBezTo>
                  <a:cubicBezTo>
                    <a:pt x="165" y="86"/>
                    <a:pt x="158" y="88"/>
                    <a:pt x="151" y="89"/>
                  </a:cubicBezTo>
                  <a:cubicBezTo>
                    <a:pt x="144" y="91"/>
                    <a:pt x="138" y="94"/>
                    <a:pt x="131" y="95"/>
                  </a:cubicBezTo>
                  <a:cubicBezTo>
                    <a:pt x="123" y="97"/>
                    <a:pt x="115" y="99"/>
                    <a:pt x="108" y="101"/>
                  </a:cubicBezTo>
                  <a:cubicBezTo>
                    <a:pt x="93" y="104"/>
                    <a:pt x="79" y="108"/>
                    <a:pt x="65" y="112"/>
                  </a:cubicBezTo>
                  <a:cubicBezTo>
                    <a:pt x="58" y="114"/>
                    <a:pt x="51" y="116"/>
                    <a:pt x="44" y="117"/>
                  </a:cubicBezTo>
                  <a:cubicBezTo>
                    <a:pt x="37" y="118"/>
                    <a:pt x="29" y="119"/>
                    <a:pt x="22" y="121"/>
                  </a:cubicBezTo>
                  <a:cubicBezTo>
                    <a:pt x="22" y="121"/>
                    <a:pt x="22" y="121"/>
                    <a:pt x="22" y="121"/>
                  </a:cubicBezTo>
                  <a:cubicBezTo>
                    <a:pt x="22" y="121"/>
                    <a:pt x="22" y="121"/>
                    <a:pt x="22" y="121"/>
                  </a:cubicBezTo>
                  <a:cubicBezTo>
                    <a:pt x="36" y="118"/>
                    <a:pt x="49" y="117"/>
                    <a:pt x="62" y="113"/>
                  </a:cubicBezTo>
                  <a:cubicBezTo>
                    <a:pt x="76" y="109"/>
                    <a:pt x="90" y="106"/>
                    <a:pt x="104" y="102"/>
                  </a:cubicBezTo>
                  <a:cubicBezTo>
                    <a:pt x="118" y="99"/>
                    <a:pt x="132" y="96"/>
                    <a:pt x="146" y="91"/>
                  </a:cubicBezTo>
                  <a:cubicBezTo>
                    <a:pt x="153" y="90"/>
                    <a:pt x="159" y="88"/>
                    <a:pt x="166" y="87"/>
                  </a:cubicBezTo>
                  <a:cubicBezTo>
                    <a:pt x="171" y="85"/>
                    <a:pt x="177" y="84"/>
                    <a:pt x="183" y="82"/>
                  </a:cubicBezTo>
                  <a:cubicBezTo>
                    <a:pt x="180" y="83"/>
                    <a:pt x="178" y="83"/>
                    <a:pt x="176" y="84"/>
                  </a:cubicBezTo>
                  <a:cubicBezTo>
                    <a:pt x="169" y="87"/>
                    <a:pt x="162" y="89"/>
                    <a:pt x="154" y="91"/>
                  </a:cubicBezTo>
                  <a:cubicBezTo>
                    <a:pt x="140" y="95"/>
                    <a:pt x="125" y="98"/>
                    <a:pt x="110" y="102"/>
                  </a:cubicBezTo>
                  <a:cubicBezTo>
                    <a:pt x="96" y="105"/>
                    <a:pt x="81" y="108"/>
                    <a:pt x="67" y="112"/>
                  </a:cubicBezTo>
                  <a:cubicBezTo>
                    <a:pt x="53" y="116"/>
                    <a:pt x="38" y="119"/>
                    <a:pt x="25" y="125"/>
                  </a:cubicBezTo>
                  <a:moveTo>
                    <a:pt x="12" y="117"/>
                  </a:moveTo>
                  <a:cubicBezTo>
                    <a:pt x="19" y="114"/>
                    <a:pt x="25" y="111"/>
                    <a:pt x="32" y="109"/>
                  </a:cubicBezTo>
                  <a:cubicBezTo>
                    <a:pt x="41" y="107"/>
                    <a:pt x="49" y="104"/>
                    <a:pt x="57" y="102"/>
                  </a:cubicBezTo>
                  <a:cubicBezTo>
                    <a:pt x="73" y="98"/>
                    <a:pt x="88" y="94"/>
                    <a:pt x="104" y="90"/>
                  </a:cubicBezTo>
                  <a:cubicBezTo>
                    <a:pt x="135" y="82"/>
                    <a:pt x="166" y="77"/>
                    <a:pt x="196" y="68"/>
                  </a:cubicBezTo>
                  <a:cubicBezTo>
                    <a:pt x="199" y="67"/>
                    <a:pt x="201" y="66"/>
                    <a:pt x="203" y="65"/>
                  </a:cubicBezTo>
                  <a:cubicBezTo>
                    <a:pt x="201" y="68"/>
                    <a:pt x="199" y="70"/>
                    <a:pt x="197" y="72"/>
                  </a:cubicBezTo>
                  <a:cubicBezTo>
                    <a:pt x="184" y="76"/>
                    <a:pt x="172" y="80"/>
                    <a:pt x="159" y="83"/>
                  </a:cubicBezTo>
                  <a:cubicBezTo>
                    <a:pt x="157" y="84"/>
                    <a:pt x="155" y="84"/>
                    <a:pt x="153" y="85"/>
                  </a:cubicBezTo>
                  <a:cubicBezTo>
                    <a:pt x="141" y="87"/>
                    <a:pt x="128" y="91"/>
                    <a:pt x="116" y="94"/>
                  </a:cubicBezTo>
                  <a:cubicBezTo>
                    <a:pt x="112" y="95"/>
                    <a:pt x="108" y="96"/>
                    <a:pt x="104" y="97"/>
                  </a:cubicBezTo>
                  <a:cubicBezTo>
                    <a:pt x="88" y="100"/>
                    <a:pt x="72" y="102"/>
                    <a:pt x="56" y="106"/>
                  </a:cubicBezTo>
                  <a:cubicBezTo>
                    <a:pt x="49" y="107"/>
                    <a:pt x="41" y="108"/>
                    <a:pt x="34" y="111"/>
                  </a:cubicBezTo>
                  <a:cubicBezTo>
                    <a:pt x="30" y="112"/>
                    <a:pt x="27" y="113"/>
                    <a:pt x="24" y="114"/>
                  </a:cubicBezTo>
                  <a:cubicBezTo>
                    <a:pt x="22" y="115"/>
                    <a:pt x="20" y="115"/>
                    <a:pt x="18" y="116"/>
                  </a:cubicBezTo>
                  <a:cubicBezTo>
                    <a:pt x="16" y="117"/>
                    <a:pt x="13" y="116"/>
                    <a:pt x="12" y="117"/>
                  </a:cubicBezTo>
                  <a:moveTo>
                    <a:pt x="13" y="116"/>
                  </a:moveTo>
                  <a:cubicBezTo>
                    <a:pt x="15" y="114"/>
                    <a:pt x="16" y="111"/>
                    <a:pt x="18" y="109"/>
                  </a:cubicBezTo>
                  <a:cubicBezTo>
                    <a:pt x="49" y="100"/>
                    <a:pt x="80" y="91"/>
                    <a:pt x="111" y="84"/>
                  </a:cubicBezTo>
                  <a:cubicBezTo>
                    <a:pt x="127" y="80"/>
                    <a:pt x="143" y="77"/>
                    <a:pt x="158" y="74"/>
                  </a:cubicBezTo>
                  <a:cubicBezTo>
                    <a:pt x="166" y="72"/>
                    <a:pt x="174" y="71"/>
                    <a:pt x="181" y="69"/>
                  </a:cubicBezTo>
                  <a:cubicBezTo>
                    <a:pt x="189" y="68"/>
                    <a:pt x="197" y="67"/>
                    <a:pt x="203" y="65"/>
                  </a:cubicBezTo>
                  <a:cubicBezTo>
                    <a:pt x="174" y="75"/>
                    <a:pt x="142" y="80"/>
                    <a:pt x="112" y="87"/>
                  </a:cubicBezTo>
                  <a:cubicBezTo>
                    <a:pt x="96" y="91"/>
                    <a:pt x="80" y="95"/>
                    <a:pt x="64" y="99"/>
                  </a:cubicBezTo>
                  <a:cubicBezTo>
                    <a:pt x="50" y="103"/>
                    <a:pt x="34" y="107"/>
                    <a:pt x="20" y="113"/>
                  </a:cubicBezTo>
                  <a:cubicBezTo>
                    <a:pt x="17" y="114"/>
                    <a:pt x="15" y="115"/>
                    <a:pt x="13" y="116"/>
                  </a:cubicBezTo>
                  <a:moveTo>
                    <a:pt x="110" y="190"/>
                  </a:moveTo>
                  <a:cubicBezTo>
                    <a:pt x="109" y="189"/>
                    <a:pt x="108" y="187"/>
                    <a:pt x="108" y="186"/>
                  </a:cubicBezTo>
                  <a:cubicBezTo>
                    <a:pt x="108" y="186"/>
                    <a:pt x="108" y="186"/>
                    <a:pt x="108" y="186"/>
                  </a:cubicBezTo>
                  <a:cubicBezTo>
                    <a:pt x="116" y="177"/>
                    <a:pt x="124" y="169"/>
                    <a:pt x="132" y="161"/>
                  </a:cubicBezTo>
                  <a:cubicBezTo>
                    <a:pt x="143" y="149"/>
                    <a:pt x="155" y="136"/>
                    <a:pt x="167" y="124"/>
                  </a:cubicBezTo>
                  <a:cubicBezTo>
                    <a:pt x="186" y="105"/>
                    <a:pt x="203" y="83"/>
                    <a:pt x="223" y="64"/>
                  </a:cubicBezTo>
                  <a:cubicBezTo>
                    <a:pt x="223" y="64"/>
                    <a:pt x="223" y="64"/>
                    <a:pt x="223" y="64"/>
                  </a:cubicBezTo>
                  <a:cubicBezTo>
                    <a:pt x="224" y="65"/>
                    <a:pt x="225" y="66"/>
                    <a:pt x="226" y="66"/>
                  </a:cubicBezTo>
                  <a:cubicBezTo>
                    <a:pt x="225" y="68"/>
                    <a:pt x="223" y="69"/>
                    <a:pt x="222" y="70"/>
                  </a:cubicBezTo>
                  <a:cubicBezTo>
                    <a:pt x="219" y="74"/>
                    <a:pt x="216" y="78"/>
                    <a:pt x="212" y="81"/>
                  </a:cubicBezTo>
                  <a:cubicBezTo>
                    <a:pt x="202" y="92"/>
                    <a:pt x="192" y="103"/>
                    <a:pt x="181" y="114"/>
                  </a:cubicBezTo>
                  <a:cubicBezTo>
                    <a:pt x="160" y="137"/>
                    <a:pt x="139" y="159"/>
                    <a:pt x="118" y="181"/>
                  </a:cubicBezTo>
                  <a:cubicBezTo>
                    <a:pt x="115" y="184"/>
                    <a:pt x="112" y="187"/>
                    <a:pt x="110" y="190"/>
                  </a:cubicBezTo>
                  <a:moveTo>
                    <a:pt x="107" y="183"/>
                  </a:moveTo>
                  <a:cubicBezTo>
                    <a:pt x="107" y="183"/>
                    <a:pt x="107" y="182"/>
                    <a:pt x="107" y="181"/>
                  </a:cubicBezTo>
                  <a:cubicBezTo>
                    <a:pt x="108" y="181"/>
                    <a:pt x="108" y="181"/>
                    <a:pt x="108" y="181"/>
                  </a:cubicBezTo>
                  <a:cubicBezTo>
                    <a:pt x="142" y="144"/>
                    <a:pt x="177" y="108"/>
                    <a:pt x="212" y="71"/>
                  </a:cubicBezTo>
                  <a:cubicBezTo>
                    <a:pt x="215" y="68"/>
                    <a:pt x="218" y="64"/>
                    <a:pt x="222" y="61"/>
                  </a:cubicBezTo>
                  <a:cubicBezTo>
                    <a:pt x="222" y="62"/>
                    <a:pt x="222" y="62"/>
                    <a:pt x="222" y="62"/>
                  </a:cubicBezTo>
                  <a:cubicBezTo>
                    <a:pt x="218" y="64"/>
                    <a:pt x="215" y="68"/>
                    <a:pt x="213" y="71"/>
                  </a:cubicBezTo>
                  <a:cubicBezTo>
                    <a:pt x="206" y="78"/>
                    <a:pt x="200" y="84"/>
                    <a:pt x="194" y="91"/>
                  </a:cubicBezTo>
                  <a:cubicBezTo>
                    <a:pt x="186" y="100"/>
                    <a:pt x="178" y="110"/>
                    <a:pt x="169" y="119"/>
                  </a:cubicBezTo>
                  <a:cubicBezTo>
                    <a:pt x="148" y="140"/>
                    <a:pt x="128" y="161"/>
                    <a:pt x="107" y="183"/>
                  </a:cubicBezTo>
                  <a:cubicBezTo>
                    <a:pt x="107" y="183"/>
                    <a:pt x="107" y="183"/>
                    <a:pt x="107" y="183"/>
                  </a:cubicBezTo>
                  <a:moveTo>
                    <a:pt x="20" y="108"/>
                  </a:moveTo>
                  <a:cubicBezTo>
                    <a:pt x="20" y="108"/>
                    <a:pt x="20" y="108"/>
                    <a:pt x="20" y="108"/>
                  </a:cubicBezTo>
                  <a:cubicBezTo>
                    <a:pt x="22" y="105"/>
                    <a:pt x="24" y="103"/>
                    <a:pt x="26" y="100"/>
                  </a:cubicBezTo>
                  <a:cubicBezTo>
                    <a:pt x="58" y="92"/>
                    <a:pt x="89" y="82"/>
                    <a:pt x="121" y="76"/>
                  </a:cubicBezTo>
                  <a:cubicBezTo>
                    <a:pt x="137" y="73"/>
                    <a:pt x="153" y="70"/>
                    <a:pt x="169" y="67"/>
                  </a:cubicBezTo>
                  <a:cubicBezTo>
                    <a:pt x="177" y="65"/>
                    <a:pt x="185" y="64"/>
                    <a:pt x="193" y="62"/>
                  </a:cubicBezTo>
                  <a:cubicBezTo>
                    <a:pt x="196" y="62"/>
                    <a:pt x="200" y="61"/>
                    <a:pt x="204" y="60"/>
                  </a:cubicBezTo>
                  <a:cubicBezTo>
                    <a:pt x="205" y="60"/>
                    <a:pt x="206" y="59"/>
                    <a:pt x="207" y="59"/>
                  </a:cubicBezTo>
                  <a:cubicBezTo>
                    <a:pt x="206" y="59"/>
                    <a:pt x="206" y="59"/>
                    <a:pt x="206" y="59"/>
                  </a:cubicBezTo>
                  <a:cubicBezTo>
                    <a:pt x="205" y="60"/>
                    <a:pt x="204" y="60"/>
                    <a:pt x="203" y="61"/>
                  </a:cubicBezTo>
                  <a:cubicBezTo>
                    <a:pt x="190" y="65"/>
                    <a:pt x="175" y="67"/>
                    <a:pt x="161" y="69"/>
                  </a:cubicBezTo>
                  <a:cubicBezTo>
                    <a:pt x="145" y="72"/>
                    <a:pt x="129" y="75"/>
                    <a:pt x="114" y="79"/>
                  </a:cubicBezTo>
                  <a:cubicBezTo>
                    <a:pt x="83" y="87"/>
                    <a:pt x="53" y="96"/>
                    <a:pt x="23" y="107"/>
                  </a:cubicBezTo>
                  <a:cubicBezTo>
                    <a:pt x="22" y="107"/>
                    <a:pt x="21" y="107"/>
                    <a:pt x="20" y="108"/>
                  </a:cubicBezTo>
                  <a:moveTo>
                    <a:pt x="33" y="104"/>
                  </a:moveTo>
                  <a:cubicBezTo>
                    <a:pt x="43" y="101"/>
                    <a:pt x="52" y="97"/>
                    <a:pt x="63" y="94"/>
                  </a:cubicBezTo>
                  <a:cubicBezTo>
                    <a:pt x="78" y="89"/>
                    <a:pt x="93" y="85"/>
                    <a:pt x="108" y="81"/>
                  </a:cubicBezTo>
                  <a:cubicBezTo>
                    <a:pt x="124" y="77"/>
                    <a:pt x="139" y="74"/>
                    <a:pt x="155" y="71"/>
                  </a:cubicBezTo>
                  <a:cubicBezTo>
                    <a:pt x="170" y="68"/>
                    <a:pt x="184" y="66"/>
                    <a:pt x="199" y="63"/>
                  </a:cubicBezTo>
                  <a:cubicBezTo>
                    <a:pt x="202" y="62"/>
                    <a:pt x="206" y="60"/>
                    <a:pt x="209" y="59"/>
                  </a:cubicBezTo>
                  <a:cubicBezTo>
                    <a:pt x="208" y="60"/>
                    <a:pt x="207" y="62"/>
                    <a:pt x="205" y="63"/>
                  </a:cubicBezTo>
                  <a:cubicBezTo>
                    <a:pt x="205" y="64"/>
                    <a:pt x="205" y="64"/>
                    <a:pt x="205" y="64"/>
                  </a:cubicBezTo>
                  <a:cubicBezTo>
                    <a:pt x="189" y="67"/>
                    <a:pt x="174" y="70"/>
                    <a:pt x="158" y="73"/>
                  </a:cubicBezTo>
                  <a:cubicBezTo>
                    <a:pt x="142" y="76"/>
                    <a:pt x="126" y="79"/>
                    <a:pt x="111" y="83"/>
                  </a:cubicBezTo>
                  <a:cubicBezTo>
                    <a:pt x="95" y="87"/>
                    <a:pt x="79" y="91"/>
                    <a:pt x="63" y="95"/>
                  </a:cubicBezTo>
                  <a:cubicBezTo>
                    <a:pt x="56" y="97"/>
                    <a:pt x="48" y="100"/>
                    <a:pt x="41" y="102"/>
                  </a:cubicBezTo>
                  <a:cubicBezTo>
                    <a:pt x="38" y="103"/>
                    <a:pt x="35" y="103"/>
                    <a:pt x="33" y="104"/>
                  </a:cubicBezTo>
                  <a:moveTo>
                    <a:pt x="108" y="177"/>
                  </a:moveTo>
                  <a:cubicBezTo>
                    <a:pt x="108" y="176"/>
                    <a:pt x="109" y="174"/>
                    <a:pt x="109" y="173"/>
                  </a:cubicBezTo>
                  <a:cubicBezTo>
                    <a:pt x="110" y="173"/>
                    <a:pt x="110" y="173"/>
                    <a:pt x="110" y="173"/>
                  </a:cubicBezTo>
                  <a:cubicBezTo>
                    <a:pt x="115" y="168"/>
                    <a:pt x="119" y="163"/>
                    <a:pt x="124" y="158"/>
                  </a:cubicBezTo>
                  <a:cubicBezTo>
                    <a:pt x="134" y="147"/>
                    <a:pt x="145" y="136"/>
                    <a:pt x="155" y="125"/>
                  </a:cubicBezTo>
                  <a:cubicBezTo>
                    <a:pt x="175" y="104"/>
                    <a:pt x="195" y="82"/>
                    <a:pt x="216" y="61"/>
                  </a:cubicBezTo>
                  <a:cubicBezTo>
                    <a:pt x="217" y="59"/>
                    <a:pt x="219" y="57"/>
                    <a:pt x="221" y="56"/>
                  </a:cubicBezTo>
                  <a:cubicBezTo>
                    <a:pt x="221" y="56"/>
                    <a:pt x="221" y="57"/>
                    <a:pt x="221" y="58"/>
                  </a:cubicBezTo>
                  <a:cubicBezTo>
                    <a:pt x="221" y="58"/>
                    <a:pt x="221" y="58"/>
                    <a:pt x="221" y="58"/>
                  </a:cubicBezTo>
                  <a:cubicBezTo>
                    <a:pt x="212" y="66"/>
                    <a:pt x="204" y="76"/>
                    <a:pt x="196" y="85"/>
                  </a:cubicBezTo>
                  <a:cubicBezTo>
                    <a:pt x="188" y="93"/>
                    <a:pt x="180" y="102"/>
                    <a:pt x="172" y="111"/>
                  </a:cubicBezTo>
                  <a:cubicBezTo>
                    <a:pt x="153" y="130"/>
                    <a:pt x="134" y="149"/>
                    <a:pt x="116" y="169"/>
                  </a:cubicBezTo>
                  <a:cubicBezTo>
                    <a:pt x="113" y="172"/>
                    <a:pt x="110" y="174"/>
                    <a:pt x="108" y="177"/>
                  </a:cubicBezTo>
                  <a:moveTo>
                    <a:pt x="30" y="96"/>
                  </a:moveTo>
                  <a:cubicBezTo>
                    <a:pt x="45" y="91"/>
                    <a:pt x="61" y="88"/>
                    <a:pt x="77" y="84"/>
                  </a:cubicBezTo>
                  <a:cubicBezTo>
                    <a:pt x="92" y="81"/>
                    <a:pt x="108" y="77"/>
                    <a:pt x="123" y="73"/>
                  </a:cubicBezTo>
                  <a:cubicBezTo>
                    <a:pt x="139" y="69"/>
                    <a:pt x="154" y="66"/>
                    <a:pt x="170" y="63"/>
                  </a:cubicBezTo>
                  <a:cubicBezTo>
                    <a:pt x="178" y="60"/>
                    <a:pt x="186" y="58"/>
                    <a:pt x="194" y="57"/>
                  </a:cubicBezTo>
                  <a:cubicBezTo>
                    <a:pt x="201" y="55"/>
                    <a:pt x="208" y="54"/>
                    <a:pt x="215" y="52"/>
                  </a:cubicBezTo>
                  <a:cubicBezTo>
                    <a:pt x="214" y="54"/>
                    <a:pt x="212" y="56"/>
                    <a:pt x="211" y="57"/>
                  </a:cubicBezTo>
                  <a:cubicBezTo>
                    <a:pt x="210" y="57"/>
                    <a:pt x="210" y="58"/>
                    <a:pt x="209" y="58"/>
                  </a:cubicBezTo>
                  <a:cubicBezTo>
                    <a:pt x="209" y="58"/>
                    <a:pt x="209" y="58"/>
                    <a:pt x="209" y="58"/>
                  </a:cubicBezTo>
                  <a:cubicBezTo>
                    <a:pt x="209" y="58"/>
                    <a:pt x="209" y="58"/>
                    <a:pt x="208" y="58"/>
                  </a:cubicBezTo>
                  <a:cubicBezTo>
                    <a:pt x="179" y="65"/>
                    <a:pt x="148" y="69"/>
                    <a:pt x="119" y="76"/>
                  </a:cubicBezTo>
                  <a:cubicBezTo>
                    <a:pt x="88" y="82"/>
                    <a:pt x="58" y="91"/>
                    <a:pt x="27" y="99"/>
                  </a:cubicBezTo>
                  <a:cubicBezTo>
                    <a:pt x="28" y="98"/>
                    <a:pt x="29" y="97"/>
                    <a:pt x="30" y="96"/>
                  </a:cubicBezTo>
                  <a:cubicBezTo>
                    <a:pt x="30" y="96"/>
                    <a:pt x="30" y="96"/>
                    <a:pt x="30" y="96"/>
                  </a:cubicBezTo>
                  <a:moveTo>
                    <a:pt x="173" y="103"/>
                  </a:moveTo>
                  <a:cubicBezTo>
                    <a:pt x="188" y="85"/>
                    <a:pt x="204" y="68"/>
                    <a:pt x="221" y="51"/>
                  </a:cubicBezTo>
                  <a:cubicBezTo>
                    <a:pt x="221" y="50"/>
                    <a:pt x="221" y="50"/>
                    <a:pt x="221" y="50"/>
                  </a:cubicBezTo>
                  <a:cubicBezTo>
                    <a:pt x="221" y="51"/>
                    <a:pt x="221" y="52"/>
                    <a:pt x="221" y="52"/>
                  </a:cubicBezTo>
                  <a:cubicBezTo>
                    <a:pt x="220" y="52"/>
                    <a:pt x="220" y="52"/>
                    <a:pt x="220" y="52"/>
                  </a:cubicBezTo>
                  <a:cubicBezTo>
                    <a:pt x="216" y="57"/>
                    <a:pt x="211" y="62"/>
                    <a:pt x="207" y="67"/>
                  </a:cubicBezTo>
                  <a:cubicBezTo>
                    <a:pt x="197" y="77"/>
                    <a:pt x="186" y="88"/>
                    <a:pt x="176" y="99"/>
                  </a:cubicBezTo>
                  <a:cubicBezTo>
                    <a:pt x="175" y="100"/>
                    <a:pt x="174" y="102"/>
                    <a:pt x="173" y="103"/>
                  </a:cubicBezTo>
                  <a:moveTo>
                    <a:pt x="31" y="95"/>
                  </a:moveTo>
                  <a:cubicBezTo>
                    <a:pt x="31" y="95"/>
                    <a:pt x="32" y="94"/>
                    <a:pt x="33" y="93"/>
                  </a:cubicBezTo>
                  <a:cubicBezTo>
                    <a:pt x="40" y="91"/>
                    <a:pt x="47" y="89"/>
                    <a:pt x="54" y="87"/>
                  </a:cubicBezTo>
                  <a:cubicBezTo>
                    <a:pt x="62" y="85"/>
                    <a:pt x="69" y="83"/>
                    <a:pt x="77" y="81"/>
                  </a:cubicBezTo>
                  <a:cubicBezTo>
                    <a:pt x="93" y="76"/>
                    <a:pt x="109" y="72"/>
                    <a:pt x="125" y="68"/>
                  </a:cubicBezTo>
                  <a:cubicBezTo>
                    <a:pt x="142" y="64"/>
                    <a:pt x="158" y="61"/>
                    <a:pt x="175" y="57"/>
                  </a:cubicBezTo>
                  <a:cubicBezTo>
                    <a:pt x="183" y="56"/>
                    <a:pt x="191" y="54"/>
                    <a:pt x="199" y="52"/>
                  </a:cubicBezTo>
                  <a:cubicBezTo>
                    <a:pt x="206" y="51"/>
                    <a:pt x="213" y="48"/>
                    <a:pt x="221" y="47"/>
                  </a:cubicBezTo>
                  <a:cubicBezTo>
                    <a:pt x="221" y="46"/>
                    <a:pt x="221" y="46"/>
                    <a:pt x="221" y="46"/>
                  </a:cubicBezTo>
                  <a:cubicBezTo>
                    <a:pt x="221" y="46"/>
                    <a:pt x="221" y="46"/>
                    <a:pt x="221" y="46"/>
                  </a:cubicBezTo>
                  <a:cubicBezTo>
                    <a:pt x="220" y="48"/>
                    <a:pt x="218" y="50"/>
                    <a:pt x="216" y="51"/>
                  </a:cubicBezTo>
                  <a:cubicBezTo>
                    <a:pt x="201" y="55"/>
                    <a:pt x="186" y="58"/>
                    <a:pt x="171" y="61"/>
                  </a:cubicBezTo>
                  <a:cubicBezTo>
                    <a:pt x="156" y="65"/>
                    <a:pt x="140" y="68"/>
                    <a:pt x="125" y="72"/>
                  </a:cubicBezTo>
                  <a:cubicBezTo>
                    <a:pt x="109" y="75"/>
                    <a:pt x="94" y="79"/>
                    <a:pt x="78" y="83"/>
                  </a:cubicBezTo>
                  <a:cubicBezTo>
                    <a:pt x="62" y="87"/>
                    <a:pt x="46" y="90"/>
                    <a:pt x="31" y="95"/>
                  </a:cubicBezTo>
                  <a:moveTo>
                    <a:pt x="34" y="92"/>
                  </a:moveTo>
                  <a:cubicBezTo>
                    <a:pt x="34" y="91"/>
                    <a:pt x="35" y="91"/>
                    <a:pt x="36" y="90"/>
                  </a:cubicBezTo>
                  <a:cubicBezTo>
                    <a:pt x="66" y="82"/>
                    <a:pt x="95" y="74"/>
                    <a:pt x="125" y="66"/>
                  </a:cubicBezTo>
                  <a:cubicBezTo>
                    <a:pt x="156" y="59"/>
                    <a:pt x="186" y="50"/>
                    <a:pt x="217" y="44"/>
                  </a:cubicBezTo>
                  <a:cubicBezTo>
                    <a:pt x="218" y="45"/>
                    <a:pt x="219" y="45"/>
                    <a:pt x="220" y="46"/>
                  </a:cubicBezTo>
                  <a:cubicBezTo>
                    <a:pt x="214" y="47"/>
                    <a:pt x="207" y="50"/>
                    <a:pt x="201" y="51"/>
                  </a:cubicBezTo>
                  <a:cubicBezTo>
                    <a:pt x="193" y="53"/>
                    <a:pt x="184" y="55"/>
                    <a:pt x="176" y="56"/>
                  </a:cubicBezTo>
                  <a:cubicBezTo>
                    <a:pt x="160" y="59"/>
                    <a:pt x="143" y="63"/>
                    <a:pt x="127" y="67"/>
                  </a:cubicBezTo>
                  <a:cubicBezTo>
                    <a:pt x="111" y="71"/>
                    <a:pt x="95" y="75"/>
                    <a:pt x="79" y="80"/>
                  </a:cubicBezTo>
                  <a:cubicBezTo>
                    <a:pt x="71" y="82"/>
                    <a:pt x="63" y="84"/>
                    <a:pt x="55" y="86"/>
                  </a:cubicBezTo>
                  <a:cubicBezTo>
                    <a:pt x="48" y="88"/>
                    <a:pt x="41" y="89"/>
                    <a:pt x="34" y="92"/>
                  </a:cubicBezTo>
                  <a:moveTo>
                    <a:pt x="37" y="88"/>
                  </a:moveTo>
                  <a:cubicBezTo>
                    <a:pt x="38" y="87"/>
                    <a:pt x="39" y="86"/>
                    <a:pt x="40" y="85"/>
                  </a:cubicBezTo>
                  <a:cubicBezTo>
                    <a:pt x="69" y="76"/>
                    <a:pt x="98" y="67"/>
                    <a:pt x="127" y="60"/>
                  </a:cubicBezTo>
                  <a:cubicBezTo>
                    <a:pt x="141" y="56"/>
                    <a:pt x="156" y="52"/>
                    <a:pt x="170" y="48"/>
                  </a:cubicBezTo>
                  <a:cubicBezTo>
                    <a:pt x="177" y="47"/>
                    <a:pt x="183" y="45"/>
                    <a:pt x="190" y="44"/>
                  </a:cubicBezTo>
                  <a:cubicBezTo>
                    <a:pt x="194" y="43"/>
                    <a:pt x="197" y="42"/>
                    <a:pt x="201" y="42"/>
                  </a:cubicBezTo>
                  <a:cubicBezTo>
                    <a:pt x="202" y="41"/>
                    <a:pt x="204" y="41"/>
                    <a:pt x="206" y="41"/>
                  </a:cubicBezTo>
                  <a:cubicBezTo>
                    <a:pt x="206" y="41"/>
                    <a:pt x="203" y="41"/>
                    <a:pt x="202" y="42"/>
                  </a:cubicBezTo>
                  <a:cubicBezTo>
                    <a:pt x="196" y="44"/>
                    <a:pt x="189" y="45"/>
                    <a:pt x="183" y="47"/>
                  </a:cubicBezTo>
                  <a:cubicBezTo>
                    <a:pt x="175" y="48"/>
                    <a:pt x="168" y="50"/>
                    <a:pt x="160" y="52"/>
                  </a:cubicBezTo>
                  <a:cubicBezTo>
                    <a:pt x="146" y="56"/>
                    <a:pt x="132" y="60"/>
                    <a:pt x="117" y="65"/>
                  </a:cubicBezTo>
                  <a:cubicBezTo>
                    <a:pt x="103" y="69"/>
                    <a:pt x="88" y="73"/>
                    <a:pt x="74" y="78"/>
                  </a:cubicBezTo>
                  <a:cubicBezTo>
                    <a:pt x="67" y="80"/>
                    <a:pt x="60" y="82"/>
                    <a:pt x="53" y="84"/>
                  </a:cubicBezTo>
                  <a:cubicBezTo>
                    <a:pt x="48" y="85"/>
                    <a:pt x="42" y="86"/>
                    <a:pt x="37" y="88"/>
                  </a:cubicBezTo>
                  <a:moveTo>
                    <a:pt x="206" y="41"/>
                  </a:moveTo>
                  <a:cubicBezTo>
                    <a:pt x="206" y="41"/>
                    <a:pt x="206" y="41"/>
                    <a:pt x="206" y="41"/>
                  </a:cubicBezTo>
                  <a:cubicBezTo>
                    <a:pt x="206" y="41"/>
                    <a:pt x="206" y="41"/>
                    <a:pt x="206" y="41"/>
                  </a:cubicBezTo>
                  <a:moveTo>
                    <a:pt x="46" y="86"/>
                  </a:moveTo>
                  <a:cubicBezTo>
                    <a:pt x="48" y="86"/>
                    <a:pt x="50" y="85"/>
                    <a:pt x="51" y="85"/>
                  </a:cubicBezTo>
                  <a:cubicBezTo>
                    <a:pt x="59" y="83"/>
                    <a:pt x="66" y="81"/>
                    <a:pt x="74" y="78"/>
                  </a:cubicBezTo>
                  <a:cubicBezTo>
                    <a:pt x="89" y="74"/>
                    <a:pt x="104" y="69"/>
                    <a:pt x="119" y="65"/>
                  </a:cubicBezTo>
                  <a:cubicBezTo>
                    <a:pt x="134" y="60"/>
                    <a:pt x="149" y="56"/>
                    <a:pt x="164" y="52"/>
                  </a:cubicBezTo>
                  <a:cubicBezTo>
                    <a:pt x="179" y="48"/>
                    <a:pt x="194" y="46"/>
                    <a:pt x="208" y="40"/>
                  </a:cubicBezTo>
                  <a:cubicBezTo>
                    <a:pt x="210" y="42"/>
                    <a:pt x="213" y="43"/>
                    <a:pt x="215" y="44"/>
                  </a:cubicBezTo>
                  <a:cubicBezTo>
                    <a:pt x="186" y="49"/>
                    <a:pt x="158" y="58"/>
                    <a:pt x="129" y="65"/>
                  </a:cubicBezTo>
                  <a:cubicBezTo>
                    <a:pt x="101" y="72"/>
                    <a:pt x="74" y="79"/>
                    <a:pt x="46" y="86"/>
                  </a:cubicBezTo>
                  <a:moveTo>
                    <a:pt x="41" y="84"/>
                  </a:moveTo>
                  <a:cubicBezTo>
                    <a:pt x="42" y="84"/>
                    <a:pt x="42" y="83"/>
                    <a:pt x="42" y="83"/>
                  </a:cubicBezTo>
                  <a:cubicBezTo>
                    <a:pt x="54" y="78"/>
                    <a:pt x="67" y="76"/>
                    <a:pt x="79" y="72"/>
                  </a:cubicBezTo>
                  <a:cubicBezTo>
                    <a:pt x="93" y="68"/>
                    <a:pt x="107" y="64"/>
                    <a:pt x="121" y="60"/>
                  </a:cubicBezTo>
                  <a:cubicBezTo>
                    <a:pt x="148" y="52"/>
                    <a:pt x="175" y="44"/>
                    <a:pt x="202" y="38"/>
                  </a:cubicBezTo>
                  <a:cubicBezTo>
                    <a:pt x="202" y="38"/>
                    <a:pt x="202" y="38"/>
                    <a:pt x="202" y="38"/>
                  </a:cubicBezTo>
                  <a:cubicBezTo>
                    <a:pt x="204" y="39"/>
                    <a:pt x="205" y="39"/>
                    <a:pt x="206" y="40"/>
                  </a:cubicBezTo>
                  <a:cubicBezTo>
                    <a:pt x="193" y="42"/>
                    <a:pt x="181" y="45"/>
                    <a:pt x="168" y="48"/>
                  </a:cubicBezTo>
                  <a:cubicBezTo>
                    <a:pt x="154" y="52"/>
                    <a:pt x="139" y="56"/>
                    <a:pt x="125" y="60"/>
                  </a:cubicBezTo>
                  <a:cubicBezTo>
                    <a:pt x="97" y="67"/>
                    <a:pt x="69" y="75"/>
                    <a:pt x="41" y="84"/>
                  </a:cubicBezTo>
                  <a:moveTo>
                    <a:pt x="82" y="40"/>
                  </a:moveTo>
                  <a:cubicBezTo>
                    <a:pt x="83" y="39"/>
                    <a:pt x="83" y="39"/>
                    <a:pt x="84" y="38"/>
                  </a:cubicBezTo>
                  <a:cubicBezTo>
                    <a:pt x="86" y="38"/>
                    <a:pt x="88" y="37"/>
                    <a:pt x="91" y="36"/>
                  </a:cubicBezTo>
                  <a:cubicBezTo>
                    <a:pt x="88" y="37"/>
                    <a:pt x="85" y="39"/>
                    <a:pt x="82" y="40"/>
                  </a:cubicBezTo>
                  <a:moveTo>
                    <a:pt x="44" y="82"/>
                  </a:moveTo>
                  <a:cubicBezTo>
                    <a:pt x="44" y="81"/>
                    <a:pt x="45" y="80"/>
                    <a:pt x="46" y="79"/>
                  </a:cubicBezTo>
                  <a:cubicBezTo>
                    <a:pt x="58" y="75"/>
                    <a:pt x="69" y="73"/>
                    <a:pt x="81" y="69"/>
                  </a:cubicBezTo>
                  <a:cubicBezTo>
                    <a:pt x="94" y="65"/>
                    <a:pt x="106" y="61"/>
                    <a:pt x="119" y="57"/>
                  </a:cubicBezTo>
                  <a:cubicBezTo>
                    <a:pt x="145" y="50"/>
                    <a:pt x="171" y="42"/>
                    <a:pt x="196" y="35"/>
                  </a:cubicBezTo>
                  <a:cubicBezTo>
                    <a:pt x="198" y="36"/>
                    <a:pt x="200" y="37"/>
                    <a:pt x="202" y="38"/>
                  </a:cubicBezTo>
                  <a:cubicBezTo>
                    <a:pt x="174" y="44"/>
                    <a:pt x="147" y="51"/>
                    <a:pt x="120" y="59"/>
                  </a:cubicBezTo>
                  <a:cubicBezTo>
                    <a:pt x="107" y="63"/>
                    <a:pt x="94" y="67"/>
                    <a:pt x="80" y="71"/>
                  </a:cubicBezTo>
                  <a:cubicBezTo>
                    <a:pt x="68" y="75"/>
                    <a:pt x="55" y="77"/>
                    <a:pt x="44" y="82"/>
                  </a:cubicBezTo>
                  <a:moveTo>
                    <a:pt x="48" y="77"/>
                  </a:moveTo>
                  <a:cubicBezTo>
                    <a:pt x="50" y="75"/>
                    <a:pt x="52" y="73"/>
                    <a:pt x="54" y="71"/>
                  </a:cubicBezTo>
                  <a:cubicBezTo>
                    <a:pt x="65" y="69"/>
                    <a:pt x="76" y="64"/>
                    <a:pt x="87" y="61"/>
                  </a:cubicBezTo>
                  <a:cubicBezTo>
                    <a:pt x="100" y="58"/>
                    <a:pt x="112" y="54"/>
                    <a:pt x="125" y="51"/>
                  </a:cubicBezTo>
                  <a:cubicBezTo>
                    <a:pt x="137" y="47"/>
                    <a:pt x="150" y="44"/>
                    <a:pt x="162" y="41"/>
                  </a:cubicBezTo>
                  <a:cubicBezTo>
                    <a:pt x="168" y="39"/>
                    <a:pt x="175" y="38"/>
                    <a:pt x="181" y="37"/>
                  </a:cubicBezTo>
                  <a:cubicBezTo>
                    <a:pt x="183" y="36"/>
                    <a:pt x="185" y="36"/>
                    <a:pt x="188" y="35"/>
                  </a:cubicBezTo>
                  <a:cubicBezTo>
                    <a:pt x="187" y="35"/>
                    <a:pt x="186" y="36"/>
                    <a:pt x="185" y="36"/>
                  </a:cubicBezTo>
                  <a:cubicBezTo>
                    <a:pt x="173" y="39"/>
                    <a:pt x="162" y="41"/>
                    <a:pt x="150" y="44"/>
                  </a:cubicBezTo>
                  <a:cubicBezTo>
                    <a:pt x="138" y="48"/>
                    <a:pt x="126" y="51"/>
                    <a:pt x="113" y="55"/>
                  </a:cubicBezTo>
                  <a:cubicBezTo>
                    <a:pt x="101" y="58"/>
                    <a:pt x="89" y="62"/>
                    <a:pt x="77" y="66"/>
                  </a:cubicBezTo>
                  <a:cubicBezTo>
                    <a:pt x="71" y="68"/>
                    <a:pt x="65" y="71"/>
                    <a:pt x="59" y="73"/>
                  </a:cubicBezTo>
                  <a:cubicBezTo>
                    <a:pt x="55" y="75"/>
                    <a:pt x="51" y="76"/>
                    <a:pt x="48" y="77"/>
                  </a:cubicBezTo>
                  <a:moveTo>
                    <a:pt x="53" y="76"/>
                  </a:moveTo>
                  <a:cubicBezTo>
                    <a:pt x="56" y="75"/>
                    <a:pt x="58" y="74"/>
                    <a:pt x="61" y="73"/>
                  </a:cubicBezTo>
                  <a:cubicBezTo>
                    <a:pt x="68" y="71"/>
                    <a:pt x="74" y="68"/>
                    <a:pt x="81" y="66"/>
                  </a:cubicBezTo>
                  <a:cubicBezTo>
                    <a:pt x="93" y="61"/>
                    <a:pt x="106" y="58"/>
                    <a:pt x="119" y="54"/>
                  </a:cubicBezTo>
                  <a:cubicBezTo>
                    <a:pt x="132" y="50"/>
                    <a:pt x="145" y="46"/>
                    <a:pt x="158" y="43"/>
                  </a:cubicBezTo>
                  <a:cubicBezTo>
                    <a:pt x="169" y="40"/>
                    <a:pt x="182" y="39"/>
                    <a:pt x="193" y="34"/>
                  </a:cubicBezTo>
                  <a:cubicBezTo>
                    <a:pt x="193" y="34"/>
                    <a:pt x="193" y="34"/>
                    <a:pt x="193" y="34"/>
                  </a:cubicBezTo>
                  <a:cubicBezTo>
                    <a:pt x="194" y="34"/>
                    <a:pt x="195" y="34"/>
                    <a:pt x="195" y="35"/>
                  </a:cubicBezTo>
                  <a:cubicBezTo>
                    <a:pt x="170" y="42"/>
                    <a:pt x="146" y="48"/>
                    <a:pt x="121" y="56"/>
                  </a:cubicBezTo>
                  <a:cubicBezTo>
                    <a:pt x="108" y="60"/>
                    <a:pt x="95" y="64"/>
                    <a:pt x="82" y="68"/>
                  </a:cubicBezTo>
                  <a:cubicBezTo>
                    <a:pt x="73" y="71"/>
                    <a:pt x="63" y="73"/>
                    <a:pt x="53" y="76"/>
                  </a:cubicBezTo>
                  <a:moveTo>
                    <a:pt x="56" y="68"/>
                  </a:moveTo>
                  <a:cubicBezTo>
                    <a:pt x="57" y="67"/>
                    <a:pt x="59" y="65"/>
                    <a:pt x="60" y="64"/>
                  </a:cubicBezTo>
                  <a:cubicBezTo>
                    <a:pt x="70" y="61"/>
                    <a:pt x="80" y="58"/>
                    <a:pt x="90" y="55"/>
                  </a:cubicBezTo>
                  <a:cubicBezTo>
                    <a:pt x="101" y="52"/>
                    <a:pt x="112" y="49"/>
                    <a:pt x="123" y="47"/>
                  </a:cubicBezTo>
                  <a:cubicBezTo>
                    <a:pt x="134" y="44"/>
                    <a:pt x="145" y="41"/>
                    <a:pt x="156" y="39"/>
                  </a:cubicBezTo>
                  <a:cubicBezTo>
                    <a:pt x="162" y="37"/>
                    <a:pt x="167" y="36"/>
                    <a:pt x="173" y="35"/>
                  </a:cubicBezTo>
                  <a:cubicBezTo>
                    <a:pt x="174" y="34"/>
                    <a:pt x="176" y="34"/>
                    <a:pt x="177" y="34"/>
                  </a:cubicBezTo>
                  <a:cubicBezTo>
                    <a:pt x="156" y="40"/>
                    <a:pt x="134" y="44"/>
                    <a:pt x="113" y="50"/>
                  </a:cubicBezTo>
                  <a:cubicBezTo>
                    <a:pt x="102" y="54"/>
                    <a:pt x="91" y="58"/>
                    <a:pt x="80" y="61"/>
                  </a:cubicBezTo>
                  <a:cubicBezTo>
                    <a:pt x="75" y="63"/>
                    <a:pt x="70" y="64"/>
                    <a:pt x="64" y="66"/>
                  </a:cubicBezTo>
                  <a:cubicBezTo>
                    <a:pt x="61" y="66"/>
                    <a:pt x="59" y="67"/>
                    <a:pt x="56" y="68"/>
                  </a:cubicBezTo>
                  <a:moveTo>
                    <a:pt x="55" y="70"/>
                  </a:moveTo>
                  <a:cubicBezTo>
                    <a:pt x="55" y="69"/>
                    <a:pt x="55" y="69"/>
                    <a:pt x="55" y="69"/>
                  </a:cubicBezTo>
                  <a:cubicBezTo>
                    <a:pt x="56" y="69"/>
                    <a:pt x="57" y="69"/>
                    <a:pt x="57" y="69"/>
                  </a:cubicBezTo>
                  <a:cubicBezTo>
                    <a:pt x="59" y="68"/>
                    <a:pt x="62" y="67"/>
                    <a:pt x="64" y="66"/>
                  </a:cubicBezTo>
                  <a:cubicBezTo>
                    <a:pt x="70" y="65"/>
                    <a:pt x="76" y="63"/>
                    <a:pt x="82" y="61"/>
                  </a:cubicBezTo>
                  <a:cubicBezTo>
                    <a:pt x="94" y="58"/>
                    <a:pt x="105" y="53"/>
                    <a:pt x="117" y="50"/>
                  </a:cubicBezTo>
                  <a:cubicBezTo>
                    <a:pt x="129" y="46"/>
                    <a:pt x="141" y="44"/>
                    <a:pt x="152" y="41"/>
                  </a:cubicBezTo>
                  <a:cubicBezTo>
                    <a:pt x="164" y="38"/>
                    <a:pt x="175" y="36"/>
                    <a:pt x="186" y="32"/>
                  </a:cubicBezTo>
                  <a:cubicBezTo>
                    <a:pt x="186" y="31"/>
                    <a:pt x="186" y="31"/>
                    <a:pt x="186" y="31"/>
                  </a:cubicBezTo>
                  <a:cubicBezTo>
                    <a:pt x="188" y="32"/>
                    <a:pt x="190" y="33"/>
                    <a:pt x="192" y="33"/>
                  </a:cubicBezTo>
                  <a:cubicBezTo>
                    <a:pt x="169" y="38"/>
                    <a:pt x="147" y="43"/>
                    <a:pt x="124" y="50"/>
                  </a:cubicBezTo>
                  <a:cubicBezTo>
                    <a:pt x="113" y="53"/>
                    <a:pt x="101" y="57"/>
                    <a:pt x="89" y="60"/>
                  </a:cubicBezTo>
                  <a:cubicBezTo>
                    <a:pt x="77" y="63"/>
                    <a:pt x="66" y="67"/>
                    <a:pt x="55" y="70"/>
                  </a:cubicBezTo>
                  <a:cubicBezTo>
                    <a:pt x="55" y="70"/>
                    <a:pt x="55" y="70"/>
                    <a:pt x="55" y="70"/>
                  </a:cubicBezTo>
                  <a:moveTo>
                    <a:pt x="68" y="56"/>
                  </a:moveTo>
                  <a:cubicBezTo>
                    <a:pt x="75" y="56"/>
                    <a:pt x="81" y="54"/>
                    <a:pt x="87" y="52"/>
                  </a:cubicBezTo>
                  <a:cubicBezTo>
                    <a:pt x="97" y="49"/>
                    <a:pt x="108" y="46"/>
                    <a:pt x="118" y="42"/>
                  </a:cubicBezTo>
                  <a:cubicBezTo>
                    <a:pt x="128" y="40"/>
                    <a:pt x="138" y="37"/>
                    <a:pt x="148" y="35"/>
                  </a:cubicBezTo>
                  <a:cubicBezTo>
                    <a:pt x="153" y="33"/>
                    <a:pt x="158" y="32"/>
                    <a:pt x="163" y="31"/>
                  </a:cubicBezTo>
                  <a:cubicBezTo>
                    <a:pt x="165" y="30"/>
                    <a:pt x="168" y="29"/>
                    <a:pt x="170" y="29"/>
                  </a:cubicBezTo>
                  <a:cubicBezTo>
                    <a:pt x="171" y="29"/>
                    <a:pt x="171" y="29"/>
                    <a:pt x="171" y="29"/>
                  </a:cubicBezTo>
                  <a:cubicBezTo>
                    <a:pt x="163" y="32"/>
                    <a:pt x="154" y="34"/>
                    <a:pt x="145" y="36"/>
                  </a:cubicBezTo>
                  <a:cubicBezTo>
                    <a:pt x="134" y="38"/>
                    <a:pt x="124" y="42"/>
                    <a:pt x="113" y="45"/>
                  </a:cubicBezTo>
                  <a:cubicBezTo>
                    <a:pt x="103" y="48"/>
                    <a:pt x="93" y="51"/>
                    <a:pt x="83" y="54"/>
                  </a:cubicBezTo>
                  <a:cubicBezTo>
                    <a:pt x="76" y="56"/>
                    <a:pt x="69" y="58"/>
                    <a:pt x="62" y="61"/>
                  </a:cubicBezTo>
                  <a:cubicBezTo>
                    <a:pt x="64" y="60"/>
                    <a:pt x="66" y="58"/>
                    <a:pt x="67" y="56"/>
                  </a:cubicBezTo>
                  <a:cubicBezTo>
                    <a:pt x="67" y="56"/>
                    <a:pt x="68" y="56"/>
                    <a:pt x="68" y="56"/>
                  </a:cubicBezTo>
                  <a:moveTo>
                    <a:pt x="61" y="63"/>
                  </a:moveTo>
                  <a:cubicBezTo>
                    <a:pt x="61" y="63"/>
                    <a:pt x="61" y="63"/>
                    <a:pt x="61" y="63"/>
                  </a:cubicBezTo>
                  <a:cubicBezTo>
                    <a:pt x="61" y="63"/>
                    <a:pt x="61" y="63"/>
                    <a:pt x="61" y="63"/>
                  </a:cubicBezTo>
                  <a:cubicBezTo>
                    <a:pt x="61" y="63"/>
                    <a:pt x="61" y="63"/>
                    <a:pt x="61" y="63"/>
                  </a:cubicBezTo>
                  <a:cubicBezTo>
                    <a:pt x="63" y="61"/>
                    <a:pt x="66" y="60"/>
                    <a:pt x="68" y="59"/>
                  </a:cubicBezTo>
                  <a:cubicBezTo>
                    <a:pt x="73" y="57"/>
                    <a:pt x="78" y="56"/>
                    <a:pt x="83" y="54"/>
                  </a:cubicBezTo>
                  <a:cubicBezTo>
                    <a:pt x="94" y="51"/>
                    <a:pt x="105" y="48"/>
                    <a:pt x="115" y="45"/>
                  </a:cubicBezTo>
                  <a:cubicBezTo>
                    <a:pt x="126" y="42"/>
                    <a:pt x="136" y="38"/>
                    <a:pt x="147" y="36"/>
                  </a:cubicBezTo>
                  <a:cubicBezTo>
                    <a:pt x="157" y="34"/>
                    <a:pt x="168" y="31"/>
                    <a:pt x="178" y="27"/>
                  </a:cubicBezTo>
                  <a:cubicBezTo>
                    <a:pt x="180" y="28"/>
                    <a:pt x="183" y="30"/>
                    <a:pt x="186" y="31"/>
                  </a:cubicBezTo>
                  <a:cubicBezTo>
                    <a:pt x="186" y="31"/>
                    <a:pt x="186" y="31"/>
                    <a:pt x="186" y="31"/>
                  </a:cubicBezTo>
                  <a:cubicBezTo>
                    <a:pt x="176" y="34"/>
                    <a:pt x="166" y="35"/>
                    <a:pt x="156" y="38"/>
                  </a:cubicBezTo>
                  <a:cubicBezTo>
                    <a:pt x="146" y="41"/>
                    <a:pt x="135" y="43"/>
                    <a:pt x="124" y="45"/>
                  </a:cubicBezTo>
                  <a:cubicBezTo>
                    <a:pt x="104" y="50"/>
                    <a:pt x="83" y="56"/>
                    <a:pt x="63" y="62"/>
                  </a:cubicBezTo>
                  <a:cubicBezTo>
                    <a:pt x="63" y="62"/>
                    <a:pt x="61" y="63"/>
                    <a:pt x="61" y="63"/>
                  </a:cubicBezTo>
                  <a:moveTo>
                    <a:pt x="84" y="37"/>
                  </a:moveTo>
                  <a:cubicBezTo>
                    <a:pt x="85" y="36"/>
                    <a:pt x="85" y="36"/>
                    <a:pt x="85" y="36"/>
                  </a:cubicBezTo>
                  <a:cubicBezTo>
                    <a:pt x="90" y="34"/>
                    <a:pt x="95" y="33"/>
                    <a:pt x="100" y="32"/>
                  </a:cubicBezTo>
                  <a:cubicBezTo>
                    <a:pt x="106" y="30"/>
                    <a:pt x="112" y="28"/>
                    <a:pt x="118" y="26"/>
                  </a:cubicBezTo>
                  <a:cubicBezTo>
                    <a:pt x="119" y="26"/>
                    <a:pt x="120" y="26"/>
                    <a:pt x="121" y="25"/>
                  </a:cubicBezTo>
                  <a:cubicBezTo>
                    <a:pt x="120" y="26"/>
                    <a:pt x="119" y="26"/>
                    <a:pt x="118" y="26"/>
                  </a:cubicBezTo>
                  <a:cubicBezTo>
                    <a:pt x="112" y="28"/>
                    <a:pt x="106" y="31"/>
                    <a:pt x="100" y="32"/>
                  </a:cubicBezTo>
                  <a:cubicBezTo>
                    <a:pt x="97" y="33"/>
                    <a:pt x="95" y="34"/>
                    <a:pt x="92" y="35"/>
                  </a:cubicBezTo>
                  <a:cubicBezTo>
                    <a:pt x="90" y="36"/>
                    <a:pt x="88" y="36"/>
                    <a:pt x="87" y="37"/>
                  </a:cubicBezTo>
                  <a:cubicBezTo>
                    <a:pt x="86" y="37"/>
                    <a:pt x="85" y="37"/>
                    <a:pt x="84" y="37"/>
                  </a:cubicBezTo>
                  <a:moveTo>
                    <a:pt x="70" y="53"/>
                  </a:moveTo>
                  <a:cubicBezTo>
                    <a:pt x="71" y="52"/>
                    <a:pt x="73" y="50"/>
                    <a:pt x="74" y="48"/>
                  </a:cubicBezTo>
                  <a:cubicBezTo>
                    <a:pt x="82" y="46"/>
                    <a:pt x="91" y="45"/>
                    <a:pt x="99" y="43"/>
                  </a:cubicBezTo>
                  <a:cubicBezTo>
                    <a:pt x="108" y="41"/>
                    <a:pt x="117" y="38"/>
                    <a:pt x="127" y="35"/>
                  </a:cubicBezTo>
                  <a:cubicBezTo>
                    <a:pt x="135" y="33"/>
                    <a:pt x="144" y="31"/>
                    <a:pt x="152" y="29"/>
                  </a:cubicBezTo>
                  <a:cubicBezTo>
                    <a:pt x="156" y="28"/>
                    <a:pt x="160" y="26"/>
                    <a:pt x="164" y="25"/>
                  </a:cubicBezTo>
                  <a:cubicBezTo>
                    <a:pt x="165" y="25"/>
                    <a:pt x="169" y="25"/>
                    <a:pt x="169" y="25"/>
                  </a:cubicBezTo>
                  <a:cubicBezTo>
                    <a:pt x="167" y="26"/>
                    <a:pt x="165" y="27"/>
                    <a:pt x="162" y="27"/>
                  </a:cubicBezTo>
                  <a:cubicBezTo>
                    <a:pt x="155" y="30"/>
                    <a:pt x="147" y="31"/>
                    <a:pt x="140" y="34"/>
                  </a:cubicBezTo>
                  <a:cubicBezTo>
                    <a:pt x="130" y="37"/>
                    <a:pt x="121" y="40"/>
                    <a:pt x="112" y="42"/>
                  </a:cubicBezTo>
                  <a:cubicBezTo>
                    <a:pt x="103" y="45"/>
                    <a:pt x="94" y="47"/>
                    <a:pt x="85" y="49"/>
                  </a:cubicBezTo>
                  <a:cubicBezTo>
                    <a:pt x="80" y="51"/>
                    <a:pt x="75" y="51"/>
                    <a:pt x="70" y="53"/>
                  </a:cubicBezTo>
                  <a:moveTo>
                    <a:pt x="68" y="56"/>
                  </a:moveTo>
                  <a:cubicBezTo>
                    <a:pt x="68" y="56"/>
                    <a:pt x="68" y="56"/>
                    <a:pt x="68" y="56"/>
                  </a:cubicBezTo>
                  <a:cubicBezTo>
                    <a:pt x="68" y="55"/>
                    <a:pt x="68" y="55"/>
                    <a:pt x="69" y="55"/>
                  </a:cubicBezTo>
                  <a:cubicBezTo>
                    <a:pt x="71" y="53"/>
                    <a:pt x="75" y="53"/>
                    <a:pt x="78" y="52"/>
                  </a:cubicBezTo>
                  <a:cubicBezTo>
                    <a:pt x="83" y="51"/>
                    <a:pt x="87" y="49"/>
                    <a:pt x="92" y="48"/>
                  </a:cubicBezTo>
                  <a:cubicBezTo>
                    <a:pt x="102" y="45"/>
                    <a:pt x="112" y="43"/>
                    <a:pt x="121" y="40"/>
                  </a:cubicBezTo>
                  <a:cubicBezTo>
                    <a:pt x="130" y="38"/>
                    <a:pt x="139" y="34"/>
                    <a:pt x="148" y="32"/>
                  </a:cubicBezTo>
                  <a:cubicBezTo>
                    <a:pt x="156" y="30"/>
                    <a:pt x="164" y="28"/>
                    <a:pt x="171" y="24"/>
                  </a:cubicBezTo>
                  <a:cubicBezTo>
                    <a:pt x="171" y="24"/>
                    <a:pt x="171" y="24"/>
                    <a:pt x="171" y="24"/>
                  </a:cubicBezTo>
                  <a:cubicBezTo>
                    <a:pt x="173" y="25"/>
                    <a:pt x="175" y="26"/>
                    <a:pt x="176" y="26"/>
                  </a:cubicBezTo>
                  <a:cubicBezTo>
                    <a:pt x="157" y="31"/>
                    <a:pt x="138" y="36"/>
                    <a:pt x="120" y="41"/>
                  </a:cubicBezTo>
                  <a:cubicBezTo>
                    <a:pt x="110" y="44"/>
                    <a:pt x="101" y="47"/>
                    <a:pt x="92" y="50"/>
                  </a:cubicBezTo>
                  <a:cubicBezTo>
                    <a:pt x="87" y="51"/>
                    <a:pt x="83" y="52"/>
                    <a:pt x="78" y="54"/>
                  </a:cubicBezTo>
                  <a:cubicBezTo>
                    <a:pt x="76" y="54"/>
                    <a:pt x="73" y="55"/>
                    <a:pt x="71" y="55"/>
                  </a:cubicBezTo>
                  <a:cubicBezTo>
                    <a:pt x="70" y="55"/>
                    <a:pt x="69" y="56"/>
                    <a:pt x="68" y="56"/>
                  </a:cubicBezTo>
                  <a:moveTo>
                    <a:pt x="75" y="47"/>
                  </a:moveTo>
                  <a:cubicBezTo>
                    <a:pt x="76" y="46"/>
                    <a:pt x="78" y="45"/>
                    <a:pt x="79" y="43"/>
                  </a:cubicBezTo>
                  <a:cubicBezTo>
                    <a:pt x="93" y="41"/>
                    <a:pt x="107" y="36"/>
                    <a:pt x="121" y="32"/>
                  </a:cubicBezTo>
                  <a:cubicBezTo>
                    <a:pt x="129" y="30"/>
                    <a:pt x="136" y="28"/>
                    <a:pt x="143" y="27"/>
                  </a:cubicBezTo>
                  <a:cubicBezTo>
                    <a:pt x="150" y="25"/>
                    <a:pt x="157" y="24"/>
                    <a:pt x="164" y="21"/>
                  </a:cubicBezTo>
                  <a:cubicBezTo>
                    <a:pt x="166" y="22"/>
                    <a:pt x="168" y="23"/>
                    <a:pt x="170" y="24"/>
                  </a:cubicBezTo>
                  <a:cubicBezTo>
                    <a:pt x="170" y="24"/>
                    <a:pt x="170" y="24"/>
                    <a:pt x="169" y="24"/>
                  </a:cubicBezTo>
                  <a:cubicBezTo>
                    <a:pt x="163" y="24"/>
                    <a:pt x="156" y="27"/>
                    <a:pt x="150" y="28"/>
                  </a:cubicBezTo>
                  <a:cubicBezTo>
                    <a:pt x="142" y="31"/>
                    <a:pt x="133" y="33"/>
                    <a:pt x="125" y="35"/>
                  </a:cubicBezTo>
                  <a:cubicBezTo>
                    <a:pt x="116" y="37"/>
                    <a:pt x="107" y="40"/>
                    <a:pt x="99" y="42"/>
                  </a:cubicBezTo>
                  <a:cubicBezTo>
                    <a:pt x="91" y="44"/>
                    <a:pt x="83" y="45"/>
                    <a:pt x="75" y="47"/>
                  </a:cubicBezTo>
                  <a:moveTo>
                    <a:pt x="80" y="42"/>
                  </a:moveTo>
                  <a:cubicBezTo>
                    <a:pt x="81" y="41"/>
                    <a:pt x="81" y="41"/>
                    <a:pt x="81" y="41"/>
                  </a:cubicBezTo>
                  <a:cubicBezTo>
                    <a:pt x="86" y="39"/>
                    <a:pt x="92" y="37"/>
                    <a:pt x="97" y="35"/>
                  </a:cubicBezTo>
                  <a:cubicBezTo>
                    <a:pt x="104" y="34"/>
                    <a:pt x="111" y="32"/>
                    <a:pt x="118" y="30"/>
                  </a:cubicBezTo>
                  <a:cubicBezTo>
                    <a:pt x="125" y="28"/>
                    <a:pt x="133" y="26"/>
                    <a:pt x="140" y="24"/>
                  </a:cubicBezTo>
                  <a:cubicBezTo>
                    <a:pt x="146" y="22"/>
                    <a:pt x="152" y="21"/>
                    <a:pt x="158" y="18"/>
                  </a:cubicBezTo>
                  <a:cubicBezTo>
                    <a:pt x="159" y="19"/>
                    <a:pt x="161" y="20"/>
                    <a:pt x="163" y="21"/>
                  </a:cubicBezTo>
                  <a:cubicBezTo>
                    <a:pt x="157" y="23"/>
                    <a:pt x="151" y="24"/>
                    <a:pt x="144" y="26"/>
                  </a:cubicBezTo>
                  <a:cubicBezTo>
                    <a:pt x="137" y="27"/>
                    <a:pt x="129" y="30"/>
                    <a:pt x="121" y="32"/>
                  </a:cubicBezTo>
                  <a:cubicBezTo>
                    <a:pt x="114" y="33"/>
                    <a:pt x="107" y="35"/>
                    <a:pt x="99" y="37"/>
                  </a:cubicBezTo>
                  <a:cubicBezTo>
                    <a:pt x="96" y="38"/>
                    <a:pt x="92" y="39"/>
                    <a:pt x="89" y="40"/>
                  </a:cubicBezTo>
                  <a:cubicBezTo>
                    <a:pt x="87" y="41"/>
                    <a:pt x="83" y="41"/>
                    <a:pt x="80" y="42"/>
                  </a:cubicBezTo>
                  <a:moveTo>
                    <a:pt x="98" y="34"/>
                  </a:moveTo>
                  <a:cubicBezTo>
                    <a:pt x="106" y="32"/>
                    <a:pt x="113" y="29"/>
                    <a:pt x="120" y="27"/>
                  </a:cubicBezTo>
                  <a:cubicBezTo>
                    <a:pt x="127" y="24"/>
                    <a:pt x="134" y="23"/>
                    <a:pt x="141" y="22"/>
                  </a:cubicBezTo>
                  <a:cubicBezTo>
                    <a:pt x="145" y="21"/>
                    <a:pt x="148" y="20"/>
                    <a:pt x="152" y="19"/>
                  </a:cubicBezTo>
                  <a:cubicBezTo>
                    <a:pt x="154" y="19"/>
                    <a:pt x="155" y="19"/>
                    <a:pt x="156" y="18"/>
                  </a:cubicBezTo>
                  <a:cubicBezTo>
                    <a:pt x="154" y="19"/>
                    <a:pt x="152" y="20"/>
                    <a:pt x="150" y="20"/>
                  </a:cubicBezTo>
                  <a:cubicBezTo>
                    <a:pt x="137" y="24"/>
                    <a:pt x="124" y="27"/>
                    <a:pt x="111" y="31"/>
                  </a:cubicBezTo>
                  <a:cubicBezTo>
                    <a:pt x="106" y="32"/>
                    <a:pt x="102" y="33"/>
                    <a:pt x="98" y="34"/>
                  </a:cubicBezTo>
                  <a:moveTo>
                    <a:pt x="156" y="18"/>
                  </a:moveTo>
                  <a:cubicBezTo>
                    <a:pt x="156" y="18"/>
                    <a:pt x="156" y="18"/>
                    <a:pt x="156" y="18"/>
                  </a:cubicBezTo>
                  <a:cubicBezTo>
                    <a:pt x="156" y="18"/>
                    <a:pt x="156" y="18"/>
                    <a:pt x="156" y="18"/>
                  </a:cubicBezTo>
                  <a:moveTo>
                    <a:pt x="86" y="35"/>
                  </a:moveTo>
                  <a:cubicBezTo>
                    <a:pt x="88" y="34"/>
                    <a:pt x="89" y="33"/>
                    <a:pt x="90" y="31"/>
                  </a:cubicBezTo>
                  <a:cubicBezTo>
                    <a:pt x="95" y="31"/>
                    <a:pt x="99" y="29"/>
                    <a:pt x="103" y="27"/>
                  </a:cubicBezTo>
                  <a:cubicBezTo>
                    <a:pt x="109" y="25"/>
                    <a:pt x="114" y="24"/>
                    <a:pt x="120" y="22"/>
                  </a:cubicBezTo>
                  <a:cubicBezTo>
                    <a:pt x="126" y="21"/>
                    <a:pt x="133" y="20"/>
                    <a:pt x="139" y="18"/>
                  </a:cubicBezTo>
                  <a:cubicBezTo>
                    <a:pt x="142" y="18"/>
                    <a:pt x="145" y="17"/>
                    <a:pt x="148" y="16"/>
                  </a:cubicBezTo>
                  <a:cubicBezTo>
                    <a:pt x="149" y="16"/>
                    <a:pt x="149" y="16"/>
                    <a:pt x="149" y="16"/>
                  </a:cubicBezTo>
                  <a:cubicBezTo>
                    <a:pt x="147" y="17"/>
                    <a:pt x="146" y="17"/>
                    <a:pt x="144" y="18"/>
                  </a:cubicBezTo>
                  <a:cubicBezTo>
                    <a:pt x="134" y="22"/>
                    <a:pt x="122" y="24"/>
                    <a:pt x="111" y="28"/>
                  </a:cubicBezTo>
                  <a:cubicBezTo>
                    <a:pt x="106" y="29"/>
                    <a:pt x="100" y="31"/>
                    <a:pt x="95" y="33"/>
                  </a:cubicBezTo>
                  <a:cubicBezTo>
                    <a:pt x="92" y="34"/>
                    <a:pt x="89" y="34"/>
                    <a:pt x="86" y="35"/>
                  </a:cubicBezTo>
                  <a:moveTo>
                    <a:pt x="130" y="23"/>
                  </a:moveTo>
                  <a:cubicBezTo>
                    <a:pt x="137" y="21"/>
                    <a:pt x="145" y="19"/>
                    <a:pt x="152" y="15"/>
                  </a:cubicBezTo>
                  <a:cubicBezTo>
                    <a:pt x="153" y="16"/>
                    <a:pt x="155" y="17"/>
                    <a:pt x="156" y="17"/>
                  </a:cubicBezTo>
                  <a:cubicBezTo>
                    <a:pt x="147" y="19"/>
                    <a:pt x="139" y="21"/>
                    <a:pt x="130" y="23"/>
                  </a:cubicBezTo>
                  <a:moveTo>
                    <a:pt x="92" y="29"/>
                  </a:moveTo>
                  <a:cubicBezTo>
                    <a:pt x="93" y="28"/>
                    <a:pt x="94" y="27"/>
                    <a:pt x="95" y="26"/>
                  </a:cubicBezTo>
                  <a:cubicBezTo>
                    <a:pt x="103" y="25"/>
                    <a:pt x="111" y="22"/>
                    <a:pt x="119" y="19"/>
                  </a:cubicBezTo>
                  <a:cubicBezTo>
                    <a:pt x="123" y="18"/>
                    <a:pt x="128" y="17"/>
                    <a:pt x="132" y="16"/>
                  </a:cubicBezTo>
                  <a:cubicBezTo>
                    <a:pt x="136" y="15"/>
                    <a:pt x="141" y="15"/>
                    <a:pt x="144" y="13"/>
                  </a:cubicBezTo>
                  <a:cubicBezTo>
                    <a:pt x="140" y="15"/>
                    <a:pt x="135" y="16"/>
                    <a:pt x="130" y="18"/>
                  </a:cubicBezTo>
                  <a:cubicBezTo>
                    <a:pt x="125" y="19"/>
                    <a:pt x="120" y="21"/>
                    <a:pt x="115" y="22"/>
                  </a:cubicBezTo>
                  <a:cubicBezTo>
                    <a:pt x="107" y="24"/>
                    <a:pt x="99" y="26"/>
                    <a:pt x="92" y="29"/>
                  </a:cubicBezTo>
                  <a:moveTo>
                    <a:pt x="91" y="31"/>
                  </a:moveTo>
                  <a:cubicBezTo>
                    <a:pt x="92" y="30"/>
                    <a:pt x="94" y="29"/>
                    <a:pt x="96" y="28"/>
                  </a:cubicBezTo>
                  <a:cubicBezTo>
                    <a:pt x="98" y="28"/>
                    <a:pt x="100" y="27"/>
                    <a:pt x="103" y="26"/>
                  </a:cubicBezTo>
                  <a:cubicBezTo>
                    <a:pt x="108" y="24"/>
                    <a:pt x="113" y="23"/>
                    <a:pt x="119" y="22"/>
                  </a:cubicBezTo>
                  <a:cubicBezTo>
                    <a:pt x="128" y="19"/>
                    <a:pt x="138" y="17"/>
                    <a:pt x="146" y="13"/>
                  </a:cubicBezTo>
                  <a:cubicBezTo>
                    <a:pt x="146" y="13"/>
                    <a:pt x="146" y="13"/>
                    <a:pt x="146" y="13"/>
                  </a:cubicBezTo>
                  <a:cubicBezTo>
                    <a:pt x="147" y="14"/>
                    <a:pt x="149" y="14"/>
                    <a:pt x="150" y="15"/>
                  </a:cubicBezTo>
                  <a:cubicBezTo>
                    <a:pt x="141" y="17"/>
                    <a:pt x="131" y="19"/>
                    <a:pt x="122" y="21"/>
                  </a:cubicBezTo>
                  <a:cubicBezTo>
                    <a:pt x="112" y="23"/>
                    <a:pt x="103" y="27"/>
                    <a:pt x="94" y="30"/>
                  </a:cubicBezTo>
                  <a:cubicBezTo>
                    <a:pt x="93" y="30"/>
                    <a:pt x="92" y="30"/>
                    <a:pt x="91" y="31"/>
                  </a:cubicBezTo>
                  <a:moveTo>
                    <a:pt x="96" y="25"/>
                  </a:moveTo>
                  <a:cubicBezTo>
                    <a:pt x="98" y="23"/>
                    <a:pt x="99" y="22"/>
                    <a:pt x="100" y="21"/>
                  </a:cubicBezTo>
                  <a:cubicBezTo>
                    <a:pt x="107" y="19"/>
                    <a:pt x="114" y="17"/>
                    <a:pt x="121" y="15"/>
                  </a:cubicBezTo>
                  <a:cubicBezTo>
                    <a:pt x="125" y="14"/>
                    <a:pt x="129" y="13"/>
                    <a:pt x="132" y="13"/>
                  </a:cubicBezTo>
                  <a:cubicBezTo>
                    <a:pt x="134" y="12"/>
                    <a:pt x="136" y="12"/>
                    <a:pt x="137" y="12"/>
                  </a:cubicBezTo>
                  <a:cubicBezTo>
                    <a:pt x="124" y="17"/>
                    <a:pt x="110" y="20"/>
                    <a:pt x="96" y="25"/>
                  </a:cubicBezTo>
                  <a:moveTo>
                    <a:pt x="96" y="25"/>
                  </a:moveTo>
                  <a:cubicBezTo>
                    <a:pt x="96" y="25"/>
                    <a:pt x="96" y="25"/>
                    <a:pt x="96" y="25"/>
                  </a:cubicBezTo>
                  <a:cubicBezTo>
                    <a:pt x="97" y="25"/>
                    <a:pt x="99" y="24"/>
                    <a:pt x="100" y="24"/>
                  </a:cubicBezTo>
                  <a:cubicBezTo>
                    <a:pt x="105" y="22"/>
                    <a:pt x="110" y="21"/>
                    <a:pt x="115" y="19"/>
                  </a:cubicBezTo>
                  <a:cubicBezTo>
                    <a:pt x="124" y="16"/>
                    <a:pt x="133" y="14"/>
                    <a:pt x="141" y="11"/>
                  </a:cubicBezTo>
                  <a:cubicBezTo>
                    <a:pt x="141" y="11"/>
                    <a:pt x="141" y="11"/>
                    <a:pt x="141" y="11"/>
                  </a:cubicBezTo>
                  <a:cubicBezTo>
                    <a:pt x="143" y="12"/>
                    <a:pt x="144" y="12"/>
                    <a:pt x="145" y="12"/>
                  </a:cubicBezTo>
                  <a:cubicBezTo>
                    <a:pt x="142" y="13"/>
                    <a:pt x="140" y="14"/>
                    <a:pt x="137" y="14"/>
                  </a:cubicBezTo>
                  <a:cubicBezTo>
                    <a:pt x="133" y="15"/>
                    <a:pt x="129" y="16"/>
                    <a:pt x="125" y="17"/>
                  </a:cubicBezTo>
                  <a:cubicBezTo>
                    <a:pt x="117" y="19"/>
                    <a:pt x="109" y="22"/>
                    <a:pt x="100" y="24"/>
                  </a:cubicBezTo>
                  <a:cubicBezTo>
                    <a:pt x="99" y="25"/>
                    <a:pt x="97" y="25"/>
                    <a:pt x="96" y="25"/>
                  </a:cubicBezTo>
                  <a:moveTo>
                    <a:pt x="102" y="19"/>
                  </a:moveTo>
                  <a:cubicBezTo>
                    <a:pt x="103" y="18"/>
                    <a:pt x="104" y="17"/>
                    <a:pt x="105" y="16"/>
                  </a:cubicBezTo>
                  <a:cubicBezTo>
                    <a:pt x="109" y="15"/>
                    <a:pt x="113" y="14"/>
                    <a:pt x="117" y="13"/>
                  </a:cubicBezTo>
                  <a:cubicBezTo>
                    <a:pt x="120" y="12"/>
                    <a:pt x="123" y="12"/>
                    <a:pt x="125" y="11"/>
                  </a:cubicBezTo>
                  <a:cubicBezTo>
                    <a:pt x="127" y="10"/>
                    <a:pt x="129" y="10"/>
                    <a:pt x="130" y="9"/>
                  </a:cubicBezTo>
                  <a:cubicBezTo>
                    <a:pt x="130" y="9"/>
                    <a:pt x="133" y="8"/>
                    <a:pt x="133" y="8"/>
                  </a:cubicBezTo>
                  <a:cubicBezTo>
                    <a:pt x="133" y="8"/>
                    <a:pt x="133" y="9"/>
                    <a:pt x="132" y="9"/>
                  </a:cubicBezTo>
                  <a:cubicBezTo>
                    <a:pt x="127" y="12"/>
                    <a:pt x="121" y="13"/>
                    <a:pt x="115" y="14"/>
                  </a:cubicBezTo>
                  <a:cubicBezTo>
                    <a:pt x="111" y="15"/>
                    <a:pt x="106" y="17"/>
                    <a:pt x="102" y="19"/>
                  </a:cubicBezTo>
                  <a:moveTo>
                    <a:pt x="101" y="20"/>
                  </a:moveTo>
                  <a:cubicBezTo>
                    <a:pt x="107" y="17"/>
                    <a:pt x="113" y="15"/>
                    <a:pt x="120" y="14"/>
                  </a:cubicBezTo>
                  <a:cubicBezTo>
                    <a:pt x="125" y="13"/>
                    <a:pt x="130" y="12"/>
                    <a:pt x="135" y="8"/>
                  </a:cubicBezTo>
                  <a:cubicBezTo>
                    <a:pt x="135" y="8"/>
                    <a:pt x="135" y="8"/>
                    <a:pt x="135" y="8"/>
                  </a:cubicBezTo>
                  <a:cubicBezTo>
                    <a:pt x="137" y="9"/>
                    <a:pt x="138" y="10"/>
                    <a:pt x="140" y="11"/>
                  </a:cubicBezTo>
                  <a:cubicBezTo>
                    <a:pt x="134" y="12"/>
                    <a:pt x="127" y="13"/>
                    <a:pt x="121" y="14"/>
                  </a:cubicBezTo>
                  <a:cubicBezTo>
                    <a:pt x="115" y="16"/>
                    <a:pt x="107" y="17"/>
                    <a:pt x="101" y="20"/>
                  </a:cubicBezTo>
                  <a:moveTo>
                    <a:pt x="108" y="13"/>
                  </a:moveTo>
                  <a:cubicBezTo>
                    <a:pt x="109" y="12"/>
                    <a:pt x="109" y="12"/>
                    <a:pt x="109" y="12"/>
                  </a:cubicBezTo>
                  <a:cubicBezTo>
                    <a:pt x="113" y="11"/>
                    <a:pt x="117" y="10"/>
                    <a:pt x="121" y="8"/>
                  </a:cubicBezTo>
                  <a:cubicBezTo>
                    <a:pt x="123" y="8"/>
                    <a:pt x="125" y="7"/>
                    <a:pt x="128" y="7"/>
                  </a:cubicBezTo>
                  <a:cubicBezTo>
                    <a:pt x="127" y="7"/>
                    <a:pt x="127" y="7"/>
                    <a:pt x="127" y="7"/>
                  </a:cubicBezTo>
                  <a:cubicBezTo>
                    <a:pt x="126" y="8"/>
                    <a:pt x="124" y="8"/>
                    <a:pt x="123" y="9"/>
                  </a:cubicBezTo>
                  <a:cubicBezTo>
                    <a:pt x="118" y="11"/>
                    <a:pt x="113" y="11"/>
                    <a:pt x="108" y="13"/>
                  </a:cubicBezTo>
                  <a:moveTo>
                    <a:pt x="106" y="15"/>
                  </a:moveTo>
                  <a:cubicBezTo>
                    <a:pt x="106" y="14"/>
                    <a:pt x="106" y="14"/>
                    <a:pt x="106" y="14"/>
                  </a:cubicBezTo>
                  <a:cubicBezTo>
                    <a:pt x="108" y="14"/>
                    <a:pt x="109" y="13"/>
                    <a:pt x="110" y="13"/>
                  </a:cubicBezTo>
                  <a:cubicBezTo>
                    <a:pt x="113" y="12"/>
                    <a:pt x="115" y="12"/>
                    <a:pt x="118" y="11"/>
                  </a:cubicBezTo>
                  <a:cubicBezTo>
                    <a:pt x="122" y="10"/>
                    <a:pt x="126" y="9"/>
                    <a:pt x="130" y="6"/>
                  </a:cubicBezTo>
                  <a:cubicBezTo>
                    <a:pt x="131" y="7"/>
                    <a:pt x="132" y="7"/>
                    <a:pt x="134" y="8"/>
                  </a:cubicBezTo>
                  <a:cubicBezTo>
                    <a:pt x="130" y="9"/>
                    <a:pt x="126" y="10"/>
                    <a:pt x="122" y="11"/>
                  </a:cubicBezTo>
                  <a:cubicBezTo>
                    <a:pt x="117" y="13"/>
                    <a:pt x="111" y="14"/>
                    <a:pt x="106" y="15"/>
                  </a:cubicBezTo>
                  <a:moveTo>
                    <a:pt x="113" y="10"/>
                  </a:moveTo>
                  <a:cubicBezTo>
                    <a:pt x="114" y="9"/>
                    <a:pt x="115" y="9"/>
                    <a:pt x="117" y="8"/>
                  </a:cubicBezTo>
                  <a:cubicBezTo>
                    <a:pt x="120" y="7"/>
                    <a:pt x="123" y="6"/>
                    <a:pt x="125" y="5"/>
                  </a:cubicBezTo>
                  <a:cubicBezTo>
                    <a:pt x="126" y="5"/>
                    <a:pt x="127" y="5"/>
                    <a:pt x="128" y="6"/>
                  </a:cubicBezTo>
                  <a:cubicBezTo>
                    <a:pt x="125" y="7"/>
                    <a:pt x="122" y="7"/>
                    <a:pt x="119" y="8"/>
                  </a:cubicBezTo>
                  <a:cubicBezTo>
                    <a:pt x="117" y="9"/>
                    <a:pt x="115" y="9"/>
                    <a:pt x="114" y="10"/>
                  </a:cubicBezTo>
                  <a:cubicBezTo>
                    <a:pt x="113" y="10"/>
                    <a:pt x="113" y="10"/>
                    <a:pt x="113" y="10"/>
                  </a:cubicBezTo>
                  <a:moveTo>
                    <a:pt x="110" y="10"/>
                  </a:moveTo>
                  <a:cubicBezTo>
                    <a:pt x="111" y="9"/>
                    <a:pt x="113" y="8"/>
                    <a:pt x="114" y="7"/>
                  </a:cubicBezTo>
                  <a:cubicBezTo>
                    <a:pt x="116" y="6"/>
                    <a:pt x="117" y="6"/>
                    <a:pt x="119" y="5"/>
                  </a:cubicBezTo>
                  <a:cubicBezTo>
                    <a:pt x="120" y="5"/>
                    <a:pt x="122" y="5"/>
                    <a:pt x="124" y="5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5" y="5"/>
                    <a:pt x="120" y="6"/>
                    <a:pt x="120" y="6"/>
                  </a:cubicBezTo>
                  <a:cubicBezTo>
                    <a:pt x="116" y="8"/>
                    <a:pt x="113" y="9"/>
                    <a:pt x="110" y="10"/>
                  </a:cubicBezTo>
                  <a:moveTo>
                    <a:pt x="115" y="6"/>
                  </a:moveTo>
                  <a:cubicBezTo>
                    <a:pt x="116" y="5"/>
                    <a:pt x="117" y="3"/>
                    <a:pt x="119" y="2"/>
                  </a:cubicBezTo>
                  <a:cubicBezTo>
                    <a:pt x="120" y="3"/>
                    <a:pt x="122" y="3"/>
                    <a:pt x="123" y="4"/>
                  </a:cubicBezTo>
                  <a:cubicBezTo>
                    <a:pt x="120" y="4"/>
                    <a:pt x="118" y="5"/>
                    <a:pt x="115" y="6"/>
                  </a:cubicBezTo>
                  <a:moveTo>
                    <a:pt x="118" y="0"/>
                  </a:moveTo>
                  <a:cubicBezTo>
                    <a:pt x="118" y="0"/>
                    <a:pt x="118" y="0"/>
                    <a:pt x="117" y="0"/>
                  </a:cubicBezTo>
                  <a:cubicBezTo>
                    <a:pt x="97" y="19"/>
                    <a:pt x="78" y="40"/>
                    <a:pt x="60" y="61"/>
                  </a:cubicBezTo>
                  <a:cubicBezTo>
                    <a:pt x="42" y="79"/>
                    <a:pt x="24" y="98"/>
                    <a:pt x="8" y="117"/>
                  </a:cubicBezTo>
                  <a:cubicBezTo>
                    <a:pt x="1" y="122"/>
                    <a:pt x="0" y="139"/>
                    <a:pt x="8" y="143"/>
                  </a:cubicBezTo>
                  <a:cubicBezTo>
                    <a:pt x="14" y="147"/>
                    <a:pt x="20" y="150"/>
                    <a:pt x="26" y="153"/>
                  </a:cubicBezTo>
                  <a:cubicBezTo>
                    <a:pt x="37" y="158"/>
                    <a:pt x="47" y="164"/>
                    <a:pt x="58" y="169"/>
                  </a:cubicBezTo>
                  <a:cubicBezTo>
                    <a:pt x="75" y="177"/>
                    <a:pt x="91" y="187"/>
                    <a:pt x="109" y="193"/>
                  </a:cubicBezTo>
                  <a:cubicBezTo>
                    <a:pt x="109" y="193"/>
                    <a:pt x="109" y="194"/>
                    <a:pt x="109" y="194"/>
                  </a:cubicBezTo>
                  <a:cubicBezTo>
                    <a:pt x="110" y="194"/>
                    <a:pt x="110" y="193"/>
                    <a:pt x="110" y="193"/>
                  </a:cubicBezTo>
                  <a:cubicBezTo>
                    <a:pt x="111" y="193"/>
                    <a:pt x="111" y="193"/>
                    <a:pt x="111" y="193"/>
                  </a:cubicBezTo>
                  <a:cubicBezTo>
                    <a:pt x="126" y="175"/>
                    <a:pt x="143" y="159"/>
                    <a:pt x="159" y="142"/>
                  </a:cubicBezTo>
                  <a:cubicBezTo>
                    <a:pt x="180" y="120"/>
                    <a:pt x="201" y="98"/>
                    <a:pt x="221" y="75"/>
                  </a:cubicBezTo>
                  <a:cubicBezTo>
                    <a:pt x="223" y="73"/>
                    <a:pt x="228" y="69"/>
                    <a:pt x="229" y="66"/>
                  </a:cubicBezTo>
                  <a:cubicBezTo>
                    <a:pt x="229" y="65"/>
                    <a:pt x="229" y="65"/>
                    <a:pt x="229" y="65"/>
                  </a:cubicBezTo>
                  <a:cubicBezTo>
                    <a:pt x="228" y="64"/>
                    <a:pt x="228" y="64"/>
                    <a:pt x="228" y="64"/>
                  </a:cubicBezTo>
                  <a:cubicBezTo>
                    <a:pt x="228" y="64"/>
                    <a:pt x="228" y="64"/>
                    <a:pt x="228" y="64"/>
                  </a:cubicBezTo>
                  <a:cubicBezTo>
                    <a:pt x="228" y="64"/>
                    <a:pt x="228" y="64"/>
                    <a:pt x="228" y="64"/>
                  </a:cubicBezTo>
                  <a:cubicBezTo>
                    <a:pt x="225" y="64"/>
                    <a:pt x="224" y="60"/>
                    <a:pt x="224" y="59"/>
                  </a:cubicBezTo>
                  <a:cubicBezTo>
                    <a:pt x="223" y="55"/>
                    <a:pt x="223" y="51"/>
                    <a:pt x="225" y="47"/>
                  </a:cubicBezTo>
                  <a:cubicBezTo>
                    <a:pt x="225" y="46"/>
                    <a:pt x="225" y="46"/>
                    <a:pt x="225" y="46"/>
                  </a:cubicBezTo>
                  <a:cubicBezTo>
                    <a:pt x="225" y="46"/>
                    <a:pt x="225" y="45"/>
                    <a:pt x="224" y="45"/>
                  </a:cubicBezTo>
                  <a:cubicBezTo>
                    <a:pt x="209" y="38"/>
                    <a:pt x="193" y="31"/>
                    <a:pt x="177" y="24"/>
                  </a:cubicBezTo>
                  <a:cubicBezTo>
                    <a:pt x="158" y="16"/>
                    <a:pt x="139" y="6"/>
                    <a:pt x="119" y="0"/>
                  </a:cubicBezTo>
                  <a:cubicBezTo>
                    <a:pt x="118" y="0"/>
                    <a:pt x="118" y="0"/>
                    <a:pt x="118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35"/>
            <p:cNvSpPr>
              <a:spLocks noEditPoints="1"/>
            </p:cNvSpPr>
            <p:nvPr/>
          </p:nvSpPr>
          <p:spPr bwMode="auto">
            <a:xfrm>
              <a:off x="8737269" y="507927"/>
              <a:ext cx="885825" cy="923925"/>
            </a:xfrm>
            <a:custGeom>
              <a:avLst/>
              <a:gdLst>
                <a:gd name="T0" fmla="*/ 95 w 209"/>
                <a:gd name="T1" fmla="*/ 202 h 218"/>
                <a:gd name="T2" fmla="*/ 82 w 209"/>
                <a:gd name="T3" fmla="*/ 161 h 218"/>
                <a:gd name="T4" fmla="*/ 137 w 209"/>
                <a:gd name="T5" fmla="*/ 160 h 218"/>
                <a:gd name="T6" fmla="*/ 117 w 209"/>
                <a:gd name="T7" fmla="*/ 210 h 218"/>
                <a:gd name="T8" fmla="*/ 81 w 209"/>
                <a:gd name="T9" fmla="*/ 156 h 218"/>
                <a:gd name="T10" fmla="*/ 92 w 209"/>
                <a:gd name="T11" fmla="*/ 140 h 218"/>
                <a:gd name="T12" fmla="*/ 81 w 209"/>
                <a:gd name="T13" fmla="*/ 156 h 218"/>
                <a:gd name="T14" fmla="*/ 114 w 209"/>
                <a:gd name="T15" fmla="*/ 147 h 218"/>
                <a:gd name="T16" fmla="*/ 140 w 209"/>
                <a:gd name="T17" fmla="*/ 132 h 218"/>
                <a:gd name="T18" fmla="*/ 37 w 209"/>
                <a:gd name="T19" fmla="*/ 166 h 218"/>
                <a:gd name="T20" fmla="*/ 48 w 209"/>
                <a:gd name="T21" fmla="*/ 112 h 218"/>
                <a:gd name="T22" fmla="*/ 77 w 209"/>
                <a:gd name="T23" fmla="*/ 157 h 218"/>
                <a:gd name="T24" fmla="*/ 37 w 209"/>
                <a:gd name="T25" fmla="*/ 166 h 218"/>
                <a:gd name="T26" fmla="*/ 181 w 209"/>
                <a:gd name="T27" fmla="*/ 165 h 218"/>
                <a:gd name="T28" fmla="*/ 141 w 209"/>
                <a:gd name="T29" fmla="*/ 157 h 218"/>
                <a:gd name="T30" fmla="*/ 171 w 209"/>
                <a:gd name="T31" fmla="*/ 112 h 218"/>
                <a:gd name="T32" fmla="*/ 202 w 209"/>
                <a:gd name="T33" fmla="*/ 152 h 218"/>
                <a:gd name="T34" fmla="*/ 74 w 209"/>
                <a:gd name="T35" fmla="*/ 125 h 218"/>
                <a:gd name="T36" fmla="*/ 54 w 209"/>
                <a:gd name="T37" fmla="*/ 107 h 218"/>
                <a:gd name="T38" fmla="*/ 73 w 209"/>
                <a:gd name="T39" fmla="*/ 109 h 218"/>
                <a:gd name="T40" fmla="*/ 145 w 209"/>
                <a:gd name="T41" fmla="*/ 125 h 218"/>
                <a:gd name="T42" fmla="*/ 145 w 209"/>
                <a:gd name="T43" fmla="*/ 93 h 218"/>
                <a:gd name="T44" fmla="*/ 145 w 209"/>
                <a:gd name="T45" fmla="*/ 125 h 218"/>
                <a:gd name="T46" fmla="*/ 94 w 209"/>
                <a:gd name="T47" fmla="*/ 137 h 218"/>
                <a:gd name="T48" fmla="*/ 78 w 209"/>
                <a:gd name="T49" fmla="*/ 109 h 218"/>
                <a:gd name="T50" fmla="*/ 109 w 209"/>
                <a:gd name="T51" fmla="*/ 73 h 218"/>
                <a:gd name="T52" fmla="*/ 141 w 209"/>
                <a:gd name="T53" fmla="*/ 127 h 218"/>
                <a:gd name="T54" fmla="*/ 109 w 209"/>
                <a:gd name="T55" fmla="*/ 144 h 218"/>
                <a:gd name="T56" fmla="*/ 81 w 209"/>
                <a:gd name="T57" fmla="*/ 62 h 218"/>
                <a:gd name="T58" fmla="*/ 79 w 209"/>
                <a:gd name="T59" fmla="*/ 85 h 218"/>
                <a:gd name="T60" fmla="*/ 140 w 209"/>
                <a:gd name="T61" fmla="*/ 85 h 218"/>
                <a:gd name="T62" fmla="*/ 137 w 209"/>
                <a:gd name="T63" fmla="*/ 62 h 218"/>
                <a:gd name="T64" fmla="*/ 48 w 209"/>
                <a:gd name="T65" fmla="*/ 106 h 218"/>
                <a:gd name="T66" fmla="*/ 17 w 209"/>
                <a:gd name="T67" fmla="*/ 71 h 218"/>
                <a:gd name="T68" fmla="*/ 76 w 209"/>
                <a:gd name="T69" fmla="*/ 60 h 218"/>
                <a:gd name="T70" fmla="*/ 74 w 209"/>
                <a:gd name="T71" fmla="*/ 88 h 218"/>
                <a:gd name="T72" fmla="*/ 171 w 209"/>
                <a:gd name="T73" fmla="*/ 106 h 218"/>
                <a:gd name="T74" fmla="*/ 141 w 209"/>
                <a:gd name="T75" fmla="*/ 60 h 218"/>
                <a:gd name="T76" fmla="*/ 183 w 209"/>
                <a:gd name="T77" fmla="*/ 52 h 218"/>
                <a:gd name="T78" fmla="*/ 193 w 209"/>
                <a:gd name="T79" fmla="*/ 84 h 218"/>
                <a:gd name="T80" fmla="*/ 109 w 209"/>
                <a:gd name="T81" fmla="*/ 69 h 218"/>
                <a:gd name="T82" fmla="*/ 84 w 209"/>
                <a:gd name="T83" fmla="*/ 48 h 218"/>
                <a:gd name="T84" fmla="*/ 109 w 209"/>
                <a:gd name="T85" fmla="*/ 4 h 218"/>
                <a:gd name="T86" fmla="*/ 137 w 209"/>
                <a:gd name="T87" fmla="*/ 58 h 218"/>
                <a:gd name="T88" fmla="*/ 109 w 209"/>
                <a:gd name="T89" fmla="*/ 69 h 218"/>
                <a:gd name="T90" fmla="*/ 106 w 209"/>
                <a:gd name="T91" fmla="*/ 0 h 218"/>
                <a:gd name="T92" fmla="*/ 77 w 209"/>
                <a:gd name="T93" fmla="*/ 56 h 218"/>
                <a:gd name="T94" fmla="*/ 37 w 209"/>
                <a:gd name="T95" fmla="*/ 48 h 218"/>
                <a:gd name="T96" fmla="*/ 21 w 209"/>
                <a:gd name="T97" fmla="*/ 85 h 218"/>
                <a:gd name="T98" fmla="*/ 35 w 209"/>
                <a:gd name="T99" fmla="*/ 117 h 218"/>
                <a:gd name="T100" fmla="*/ 15 w 209"/>
                <a:gd name="T101" fmla="*/ 163 h 218"/>
                <a:gd name="T102" fmla="*/ 37 w 209"/>
                <a:gd name="T103" fmla="*/ 170 h 218"/>
                <a:gd name="T104" fmla="*/ 79 w 209"/>
                <a:gd name="T105" fmla="*/ 167 h 218"/>
                <a:gd name="T106" fmla="*/ 109 w 209"/>
                <a:gd name="T107" fmla="*/ 218 h 218"/>
                <a:gd name="T108" fmla="*/ 128 w 209"/>
                <a:gd name="T109" fmla="*/ 201 h 218"/>
                <a:gd name="T110" fmla="*/ 148 w 209"/>
                <a:gd name="T111" fmla="*/ 164 h 218"/>
                <a:gd name="T112" fmla="*/ 190 w 209"/>
                <a:gd name="T113" fmla="*/ 169 h 218"/>
                <a:gd name="T114" fmla="*/ 197 w 209"/>
                <a:gd name="T115" fmla="*/ 133 h 218"/>
                <a:gd name="T116" fmla="*/ 202 w 209"/>
                <a:gd name="T117" fmla="*/ 78 h 218"/>
                <a:gd name="T118" fmla="*/ 182 w 209"/>
                <a:gd name="T119" fmla="*/ 48 h 218"/>
                <a:gd name="T120" fmla="*/ 141 w 209"/>
                <a:gd name="T121" fmla="*/ 56 h 218"/>
                <a:gd name="T122" fmla="*/ 123 w 209"/>
                <a:gd name="T123" fmla="*/ 8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09" h="218">
                  <a:moveTo>
                    <a:pt x="110" y="213"/>
                  </a:moveTo>
                  <a:cubicBezTo>
                    <a:pt x="104" y="213"/>
                    <a:pt x="98" y="207"/>
                    <a:pt x="95" y="202"/>
                  </a:cubicBezTo>
                  <a:cubicBezTo>
                    <a:pt x="88" y="190"/>
                    <a:pt x="85" y="177"/>
                    <a:pt x="82" y="164"/>
                  </a:cubicBezTo>
                  <a:cubicBezTo>
                    <a:pt x="82" y="163"/>
                    <a:pt x="82" y="162"/>
                    <a:pt x="82" y="161"/>
                  </a:cubicBezTo>
                  <a:cubicBezTo>
                    <a:pt x="91" y="157"/>
                    <a:pt x="101" y="153"/>
                    <a:pt x="109" y="149"/>
                  </a:cubicBezTo>
                  <a:cubicBezTo>
                    <a:pt x="118" y="153"/>
                    <a:pt x="127" y="157"/>
                    <a:pt x="137" y="160"/>
                  </a:cubicBezTo>
                  <a:cubicBezTo>
                    <a:pt x="136" y="165"/>
                    <a:pt x="135" y="171"/>
                    <a:pt x="133" y="176"/>
                  </a:cubicBezTo>
                  <a:cubicBezTo>
                    <a:pt x="130" y="188"/>
                    <a:pt x="126" y="202"/>
                    <a:pt x="117" y="210"/>
                  </a:cubicBezTo>
                  <a:cubicBezTo>
                    <a:pt x="114" y="213"/>
                    <a:pt x="112" y="213"/>
                    <a:pt x="110" y="213"/>
                  </a:cubicBezTo>
                  <a:moveTo>
                    <a:pt x="81" y="156"/>
                  </a:moveTo>
                  <a:cubicBezTo>
                    <a:pt x="80" y="148"/>
                    <a:pt x="79" y="140"/>
                    <a:pt x="78" y="133"/>
                  </a:cubicBezTo>
                  <a:cubicBezTo>
                    <a:pt x="83" y="135"/>
                    <a:pt x="88" y="138"/>
                    <a:pt x="92" y="140"/>
                  </a:cubicBezTo>
                  <a:cubicBezTo>
                    <a:pt x="96" y="142"/>
                    <a:pt x="100" y="145"/>
                    <a:pt x="104" y="146"/>
                  </a:cubicBezTo>
                  <a:cubicBezTo>
                    <a:pt x="97" y="150"/>
                    <a:pt x="89" y="153"/>
                    <a:pt x="81" y="156"/>
                  </a:cubicBezTo>
                  <a:moveTo>
                    <a:pt x="137" y="156"/>
                  </a:moveTo>
                  <a:cubicBezTo>
                    <a:pt x="130" y="153"/>
                    <a:pt x="122" y="150"/>
                    <a:pt x="114" y="147"/>
                  </a:cubicBezTo>
                  <a:cubicBezTo>
                    <a:pt x="118" y="145"/>
                    <a:pt x="122" y="142"/>
                    <a:pt x="126" y="140"/>
                  </a:cubicBezTo>
                  <a:cubicBezTo>
                    <a:pt x="131" y="138"/>
                    <a:pt x="136" y="135"/>
                    <a:pt x="140" y="132"/>
                  </a:cubicBezTo>
                  <a:cubicBezTo>
                    <a:pt x="140" y="140"/>
                    <a:pt x="139" y="148"/>
                    <a:pt x="137" y="156"/>
                  </a:cubicBezTo>
                  <a:moveTo>
                    <a:pt x="37" y="166"/>
                  </a:moveTo>
                  <a:cubicBezTo>
                    <a:pt x="32" y="166"/>
                    <a:pt x="28" y="165"/>
                    <a:pt x="24" y="164"/>
                  </a:cubicBezTo>
                  <a:cubicBezTo>
                    <a:pt x="0" y="156"/>
                    <a:pt x="33" y="125"/>
                    <a:pt x="48" y="112"/>
                  </a:cubicBezTo>
                  <a:cubicBezTo>
                    <a:pt x="56" y="119"/>
                    <a:pt x="65" y="125"/>
                    <a:pt x="74" y="130"/>
                  </a:cubicBezTo>
                  <a:cubicBezTo>
                    <a:pt x="75" y="139"/>
                    <a:pt x="76" y="148"/>
                    <a:pt x="77" y="157"/>
                  </a:cubicBezTo>
                  <a:cubicBezTo>
                    <a:pt x="73" y="159"/>
                    <a:pt x="69" y="160"/>
                    <a:pt x="65" y="161"/>
                  </a:cubicBezTo>
                  <a:cubicBezTo>
                    <a:pt x="57" y="163"/>
                    <a:pt x="47" y="166"/>
                    <a:pt x="37" y="166"/>
                  </a:cubicBezTo>
                  <a:moveTo>
                    <a:pt x="182" y="165"/>
                  </a:moveTo>
                  <a:cubicBezTo>
                    <a:pt x="182" y="165"/>
                    <a:pt x="181" y="165"/>
                    <a:pt x="181" y="165"/>
                  </a:cubicBezTo>
                  <a:cubicBezTo>
                    <a:pt x="168" y="165"/>
                    <a:pt x="155" y="162"/>
                    <a:pt x="143" y="158"/>
                  </a:cubicBezTo>
                  <a:cubicBezTo>
                    <a:pt x="142" y="158"/>
                    <a:pt x="142" y="157"/>
                    <a:pt x="141" y="157"/>
                  </a:cubicBezTo>
                  <a:cubicBezTo>
                    <a:pt x="143" y="148"/>
                    <a:pt x="144" y="139"/>
                    <a:pt x="144" y="130"/>
                  </a:cubicBezTo>
                  <a:cubicBezTo>
                    <a:pt x="153" y="124"/>
                    <a:pt x="162" y="118"/>
                    <a:pt x="171" y="112"/>
                  </a:cubicBezTo>
                  <a:cubicBezTo>
                    <a:pt x="174" y="115"/>
                    <a:pt x="178" y="118"/>
                    <a:pt x="182" y="121"/>
                  </a:cubicBezTo>
                  <a:cubicBezTo>
                    <a:pt x="190" y="129"/>
                    <a:pt x="200" y="140"/>
                    <a:pt x="202" y="152"/>
                  </a:cubicBezTo>
                  <a:cubicBezTo>
                    <a:pt x="205" y="164"/>
                    <a:pt x="190" y="165"/>
                    <a:pt x="182" y="165"/>
                  </a:cubicBezTo>
                  <a:moveTo>
                    <a:pt x="74" y="125"/>
                  </a:moveTo>
                  <a:cubicBezTo>
                    <a:pt x="66" y="120"/>
                    <a:pt x="59" y="115"/>
                    <a:pt x="51" y="109"/>
                  </a:cubicBezTo>
                  <a:cubicBezTo>
                    <a:pt x="52" y="108"/>
                    <a:pt x="53" y="108"/>
                    <a:pt x="54" y="107"/>
                  </a:cubicBezTo>
                  <a:cubicBezTo>
                    <a:pt x="60" y="102"/>
                    <a:pt x="67" y="97"/>
                    <a:pt x="74" y="93"/>
                  </a:cubicBezTo>
                  <a:cubicBezTo>
                    <a:pt x="74" y="98"/>
                    <a:pt x="73" y="104"/>
                    <a:pt x="73" y="109"/>
                  </a:cubicBezTo>
                  <a:cubicBezTo>
                    <a:pt x="73" y="114"/>
                    <a:pt x="74" y="119"/>
                    <a:pt x="74" y="125"/>
                  </a:cubicBezTo>
                  <a:moveTo>
                    <a:pt x="145" y="125"/>
                  </a:moveTo>
                  <a:cubicBezTo>
                    <a:pt x="145" y="116"/>
                    <a:pt x="145" y="107"/>
                    <a:pt x="145" y="98"/>
                  </a:cubicBezTo>
                  <a:cubicBezTo>
                    <a:pt x="145" y="96"/>
                    <a:pt x="145" y="95"/>
                    <a:pt x="145" y="93"/>
                  </a:cubicBezTo>
                  <a:cubicBezTo>
                    <a:pt x="153" y="98"/>
                    <a:pt x="160" y="103"/>
                    <a:pt x="168" y="109"/>
                  </a:cubicBezTo>
                  <a:cubicBezTo>
                    <a:pt x="160" y="115"/>
                    <a:pt x="152" y="120"/>
                    <a:pt x="145" y="125"/>
                  </a:cubicBezTo>
                  <a:moveTo>
                    <a:pt x="109" y="144"/>
                  </a:moveTo>
                  <a:cubicBezTo>
                    <a:pt x="104" y="142"/>
                    <a:pt x="99" y="139"/>
                    <a:pt x="94" y="137"/>
                  </a:cubicBezTo>
                  <a:cubicBezTo>
                    <a:pt x="89" y="134"/>
                    <a:pt x="83" y="131"/>
                    <a:pt x="78" y="127"/>
                  </a:cubicBezTo>
                  <a:cubicBezTo>
                    <a:pt x="78" y="121"/>
                    <a:pt x="78" y="115"/>
                    <a:pt x="78" y="109"/>
                  </a:cubicBezTo>
                  <a:cubicBezTo>
                    <a:pt x="78" y="103"/>
                    <a:pt x="78" y="96"/>
                    <a:pt x="78" y="90"/>
                  </a:cubicBezTo>
                  <a:cubicBezTo>
                    <a:pt x="88" y="84"/>
                    <a:pt x="98" y="78"/>
                    <a:pt x="109" y="73"/>
                  </a:cubicBezTo>
                  <a:cubicBezTo>
                    <a:pt x="120" y="78"/>
                    <a:pt x="130" y="84"/>
                    <a:pt x="141" y="90"/>
                  </a:cubicBezTo>
                  <a:cubicBezTo>
                    <a:pt x="141" y="102"/>
                    <a:pt x="141" y="115"/>
                    <a:pt x="141" y="127"/>
                  </a:cubicBezTo>
                  <a:cubicBezTo>
                    <a:pt x="135" y="131"/>
                    <a:pt x="130" y="134"/>
                    <a:pt x="124" y="137"/>
                  </a:cubicBezTo>
                  <a:cubicBezTo>
                    <a:pt x="119" y="139"/>
                    <a:pt x="114" y="142"/>
                    <a:pt x="109" y="144"/>
                  </a:cubicBezTo>
                  <a:moveTo>
                    <a:pt x="79" y="85"/>
                  </a:moveTo>
                  <a:cubicBezTo>
                    <a:pt x="79" y="77"/>
                    <a:pt x="80" y="70"/>
                    <a:pt x="81" y="62"/>
                  </a:cubicBezTo>
                  <a:cubicBezTo>
                    <a:pt x="89" y="65"/>
                    <a:pt x="97" y="68"/>
                    <a:pt x="105" y="71"/>
                  </a:cubicBezTo>
                  <a:cubicBezTo>
                    <a:pt x="96" y="75"/>
                    <a:pt x="87" y="80"/>
                    <a:pt x="79" y="85"/>
                  </a:cubicBezTo>
                  <a:cubicBezTo>
                    <a:pt x="79" y="85"/>
                    <a:pt x="79" y="85"/>
                    <a:pt x="79" y="85"/>
                  </a:cubicBezTo>
                  <a:moveTo>
                    <a:pt x="140" y="85"/>
                  </a:moveTo>
                  <a:cubicBezTo>
                    <a:pt x="131" y="80"/>
                    <a:pt x="122" y="75"/>
                    <a:pt x="114" y="71"/>
                  </a:cubicBezTo>
                  <a:cubicBezTo>
                    <a:pt x="121" y="68"/>
                    <a:pt x="129" y="64"/>
                    <a:pt x="137" y="62"/>
                  </a:cubicBezTo>
                  <a:cubicBezTo>
                    <a:pt x="139" y="69"/>
                    <a:pt x="140" y="77"/>
                    <a:pt x="140" y="85"/>
                  </a:cubicBezTo>
                  <a:moveTo>
                    <a:pt x="48" y="106"/>
                  </a:moveTo>
                  <a:cubicBezTo>
                    <a:pt x="47" y="105"/>
                    <a:pt x="45" y="104"/>
                    <a:pt x="44" y="103"/>
                  </a:cubicBezTo>
                  <a:cubicBezTo>
                    <a:pt x="34" y="94"/>
                    <a:pt x="23" y="84"/>
                    <a:pt x="17" y="71"/>
                  </a:cubicBezTo>
                  <a:cubicBezTo>
                    <a:pt x="12" y="57"/>
                    <a:pt x="22" y="53"/>
                    <a:pt x="35" y="53"/>
                  </a:cubicBezTo>
                  <a:cubicBezTo>
                    <a:pt x="50" y="53"/>
                    <a:pt x="70" y="58"/>
                    <a:pt x="76" y="60"/>
                  </a:cubicBezTo>
                  <a:cubicBezTo>
                    <a:pt x="77" y="60"/>
                    <a:pt x="77" y="60"/>
                    <a:pt x="77" y="60"/>
                  </a:cubicBezTo>
                  <a:cubicBezTo>
                    <a:pt x="75" y="70"/>
                    <a:pt x="74" y="79"/>
                    <a:pt x="74" y="88"/>
                  </a:cubicBezTo>
                  <a:cubicBezTo>
                    <a:pt x="65" y="94"/>
                    <a:pt x="56" y="100"/>
                    <a:pt x="48" y="106"/>
                  </a:cubicBezTo>
                  <a:moveTo>
                    <a:pt x="171" y="106"/>
                  </a:moveTo>
                  <a:cubicBezTo>
                    <a:pt x="163" y="99"/>
                    <a:pt x="154" y="93"/>
                    <a:pt x="144" y="87"/>
                  </a:cubicBezTo>
                  <a:cubicBezTo>
                    <a:pt x="144" y="78"/>
                    <a:pt x="143" y="69"/>
                    <a:pt x="141" y="60"/>
                  </a:cubicBezTo>
                  <a:cubicBezTo>
                    <a:pt x="149" y="58"/>
                    <a:pt x="156" y="56"/>
                    <a:pt x="163" y="55"/>
                  </a:cubicBezTo>
                  <a:cubicBezTo>
                    <a:pt x="169" y="53"/>
                    <a:pt x="176" y="52"/>
                    <a:pt x="183" y="52"/>
                  </a:cubicBezTo>
                  <a:cubicBezTo>
                    <a:pt x="189" y="52"/>
                    <a:pt x="195" y="53"/>
                    <a:pt x="200" y="57"/>
                  </a:cubicBezTo>
                  <a:cubicBezTo>
                    <a:pt x="208" y="64"/>
                    <a:pt x="198" y="78"/>
                    <a:pt x="193" y="84"/>
                  </a:cubicBezTo>
                  <a:cubicBezTo>
                    <a:pt x="187" y="92"/>
                    <a:pt x="179" y="99"/>
                    <a:pt x="171" y="106"/>
                  </a:cubicBezTo>
                  <a:moveTo>
                    <a:pt x="109" y="69"/>
                  </a:moveTo>
                  <a:cubicBezTo>
                    <a:pt x="100" y="65"/>
                    <a:pt x="91" y="61"/>
                    <a:pt x="82" y="58"/>
                  </a:cubicBezTo>
                  <a:cubicBezTo>
                    <a:pt x="82" y="54"/>
                    <a:pt x="83" y="51"/>
                    <a:pt x="84" y="48"/>
                  </a:cubicBezTo>
                  <a:cubicBezTo>
                    <a:pt x="87" y="35"/>
                    <a:pt x="91" y="20"/>
                    <a:pt x="100" y="10"/>
                  </a:cubicBezTo>
                  <a:cubicBezTo>
                    <a:pt x="103" y="6"/>
                    <a:pt x="106" y="4"/>
                    <a:pt x="109" y="4"/>
                  </a:cubicBezTo>
                  <a:cubicBezTo>
                    <a:pt x="124" y="4"/>
                    <a:pt x="134" y="45"/>
                    <a:pt x="136" y="54"/>
                  </a:cubicBezTo>
                  <a:cubicBezTo>
                    <a:pt x="136" y="55"/>
                    <a:pt x="136" y="56"/>
                    <a:pt x="137" y="58"/>
                  </a:cubicBezTo>
                  <a:cubicBezTo>
                    <a:pt x="136" y="58"/>
                    <a:pt x="136" y="58"/>
                    <a:pt x="135" y="58"/>
                  </a:cubicBezTo>
                  <a:cubicBezTo>
                    <a:pt x="126" y="61"/>
                    <a:pt x="118" y="65"/>
                    <a:pt x="109" y="69"/>
                  </a:cubicBezTo>
                  <a:moveTo>
                    <a:pt x="109" y="0"/>
                  </a:moveTo>
                  <a:cubicBezTo>
                    <a:pt x="108" y="0"/>
                    <a:pt x="107" y="0"/>
                    <a:pt x="106" y="0"/>
                  </a:cubicBezTo>
                  <a:cubicBezTo>
                    <a:pt x="99" y="2"/>
                    <a:pt x="93" y="10"/>
                    <a:pt x="90" y="16"/>
                  </a:cubicBezTo>
                  <a:cubicBezTo>
                    <a:pt x="84" y="29"/>
                    <a:pt x="80" y="42"/>
                    <a:pt x="77" y="56"/>
                  </a:cubicBezTo>
                  <a:cubicBezTo>
                    <a:pt x="71" y="54"/>
                    <a:pt x="65" y="52"/>
                    <a:pt x="58" y="51"/>
                  </a:cubicBezTo>
                  <a:cubicBezTo>
                    <a:pt x="51" y="49"/>
                    <a:pt x="44" y="48"/>
                    <a:pt x="37" y="48"/>
                  </a:cubicBezTo>
                  <a:cubicBezTo>
                    <a:pt x="32" y="48"/>
                    <a:pt x="27" y="49"/>
                    <a:pt x="23" y="50"/>
                  </a:cubicBezTo>
                  <a:cubicBezTo>
                    <a:pt x="5" y="56"/>
                    <a:pt x="13" y="75"/>
                    <a:pt x="21" y="85"/>
                  </a:cubicBezTo>
                  <a:cubicBezTo>
                    <a:pt x="28" y="94"/>
                    <a:pt x="36" y="102"/>
                    <a:pt x="44" y="109"/>
                  </a:cubicBezTo>
                  <a:cubicBezTo>
                    <a:pt x="41" y="112"/>
                    <a:pt x="38" y="114"/>
                    <a:pt x="35" y="117"/>
                  </a:cubicBezTo>
                  <a:cubicBezTo>
                    <a:pt x="27" y="125"/>
                    <a:pt x="18" y="134"/>
                    <a:pt x="13" y="146"/>
                  </a:cubicBezTo>
                  <a:cubicBezTo>
                    <a:pt x="11" y="151"/>
                    <a:pt x="11" y="158"/>
                    <a:pt x="15" y="163"/>
                  </a:cubicBezTo>
                  <a:cubicBezTo>
                    <a:pt x="20" y="169"/>
                    <a:pt x="29" y="170"/>
                    <a:pt x="37" y="170"/>
                  </a:cubicBezTo>
                  <a:cubicBezTo>
                    <a:pt x="37" y="170"/>
                    <a:pt x="37" y="170"/>
                    <a:pt x="37" y="170"/>
                  </a:cubicBezTo>
                  <a:cubicBezTo>
                    <a:pt x="51" y="170"/>
                    <a:pt x="64" y="167"/>
                    <a:pt x="78" y="162"/>
                  </a:cubicBezTo>
                  <a:cubicBezTo>
                    <a:pt x="78" y="164"/>
                    <a:pt x="78" y="165"/>
                    <a:pt x="79" y="167"/>
                  </a:cubicBezTo>
                  <a:cubicBezTo>
                    <a:pt x="81" y="180"/>
                    <a:pt x="85" y="194"/>
                    <a:pt x="93" y="206"/>
                  </a:cubicBezTo>
                  <a:cubicBezTo>
                    <a:pt x="96" y="212"/>
                    <a:pt x="102" y="218"/>
                    <a:pt x="109" y="218"/>
                  </a:cubicBezTo>
                  <a:cubicBezTo>
                    <a:pt x="110" y="218"/>
                    <a:pt x="110" y="218"/>
                    <a:pt x="111" y="218"/>
                  </a:cubicBezTo>
                  <a:cubicBezTo>
                    <a:pt x="119" y="217"/>
                    <a:pt x="125" y="208"/>
                    <a:pt x="128" y="201"/>
                  </a:cubicBezTo>
                  <a:cubicBezTo>
                    <a:pt x="135" y="189"/>
                    <a:pt x="138" y="175"/>
                    <a:pt x="141" y="161"/>
                  </a:cubicBezTo>
                  <a:cubicBezTo>
                    <a:pt x="143" y="162"/>
                    <a:pt x="146" y="163"/>
                    <a:pt x="148" y="164"/>
                  </a:cubicBezTo>
                  <a:cubicBezTo>
                    <a:pt x="159" y="167"/>
                    <a:pt x="170" y="170"/>
                    <a:pt x="181" y="170"/>
                  </a:cubicBezTo>
                  <a:cubicBezTo>
                    <a:pt x="184" y="170"/>
                    <a:pt x="187" y="170"/>
                    <a:pt x="190" y="169"/>
                  </a:cubicBezTo>
                  <a:cubicBezTo>
                    <a:pt x="197" y="168"/>
                    <a:pt x="205" y="165"/>
                    <a:pt x="206" y="157"/>
                  </a:cubicBezTo>
                  <a:cubicBezTo>
                    <a:pt x="208" y="148"/>
                    <a:pt x="202" y="139"/>
                    <a:pt x="197" y="133"/>
                  </a:cubicBezTo>
                  <a:cubicBezTo>
                    <a:pt x="191" y="124"/>
                    <a:pt x="183" y="116"/>
                    <a:pt x="174" y="109"/>
                  </a:cubicBezTo>
                  <a:cubicBezTo>
                    <a:pt x="185" y="100"/>
                    <a:pt x="195" y="90"/>
                    <a:pt x="202" y="78"/>
                  </a:cubicBezTo>
                  <a:cubicBezTo>
                    <a:pt x="206" y="72"/>
                    <a:pt x="209" y="63"/>
                    <a:pt x="205" y="56"/>
                  </a:cubicBezTo>
                  <a:cubicBezTo>
                    <a:pt x="200" y="49"/>
                    <a:pt x="189" y="48"/>
                    <a:pt x="182" y="48"/>
                  </a:cubicBezTo>
                  <a:cubicBezTo>
                    <a:pt x="182" y="48"/>
                    <a:pt x="181" y="48"/>
                    <a:pt x="181" y="48"/>
                  </a:cubicBezTo>
                  <a:cubicBezTo>
                    <a:pt x="168" y="48"/>
                    <a:pt x="154" y="52"/>
                    <a:pt x="141" y="56"/>
                  </a:cubicBezTo>
                  <a:cubicBezTo>
                    <a:pt x="140" y="52"/>
                    <a:pt x="139" y="47"/>
                    <a:pt x="138" y="43"/>
                  </a:cubicBezTo>
                  <a:cubicBezTo>
                    <a:pt x="135" y="31"/>
                    <a:pt x="131" y="18"/>
                    <a:pt x="123" y="8"/>
                  </a:cubicBezTo>
                  <a:cubicBezTo>
                    <a:pt x="120" y="4"/>
                    <a:pt x="115" y="0"/>
                    <a:pt x="109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36"/>
            <p:cNvSpPr>
              <a:spLocks/>
            </p:cNvSpPr>
            <p:nvPr/>
          </p:nvSpPr>
          <p:spPr bwMode="auto">
            <a:xfrm>
              <a:off x="8234031" y="4127427"/>
              <a:ext cx="749300" cy="546100"/>
            </a:xfrm>
            <a:custGeom>
              <a:avLst/>
              <a:gdLst>
                <a:gd name="T0" fmla="*/ 141 w 177"/>
                <a:gd name="T1" fmla="*/ 0 h 129"/>
                <a:gd name="T2" fmla="*/ 138 w 177"/>
                <a:gd name="T3" fmla="*/ 0 h 129"/>
                <a:gd name="T4" fmla="*/ 103 w 177"/>
                <a:gd name="T5" fmla="*/ 12 h 129"/>
                <a:gd name="T6" fmla="*/ 60 w 177"/>
                <a:gd name="T7" fmla="*/ 36 h 129"/>
                <a:gd name="T8" fmla="*/ 62 w 177"/>
                <a:gd name="T9" fmla="*/ 41 h 129"/>
                <a:gd name="T10" fmla="*/ 63 w 177"/>
                <a:gd name="T11" fmla="*/ 41 h 129"/>
                <a:gd name="T12" fmla="*/ 138 w 177"/>
                <a:gd name="T13" fmla="*/ 6 h 129"/>
                <a:gd name="T14" fmla="*/ 143 w 177"/>
                <a:gd name="T15" fmla="*/ 6 h 129"/>
                <a:gd name="T16" fmla="*/ 169 w 177"/>
                <a:gd name="T17" fmla="*/ 17 h 129"/>
                <a:gd name="T18" fmla="*/ 156 w 177"/>
                <a:gd name="T19" fmla="*/ 51 h 129"/>
                <a:gd name="T20" fmla="*/ 96 w 177"/>
                <a:gd name="T21" fmla="*/ 92 h 129"/>
                <a:gd name="T22" fmla="*/ 63 w 177"/>
                <a:gd name="T23" fmla="*/ 111 h 129"/>
                <a:gd name="T24" fmla="*/ 32 w 177"/>
                <a:gd name="T25" fmla="*/ 123 h 129"/>
                <a:gd name="T26" fmla="*/ 23 w 177"/>
                <a:gd name="T27" fmla="*/ 121 h 129"/>
                <a:gd name="T28" fmla="*/ 29 w 177"/>
                <a:gd name="T29" fmla="*/ 90 h 129"/>
                <a:gd name="T30" fmla="*/ 59 w 177"/>
                <a:gd name="T31" fmla="*/ 66 h 129"/>
                <a:gd name="T32" fmla="*/ 104 w 177"/>
                <a:gd name="T33" fmla="*/ 40 h 129"/>
                <a:gd name="T34" fmla="*/ 113 w 177"/>
                <a:gd name="T35" fmla="*/ 38 h 129"/>
                <a:gd name="T36" fmla="*/ 114 w 177"/>
                <a:gd name="T37" fmla="*/ 38 h 129"/>
                <a:gd name="T38" fmla="*/ 115 w 177"/>
                <a:gd name="T39" fmla="*/ 60 h 129"/>
                <a:gd name="T40" fmla="*/ 101 w 177"/>
                <a:gd name="T41" fmla="*/ 70 h 129"/>
                <a:gd name="T42" fmla="*/ 57 w 177"/>
                <a:gd name="T43" fmla="*/ 94 h 129"/>
                <a:gd name="T44" fmla="*/ 58 w 177"/>
                <a:gd name="T45" fmla="*/ 100 h 129"/>
                <a:gd name="T46" fmla="*/ 59 w 177"/>
                <a:gd name="T47" fmla="*/ 100 h 129"/>
                <a:gd name="T48" fmla="*/ 104 w 177"/>
                <a:gd name="T49" fmla="*/ 75 h 129"/>
                <a:gd name="T50" fmla="*/ 126 w 177"/>
                <a:gd name="T51" fmla="*/ 43 h 129"/>
                <a:gd name="T52" fmla="*/ 113 w 177"/>
                <a:gd name="T53" fmla="*/ 32 h 129"/>
                <a:gd name="T54" fmla="*/ 89 w 177"/>
                <a:gd name="T55" fmla="*/ 40 h 129"/>
                <a:gd name="T56" fmla="*/ 34 w 177"/>
                <a:gd name="T57" fmla="*/ 79 h 129"/>
                <a:gd name="T58" fmla="*/ 11 w 177"/>
                <a:gd name="T59" fmla="*/ 118 h 129"/>
                <a:gd name="T60" fmla="*/ 31 w 177"/>
                <a:gd name="T61" fmla="*/ 129 h 129"/>
                <a:gd name="T62" fmla="*/ 66 w 177"/>
                <a:gd name="T63" fmla="*/ 117 h 129"/>
                <a:gd name="T64" fmla="*/ 140 w 177"/>
                <a:gd name="T65" fmla="*/ 72 h 129"/>
                <a:gd name="T66" fmla="*/ 177 w 177"/>
                <a:gd name="T67" fmla="*/ 23 h 129"/>
                <a:gd name="T68" fmla="*/ 141 w 177"/>
                <a:gd name="T69" fmla="*/ 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77" h="129">
                  <a:moveTo>
                    <a:pt x="141" y="0"/>
                  </a:moveTo>
                  <a:cubicBezTo>
                    <a:pt x="140" y="0"/>
                    <a:pt x="139" y="0"/>
                    <a:pt x="138" y="0"/>
                  </a:cubicBezTo>
                  <a:cubicBezTo>
                    <a:pt x="126" y="1"/>
                    <a:pt x="114" y="7"/>
                    <a:pt x="103" y="12"/>
                  </a:cubicBezTo>
                  <a:cubicBezTo>
                    <a:pt x="89" y="20"/>
                    <a:pt x="74" y="28"/>
                    <a:pt x="60" y="36"/>
                  </a:cubicBezTo>
                  <a:cubicBezTo>
                    <a:pt x="57" y="37"/>
                    <a:pt x="59" y="41"/>
                    <a:pt x="62" y="41"/>
                  </a:cubicBezTo>
                  <a:cubicBezTo>
                    <a:pt x="62" y="41"/>
                    <a:pt x="63" y="41"/>
                    <a:pt x="63" y="41"/>
                  </a:cubicBezTo>
                  <a:cubicBezTo>
                    <a:pt x="87" y="29"/>
                    <a:pt x="112" y="9"/>
                    <a:pt x="138" y="6"/>
                  </a:cubicBezTo>
                  <a:cubicBezTo>
                    <a:pt x="140" y="6"/>
                    <a:pt x="142" y="6"/>
                    <a:pt x="143" y="6"/>
                  </a:cubicBezTo>
                  <a:cubicBezTo>
                    <a:pt x="153" y="6"/>
                    <a:pt x="163" y="9"/>
                    <a:pt x="169" y="17"/>
                  </a:cubicBezTo>
                  <a:cubicBezTo>
                    <a:pt x="177" y="28"/>
                    <a:pt x="164" y="43"/>
                    <a:pt x="156" y="51"/>
                  </a:cubicBezTo>
                  <a:cubicBezTo>
                    <a:pt x="139" y="68"/>
                    <a:pt x="117" y="80"/>
                    <a:pt x="96" y="92"/>
                  </a:cubicBezTo>
                  <a:cubicBezTo>
                    <a:pt x="85" y="99"/>
                    <a:pt x="74" y="105"/>
                    <a:pt x="63" y="111"/>
                  </a:cubicBezTo>
                  <a:cubicBezTo>
                    <a:pt x="53" y="117"/>
                    <a:pt x="43" y="123"/>
                    <a:pt x="32" y="123"/>
                  </a:cubicBezTo>
                  <a:cubicBezTo>
                    <a:pt x="29" y="123"/>
                    <a:pt x="26" y="122"/>
                    <a:pt x="23" y="121"/>
                  </a:cubicBezTo>
                  <a:cubicBezTo>
                    <a:pt x="4" y="114"/>
                    <a:pt x="21" y="97"/>
                    <a:pt x="29" y="90"/>
                  </a:cubicBezTo>
                  <a:cubicBezTo>
                    <a:pt x="39" y="82"/>
                    <a:pt x="49" y="74"/>
                    <a:pt x="59" y="66"/>
                  </a:cubicBezTo>
                  <a:cubicBezTo>
                    <a:pt x="73" y="56"/>
                    <a:pt x="87" y="47"/>
                    <a:pt x="104" y="40"/>
                  </a:cubicBezTo>
                  <a:cubicBezTo>
                    <a:pt x="107" y="39"/>
                    <a:pt x="110" y="38"/>
                    <a:pt x="113" y="38"/>
                  </a:cubicBezTo>
                  <a:cubicBezTo>
                    <a:pt x="113" y="38"/>
                    <a:pt x="114" y="38"/>
                    <a:pt x="114" y="38"/>
                  </a:cubicBezTo>
                  <a:cubicBezTo>
                    <a:pt x="125" y="38"/>
                    <a:pt x="120" y="56"/>
                    <a:pt x="115" y="60"/>
                  </a:cubicBezTo>
                  <a:cubicBezTo>
                    <a:pt x="111" y="64"/>
                    <a:pt x="106" y="67"/>
                    <a:pt x="101" y="70"/>
                  </a:cubicBezTo>
                  <a:cubicBezTo>
                    <a:pt x="87" y="79"/>
                    <a:pt x="72" y="89"/>
                    <a:pt x="57" y="94"/>
                  </a:cubicBezTo>
                  <a:cubicBezTo>
                    <a:pt x="53" y="95"/>
                    <a:pt x="54" y="100"/>
                    <a:pt x="58" y="100"/>
                  </a:cubicBezTo>
                  <a:cubicBezTo>
                    <a:pt x="58" y="100"/>
                    <a:pt x="58" y="100"/>
                    <a:pt x="59" y="100"/>
                  </a:cubicBezTo>
                  <a:cubicBezTo>
                    <a:pt x="75" y="94"/>
                    <a:pt x="90" y="84"/>
                    <a:pt x="104" y="75"/>
                  </a:cubicBezTo>
                  <a:cubicBezTo>
                    <a:pt x="115" y="68"/>
                    <a:pt x="132" y="59"/>
                    <a:pt x="126" y="43"/>
                  </a:cubicBezTo>
                  <a:cubicBezTo>
                    <a:pt x="124" y="35"/>
                    <a:pt x="119" y="32"/>
                    <a:pt x="113" y="32"/>
                  </a:cubicBezTo>
                  <a:cubicBezTo>
                    <a:pt x="105" y="32"/>
                    <a:pt x="96" y="37"/>
                    <a:pt x="89" y="40"/>
                  </a:cubicBezTo>
                  <a:cubicBezTo>
                    <a:pt x="69" y="50"/>
                    <a:pt x="51" y="64"/>
                    <a:pt x="34" y="79"/>
                  </a:cubicBezTo>
                  <a:cubicBezTo>
                    <a:pt x="24" y="87"/>
                    <a:pt x="0" y="102"/>
                    <a:pt x="11" y="118"/>
                  </a:cubicBezTo>
                  <a:cubicBezTo>
                    <a:pt x="16" y="126"/>
                    <a:pt x="23" y="129"/>
                    <a:pt x="31" y="129"/>
                  </a:cubicBezTo>
                  <a:cubicBezTo>
                    <a:pt x="43" y="129"/>
                    <a:pt x="56" y="122"/>
                    <a:pt x="66" y="117"/>
                  </a:cubicBezTo>
                  <a:cubicBezTo>
                    <a:pt x="91" y="103"/>
                    <a:pt x="116" y="88"/>
                    <a:pt x="140" y="72"/>
                  </a:cubicBezTo>
                  <a:cubicBezTo>
                    <a:pt x="156" y="60"/>
                    <a:pt x="177" y="46"/>
                    <a:pt x="177" y="23"/>
                  </a:cubicBezTo>
                  <a:cubicBezTo>
                    <a:pt x="177" y="6"/>
                    <a:pt x="156" y="0"/>
                    <a:pt x="141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37"/>
            <p:cNvSpPr>
              <a:spLocks noEditPoints="1"/>
            </p:cNvSpPr>
            <p:nvPr/>
          </p:nvSpPr>
          <p:spPr bwMode="auto">
            <a:xfrm>
              <a:off x="5546394" y="3178102"/>
              <a:ext cx="547688" cy="741363"/>
            </a:xfrm>
            <a:custGeom>
              <a:avLst/>
              <a:gdLst>
                <a:gd name="T0" fmla="*/ 26 w 129"/>
                <a:gd name="T1" fmla="*/ 118 h 175"/>
                <a:gd name="T2" fmla="*/ 99 w 129"/>
                <a:gd name="T3" fmla="*/ 2 h 175"/>
                <a:gd name="T4" fmla="*/ 124 w 129"/>
                <a:gd name="T5" fmla="*/ 23 h 175"/>
                <a:gd name="T6" fmla="*/ 113 w 129"/>
                <a:gd name="T7" fmla="*/ 19 h 175"/>
                <a:gd name="T8" fmla="*/ 122 w 129"/>
                <a:gd name="T9" fmla="*/ 27 h 175"/>
                <a:gd name="T10" fmla="*/ 106 w 129"/>
                <a:gd name="T11" fmla="*/ 21 h 175"/>
                <a:gd name="T12" fmla="*/ 119 w 129"/>
                <a:gd name="T13" fmla="*/ 31 h 175"/>
                <a:gd name="T14" fmla="*/ 106 w 129"/>
                <a:gd name="T15" fmla="*/ 28 h 175"/>
                <a:gd name="T16" fmla="*/ 116 w 129"/>
                <a:gd name="T17" fmla="*/ 38 h 175"/>
                <a:gd name="T18" fmla="*/ 99 w 129"/>
                <a:gd name="T19" fmla="*/ 33 h 175"/>
                <a:gd name="T20" fmla="*/ 111 w 129"/>
                <a:gd name="T21" fmla="*/ 45 h 175"/>
                <a:gd name="T22" fmla="*/ 93 w 129"/>
                <a:gd name="T23" fmla="*/ 43 h 175"/>
                <a:gd name="T24" fmla="*/ 105 w 129"/>
                <a:gd name="T25" fmla="*/ 54 h 175"/>
                <a:gd name="T26" fmla="*/ 102 w 129"/>
                <a:gd name="T27" fmla="*/ 59 h 175"/>
                <a:gd name="T28" fmla="*/ 91 w 129"/>
                <a:gd name="T29" fmla="*/ 55 h 175"/>
                <a:gd name="T30" fmla="*/ 99 w 129"/>
                <a:gd name="T31" fmla="*/ 64 h 175"/>
                <a:gd name="T32" fmla="*/ 83 w 129"/>
                <a:gd name="T33" fmla="*/ 55 h 175"/>
                <a:gd name="T34" fmla="*/ 98 w 129"/>
                <a:gd name="T35" fmla="*/ 66 h 175"/>
                <a:gd name="T36" fmla="*/ 81 w 129"/>
                <a:gd name="T37" fmla="*/ 63 h 175"/>
                <a:gd name="T38" fmla="*/ 92 w 129"/>
                <a:gd name="T39" fmla="*/ 76 h 175"/>
                <a:gd name="T40" fmla="*/ 76 w 129"/>
                <a:gd name="T41" fmla="*/ 67 h 175"/>
                <a:gd name="T42" fmla="*/ 83 w 129"/>
                <a:gd name="T43" fmla="*/ 74 h 175"/>
                <a:gd name="T44" fmla="*/ 88 w 129"/>
                <a:gd name="T45" fmla="*/ 82 h 175"/>
                <a:gd name="T46" fmla="*/ 75 w 129"/>
                <a:gd name="T47" fmla="*/ 77 h 175"/>
                <a:gd name="T48" fmla="*/ 78 w 129"/>
                <a:gd name="T49" fmla="*/ 84 h 175"/>
                <a:gd name="T50" fmla="*/ 69 w 129"/>
                <a:gd name="T51" fmla="*/ 81 h 175"/>
                <a:gd name="T52" fmla="*/ 78 w 129"/>
                <a:gd name="T53" fmla="*/ 98 h 175"/>
                <a:gd name="T54" fmla="*/ 66 w 129"/>
                <a:gd name="T55" fmla="*/ 88 h 175"/>
                <a:gd name="T56" fmla="*/ 77 w 129"/>
                <a:gd name="T57" fmla="*/ 99 h 175"/>
                <a:gd name="T58" fmla="*/ 74 w 129"/>
                <a:gd name="T59" fmla="*/ 103 h 175"/>
                <a:gd name="T60" fmla="*/ 58 w 129"/>
                <a:gd name="T61" fmla="*/ 95 h 175"/>
                <a:gd name="T62" fmla="*/ 71 w 129"/>
                <a:gd name="T63" fmla="*/ 109 h 175"/>
                <a:gd name="T64" fmla="*/ 58 w 129"/>
                <a:gd name="T65" fmla="*/ 101 h 175"/>
                <a:gd name="T66" fmla="*/ 70 w 129"/>
                <a:gd name="T67" fmla="*/ 111 h 175"/>
                <a:gd name="T68" fmla="*/ 53 w 129"/>
                <a:gd name="T69" fmla="*/ 107 h 175"/>
                <a:gd name="T70" fmla="*/ 65 w 129"/>
                <a:gd name="T71" fmla="*/ 118 h 175"/>
                <a:gd name="T72" fmla="*/ 63 w 129"/>
                <a:gd name="T73" fmla="*/ 121 h 175"/>
                <a:gd name="T74" fmla="*/ 49 w 129"/>
                <a:gd name="T75" fmla="*/ 115 h 175"/>
                <a:gd name="T76" fmla="*/ 58 w 129"/>
                <a:gd name="T77" fmla="*/ 129 h 175"/>
                <a:gd name="T78" fmla="*/ 46 w 129"/>
                <a:gd name="T79" fmla="*/ 120 h 175"/>
                <a:gd name="T80" fmla="*/ 57 w 129"/>
                <a:gd name="T81" fmla="*/ 130 h 175"/>
                <a:gd name="T82" fmla="*/ 54 w 129"/>
                <a:gd name="T83" fmla="*/ 135 h 175"/>
                <a:gd name="T84" fmla="*/ 38 w 129"/>
                <a:gd name="T85" fmla="*/ 127 h 175"/>
                <a:gd name="T86" fmla="*/ 37 w 129"/>
                <a:gd name="T87" fmla="*/ 135 h 175"/>
                <a:gd name="T88" fmla="*/ 48 w 129"/>
                <a:gd name="T89" fmla="*/ 144 h 175"/>
                <a:gd name="T90" fmla="*/ 32 w 129"/>
                <a:gd name="T91" fmla="*/ 142 h 175"/>
                <a:gd name="T92" fmla="*/ 43 w 129"/>
                <a:gd name="T93" fmla="*/ 152 h 175"/>
                <a:gd name="T94" fmla="*/ 28 w 129"/>
                <a:gd name="T95" fmla="*/ 150 h 175"/>
                <a:gd name="T96" fmla="*/ 35 w 129"/>
                <a:gd name="T97" fmla="*/ 164 h 175"/>
                <a:gd name="T98" fmla="*/ 21 w 129"/>
                <a:gd name="T99" fmla="*/ 160 h 175"/>
                <a:gd name="T100" fmla="*/ 99 w 129"/>
                <a:gd name="T101" fmla="*/ 0 h 175"/>
                <a:gd name="T102" fmla="*/ 50 w 129"/>
                <a:gd name="T103" fmla="*/ 77 h 175"/>
                <a:gd name="T104" fmla="*/ 0 w 129"/>
                <a:gd name="T105" fmla="*/ 157 h 175"/>
                <a:gd name="T106" fmla="*/ 31 w 129"/>
                <a:gd name="T107" fmla="*/ 175 h 175"/>
                <a:gd name="T108" fmla="*/ 33 w 129"/>
                <a:gd name="T109" fmla="*/ 174 h 175"/>
                <a:gd name="T110" fmla="*/ 112 w 129"/>
                <a:gd name="T111" fmla="*/ 48 h 175"/>
                <a:gd name="T112" fmla="*/ 128 w 129"/>
                <a:gd name="T113" fmla="*/ 19 h 175"/>
                <a:gd name="T114" fmla="*/ 100 w 129"/>
                <a:gd name="T115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29" h="175">
                  <a:moveTo>
                    <a:pt x="31" y="173"/>
                  </a:moveTo>
                  <a:cubicBezTo>
                    <a:pt x="22" y="167"/>
                    <a:pt x="12" y="162"/>
                    <a:pt x="3" y="156"/>
                  </a:cubicBezTo>
                  <a:cubicBezTo>
                    <a:pt x="11" y="144"/>
                    <a:pt x="18" y="131"/>
                    <a:pt x="26" y="118"/>
                  </a:cubicBezTo>
                  <a:cubicBezTo>
                    <a:pt x="34" y="105"/>
                    <a:pt x="43" y="93"/>
                    <a:pt x="51" y="80"/>
                  </a:cubicBezTo>
                  <a:cubicBezTo>
                    <a:pt x="60" y="68"/>
                    <a:pt x="67" y="54"/>
                    <a:pt x="75" y="41"/>
                  </a:cubicBezTo>
                  <a:cubicBezTo>
                    <a:pt x="83" y="28"/>
                    <a:pt x="91" y="15"/>
                    <a:pt x="99" y="2"/>
                  </a:cubicBezTo>
                  <a:cubicBezTo>
                    <a:pt x="108" y="8"/>
                    <a:pt x="116" y="15"/>
                    <a:pt x="125" y="20"/>
                  </a:cubicBezTo>
                  <a:cubicBezTo>
                    <a:pt x="125" y="21"/>
                    <a:pt x="124" y="22"/>
                    <a:pt x="124" y="23"/>
                  </a:cubicBezTo>
                  <a:cubicBezTo>
                    <a:pt x="124" y="23"/>
                    <a:pt x="124" y="23"/>
                    <a:pt x="124" y="23"/>
                  </a:cubicBezTo>
                  <a:cubicBezTo>
                    <a:pt x="120" y="21"/>
                    <a:pt x="117" y="18"/>
                    <a:pt x="113" y="17"/>
                  </a:cubicBezTo>
                  <a:cubicBezTo>
                    <a:pt x="113" y="17"/>
                    <a:pt x="113" y="17"/>
                    <a:pt x="113" y="17"/>
                  </a:cubicBezTo>
                  <a:cubicBezTo>
                    <a:pt x="112" y="17"/>
                    <a:pt x="111" y="18"/>
                    <a:pt x="113" y="19"/>
                  </a:cubicBezTo>
                  <a:cubicBezTo>
                    <a:pt x="116" y="21"/>
                    <a:pt x="119" y="23"/>
                    <a:pt x="122" y="25"/>
                  </a:cubicBezTo>
                  <a:cubicBezTo>
                    <a:pt x="123" y="25"/>
                    <a:pt x="123" y="25"/>
                    <a:pt x="123" y="25"/>
                  </a:cubicBezTo>
                  <a:cubicBezTo>
                    <a:pt x="122" y="26"/>
                    <a:pt x="122" y="26"/>
                    <a:pt x="122" y="27"/>
                  </a:cubicBezTo>
                  <a:cubicBezTo>
                    <a:pt x="121" y="28"/>
                    <a:pt x="121" y="28"/>
                    <a:pt x="121" y="29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16" y="26"/>
                    <a:pt x="111" y="23"/>
                    <a:pt x="106" y="21"/>
                  </a:cubicBezTo>
                  <a:cubicBezTo>
                    <a:pt x="106" y="21"/>
                    <a:pt x="106" y="21"/>
                    <a:pt x="106" y="21"/>
                  </a:cubicBezTo>
                  <a:cubicBezTo>
                    <a:pt x="105" y="21"/>
                    <a:pt x="104" y="23"/>
                    <a:pt x="106" y="23"/>
                  </a:cubicBezTo>
                  <a:cubicBezTo>
                    <a:pt x="110" y="25"/>
                    <a:pt x="115" y="28"/>
                    <a:pt x="119" y="31"/>
                  </a:cubicBezTo>
                  <a:cubicBezTo>
                    <a:pt x="120" y="31"/>
                    <a:pt x="120" y="31"/>
                    <a:pt x="120" y="31"/>
                  </a:cubicBezTo>
                  <a:cubicBezTo>
                    <a:pt x="119" y="32"/>
                    <a:pt x="118" y="34"/>
                    <a:pt x="117" y="36"/>
                  </a:cubicBezTo>
                  <a:cubicBezTo>
                    <a:pt x="113" y="33"/>
                    <a:pt x="110" y="29"/>
                    <a:pt x="106" y="28"/>
                  </a:cubicBezTo>
                  <a:cubicBezTo>
                    <a:pt x="106" y="28"/>
                    <a:pt x="106" y="28"/>
                    <a:pt x="105" y="28"/>
                  </a:cubicBezTo>
                  <a:cubicBezTo>
                    <a:pt x="104" y="28"/>
                    <a:pt x="104" y="30"/>
                    <a:pt x="105" y="30"/>
                  </a:cubicBezTo>
                  <a:cubicBezTo>
                    <a:pt x="109" y="31"/>
                    <a:pt x="112" y="35"/>
                    <a:pt x="116" y="38"/>
                  </a:cubicBezTo>
                  <a:cubicBezTo>
                    <a:pt x="115" y="39"/>
                    <a:pt x="114" y="40"/>
                    <a:pt x="113" y="41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09" y="38"/>
                    <a:pt x="104" y="36"/>
                    <a:pt x="99" y="33"/>
                  </a:cubicBezTo>
                  <a:cubicBezTo>
                    <a:pt x="99" y="33"/>
                    <a:pt x="98" y="33"/>
                    <a:pt x="98" y="33"/>
                  </a:cubicBezTo>
                  <a:cubicBezTo>
                    <a:pt x="97" y="33"/>
                    <a:pt x="96" y="35"/>
                    <a:pt x="98" y="35"/>
                  </a:cubicBezTo>
                  <a:cubicBezTo>
                    <a:pt x="102" y="38"/>
                    <a:pt x="108" y="40"/>
                    <a:pt x="111" y="45"/>
                  </a:cubicBezTo>
                  <a:cubicBezTo>
                    <a:pt x="110" y="47"/>
                    <a:pt x="108" y="50"/>
                    <a:pt x="106" y="53"/>
                  </a:cubicBezTo>
                  <a:cubicBezTo>
                    <a:pt x="106" y="52"/>
                    <a:pt x="106" y="52"/>
                    <a:pt x="106" y="52"/>
                  </a:cubicBezTo>
                  <a:cubicBezTo>
                    <a:pt x="101" y="49"/>
                    <a:pt x="97" y="46"/>
                    <a:pt x="93" y="43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91" y="43"/>
                    <a:pt x="90" y="45"/>
                    <a:pt x="91" y="45"/>
                  </a:cubicBezTo>
                  <a:cubicBezTo>
                    <a:pt x="96" y="48"/>
                    <a:pt x="100" y="51"/>
                    <a:pt x="105" y="54"/>
                  </a:cubicBezTo>
                  <a:cubicBezTo>
                    <a:pt x="106" y="54"/>
                    <a:pt x="106" y="54"/>
                    <a:pt x="106" y="54"/>
                  </a:cubicBezTo>
                  <a:cubicBezTo>
                    <a:pt x="104" y="56"/>
                    <a:pt x="103" y="57"/>
                    <a:pt x="102" y="59"/>
                  </a:cubicBezTo>
                  <a:cubicBezTo>
                    <a:pt x="102" y="59"/>
                    <a:pt x="102" y="59"/>
                    <a:pt x="102" y="59"/>
                  </a:cubicBezTo>
                  <a:cubicBezTo>
                    <a:pt x="98" y="57"/>
                    <a:pt x="95" y="54"/>
                    <a:pt x="91" y="52"/>
                  </a:cubicBezTo>
                  <a:cubicBezTo>
                    <a:pt x="91" y="52"/>
                    <a:pt x="91" y="52"/>
                    <a:pt x="91" y="52"/>
                  </a:cubicBezTo>
                  <a:cubicBezTo>
                    <a:pt x="90" y="52"/>
                    <a:pt x="89" y="54"/>
                    <a:pt x="91" y="55"/>
                  </a:cubicBezTo>
                  <a:cubicBezTo>
                    <a:pt x="94" y="56"/>
                    <a:pt x="97" y="59"/>
                    <a:pt x="101" y="61"/>
                  </a:cubicBezTo>
                  <a:cubicBezTo>
                    <a:pt x="101" y="61"/>
                    <a:pt x="101" y="61"/>
                    <a:pt x="101" y="61"/>
                  </a:cubicBezTo>
                  <a:cubicBezTo>
                    <a:pt x="100" y="62"/>
                    <a:pt x="100" y="63"/>
                    <a:pt x="99" y="64"/>
                  </a:cubicBezTo>
                  <a:cubicBezTo>
                    <a:pt x="99" y="64"/>
                    <a:pt x="99" y="64"/>
                    <a:pt x="99" y="64"/>
                  </a:cubicBezTo>
                  <a:cubicBezTo>
                    <a:pt x="94" y="61"/>
                    <a:pt x="89" y="57"/>
                    <a:pt x="84" y="55"/>
                  </a:cubicBezTo>
                  <a:cubicBezTo>
                    <a:pt x="84" y="55"/>
                    <a:pt x="83" y="55"/>
                    <a:pt x="83" y="55"/>
                  </a:cubicBezTo>
                  <a:cubicBezTo>
                    <a:pt x="82" y="55"/>
                    <a:pt x="82" y="57"/>
                    <a:pt x="83" y="57"/>
                  </a:cubicBezTo>
                  <a:cubicBezTo>
                    <a:pt x="88" y="60"/>
                    <a:pt x="93" y="63"/>
                    <a:pt x="98" y="66"/>
                  </a:cubicBezTo>
                  <a:cubicBezTo>
                    <a:pt x="98" y="66"/>
                    <a:pt x="98" y="66"/>
                    <a:pt x="98" y="66"/>
                  </a:cubicBezTo>
                  <a:cubicBezTo>
                    <a:pt x="97" y="68"/>
                    <a:pt x="96" y="70"/>
                    <a:pt x="94" y="72"/>
                  </a:cubicBezTo>
                  <a:cubicBezTo>
                    <a:pt x="90" y="69"/>
                    <a:pt x="87" y="65"/>
                    <a:pt x="82" y="63"/>
                  </a:cubicBezTo>
                  <a:cubicBezTo>
                    <a:pt x="82" y="63"/>
                    <a:pt x="81" y="63"/>
                    <a:pt x="81" y="63"/>
                  </a:cubicBezTo>
                  <a:cubicBezTo>
                    <a:pt x="80" y="63"/>
                    <a:pt x="80" y="65"/>
                    <a:pt x="81" y="66"/>
                  </a:cubicBezTo>
                  <a:cubicBezTo>
                    <a:pt x="86" y="68"/>
                    <a:pt x="89" y="71"/>
                    <a:pt x="93" y="74"/>
                  </a:cubicBezTo>
                  <a:cubicBezTo>
                    <a:pt x="93" y="75"/>
                    <a:pt x="92" y="75"/>
                    <a:pt x="92" y="76"/>
                  </a:cubicBezTo>
                  <a:cubicBezTo>
                    <a:pt x="91" y="76"/>
                    <a:pt x="91" y="76"/>
                    <a:pt x="91" y="76"/>
                  </a:cubicBezTo>
                  <a:cubicBezTo>
                    <a:pt x="88" y="75"/>
                    <a:pt x="86" y="73"/>
                    <a:pt x="84" y="72"/>
                  </a:cubicBezTo>
                  <a:cubicBezTo>
                    <a:pt x="82" y="70"/>
                    <a:pt x="79" y="69"/>
                    <a:pt x="76" y="67"/>
                  </a:cubicBezTo>
                  <a:cubicBezTo>
                    <a:pt x="76" y="67"/>
                    <a:pt x="76" y="67"/>
                    <a:pt x="75" y="67"/>
                  </a:cubicBezTo>
                  <a:cubicBezTo>
                    <a:pt x="74" y="67"/>
                    <a:pt x="74" y="68"/>
                    <a:pt x="75" y="69"/>
                  </a:cubicBezTo>
                  <a:cubicBezTo>
                    <a:pt x="77" y="71"/>
                    <a:pt x="80" y="72"/>
                    <a:pt x="83" y="74"/>
                  </a:cubicBezTo>
                  <a:cubicBezTo>
                    <a:pt x="85" y="75"/>
                    <a:pt x="87" y="77"/>
                    <a:pt x="90" y="78"/>
                  </a:cubicBezTo>
                  <a:cubicBezTo>
                    <a:pt x="90" y="78"/>
                    <a:pt x="90" y="78"/>
                    <a:pt x="90" y="78"/>
                  </a:cubicBezTo>
                  <a:cubicBezTo>
                    <a:pt x="90" y="79"/>
                    <a:pt x="89" y="81"/>
                    <a:pt x="88" y="82"/>
                  </a:cubicBezTo>
                  <a:cubicBezTo>
                    <a:pt x="84" y="80"/>
                    <a:pt x="80" y="77"/>
                    <a:pt x="76" y="75"/>
                  </a:cubicBezTo>
                  <a:cubicBezTo>
                    <a:pt x="76" y="75"/>
                    <a:pt x="76" y="75"/>
                    <a:pt x="76" y="75"/>
                  </a:cubicBezTo>
                  <a:cubicBezTo>
                    <a:pt x="75" y="75"/>
                    <a:pt x="74" y="76"/>
                    <a:pt x="75" y="77"/>
                  </a:cubicBezTo>
                  <a:cubicBezTo>
                    <a:pt x="79" y="79"/>
                    <a:pt x="82" y="82"/>
                    <a:pt x="86" y="85"/>
                  </a:cubicBezTo>
                  <a:cubicBezTo>
                    <a:pt x="85" y="86"/>
                    <a:pt x="85" y="87"/>
                    <a:pt x="84" y="88"/>
                  </a:cubicBezTo>
                  <a:cubicBezTo>
                    <a:pt x="82" y="87"/>
                    <a:pt x="80" y="85"/>
                    <a:pt x="78" y="84"/>
                  </a:cubicBezTo>
                  <a:cubicBezTo>
                    <a:pt x="76" y="82"/>
                    <a:pt x="73" y="81"/>
                    <a:pt x="70" y="79"/>
                  </a:cubicBezTo>
                  <a:cubicBezTo>
                    <a:pt x="70" y="79"/>
                    <a:pt x="70" y="79"/>
                    <a:pt x="70" y="79"/>
                  </a:cubicBezTo>
                  <a:cubicBezTo>
                    <a:pt x="69" y="79"/>
                    <a:pt x="68" y="81"/>
                    <a:pt x="69" y="81"/>
                  </a:cubicBezTo>
                  <a:cubicBezTo>
                    <a:pt x="71" y="83"/>
                    <a:pt x="73" y="84"/>
                    <a:pt x="76" y="85"/>
                  </a:cubicBezTo>
                  <a:cubicBezTo>
                    <a:pt x="78" y="87"/>
                    <a:pt x="80" y="89"/>
                    <a:pt x="83" y="90"/>
                  </a:cubicBezTo>
                  <a:cubicBezTo>
                    <a:pt x="81" y="93"/>
                    <a:pt x="80" y="95"/>
                    <a:pt x="78" y="98"/>
                  </a:cubicBezTo>
                  <a:cubicBezTo>
                    <a:pt x="78" y="97"/>
                    <a:pt x="78" y="97"/>
                    <a:pt x="77" y="97"/>
                  </a:cubicBezTo>
                  <a:cubicBezTo>
                    <a:pt x="74" y="94"/>
                    <a:pt x="70" y="91"/>
                    <a:pt x="67" y="88"/>
                  </a:cubicBezTo>
                  <a:cubicBezTo>
                    <a:pt x="67" y="88"/>
                    <a:pt x="66" y="88"/>
                    <a:pt x="66" y="88"/>
                  </a:cubicBezTo>
                  <a:cubicBezTo>
                    <a:pt x="65" y="88"/>
                    <a:pt x="64" y="89"/>
                    <a:pt x="65" y="90"/>
                  </a:cubicBezTo>
                  <a:cubicBezTo>
                    <a:pt x="69" y="93"/>
                    <a:pt x="72" y="96"/>
                    <a:pt x="76" y="99"/>
                  </a:cubicBezTo>
                  <a:cubicBezTo>
                    <a:pt x="76" y="99"/>
                    <a:pt x="77" y="99"/>
                    <a:pt x="77" y="99"/>
                  </a:cubicBezTo>
                  <a:cubicBezTo>
                    <a:pt x="77" y="99"/>
                    <a:pt x="77" y="99"/>
                    <a:pt x="77" y="99"/>
                  </a:cubicBezTo>
                  <a:cubicBezTo>
                    <a:pt x="76" y="100"/>
                    <a:pt x="75" y="102"/>
                    <a:pt x="74" y="103"/>
                  </a:cubicBezTo>
                  <a:cubicBezTo>
                    <a:pt x="74" y="103"/>
                    <a:pt x="74" y="103"/>
                    <a:pt x="74" y="103"/>
                  </a:cubicBezTo>
                  <a:cubicBezTo>
                    <a:pt x="69" y="100"/>
                    <a:pt x="64" y="97"/>
                    <a:pt x="60" y="93"/>
                  </a:cubicBezTo>
                  <a:cubicBezTo>
                    <a:pt x="60" y="93"/>
                    <a:pt x="59" y="92"/>
                    <a:pt x="59" y="92"/>
                  </a:cubicBezTo>
                  <a:cubicBezTo>
                    <a:pt x="58" y="92"/>
                    <a:pt x="57" y="94"/>
                    <a:pt x="58" y="95"/>
                  </a:cubicBezTo>
                  <a:cubicBezTo>
                    <a:pt x="63" y="99"/>
                    <a:pt x="68" y="102"/>
                    <a:pt x="73" y="105"/>
                  </a:cubicBezTo>
                  <a:cubicBezTo>
                    <a:pt x="73" y="105"/>
                    <a:pt x="73" y="105"/>
                    <a:pt x="73" y="105"/>
                  </a:cubicBezTo>
                  <a:cubicBezTo>
                    <a:pt x="73" y="106"/>
                    <a:pt x="72" y="107"/>
                    <a:pt x="71" y="109"/>
                  </a:cubicBezTo>
                  <a:cubicBezTo>
                    <a:pt x="71" y="109"/>
                    <a:pt x="71" y="109"/>
                    <a:pt x="71" y="109"/>
                  </a:cubicBezTo>
                  <a:cubicBezTo>
                    <a:pt x="67" y="106"/>
                    <a:pt x="63" y="103"/>
                    <a:pt x="58" y="101"/>
                  </a:cubicBezTo>
                  <a:cubicBezTo>
                    <a:pt x="58" y="101"/>
                    <a:pt x="58" y="101"/>
                    <a:pt x="58" y="101"/>
                  </a:cubicBezTo>
                  <a:cubicBezTo>
                    <a:pt x="57" y="101"/>
                    <a:pt x="56" y="103"/>
                    <a:pt x="58" y="103"/>
                  </a:cubicBezTo>
                  <a:cubicBezTo>
                    <a:pt x="62" y="105"/>
                    <a:pt x="66" y="108"/>
                    <a:pt x="70" y="111"/>
                  </a:cubicBezTo>
                  <a:cubicBezTo>
                    <a:pt x="70" y="111"/>
                    <a:pt x="70" y="111"/>
                    <a:pt x="70" y="111"/>
                  </a:cubicBezTo>
                  <a:cubicBezTo>
                    <a:pt x="69" y="112"/>
                    <a:pt x="67" y="114"/>
                    <a:pt x="66" y="116"/>
                  </a:cubicBezTo>
                  <a:cubicBezTo>
                    <a:pt x="66" y="116"/>
                    <a:pt x="66" y="116"/>
                    <a:pt x="66" y="116"/>
                  </a:cubicBezTo>
                  <a:cubicBezTo>
                    <a:pt x="61" y="113"/>
                    <a:pt x="57" y="110"/>
                    <a:pt x="53" y="107"/>
                  </a:cubicBezTo>
                  <a:cubicBezTo>
                    <a:pt x="53" y="106"/>
                    <a:pt x="53" y="106"/>
                    <a:pt x="53" y="106"/>
                  </a:cubicBezTo>
                  <a:cubicBezTo>
                    <a:pt x="52" y="106"/>
                    <a:pt x="51" y="107"/>
                    <a:pt x="52" y="108"/>
                  </a:cubicBezTo>
                  <a:cubicBezTo>
                    <a:pt x="56" y="112"/>
                    <a:pt x="60" y="115"/>
                    <a:pt x="65" y="118"/>
                  </a:cubicBezTo>
                  <a:cubicBezTo>
                    <a:pt x="65" y="118"/>
                    <a:pt x="65" y="118"/>
                    <a:pt x="65" y="118"/>
                  </a:cubicBezTo>
                  <a:cubicBezTo>
                    <a:pt x="64" y="119"/>
                    <a:pt x="64" y="120"/>
                    <a:pt x="63" y="121"/>
                  </a:cubicBezTo>
                  <a:cubicBezTo>
                    <a:pt x="63" y="121"/>
                    <a:pt x="63" y="121"/>
                    <a:pt x="63" y="121"/>
                  </a:cubicBezTo>
                  <a:cubicBezTo>
                    <a:pt x="59" y="118"/>
                    <a:pt x="55" y="116"/>
                    <a:pt x="51" y="113"/>
                  </a:cubicBezTo>
                  <a:cubicBezTo>
                    <a:pt x="51" y="113"/>
                    <a:pt x="50" y="113"/>
                    <a:pt x="50" y="113"/>
                  </a:cubicBezTo>
                  <a:cubicBezTo>
                    <a:pt x="49" y="113"/>
                    <a:pt x="48" y="114"/>
                    <a:pt x="49" y="115"/>
                  </a:cubicBezTo>
                  <a:cubicBezTo>
                    <a:pt x="53" y="118"/>
                    <a:pt x="57" y="120"/>
                    <a:pt x="61" y="123"/>
                  </a:cubicBezTo>
                  <a:cubicBezTo>
                    <a:pt x="62" y="123"/>
                    <a:pt x="62" y="123"/>
                    <a:pt x="62" y="123"/>
                  </a:cubicBezTo>
                  <a:cubicBezTo>
                    <a:pt x="61" y="125"/>
                    <a:pt x="59" y="127"/>
                    <a:pt x="58" y="129"/>
                  </a:cubicBezTo>
                  <a:cubicBezTo>
                    <a:pt x="58" y="128"/>
                    <a:pt x="58" y="128"/>
                    <a:pt x="58" y="128"/>
                  </a:cubicBezTo>
                  <a:cubicBezTo>
                    <a:pt x="54" y="125"/>
                    <a:pt x="50" y="123"/>
                    <a:pt x="46" y="120"/>
                  </a:cubicBezTo>
                  <a:cubicBezTo>
                    <a:pt x="46" y="120"/>
                    <a:pt x="46" y="120"/>
                    <a:pt x="46" y="120"/>
                  </a:cubicBezTo>
                  <a:cubicBezTo>
                    <a:pt x="45" y="120"/>
                    <a:pt x="44" y="122"/>
                    <a:pt x="45" y="122"/>
                  </a:cubicBezTo>
                  <a:cubicBezTo>
                    <a:pt x="49" y="125"/>
                    <a:pt x="53" y="127"/>
                    <a:pt x="56" y="130"/>
                  </a:cubicBezTo>
                  <a:cubicBezTo>
                    <a:pt x="56" y="130"/>
                    <a:pt x="57" y="130"/>
                    <a:pt x="57" y="130"/>
                  </a:cubicBezTo>
                  <a:cubicBezTo>
                    <a:pt x="57" y="130"/>
                    <a:pt x="57" y="130"/>
                    <a:pt x="57" y="130"/>
                  </a:cubicBezTo>
                  <a:cubicBezTo>
                    <a:pt x="57" y="131"/>
                    <a:pt x="56" y="132"/>
                    <a:pt x="55" y="134"/>
                  </a:cubicBezTo>
                  <a:cubicBezTo>
                    <a:pt x="55" y="134"/>
                    <a:pt x="54" y="135"/>
                    <a:pt x="54" y="135"/>
                  </a:cubicBezTo>
                  <a:cubicBezTo>
                    <a:pt x="49" y="132"/>
                    <a:pt x="45" y="128"/>
                    <a:pt x="39" y="125"/>
                  </a:cubicBezTo>
                  <a:cubicBezTo>
                    <a:pt x="39" y="125"/>
                    <a:pt x="39" y="125"/>
                    <a:pt x="39" y="125"/>
                  </a:cubicBezTo>
                  <a:cubicBezTo>
                    <a:pt x="38" y="125"/>
                    <a:pt x="37" y="126"/>
                    <a:pt x="38" y="127"/>
                  </a:cubicBezTo>
                  <a:cubicBezTo>
                    <a:pt x="43" y="130"/>
                    <a:pt x="48" y="134"/>
                    <a:pt x="53" y="137"/>
                  </a:cubicBezTo>
                  <a:cubicBezTo>
                    <a:pt x="52" y="139"/>
                    <a:pt x="50" y="141"/>
                    <a:pt x="49" y="142"/>
                  </a:cubicBezTo>
                  <a:cubicBezTo>
                    <a:pt x="45" y="140"/>
                    <a:pt x="42" y="136"/>
                    <a:pt x="37" y="135"/>
                  </a:cubicBezTo>
                  <a:cubicBezTo>
                    <a:pt x="37" y="134"/>
                    <a:pt x="37" y="134"/>
                    <a:pt x="36" y="134"/>
                  </a:cubicBezTo>
                  <a:cubicBezTo>
                    <a:pt x="35" y="134"/>
                    <a:pt x="35" y="136"/>
                    <a:pt x="36" y="137"/>
                  </a:cubicBezTo>
                  <a:cubicBezTo>
                    <a:pt x="41" y="138"/>
                    <a:pt x="44" y="142"/>
                    <a:pt x="48" y="144"/>
                  </a:cubicBezTo>
                  <a:cubicBezTo>
                    <a:pt x="47" y="146"/>
                    <a:pt x="46" y="148"/>
                    <a:pt x="44" y="150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40" y="148"/>
                    <a:pt x="36" y="145"/>
                    <a:pt x="32" y="142"/>
                  </a:cubicBezTo>
                  <a:cubicBezTo>
                    <a:pt x="32" y="142"/>
                    <a:pt x="32" y="142"/>
                    <a:pt x="31" y="142"/>
                  </a:cubicBezTo>
                  <a:cubicBezTo>
                    <a:pt x="30" y="142"/>
                    <a:pt x="29" y="143"/>
                    <a:pt x="30" y="144"/>
                  </a:cubicBezTo>
                  <a:cubicBezTo>
                    <a:pt x="34" y="147"/>
                    <a:pt x="38" y="150"/>
                    <a:pt x="43" y="152"/>
                  </a:cubicBezTo>
                  <a:cubicBezTo>
                    <a:pt x="42" y="154"/>
                    <a:pt x="41" y="156"/>
                    <a:pt x="40" y="157"/>
                  </a:cubicBezTo>
                  <a:cubicBezTo>
                    <a:pt x="36" y="155"/>
                    <a:pt x="32" y="153"/>
                    <a:pt x="28" y="150"/>
                  </a:cubicBezTo>
                  <a:cubicBezTo>
                    <a:pt x="28" y="150"/>
                    <a:pt x="28" y="150"/>
                    <a:pt x="28" y="150"/>
                  </a:cubicBezTo>
                  <a:cubicBezTo>
                    <a:pt x="26" y="150"/>
                    <a:pt x="26" y="152"/>
                    <a:pt x="27" y="152"/>
                  </a:cubicBezTo>
                  <a:cubicBezTo>
                    <a:pt x="31" y="155"/>
                    <a:pt x="35" y="157"/>
                    <a:pt x="39" y="159"/>
                  </a:cubicBezTo>
                  <a:cubicBezTo>
                    <a:pt x="38" y="161"/>
                    <a:pt x="36" y="163"/>
                    <a:pt x="35" y="164"/>
                  </a:cubicBezTo>
                  <a:cubicBezTo>
                    <a:pt x="31" y="162"/>
                    <a:pt x="27" y="159"/>
                    <a:pt x="22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0" y="157"/>
                    <a:pt x="20" y="159"/>
                    <a:pt x="21" y="160"/>
                  </a:cubicBezTo>
                  <a:cubicBezTo>
                    <a:pt x="26" y="161"/>
                    <a:pt x="30" y="164"/>
                    <a:pt x="34" y="166"/>
                  </a:cubicBezTo>
                  <a:cubicBezTo>
                    <a:pt x="33" y="168"/>
                    <a:pt x="32" y="170"/>
                    <a:pt x="31" y="173"/>
                  </a:cubicBezTo>
                  <a:moveTo>
                    <a:pt x="99" y="0"/>
                  </a:moveTo>
                  <a:cubicBezTo>
                    <a:pt x="98" y="0"/>
                    <a:pt x="98" y="0"/>
                    <a:pt x="98" y="0"/>
                  </a:cubicBezTo>
                  <a:cubicBezTo>
                    <a:pt x="90" y="13"/>
                    <a:pt x="81" y="26"/>
                    <a:pt x="73" y="39"/>
                  </a:cubicBezTo>
                  <a:cubicBezTo>
                    <a:pt x="66" y="52"/>
                    <a:pt x="59" y="65"/>
                    <a:pt x="50" y="77"/>
                  </a:cubicBezTo>
                  <a:cubicBezTo>
                    <a:pt x="42" y="90"/>
                    <a:pt x="33" y="102"/>
                    <a:pt x="25" y="115"/>
                  </a:cubicBezTo>
                  <a:cubicBezTo>
                    <a:pt x="16" y="129"/>
                    <a:pt x="8" y="143"/>
                    <a:pt x="0" y="156"/>
                  </a:cubicBezTo>
                  <a:cubicBezTo>
                    <a:pt x="0" y="157"/>
                    <a:pt x="0" y="157"/>
                    <a:pt x="0" y="157"/>
                  </a:cubicBezTo>
                  <a:cubicBezTo>
                    <a:pt x="0" y="157"/>
                    <a:pt x="0" y="157"/>
                    <a:pt x="0" y="158"/>
                  </a:cubicBezTo>
                  <a:cubicBezTo>
                    <a:pt x="10" y="163"/>
                    <a:pt x="20" y="169"/>
                    <a:pt x="30" y="175"/>
                  </a:cubicBezTo>
                  <a:cubicBezTo>
                    <a:pt x="30" y="175"/>
                    <a:pt x="31" y="175"/>
                    <a:pt x="31" y="175"/>
                  </a:cubicBezTo>
                  <a:cubicBezTo>
                    <a:pt x="31" y="175"/>
                    <a:pt x="32" y="175"/>
                    <a:pt x="32" y="175"/>
                  </a:cubicBezTo>
                  <a:cubicBezTo>
                    <a:pt x="32" y="175"/>
                    <a:pt x="32" y="175"/>
                    <a:pt x="32" y="175"/>
                  </a:cubicBezTo>
                  <a:cubicBezTo>
                    <a:pt x="32" y="175"/>
                    <a:pt x="32" y="175"/>
                    <a:pt x="33" y="174"/>
                  </a:cubicBezTo>
                  <a:cubicBezTo>
                    <a:pt x="38" y="163"/>
                    <a:pt x="46" y="152"/>
                    <a:pt x="53" y="142"/>
                  </a:cubicBezTo>
                  <a:cubicBezTo>
                    <a:pt x="60" y="130"/>
                    <a:pt x="67" y="119"/>
                    <a:pt x="75" y="107"/>
                  </a:cubicBezTo>
                  <a:cubicBezTo>
                    <a:pt x="87" y="88"/>
                    <a:pt x="100" y="68"/>
                    <a:pt x="112" y="48"/>
                  </a:cubicBezTo>
                  <a:cubicBezTo>
                    <a:pt x="116" y="42"/>
                    <a:pt x="120" y="36"/>
                    <a:pt x="123" y="30"/>
                  </a:cubicBezTo>
                  <a:cubicBezTo>
                    <a:pt x="125" y="27"/>
                    <a:pt x="127" y="24"/>
                    <a:pt x="128" y="21"/>
                  </a:cubicBezTo>
                  <a:cubicBezTo>
                    <a:pt x="128" y="21"/>
                    <a:pt x="129" y="20"/>
                    <a:pt x="128" y="19"/>
                  </a:cubicBezTo>
                  <a:cubicBezTo>
                    <a:pt x="118" y="13"/>
                    <a:pt x="110" y="6"/>
                    <a:pt x="101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99" y="0"/>
                    <a:pt x="99" y="0"/>
                    <a:pt x="99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38"/>
            <p:cNvSpPr>
              <a:spLocks/>
            </p:cNvSpPr>
            <p:nvPr/>
          </p:nvSpPr>
          <p:spPr bwMode="auto">
            <a:xfrm>
              <a:off x="5952794" y="3347964"/>
              <a:ext cx="60325" cy="38100"/>
            </a:xfrm>
            <a:custGeom>
              <a:avLst/>
              <a:gdLst>
                <a:gd name="T0" fmla="*/ 1 w 14"/>
                <a:gd name="T1" fmla="*/ 0 h 9"/>
                <a:gd name="T2" fmla="*/ 1 w 14"/>
                <a:gd name="T3" fmla="*/ 2 h 9"/>
                <a:gd name="T4" fmla="*/ 11 w 14"/>
                <a:gd name="T5" fmla="*/ 9 h 9"/>
                <a:gd name="T6" fmla="*/ 12 w 14"/>
                <a:gd name="T7" fmla="*/ 9 h 9"/>
                <a:gd name="T8" fmla="*/ 12 w 14"/>
                <a:gd name="T9" fmla="*/ 7 h 9"/>
                <a:gd name="T10" fmla="*/ 2 w 14"/>
                <a:gd name="T11" fmla="*/ 0 h 9"/>
                <a:gd name="T12" fmla="*/ 1 w 14"/>
                <a:gd name="T13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9">
                  <a:moveTo>
                    <a:pt x="1" y="0"/>
                  </a:moveTo>
                  <a:cubicBezTo>
                    <a:pt x="0" y="0"/>
                    <a:pt x="0" y="1"/>
                    <a:pt x="1" y="2"/>
                  </a:cubicBezTo>
                  <a:cubicBezTo>
                    <a:pt x="4" y="4"/>
                    <a:pt x="8" y="7"/>
                    <a:pt x="11" y="9"/>
                  </a:cubicBezTo>
                  <a:cubicBezTo>
                    <a:pt x="11" y="9"/>
                    <a:pt x="12" y="9"/>
                    <a:pt x="12" y="9"/>
                  </a:cubicBezTo>
                  <a:cubicBezTo>
                    <a:pt x="13" y="9"/>
                    <a:pt x="14" y="8"/>
                    <a:pt x="12" y="7"/>
                  </a:cubicBezTo>
                  <a:cubicBezTo>
                    <a:pt x="9" y="5"/>
                    <a:pt x="6" y="2"/>
                    <a:pt x="2" y="0"/>
                  </a:cubicBezTo>
                  <a:cubicBezTo>
                    <a:pt x="2" y="0"/>
                    <a:pt x="2" y="0"/>
                    <a:pt x="1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39"/>
            <p:cNvSpPr>
              <a:spLocks noEditPoints="1"/>
            </p:cNvSpPr>
            <p:nvPr/>
          </p:nvSpPr>
          <p:spPr bwMode="auto">
            <a:xfrm>
              <a:off x="3112756" y="1781102"/>
              <a:ext cx="1085850" cy="728663"/>
            </a:xfrm>
            <a:custGeom>
              <a:avLst/>
              <a:gdLst>
                <a:gd name="T0" fmla="*/ 220 w 256"/>
                <a:gd name="T1" fmla="*/ 9 h 172"/>
                <a:gd name="T2" fmla="*/ 197 w 256"/>
                <a:gd name="T3" fmla="*/ 74 h 172"/>
                <a:gd name="T4" fmla="*/ 25 w 256"/>
                <a:gd name="T5" fmla="*/ 168 h 172"/>
                <a:gd name="T6" fmla="*/ 9 w 256"/>
                <a:gd name="T7" fmla="*/ 125 h 172"/>
                <a:gd name="T8" fmla="*/ 18 w 256"/>
                <a:gd name="T9" fmla="*/ 141 h 172"/>
                <a:gd name="T10" fmla="*/ 12 w 256"/>
                <a:gd name="T11" fmla="*/ 123 h 172"/>
                <a:gd name="T12" fmla="*/ 17 w 256"/>
                <a:gd name="T13" fmla="*/ 121 h 172"/>
                <a:gd name="T14" fmla="*/ 31 w 256"/>
                <a:gd name="T15" fmla="*/ 138 h 172"/>
                <a:gd name="T16" fmla="*/ 26 w 256"/>
                <a:gd name="T17" fmla="*/ 115 h 172"/>
                <a:gd name="T18" fmla="*/ 37 w 256"/>
                <a:gd name="T19" fmla="*/ 130 h 172"/>
                <a:gd name="T20" fmla="*/ 36 w 256"/>
                <a:gd name="T21" fmla="*/ 109 h 172"/>
                <a:gd name="T22" fmla="*/ 50 w 256"/>
                <a:gd name="T23" fmla="*/ 128 h 172"/>
                <a:gd name="T24" fmla="*/ 51 w 256"/>
                <a:gd name="T25" fmla="*/ 102 h 172"/>
                <a:gd name="T26" fmla="*/ 65 w 256"/>
                <a:gd name="T27" fmla="*/ 120 h 172"/>
                <a:gd name="T28" fmla="*/ 61 w 256"/>
                <a:gd name="T29" fmla="*/ 95 h 172"/>
                <a:gd name="T30" fmla="*/ 71 w 256"/>
                <a:gd name="T31" fmla="*/ 112 h 172"/>
                <a:gd name="T32" fmla="*/ 64 w 256"/>
                <a:gd name="T33" fmla="*/ 94 h 172"/>
                <a:gd name="T34" fmla="*/ 81 w 256"/>
                <a:gd name="T35" fmla="*/ 113 h 172"/>
                <a:gd name="T36" fmla="*/ 71 w 256"/>
                <a:gd name="T37" fmla="*/ 90 h 172"/>
                <a:gd name="T38" fmla="*/ 89 w 256"/>
                <a:gd name="T39" fmla="*/ 104 h 172"/>
                <a:gd name="T40" fmla="*/ 82 w 256"/>
                <a:gd name="T41" fmla="*/ 83 h 172"/>
                <a:gd name="T42" fmla="*/ 92 w 256"/>
                <a:gd name="T43" fmla="*/ 92 h 172"/>
                <a:gd name="T44" fmla="*/ 102 w 256"/>
                <a:gd name="T45" fmla="*/ 102 h 172"/>
                <a:gd name="T46" fmla="*/ 88 w 256"/>
                <a:gd name="T47" fmla="*/ 80 h 172"/>
                <a:gd name="T48" fmla="*/ 105 w 256"/>
                <a:gd name="T49" fmla="*/ 94 h 172"/>
                <a:gd name="T50" fmla="*/ 104 w 256"/>
                <a:gd name="T51" fmla="*/ 72 h 172"/>
                <a:gd name="T52" fmla="*/ 116 w 256"/>
                <a:gd name="T53" fmla="*/ 93 h 172"/>
                <a:gd name="T54" fmla="*/ 107 w 256"/>
                <a:gd name="T55" fmla="*/ 70 h 172"/>
                <a:gd name="T56" fmla="*/ 125 w 256"/>
                <a:gd name="T57" fmla="*/ 83 h 172"/>
                <a:gd name="T58" fmla="*/ 121 w 256"/>
                <a:gd name="T59" fmla="*/ 64 h 172"/>
                <a:gd name="T60" fmla="*/ 126 w 256"/>
                <a:gd name="T61" fmla="*/ 60 h 172"/>
                <a:gd name="T62" fmla="*/ 140 w 256"/>
                <a:gd name="T63" fmla="*/ 81 h 172"/>
                <a:gd name="T64" fmla="*/ 134 w 256"/>
                <a:gd name="T65" fmla="*/ 55 h 172"/>
                <a:gd name="T66" fmla="*/ 145 w 256"/>
                <a:gd name="T67" fmla="*/ 74 h 172"/>
                <a:gd name="T68" fmla="*/ 137 w 256"/>
                <a:gd name="T69" fmla="*/ 54 h 172"/>
                <a:gd name="T70" fmla="*/ 154 w 256"/>
                <a:gd name="T71" fmla="*/ 70 h 172"/>
                <a:gd name="T72" fmla="*/ 148 w 256"/>
                <a:gd name="T73" fmla="*/ 48 h 172"/>
                <a:gd name="T74" fmla="*/ 153 w 256"/>
                <a:gd name="T75" fmla="*/ 46 h 172"/>
                <a:gd name="T76" fmla="*/ 165 w 256"/>
                <a:gd name="T77" fmla="*/ 62 h 172"/>
                <a:gd name="T78" fmla="*/ 164 w 256"/>
                <a:gd name="T79" fmla="*/ 39 h 172"/>
                <a:gd name="T80" fmla="*/ 174 w 256"/>
                <a:gd name="T81" fmla="*/ 59 h 172"/>
                <a:gd name="T82" fmla="*/ 166 w 256"/>
                <a:gd name="T83" fmla="*/ 38 h 172"/>
                <a:gd name="T84" fmla="*/ 185 w 256"/>
                <a:gd name="T85" fmla="*/ 57 h 172"/>
                <a:gd name="T86" fmla="*/ 177 w 256"/>
                <a:gd name="T87" fmla="*/ 32 h 172"/>
                <a:gd name="T88" fmla="*/ 196 w 256"/>
                <a:gd name="T89" fmla="*/ 47 h 172"/>
                <a:gd name="T90" fmla="*/ 196 w 256"/>
                <a:gd name="T91" fmla="*/ 22 h 172"/>
                <a:gd name="T92" fmla="*/ 207 w 256"/>
                <a:gd name="T93" fmla="*/ 41 h 172"/>
                <a:gd name="T94" fmla="*/ 206 w 256"/>
                <a:gd name="T95" fmla="*/ 16 h 172"/>
                <a:gd name="T96" fmla="*/ 219 w 256"/>
                <a:gd name="T97" fmla="*/ 31 h 172"/>
                <a:gd name="T98" fmla="*/ 229 w 256"/>
                <a:gd name="T99" fmla="*/ 28 h 172"/>
                <a:gd name="T100" fmla="*/ 227 w 256"/>
                <a:gd name="T101" fmla="*/ 0 h 172"/>
                <a:gd name="T102" fmla="*/ 40 w 256"/>
                <a:gd name="T103" fmla="*/ 103 h 172"/>
                <a:gd name="T104" fmla="*/ 1 w 256"/>
                <a:gd name="T105" fmla="*/ 128 h 172"/>
                <a:gd name="T106" fmla="*/ 25 w 256"/>
                <a:gd name="T107" fmla="*/ 172 h 172"/>
                <a:gd name="T108" fmla="*/ 138 w 256"/>
                <a:gd name="T109" fmla="*/ 108 h 172"/>
                <a:gd name="T110" fmla="*/ 256 w 256"/>
                <a:gd name="T111" fmla="*/ 45 h 172"/>
                <a:gd name="T112" fmla="*/ 229 w 256"/>
                <a:gd name="T113" fmla="*/ 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56" h="172">
                  <a:moveTo>
                    <a:pt x="230" y="29"/>
                  </a:moveTo>
                  <a:cubicBezTo>
                    <a:pt x="231" y="29"/>
                    <a:pt x="233" y="27"/>
                    <a:pt x="231" y="26"/>
                  </a:cubicBezTo>
                  <a:cubicBezTo>
                    <a:pt x="226" y="21"/>
                    <a:pt x="224" y="14"/>
                    <a:pt x="220" y="9"/>
                  </a:cubicBezTo>
                  <a:cubicBezTo>
                    <a:pt x="223" y="7"/>
                    <a:pt x="226" y="5"/>
                    <a:pt x="228" y="3"/>
                  </a:cubicBezTo>
                  <a:cubicBezTo>
                    <a:pt x="236" y="17"/>
                    <a:pt x="244" y="30"/>
                    <a:pt x="252" y="43"/>
                  </a:cubicBezTo>
                  <a:cubicBezTo>
                    <a:pt x="233" y="53"/>
                    <a:pt x="215" y="64"/>
                    <a:pt x="197" y="74"/>
                  </a:cubicBezTo>
                  <a:cubicBezTo>
                    <a:pt x="178" y="85"/>
                    <a:pt x="158" y="95"/>
                    <a:pt x="139" y="104"/>
                  </a:cubicBezTo>
                  <a:cubicBezTo>
                    <a:pt x="119" y="114"/>
                    <a:pt x="101" y="126"/>
                    <a:pt x="83" y="137"/>
                  </a:cubicBezTo>
                  <a:cubicBezTo>
                    <a:pt x="64" y="148"/>
                    <a:pt x="44" y="158"/>
                    <a:pt x="25" y="168"/>
                  </a:cubicBezTo>
                  <a:cubicBezTo>
                    <a:pt x="25" y="168"/>
                    <a:pt x="25" y="168"/>
                    <a:pt x="25" y="168"/>
                  </a:cubicBezTo>
                  <a:cubicBezTo>
                    <a:pt x="18" y="155"/>
                    <a:pt x="12" y="141"/>
                    <a:pt x="5" y="128"/>
                  </a:cubicBezTo>
                  <a:cubicBezTo>
                    <a:pt x="6" y="127"/>
                    <a:pt x="7" y="126"/>
                    <a:pt x="9" y="125"/>
                  </a:cubicBezTo>
                  <a:cubicBezTo>
                    <a:pt x="9" y="125"/>
                    <a:pt x="9" y="125"/>
                    <a:pt x="9" y="125"/>
                  </a:cubicBezTo>
                  <a:cubicBezTo>
                    <a:pt x="12" y="130"/>
                    <a:pt x="14" y="136"/>
                    <a:pt x="17" y="141"/>
                  </a:cubicBezTo>
                  <a:cubicBezTo>
                    <a:pt x="18" y="141"/>
                    <a:pt x="18" y="141"/>
                    <a:pt x="18" y="141"/>
                  </a:cubicBezTo>
                  <a:cubicBezTo>
                    <a:pt x="20" y="141"/>
                    <a:pt x="21" y="139"/>
                    <a:pt x="20" y="138"/>
                  </a:cubicBezTo>
                  <a:cubicBezTo>
                    <a:pt x="16" y="134"/>
                    <a:pt x="15" y="128"/>
                    <a:pt x="12" y="124"/>
                  </a:cubicBezTo>
                  <a:cubicBezTo>
                    <a:pt x="12" y="123"/>
                    <a:pt x="12" y="123"/>
                    <a:pt x="12" y="123"/>
                  </a:cubicBezTo>
                  <a:cubicBezTo>
                    <a:pt x="12" y="123"/>
                    <a:pt x="13" y="122"/>
                    <a:pt x="14" y="122"/>
                  </a:cubicBezTo>
                  <a:cubicBezTo>
                    <a:pt x="15" y="121"/>
                    <a:pt x="16" y="121"/>
                    <a:pt x="17" y="120"/>
                  </a:cubicBezTo>
                  <a:cubicBezTo>
                    <a:pt x="17" y="121"/>
                    <a:pt x="17" y="121"/>
                    <a:pt x="17" y="121"/>
                  </a:cubicBezTo>
                  <a:cubicBezTo>
                    <a:pt x="21" y="128"/>
                    <a:pt x="24" y="134"/>
                    <a:pt x="29" y="140"/>
                  </a:cubicBezTo>
                  <a:cubicBezTo>
                    <a:pt x="29" y="141"/>
                    <a:pt x="30" y="141"/>
                    <a:pt x="30" y="141"/>
                  </a:cubicBezTo>
                  <a:cubicBezTo>
                    <a:pt x="31" y="141"/>
                    <a:pt x="33" y="139"/>
                    <a:pt x="31" y="138"/>
                  </a:cubicBezTo>
                  <a:cubicBezTo>
                    <a:pt x="27" y="132"/>
                    <a:pt x="24" y="126"/>
                    <a:pt x="20" y="119"/>
                  </a:cubicBezTo>
                  <a:cubicBezTo>
                    <a:pt x="20" y="119"/>
                    <a:pt x="20" y="119"/>
                    <a:pt x="19" y="119"/>
                  </a:cubicBezTo>
                  <a:cubicBezTo>
                    <a:pt x="22" y="117"/>
                    <a:pt x="24" y="116"/>
                    <a:pt x="26" y="115"/>
                  </a:cubicBezTo>
                  <a:cubicBezTo>
                    <a:pt x="28" y="121"/>
                    <a:pt x="30" y="127"/>
                    <a:pt x="34" y="132"/>
                  </a:cubicBezTo>
                  <a:cubicBezTo>
                    <a:pt x="35" y="132"/>
                    <a:pt x="35" y="132"/>
                    <a:pt x="36" y="132"/>
                  </a:cubicBezTo>
                  <a:cubicBezTo>
                    <a:pt x="37" y="132"/>
                    <a:pt x="38" y="131"/>
                    <a:pt x="37" y="130"/>
                  </a:cubicBezTo>
                  <a:cubicBezTo>
                    <a:pt x="33" y="125"/>
                    <a:pt x="31" y="119"/>
                    <a:pt x="29" y="113"/>
                  </a:cubicBezTo>
                  <a:cubicBezTo>
                    <a:pt x="31" y="112"/>
                    <a:pt x="32" y="111"/>
                    <a:pt x="34" y="110"/>
                  </a:cubicBezTo>
                  <a:cubicBezTo>
                    <a:pt x="35" y="110"/>
                    <a:pt x="35" y="109"/>
                    <a:pt x="36" y="109"/>
                  </a:cubicBezTo>
                  <a:cubicBezTo>
                    <a:pt x="38" y="117"/>
                    <a:pt x="43" y="123"/>
                    <a:pt x="47" y="130"/>
                  </a:cubicBezTo>
                  <a:cubicBezTo>
                    <a:pt x="47" y="130"/>
                    <a:pt x="48" y="131"/>
                    <a:pt x="48" y="131"/>
                  </a:cubicBezTo>
                  <a:cubicBezTo>
                    <a:pt x="50" y="131"/>
                    <a:pt x="51" y="129"/>
                    <a:pt x="50" y="128"/>
                  </a:cubicBezTo>
                  <a:cubicBezTo>
                    <a:pt x="46" y="121"/>
                    <a:pt x="41" y="115"/>
                    <a:pt x="39" y="107"/>
                  </a:cubicBezTo>
                  <a:cubicBezTo>
                    <a:pt x="43" y="105"/>
                    <a:pt x="47" y="103"/>
                    <a:pt x="51" y="101"/>
                  </a:cubicBezTo>
                  <a:cubicBezTo>
                    <a:pt x="51" y="101"/>
                    <a:pt x="51" y="101"/>
                    <a:pt x="51" y="102"/>
                  </a:cubicBezTo>
                  <a:cubicBezTo>
                    <a:pt x="55" y="108"/>
                    <a:pt x="59" y="115"/>
                    <a:pt x="62" y="122"/>
                  </a:cubicBezTo>
                  <a:cubicBezTo>
                    <a:pt x="62" y="122"/>
                    <a:pt x="63" y="123"/>
                    <a:pt x="63" y="123"/>
                  </a:cubicBezTo>
                  <a:cubicBezTo>
                    <a:pt x="64" y="123"/>
                    <a:pt x="65" y="121"/>
                    <a:pt x="65" y="120"/>
                  </a:cubicBezTo>
                  <a:cubicBezTo>
                    <a:pt x="62" y="113"/>
                    <a:pt x="58" y="107"/>
                    <a:pt x="54" y="100"/>
                  </a:cubicBezTo>
                  <a:cubicBezTo>
                    <a:pt x="54" y="100"/>
                    <a:pt x="53" y="100"/>
                    <a:pt x="53" y="99"/>
                  </a:cubicBezTo>
                  <a:cubicBezTo>
                    <a:pt x="55" y="98"/>
                    <a:pt x="58" y="97"/>
                    <a:pt x="61" y="95"/>
                  </a:cubicBezTo>
                  <a:cubicBezTo>
                    <a:pt x="61" y="95"/>
                    <a:pt x="61" y="95"/>
                    <a:pt x="61" y="95"/>
                  </a:cubicBezTo>
                  <a:cubicBezTo>
                    <a:pt x="64" y="101"/>
                    <a:pt x="66" y="107"/>
                    <a:pt x="69" y="111"/>
                  </a:cubicBezTo>
                  <a:cubicBezTo>
                    <a:pt x="70" y="112"/>
                    <a:pt x="70" y="112"/>
                    <a:pt x="71" y="112"/>
                  </a:cubicBezTo>
                  <a:cubicBezTo>
                    <a:pt x="72" y="112"/>
                    <a:pt x="73" y="110"/>
                    <a:pt x="72" y="109"/>
                  </a:cubicBezTo>
                  <a:cubicBezTo>
                    <a:pt x="68" y="104"/>
                    <a:pt x="67" y="99"/>
                    <a:pt x="64" y="94"/>
                  </a:cubicBezTo>
                  <a:cubicBezTo>
                    <a:pt x="64" y="94"/>
                    <a:pt x="64" y="94"/>
                    <a:pt x="64" y="94"/>
                  </a:cubicBezTo>
                  <a:cubicBezTo>
                    <a:pt x="65" y="93"/>
                    <a:pt x="66" y="92"/>
                    <a:pt x="68" y="91"/>
                  </a:cubicBezTo>
                  <a:cubicBezTo>
                    <a:pt x="68" y="92"/>
                    <a:pt x="68" y="92"/>
                    <a:pt x="68" y="92"/>
                  </a:cubicBezTo>
                  <a:cubicBezTo>
                    <a:pt x="72" y="99"/>
                    <a:pt x="76" y="107"/>
                    <a:pt x="81" y="113"/>
                  </a:cubicBezTo>
                  <a:cubicBezTo>
                    <a:pt x="81" y="114"/>
                    <a:pt x="82" y="114"/>
                    <a:pt x="82" y="114"/>
                  </a:cubicBezTo>
                  <a:cubicBezTo>
                    <a:pt x="83" y="114"/>
                    <a:pt x="85" y="112"/>
                    <a:pt x="83" y="111"/>
                  </a:cubicBezTo>
                  <a:cubicBezTo>
                    <a:pt x="78" y="105"/>
                    <a:pt x="75" y="97"/>
                    <a:pt x="71" y="90"/>
                  </a:cubicBezTo>
                  <a:cubicBezTo>
                    <a:pt x="71" y="90"/>
                    <a:pt x="71" y="90"/>
                    <a:pt x="71" y="90"/>
                  </a:cubicBezTo>
                  <a:cubicBezTo>
                    <a:pt x="73" y="88"/>
                    <a:pt x="76" y="86"/>
                    <a:pt x="79" y="85"/>
                  </a:cubicBezTo>
                  <a:cubicBezTo>
                    <a:pt x="82" y="91"/>
                    <a:pt x="84" y="98"/>
                    <a:pt x="89" y="104"/>
                  </a:cubicBezTo>
                  <a:cubicBezTo>
                    <a:pt x="89" y="104"/>
                    <a:pt x="90" y="105"/>
                    <a:pt x="90" y="105"/>
                  </a:cubicBezTo>
                  <a:cubicBezTo>
                    <a:pt x="92" y="105"/>
                    <a:pt x="93" y="103"/>
                    <a:pt x="92" y="102"/>
                  </a:cubicBezTo>
                  <a:cubicBezTo>
                    <a:pt x="87" y="96"/>
                    <a:pt x="85" y="89"/>
                    <a:pt x="82" y="83"/>
                  </a:cubicBezTo>
                  <a:cubicBezTo>
                    <a:pt x="83" y="83"/>
                    <a:pt x="84" y="82"/>
                    <a:pt x="86" y="81"/>
                  </a:cubicBezTo>
                  <a:cubicBezTo>
                    <a:pt x="86" y="82"/>
                    <a:pt x="86" y="82"/>
                    <a:pt x="86" y="83"/>
                  </a:cubicBezTo>
                  <a:cubicBezTo>
                    <a:pt x="89" y="85"/>
                    <a:pt x="90" y="89"/>
                    <a:pt x="92" y="92"/>
                  </a:cubicBezTo>
                  <a:cubicBezTo>
                    <a:pt x="94" y="96"/>
                    <a:pt x="97" y="100"/>
                    <a:pt x="99" y="104"/>
                  </a:cubicBezTo>
                  <a:cubicBezTo>
                    <a:pt x="99" y="104"/>
                    <a:pt x="100" y="104"/>
                    <a:pt x="100" y="104"/>
                  </a:cubicBezTo>
                  <a:cubicBezTo>
                    <a:pt x="101" y="104"/>
                    <a:pt x="103" y="103"/>
                    <a:pt x="102" y="102"/>
                  </a:cubicBezTo>
                  <a:cubicBezTo>
                    <a:pt x="100" y="98"/>
                    <a:pt x="97" y="94"/>
                    <a:pt x="95" y="90"/>
                  </a:cubicBezTo>
                  <a:cubicBezTo>
                    <a:pt x="93" y="87"/>
                    <a:pt x="91" y="83"/>
                    <a:pt x="89" y="80"/>
                  </a:cubicBezTo>
                  <a:cubicBezTo>
                    <a:pt x="88" y="80"/>
                    <a:pt x="88" y="80"/>
                    <a:pt x="88" y="80"/>
                  </a:cubicBezTo>
                  <a:cubicBezTo>
                    <a:pt x="91" y="79"/>
                    <a:pt x="93" y="78"/>
                    <a:pt x="95" y="76"/>
                  </a:cubicBezTo>
                  <a:cubicBezTo>
                    <a:pt x="98" y="82"/>
                    <a:pt x="101" y="88"/>
                    <a:pt x="104" y="94"/>
                  </a:cubicBezTo>
                  <a:cubicBezTo>
                    <a:pt x="104" y="94"/>
                    <a:pt x="105" y="94"/>
                    <a:pt x="105" y="94"/>
                  </a:cubicBezTo>
                  <a:cubicBezTo>
                    <a:pt x="106" y="94"/>
                    <a:pt x="108" y="93"/>
                    <a:pt x="107" y="92"/>
                  </a:cubicBezTo>
                  <a:cubicBezTo>
                    <a:pt x="104" y="86"/>
                    <a:pt x="101" y="80"/>
                    <a:pt x="98" y="75"/>
                  </a:cubicBezTo>
                  <a:cubicBezTo>
                    <a:pt x="100" y="74"/>
                    <a:pt x="102" y="73"/>
                    <a:pt x="104" y="72"/>
                  </a:cubicBezTo>
                  <a:cubicBezTo>
                    <a:pt x="106" y="75"/>
                    <a:pt x="107" y="78"/>
                    <a:pt x="108" y="82"/>
                  </a:cubicBezTo>
                  <a:cubicBezTo>
                    <a:pt x="109" y="85"/>
                    <a:pt x="112" y="89"/>
                    <a:pt x="114" y="92"/>
                  </a:cubicBezTo>
                  <a:cubicBezTo>
                    <a:pt x="115" y="93"/>
                    <a:pt x="115" y="93"/>
                    <a:pt x="116" y="93"/>
                  </a:cubicBezTo>
                  <a:cubicBezTo>
                    <a:pt x="117" y="93"/>
                    <a:pt x="118" y="92"/>
                    <a:pt x="117" y="91"/>
                  </a:cubicBezTo>
                  <a:cubicBezTo>
                    <a:pt x="116" y="87"/>
                    <a:pt x="114" y="84"/>
                    <a:pt x="112" y="81"/>
                  </a:cubicBezTo>
                  <a:cubicBezTo>
                    <a:pt x="110" y="78"/>
                    <a:pt x="109" y="73"/>
                    <a:pt x="107" y="70"/>
                  </a:cubicBezTo>
                  <a:cubicBezTo>
                    <a:pt x="110" y="68"/>
                    <a:pt x="114" y="66"/>
                    <a:pt x="118" y="64"/>
                  </a:cubicBezTo>
                  <a:cubicBezTo>
                    <a:pt x="117" y="64"/>
                    <a:pt x="117" y="65"/>
                    <a:pt x="118" y="66"/>
                  </a:cubicBezTo>
                  <a:cubicBezTo>
                    <a:pt x="121" y="71"/>
                    <a:pt x="123" y="77"/>
                    <a:pt x="125" y="83"/>
                  </a:cubicBezTo>
                  <a:cubicBezTo>
                    <a:pt x="125" y="84"/>
                    <a:pt x="126" y="85"/>
                    <a:pt x="127" y="85"/>
                  </a:cubicBezTo>
                  <a:cubicBezTo>
                    <a:pt x="128" y="85"/>
                    <a:pt x="129" y="84"/>
                    <a:pt x="128" y="83"/>
                  </a:cubicBezTo>
                  <a:cubicBezTo>
                    <a:pt x="126" y="76"/>
                    <a:pt x="124" y="70"/>
                    <a:pt x="121" y="64"/>
                  </a:cubicBezTo>
                  <a:cubicBezTo>
                    <a:pt x="120" y="63"/>
                    <a:pt x="120" y="63"/>
                    <a:pt x="119" y="63"/>
                  </a:cubicBezTo>
                  <a:cubicBezTo>
                    <a:pt x="122" y="62"/>
                    <a:pt x="124" y="61"/>
                    <a:pt x="126" y="60"/>
                  </a:cubicBezTo>
                  <a:cubicBezTo>
                    <a:pt x="126" y="60"/>
                    <a:pt x="126" y="60"/>
                    <a:pt x="126" y="60"/>
                  </a:cubicBezTo>
                  <a:cubicBezTo>
                    <a:pt x="130" y="68"/>
                    <a:pt x="134" y="75"/>
                    <a:pt x="137" y="83"/>
                  </a:cubicBezTo>
                  <a:cubicBezTo>
                    <a:pt x="137" y="83"/>
                    <a:pt x="138" y="84"/>
                    <a:pt x="138" y="84"/>
                  </a:cubicBezTo>
                  <a:cubicBezTo>
                    <a:pt x="139" y="84"/>
                    <a:pt x="140" y="82"/>
                    <a:pt x="140" y="81"/>
                  </a:cubicBezTo>
                  <a:cubicBezTo>
                    <a:pt x="137" y="73"/>
                    <a:pt x="133" y="66"/>
                    <a:pt x="129" y="59"/>
                  </a:cubicBezTo>
                  <a:cubicBezTo>
                    <a:pt x="129" y="58"/>
                    <a:pt x="129" y="58"/>
                    <a:pt x="129" y="58"/>
                  </a:cubicBezTo>
                  <a:cubicBezTo>
                    <a:pt x="130" y="57"/>
                    <a:pt x="132" y="56"/>
                    <a:pt x="134" y="55"/>
                  </a:cubicBezTo>
                  <a:cubicBezTo>
                    <a:pt x="134" y="55"/>
                    <a:pt x="134" y="55"/>
                    <a:pt x="134" y="55"/>
                  </a:cubicBezTo>
                  <a:cubicBezTo>
                    <a:pt x="137" y="61"/>
                    <a:pt x="140" y="68"/>
                    <a:pt x="144" y="73"/>
                  </a:cubicBezTo>
                  <a:cubicBezTo>
                    <a:pt x="145" y="74"/>
                    <a:pt x="145" y="74"/>
                    <a:pt x="145" y="74"/>
                  </a:cubicBezTo>
                  <a:cubicBezTo>
                    <a:pt x="147" y="74"/>
                    <a:pt x="148" y="72"/>
                    <a:pt x="147" y="71"/>
                  </a:cubicBezTo>
                  <a:cubicBezTo>
                    <a:pt x="142" y="66"/>
                    <a:pt x="140" y="60"/>
                    <a:pt x="137" y="54"/>
                  </a:cubicBezTo>
                  <a:cubicBezTo>
                    <a:pt x="137" y="54"/>
                    <a:pt x="137" y="54"/>
                    <a:pt x="137" y="54"/>
                  </a:cubicBezTo>
                  <a:cubicBezTo>
                    <a:pt x="140" y="52"/>
                    <a:pt x="142" y="51"/>
                    <a:pt x="145" y="49"/>
                  </a:cubicBezTo>
                  <a:cubicBezTo>
                    <a:pt x="145" y="50"/>
                    <a:pt x="145" y="50"/>
                    <a:pt x="145" y="50"/>
                  </a:cubicBezTo>
                  <a:cubicBezTo>
                    <a:pt x="149" y="56"/>
                    <a:pt x="152" y="63"/>
                    <a:pt x="154" y="70"/>
                  </a:cubicBezTo>
                  <a:cubicBezTo>
                    <a:pt x="155" y="71"/>
                    <a:pt x="155" y="71"/>
                    <a:pt x="156" y="71"/>
                  </a:cubicBezTo>
                  <a:cubicBezTo>
                    <a:pt x="157" y="71"/>
                    <a:pt x="158" y="70"/>
                    <a:pt x="158" y="69"/>
                  </a:cubicBezTo>
                  <a:cubicBezTo>
                    <a:pt x="155" y="62"/>
                    <a:pt x="152" y="55"/>
                    <a:pt x="148" y="48"/>
                  </a:cubicBezTo>
                  <a:cubicBezTo>
                    <a:pt x="148" y="48"/>
                    <a:pt x="148" y="48"/>
                    <a:pt x="148" y="48"/>
                  </a:cubicBezTo>
                  <a:cubicBezTo>
                    <a:pt x="150" y="47"/>
                    <a:pt x="151" y="46"/>
                    <a:pt x="153" y="45"/>
                  </a:cubicBezTo>
                  <a:cubicBezTo>
                    <a:pt x="153" y="46"/>
                    <a:pt x="153" y="46"/>
                    <a:pt x="153" y="46"/>
                  </a:cubicBezTo>
                  <a:cubicBezTo>
                    <a:pt x="156" y="52"/>
                    <a:pt x="159" y="58"/>
                    <a:pt x="162" y="64"/>
                  </a:cubicBezTo>
                  <a:cubicBezTo>
                    <a:pt x="162" y="64"/>
                    <a:pt x="163" y="65"/>
                    <a:pt x="164" y="65"/>
                  </a:cubicBezTo>
                  <a:cubicBezTo>
                    <a:pt x="165" y="65"/>
                    <a:pt x="166" y="63"/>
                    <a:pt x="165" y="62"/>
                  </a:cubicBezTo>
                  <a:cubicBezTo>
                    <a:pt x="162" y="56"/>
                    <a:pt x="159" y="50"/>
                    <a:pt x="156" y="44"/>
                  </a:cubicBezTo>
                  <a:cubicBezTo>
                    <a:pt x="156" y="43"/>
                    <a:pt x="156" y="43"/>
                    <a:pt x="156" y="43"/>
                  </a:cubicBezTo>
                  <a:cubicBezTo>
                    <a:pt x="158" y="42"/>
                    <a:pt x="161" y="40"/>
                    <a:pt x="164" y="39"/>
                  </a:cubicBezTo>
                  <a:cubicBezTo>
                    <a:pt x="164" y="40"/>
                    <a:pt x="164" y="40"/>
                    <a:pt x="164" y="40"/>
                  </a:cubicBezTo>
                  <a:cubicBezTo>
                    <a:pt x="166" y="46"/>
                    <a:pt x="170" y="52"/>
                    <a:pt x="173" y="58"/>
                  </a:cubicBezTo>
                  <a:cubicBezTo>
                    <a:pt x="173" y="58"/>
                    <a:pt x="174" y="59"/>
                    <a:pt x="174" y="59"/>
                  </a:cubicBezTo>
                  <a:cubicBezTo>
                    <a:pt x="175" y="59"/>
                    <a:pt x="177" y="57"/>
                    <a:pt x="176" y="56"/>
                  </a:cubicBezTo>
                  <a:cubicBezTo>
                    <a:pt x="173" y="51"/>
                    <a:pt x="169" y="45"/>
                    <a:pt x="167" y="39"/>
                  </a:cubicBezTo>
                  <a:cubicBezTo>
                    <a:pt x="167" y="38"/>
                    <a:pt x="166" y="38"/>
                    <a:pt x="166" y="38"/>
                  </a:cubicBezTo>
                  <a:cubicBezTo>
                    <a:pt x="168" y="37"/>
                    <a:pt x="169" y="36"/>
                    <a:pt x="171" y="35"/>
                  </a:cubicBezTo>
                  <a:cubicBezTo>
                    <a:pt x="172" y="35"/>
                    <a:pt x="173" y="34"/>
                    <a:pt x="174" y="34"/>
                  </a:cubicBezTo>
                  <a:cubicBezTo>
                    <a:pt x="177" y="41"/>
                    <a:pt x="180" y="49"/>
                    <a:pt x="185" y="57"/>
                  </a:cubicBezTo>
                  <a:cubicBezTo>
                    <a:pt x="185" y="57"/>
                    <a:pt x="186" y="57"/>
                    <a:pt x="186" y="57"/>
                  </a:cubicBezTo>
                  <a:cubicBezTo>
                    <a:pt x="187" y="57"/>
                    <a:pt x="189" y="56"/>
                    <a:pt x="188" y="55"/>
                  </a:cubicBezTo>
                  <a:cubicBezTo>
                    <a:pt x="183" y="48"/>
                    <a:pt x="181" y="40"/>
                    <a:pt x="177" y="32"/>
                  </a:cubicBezTo>
                  <a:cubicBezTo>
                    <a:pt x="179" y="31"/>
                    <a:pt x="182" y="29"/>
                    <a:pt x="184" y="28"/>
                  </a:cubicBezTo>
                  <a:cubicBezTo>
                    <a:pt x="187" y="34"/>
                    <a:pt x="189" y="42"/>
                    <a:pt x="194" y="47"/>
                  </a:cubicBezTo>
                  <a:cubicBezTo>
                    <a:pt x="195" y="47"/>
                    <a:pt x="195" y="47"/>
                    <a:pt x="196" y="47"/>
                  </a:cubicBezTo>
                  <a:cubicBezTo>
                    <a:pt x="197" y="47"/>
                    <a:pt x="198" y="45"/>
                    <a:pt x="197" y="44"/>
                  </a:cubicBezTo>
                  <a:cubicBezTo>
                    <a:pt x="192" y="40"/>
                    <a:pt x="190" y="32"/>
                    <a:pt x="187" y="26"/>
                  </a:cubicBezTo>
                  <a:cubicBezTo>
                    <a:pt x="190" y="25"/>
                    <a:pt x="193" y="23"/>
                    <a:pt x="196" y="22"/>
                  </a:cubicBezTo>
                  <a:cubicBezTo>
                    <a:pt x="196" y="22"/>
                    <a:pt x="196" y="22"/>
                    <a:pt x="196" y="22"/>
                  </a:cubicBezTo>
                  <a:cubicBezTo>
                    <a:pt x="200" y="27"/>
                    <a:pt x="203" y="34"/>
                    <a:pt x="205" y="40"/>
                  </a:cubicBezTo>
                  <a:cubicBezTo>
                    <a:pt x="206" y="41"/>
                    <a:pt x="207" y="41"/>
                    <a:pt x="207" y="41"/>
                  </a:cubicBezTo>
                  <a:cubicBezTo>
                    <a:pt x="208" y="41"/>
                    <a:pt x="209" y="41"/>
                    <a:pt x="209" y="39"/>
                  </a:cubicBezTo>
                  <a:cubicBezTo>
                    <a:pt x="207" y="32"/>
                    <a:pt x="203" y="26"/>
                    <a:pt x="199" y="20"/>
                  </a:cubicBezTo>
                  <a:cubicBezTo>
                    <a:pt x="201" y="19"/>
                    <a:pt x="204" y="17"/>
                    <a:pt x="206" y="16"/>
                  </a:cubicBezTo>
                  <a:cubicBezTo>
                    <a:pt x="209" y="22"/>
                    <a:pt x="213" y="27"/>
                    <a:pt x="216" y="33"/>
                  </a:cubicBezTo>
                  <a:cubicBezTo>
                    <a:pt x="216" y="34"/>
                    <a:pt x="217" y="34"/>
                    <a:pt x="217" y="34"/>
                  </a:cubicBezTo>
                  <a:cubicBezTo>
                    <a:pt x="219" y="34"/>
                    <a:pt x="220" y="33"/>
                    <a:pt x="219" y="31"/>
                  </a:cubicBezTo>
                  <a:cubicBezTo>
                    <a:pt x="216" y="26"/>
                    <a:pt x="212" y="20"/>
                    <a:pt x="209" y="14"/>
                  </a:cubicBezTo>
                  <a:cubicBezTo>
                    <a:pt x="212" y="13"/>
                    <a:pt x="214" y="12"/>
                    <a:pt x="217" y="10"/>
                  </a:cubicBezTo>
                  <a:cubicBezTo>
                    <a:pt x="221" y="16"/>
                    <a:pt x="224" y="23"/>
                    <a:pt x="229" y="28"/>
                  </a:cubicBezTo>
                  <a:cubicBezTo>
                    <a:pt x="229" y="29"/>
                    <a:pt x="230" y="29"/>
                    <a:pt x="230" y="29"/>
                  </a:cubicBezTo>
                  <a:moveTo>
                    <a:pt x="228" y="0"/>
                  </a:moveTo>
                  <a:cubicBezTo>
                    <a:pt x="228" y="0"/>
                    <a:pt x="227" y="0"/>
                    <a:pt x="227" y="0"/>
                  </a:cubicBezTo>
                  <a:cubicBezTo>
                    <a:pt x="212" y="10"/>
                    <a:pt x="195" y="18"/>
                    <a:pt x="180" y="27"/>
                  </a:cubicBezTo>
                  <a:cubicBezTo>
                    <a:pt x="163" y="36"/>
                    <a:pt x="146" y="45"/>
                    <a:pt x="129" y="54"/>
                  </a:cubicBezTo>
                  <a:cubicBezTo>
                    <a:pt x="99" y="70"/>
                    <a:pt x="69" y="86"/>
                    <a:pt x="40" y="103"/>
                  </a:cubicBezTo>
                  <a:cubicBezTo>
                    <a:pt x="31" y="107"/>
                    <a:pt x="23" y="112"/>
                    <a:pt x="14" y="118"/>
                  </a:cubicBezTo>
                  <a:cubicBezTo>
                    <a:pt x="10" y="120"/>
                    <a:pt x="6" y="122"/>
                    <a:pt x="3" y="125"/>
                  </a:cubicBezTo>
                  <a:cubicBezTo>
                    <a:pt x="1" y="125"/>
                    <a:pt x="0" y="126"/>
                    <a:pt x="1" y="128"/>
                  </a:cubicBezTo>
                  <a:cubicBezTo>
                    <a:pt x="8" y="142"/>
                    <a:pt x="15" y="156"/>
                    <a:pt x="22" y="170"/>
                  </a:cubicBezTo>
                  <a:cubicBezTo>
                    <a:pt x="22" y="170"/>
                    <a:pt x="23" y="171"/>
                    <a:pt x="23" y="171"/>
                  </a:cubicBezTo>
                  <a:cubicBezTo>
                    <a:pt x="23" y="171"/>
                    <a:pt x="24" y="172"/>
                    <a:pt x="25" y="172"/>
                  </a:cubicBezTo>
                  <a:cubicBezTo>
                    <a:pt x="25" y="172"/>
                    <a:pt x="25" y="172"/>
                    <a:pt x="26" y="172"/>
                  </a:cubicBezTo>
                  <a:cubicBezTo>
                    <a:pt x="45" y="161"/>
                    <a:pt x="64" y="152"/>
                    <a:pt x="82" y="141"/>
                  </a:cubicBezTo>
                  <a:cubicBezTo>
                    <a:pt x="101" y="130"/>
                    <a:pt x="119" y="118"/>
                    <a:pt x="138" y="108"/>
                  </a:cubicBezTo>
                  <a:cubicBezTo>
                    <a:pt x="158" y="99"/>
                    <a:pt x="177" y="89"/>
                    <a:pt x="196" y="79"/>
                  </a:cubicBezTo>
                  <a:cubicBezTo>
                    <a:pt x="216" y="68"/>
                    <a:pt x="235" y="56"/>
                    <a:pt x="255" y="45"/>
                  </a:cubicBezTo>
                  <a:cubicBezTo>
                    <a:pt x="256" y="45"/>
                    <a:pt x="256" y="45"/>
                    <a:pt x="256" y="45"/>
                  </a:cubicBezTo>
                  <a:cubicBezTo>
                    <a:pt x="256" y="44"/>
                    <a:pt x="256" y="44"/>
                    <a:pt x="256" y="43"/>
                  </a:cubicBezTo>
                  <a:cubicBezTo>
                    <a:pt x="247" y="29"/>
                    <a:pt x="239" y="15"/>
                    <a:pt x="231" y="0"/>
                  </a:cubicBezTo>
                  <a:cubicBezTo>
                    <a:pt x="230" y="0"/>
                    <a:pt x="230" y="0"/>
                    <a:pt x="229" y="0"/>
                  </a:cubicBezTo>
                  <a:cubicBezTo>
                    <a:pt x="229" y="0"/>
                    <a:pt x="229" y="0"/>
                    <a:pt x="229" y="0"/>
                  </a:cubicBezTo>
                  <a:cubicBezTo>
                    <a:pt x="228" y="0"/>
                    <a:pt x="228" y="0"/>
                    <a:pt x="228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40"/>
            <p:cNvSpPr>
              <a:spLocks/>
            </p:cNvSpPr>
            <p:nvPr/>
          </p:nvSpPr>
          <p:spPr bwMode="auto">
            <a:xfrm>
              <a:off x="3538206" y="2389114"/>
              <a:ext cx="50800" cy="85725"/>
            </a:xfrm>
            <a:custGeom>
              <a:avLst/>
              <a:gdLst>
                <a:gd name="T0" fmla="*/ 2 w 12"/>
                <a:gd name="T1" fmla="*/ 0 h 20"/>
                <a:gd name="T2" fmla="*/ 1 w 12"/>
                <a:gd name="T3" fmla="*/ 3 h 20"/>
                <a:gd name="T4" fmla="*/ 9 w 12"/>
                <a:gd name="T5" fmla="*/ 19 h 20"/>
                <a:gd name="T6" fmla="*/ 10 w 12"/>
                <a:gd name="T7" fmla="*/ 20 h 20"/>
                <a:gd name="T8" fmla="*/ 12 w 12"/>
                <a:gd name="T9" fmla="*/ 17 h 20"/>
                <a:gd name="T10" fmla="*/ 4 w 12"/>
                <a:gd name="T11" fmla="*/ 1 h 20"/>
                <a:gd name="T12" fmla="*/ 2 w 12"/>
                <a:gd name="T13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20">
                  <a:moveTo>
                    <a:pt x="2" y="0"/>
                  </a:moveTo>
                  <a:cubicBezTo>
                    <a:pt x="1" y="0"/>
                    <a:pt x="0" y="2"/>
                    <a:pt x="1" y="3"/>
                  </a:cubicBezTo>
                  <a:cubicBezTo>
                    <a:pt x="3" y="8"/>
                    <a:pt x="6" y="14"/>
                    <a:pt x="9" y="19"/>
                  </a:cubicBezTo>
                  <a:cubicBezTo>
                    <a:pt x="9" y="20"/>
                    <a:pt x="10" y="20"/>
                    <a:pt x="10" y="20"/>
                  </a:cubicBezTo>
                  <a:cubicBezTo>
                    <a:pt x="11" y="20"/>
                    <a:pt x="12" y="19"/>
                    <a:pt x="12" y="17"/>
                  </a:cubicBezTo>
                  <a:cubicBezTo>
                    <a:pt x="9" y="12"/>
                    <a:pt x="6" y="7"/>
                    <a:pt x="4" y="1"/>
                  </a:cubicBezTo>
                  <a:cubicBezTo>
                    <a:pt x="3" y="1"/>
                    <a:pt x="3" y="0"/>
                    <a:pt x="2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42"/>
            <p:cNvSpPr>
              <a:spLocks noEditPoints="1"/>
            </p:cNvSpPr>
            <p:nvPr/>
          </p:nvSpPr>
          <p:spPr bwMode="auto">
            <a:xfrm>
              <a:off x="5821420" y="4269803"/>
              <a:ext cx="660400" cy="309563"/>
            </a:xfrm>
            <a:custGeom>
              <a:avLst/>
              <a:gdLst>
                <a:gd name="T0" fmla="*/ 6 w 156"/>
                <a:gd name="T1" fmla="*/ 66 h 73"/>
                <a:gd name="T2" fmla="*/ 18 w 156"/>
                <a:gd name="T3" fmla="*/ 67 h 73"/>
                <a:gd name="T4" fmla="*/ 25 w 156"/>
                <a:gd name="T5" fmla="*/ 62 h 73"/>
                <a:gd name="T6" fmla="*/ 7 w 156"/>
                <a:gd name="T7" fmla="*/ 63 h 73"/>
                <a:gd name="T8" fmla="*/ 10 w 156"/>
                <a:gd name="T9" fmla="*/ 61 h 73"/>
                <a:gd name="T10" fmla="*/ 10 w 156"/>
                <a:gd name="T11" fmla="*/ 59 h 73"/>
                <a:gd name="T12" fmla="*/ 16 w 156"/>
                <a:gd name="T13" fmla="*/ 61 h 73"/>
                <a:gd name="T14" fmla="*/ 29 w 156"/>
                <a:gd name="T15" fmla="*/ 57 h 73"/>
                <a:gd name="T16" fmla="*/ 66 w 156"/>
                <a:gd name="T17" fmla="*/ 55 h 73"/>
                <a:gd name="T18" fmla="*/ 92 w 156"/>
                <a:gd name="T19" fmla="*/ 31 h 73"/>
                <a:gd name="T20" fmla="*/ 89 w 156"/>
                <a:gd name="T21" fmla="*/ 33 h 73"/>
                <a:gd name="T22" fmla="*/ 83 w 156"/>
                <a:gd name="T23" fmla="*/ 36 h 73"/>
                <a:gd name="T24" fmla="*/ 86 w 156"/>
                <a:gd name="T25" fmla="*/ 42 h 73"/>
                <a:gd name="T26" fmla="*/ 83 w 156"/>
                <a:gd name="T27" fmla="*/ 45 h 73"/>
                <a:gd name="T28" fmla="*/ 65 w 156"/>
                <a:gd name="T29" fmla="*/ 42 h 73"/>
                <a:gd name="T30" fmla="*/ 58 w 156"/>
                <a:gd name="T31" fmla="*/ 42 h 73"/>
                <a:gd name="T32" fmla="*/ 47 w 156"/>
                <a:gd name="T33" fmla="*/ 43 h 73"/>
                <a:gd name="T34" fmla="*/ 40 w 156"/>
                <a:gd name="T35" fmla="*/ 45 h 73"/>
                <a:gd name="T36" fmla="*/ 33 w 156"/>
                <a:gd name="T37" fmla="*/ 51 h 73"/>
                <a:gd name="T38" fmla="*/ 25 w 156"/>
                <a:gd name="T39" fmla="*/ 54 h 73"/>
                <a:gd name="T40" fmla="*/ 17 w 156"/>
                <a:gd name="T41" fmla="*/ 58 h 73"/>
                <a:gd name="T42" fmla="*/ 9 w 156"/>
                <a:gd name="T43" fmla="*/ 59 h 73"/>
                <a:gd name="T44" fmla="*/ 10 w 156"/>
                <a:gd name="T45" fmla="*/ 67 h 73"/>
                <a:gd name="T46" fmla="*/ 106 w 156"/>
                <a:gd name="T47" fmla="*/ 34 h 73"/>
                <a:gd name="T48" fmla="*/ 113 w 156"/>
                <a:gd name="T49" fmla="*/ 29 h 73"/>
                <a:gd name="T50" fmla="*/ 23 w 156"/>
                <a:gd name="T51" fmla="*/ 57 h 73"/>
                <a:gd name="T52" fmla="*/ 21 w 156"/>
                <a:gd name="T53" fmla="*/ 53 h 73"/>
                <a:gd name="T54" fmla="*/ 24 w 156"/>
                <a:gd name="T55" fmla="*/ 52 h 73"/>
                <a:gd name="T56" fmla="*/ 43 w 156"/>
                <a:gd name="T57" fmla="*/ 62 h 73"/>
                <a:gd name="T58" fmla="*/ 50 w 156"/>
                <a:gd name="T59" fmla="*/ 62 h 73"/>
                <a:gd name="T60" fmla="*/ 48 w 156"/>
                <a:gd name="T61" fmla="*/ 58 h 73"/>
                <a:gd name="T62" fmla="*/ 39 w 156"/>
                <a:gd name="T63" fmla="*/ 49 h 73"/>
                <a:gd name="T64" fmla="*/ 58 w 156"/>
                <a:gd name="T65" fmla="*/ 58 h 73"/>
                <a:gd name="T66" fmla="*/ 45 w 156"/>
                <a:gd name="T67" fmla="*/ 44 h 73"/>
                <a:gd name="T68" fmla="*/ 49 w 156"/>
                <a:gd name="T69" fmla="*/ 44 h 73"/>
                <a:gd name="T70" fmla="*/ 65 w 156"/>
                <a:gd name="T71" fmla="*/ 50 h 73"/>
                <a:gd name="T72" fmla="*/ 61 w 156"/>
                <a:gd name="T73" fmla="*/ 42 h 73"/>
                <a:gd name="T74" fmla="*/ 67 w 156"/>
                <a:gd name="T75" fmla="*/ 42 h 73"/>
                <a:gd name="T76" fmla="*/ 86 w 156"/>
                <a:gd name="T77" fmla="*/ 47 h 73"/>
                <a:gd name="T78" fmla="*/ 90 w 156"/>
                <a:gd name="T79" fmla="*/ 45 h 73"/>
                <a:gd name="T80" fmla="*/ 100 w 156"/>
                <a:gd name="T81" fmla="*/ 43 h 73"/>
                <a:gd name="T82" fmla="*/ 101 w 156"/>
                <a:gd name="T83" fmla="*/ 40 h 73"/>
                <a:gd name="T84" fmla="*/ 106 w 156"/>
                <a:gd name="T85" fmla="*/ 36 h 73"/>
                <a:gd name="T86" fmla="*/ 110 w 156"/>
                <a:gd name="T87" fmla="*/ 34 h 73"/>
                <a:gd name="T88" fmla="*/ 109 w 156"/>
                <a:gd name="T89" fmla="*/ 33 h 73"/>
                <a:gd name="T90" fmla="*/ 111 w 156"/>
                <a:gd name="T91" fmla="*/ 29 h 73"/>
                <a:gd name="T92" fmla="*/ 106 w 156"/>
                <a:gd name="T93" fmla="*/ 28 h 73"/>
                <a:gd name="T94" fmla="*/ 109 w 156"/>
                <a:gd name="T95" fmla="*/ 33 h 73"/>
                <a:gd name="T96" fmla="*/ 117 w 156"/>
                <a:gd name="T97" fmla="*/ 30 h 73"/>
                <a:gd name="T98" fmla="*/ 133 w 156"/>
                <a:gd name="T99" fmla="*/ 28 h 73"/>
                <a:gd name="T100" fmla="*/ 120 w 156"/>
                <a:gd name="T101" fmla="*/ 24 h 73"/>
                <a:gd name="T102" fmla="*/ 129 w 156"/>
                <a:gd name="T103" fmla="*/ 23 h 73"/>
                <a:gd name="T104" fmla="*/ 127 w 156"/>
                <a:gd name="T105" fmla="*/ 5 h 73"/>
                <a:gd name="T106" fmla="*/ 141 w 156"/>
                <a:gd name="T107" fmla="*/ 1 h 73"/>
                <a:gd name="T108" fmla="*/ 2 w 156"/>
                <a:gd name="T109" fmla="*/ 64 h 73"/>
                <a:gd name="T110" fmla="*/ 147 w 156"/>
                <a:gd name="T111" fmla="*/ 25 h 73"/>
                <a:gd name="T112" fmla="*/ 154 w 156"/>
                <a:gd name="T113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56" h="73">
                  <a:moveTo>
                    <a:pt x="12" y="69"/>
                  </a:moveTo>
                  <a:cubicBezTo>
                    <a:pt x="11" y="69"/>
                    <a:pt x="11" y="69"/>
                    <a:pt x="11" y="69"/>
                  </a:cubicBezTo>
                  <a:cubicBezTo>
                    <a:pt x="11" y="69"/>
                    <a:pt x="11" y="69"/>
                    <a:pt x="11" y="69"/>
                  </a:cubicBezTo>
                  <a:cubicBezTo>
                    <a:pt x="12" y="69"/>
                    <a:pt x="12" y="69"/>
                    <a:pt x="12" y="69"/>
                  </a:cubicBezTo>
                  <a:moveTo>
                    <a:pt x="10" y="68"/>
                  </a:moveTo>
                  <a:cubicBezTo>
                    <a:pt x="9" y="68"/>
                    <a:pt x="9" y="68"/>
                    <a:pt x="8" y="68"/>
                  </a:cubicBezTo>
                  <a:cubicBezTo>
                    <a:pt x="8" y="67"/>
                    <a:pt x="7" y="67"/>
                    <a:pt x="6" y="66"/>
                  </a:cubicBezTo>
                  <a:cubicBezTo>
                    <a:pt x="5" y="66"/>
                    <a:pt x="5" y="65"/>
                    <a:pt x="5" y="64"/>
                  </a:cubicBezTo>
                  <a:cubicBezTo>
                    <a:pt x="6" y="66"/>
                    <a:pt x="8" y="67"/>
                    <a:pt x="10" y="68"/>
                  </a:cubicBezTo>
                  <a:moveTo>
                    <a:pt x="18" y="67"/>
                  </a:moveTo>
                  <a:cubicBezTo>
                    <a:pt x="16" y="66"/>
                    <a:pt x="15" y="65"/>
                    <a:pt x="13" y="63"/>
                  </a:cubicBezTo>
                  <a:cubicBezTo>
                    <a:pt x="13" y="63"/>
                    <a:pt x="13" y="63"/>
                    <a:pt x="13" y="63"/>
                  </a:cubicBezTo>
                  <a:cubicBezTo>
                    <a:pt x="14" y="64"/>
                    <a:pt x="16" y="65"/>
                    <a:pt x="17" y="66"/>
                  </a:cubicBezTo>
                  <a:cubicBezTo>
                    <a:pt x="18" y="67"/>
                    <a:pt x="18" y="67"/>
                    <a:pt x="18" y="67"/>
                  </a:cubicBezTo>
                  <a:moveTo>
                    <a:pt x="30" y="69"/>
                  </a:moveTo>
                  <a:cubicBezTo>
                    <a:pt x="30" y="69"/>
                    <a:pt x="30" y="69"/>
                    <a:pt x="30" y="69"/>
                  </a:cubicBezTo>
                  <a:cubicBezTo>
                    <a:pt x="28" y="67"/>
                    <a:pt x="25" y="65"/>
                    <a:pt x="23" y="63"/>
                  </a:cubicBezTo>
                  <a:cubicBezTo>
                    <a:pt x="22" y="63"/>
                    <a:pt x="22" y="63"/>
                    <a:pt x="22" y="63"/>
                  </a:cubicBezTo>
                  <a:cubicBezTo>
                    <a:pt x="22" y="62"/>
                    <a:pt x="18" y="59"/>
                    <a:pt x="19" y="59"/>
                  </a:cubicBezTo>
                  <a:cubicBezTo>
                    <a:pt x="19" y="59"/>
                    <a:pt x="19" y="59"/>
                    <a:pt x="19" y="59"/>
                  </a:cubicBezTo>
                  <a:cubicBezTo>
                    <a:pt x="21" y="59"/>
                    <a:pt x="23" y="61"/>
                    <a:pt x="25" y="62"/>
                  </a:cubicBezTo>
                  <a:cubicBezTo>
                    <a:pt x="28" y="64"/>
                    <a:pt x="31" y="67"/>
                    <a:pt x="34" y="69"/>
                  </a:cubicBezTo>
                  <a:cubicBezTo>
                    <a:pt x="34" y="69"/>
                    <a:pt x="33" y="69"/>
                    <a:pt x="32" y="69"/>
                  </a:cubicBezTo>
                  <a:cubicBezTo>
                    <a:pt x="29" y="70"/>
                    <a:pt x="26" y="70"/>
                    <a:pt x="22" y="70"/>
                  </a:cubicBezTo>
                  <a:cubicBezTo>
                    <a:pt x="20" y="70"/>
                    <a:pt x="18" y="70"/>
                    <a:pt x="16" y="70"/>
                  </a:cubicBezTo>
                  <a:cubicBezTo>
                    <a:pt x="15" y="69"/>
                    <a:pt x="15" y="69"/>
                    <a:pt x="14" y="69"/>
                  </a:cubicBezTo>
                  <a:cubicBezTo>
                    <a:pt x="13" y="68"/>
                    <a:pt x="11" y="67"/>
                    <a:pt x="10" y="66"/>
                  </a:cubicBezTo>
                  <a:cubicBezTo>
                    <a:pt x="9" y="66"/>
                    <a:pt x="7" y="63"/>
                    <a:pt x="7" y="63"/>
                  </a:cubicBezTo>
                  <a:cubicBezTo>
                    <a:pt x="10" y="64"/>
                    <a:pt x="13" y="67"/>
                    <a:pt x="16" y="69"/>
                  </a:cubicBezTo>
                  <a:cubicBezTo>
                    <a:pt x="17" y="69"/>
                    <a:pt x="17" y="69"/>
                    <a:pt x="17" y="69"/>
                  </a:cubicBezTo>
                  <a:cubicBezTo>
                    <a:pt x="16" y="68"/>
                    <a:pt x="16" y="68"/>
                    <a:pt x="16" y="68"/>
                  </a:cubicBezTo>
                  <a:cubicBezTo>
                    <a:pt x="15" y="68"/>
                    <a:pt x="15" y="68"/>
                    <a:pt x="15" y="68"/>
                  </a:cubicBezTo>
                  <a:cubicBezTo>
                    <a:pt x="14" y="67"/>
                    <a:pt x="13" y="66"/>
                    <a:pt x="12" y="65"/>
                  </a:cubicBezTo>
                  <a:cubicBezTo>
                    <a:pt x="11" y="64"/>
                    <a:pt x="7" y="60"/>
                    <a:pt x="8" y="60"/>
                  </a:cubicBezTo>
                  <a:cubicBezTo>
                    <a:pt x="8" y="60"/>
                    <a:pt x="9" y="61"/>
                    <a:pt x="10" y="61"/>
                  </a:cubicBezTo>
                  <a:cubicBezTo>
                    <a:pt x="10" y="61"/>
                    <a:pt x="10" y="61"/>
                    <a:pt x="11" y="62"/>
                  </a:cubicBezTo>
                  <a:cubicBezTo>
                    <a:pt x="14" y="65"/>
                    <a:pt x="17" y="68"/>
                    <a:pt x="21" y="69"/>
                  </a:cubicBezTo>
                  <a:cubicBezTo>
                    <a:pt x="21" y="69"/>
                    <a:pt x="21" y="69"/>
                    <a:pt x="21" y="69"/>
                  </a:cubicBezTo>
                  <a:cubicBezTo>
                    <a:pt x="22" y="69"/>
                    <a:pt x="22" y="69"/>
                    <a:pt x="21" y="69"/>
                  </a:cubicBezTo>
                  <a:cubicBezTo>
                    <a:pt x="18" y="66"/>
                    <a:pt x="15" y="63"/>
                    <a:pt x="11" y="61"/>
                  </a:cubicBezTo>
                  <a:cubicBezTo>
                    <a:pt x="11" y="61"/>
                    <a:pt x="10" y="60"/>
                    <a:pt x="10" y="59"/>
                  </a:cubicBezTo>
                  <a:cubicBezTo>
                    <a:pt x="10" y="59"/>
                    <a:pt x="10" y="59"/>
                    <a:pt x="10" y="59"/>
                  </a:cubicBezTo>
                  <a:cubicBezTo>
                    <a:pt x="10" y="59"/>
                    <a:pt x="13" y="61"/>
                    <a:pt x="13" y="61"/>
                  </a:cubicBezTo>
                  <a:cubicBezTo>
                    <a:pt x="15" y="62"/>
                    <a:pt x="17" y="63"/>
                    <a:pt x="19" y="65"/>
                  </a:cubicBezTo>
                  <a:cubicBezTo>
                    <a:pt x="21" y="66"/>
                    <a:pt x="23" y="67"/>
                    <a:pt x="25" y="69"/>
                  </a:cubicBezTo>
                  <a:cubicBezTo>
                    <a:pt x="25" y="69"/>
                    <a:pt x="25" y="69"/>
                    <a:pt x="25" y="69"/>
                  </a:cubicBezTo>
                  <a:cubicBezTo>
                    <a:pt x="25" y="69"/>
                    <a:pt x="25" y="68"/>
                    <a:pt x="25" y="68"/>
                  </a:cubicBezTo>
                  <a:cubicBezTo>
                    <a:pt x="23" y="67"/>
                    <a:pt x="21" y="65"/>
                    <a:pt x="19" y="64"/>
                  </a:cubicBezTo>
                  <a:cubicBezTo>
                    <a:pt x="18" y="63"/>
                    <a:pt x="17" y="62"/>
                    <a:pt x="16" y="61"/>
                  </a:cubicBezTo>
                  <a:cubicBezTo>
                    <a:pt x="16" y="60"/>
                    <a:pt x="16" y="60"/>
                    <a:pt x="16" y="60"/>
                  </a:cubicBezTo>
                  <a:cubicBezTo>
                    <a:pt x="16" y="60"/>
                    <a:pt x="20" y="62"/>
                    <a:pt x="20" y="63"/>
                  </a:cubicBezTo>
                  <a:cubicBezTo>
                    <a:pt x="21" y="63"/>
                    <a:pt x="22" y="63"/>
                    <a:pt x="22" y="64"/>
                  </a:cubicBezTo>
                  <a:cubicBezTo>
                    <a:pt x="25" y="66"/>
                    <a:pt x="27" y="68"/>
                    <a:pt x="30" y="69"/>
                  </a:cubicBezTo>
                  <a:moveTo>
                    <a:pt x="38" y="63"/>
                  </a:moveTo>
                  <a:cubicBezTo>
                    <a:pt x="38" y="63"/>
                    <a:pt x="37" y="62"/>
                    <a:pt x="37" y="62"/>
                  </a:cubicBezTo>
                  <a:cubicBezTo>
                    <a:pt x="34" y="61"/>
                    <a:pt x="31" y="59"/>
                    <a:pt x="29" y="57"/>
                  </a:cubicBezTo>
                  <a:cubicBezTo>
                    <a:pt x="29" y="57"/>
                    <a:pt x="29" y="57"/>
                    <a:pt x="29" y="57"/>
                  </a:cubicBezTo>
                  <a:cubicBezTo>
                    <a:pt x="30" y="57"/>
                    <a:pt x="31" y="58"/>
                    <a:pt x="31" y="58"/>
                  </a:cubicBezTo>
                  <a:cubicBezTo>
                    <a:pt x="33" y="59"/>
                    <a:pt x="35" y="61"/>
                    <a:pt x="37" y="62"/>
                  </a:cubicBezTo>
                  <a:cubicBezTo>
                    <a:pt x="38" y="63"/>
                    <a:pt x="38" y="63"/>
                    <a:pt x="38" y="63"/>
                  </a:cubicBezTo>
                  <a:moveTo>
                    <a:pt x="66" y="55"/>
                  </a:moveTo>
                  <a:cubicBezTo>
                    <a:pt x="63" y="54"/>
                    <a:pt x="60" y="52"/>
                    <a:pt x="58" y="51"/>
                  </a:cubicBezTo>
                  <a:cubicBezTo>
                    <a:pt x="61" y="52"/>
                    <a:pt x="64" y="54"/>
                    <a:pt x="66" y="55"/>
                  </a:cubicBezTo>
                  <a:moveTo>
                    <a:pt x="4" y="64"/>
                  </a:moveTo>
                  <a:cubicBezTo>
                    <a:pt x="2" y="57"/>
                    <a:pt x="15" y="52"/>
                    <a:pt x="20" y="50"/>
                  </a:cubicBezTo>
                  <a:cubicBezTo>
                    <a:pt x="28" y="47"/>
                    <a:pt x="36" y="45"/>
                    <a:pt x="44" y="43"/>
                  </a:cubicBezTo>
                  <a:cubicBezTo>
                    <a:pt x="61" y="37"/>
                    <a:pt x="78" y="34"/>
                    <a:pt x="95" y="30"/>
                  </a:cubicBezTo>
                  <a:cubicBezTo>
                    <a:pt x="95" y="30"/>
                    <a:pt x="95" y="30"/>
                    <a:pt x="95" y="30"/>
                  </a:cubicBezTo>
                  <a:cubicBezTo>
                    <a:pt x="98" y="32"/>
                    <a:pt x="101" y="35"/>
                    <a:pt x="104" y="35"/>
                  </a:cubicBezTo>
                  <a:cubicBezTo>
                    <a:pt x="100" y="35"/>
                    <a:pt x="97" y="32"/>
                    <a:pt x="92" y="31"/>
                  </a:cubicBezTo>
                  <a:cubicBezTo>
                    <a:pt x="92" y="31"/>
                    <a:pt x="92" y="31"/>
                    <a:pt x="92" y="31"/>
                  </a:cubicBezTo>
                  <a:cubicBezTo>
                    <a:pt x="92" y="31"/>
                    <a:pt x="92" y="32"/>
                    <a:pt x="92" y="32"/>
                  </a:cubicBezTo>
                  <a:cubicBezTo>
                    <a:pt x="94" y="33"/>
                    <a:pt x="95" y="34"/>
                    <a:pt x="97" y="35"/>
                  </a:cubicBezTo>
                  <a:cubicBezTo>
                    <a:pt x="98" y="36"/>
                    <a:pt x="101" y="37"/>
                    <a:pt x="101" y="37"/>
                  </a:cubicBezTo>
                  <a:cubicBezTo>
                    <a:pt x="100" y="37"/>
                    <a:pt x="100" y="37"/>
                    <a:pt x="98" y="36"/>
                  </a:cubicBezTo>
                  <a:cubicBezTo>
                    <a:pt x="95" y="35"/>
                    <a:pt x="92" y="34"/>
                    <a:pt x="89" y="33"/>
                  </a:cubicBezTo>
                  <a:cubicBezTo>
                    <a:pt x="89" y="33"/>
                    <a:pt x="89" y="33"/>
                    <a:pt x="89" y="33"/>
                  </a:cubicBezTo>
                  <a:cubicBezTo>
                    <a:pt x="88" y="33"/>
                    <a:pt x="88" y="33"/>
                    <a:pt x="89" y="33"/>
                  </a:cubicBezTo>
                  <a:cubicBezTo>
                    <a:pt x="90" y="34"/>
                    <a:pt x="92" y="35"/>
                    <a:pt x="93" y="36"/>
                  </a:cubicBezTo>
                  <a:cubicBezTo>
                    <a:pt x="91" y="35"/>
                    <a:pt x="88" y="34"/>
                    <a:pt x="85" y="33"/>
                  </a:cubicBezTo>
                  <a:cubicBezTo>
                    <a:pt x="84" y="34"/>
                    <a:pt x="84" y="34"/>
                    <a:pt x="84" y="34"/>
                  </a:cubicBezTo>
                  <a:cubicBezTo>
                    <a:pt x="89" y="37"/>
                    <a:pt x="94" y="39"/>
                    <a:pt x="98" y="42"/>
                  </a:cubicBezTo>
                  <a:cubicBezTo>
                    <a:pt x="94" y="39"/>
                    <a:pt x="88" y="37"/>
                    <a:pt x="83" y="36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83" y="36"/>
                    <a:pt x="82" y="36"/>
                    <a:pt x="83" y="36"/>
                  </a:cubicBezTo>
                  <a:cubicBezTo>
                    <a:pt x="85" y="38"/>
                    <a:pt x="87" y="39"/>
                    <a:pt x="89" y="40"/>
                  </a:cubicBezTo>
                  <a:cubicBezTo>
                    <a:pt x="90" y="41"/>
                    <a:pt x="90" y="41"/>
                    <a:pt x="90" y="41"/>
                  </a:cubicBezTo>
                  <a:cubicBezTo>
                    <a:pt x="86" y="39"/>
                    <a:pt x="82" y="37"/>
                    <a:pt x="77" y="36"/>
                  </a:cubicBezTo>
                  <a:cubicBezTo>
                    <a:pt x="77" y="37"/>
                    <a:pt x="77" y="37"/>
                    <a:pt x="77" y="37"/>
                  </a:cubicBezTo>
                  <a:cubicBezTo>
                    <a:pt x="79" y="38"/>
                    <a:pt x="80" y="39"/>
                    <a:pt x="82" y="40"/>
                  </a:cubicBezTo>
                  <a:cubicBezTo>
                    <a:pt x="84" y="41"/>
                    <a:pt x="85" y="42"/>
                    <a:pt x="86" y="42"/>
                  </a:cubicBezTo>
                  <a:cubicBezTo>
                    <a:pt x="86" y="42"/>
                    <a:pt x="89" y="44"/>
                    <a:pt x="89" y="44"/>
                  </a:cubicBezTo>
                  <a:cubicBezTo>
                    <a:pt x="89" y="44"/>
                    <a:pt x="88" y="44"/>
                    <a:pt x="88" y="44"/>
                  </a:cubicBezTo>
                  <a:cubicBezTo>
                    <a:pt x="82" y="41"/>
                    <a:pt x="77" y="38"/>
                    <a:pt x="71" y="36"/>
                  </a:cubicBezTo>
                  <a:cubicBezTo>
                    <a:pt x="71" y="37"/>
                    <a:pt x="71" y="37"/>
                    <a:pt x="71" y="37"/>
                  </a:cubicBezTo>
                  <a:cubicBezTo>
                    <a:pt x="74" y="41"/>
                    <a:pt x="79" y="42"/>
                    <a:pt x="84" y="45"/>
                  </a:cubicBezTo>
                  <a:cubicBezTo>
                    <a:pt x="85" y="46"/>
                    <a:pt x="86" y="46"/>
                    <a:pt x="86" y="46"/>
                  </a:cubicBezTo>
                  <a:cubicBezTo>
                    <a:pt x="85" y="46"/>
                    <a:pt x="83" y="45"/>
                    <a:pt x="83" y="45"/>
                  </a:cubicBezTo>
                  <a:cubicBezTo>
                    <a:pt x="81" y="44"/>
                    <a:pt x="79" y="43"/>
                    <a:pt x="78" y="42"/>
                  </a:cubicBezTo>
                  <a:cubicBezTo>
                    <a:pt x="75" y="41"/>
                    <a:pt x="72" y="39"/>
                    <a:pt x="68" y="38"/>
                  </a:cubicBezTo>
                  <a:cubicBezTo>
                    <a:pt x="68" y="39"/>
                    <a:pt x="68" y="39"/>
                    <a:pt x="68" y="39"/>
                  </a:cubicBezTo>
                  <a:cubicBezTo>
                    <a:pt x="70" y="41"/>
                    <a:pt x="73" y="43"/>
                    <a:pt x="76" y="45"/>
                  </a:cubicBezTo>
                  <a:cubicBezTo>
                    <a:pt x="72" y="43"/>
                    <a:pt x="69" y="42"/>
                    <a:pt x="65" y="41"/>
                  </a:cubicBezTo>
                  <a:cubicBezTo>
                    <a:pt x="65" y="41"/>
                    <a:pt x="65" y="41"/>
                    <a:pt x="65" y="41"/>
                  </a:cubicBezTo>
                  <a:cubicBezTo>
                    <a:pt x="65" y="41"/>
                    <a:pt x="65" y="41"/>
                    <a:pt x="65" y="42"/>
                  </a:cubicBezTo>
                  <a:cubicBezTo>
                    <a:pt x="68" y="44"/>
                    <a:pt x="72" y="46"/>
                    <a:pt x="75" y="48"/>
                  </a:cubicBezTo>
                  <a:cubicBezTo>
                    <a:pt x="76" y="48"/>
                    <a:pt x="76" y="49"/>
                    <a:pt x="77" y="49"/>
                  </a:cubicBezTo>
                  <a:cubicBezTo>
                    <a:pt x="78" y="50"/>
                    <a:pt x="78" y="50"/>
                    <a:pt x="78" y="50"/>
                  </a:cubicBezTo>
                  <a:cubicBezTo>
                    <a:pt x="76" y="49"/>
                    <a:pt x="75" y="48"/>
                    <a:pt x="74" y="48"/>
                  </a:cubicBezTo>
                  <a:cubicBezTo>
                    <a:pt x="69" y="45"/>
                    <a:pt x="64" y="41"/>
                    <a:pt x="58" y="41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42"/>
                    <a:pt x="58" y="42"/>
                    <a:pt x="58" y="42"/>
                  </a:cubicBezTo>
                  <a:cubicBezTo>
                    <a:pt x="60" y="44"/>
                    <a:pt x="62" y="45"/>
                    <a:pt x="64" y="47"/>
                  </a:cubicBezTo>
                  <a:cubicBezTo>
                    <a:pt x="61" y="45"/>
                    <a:pt x="58" y="43"/>
                    <a:pt x="54" y="42"/>
                  </a:cubicBezTo>
                  <a:cubicBezTo>
                    <a:pt x="54" y="43"/>
                    <a:pt x="54" y="43"/>
                    <a:pt x="54" y="43"/>
                  </a:cubicBezTo>
                  <a:cubicBezTo>
                    <a:pt x="56" y="45"/>
                    <a:pt x="58" y="47"/>
                    <a:pt x="61" y="48"/>
                  </a:cubicBezTo>
                  <a:cubicBezTo>
                    <a:pt x="59" y="48"/>
                    <a:pt x="58" y="47"/>
                    <a:pt x="57" y="47"/>
                  </a:cubicBezTo>
                  <a:cubicBezTo>
                    <a:pt x="54" y="45"/>
                    <a:pt x="51" y="43"/>
                    <a:pt x="47" y="43"/>
                  </a:cubicBezTo>
                  <a:cubicBezTo>
                    <a:pt x="47" y="43"/>
                    <a:pt x="47" y="43"/>
                    <a:pt x="47" y="43"/>
                  </a:cubicBezTo>
                  <a:cubicBezTo>
                    <a:pt x="48" y="45"/>
                    <a:pt x="49" y="46"/>
                    <a:pt x="51" y="47"/>
                  </a:cubicBezTo>
                  <a:cubicBezTo>
                    <a:pt x="49" y="45"/>
                    <a:pt x="47" y="44"/>
                    <a:pt x="44" y="43"/>
                  </a:cubicBezTo>
                  <a:cubicBezTo>
                    <a:pt x="44" y="44"/>
                    <a:pt x="44" y="44"/>
                    <a:pt x="44" y="44"/>
                  </a:cubicBezTo>
                  <a:cubicBezTo>
                    <a:pt x="50" y="50"/>
                    <a:pt x="58" y="53"/>
                    <a:pt x="65" y="58"/>
                  </a:cubicBezTo>
                  <a:cubicBezTo>
                    <a:pt x="63" y="57"/>
                    <a:pt x="61" y="56"/>
                    <a:pt x="59" y="55"/>
                  </a:cubicBezTo>
                  <a:cubicBezTo>
                    <a:pt x="57" y="54"/>
                    <a:pt x="55" y="53"/>
                    <a:pt x="53" y="52"/>
                  </a:cubicBezTo>
                  <a:cubicBezTo>
                    <a:pt x="48" y="50"/>
                    <a:pt x="44" y="47"/>
                    <a:pt x="40" y="45"/>
                  </a:cubicBezTo>
                  <a:cubicBezTo>
                    <a:pt x="39" y="46"/>
                    <a:pt x="39" y="46"/>
                    <a:pt x="39" y="46"/>
                  </a:cubicBezTo>
                  <a:cubicBezTo>
                    <a:pt x="40" y="47"/>
                    <a:pt x="42" y="49"/>
                    <a:pt x="43" y="50"/>
                  </a:cubicBezTo>
                  <a:cubicBezTo>
                    <a:pt x="41" y="49"/>
                    <a:pt x="38" y="48"/>
                    <a:pt x="36" y="47"/>
                  </a:cubicBezTo>
                  <a:cubicBezTo>
                    <a:pt x="35" y="48"/>
                    <a:pt x="35" y="48"/>
                    <a:pt x="35" y="48"/>
                  </a:cubicBezTo>
                  <a:cubicBezTo>
                    <a:pt x="37" y="50"/>
                    <a:pt x="38" y="51"/>
                    <a:pt x="39" y="52"/>
                  </a:cubicBezTo>
                  <a:cubicBezTo>
                    <a:pt x="37" y="51"/>
                    <a:pt x="35" y="51"/>
                    <a:pt x="33" y="50"/>
                  </a:cubicBezTo>
                  <a:cubicBezTo>
                    <a:pt x="33" y="51"/>
                    <a:pt x="33" y="51"/>
                    <a:pt x="33" y="51"/>
                  </a:cubicBezTo>
                  <a:cubicBezTo>
                    <a:pt x="33" y="51"/>
                    <a:pt x="34" y="52"/>
                    <a:pt x="34" y="52"/>
                  </a:cubicBezTo>
                  <a:cubicBezTo>
                    <a:pt x="33" y="52"/>
                    <a:pt x="31" y="51"/>
                    <a:pt x="29" y="51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30" y="53"/>
                    <a:pt x="31" y="54"/>
                    <a:pt x="32" y="55"/>
                  </a:cubicBezTo>
                  <a:cubicBezTo>
                    <a:pt x="29" y="53"/>
                    <a:pt x="26" y="52"/>
                    <a:pt x="24" y="51"/>
                  </a:cubicBezTo>
                  <a:cubicBezTo>
                    <a:pt x="23" y="52"/>
                    <a:pt x="23" y="52"/>
                    <a:pt x="23" y="52"/>
                  </a:cubicBezTo>
                  <a:cubicBezTo>
                    <a:pt x="24" y="52"/>
                    <a:pt x="24" y="53"/>
                    <a:pt x="25" y="54"/>
                  </a:cubicBezTo>
                  <a:cubicBezTo>
                    <a:pt x="23" y="53"/>
                    <a:pt x="22" y="52"/>
                    <a:pt x="20" y="52"/>
                  </a:cubicBezTo>
                  <a:cubicBezTo>
                    <a:pt x="20" y="52"/>
                    <a:pt x="20" y="52"/>
                    <a:pt x="20" y="52"/>
                  </a:cubicBezTo>
                  <a:cubicBezTo>
                    <a:pt x="21" y="54"/>
                    <a:pt x="23" y="56"/>
                    <a:pt x="25" y="58"/>
                  </a:cubicBezTo>
                  <a:cubicBezTo>
                    <a:pt x="24" y="57"/>
                    <a:pt x="22" y="56"/>
                    <a:pt x="20" y="55"/>
                  </a:cubicBezTo>
                  <a:cubicBezTo>
                    <a:pt x="19" y="56"/>
                    <a:pt x="19" y="56"/>
                    <a:pt x="19" y="56"/>
                  </a:cubicBezTo>
                  <a:cubicBezTo>
                    <a:pt x="21" y="57"/>
                    <a:pt x="22" y="59"/>
                    <a:pt x="23" y="60"/>
                  </a:cubicBezTo>
                  <a:cubicBezTo>
                    <a:pt x="21" y="59"/>
                    <a:pt x="19" y="58"/>
                    <a:pt x="17" y="58"/>
                  </a:cubicBezTo>
                  <a:cubicBezTo>
                    <a:pt x="17" y="59"/>
                    <a:pt x="17" y="59"/>
                    <a:pt x="17" y="59"/>
                  </a:cubicBezTo>
                  <a:cubicBezTo>
                    <a:pt x="18" y="60"/>
                    <a:pt x="19" y="61"/>
                    <a:pt x="20" y="62"/>
                  </a:cubicBezTo>
                  <a:cubicBezTo>
                    <a:pt x="18" y="61"/>
                    <a:pt x="16" y="60"/>
                    <a:pt x="14" y="59"/>
                  </a:cubicBezTo>
                  <a:cubicBezTo>
                    <a:pt x="14" y="60"/>
                    <a:pt x="14" y="60"/>
                    <a:pt x="14" y="60"/>
                  </a:cubicBezTo>
                  <a:cubicBezTo>
                    <a:pt x="15" y="60"/>
                    <a:pt x="15" y="61"/>
                    <a:pt x="16" y="61"/>
                  </a:cubicBezTo>
                  <a:cubicBezTo>
                    <a:pt x="14" y="60"/>
                    <a:pt x="12" y="59"/>
                    <a:pt x="9" y="58"/>
                  </a:cubicBezTo>
                  <a:cubicBezTo>
                    <a:pt x="9" y="59"/>
                    <a:pt x="9" y="59"/>
                    <a:pt x="9" y="59"/>
                  </a:cubicBezTo>
                  <a:cubicBezTo>
                    <a:pt x="9" y="59"/>
                    <a:pt x="10" y="60"/>
                    <a:pt x="10" y="60"/>
                  </a:cubicBezTo>
                  <a:cubicBezTo>
                    <a:pt x="9" y="60"/>
                    <a:pt x="8" y="60"/>
                    <a:pt x="7" y="59"/>
                  </a:cubicBezTo>
                  <a:cubicBezTo>
                    <a:pt x="6" y="60"/>
                    <a:pt x="6" y="60"/>
                    <a:pt x="6" y="60"/>
                  </a:cubicBezTo>
                  <a:cubicBezTo>
                    <a:pt x="7" y="61"/>
                    <a:pt x="8" y="62"/>
                    <a:pt x="10" y="63"/>
                  </a:cubicBezTo>
                  <a:cubicBezTo>
                    <a:pt x="8" y="63"/>
                    <a:pt x="7" y="62"/>
                    <a:pt x="6" y="62"/>
                  </a:cubicBezTo>
                  <a:cubicBezTo>
                    <a:pt x="5" y="62"/>
                    <a:pt x="5" y="62"/>
                    <a:pt x="5" y="62"/>
                  </a:cubicBezTo>
                  <a:cubicBezTo>
                    <a:pt x="7" y="64"/>
                    <a:pt x="8" y="66"/>
                    <a:pt x="10" y="67"/>
                  </a:cubicBezTo>
                  <a:cubicBezTo>
                    <a:pt x="8" y="66"/>
                    <a:pt x="6" y="65"/>
                    <a:pt x="5" y="63"/>
                  </a:cubicBezTo>
                  <a:cubicBezTo>
                    <a:pt x="4" y="64"/>
                    <a:pt x="4" y="64"/>
                    <a:pt x="4" y="64"/>
                  </a:cubicBezTo>
                  <a:moveTo>
                    <a:pt x="107" y="35"/>
                  </a:moveTo>
                  <a:cubicBezTo>
                    <a:pt x="107" y="35"/>
                    <a:pt x="103" y="33"/>
                    <a:pt x="102" y="33"/>
                  </a:cubicBezTo>
                  <a:cubicBezTo>
                    <a:pt x="100" y="32"/>
                    <a:pt x="98" y="31"/>
                    <a:pt x="96" y="30"/>
                  </a:cubicBezTo>
                  <a:cubicBezTo>
                    <a:pt x="97" y="30"/>
                    <a:pt x="98" y="30"/>
                    <a:pt x="99" y="29"/>
                  </a:cubicBezTo>
                  <a:cubicBezTo>
                    <a:pt x="101" y="32"/>
                    <a:pt x="104" y="33"/>
                    <a:pt x="106" y="34"/>
                  </a:cubicBezTo>
                  <a:cubicBezTo>
                    <a:pt x="107" y="35"/>
                    <a:pt x="107" y="35"/>
                    <a:pt x="107" y="35"/>
                  </a:cubicBezTo>
                  <a:moveTo>
                    <a:pt x="111" y="32"/>
                  </a:moveTo>
                  <a:cubicBezTo>
                    <a:pt x="112" y="32"/>
                    <a:pt x="112" y="32"/>
                    <a:pt x="112" y="32"/>
                  </a:cubicBezTo>
                  <a:cubicBezTo>
                    <a:pt x="112" y="31"/>
                    <a:pt x="112" y="31"/>
                    <a:pt x="112" y="30"/>
                  </a:cubicBezTo>
                  <a:cubicBezTo>
                    <a:pt x="112" y="30"/>
                    <a:pt x="112" y="30"/>
                    <a:pt x="112" y="30"/>
                  </a:cubicBezTo>
                  <a:cubicBezTo>
                    <a:pt x="112" y="29"/>
                    <a:pt x="111" y="29"/>
                    <a:pt x="112" y="29"/>
                  </a:cubicBezTo>
                  <a:cubicBezTo>
                    <a:pt x="112" y="29"/>
                    <a:pt x="112" y="29"/>
                    <a:pt x="113" y="29"/>
                  </a:cubicBezTo>
                  <a:cubicBezTo>
                    <a:pt x="113" y="29"/>
                    <a:pt x="113" y="29"/>
                    <a:pt x="113" y="29"/>
                  </a:cubicBezTo>
                  <a:cubicBezTo>
                    <a:pt x="114" y="30"/>
                    <a:pt x="115" y="31"/>
                    <a:pt x="116" y="32"/>
                  </a:cubicBezTo>
                  <a:cubicBezTo>
                    <a:pt x="102" y="45"/>
                    <a:pt x="85" y="54"/>
                    <a:pt x="67" y="61"/>
                  </a:cubicBezTo>
                  <a:cubicBezTo>
                    <a:pt x="56" y="64"/>
                    <a:pt x="46" y="67"/>
                    <a:pt x="35" y="69"/>
                  </a:cubicBezTo>
                  <a:cubicBezTo>
                    <a:pt x="31" y="65"/>
                    <a:pt x="26" y="62"/>
                    <a:pt x="22" y="58"/>
                  </a:cubicBezTo>
                  <a:cubicBezTo>
                    <a:pt x="21" y="57"/>
                    <a:pt x="21" y="57"/>
                    <a:pt x="22" y="57"/>
                  </a:cubicBezTo>
                  <a:cubicBezTo>
                    <a:pt x="22" y="57"/>
                    <a:pt x="23" y="57"/>
                    <a:pt x="23" y="57"/>
                  </a:cubicBezTo>
                  <a:cubicBezTo>
                    <a:pt x="24" y="58"/>
                    <a:pt x="24" y="58"/>
                    <a:pt x="24" y="58"/>
                  </a:cubicBezTo>
                  <a:cubicBezTo>
                    <a:pt x="26" y="59"/>
                    <a:pt x="28" y="60"/>
                    <a:pt x="29" y="61"/>
                  </a:cubicBezTo>
                  <a:cubicBezTo>
                    <a:pt x="32" y="62"/>
                    <a:pt x="34" y="64"/>
                    <a:pt x="36" y="66"/>
                  </a:cubicBezTo>
                  <a:cubicBezTo>
                    <a:pt x="37" y="65"/>
                    <a:pt x="37" y="65"/>
                    <a:pt x="37" y="65"/>
                  </a:cubicBezTo>
                  <a:cubicBezTo>
                    <a:pt x="34" y="63"/>
                    <a:pt x="31" y="61"/>
                    <a:pt x="28" y="59"/>
                  </a:cubicBezTo>
                  <a:cubicBezTo>
                    <a:pt x="27" y="58"/>
                    <a:pt x="25" y="57"/>
                    <a:pt x="24" y="56"/>
                  </a:cubicBezTo>
                  <a:cubicBezTo>
                    <a:pt x="23" y="55"/>
                    <a:pt x="20" y="53"/>
                    <a:pt x="21" y="53"/>
                  </a:cubicBezTo>
                  <a:cubicBezTo>
                    <a:pt x="21" y="53"/>
                    <a:pt x="22" y="53"/>
                    <a:pt x="22" y="53"/>
                  </a:cubicBezTo>
                  <a:cubicBezTo>
                    <a:pt x="24" y="54"/>
                    <a:pt x="25" y="54"/>
                    <a:pt x="26" y="55"/>
                  </a:cubicBezTo>
                  <a:cubicBezTo>
                    <a:pt x="30" y="59"/>
                    <a:pt x="35" y="63"/>
                    <a:pt x="40" y="64"/>
                  </a:cubicBezTo>
                  <a:cubicBezTo>
                    <a:pt x="40" y="63"/>
                    <a:pt x="40" y="63"/>
                    <a:pt x="40" y="63"/>
                  </a:cubicBezTo>
                  <a:cubicBezTo>
                    <a:pt x="36" y="60"/>
                    <a:pt x="32" y="57"/>
                    <a:pt x="27" y="55"/>
                  </a:cubicBezTo>
                  <a:cubicBezTo>
                    <a:pt x="26" y="54"/>
                    <a:pt x="26" y="54"/>
                    <a:pt x="26" y="54"/>
                  </a:cubicBezTo>
                  <a:cubicBezTo>
                    <a:pt x="25" y="53"/>
                    <a:pt x="24" y="52"/>
                    <a:pt x="24" y="52"/>
                  </a:cubicBezTo>
                  <a:cubicBezTo>
                    <a:pt x="24" y="52"/>
                    <a:pt x="25" y="52"/>
                    <a:pt x="26" y="53"/>
                  </a:cubicBezTo>
                  <a:cubicBezTo>
                    <a:pt x="29" y="54"/>
                    <a:pt x="32" y="56"/>
                    <a:pt x="35" y="58"/>
                  </a:cubicBezTo>
                  <a:cubicBezTo>
                    <a:pt x="36" y="58"/>
                    <a:pt x="37" y="59"/>
                    <a:pt x="38" y="60"/>
                  </a:cubicBezTo>
                  <a:cubicBezTo>
                    <a:pt x="41" y="61"/>
                    <a:pt x="43" y="62"/>
                    <a:pt x="45" y="64"/>
                  </a:cubicBezTo>
                  <a:cubicBezTo>
                    <a:pt x="45" y="63"/>
                    <a:pt x="45" y="63"/>
                    <a:pt x="45" y="63"/>
                  </a:cubicBezTo>
                  <a:cubicBezTo>
                    <a:pt x="45" y="63"/>
                    <a:pt x="44" y="62"/>
                    <a:pt x="44" y="62"/>
                  </a:cubicBezTo>
                  <a:cubicBezTo>
                    <a:pt x="43" y="62"/>
                    <a:pt x="43" y="62"/>
                    <a:pt x="43" y="62"/>
                  </a:cubicBezTo>
                  <a:cubicBezTo>
                    <a:pt x="39" y="59"/>
                    <a:pt x="34" y="57"/>
                    <a:pt x="31" y="53"/>
                  </a:cubicBezTo>
                  <a:cubicBezTo>
                    <a:pt x="30" y="53"/>
                    <a:pt x="30" y="52"/>
                    <a:pt x="31" y="52"/>
                  </a:cubicBezTo>
                  <a:cubicBezTo>
                    <a:pt x="32" y="52"/>
                    <a:pt x="34" y="53"/>
                    <a:pt x="34" y="53"/>
                  </a:cubicBezTo>
                  <a:cubicBezTo>
                    <a:pt x="35" y="53"/>
                    <a:pt x="35" y="54"/>
                    <a:pt x="36" y="54"/>
                  </a:cubicBezTo>
                  <a:cubicBezTo>
                    <a:pt x="40" y="57"/>
                    <a:pt x="45" y="60"/>
                    <a:pt x="49" y="63"/>
                  </a:cubicBezTo>
                  <a:cubicBezTo>
                    <a:pt x="50" y="63"/>
                    <a:pt x="50" y="63"/>
                    <a:pt x="50" y="63"/>
                  </a:cubicBezTo>
                  <a:cubicBezTo>
                    <a:pt x="50" y="63"/>
                    <a:pt x="50" y="62"/>
                    <a:pt x="50" y="62"/>
                  </a:cubicBezTo>
                  <a:cubicBezTo>
                    <a:pt x="45" y="59"/>
                    <a:pt x="41" y="55"/>
                    <a:pt x="36" y="53"/>
                  </a:cubicBezTo>
                  <a:cubicBezTo>
                    <a:pt x="35" y="52"/>
                    <a:pt x="35" y="52"/>
                    <a:pt x="34" y="51"/>
                  </a:cubicBezTo>
                  <a:cubicBezTo>
                    <a:pt x="34" y="51"/>
                    <a:pt x="34" y="51"/>
                    <a:pt x="34" y="51"/>
                  </a:cubicBezTo>
                  <a:cubicBezTo>
                    <a:pt x="35" y="51"/>
                    <a:pt x="37" y="52"/>
                    <a:pt x="38" y="52"/>
                  </a:cubicBezTo>
                  <a:cubicBezTo>
                    <a:pt x="39" y="53"/>
                    <a:pt x="41" y="54"/>
                    <a:pt x="43" y="55"/>
                  </a:cubicBezTo>
                  <a:cubicBezTo>
                    <a:pt x="43" y="55"/>
                    <a:pt x="43" y="55"/>
                    <a:pt x="43" y="55"/>
                  </a:cubicBezTo>
                  <a:cubicBezTo>
                    <a:pt x="45" y="56"/>
                    <a:pt x="46" y="57"/>
                    <a:pt x="48" y="58"/>
                  </a:cubicBezTo>
                  <a:cubicBezTo>
                    <a:pt x="50" y="59"/>
                    <a:pt x="51" y="59"/>
                    <a:pt x="52" y="60"/>
                  </a:cubicBezTo>
                  <a:cubicBezTo>
                    <a:pt x="52" y="60"/>
                    <a:pt x="52" y="60"/>
                    <a:pt x="52" y="60"/>
                  </a:cubicBezTo>
                  <a:cubicBezTo>
                    <a:pt x="53" y="60"/>
                    <a:pt x="53" y="60"/>
                    <a:pt x="53" y="60"/>
                  </a:cubicBezTo>
                  <a:cubicBezTo>
                    <a:pt x="50" y="58"/>
                    <a:pt x="47" y="56"/>
                    <a:pt x="44" y="55"/>
                  </a:cubicBezTo>
                  <a:cubicBezTo>
                    <a:pt x="42" y="54"/>
                    <a:pt x="40" y="52"/>
                    <a:pt x="39" y="51"/>
                  </a:cubicBezTo>
                  <a:cubicBezTo>
                    <a:pt x="37" y="50"/>
                    <a:pt x="36" y="49"/>
                    <a:pt x="37" y="49"/>
                  </a:cubicBezTo>
                  <a:cubicBezTo>
                    <a:pt x="37" y="49"/>
                    <a:pt x="38" y="49"/>
                    <a:pt x="39" y="49"/>
                  </a:cubicBezTo>
                  <a:cubicBezTo>
                    <a:pt x="42" y="50"/>
                    <a:pt x="44" y="51"/>
                    <a:pt x="45" y="52"/>
                  </a:cubicBezTo>
                  <a:cubicBezTo>
                    <a:pt x="49" y="54"/>
                    <a:pt x="52" y="56"/>
                    <a:pt x="55" y="58"/>
                  </a:cubicBezTo>
                  <a:cubicBezTo>
                    <a:pt x="56" y="58"/>
                    <a:pt x="56" y="58"/>
                    <a:pt x="56" y="58"/>
                  </a:cubicBezTo>
                  <a:cubicBezTo>
                    <a:pt x="56" y="58"/>
                    <a:pt x="56" y="58"/>
                    <a:pt x="56" y="58"/>
                  </a:cubicBezTo>
                  <a:cubicBezTo>
                    <a:pt x="57" y="58"/>
                    <a:pt x="57" y="59"/>
                    <a:pt x="57" y="59"/>
                  </a:cubicBezTo>
                  <a:cubicBezTo>
                    <a:pt x="58" y="59"/>
                    <a:pt x="58" y="59"/>
                    <a:pt x="58" y="59"/>
                  </a:cubicBezTo>
                  <a:cubicBezTo>
                    <a:pt x="58" y="59"/>
                    <a:pt x="58" y="59"/>
                    <a:pt x="58" y="58"/>
                  </a:cubicBezTo>
                  <a:cubicBezTo>
                    <a:pt x="54" y="56"/>
                    <a:pt x="50" y="54"/>
                    <a:pt x="47" y="52"/>
                  </a:cubicBezTo>
                  <a:cubicBezTo>
                    <a:pt x="46" y="51"/>
                    <a:pt x="45" y="51"/>
                    <a:pt x="44" y="50"/>
                  </a:cubicBezTo>
                  <a:cubicBezTo>
                    <a:pt x="43" y="49"/>
                    <a:pt x="42" y="48"/>
                    <a:pt x="40" y="46"/>
                  </a:cubicBezTo>
                  <a:cubicBezTo>
                    <a:pt x="41" y="47"/>
                    <a:pt x="44" y="48"/>
                    <a:pt x="45" y="48"/>
                  </a:cubicBezTo>
                  <a:cubicBezTo>
                    <a:pt x="52" y="52"/>
                    <a:pt x="58" y="56"/>
                    <a:pt x="66" y="59"/>
                  </a:cubicBezTo>
                  <a:cubicBezTo>
                    <a:pt x="66" y="58"/>
                    <a:pt x="66" y="58"/>
                    <a:pt x="66" y="58"/>
                  </a:cubicBezTo>
                  <a:cubicBezTo>
                    <a:pt x="59" y="53"/>
                    <a:pt x="51" y="50"/>
                    <a:pt x="45" y="44"/>
                  </a:cubicBezTo>
                  <a:cubicBezTo>
                    <a:pt x="47" y="46"/>
                    <a:pt x="49" y="46"/>
                    <a:pt x="51" y="47"/>
                  </a:cubicBezTo>
                  <a:cubicBezTo>
                    <a:pt x="53" y="48"/>
                    <a:pt x="55" y="50"/>
                    <a:pt x="57" y="51"/>
                  </a:cubicBezTo>
                  <a:cubicBezTo>
                    <a:pt x="60" y="53"/>
                    <a:pt x="64" y="55"/>
                    <a:pt x="67" y="56"/>
                  </a:cubicBezTo>
                  <a:cubicBezTo>
                    <a:pt x="67" y="56"/>
                    <a:pt x="67" y="56"/>
                    <a:pt x="67" y="56"/>
                  </a:cubicBezTo>
                  <a:cubicBezTo>
                    <a:pt x="68" y="56"/>
                    <a:pt x="68" y="55"/>
                    <a:pt x="68" y="55"/>
                  </a:cubicBezTo>
                  <a:cubicBezTo>
                    <a:pt x="61" y="52"/>
                    <a:pt x="55" y="49"/>
                    <a:pt x="49" y="45"/>
                  </a:cubicBezTo>
                  <a:cubicBezTo>
                    <a:pt x="48" y="44"/>
                    <a:pt x="48" y="44"/>
                    <a:pt x="49" y="44"/>
                  </a:cubicBezTo>
                  <a:cubicBezTo>
                    <a:pt x="49" y="44"/>
                    <a:pt x="51" y="44"/>
                    <a:pt x="52" y="44"/>
                  </a:cubicBezTo>
                  <a:cubicBezTo>
                    <a:pt x="53" y="45"/>
                    <a:pt x="55" y="46"/>
                    <a:pt x="56" y="47"/>
                  </a:cubicBezTo>
                  <a:cubicBezTo>
                    <a:pt x="59" y="48"/>
                    <a:pt x="62" y="50"/>
                    <a:pt x="66" y="51"/>
                  </a:cubicBezTo>
                  <a:cubicBezTo>
                    <a:pt x="67" y="52"/>
                    <a:pt x="69" y="53"/>
                    <a:pt x="71" y="54"/>
                  </a:cubicBezTo>
                  <a:cubicBezTo>
                    <a:pt x="71" y="53"/>
                    <a:pt x="71" y="53"/>
                    <a:pt x="71" y="53"/>
                  </a:cubicBezTo>
                  <a:cubicBezTo>
                    <a:pt x="70" y="52"/>
                    <a:pt x="68" y="52"/>
                    <a:pt x="66" y="51"/>
                  </a:cubicBezTo>
                  <a:cubicBezTo>
                    <a:pt x="66" y="51"/>
                    <a:pt x="65" y="51"/>
                    <a:pt x="65" y="50"/>
                  </a:cubicBezTo>
                  <a:cubicBezTo>
                    <a:pt x="63" y="49"/>
                    <a:pt x="61" y="48"/>
                    <a:pt x="59" y="46"/>
                  </a:cubicBezTo>
                  <a:cubicBezTo>
                    <a:pt x="58" y="46"/>
                    <a:pt x="56" y="44"/>
                    <a:pt x="55" y="43"/>
                  </a:cubicBezTo>
                  <a:cubicBezTo>
                    <a:pt x="63" y="45"/>
                    <a:pt x="69" y="50"/>
                    <a:pt x="76" y="54"/>
                  </a:cubicBezTo>
                  <a:cubicBezTo>
                    <a:pt x="76" y="53"/>
                    <a:pt x="76" y="53"/>
                    <a:pt x="76" y="53"/>
                  </a:cubicBezTo>
                  <a:cubicBezTo>
                    <a:pt x="74" y="51"/>
                    <a:pt x="71" y="50"/>
                    <a:pt x="68" y="48"/>
                  </a:cubicBezTo>
                  <a:cubicBezTo>
                    <a:pt x="66" y="47"/>
                    <a:pt x="64" y="45"/>
                    <a:pt x="62" y="44"/>
                  </a:cubicBezTo>
                  <a:cubicBezTo>
                    <a:pt x="61" y="43"/>
                    <a:pt x="59" y="42"/>
                    <a:pt x="61" y="42"/>
                  </a:cubicBezTo>
                  <a:cubicBezTo>
                    <a:pt x="61" y="42"/>
                    <a:pt x="61" y="42"/>
                    <a:pt x="62" y="42"/>
                  </a:cubicBezTo>
                  <a:cubicBezTo>
                    <a:pt x="68" y="44"/>
                    <a:pt x="74" y="49"/>
                    <a:pt x="80" y="51"/>
                  </a:cubicBezTo>
                  <a:cubicBezTo>
                    <a:pt x="80" y="51"/>
                    <a:pt x="80" y="51"/>
                    <a:pt x="80" y="51"/>
                  </a:cubicBezTo>
                  <a:cubicBezTo>
                    <a:pt x="81" y="51"/>
                    <a:pt x="81" y="51"/>
                    <a:pt x="80" y="51"/>
                  </a:cubicBezTo>
                  <a:cubicBezTo>
                    <a:pt x="78" y="49"/>
                    <a:pt x="75" y="47"/>
                    <a:pt x="72" y="45"/>
                  </a:cubicBezTo>
                  <a:cubicBezTo>
                    <a:pt x="71" y="44"/>
                    <a:pt x="70" y="44"/>
                    <a:pt x="68" y="43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7" y="42"/>
                    <a:pt x="67" y="42"/>
                    <a:pt x="68" y="42"/>
                  </a:cubicBezTo>
                  <a:cubicBezTo>
                    <a:pt x="74" y="44"/>
                    <a:pt x="79" y="48"/>
                    <a:pt x="84" y="50"/>
                  </a:cubicBezTo>
                  <a:cubicBezTo>
                    <a:pt x="84" y="50"/>
                    <a:pt x="84" y="50"/>
                    <a:pt x="84" y="50"/>
                  </a:cubicBezTo>
                  <a:cubicBezTo>
                    <a:pt x="79" y="46"/>
                    <a:pt x="74" y="44"/>
                    <a:pt x="69" y="39"/>
                  </a:cubicBezTo>
                  <a:cubicBezTo>
                    <a:pt x="70" y="40"/>
                    <a:pt x="72" y="40"/>
                    <a:pt x="73" y="41"/>
                  </a:cubicBezTo>
                  <a:cubicBezTo>
                    <a:pt x="75" y="42"/>
                    <a:pt x="77" y="42"/>
                    <a:pt x="79" y="43"/>
                  </a:cubicBezTo>
                  <a:cubicBezTo>
                    <a:pt x="81" y="45"/>
                    <a:pt x="84" y="46"/>
                    <a:pt x="86" y="47"/>
                  </a:cubicBezTo>
                  <a:cubicBezTo>
                    <a:pt x="87" y="46"/>
                    <a:pt x="87" y="46"/>
                    <a:pt x="87" y="46"/>
                  </a:cubicBezTo>
                  <a:cubicBezTo>
                    <a:pt x="83" y="43"/>
                    <a:pt x="77" y="41"/>
                    <a:pt x="73" y="38"/>
                  </a:cubicBezTo>
                  <a:cubicBezTo>
                    <a:pt x="72" y="37"/>
                    <a:pt x="72" y="37"/>
                    <a:pt x="72" y="37"/>
                  </a:cubicBezTo>
                  <a:cubicBezTo>
                    <a:pt x="72" y="37"/>
                    <a:pt x="73" y="38"/>
                    <a:pt x="73" y="38"/>
                  </a:cubicBezTo>
                  <a:cubicBezTo>
                    <a:pt x="76" y="38"/>
                    <a:pt x="78" y="39"/>
                    <a:pt x="80" y="41"/>
                  </a:cubicBezTo>
                  <a:cubicBezTo>
                    <a:pt x="83" y="42"/>
                    <a:pt x="86" y="44"/>
                    <a:pt x="90" y="45"/>
                  </a:cubicBezTo>
                  <a:cubicBezTo>
                    <a:pt x="90" y="45"/>
                    <a:pt x="90" y="45"/>
                    <a:pt x="90" y="45"/>
                  </a:cubicBezTo>
                  <a:cubicBezTo>
                    <a:pt x="89" y="43"/>
                    <a:pt x="87" y="42"/>
                    <a:pt x="85" y="41"/>
                  </a:cubicBezTo>
                  <a:cubicBezTo>
                    <a:pt x="84" y="40"/>
                    <a:pt x="80" y="37"/>
                    <a:pt x="78" y="37"/>
                  </a:cubicBezTo>
                  <a:cubicBezTo>
                    <a:pt x="84" y="38"/>
                    <a:pt x="90" y="41"/>
                    <a:pt x="95" y="43"/>
                  </a:cubicBezTo>
                  <a:cubicBezTo>
                    <a:pt x="96" y="43"/>
                    <a:pt x="96" y="43"/>
                    <a:pt x="96" y="43"/>
                  </a:cubicBezTo>
                  <a:cubicBezTo>
                    <a:pt x="93" y="42"/>
                    <a:pt x="91" y="41"/>
                    <a:pt x="89" y="39"/>
                  </a:cubicBezTo>
                  <a:cubicBezTo>
                    <a:pt x="88" y="39"/>
                    <a:pt x="86" y="37"/>
                    <a:pt x="84" y="37"/>
                  </a:cubicBezTo>
                  <a:cubicBezTo>
                    <a:pt x="90" y="38"/>
                    <a:pt x="95" y="41"/>
                    <a:pt x="100" y="43"/>
                  </a:cubicBezTo>
                  <a:cubicBezTo>
                    <a:pt x="100" y="43"/>
                    <a:pt x="100" y="43"/>
                    <a:pt x="100" y="43"/>
                  </a:cubicBezTo>
                  <a:cubicBezTo>
                    <a:pt x="100" y="43"/>
                    <a:pt x="100" y="42"/>
                    <a:pt x="100" y="42"/>
                  </a:cubicBezTo>
                  <a:cubicBezTo>
                    <a:pt x="95" y="39"/>
                    <a:pt x="90" y="37"/>
                    <a:pt x="86" y="34"/>
                  </a:cubicBezTo>
                  <a:cubicBezTo>
                    <a:pt x="88" y="35"/>
                    <a:pt x="91" y="36"/>
                    <a:pt x="93" y="37"/>
                  </a:cubicBezTo>
                  <a:cubicBezTo>
                    <a:pt x="96" y="38"/>
                    <a:pt x="98" y="39"/>
                    <a:pt x="101" y="40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2" y="40"/>
                    <a:pt x="102" y="40"/>
                    <a:pt x="101" y="40"/>
                  </a:cubicBezTo>
                  <a:cubicBezTo>
                    <a:pt x="98" y="38"/>
                    <a:pt x="94" y="36"/>
                    <a:pt x="90" y="34"/>
                  </a:cubicBezTo>
                  <a:cubicBezTo>
                    <a:pt x="93" y="35"/>
                    <a:pt x="98" y="37"/>
                    <a:pt x="102" y="38"/>
                  </a:cubicBezTo>
                  <a:cubicBezTo>
                    <a:pt x="102" y="38"/>
                    <a:pt x="102" y="38"/>
                    <a:pt x="102" y="38"/>
                  </a:cubicBezTo>
                  <a:cubicBezTo>
                    <a:pt x="100" y="36"/>
                    <a:pt x="96" y="32"/>
                    <a:pt x="93" y="32"/>
                  </a:cubicBezTo>
                  <a:cubicBezTo>
                    <a:pt x="97" y="33"/>
                    <a:pt x="101" y="36"/>
                    <a:pt x="105" y="36"/>
                  </a:cubicBezTo>
                  <a:cubicBezTo>
                    <a:pt x="105" y="36"/>
                    <a:pt x="105" y="36"/>
                    <a:pt x="105" y="36"/>
                  </a:cubicBezTo>
                  <a:cubicBezTo>
                    <a:pt x="106" y="36"/>
                    <a:pt x="106" y="36"/>
                    <a:pt x="106" y="36"/>
                  </a:cubicBezTo>
                  <a:cubicBezTo>
                    <a:pt x="104" y="35"/>
                    <a:pt x="102" y="34"/>
                    <a:pt x="101" y="33"/>
                  </a:cubicBezTo>
                  <a:cubicBezTo>
                    <a:pt x="100" y="33"/>
                    <a:pt x="97" y="31"/>
                    <a:pt x="97" y="31"/>
                  </a:cubicBezTo>
                  <a:cubicBezTo>
                    <a:pt x="97" y="31"/>
                    <a:pt x="97" y="31"/>
                    <a:pt x="98" y="31"/>
                  </a:cubicBezTo>
                  <a:cubicBezTo>
                    <a:pt x="101" y="33"/>
                    <a:pt x="105" y="35"/>
                    <a:pt x="108" y="36"/>
                  </a:cubicBezTo>
                  <a:cubicBezTo>
                    <a:pt x="109" y="35"/>
                    <a:pt x="109" y="35"/>
                    <a:pt x="109" y="35"/>
                  </a:cubicBezTo>
                  <a:cubicBezTo>
                    <a:pt x="107" y="34"/>
                    <a:pt x="105" y="33"/>
                    <a:pt x="103" y="32"/>
                  </a:cubicBezTo>
                  <a:cubicBezTo>
                    <a:pt x="105" y="33"/>
                    <a:pt x="107" y="34"/>
                    <a:pt x="110" y="34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08" y="32"/>
                    <a:pt x="107" y="31"/>
                    <a:pt x="105" y="30"/>
                  </a:cubicBezTo>
                  <a:cubicBezTo>
                    <a:pt x="107" y="31"/>
                    <a:pt x="109" y="32"/>
                    <a:pt x="111" y="33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1" y="32"/>
                    <a:pt x="111" y="32"/>
                    <a:pt x="111" y="32"/>
                  </a:cubicBezTo>
                  <a:cubicBezTo>
                    <a:pt x="111" y="32"/>
                    <a:pt x="111" y="32"/>
                    <a:pt x="111" y="32"/>
                  </a:cubicBezTo>
                  <a:moveTo>
                    <a:pt x="109" y="33"/>
                  </a:moveTo>
                  <a:cubicBezTo>
                    <a:pt x="109" y="33"/>
                    <a:pt x="108" y="33"/>
                    <a:pt x="107" y="33"/>
                  </a:cubicBezTo>
                  <a:cubicBezTo>
                    <a:pt x="105" y="32"/>
                    <a:pt x="102" y="30"/>
                    <a:pt x="100" y="29"/>
                  </a:cubicBezTo>
                  <a:cubicBezTo>
                    <a:pt x="104" y="28"/>
                    <a:pt x="108" y="27"/>
                    <a:pt x="112" y="26"/>
                  </a:cubicBezTo>
                  <a:cubicBezTo>
                    <a:pt x="112" y="27"/>
                    <a:pt x="112" y="28"/>
                    <a:pt x="113" y="28"/>
                  </a:cubicBezTo>
                  <a:cubicBezTo>
                    <a:pt x="112" y="28"/>
                    <a:pt x="112" y="28"/>
                    <a:pt x="111" y="28"/>
                  </a:cubicBezTo>
                  <a:cubicBezTo>
                    <a:pt x="111" y="28"/>
                    <a:pt x="111" y="28"/>
                    <a:pt x="111" y="28"/>
                  </a:cubicBezTo>
                  <a:cubicBezTo>
                    <a:pt x="111" y="29"/>
                    <a:pt x="111" y="29"/>
                    <a:pt x="111" y="29"/>
                  </a:cubicBezTo>
                  <a:cubicBezTo>
                    <a:pt x="110" y="29"/>
                    <a:pt x="110" y="28"/>
                    <a:pt x="109" y="27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09" y="29"/>
                    <a:pt x="110" y="30"/>
                    <a:pt x="111" y="31"/>
                  </a:cubicBezTo>
                  <a:cubicBezTo>
                    <a:pt x="110" y="30"/>
                    <a:pt x="109" y="30"/>
                    <a:pt x="108" y="29"/>
                  </a:cubicBezTo>
                  <a:cubicBezTo>
                    <a:pt x="108" y="29"/>
                    <a:pt x="108" y="29"/>
                    <a:pt x="108" y="29"/>
                  </a:cubicBezTo>
                  <a:cubicBezTo>
                    <a:pt x="107" y="29"/>
                    <a:pt x="107" y="29"/>
                    <a:pt x="106" y="28"/>
                  </a:cubicBezTo>
                  <a:cubicBezTo>
                    <a:pt x="106" y="28"/>
                    <a:pt x="106" y="28"/>
                    <a:pt x="106" y="28"/>
                  </a:cubicBezTo>
                  <a:cubicBezTo>
                    <a:pt x="106" y="28"/>
                    <a:pt x="106" y="29"/>
                    <a:pt x="106" y="29"/>
                  </a:cubicBezTo>
                  <a:cubicBezTo>
                    <a:pt x="107" y="29"/>
                    <a:pt x="110" y="32"/>
                    <a:pt x="110" y="32"/>
                  </a:cubicBezTo>
                  <a:cubicBezTo>
                    <a:pt x="110" y="32"/>
                    <a:pt x="110" y="31"/>
                    <a:pt x="109" y="31"/>
                  </a:cubicBezTo>
                  <a:cubicBezTo>
                    <a:pt x="108" y="30"/>
                    <a:pt x="106" y="30"/>
                    <a:pt x="104" y="29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5" y="31"/>
                    <a:pt x="106" y="31"/>
                    <a:pt x="107" y="32"/>
                  </a:cubicBezTo>
                  <a:cubicBezTo>
                    <a:pt x="107" y="32"/>
                    <a:pt x="109" y="33"/>
                    <a:pt x="109" y="33"/>
                  </a:cubicBezTo>
                  <a:moveTo>
                    <a:pt x="117" y="30"/>
                  </a:moveTo>
                  <a:cubicBezTo>
                    <a:pt x="117" y="30"/>
                    <a:pt x="117" y="30"/>
                    <a:pt x="117" y="30"/>
                  </a:cubicBezTo>
                  <a:cubicBezTo>
                    <a:pt x="116" y="29"/>
                    <a:pt x="115" y="27"/>
                    <a:pt x="114" y="26"/>
                  </a:cubicBezTo>
                  <a:cubicBezTo>
                    <a:pt x="115" y="25"/>
                    <a:pt x="116" y="25"/>
                    <a:pt x="117" y="25"/>
                  </a:cubicBezTo>
                  <a:cubicBezTo>
                    <a:pt x="117" y="25"/>
                    <a:pt x="117" y="25"/>
                    <a:pt x="117" y="25"/>
                  </a:cubicBezTo>
                  <a:cubicBezTo>
                    <a:pt x="118" y="26"/>
                    <a:pt x="119" y="27"/>
                    <a:pt x="119" y="28"/>
                  </a:cubicBezTo>
                  <a:cubicBezTo>
                    <a:pt x="119" y="29"/>
                    <a:pt x="118" y="29"/>
                    <a:pt x="117" y="30"/>
                  </a:cubicBezTo>
                  <a:moveTo>
                    <a:pt x="130" y="25"/>
                  </a:moveTo>
                  <a:cubicBezTo>
                    <a:pt x="131" y="25"/>
                    <a:pt x="131" y="25"/>
                    <a:pt x="132" y="25"/>
                  </a:cubicBezTo>
                  <a:cubicBezTo>
                    <a:pt x="135" y="24"/>
                    <a:pt x="138" y="22"/>
                    <a:pt x="140" y="20"/>
                  </a:cubicBezTo>
                  <a:cubicBezTo>
                    <a:pt x="142" y="18"/>
                    <a:pt x="144" y="15"/>
                    <a:pt x="146" y="13"/>
                  </a:cubicBezTo>
                  <a:cubicBezTo>
                    <a:pt x="145" y="14"/>
                    <a:pt x="145" y="16"/>
                    <a:pt x="144" y="17"/>
                  </a:cubicBezTo>
                  <a:cubicBezTo>
                    <a:pt x="142" y="22"/>
                    <a:pt x="136" y="24"/>
                    <a:pt x="130" y="25"/>
                  </a:cubicBezTo>
                  <a:moveTo>
                    <a:pt x="133" y="28"/>
                  </a:moveTo>
                  <a:cubicBezTo>
                    <a:pt x="132" y="28"/>
                    <a:pt x="131" y="28"/>
                    <a:pt x="130" y="28"/>
                  </a:cubicBezTo>
                  <a:cubicBezTo>
                    <a:pt x="134" y="27"/>
                    <a:pt x="138" y="26"/>
                    <a:pt x="142" y="23"/>
                  </a:cubicBezTo>
                  <a:cubicBezTo>
                    <a:pt x="145" y="21"/>
                    <a:pt x="146" y="19"/>
                    <a:pt x="148" y="16"/>
                  </a:cubicBezTo>
                  <a:cubicBezTo>
                    <a:pt x="148" y="14"/>
                    <a:pt x="148" y="12"/>
                    <a:pt x="149" y="10"/>
                  </a:cubicBezTo>
                  <a:cubicBezTo>
                    <a:pt x="149" y="13"/>
                    <a:pt x="149" y="15"/>
                    <a:pt x="148" y="18"/>
                  </a:cubicBezTo>
                  <a:cubicBezTo>
                    <a:pt x="147" y="26"/>
                    <a:pt x="140" y="28"/>
                    <a:pt x="133" y="28"/>
                  </a:cubicBezTo>
                  <a:moveTo>
                    <a:pt x="120" y="24"/>
                  </a:moveTo>
                  <a:cubicBezTo>
                    <a:pt x="120" y="24"/>
                    <a:pt x="120" y="24"/>
                    <a:pt x="120" y="24"/>
                  </a:cubicBezTo>
                  <a:cubicBezTo>
                    <a:pt x="120" y="24"/>
                    <a:pt x="120" y="24"/>
                    <a:pt x="120" y="23"/>
                  </a:cubicBezTo>
                  <a:cubicBezTo>
                    <a:pt x="120" y="17"/>
                    <a:pt x="129" y="16"/>
                    <a:pt x="133" y="14"/>
                  </a:cubicBezTo>
                  <a:cubicBezTo>
                    <a:pt x="139" y="12"/>
                    <a:pt x="143" y="8"/>
                    <a:pt x="148" y="5"/>
                  </a:cubicBezTo>
                  <a:cubicBezTo>
                    <a:pt x="148" y="6"/>
                    <a:pt x="148" y="6"/>
                    <a:pt x="148" y="6"/>
                  </a:cubicBezTo>
                  <a:cubicBezTo>
                    <a:pt x="145" y="10"/>
                    <a:pt x="143" y="14"/>
                    <a:pt x="139" y="17"/>
                  </a:cubicBezTo>
                  <a:cubicBezTo>
                    <a:pt x="136" y="20"/>
                    <a:pt x="133" y="22"/>
                    <a:pt x="129" y="23"/>
                  </a:cubicBezTo>
                  <a:cubicBezTo>
                    <a:pt x="125" y="23"/>
                    <a:pt x="123" y="23"/>
                    <a:pt x="120" y="24"/>
                  </a:cubicBezTo>
                  <a:moveTo>
                    <a:pt x="120" y="17"/>
                  </a:moveTo>
                  <a:cubicBezTo>
                    <a:pt x="122" y="13"/>
                    <a:pt x="125" y="9"/>
                    <a:pt x="130" y="7"/>
                  </a:cubicBezTo>
                  <a:cubicBezTo>
                    <a:pt x="134" y="5"/>
                    <a:pt x="139" y="5"/>
                    <a:pt x="144" y="5"/>
                  </a:cubicBezTo>
                  <a:cubicBezTo>
                    <a:pt x="139" y="8"/>
                    <a:pt x="134" y="11"/>
                    <a:pt x="128" y="13"/>
                  </a:cubicBezTo>
                  <a:cubicBezTo>
                    <a:pt x="126" y="14"/>
                    <a:pt x="122" y="15"/>
                    <a:pt x="120" y="17"/>
                  </a:cubicBezTo>
                  <a:moveTo>
                    <a:pt x="127" y="5"/>
                  </a:moveTo>
                  <a:cubicBezTo>
                    <a:pt x="128" y="5"/>
                    <a:pt x="129" y="4"/>
                    <a:pt x="130" y="4"/>
                  </a:cubicBezTo>
                  <a:cubicBezTo>
                    <a:pt x="133" y="3"/>
                    <a:pt x="135" y="3"/>
                    <a:pt x="137" y="3"/>
                  </a:cubicBezTo>
                  <a:cubicBezTo>
                    <a:pt x="134" y="3"/>
                    <a:pt x="130" y="4"/>
                    <a:pt x="127" y="5"/>
                  </a:cubicBezTo>
                  <a:moveTo>
                    <a:pt x="154" y="0"/>
                  </a:moveTo>
                  <a:cubicBezTo>
                    <a:pt x="154" y="0"/>
                    <a:pt x="154" y="0"/>
                    <a:pt x="154" y="0"/>
                  </a:cubicBezTo>
                  <a:cubicBezTo>
                    <a:pt x="151" y="1"/>
                    <a:pt x="148" y="1"/>
                    <a:pt x="146" y="1"/>
                  </a:cubicBezTo>
                  <a:cubicBezTo>
                    <a:pt x="144" y="1"/>
                    <a:pt x="143" y="1"/>
                    <a:pt x="141" y="1"/>
                  </a:cubicBezTo>
                  <a:cubicBezTo>
                    <a:pt x="139" y="1"/>
                    <a:pt x="138" y="1"/>
                    <a:pt x="136" y="1"/>
                  </a:cubicBezTo>
                  <a:cubicBezTo>
                    <a:pt x="132" y="1"/>
                    <a:pt x="128" y="1"/>
                    <a:pt x="125" y="4"/>
                  </a:cubicBezTo>
                  <a:cubicBezTo>
                    <a:pt x="119" y="7"/>
                    <a:pt x="114" y="16"/>
                    <a:pt x="116" y="23"/>
                  </a:cubicBezTo>
                  <a:cubicBezTo>
                    <a:pt x="116" y="23"/>
                    <a:pt x="116" y="23"/>
                    <a:pt x="116" y="23"/>
                  </a:cubicBezTo>
                  <a:cubicBezTo>
                    <a:pt x="89" y="29"/>
                    <a:pt x="62" y="34"/>
                    <a:pt x="36" y="43"/>
                  </a:cubicBezTo>
                  <a:cubicBezTo>
                    <a:pt x="28" y="45"/>
                    <a:pt x="20" y="47"/>
                    <a:pt x="12" y="51"/>
                  </a:cubicBezTo>
                  <a:cubicBezTo>
                    <a:pt x="8" y="53"/>
                    <a:pt x="0" y="58"/>
                    <a:pt x="2" y="64"/>
                  </a:cubicBezTo>
                  <a:cubicBezTo>
                    <a:pt x="4" y="71"/>
                    <a:pt x="13" y="72"/>
                    <a:pt x="19" y="72"/>
                  </a:cubicBezTo>
                  <a:cubicBezTo>
                    <a:pt x="21" y="73"/>
                    <a:pt x="22" y="73"/>
                    <a:pt x="24" y="73"/>
                  </a:cubicBezTo>
                  <a:cubicBezTo>
                    <a:pt x="35" y="73"/>
                    <a:pt x="46" y="69"/>
                    <a:pt x="56" y="67"/>
                  </a:cubicBezTo>
                  <a:cubicBezTo>
                    <a:pt x="78" y="60"/>
                    <a:pt x="99" y="51"/>
                    <a:pt x="116" y="35"/>
                  </a:cubicBezTo>
                  <a:cubicBezTo>
                    <a:pt x="118" y="33"/>
                    <a:pt x="120" y="31"/>
                    <a:pt x="122" y="29"/>
                  </a:cubicBezTo>
                  <a:cubicBezTo>
                    <a:pt x="125" y="30"/>
                    <a:pt x="129" y="30"/>
                    <a:pt x="132" y="30"/>
                  </a:cubicBezTo>
                  <a:cubicBezTo>
                    <a:pt x="138" y="30"/>
                    <a:pt x="143" y="29"/>
                    <a:pt x="147" y="25"/>
                  </a:cubicBezTo>
                  <a:cubicBezTo>
                    <a:pt x="153" y="20"/>
                    <a:pt x="150" y="11"/>
                    <a:pt x="153" y="4"/>
                  </a:cubicBezTo>
                  <a:cubicBezTo>
                    <a:pt x="154" y="4"/>
                    <a:pt x="154" y="4"/>
                    <a:pt x="154" y="4"/>
                  </a:cubicBezTo>
                  <a:cubicBezTo>
                    <a:pt x="154" y="4"/>
                    <a:pt x="154" y="3"/>
                    <a:pt x="154" y="3"/>
                  </a:cubicBezTo>
                  <a:cubicBezTo>
                    <a:pt x="155" y="2"/>
                    <a:pt x="155" y="2"/>
                    <a:pt x="155" y="2"/>
                  </a:cubicBezTo>
                  <a:cubicBezTo>
                    <a:pt x="155" y="2"/>
                    <a:pt x="155" y="2"/>
                    <a:pt x="155" y="2"/>
                  </a:cubicBezTo>
                  <a:cubicBezTo>
                    <a:pt x="156" y="1"/>
                    <a:pt x="155" y="1"/>
                    <a:pt x="155" y="0"/>
                  </a:cubicBezTo>
                  <a:cubicBezTo>
                    <a:pt x="155" y="0"/>
                    <a:pt x="154" y="0"/>
                    <a:pt x="154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43"/>
            <p:cNvSpPr>
              <a:spLocks noEditPoints="1"/>
            </p:cNvSpPr>
            <p:nvPr/>
          </p:nvSpPr>
          <p:spPr bwMode="auto">
            <a:xfrm>
              <a:off x="7695869" y="3924227"/>
              <a:ext cx="436563" cy="114300"/>
            </a:xfrm>
            <a:custGeom>
              <a:avLst/>
              <a:gdLst>
                <a:gd name="T0" fmla="*/ 62 w 103"/>
                <a:gd name="T1" fmla="*/ 17 h 27"/>
                <a:gd name="T2" fmla="*/ 62 w 103"/>
                <a:gd name="T3" fmla="*/ 17 h 27"/>
                <a:gd name="T4" fmla="*/ 60 w 103"/>
                <a:gd name="T5" fmla="*/ 18 h 27"/>
                <a:gd name="T6" fmla="*/ 43 w 103"/>
                <a:gd name="T7" fmla="*/ 21 h 27"/>
                <a:gd name="T8" fmla="*/ 85 w 103"/>
                <a:gd name="T9" fmla="*/ 14 h 27"/>
                <a:gd name="T10" fmla="*/ 94 w 103"/>
                <a:gd name="T11" fmla="*/ 22 h 27"/>
                <a:gd name="T12" fmla="*/ 81 w 103"/>
                <a:gd name="T13" fmla="*/ 21 h 27"/>
                <a:gd name="T14" fmla="*/ 84 w 103"/>
                <a:gd name="T15" fmla="*/ 22 h 27"/>
                <a:gd name="T16" fmla="*/ 83 w 103"/>
                <a:gd name="T17" fmla="*/ 16 h 27"/>
                <a:gd name="T18" fmla="*/ 22 w 103"/>
                <a:gd name="T19" fmla="*/ 12 h 27"/>
                <a:gd name="T20" fmla="*/ 79 w 103"/>
                <a:gd name="T21" fmla="*/ 15 h 27"/>
                <a:gd name="T22" fmla="*/ 61 w 103"/>
                <a:gd name="T23" fmla="*/ 14 h 27"/>
                <a:gd name="T24" fmla="*/ 68 w 103"/>
                <a:gd name="T25" fmla="*/ 17 h 27"/>
                <a:gd name="T26" fmla="*/ 71 w 103"/>
                <a:gd name="T27" fmla="*/ 18 h 27"/>
                <a:gd name="T28" fmla="*/ 75 w 103"/>
                <a:gd name="T29" fmla="*/ 18 h 27"/>
                <a:gd name="T30" fmla="*/ 77 w 103"/>
                <a:gd name="T31" fmla="*/ 19 h 27"/>
                <a:gd name="T32" fmla="*/ 77 w 103"/>
                <a:gd name="T33" fmla="*/ 16 h 27"/>
                <a:gd name="T34" fmla="*/ 76 w 103"/>
                <a:gd name="T35" fmla="*/ 18 h 27"/>
                <a:gd name="T36" fmla="*/ 74 w 103"/>
                <a:gd name="T37" fmla="*/ 17 h 27"/>
                <a:gd name="T38" fmla="*/ 71 w 103"/>
                <a:gd name="T39" fmla="*/ 17 h 27"/>
                <a:gd name="T40" fmla="*/ 66 w 103"/>
                <a:gd name="T41" fmla="*/ 16 h 27"/>
                <a:gd name="T42" fmla="*/ 61 w 103"/>
                <a:gd name="T43" fmla="*/ 16 h 27"/>
                <a:gd name="T44" fmla="*/ 57 w 103"/>
                <a:gd name="T45" fmla="*/ 15 h 27"/>
                <a:gd name="T46" fmla="*/ 52 w 103"/>
                <a:gd name="T47" fmla="*/ 14 h 27"/>
                <a:gd name="T48" fmla="*/ 46 w 103"/>
                <a:gd name="T49" fmla="*/ 11 h 27"/>
                <a:gd name="T50" fmla="*/ 43 w 103"/>
                <a:gd name="T51" fmla="*/ 11 h 27"/>
                <a:gd name="T52" fmla="*/ 40 w 103"/>
                <a:gd name="T53" fmla="*/ 11 h 27"/>
                <a:gd name="T54" fmla="*/ 37 w 103"/>
                <a:gd name="T55" fmla="*/ 12 h 27"/>
                <a:gd name="T56" fmla="*/ 34 w 103"/>
                <a:gd name="T57" fmla="*/ 12 h 27"/>
                <a:gd name="T58" fmla="*/ 29 w 103"/>
                <a:gd name="T59" fmla="*/ 10 h 27"/>
                <a:gd name="T60" fmla="*/ 24 w 103"/>
                <a:gd name="T61" fmla="*/ 9 h 27"/>
                <a:gd name="T62" fmla="*/ 21 w 103"/>
                <a:gd name="T63" fmla="*/ 11 h 27"/>
                <a:gd name="T64" fmla="*/ 18 w 103"/>
                <a:gd name="T65" fmla="*/ 10 h 27"/>
                <a:gd name="T66" fmla="*/ 12 w 103"/>
                <a:gd name="T67" fmla="*/ 8 h 27"/>
                <a:gd name="T68" fmla="*/ 10 w 103"/>
                <a:gd name="T69" fmla="*/ 9 h 27"/>
                <a:gd name="T70" fmla="*/ 5 w 103"/>
                <a:gd name="T71" fmla="*/ 7 h 27"/>
                <a:gd name="T72" fmla="*/ 4 w 103"/>
                <a:gd name="T73" fmla="*/ 9 h 27"/>
                <a:gd name="T74" fmla="*/ 5 w 103"/>
                <a:gd name="T75" fmla="*/ 10 h 27"/>
                <a:gd name="T76" fmla="*/ 6 w 103"/>
                <a:gd name="T77" fmla="*/ 7 h 27"/>
                <a:gd name="T78" fmla="*/ 11 w 103"/>
                <a:gd name="T79" fmla="*/ 10 h 27"/>
                <a:gd name="T80" fmla="*/ 13 w 103"/>
                <a:gd name="T81" fmla="*/ 9 h 27"/>
                <a:gd name="T82" fmla="*/ 16 w 103"/>
                <a:gd name="T83" fmla="*/ 9 h 27"/>
                <a:gd name="T84" fmla="*/ 18 w 103"/>
                <a:gd name="T85" fmla="*/ 9 h 27"/>
                <a:gd name="T86" fmla="*/ 25 w 103"/>
                <a:gd name="T87" fmla="*/ 11 h 27"/>
                <a:gd name="T88" fmla="*/ 27 w 103"/>
                <a:gd name="T89" fmla="*/ 11 h 27"/>
                <a:gd name="T90" fmla="*/ 30 w 103"/>
                <a:gd name="T91" fmla="*/ 10 h 27"/>
                <a:gd name="T92" fmla="*/ 34 w 103"/>
                <a:gd name="T93" fmla="*/ 11 h 27"/>
                <a:gd name="T94" fmla="*/ 41 w 103"/>
                <a:gd name="T95" fmla="*/ 13 h 27"/>
                <a:gd name="T96" fmla="*/ 44 w 103"/>
                <a:gd name="T97" fmla="*/ 13 h 27"/>
                <a:gd name="T98" fmla="*/ 46 w 103"/>
                <a:gd name="T99" fmla="*/ 12 h 27"/>
                <a:gd name="T100" fmla="*/ 51 w 103"/>
                <a:gd name="T101" fmla="*/ 13 h 27"/>
                <a:gd name="T102" fmla="*/ 80 w 103"/>
                <a:gd name="T103" fmla="*/ 14 h 27"/>
                <a:gd name="T104" fmla="*/ 8 w 103"/>
                <a:gd name="T105" fmla="*/ 2 h 27"/>
                <a:gd name="T106" fmla="*/ 80 w 103"/>
                <a:gd name="T107" fmla="*/ 12 h 27"/>
                <a:gd name="T108" fmla="*/ 3 w 103"/>
                <a:gd name="T109" fmla="*/ 1 h 27"/>
                <a:gd name="T110" fmla="*/ 3 w 103"/>
                <a:gd name="T111" fmla="*/ 16 h 27"/>
                <a:gd name="T112" fmla="*/ 81 w 103"/>
                <a:gd name="T113" fmla="*/ 27 h 27"/>
                <a:gd name="T114" fmla="*/ 83 w 103"/>
                <a:gd name="T115" fmla="*/ 10 h 27"/>
                <a:gd name="T116" fmla="*/ 40 w 103"/>
                <a:gd name="T117" fmla="*/ 4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3" h="27">
                  <a:moveTo>
                    <a:pt x="96" y="21"/>
                  </a:moveTo>
                  <a:cubicBezTo>
                    <a:pt x="96" y="20"/>
                    <a:pt x="96" y="19"/>
                    <a:pt x="96" y="18"/>
                  </a:cubicBezTo>
                  <a:cubicBezTo>
                    <a:pt x="98" y="19"/>
                    <a:pt x="99" y="19"/>
                    <a:pt x="100" y="20"/>
                  </a:cubicBezTo>
                  <a:cubicBezTo>
                    <a:pt x="99" y="21"/>
                    <a:pt x="97" y="21"/>
                    <a:pt x="96" y="21"/>
                  </a:cubicBezTo>
                  <a:moveTo>
                    <a:pt x="62" y="17"/>
                  </a:moveTo>
                  <a:cubicBezTo>
                    <a:pt x="60" y="16"/>
                    <a:pt x="59" y="16"/>
                    <a:pt x="58" y="16"/>
                  </a:cubicBezTo>
                  <a:cubicBezTo>
                    <a:pt x="58" y="16"/>
                    <a:pt x="58" y="16"/>
                    <a:pt x="58" y="16"/>
                  </a:cubicBezTo>
                  <a:cubicBezTo>
                    <a:pt x="58" y="15"/>
                    <a:pt x="57" y="14"/>
                    <a:pt x="57" y="14"/>
                  </a:cubicBezTo>
                  <a:cubicBezTo>
                    <a:pt x="57" y="14"/>
                    <a:pt x="58" y="14"/>
                    <a:pt x="59" y="15"/>
                  </a:cubicBezTo>
                  <a:cubicBezTo>
                    <a:pt x="60" y="15"/>
                    <a:pt x="61" y="16"/>
                    <a:pt x="62" y="17"/>
                  </a:cubicBezTo>
                  <a:moveTo>
                    <a:pt x="3" y="15"/>
                  </a:moveTo>
                  <a:cubicBezTo>
                    <a:pt x="2" y="14"/>
                    <a:pt x="2" y="13"/>
                    <a:pt x="2" y="11"/>
                  </a:cubicBezTo>
                  <a:cubicBezTo>
                    <a:pt x="8" y="13"/>
                    <a:pt x="14" y="14"/>
                    <a:pt x="20" y="14"/>
                  </a:cubicBezTo>
                  <a:cubicBezTo>
                    <a:pt x="27" y="14"/>
                    <a:pt x="33" y="15"/>
                    <a:pt x="40" y="16"/>
                  </a:cubicBezTo>
                  <a:cubicBezTo>
                    <a:pt x="47" y="16"/>
                    <a:pt x="53" y="17"/>
                    <a:pt x="60" y="18"/>
                  </a:cubicBezTo>
                  <a:cubicBezTo>
                    <a:pt x="66" y="19"/>
                    <a:pt x="72" y="20"/>
                    <a:pt x="78" y="21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6" y="23"/>
                    <a:pt x="77" y="24"/>
                    <a:pt x="77" y="25"/>
                  </a:cubicBezTo>
                  <a:cubicBezTo>
                    <a:pt x="72" y="24"/>
                    <a:pt x="67" y="24"/>
                    <a:pt x="62" y="23"/>
                  </a:cubicBezTo>
                  <a:cubicBezTo>
                    <a:pt x="56" y="22"/>
                    <a:pt x="49" y="22"/>
                    <a:pt x="43" y="21"/>
                  </a:cubicBezTo>
                  <a:cubicBezTo>
                    <a:pt x="29" y="19"/>
                    <a:pt x="16" y="17"/>
                    <a:pt x="3" y="15"/>
                  </a:cubicBezTo>
                  <a:cubicBezTo>
                    <a:pt x="3" y="15"/>
                    <a:pt x="3" y="15"/>
                    <a:pt x="3" y="15"/>
                  </a:cubicBezTo>
                  <a:moveTo>
                    <a:pt x="85" y="16"/>
                  </a:moveTo>
                  <a:cubicBezTo>
                    <a:pt x="85" y="16"/>
                    <a:pt x="85" y="16"/>
                    <a:pt x="85" y="16"/>
                  </a:cubicBezTo>
                  <a:cubicBezTo>
                    <a:pt x="86" y="16"/>
                    <a:pt x="86" y="14"/>
                    <a:pt x="85" y="14"/>
                  </a:cubicBezTo>
                  <a:cubicBezTo>
                    <a:pt x="84" y="14"/>
                    <a:pt x="84" y="14"/>
                    <a:pt x="83" y="14"/>
                  </a:cubicBezTo>
                  <a:cubicBezTo>
                    <a:pt x="82" y="14"/>
                    <a:pt x="80" y="11"/>
                    <a:pt x="82" y="11"/>
                  </a:cubicBezTo>
                  <a:cubicBezTo>
                    <a:pt x="86" y="14"/>
                    <a:pt x="90" y="15"/>
                    <a:pt x="95" y="17"/>
                  </a:cubicBezTo>
                  <a:cubicBezTo>
                    <a:pt x="94" y="17"/>
                    <a:pt x="94" y="17"/>
                    <a:pt x="94" y="17"/>
                  </a:cubicBezTo>
                  <a:cubicBezTo>
                    <a:pt x="94" y="19"/>
                    <a:pt x="94" y="20"/>
                    <a:pt x="94" y="22"/>
                  </a:cubicBezTo>
                  <a:cubicBezTo>
                    <a:pt x="93" y="22"/>
                    <a:pt x="92" y="22"/>
                    <a:pt x="91" y="22"/>
                  </a:cubicBezTo>
                  <a:cubicBezTo>
                    <a:pt x="87" y="23"/>
                    <a:pt x="84" y="25"/>
                    <a:pt x="81" y="25"/>
                  </a:cubicBezTo>
                  <a:cubicBezTo>
                    <a:pt x="80" y="25"/>
                    <a:pt x="80" y="25"/>
                    <a:pt x="80" y="25"/>
                  </a:cubicBezTo>
                  <a:cubicBezTo>
                    <a:pt x="80" y="25"/>
                    <a:pt x="79" y="24"/>
                    <a:pt x="79" y="24"/>
                  </a:cubicBezTo>
                  <a:cubicBezTo>
                    <a:pt x="76" y="22"/>
                    <a:pt x="80" y="21"/>
                    <a:pt x="81" y="21"/>
                  </a:cubicBezTo>
                  <a:cubicBezTo>
                    <a:pt x="81" y="21"/>
                    <a:pt x="81" y="21"/>
                    <a:pt x="81" y="21"/>
                  </a:cubicBezTo>
                  <a:cubicBezTo>
                    <a:pt x="81" y="21"/>
                    <a:pt x="81" y="21"/>
                    <a:pt x="81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1"/>
                    <a:pt x="83" y="22"/>
                    <a:pt x="84" y="22"/>
                  </a:cubicBezTo>
                  <a:cubicBezTo>
                    <a:pt x="84" y="22"/>
                    <a:pt x="84" y="22"/>
                    <a:pt x="84" y="22"/>
                  </a:cubicBezTo>
                  <a:cubicBezTo>
                    <a:pt x="84" y="22"/>
                    <a:pt x="84" y="22"/>
                    <a:pt x="84" y="22"/>
                  </a:cubicBezTo>
                  <a:cubicBezTo>
                    <a:pt x="85" y="22"/>
                    <a:pt x="85" y="20"/>
                    <a:pt x="84" y="20"/>
                  </a:cubicBezTo>
                  <a:cubicBezTo>
                    <a:pt x="83" y="20"/>
                    <a:pt x="80" y="19"/>
                    <a:pt x="79" y="18"/>
                  </a:cubicBezTo>
                  <a:cubicBezTo>
                    <a:pt x="78" y="16"/>
                    <a:pt x="82" y="16"/>
                    <a:pt x="82" y="16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4" y="16"/>
                    <a:pt x="84" y="16"/>
                    <a:pt x="84" y="16"/>
                  </a:cubicBezTo>
                  <a:cubicBezTo>
                    <a:pt x="84" y="16"/>
                    <a:pt x="84" y="16"/>
                    <a:pt x="85" y="16"/>
                  </a:cubicBezTo>
                  <a:moveTo>
                    <a:pt x="58" y="16"/>
                  </a:moveTo>
                  <a:cubicBezTo>
                    <a:pt x="52" y="15"/>
                    <a:pt x="47" y="15"/>
                    <a:pt x="42" y="14"/>
                  </a:cubicBezTo>
                  <a:cubicBezTo>
                    <a:pt x="35" y="14"/>
                    <a:pt x="29" y="13"/>
                    <a:pt x="22" y="12"/>
                  </a:cubicBezTo>
                  <a:cubicBezTo>
                    <a:pt x="16" y="12"/>
                    <a:pt x="9" y="12"/>
                    <a:pt x="3" y="10"/>
                  </a:cubicBezTo>
                  <a:cubicBezTo>
                    <a:pt x="3" y="8"/>
                    <a:pt x="3" y="7"/>
                    <a:pt x="3" y="6"/>
                  </a:cubicBezTo>
                  <a:cubicBezTo>
                    <a:pt x="17" y="7"/>
                    <a:pt x="30" y="9"/>
                    <a:pt x="43" y="11"/>
                  </a:cubicBezTo>
                  <a:cubicBezTo>
                    <a:pt x="50" y="11"/>
                    <a:pt x="56" y="12"/>
                    <a:pt x="63" y="14"/>
                  </a:cubicBezTo>
                  <a:cubicBezTo>
                    <a:pt x="68" y="15"/>
                    <a:pt x="74" y="14"/>
                    <a:pt x="79" y="15"/>
                  </a:cubicBezTo>
                  <a:cubicBezTo>
                    <a:pt x="78" y="15"/>
                    <a:pt x="78" y="16"/>
                    <a:pt x="78" y="17"/>
                  </a:cubicBezTo>
                  <a:cubicBezTo>
                    <a:pt x="77" y="18"/>
                    <a:pt x="78" y="19"/>
                    <a:pt x="78" y="19"/>
                  </a:cubicBezTo>
                  <a:cubicBezTo>
                    <a:pt x="73" y="19"/>
                    <a:pt x="68" y="17"/>
                    <a:pt x="62" y="17"/>
                  </a:cubicBezTo>
                  <a:cubicBezTo>
                    <a:pt x="62" y="16"/>
                    <a:pt x="62" y="16"/>
                    <a:pt x="62" y="16"/>
                  </a:cubicBezTo>
                  <a:cubicBezTo>
                    <a:pt x="62" y="16"/>
                    <a:pt x="62" y="15"/>
                    <a:pt x="61" y="14"/>
                  </a:cubicBezTo>
                  <a:cubicBezTo>
                    <a:pt x="61" y="14"/>
                    <a:pt x="62" y="14"/>
                    <a:pt x="62" y="14"/>
                  </a:cubicBezTo>
                  <a:cubicBezTo>
                    <a:pt x="62" y="14"/>
                    <a:pt x="63" y="14"/>
                    <a:pt x="63" y="15"/>
                  </a:cubicBezTo>
                  <a:cubicBezTo>
                    <a:pt x="63" y="15"/>
                    <a:pt x="64" y="15"/>
                    <a:pt x="64" y="16"/>
                  </a:cubicBezTo>
                  <a:cubicBezTo>
                    <a:pt x="65" y="16"/>
                    <a:pt x="66" y="17"/>
                    <a:pt x="67" y="17"/>
                  </a:cubicBezTo>
                  <a:cubicBezTo>
                    <a:pt x="68" y="17"/>
                    <a:pt x="68" y="17"/>
                    <a:pt x="68" y="17"/>
                  </a:cubicBezTo>
                  <a:cubicBezTo>
                    <a:pt x="67" y="16"/>
                    <a:pt x="67" y="16"/>
                    <a:pt x="67" y="16"/>
                  </a:cubicBezTo>
                  <a:cubicBezTo>
                    <a:pt x="67" y="15"/>
                    <a:pt x="67" y="15"/>
                    <a:pt x="67" y="15"/>
                  </a:cubicBezTo>
                  <a:cubicBezTo>
                    <a:pt x="67" y="15"/>
                    <a:pt x="68" y="16"/>
                    <a:pt x="68" y="16"/>
                  </a:cubicBezTo>
                  <a:cubicBezTo>
                    <a:pt x="69" y="17"/>
                    <a:pt x="70" y="17"/>
                    <a:pt x="71" y="18"/>
                  </a:cubicBezTo>
                  <a:cubicBezTo>
                    <a:pt x="71" y="18"/>
                    <a:pt x="71" y="18"/>
                    <a:pt x="71" y="18"/>
                  </a:cubicBezTo>
                  <a:cubicBezTo>
                    <a:pt x="71" y="17"/>
                    <a:pt x="71" y="17"/>
                    <a:pt x="71" y="17"/>
                  </a:cubicBezTo>
                  <a:cubicBezTo>
                    <a:pt x="71" y="16"/>
                    <a:pt x="69" y="15"/>
                    <a:pt x="70" y="15"/>
                  </a:cubicBezTo>
                  <a:cubicBezTo>
                    <a:pt x="70" y="15"/>
                    <a:pt x="70" y="15"/>
                    <a:pt x="70" y="15"/>
                  </a:cubicBezTo>
                  <a:cubicBezTo>
                    <a:pt x="72" y="16"/>
                    <a:pt x="73" y="18"/>
                    <a:pt x="74" y="18"/>
                  </a:cubicBezTo>
                  <a:cubicBezTo>
                    <a:pt x="75" y="18"/>
                    <a:pt x="75" y="18"/>
                    <a:pt x="75" y="18"/>
                  </a:cubicBezTo>
                  <a:cubicBezTo>
                    <a:pt x="74" y="18"/>
                    <a:pt x="74" y="17"/>
                    <a:pt x="74" y="17"/>
                  </a:cubicBezTo>
                  <a:cubicBezTo>
                    <a:pt x="74" y="16"/>
                    <a:pt x="73" y="16"/>
                    <a:pt x="73" y="16"/>
                  </a:cubicBezTo>
                  <a:cubicBezTo>
                    <a:pt x="74" y="16"/>
                    <a:pt x="74" y="16"/>
                    <a:pt x="74" y="16"/>
                  </a:cubicBezTo>
                  <a:cubicBezTo>
                    <a:pt x="75" y="17"/>
                    <a:pt x="76" y="18"/>
                    <a:pt x="77" y="19"/>
                  </a:cubicBezTo>
                  <a:cubicBezTo>
                    <a:pt x="77" y="19"/>
                    <a:pt x="77" y="19"/>
                    <a:pt x="77" y="19"/>
                  </a:cubicBezTo>
                  <a:cubicBezTo>
                    <a:pt x="77" y="18"/>
                    <a:pt x="77" y="18"/>
                    <a:pt x="77" y="17"/>
                  </a:cubicBezTo>
                  <a:cubicBezTo>
                    <a:pt x="76" y="17"/>
                    <a:pt x="76" y="16"/>
                    <a:pt x="76" y="16"/>
                  </a:cubicBezTo>
                  <a:cubicBezTo>
                    <a:pt x="76" y="16"/>
                    <a:pt x="76" y="17"/>
                    <a:pt x="77" y="17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7" y="16"/>
                    <a:pt x="77" y="16"/>
                    <a:pt x="77" y="16"/>
                  </a:cubicBezTo>
                  <a:cubicBezTo>
                    <a:pt x="76" y="16"/>
                    <a:pt x="76" y="16"/>
                    <a:pt x="76" y="16"/>
                  </a:cubicBezTo>
                  <a:cubicBezTo>
                    <a:pt x="77" y="16"/>
                    <a:pt x="76" y="16"/>
                    <a:pt x="76" y="16"/>
                  </a:cubicBezTo>
                  <a:cubicBezTo>
                    <a:pt x="76" y="16"/>
                    <a:pt x="76" y="15"/>
                    <a:pt x="75" y="15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6"/>
                    <a:pt x="77" y="18"/>
                    <a:pt x="76" y="18"/>
                  </a:cubicBezTo>
                  <a:cubicBezTo>
                    <a:pt x="76" y="18"/>
                    <a:pt x="76" y="18"/>
                    <a:pt x="75" y="17"/>
                  </a:cubicBezTo>
                  <a:cubicBezTo>
                    <a:pt x="75" y="16"/>
                    <a:pt x="74" y="15"/>
                    <a:pt x="73" y="15"/>
                  </a:cubicBezTo>
                  <a:cubicBezTo>
                    <a:pt x="73" y="15"/>
                    <a:pt x="73" y="15"/>
                    <a:pt x="73" y="15"/>
                  </a:cubicBezTo>
                  <a:cubicBezTo>
                    <a:pt x="73" y="15"/>
                    <a:pt x="74" y="18"/>
                    <a:pt x="74" y="18"/>
                  </a:cubicBezTo>
                  <a:cubicBezTo>
                    <a:pt x="74" y="18"/>
                    <a:pt x="74" y="18"/>
                    <a:pt x="74" y="17"/>
                  </a:cubicBezTo>
                  <a:cubicBezTo>
                    <a:pt x="73" y="17"/>
                    <a:pt x="73" y="16"/>
                    <a:pt x="72" y="16"/>
                  </a:cubicBezTo>
                  <a:cubicBezTo>
                    <a:pt x="71" y="15"/>
                    <a:pt x="70" y="15"/>
                    <a:pt x="69" y="14"/>
                  </a:cubicBezTo>
                  <a:cubicBezTo>
                    <a:pt x="69" y="15"/>
                    <a:pt x="69" y="15"/>
                    <a:pt x="69" y="15"/>
                  </a:cubicBezTo>
                  <a:cubicBezTo>
                    <a:pt x="69" y="15"/>
                    <a:pt x="70" y="16"/>
                    <a:pt x="70" y="16"/>
                  </a:cubicBezTo>
                  <a:cubicBezTo>
                    <a:pt x="71" y="17"/>
                    <a:pt x="71" y="17"/>
                    <a:pt x="71" y="17"/>
                  </a:cubicBezTo>
                  <a:cubicBezTo>
                    <a:pt x="71" y="17"/>
                    <a:pt x="70" y="17"/>
                    <a:pt x="69" y="16"/>
                  </a:cubicBezTo>
                  <a:cubicBezTo>
                    <a:pt x="68" y="16"/>
                    <a:pt x="67" y="15"/>
                    <a:pt x="66" y="14"/>
                  </a:cubicBezTo>
                  <a:cubicBezTo>
                    <a:pt x="66" y="15"/>
                    <a:pt x="66" y="15"/>
                    <a:pt x="66" y="15"/>
                  </a:cubicBezTo>
                  <a:cubicBezTo>
                    <a:pt x="66" y="15"/>
                    <a:pt x="67" y="16"/>
                    <a:pt x="67" y="16"/>
                  </a:cubicBezTo>
                  <a:cubicBezTo>
                    <a:pt x="67" y="16"/>
                    <a:pt x="66" y="16"/>
                    <a:pt x="66" y="16"/>
                  </a:cubicBezTo>
                  <a:cubicBezTo>
                    <a:pt x="65" y="16"/>
                    <a:pt x="64" y="15"/>
                    <a:pt x="64" y="15"/>
                  </a:cubicBezTo>
                  <a:cubicBezTo>
                    <a:pt x="63" y="14"/>
                    <a:pt x="62" y="14"/>
                    <a:pt x="61" y="14"/>
                  </a:cubicBezTo>
                  <a:cubicBezTo>
                    <a:pt x="61" y="14"/>
                    <a:pt x="61" y="14"/>
                    <a:pt x="61" y="14"/>
                  </a:cubicBezTo>
                  <a:cubicBezTo>
                    <a:pt x="60" y="14"/>
                    <a:pt x="60" y="14"/>
                    <a:pt x="60" y="14"/>
                  </a:cubicBezTo>
                  <a:cubicBezTo>
                    <a:pt x="61" y="15"/>
                    <a:pt x="62" y="16"/>
                    <a:pt x="61" y="16"/>
                  </a:cubicBezTo>
                  <a:cubicBezTo>
                    <a:pt x="61" y="16"/>
                    <a:pt x="61" y="16"/>
                    <a:pt x="60" y="15"/>
                  </a:cubicBezTo>
                  <a:cubicBezTo>
                    <a:pt x="59" y="14"/>
                    <a:pt x="58" y="13"/>
                    <a:pt x="57" y="13"/>
                  </a:cubicBezTo>
                  <a:cubicBezTo>
                    <a:pt x="56" y="13"/>
                    <a:pt x="56" y="13"/>
                    <a:pt x="56" y="13"/>
                  </a:cubicBezTo>
                  <a:cubicBezTo>
                    <a:pt x="57" y="14"/>
                    <a:pt x="57" y="14"/>
                    <a:pt x="57" y="15"/>
                  </a:cubicBezTo>
                  <a:cubicBezTo>
                    <a:pt x="57" y="15"/>
                    <a:pt x="57" y="15"/>
                    <a:pt x="57" y="15"/>
                  </a:cubicBezTo>
                  <a:cubicBezTo>
                    <a:pt x="57" y="15"/>
                    <a:pt x="56" y="14"/>
                    <a:pt x="56" y="14"/>
                  </a:cubicBezTo>
                  <a:cubicBezTo>
                    <a:pt x="55" y="13"/>
                    <a:pt x="54" y="13"/>
                    <a:pt x="52" y="12"/>
                  </a:cubicBezTo>
                  <a:cubicBezTo>
                    <a:pt x="52" y="12"/>
                    <a:pt x="52" y="12"/>
                    <a:pt x="52" y="12"/>
                  </a:cubicBezTo>
                  <a:cubicBezTo>
                    <a:pt x="53" y="13"/>
                    <a:pt x="53" y="14"/>
                    <a:pt x="53" y="14"/>
                  </a:cubicBezTo>
                  <a:cubicBezTo>
                    <a:pt x="53" y="14"/>
                    <a:pt x="53" y="14"/>
                    <a:pt x="52" y="14"/>
                  </a:cubicBezTo>
                  <a:cubicBezTo>
                    <a:pt x="51" y="13"/>
                    <a:pt x="50" y="12"/>
                    <a:pt x="49" y="12"/>
                  </a:cubicBezTo>
                  <a:cubicBezTo>
                    <a:pt x="49" y="12"/>
                    <a:pt x="49" y="12"/>
                    <a:pt x="49" y="12"/>
                  </a:cubicBezTo>
                  <a:cubicBezTo>
                    <a:pt x="49" y="13"/>
                    <a:pt x="50" y="13"/>
                    <a:pt x="50" y="14"/>
                  </a:cubicBezTo>
                  <a:cubicBezTo>
                    <a:pt x="48" y="13"/>
                    <a:pt x="48" y="13"/>
                    <a:pt x="48" y="13"/>
                  </a:cubicBezTo>
                  <a:cubicBezTo>
                    <a:pt x="47" y="12"/>
                    <a:pt x="47" y="12"/>
                    <a:pt x="46" y="11"/>
                  </a:cubicBezTo>
                  <a:cubicBezTo>
                    <a:pt x="45" y="12"/>
                    <a:pt x="45" y="12"/>
                    <a:pt x="45" y="12"/>
                  </a:cubicBezTo>
                  <a:cubicBezTo>
                    <a:pt x="46" y="13"/>
                    <a:pt x="46" y="13"/>
                    <a:pt x="46" y="13"/>
                  </a:cubicBezTo>
                  <a:cubicBezTo>
                    <a:pt x="46" y="13"/>
                    <a:pt x="45" y="13"/>
                    <a:pt x="45" y="12"/>
                  </a:cubicBezTo>
                  <a:cubicBezTo>
                    <a:pt x="44" y="12"/>
                    <a:pt x="44" y="11"/>
                    <a:pt x="43" y="11"/>
                  </a:cubicBezTo>
                  <a:cubicBezTo>
                    <a:pt x="43" y="11"/>
                    <a:pt x="43" y="11"/>
                    <a:pt x="43" y="11"/>
                  </a:cubicBezTo>
                  <a:cubicBezTo>
                    <a:pt x="43" y="12"/>
                    <a:pt x="43" y="12"/>
                    <a:pt x="43" y="12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3" y="13"/>
                    <a:pt x="43" y="12"/>
                    <a:pt x="42" y="12"/>
                  </a:cubicBezTo>
                  <a:cubicBezTo>
                    <a:pt x="41" y="12"/>
                    <a:pt x="41" y="11"/>
                    <a:pt x="40" y="11"/>
                  </a:cubicBezTo>
                  <a:cubicBezTo>
                    <a:pt x="40" y="11"/>
                    <a:pt x="40" y="11"/>
                    <a:pt x="40" y="11"/>
                  </a:cubicBezTo>
                  <a:cubicBezTo>
                    <a:pt x="40" y="11"/>
                    <a:pt x="40" y="12"/>
                    <a:pt x="40" y="12"/>
                  </a:cubicBezTo>
                  <a:cubicBezTo>
                    <a:pt x="40" y="12"/>
                    <a:pt x="39" y="12"/>
                    <a:pt x="39" y="11"/>
                  </a:cubicBezTo>
                  <a:cubicBezTo>
                    <a:pt x="38" y="11"/>
                    <a:pt x="37" y="11"/>
                    <a:pt x="37" y="10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6" y="11"/>
                    <a:pt x="37" y="12"/>
                    <a:pt x="37" y="12"/>
                  </a:cubicBezTo>
                  <a:cubicBezTo>
                    <a:pt x="37" y="12"/>
                    <a:pt x="37" y="12"/>
                    <a:pt x="36" y="12"/>
                  </a:cubicBezTo>
                  <a:cubicBezTo>
                    <a:pt x="35" y="11"/>
                    <a:pt x="34" y="10"/>
                    <a:pt x="33" y="10"/>
                  </a:cubicBezTo>
                  <a:cubicBezTo>
                    <a:pt x="33" y="10"/>
                    <a:pt x="33" y="10"/>
                    <a:pt x="33" y="10"/>
                  </a:cubicBezTo>
                  <a:cubicBezTo>
                    <a:pt x="33" y="11"/>
                    <a:pt x="33" y="11"/>
                    <a:pt x="34" y="12"/>
                  </a:cubicBezTo>
                  <a:cubicBezTo>
                    <a:pt x="34" y="12"/>
                    <a:pt x="34" y="12"/>
                    <a:pt x="34" y="12"/>
                  </a:cubicBezTo>
                  <a:cubicBezTo>
                    <a:pt x="33" y="12"/>
                    <a:pt x="33" y="11"/>
                    <a:pt x="32" y="11"/>
                  </a:cubicBezTo>
                  <a:cubicBezTo>
                    <a:pt x="32" y="10"/>
                    <a:pt x="31" y="10"/>
                    <a:pt x="29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30" y="10"/>
                    <a:pt x="30" y="12"/>
                    <a:pt x="31" y="12"/>
                  </a:cubicBezTo>
                  <a:cubicBezTo>
                    <a:pt x="30" y="12"/>
                    <a:pt x="29" y="11"/>
                    <a:pt x="29" y="10"/>
                  </a:cubicBezTo>
                  <a:cubicBezTo>
                    <a:pt x="28" y="10"/>
                    <a:pt x="27" y="9"/>
                    <a:pt x="26" y="9"/>
                  </a:cubicBezTo>
                  <a:cubicBezTo>
                    <a:pt x="26" y="9"/>
                    <a:pt x="26" y="9"/>
                    <a:pt x="26" y="9"/>
                  </a:cubicBezTo>
                  <a:cubicBezTo>
                    <a:pt x="26" y="9"/>
                    <a:pt x="27" y="11"/>
                    <a:pt x="27" y="11"/>
                  </a:cubicBezTo>
                  <a:cubicBezTo>
                    <a:pt x="26" y="11"/>
                    <a:pt x="25" y="9"/>
                    <a:pt x="24" y="9"/>
                  </a:cubicBezTo>
                  <a:cubicBezTo>
                    <a:pt x="24" y="9"/>
                    <a:pt x="24" y="9"/>
                    <a:pt x="24" y="9"/>
                  </a:cubicBezTo>
                  <a:cubicBezTo>
                    <a:pt x="24" y="10"/>
                    <a:pt x="24" y="11"/>
                    <a:pt x="24" y="11"/>
                  </a:cubicBezTo>
                  <a:cubicBezTo>
                    <a:pt x="24" y="11"/>
                    <a:pt x="24" y="10"/>
                    <a:pt x="24" y="10"/>
                  </a:cubicBezTo>
                  <a:cubicBezTo>
                    <a:pt x="23" y="9"/>
                    <a:pt x="22" y="9"/>
                    <a:pt x="21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2" y="11"/>
                    <a:pt x="21" y="11"/>
                  </a:cubicBezTo>
                  <a:cubicBezTo>
                    <a:pt x="21" y="11"/>
                    <a:pt x="21" y="10"/>
                    <a:pt x="21" y="10"/>
                  </a:cubicBezTo>
                  <a:cubicBezTo>
                    <a:pt x="20" y="10"/>
                    <a:pt x="19" y="9"/>
                    <a:pt x="18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8" y="9"/>
                    <a:pt x="19" y="11"/>
                    <a:pt x="19" y="11"/>
                  </a:cubicBezTo>
                  <a:cubicBezTo>
                    <a:pt x="18" y="11"/>
                    <a:pt x="18" y="11"/>
                    <a:pt x="18" y="10"/>
                  </a:cubicBezTo>
                  <a:cubicBezTo>
                    <a:pt x="17" y="9"/>
                    <a:pt x="16" y="8"/>
                    <a:pt x="15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5" y="9"/>
                    <a:pt x="16" y="10"/>
                    <a:pt x="16" y="10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4" y="9"/>
                    <a:pt x="13" y="8"/>
                    <a:pt x="12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12" y="9"/>
                    <a:pt x="10" y="8"/>
                    <a:pt x="10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0" y="9"/>
                    <a:pt x="8" y="8"/>
                    <a:pt x="8" y="7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8" y="9"/>
                    <a:pt x="8" y="9"/>
                  </a:cubicBezTo>
                  <a:cubicBezTo>
                    <a:pt x="8" y="9"/>
                    <a:pt x="6" y="7"/>
                    <a:pt x="6" y="6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7"/>
                    <a:pt x="6" y="8"/>
                    <a:pt x="6" y="9"/>
                  </a:cubicBezTo>
                  <a:cubicBezTo>
                    <a:pt x="6" y="8"/>
                    <a:pt x="5" y="7"/>
                    <a:pt x="4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7"/>
                    <a:pt x="5" y="9"/>
                    <a:pt x="5" y="9"/>
                  </a:cubicBezTo>
                  <a:cubicBezTo>
                    <a:pt x="5" y="9"/>
                    <a:pt x="4" y="9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9"/>
                    <a:pt x="5" y="9"/>
                    <a:pt x="5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6" y="9"/>
                    <a:pt x="6" y="9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7" y="8"/>
                    <a:pt x="8" y="9"/>
                    <a:pt x="8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9" y="9"/>
                    <a:pt x="9" y="8"/>
                    <a:pt x="8" y="8"/>
                  </a:cubicBezTo>
                  <a:cubicBezTo>
                    <a:pt x="9" y="9"/>
                    <a:pt x="10" y="9"/>
                    <a:pt x="10" y="10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1" y="9"/>
                    <a:pt x="11" y="9"/>
                    <a:pt x="10" y="8"/>
                  </a:cubicBezTo>
                  <a:cubicBezTo>
                    <a:pt x="11" y="9"/>
                    <a:pt x="12" y="10"/>
                    <a:pt x="12" y="10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13" y="9"/>
                    <a:pt x="12" y="8"/>
                    <a:pt x="12" y="8"/>
                  </a:cubicBezTo>
                  <a:cubicBezTo>
                    <a:pt x="12" y="8"/>
                    <a:pt x="13" y="8"/>
                    <a:pt x="13" y="9"/>
                  </a:cubicBezTo>
                  <a:cubicBezTo>
                    <a:pt x="14" y="9"/>
                    <a:pt x="15" y="11"/>
                    <a:pt x="16" y="11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6" y="10"/>
                    <a:pt x="16" y="11"/>
                    <a:pt x="16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10"/>
                    <a:pt x="16" y="10"/>
                    <a:pt x="16" y="9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7" y="9"/>
                    <a:pt x="18" y="11"/>
                    <a:pt x="19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1"/>
                    <a:pt x="19" y="9"/>
                    <a:pt x="18" y="9"/>
                  </a:cubicBezTo>
                  <a:cubicBezTo>
                    <a:pt x="20" y="10"/>
                    <a:pt x="20" y="11"/>
                    <a:pt x="22" y="11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2" y="10"/>
                    <a:pt x="22" y="10"/>
                    <a:pt x="21" y="9"/>
                  </a:cubicBezTo>
                  <a:cubicBezTo>
                    <a:pt x="22" y="9"/>
                    <a:pt x="22" y="9"/>
                    <a:pt x="23" y="10"/>
                  </a:cubicBezTo>
                  <a:cubicBezTo>
                    <a:pt x="23" y="10"/>
                    <a:pt x="24" y="11"/>
                    <a:pt x="25" y="11"/>
                  </a:cubicBezTo>
                  <a:cubicBezTo>
                    <a:pt x="25" y="11"/>
                    <a:pt x="25" y="11"/>
                    <a:pt x="25" y="11"/>
                  </a:cubicBezTo>
                  <a:cubicBezTo>
                    <a:pt x="25" y="11"/>
                    <a:pt x="24" y="9"/>
                    <a:pt x="24" y="9"/>
                  </a:cubicBezTo>
                  <a:cubicBezTo>
                    <a:pt x="25" y="10"/>
                    <a:pt x="26" y="11"/>
                    <a:pt x="27" y="12"/>
                  </a:cubicBezTo>
                  <a:cubicBezTo>
                    <a:pt x="27" y="12"/>
                    <a:pt x="27" y="12"/>
                    <a:pt x="27" y="12"/>
                  </a:cubicBezTo>
                  <a:cubicBezTo>
                    <a:pt x="27" y="11"/>
                    <a:pt x="27" y="11"/>
                    <a:pt x="27" y="11"/>
                  </a:cubicBezTo>
                  <a:cubicBezTo>
                    <a:pt x="27" y="10"/>
                    <a:pt x="27" y="10"/>
                    <a:pt x="27" y="10"/>
                  </a:cubicBezTo>
                  <a:cubicBezTo>
                    <a:pt x="27" y="10"/>
                    <a:pt x="27" y="10"/>
                    <a:pt x="28" y="10"/>
                  </a:cubicBezTo>
                  <a:cubicBezTo>
                    <a:pt x="29" y="11"/>
                    <a:pt x="30" y="12"/>
                    <a:pt x="31" y="12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31" y="12"/>
                    <a:pt x="30" y="10"/>
                    <a:pt x="30" y="10"/>
                  </a:cubicBezTo>
                  <a:cubicBezTo>
                    <a:pt x="30" y="10"/>
                    <a:pt x="31" y="10"/>
                    <a:pt x="31" y="10"/>
                  </a:cubicBezTo>
                  <a:cubicBezTo>
                    <a:pt x="32" y="11"/>
                    <a:pt x="33" y="12"/>
                    <a:pt x="34" y="13"/>
                  </a:cubicBezTo>
                  <a:cubicBezTo>
                    <a:pt x="34" y="13"/>
                    <a:pt x="34" y="13"/>
                    <a:pt x="34" y="13"/>
                  </a:cubicBezTo>
                  <a:cubicBezTo>
                    <a:pt x="34" y="12"/>
                    <a:pt x="33" y="10"/>
                    <a:pt x="34" y="10"/>
                  </a:cubicBezTo>
                  <a:cubicBezTo>
                    <a:pt x="34" y="10"/>
                    <a:pt x="34" y="11"/>
                    <a:pt x="34" y="11"/>
                  </a:cubicBezTo>
                  <a:cubicBezTo>
                    <a:pt x="36" y="12"/>
                    <a:pt x="36" y="13"/>
                    <a:pt x="38" y="13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37" y="11"/>
                    <a:pt x="38" y="11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9" y="12"/>
                    <a:pt x="40" y="13"/>
                    <a:pt x="41" y="13"/>
                  </a:cubicBezTo>
                  <a:cubicBezTo>
                    <a:pt x="41" y="13"/>
                    <a:pt x="41" y="13"/>
                    <a:pt x="41" y="13"/>
                  </a:cubicBezTo>
                  <a:cubicBezTo>
                    <a:pt x="41" y="12"/>
                    <a:pt x="40" y="12"/>
                    <a:pt x="41" y="12"/>
                  </a:cubicBezTo>
                  <a:cubicBezTo>
                    <a:pt x="41" y="12"/>
                    <a:pt x="41" y="12"/>
                    <a:pt x="42" y="12"/>
                  </a:cubicBezTo>
                  <a:cubicBezTo>
                    <a:pt x="42" y="13"/>
                    <a:pt x="43" y="13"/>
                    <a:pt x="44" y="14"/>
                  </a:cubicBezTo>
                  <a:cubicBezTo>
                    <a:pt x="44" y="13"/>
                    <a:pt x="44" y="13"/>
                    <a:pt x="44" y="13"/>
                  </a:cubicBezTo>
                  <a:cubicBezTo>
                    <a:pt x="44" y="13"/>
                    <a:pt x="43" y="12"/>
                    <a:pt x="43" y="12"/>
                  </a:cubicBezTo>
                  <a:cubicBezTo>
                    <a:pt x="43" y="12"/>
                    <a:pt x="44" y="12"/>
                    <a:pt x="44" y="12"/>
                  </a:cubicBezTo>
                  <a:cubicBezTo>
                    <a:pt x="45" y="13"/>
                    <a:pt x="46" y="14"/>
                    <a:pt x="47" y="14"/>
                  </a:cubicBezTo>
                  <a:cubicBezTo>
                    <a:pt x="47" y="14"/>
                    <a:pt x="47" y="14"/>
                    <a:pt x="47" y="14"/>
                  </a:cubicBezTo>
                  <a:cubicBezTo>
                    <a:pt x="47" y="13"/>
                    <a:pt x="47" y="13"/>
                    <a:pt x="46" y="12"/>
                  </a:cubicBezTo>
                  <a:cubicBezTo>
                    <a:pt x="47" y="13"/>
                    <a:pt x="49" y="14"/>
                    <a:pt x="50" y="15"/>
                  </a:cubicBezTo>
                  <a:cubicBezTo>
                    <a:pt x="51" y="14"/>
                    <a:pt x="51" y="14"/>
                    <a:pt x="51" y="14"/>
                  </a:cubicBezTo>
                  <a:cubicBezTo>
                    <a:pt x="50" y="14"/>
                    <a:pt x="50" y="13"/>
                    <a:pt x="50" y="13"/>
                  </a:cubicBezTo>
                  <a:cubicBezTo>
                    <a:pt x="50" y="13"/>
                    <a:pt x="50" y="12"/>
                    <a:pt x="50" y="12"/>
                  </a:cubicBezTo>
                  <a:cubicBezTo>
                    <a:pt x="50" y="12"/>
                    <a:pt x="51" y="13"/>
                    <a:pt x="51" y="13"/>
                  </a:cubicBezTo>
                  <a:cubicBezTo>
                    <a:pt x="52" y="14"/>
                    <a:pt x="53" y="15"/>
                    <a:pt x="54" y="15"/>
                  </a:cubicBezTo>
                  <a:cubicBezTo>
                    <a:pt x="54" y="15"/>
                    <a:pt x="54" y="15"/>
                    <a:pt x="54" y="15"/>
                  </a:cubicBezTo>
                  <a:cubicBezTo>
                    <a:pt x="54" y="14"/>
                    <a:pt x="53" y="13"/>
                    <a:pt x="53" y="13"/>
                  </a:cubicBezTo>
                  <a:cubicBezTo>
                    <a:pt x="55" y="13"/>
                    <a:pt x="56" y="15"/>
                    <a:pt x="58" y="16"/>
                  </a:cubicBezTo>
                  <a:moveTo>
                    <a:pt x="80" y="14"/>
                  </a:moveTo>
                  <a:cubicBezTo>
                    <a:pt x="75" y="13"/>
                    <a:pt x="69" y="13"/>
                    <a:pt x="63" y="12"/>
                  </a:cubicBezTo>
                  <a:cubicBezTo>
                    <a:pt x="57" y="11"/>
                    <a:pt x="50" y="10"/>
                    <a:pt x="43" y="9"/>
                  </a:cubicBezTo>
                  <a:cubicBezTo>
                    <a:pt x="30" y="7"/>
                    <a:pt x="17" y="6"/>
                    <a:pt x="4" y="4"/>
                  </a:cubicBezTo>
                  <a:cubicBezTo>
                    <a:pt x="4" y="3"/>
                    <a:pt x="4" y="3"/>
                    <a:pt x="4" y="2"/>
                  </a:cubicBezTo>
                  <a:cubicBezTo>
                    <a:pt x="5" y="2"/>
                    <a:pt x="7" y="2"/>
                    <a:pt x="8" y="2"/>
                  </a:cubicBezTo>
                  <a:cubicBezTo>
                    <a:pt x="13" y="2"/>
                    <a:pt x="17" y="3"/>
                    <a:pt x="22" y="4"/>
                  </a:cubicBezTo>
                  <a:cubicBezTo>
                    <a:pt x="28" y="5"/>
                    <a:pt x="35" y="5"/>
                    <a:pt x="41" y="6"/>
                  </a:cubicBezTo>
                  <a:cubicBezTo>
                    <a:pt x="48" y="7"/>
                    <a:pt x="55" y="7"/>
                    <a:pt x="62" y="8"/>
                  </a:cubicBezTo>
                  <a:cubicBezTo>
                    <a:pt x="68" y="9"/>
                    <a:pt x="74" y="10"/>
                    <a:pt x="79" y="11"/>
                  </a:cubicBezTo>
                  <a:cubicBezTo>
                    <a:pt x="79" y="11"/>
                    <a:pt x="79" y="12"/>
                    <a:pt x="80" y="12"/>
                  </a:cubicBezTo>
                  <a:cubicBezTo>
                    <a:pt x="80" y="13"/>
                    <a:pt x="80" y="13"/>
                    <a:pt x="80" y="14"/>
                  </a:cubicBezTo>
                  <a:moveTo>
                    <a:pt x="8" y="0"/>
                  </a:moveTo>
                  <a:cubicBezTo>
                    <a:pt x="6" y="0"/>
                    <a:pt x="5" y="0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2" y="6"/>
                    <a:pt x="0" y="11"/>
                    <a:pt x="1" y="15"/>
                  </a:cubicBezTo>
                  <a:cubicBezTo>
                    <a:pt x="1" y="16"/>
                    <a:pt x="2" y="16"/>
                    <a:pt x="2" y="16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15" y="18"/>
                    <a:pt x="28" y="20"/>
                    <a:pt x="41" y="22"/>
                  </a:cubicBezTo>
                  <a:cubicBezTo>
                    <a:pt x="48" y="23"/>
                    <a:pt x="55" y="24"/>
                    <a:pt x="61" y="25"/>
                  </a:cubicBezTo>
                  <a:cubicBezTo>
                    <a:pt x="68" y="25"/>
                    <a:pt x="74" y="26"/>
                    <a:pt x="80" y="27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84" y="26"/>
                    <a:pt x="87" y="25"/>
                    <a:pt x="91" y="24"/>
                  </a:cubicBezTo>
                  <a:cubicBezTo>
                    <a:pt x="95" y="23"/>
                    <a:pt x="99" y="23"/>
                    <a:pt x="102" y="22"/>
                  </a:cubicBezTo>
                  <a:cubicBezTo>
                    <a:pt x="103" y="21"/>
                    <a:pt x="103" y="21"/>
                    <a:pt x="102" y="20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96" y="15"/>
                    <a:pt x="89" y="14"/>
                    <a:pt x="83" y="10"/>
                  </a:cubicBezTo>
                  <a:cubicBezTo>
                    <a:pt x="82" y="10"/>
                    <a:pt x="82" y="10"/>
                    <a:pt x="82" y="10"/>
                  </a:cubicBezTo>
                  <a:cubicBezTo>
                    <a:pt x="82" y="10"/>
                    <a:pt x="82" y="10"/>
                    <a:pt x="82" y="10"/>
                  </a:cubicBezTo>
                  <a:cubicBezTo>
                    <a:pt x="81" y="10"/>
                    <a:pt x="81" y="10"/>
                    <a:pt x="81" y="10"/>
                  </a:cubicBezTo>
                  <a:cubicBezTo>
                    <a:pt x="75" y="9"/>
                    <a:pt x="68" y="7"/>
                    <a:pt x="61" y="7"/>
                  </a:cubicBezTo>
                  <a:cubicBezTo>
                    <a:pt x="54" y="6"/>
                    <a:pt x="47" y="5"/>
                    <a:pt x="40" y="4"/>
                  </a:cubicBezTo>
                  <a:cubicBezTo>
                    <a:pt x="33" y="4"/>
                    <a:pt x="26" y="3"/>
                    <a:pt x="19" y="2"/>
                  </a:cubicBezTo>
                  <a:cubicBezTo>
                    <a:pt x="15" y="2"/>
                    <a:pt x="11" y="0"/>
                    <a:pt x="8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44"/>
            <p:cNvSpPr>
              <a:spLocks noEditPoints="1"/>
            </p:cNvSpPr>
            <p:nvPr/>
          </p:nvSpPr>
          <p:spPr bwMode="auto">
            <a:xfrm>
              <a:off x="6503656" y="619641"/>
              <a:ext cx="334963" cy="317500"/>
            </a:xfrm>
            <a:custGeom>
              <a:avLst/>
              <a:gdLst>
                <a:gd name="T0" fmla="*/ 68 w 79"/>
                <a:gd name="T1" fmla="*/ 61 h 75"/>
                <a:gd name="T2" fmla="*/ 75 w 79"/>
                <a:gd name="T3" fmla="*/ 67 h 75"/>
                <a:gd name="T4" fmla="*/ 59 w 79"/>
                <a:gd name="T5" fmla="*/ 65 h 75"/>
                <a:gd name="T6" fmla="*/ 61 w 79"/>
                <a:gd name="T7" fmla="*/ 63 h 75"/>
                <a:gd name="T8" fmla="*/ 64 w 79"/>
                <a:gd name="T9" fmla="*/ 65 h 75"/>
                <a:gd name="T10" fmla="*/ 68 w 79"/>
                <a:gd name="T11" fmla="*/ 61 h 75"/>
                <a:gd name="T12" fmla="*/ 46 w 79"/>
                <a:gd name="T13" fmla="*/ 42 h 75"/>
                <a:gd name="T14" fmla="*/ 31 w 79"/>
                <a:gd name="T15" fmla="*/ 39 h 75"/>
                <a:gd name="T16" fmla="*/ 31 w 79"/>
                <a:gd name="T17" fmla="*/ 34 h 75"/>
                <a:gd name="T18" fmla="*/ 45 w 79"/>
                <a:gd name="T19" fmla="*/ 44 h 75"/>
                <a:gd name="T20" fmla="*/ 37 w 79"/>
                <a:gd name="T21" fmla="*/ 32 h 75"/>
                <a:gd name="T22" fmla="*/ 60 w 79"/>
                <a:gd name="T23" fmla="*/ 60 h 75"/>
                <a:gd name="T24" fmla="*/ 51 w 79"/>
                <a:gd name="T25" fmla="*/ 48 h 75"/>
                <a:gd name="T26" fmla="*/ 54 w 79"/>
                <a:gd name="T27" fmla="*/ 50 h 75"/>
                <a:gd name="T28" fmla="*/ 56 w 79"/>
                <a:gd name="T29" fmla="*/ 51 h 75"/>
                <a:gd name="T30" fmla="*/ 59 w 79"/>
                <a:gd name="T31" fmla="*/ 54 h 75"/>
                <a:gd name="T32" fmla="*/ 60 w 79"/>
                <a:gd name="T33" fmla="*/ 57 h 75"/>
                <a:gd name="T34" fmla="*/ 60 w 79"/>
                <a:gd name="T35" fmla="*/ 54 h 75"/>
                <a:gd name="T36" fmla="*/ 58 w 79"/>
                <a:gd name="T37" fmla="*/ 53 h 75"/>
                <a:gd name="T38" fmla="*/ 55 w 79"/>
                <a:gd name="T39" fmla="*/ 50 h 75"/>
                <a:gd name="T40" fmla="*/ 53 w 79"/>
                <a:gd name="T41" fmla="*/ 48 h 75"/>
                <a:gd name="T42" fmla="*/ 49 w 79"/>
                <a:gd name="T43" fmla="*/ 45 h 75"/>
                <a:gd name="T44" fmla="*/ 46 w 79"/>
                <a:gd name="T45" fmla="*/ 43 h 75"/>
                <a:gd name="T46" fmla="*/ 43 w 79"/>
                <a:gd name="T47" fmla="*/ 40 h 75"/>
                <a:gd name="T48" fmla="*/ 40 w 79"/>
                <a:gd name="T49" fmla="*/ 36 h 75"/>
                <a:gd name="T50" fmla="*/ 37 w 79"/>
                <a:gd name="T51" fmla="*/ 32 h 75"/>
                <a:gd name="T52" fmla="*/ 34 w 79"/>
                <a:gd name="T53" fmla="*/ 30 h 75"/>
                <a:gd name="T54" fmla="*/ 31 w 79"/>
                <a:gd name="T55" fmla="*/ 27 h 75"/>
                <a:gd name="T56" fmla="*/ 29 w 79"/>
                <a:gd name="T57" fmla="*/ 27 h 75"/>
                <a:gd name="T58" fmla="*/ 26 w 79"/>
                <a:gd name="T59" fmla="*/ 25 h 75"/>
                <a:gd name="T60" fmla="*/ 22 w 79"/>
                <a:gd name="T61" fmla="*/ 19 h 75"/>
                <a:gd name="T62" fmla="*/ 20 w 79"/>
                <a:gd name="T63" fmla="*/ 16 h 75"/>
                <a:gd name="T64" fmla="*/ 17 w 79"/>
                <a:gd name="T65" fmla="*/ 17 h 75"/>
                <a:gd name="T66" fmla="*/ 14 w 79"/>
                <a:gd name="T67" fmla="*/ 15 h 75"/>
                <a:gd name="T68" fmla="*/ 11 w 79"/>
                <a:gd name="T69" fmla="*/ 10 h 75"/>
                <a:gd name="T70" fmla="*/ 9 w 79"/>
                <a:gd name="T71" fmla="*/ 6 h 75"/>
                <a:gd name="T72" fmla="*/ 7 w 79"/>
                <a:gd name="T73" fmla="*/ 8 h 75"/>
                <a:gd name="T74" fmla="*/ 6 w 79"/>
                <a:gd name="T75" fmla="*/ 8 h 75"/>
                <a:gd name="T76" fmla="*/ 8 w 79"/>
                <a:gd name="T77" fmla="*/ 9 h 75"/>
                <a:gd name="T78" fmla="*/ 11 w 79"/>
                <a:gd name="T79" fmla="*/ 12 h 75"/>
                <a:gd name="T80" fmla="*/ 13 w 79"/>
                <a:gd name="T81" fmla="*/ 12 h 75"/>
                <a:gd name="T82" fmla="*/ 15 w 79"/>
                <a:gd name="T83" fmla="*/ 15 h 75"/>
                <a:gd name="T84" fmla="*/ 17 w 79"/>
                <a:gd name="T85" fmla="*/ 18 h 75"/>
                <a:gd name="T86" fmla="*/ 21 w 79"/>
                <a:gd name="T87" fmla="*/ 19 h 75"/>
                <a:gd name="T88" fmla="*/ 23 w 79"/>
                <a:gd name="T89" fmla="*/ 23 h 75"/>
                <a:gd name="T90" fmla="*/ 26 w 79"/>
                <a:gd name="T91" fmla="*/ 26 h 75"/>
                <a:gd name="T92" fmla="*/ 29 w 79"/>
                <a:gd name="T93" fmla="*/ 26 h 75"/>
                <a:gd name="T94" fmla="*/ 32 w 79"/>
                <a:gd name="T95" fmla="*/ 29 h 75"/>
                <a:gd name="T96" fmla="*/ 36 w 79"/>
                <a:gd name="T97" fmla="*/ 35 h 75"/>
                <a:gd name="T98" fmla="*/ 38 w 79"/>
                <a:gd name="T99" fmla="*/ 37 h 75"/>
                <a:gd name="T100" fmla="*/ 41 w 79"/>
                <a:gd name="T101" fmla="*/ 37 h 75"/>
                <a:gd name="T102" fmla="*/ 45 w 79"/>
                <a:gd name="T103" fmla="*/ 44 h 75"/>
                <a:gd name="T104" fmla="*/ 10 w 79"/>
                <a:gd name="T105" fmla="*/ 2 h 75"/>
                <a:gd name="T106" fmla="*/ 65 w 79"/>
                <a:gd name="T107" fmla="*/ 55 h 75"/>
                <a:gd name="T108" fmla="*/ 10 w 79"/>
                <a:gd name="T109" fmla="*/ 1 h 75"/>
                <a:gd name="T110" fmla="*/ 43 w 79"/>
                <a:gd name="T111" fmla="*/ 54 h 75"/>
                <a:gd name="T112" fmla="*/ 78 w 79"/>
                <a:gd name="T113" fmla="*/ 75 h 75"/>
                <a:gd name="T114" fmla="*/ 69 w 79"/>
                <a:gd name="T115" fmla="*/ 54 h 75"/>
                <a:gd name="T116" fmla="*/ 23 w 79"/>
                <a:gd name="T117" fmla="*/ 11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79" h="75">
                  <a:moveTo>
                    <a:pt x="77" y="73"/>
                  </a:moveTo>
                  <a:cubicBezTo>
                    <a:pt x="76" y="73"/>
                    <a:pt x="74" y="72"/>
                    <a:pt x="73" y="71"/>
                  </a:cubicBezTo>
                  <a:cubicBezTo>
                    <a:pt x="74" y="70"/>
                    <a:pt x="74" y="69"/>
                    <a:pt x="75" y="69"/>
                  </a:cubicBezTo>
                  <a:cubicBezTo>
                    <a:pt x="76" y="70"/>
                    <a:pt x="77" y="72"/>
                    <a:pt x="77" y="73"/>
                  </a:cubicBezTo>
                  <a:moveTo>
                    <a:pt x="68" y="61"/>
                  </a:moveTo>
                  <a:cubicBezTo>
                    <a:pt x="69" y="61"/>
                    <a:pt x="69" y="60"/>
                    <a:pt x="69" y="59"/>
                  </a:cubicBezTo>
                  <a:cubicBezTo>
                    <a:pt x="68" y="59"/>
                    <a:pt x="68" y="58"/>
                    <a:pt x="67" y="58"/>
                  </a:cubicBezTo>
                  <a:cubicBezTo>
                    <a:pt x="67" y="57"/>
                    <a:pt x="66" y="55"/>
                    <a:pt x="67" y="55"/>
                  </a:cubicBezTo>
                  <a:cubicBezTo>
                    <a:pt x="67" y="55"/>
                    <a:pt x="67" y="55"/>
                    <a:pt x="68" y="55"/>
                  </a:cubicBezTo>
                  <a:cubicBezTo>
                    <a:pt x="69" y="59"/>
                    <a:pt x="72" y="63"/>
                    <a:pt x="75" y="67"/>
                  </a:cubicBezTo>
                  <a:cubicBezTo>
                    <a:pt x="74" y="67"/>
                    <a:pt x="74" y="67"/>
                    <a:pt x="74" y="67"/>
                  </a:cubicBezTo>
                  <a:cubicBezTo>
                    <a:pt x="73" y="68"/>
                    <a:pt x="72" y="69"/>
                    <a:pt x="72" y="71"/>
                  </a:cubicBezTo>
                  <a:cubicBezTo>
                    <a:pt x="70" y="70"/>
                    <a:pt x="69" y="69"/>
                    <a:pt x="68" y="69"/>
                  </a:cubicBezTo>
                  <a:cubicBezTo>
                    <a:pt x="65" y="68"/>
                    <a:pt x="62" y="67"/>
                    <a:pt x="59" y="65"/>
                  </a:cubicBezTo>
                  <a:cubicBezTo>
                    <a:pt x="59" y="65"/>
                    <a:pt x="59" y="65"/>
                    <a:pt x="59" y="65"/>
                  </a:cubicBezTo>
                  <a:cubicBezTo>
                    <a:pt x="58" y="64"/>
                    <a:pt x="58" y="64"/>
                    <a:pt x="58" y="63"/>
                  </a:cubicBezTo>
                  <a:cubicBezTo>
                    <a:pt x="57" y="62"/>
                    <a:pt x="58" y="62"/>
                    <a:pt x="58" y="62"/>
                  </a:cubicBezTo>
                  <a:cubicBezTo>
                    <a:pt x="59" y="62"/>
                    <a:pt x="61" y="62"/>
                    <a:pt x="61" y="62"/>
                  </a:cubicBezTo>
                  <a:cubicBezTo>
                    <a:pt x="61" y="63"/>
                    <a:pt x="61" y="63"/>
                    <a:pt x="61" y="63"/>
                  </a:cubicBezTo>
                  <a:cubicBezTo>
                    <a:pt x="61" y="63"/>
                    <a:pt x="61" y="63"/>
                    <a:pt x="61" y="63"/>
                  </a:cubicBezTo>
                  <a:cubicBezTo>
                    <a:pt x="62" y="63"/>
                    <a:pt x="62" y="63"/>
                    <a:pt x="62" y="63"/>
                  </a:cubicBezTo>
                  <a:cubicBezTo>
                    <a:pt x="62" y="63"/>
                    <a:pt x="63" y="64"/>
                    <a:pt x="63" y="64"/>
                  </a:cubicBezTo>
                  <a:cubicBezTo>
                    <a:pt x="63" y="64"/>
                    <a:pt x="63" y="64"/>
                    <a:pt x="63" y="64"/>
                  </a:cubicBezTo>
                  <a:cubicBezTo>
                    <a:pt x="64" y="65"/>
                    <a:pt x="64" y="65"/>
                    <a:pt x="64" y="65"/>
                  </a:cubicBezTo>
                  <a:cubicBezTo>
                    <a:pt x="64" y="65"/>
                    <a:pt x="64" y="65"/>
                    <a:pt x="64" y="65"/>
                  </a:cubicBezTo>
                  <a:cubicBezTo>
                    <a:pt x="65" y="65"/>
                    <a:pt x="65" y="64"/>
                    <a:pt x="64" y="63"/>
                  </a:cubicBezTo>
                  <a:cubicBezTo>
                    <a:pt x="63" y="62"/>
                    <a:pt x="62" y="61"/>
                    <a:pt x="62" y="59"/>
                  </a:cubicBezTo>
                  <a:cubicBezTo>
                    <a:pt x="62" y="58"/>
                    <a:pt x="62" y="58"/>
                    <a:pt x="63" y="58"/>
                  </a:cubicBezTo>
                  <a:cubicBezTo>
                    <a:pt x="64" y="58"/>
                    <a:pt x="65" y="59"/>
                    <a:pt x="65" y="59"/>
                  </a:cubicBezTo>
                  <a:cubicBezTo>
                    <a:pt x="66" y="59"/>
                    <a:pt x="67" y="60"/>
                    <a:pt x="68" y="61"/>
                  </a:cubicBezTo>
                  <a:cubicBezTo>
                    <a:pt x="68" y="61"/>
                    <a:pt x="68" y="61"/>
                    <a:pt x="68" y="61"/>
                  </a:cubicBezTo>
                  <a:moveTo>
                    <a:pt x="48" y="47"/>
                  </a:moveTo>
                  <a:cubicBezTo>
                    <a:pt x="47" y="47"/>
                    <a:pt x="46" y="46"/>
                    <a:pt x="45" y="45"/>
                  </a:cubicBezTo>
                  <a:cubicBezTo>
                    <a:pt x="46" y="45"/>
                    <a:pt x="46" y="45"/>
                    <a:pt x="46" y="45"/>
                  </a:cubicBezTo>
                  <a:cubicBezTo>
                    <a:pt x="46" y="44"/>
                    <a:pt x="46" y="42"/>
                    <a:pt x="46" y="42"/>
                  </a:cubicBezTo>
                  <a:cubicBezTo>
                    <a:pt x="46" y="42"/>
                    <a:pt x="47" y="43"/>
                    <a:pt x="47" y="44"/>
                  </a:cubicBezTo>
                  <a:cubicBezTo>
                    <a:pt x="47" y="45"/>
                    <a:pt x="48" y="46"/>
                    <a:pt x="48" y="47"/>
                  </a:cubicBezTo>
                  <a:moveTo>
                    <a:pt x="56" y="63"/>
                  </a:moveTo>
                  <a:cubicBezTo>
                    <a:pt x="52" y="60"/>
                    <a:pt x="49" y="57"/>
                    <a:pt x="45" y="53"/>
                  </a:cubicBezTo>
                  <a:cubicBezTo>
                    <a:pt x="40" y="49"/>
                    <a:pt x="35" y="44"/>
                    <a:pt x="31" y="39"/>
                  </a:cubicBezTo>
                  <a:cubicBezTo>
                    <a:pt x="21" y="30"/>
                    <a:pt x="11" y="2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0"/>
                    <a:pt x="3" y="9"/>
                    <a:pt x="4" y="8"/>
                  </a:cubicBezTo>
                  <a:cubicBezTo>
                    <a:pt x="7" y="13"/>
                    <a:pt x="12" y="17"/>
                    <a:pt x="16" y="21"/>
                  </a:cubicBezTo>
                  <a:cubicBezTo>
                    <a:pt x="22" y="25"/>
                    <a:pt x="26" y="29"/>
                    <a:pt x="31" y="34"/>
                  </a:cubicBezTo>
                  <a:cubicBezTo>
                    <a:pt x="36" y="38"/>
                    <a:pt x="41" y="43"/>
                    <a:pt x="46" y="48"/>
                  </a:cubicBezTo>
                  <a:cubicBezTo>
                    <a:pt x="51" y="52"/>
                    <a:pt x="55" y="56"/>
                    <a:pt x="59" y="60"/>
                  </a:cubicBezTo>
                  <a:cubicBezTo>
                    <a:pt x="58" y="60"/>
                    <a:pt x="58" y="60"/>
                    <a:pt x="58" y="61"/>
                  </a:cubicBezTo>
                  <a:cubicBezTo>
                    <a:pt x="56" y="61"/>
                    <a:pt x="56" y="62"/>
                    <a:pt x="56" y="63"/>
                  </a:cubicBezTo>
                  <a:moveTo>
                    <a:pt x="45" y="44"/>
                  </a:moveTo>
                  <a:cubicBezTo>
                    <a:pt x="41" y="41"/>
                    <a:pt x="38" y="37"/>
                    <a:pt x="34" y="34"/>
                  </a:cubicBezTo>
                  <a:cubicBezTo>
                    <a:pt x="29" y="30"/>
                    <a:pt x="24" y="25"/>
                    <a:pt x="19" y="21"/>
                  </a:cubicBezTo>
                  <a:cubicBezTo>
                    <a:pt x="14" y="17"/>
                    <a:pt x="8" y="13"/>
                    <a:pt x="5" y="7"/>
                  </a:cubicBezTo>
                  <a:cubicBezTo>
                    <a:pt x="6" y="6"/>
                    <a:pt x="7" y="5"/>
                    <a:pt x="8" y="4"/>
                  </a:cubicBezTo>
                  <a:cubicBezTo>
                    <a:pt x="17" y="13"/>
                    <a:pt x="27" y="22"/>
                    <a:pt x="37" y="32"/>
                  </a:cubicBezTo>
                  <a:cubicBezTo>
                    <a:pt x="42" y="36"/>
                    <a:pt x="46" y="41"/>
                    <a:pt x="51" y="46"/>
                  </a:cubicBezTo>
                  <a:cubicBezTo>
                    <a:pt x="55" y="50"/>
                    <a:pt x="59" y="53"/>
                    <a:pt x="63" y="56"/>
                  </a:cubicBezTo>
                  <a:cubicBezTo>
                    <a:pt x="63" y="56"/>
                    <a:pt x="63" y="56"/>
                    <a:pt x="63" y="56"/>
                  </a:cubicBezTo>
                  <a:cubicBezTo>
                    <a:pt x="62" y="56"/>
                    <a:pt x="61" y="57"/>
                    <a:pt x="61" y="57"/>
                  </a:cubicBezTo>
                  <a:cubicBezTo>
                    <a:pt x="60" y="58"/>
                    <a:pt x="60" y="59"/>
                    <a:pt x="60" y="60"/>
                  </a:cubicBezTo>
                  <a:cubicBezTo>
                    <a:pt x="56" y="56"/>
                    <a:pt x="53" y="52"/>
                    <a:pt x="49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47"/>
                    <a:pt x="49" y="46"/>
                    <a:pt x="49" y="45"/>
                  </a:cubicBezTo>
                  <a:cubicBezTo>
                    <a:pt x="50" y="45"/>
                    <a:pt x="50" y="46"/>
                    <a:pt x="50" y="46"/>
                  </a:cubicBezTo>
                  <a:cubicBezTo>
                    <a:pt x="51" y="47"/>
                    <a:pt x="51" y="48"/>
                    <a:pt x="51" y="48"/>
                  </a:cubicBezTo>
                  <a:cubicBezTo>
                    <a:pt x="51" y="49"/>
                    <a:pt x="52" y="50"/>
                    <a:pt x="53" y="51"/>
                  </a:cubicBezTo>
                  <a:cubicBezTo>
                    <a:pt x="53" y="51"/>
                    <a:pt x="53" y="51"/>
                    <a:pt x="53" y="51"/>
                  </a:cubicBezTo>
                  <a:cubicBezTo>
                    <a:pt x="53" y="51"/>
                    <a:pt x="53" y="50"/>
                    <a:pt x="53" y="50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3" y="49"/>
                    <a:pt x="54" y="50"/>
                    <a:pt x="54" y="50"/>
                  </a:cubicBezTo>
                  <a:cubicBezTo>
                    <a:pt x="54" y="52"/>
                    <a:pt x="54" y="53"/>
                    <a:pt x="55" y="54"/>
                  </a:cubicBezTo>
                  <a:cubicBezTo>
                    <a:pt x="55" y="54"/>
                    <a:pt x="55" y="54"/>
                    <a:pt x="55" y="54"/>
                  </a:cubicBezTo>
                  <a:cubicBezTo>
                    <a:pt x="56" y="53"/>
                    <a:pt x="56" y="53"/>
                    <a:pt x="56" y="53"/>
                  </a:cubicBezTo>
                  <a:cubicBezTo>
                    <a:pt x="56" y="52"/>
                    <a:pt x="55" y="51"/>
                    <a:pt x="56" y="51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7" y="53"/>
                    <a:pt x="57" y="55"/>
                    <a:pt x="57" y="56"/>
                  </a:cubicBezTo>
                  <a:cubicBezTo>
                    <a:pt x="58" y="56"/>
                    <a:pt x="58" y="56"/>
                    <a:pt x="58" y="56"/>
                  </a:cubicBezTo>
                  <a:cubicBezTo>
                    <a:pt x="58" y="56"/>
                    <a:pt x="58" y="55"/>
                    <a:pt x="58" y="55"/>
                  </a:cubicBezTo>
                  <a:cubicBezTo>
                    <a:pt x="58" y="54"/>
                    <a:pt x="58" y="54"/>
                    <a:pt x="58" y="54"/>
                  </a:cubicBezTo>
                  <a:cubicBezTo>
                    <a:pt x="58" y="54"/>
                    <a:pt x="58" y="54"/>
                    <a:pt x="59" y="54"/>
                  </a:cubicBezTo>
                  <a:cubicBezTo>
                    <a:pt x="59" y="55"/>
                    <a:pt x="59" y="57"/>
                    <a:pt x="59" y="58"/>
                  </a:cubicBezTo>
                  <a:cubicBezTo>
                    <a:pt x="59" y="58"/>
                    <a:pt x="59" y="58"/>
                    <a:pt x="59" y="58"/>
                  </a:cubicBezTo>
                  <a:cubicBezTo>
                    <a:pt x="60" y="57"/>
                    <a:pt x="60" y="57"/>
                    <a:pt x="60" y="57"/>
                  </a:cubicBezTo>
                  <a:cubicBezTo>
                    <a:pt x="60" y="56"/>
                    <a:pt x="60" y="55"/>
                    <a:pt x="60" y="55"/>
                  </a:cubicBezTo>
                  <a:cubicBezTo>
                    <a:pt x="60" y="55"/>
                    <a:pt x="60" y="56"/>
                    <a:pt x="60" y="57"/>
                  </a:cubicBezTo>
                  <a:cubicBezTo>
                    <a:pt x="60" y="57"/>
                    <a:pt x="60" y="57"/>
                    <a:pt x="60" y="57"/>
                  </a:cubicBezTo>
                  <a:cubicBezTo>
                    <a:pt x="61" y="56"/>
                    <a:pt x="61" y="56"/>
                    <a:pt x="61" y="56"/>
                  </a:cubicBezTo>
                  <a:cubicBezTo>
                    <a:pt x="61" y="55"/>
                    <a:pt x="61" y="55"/>
                    <a:pt x="61" y="55"/>
                  </a:cubicBezTo>
                  <a:cubicBezTo>
                    <a:pt x="61" y="56"/>
                    <a:pt x="60" y="56"/>
                    <a:pt x="60" y="56"/>
                  </a:cubicBezTo>
                  <a:cubicBezTo>
                    <a:pt x="60" y="56"/>
                    <a:pt x="60" y="55"/>
                    <a:pt x="60" y="54"/>
                  </a:cubicBezTo>
                  <a:cubicBezTo>
                    <a:pt x="60" y="54"/>
                    <a:pt x="60" y="54"/>
                    <a:pt x="60" y="54"/>
                  </a:cubicBezTo>
                  <a:cubicBezTo>
                    <a:pt x="60" y="55"/>
                    <a:pt x="60" y="57"/>
                    <a:pt x="59" y="57"/>
                  </a:cubicBezTo>
                  <a:cubicBezTo>
                    <a:pt x="59" y="57"/>
                    <a:pt x="59" y="57"/>
                    <a:pt x="59" y="56"/>
                  </a:cubicBezTo>
                  <a:cubicBezTo>
                    <a:pt x="59" y="55"/>
                    <a:pt x="59" y="54"/>
                    <a:pt x="58" y="53"/>
                  </a:cubicBezTo>
                  <a:cubicBezTo>
                    <a:pt x="58" y="53"/>
                    <a:pt x="58" y="53"/>
                    <a:pt x="58" y="53"/>
                  </a:cubicBezTo>
                  <a:cubicBezTo>
                    <a:pt x="58" y="53"/>
                    <a:pt x="58" y="55"/>
                    <a:pt x="58" y="55"/>
                  </a:cubicBezTo>
                  <a:cubicBezTo>
                    <a:pt x="58" y="55"/>
                    <a:pt x="57" y="55"/>
                    <a:pt x="57" y="55"/>
                  </a:cubicBezTo>
                  <a:cubicBezTo>
                    <a:pt x="57" y="54"/>
                    <a:pt x="57" y="54"/>
                    <a:pt x="57" y="53"/>
                  </a:cubicBezTo>
                  <a:cubicBezTo>
                    <a:pt x="57" y="52"/>
                    <a:pt x="56" y="51"/>
                    <a:pt x="56" y="50"/>
                  </a:cubicBezTo>
                  <a:cubicBezTo>
                    <a:pt x="55" y="50"/>
                    <a:pt x="55" y="50"/>
                    <a:pt x="55" y="50"/>
                  </a:cubicBezTo>
                  <a:cubicBezTo>
                    <a:pt x="55" y="51"/>
                    <a:pt x="55" y="51"/>
                    <a:pt x="55" y="52"/>
                  </a:cubicBezTo>
                  <a:cubicBezTo>
                    <a:pt x="55" y="53"/>
                    <a:pt x="55" y="53"/>
                    <a:pt x="55" y="53"/>
                  </a:cubicBezTo>
                  <a:cubicBezTo>
                    <a:pt x="55" y="53"/>
                    <a:pt x="55" y="52"/>
                    <a:pt x="55" y="52"/>
                  </a:cubicBezTo>
                  <a:cubicBezTo>
                    <a:pt x="54" y="51"/>
                    <a:pt x="54" y="49"/>
                    <a:pt x="53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9"/>
                    <a:pt x="53" y="50"/>
                    <a:pt x="52" y="50"/>
                  </a:cubicBezTo>
                  <a:cubicBezTo>
                    <a:pt x="52" y="50"/>
                    <a:pt x="52" y="50"/>
                    <a:pt x="52" y="50"/>
                  </a:cubicBezTo>
                  <a:cubicBezTo>
                    <a:pt x="52" y="49"/>
                    <a:pt x="51" y="48"/>
                    <a:pt x="51" y="47"/>
                  </a:cubicBezTo>
                  <a:cubicBezTo>
                    <a:pt x="51" y="46"/>
                    <a:pt x="50" y="45"/>
                    <a:pt x="49" y="44"/>
                  </a:cubicBezTo>
                  <a:cubicBezTo>
                    <a:pt x="49" y="45"/>
                    <a:pt x="49" y="45"/>
                    <a:pt x="49" y="45"/>
                  </a:cubicBezTo>
                  <a:cubicBezTo>
                    <a:pt x="49" y="46"/>
                    <a:pt x="49" y="47"/>
                    <a:pt x="48" y="47"/>
                  </a:cubicBezTo>
                  <a:cubicBezTo>
                    <a:pt x="48" y="47"/>
                    <a:pt x="48" y="46"/>
                    <a:pt x="48" y="45"/>
                  </a:cubicBezTo>
                  <a:cubicBezTo>
                    <a:pt x="47" y="44"/>
                    <a:pt x="47" y="43"/>
                    <a:pt x="46" y="41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6" y="42"/>
                    <a:pt x="46" y="42"/>
                    <a:pt x="46" y="43"/>
                  </a:cubicBezTo>
                  <a:cubicBezTo>
                    <a:pt x="46" y="43"/>
                    <a:pt x="46" y="44"/>
                    <a:pt x="46" y="44"/>
                  </a:cubicBezTo>
                  <a:cubicBezTo>
                    <a:pt x="45" y="44"/>
                    <a:pt x="45" y="42"/>
                    <a:pt x="45" y="42"/>
                  </a:cubicBezTo>
                  <a:cubicBezTo>
                    <a:pt x="45" y="41"/>
                    <a:pt x="44" y="39"/>
                    <a:pt x="43" y="38"/>
                  </a:cubicBezTo>
                  <a:cubicBezTo>
                    <a:pt x="43" y="38"/>
                    <a:pt x="43" y="38"/>
                    <a:pt x="43" y="38"/>
                  </a:cubicBezTo>
                  <a:cubicBezTo>
                    <a:pt x="43" y="39"/>
                    <a:pt x="43" y="40"/>
                    <a:pt x="43" y="40"/>
                  </a:cubicBezTo>
                  <a:cubicBezTo>
                    <a:pt x="43" y="40"/>
                    <a:pt x="43" y="40"/>
                    <a:pt x="42" y="39"/>
                  </a:cubicBezTo>
                  <a:cubicBezTo>
                    <a:pt x="42" y="38"/>
                    <a:pt x="42" y="37"/>
                    <a:pt x="41" y="36"/>
                  </a:cubicBezTo>
                  <a:cubicBezTo>
                    <a:pt x="41" y="36"/>
                    <a:pt x="41" y="36"/>
                    <a:pt x="41" y="36"/>
                  </a:cubicBezTo>
                  <a:cubicBezTo>
                    <a:pt x="41" y="37"/>
                    <a:pt x="41" y="38"/>
                    <a:pt x="40" y="38"/>
                  </a:cubicBezTo>
                  <a:cubicBezTo>
                    <a:pt x="40" y="36"/>
                    <a:pt x="40" y="36"/>
                    <a:pt x="40" y="36"/>
                  </a:cubicBezTo>
                  <a:cubicBezTo>
                    <a:pt x="39" y="35"/>
                    <a:pt x="39" y="35"/>
                    <a:pt x="38" y="34"/>
                  </a:cubicBezTo>
                  <a:cubicBezTo>
                    <a:pt x="38" y="34"/>
                    <a:pt x="38" y="34"/>
                    <a:pt x="38" y="34"/>
                  </a:cubicBezTo>
                  <a:cubicBezTo>
                    <a:pt x="38" y="35"/>
                    <a:pt x="38" y="35"/>
                    <a:pt x="38" y="35"/>
                  </a:cubicBezTo>
                  <a:cubicBezTo>
                    <a:pt x="38" y="35"/>
                    <a:pt x="38" y="35"/>
                    <a:pt x="37" y="34"/>
                  </a:cubicBezTo>
                  <a:cubicBezTo>
                    <a:pt x="37" y="33"/>
                    <a:pt x="37" y="33"/>
                    <a:pt x="37" y="32"/>
                  </a:cubicBezTo>
                  <a:cubicBezTo>
                    <a:pt x="36" y="32"/>
                    <a:pt x="36" y="32"/>
                    <a:pt x="36" y="32"/>
                  </a:cubicBezTo>
                  <a:cubicBezTo>
                    <a:pt x="36" y="32"/>
                    <a:pt x="36" y="33"/>
                    <a:pt x="36" y="33"/>
                  </a:cubicBezTo>
                  <a:cubicBezTo>
                    <a:pt x="36" y="33"/>
                    <a:pt x="36" y="34"/>
                    <a:pt x="36" y="34"/>
                  </a:cubicBezTo>
                  <a:cubicBezTo>
                    <a:pt x="35" y="34"/>
                    <a:pt x="35" y="33"/>
                    <a:pt x="35" y="32"/>
                  </a:cubicBezTo>
                  <a:cubicBezTo>
                    <a:pt x="35" y="31"/>
                    <a:pt x="35" y="31"/>
                    <a:pt x="34" y="30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4" y="30"/>
                    <a:pt x="34" y="31"/>
                    <a:pt x="34" y="31"/>
                  </a:cubicBezTo>
                  <a:cubicBezTo>
                    <a:pt x="33" y="31"/>
                    <a:pt x="33" y="30"/>
                    <a:pt x="33" y="30"/>
                  </a:cubicBezTo>
                  <a:cubicBezTo>
                    <a:pt x="33" y="29"/>
                    <a:pt x="32" y="28"/>
                    <a:pt x="32" y="27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31" y="28"/>
                    <a:pt x="31" y="29"/>
                    <a:pt x="31" y="29"/>
                  </a:cubicBezTo>
                  <a:cubicBezTo>
                    <a:pt x="31" y="29"/>
                    <a:pt x="31" y="29"/>
                    <a:pt x="30" y="29"/>
                  </a:cubicBezTo>
                  <a:cubicBezTo>
                    <a:pt x="30" y="27"/>
                    <a:pt x="30" y="26"/>
                    <a:pt x="29" y="25"/>
                  </a:cubicBezTo>
                  <a:cubicBezTo>
                    <a:pt x="29" y="25"/>
                    <a:pt x="29" y="25"/>
                    <a:pt x="29" y="25"/>
                  </a:cubicBezTo>
                  <a:cubicBezTo>
                    <a:pt x="29" y="26"/>
                    <a:pt x="29" y="26"/>
                    <a:pt x="29" y="27"/>
                  </a:cubicBezTo>
                  <a:cubicBezTo>
                    <a:pt x="29" y="27"/>
                    <a:pt x="29" y="27"/>
                    <a:pt x="28" y="27"/>
                  </a:cubicBezTo>
                  <a:cubicBezTo>
                    <a:pt x="28" y="27"/>
                    <a:pt x="28" y="26"/>
                    <a:pt x="28" y="26"/>
                  </a:cubicBezTo>
                  <a:cubicBezTo>
                    <a:pt x="28" y="24"/>
                    <a:pt x="27" y="23"/>
                    <a:pt x="27" y="22"/>
                  </a:cubicBezTo>
                  <a:cubicBezTo>
                    <a:pt x="26" y="23"/>
                    <a:pt x="26" y="23"/>
                    <a:pt x="26" y="23"/>
                  </a:cubicBezTo>
                  <a:cubicBezTo>
                    <a:pt x="26" y="23"/>
                    <a:pt x="26" y="25"/>
                    <a:pt x="26" y="25"/>
                  </a:cubicBezTo>
                  <a:cubicBezTo>
                    <a:pt x="25" y="25"/>
                    <a:pt x="25" y="24"/>
                    <a:pt x="25" y="23"/>
                  </a:cubicBezTo>
                  <a:cubicBezTo>
                    <a:pt x="25" y="22"/>
                    <a:pt x="25" y="21"/>
                    <a:pt x="24" y="20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4" y="20"/>
                    <a:pt x="23" y="22"/>
                    <a:pt x="23" y="23"/>
                  </a:cubicBezTo>
                  <a:cubicBezTo>
                    <a:pt x="23" y="21"/>
                    <a:pt x="23" y="20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9"/>
                    <a:pt x="22" y="21"/>
                    <a:pt x="22" y="21"/>
                  </a:cubicBezTo>
                  <a:cubicBezTo>
                    <a:pt x="22" y="21"/>
                    <a:pt x="21" y="20"/>
                    <a:pt x="21" y="20"/>
                  </a:cubicBezTo>
                  <a:cubicBezTo>
                    <a:pt x="21" y="19"/>
                    <a:pt x="21" y="17"/>
                    <a:pt x="20" y="16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20" y="16"/>
                    <a:pt x="20" y="19"/>
                    <a:pt x="19" y="19"/>
                  </a:cubicBezTo>
                  <a:cubicBezTo>
                    <a:pt x="19" y="19"/>
                    <a:pt x="19" y="19"/>
                    <a:pt x="19" y="18"/>
                  </a:cubicBezTo>
                  <a:cubicBezTo>
                    <a:pt x="18" y="17"/>
                    <a:pt x="18" y="16"/>
                    <a:pt x="18" y="15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17" y="15"/>
                    <a:pt x="17" y="17"/>
                    <a:pt x="17" y="17"/>
                  </a:cubicBezTo>
                  <a:cubicBezTo>
                    <a:pt x="17" y="17"/>
                    <a:pt x="17" y="17"/>
                    <a:pt x="17" y="16"/>
                  </a:cubicBezTo>
                  <a:cubicBezTo>
                    <a:pt x="16" y="15"/>
                    <a:pt x="16" y="14"/>
                    <a:pt x="16" y="13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5" y="13"/>
                    <a:pt x="15" y="15"/>
                    <a:pt x="15" y="15"/>
                  </a:cubicBezTo>
                  <a:cubicBezTo>
                    <a:pt x="15" y="15"/>
                    <a:pt x="15" y="15"/>
                    <a:pt x="14" y="15"/>
                  </a:cubicBezTo>
                  <a:cubicBezTo>
                    <a:pt x="14" y="13"/>
                    <a:pt x="14" y="12"/>
                    <a:pt x="13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2" y="12"/>
                    <a:pt x="12" y="10"/>
                    <a:pt x="12" y="10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1" y="10"/>
                    <a:pt x="11" y="11"/>
                    <a:pt x="11" y="11"/>
                  </a:cubicBezTo>
                  <a:cubicBezTo>
                    <a:pt x="11" y="11"/>
                    <a:pt x="11" y="9"/>
                    <a:pt x="10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9" y="9"/>
                    <a:pt x="9" y="7"/>
                    <a:pt x="9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8" y="7"/>
                    <a:pt x="8" y="8"/>
                    <a:pt x="8" y="8"/>
                  </a:cubicBezTo>
                  <a:cubicBezTo>
                    <a:pt x="8" y="7"/>
                    <a:pt x="8" y="7"/>
                    <a:pt x="8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8"/>
                    <a:pt x="7" y="8"/>
                  </a:cubicBezTo>
                  <a:cubicBezTo>
                    <a:pt x="7" y="8"/>
                    <a:pt x="6" y="8"/>
                    <a:pt x="6" y="8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8"/>
                    <a:pt x="6" y="8"/>
                    <a:pt x="5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8"/>
                    <a:pt x="7" y="8"/>
                    <a:pt x="7" y="7"/>
                  </a:cubicBezTo>
                  <a:cubicBezTo>
                    <a:pt x="7" y="7"/>
                    <a:pt x="7" y="6"/>
                    <a:pt x="8" y="6"/>
                  </a:cubicBezTo>
                  <a:cubicBezTo>
                    <a:pt x="8" y="6"/>
                    <a:pt x="8" y="9"/>
                    <a:pt x="8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9" y="8"/>
                    <a:pt x="9" y="9"/>
                    <a:pt x="9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10" y="9"/>
                    <a:pt x="10" y="9"/>
                  </a:cubicBezTo>
                  <a:cubicBezTo>
                    <a:pt x="10" y="10"/>
                    <a:pt x="11" y="11"/>
                    <a:pt x="11" y="12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1" y="11"/>
                    <a:pt x="12" y="11"/>
                    <a:pt x="12" y="11"/>
                  </a:cubicBezTo>
                  <a:cubicBezTo>
                    <a:pt x="12" y="11"/>
                    <a:pt x="12" y="12"/>
                    <a:pt x="12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3"/>
                    <a:pt x="13" y="12"/>
                    <a:pt x="13" y="12"/>
                  </a:cubicBezTo>
                  <a:cubicBezTo>
                    <a:pt x="13" y="12"/>
                    <a:pt x="13" y="12"/>
                    <a:pt x="14" y="12"/>
                  </a:cubicBezTo>
                  <a:cubicBezTo>
                    <a:pt x="14" y="14"/>
                    <a:pt x="14" y="15"/>
                    <a:pt x="14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6"/>
                    <a:pt x="15" y="16"/>
                    <a:pt x="15" y="15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5" y="15"/>
                    <a:pt x="15" y="15"/>
                    <a:pt x="15" y="14"/>
                  </a:cubicBezTo>
                  <a:cubicBezTo>
                    <a:pt x="15" y="14"/>
                    <a:pt x="15" y="14"/>
                    <a:pt x="16" y="14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5"/>
                    <a:pt x="16" y="17"/>
                    <a:pt x="17" y="18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8" y="16"/>
                    <a:pt x="18" y="16"/>
                  </a:cubicBezTo>
                  <a:cubicBezTo>
                    <a:pt x="18" y="17"/>
                    <a:pt x="18" y="18"/>
                    <a:pt x="19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20" y="19"/>
                    <a:pt x="20" y="18"/>
                    <a:pt x="20" y="17"/>
                  </a:cubicBezTo>
                  <a:cubicBezTo>
                    <a:pt x="20" y="18"/>
                    <a:pt x="21" y="18"/>
                    <a:pt x="21" y="19"/>
                  </a:cubicBezTo>
                  <a:cubicBezTo>
                    <a:pt x="21" y="20"/>
                    <a:pt x="21" y="21"/>
                    <a:pt x="21" y="21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2" y="21"/>
                    <a:pt x="22" y="20"/>
                    <a:pt x="22" y="20"/>
                  </a:cubicBezTo>
                  <a:cubicBezTo>
                    <a:pt x="23" y="21"/>
                    <a:pt x="23" y="22"/>
                    <a:pt x="23" y="23"/>
                  </a:cubicBezTo>
                  <a:cubicBezTo>
                    <a:pt x="23" y="23"/>
                    <a:pt x="23" y="23"/>
                    <a:pt x="23" y="23"/>
                  </a:cubicBezTo>
                  <a:cubicBezTo>
                    <a:pt x="24" y="23"/>
                    <a:pt x="24" y="23"/>
                    <a:pt x="24" y="22"/>
                  </a:cubicBezTo>
                  <a:cubicBezTo>
                    <a:pt x="24" y="22"/>
                    <a:pt x="24" y="21"/>
                    <a:pt x="24" y="21"/>
                  </a:cubicBezTo>
                  <a:cubicBezTo>
                    <a:pt x="24" y="21"/>
                    <a:pt x="25" y="22"/>
                    <a:pt x="25" y="22"/>
                  </a:cubicBezTo>
                  <a:cubicBezTo>
                    <a:pt x="25" y="24"/>
                    <a:pt x="25" y="25"/>
                    <a:pt x="26" y="26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6" y="25"/>
                    <a:pt x="26" y="23"/>
                    <a:pt x="27" y="23"/>
                  </a:cubicBezTo>
                  <a:cubicBezTo>
                    <a:pt x="27" y="23"/>
                    <a:pt x="27" y="24"/>
                    <a:pt x="27" y="24"/>
                  </a:cubicBezTo>
                  <a:cubicBezTo>
                    <a:pt x="28" y="25"/>
                    <a:pt x="28" y="27"/>
                    <a:pt x="28" y="28"/>
                  </a:cubicBezTo>
                  <a:cubicBezTo>
                    <a:pt x="28" y="28"/>
                    <a:pt x="28" y="28"/>
                    <a:pt x="28" y="28"/>
                  </a:cubicBezTo>
                  <a:cubicBezTo>
                    <a:pt x="29" y="27"/>
                    <a:pt x="29" y="26"/>
                    <a:pt x="29" y="26"/>
                  </a:cubicBezTo>
                  <a:cubicBezTo>
                    <a:pt x="29" y="26"/>
                    <a:pt x="29" y="26"/>
                    <a:pt x="30" y="26"/>
                  </a:cubicBezTo>
                  <a:cubicBezTo>
                    <a:pt x="30" y="28"/>
                    <a:pt x="30" y="29"/>
                    <a:pt x="31" y="31"/>
                  </a:cubicBezTo>
                  <a:cubicBezTo>
                    <a:pt x="31" y="31"/>
                    <a:pt x="31" y="31"/>
                    <a:pt x="31" y="31"/>
                  </a:cubicBezTo>
                  <a:cubicBezTo>
                    <a:pt x="31" y="31"/>
                    <a:pt x="32" y="29"/>
                    <a:pt x="32" y="29"/>
                  </a:cubicBezTo>
                  <a:cubicBezTo>
                    <a:pt x="32" y="29"/>
                    <a:pt x="32" y="29"/>
                    <a:pt x="32" y="29"/>
                  </a:cubicBezTo>
                  <a:cubicBezTo>
                    <a:pt x="33" y="30"/>
                    <a:pt x="33" y="31"/>
                    <a:pt x="33" y="32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34" y="32"/>
                    <a:pt x="34" y="31"/>
                    <a:pt x="34" y="31"/>
                  </a:cubicBezTo>
                  <a:cubicBezTo>
                    <a:pt x="34" y="31"/>
                    <a:pt x="34" y="31"/>
                    <a:pt x="35" y="32"/>
                  </a:cubicBezTo>
                  <a:cubicBezTo>
                    <a:pt x="35" y="33"/>
                    <a:pt x="35" y="34"/>
                    <a:pt x="36" y="35"/>
                  </a:cubicBezTo>
                  <a:cubicBezTo>
                    <a:pt x="36" y="35"/>
                    <a:pt x="36" y="35"/>
                    <a:pt x="36" y="35"/>
                  </a:cubicBezTo>
                  <a:cubicBezTo>
                    <a:pt x="36" y="34"/>
                    <a:pt x="36" y="33"/>
                    <a:pt x="36" y="33"/>
                  </a:cubicBezTo>
                  <a:cubicBezTo>
                    <a:pt x="36" y="33"/>
                    <a:pt x="37" y="33"/>
                    <a:pt x="37" y="33"/>
                  </a:cubicBezTo>
                  <a:cubicBezTo>
                    <a:pt x="37" y="35"/>
                    <a:pt x="37" y="36"/>
                    <a:pt x="38" y="37"/>
                  </a:cubicBezTo>
                  <a:cubicBezTo>
                    <a:pt x="38" y="37"/>
                    <a:pt x="38" y="37"/>
                    <a:pt x="38" y="37"/>
                  </a:cubicBezTo>
                  <a:cubicBezTo>
                    <a:pt x="39" y="36"/>
                    <a:pt x="39" y="35"/>
                    <a:pt x="39" y="35"/>
                  </a:cubicBezTo>
                  <a:cubicBezTo>
                    <a:pt x="39" y="36"/>
                    <a:pt x="40" y="38"/>
                    <a:pt x="40" y="39"/>
                  </a:cubicBezTo>
                  <a:cubicBezTo>
                    <a:pt x="41" y="39"/>
                    <a:pt x="41" y="39"/>
                    <a:pt x="41" y="39"/>
                  </a:cubicBezTo>
                  <a:cubicBezTo>
                    <a:pt x="41" y="39"/>
                    <a:pt x="41" y="38"/>
                    <a:pt x="41" y="38"/>
                  </a:cubicBezTo>
                  <a:cubicBezTo>
                    <a:pt x="41" y="37"/>
                    <a:pt x="41" y="37"/>
                    <a:pt x="41" y="37"/>
                  </a:cubicBezTo>
                  <a:cubicBezTo>
                    <a:pt x="41" y="37"/>
                    <a:pt x="42" y="38"/>
                    <a:pt x="42" y="39"/>
                  </a:cubicBezTo>
                  <a:cubicBezTo>
                    <a:pt x="42" y="40"/>
                    <a:pt x="42" y="41"/>
                    <a:pt x="43" y="42"/>
                  </a:cubicBezTo>
                  <a:cubicBezTo>
                    <a:pt x="43" y="42"/>
                    <a:pt x="43" y="42"/>
                    <a:pt x="43" y="42"/>
                  </a:cubicBezTo>
                  <a:cubicBezTo>
                    <a:pt x="43" y="41"/>
                    <a:pt x="44" y="39"/>
                    <a:pt x="43" y="39"/>
                  </a:cubicBezTo>
                  <a:cubicBezTo>
                    <a:pt x="44" y="41"/>
                    <a:pt x="45" y="43"/>
                    <a:pt x="45" y="44"/>
                  </a:cubicBezTo>
                  <a:moveTo>
                    <a:pt x="65" y="56"/>
                  </a:moveTo>
                  <a:cubicBezTo>
                    <a:pt x="61" y="52"/>
                    <a:pt x="56" y="49"/>
                    <a:pt x="52" y="45"/>
                  </a:cubicBezTo>
                  <a:cubicBezTo>
                    <a:pt x="48" y="40"/>
                    <a:pt x="43" y="35"/>
                    <a:pt x="38" y="30"/>
                  </a:cubicBezTo>
                  <a:cubicBezTo>
                    <a:pt x="28" y="21"/>
                    <a:pt x="18" y="12"/>
                    <a:pt x="9" y="3"/>
                  </a:cubicBezTo>
                  <a:cubicBezTo>
                    <a:pt x="9" y="3"/>
                    <a:pt x="10" y="2"/>
                    <a:pt x="10" y="2"/>
                  </a:cubicBezTo>
                  <a:cubicBezTo>
                    <a:pt x="16" y="4"/>
                    <a:pt x="19" y="10"/>
                    <a:pt x="23" y="14"/>
                  </a:cubicBezTo>
                  <a:cubicBezTo>
                    <a:pt x="28" y="18"/>
                    <a:pt x="33" y="23"/>
                    <a:pt x="38" y="27"/>
                  </a:cubicBezTo>
                  <a:cubicBezTo>
                    <a:pt x="43" y="32"/>
                    <a:pt x="48" y="36"/>
                    <a:pt x="53" y="41"/>
                  </a:cubicBezTo>
                  <a:cubicBezTo>
                    <a:pt x="58" y="45"/>
                    <a:pt x="62" y="49"/>
                    <a:pt x="66" y="53"/>
                  </a:cubicBezTo>
                  <a:cubicBezTo>
                    <a:pt x="66" y="53"/>
                    <a:pt x="65" y="54"/>
                    <a:pt x="65" y="55"/>
                  </a:cubicBezTo>
                  <a:cubicBezTo>
                    <a:pt x="65" y="55"/>
                    <a:pt x="65" y="55"/>
                    <a:pt x="65" y="56"/>
                  </a:cubicBezTo>
                  <a:moveTo>
                    <a:pt x="10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6" y="4"/>
                    <a:pt x="2" y="6"/>
                    <a:pt x="0" y="11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0" y="22"/>
                    <a:pt x="19" y="31"/>
                    <a:pt x="29" y="40"/>
                  </a:cubicBezTo>
                  <a:cubicBezTo>
                    <a:pt x="34" y="44"/>
                    <a:pt x="38" y="49"/>
                    <a:pt x="43" y="54"/>
                  </a:cubicBezTo>
                  <a:cubicBezTo>
                    <a:pt x="48" y="58"/>
                    <a:pt x="53" y="62"/>
                    <a:pt x="57" y="66"/>
                  </a:cubicBezTo>
                  <a:cubicBezTo>
                    <a:pt x="58" y="66"/>
                    <a:pt x="58" y="66"/>
                    <a:pt x="58" y="66"/>
                  </a:cubicBezTo>
                  <a:cubicBezTo>
                    <a:pt x="58" y="67"/>
                    <a:pt x="58" y="67"/>
                    <a:pt x="58" y="67"/>
                  </a:cubicBezTo>
                  <a:cubicBezTo>
                    <a:pt x="61" y="68"/>
                    <a:pt x="64" y="69"/>
                    <a:pt x="68" y="70"/>
                  </a:cubicBezTo>
                  <a:cubicBezTo>
                    <a:pt x="71" y="72"/>
                    <a:pt x="74" y="74"/>
                    <a:pt x="78" y="75"/>
                  </a:cubicBezTo>
                  <a:cubicBezTo>
                    <a:pt x="78" y="75"/>
                    <a:pt x="78" y="75"/>
                    <a:pt x="78" y="75"/>
                  </a:cubicBezTo>
                  <a:cubicBezTo>
                    <a:pt x="79" y="75"/>
                    <a:pt x="79" y="75"/>
                    <a:pt x="79" y="74"/>
                  </a:cubicBezTo>
                  <a:cubicBezTo>
                    <a:pt x="79" y="74"/>
                    <a:pt x="79" y="74"/>
                    <a:pt x="79" y="74"/>
                  </a:cubicBezTo>
                  <a:cubicBezTo>
                    <a:pt x="77" y="67"/>
                    <a:pt x="72" y="61"/>
                    <a:pt x="69" y="54"/>
                  </a:cubicBezTo>
                  <a:cubicBezTo>
                    <a:pt x="69" y="54"/>
                    <a:pt x="69" y="54"/>
                    <a:pt x="69" y="54"/>
                  </a:cubicBezTo>
                  <a:cubicBezTo>
                    <a:pt x="68" y="54"/>
                    <a:pt x="68" y="54"/>
                    <a:pt x="68" y="54"/>
                  </a:cubicBezTo>
                  <a:cubicBezTo>
                    <a:pt x="68" y="53"/>
                    <a:pt x="68" y="53"/>
                    <a:pt x="68" y="53"/>
                  </a:cubicBezTo>
                  <a:cubicBezTo>
                    <a:pt x="63" y="49"/>
                    <a:pt x="59" y="44"/>
                    <a:pt x="54" y="39"/>
                  </a:cubicBezTo>
                  <a:cubicBezTo>
                    <a:pt x="49" y="34"/>
                    <a:pt x="43" y="29"/>
                    <a:pt x="38" y="25"/>
                  </a:cubicBezTo>
                  <a:cubicBezTo>
                    <a:pt x="33" y="20"/>
                    <a:pt x="28" y="15"/>
                    <a:pt x="23" y="11"/>
                  </a:cubicBezTo>
                  <a:cubicBezTo>
                    <a:pt x="19" y="7"/>
                    <a:pt x="16" y="3"/>
                    <a:pt x="11" y="1"/>
                  </a:cubicBezTo>
                  <a:cubicBezTo>
                    <a:pt x="11" y="0"/>
                    <a:pt x="11" y="0"/>
                    <a:pt x="10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45"/>
            <p:cNvSpPr>
              <a:spLocks noEditPoints="1"/>
            </p:cNvSpPr>
            <p:nvPr/>
          </p:nvSpPr>
          <p:spPr bwMode="auto">
            <a:xfrm>
              <a:off x="11195886" y="4451925"/>
              <a:ext cx="855663" cy="774700"/>
            </a:xfrm>
            <a:custGeom>
              <a:avLst/>
              <a:gdLst>
                <a:gd name="T0" fmla="*/ 173 w 202"/>
                <a:gd name="T1" fmla="*/ 172 h 183"/>
                <a:gd name="T2" fmla="*/ 193 w 202"/>
                <a:gd name="T3" fmla="*/ 158 h 183"/>
                <a:gd name="T4" fmla="*/ 190 w 202"/>
                <a:gd name="T5" fmla="*/ 155 h 183"/>
                <a:gd name="T6" fmla="*/ 186 w 202"/>
                <a:gd name="T7" fmla="*/ 155 h 183"/>
                <a:gd name="T8" fmla="*/ 54 w 202"/>
                <a:gd name="T9" fmla="*/ 167 h 183"/>
                <a:gd name="T10" fmla="*/ 156 w 202"/>
                <a:gd name="T11" fmla="*/ 175 h 183"/>
                <a:gd name="T12" fmla="*/ 153 w 202"/>
                <a:gd name="T13" fmla="*/ 178 h 183"/>
                <a:gd name="T14" fmla="*/ 147 w 202"/>
                <a:gd name="T15" fmla="*/ 163 h 183"/>
                <a:gd name="T16" fmla="*/ 145 w 202"/>
                <a:gd name="T17" fmla="*/ 175 h 183"/>
                <a:gd name="T18" fmla="*/ 151 w 202"/>
                <a:gd name="T19" fmla="*/ 178 h 183"/>
                <a:gd name="T20" fmla="*/ 170 w 202"/>
                <a:gd name="T21" fmla="*/ 122 h 183"/>
                <a:gd name="T22" fmla="*/ 124 w 202"/>
                <a:gd name="T23" fmla="*/ 175 h 183"/>
                <a:gd name="T24" fmla="*/ 134 w 202"/>
                <a:gd name="T25" fmla="*/ 175 h 183"/>
                <a:gd name="T26" fmla="*/ 43 w 202"/>
                <a:gd name="T27" fmla="*/ 142 h 183"/>
                <a:gd name="T28" fmla="*/ 194 w 202"/>
                <a:gd name="T29" fmla="*/ 156 h 183"/>
                <a:gd name="T30" fmla="*/ 190 w 202"/>
                <a:gd name="T31" fmla="*/ 153 h 183"/>
                <a:gd name="T32" fmla="*/ 178 w 202"/>
                <a:gd name="T33" fmla="*/ 158 h 183"/>
                <a:gd name="T34" fmla="*/ 187 w 202"/>
                <a:gd name="T35" fmla="*/ 134 h 183"/>
                <a:gd name="T36" fmla="*/ 160 w 202"/>
                <a:gd name="T37" fmla="*/ 150 h 183"/>
                <a:gd name="T38" fmla="*/ 82 w 202"/>
                <a:gd name="T39" fmla="*/ 119 h 183"/>
                <a:gd name="T40" fmla="*/ 36 w 202"/>
                <a:gd name="T41" fmla="*/ 161 h 183"/>
                <a:gd name="T42" fmla="*/ 45 w 202"/>
                <a:gd name="T43" fmla="*/ 167 h 183"/>
                <a:gd name="T44" fmla="*/ 89 w 202"/>
                <a:gd name="T45" fmla="*/ 120 h 183"/>
                <a:gd name="T46" fmla="*/ 48 w 202"/>
                <a:gd name="T47" fmla="*/ 174 h 183"/>
                <a:gd name="T48" fmla="*/ 96 w 202"/>
                <a:gd name="T49" fmla="*/ 137 h 183"/>
                <a:gd name="T50" fmla="*/ 87 w 202"/>
                <a:gd name="T51" fmla="*/ 122 h 183"/>
                <a:gd name="T52" fmla="*/ 102 w 202"/>
                <a:gd name="T53" fmla="*/ 121 h 183"/>
                <a:gd name="T54" fmla="*/ 100 w 202"/>
                <a:gd name="T55" fmla="*/ 175 h 183"/>
                <a:gd name="T56" fmla="*/ 128 w 202"/>
                <a:gd name="T57" fmla="*/ 158 h 183"/>
                <a:gd name="T58" fmla="*/ 84 w 202"/>
                <a:gd name="T59" fmla="*/ 117 h 183"/>
                <a:gd name="T60" fmla="*/ 96 w 202"/>
                <a:gd name="T61" fmla="*/ 130 h 183"/>
                <a:gd name="T62" fmla="*/ 124 w 202"/>
                <a:gd name="T63" fmla="*/ 119 h 183"/>
                <a:gd name="T64" fmla="*/ 60 w 202"/>
                <a:gd name="T65" fmla="*/ 174 h 183"/>
                <a:gd name="T66" fmla="*/ 114 w 202"/>
                <a:gd name="T67" fmla="*/ 160 h 183"/>
                <a:gd name="T68" fmla="*/ 145 w 202"/>
                <a:gd name="T69" fmla="*/ 110 h 183"/>
                <a:gd name="T70" fmla="*/ 92 w 202"/>
                <a:gd name="T71" fmla="*/ 172 h 183"/>
                <a:gd name="T72" fmla="*/ 144 w 202"/>
                <a:gd name="T73" fmla="*/ 109 h 183"/>
                <a:gd name="T74" fmla="*/ 161 w 202"/>
                <a:gd name="T75" fmla="*/ 105 h 183"/>
                <a:gd name="T76" fmla="*/ 11 w 202"/>
                <a:gd name="T77" fmla="*/ 162 h 183"/>
                <a:gd name="T78" fmla="*/ 69 w 202"/>
                <a:gd name="T79" fmla="*/ 108 h 183"/>
                <a:gd name="T80" fmla="*/ 163 w 202"/>
                <a:gd name="T81" fmla="*/ 105 h 183"/>
                <a:gd name="T82" fmla="*/ 174 w 202"/>
                <a:gd name="T83" fmla="*/ 119 h 183"/>
                <a:gd name="T84" fmla="*/ 118 w 202"/>
                <a:gd name="T85" fmla="*/ 157 h 183"/>
                <a:gd name="T86" fmla="*/ 134 w 202"/>
                <a:gd name="T87" fmla="*/ 105 h 183"/>
                <a:gd name="T88" fmla="*/ 73 w 202"/>
                <a:gd name="T89" fmla="*/ 105 h 183"/>
                <a:gd name="T90" fmla="*/ 21 w 202"/>
                <a:gd name="T91" fmla="*/ 154 h 183"/>
                <a:gd name="T92" fmla="*/ 25 w 202"/>
                <a:gd name="T93" fmla="*/ 141 h 183"/>
                <a:gd name="T94" fmla="*/ 11 w 202"/>
                <a:gd name="T95" fmla="*/ 150 h 183"/>
                <a:gd name="T96" fmla="*/ 65 w 202"/>
                <a:gd name="T97" fmla="*/ 103 h 183"/>
                <a:gd name="T98" fmla="*/ 47 w 202"/>
                <a:gd name="T99" fmla="*/ 112 h 183"/>
                <a:gd name="T100" fmla="*/ 61 w 202"/>
                <a:gd name="T101" fmla="*/ 98 h 183"/>
                <a:gd name="T102" fmla="*/ 41 w 202"/>
                <a:gd name="T103" fmla="*/ 108 h 183"/>
                <a:gd name="T104" fmla="*/ 114 w 202"/>
                <a:gd name="T105" fmla="*/ 5 h 183"/>
                <a:gd name="T106" fmla="*/ 129 w 202"/>
                <a:gd name="T107" fmla="*/ 100 h 183"/>
                <a:gd name="T108" fmla="*/ 58 w 202"/>
                <a:gd name="T109" fmla="*/ 2 h 183"/>
                <a:gd name="T110" fmla="*/ 45 w 202"/>
                <a:gd name="T111" fmla="*/ 180 h 183"/>
                <a:gd name="T112" fmla="*/ 199 w 202"/>
                <a:gd name="T113" fmla="*/ 149 h 183"/>
                <a:gd name="T114" fmla="*/ 117 w 202"/>
                <a:gd name="T115" fmla="*/ 0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02" h="183">
                  <a:moveTo>
                    <a:pt x="67" y="110"/>
                  </a:moveTo>
                  <a:cubicBezTo>
                    <a:pt x="67" y="110"/>
                    <a:pt x="67" y="110"/>
                    <a:pt x="67" y="110"/>
                  </a:cubicBezTo>
                  <a:cubicBezTo>
                    <a:pt x="67" y="110"/>
                    <a:pt x="67" y="110"/>
                    <a:pt x="67" y="110"/>
                  </a:cubicBezTo>
                  <a:moveTo>
                    <a:pt x="170" y="175"/>
                  </a:moveTo>
                  <a:cubicBezTo>
                    <a:pt x="170" y="175"/>
                    <a:pt x="177" y="168"/>
                    <a:pt x="178" y="167"/>
                  </a:cubicBezTo>
                  <a:cubicBezTo>
                    <a:pt x="180" y="165"/>
                    <a:pt x="182" y="163"/>
                    <a:pt x="184" y="161"/>
                  </a:cubicBezTo>
                  <a:cubicBezTo>
                    <a:pt x="181" y="165"/>
                    <a:pt x="177" y="169"/>
                    <a:pt x="173" y="172"/>
                  </a:cubicBezTo>
                  <a:cubicBezTo>
                    <a:pt x="171" y="174"/>
                    <a:pt x="170" y="175"/>
                    <a:pt x="170" y="175"/>
                  </a:cubicBezTo>
                  <a:moveTo>
                    <a:pt x="176" y="175"/>
                  </a:moveTo>
                  <a:cubicBezTo>
                    <a:pt x="176" y="174"/>
                    <a:pt x="176" y="174"/>
                    <a:pt x="176" y="174"/>
                  </a:cubicBezTo>
                  <a:cubicBezTo>
                    <a:pt x="177" y="174"/>
                    <a:pt x="177" y="174"/>
                    <a:pt x="177" y="174"/>
                  </a:cubicBezTo>
                  <a:cubicBezTo>
                    <a:pt x="177" y="174"/>
                    <a:pt x="177" y="174"/>
                    <a:pt x="177" y="174"/>
                  </a:cubicBezTo>
                  <a:cubicBezTo>
                    <a:pt x="181" y="170"/>
                    <a:pt x="185" y="166"/>
                    <a:pt x="189" y="162"/>
                  </a:cubicBezTo>
                  <a:cubicBezTo>
                    <a:pt x="190" y="161"/>
                    <a:pt x="192" y="158"/>
                    <a:pt x="193" y="158"/>
                  </a:cubicBezTo>
                  <a:cubicBezTo>
                    <a:pt x="193" y="158"/>
                    <a:pt x="193" y="159"/>
                    <a:pt x="191" y="161"/>
                  </a:cubicBezTo>
                  <a:cubicBezTo>
                    <a:pt x="189" y="166"/>
                    <a:pt x="185" y="170"/>
                    <a:pt x="181" y="173"/>
                  </a:cubicBezTo>
                  <a:cubicBezTo>
                    <a:pt x="181" y="173"/>
                    <a:pt x="181" y="173"/>
                    <a:pt x="181" y="173"/>
                  </a:cubicBezTo>
                  <a:cubicBezTo>
                    <a:pt x="179" y="174"/>
                    <a:pt x="178" y="174"/>
                    <a:pt x="176" y="175"/>
                  </a:cubicBezTo>
                  <a:moveTo>
                    <a:pt x="170" y="176"/>
                  </a:moveTo>
                  <a:cubicBezTo>
                    <a:pt x="177" y="171"/>
                    <a:pt x="184" y="164"/>
                    <a:pt x="188" y="157"/>
                  </a:cubicBezTo>
                  <a:cubicBezTo>
                    <a:pt x="189" y="156"/>
                    <a:pt x="189" y="156"/>
                    <a:pt x="190" y="155"/>
                  </a:cubicBezTo>
                  <a:cubicBezTo>
                    <a:pt x="191" y="154"/>
                    <a:pt x="191" y="154"/>
                    <a:pt x="191" y="153"/>
                  </a:cubicBezTo>
                  <a:cubicBezTo>
                    <a:pt x="191" y="154"/>
                    <a:pt x="191" y="154"/>
                    <a:pt x="190" y="155"/>
                  </a:cubicBezTo>
                  <a:cubicBezTo>
                    <a:pt x="189" y="157"/>
                    <a:pt x="188" y="160"/>
                    <a:pt x="186" y="162"/>
                  </a:cubicBezTo>
                  <a:cubicBezTo>
                    <a:pt x="182" y="167"/>
                    <a:pt x="178" y="171"/>
                    <a:pt x="174" y="175"/>
                  </a:cubicBezTo>
                  <a:cubicBezTo>
                    <a:pt x="172" y="175"/>
                    <a:pt x="171" y="176"/>
                    <a:pt x="170" y="176"/>
                  </a:cubicBezTo>
                  <a:moveTo>
                    <a:pt x="164" y="177"/>
                  </a:moveTo>
                  <a:cubicBezTo>
                    <a:pt x="172" y="170"/>
                    <a:pt x="179" y="162"/>
                    <a:pt x="186" y="155"/>
                  </a:cubicBezTo>
                  <a:cubicBezTo>
                    <a:pt x="186" y="154"/>
                    <a:pt x="189" y="151"/>
                    <a:pt x="190" y="151"/>
                  </a:cubicBezTo>
                  <a:cubicBezTo>
                    <a:pt x="190" y="151"/>
                    <a:pt x="190" y="151"/>
                    <a:pt x="189" y="152"/>
                  </a:cubicBezTo>
                  <a:cubicBezTo>
                    <a:pt x="189" y="153"/>
                    <a:pt x="188" y="155"/>
                    <a:pt x="187" y="156"/>
                  </a:cubicBezTo>
                  <a:cubicBezTo>
                    <a:pt x="181" y="162"/>
                    <a:pt x="174" y="169"/>
                    <a:pt x="168" y="176"/>
                  </a:cubicBezTo>
                  <a:cubicBezTo>
                    <a:pt x="168" y="176"/>
                    <a:pt x="168" y="176"/>
                    <a:pt x="168" y="176"/>
                  </a:cubicBezTo>
                  <a:cubicBezTo>
                    <a:pt x="167" y="177"/>
                    <a:pt x="165" y="177"/>
                    <a:pt x="164" y="177"/>
                  </a:cubicBezTo>
                  <a:moveTo>
                    <a:pt x="54" y="167"/>
                  </a:moveTo>
                  <a:cubicBezTo>
                    <a:pt x="55" y="167"/>
                    <a:pt x="55" y="167"/>
                    <a:pt x="55" y="166"/>
                  </a:cubicBezTo>
                  <a:cubicBezTo>
                    <a:pt x="61" y="160"/>
                    <a:pt x="68" y="155"/>
                    <a:pt x="74" y="150"/>
                  </a:cubicBezTo>
                  <a:cubicBezTo>
                    <a:pt x="75" y="149"/>
                    <a:pt x="77" y="148"/>
                    <a:pt x="78" y="146"/>
                  </a:cubicBezTo>
                  <a:cubicBezTo>
                    <a:pt x="72" y="152"/>
                    <a:pt x="67" y="157"/>
                    <a:pt x="60" y="163"/>
                  </a:cubicBezTo>
                  <a:cubicBezTo>
                    <a:pt x="58" y="164"/>
                    <a:pt x="56" y="166"/>
                    <a:pt x="54" y="167"/>
                  </a:cubicBezTo>
                  <a:moveTo>
                    <a:pt x="154" y="177"/>
                  </a:moveTo>
                  <a:cubicBezTo>
                    <a:pt x="155" y="177"/>
                    <a:pt x="155" y="176"/>
                    <a:pt x="156" y="175"/>
                  </a:cubicBezTo>
                  <a:cubicBezTo>
                    <a:pt x="158" y="174"/>
                    <a:pt x="160" y="172"/>
                    <a:pt x="162" y="170"/>
                  </a:cubicBezTo>
                  <a:cubicBezTo>
                    <a:pt x="168" y="164"/>
                    <a:pt x="173" y="157"/>
                    <a:pt x="180" y="151"/>
                  </a:cubicBezTo>
                  <a:cubicBezTo>
                    <a:pt x="181" y="151"/>
                    <a:pt x="186" y="145"/>
                    <a:pt x="187" y="145"/>
                  </a:cubicBezTo>
                  <a:cubicBezTo>
                    <a:pt x="187" y="145"/>
                    <a:pt x="187" y="145"/>
                    <a:pt x="186" y="147"/>
                  </a:cubicBezTo>
                  <a:cubicBezTo>
                    <a:pt x="184" y="150"/>
                    <a:pt x="180" y="154"/>
                    <a:pt x="177" y="157"/>
                  </a:cubicBezTo>
                  <a:cubicBezTo>
                    <a:pt x="172" y="163"/>
                    <a:pt x="167" y="171"/>
                    <a:pt x="162" y="177"/>
                  </a:cubicBezTo>
                  <a:cubicBezTo>
                    <a:pt x="159" y="177"/>
                    <a:pt x="156" y="178"/>
                    <a:pt x="153" y="178"/>
                  </a:cubicBezTo>
                  <a:cubicBezTo>
                    <a:pt x="154" y="177"/>
                    <a:pt x="154" y="177"/>
                    <a:pt x="154" y="177"/>
                  </a:cubicBezTo>
                  <a:cubicBezTo>
                    <a:pt x="154" y="177"/>
                    <a:pt x="154" y="177"/>
                    <a:pt x="154" y="177"/>
                  </a:cubicBezTo>
                  <a:moveTo>
                    <a:pt x="150" y="178"/>
                  </a:moveTo>
                  <a:cubicBezTo>
                    <a:pt x="146" y="178"/>
                    <a:pt x="143" y="177"/>
                    <a:pt x="140" y="177"/>
                  </a:cubicBezTo>
                  <a:cubicBezTo>
                    <a:pt x="138" y="177"/>
                    <a:pt x="136" y="177"/>
                    <a:pt x="134" y="177"/>
                  </a:cubicBezTo>
                  <a:cubicBezTo>
                    <a:pt x="135" y="176"/>
                    <a:pt x="135" y="176"/>
                    <a:pt x="135" y="176"/>
                  </a:cubicBezTo>
                  <a:cubicBezTo>
                    <a:pt x="139" y="172"/>
                    <a:pt x="143" y="167"/>
                    <a:pt x="147" y="163"/>
                  </a:cubicBezTo>
                  <a:cubicBezTo>
                    <a:pt x="156" y="155"/>
                    <a:pt x="165" y="148"/>
                    <a:pt x="173" y="139"/>
                  </a:cubicBezTo>
                  <a:cubicBezTo>
                    <a:pt x="174" y="137"/>
                    <a:pt x="176" y="136"/>
                    <a:pt x="178" y="134"/>
                  </a:cubicBezTo>
                  <a:cubicBezTo>
                    <a:pt x="179" y="133"/>
                    <a:pt x="181" y="130"/>
                    <a:pt x="181" y="130"/>
                  </a:cubicBezTo>
                  <a:cubicBezTo>
                    <a:pt x="182" y="130"/>
                    <a:pt x="181" y="131"/>
                    <a:pt x="180" y="133"/>
                  </a:cubicBezTo>
                  <a:cubicBezTo>
                    <a:pt x="177" y="138"/>
                    <a:pt x="173" y="143"/>
                    <a:pt x="168" y="148"/>
                  </a:cubicBezTo>
                  <a:cubicBezTo>
                    <a:pt x="161" y="157"/>
                    <a:pt x="153" y="166"/>
                    <a:pt x="145" y="174"/>
                  </a:cubicBezTo>
                  <a:cubicBezTo>
                    <a:pt x="145" y="175"/>
                    <a:pt x="145" y="175"/>
                    <a:pt x="145" y="175"/>
                  </a:cubicBezTo>
                  <a:cubicBezTo>
                    <a:pt x="145" y="175"/>
                    <a:pt x="145" y="175"/>
                    <a:pt x="146" y="175"/>
                  </a:cubicBezTo>
                  <a:cubicBezTo>
                    <a:pt x="158" y="166"/>
                    <a:pt x="169" y="153"/>
                    <a:pt x="180" y="142"/>
                  </a:cubicBezTo>
                  <a:cubicBezTo>
                    <a:pt x="182" y="141"/>
                    <a:pt x="185" y="139"/>
                    <a:pt x="186" y="137"/>
                  </a:cubicBezTo>
                  <a:cubicBezTo>
                    <a:pt x="183" y="141"/>
                    <a:pt x="180" y="145"/>
                    <a:pt x="176" y="149"/>
                  </a:cubicBezTo>
                  <a:cubicBezTo>
                    <a:pt x="171" y="156"/>
                    <a:pt x="166" y="163"/>
                    <a:pt x="160" y="169"/>
                  </a:cubicBezTo>
                  <a:cubicBezTo>
                    <a:pt x="159" y="170"/>
                    <a:pt x="159" y="171"/>
                    <a:pt x="158" y="172"/>
                  </a:cubicBezTo>
                  <a:cubicBezTo>
                    <a:pt x="156" y="174"/>
                    <a:pt x="154" y="176"/>
                    <a:pt x="151" y="178"/>
                  </a:cubicBezTo>
                  <a:cubicBezTo>
                    <a:pt x="151" y="178"/>
                    <a:pt x="151" y="178"/>
                    <a:pt x="151" y="178"/>
                  </a:cubicBezTo>
                  <a:cubicBezTo>
                    <a:pt x="151" y="178"/>
                    <a:pt x="150" y="178"/>
                    <a:pt x="150" y="178"/>
                  </a:cubicBezTo>
                  <a:moveTo>
                    <a:pt x="133" y="177"/>
                  </a:moveTo>
                  <a:cubicBezTo>
                    <a:pt x="126" y="177"/>
                    <a:pt x="120" y="176"/>
                    <a:pt x="113" y="176"/>
                  </a:cubicBezTo>
                  <a:cubicBezTo>
                    <a:pt x="120" y="168"/>
                    <a:pt x="127" y="161"/>
                    <a:pt x="134" y="153"/>
                  </a:cubicBezTo>
                  <a:cubicBezTo>
                    <a:pt x="143" y="144"/>
                    <a:pt x="153" y="135"/>
                    <a:pt x="163" y="127"/>
                  </a:cubicBezTo>
                  <a:cubicBezTo>
                    <a:pt x="165" y="126"/>
                    <a:pt x="168" y="124"/>
                    <a:pt x="170" y="122"/>
                  </a:cubicBezTo>
                  <a:cubicBezTo>
                    <a:pt x="171" y="122"/>
                    <a:pt x="172" y="121"/>
                    <a:pt x="172" y="121"/>
                  </a:cubicBezTo>
                  <a:cubicBezTo>
                    <a:pt x="172" y="121"/>
                    <a:pt x="168" y="124"/>
                    <a:pt x="167" y="125"/>
                  </a:cubicBezTo>
                  <a:cubicBezTo>
                    <a:pt x="162" y="131"/>
                    <a:pt x="156" y="137"/>
                    <a:pt x="151" y="143"/>
                  </a:cubicBezTo>
                  <a:cubicBezTo>
                    <a:pt x="147" y="148"/>
                    <a:pt x="143" y="152"/>
                    <a:pt x="140" y="157"/>
                  </a:cubicBezTo>
                  <a:cubicBezTo>
                    <a:pt x="135" y="164"/>
                    <a:pt x="129" y="168"/>
                    <a:pt x="123" y="174"/>
                  </a:cubicBezTo>
                  <a:cubicBezTo>
                    <a:pt x="123" y="175"/>
                    <a:pt x="123" y="175"/>
                    <a:pt x="124" y="175"/>
                  </a:cubicBezTo>
                  <a:cubicBezTo>
                    <a:pt x="124" y="175"/>
                    <a:pt x="124" y="175"/>
                    <a:pt x="124" y="175"/>
                  </a:cubicBezTo>
                  <a:cubicBezTo>
                    <a:pt x="140" y="164"/>
                    <a:pt x="153" y="147"/>
                    <a:pt x="167" y="133"/>
                  </a:cubicBezTo>
                  <a:cubicBezTo>
                    <a:pt x="170" y="129"/>
                    <a:pt x="174" y="126"/>
                    <a:pt x="177" y="122"/>
                  </a:cubicBezTo>
                  <a:cubicBezTo>
                    <a:pt x="173" y="127"/>
                    <a:pt x="170" y="131"/>
                    <a:pt x="166" y="135"/>
                  </a:cubicBezTo>
                  <a:cubicBezTo>
                    <a:pt x="158" y="145"/>
                    <a:pt x="151" y="155"/>
                    <a:pt x="143" y="165"/>
                  </a:cubicBezTo>
                  <a:cubicBezTo>
                    <a:pt x="141" y="167"/>
                    <a:pt x="140" y="169"/>
                    <a:pt x="138" y="171"/>
                  </a:cubicBezTo>
                  <a:cubicBezTo>
                    <a:pt x="137" y="172"/>
                    <a:pt x="137" y="173"/>
                    <a:pt x="136" y="173"/>
                  </a:cubicBezTo>
                  <a:cubicBezTo>
                    <a:pt x="134" y="174"/>
                    <a:pt x="134" y="175"/>
                    <a:pt x="134" y="175"/>
                  </a:cubicBezTo>
                  <a:cubicBezTo>
                    <a:pt x="134" y="176"/>
                    <a:pt x="133" y="176"/>
                    <a:pt x="133" y="177"/>
                  </a:cubicBezTo>
                  <a:moveTo>
                    <a:pt x="16" y="168"/>
                  </a:moveTo>
                  <a:cubicBezTo>
                    <a:pt x="14" y="167"/>
                    <a:pt x="12" y="165"/>
                    <a:pt x="11" y="163"/>
                  </a:cubicBezTo>
                  <a:cubicBezTo>
                    <a:pt x="23" y="154"/>
                    <a:pt x="34" y="145"/>
                    <a:pt x="46" y="136"/>
                  </a:cubicBezTo>
                  <a:cubicBezTo>
                    <a:pt x="51" y="132"/>
                    <a:pt x="57" y="128"/>
                    <a:pt x="62" y="123"/>
                  </a:cubicBezTo>
                  <a:cubicBezTo>
                    <a:pt x="63" y="123"/>
                    <a:pt x="64" y="122"/>
                    <a:pt x="65" y="121"/>
                  </a:cubicBezTo>
                  <a:cubicBezTo>
                    <a:pt x="58" y="128"/>
                    <a:pt x="51" y="135"/>
                    <a:pt x="43" y="142"/>
                  </a:cubicBezTo>
                  <a:cubicBezTo>
                    <a:pt x="34" y="150"/>
                    <a:pt x="23" y="158"/>
                    <a:pt x="16" y="168"/>
                  </a:cubicBezTo>
                  <a:moveTo>
                    <a:pt x="146" y="162"/>
                  </a:moveTo>
                  <a:cubicBezTo>
                    <a:pt x="158" y="149"/>
                    <a:pt x="168" y="134"/>
                    <a:pt x="180" y="121"/>
                  </a:cubicBezTo>
                  <a:cubicBezTo>
                    <a:pt x="180" y="121"/>
                    <a:pt x="180" y="121"/>
                    <a:pt x="180" y="121"/>
                  </a:cubicBezTo>
                  <a:cubicBezTo>
                    <a:pt x="188" y="130"/>
                    <a:pt x="194" y="140"/>
                    <a:pt x="195" y="151"/>
                  </a:cubicBezTo>
                  <a:cubicBezTo>
                    <a:pt x="195" y="160"/>
                    <a:pt x="192" y="166"/>
                    <a:pt x="187" y="170"/>
                  </a:cubicBezTo>
                  <a:cubicBezTo>
                    <a:pt x="190" y="166"/>
                    <a:pt x="193" y="161"/>
                    <a:pt x="194" y="156"/>
                  </a:cubicBezTo>
                  <a:cubicBezTo>
                    <a:pt x="195" y="155"/>
                    <a:pt x="194" y="155"/>
                    <a:pt x="194" y="155"/>
                  </a:cubicBezTo>
                  <a:cubicBezTo>
                    <a:pt x="194" y="155"/>
                    <a:pt x="194" y="155"/>
                    <a:pt x="193" y="155"/>
                  </a:cubicBezTo>
                  <a:cubicBezTo>
                    <a:pt x="192" y="157"/>
                    <a:pt x="190" y="159"/>
                    <a:pt x="188" y="161"/>
                  </a:cubicBezTo>
                  <a:cubicBezTo>
                    <a:pt x="190" y="158"/>
                    <a:pt x="192" y="155"/>
                    <a:pt x="194" y="151"/>
                  </a:cubicBezTo>
                  <a:cubicBezTo>
                    <a:pt x="194" y="151"/>
                    <a:pt x="193" y="150"/>
                    <a:pt x="193" y="150"/>
                  </a:cubicBezTo>
                  <a:cubicBezTo>
                    <a:pt x="193" y="150"/>
                    <a:pt x="193" y="150"/>
                    <a:pt x="193" y="151"/>
                  </a:cubicBezTo>
                  <a:cubicBezTo>
                    <a:pt x="192" y="151"/>
                    <a:pt x="191" y="152"/>
                    <a:pt x="190" y="153"/>
                  </a:cubicBezTo>
                  <a:cubicBezTo>
                    <a:pt x="191" y="152"/>
                    <a:pt x="192" y="150"/>
                    <a:pt x="192" y="149"/>
                  </a:cubicBezTo>
                  <a:cubicBezTo>
                    <a:pt x="192" y="148"/>
                    <a:pt x="192" y="148"/>
                    <a:pt x="191" y="148"/>
                  </a:cubicBezTo>
                  <a:cubicBezTo>
                    <a:pt x="191" y="148"/>
                    <a:pt x="191" y="148"/>
                    <a:pt x="191" y="148"/>
                  </a:cubicBezTo>
                  <a:cubicBezTo>
                    <a:pt x="186" y="153"/>
                    <a:pt x="181" y="159"/>
                    <a:pt x="176" y="164"/>
                  </a:cubicBezTo>
                  <a:cubicBezTo>
                    <a:pt x="173" y="167"/>
                    <a:pt x="170" y="169"/>
                    <a:pt x="168" y="172"/>
                  </a:cubicBezTo>
                  <a:cubicBezTo>
                    <a:pt x="167" y="172"/>
                    <a:pt x="167" y="173"/>
                    <a:pt x="166" y="174"/>
                  </a:cubicBezTo>
                  <a:cubicBezTo>
                    <a:pt x="170" y="169"/>
                    <a:pt x="174" y="163"/>
                    <a:pt x="178" y="158"/>
                  </a:cubicBezTo>
                  <a:cubicBezTo>
                    <a:pt x="182" y="153"/>
                    <a:pt x="187" y="149"/>
                    <a:pt x="190" y="143"/>
                  </a:cubicBezTo>
                  <a:cubicBezTo>
                    <a:pt x="190" y="143"/>
                    <a:pt x="189" y="142"/>
                    <a:pt x="189" y="142"/>
                  </a:cubicBezTo>
                  <a:cubicBezTo>
                    <a:pt x="189" y="142"/>
                    <a:pt x="189" y="142"/>
                    <a:pt x="189" y="142"/>
                  </a:cubicBezTo>
                  <a:cubicBezTo>
                    <a:pt x="181" y="148"/>
                    <a:pt x="174" y="155"/>
                    <a:pt x="167" y="162"/>
                  </a:cubicBezTo>
                  <a:cubicBezTo>
                    <a:pt x="168" y="162"/>
                    <a:pt x="168" y="161"/>
                    <a:pt x="169" y="160"/>
                  </a:cubicBezTo>
                  <a:cubicBezTo>
                    <a:pt x="175" y="152"/>
                    <a:pt x="183" y="145"/>
                    <a:pt x="188" y="135"/>
                  </a:cubicBezTo>
                  <a:cubicBezTo>
                    <a:pt x="188" y="135"/>
                    <a:pt x="188" y="134"/>
                    <a:pt x="187" y="134"/>
                  </a:cubicBezTo>
                  <a:cubicBezTo>
                    <a:pt x="187" y="134"/>
                    <a:pt x="187" y="134"/>
                    <a:pt x="187" y="135"/>
                  </a:cubicBezTo>
                  <a:cubicBezTo>
                    <a:pt x="180" y="140"/>
                    <a:pt x="174" y="147"/>
                    <a:pt x="168" y="153"/>
                  </a:cubicBezTo>
                  <a:cubicBezTo>
                    <a:pt x="161" y="160"/>
                    <a:pt x="154" y="166"/>
                    <a:pt x="147" y="173"/>
                  </a:cubicBezTo>
                  <a:cubicBezTo>
                    <a:pt x="160" y="159"/>
                    <a:pt x="174" y="145"/>
                    <a:pt x="184" y="129"/>
                  </a:cubicBezTo>
                  <a:cubicBezTo>
                    <a:pt x="184" y="129"/>
                    <a:pt x="184" y="128"/>
                    <a:pt x="184" y="128"/>
                  </a:cubicBezTo>
                  <a:cubicBezTo>
                    <a:pt x="183" y="128"/>
                    <a:pt x="183" y="128"/>
                    <a:pt x="183" y="128"/>
                  </a:cubicBezTo>
                  <a:cubicBezTo>
                    <a:pt x="174" y="134"/>
                    <a:pt x="168" y="143"/>
                    <a:pt x="160" y="150"/>
                  </a:cubicBezTo>
                  <a:cubicBezTo>
                    <a:pt x="155" y="154"/>
                    <a:pt x="151" y="158"/>
                    <a:pt x="146" y="162"/>
                  </a:cubicBezTo>
                  <a:moveTo>
                    <a:pt x="23" y="172"/>
                  </a:moveTo>
                  <a:cubicBezTo>
                    <a:pt x="21" y="171"/>
                    <a:pt x="19" y="171"/>
                    <a:pt x="18" y="170"/>
                  </a:cubicBezTo>
                  <a:cubicBezTo>
                    <a:pt x="17" y="169"/>
                    <a:pt x="17" y="169"/>
                    <a:pt x="17" y="169"/>
                  </a:cubicBezTo>
                  <a:cubicBezTo>
                    <a:pt x="38" y="155"/>
                    <a:pt x="56" y="135"/>
                    <a:pt x="78" y="122"/>
                  </a:cubicBezTo>
                  <a:cubicBezTo>
                    <a:pt x="78" y="122"/>
                    <a:pt x="82" y="119"/>
                    <a:pt x="82" y="119"/>
                  </a:cubicBezTo>
                  <a:cubicBezTo>
                    <a:pt x="82" y="119"/>
                    <a:pt x="82" y="119"/>
                    <a:pt x="82" y="119"/>
                  </a:cubicBezTo>
                  <a:cubicBezTo>
                    <a:pt x="80" y="122"/>
                    <a:pt x="77" y="124"/>
                    <a:pt x="74" y="127"/>
                  </a:cubicBezTo>
                  <a:cubicBezTo>
                    <a:pt x="69" y="132"/>
                    <a:pt x="63" y="137"/>
                    <a:pt x="57" y="142"/>
                  </a:cubicBezTo>
                  <a:cubicBezTo>
                    <a:pt x="46" y="152"/>
                    <a:pt x="34" y="161"/>
                    <a:pt x="23" y="172"/>
                  </a:cubicBezTo>
                  <a:cubicBezTo>
                    <a:pt x="23" y="172"/>
                    <a:pt x="23" y="172"/>
                    <a:pt x="23" y="172"/>
                  </a:cubicBezTo>
                  <a:moveTo>
                    <a:pt x="25" y="171"/>
                  </a:moveTo>
                  <a:cubicBezTo>
                    <a:pt x="25" y="171"/>
                    <a:pt x="27" y="170"/>
                    <a:pt x="28" y="169"/>
                  </a:cubicBezTo>
                  <a:cubicBezTo>
                    <a:pt x="30" y="166"/>
                    <a:pt x="33" y="163"/>
                    <a:pt x="36" y="161"/>
                  </a:cubicBezTo>
                  <a:cubicBezTo>
                    <a:pt x="42" y="156"/>
                    <a:pt x="48" y="151"/>
                    <a:pt x="54" y="147"/>
                  </a:cubicBezTo>
                  <a:cubicBezTo>
                    <a:pt x="65" y="138"/>
                    <a:pt x="75" y="128"/>
                    <a:pt x="85" y="118"/>
                  </a:cubicBezTo>
                  <a:cubicBezTo>
                    <a:pt x="85" y="118"/>
                    <a:pt x="85" y="118"/>
                    <a:pt x="85" y="118"/>
                  </a:cubicBezTo>
                  <a:cubicBezTo>
                    <a:pt x="89" y="120"/>
                    <a:pt x="92" y="122"/>
                    <a:pt x="97" y="122"/>
                  </a:cubicBezTo>
                  <a:cubicBezTo>
                    <a:pt x="97" y="122"/>
                    <a:pt x="98" y="122"/>
                    <a:pt x="99" y="121"/>
                  </a:cubicBezTo>
                  <a:cubicBezTo>
                    <a:pt x="92" y="127"/>
                    <a:pt x="84" y="133"/>
                    <a:pt x="77" y="139"/>
                  </a:cubicBezTo>
                  <a:cubicBezTo>
                    <a:pt x="66" y="148"/>
                    <a:pt x="56" y="157"/>
                    <a:pt x="45" y="167"/>
                  </a:cubicBezTo>
                  <a:cubicBezTo>
                    <a:pt x="45" y="167"/>
                    <a:pt x="40" y="172"/>
                    <a:pt x="40" y="172"/>
                  </a:cubicBezTo>
                  <a:cubicBezTo>
                    <a:pt x="40" y="172"/>
                    <a:pt x="40" y="172"/>
                    <a:pt x="40" y="172"/>
                  </a:cubicBezTo>
                  <a:cubicBezTo>
                    <a:pt x="42" y="169"/>
                    <a:pt x="45" y="166"/>
                    <a:pt x="48" y="163"/>
                  </a:cubicBezTo>
                  <a:cubicBezTo>
                    <a:pt x="53" y="158"/>
                    <a:pt x="58" y="153"/>
                    <a:pt x="64" y="148"/>
                  </a:cubicBezTo>
                  <a:cubicBezTo>
                    <a:pt x="69" y="144"/>
                    <a:pt x="73" y="139"/>
                    <a:pt x="77" y="134"/>
                  </a:cubicBezTo>
                  <a:cubicBezTo>
                    <a:pt x="82" y="130"/>
                    <a:pt x="86" y="126"/>
                    <a:pt x="89" y="121"/>
                  </a:cubicBezTo>
                  <a:cubicBezTo>
                    <a:pt x="89" y="121"/>
                    <a:pt x="89" y="120"/>
                    <a:pt x="89" y="120"/>
                  </a:cubicBezTo>
                  <a:cubicBezTo>
                    <a:pt x="89" y="120"/>
                    <a:pt x="89" y="120"/>
                    <a:pt x="88" y="120"/>
                  </a:cubicBezTo>
                  <a:cubicBezTo>
                    <a:pt x="78" y="126"/>
                    <a:pt x="69" y="135"/>
                    <a:pt x="60" y="143"/>
                  </a:cubicBezTo>
                  <a:cubicBezTo>
                    <a:pt x="55" y="147"/>
                    <a:pt x="50" y="150"/>
                    <a:pt x="45" y="154"/>
                  </a:cubicBezTo>
                  <a:cubicBezTo>
                    <a:pt x="39" y="159"/>
                    <a:pt x="34" y="165"/>
                    <a:pt x="28" y="170"/>
                  </a:cubicBezTo>
                  <a:cubicBezTo>
                    <a:pt x="26" y="171"/>
                    <a:pt x="26" y="171"/>
                    <a:pt x="25" y="171"/>
                  </a:cubicBezTo>
                  <a:moveTo>
                    <a:pt x="47" y="174"/>
                  </a:moveTo>
                  <a:cubicBezTo>
                    <a:pt x="47" y="174"/>
                    <a:pt x="48" y="174"/>
                    <a:pt x="48" y="174"/>
                  </a:cubicBezTo>
                  <a:cubicBezTo>
                    <a:pt x="48" y="173"/>
                    <a:pt x="49" y="173"/>
                    <a:pt x="50" y="172"/>
                  </a:cubicBezTo>
                  <a:cubicBezTo>
                    <a:pt x="51" y="172"/>
                    <a:pt x="51" y="172"/>
                    <a:pt x="51" y="172"/>
                  </a:cubicBezTo>
                  <a:cubicBezTo>
                    <a:pt x="62" y="163"/>
                    <a:pt x="72" y="154"/>
                    <a:pt x="83" y="144"/>
                  </a:cubicBezTo>
                  <a:cubicBezTo>
                    <a:pt x="89" y="138"/>
                    <a:pt x="95" y="131"/>
                    <a:pt x="103" y="126"/>
                  </a:cubicBezTo>
                  <a:cubicBezTo>
                    <a:pt x="107" y="122"/>
                    <a:pt x="111" y="119"/>
                    <a:pt x="115" y="115"/>
                  </a:cubicBezTo>
                  <a:cubicBezTo>
                    <a:pt x="115" y="116"/>
                    <a:pt x="114" y="116"/>
                    <a:pt x="113" y="117"/>
                  </a:cubicBezTo>
                  <a:cubicBezTo>
                    <a:pt x="108" y="124"/>
                    <a:pt x="102" y="131"/>
                    <a:pt x="96" y="137"/>
                  </a:cubicBezTo>
                  <a:cubicBezTo>
                    <a:pt x="85" y="150"/>
                    <a:pt x="71" y="161"/>
                    <a:pt x="59" y="174"/>
                  </a:cubicBezTo>
                  <a:cubicBezTo>
                    <a:pt x="59" y="174"/>
                    <a:pt x="59" y="174"/>
                    <a:pt x="59" y="174"/>
                  </a:cubicBezTo>
                  <a:cubicBezTo>
                    <a:pt x="53" y="175"/>
                    <a:pt x="48" y="175"/>
                    <a:pt x="43" y="175"/>
                  </a:cubicBezTo>
                  <a:cubicBezTo>
                    <a:pt x="36" y="175"/>
                    <a:pt x="30" y="175"/>
                    <a:pt x="24" y="173"/>
                  </a:cubicBezTo>
                  <a:cubicBezTo>
                    <a:pt x="35" y="168"/>
                    <a:pt x="43" y="157"/>
                    <a:pt x="52" y="150"/>
                  </a:cubicBezTo>
                  <a:cubicBezTo>
                    <a:pt x="63" y="142"/>
                    <a:pt x="72" y="134"/>
                    <a:pt x="82" y="126"/>
                  </a:cubicBezTo>
                  <a:cubicBezTo>
                    <a:pt x="83" y="125"/>
                    <a:pt x="87" y="123"/>
                    <a:pt x="87" y="122"/>
                  </a:cubicBezTo>
                  <a:cubicBezTo>
                    <a:pt x="85" y="126"/>
                    <a:pt x="82" y="129"/>
                    <a:pt x="79" y="132"/>
                  </a:cubicBezTo>
                  <a:cubicBezTo>
                    <a:pt x="74" y="136"/>
                    <a:pt x="69" y="141"/>
                    <a:pt x="65" y="146"/>
                  </a:cubicBezTo>
                  <a:cubicBezTo>
                    <a:pt x="56" y="155"/>
                    <a:pt x="46" y="163"/>
                    <a:pt x="37" y="173"/>
                  </a:cubicBezTo>
                  <a:cubicBezTo>
                    <a:pt x="37" y="173"/>
                    <a:pt x="37" y="174"/>
                    <a:pt x="38" y="174"/>
                  </a:cubicBezTo>
                  <a:cubicBezTo>
                    <a:pt x="38" y="174"/>
                    <a:pt x="38" y="174"/>
                    <a:pt x="38" y="174"/>
                  </a:cubicBezTo>
                  <a:cubicBezTo>
                    <a:pt x="48" y="167"/>
                    <a:pt x="57" y="158"/>
                    <a:pt x="66" y="150"/>
                  </a:cubicBezTo>
                  <a:cubicBezTo>
                    <a:pt x="78" y="140"/>
                    <a:pt x="90" y="130"/>
                    <a:pt x="102" y="121"/>
                  </a:cubicBezTo>
                  <a:cubicBezTo>
                    <a:pt x="102" y="121"/>
                    <a:pt x="102" y="121"/>
                    <a:pt x="102" y="121"/>
                  </a:cubicBezTo>
                  <a:cubicBezTo>
                    <a:pt x="100" y="123"/>
                    <a:pt x="98" y="125"/>
                    <a:pt x="97" y="127"/>
                  </a:cubicBezTo>
                  <a:cubicBezTo>
                    <a:pt x="91" y="132"/>
                    <a:pt x="86" y="138"/>
                    <a:pt x="80" y="143"/>
                  </a:cubicBezTo>
                  <a:cubicBezTo>
                    <a:pt x="69" y="153"/>
                    <a:pt x="57" y="162"/>
                    <a:pt x="47" y="173"/>
                  </a:cubicBezTo>
                  <a:cubicBezTo>
                    <a:pt x="47" y="173"/>
                    <a:pt x="47" y="174"/>
                    <a:pt x="47" y="174"/>
                  </a:cubicBezTo>
                  <a:moveTo>
                    <a:pt x="112" y="176"/>
                  </a:moveTo>
                  <a:cubicBezTo>
                    <a:pt x="108" y="175"/>
                    <a:pt x="104" y="175"/>
                    <a:pt x="100" y="175"/>
                  </a:cubicBezTo>
                  <a:cubicBezTo>
                    <a:pt x="109" y="168"/>
                    <a:pt x="117" y="159"/>
                    <a:pt x="126" y="151"/>
                  </a:cubicBezTo>
                  <a:cubicBezTo>
                    <a:pt x="137" y="142"/>
                    <a:pt x="147" y="132"/>
                    <a:pt x="157" y="123"/>
                  </a:cubicBezTo>
                  <a:cubicBezTo>
                    <a:pt x="159" y="121"/>
                    <a:pt x="161" y="119"/>
                    <a:pt x="163" y="117"/>
                  </a:cubicBezTo>
                  <a:cubicBezTo>
                    <a:pt x="164" y="116"/>
                    <a:pt x="166" y="115"/>
                    <a:pt x="167" y="113"/>
                  </a:cubicBezTo>
                  <a:cubicBezTo>
                    <a:pt x="166" y="115"/>
                    <a:pt x="165" y="117"/>
                    <a:pt x="163" y="118"/>
                  </a:cubicBezTo>
                  <a:cubicBezTo>
                    <a:pt x="159" y="123"/>
                    <a:pt x="154" y="127"/>
                    <a:pt x="150" y="132"/>
                  </a:cubicBezTo>
                  <a:cubicBezTo>
                    <a:pt x="142" y="141"/>
                    <a:pt x="135" y="150"/>
                    <a:pt x="128" y="158"/>
                  </a:cubicBezTo>
                  <a:cubicBezTo>
                    <a:pt x="122" y="164"/>
                    <a:pt x="117" y="170"/>
                    <a:pt x="112" y="176"/>
                  </a:cubicBezTo>
                  <a:moveTo>
                    <a:pt x="18" y="167"/>
                  </a:moveTo>
                  <a:cubicBezTo>
                    <a:pt x="17" y="167"/>
                    <a:pt x="22" y="163"/>
                    <a:pt x="23" y="162"/>
                  </a:cubicBezTo>
                  <a:cubicBezTo>
                    <a:pt x="25" y="159"/>
                    <a:pt x="28" y="157"/>
                    <a:pt x="30" y="155"/>
                  </a:cubicBezTo>
                  <a:cubicBezTo>
                    <a:pt x="36" y="151"/>
                    <a:pt x="41" y="146"/>
                    <a:pt x="46" y="141"/>
                  </a:cubicBezTo>
                  <a:cubicBezTo>
                    <a:pt x="57" y="131"/>
                    <a:pt x="67" y="120"/>
                    <a:pt x="78" y="110"/>
                  </a:cubicBezTo>
                  <a:cubicBezTo>
                    <a:pt x="80" y="113"/>
                    <a:pt x="82" y="115"/>
                    <a:pt x="84" y="117"/>
                  </a:cubicBezTo>
                  <a:cubicBezTo>
                    <a:pt x="60" y="129"/>
                    <a:pt x="42" y="150"/>
                    <a:pt x="19" y="166"/>
                  </a:cubicBezTo>
                  <a:cubicBezTo>
                    <a:pt x="18" y="167"/>
                    <a:pt x="18" y="167"/>
                    <a:pt x="18" y="167"/>
                  </a:cubicBezTo>
                  <a:moveTo>
                    <a:pt x="93" y="132"/>
                  </a:moveTo>
                  <a:cubicBezTo>
                    <a:pt x="97" y="128"/>
                    <a:pt x="101" y="124"/>
                    <a:pt x="105" y="120"/>
                  </a:cubicBezTo>
                  <a:cubicBezTo>
                    <a:pt x="111" y="117"/>
                    <a:pt x="115" y="111"/>
                    <a:pt x="120" y="108"/>
                  </a:cubicBezTo>
                  <a:cubicBezTo>
                    <a:pt x="118" y="111"/>
                    <a:pt x="115" y="114"/>
                    <a:pt x="112" y="116"/>
                  </a:cubicBezTo>
                  <a:cubicBezTo>
                    <a:pt x="107" y="121"/>
                    <a:pt x="101" y="125"/>
                    <a:pt x="96" y="130"/>
                  </a:cubicBezTo>
                  <a:cubicBezTo>
                    <a:pt x="95" y="131"/>
                    <a:pt x="94" y="131"/>
                    <a:pt x="93" y="132"/>
                  </a:cubicBezTo>
                  <a:moveTo>
                    <a:pt x="60" y="174"/>
                  </a:moveTo>
                  <a:cubicBezTo>
                    <a:pt x="65" y="172"/>
                    <a:pt x="69" y="168"/>
                    <a:pt x="73" y="163"/>
                  </a:cubicBezTo>
                  <a:cubicBezTo>
                    <a:pt x="78" y="158"/>
                    <a:pt x="85" y="153"/>
                    <a:pt x="90" y="148"/>
                  </a:cubicBezTo>
                  <a:cubicBezTo>
                    <a:pt x="103" y="137"/>
                    <a:pt x="114" y="125"/>
                    <a:pt x="125" y="114"/>
                  </a:cubicBezTo>
                  <a:cubicBezTo>
                    <a:pt x="127" y="112"/>
                    <a:pt x="133" y="109"/>
                    <a:pt x="133" y="107"/>
                  </a:cubicBezTo>
                  <a:cubicBezTo>
                    <a:pt x="131" y="112"/>
                    <a:pt x="127" y="115"/>
                    <a:pt x="124" y="119"/>
                  </a:cubicBezTo>
                  <a:cubicBezTo>
                    <a:pt x="118" y="124"/>
                    <a:pt x="114" y="130"/>
                    <a:pt x="110" y="137"/>
                  </a:cubicBezTo>
                  <a:cubicBezTo>
                    <a:pt x="105" y="143"/>
                    <a:pt x="99" y="147"/>
                    <a:pt x="94" y="153"/>
                  </a:cubicBezTo>
                  <a:cubicBezTo>
                    <a:pt x="88" y="160"/>
                    <a:pt x="82" y="167"/>
                    <a:pt x="75" y="173"/>
                  </a:cubicBezTo>
                  <a:cubicBezTo>
                    <a:pt x="74" y="173"/>
                    <a:pt x="75" y="174"/>
                    <a:pt x="75" y="174"/>
                  </a:cubicBezTo>
                  <a:cubicBezTo>
                    <a:pt x="75" y="174"/>
                    <a:pt x="75" y="174"/>
                    <a:pt x="74" y="174"/>
                  </a:cubicBezTo>
                  <a:cubicBezTo>
                    <a:pt x="71" y="174"/>
                    <a:pt x="68" y="174"/>
                    <a:pt x="65" y="174"/>
                  </a:cubicBezTo>
                  <a:cubicBezTo>
                    <a:pt x="64" y="174"/>
                    <a:pt x="62" y="174"/>
                    <a:pt x="60" y="174"/>
                  </a:cubicBezTo>
                  <a:moveTo>
                    <a:pt x="92" y="172"/>
                  </a:moveTo>
                  <a:cubicBezTo>
                    <a:pt x="93" y="172"/>
                    <a:pt x="93" y="171"/>
                    <a:pt x="94" y="169"/>
                  </a:cubicBezTo>
                  <a:cubicBezTo>
                    <a:pt x="103" y="158"/>
                    <a:pt x="114" y="149"/>
                    <a:pt x="125" y="140"/>
                  </a:cubicBezTo>
                  <a:cubicBezTo>
                    <a:pt x="137" y="129"/>
                    <a:pt x="149" y="117"/>
                    <a:pt x="162" y="106"/>
                  </a:cubicBezTo>
                  <a:cubicBezTo>
                    <a:pt x="157" y="110"/>
                    <a:pt x="151" y="117"/>
                    <a:pt x="146" y="123"/>
                  </a:cubicBezTo>
                  <a:cubicBezTo>
                    <a:pt x="141" y="129"/>
                    <a:pt x="136" y="135"/>
                    <a:pt x="130" y="141"/>
                  </a:cubicBezTo>
                  <a:cubicBezTo>
                    <a:pt x="125" y="147"/>
                    <a:pt x="119" y="153"/>
                    <a:pt x="114" y="160"/>
                  </a:cubicBezTo>
                  <a:cubicBezTo>
                    <a:pt x="109" y="165"/>
                    <a:pt x="103" y="169"/>
                    <a:pt x="98" y="174"/>
                  </a:cubicBezTo>
                  <a:cubicBezTo>
                    <a:pt x="98" y="175"/>
                    <a:pt x="98" y="175"/>
                    <a:pt x="98" y="175"/>
                  </a:cubicBezTo>
                  <a:cubicBezTo>
                    <a:pt x="90" y="174"/>
                    <a:pt x="83" y="174"/>
                    <a:pt x="75" y="174"/>
                  </a:cubicBezTo>
                  <a:cubicBezTo>
                    <a:pt x="76" y="174"/>
                    <a:pt x="76" y="174"/>
                    <a:pt x="76" y="174"/>
                  </a:cubicBezTo>
                  <a:cubicBezTo>
                    <a:pt x="81" y="171"/>
                    <a:pt x="85" y="166"/>
                    <a:pt x="90" y="161"/>
                  </a:cubicBezTo>
                  <a:cubicBezTo>
                    <a:pt x="95" y="155"/>
                    <a:pt x="102" y="150"/>
                    <a:pt x="108" y="144"/>
                  </a:cubicBezTo>
                  <a:cubicBezTo>
                    <a:pt x="120" y="133"/>
                    <a:pt x="133" y="122"/>
                    <a:pt x="145" y="110"/>
                  </a:cubicBezTo>
                  <a:cubicBezTo>
                    <a:pt x="141" y="114"/>
                    <a:pt x="136" y="122"/>
                    <a:pt x="132" y="127"/>
                  </a:cubicBezTo>
                  <a:cubicBezTo>
                    <a:pt x="127" y="133"/>
                    <a:pt x="122" y="138"/>
                    <a:pt x="117" y="143"/>
                  </a:cubicBezTo>
                  <a:cubicBezTo>
                    <a:pt x="107" y="152"/>
                    <a:pt x="97" y="162"/>
                    <a:pt x="89" y="173"/>
                  </a:cubicBezTo>
                  <a:cubicBezTo>
                    <a:pt x="89" y="173"/>
                    <a:pt x="89" y="174"/>
                    <a:pt x="90" y="174"/>
                  </a:cubicBezTo>
                  <a:cubicBezTo>
                    <a:pt x="90" y="174"/>
                    <a:pt x="90" y="174"/>
                    <a:pt x="90" y="174"/>
                  </a:cubicBezTo>
                  <a:cubicBezTo>
                    <a:pt x="90" y="173"/>
                    <a:pt x="91" y="172"/>
                    <a:pt x="92" y="172"/>
                  </a:cubicBezTo>
                  <a:cubicBezTo>
                    <a:pt x="92" y="172"/>
                    <a:pt x="92" y="172"/>
                    <a:pt x="92" y="172"/>
                  </a:cubicBezTo>
                  <a:moveTo>
                    <a:pt x="92" y="157"/>
                  </a:moveTo>
                  <a:cubicBezTo>
                    <a:pt x="92" y="157"/>
                    <a:pt x="93" y="156"/>
                    <a:pt x="93" y="156"/>
                  </a:cubicBezTo>
                  <a:cubicBezTo>
                    <a:pt x="98" y="150"/>
                    <a:pt x="104" y="145"/>
                    <a:pt x="109" y="139"/>
                  </a:cubicBezTo>
                  <a:cubicBezTo>
                    <a:pt x="114" y="134"/>
                    <a:pt x="118" y="127"/>
                    <a:pt x="123" y="121"/>
                  </a:cubicBezTo>
                  <a:cubicBezTo>
                    <a:pt x="128" y="116"/>
                    <a:pt x="132" y="112"/>
                    <a:pt x="135" y="106"/>
                  </a:cubicBezTo>
                  <a:cubicBezTo>
                    <a:pt x="136" y="106"/>
                    <a:pt x="136" y="106"/>
                    <a:pt x="136" y="106"/>
                  </a:cubicBezTo>
                  <a:cubicBezTo>
                    <a:pt x="138" y="107"/>
                    <a:pt x="141" y="108"/>
                    <a:pt x="144" y="109"/>
                  </a:cubicBezTo>
                  <a:cubicBezTo>
                    <a:pt x="138" y="114"/>
                    <a:pt x="134" y="120"/>
                    <a:pt x="128" y="124"/>
                  </a:cubicBezTo>
                  <a:cubicBezTo>
                    <a:pt x="121" y="130"/>
                    <a:pt x="115" y="136"/>
                    <a:pt x="109" y="142"/>
                  </a:cubicBezTo>
                  <a:cubicBezTo>
                    <a:pt x="103" y="147"/>
                    <a:pt x="97" y="152"/>
                    <a:pt x="92" y="157"/>
                  </a:cubicBezTo>
                  <a:moveTo>
                    <a:pt x="149" y="110"/>
                  </a:moveTo>
                  <a:cubicBezTo>
                    <a:pt x="150" y="110"/>
                    <a:pt x="152" y="110"/>
                    <a:pt x="153" y="110"/>
                  </a:cubicBezTo>
                  <a:cubicBezTo>
                    <a:pt x="155" y="109"/>
                    <a:pt x="158" y="105"/>
                    <a:pt x="160" y="105"/>
                  </a:cubicBezTo>
                  <a:cubicBezTo>
                    <a:pt x="161" y="105"/>
                    <a:pt x="161" y="105"/>
                    <a:pt x="161" y="105"/>
                  </a:cubicBezTo>
                  <a:cubicBezTo>
                    <a:pt x="149" y="116"/>
                    <a:pt x="138" y="126"/>
                    <a:pt x="126" y="137"/>
                  </a:cubicBezTo>
                  <a:cubicBezTo>
                    <a:pt x="119" y="143"/>
                    <a:pt x="113" y="148"/>
                    <a:pt x="107" y="154"/>
                  </a:cubicBezTo>
                  <a:cubicBezTo>
                    <a:pt x="111" y="149"/>
                    <a:pt x="116" y="145"/>
                    <a:pt x="121" y="140"/>
                  </a:cubicBezTo>
                  <a:cubicBezTo>
                    <a:pt x="130" y="131"/>
                    <a:pt x="139" y="121"/>
                    <a:pt x="146" y="110"/>
                  </a:cubicBezTo>
                  <a:cubicBezTo>
                    <a:pt x="146" y="110"/>
                    <a:pt x="147" y="110"/>
                    <a:pt x="147" y="110"/>
                  </a:cubicBezTo>
                  <a:cubicBezTo>
                    <a:pt x="148" y="110"/>
                    <a:pt x="148" y="110"/>
                    <a:pt x="149" y="110"/>
                  </a:cubicBezTo>
                  <a:moveTo>
                    <a:pt x="11" y="162"/>
                  </a:moveTo>
                  <a:cubicBezTo>
                    <a:pt x="10" y="159"/>
                    <a:pt x="9" y="156"/>
                    <a:pt x="10" y="153"/>
                  </a:cubicBezTo>
                  <a:cubicBezTo>
                    <a:pt x="20" y="147"/>
                    <a:pt x="28" y="139"/>
                    <a:pt x="37" y="131"/>
                  </a:cubicBezTo>
                  <a:cubicBezTo>
                    <a:pt x="43" y="126"/>
                    <a:pt x="50" y="121"/>
                    <a:pt x="56" y="116"/>
                  </a:cubicBezTo>
                  <a:cubicBezTo>
                    <a:pt x="60" y="114"/>
                    <a:pt x="63" y="111"/>
                    <a:pt x="66" y="109"/>
                  </a:cubicBezTo>
                  <a:cubicBezTo>
                    <a:pt x="68" y="108"/>
                    <a:pt x="69" y="107"/>
                    <a:pt x="71" y="105"/>
                  </a:cubicBezTo>
                  <a:cubicBezTo>
                    <a:pt x="71" y="105"/>
                    <a:pt x="71" y="105"/>
                    <a:pt x="71" y="105"/>
                  </a:cubicBezTo>
                  <a:cubicBezTo>
                    <a:pt x="71" y="105"/>
                    <a:pt x="70" y="107"/>
                    <a:pt x="69" y="108"/>
                  </a:cubicBezTo>
                  <a:cubicBezTo>
                    <a:pt x="68" y="109"/>
                    <a:pt x="67" y="111"/>
                    <a:pt x="67" y="111"/>
                  </a:cubicBezTo>
                  <a:cubicBezTo>
                    <a:pt x="67" y="111"/>
                    <a:pt x="67" y="110"/>
                    <a:pt x="67" y="110"/>
                  </a:cubicBezTo>
                  <a:cubicBezTo>
                    <a:pt x="51" y="130"/>
                    <a:pt x="26" y="141"/>
                    <a:pt x="11" y="162"/>
                  </a:cubicBezTo>
                  <a:moveTo>
                    <a:pt x="118" y="157"/>
                  </a:moveTo>
                  <a:cubicBezTo>
                    <a:pt x="118" y="156"/>
                    <a:pt x="118" y="156"/>
                    <a:pt x="118" y="156"/>
                  </a:cubicBezTo>
                  <a:cubicBezTo>
                    <a:pt x="123" y="150"/>
                    <a:pt x="129" y="144"/>
                    <a:pt x="135" y="138"/>
                  </a:cubicBezTo>
                  <a:cubicBezTo>
                    <a:pt x="144" y="127"/>
                    <a:pt x="156" y="117"/>
                    <a:pt x="163" y="105"/>
                  </a:cubicBezTo>
                  <a:cubicBezTo>
                    <a:pt x="164" y="105"/>
                    <a:pt x="164" y="105"/>
                    <a:pt x="164" y="105"/>
                  </a:cubicBezTo>
                  <a:cubicBezTo>
                    <a:pt x="169" y="110"/>
                    <a:pt x="174" y="115"/>
                    <a:pt x="179" y="120"/>
                  </a:cubicBezTo>
                  <a:cubicBezTo>
                    <a:pt x="164" y="131"/>
                    <a:pt x="152" y="147"/>
                    <a:pt x="139" y="161"/>
                  </a:cubicBezTo>
                  <a:cubicBezTo>
                    <a:pt x="141" y="157"/>
                    <a:pt x="143" y="154"/>
                    <a:pt x="146" y="151"/>
                  </a:cubicBezTo>
                  <a:cubicBezTo>
                    <a:pt x="155" y="140"/>
                    <a:pt x="165" y="130"/>
                    <a:pt x="174" y="120"/>
                  </a:cubicBezTo>
                  <a:cubicBezTo>
                    <a:pt x="175" y="119"/>
                    <a:pt x="174" y="118"/>
                    <a:pt x="174" y="118"/>
                  </a:cubicBezTo>
                  <a:cubicBezTo>
                    <a:pt x="174" y="118"/>
                    <a:pt x="174" y="119"/>
                    <a:pt x="174" y="119"/>
                  </a:cubicBezTo>
                  <a:cubicBezTo>
                    <a:pt x="163" y="126"/>
                    <a:pt x="152" y="134"/>
                    <a:pt x="143" y="143"/>
                  </a:cubicBezTo>
                  <a:cubicBezTo>
                    <a:pt x="144" y="142"/>
                    <a:pt x="145" y="141"/>
                    <a:pt x="146" y="139"/>
                  </a:cubicBezTo>
                  <a:cubicBezTo>
                    <a:pt x="153" y="130"/>
                    <a:pt x="164" y="122"/>
                    <a:pt x="169" y="111"/>
                  </a:cubicBezTo>
                  <a:cubicBezTo>
                    <a:pt x="169" y="111"/>
                    <a:pt x="169" y="111"/>
                    <a:pt x="168" y="111"/>
                  </a:cubicBezTo>
                  <a:cubicBezTo>
                    <a:pt x="168" y="111"/>
                    <a:pt x="168" y="111"/>
                    <a:pt x="168" y="111"/>
                  </a:cubicBezTo>
                  <a:cubicBezTo>
                    <a:pt x="157" y="122"/>
                    <a:pt x="145" y="132"/>
                    <a:pt x="134" y="143"/>
                  </a:cubicBezTo>
                  <a:cubicBezTo>
                    <a:pt x="128" y="148"/>
                    <a:pt x="123" y="152"/>
                    <a:pt x="118" y="157"/>
                  </a:cubicBezTo>
                  <a:moveTo>
                    <a:pt x="62" y="172"/>
                  </a:moveTo>
                  <a:cubicBezTo>
                    <a:pt x="65" y="169"/>
                    <a:pt x="69" y="166"/>
                    <a:pt x="72" y="162"/>
                  </a:cubicBezTo>
                  <a:cubicBezTo>
                    <a:pt x="78" y="156"/>
                    <a:pt x="85" y="151"/>
                    <a:pt x="91" y="145"/>
                  </a:cubicBezTo>
                  <a:cubicBezTo>
                    <a:pt x="103" y="133"/>
                    <a:pt x="114" y="119"/>
                    <a:pt x="125" y="106"/>
                  </a:cubicBezTo>
                  <a:cubicBezTo>
                    <a:pt x="126" y="105"/>
                    <a:pt x="128" y="105"/>
                    <a:pt x="130" y="105"/>
                  </a:cubicBezTo>
                  <a:cubicBezTo>
                    <a:pt x="131" y="105"/>
                    <a:pt x="131" y="105"/>
                    <a:pt x="132" y="105"/>
                  </a:cubicBezTo>
                  <a:cubicBezTo>
                    <a:pt x="133" y="105"/>
                    <a:pt x="134" y="105"/>
                    <a:pt x="134" y="105"/>
                  </a:cubicBezTo>
                  <a:cubicBezTo>
                    <a:pt x="122" y="113"/>
                    <a:pt x="112" y="125"/>
                    <a:pt x="102" y="135"/>
                  </a:cubicBezTo>
                  <a:cubicBezTo>
                    <a:pt x="91" y="146"/>
                    <a:pt x="78" y="156"/>
                    <a:pt x="67" y="167"/>
                  </a:cubicBezTo>
                  <a:cubicBezTo>
                    <a:pt x="66" y="169"/>
                    <a:pt x="64" y="170"/>
                    <a:pt x="63" y="172"/>
                  </a:cubicBezTo>
                  <a:cubicBezTo>
                    <a:pt x="62" y="172"/>
                    <a:pt x="62" y="172"/>
                    <a:pt x="62" y="172"/>
                  </a:cubicBezTo>
                  <a:moveTo>
                    <a:pt x="12" y="161"/>
                  </a:moveTo>
                  <a:cubicBezTo>
                    <a:pt x="14" y="160"/>
                    <a:pt x="16" y="157"/>
                    <a:pt x="18" y="155"/>
                  </a:cubicBezTo>
                  <a:cubicBezTo>
                    <a:pt x="35" y="137"/>
                    <a:pt x="58" y="125"/>
                    <a:pt x="73" y="105"/>
                  </a:cubicBezTo>
                  <a:cubicBezTo>
                    <a:pt x="74" y="106"/>
                    <a:pt x="75" y="108"/>
                    <a:pt x="77" y="109"/>
                  </a:cubicBezTo>
                  <a:cubicBezTo>
                    <a:pt x="77" y="109"/>
                    <a:pt x="77" y="109"/>
                    <a:pt x="77" y="109"/>
                  </a:cubicBezTo>
                  <a:cubicBezTo>
                    <a:pt x="76" y="110"/>
                    <a:pt x="76" y="110"/>
                    <a:pt x="75" y="111"/>
                  </a:cubicBezTo>
                  <a:cubicBezTo>
                    <a:pt x="75" y="111"/>
                    <a:pt x="75" y="111"/>
                    <a:pt x="75" y="111"/>
                  </a:cubicBezTo>
                  <a:cubicBezTo>
                    <a:pt x="74" y="111"/>
                    <a:pt x="74" y="111"/>
                    <a:pt x="74" y="112"/>
                  </a:cubicBezTo>
                  <a:cubicBezTo>
                    <a:pt x="62" y="122"/>
                    <a:pt x="50" y="132"/>
                    <a:pt x="38" y="141"/>
                  </a:cubicBezTo>
                  <a:cubicBezTo>
                    <a:pt x="32" y="145"/>
                    <a:pt x="27" y="150"/>
                    <a:pt x="21" y="154"/>
                  </a:cubicBezTo>
                  <a:cubicBezTo>
                    <a:pt x="18" y="156"/>
                    <a:pt x="15" y="159"/>
                    <a:pt x="12" y="161"/>
                  </a:cubicBezTo>
                  <a:moveTo>
                    <a:pt x="10" y="152"/>
                  </a:moveTo>
                  <a:cubicBezTo>
                    <a:pt x="10" y="152"/>
                    <a:pt x="10" y="152"/>
                    <a:pt x="10" y="152"/>
                  </a:cubicBezTo>
                  <a:cubicBezTo>
                    <a:pt x="28" y="133"/>
                    <a:pt x="51" y="120"/>
                    <a:pt x="68" y="101"/>
                  </a:cubicBezTo>
                  <a:cubicBezTo>
                    <a:pt x="69" y="102"/>
                    <a:pt x="70" y="103"/>
                    <a:pt x="71" y="103"/>
                  </a:cubicBezTo>
                  <a:cubicBezTo>
                    <a:pt x="61" y="111"/>
                    <a:pt x="50" y="119"/>
                    <a:pt x="40" y="127"/>
                  </a:cubicBezTo>
                  <a:cubicBezTo>
                    <a:pt x="35" y="131"/>
                    <a:pt x="30" y="136"/>
                    <a:pt x="25" y="141"/>
                  </a:cubicBezTo>
                  <a:cubicBezTo>
                    <a:pt x="21" y="144"/>
                    <a:pt x="13" y="149"/>
                    <a:pt x="10" y="152"/>
                  </a:cubicBezTo>
                  <a:moveTo>
                    <a:pt x="32" y="113"/>
                  </a:moveTo>
                  <a:cubicBezTo>
                    <a:pt x="34" y="111"/>
                    <a:pt x="35" y="109"/>
                    <a:pt x="37" y="106"/>
                  </a:cubicBezTo>
                  <a:cubicBezTo>
                    <a:pt x="38" y="106"/>
                    <a:pt x="38" y="105"/>
                    <a:pt x="39" y="105"/>
                  </a:cubicBezTo>
                  <a:cubicBezTo>
                    <a:pt x="42" y="103"/>
                    <a:pt x="45" y="102"/>
                    <a:pt x="48" y="100"/>
                  </a:cubicBezTo>
                  <a:cubicBezTo>
                    <a:pt x="43" y="105"/>
                    <a:pt x="37" y="109"/>
                    <a:pt x="32" y="113"/>
                  </a:cubicBezTo>
                  <a:moveTo>
                    <a:pt x="11" y="150"/>
                  </a:moveTo>
                  <a:cubicBezTo>
                    <a:pt x="11" y="147"/>
                    <a:pt x="12" y="144"/>
                    <a:pt x="14" y="141"/>
                  </a:cubicBezTo>
                  <a:cubicBezTo>
                    <a:pt x="23" y="133"/>
                    <a:pt x="32" y="125"/>
                    <a:pt x="42" y="117"/>
                  </a:cubicBezTo>
                  <a:cubicBezTo>
                    <a:pt x="47" y="113"/>
                    <a:pt x="52" y="109"/>
                    <a:pt x="58" y="105"/>
                  </a:cubicBezTo>
                  <a:cubicBezTo>
                    <a:pt x="60" y="104"/>
                    <a:pt x="62" y="102"/>
                    <a:pt x="64" y="101"/>
                  </a:cubicBezTo>
                  <a:cubicBezTo>
                    <a:pt x="65" y="101"/>
                    <a:pt x="66" y="100"/>
                    <a:pt x="66" y="100"/>
                  </a:cubicBezTo>
                  <a:cubicBezTo>
                    <a:pt x="67" y="100"/>
                    <a:pt x="67" y="100"/>
                    <a:pt x="67" y="100"/>
                  </a:cubicBezTo>
                  <a:cubicBezTo>
                    <a:pt x="66" y="101"/>
                    <a:pt x="66" y="102"/>
                    <a:pt x="65" y="103"/>
                  </a:cubicBezTo>
                  <a:cubicBezTo>
                    <a:pt x="48" y="120"/>
                    <a:pt x="28" y="133"/>
                    <a:pt x="11" y="150"/>
                  </a:cubicBezTo>
                  <a:moveTo>
                    <a:pt x="18" y="136"/>
                  </a:moveTo>
                  <a:cubicBezTo>
                    <a:pt x="18" y="135"/>
                    <a:pt x="19" y="135"/>
                    <a:pt x="19" y="134"/>
                  </a:cubicBezTo>
                  <a:cubicBezTo>
                    <a:pt x="23" y="129"/>
                    <a:pt x="28" y="125"/>
                    <a:pt x="34" y="121"/>
                  </a:cubicBezTo>
                  <a:cubicBezTo>
                    <a:pt x="44" y="114"/>
                    <a:pt x="54" y="107"/>
                    <a:pt x="62" y="98"/>
                  </a:cubicBezTo>
                  <a:cubicBezTo>
                    <a:pt x="63" y="99"/>
                    <a:pt x="64" y="99"/>
                    <a:pt x="65" y="99"/>
                  </a:cubicBezTo>
                  <a:cubicBezTo>
                    <a:pt x="59" y="103"/>
                    <a:pt x="53" y="107"/>
                    <a:pt x="47" y="112"/>
                  </a:cubicBezTo>
                  <a:cubicBezTo>
                    <a:pt x="37" y="120"/>
                    <a:pt x="27" y="128"/>
                    <a:pt x="18" y="136"/>
                  </a:cubicBezTo>
                  <a:moveTo>
                    <a:pt x="17" y="135"/>
                  </a:moveTo>
                  <a:cubicBezTo>
                    <a:pt x="20" y="130"/>
                    <a:pt x="23" y="125"/>
                    <a:pt x="26" y="121"/>
                  </a:cubicBezTo>
                  <a:cubicBezTo>
                    <a:pt x="31" y="117"/>
                    <a:pt x="37" y="113"/>
                    <a:pt x="42" y="108"/>
                  </a:cubicBezTo>
                  <a:cubicBezTo>
                    <a:pt x="45" y="106"/>
                    <a:pt x="49" y="104"/>
                    <a:pt x="52" y="102"/>
                  </a:cubicBezTo>
                  <a:cubicBezTo>
                    <a:pt x="55" y="100"/>
                    <a:pt x="58" y="99"/>
                    <a:pt x="61" y="98"/>
                  </a:cubicBezTo>
                  <a:cubicBezTo>
                    <a:pt x="61" y="98"/>
                    <a:pt x="61" y="98"/>
                    <a:pt x="61" y="98"/>
                  </a:cubicBezTo>
                  <a:cubicBezTo>
                    <a:pt x="60" y="99"/>
                    <a:pt x="57" y="102"/>
                    <a:pt x="57" y="102"/>
                  </a:cubicBezTo>
                  <a:cubicBezTo>
                    <a:pt x="48" y="110"/>
                    <a:pt x="38" y="117"/>
                    <a:pt x="29" y="123"/>
                  </a:cubicBezTo>
                  <a:cubicBezTo>
                    <a:pt x="24" y="126"/>
                    <a:pt x="20" y="131"/>
                    <a:pt x="17" y="135"/>
                  </a:cubicBezTo>
                  <a:moveTo>
                    <a:pt x="41" y="108"/>
                  </a:moveTo>
                  <a:cubicBezTo>
                    <a:pt x="45" y="105"/>
                    <a:pt x="48" y="102"/>
                    <a:pt x="52" y="99"/>
                  </a:cubicBezTo>
                  <a:cubicBezTo>
                    <a:pt x="54" y="99"/>
                    <a:pt x="55" y="98"/>
                    <a:pt x="57" y="98"/>
                  </a:cubicBezTo>
                  <a:cubicBezTo>
                    <a:pt x="52" y="101"/>
                    <a:pt x="46" y="104"/>
                    <a:pt x="41" y="108"/>
                  </a:cubicBezTo>
                  <a:moveTo>
                    <a:pt x="44" y="97"/>
                  </a:moveTo>
                  <a:cubicBezTo>
                    <a:pt x="51" y="87"/>
                    <a:pt x="59" y="77"/>
                    <a:pt x="66" y="66"/>
                  </a:cubicBezTo>
                  <a:cubicBezTo>
                    <a:pt x="79" y="47"/>
                    <a:pt x="72" y="25"/>
                    <a:pt x="61" y="7"/>
                  </a:cubicBezTo>
                  <a:cubicBezTo>
                    <a:pt x="69" y="5"/>
                    <a:pt x="78" y="5"/>
                    <a:pt x="86" y="5"/>
                  </a:cubicBezTo>
                  <a:cubicBezTo>
                    <a:pt x="89" y="5"/>
                    <a:pt x="93" y="5"/>
                    <a:pt x="97" y="5"/>
                  </a:cubicBezTo>
                  <a:cubicBezTo>
                    <a:pt x="100" y="5"/>
                    <a:pt x="104" y="5"/>
                    <a:pt x="107" y="5"/>
                  </a:cubicBezTo>
                  <a:cubicBezTo>
                    <a:pt x="110" y="5"/>
                    <a:pt x="112" y="5"/>
                    <a:pt x="114" y="5"/>
                  </a:cubicBezTo>
                  <a:cubicBezTo>
                    <a:pt x="105" y="20"/>
                    <a:pt x="101" y="36"/>
                    <a:pt x="110" y="53"/>
                  </a:cubicBezTo>
                  <a:cubicBezTo>
                    <a:pt x="120" y="72"/>
                    <a:pt x="141" y="85"/>
                    <a:pt x="157" y="99"/>
                  </a:cubicBezTo>
                  <a:cubicBezTo>
                    <a:pt x="158" y="100"/>
                    <a:pt x="158" y="100"/>
                    <a:pt x="159" y="101"/>
                  </a:cubicBezTo>
                  <a:cubicBezTo>
                    <a:pt x="157" y="101"/>
                    <a:pt x="156" y="102"/>
                    <a:pt x="154" y="103"/>
                  </a:cubicBezTo>
                  <a:cubicBezTo>
                    <a:pt x="152" y="105"/>
                    <a:pt x="151" y="105"/>
                    <a:pt x="149" y="105"/>
                  </a:cubicBezTo>
                  <a:cubicBezTo>
                    <a:pt x="144" y="105"/>
                    <a:pt x="138" y="101"/>
                    <a:pt x="133" y="100"/>
                  </a:cubicBezTo>
                  <a:cubicBezTo>
                    <a:pt x="132" y="100"/>
                    <a:pt x="131" y="100"/>
                    <a:pt x="129" y="100"/>
                  </a:cubicBezTo>
                  <a:cubicBezTo>
                    <a:pt x="119" y="100"/>
                    <a:pt x="113" y="109"/>
                    <a:pt x="104" y="115"/>
                  </a:cubicBezTo>
                  <a:cubicBezTo>
                    <a:pt x="101" y="116"/>
                    <a:pt x="99" y="117"/>
                    <a:pt x="96" y="117"/>
                  </a:cubicBezTo>
                  <a:cubicBezTo>
                    <a:pt x="86" y="117"/>
                    <a:pt x="80" y="103"/>
                    <a:pt x="72" y="98"/>
                  </a:cubicBezTo>
                  <a:cubicBezTo>
                    <a:pt x="68" y="95"/>
                    <a:pt x="63" y="93"/>
                    <a:pt x="59" y="93"/>
                  </a:cubicBezTo>
                  <a:cubicBezTo>
                    <a:pt x="54" y="93"/>
                    <a:pt x="49" y="95"/>
                    <a:pt x="44" y="97"/>
                  </a:cubicBezTo>
                  <a:moveTo>
                    <a:pt x="86" y="0"/>
                  </a:moveTo>
                  <a:cubicBezTo>
                    <a:pt x="77" y="0"/>
                    <a:pt x="67" y="1"/>
                    <a:pt x="58" y="2"/>
                  </a:cubicBezTo>
                  <a:cubicBezTo>
                    <a:pt x="56" y="3"/>
                    <a:pt x="56" y="4"/>
                    <a:pt x="56" y="6"/>
                  </a:cubicBezTo>
                  <a:cubicBezTo>
                    <a:pt x="56" y="6"/>
                    <a:pt x="56" y="7"/>
                    <a:pt x="56" y="8"/>
                  </a:cubicBezTo>
                  <a:cubicBezTo>
                    <a:pt x="62" y="18"/>
                    <a:pt x="67" y="28"/>
                    <a:pt x="68" y="40"/>
                  </a:cubicBezTo>
                  <a:cubicBezTo>
                    <a:pt x="69" y="54"/>
                    <a:pt x="61" y="65"/>
                    <a:pt x="53" y="76"/>
                  </a:cubicBezTo>
                  <a:cubicBezTo>
                    <a:pt x="41" y="93"/>
                    <a:pt x="28" y="109"/>
                    <a:pt x="17" y="126"/>
                  </a:cubicBezTo>
                  <a:cubicBezTo>
                    <a:pt x="9" y="137"/>
                    <a:pt x="0" y="154"/>
                    <a:pt x="9" y="167"/>
                  </a:cubicBezTo>
                  <a:cubicBezTo>
                    <a:pt x="16" y="179"/>
                    <a:pt x="33" y="180"/>
                    <a:pt x="45" y="180"/>
                  </a:cubicBezTo>
                  <a:cubicBezTo>
                    <a:pt x="45" y="180"/>
                    <a:pt x="45" y="180"/>
                    <a:pt x="45" y="180"/>
                  </a:cubicBezTo>
                  <a:cubicBezTo>
                    <a:pt x="53" y="180"/>
                    <a:pt x="61" y="179"/>
                    <a:pt x="68" y="179"/>
                  </a:cubicBezTo>
                  <a:cubicBezTo>
                    <a:pt x="71" y="179"/>
                    <a:pt x="73" y="178"/>
                    <a:pt x="76" y="178"/>
                  </a:cubicBezTo>
                  <a:cubicBezTo>
                    <a:pt x="86" y="178"/>
                    <a:pt x="97" y="179"/>
                    <a:pt x="107" y="180"/>
                  </a:cubicBezTo>
                  <a:cubicBezTo>
                    <a:pt x="121" y="181"/>
                    <a:pt x="135" y="183"/>
                    <a:pt x="149" y="183"/>
                  </a:cubicBezTo>
                  <a:cubicBezTo>
                    <a:pt x="157" y="183"/>
                    <a:pt x="164" y="182"/>
                    <a:pt x="172" y="181"/>
                  </a:cubicBezTo>
                  <a:cubicBezTo>
                    <a:pt x="187" y="177"/>
                    <a:pt x="202" y="166"/>
                    <a:pt x="199" y="149"/>
                  </a:cubicBezTo>
                  <a:cubicBezTo>
                    <a:pt x="196" y="130"/>
                    <a:pt x="182" y="115"/>
                    <a:pt x="169" y="103"/>
                  </a:cubicBezTo>
                  <a:cubicBezTo>
                    <a:pt x="154" y="89"/>
                    <a:pt x="138" y="78"/>
                    <a:pt x="124" y="63"/>
                  </a:cubicBezTo>
                  <a:cubicBezTo>
                    <a:pt x="116" y="55"/>
                    <a:pt x="110" y="45"/>
                    <a:pt x="109" y="33"/>
                  </a:cubicBezTo>
                  <a:cubicBezTo>
                    <a:pt x="109" y="23"/>
                    <a:pt x="115" y="13"/>
                    <a:pt x="120" y="5"/>
                  </a:cubicBezTo>
                  <a:cubicBezTo>
                    <a:pt x="121" y="3"/>
                    <a:pt x="120" y="2"/>
                    <a:pt x="119" y="2"/>
                  </a:cubicBezTo>
                  <a:cubicBezTo>
                    <a:pt x="119" y="1"/>
                    <a:pt x="118" y="0"/>
                    <a:pt x="117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3" y="0"/>
                    <a:pt x="110" y="0"/>
                    <a:pt x="107" y="0"/>
                  </a:cubicBezTo>
                  <a:cubicBezTo>
                    <a:pt x="103" y="0"/>
                    <a:pt x="100" y="0"/>
                    <a:pt x="96" y="0"/>
                  </a:cubicBezTo>
                  <a:cubicBezTo>
                    <a:pt x="93" y="0"/>
                    <a:pt x="89" y="0"/>
                    <a:pt x="86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46"/>
            <p:cNvSpPr>
              <a:spLocks noEditPoints="1"/>
            </p:cNvSpPr>
            <p:nvPr/>
          </p:nvSpPr>
          <p:spPr bwMode="auto">
            <a:xfrm>
              <a:off x="347230" y="1352255"/>
              <a:ext cx="839788" cy="758825"/>
            </a:xfrm>
            <a:custGeom>
              <a:avLst/>
              <a:gdLst>
                <a:gd name="T0" fmla="*/ 173 w 198"/>
                <a:gd name="T1" fmla="*/ 171 h 179"/>
                <a:gd name="T2" fmla="*/ 177 w 198"/>
                <a:gd name="T3" fmla="*/ 170 h 179"/>
                <a:gd name="T4" fmla="*/ 182 w 198"/>
                <a:gd name="T5" fmla="*/ 158 h 179"/>
                <a:gd name="T6" fmla="*/ 184 w 198"/>
                <a:gd name="T7" fmla="*/ 153 h 179"/>
                <a:gd name="T8" fmla="*/ 77 w 198"/>
                <a:gd name="T9" fmla="*/ 144 h 179"/>
                <a:gd name="T10" fmla="*/ 184 w 198"/>
                <a:gd name="T11" fmla="*/ 142 h 179"/>
                <a:gd name="T12" fmla="*/ 147 w 198"/>
                <a:gd name="T13" fmla="*/ 174 h 179"/>
                <a:gd name="T14" fmla="*/ 178 w 198"/>
                <a:gd name="T15" fmla="*/ 128 h 179"/>
                <a:gd name="T16" fmla="*/ 182 w 198"/>
                <a:gd name="T17" fmla="*/ 134 h 179"/>
                <a:gd name="T18" fmla="*/ 111 w 198"/>
                <a:gd name="T19" fmla="*/ 172 h 179"/>
                <a:gd name="T20" fmla="*/ 137 w 198"/>
                <a:gd name="T21" fmla="*/ 154 h 179"/>
                <a:gd name="T22" fmla="*/ 141 w 198"/>
                <a:gd name="T23" fmla="*/ 161 h 179"/>
                <a:gd name="T24" fmla="*/ 45 w 198"/>
                <a:gd name="T25" fmla="*/ 134 h 179"/>
                <a:gd name="T26" fmla="*/ 177 w 198"/>
                <a:gd name="T27" fmla="*/ 119 h 179"/>
                <a:gd name="T28" fmla="*/ 190 w 198"/>
                <a:gd name="T29" fmla="*/ 148 h 179"/>
                <a:gd name="T30" fmla="*/ 172 w 198"/>
                <a:gd name="T31" fmla="*/ 161 h 179"/>
                <a:gd name="T32" fmla="*/ 164 w 198"/>
                <a:gd name="T33" fmla="*/ 159 h 179"/>
                <a:gd name="T34" fmla="*/ 181 w 198"/>
                <a:gd name="T35" fmla="*/ 126 h 179"/>
                <a:gd name="T36" fmla="*/ 17 w 198"/>
                <a:gd name="T37" fmla="*/ 166 h 179"/>
                <a:gd name="T38" fmla="*/ 23 w 198"/>
                <a:gd name="T39" fmla="*/ 169 h 179"/>
                <a:gd name="T40" fmla="*/ 95 w 198"/>
                <a:gd name="T41" fmla="*/ 119 h 179"/>
                <a:gd name="T42" fmla="*/ 63 w 198"/>
                <a:gd name="T43" fmla="*/ 146 h 179"/>
                <a:gd name="T44" fmla="*/ 27 w 198"/>
                <a:gd name="T45" fmla="*/ 166 h 179"/>
                <a:gd name="T46" fmla="*/ 101 w 198"/>
                <a:gd name="T47" fmla="*/ 123 h 179"/>
                <a:gd name="T48" fmla="*/ 24 w 198"/>
                <a:gd name="T49" fmla="*/ 169 h 179"/>
                <a:gd name="T50" fmla="*/ 37 w 198"/>
                <a:gd name="T51" fmla="*/ 170 h 179"/>
                <a:gd name="T52" fmla="*/ 46 w 198"/>
                <a:gd name="T53" fmla="*/ 169 h 179"/>
                <a:gd name="T54" fmla="*/ 164 w 198"/>
                <a:gd name="T55" fmla="*/ 111 h 179"/>
                <a:gd name="T56" fmla="*/ 30 w 198"/>
                <a:gd name="T57" fmla="*/ 152 h 179"/>
                <a:gd name="T58" fmla="*/ 103 w 198"/>
                <a:gd name="T59" fmla="*/ 117 h 179"/>
                <a:gd name="T60" fmla="*/ 89 w 198"/>
                <a:gd name="T61" fmla="*/ 145 h 179"/>
                <a:gd name="T62" fmla="*/ 74 w 198"/>
                <a:gd name="T63" fmla="*/ 170 h 179"/>
                <a:gd name="T64" fmla="*/ 159 w 198"/>
                <a:gd name="T65" fmla="*/ 104 h 179"/>
                <a:gd name="T66" fmla="*/ 74 w 198"/>
                <a:gd name="T67" fmla="*/ 170 h 179"/>
                <a:gd name="T68" fmla="*/ 88 w 198"/>
                <a:gd name="T69" fmla="*/ 170 h 179"/>
                <a:gd name="T70" fmla="*/ 121 w 198"/>
                <a:gd name="T71" fmla="*/ 119 h 179"/>
                <a:gd name="T72" fmla="*/ 146 w 198"/>
                <a:gd name="T73" fmla="*/ 108 h 179"/>
                <a:gd name="T74" fmla="*/ 143 w 198"/>
                <a:gd name="T75" fmla="*/ 108 h 179"/>
                <a:gd name="T76" fmla="*/ 65 w 198"/>
                <a:gd name="T77" fmla="*/ 107 h 179"/>
                <a:gd name="T78" fmla="*/ 115 w 198"/>
                <a:gd name="T79" fmla="*/ 154 h 179"/>
                <a:gd name="T80" fmla="*/ 143 w 198"/>
                <a:gd name="T81" fmla="*/ 148 h 179"/>
                <a:gd name="T82" fmla="*/ 165 w 198"/>
                <a:gd name="T83" fmla="*/ 108 h 179"/>
                <a:gd name="T84" fmla="*/ 122 w 198"/>
                <a:gd name="T85" fmla="*/ 103 h 179"/>
                <a:gd name="T86" fmla="*/ 61 w 198"/>
                <a:gd name="T87" fmla="*/ 169 h 179"/>
                <a:gd name="T88" fmla="*/ 73 w 198"/>
                <a:gd name="T89" fmla="*/ 109 h 179"/>
                <a:gd name="T90" fmla="*/ 67 w 198"/>
                <a:gd name="T91" fmla="*/ 99 h 179"/>
                <a:gd name="T92" fmla="*/ 38 w 198"/>
                <a:gd name="T93" fmla="*/ 102 h 179"/>
                <a:gd name="T94" fmla="*/ 63 w 198"/>
                <a:gd name="T95" fmla="*/ 99 h 179"/>
                <a:gd name="T96" fmla="*/ 34 w 198"/>
                <a:gd name="T97" fmla="*/ 119 h 179"/>
                <a:gd name="T98" fmla="*/ 41 w 198"/>
                <a:gd name="T99" fmla="*/ 106 h 179"/>
                <a:gd name="T100" fmla="*/ 40 w 198"/>
                <a:gd name="T101" fmla="*/ 106 h 179"/>
                <a:gd name="T102" fmla="*/ 84 w 198"/>
                <a:gd name="T103" fmla="*/ 5 h 179"/>
                <a:gd name="T104" fmla="*/ 151 w 198"/>
                <a:gd name="T105" fmla="*/ 101 h 179"/>
                <a:gd name="T106" fmla="*/ 58 w 198"/>
                <a:gd name="T107" fmla="*/ 92 h 179"/>
                <a:gd name="T108" fmla="*/ 52 w 198"/>
                <a:gd name="T109" fmla="*/ 74 h 179"/>
                <a:gd name="T110" fmla="*/ 105 w 198"/>
                <a:gd name="T111" fmla="*/ 176 h 179"/>
                <a:gd name="T112" fmla="*/ 118 w 198"/>
                <a:gd name="T113" fmla="*/ 5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98" h="179">
                  <a:moveTo>
                    <a:pt x="167" y="171"/>
                  </a:moveTo>
                  <a:cubicBezTo>
                    <a:pt x="167" y="171"/>
                    <a:pt x="173" y="165"/>
                    <a:pt x="175" y="163"/>
                  </a:cubicBezTo>
                  <a:cubicBezTo>
                    <a:pt x="176" y="162"/>
                    <a:pt x="178" y="160"/>
                    <a:pt x="180" y="158"/>
                  </a:cubicBezTo>
                  <a:cubicBezTo>
                    <a:pt x="177" y="162"/>
                    <a:pt x="174" y="165"/>
                    <a:pt x="170" y="169"/>
                  </a:cubicBezTo>
                  <a:cubicBezTo>
                    <a:pt x="168" y="170"/>
                    <a:pt x="167" y="171"/>
                    <a:pt x="167" y="171"/>
                  </a:cubicBezTo>
                  <a:moveTo>
                    <a:pt x="173" y="171"/>
                  </a:moveTo>
                  <a:cubicBezTo>
                    <a:pt x="173" y="171"/>
                    <a:pt x="173" y="171"/>
                    <a:pt x="173" y="171"/>
                  </a:cubicBezTo>
                  <a:cubicBezTo>
                    <a:pt x="173" y="171"/>
                    <a:pt x="173" y="171"/>
                    <a:pt x="173" y="171"/>
                  </a:cubicBezTo>
                  <a:cubicBezTo>
                    <a:pt x="174" y="170"/>
                    <a:pt x="174" y="170"/>
                    <a:pt x="174" y="170"/>
                  </a:cubicBezTo>
                  <a:cubicBezTo>
                    <a:pt x="178" y="167"/>
                    <a:pt x="181" y="163"/>
                    <a:pt x="185" y="159"/>
                  </a:cubicBezTo>
                  <a:cubicBezTo>
                    <a:pt x="186" y="158"/>
                    <a:pt x="188" y="154"/>
                    <a:pt x="189" y="154"/>
                  </a:cubicBezTo>
                  <a:cubicBezTo>
                    <a:pt x="189" y="154"/>
                    <a:pt x="189" y="155"/>
                    <a:pt x="188" y="158"/>
                  </a:cubicBezTo>
                  <a:cubicBezTo>
                    <a:pt x="186" y="163"/>
                    <a:pt x="182" y="167"/>
                    <a:pt x="177" y="169"/>
                  </a:cubicBezTo>
                  <a:cubicBezTo>
                    <a:pt x="177" y="170"/>
                    <a:pt x="177" y="170"/>
                    <a:pt x="177" y="170"/>
                  </a:cubicBezTo>
                  <a:cubicBezTo>
                    <a:pt x="176" y="170"/>
                    <a:pt x="174" y="171"/>
                    <a:pt x="173" y="171"/>
                  </a:cubicBezTo>
                  <a:moveTo>
                    <a:pt x="167" y="173"/>
                  </a:moveTo>
                  <a:cubicBezTo>
                    <a:pt x="174" y="168"/>
                    <a:pt x="180" y="161"/>
                    <a:pt x="185" y="153"/>
                  </a:cubicBezTo>
                  <a:cubicBezTo>
                    <a:pt x="185" y="153"/>
                    <a:pt x="186" y="152"/>
                    <a:pt x="186" y="152"/>
                  </a:cubicBezTo>
                  <a:cubicBezTo>
                    <a:pt x="187" y="151"/>
                    <a:pt x="187" y="151"/>
                    <a:pt x="188" y="150"/>
                  </a:cubicBezTo>
                  <a:cubicBezTo>
                    <a:pt x="187" y="151"/>
                    <a:pt x="187" y="151"/>
                    <a:pt x="187" y="152"/>
                  </a:cubicBezTo>
                  <a:cubicBezTo>
                    <a:pt x="185" y="154"/>
                    <a:pt x="184" y="156"/>
                    <a:pt x="182" y="158"/>
                  </a:cubicBezTo>
                  <a:cubicBezTo>
                    <a:pt x="179" y="163"/>
                    <a:pt x="175" y="168"/>
                    <a:pt x="170" y="172"/>
                  </a:cubicBezTo>
                  <a:cubicBezTo>
                    <a:pt x="169" y="172"/>
                    <a:pt x="168" y="172"/>
                    <a:pt x="167" y="173"/>
                  </a:cubicBezTo>
                  <a:moveTo>
                    <a:pt x="161" y="173"/>
                  </a:moveTo>
                  <a:cubicBezTo>
                    <a:pt x="169" y="167"/>
                    <a:pt x="176" y="159"/>
                    <a:pt x="183" y="152"/>
                  </a:cubicBezTo>
                  <a:cubicBezTo>
                    <a:pt x="183" y="151"/>
                    <a:pt x="186" y="148"/>
                    <a:pt x="186" y="148"/>
                  </a:cubicBezTo>
                  <a:cubicBezTo>
                    <a:pt x="186" y="148"/>
                    <a:pt x="186" y="148"/>
                    <a:pt x="186" y="149"/>
                  </a:cubicBezTo>
                  <a:cubicBezTo>
                    <a:pt x="185" y="150"/>
                    <a:pt x="184" y="152"/>
                    <a:pt x="184" y="153"/>
                  </a:cubicBezTo>
                  <a:cubicBezTo>
                    <a:pt x="177" y="159"/>
                    <a:pt x="171" y="166"/>
                    <a:pt x="165" y="173"/>
                  </a:cubicBezTo>
                  <a:cubicBezTo>
                    <a:pt x="165" y="173"/>
                    <a:pt x="165" y="173"/>
                    <a:pt x="165" y="173"/>
                  </a:cubicBezTo>
                  <a:cubicBezTo>
                    <a:pt x="163" y="173"/>
                    <a:pt x="162" y="173"/>
                    <a:pt x="161" y="173"/>
                  </a:cubicBezTo>
                  <a:moveTo>
                    <a:pt x="53" y="164"/>
                  </a:moveTo>
                  <a:cubicBezTo>
                    <a:pt x="54" y="164"/>
                    <a:pt x="54" y="163"/>
                    <a:pt x="54" y="163"/>
                  </a:cubicBezTo>
                  <a:cubicBezTo>
                    <a:pt x="60" y="157"/>
                    <a:pt x="66" y="152"/>
                    <a:pt x="73" y="147"/>
                  </a:cubicBezTo>
                  <a:cubicBezTo>
                    <a:pt x="74" y="146"/>
                    <a:pt x="75" y="145"/>
                    <a:pt x="77" y="144"/>
                  </a:cubicBezTo>
                  <a:cubicBezTo>
                    <a:pt x="71" y="149"/>
                    <a:pt x="65" y="154"/>
                    <a:pt x="59" y="159"/>
                  </a:cubicBezTo>
                  <a:cubicBezTo>
                    <a:pt x="57" y="161"/>
                    <a:pt x="55" y="163"/>
                    <a:pt x="53" y="164"/>
                  </a:cubicBezTo>
                  <a:moveTo>
                    <a:pt x="151" y="173"/>
                  </a:moveTo>
                  <a:cubicBezTo>
                    <a:pt x="152" y="173"/>
                    <a:pt x="153" y="173"/>
                    <a:pt x="153" y="172"/>
                  </a:cubicBezTo>
                  <a:cubicBezTo>
                    <a:pt x="155" y="170"/>
                    <a:pt x="157" y="168"/>
                    <a:pt x="159" y="167"/>
                  </a:cubicBezTo>
                  <a:cubicBezTo>
                    <a:pt x="165" y="161"/>
                    <a:pt x="170" y="154"/>
                    <a:pt x="176" y="148"/>
                  </a:cubicBezTo>
                  <a:cubicBezTo>
                    <a:pt x="177" y="148"/>
                    <a:pt x="183" y="142"/>
                    <a:pt x="184" y="142"/>
                  </a:cubicBezTo>
                  <a:cubicBezTo>
                    <a:pt x="184" y="142"/>
                    <a:pt x="184" y="142"/>
                    <a:pt x="183" y="144"/>
                  </a:cubicBezTo>
                  <a:cubicBezTo>
                    <a:pt x="180" y="147"/>
                    <a:pt x="177" y="151"/>
                    <a:pt x="174" y="154"/>
                  </a:cubicBezTo>
                  <a:cubicBezTo>
                    <a:pt x="168" y="160"/>
                    <a:pt x="164" y="167"/>
                    <a:pt x="159" y="174"/>
                  </a:cubicBezTo>
                  <a:cubicBezTo>
                    <a:pt x="156" y="174"/>
                    <a:pt x="153" y="174"/>
                    <a:pt x="150" y="174"/>
                  </a:cubicBezTo>
                  <a:cubicBezTo>
                    <a:pt x="151" y="173"/>
                    <a:pt x="151" y="173"/>
                    <a:pt x="151" y="173"/>
                  </a:cubicBezTo>
                  <a:cubicBezTo>
                    <a:pt x="151" y="173"/>
                    <a:pt x="151" y="173"/>
                    <a:pt x="151" y="173"/>
                  </a:cubicBezTo>
                  <a:moveTo>
                    <a:pt x="147" y="174"/>
                  </a:moveTo>
                  <a:cubicBezTo>
                    <a:pt x="143" y="174"/>
                    <a:pt x="140" y="174"/>
                    <a:pt x="138" y="174"/>
                  </a:cubicBezTo>
                  <a:cubicBezTo>
                    <a:pt x="136" y="174"/>
                    <a:pt x="134" y="174"/>
                    <a:pt x="132" y="174"/>
                  </a:cubicBezTo>
                  <a:cubicBezTo>
                    <a:pt x="132" y="173"/>
                    <a:pt x="132" y="173"/>
                    <a:pt x="132" y="173"/>
                  </a:cubicBezTo>
                  <a:cubicBezTo>
                    <a:pt x="136" y="168"/>
                    <a:pt x="140" y="164"/>
                    <a:pt x="145" y="160"/>
                  </a:cubicBezTo>
                  <a:cubicBezTo>
                    <a:pt x="153" y="152"/>
                    <a:pt x="162" y="145"/>
                    <a:pt x="169" y="137"/>
                  </a:cubicBezTo>
                  <a:cubicBezTo>
                    <a:pt x="171" y="135"/>
                    <a:pt x="173" y="133"/>
                    <a:pt x="175" y="131"/>
                  </a:cubicBezTo>
                  <a:cubicBezTo>
                    <a:pt x="175" y="130"/>
                    <a:pt x="178" y="128"/>
                    <a:pt x="178" y="128"/>
                  </a:cubicBezTo>
                  <a:cubicBezTo>
                    <a:pt x="178" y="128"/>
                    <a:pt x="178" y="128"/>
                    <a:pt x="177" y="130"/>
                  </a:cubicBezTo>
                  <a:cubicBezTo>
                    <a:pt x="173" y="135"/>
                    <a:pt x="169" y="140"/>
                    <a:pt x="165" y="145"/>
                  </a:cubicBezTo>
                  <a:cubicBezTo>
                    <a:pt x="158" y="154"/>
                    <a:pt x="150" y="162"/>
                    <a:pt x="142" y="171"/>
                  </a:cubicBezTo>
                  <a:cubicBezTo>
                    <a:pt x="142" y="171"/>
                    <a:pt x="142" y="172"/>
                    <a:pt x="143" y="172"/>
                  </a:cubicBezTo>
                  <a:cubicBezTo>
                    <a:pt x="143" y="172"/>
                    <a:pt x="143" y="172"/>
                    <a:pt x="143" y="172"/>
                  </a:cubicBezTo>
                  <a:cubicBezTo>
                    <a:pt x="155" y="162"/>
                    <a:pt x="166" y="150"/>
                    <a:pt x="177" y="140"/>
                  </a:cubicBezTo>
                  <a:cubicBezTo>
                    <a:pt x="178" y="138"/>
                    <a:pt x="181" y="136"/>
                    <a:pt x="182" y="134"/>
                  </a:cubicBezTo>
                  <a:cubicBezTo>
                    <a:pt x="180" y="139"/>
                    <a:pt x="176" y="142"/>
                    <a:pt x="173" y="146"/>
                  </a:cubicBezTo>
                  <a:cubicBezTo>
                    <a:pt x="168" y="153"/>
                    <a:pt x="163" y="160"/>
                    <a:pt x="157" y="166"/>
                  </a:cubicBezTo>
                  <a:cubicBezTo>
                    <a:pt x="156" y="167"/>
                    <a:pt x="156" y="168"/>
                    <a:pt x="155" y="168"/>
                  </a:cubicBezTo>
                  <a:cubicBezTo>
                    <a:pt x="153" y="170"/>
                    <a:pt x="151" y="172"/>
                    <a:pt x="148" y="174"/>
                  </a:cubicBezTo>
                  <a:cubicBezTo>
                    <a:pt x="148" y="174"/>
                    <a:pt x="147" y="174"/>
                    <a:pt x="147" y="174"/>
                  </a:cubicBezTo>
                  <a:moveTo>
                    <a:pt x="130" y="174"/>
                  </a:moveTo>
                  <a:cubicBezTo>
                    <a:pt x="124" y="173"/>
                    <a:pt x="118" y="173"/>
                    <a:pt x="111" y="172"/>
                  </a:cubicBezTo>
                  <a:cubicBezTo>
                    <a:pt x="118" y="165"/>
                    <a:pt x="125" y="158"/>
                    <a:pt x="132" y="150"/>
                  </a:cubicBezTo>
                  <a:cubicBezTo>
                    <a:pt x="141" y="141"/>
                    <a:pt x="150" y="132"/>
                    <a:pt x="160" y="125"/>
                  </a:cubicBezTo>
                  <a:cubicBezTo>
                    <a:pt x="162" y="123"/>
                    <a:pt x="164" y="122"/>
                    <a:pt x="167" y="120"/>
                  </a:cubicBezTo>
                  <a:cubicBezTo>
                    <a:pt x="168" y="119"/>
                    <a:pt x="169" y="119"/>
                    <a:pt x="169" y="119"/>
                  </a:cubicBezTo>
                  <a:cubicBezTo>
                    <a:pt x="169" y="119"/>
                    <a:pt x="165" y="122"/>
                    <a:pt x="164" y="123"/>
                  </a:cubicBezTo>
                  <a:cubicBezTo>
                    <a:pt x="159" y="129"/>
                    <a:pt x="153" y="134"/>
                    <a:pt x="148" y="140"/>
                  </a:cubicBezTo>
                  <a:cubicBezTo>
                    <a:pt x="144" y="145"/>
                    <a:pt x="140" y="149"/>
                    <a:pt x="137" y="154"/>
                  </a:cubicBezTo>
                  <a:cubicBezTo>
                    <a:pt x="132" y="161"/>
                    <a:pt x="126" y="165"/>
                    <a:pt x="121" y="171"/>
                  </a:cubicBezTo>
                  <a:cubicBezTo>
                    <a:pt x="121" y="171"/>
                    <a:pt x="121" y="172"/>
                    <a:pt x="121" y="172"/>
                  </a:cubicBezTo>
                  <a:cubicBezTo>
                    <a:pt x="122" y="172"/>
                    <a:pt x="122" y="172"/>
                    <a:pt x="122" y="172"/>
                  </a:cubicBezTo>
                  <a:cubicBezTo>
                    <a:pt x="138" y="161"/>
                    <a:pt x="150" y="144"/>
                    <a:pt x="163" y="130"/>
                  </a:cubicBezTo>
                  <a:cubicBezTo>
                    <a:pt x="167" y="127"/>
                    <a:pt x="171" y="124"/>
                    <a:pt x="174" y="120"/>
                  </a:cubicBezTo>
                  <a:cubicBezTo>
                    <a:pt x="170" y="124"/>
                    <a:pt x="167" y="128"/>
                    <a:pt x="163" y="133"/>
                  </a:cubicBezTo>
                  <a:cubicBezTo>
                    <a:pt x="155" y="142"/>
                    <a:pt x="148" y="152"/>
                    <a:pt x="141" y="161"/>
                  </a:cubicBezTo>
                  <a:cubicBezTo>
                    <a:pt x="139" y="164"/>
                    <a:pt x="137" y="166"/>
                    <a:pt x="135" y="168"/>
                  </a:cubicBezTo>
                  <a:cubicBezTo>
                    <a:pt x="135" y="169"/>
                    <a:pt x="134" y="169"/>
                    <a:pt x="133" y="170"/>
                  </a:cubicBezTo>
                  <a:cubicBezTo>
                    <a:pt x="132" y="171"/>
                    <a:pt x="131" y="171"/>
                    <a:pt x="132" y="172"/>
                  </a:cubicBezTo>
                  <a:cubicBezTo>
                    <a:pt x="131" y="173"/>
                    <a:pt x="131" y="173"/>
                    <a:pt x="130" y="174"/>
                  </a:cubicBezTo>
                  <a:moveTo>
                    <a:pt x="15" y="165"/>
                  </a:moveTo>
                  <a:cubicBezTo>
                    <a:pt x="14" y="163"/>
                    <a:pt x="12" y="162"/>
                    <a:pt x="11" y="160"/>
                  </a:cubicBezTo>
                  <a:cubicBezTo>
                    <a:pt x="22" y="151"/>
                    <a:pt x="34" y="142"/>
                    <a:pt x="45" y="134"/>
                  </a:cubicBezTo>
                  <a:cubicBezTo>
                    <a:pt x="50" y="130"/>
                    <a:pt x="56" y="125"/>
                    <a:pt x="61" y="121"/>
                  </a:cubicBezTo>
                  <a:cubicBezTo>
                    <a:pt x="62" y="120"/>
                    <a:pt x="63" y="119"/>
                    <a:pt x="64" y="119"/>
                  </a:cubicBezTo>
                  <a:cubicBezTo>
                    <a:pt x="57" y="126"/>
                    <a:pt x="50" y="133"/>
                    <a:pt x="42" y="139"/>
                  </a:cubicBezTo>
                  <a:cubicBezTo>
                    <a:pt x="33" y="147"/>
                    <a:pt x="23" y="155"/>
                    <a:pt x="15" y="165"/>
                  </a:cubicBezTo>
                  <a:moveTo>
                    <a:pt x="144" y="159"/>
                  </a:moveTo>
                  <a:cubicBezTo>
                    <a:pt x="155" y="146"/>
                    <a:pt x="165" y="132"/>
                    <a:pt x="177" y="119"/>
                  </a:cubicBezTo>
                  <a:cubicBezTo>
                    <a:pt x="177" y="119"/>
                    <a:pt x="177" y="119"/>
                    <a:pt x="177" y="119"/>
                  </a:cubicBezTo>
                  <a:cubicBezTo>
                    <a:pt x="184" y="128"/>
                    <a:pt x="190" y="138"/>
                    <a:pt x="191" y="148"/>
                  </a:cubicBezTo>
                  <a:cubicBezTo>
                    <a:pt x="192" y="157"/>
                    <a:pt x="188" y="162"/>
                    <a:pt x="183" y="166"/>
                  </a:cubicBezTo>
                  <a:cubicBezTo>
                    <a:pt x="187" y="163"/>
                    <a:pt x="190" y="158"/>
                    <a:pt x="191" y="153"/>
                  </a:cubicBezTo>
                  <a:cubicBezTo>
                    <a:pt x="191" y="152"/>
                    <a:pt x="191" y="152"/>
                    <a:pt x="190" y="152"/>
                  </a:cubicBezTo>
                  <a:cubicBezTo>
                    <a:pt x="190" y="152"/>
                    <a:pt x="190" y="152"/>
                    <a:pt x="190" y="152"/>
                  </a:cubicBezTo>
                  <a:cubicBezTo>
                    <a:pt x="188" y="154"/>
                    <a:pt x="186" y="156"/>
                    <a:pt x="184" y="158"/>
                  </a:cubicBezTo>
                  <a:cubicBezTo>
                    <a:pt x="186" y="155"/>
                    <a:pt x="188" y="152"/>
                    <a:pt x="190" y="148"/>
                  </a:cubicBezTo>
                  <a:cubicBezTo>
                    <a:pt x="190" y="148"/>
                    <a:pt x="190" y="147"/>
                    <a:pt x="189" y="147"/>
                  </a:cubicBezTo>
                  <a:cubicBezTo>
                    <a:pt x="189" y="147"/>
                    <a:pt x="189" y="147"/>
                    <a:pt x="189" y="148"/>
                  </a:cubicBezTo>
                  <a:cubicBezTo>
                    <a:pt x="188" y="148"/>
                    <a:pt x="187" y="149"/>
                    <a:pt x="187" y="150"/>
                  </a:cubicBezTo>
                  <a:cubicBezTo>
                    <a:pt x="187" y="149"/>
                    <a:pt x="188" y="147"/>
                    <a:pt x="188" y="146"/>
                  </a:cubicBezTo>
                  <a:cubicBezTo>
                    <a:pt x="189" y="145"/>
                    <a:pt x="188" y="145"/>
                    <a:pt x="188" y="145"/>
                  </a:cubicBezTo>
                  <a:cubicBezTo>
                    <a:pt x="188" y="145"/>
                    <a:pt x="188" y="145"/>
                    <a:pt x="187" y="145"/>
                  </a:cubicBezTo>
                  <a:cubicBezTo>
                    <a:pt x="182" y="150"/>
                    <a:pt x="177" y="155"/>
                    <a:pt x="172" y="161"/>
                  </a:cubicBezTo>
                  <a:cubicBezTo>
                    <a:pt x="170" y="163"/>
                    <a:pt x="167" y="166"/>
                    <a:pt x="165" y="169"/>
                  </a:cubicBezTo>
                  <a:cubicBezTo>
                    <a:pt x="164" y="169"/>
                    <a:pt x="163" y="170"/>
                    <a:pt x="163" y="171"/>
                  </a:cubicBezTo>
                  <a:cubicBezTo>
                    <a:pt x="167" y="165"/>
                    <a:pt x="170" y="160"/>
                    <a:pt x="175" y="155"/>
                  </a:cubicBezTo>
                  <a:cubicBezTo>
                    <a:pt x="179" y="150"/>
                    <a:pt x="183" y="146"/>
                    <a:pt x="186" y="140"/>
                  </a:cubicBezTo>
                  <a:cubicBezTo>
                    <a:pt x="186" y="140"/>
                    <a:pt x="186" y="140"/>
                    <a:pt x="186" y="140"/>
                  </a:cubicBezTo>
                  <a:cubicBezTo>
                    <a:pt x="185" y="140"/>
                    <a:pt x="185" y="140"/>
                    <a:pt x="185" y="140"/>
                  </a:cubicBezTo>
                  <a:cubicBezTo>
                    <a:pt x="177" y="145"/>
                    <a:pt x="171" y="152"/>
                    <a:pt x="164" y="159"/>
                  </a:cubicBezTo>
                  <a:cubicBezTo>
                    <a:pt x="165" y="158"/>
                    <a:pt x="165" y="158"/>
                    <a:pt x="166" y="157"/>
                  </a:cubicBezTo>
                  <a:cubicBezTo>
                    <a:pt x="172" y="149"/>
                    <a:pt x="179" y="142"/>
                    <a:pt x="184" y="133"/>
                  </a:cubicBezTo>
                  <a:cubicBezTo>
                    <a:pt x="185" y="132"/>
                    <a:pt x="184" y="132"/>
                    <a:pt x="184" y="132"/>
                  </a:cubicBezTo>
                  <a:cubicBezTo>
                    <a:pt x="184" y="132"/>
                    <a:pt x="184" y="132"/>
                    <a:pt x="184" y="132"/>
                  </a:cubicBezTo>
                  <a:cubicBezTo>
                    <a:pt x="177" y="138"/>
                    <a:pt x="171" y="144"/>
                    <a:pt x="165" y="150"/>
                  </a:cubicBezTo>
                  <a:cubicBezTo>
                    <a:pt x="158" y="157"/>
                    <a:pt x="151" y="163"/>
                    <a:pt x="145" y="170"/>
                  </a:cubicBezTo>
                  <a:cubicBezTo>
                    <a:pt x="157" y="156"/>
                    <a:pt x="170" y="142"/>
                    <a:pt x="181" y="126"/>
                  </a:cubicBezTo>
                  <a:cubicBezTo>
                    <a:pt x="181" y="126"/>
                    <a:pt x="180" y="125"/>
                    <a:pt x="180" y="125"/>
                  </a:cubicBezTo>
                  <a:cubicBezTo>
                    <a:pt x="180" y="125"/>
                    <a:pt x="180" y="126"/>
                    <a:pt x="180" y="126"/>
                  </a:cubicBezTo>
                  <a:cubicBezTo>
                    <a:pt x="171" y="131"/>
                    <a:pt x="164" y="140"/>
                    <a:pt x="157" y="147"/>
                  </a:cubicBezTo>
                  <a:cubicBezTo>
                    <a:pt x="152" y="151"/>
                    <a:pt x="148" y="155"/>
                    <a:pt x="144" y="159"/>
                  </a:cubicBezTo>
                  <a:moveTo>
                    <a:pt x="23" y="169"/>
                  </a:moveTo>
                  <a:cubicBezTo>
                    <a:pt x="21" y="168"/>
                    <a:pt x="19" y="167"/>
                    <a:pt x="18" y="166"/>
                  </a:cubicBezTo>
                  <a:cubicBezTo>
                    <a:pt x="17" y="166"/>
                    <a:pt x="17" y="166"/>
                    <a:pt x="17" y="166"/>
                  </a:cubicBezTo>
                  <a:cubicBezTo>
                    <a:pt x="38" y="152"/>
                    <a:pt x="55" y="132"/>
                    <a:pt x="77" y="119"/>
                  </a:cubicBezTo>
                  <a:cubicBezTo>
                    <a:pt x="77" y="119"/>
                    <a:pt x="81" y="117"/>
                    <a:pt x="81" y="117"/>
                  </a:cubicBezTo>
                  <a:cubicBezTo>
                    <a:pt x="81" y="117"/>
                    <a:pt x="81" y="117"/>
                    <a:pt x="81" y="117"/>
                  </a:cubicBezTo>
                  <a:cubicBezTo>
                    <a:pt x="78" y="119"/>
                    <a:pt x="75" y="122"/>
                    <a:pt x="73" y="124"/>
                  </a:cubicBezTo>
                  <a:cubicBezTo>
                    <a:pt x="67" y="130"/>
                    <a:pt x="62" y="135"/>
                    <a:pt x="56" y="139"/>
                  </a:cubicBezTo>
                  <a:cubicBezTo>
                    <a:pt x="45" y="149"/>
                    <a:pt x="33" y="158"/>
                    <a:pt x="23" y="169"/>
                  </a:cubicBezTo>
                  <a:cubicBezTo>
                    <a:pt x="23" y="169"/>
                    <a:pt x="23" y="169"/>
                    <a:pt x="23" y="169"/>
                  </a:cubicBezTo>
                  <a:moveTo>
                    <a:pt x="25" y="168"/>
                  </a:moveTo>
                  <a:cubicBezTo>
                    <a:pt x="25" y="168"/>
                    <a:pt x="27" y="166"/>
                    <a:pt x="27" y="166"/>
                  </a:cubicBezTo>
                  <a:cubicBezTo>
                    <a:pt x="30" y="163"/>
                    <a:pt x="33" y="160"/>
                    <a:pt x="35" y="158"/>
                  </a:cubicBezTo>
                  <a:cubicBezTo>
                    <a:pt x="41" y="153"/>
                    <a:pt x="47" y="148"/>
                    <a:pt x="53" y="144"/>
                  </a:cubicBezTo>
                  <a:cubicBezTo>
                    <a:pt x="64" y="135"/>
                    <a:pt x="74" y="125"/>
                    <a:pt x="84" y="116"/>
                  </a:cubicBezTo>
                  <a:cubicBezTo>
                    <a:pt x="84" y="115"/>
                    <a:pt x="84" y="115"/>
                    <a:pt x="84" y="115"/>
                  </a:cubicBezTo>
                  <a:cubicBezTo>
                    <a:pt x="87" y="118"/>
                    <a:pt x="91" y="119"/>
                    <a:pt x="95" y="119"/>
                  </a:cubicBezTo>
                  <a:cubicBezTo>
                    <a:pt x="96" y="119"/>
                    <a:pt x="97" y="119"/>
                    <a:pt x="97" y="119"/>
                  </a:cubicBezTo>
                  <a:cubicBezTo>
                    <a:pt x="90" y="125"/>
                    <a:pt x="82" y="130"/>
                    <a:pt x="75" y="136"/>
                  </a:cubicBezTo>
                  <a:cubicBezTo>
                    <a:pt x="65" y="145"/>
                    <a:pt x="55" y="154"/>
                    <a:pt x="45" y="164"/>
                  </a:cubicBezTo>
                  <a:cubicBezTo>
                    <a:pt x="44" y="164"/>
                    <a:pt x="39" y="168"/>
                    <a:pt x="39" y="168"/>
                  </a:cubicBezTo>
                  <a:cubicBezTo>
                    <a:pt x="39" y="168"/>
                    <a:pt x="39" y="168"/>
                    <a:pt x="39" y="168"/>
                  </a:cubicBezTo>
                  <a:cubicBezTo>
                    <a:pt x="42" y="165"/>
                    <a:pt x="44" y="163"/>
                    <a:pt x="47" y="160"/>
                  </a:cubicBezTo>
                  <a:cubicBezTo>
                    <a:pt x="52" y="155"/>
                    <a:pt x="57" y="150"/>
                    <a:pt x="63" y="146"/>
                  </a:cubicBezTo>
                  <a:cubicBezTo>
                    <a:pt x="67" y="141"/>
                    <a:pt x="71" y="136"/>
                    <a:pt x="76" y="132"/>
                  </a:cubicBezTo>
                  <a:cubicBezTo>
                    <a:pt x="80" y="128"/>
                    <a:pt x="85" y="124"/>
                    <a:pt x="88" y="119"/>
                  </a:cubicBezTo>
                  <a:cubicBezTo>
                    <a:pt x="88" y="118"/>
                    <a:pt x="88" y="118"/>
                    <a:pt x="87" y="118"/>
                  </a:cubicBezTo>
                  <a:cubicBezTo>
                    <a:pt x="87" y="118"/>
                    <a:pt x="87" y="118"/>
                    <a:pt x="87" y="118"/>
                  </a:cubicBezTo>
                  <a:cubicBezTo>
                    <a:pt x="77" y="124"/>
                    <a:pt x="68" y="132"/>
                    <a:pt x="59" y="140"/>
                  </a:cubicBezTo>
                  <a:cubicBezTo>
                    <a:pt x="54" y="144"/>
                    <a:pt x="49" y="147"/>
                    <a:pt x="44" y="151"/>
                  </a:cubicBezTo>
                  <a:cubicBezTo>
                    <a:pt x="38" y="156"/>
                    <a:pt x="33" y="162"/>
                    <a:pt x="27" y="166"/>
                  </a:cubicBezTo>
                  <a:cubicBezTo>
                    <a:pt x="26" y="167"/>
                    <a:pt x="25" y="168"/>
                    <a:pt x="25" y="168"/>
                  </a:cubicBezTo>
                  <a:moveTo>
                    <a:pt x="46" y="170"/>
                  </a:moveTo>
                  <a:cubicBezTo>
                    <a:pt x="47" y="170"/>
                    <a:pt x="47" y="170"/>
                    <a:pt x="47" y="170"/>
                  </a:cubicBezTo>
                  <a:cubicBezTo>
                    <a:pt x="48" y="170"/>
                    <a:pt x="48" y="169"/>
                    <a:pt x="49" y="169"/>
                  </a:cubicBezTo>
                  <a:cubicBezTo>
                    <a:pt x="50" y="168"/>
                    <a:pt x="50" y="168"/>
                    <a:pt x="50" y="168"/>
                  </a:cubicBezTo>
                  <a:cubicBezTo>
                    <a:pt x="61" y="160"/>
                    <a:pt x="71" y="151"/>
                    <a:pt x="81" y="142"/>
                  </a:cubicBezTo>
                  <a:cubicBezTo>
                    <a:pt x="88" y="135"/>
                    <a:pt x="94" y="129"/>
                    <a:pt x="101" y="123"/>
                  </a:cubicBezTo>
                  <a:cubicBezTo>
                    <a:pt x="105" y="120"/>
                    <a:pt x="109" y="116"/>
                    <a:pt x="113" y="112"/>
                  </a:cubicBezTo>
                  <a:cubicBezTo>
                    <a:pt x="113" y="113"/>
                    <a:pt x="112" y="114"/>
                    <a:pt x="111" y="115"/>
                  </a:cubicBezTo>
                  <a:cubicBezTo>
                    <a:pt x="106" y="122"/>
                    <a:pt x="100" y="128"/>
                    <a:pt x="94" y="135"/>
                  </a:cubicBezTo>
                  <a:cubicBezTo>
                    <a:pt x="83" y="147"/>
                    <a:pt x="69" y="158"/>
                    <a:pt x="58" y="170"/>
                  </a:cubicBezTo>
                  <a:cubicBezTo>
                    <a:pt x="58" y="171"/>
                    <a:pt x="58" y="171"/>
                    <a:pt x="58" y="171"/>
                  </a:cubicBezTo>
                  <a:cubicBezTo>
                    <a:pt x="53" y="171"/>
                    <a:pt x="47" y="172"/>
                    <a:pt x="42" y="172"/>
                  </a:cubicBezTo>
                  <a:cubicBezTo>
                    <a:pt x="36" y="172"/>
                    <a:pt x="30" y="171"/>
                    <a:pt x="24" y="169"/>
                  </a:cubicBezTo>
                  <a:cubicBezTo>
                    <a:pt x="35" y="164"/>
                    <a:pt x="42" y="154"/>
                    <a:pt x="51" y="147"/>
                  </a:cubicBezTo>
                  <a:cubicBezTo>
                    <a:pt x="62" y="140"/>
                    <a:pt x="71" y="131"/>
                    <a:pt x="81" y="123"/>
                  </a:cubicBezTo>
                  <a:cubicBezTo>
                    <a:pt x="81" y="123"/>
                    <a:pt x="85" y="121"/>
                    <a:pt x="86" y="120"/>
                  </a:cubicBezTo>
                  <a:cubicBezTo>
                    <a:pt x="84" y="124"/>
                    <a:pt x="80" y="126"/>
                    <a:pt x="77" y="129"/>
                  </a:cubicBezTo>
                  <a:cubicBezTo>
                    <a:pt x="72" y="134"/>
                    <a:pt x="68" y="138"/>
                    <a:pt x="64" y="143"/>
                  </a:cubicBezTo>
                  <a:cubicBezTo>
                    <a:pt x="55" y="152"/>
                    <a:pt x="45" y="160"/>
                    <a:pt x="37" y="169"/>
                  </a:cubicBezTo>
                  <a:cubicBezTo>
                    <a:pt x="36" y="170"/>
                    <a:pt x="37" y="170"/>
                    <a:pt x="37" y="170"/>
                  </a:cubicBezTo>
                  <a:cubicBezTo>
                    <a:pt x="37" y="170"/>
                    <a:pt x="37" y="170"/>
                    <a:pt x="37" y="170"/>
                  </a:cubicBezTo>
                  <a:cubicBezTo>
                    <a:pt x="48" y="164"/>
                    <a:pt x="56" y="155"/>
                    <a:pt x="65" y="147"/>
                  </a:cubicBezTo>
                  <a:cubicBezTo>
                    <a:pt x="76" y="137"/>
                    <a:pt x="88" y="128"/>
                    <a:pt x="100" y="118"/>
                  </a:cubicBezTo>
                  <a:cubicBezTo>
                    <a:pt x="100" y="118"/>
                    <a:pt x="100" y="118"/>
                    <a:pt x="100" y="118"/>
                  </a:cubicBezTo>
                  <a:cubicBezTo>
                    <a:pt x="98" y="120"/>
                    <a:pt x="97" y="122"/>
                    <a:pt x="95" y="124"/>
                  </a:cubicBezTo>
                  <a:cubicBezTo>
                    <a:pt x="89" y="129"/>
                    <a:pt x="84" y="135"/>
                    <a:pt x="78" y="140"/>
                  </a:cubicBezTo>
                  <a:cubicBezTo>
                    <a:pt x="68" y="150"/>
                    <a:pt x="56" y="159"/>
                    <a:pt x="46" y="169"/>
                  </a:cubicBezTo>
                  <a:cubicBezTo>
                    <a:pt x="46" y="170"/>
                    <a:pt x="46" y="170"/>
                    <a:pt x="46" y="170"/>
                  </a:cubicBezTo>
                  <a:moveTo>
                    <a:pt x="110" y="172"/>
                  </a:moveTo>
                  <a:cubicBezTo>
                    <a:pt x="106" y="172"/>
                    <a:pt x="102" y="172"/>
                    <a:pt x="98" y="171"/>
                  </a:cubicBezTo>
                  <a:cubicBezTo>
                    <a:pt x="107" y="165"/>
                    <a:pt x="115" y="155"/>
                    <a:pt x="124" y="148"/>
                  </a:cubicBezTo>
                  <a:cubicBezTo>
                    <a:pt x="134" y="139"/>
                    <a:pt x="144" y="129"/>
                    <a:pt x="154" y="120"/>
                  </a:cubicBezTo>
                  <a:cubicBezTo>
                    <a:pt x="156" y="118"/>
                    <a:pt x="158" y="117"/>
                    <a:pt x="160" y="115"/>
                  </a:cubicBezTo>
                  <a:cubicBezTo>
                    <a:pt x="161" y="114"/>
                    <a:pt x="162" y="112"/>
                    <a:pt x="164" y="111"/>
                  </a:cubicBezTo>
                  <a:cubicBezTo>
                    <a:pt x="163" y="113"/>
                    <a:pt x="161" y="114"/>
                    <a:pt x="160" y="116"/>
                  </a:cubicBezTo>
                  <a:cubicBezTo>
                    <a:pt x="156" y="121"/>
                    <a:pt x="151" y="125"/>
                    <a:pt x="147" y="130"/>
                  </a:cubicBezTo>
                  <a:cubicBezTo>
                    <a:pt x="140" y="138"/>
                    <a:pt x="133" y="147"/>
                    <a:pt x="125" y="155"/>
                  </a:cubicBezTo>
                  <a:cubicBezTo>
                    <a:pt x="120" y="161"/>
                    <a:pt x="115" y="166"/>
                    <a:pt x="110" y="172"/>
                  </a:cubicBezTo>
                  <a:moveTo>
                    <a:pt x="17" y="164"/>
                  </a:moveTo>
                  <a:cubicBezTo>
                    <a:pt x="17" y="164"/>
                    <a:pt x="21" y="159"/>
                    <a:pt x="22" y="159"/>
                  </a:cubicBezTo>
                  <a:cubicBezTo>
                    <a:pt x="24" y="156"/>
                    <a:pt x="27" y="154"/>
                    <a:pt x="30" y="152"/>
                  </a:cubicBezTo>
                  <a:cubicBezTo>
                    <a:pt x="35" y="148"/>
                    <a:pt x="40" y="143"/>
                    <a:pt x="45" y="138"/>
                  </a:cubicBezTo>
                  <a:cubicBezTo>
                    <a:pt x="56" y="129"/>
                    <a:pt x="66" y="118"/>
                    <a:pt x="76" y="108"/>
                  </a:cubicBezTo>
                  <a:cubicBezTo>
                    <a:pt x="78" y="111"/>
                    <a:pt x="81" y="113"/>
                    <a:pt x="83" y="115"/>
                  </a:cubicBezTo>
                  <a:cubicBezTo>
                    <a:pt x="59" y="127"/>
                    <a:pt x="41" y="147"/>
                    <a:pt x="19" y="163"/>
                  </a:cubicBezTo>
                  <a:cubicBezTo>
                    <a:pt x="18" y="163"/>
                    <a:pt x="17" y="164"/>
                    <a:pt x="17" y="164"/>
                  </a:cubicBezTo>
                  <a:moveTo>
                    <a:pt x="91" y="130"/>
                  </a:moveTo>
                  <a:cubicBezTo>
                    <a:pt x="95" y="126"/>
                    <a:pt x="99" y="121"/>
                    <a:pt x="103" y="117"/>
                  </a:cubicBezTo>
                  <a:cubicBezTo>
                    <a:pt x="109" y="115"/>
                    <a:pt x="113" y="109"/>
                    <a:pt x="118" y="106"/>
                  </a:cubicBezTo>
                  <a:cubicBezTo>
                    <a:pt x="115" y="109"/>
                    <a:pt x="113" y="111"/>
                    <a:pt x="110" y="114"/>
                  </a:cubicBezTo>
                  <a:cubicBezTo>
                    <a:pt x="105" y="119"/>
                    <a:pt x="99" y="123"/>
                    <a:pt x="94" y="127"/>
                  </a:cubicBezTo>
                  <a:cubicBezTo>
                    <a:pt x="93" y="128"/>
                    <a:pt x="92" y="129"/>
                    <a:pt x="91" y="130"/>
                  </a:cubicBezTo>
                  <a:moveTo>
                    <a:pt x="59" y="171"/>
                  </a:moveTo>
                  <a:cubicBezTo>
                    <a:pt x="64" y="168"/>
                    <a:pt x="68" y="164"/>
                    <a:pt x="71" y="160"/>
                  </a:cubicBezTo>
                  <a:cubicBezTo>
                    <a:pt x="77" y="155"/>
                    <a:pt x="83" y="150"/>
                    <a:pt x="89" y="145"/>
                  </a:cubicBezTo>
                  <a:cubicBezTo>
                    <a:pt x="101" y="134"/>
                    <a:pt x="112" y="123"/>
                    <a:pt x="123" y="112"/>
                  </a:cubicBezTo>
                  <a:cubicBezTo>
                    <a:pt x="125" y="110"/>
                    <a:pt x="130" y="107"/>
                    <a:pt x="131" y="105"/>
                  </a:cubicBezTo>
                  <a:cubicBezTo>
                    <a:pt x="129" y="109"/>
                    <a:pt x="125" y="113"/>
                    <a:pt x="122" y="116"/>
                  </a:cubicBezTo>
                  <a:cubicBezTo>
                    <a:pt x="116" y="122"/>
                    <a:pt x="112" y="128"/>
                    <a:pt x="108" y="134"/>
                  </a:cubicBezTo>
                  <a:cubicBezTo>
                    <a:pt x="103" y="140"/>
                    <a:pt x="97" y="145"/>
                    <a:pt x="92" y="150"/>
                  </a:cubicBezTo>
                  <a:cubicBezTo>
                    <a:pt x="86" y="157"/>
                    <a:pt x="81" y="164"/>
                    <a:pt x="74" y="169"/>
                  </a:cubicBezTo>
                  <a:cubicBezTo>
                    <a:pt x="73" y="170"/>
                    <a:pt x="73" y="170"/>
                    <a:pt x="74" y="170"/>
                  </a:cubicBezTo>
                  <a:cubicBezTo>
                    <a:pt x="73" y="170"/>
                    <a:pt x="73" y="170"/>
                    <a:pt x="73" y="170"/>
                  </a:cubicBezTo>
                  <a:cubicBezTo>
                    <a:pt x="70" y="170"/>
                    <a:pt x="67" y="170"/>
                    <a:pt x="64" y="171"/>
                  </a:cubicBezTo>
                  <a:cubicBezTo>
                    <a:pt x="62" y="171"/>
                    <a:pt x="61" y="171"/>
                    <a:pt x="59" y="171"/>
                  </a:cubicBezTo>
                  <a:moveTo>
                    <a:pt x="90" y="168"/>
                  </a:moveTo>
                  <a:cubicBezTo>
                    <a:pt x="91" y="168"/>
                    <a:pt x="91" y="168"/>
                    <a:pt x="92" y="166"/>
                  </a:cubicBezTo>
                  <a:cubicBezTo>
                    <a:pt x="101" y="155"/>
                    <a:pt x="112" y="146"/>
                    <a:pt x="122" y="137"/>
                  </a:cubicBezTo>
                  <a:cubicBezTo>
                    <a:pt x="135" y="126"/>
                    <a:pt x="146" y="114"/>
                    <a:pt x="159" y="104"/>
                  </a:cubicBezTo>
                  <a:cubicBezTo>
                    <a:pt x="154" y="108"/>
                    <a:pt x="148" y="115"/>
                    <a:pt x="144" y="120"/>
                  </a:cubicBezTo>
                  <a:cubicBezTo>
                    <a:pt x="138" y="126"/>
                    <a:pt x="133" y="132"/>
                    <a:pt x="128" y="138"/>
                  </a:cubicBezTo>
                  <a:cubicBezTo>
                    <a:pt x="122" y="144"/>
                    <a:pt x="117" y="150"/>
                    <a:pt x="112" y="156"/>
                  </a:cubicBezTo>
                  <a:cubicBezTo>
                    <a:pt x="107" y="162"/>
                    <a:pt x="101" y="166"/>
                    <a:pt x="96" y="171"/>
                  </a:cubicBezTo>
                  <a:cubicBezTo>
                    <a:pt x="96" y="171"/>
                    <a:pt x="96" y="171"/>
                    <a:pt x="96" y="171"/>
                  </a:cubicBezTo>
                  <a:cubicBezTo>
                    <a:pt x="89" y="171"/>
                    <a:pt x="81" y="170"/>
                    <a:pt x="74" y="170"/>
                  </a:cubicBezTo>
                  <a:cubicBezTo>
                    <a:pt x="74" y="170"/>
                    <a:pt x="74" y="170"/>
                    <a:pt x="74" y="170"/>
                  </a:cubicBezTo>
                  <a:cubicBezTo>
                    <a:pt x="80" y="167"/>
                    <a:pt x="84" y="163"/>
                    <a:pt x="88" y="158"/>
                  </a:cubicBezTo>
                  <a:cubicBezTo>
                    <a:pt x="94" y="152"/>
                    <a:pt x="100" y="147"/>
                    <a:pt x="106" y="141"/>
                  </a:cubicBezTo>
                  <a:cubicBezTo>
                    <a:pt x="118" y="130"/>
                    <a:pt x="130" y="120"/>
                    <a:pt x="142" y="108"/>
                  </a:cubicBezTo>
                  <a:cubicBezTo>
                    <a:pt x="138" y="112"/>
                    <a:pt x="134" y="120"/>
                    <a:pt x="129" y="125"/>
                  </a:cubicBezTo>
                  <a:cubicBezTo>
                    <a:pt x="125" y="130"/>
                    <a:pt x="119" y="135"/>
                    <a:pt x="114" y="140"/>
                  </a:cubicBezTo>
                  <a:cubicBezTo>
                    <a:pt x="105" y="149"/>
                    <a:pt x="95" y="159"/>
                    <a:pt x="87" y="170"/>
                  </a:cubicBezTo>
                  <a:cubicBezTo>
                    <a:pt x="87" y="170"/>
                    <a:pt x="88" y="170"/>
                    <a:pt x="88" y="170"/>
                  </a:cubicBezTo>
                  <a:cubicBezTo>
                    <a:pt x="88" y="170"/>
                    <a:pt x="88" y="170"/>
                    <a:pt x="88" y="170"/>
                  </a:cubicBezTo>
                  <a:cubicBezTo>
                    <a:pt x="89" y="170"/>
                    <a:pt x="89" y="169"/>
                    <a:pt x="90" y="168"/>
                  </a:cubicBezTo>
                  <a:cubicBezTo>
                    <a:pt x="90" y="168"/>
                    <a:pt x="90" y="168"/>
                    <a:pt x="90" y="168"/>
                  </a:cubicBezTo>
                  <a:moveTo>
                    <a:pt x="90" y="154"/>
                  </a:moveTo>
                  <a:cubicBezTo>
                    <a:pt x="91" y="154"/>
                    <a:pt x="91" y="153"/>
                    <a:pt x="91" y="153"/>
                  </a:cubicBezTo>
                  <a:cubicBezTo>
                    <a:pt x="96" y="147"/>
                    <a:pt x="102" y="142"/>
                    <a:pt x="107" y="137"/>
                  </a:cubicBezTo>
                  <a:cubicBezTo>
                    <a:pt x="112" y="131"/>
                    <a:pt x="115" y="124"/>
                    <a:pt x="121" y="119"/>
                  </a:cubicBezTo>
                  <a:cubicBezTo>
                    <a:pt x="125" y="114"/>
                    <a:pt x="130" y="110"/>
                    <a:pt x="133" y="104"/>
                  </a:cubicBezTo>
                  <a:cubicBezTo>
                    <a:pt x="133" y="104"/>
                    <a:pt x="133" y="104"/>
                    <a:pt x="133" y="104"/>
                  </a:cubicBezTo>
                  <a:cubicBezTo>
                    <a:pt x="136" y="105"/>
                    <a:pt x="138" y="106"/>
                    <a:pt x="141" y="107"/>
                  </a:cubicBezTo>
                  <a:cubicBezTo>
                    <a:pt x="136" y="112"/>
                    <a:pt x="131" y="117"/>
                    <a:pt x="126" y="122"/>
                  </a:cubicBezTo>
                  <a:cubicBezTo>
                    <a:pt x="119" y="127"/>
                    <a:pt x="113" y="133"/>
                    <a:pt x="107" y="139"/>
                  </a:cubicBezTo>
                  <a:cubicBezTo>
                    <a:pt x="101" y="144"/>
                    <a:pt x="96" y="149"/>
                    <a:pt x="90" y="154"/>
                  </a:cubicBezTo>
                  <a:moveTo>
                    <a:pt x="146" y="108"/>
                  </a:moveTo>
                  <a:cubicBezTo>
                    <a:pt x="147" y="108"/>
                    <a:pt x="149" y="108"/>
                    <a:pt x="150" y="108"/>
                  </a:cubicBezTo>
                  <a:cubicBezTo>
                    <a:pt x="152" y="107"/>
                    <a:pt x="155" y="103"/>
                    <a:pt x="157" y="103"/>
                  </a:cubicBezTo>
                  <a:cubicBezTo>
                    <a:pt x="158" y="103"/>
                    <a:pt x="158" y="103"/>
                    <a:pt x="158" y="103"/>
                  </a:cubicBezTo>
                  <a:cubicBezTo>
                    <a:pt x="146" y="113"/>
                    <a:pt x="135" y="124"/>
                    <a:pt x="123" y="134"/>
                  </a:cubicBezTo>
                  <a:cubicBezTo>
                    <a:pt x="117" y="140"/>
                    <a:pt x="111" y="145"/>
                    <a:pt x="105" y="151"/>
                  </a:cubicBezTo>
                  <a:cubicBezTo>
                    <a:pt x="109" y="146"/>
                    <a:pt x="114" y="142"/>
                    <a:pt x="119" y="137"/>
                  </a:cubicBezTo>
                  <a:cubicBezTo>
                    <a:pt x="128" y="128"/>
                    <a:pt x="136" y="119"/>
                    <a:pt x="143" y="108"/>
                  </a:cubicBezTo>
                  <a:cubicBezTo>
                    <a:pt x="143" y="108"/>
                    <a:pt x="144" y="108"/>
                    <a:pt x="145" y="108"/>
                  </a:cubicBezTo>
                  <a:cubicBezTo>
                    <a:pt x="145" y="108"/>
                    <a:pt x="145" y="108"/>
                    <a:pt x="146" y="108"/>
                  </a:cubicBezTo>
                  <a:moveTo>
                    <a:pt x="11" y="159"/>
                  </a:moveTo>
                  <a:cubicBezTo>
                    <a:pt x="9" y="156"/>
                    <a:pt x="9" y="153"/>
                    <a:pt x="10" y="150"/>
                  </a:cubicBezTo>
                  <a:cubicBezTo>
                    <a:pt x="20" y="144"/>
                    <a:pt x="28" y="136"/>
                    <a:pt x="36" y="129"/>
                  </a:cubicBezTo>
                  <a:cubicBezTo>
                    <a:pt x="42" y="123"/>
                    <a:pt x="49" y="119"/>
                    <a:pt x="55" y="114"/>
                  </a:cubicBezTo>
                  <a:cubicBezTo>
                    <a:pt x="58" y="112"/>
                    <a:pt x="62" y="109"/>
                    <a:pt x="65" y="107"/>
                  </a:cubicBezTo>
                  <a:cubicBezTo>
                    <a:pt x="66" y="106"/>
                    <a:pt x="68" y="105"/>
                    <a:pt x="69" y="103"/>
                  </a:cubicBezTo>
                  <a:cubicBezTo>
                    <a:pt x="70" y="103"/>
                    <a:pt x="70" y="103"/>
                    <a:pt x="70" y="103"/>
                  </a:cubicBezTo>
                  <a:cubicBezTo>
                    <a:pt x="70" y="103"/>
                    <a:pt x="69" y="104"/>
                    <a:pt x="68" y="106"/>
                  </a:cubicBezTo>
                  <a:cubicBezTo>
                    <a:pt x="67" y="107"/>
                    <a:pt x="65" y="108"/>
                    <a:pt x="65" y="108"/>
                  </a:cubicBezTo>
                  <a:cubicBezTo>
                    <a:pt x="65" y="108"/>
                    <a:pt x="65" y="108"/>
                    <a:pt x="66" y="108"/>
                  </a:cubicBezTo>
                  <a:cubicBezTo>
                    <a:pt x="50" y="128"/>
                    <a:pt x="26" y="139"/>
                    <a:pt x="11" y="159"/>
                  </a:cubicBezTo>
                  <a:moveTo>
                    <a:pt x="115" y="154"/>
                  </a:moveTo>
                  <a:cubicBezTo>
                    <a:pt x="116" y="153"/>
                    <a:pt x="116" y="153"/>
                    <a:pt x="116" y="153"/>
                  </a:cubicBezTo>
                  <a:cubicBezTo>
                    <a:pt x="121" y="147"/>
                    <a:pt x="127" y="141"/>
                    <a:pt x="132" y="135"/>
                  </a:cubicBezTo>
                  <a:cubicBezTo>
                    <a:pt x="141" y="125"/>
                    <a:pt x="153" y="115"/>
                    <a:pt x="160" y="103"/>
                  </a:cubicBezTo>
                  <a:cubicBezTo>
                    <a:pt x="161" y="103"/>
                    <a:pt x="161" y="103"/>
                    <a:pt x="161" y="103"/>
                  </a:cubicBezTo>
                  <a:cubicBezTo>
                    <a:pt x="166" y="107"/>
                    <a:pt x="171" y="112"/>
                    <a:pt x="176" y="118"/>
                  </a:cubicBezTo>
                  <a:cubicBezTo>
                    <a:pt x="161" y="129"/>
                    <a:pt x="149" y="144"/>
                    <a:pt x="136" y="157"/>
                  </a:cubicBezTo>
                  <a:cubicBezTo>
                    <a:pt x="139" y="154"/>
                    <a:pt x="141" y="151"/>
                    <a:pt x="143" y="148"/>
                  </a:cubicBezTo>
                  <a:cubicBezTo>
                    <a:pt x="152" y="137"/>
                    <a:pt x="162" y="127"/>
                    <a:pt x="171" y="117"/>
                  </a:cubicBezTo>
                  <a:cubicBezTo>
                    <a:pt x="171" y="117"/>
                    <a:pt x="171" y="116"/>
                    <a:pt x="171" y="116"/>
                  </a:cubicBezTo>
                  <a:cubicBezTo>
                    <a:pt x="171" y="116"/>
                    <a:pt x="170" y="116"/>
                    <a:pt x="170" y="116"/>
                  </a:cubicBezTo>
                  <a:cubicBezTo>
                    <a:pt x="159" y="123"/>
                    <a:pt x="150" y="131"/>
                    <a:pt x="140" y="140"/>
                  </a:cubicBezTo>
                  <a:cubicBezTo>
                    <a:pt x="141" y="139"/>
                    <a:pt x="142" y="138"/>
                    <a:pt x="143" y="137"/>
                  </a:cubicBezTo>
                  <a:cubicBezTo>
                    <a:pt x="150" y="128"/>
                    <a:pt x="161" y="120"/>
                    <a:pt x="166" y="109"/>
                  </a:cubicBezTo>
                  <a:cubicBezTo>
                    <a:pt x="166" y="109"/>
                    <a:pt x="166" y="108"/>
                    <a:pt x="165" y="108"/>
                  </a:cubicBezTo>
                  <a:cubicBezTo>
                    <a:pt x="165" y="108"/>
                    <a:pt x="165" y="108"/>
                    <a:pt x="165" y="108"/>
                  </a:cubicBezTo>
                  <a:cubicBezTo>
                    <a:pt x="154" y="119"/>
                    <a:pt x="143" y="130"/>
                    <a:pt x="131" y="140"/>
                  </a:cubicBezTo>
                  <a:cubicBezTo>
                    <a:pt x="126" y="145"/>
                    <a:pt x="120" y="149"/>
                    <a:pt x="115" y="154"/>
                  </a:cubicBezTo>
                  <a:moveTo>
                    <a:pt x="61" y="169"/>
                  </a:moveTo>
                  <a:cubicBezTo>
                    <a:pt x="64" y="165"/>
                    <a:pt x="67" y="162"/>
                    <a:pt x="71" y="159"/>
                  </a:cubicBezTo>
                  <a:cubicBezTo>
                    <a:pt x="77" y="153"/>
                    <a:pt x="83" y="148"/>
                    <a:pt x="89" y="142"/>
                  </a:cubicBezTo>
                  <a:cubicBezTo>
                    <a:pt x="101" y="130"/>
                    <a:pt x="112" y="116"/>
                    <a:pt x="122" y="103"/>
                  </a:cubicBezTo>
                  <a:cubicBezTo>
                    <a:pt x="124" y="103"/>
                    <a:pt x="126" y="103"/>
                    <a:pt x="128" y="103"/>
                  </a:cubicBezTo>
                  <a:cubicBezTo>
                    <a:pt x="128" y="103"/>
                    <a:pt x="129" y="103"/>
                    <a:pt x="130" y="103"/>
                  </a:cubicBezTo>
                  <a:cubicBezTo>
                    <a:pt x="130" y="103"/>
                    <a:pt x="131" y="103"/>
                    <a:pt x="132" y="103"/>
                  </a:cubicBezTo>
                  <a:cubicBezTo>
                    <a:pt x="120" y="111"/>
                    <a:pt x="110" y="122"/>
                    <a:pt x="100" y="132"/>
                  </a:cubicBezTo>
                  <a:cubicBezTo>
                    <a:pt x="89" y="143"/>
                    <a:pt x="77" y="153"/>
                    <a:pt x="66" y="164"/>
                  </a:cubicBezTo>
                  <a:cubicBezTo>
                    <a:pt x="65" y="166"/>
                    <a:pt x="63" y="167"/>
                    <a:pt x="62" y="168"/>
                  </a:cubicBezTo>
                  <a:cubicBezTo>
                    <a:pt x="61" y="169"/>
                    <a:pt x="61" y="169"/>
                    <a:pt x="61" y="169"/>
                  </a:cubicBezTo>
                  <a:moveTo>
                    <a:pt x="12" y="158"/>
                  </a:moveTo>
                  <a:cubicBezTo>
                    <a:pt x="14" y="156"/>
                    <a:pt x="16" y="154"/>
                    <a:pt x="18" y="152"/>
                  </a:cubicBezTo>
                  <a:cubicBezTo>
                    <a:pt x="34" y="134"/>
                    <a:pt x="57" y="123"/>
                    <a:pt x="71" y="102"/>
                  </a:cubicBezTo>
                  <a:cubicBezTo>
                    <a:pt x="73" y="104"/>
                    <a:pt x="74" y="105"/>
                    <a:pt x="75" y="107"/>
                  </a:cubicBezTo>
                  <a:cubicBezTo>
                    <a:pt x="75" y="107"/>
                    <a:pt x="75" y="107"/>
                    <a:pt x="75" y="107"/>
                  </a:cubicBezTo>
                  <a:cubicBezTo>
                    <a:pt x="75" y="108"/>
                    <a:pt x="74" y="108"/>
                    <a:pt x="74" y="109"/>
                  </a:cubicBezTo>
                  <a:cubicBezTo>
                    <a:pt x="74" y="109"/>
                    <a:pt x="74" y="109"/>
                    <a:pt x="73" y="109"/>
                  </a:cubicBezTo>
                  <a:cubicBezTo>
                    <a:pt x="73" y="109"/>
                    <a:pt x="73" y="109"/>
                    <a:pt x="72" y="110"/>
                  </a:cubicBezTo>
                  <a:cubicBezTo>
                    <a:pt x="61" y="120"/>
                    <a:pt x="49" y="129"/>
                    <a:pt x="37" y="138"/>
                  </a:cubicBezTo>
                  <a:cubicBezTo>
                    <a:pt x="32" y="142"/>
                    <a:pt x="26" y="147"/>
                    <a:pt x="21" y="151"/>
                  </a:cubicBezTo>
                  <a:cubicBezTo>
                    <a:pt x="18" y="153"/>
                    <a:pt x="15" y="156"/>
                    <a:pt x="12" y="158"/>
                  </a:cubicBezTo>
                  <a:moveTo>
                    <a:pt x="10" y="149"/>
                  </a:moveTo>
                  <a:cubicBezTo>
                    <a:pt x="10" y="149"/>
                    <a:pt x="10" y="149"/>
                    <a:pt x="10" y="149"/>
                  </a:cubicBezTo>
                  <a:cubicBezTo>
                    <a:pt x="28" y="131"/>
                    <a:pt x="50" y="117"/>
                    <a:pt x="67" y="99"/>
                  </a:cubicBezTo>
                  <a:cubicBezTo>
                    <a:pt x="68" y="100"/>
                    <a:pt x="69" y="100"/>
                    <a:pt x="70" y="101"/>
                  </a:cubicBezTo>
                  <a:cubicBezTo>
                    <a:pt x="60" y="109"/>
                    <a:pt x="49" y="117"/>
                    <a:pt x="39" y="125"/>
                  </a:cubicBezTo>
                  <a:cubicBezTo>
                    <a:pt x="34" y="129"/>
                    <a:pt x="29" y="133"/>
                    <a:pt x="24" y="138"/>
                  </a:cubicBezTo>
                  <a:cubicBezTo>
                    <a:pt x="20" y="141"/>
                    <a:pt x="13" y="146"/>
                    <a:pt x="10" y="149"/>
                  </a:cubicBezTo>
                  <a:moveTo>
                    <a:pt x="31" y="111"/>
                  </a:moveTo>
                  <a:cubicBezTo>
                    <a:pt x="33" y="109"/>
                    <a:pt x="35" y="106"/>
                    <a:pt x="36" y="104"/>
                  </a:cubicBezTo>
                  <a:cubicBezTo>
                    <a:pt x="37" y="104"/>
                    <a:pt x="38" y="103"/>
                    <a:pt x="38" y="102"/>
                  </a:cubicBezTo>
                  <a:cubicBezTo>
                    <a:pt x="41" y="101"/>
                    <a:pt x="44" y="100"/>
                    <a:pt x="47" y="98"/>
                  </a:cubicBezTo>
                  <a:cubicBezTo>
                    <a:pt x="42" y="103"/>
                    <a:pt x="36" y="107"/>
                    <a:pt x="31" y="111"/>
                  </a:cubicBezTo>
                  <a:moveTo>
                    <a:pt x="10" y="147"/>
                  </a:moveTo>
                  <a:cubicBezTo>
                    <a:pt x="11" y="144"/>
                    <a:pt x="12" y="141"/>
                    <a:pt x="13" y="138"/>
                  </a:cubicBezTo>
                  <a:cubicBezTo>
                    <a:pt x="22" y="130"/>
                    <a:pt x="32" y="123"/>
                    <a:pt x="41" y="115"/>
                  </a:cubicBezTo>
                  <a:cubicBezTo>
                    <a:pt x="46" y="111"/>
                    <a:pt x="51" y="107"/>
                    <a:pt x="57" y="103"/>
                  </a:cubicBezTo>
                  <a:cubicBezTo>
                    <a:pt x="59" y="102"/>
                    <a:pt x="61" y="100"/>
                    <a:pt x="63" y="99"/>
                  </a:cubicBezTo>
                  <a:cubicBezTo>
                    <a:pt x="64" y="99"/>
                    <a:pt x="64" y="98"/>
                    <a:pt x="65" y="98"/>
                  </a:cubicBezTo>
                  <a:cubicBezTo>
                    <a:pt x="66" y="98"/>
                    <a:pt x="66" y="98"/>
                    <a:pt x="66" y="98"/>
                  </a:cubicBezTo>
                  <a:cubicBezTo>
                    <a:pt x="65" y="99"/>
                    <a:pt x="64" y="100"/>
                    <a:pt x="63" y="101"/>
                  </a:cubicBezTo>
                  <a:cubicBezTo>
                    <a:pt x="47" y="118"/>
                    <a:pt x="27" y="130"/>
                    <a:pt x="10" y="147"/>
                  </a:cubicBezTo>
                  <a:moveTo>
                    <a:pt x="17" y="133"/>
                  </a:moveTo>
                  <a:cubicBezTo>
                    <a:pt x="18" y="133"/>
                    <a:pt x="18" y="132"/>
                    <a:pt x="19" y="132"/>
                  </a:cubicBezTo>
                  <a:cubicBezTo>
                    <a:pt x="23" y="127"/>
                    <a:pt x="28" y="123"/>
                    <a:pt x="34" y="119"/>
                  </a:cubicBezTo>
                  <a:cubicBezTo>
                    <a:pt x="43" y="112"/>
                    <a:pt x="53" y="105"/>
                    <a:pt x="61" y="96"/>
                  </a:cubicBezTo>
                  <a:cubicBezTo>
                    <a:pt x="62" y="97"/>
                    <a:pt x="63" y="97"/>
                    <a:pt x="64" y="97"/>
                  </a:cubicBezTo>
                  <a:cubicBezTo>
                    <a:pt x="58" y="101"/>
                    <a:pt x="52" y="105"/>
                    <a:pt x="46" y="110"/>
                  </a:cubicBezTo>
                  <a:cubicBezTo>
                    <a:pt x="37" y="118"/>
                    <a:pt x="27" y="125"/>
                    <a:pt x="17" y="133"/>
                  </a:cubicBezTo>
                  <a:moveTo>
                    <a:pt x="17" y="132"/>
                  </a:moveTo>
                  <a:cubicBezTo>
                    <a:pt x="19" y="127"/>
                    <a:pt x="23" y="122"/>
                    <a:pt x="26" y="119"/>
                  </a:cubicBezTo>
                  <a:cubicBezTo>
                    <a:pt x="31" y="115"/>
                    <a:pt x="36" y="110"/>
                    <a:pt x="41" y="106"/>
                  </a:cubicBezTo>
                  <a:cubicBezTo>
                    <a:pt x="45" y="104"/>
                    <a:pt x="48" y="102"/>
                    <a:pt x="51" y="100"/>
                  </a:cubicBezTo>
                  <a:cubicBezTo>
                    <a:pt x="54" y="98"/>
                    <a:pt x="57" y="97"/>
                    <a:pt x="59" y="96"/>
                  </a:cubicBezTo>
                  <a:cubicBezTo>
                    <a:pt x="60" y="96"/>
                    <a:pt x="60" y="96"/>
                    <a:pt x="60" y="96"/>
                  </a:cubicBezTo>
                  <a:cubicBezTo>
                    <a:pt x="59" y="97"/>
                    <a:pt x="56" y="100"/>
                    <a:pt x="56" y="100"/>
                  </a:cubicBezTo>
                  <a:cubicBezTo>
                    <a:pt x="47" y="108"/>
                    <a:pt x="38" y="114"/>
                    <a:pt x="28" y="121"/>
                  </a:cubicBezTo>
                  <a:cubicBezTo>
                    <a:pt x="24" y="124"/>
                    <a:pt x="20" y="128"/>
                    <a:pt x="17" y="132"/>
                  </a:cubicBezTo>
                  <a:moveTo>
                    <a:pt x="40" y="106"/>
                  </a:moveTo>
                  <a:cubicBezTo>
                    <a:pt x="44" y="103"/>
                    <a:pt x="47" y="100"/>
                    <a:pt x="51" y="97"/>
                  </a:cubicBezTo>
                  <a:cubicBezTo>
                    <a:pt x="53" y="97"/>
                    <a:pt x="54" y="96"/>
                    <a:pt x="56" y="96"/>
                  </a:cubicBezTo>
                  <a:cubicBezTo>
                    <a:pt x="51" y="99"/>
                    <a:pt x="45" y="102"/>
                    <a:pt x="40" y="106"/>
                  </a:cubicBezTo>
                  <a:moveTo>
                    <a:pt x="43" y="95"/>
                  </a:moveTo>
                  <a:cubicBezTo>
                    <a:pt x="50" y="85"/>
                    <a:pt x="58" y="75"/>
                    <a:pt x="64" y="65"/>
                  </a:cubicBezTo>
                  <a:cubicBezTo>
                    <a:pt x="77" y="46"/>
                    <a:pt x="71" y="25"/>
                    <a:pt x="60" y="6"/>
                  </a:cubicBezTo>
                  <a:cubicBezTo>
                    <a:pt x="68" y="5"/>
                    <a:pt x="76" y="5"/>
                    <a:pt x="84" y="5"/>
                  </a:cubicBezTo>
                  <a:cubicBezTo>
                    <a:pt x="88" y="5"/>
                    <a:pt x="91" y="5"/>
                    <a:pt x="95" y="5"/>
                  </a:cubicBezTo>
                  <a:cubicBezTo>
                    <a:pt x="98" y="5"/>
                    <a:pt x="102" y="5"/>
                    <a:pt x="105" y="5"/>
                  </a:cubicBezTo>
                  <a:cubicBezTo>
                    <a:pt x="107" y="5"/>
                    <a:pt x="110" y="5"/>
                    <a:pt x="112" y="5"/>
                  </a:cubicBezTo>
                  <a:cubicBezTo>
                    <a:pt x="103" y="20"/>
                    <a:pt x="99" y="35"/>
                    <a:pt x="108" y="52"/>
                  </a:cubicBezTo>
                  <a:cubicBezTo>
                    <a:pt x="118" y="70"/>
                    <a:pt x="139" y="84"/>
                    <a:pt x="154" y="97"/>
                  </a:cubicBezTo>
                  <a:cubicBezTo>
                    <a:pt x="155" y="98"/>
                    <a:pt x="155" y="98"/>
                    <a:pt x="156" y="99"/>
                  </a:cubicBezTo>
                  <a:cubicBezTo>
                    <a:pt x="154" y="99"/>
                    <a:pt x="153" y="100"/>
                    <a:pt x="151" y="101"/>
                  </a:cubicBezTo>
                  <a:cubicBezTo>
                    <a:pt x="150" y="103"/>
                    <a:pt x="148" y="103"/>
                    <a:pt x="146" y="103"/>
                  </a:cubicBezTo>
                  <a:cubicBezTo>
                    <a:pt x="141" y="103"/>
                    <a:pt x="135" y="99"/>
                    <a:pt x="131" y="98"/>
                  </a:cubicBezTo>
                  <a:cubicBezTo>
                    <a:pt x="130" y="98"/>
                    <a:pt x="128" y="98"/>
                    <a:pt x="127" y="98"/>
                  </a:cubicBezTo>
                  <a:cubicBezTo>
                    <a:pt x="117" y="98"/>
                    <a:pt x="110" y="107"/>
                    <a:pt x="102" y="112"/>
                  </a:cubicBezTo>
                  <a:cubicBezTo>
                    <a:pt x="99" y="114"/>
                    <a:pt x="97" y="115"/>
                    <a:pt x="95" y="115"/>
                  </a:cubicBezTo>
                  <a:cubicBezTo>
                    <a:pt x="85" y="115"/>
                    <a:pt x="78" y="101"/>
                    <a:pt x="71" y="96"/>
                  </a:cubicBezTo>
                  <a:cubicBezTo>
                    <a:pt x="66" y="93"/>
                    <a:pt x="62" y="92"/>
                    <a:pt x="58" y="92"/>
                  </a:cubicBezTo>
                  <a:cubicBezTo>
                    <a:pt x="53" y="92"/>
                    <a:pt x="48" y="93"/>
                    <a:pt x="43" y="95"/>
                  </a:cubicBezTo>
                  <a:moveTo>
                    <a:pt x="84" y="0"/>
                  </a:moveTo>
                  <a:cubicBezTo>
                    <a:pt x="75" y="0"/>
                    <a:pt x="66" y="0"/>
                    <a:pt x="57" y="2"/>
                  </a:cubicBezTo>
                  <a:cubicBezTo>
                    <a:pt x="55" y="3"/>
                    <a:pt x="55" y="4"/>
                    <a:pt x="55" y="5"/>
                  </a:cubicBezTo>
                  <a:cubicBezTo>
                    <a:pt x="55" y="6"/>
                    <a:pt x="55" y="7"/>
                    <a:pt x="55" y="8"/>
                  </a:cubicBezTo>
                  <a:cubicBezTo>
                    <a:pt x="61" y="18"/>
                    <a:pt x="66" y="28"/>
                    <a:pt x="67" y="39"/>
                  </a:cubicBezTo>
                  <a:cubicBezTo>
                    <a:pt x="68" y="53"/>
                    <a:pt x="60" y="64"/>
                    <a:pt x="52" y="74"/>
                  </a:cubicBezTo>
                  <a:cubicBezTo>
                    <a:pt x="40" y="91"/>
                    <a:pt x="28" y="107"/>
                    <a:pt x="17" y="123"/>
                  </a:cubicBezTo>
                  <a:cubicBezTo>
                    <a:pt x="9" y="135"/>
                    <a:pt x="0" y="151"/>
                    <a:pt x="9" y="164"/>
                  </a:cubicBezTo>
                  <a:cubicBezTo>
                    <a:pt x="16" y="175"/>
                    <a:pt x="32" y="176"/>
                    <a:pt x="44" y="176"/>
                  </a:cubicBezTo>
                  <a:cubicBezTo>
                    <a:pt x="44" y="176"/>
                    <a:pt x="44" y="176"/>
                    <a:pt x="44" y="176"/>
                  </a:cubicBezTo>
                  <a:cubicBezTo>
                    <a:pt x="52" y="176"/>
                    <a:pt x="59" y="175"/>
                    <a:pt x="67" y="175"/>
                  </a:cubicBezTo>
                  <a:cubicBezTo>
                    <a:pt x="70" y="175"/>
                    <a:pt x="72" y="175"/>
                    <a:pt x="75" y="175"/>
                  </a:cubicBezTo>
                  <a:cubicBezTo>
                    <a:pt x="85" y="175"/>
                    <a:pt x="95" y="176"/>
                    <a:pt x="105" y="176"/>
                  </a:cubicBezTo>
                  <a:cubicBezTo>
                    <a:pt x="119" y="177"/>
                    <a:pt x="133" y="179"/>
                    <a:pt x="146" y="179"/>
                  </a:cubicBezTo>
                  <a:cubicBezTo>
                    <a:pt x="154" y="179"/>
                    <a:pt x="161" y="179"/>
                    <a:pt x="168" y="177"/>
                  </a:cubicBezTo>
                  <a:cubicBezTo>
                    <a:pt x="184" y="174"/>
                    <a:pt x="198" y="163"/>
                    <a:pt x="195" y="146"/>
                  </a:cubicBezTo>
                  <a:cubicBezTo>
                    <a:pt x="193" y="128"/>
                    <a:pt x="178" y="113"/>
                    <a:pt x="165" y="101"/>
                  </a:cubicBezTo>
                  <a:cubicBezTo>
                    <a:pt x="151" y="87"/>
                    <a:pt x="135" y="76"/>
                    <a:pt x="122" y="62"/>
                  </a:cubicBezTo>
                  <a:cubicBezTo>
                    <a:pt x="114" y="54"/>
                    <a:pt x="108" y="44"/>
                    <a:pt x="107" y="33"/>
                  </a:cubicBezTo>
                  <a:cubicBezTo>
                    <a:pt x="107" y="23"/>
                    <a:pt x="112" y="13"/>
                    <a:pt x="118" y="5"/>
                  </a:cubicBezTo>
                  <a:cubicBezTo>
                    <a:pt x="118" y="3"/>
                    <a:pt x="118" y="2"/>
                    <a:pt x="117" y="2"/>
                  </a:cubicBezTo>
                  <a:cubicBezTo>
                    <a:pt x="116" y="1"/>
                    <a:pt x="116" y="0"/>
                    <a:pt x="115" y="0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111" y="0"/>
                    <a:pt x="108" y="0"/>
                    <a:pt x="105" y="0"/>
                  </a:cubicBezTo>
                  <a:cubicBezTo>
                    <a:pt x="101" y="0"/>
                    <a:pt x="98" y="0"/>
                    <a:pt x="94" y="0"/>
                  </a:cubicBezTo>
                  <a:cubicBezTo>
                    <a:pt x="91" y="0"/>
                    <a:pt x="88" y="0"/>
                    <a:pt x="84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48"/>
            <p:cNvSpPr>
              <a:spLocks noEditPoints="1"/>
            </p:cNvSpPr>
            <p:nvPr/>
          </p:nvSpPr>
          <p:spPr bwMode="auto">
            <a:xfrm>
              <a:off x="2415844" y="3452739"/>
              <a:ext cx="312738" cy="360363"/>
            </a:xfrm>
            <a:custGeom>
              <a:avLst/>
              <a:gdLst>
                <a:gd name="T0" fmla="*/ 34 w 74"/>
                <a:gd name="T1" fmla="*/ 75 h 85"/>
                <a:gd name="T2" fmla="*/ 48 w 74"/>
                <a:gd name="T3" fmla="*/ 63 h 85"/>
                <a:gd name="T4" fmla="*/ 48 w 74"/>
                <a:gd name="T5" fmla="*/ 60 h 85"/>
                <a:gd name="T6" fmla="*/ 32 w 74"/>
                <a:gd name="T7" fmla="*/ 76 h 85"/>
                <a:gd name="T8" fmla="*/ 28 w 74"/>
                <a:gd name="T9" fmla="*/ 80 h 85"/>
                <a:gd name="T10" fmla="*/ 60 w 74"/>
                <a:gd name="T11" fmla="*/ 54 h 85"/>
                <a:gd name="T12" fmla="*/ 59 w 74"/>
                <a:gd name="T13" fmla="*/ 59 h 85"/>
                <a:gd name="T14" fmla="*/ 64 w 74"/>
                <a:gd name="T15" fmla="*/ 59 h 85"/>
                <a:gd name="T16" fmla="*/ 67 w 74"/>
                <a:gd name="T17" fmla="*/ 60 h 85"/>
                <a:gd name="T18" fmla="*/ 64 w 74"/>
                <a:gd name="T19" fmla="*/ 67 h 85"/>
                <a:gd name="T20" fmla="*/ 54 w 74"/>
                <a:gd name="T21" fmla="*/ 78 h 85"/>
                <a:gd name="T22" fmla="*/ 27 w 74"/>
                <a:gd name="T23" fmla="*/ 81 h 85"/>
                <a:gd name="T24" fmla="*/ 29 w 74"/>
                <a:gd name="T25" fmla="*/ 52 h 85"/>
                <a:gd name="T26" fmla="*/ 7 w 74"/>
                <a:gd name="T27" fmla="*/ 68 h 85"/>
                <a:gd name="T28" fmla="*/ 20 w 74"/>
                <a:gd name="T29" fmla="*/ 54 h 85"/>
                <a:gd name="T30" fmla="*/ 49 w 74"/>
                <a:gd name="T31" fmla="*/ 66 h 85"/>
                <a:gd name="T32" fmla="*/ 69 w 74"/>
                <a:gd name="T33" fmla="*/ 54 h 85"/>
                <a:gd name="T34" fmla="*/ 50 w 74"/>
                <a:gd name="T35" fmla="*/ 77 h 85"/>
                <a:gd name="T36" fmla="*/ 49 w 74"/>
                <a:gd name="T37" fmla="*/ 75 h 85"/>
                <a:gd name="T38" fmla="*/ 69 w 74"/>
                <a:gd name="T39" fmla="*/ 54 h 85"/>
                <a:gd name="T40" fmla="*/ 67 w 74"/>
                <a:gd name="T41" fmla="*/ 53 h 85"/>
                <a:gd name="T42" fmla="*/ 32 w 74"/>
                <a:gd name="T43" fmla="*/ 81 h 85"/>
                <a:gd name="T44" fmla="*/ 24 w 74"/>
                <a:gd name="T45" fmla="*/ 51 h 85"/>
                <a:gd name="T46" fmla="*/ 12 w 74"/>
                <a:gd name="T47" fmla="*/ 75 h 85"/>
                <a:gd name="T48" fmla="*/ 38 w 74"/>
                <a:gd name="T49" fmla="*/ 51 h 85"/>
                <a:gd name="T50" fmla="*/ 15 w 74"/>
                <a:gd name="T51" fmla="*/ 77 h 85"/>
                <a:gd name="T52" fmla="*/ 30 w 74"/>
                <a:gd name="T53" fmla="*/ 65 h 85"/>
                <a:gd name="T54" fmla="*/ 43 w 74"/>
                <a:gd name="T55" fmla="*/ 59 h 85"/>
                <a:gd name="T56" fmla="*/ 47 w 74"/>
                <a:gd name="T57" fmla="*/ 50 h 85"/>
                <a:gd name="T58" fmla="*/ 12 w 74"/>
                <a:gd name="T59" fmla="*/ 54 h 85"/>
                <a:gd name="T60" fmla="*/ 16 w 74"/>
                <a:gd name="T61" fmla="*/ 53 h 85"/>
                <a:gd name="T62" fmla="*/ 13 w 74"/>
                <a:gd name="T63" fmla="*/ 76 h 85"/>
                <a:gd name="T64" fmla="*/ 42 w 74"/>
                <a:gd name="T65" fmla="*/ 52 h 85"/>
                <a:gd name="T66" fmla="*/ 14 w 74"/>
                <a:gd name="T67" fmla="*/ 58 h 85"/>
                <a:gd name="T68" fmla="*/ 6 w 74"/>
                <a:gd name="T69" fmla="*/ 66 h 85"/>
                <a:gd name="T70" fmla="*/ 49 w 74"/>
                <a:gd name="T71" fmla="*/ 50 h 85"/>
                <a:gd name="T72" fmla="*/ 34 w 74"/>
                <a:gd name="T73" fmla="*/ 67 h 85"/>
                <a:gd name="T74" fmla="*/ 18 w 74"/>
                <a:gd name="T75" fmla="*/ 77 h 85"/>
                <a:gd name="T76" fmla="*/ 11 w 74"/>
                <a:gd name="T77" fmla="*/ 49 h 85"/>
                <a:gd name="T78" fmla="*/ 46 w 74"/>
                <a:gd name="T79" fmla="*/ 49 h 85"/>
                <a:gd name="T80" fmla="*/ 10 w 74"/>
                <a:gd name="T81" fmla="*/ 72 h 85"/>
                <a:gd name="T82" fmla="*/ 44 w 74"/>
                <a:gd name="T83" fmla="*/ 49 h 85"/>
                <a:gd name="T84" fmla="*/ 24 w 74"/>
                <a:gd name="T85" fmla="*/ 64 h 85"/>
                <a:gd name="T86" fmla="*/ 3 w 74"/>
                <a:gd name="T87" fmla="*/ 53 h 85"/>
                <a:gd name="T88" fmla="*/ 3 w 74"/>
                <a:gd name="T89" fmla="*/ 55 h 85"/>
                <a:gd name="T90" fmla="*/ 3 w 74"/>
                <a:gd name="T91" fmla="*/ 53 h 85"/>
                <a:gd name="T92" fmla="*/ 12 w 74"/>
                <a:gd name="T93" fmla="*/ 48 h 85"/>
                <a:gd name="T94" fmla="*/ 6 w 74"/>
                <a:gd name="T95" fmla="*/ 62 h 85"/>
                <a:gd name="T96" fmla="*/ 4 w 74"/>
                <a:gd name="T97" fmla="*/ 58 h 85"/>
                <a:gd name="T98" fmla="*/ 12 w 74"/>
                <a:gd name="T99" fmla="*/ 48 h 85"/>
                <a:gd name="T100" fmla="*/ 43 w 74"/>
                <a:gd name="T101" fmla="*/ 23 h 85"/>
                <a:gd name="T102" fmla="*/ 68 w 74"/>
                <a:gd name="T103" fmla="*/ 49 h 85"/>
                <a:gd name="T104" fmla="*/ 34 w 74"/>
                <a:gd name="T105" fmla="*/ 48 h 85"/>
                <a:gd name="T106" fmla="*/ 3 w 74"/>
                <a:gd name="T107" fmla="*/ 47 h 85"/>
                <a:gd name="T108" fmla="*/ 32 w 74"/>
                <a:gd name="T109" fmla="*/ 23 h 85"/>
                <a:gd name="T110" fmla="*/ 28 w 74"/>
                <a:gd name="T111" fmla="*/ 21 h 85"/>
                <a:gd name="T112" fmla="*/ 37 w 74"/>
                <a:gd name="T113" fmla="*/ 85 h 85"/>
                <a:gd name="T114" fmla="*/ 45 w 74"/>
                <a:gd name="T115" fmla="*/ 2 h 85"/>
                <a:gd name="T116" fmla="*/ 31 w 74"/>
                <a:gd name="T117" fmla="*/ 0 h 85"/>
                <a:gd name="T118" fmla="*/ 31 w 74"/>
                <a:gd name="T119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74" h="85">
                  <a:moveTo>
                    <a:pt x="56" y="77"/>
                  </a:moveTo>
                  <a:cubicBezTo>
                    <a:pt x="58" y="75"/>
                    <a:pt x="60" y="73"/>
                    <a:pt x="62" y="70"/>
                  </a:cubicBezTo>
                  <a:cubicBezTo>
                    <a:pt x="63" y="69"/>
                    <a:pt x="64" y="68"/>
                    <a:pt x="66" y="67"/>
                  </a:cubicBezTo>
                  <a:cubicBezTo>
                    <a:pt x="63" y="71"/>
                    <a:pt x="60" y="74"/>
                    <a:pt x="56" y="77"/>
                  </a:cubicBezTo>
                  <a:moveTo>
                    <a:pt x="34" y="75"/>
                  </a:moveTo>
                  <a:cubicBezTo>
                    <a:pt x="36" y="72"/>
                    <a:pt x="39" y="69"/>
                    <a:pt x="42" y="67"/>
                  </a:cubicBezTo>
                  <a:cubicBezTo>
                    <a:pt x="47" y="63"/>
                    <a:pt x="53" y="59"/>
                    <a:pt x="57" y="54"/>
                  </a:cubicBezTo>
                  <a:cubicBezTo>
                    <a:pt x="57" y="54"/>
                    <a:pt x="58" y="54"/>
                    <a:pt x="58" y="54"/>
                  </a:cubicBezTo>
                  <a:cubicBezTo>
                    <a:pt x="58" y="54"/>
                    <a:pt x="58" y="54"/>
                    <a:pt x="58" y="54"/>
                  </a:cubicBezTo>
                  <a:cubicBezTo>
                    <a:pt x="55" y="57"/>
                    <a:pt x="52" y="60"/>
                    <a:pt x="48" y="63"/>
                  </a:cubicBezTo>
                  <a:cubicBezTo>
                    <a:pt x="43" y="67"/>
                    <a:pt x="39" y="71"/>
                    <a:pt x="34" y="75"/>
                  </a:cubicBezTo>
                  <a:moveTo>
                    <a:pt x="25" y="81"/>
                  </a:moveTo>
                  <a:cubicBezTo>
                    <a:pt x="24" y="81"/>
                    <a:pt x="22" y="80"/>
                    <a:pt x="20" y="80"/>
                  </a:cubicBezTo>
                  <a:cubicBezTo>
                    <a:pt x="27" y="75"/>
                    <a:pt x="34" y="70"/>
                    <a:pt x="41" y="65"/>
                  </a:cubicBezTo>
                  <a:cubicBezTo>
                    <a:pt x="43" y="63"/>
                    <a:pt x="46" y="62"/>
                    <a:pt x="48" y="60"/>
                  </a:cubicBezTo>
                  <a:cubicBezTo>
                    <a:pt x="50" y="58"/>
                    <a:pt x="52" y="57"/>
                    <a:pt x="54" y="55"/>
                  </a:cubicBezTo>
                  <a:cubicBezTo>
                    <a:pt x="55" y="54"/>
                    <a:pt x="56" y="54"/>
                    <a:pt x="56" y="54"/>
                  </a:cubicBezTo>
                  <a:cubicBezTo>
                    <a:pt x="56" y="54"/>
                    <a:pt x="56" y="54"/>
                    <a:pt x="55" y="55"/>
                  </a:cubicBezTo>
                  <a:cubicBezTo>
                    <a:pt x="51" y="60"/>
                    <a:pt x="45" y="64"/>
                    <a:pt x="40" y="68"/>
                  </a:cubicBezTo>
                  <a:cubicBezTo>
                    <a:pt x="37" y="70"/>
                    <a:pt x="34" y="73"/>
                    <a:pt x="32" y="76"/>
                  </a:cubicBezTo>
                  <a:cubicBezTo>
                    <a:pt x="30" y="77"/>
                    <a:pt x="29" y="78"/>
                    <a:pt x="28" y="79"/>
                  </a:cubicBezTo>
                  <a:cubicBezTo>
                    <a:pt x="27" y="80"/>
                    <a:pt x="26" y="81"/>
                    <a:pt x="25" y="81"/>
                  </a:cubicBezTo>
                  <a:cubicBezTo>
                    <a:pt x="25" y="81"/>
                    <a:pt x="25" y="81"/>
                    <a:pt x="25" y="81"/>
                  </a:cubicBezTo>
                  <a:moveTo>
                    <a:pt x="27" y="81"/>
                  </a:moveTo>
                  <a:cubicBezTo>
                    <a:pt x="27" y="81"/>
                    <a:pt x="28" y="81"/>
                    <a:pt x="28" y="80"/>
                  </a:cubicBezTo>
                  <a:cubicBezTo>
                    <a:pt x="29" y="79"/>
                    <a:pt x="30" y="79"/>
                    <a:pt x="30" y="78"/>
                  </a:cubicBezTo>
                  <a:cubicBezTo>
                    <a:pt x="36" y="74"/>
                    <a:pt x="41" y="69"/>
                    <a:pt x="46" y="65"/>
                  </a:cubicBezTo>
                  <a:cubicBezTo>
                    <a:pt x="49" y="63"/>
                    <a:pt x="52" y="61"/>
                    <a:pt x="54" y="58"/>
                  </a:cubicBezTo>
                  <a:cubicBezTo>
                    <a:pt x="55" y="57"/>
                    <a:pt x="57" y="56"/>
                    <a:pt x="58" y="55"/>
                  </a:cubicBezTo>
                  <a:cubicBezTo>
                    <a:pt x="59" y="55"/>
                    <a:pt x="59" y="54"/>
                    <a:pt x="60" y="54"/>
                  </a:cubicBezTo>
                  <a:cubicBezTo>
                    <a:pt x="61" y="53"/>
                    <a:pt x="61" y="53"/>
                    <a:pt x="62" y="53"/>
                  </a:cubicBezTo>
                  <a:cubicBezTo>
                    <a:pt x="53" y="64"/>
                    <a:pt x="40" y="71"/>
                    <a:pt x="30" y="81"/>
                  </a:cubicBezTo>
                  <a:cubicBezTo>
                    <a:pt x="31" y="82"/>
                    <a:pt x="31" y="82"/>
                    <a:pt x="31" y="82"/>
                  </a:cubicBezTo>
                  <a:cubicBezTo>
                    <a:pt x="41" y="74"/>
                    <a:pt x="52" y="66"/>
                    <a:pt x="62" y="57"/>
                  </a:cubicBezTo>
                  <a:cubicBezTo>
                    <a:pt x="61" y="58"/>
                    <a:pt x="60" y="59"/>
                    <a:pt x="59" y="59"/>
                  </a:cubicBezTo>
                  <a:cubicBezTo>
                    <a:pt x="57" y="62"/>
                    <a:pt x="54" y="65"/>
                    <a:pt x="51" y="67"/>
                  </a:cubicBezTo>
                  <a:cubicBezTo>
                    <a:pt x="46" y="72"/>
                    <a:pt x="40" y="77"/>
                    <a:pt x="35" y="82"/>
                  </a:cubicBezTo>
                  <a:cubicBezTo>
                    <a:pt x="35" y="82"/>
                    <a:pt x="35" y="82"/>
                    <a:pt x="35" y="82"/>
                  </a:cubicBezTo>
                  <a:cubicBezTo>
                    <a:pt x="46" y="75"/>
                    <a:pt x="55" y="67"/>
                    <a:pt x="64" y="59"/>
                  </a:cubicBezTo>
                  <a:cubicBezTo>
                    <a:pt x="64" y="59"/>
                    <a:pt x="64" y="59"/>
                    <a:pt x="64" y="59"/>
                  </a:cubicBezTo>
                  <a:cubicBezTo>
                    <a:pt x="62" y="61"/>
                    <a:pt x="59" y="64"/>
                    <a:pt x="56" y="67"/>
                  </a:cubicBezTo>
                  <a:cubicBezTo>
                    <a:pt x="51" y="72"/>
                    <a:pt x="46" y="76"/>
                    <a:pt x="41" y="81"/>
                  </a:cubicBezTo>
                  <a:cubicBezTo>
                    <a:pt x="42" y="82"/>
                    <a:pt x="42" y="82"/>
                    <a:pt x="42" y="82"/>
                  </a:cubicBezTo>
                  <a:cubicBezTo>
                    <a:pt x="50" y="76"/>
                    <a:pt x="57" y="68"/>
                    <a:pt x="65" y="61"/>
                  </a:cubicBezTo>
                  <a:cubicBezTo>
                    <a:pt x="66" y="61"/>
                    <a:pt x="67" y="60"/>
                    <a:pt x="67" y="60"/>
                  </a:cubicBezTo>
                  <a:cubicBezTo>
                    <a:pt x="67" y="60"/>
                    <a:pt x="66" y="62"/>
                    <a:pt x="65" y="62"/>
                  </a:cubicBezTo>
                  <a:cubicBezTo>
                    <a:pt x="64" y="64"/>
                    <a:pt x="62" y="65"/>
                    <a:pt x="60" y="67"/>
                  </a:cubicBezTo>
                  <a:cubicBezTo>
                    <a:pt x="56" y="70"/>
                    <a:pt x="52" y="75"/>
                    <a:pt x="48" y="79"/>
                  </a:cubicBezTo>
                  <a:cubicBezTo>
                    <a:pt x="48" y="79"/>
                    <a:pt x="48" y="79"/>
                    <a:pt x="48" y="79"/>
                  </a:cubicBezTo>
                  <a:cubicBezTo>
                    <a:pt x="54" y="77"/>
                    <a:pt x="59" y="72"/>
                    <a:pt x="64" y="67"/>
                  </a:cubicBezTo>
                  <a:cubicBezTo>
                    <a:pt x="64" y="67"/>
                    <a:pt x="66" y="65"/>
                    <a:pt x="67" y="65"/>
                  </a:cubicBezTo>
                  <a:cubicBezTo>
                    <a:pt x="66" y="66"/>
                    <a:pt x="66" y="66"/>
                    <a:pt x="66" y="66"/>
                  </a:cubicBezTo>
                  <a:cubicBezTo>
                    <a:pt x="65" y="67"/>
                    <a:pt x="64" y="68"/>
                    <a:pt x="62" y="69"/>
                  </a:cubicBezTo>
                  <a:cubicBezTo>
                    <a:pt x="59" y="72"/>
                    <a:pt x="57" y="75"/>
                    <a:pt x="54" y="78"/>
                  </a:cubicBezTo>
                  <a:cubicBezTo>
                    <a:pt x="54" y="78"/>
                    <a:pt x="54" y="78"/>
                    <a:pt x="54" y="78"/>
                  </a:cubicBezTo>
                  <a:cubicBezTo>
                    <a:pt x="49" y="81"/>
                    <a:pt x="43" y="82"/>
                    <a:pt x="37" y="82"/>
                  </a:cubicBezTo>
                  <a:cubicBezTo>
                    <a:pt x="37" y="82"/>
                    <a:pt x="36" y="82"/>
                    <a:pt x="36" y="82"/>
                  </a:cubicBezTo>
                  <a:cubicBezTo>
                    <a:pt x="32" y="82"/>
                    <a:pt x="29" y="82"/>
                    <a:pt x="26" y="81"/>
                  </a:cubicBezTo>
                  <a:cubicBezTo>
                    <a:pt x="27" y="81"/>
                    <a:pt x="27" y="81"/>
                    <a:pt x="27" y="81"/>
                  </a:cubicBezTo>
                  <a:cubicBezTo>
                    <a:pt x="27" y="81"/>
                    <a:pt x="27" y="81"/>
                    <a:pt x="27" y="81"/>
                  </a:cubicBezTo>
                  <a:moveTo>
                    <a:pt x="9" y="72"/>
                  </a:moveTo>
                  <a:cubicBezTo>
                    <a:pt x="8" y="71"/>
                    <a:pt x="8" y="70"/>
                    <a:pt x="7" y="69"/>
                  </a:cubicBezTo>
                  <a:cubicBezTo>
                    <a:pt x="11" y="67"/>
                    <a:pt x="15" y="64"/>
                    <a:pt x="18" y="61"/>
                  </a:cubicBezTo>
                  <a:cubicBezTo>
                    <a:pt x="20" y="59"/>
                    <a:pt x="22" y="57"/>
                    <a:pt x="24" y="55"/>
                  </a:cubicBezTo>
                  <a:cubicBezTo>
                    <a:pt x="26" y="54"/>
                    <a:pt x="27" y="53"/>
                    <a:pt x="29" y="52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30" y="52"/>
                    <a:pt x="30" y="52"/>
                    <a:pt x="30" y="52"/>
                  </a:cubicBezTo>
                  <a:cubicBezTo>
                    <a:pt x="30" y="52"/>
                    <a:pt x="30" y="52"/>
                    <a:pt x="30" y="52"/>
                  </a:cubicBezTo>
                  <a:cubicBezTo>
                    <a:pt x="23" y="59"/>
                    <a:pt x="14" y="63"/>
                    <a:pt x="9" y="72"/>
                  </a:cubicBezTo>
                  <a:moveTo>
                    <a:pt x="7" y="68"/>
                  </a:moveTo>
                  <a:cubicBezTo>
                    <a:pt x="6" y="68"/>
                    <a:pt x="6" y="67"/>
                    <a:pt x="6" y="67"/>
                  </a:cubicBezTo>
                  <a:cubicBezTo>
                    <a:pt x="9" y="64"/>
                    <a:pt x="11" y="62"/>
                    <a:pt x="14" y="60"/>
                  </a:cubicBezTo>
                  <a:cubicBezTo>
                    <a:pt x="15" y="58"/>
                    <a:pt x="16" y="57"/>
                    <a:pt x="18" y="56"/>
                  </a:cubicBezTo>
                  <a:cubicBezTo>
                    <a:pt x="19" y="55"/>
                    <a:pt x="22" y="52"/>
                    <a:pt x="22" y="52"/>
                  </a:cubicBezTo>
                  <a:cubicBezTo>
                    <a:pt x="22" y="52"/>
                    <a:pt x="22" y="53"/>
                    <a:pt x="20" y="54"/>
                  </a:cubicBezTo>
                  <a:cubicBezTo>
                    <a:pt x="18" y="57"/>
                    <a:pt x="16" y="60"/>
                    <a:pt x="13" y="63"/>
                  </a:cubicBezTo>
                  <a:cubicBezTo>
                    <a:pt x="11" y="64"/>
                    <a:pt x="8" y="66"/>
                    <a:pt x="7" y="68"/>
                  </a:cubicBezTo>
                  <a:moveTo>
                    <a:pt x="32" y="81"/>
                  </a:moveTo>
                  <a:cubicBezTo>
                    <a:pt x="33" y="80"/>
                    <a:pt x="33" y="80"/>
                    <a:pt x="33" y="80"/>
                  </a:cubicBezTo>
                  <a:cubicBezTo>
                    <a:pt x="38" y="75"/>
                    <a:pt x="44" y="71"/>
                    <a:pt x="49" y="66"/>
                  </a:cubicBezTo>
                  <a:cubicBezTo>
                    <a:pt x="54" y="61"/>
                    <a:pt x="59" y="57"/>
                    <a:pt x="63" y="53"/>
                  </a:cubicBezTo>
                  <a:cubicBezTo>
                    <a:pt x="64" y="52"/>
                    <a:pt x="66" y="51"/>
                    <a:pt x="68" y="51"/>
                  </a:cubicBezTo>
                  <a:cubicBezTo>
                    <a:pt x="68" y="51"/>
                    <a:pt x="69" y="51"/>
                    <a:pt x="69" y="51"/>
                  </a:cubicBezTo>
                  <a:cubicBezTo>
                    <a:pt x="70" y="51"/>
                    <a:pt x="70" y="51"/>
                    <a:pt x="70" y="51"/>
                  </a:cubicBezTo>
                  <a:cubicBezTo>
                    <a:pt x="70" y="52"/>
                    <a:pt x="69" y="53"/>
                    <a:pt x="69" y="54"/>
                  </a:cubicBezTo>
                  <a:cubicBezTo>
                    <a:pt x="69" y="58"/>
                    <a:pt x="68" y="61"/>
                    <a:pt x="67" y="64"/>
                  </a:cubicBezTo>
                  <a:cubicBezTo>
                    <a:pt x="64" y="66"/>
                    <a:pt x="62" y="68"/>
                    <a:pt x="59" y="71"/>
                  </a:cubicBezTo>
                  <a:cubicBezTo>
                    <a:pt x="57" y="73"/>
                    <a:pt x="55" y="74"/>
                    <a:pt x="53" y="76"/>
                  </a:cubicBezTo>
                  <a:cubicBezTo>
                    <a:pt x="53" y="76"/>
                    <a:pt x="50" y="78"/>
                    <a:pt x="49" y="78"/>
                  </a:cubicBezTo>
                  <a:cubicBezTo>
                    <a:pt x="49" y="78"/>
                    <a:pt x="49" y="78"/>
                    <a:pt x="50" y="77"/>
                  </a:cubicBezTo>
                  <a:cubicBezTo>
                    <a:pt x="54" y="74"/>
                    <a:pt x="57" y="70"/>
                    <a:pt x="61" y="67"/>
                  </a:cubicBezTo>
                  <a:cubicBezTo>
                    <a:pt x="64" y="64"/>
                    <a:pt x="67" y="62"/>
                    <a:pt x="69" y="58"/>
                  </a:cubicBezTo>
                  <a:cubicBezTo>
                    <a:pt x="68" y="58"/>
                    <a:pt x="68" y="58"/>
                    <a:pt x="68" y="58"/>
                  </a:cubicBezTo>
                  <a:cubicBezTo>
                    <a:pt x="64" y="62"/>
                    <a:pt x="60" y="65"/>
                    <a:pt x="56" y="68"/>
                  </a:cubicBezTo>
                  <a:cubicBezTo>
                    <a:pt x="54" y="71"/>
                    <a:pt x="52" y="73"/>
                    <a:pt x="49" y="75"/>
                  </a:cubicBezTo>
                  <a:cubicBezTo>
                    <a:pt x="48" y="76"/>
                    <a:pt x="44" y="79"/>
                    <a:pt x="43" y="80"/>
                  </a:cubicBezTo>
                  <a:cubicBezTo>
                    <a:pt x="51" y="73"/>
                    <a:pt x="59" y="65"/>
                    <a:pt x="67" y="56"/>
                  </a:cubicBezTo>
                  <a:cubicBezTo>
                    <a:pt x="68" y="56"/>
                    <a:pt x="68" y="56"/>
                    <a:pt x="68" y="56"/>
                  </a:cubicBezTo>
                  <a:cubicBezTo>
                    <a:pt x="68" y="55"/>
                    <a:pt x="69" y="55"/>
                    <a:pt x="69" y="55"/>
                  </a:cubicBezTo>
                  <a:cubicBezTo>
                    <a:pt x="69" y="54"/>
                    <a:pt x="69" y="54"/>
                    <a:pt x="69" y="54"/>
                  </a:cubicBezTo>
                  <a:cubicBezTo>
                    <a:pt x="63" y="59"/>
                    <a:pt x="57" y="64"/>
                    <a:pt x="52" y="69"/>
                  </a:cubicBezTo>
                  <a:cubicBezTo>
                    <a:pt x="49" y="71"/>
                    <a:pt x="46" y="73"/>
                    <a:pt x="44" y="75"/>
                  </a:cubicBezTo>
                  <a:cubicBezTo>
                    <a:pt x="42" y="77"/>
                    <a:pt x="41" y="78"/>
                    <a:pt x="39" y="79"/>
                  </a:cubicBezTo>
                  <a:cubicBezTo>
                    <a:pt x="43" y="75"/>
                    <a:pt x="48" y="71"/>
                    <a:pt x="52" y="67"/>
                  </a:cubicBezTo>
                  <a:cubicBezTo>
                    <a:pt x="57" y="62"/>
                    <a:pt x="63" y="58"/>
                    <a:pt x="67" y="53"/>
                  </a:cubicBezTo>
                  <a:cubicBezTo>
                    <a:pt x="67" y="52"/>
                    <a:pt x="67" y="52"/>
                    <a:pt x="67" y="52"/>
                  </a:cubicBezTo>
                  <a:cubicBezTo>
                    <a:pt x="61" y="57"/>
                    <a:pt x="55" y="62"/>
                    <a:pt x="50" y="67"/>
                  </a:cubicBezTo>
                  <a:cubicBezTo>
                    <a:pt x="46" y="69"/>
                    <a:pt x="43" y="72"/>
                    <a:pt x="39" y="75"/>
                  </a:cubicBezTo>
                  <a:cubicBezTo>
                    <a:pt x="38" y="76"/>
                    <a:pt x="36" y="77"/>
                    <a:pt x="34" y="79"/>
                  </a:cubicBezTo>
                  <a:cubicBezTo>
                    <a:pt x="34" y="79"/>
                    <a:pt x="33" y="80"/>
                    <a:pt x="32" y="81"/>
                  </a:cubicBezTo>
                  <a:moveTo>
                    <a:pt x="8" y="68"/>
                  </a:moveTo>
                  <a:cubicBezTo>
                    <a:pt x="8" y="68"/>
                    <a:pt x="9" y="66"/>
                    <a:pt x="10" y="66"/>
                  </a:cubicBezTo>
                  <a:cubicBezTo>
                    <a:pt x="11" y="65"/>
                    <a:pt x="13" y="64"/>
                    <a:pt x="14" y="62"/>
                  </a:cubicBezTo>
                  <a:cubicBezTo>
                    <a:pt x="18" y="59"/>
                    <a:pt x="21" y="55"/>
                    <a:pt x="24" y="51"/>
                  </a:cubicBezTo>
                  <a:cubicBezTo>
                    <a:pt x="24" y="51"/>
                    <a:pt x="24" y="51"/>
                    <a:pt x="24" y="51"/>
                  </a:cubicBezTo>
                  <a:cubicBezTo>
                    <a:pt x="25" y="51"/>
                    <a:pt x="26" y="52"/>
                    <a:pt x="27" y="52"/>
                  </a:cubicBezTo>
                  <a:cubicBezTo>
                    <a:pt x="28" y="52"/>
                    <a:pt x="28" y="52"/>
                    <a:pt x="28" y="52"/>
                  </a:cubicBezTo>
                  <a:cubicBezTo>
                    <a:pt x="21" y="57"/>
                    <a:pt x="16" y="62"/>
                    <a:pt x="10" y="67"/>
                  </a:cubicBezTo>
                  <a:cubicBezTo>
                    <a:pt x="9" y="67"/>
                    <a:pt x="8" y="68"/>
                    <a:pt x="8" y="68"/>
                  </a:cubicBezTo>
                  <a:moveTo>
                    <a:pt x="12" y="75"/>
                  </a:moveTo>
                  <a:cubicBezTo>
                    <a:pt x="12" y="75"/>
                    <a:pt x="12" y="75"/>
                    <a:pt x="12" y="75"/>
                  </a:cubicBezTo>
                  <a:cubicBezTo>
                    <a:pt x="11" y="74"/>
                    <a:pt x="10" y="73"/>
                    <a:pt x="10" y="73"/>
                  </a:cubicBezTo>
                  <a:cubicBezTo>
                    <a:pt x="19" y="67"/>
                    <a:pt x="26" y="57"/>
                    <a:pt x="35" y="52"/>
                  </a:cubicBezTo>
                  <a:cubicBezTo>
                    <a:pt x="35" y="52"/>
                    <a:pt x="38" y="50"/>
                    <a:pt x="38" y="50"/>
                  </a:cubicBezTo>
                  <a:cubicBezTo>
                    <a:pt x="38" y="50"/>
                    <a:pt x="38" y="50"/>
                    <a:pt x="38" y="51"/>
                  </a:cubicBezTo>
                  <a:cubicBezTo>
                    <a:pt x="37" y="51"/>
                    <a:pt x="36" y="52"/>
                    <a:pt x="35" y="53"/>
                  </a:cubicBezTo>
                  <a:cubicBezTo>
                    <a:pt x="32" y="56"/>
                    <a:pt x="29" y="58"/>
                    <a:pt x="27" y="60"/>
                  </a:cubicBezTo>
                  <a:cubicBezTo>
                    <a:pt x="21" y="65"/>
                    <a:pt x="17" y="70"/>
                    <a:pt x="12" y="75"/>
                  </a:cubicBezTo>
                  <a:moveTo>
                    <a:pt x="20" y="80"/>
                  </a:moveTo>
                  <a:cubicBezTo>
                    <a:pt x="18" y="79"/>
                    <a:pt x="16" y="78"/>
                    <a:pt x="15" y="77"/>
                  </a:cubicBezTo>
                  <a:cubicBezTo>
                    <a:pt x="15" y="77"/>
                    <a:pt x="15" y="77"/>
                    <a:pt x="15" y="77"/>
                  </a:cubicBezTo>
                  <a:cubicBezTo>
                    <a:pt x="20" y="72"/>
                    <a:pt x="25" y="67"/>
                    <a:pt x="30" y="63"/>
                  </a:cubicBezTo>
                  <a:cubicBezTo>
                    <a:pt x="33" y="60"/>
                    <a:pt x="37" y="58"/>
                    <a:pt x="40" y="55"/>
                  </a:cubicBezTo>
                  <a:cubicBezTo>
                    <a:pt x="42" y="54"/>
                    <a:pt x="46" y="52"/>
                    <a:pt x="47" y="50"/>
                  </a:cubicBezTo>
                  <a:cubicBezTo>
                    <a:pt x="41" y="55"/>
                    <a:pt x="35" y="60"/>
                    <a:pt x="30" y="65"/>
                  </a:cubicBezTo>
                  <a:cubicBezTo>
                    <a:pt x="25" y="69"/>
                    <a:pt x="20" y="73"/>
                    <a:pt x="17" y="78"/>
                  </a:cubicBezTo>
                  <a:cubicBezTo>
                    <a:pt x="17" y="78"/>
                    <a:pt x="17" y="78"/>
                    <a:pt x="17" y="78"/>
                  </a:cubicBezTo>
                  <a:cubicBezTo>
                    <a:pt x="23" y="74"/>
                    <a:pt x="28" y="70"/>
                    <a:pt x="33" y="66"/>
                  </a:cubicBezTo>
                  <a:cubicBezTo>
                    <a:pt x="39" y="62"/>
                    <a:pt x="45" y="56"/>
                    <a:pt x="51" y="53"/>
                  </a:cubicBezTo>
                  <a:cubicBezTo>
                    <a:pt x="49" y="54"/>
                    <a:pt x="46" y="57"/>
                    <a:pt x="43" y="59"/>
                  </a:cubicBezTo>
                  <a:cubicBezTo>
                    <a:pt x="40" y="62"/>
                    <a:pt x="37" y="64"/>
                    <a:pt x="34" y="67"/>
                  </a:cubicBezTo>
                  <a:cubicBezTo>
                    <a:pt x="31" y="70"/>
                    <a:pt x="28" y="73"/>
                    <a:pt x="25" y="75"/>
                  </a:cubicBezTo>
                  <a:cubicBezTo>
                    <a:pt x="23" y="77"/>
                    <a:pt x="21" y="78"/>
                    <a:pt x="20" y="80"/>
                  </a:cubicBezTo>
                  <a:moveTo>
                    <a:pt x="47" y="50"/>
                  </a:moveTo>
                  <a:cubicBezTo>
                    <a:pt x="47" y="50"/>
                    <a:pt x="47" y="50"/>
                    <a:pt x="47" y="50"/>
                  </a:cubicBezTo>
                  <a:cubicBezTo>
                    <a:pt x="47" y="50"/>
                    <a:pt x="47" y="50"/>
                    <a:pt x="47" y="50"/>
                  </a:cubicBezTo>
                  <a:moveTo>
                    <a:pt x="6" y="66"/>
                  </a:moveTo>
                  <a:cubicBezTo>
                    <a:pt x="5" y="64"/>
                    <a:pt x="4" y="62"/>
                    <a:pt x="4" y="60"/>
                  </a:cubicBezTo>
                  <a:cubicBezTo>
                    <a:pt x="8" y="57"/>
                    <a:pt x="11" y="53"/>
                    <a:pt x="15" y="50"/>
                  </a:cubicBezTo>
                  <a:cubicBezTo>
                    <a:pt x="15" y="50"/>
                    <a:pt x="13" y="53"/>
                    <a:pt x="12" y="54"/>
                  </a:cubicBezTo>
                  <a:cubicBezTo>
                    <a:pt x="11" y="55"/>
                    <a:pt x="10" y="56"/>
                    <a:pt x="9" y="57"/>
                  </a:cubicBezTo>
                  <a:cubicBezTo>
                    <a:pt x="7" y="59"/>
                    <a:pt x="6" y="61"/>
                    <a:pt x="5" y="63"/>
                  </a:cubicBezTo>
                  <a:cubicBezTo>
                    <a:pt x="5" y="63"/>
                    <a:pt x="5" y="63"/>
                    <a:pt x="5" y="63"/>
                  </a:cubicBezTo>
                  <a:cubicBezTo>
                    <a:pt x="8" y="62"/>
                    <a:pt x="10" y="59"/>
                    <a:pt x="12" y="57"/>
                  </a:cubicBezTo>
                  <a:cubicBezTo>
                    <a:pt x="13" y="56"/>
                    <a:pt x="15" y="55"/>
                    <a:pt x="16" y="53"/>
                  </a:cubicBezTo>
                  <a:cubicBezTo>
                    <a:pt x="16" y="53"/>
                    <a:pt x="18" y="51"/>
                    <a:pt x="19" y="51"/>
                  </a:cubicBezTo>
                  <a:cubicBezTo>
                    <a:pt x="19" y="51"/>
                    <a:pt x="19" y="51"/>
                    <a:pt x="18" y="52"/>
                  </a:cubicBezTo>
                  <a:cubicBezTo>
                    <a:pt x="15" y="57"/>
                    <a:pt x="9" y="61"/>
                    <a:pt x="6" y="66"/>
                  </a:cubicBezTo>
                  <a:moveTo>
                    <a:pt x="14" y="77"/>
                  </a:moveTo>
                  <a:cubicBezTo>
                    <a:pt x="14" y="77"/>
                    <a:pt x="13" y="76"/>
                    <a:pt x="13" y="76"/>
                  </a:cubicBezTo>
                  <a:cubicBezTo>
                    <a:pt x="18" y="71"/>
                    <a:pt x="23" y="66"/>
                    <a:pt x="29" y="62"/>
                  </a:cubicBezTo>
                  <a:cubicBezTo>
                    <a:pt x="32" y="59"/>
                    <a:pt x="35" y="57"/>
                    <a:pt x="38" y="54"/>
                  </a:cubicBezTo>
                  <a:cubicBezTo>
                    <a:pt x="40" y="53"/>
                    <a:pt x="41" y="52"/>
                    <a:pt x="43" y="51"/>
                  </a:cubicBezTo>
                  <a:cubicBezTo>
                    <a:pt x="44" y="50"/>
                    <a:pt x="44" y="50"/>
                    <a:pt x="44" y="50"/>
                  </a:cubicBezTo>
                  <a:cubicBezTo>
                    <a:pt x="45" y="50"/>
                    <a:pt x="42" y="52"/>
                    <a:pt x="42" y="52"/>
                  </a:cubicBezTo>
                  <a:cubicBezTo>
                    <a:pt x="37" y="56"/>
                    <a:pt x="33" y="59"/>
                    <a:pt x="28" y="63"/>
                  </a:cubicBezTo>
                  <a:cubicBezTo>
                    <a:pt x="24" y="68"/>
                    <a:pt x="19" y="72"/>
                    <a:pt x="14" y="77"/>
                  </a:cubicBezTo>
                  <a:cubicBezTo>
                    <a:pt x="14" y="77"/>
                    <a:pt x="14" y="77"/>
                    <a:pt x="14" y="77"/>
                  </a:cubicBezTo>
                  <a:moveTo>
                    <a:pt x="6" y="66"/>
                  </a:moveTo>
                  <a:cubicBezTo>
                    <a:pt x="8" y="64"/>
                    <a:pt x="11" y="60"/>
                    <a:pt x="14" y="58"/>
                  </a:cubicBezTo>
                  <a:cubicBezTo>
                    <a:pt x="16" y="56"/>
                    <a:pt x="18" y="53"/>
                    <a:pt x="20" y="50"/>
                  </a:cubicBezTo>
                  <a:cubicBezTo>
                    <a:pt x="20" y="50"/>
                    <a:pt x="20" y="50"/>
                    <a:pt x="20" y="50"/>
                  </a:cubicBezTo>
                  <a:cubicBezTo>
                    <a:pt x="21" y="50"/>
                    <a:pt x="22" y="50"/>
                    <a:pt x="23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17" y="55"/>
                    <a:pt x="12" y="61"/>
                    <a:pt x="6" y="66"/>
                  </a:cubicBezTo>
                  <a:moveTo>
                    <a:pt x="18" y="77"/>
                  </a:moveTo>
                  <a:cubicBezTo>
                    <a:pt x="18" y="77"/>
                    <a:pt x="19" y="75"/>
                    <a:pt x="20" y="75"/>
                  </a:cubicBezTo>
                  <a:cubicBezTo>
                    <a:pt x="21" y="74"/>
                    <a:pt x="22" y="72"/>
                    <a:pt x="24" y="71"/>
                  </a:cubicBezTo>
                  <a:cubicBezTo>
                    <a:pt x="26" y="69"/>
                    <a:pt x="29" y="67"/>
                    <a:pt x="31" y="65"/>
                  </a:cubicBezTo>
                  <a:cubicBezTo>
                    <a:pt x="37" y="60"/>
                    <a:pt x="43" y="55"/>
                    <a:pt x="49" y="50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51" y="50"/>
                    <a:pt x="53" y="52"/>
                    <a:pt x="55" y="53"/>
                  </a:cubicBezTo>
                  <a:cubicBezTo>
                    <a:pt x="50" y="57"/>
                    <a:pt x="46" y="61"/>
                    <a:pt x="40" y="65"/>
                  </a:cubicBezTo>
                  <a:cubicBezTo>
                    <a:pt x="37" y="67"/>
                    <a:pt x="33" y="70"/>
                    <a:pt x="29" y="73"/>
                  </a:cubicBezTo>
                  <a:cubicBezTo>
                    <a:pt x="31" y="71"/>
                    <a:pt x="32" y="69"/>
                    <a:pt x="34" y="67"/>
                  </a:cubicBezTo>
                  <a:cubicBezTo>
                    <a:pt x="40" y="62"/>
                    <a:pt x="46" y="57"/>
                    <a:pt x="52" y="52"/>
                  </a:cubicBezTo>
                  <a:cubicBezTo>
                    <a:pt x="52" y="52"/>
                    <a:pt x="52" y="52"/>
                    <a:pt x="52" y="52"/>
                  </a:cubicBezTo>
                  <a:cubicBezTo>
                    <a:pt x="47" y="54"/>
                    <a:pt x="42" y="58"/>
                    <a:pt x="38" y="62"/>
                  </a:cubicBezTo>
                  <a:cubicBezTo>
                    <a:pt x="32" y="67"/>
                    <a:pt x="26" y="71"/>
                    <a:pt x="19" y="76"/>
                  </a:cubicBezTo>
                  <a:cubicBezTo>
                    <a:pt x="18" y="76"/>
                    <a:pt x="18" y="77"/>
                    <a:pt x="18" y="77"/>
                  </a:cubicBezTo>
                  <a:moveTo>
                    <a:pt x="3" y="58"/>
                  </a:moveTo>
                  <a:cubicBezTo>
                    <a:pt x="3" y="57"/>
                    <a:pt x="3" y="57"/>
                    <a:pt x="3" y="56"/>
                  </a:cubicBezTo>
                  <a:cubicBezTo>
                    <a:pt x="4" y="55"/>
                    <a:pt x="5" y="54"/>
                    <a:pt x="7" y="53"/>
                  </a:cubicBezTo>
                  <a:cubicBezTo>
                    <a:pt x="8" y="52"/>
                    <a:pt x="9" y="51"/>
                    <a:pt x="10" y="50"/>
                  </a:cubicBezTo>
                  <a:cubicBezTo>
                    <a:pt x="11" y="49"/>
                    <a:pt x="11" y="49"/>
                    <a:pt x="11" y="49"/>
                  </a:cubicBezTo>
                  <a:cubicBezTo>
                    <a:pt x="12" y="49"/>
                    <a:pt x="10" y="51"/>
                    <a:pt x="10" y="51"/>
                  </a:cubicBezTo>
                  <a:cubicBezTo>
                    <a:pt x="8" y="53"/>
                    <a:pt x="5" y="55"/>
                    <a:pt x="3" y="58"/>
                  </a:cubicBezTo>
                  <a:moveTo>
                    <a:pt x="35" y="58"/>
                  </a:moveTo>
                  <a:cubicBezTo>
                    <a:pt x="36" y="57"/>
                    <a:pt x="37" y="56"/>
                    <a:pt x="39" y="55"/>
                  </a:cubicBezTo>
                  <a:cubicBezTo>
                    <a:pt x="41" y="53"/>
                    <a:pt x="44" y="52"/>
                    <a:pt x="46" y="49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7" y="49"/>
                    <a:pt x="47" y="49"/>
                    <a:pt x="47" y="49"/>
                  </a:cubicBezTo>
                  <a:cubicBezTo>
                    <a:pt x="47" y="49"/>
                    <a:pt x="48" y="49"/>
                    <a:pt x="48" y="49"/>
                  </a:cubicBezTo>
                  <a:cubicBezTo>
                    <a:pt x="43" y="52"/>
                    <a:pt x="39" y="55"/>
                    <a:pt x="35" y="58"/>
                  </a:cubicBezTo>
                  <a:moveTo>
                    <a:pt x="10" y="72"/>
                  </a:moveTo>
                  <a:cubicBezTo>
                    <a:pt x="10" y="70"/>
                    <a:pt x="12" y="69"/>
                    <a:pt x="13" y="67"/>
                  </a:cubicBezTo>
                  <a:cubicBezTo>
                    <a:pt x="15" y="65"/>
                    <a:pt x="18" y="63"/>
                    <a:pt x="20" y="61"/>
                  </a:cubicBezTo>
                  <a:cubicBezTo>
                    <a:pt x="24" y="58"/>
                    <a:pt x="28" y="55"/>
                    <a:pt x="31" y="52"/>
                  </a:cubicBezTo>
                  <a:cubicBezTo>
                    <a:pt x="32" y="52"/>
                    <a:pt x="33" y="51"/>
                    <a:pt x="35" y="51"/>
                  </a:cubicBezTo>
                  <a:cubicBezTo>
                    <a:pt x="38" y="50"/>
                    <a:pt x="41" y="49"/>
                    <a:pt x="44" y="49"/>
                  </a:cubicBezTo>
                  <a:cubicBezTo>
                    <a:pt x="44" y="49"/>
                    <a:pt x="45" y="49"/>
                    <a:pt x="45" y="49"/>
                  </a:cubicBezTo>
                  <a:cubicBezTo>
                    <a:pt x="34" y="56"/>
                    <a:pt x="25" y="64"/>
                    <a:pt x="15" y="73"/>
                  </a:cubicBezTo>
                  <a:cubicBezTo>
                    <a:pt x="15" y="73"/>
                    <a:pt x="15" y="73"/>
                    <a:pt x="14" y="74"/>
                  </a:cubicBezTo>
                  <a:cubicBezTo>
                    <a:pt x="15" y="73"/>
                    <a:pt x="16" y="72"/>
                    <a:pt x="16" y="71"/>
                  </a:cubicBezTo>
                  <a:cubicBezTo>
                    <a:pt x="19" y="69"/>
                    <a:pt x="21" y="66"/>
                    <a:pt x="24" y="64"/>
                  </a:cubicBezTo>
                  <a:cubicBezTo>
                    <a:pt x="29" y="59"/>
                    <a:pt x="34" y="54"/>
                    <a:pt x="40" y="50"/>
                  </a:cubicBezTo>
                  <a:cubicBezTo>
                    <a:pt x="39" y="49"/>
                    <a:pt x="39" y="49"/>
                    <a:pt x="39" y="49"/>
                  </a:cubicBezTo>
                  <a:cubicBezTo>
                    <a:pt x="28" y="53"/>
                    <a:pt x="21" y="64"/>
                    <a:pt x="12" y="70"/>
                  </a:cubicBezTo>
                  <a:cubicBezTo>
                    <a:pt x="10" y="72"/>
                    <a:pt x="10" y="72"/>
                    <a:pt x="10" y="72"/>
                  </a:cubicBezTo>
                  <a:moveTo>
                    <a:pt x="3" y="53"/>
                  </a:moveTo>
                  <a:cubicBezTo>
                    <a:pt x="4" y="52"/>
                    <a:pt x="5" y="51"/>
                    <a:pt x="7" y="50"/>
                  </a:cubicBezTo>
                  <a:cubicBezTo>
                    <a:pt x="7" y="49"/>
                    <a:pt x="7" y="49"/>
                    <a:pt x="8" y="49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49"/>
                    <a:pt x="7" y="50"/>
                    <a:pt x="7" y="51"/>
                  </a:cubicBezTo>
                  <a:cubicBezTo>
                    <a:pt x="5" y="52"/>
                    <a:pt x="4" y="54"/>
                    <a:pt x="3" y="55"/>
                  </a:cubicBezTo>
                  <a:cubicBezTo>
                    <a:pt x="3" y="55"/>
                    <a:pt x="3" y="54"/>
                    <a:pt x="3" y="54"/>
                  </a:cubicBezTo>
                  <a:cubicBezTo>
                    <a:pt x="3" y="53"/>
                    <a:pt x="3" y="52"/>
                    <a:pt x="3" y="51"/>
                  </a:cubicBezTo>
                  <a:cubicBezTo>
                    <a:pt x="4" y="50"/>
                    <a:pt x="5" y="49"/>
                    <a:pt x="7" y="49"/>
                  </a:cubicBezTo>
                  <a:cubicBezTo>
                    <a:pt x="5" y="50"/>
                    <a:pt x="4" y="51"/>
                    <a:pt x="3" y="52"/>
                  </a:cubicBezTo>
                  <a:cubicBezTo>
                    <a:pt x="3" y="53"/>
                    <a:pt x="3" y="53"/>
                    <a:pt x="3" y="53"/>
                  </a:cubicBezTo>
                  <a:moveTo>
                    <a:pt x="4" y="58"/>
                  </a:moveTo>
                  <a:cubicBezTo>
                    <a:pt x="4" y="58"/>
                    <a:pt x="4" y="57"/>
                    <a:pt x="5" y="56"/>
                  </a:cubicBezTo>
                  <a:cubicBezTo>
                    <a:pt x="6" y="55"/>
                    <a:pt x="7" y="55"/>
                    <a:pt x="8" y="54"/>
                  </a:cubicBezTo>
                  <a:cubicBezTo>
                    <a:pt x="9" y="52"/>
                    <a:pt x="11" y="51"/>
                    <a:pt x="12" y="49"/>
                  </a:cubicBezTo>
                  <a:cubicBezTo>
                    <a:pt x="12" y="48"/>
                    <a:pt x="12" y="48"/>
                    <a:pt x="12" y="48"/>
                  </a:cubicBezTo>
                  <a:cubicBezTo>
                    <a:pt x="15" y="49"/>
                    <a:pt x="17" y="49"/>
                    <a:pt x="19" y="49"/>
                  </a:cubicBezTo>
                  <a:cubicBezTo>
                    <a:pt x="20" y="50"/>
                    <a:pt x="20" y="50"/>
                    <a:pt x="20" y="50"/>
                  </a:cubicBezTo>
                  <a:cubicBezTo>
                    <a:pt x="17" y="51"/>
                    <a:pt x="16" y="53"/>
                    <a:pt x="14" y="55"/>
                  </a:cubicBezTo>
                  <a:cubicBezTo>
                    <a:pt x="12" y="56"/>
                    <a:pt x="11" y="57"/>
                    <a:pt x="10" y="59"/>
                  </a:cubicBezTo>
                  <a:cubicBezTo>
                    <a:pt x="9" y="60"/>
                    <a:pt x="7" y="61"/>
                    <a:pt x="6" y="62"/>
                  </a:cubicBezTo>
                  <a:cubicBezTo>
                    <a:pt x="8" y="59"/>
                    <a:pt x="10" y="57"/>
                    <a:pt x="12" y="55"/>
                  </a:cubicBezTo>
                  <a:cubicBezTo>
                    <a:pt x="14" y="53"/>
                    <a:pt x="15" y="52"/>
                    <a:pt x="16" y="49"/>
                  </a:cubicBezTo>
                  <a:cubicBezTo>
                    <a:pt x="16" y="49"/>
                    <a:pt x="16" y="49"/>
                    <a:pt x="16" y="49"/>
                  </a:cubicBezTo>
                  <a:cubicBezTo>
                    <a:pt x="12" y="51"/>
                    <a:pt x="9" y="54"/>
                    <a:pt x="5" y="58"/>
                  </a:cubicBezTo>
                  <a:cubicBezTo>
                    <a:pt x="5" y="58"/>
                    <a:pt x="4" y="58"/>
                    <a:pt x="4" y="58"/>
                  </a:cubicBezTo>
                  <a:moveTo>
                    <a:pt x="4" y="54"/>
                  </a:moveTo>
                  <a:cubicBezTo>
                    <a:pt x="5" y="53"/>
                    <a:pt x="6" y="53"/>
                    <a:pt x="6" y="52"/>
                  </a:cubicBezTo>
                  <a:cubicBezTo>
                    <a:pt x="7" y="51"/>
                    <a:pt x="8" y="50"/>
                    <a:pt x="9" y="48"/>
                  </a:cubicBezTo>
                  <a:cubicBezTo>
                    <a:pt x="10" y="48"/>
                    <a:pt x="10" y="48"/>
                    <a:pt x="11" y="48"/>
                  </a:cubicBezTo>
                  <a:cubicBezTo>
                    <a:pt x="11" y="48"/>
                    <a:pt x="12" y="48"/>
                    <a:pt x="12" y="48"/>
                  </a:cubicBezTo>
                  <a:cubicBezTo>
                    <a:pt x="9" y="50"/>
                    <a:pt x="7" y="52"/>
                    <a:pt x="4" y="54"/>
                  </a:cubicBezTo>
                  <a:moveTo>
                    <a:pt x="45" y="2"/>
                  </a:moveTo>
                  <a:cubicBezTo>
                    <a:pt x="44" y="2"/>
                    <a:pt x="43" y="3"/>
                    <a:pt x="43" y="3"/>
                  </a:cubicBezTo>
                  <a:cubicBezTo>
                    <a:pt x="44" y="10"/>
                    <a:pt x="43" y="16"/>
                    <a:pt x="43" y="22"/>
                  </a:cubicBezTo>
                  <a:cubicBezTo>
                    <a:pt x="43" y="23"/>
                    <a:pt x="43" y="23"/>
                    <a:pt x="43" y="23"/>
                  </a:cubicBezTo>
                  <a:cubicBezTo>
                    <a:pt x="43" y="23"/>
                    <a:pt x="44" y="24"/>
                    <a:pt x="44" y="24"/>
                  </a:cubicBezTo>
                  <a:cubicBezTo>
                    <a:pt x="44" y="24"/>
                    <a:pt x="44" y="24"/>
                    <a:pt x="44" y="24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60" y="24"/>
                    <a:pt x="68" y="36"/>
                    <a:pt x="69" y="49"/>
                  </a:cubicBezTo>
                  <a:cubicBezTo>
                    <a:pt x="69" y="49"/>
                    <a:pt x="68" y="49"/>
                    <a:pt x="68" y="49"/>
                  </a:cubicBezTo>
                  <a:cubicBezTo>
                    <a:pt x="67" y="49"/>
                    <a:pt x="65" y="49"/>
                    <a:pt x="64" y="50"/>
                  </a:cubicBezTo>
                  <a:cubicBezTo>
                    <a:pt x="62" y="51"/>
                    <a:pt x="60" y="51"/>
                    <a:pt x="59" y="51"/>
                  </a:cubicBezTo>
                  <a:cubicBezTo>
                    <a:pt x="57" y="51"/>
                    <a:pt x="55" y="50"/>
                    <a:pt x="53" y="49"/>
                  </a:cubicBezTo>
                  <a:cubicBezTo>
                    <a:pt x="50" y="47"/>
                    <a:pt x="47" y="46"/>
                    <a:pt x="44" y="46"/>
                  </a:cubicBezTo>
                  <a:cubicBezTo>
                    <a:pt x="41" y="46"/>
                    <a:pt x="37" y="47"/>
                    <a:pt x="34" y="48"/>
                  </a:cubicBezTo>
                  <a:cubicBezTo>
                    <a:pt x="32" y="49"/>
                    <a:pt x="30" y="49"/>
                    <a:pt x="29" y="49"/>
                  </a:cubicBezTo>
                  <a:cubicBezTo>
                    <a:pt x="27" y="49"/>
                    <a:pt x="25" y="49"/>
                    <a:pt x="22" y="48"/>
                  </a:cubicBezTo>
                  <a:cubicBezTo>
                    <a:pt x="20" y="47"/>
                    <a:pt x="17" y="46"/>
                    <a:pt x="15" y="46"/>
                  </a:cubicBezTo>
                  <a:cubicBezTo>
                    <a:pt x="13" y="46"/>
                    <a:pt x="12" y="46"/>
                    <a:pt x="11" y="46"/>
                  </a:cubicBezTo>
                  <a:cubicBezTo>
                    <a:pt x="8" y="46"/>
                    <a:pt x="6" y="46"/>
                    <a:pt x="3" y="47"/>
                  </a:cubicBezTo>
                  <a:cubicBezTo>
                    <a:pt x="6" y="35"/>
                    <a:pt x="16" y="24"/>
                    <a:pt x="28" y="24"/>
                  </a:cubicBezTo>
                  <a:cubicBezTo>
                    <a:pt x="29" y="24"/>
                    <a:pt x="29" y="24"/>
                    <a:pt x="30" y="24"/>
                  </a:cubicBezTo>
                  <a:cubicBezTo>
                    <a:pt x="30" y="24"/>
                    <a:pt x="30" y="24"/>
                    <a:pt x="30" y="24"/>
                  </a:cubicBezTo>
                  <a:cubicBezTo>
                    <a:pt x="30" y="24"/>
                    <a:pt x="31" y="24"/>
                    <a:pt x="31" y="24"/>
                  </a:cubicBezTo>
                  <a:cubicBezTo>
                    <a:pt x="31" y="24"/>
                    <a:pt x="32" y="23"/>
                    <a:pt x="32" y="23"/>
                  </a:cubicBezTo>
                  <a:cubicBezTo>
                    <a:pt x="33" y="18"/>
                    <a:pt x="32" y="13"/>
                    <a:pt x="32" y="8"/>
                  </a:cubicBezTo>
                  <a:cubicBezTo>
                    <a:pt x="32" y="8"/>
                    <a:pt x="31" y="8"/>
                    <a:pt x="31" y="8"/>
                  </a:cubicBezTo>
                  <a:cubicBezTo>
                    <a:pt x="30" y="8"/>
                    <a:pt x="30" y="8"/>
                    <a:pt x="29" y="7"/>
                  </a:cubicBezTo>
                  <a:cubicBezTo>
                    <a:pt x="30" y="12"/>
                    <a:pt x="30" y="17"/>
                    <a:pt x="29" y="21"/>
                  </a:cubicBezTo>
                  <a:cubicBezTo>
                    <a:pt x="29" y="21"/>
                    <a:pt x="29" y="21"/>
                    <a:pt x="28" y="21"/>
                  </a:cubicBezTo>
                  <a:cubicBezTo>
                    <a:pt x="14" y="21"/>
                    <a:pt x="2" y="36"/>
                    <a:pt x="0" y="50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51"/>
                    <a:pt x="0" y="52"/>
                    <a:pt x="0" y="53"/>
                  </a:cubicBezTo>
                  <a:cubicBezTo>
                    <a:pt x="0" y="61"/>
                    <a:pt x="3" y="70"/>
                    <a:pt x="9" y="76"/>
                  </a:cubicBezTo>
                  <a:cubicBezTo>
                    <a:pt x="16" y="83"/>
                    <a:pt x="28" y="85"/>
                    <a:pt x="37" y="85"/>
                  </a:cubicBezTo>
                  <a:cubicBezTo>
                    <a:pt x="37" y="85"/>
                    <a:pt x="37" y="85"/>
                    <a:pt x="37" y="85"/>
                  </a:cubicBezTo>
                  <a:cubicBezTo>
                    <a:pt x="46" y="85"/>
                    <a:pt x="56" y="81"/>
                    <a:pt x="63" y="75"/>
                  </a:cubicBezTo>
                  <a:cubicBezTo>
                    <a:pt x="68" y="70"/>
                    <a:pt x="71" y="63"/>
                    <a:pt x="72" y="55"/>
                  </a:cubicBezTo>
                  <a:cubicBezTo>
                    <a:pt x="74" y="39"/>
                    <a:pt x="63" y="21"/>
                    <a:pt x="45" y="21"/>
                  </a:cubicBezTo>
                  <a:cubicBezTo>
                    <a:pt x="46" y="15"/>
                    <a:pt x="46" y="8"/>
                    <a:pt x="45" y="2"/>
                  </a:cubicBezTo>
                  <a:cubicBezTo>
                    <a:pt x="45" y="2"/>
                    <a:pt x="45" y="2"/>
                    <a:pt x="45" y="2"/>
                  </a:cubicBezTo>
                  <a:moveTo>
                    <a:pt x="38" y="1"/>
                  </a:moveTo>
                  <a:cubicBezTo>
                    <a:pt x="36" y="1"/>
                    <a:pt x="33" y="2"/>
                    <a:pt x="31" y="3"/>
                  </a:cubicBezTo>
                  <a:cubicBezTo>
                    <a:pt x="33" y="3"/>
                    <a:pt x="36" y="2"/>
                    <a:pt x="38" y="1"/>
                  </a:cubicBezTo>
                  <a:moveTo>
                    <a:pt x="31" y="0"/>
                  </a:moveTo>
                  <a:cubicBezTo>
                    <a:pt x="31" y="0"/>
                    <a:pt x="30" y="0"/>
                    <a:pt x="30" y="1"/>
                  </a:cubicBezTo>
                  <a:cubicBezTo>
                    <a:pt x="30" y="1"/>
                    <a:pt x="29" y="1"/>
                    <a:pt x="29" y="2"/>
                  </a:cubicBezTo>
                  <a:cubicBezTo>
                    <a:pt x="31" y="2"/>
                    <a:pt x="33" y="1"/>
                    <a:pt x="34" y="1"/>
                  </a:cubicBezTo>
                  <a:cubicBezTo>
                    <a:pt x="33" y="1"/>
                    <a:pt x="32" y="0"/>
                    <a:pt x="31" y="0"/>
                  </a:cubicBezTo>
                  <a:cubicBezTo>
                    <a:pt x="31" y="0"/>
                    <a:pt x="31" y="0"/>
                    <a:pt x="31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49"/>
            <p:cNvSpPr>
              <a:spLocks noEditPoints="1"/>
            </p:cNvSpPr>
            <p:nvPr/>
          </p:nvSpPr>
          <p:spPr bwMode="auto">
            <a:xfrm>
              <a:off x="7178344" y="3220964"/>
              <a:ext cx="474663" cy="546100"/>
            </a:xfrm>
            <a:custGeom>
              <a:avLst/>
              <a:gdLst>
                <a:gd name="T0" fmla="*/ 51 w 112"/>
                <a:gd name="T1" fmla="*/ 114 h 129"/>
                <a:gd name="T2" fmla="*/ 73 w 112"/>
                <a:gd name="T3" fmla="*/ 95 h 129"/>
                <a:gd name="T4" fmla="*/ 73 w 112"/>
                <a:gd name="T5" fmla="*/ 91 h 129"/>
                <a:gd name="T6" fmla="*/ 48 w 112"/>
                <a:gd name="T7" fmla="*/ 115 h 129"/>
                <a:gd name="T8" fmla="*/ 42 w 112"/>
                <a:gd name="T9" fmla="*/ 122 h 129"/>
                <a:gd name="T10" fmla="*/ 92 w 112"/>
                <a:gd name="T11" fmla="*/ 81 h 129"/>
                <a:gd name="T12" fmla="*/ 94 w 112"/>
                <a:gd name="T13" fmla="*/ 87 h 129"/>
                <a:gd name="T14" fmla="*/ 53 w 112"/>
                <a:gd name="T15" fmla="*/ 125 h 129"/>
                <a:gd name="T16" fmla="*/ 63 w 112"/>
                <a:gd name="T17" fmla="*/ 124 h 129"/>
                <a:gd name="T18" fmla="*/ 91 w 112"/>
                <a:gd name="T19" fmla="*/ 102 h 129"/>
                <a:gd name="T20" fmla="*/ 101 w 112"/>
                <a:gd name="T21" fmla="*/ 98 h 129"/>
                <a:gd name="T22" fmla="*/ 56 w 112"/>
                <a:gd name="T23" fmla="*/ 126 h 129"/>
                <a:gd name="T24" fmla="*/ 13 w 112"/>
                <a:gd name="T25" fmla="*/ 109 h 129"/>
                <a:gd name="T26" fmla="*/ 43 w 112"/>
                <a:gd name="T27" fmla="*/ 79 h 129"/>
                <a:gd name="T28" fmla="*/ 9 w 112"/>
                <a:gd name="T29" fmla="*/ 102 h 129"/>
                <a:gd name="T30" fmla="*/ 19 w 112"/>
                <a:gd name="T31" fmla="*/ 95 h 129"/>
                <a:gd name="T32" fmla="*/ 95 w 112"/>
                <a:gd name="T33" fmla="*/ 80 h 129"/>
                <a:gd name="T34" fmla="*/ 102 w 112"/>
                <a:gd name="T35" fmla="*/ 97 h 129"/>
                <a:gd name="T36" fmla="*/ 93 w 112"/>
                <a:gd name="T37" fmla="*/ 101 h 129"/>
                <a:gd name="T38" fmla="*/ 75 w 112"/>
                <a:gd name="T39" fmla="*/ 114 h 129"/>
                <a:gd name="T40" fmla="*/ 105 w 112"/>
                <a:gd name="T41" fmla="*/ 82 h 129"/>
                <a:gd name="T42" fmla="*/ 79 w 112"/>
                <a:gd name="T43" fmla="*/ 102 h 129"/>
                <a:gd name="T44" fmla="*/ 59 w 112"/>
                <a:gd name="T45" fmla="*/ 114 h 129"/>
                <a:gd name="T46" fmla="*/ 21 w 112"/>
                <a:gd name="T47" fmla="*/ 95 h 129"/>
                <a:gd name="T48" fmla="*/ 14 w 112"/>
                <a:gd name="T49" fmla="*/ 101 h 129"/>
                <a:gd name="T50" fmla="*/ 53 w 112"/>
                <a:gd name="T51" fmla="*/ 79 h 129"/>
                <a:gd name="T52" fmla="*/ 18 w 112"/>
                <a:gd name="T53" fmla="*/ 115 h 129"/>
                <a:gd name="T54" fmla="*/ 60 w 112"/>
                <a:gd name="T55" fmla="*/ 84 h 129"/>
                <a:gd name="T56" fmla="*/ 25 w 112"/>
                <a:gd name="T57" fmla="*/ 119 h 129"/>
                <a:gd name="T58" fmla="*/ 38 w 112"/>
                <a:gd name="T59" fmla="*/ 115 h 129"/>
                <a:gd name="T60" fmla="*/ 8 w 112"/>
                <a:gd name="T61" fmla="*/ 100 h 129"/>
                <a:gd name="T62" fmla="*/ 7 w 112"/>
                <a:gd name="T63" fmla="*/ 96 h 129"/>
                <a:gd name="T64" fmla="*/ 28 w 112"/>
                <a:gd name="T65" fmla="*/ 77 h 129"/>
                <a:gd name="T66" fmla="*/ 22 w 112"/>
                <a:gd name="T67" fmla="*/ 76 h 129"/>
                <a:gd name="T68" fmla="*/ 65 w 112"/>
                <a:gd name="T69" fmla="*/ 77 h 129"/>
                <a:gd name="T70" fmla="*/ 21 w 112"/>
                <a:gd name="T71" fmla="*/ 117 h 129"/>
                <a:gd name="T72" fmla="*/ 35 w 112"/>
                <a:gd name="T73" fmla="*/ 77 h 129"/>
                <a:gd name="T74" fmla="*/ 36 w 112"/>
                <a:gd name="T75" fmla="*/ 108 h 129"/>
                <a:gd name="T76" fmla="*/ 61 w 112"/>
                <a:gd name="T77" fmla="*/ 98 h 129"/>
                <a:gd name="T78" fmla="*/ 79 w 112"/>
                <a:gd name="T79" fmla="*/ 78 h 129"/>
                <a:gd name="T80" fmla="*/ 4 w 112"/>
                <a:gd name="T81" fmla="*/ 86 h 129"/>
                <a:gd name="T82" fmla="*/ 5 w 112"/>
                <a:gd name="T83" fmla="*/ 88 h 129"/>
                <a:gd name="T84" fmla="*/ 71 w 112"/>
                <a:gd name="T85" fmla="*/ 74 h 129"/>
                <a:gd name="T86" fmla="*/ 30 w 112"/>
                <a:gd name="T87" fmla="*/ 93 h 129"/>
                <a:gd name="T88" fmla="*/ 23 w 112"/>
                <a:gd name="T89" fmla="*/ 110 h 129"/>
                <a:gd name="T90" fmla="*/ 60 w 112"/>
                <a:gd name="T91" fmla="*/ 75 h 129"/>
                <a:gd name="T92" fmla="*/ 5 w 112"/>
                <a:gd name="T93" fmla="*/ 80 h 129"/>
                <a:gd name="T94" fmla="*/ 4 w 112"/>
                <a:gd name="T95" fmla="*/ 84 h 129"/>
                <a:gd name="T96" fmla="*/ 4 w 112"/>
                <a:gd name="T97" fmla="*/ 80 h 129"/>
                <a:gd name="T98" fmla="*/ 18 w 112"/>
                <a:gd name="T99" fmla="*/ 73 h 129"/>
                <a:gd name="T100" fmla="*/ 8 w 112"/>
                <a:gd name="T101" fmla="*/ 95 h 129"/>
                <a:gd name="T102" fmla="*/ 7 w 112"/>
                <a:gd name="T103" fmla="*/ 87 h 129"/>
                <a:gd name="T104" fmla="*/ 16 w 112"/>
                <a:gd name="T105" fmla="*/ 73 h 129"/>
                <a:gd name="T106" fmla="*/ 65 w 112"/>
                <a:gd name="T107" fmla="*/ 34 h 129"/>
                <a:gd name="T108" fmla="*/ 105 w 112"/>
                <a:gd name="T109" fmla="*/ 74 h 129"/>
                <a:gd name="T110" fmla="*/ 67 w 112"/>
                <a:gd name="T111" fmla="*/ 70 h 129"/>
                <a:gd name="T112" fmla="*/ 16 w 112"/>
                <a:gd name="T113" fmla="*/ 70 h 129"/>
                <a:gd name="T114" fmla="*/ 46 w 112"/>
                <a:gd name="T115" fmla="*/ 36 h 129"/>
                <a:gd name="T116" fmla="*/ 65 w 112"/>
                <a:gd name="T117" fmla="*/ 0 h 129"/>
                <a:gd name="T118" fmla="*/ 44 w 112"/>
                <a:gd name="T119" fmla="*/ 3 h 129"/>
                <a:gd name="T120" fmla="*/ 0 w 112"/>
                <a:gd name="T121" fmla="*/ 80 h 129"/>
                <a:gd name="T122" fmla="*/ 109 w 112"/>
                <a:gd name="T123" fmla="*/ 84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2" h="129">
                  <a:moveTo>
                    <a:pt x="85" y="117"/>
                  </a:moveTo>
                  <a:cubicBezTo>
                    <a:pt x="88" y="114"/>
                    <a:pt x="91" y="111"/>
                    <a:pt x="94" y="107"/>
                  </a:cubicBezTo>
                  <a:cubicBezTo>
                    <a:pt x="96" y="105"/>
                    <a:pt x="98" y="103"/>
                    <a:pt x="100" y="102"/>
                  </a:cubicBezTo>
                  <a:cubicBezTo>
                    <a:pt x="96" y="108"/>
                    <a:pt x="91" y="113"/>
                    <a:pt x="85" y="117"/>
                  </a:cubicBezTo>
                  <a:moveTo>
                    <a:pt x="51" y="114"/>
                  </a:moveTo>
                  <a:cubicBezTo>
                    <a:pt x="55" y="110"/>
                    <a:pt x="59" y="105"/>
                    <a:pt x="64" y="102"/>
                  </a:cubicBezTo>
                  <a:cubicBezTo>
                    <a:pt x="72" y="95"/>
                    <a:pt x="80" y="89"/>
                    <a:pt x="86" y="82"/>
                  </a:cubicBezTo>
                  <a:cubicBezTo>
                    <a:pt x="87" y="82"/>
                    <a:pt x="88" y="82"/>
                    <a:pt x="88" y="82"/>
                  </a:cubicBezTo>
                  <a:cubicBezTo>
                    <a:pt x="88" y="82"/>
                    <a:pt x="88" y="82"/>
                    <a:pt x="88" y="82"/>
                  </a:cubicBezTo>
                  <a:cubicBezTo>
                    <a:pt x="83" y="86"/>
                    <a:pt x="78" y="91"/>
                    <a:pt x="73" y="95"/>
                  </a:cubicBezTo>
                  <a:cubicBezTo>
                    <a:pt x="65" y="101"/>
                    <a:pt x="58" y="108"/>
                    <a:pt x="51" y="114"/>
                  </a:cubicBezTo>
                  <a:moveTo>
                    <a:pt x="38" y="124"/>
                  </a:moveTo>
                  <a:cubicBezTo>
                    <a:pt x="35" y="123"/>
                    <a:pt x="33" y="123"/>
                    <a:pt x="31" y="122"/>
                  </a:cubicBezTo>
                  <a:cubicBezTo>
                    <a:pt x="41" y="114"/>
                    <a:pt x="51" y="106"/>
                    <a:pt x="62" y="99"/>
                  </a:cubicBezTo>
                  <a:cubicBezTo>
                    <a:pt x="66" y="96"/>
                    <a:pt x="69" y="94"/>
                    <a:pt x="73" y="91"/>
                  </a:cubicBezTo>
                  <a:cubicBezTo>
                    <a:pt x="76" y="88"/>
                    <a:pt x="79" y="86"/>
                    <a:pt x="82" y="84"/>
                  </a:cubicBezTo>
                  <a:cubicBezTo>
                    <a:pt x="83" y="83"/>
                    <a:pt x="84" y="81"/>
                    <a:pt x="85" y="81"/>
                  </a:cubicBezTo>
                  <a:cubicBezTo>
                    <a:pt x="85" y="81"/>
                    <a:pt x="85" y="82"/>
                    <a:pt x="83" y="84"/>
                  </a:cubicBezTo>
                  <a:cubicBezTo>
                    <a:pt x="77" y="91"/>
                    <a:pt x="68" y="97"/>
                    <a:pt x="60" y="103"/>
                  </a:cubicBezTo>
                  <a:cubicBezTo>
                    <a:pt x="56" y="107"/>
                    <a:pt x="52" y="111"/>
                    <a:pt x="48" y="115"/>
                  </a:cubicBezTo>
                  <a:cubicBezTo>
                    <a:pt x="46" y="117"/>
                    <a:pt x="44" y="119"/>
                    <a:pt x="41" y="121"/>
                  </a:cubicBezTo>
                  <a:cubicBezTo>
                    <a:pt x="40" y="122"/>
                    <a:pt x="39" y="123"/>
                    <a:pt x="38" y="123"/>
                  </a:cubicBezTo>
                  <a:cubicBezTo>
                    <a:pt x="38" y="124"/>
                    <a:pt x="38" y="124"/>
                    <a:pt x="38" y="124"/>
                  </a:cubicBezTo>
                  <a:moveTo>
                    <a:pt x="41" y="123"/>
                  </a:moveTo>
                  <a:cubicBezTo>
                    <a:pt x="41" y="123"/>
                    <a:pt x="42" y="123"/>
                    <a:pt x="42" y="122"/>
                  </a:cubicBezTo>
                  <a:cubicBezTo>
                    <a:pt x="43" y="121"/>
                    <a:pt x="45" y="120"/>
                    <a:pt x="46" y="119"/>
                  </a:cubicBezTo>
                  <a:cubicBezTo>
                    <a:pt x="54" y="113"/>
                    <a:pt x="62" y="106"/>
                    <a:pt x="70" y="99"/>
                  </a:cubicBezTo>
                  <a:cubicBezTo>
                    <a:pt x="74" y="96"/>
                    <a:pt x="78" y="92"/>
                    <a:pt x="82" y="89"/>
                  </a:cubicBezTo>
                  <a:cubicBezTo>
                    <a:pt x="84" y="87"/>
                    <a:pt x="86" y="85"/>
                    <a:pt x="88" y="83"/>
                  </a:cubicBezTo>
                  <a:cubicBezTo>
                    <a:pt x="89" y="83"/>
                    <a:pt x="90" y="82"/>
                    <a:pt x="92" y="81"/>
                  </a:cubicBezTo>
                  <a:cubicBezTo>
                    <a:pt x="92" y="81"/>
                    <a:pt x="93" y="81"/>
                    <a:pt x="94" y="81"/>
                  </a:cubicBezTo>
                  <a:cubicBezTo>
                    <a:pt x="80" y="97"/>
                    <a:pt x="60" y="109"/>
                    <a:pt x="46" y="124"/>
                  </a:cubicBezTo>
                  <a:cubicBezTo>
                    <a:pt x="45" y="124"/>
                    <a:pt x="46" y="125"/>
                    <a:pt x="46" y="125"/>
                  </a:cubicBezTo>
                  <a:cubicBezTo>
                    <a:pt x="46" y="125"/>
                    <a:pt x="46" y="125"/>
                    <a:pt x="46" y="125"/>
                  </a:cubicBezTo>
                  <a:cubicBezTo>
                    <a:pt x="63" y="113"/>
                    <a:pt x="79" y="100"/>
                    <a:pt x="94" y="87"/>
                  </a:cubicBezTo>
                  <a:cubicBezTo>
                    <a:pt x="93" y="88"/>
                    <a:pt x="91" y="89"/>
                    <a:pt x="90" y="90"/>
                  </a:cubicBezTo>
                  <a:cubicBezTo>
                    <a:pt x="86" y="94"/>
                    <a:pt x="81" y="98"/>
                    <a:pt x="77" y="102"/>
                  </a:cubicBezTo>
                  <a:cubicBezTo>
                    <a:pt x="69" y="110"/>
                    <a:pt x="61" y="117"/>
                    <a:pt x="53" y="125"/>
                  </a:cubicBezTo>
                  <a:cubicBezTo>
                    <a:pt x="52" y="125"/>
                    <a:pt x="53" y="126"/>
                    <a:pt x="53" y="126"/>
                  </a:cubicBezTo>
                  <a:cubicBezTo>
                    <a:pt x="53" y="126"/>
                    <a:pt x="53" y="126"/>
                    <a:pt x="53" y="125"/>
                  </a:cubicBezTo>
                  <a:cubicBezTo>
                    <a:pt x="69" y="115"/>
                    <a:pt x="83" y="102"/>
                    <a:pt x="98" y="89"/>
                  </a:cubicBezTo>
                  <a:cubicBezTo>
                    <a:pt x="97" y="89"/>
                    <a:pt x="97" y="89"/>
                    <a:pt x="97" y="89"/>
                  </a:cubicBezTo>
                  <a:cubicBezTo>
                    <a:pt x="93" y="94"/>
                    <a:pt x="89" y="97"/>
                    <a:pt x="85" y="101"/>
                  </a:cubicBezTo>
                  <a:cubicBezTo>
                    <a:pt x="78" y="109"/>
                    <a:pt x="70" y="116"/>
                    <a:pt x="63" y="123"/>
                  </a:cubicBezTo>
                  <a:cubicBezTo>
                    <a:pt x="62" y="124"/>
                    <a:pt x="63" y="124"/>
                    <a:pt x="63" y="124"/>
                  </a:cubicBezTo>
                  <a:cubicBezTo>
                    <a:pt x="63" y="124"/>
                    <a:pt x="63" y="124"/>
                    <a:pt x="63" y="124"/>
                  </a:cubicBezTo>
                  <a:cubicBezTo>
                    <a:pt x="76" y="116"/>
                    <a:pt x="87" y="103"/>
                    <a:pt x="99" y="93"/>
                  </a:cubicBezTo>
                  <a:cubicBezTo>
                    <a:pt x="100" y="92"/>
                    <a:pt x="101" y="92"/>
                    <a:pt x="102" y="91"/>
                  </a:cubicBezTo>
                  <a:cubicBezTo>
                    <a:pt x="101" y="92"/>
                    <a:pt x="100" y="94"/>
                    <a:pt x="99" y="95"/>
                  </a:cubicBezTo>
                  <a:cubicBezTo>
                    <a:pt x="97" y="98"/>
                    <a:pt x="94" y="100"/>
                    <a:pt x="91" y="102"/>
                  </a:cubicBezTo>
                  <a:cubicBezTo>
                    <a:pt x="84" y="107"/>
                    <a:pt x="78" y="114"/>
                    <a:pt x="72" y="120"/>
                  </a:cubicBezTo>
                  <a:cubicBezTo>
                    <a:pt x="72" y="121"/>
                    <a:pt x="72" y="121"/>
                    <a:pt x="73" y="121"/>
                  </a:cubicBezTo>
                  <a:cubicBezTo>
                    <a:pt x="73" y="121"/>
                    <a:pt x="73" y="121"/>
                    <a:pt x="73" y="121"/>
                  </a:cubicBezTo>
                  <a:cubicBezTo>
                    <a:pt x="83" y="117"/>
                    <a:pt x="90" y="109"/>
                    <a:pt x="97" y="102"/>
                  </a:cubicBezTo>
                  <a:cubicBezTo>
                    <a:pt x="98" y="102"/>
                    <a:pt x="100" y="100"/>
                    <a:pt x="101" y="98"/>
                  </a:cubicBezTo>
                  <a:cubicBezTo>
                    <a:pt x="101" y="99"/>
                    <a:pt x="101" y="99"/>
                    <a:pt x="101" y="100"/>
                  </a:cubicBezTo>
                  <a:cubicBezTo>
                    <a:pt x="99" y="102"/>
                    <a:pt x="96" y="103"/>
                    <a:pt x="94" y="105"/>
                  </a:cubicBezTo>
                  <a:cubicBezTo>
                    <a:pt x="90" y="109"/>
                    <a:pt x="86" y="115"/>
                    <a:pt x="81" y="119"/>
                  </a:cubicBezTo>
                  <a:cubicBezTo>
                    <a:pt x="81" y="119"/>
                    <a:pt x="81" y="119"/>
                    <a:pt x="81" y="119"/>
                  </a:cubicBezTo>
                  <a:cubicBezTo>
                    <a:pt x="74" y="123"/>
                    <a:pt x="65" y="125"/>
                    <a:pt x="56" y="126"/>
                  </a:cubicBezTo>
                  <a:cubicBezTo>
                    <a:pt x="56" y="126"/>
                    <a:pt x="55" y="126"/>
                    <a:pt x="54" y="126"/>
                  </a:cubicBezTo>
                  <a:cubicBezTo>
                    <a:pt x="49" y="126"/>
                    <a:pt x="44" y="125"/>
                    <a:pt x="39" y="124"/>
                  </a:cubicBezTo>
                  <a:cubicBezTo>
                    <a:pt x="39" y="124"/>
                    <a:pt x="40" y="123"/>
                    <a:pt x="40" y="123"/>
                  </a:cubicBezTo>
                  <a:cubicBezTo>
                    <a:pt x="40" y="123"/>
                    <a:pt x="40" y="123"/>
                    <a:pt x="41" y="123"/>
                  </a:cubicBezTo>
                  <a:moveTo>
                    <a:pt x="13" y="109"/>
                  </a:moveTo>
                  <a:cubicBezTo>
                    <a:pt x="12" y="108"/>
                    <a:pt x="11" y="107"/>
                    <a:pt x="10" y="105"/>
                  </a:cubicBezTo>
                  <a:cubicBezTo>
                    <a:pt x="17" y="102"/>
                    <a:pt x="22" y="97"/>
                    <a:pt x="28" y="92"/>
                  </a:cubicBezTo>
                  <a:cubicBezTo>
                    <a:pt x="31" y="89"/>
                    <a:pt x="34" y="87"/>
                    <a:pt x="37" y="84"/>
                  </a:cubicBezTo>
                  <a:cubicBezTo>
                    <a:pt x="39" y="82"/>
                    <a:pt x="41" y="81"/>
                    <a:pt x="43" y="79"/>
                  </a:cubicBezTo>
                  <a:cubicBezTo>
                    <a:pt x="43" y="79"/>
                    <a:pt x="43" y="79"/>
                    <a:pt x="43" y="79"/>
                  </a:cubicBezTo>
                  <a:cubicBezTo>
                    <a:pt x="44" y="79"/>
                    <a:pt x="44" y="79"/>
                    <a:pt x="45" y="79"/>
                  </a:cubicBezTo>
                  <a:cubicBezTo>
                    <a:pt x="45" y="79"/>
                    <a:pt x="45" y="79"/>
                    <a:pt x="45" y="79"/>
                  </a:cubicBezTo>
                  <a:cubicBezTo>
                    <a:pt x="35" y="90"/>
                    <a:pt x="21" y="96"/>
                    <a:pt x="13" y="109"/>
                  </a:cubicBezTo>
                  <a:moveTo>
                    <a:pt x="10" y="104"/>
                  </a:moveTo>
                  <a:cubicBezTo>
                    <a:pt x="9" y="103"/>
                    <a:pt x="9" y="102"/>
                    <a:pt x="9" y="102"/>
                  </a:cubicBezTo>
                  <a:cubicBezTo>
                    <a:pt x="13" y="98"/>
                    <a:pt x="16" y="94"/>
                    <a:pt x="20" y="91"/>
                  </a:cubicBezTo>
                  <a:cubicBezTo>
                    <a:pt x="22" y="88"/>
                    <a:pt x="24" y="86"/>
                    <a:pt x="27" y="84"/>
                  </a:cubicBezTo>
                  <a:cubicBezTo>
                    <a:pt x="28" y="83"/>
                    <a:pt x="32" y="79"/>
                    <a:pt x="33" y="79"/>
                  </a:cubicBezTo>
                  <a:cubicBezTo>
                    <a:pt x="33" y="79"/>
                    <a:pt x="33" y="80"/>
                    <a:pt x="30" y="83"/>
                  </a:cubicBezTo>
                  <a:cubicBezTo>
                    <a:pt x="27" y="87"/>
                    <a:pt x="23" y="91"/>
                    <a:pt x="19" y="95"/>
                  </a:cubicBezTo>
                  <a:cubicBezTo>
                    <a:pt x="16" y="98"/>
                    <a:pt x="12" y="100"/>
                    <a:pt x="10" y="104"/>
                  </a:cubicBezTo>
                  <a:moveTo>
                    <a:pt x="48" y="123"/>
                  </a:moveTo>
                  <a:cubicBezTo>
                    <a:pt x="49" y="122"/>
                    <a:pt x="49" y="122"/>
                    <a:pt x="49" y="122"/>
                  </a:cubicBezTo>
                  <a:cubicBezTo>
                    <a:pt x="57" y="114"/>
                    <a:pt x="66" y="107"/>
                    <a:pt x="74" y="100"/>
                  </a:cubicBezTo>
                  <a:cubicBezTo>
                    <a:pt x="82" y="93"/>
                    <a:pt x="89" y="87"/>
                    <a:pt x="95" y="80"/>
                  </a:cubicBezTo>
                  <a:cubicBezTo>
                    <a:pt x="98" y="79"/>
                    <a:pt x="100" y="78"/>
                    <a:pt x="103" y="78"/>
                  </a:cubicBezTo>
                  <a:cubicBezTo>
                    <a:pt x="104" y="78"/>
                    <a:pt x="104" y="78"/>
                    <a:pt x="105" y="78"/>
                  </a:cubicBezTo>
                  <a:cubicBezTo>
                    <a:pt x="106" y="78"/>
                    <a:pt x="106" y="78"/>
                    <a:pt x="106" y="78"/>
                  </a:cubicBezTo>
                  <a:cubicBezTo>
                    <a:pt x="106" y="80"/>
                    <a:pt x="106" y="81"/>
                    <a:pt x="105" y="83"/>
                  </a:cubicBezTo>
                  <a:cubicBezTo>
                    <a:pt x="105" y="88"/>
                    <a:pt x="104" y="93"/>
                    <a:pt x="102" y="97"/>
                  </a:cubicBezTo>
                  <a:cubicBezTo>
                    <a:pt x="98" y="100"/>
                    <a:pt x="94" y="104"/>
                    <a:pt x="89" y="108"/>
                  </a:cubicBezTo>
                  <a:cubicBezTo>
                    <a:pt x="87" y="110"/>
                    <a:pt x="84" y="113"/>
                    <a:pt x="81" y="115"/>
                  </a:cubicBezTo>
                  <a:cubicBezTo>
                    <a:pt x="80" y="116"/>
                    <a:pt x="75" y="119"/>
                    <a:pt x="75" y="119"/>
                  </a:cubicBezTo>
                  <a:cubicBezTo>
                    <a:pt x="75" y="119"/>
                    <a:pt x="75" y="119"/>
                    <a:pt x="76" y="117"/>
                  </a:cubicBezTo>
                  <a:cubicBezTo>
                    <a:pt x="82" y="112"/>
                    <a:pt x="87" y="106"/>
                    <a:pt x="93" y="101"/>
                  </a:cubicBezTo>
                  <a:cubicBezTo>
                    <a:pt x="97" y="98"/>
                    <a:pt x="102" y="94"/>
                    <a:pt x="104" y="89"/>
                  </a:cubicBezTo>
                  <a:cubicBezTo>
                    <a:pt x="105" y="88"/>
                    <a:pt x="104" y="88"/>
                    <a:pt x="104" y="88"/>
                  </a:cubicBezTo>
                  <a:cubicBezTo>
                    <a:pt x="104" y="88"/>
                    <a:pt x="104" y="88"/>
                    <a:pt x="104" y="88"/>
                  </a:cubicBezTo>
                  <a:cubicBezTo>
                    <a:pt x="98" y="94"/>
                    <a:pt x="91" y="99"/>
                    <a:pt x="85" y="104"/>
                  </a:cubicBezTo>
                  <a:cubicBezTo>
                    <a:pt x="82" y="107"/>
                    <a:pt x="78" y="111"/>
                    <a:pt x="75" y="114"/>
                  </a:cubicBezTo>
                  <a:cubicBezTo>
                    <a:pt x="72" y="116"/>
                    <a:pt x="67" y="121"/>
                    <a:pt x="65" y="122"/>
                  </a:cubicBezTo>
                  <a:cubicBezTo>
                    <a:pt x="78" y="110"/>
                    <a:pt x="90" y="98"/>
                    <a:pt x="102" y="86"/>
                  </a:cubicBezTo>
                  <a:cubicBezTo>
                    <a:pt x="103" y="85"/>
                    <a:pt x="103" y="85"/>
                    <a:pt x="103" y="85"/>
                  </a:cubicBezTo>
                  <a:cubicBezTo>
                    <a:pt x="104" y="84"/>
                    <a:pt x="104" y="84"/>
                    <a:pt x="105" y="83"/>
                  </a:cubicBezTo>
                  <a:cubicBezTo>
                    <a:pt x="105" y="83"/>
                    <a:pt x="105" y="82"/>
                    <a:pt x="105" y="82"/>
                  </a:cubicBezTo>
                  <a:cubicBezTo>
                    <a:pt x="104" y="82"/>
                    <a:pt x="104" y="82"/>
                    <a:pt x="104" y="82"/>
                  </a:cubicBezTo>
                  <a:cubicBezTo>
                    <a:pt x="96" y="89"/>
                    <a:pt x="87" y="97"/>
                    <a:pt x="79" y="104"/>
                  </a:cubicBezTo>
                  <a:cubicBezTo>
                    <a:pt x="75" y="108"/>
                    <a:pt x="70" y="111"/>
                    <a:pt x="66" y="115"/>
                  </a:cubicBezTo>
                  <a:cubicBezTo>
                    <a:pt x="64" y="117"/>
                    <a:pt x="61" y="119"/>
                    <a:pt x="59" y="120"/>
                  </a:cubicBezTo>
                  <a:cubicBezTo>
                    <a:pt x="66" y="114"/>
                    <a:pt x="73" y="108"/>
                    <a:pt x="79" y="102"/>
                  </a:cubicBezTo>
                  <a:cubicBezTo>
                    <a:pt x="87" y="94"/>
                    <a:pt x="95" y="88"/>
                    <a:pt x="102" y="80"/>
                  </a:cubicBezTo>
                  <a:cubicBezTo>
                    <a:pt x="102" y="79"/>
                    <a:pt x="102" y="79"/>
                    <a:pt x="101" y="79"/>
                  </a:cubicBezTo>
                  <a:cubicBezTo>
                    <a:pt x="101" y="79"/>
                    <a:pt x="101" y="79"/>
                    <a:pt x="101" y="79"/>
                  </a:cubicBezTo>
                  <a:cubicBezTo>
                    <a:pt x="93" y="87"/>
                    <a:pt x="84" y="94"/>
                    <a:pt x="75" y="102"/>
                  </a:cubicBezTo>
                  <a:cubicBezTo>
                    <a:pt x="70" y="106"/>
                    <a:pt x="65" y="110"/>
                    <a:pt x="59" y="114"/>
                  </a:cubicBezTo>
                  <a:cubicBezTo>
                    <a:pt x="57" y="116"/>
                    <a:pt x="54" y="118"/>
                    <a:pt x="52" y="120"/>
                  </a:cubicBezTo>
                  <a:cubicBezTo>
                    <a:pt x="51" y="120"/>
                    <a:pt x="49" y="122"/>
                    <a:pt x="48" y="123"/>
                  </a:cubicBezTo>
                  <a:moveTo>
                    <a:pt x="11" y="104"/>
                  </a:moveTo>
                  <a:cubicBezTo>
                    <a:pt x="12" y="103"/>
                    <a:pt x="13" y="101"/>
                    <a:pt x="14" y="100"/>
                  </a:cubicBezTo>
                  <a:cubicBezTo>
                    <a:pt x="17" y="98"/>
                    <a:pt x="19" y="97"/>
                    <a:pt x="21" y="95"/>
                  </a:cubicBezTo>
                  <a:cubicBezTo>
                    <a:pt x="27" y="90"/>
                    <a:pt x="31" y="84"/>
                    <a:pt x="35" y="78"/>
                  </a:cubicBezTo>
                  <a:cubicBezTo>
                    <a:pt x="35" y="77"/>
                    <a:pt x="35" y="77"/>
                    <a:pt x="35" y="77"/>
                  </a:cubicBezTo>
                  <a:cubicBezTo>
                    <a:pt x="37" y="78"/>
                    <a:pt x="39" y="79"/>
                    <a:pt x="41" y="79"/>
                  </a:cubicBezTo>
                  <a:cubicBezTo>
                    <a:pt x="42" y="79"/>
                    <a:pt x="42" y="79"/>
                    <a:pt x="42" y="79"/>
                  </a:cubicBezTo>
                  <a:cubicBezTo>
                    <a:pt x="32" y="86"/>
                    <a:pt x="24" y="95"/>
                    <a:pt x="14" y="101"/>
                  </a:cubicBezTo>
                  <a:cubicBezTo>
                    <a:pt x="13" y="102"/>
                    <a:pt x="12" y="103"/>
                    <a:pt x="11" y="104"/>
                  </a:cubicBezTo>
                  <a:moveTo>
                    <a:pt x="18" y="115"/>
                  </a:moveTo>
                  <a:cubicBezTo>
                    <a:pt x="18" y="114"/>
                    <a:pt x="18" y="114"/>
                    <a:pt x="18" y="114"/>
                  </a:cubicBezTo>
                  <a:cubicBezTo>
                    <a:pt x="16" y="113"/>
                    <a:pt x="15" y="112"/>
                    <a:pt x="14" y="111"/>
                  </a:cubicBezTo>
                  <a:cubicBezTo>
                    <a:pt x="28" y="101"/>
                    <a:pt x="38" y="87"/>
                    <a:pt x="53" y="79"/>
                  </a:cubicBezTo>
                  <a:cubicBezTo>
                    <a:pt x="54" y="79"/>
                    <a:pt x="57" y="76"/>
                    <a:pt x="58" y="76"/>
                  </a:cubicBezTo>
                  <a:cubicBezTo>
                    <a:pt x="58" y="76"/>
                    <a:pt x="58" y="76"/>
                    <a:pt x="58" y="77"/>
                  </a:cubicBezTo>
                  <a:cubicBezTo>
                    <a:pt x="56" y="78"/>
                    <a:pt x="54" y="80"/>
                    <a:pt x="52" y="81"/>
                  </a:cubicBezTo>
                  <a:cubicBezTo>
                    <a:pt x="48" y="85"/>
                    <a:pt x="44" y="88"/>
                    <a:pt x="40" y="92"/>
                  </a:cubicBezTo>
                  <a:cubicBezTo>
                    <a:pt x="32" y="99"/>
                    <a:pt x="25" y="106"/>
                    <a:pt x="18" y="115"/>
                  </a:cubicBezTo>
                  <a:moveTo>
                    <a:pt x="30" y="121"/>
                  </a:moveTo>
                  <a:cubicBezTo>
                    <a:pt x="27" y="120"/>
                    <a:pt x="25" y="119"/>
                    <a:pt x="22" y="118"/>
                  </a:cubicBezTo>
                  <a:cubicBezTo>
                    <a:pt x="22" y="118"/>
                    <a:pt x="22" y="118"/>
                    <a:pt x="22" y="118"/>
                  </a:cubicBezTo>
                  <a:cubicBezTo>
                    <a:pt x="30" y="110"/>
                    <a:pt x="38" y="102"/>
                    <a:pt x="46" y="95"/>
                  </a:cubicBezTo>
                  <a:cubicBezTo>
                    <a:pt x="50" y="91"/>
                    <a:pt x="55" y="87"/>
                    <a:pt x="60" y="84"/>
                  </a:cubicBezTo>
                  <a:cubicBezTo>
                    <a:pt x="64" y="81"/>
                    <a:pt x="69" y="78"/>
                    <a:pt x="71" y="76"/>
                  </a:cubicBezTo>
                  <a:cubicBezTo>
                    <a:pt x="63" y="84"/>
                    <a:pt x="53" y="92"/>
                    <a:pt x="45" y="99"/>
                  </a:cubicBezTo>
                  <a:cubicBezTo>
                    <a:pt x="38" y="106"/>
                    <a:pt x="30" y="111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34" y="113"/>
                    <a:pt x="42" y="107"/>
                    <a:pt x="50" y="101"/>
                  </a:cubicBezTo>
                  <a:cubicBezTo>
                    <a:pt x="59" y="94"/>
                    <a:pt x="68" y="85"/>
                    <a:pt x="78" y="80"/>
                  </a:cubicBezTo>
                  <a:cubicBezTo>
                    <a:pt x="73" y="82"/>
                    <a:pt x="70" y="86"/>
                    <a:pt x="66" y="89"/>
                  </a:cubicBezTo>
                  <a:cubicBezTo>
                    <a:pt x="61" y="94"/>
                    <a:pt x="56" y="98"/>
                    <a:pt x="51" y="102"/>
                  </a:cubicBezTo>
                  <a:cubicBezTo>
                    <a:pt x="46" y="106"/>
                    <a:pt x="43" y="111"/>
                    <a:pt x="38" y="115"/>
                  </a:cubicBezTo>
                  <a:cubicBezTo>
                    <a:pt x="35" y="117"/>
                    <a:pt x="32" y="118"/>
                    <a:pt x="30" y="121"/>
                  </a:cubicBezTo>
                  <a:moveTo>
                    <a:pt x="71" y="76"/>
                  </a:moveTo>
                  <a:cubicBezTo>
                    <a:pt x="71" y="76"/>
                    <a:pt x="71" y="76"/>
                    <a:pt x="71" y="76"/>
                  </a:cubicBezTo>
                  <a:cubicBezTo>
                    <a:pt x="71" y="76"/>
                    <a:pt x="71" y="76"/>
                    <a:pt x="71" y="76"/>
                  </a:cubicBezTo>
                  <a:moveTo>
                    <a:pt x="8" y="100"/>
                  </a:moveTo>
                  <a:cubicBezTo>
                    <a:pt x="7" y="97"/>
                    <a:pt x="6" y="94"/>
                    <a:pt x="5" y="91"/>
                  </a:cubicBezTo>
                  <a:cubicBezTo>
                    <a:pt x="11" y="86"/>
                    <a:pt x="16" y="80"/>
                    <a:pt x="22" y="76"/>
                  </a:cubicBezTo>
                  <a:cubicBezTo>
                    <a:pt x="22" y="77"/>
                    <a:pt x="19" y="81"/>
                    <a:pt x="18" y="81"/>
                  </a:cubicBezTo>
                  <a:cubicBezTo>
                    <a:pt x="16" y="83"/>
                    <a:pt x="15" y="85"/>
                    <a:pt x="13" y="86"/>
                  </a:cubicBezTo>
                  <a:cubicBezTo>
                    <a:pt x="11" y="89"/>
                    <a:pt x="9" y="92"/>
                    <a:pt x="7" y="96"/>
                  </a:cubicBezTo>
                  <a:cubicBezTo>
                    <a:pt x="6" y="96"/>
                    <a:pt x="7" y="96"/>
                    <a:pt x="7" y="96"/>
                  </a:cubicBezTo>
                  <a:cubicBezTo>
                    <a:pt x="7" y="96"/>
                    <a:pt x="7" y="96"/>
                    <a:pt x="7" y="96"/>
                  </a:cubicBezTo>
                  <a:cubicBezTo>
                    <a:pt x="11" y="94"/>
                    <a:pt x="15" y="90"/>
                    <a:pt x="18" y="87"/>
                  </a:cubicBezTo>
                  <a:cubicBezTo>
                    <a:pt x="20" y="85"/>
                    <a:pt x="22" y="83"/>
                    <a:pt x="24" y="81"/>
                  </a:cubicBezTo>
                  <a:cubicBezTo>
                    <a:pt x="24" y="81"/>
                    <a:pt x="28" y="77"/>
                    <a:pt x="28" y="77"/>
                  </a:cubicBezTo>
                  <a:cubicBezTo>
                    <a:pt x="28" y="77"/>
                    <a:pt x="28" y="78"/>
                    <a:pt x="27" y="79"/>
                  </a:cubicBezTo>
                  <a:cubicBezTo>
                    <a:pt x="22" y="87"/>
                    <a:pt x="14" y="92"/>
                    <a:pt x="8" y="100"/>
                  </a:cubicBezTo>
                  <a:moveTo>
                    <a:pt x="22" y="76"/>
                  </a:moveTo>
                  <a:cubicBezTo>
                    <a:pt x="22" y="76"/>
                    <a:pt x="22" y="76"/>
                    <a:pt x="22" y="76"/>
                  </a:cubicBezTo>
                  <a:cubicBezTo>
                    <a:pt x="22" y="76"/>
                    <a:pt x="22" y="76"/>
                    <a:pt x="22" y="76"/>
                  </a:cubicBezTo>
                  <a:moveTo>
                    <a:pt x="21" y="117"/>
                  </a:moveTo>
                  <a:cubicBezTo>
                    <a:pt x="21" y="117"/>
                    <a:pt x="20" y="116"/>
                    <a:pt x="19" y="115"/>
                  </a:cubicBezTo>
                  <a:cubicBezTo>
                    <a:pt x="27" y="108"/>
                    <a:pt x="35" y="101"/>
                    <a:pt x="43" y="94"/>
                  </a:cubicBezTo>
                  <a:cubicBezTo>
                    <a:pt x="48" y="90"/>
                    <a:pt x="52" y="86"/>
                    <a:pt x="57" y="83"/>
                  </a:cubicBezTo>
                  <a:cubicBezTo>
                    <a:pt x="60" y="81"/>
                    <a:pt x="62" y="79"/>
                    <a:pt x="65" y="77"/>
                  </a:cubicBezTo>
                  <a:cubicBezTo>
                    <a:pt x="67" y="76"/>
                    <a:pt x="67" y="76"/>
                    <a:pt x="67" y="76"/>
                  </a:cubicBezTo>
                  <a:cubicBezTo>
                    <a:pt x="67" y="76"/>
                    <a:pt x="64" y="78"/>
                    <a:pt x="63" y="79"/>
                  </a:cubicBezTo>
                  <a:cubicBezTo>
                    <a:pt x="56" y="84"/>
                    <a:pt x="49" y="90"/>
                    <a:pt x="43" y="96"/>
                  </a:cubicBezTo>
                  <a:cubicBezTo>
                    <a:pt x="36" y="103"/>
                    <a:pt x="28" y="109"/>
                    <a:pt x="21" y="117"/>
                  </a:cubicBezTo>
                  <a:cubicBezTo>
                    <a:pt x="21" y="117"/>
                    <a:pt x="21" y="117"/>
                    <a:pt x="21" y="117"/>
                  </a:cubicBezTo>
                  <a:moveTo>
                    <a:pt x="8" y="100"/>
                  </a:moveTo>
                  <a:cubicBezTo>
                    <a:pt x="12" y="98"/>
                    <a:pt x="16" y="92"/>
                    <a:pt x="20" y="88"/>
                  </a:cubicBezTo>
                  <a:cubicBezTo>
                    <a:pt x="24" y="84"/>
                    <a:pt x="27" y="80"/>
                    <a:pt x="30" y="76"/>
                  </a:cubicBezTo>
                  <a:cubicBezTo>
                    <a:pt x="30" y="75"/>
                    <a:pt x="30" y="75"/>
                    <a:pt x="30" y="75"/>
                  </a:cubicBezTo>
                  <a:cubicBezTo>
                    <a:pt x="32" y="76"/>
                    <a:pt x="33" y="76"/>
                    <a:pt x="35" y="77"/>
                  </a:cubicBezTo>
                  <a:cubicBezTo>
                    <a:pt x="35" y="77"/>
                    <a:pt x="35" y="77"/>
                    <a:pt x="35" y="77"/>
                  </a:cubicBezTo>
                  <a:cubicBezTo>
                    <a:pt x="25" y="84"/>
                    <a:pt x="17" y="93"/>
                    <a:pt x="8" y="100"/>
                  </a:cubicBezTo>
                  <a:moveTo>
                    <a:pt x="27" y="117"/>
                  </a:moveTo>
                  <a:cubicBezTo>
                    <a:pt x="26" y="117"/>
                    <a:pt x="29" y="115"/>
                    <a:pt x="29" y="114"/>
                  </a:cubicBezTo>
                  <a:cubicBezTo>
                    <a:pt x="31" y="112"/>
                    <a:pt x="33" y="110"/>
                    <a:pt x="36" y="108"/>
                  </a:cubicBezTo>
                  <a:cubicBezTo>
                    <a:pt x="39" y="105"/>
                    <a:pt x="43" y="102"/>
                    <a:pt x="47" y="99"/>
                  </a:cubicBezTo>
                  <a:cubicBezTo>
                    <a:pt x="56" y="91"/>
                    <a:pt x="65" y="83"/>
                    <a:pt x="74" y="75"/>
                  </a:cubicBezTo>
                  <a:cubicBezTo>
                    <a:pt x="74" y="75"/>
                    <a:pt x="74" y="75"/>
                    <a:pt x="74" y="75"/>
                  </a:cubicBezTo>
                  <a:cubicBezTo>
                    <a:pt x="77" y="77"/>
                    <a:pt x="81" y="79"/>
                    <a:pt x="84" y="81"/>
                  </a:cubicBezTo>
                  <a:cubicBezTo>
                    <a:pt x="76" y="86"/>
                    <a:pt x="69" y="93"/>
                    <a:pt x="61" y="98"/>
                  </a:cubicBezTo>
                  <a:cubicBezTo>
                    <a:pt x="55" y="102"/>
                    <a:pt x="49" y="106"/>
                    <a:pt x="44" y="110"/>
                  </a:cubicBezTo>
                  <a:cubicBezTo>
                    <a:pt x="46" y="108"/>
                    <a:pt x="49" y="105"/>
                    <a:pt x="52" y="103"/>
                  </a:cubicBezTo>
                  <a:cubicBezTo>
                    <a:pt x="60" y="94"/>
                    <a:pt x="70" y="87"/>
                    <a:pt x="80" y="79"/>
                  </a:cubicBezTo>
                  <a:cubicBezTo>
                    <a:pt x="80" y="79"/>
                    <a:pt x="80" y="78"/>
                    <a:pt x="79" y="78"/>
                  </a:cubicBezTo>
                  <a:cubicBezTo>
                    <a:pt x="79" y="78"/>
                    <a:pt x="79" y="78"/>
                    <a:pt x="79" y="78"/>
                  </a:cubicBezTo>
                  <a:cubicBezTo>
                    <a:pt x="71" y="82"/>
                    <a:pt x="64" y="89"/>
                    <a:pt x="57" y="94"/>
                  </a:cubicBezTo>
                  <a:cubicBezTo>
                    <a:pt x="48" y="101"/>
                    <a:pt x="38" y="109"/>
                    <a:pt x="29" y="115"/>
                  </a:cubicBezTo>
                  <a:cubicBezTo>
                    <a:pt x="27" y="116"/>
                    <a:pt x="27" y="117"/>
                    <a:pt x="27" y="117"/>
                  </a:cubicBezTo>
                  <a:moveTo>
                    <a:pt x="5" y="88"/>
                  </a:moveTo>
                  <a:cubicBezTo>
                    <a:pt x="4" y="87"/>
                    <a:pt x="4" y="86"/>
                    <a:pt x="4" y="86"/>
                  </a:cubicBezTo>
                  <a:cubicBezTo>
                    <a:pt x="6" y="84"/>
                    <a:pt x="8" y="82"/>
                    <a:pt x="9" y="80"/>
                  </a:cubicBezTo>
                  <a:cubicBezTo>
                    <a:pt x="11" y="79"/>
                    <a:pt x="13" y="77"/>
                    <a:pt x="15" y="76"/>
                  </a:cubicBezTo>
                  <a:cubicBezTo>
                    <a:pt x="16" y="75"/>
                    <a:pt x="16" y="75"/>
                    <a:pt x="17" y="75"/>
                  </a:cubicBezTo>
                  <a:cubicBezTo>
                    <a:pt x="17" y="75"/>
                    <a:pt x="15" y="77"/>
                    <a:pt x="14" y="77"/>
                  </a:cubicBezTo>
                  <a:cubicBezTo>
                    <a:pt x="11" y="81"/>
                    <a:pt x="7" y="84"/>
                    <a:pt x="5" y="88"/>
                  </a:cubicBezTo>
                  <a:moveTo>
                    <a:pt x="53" y="88"/>
                  </a:moveTo>
                  <a:cubicBezTo>
                    <a:pt x="55" y="86"/>
                    <a:pt x="57" y="85"/>
                    <a:pt x="59" y="83"/>
                  </a:cubicBezTo>
                  <a:cubicBezTo>
                    <a:pt x="62" y="81"/>
                    <a:pt x="66" y="78"/>
                    <a:pt x="69" y="75"/>
                  </a:cubicBezTo>
                  <a:cubicBezTo>
                    <a:pt x="69" y="74"/>
                    <a:pt x="69" y="74"/>
                    <a:pt x="69" y="74"/>
                  </a:cubicBezTo>
                  <a:cubicBezTo>
                    <a:pt x="70" y="74"/>
                    <a:pt x="70" y="74"/>
                    <a:pt x="71" y="74"/>
                  </a:cubicBezTo>
                  <a:cubicBezTo>
                    <a:pt x="71" y="74"/>
                    <a:pt x="72" y="75"/>
                    <a:pt x="73" y="75"/>
                  </a:cubicBezTo>
                  <a:cubicBezTo>
                    <a:pt x="66" y="79"/>
                    <a:pt x="59" y="83"/>
                    <a:pt x="53" y="88"/>
                  </a:cubicBezTo>
                  <a:moveTo>
                    <a:pt x="14" y="109"/>
                  </a:moveTo>
                  <a:cubicBezTo>
                    <a:pt x="15" y="107"/>
                    <a:pt x="17" y="105"/>
                    <a:pt x="19" y="103"/>
                  </a:cubicBezTo>
                  <a:cubicBezTo>
                    <a:pt x="22" y="99"/>
                    <a:pt x="26" y="96"/>
                    <a:pt x="30" y="93"/>
                  </a:cubicBezTo>
                  <a:cubicBezTo>
                    <a:pt x="36" y="89"/>
                    <a:pt x="42" y="84"/>
                    <a:pt x="46" y="79"/>
                  </a:cubicBezTo>
                  <a:cubicBezTo>
                    <a:pt x="48" y="78"/>
                    <a:pt x="50" y="78"/>
                    <a:pt x="53" y="77"/>
                  </a:cubicBezTo>
                  <a:cubicBezTo>
                    <a:pt x="57" y="75"/>
                    <a:pt x="62" y="74"/>
                    <a:pt x="67" y="74"/>
                  </a:cubicBezTo>
                  <a:cubicBezTo>
                    <a:pt x="67" y="74"/>
                    <a:pt x="68" y="74"/>
                    <a:pt x="68" y="74"/>
                  </a:cubicBezTo>
                  <a:cubicBezTo>
                    <a:pt x="52" y="84"/>
                    <a:pt x="38" y="98"/>
                    <a:pt x="23" y="110"/>
                  </a:cubicBezTo>
                  <a:cubicBezTo>
                    <a:pt x="23" y="111"/>
                    <a:pt x="22" y="112"/>
                    <a:pt x="21" y="112"/>
                  </a:cubicBezTo>
                  <a:cubicBezTo>
                    <a:pt x="22" y="111"/>
                    <a:pt x="23" y="110"/>
                    <a:pt x="24" y="109"/>
                  </a:cubicBezTo>
                  <a:cubicBezTo>
                    <a:pt x="28" y="105"/>
                    <a:pt x="32" y="101"/>
                    <a:pt x="36" y="97"/>
                  </a:cubicBezTo>
                  <a:cubicBezTo>
                    <a:pt x="43" y="90"/>
                    <a:pt x="52" y="83"/>
                    <a:pt x="60" y="76"/>
                  </a:cubicBezTo>
                  <a:cubicBezTo>
                    <a:pt x="60" y="76"/>
                    <a:pt x="60" y="75"/>
                    <a:pt x="60" y="75"/>
                  </a:cubicBezTo>
                  <a:cubicBezTo>
                    <a:pt x="60" y="75"/>
                    <a:pt x="60" y="75"/>
                    <a:pt x="60" y="75"/>
                  </a:cubicBezTo>
                  <a:cubicBezTo>
                    <a:pt x="42" y="81"/>
                    <a:pt x="31" y="97"/>
                    <a:pt x="17" y="107"/>
                  </a:cubicBezTo>
                  <a:cubicBezTo>
                    <a:pt x="17" y="108"/>
                    <a:pt x="14" y="109"/>
                    <a:pt x="14" y="109"/>
                  </a:cubicBezTo>
                  <a:moveTo>
                    <a:pt x="4" y="80"/>
                  </a:moveTo>
                  <a:cubicBezTo>
                    <a:pt x="4" y="80"/>
                    <a:pt x="5" y="80"/>
                    <a:pt x="5" y="80"/>
                  </a:cubicBezTo>
                  <a:cubicBezTo>
                    <a:pt x="6" y="78"/>
                    <a:pt x="8" y="77"/>
                    <a:pt x="9" y="75"/>
                  </a:cubicBezTo>
                  <a:cubicBezTo>
                    <a:pt x="10" y="75"/>
                    <a:pt x="11" y="74"/>
                    <a:pt x="11" y="74"/>
                  </a:cubicBezTo>
                  <a:cubicBezTo>
                    <a:pt x="12" y="74"/>
                    <a:pt x="12" y="74"/>
                    <a:pt x="12" y="74"/>
                  </a:cubicBezTo>
                  <a:cubicBezTo>
                    <a:pt x="11" y="75"/>
                    <a:pt x="10" y="76"/>
                    <a:pt x="9" y="77"/>
                  </a:cubicBezTo>
                  <a:cubicBezTo>
                    <a:pt x="8" y="79"/>
                    <a:pt x="6" y="81"/>
                    <a:pt x="4" y="84"/>
                  </a:cubicBezTo>
                  <a:cubicBezTo>
                    <a:pt x="4" y="83"/>
                    <a:pt x="4" y="82"/>
                    <a:pt x="4" y="82"/>
                  </a:cubicBezTo>
                  <a:cubicBezTo>
                    <a:pt x="4" y="80"/>
                    <a:pt x="4" y="79"/>
                    <a:pt x="4" y="77"/>
                  </a:cubicBezTo>
                  <a:cubicBezTo>
                    <a:pt x="5" y="76"/>
                    <a:pt x="7" y="75"/>
                    <a:pt x="9" y="74"/>
                  </a:cubicBezTo>
                  <a:cubicBezTo>
                    <a:pt x="8" y="76"/>
                    <a:pt x="6" y="77"/>
                    <a:pt x="4" y="79"/>
                  </a:cubicBezTo>
                  <a:cubicBezTo>
                    <a:pt x="4" y="79"/>
                    <a:pt x="4" y="80"/>
                    <a:pt x="4" y="80"/>
                  </a:cubicBezTo>
                  <a:moveTo>
                    <a:pt x="6" y="89"/>
                  </a:moveTo>
                  <a:cubicBezTo>
                    <a:pt x="5" y="89"/>
                    <a:pt x="6" y="87"/>
                    <a:pt x="7" y="86"/>
                  </a:cubicBezTo>
                  <a:cubicBezTo>
                    <a:pt x="8" y="84"/>
                    <a:pt x="10" y="83"/>
                    <a:pt x="11" y="82"/>
                  </a:cubicBezTo>
                  <a:cubicBezTo>
                    <a:pt x="14" y="79"/>
                    <a:pt x="16" y="77"/>
                    <a:pt x="18" y="74"/>
                  </a:cubicBezTo>
                  <a:cubicBezTo>
                    <a:pt x="18" y="73"/>
                    <a:pt x="18" y="73"/>
                    <a:pt x="18" y="73"/>
                  </a:cubicBezTo>
                  <a:cubicBezTo>
                    <a:pt x="22" y="74"/>
                    <a:pt x="26" y="74"/>
                    <a:pt x="29" y="75"/>
                  </a:cubicBezTo>
                  <a:cubicBezTo>
                    <a:pt x="29" y="75"/>
                    <a:pt x="29" y="75"/>
                    <a:pt x="29" y="75"/>
                  </a:cubicBezTo>
                  <a:cubicBezTo>
                    <a:pt x="26" y="78"/>
                    <a:pt x="23" y="80"/>
                    <a:pt x="20" y="83"/>
                  </a:cubicBezTo>
                  <a:cubicBezTo>
                    <a:pt x="18" y="85"/>
                    <a:pt x="16" y="87"/>
                    <a:pt x="14" y="89"/>
                  </a:cubicBezTo>
                  <a:cubicBezTo>
                    <a:pt x="13" y="91"/>
                    <a:pt x="9" y="93"/>
                    <a:pt x="8" y="95"/>
                  </a:cubicBezTo>
                  <a:cubicBezTo>
                    <a:pt x="11" y="90"/>
                    <a:pt x="14" y="87"/>
                    <a:pt x="17" y="83"/>
                  </a:cubicBezTo>
                  <a:cubicBezTo>
                    <a:pt x="20" y="81"/>
                    <a:pt x="23" y="79"/>
                    <a:pt x="24" y="75"/>
                  </a:cubicBezTo>
                  <a:cubicBezTo>
                    <a:pt x="24" y="75"/>
                    <a:pt x="24" y="74"/>
                    <a:pt x="24" y="74"/>
                  </a:cubicBezTo>
                  <a:cubicBezTo>
                    <a:pt x="24" y="74"/>
                    <a:pt x="24" y="74"/>
                    <a:pt x="24" y="75"/>
                  </a:cubicBezTo>
                  <a:cubicBezTo>
                    <a:pt x="17" y="78"/>
                    <a:pt x="13" y="83"/>
                    <a:pt x="7" y="87"/>
                  </a:cubicBezTo>
                  <a:cubicBezTo>
                    <a:pt x="7" y="88"/>
                    <a:pt x="6" y="89"/>
                    <a:pt x="6" y="89"/>
                  </a:cubicBezTo>
                  <a:moveTo>
                    <a:pt x="6" y="82"/>
                  </a:moveTo>
                  <a:cubicBezTo>
                    <a:pt x="7" y="81"/>
                    <a:pt x="8" y="80"/>
                    <a:pt x="9" y="79"/>
                  </a:cubicBezTo>
                  <a:cubicBezTo>
                    <a:pt x="10" y="77"/>
                    <a:pt x="12" y="75"/>
                    <a:pt x="13" y="73"/>
                  </a:cubicBezTo>
                  <a:cubicBezTo>
                    <a:pt x="14" y="73"/>
                    <a:pt x="15" y="73"/>
                    <a:pt x="16" y="73"/>
                  </a:cubicBezTo>
                  <a:cubicBezTo>
                    <a:pt x="17" y="73"/>
                    <a:pt x="17" y="73"/>
                    <a:pt x="17" y="73"/>
                  </a:cubicBezTo>
                  <a:cubicBezTo>
                    <a:pt x="13" y="76"/>
                    <a:pt x="10" y="79"/>
                    <a:pt x="6" y="82"/>
                  </a:cubicBezTo>
                  <a:moveTo>
                    <a:pt x="53" y="4"/>
                  </a:moveTo>
                  <a:cubicBezTo>
                    <a:pt x="57" y="4"/>
                    <a:pt x="60" y="4"/>
                    <a:pt x="64" y="4"/>
                  </a:cubicBezTo>
                  <a:cubicBezTo>
                    <a:pt x="66" y="14"/>
                    <a:pt x="65" y="24"/>
                    <a:pt x="65" y="34"/>
                  </a:cubicBezTo>
                  <a:cubicBezTo>
                    <a:pt x="65" y="34"/>
                    <a:pt x="65" y="35"/>
                    <a:pt x="65" y="35"/>
                  </a:cubicBezTo>
                  <a:cubicBezTo>
                    <a:pt x="66" y="35"/>
                    <a:pt x="66" y="36"/>
                    <a:pt x="67" y="36"/>
                  </a:cubicBezTo>
                  <a:cubicBezTo>
                    <a:pt x="67" y="36"/>
                    <a:pt x="67" y="36"/>
                    <a:pt x="67" y="36"/>
                  </a:cubicBezTo>
                  <a:cubicBezTo>
                    <a:pt x="67" y="36"/>
                    <a:pt x="68" y="36"/>
                    <a:pt x="69" y="36"/>
                  </a:cubicBezTo>
                  <a:cubicBezTo>
                    <a:pt x="90" y="36"/>
                    <a:pt x="104" y="54"/>
                    <a:pt x="105" y="74"/>
                  </a:cubicBezTo>
                  <a:cubicBezTo>
                    <a:pt x="104" y="74"/>
                    <a:pt x="104" y="74"/>
                    <a:pt x="103" y="74"/>
                  </a:cubicBezTo>
                  <a:cubicBezTo>
                    <a:pt x="101" y="74"/>
                    <a:pt x="99" y="74"/>
                    <a:pt x="97" y="75"/>
                  </a:cubicBezTo>
                  <a:cubicBezTo>
                    <a:pt x="94" y="77"/>
                    <a:pt x="92" y="77"/>
                    <a:pt x="89" y="77"/>
                  </a:cubicBezTo>
                  <a:cubicBezTo>
                    <a:pt x="86" y="77"/>
                    <a:pt x="84" y="76"/>
                    <a:pt x="80" y="74"/>
                  </a:cubicBezTo>
                  <a:cubicBezTo>
                    <a:pt x="76" y="71"/>
                    <a:pt x="71" y="70"/>
                    <a:pt x="67" y="70"/>
                  </a:cubicBezTo>
                  <a:cubicBezTo>
                    <a:pt x="62" y="70"/>
                    <a:pt x="56" y="71"/>
                    <a:pt x="52" y="73"/>
                  </a:cubicBezTo>
                  <a:cubicBezTo>
                    <a:pt x="48" y="74"/>
                    <a:pt x="46" y="75"/>
                    <a:pt x="43" y="75"/>
                  </a:cubicBezTo>
                  <a:cubicBezTo>
                    <a:pt x="40" y="75"/>
                    <a:pt x="37" y="74"/>
                    <a:pt x="33" y="72"/>
                  </a:cubicBezTo>
                  <a:cubicBezTo>
                    <a:pt x="30" y="71"/>
                    <a:pt x="26" y="70"/>
                    <a:pt x="22" y="70"/>
                  </a:cubicBezTo>
                  <a:cubicBezTo>
                    <a:pt x="20" y="70"/>
                    <a:pt x="18" y="70"/>
                    <a:pt x="16" y="70"/>
                  </a:cubicBezTo>
                  <a:cubicBezTo>
                    <a:pt x="12" y="70"/>
                    <a:pt x="8" y="70"/>
                    <a:pt x="4" y="72"/>
                  </a:cubicBezTo>
                  <a:cubicBezTo>
                    <a:pt x="8" y="54"/>
                    <a:pt x="24" y="36"/>
                    <a:pt x="43" y="36"/>
                  </a:cubicBezTo>
                  <a:cubicBezTo>
                    <a:pt x="43" y="36"/>
                    <a:pt x="44" y="36"/>
                    <a:pt x="45" y="36"/>
                  </a:cubicBezTo>
                  <a:cubicBezTo>
                    <a:pt x="46" y="36"/>
                    <a:pt x="46" y="36"/>
                    <a:pt x="46" y="36"/>
                  </a:cubicBezTo>
                  <a:cubicBezTo>
                    <a:pt x="46" y="36"/>
                    <a:pt x="46" y="36"/>
                    <a:pt x="46" y="36"/>
                  </a:cubicBezTo>
                  <a:cubicBezTo>
                    <a:pt x="47" y="36"/>
                    <a:pt x="48" y="35"/>
                    <a:pt x="48" y="34"/>
                  </a:cubicBezTo>
                  <a:cubicBezTo>
                    <a:pt x="50" y="24"/>
                    <a:pt x="48" y="14"/>
                    <a:pt x="48" y="4"/>
                  </a:cubicBezTo>
                  <a:cubicBezTo>
                    <a:pt x="50" y="4"/>
                    <a:pt x="51" y="4"/>
                    <a:pt x="53" y="4"/>
                  </a:cubicBezTo>
                  <a:moveTo>
                    <a:pt x="65" y="0"/>
                  </a:moveTo>
                  <a:cubicBezTo>
                    <a:pt x="65" y="0"/>
                    <a:pt x="65" y="0"/>
                    <a:pt x="65" y="0"/>
                  </a:cubicBezTo>
                  <a:cubicBezTo>
                    <a:pt x="61" y="0"/>
                    <a:pt x="57" y="0"/>
                    <a:pt x="53" y="0"/>
                  </a:cubicBezTo>
                  <a:cubicBezTo>
                    <a:pt x="51" y="0"/>
                    <a:pt x="49" y="0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6" y="0"/>
                    <a:pt x="45" y="0"/>
                    <a:pt x="45" y="1"/>
                  </a:cubicBezTo>
                  <a:cubicBezTo>
                    <a:pt x="45" y="1"/>
                    <a:pt x="44" y="2"/>
                    <a:pt x="44" y="3"/>
                  </a:cubicBezTo>
                  <a:cubicBezTo>
                    <a:pt x="43" y="12"/>
                    <a:pt x="46" y="22"/>
                    <a:pt x="44" y="32"/>
                  </a:cubicBezTo>
                  <a:cubicBezTo>
                    <a:pt x="44" y="32"/>
                    <a:pt x="43" y="32"/>
                    <a:pt x="42" y="32"/>
                  </a:cubicBezTo>
                  <a:cubicBezTo>
                    <a:pt x="20" y="32"/>
                    <a:pt x="2" y="54"/>
                    <a:pt x="0" y="75"/>
                  </a:cubicBezTo>
                  <a:cubicBezTo>
                    <a:pt x="0" y="76"/>
                    <a:pt x="0" y="76"/>
                    <a:pt x="0" y="77"/>
                  </a:cubicBezTo>
                  <a:cubicBezTo>
                    <a:pt x="0" y="78"/>
                    <a:pt x="0" y="79"/>
                    <a:pt x="0" y="80"/>
                  </a:cubicBezTo>
                  <a:cubicBezTo>
                    <a:pt x="0" y="93"/>
                    <a:pt x="5" y="106"/>
                    <a:pt x="14" y="116"/>
                  </a:cubicBezTo>
                  <a:cubicBezTo>
                    <a:pt x="24" y="127"/>
                    <a:pt x="41" y="129"/>
                    <a:pt x="56" y="129"/>
                  </a:cubicBezTo>
                  <a:cubicBezTo>
                    <a:pt x="56" y="129"/>
                    <a:pt x="56" y="129"/>
                    <a:pt x="56" y="129"/>
                  </a:cubicBezTo>
                  <a:cubicBezTo>
                    <a:pt x="70" y="129"/>
                    <a:pt x="84" y="124"/>
                    <a:pt x="95" y="115"/>
                  </a:cubicBezTo>
                  <a:cubicBezTo>
                    <a:pt x="104" y="107"/>
                    <a:pt x="108" y="96"/>
                    <a:pt x="109" y="84"/>
                  </a:cubicBezTo>
                  <a:cubicBezTo>
                    <a:pt x="112" y="59"/>
                    <a:pt x="96" y="32"/>
                    <a:pt x="69" y="32"/>
                  </a:cubicBezTo>
                  <a:cubicBezTo>
                    <a:pt x="69" y="22"/>
                    <a:pt x="70" y="12"/>
                    <a:pt x="68" y="2"/>
                  </a:cubicBezTo>
                  <a:cubicBezTo>
                    <a:pt x="68" y="1"/>
                    <a:pt x="67" y="1"/>
                    <a:pt x="67" y="1"/>
                  </a:cubicBezTo>
                  <a:cubicBezTo>
                    <a:pt x="67" y="0"/>
                    <a:pt x="66" y="0"/>
                    <a:pt x="65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50"/>
            <p:cNvSpPr>
              <a:spLocks noEditPoints="1"/>
            </p:cNvSpPr>
            <p:nvPr/>
          </p:nvSpPr>
          <p:spPr bwMode="auto">
            <a:xfrm>
              <a:off x="9254794" y="4597327"/>
              <a:ext cx="431800" cy="644525"/>
            </a:xfrm>
            <a:custGeom>
              <a:avLst/>
              <a:gdLst>
                <a:gd name="T0" fmla="*/ 36 w 102"/>
                <a:gd name="T1" fmla="*/ 148 h 152"/>
                <a:gd name="T2" fmla="*/ 44 w 102"/>
                <a:gd name="T3" fmla="*/ 145 h 152"/>
                <a:gd name="T4" fmla="*/ 39 w 102"/>
                <a:gd name="T5" fmla="*/ 147 h 152"/>
                <a:gd name="T6" fmla="*/ 34 w 102"/>
                <a:gd name="T7" fmla="*/ 148 h 152"/>
                <a:gd name="T8" fmla="*/ 54 w 102"/>
                <a:gd name="T9" fmla="*/ 139 h 152"/>
                <a:gd name="T10" fmla="*/ 54 w 102"/>
                <a:gd name="T11" fmla="*/ 133 h 152"/>
                <a:gd name="T12" fmla="*/ 52 w 102"/>
                <a:gd name="T13" fmla="*/ 131 h 152"/>
                <a:gd name="T14" fmla="*/ 35 w 102"/>
                <a:gd name="T15" fmla="*/ 148 h 152"/>
                <a:gd name="T16" fmla="*/ 54 w 102"/>
                <a:gd name="T17" fmla="*/ 123 h 152"/>
                <a:gd name="T18" fmla="*/ 37 w 102"/>
                <a:gd name="T19" fmla="*/ 133 h 152"/>
                <a:gd name="T20" fmla="*/ 39 w 102"/>
                <a:gd name="T21" fmla="*/ 131 h 152"/>
                <a:gd name="T22" fmla="*/ 21 w 102"/>
                <a:gd name="T23" fmla="*/ 116 h 152"/>
                <a:gd name="T24" fmla="*/ 42 w 102"/>
                <a:gd name="T25" fmla="*/ 115 h 152"/>
                <a:gd name="T26" fmla="*/ 28 w 102"/>
                <a:gd name="T27" fmla="*/ 147 h 152"/>
                <a:gd name="T28" fmla="*/ 28 w 102"/>
                <a:gd name="T29" fmla="*/ 116 h 152"/>
                <a:gd name="T30" fmla="*/ 11 w 102"/>
                <a:gd name="T31" fmla="*/ 140 h 152"/>
                <a:gd name="T32" fmla="*/ 21 w 102"/>
                <a:gd name="T33" fmla="*/ 129 h 152"/>
                <a:gd name="T34" fmla="*/ 37 w 102"/>
                <a:gd name="T35" fmla="*/ 119 h 152"/>
                <a:gd name="T36" fmla="*/ 19 w 102"/>
                <a:gd name="T37" fmla="*/ 144 h 152"/>
                <a:gd name="T38" fmla="*/ 37 w 102"/>
                <a:gd name="T39" fmla="*/ 130 h 152"/>
                <a:gd name="T40" fmla="*/ 49 w 102"/>
                <a:gd name="T41" fmla="*/ 120 h 152"/>
                <a:gd name="T42" fmla="*/ 21 w 102"/>
                <a:gd name="T43" fmla="*/ 117 h 152"/>
                <a:gd name="T44" fmla="*/ 14 w 102"/>
                <a:gd name="T45" fmla="*/ 123 h 152"/>
                <a:gd name="T46" fmla="*/ 29 w 102"/>
                <a:gd name="T47" fmla="*/ 114 h 152"/>
                <a:gd name="T48" fmla="*/ 35 w 102"/>
                <a:gd name="T49" fmla="*/ 115 h 152"/>
                <a:gd name="T50" fmla="*/ 24 w 102"/>
                <a:gd name="T51" fmla="*/ 124 h 152"/>
                <a:gd name="T52" fmla="*/ 24 w 102"/>
                <a:gd name="T53" fmla="*/ 124 h 152"/>
                <a:gd name="T54" fmla="*/ 87 w 102"/>
                <a:gd name="T55" fmla="*/ 27 h 152"/>
                <a:gd name="T56" fmla="*/ 87 w 102"/>
                <a:gd name="T57" fmla="*/ 27 h 152"/>
                <a:gd name="T58" fmla="*/ 81 w 102"/>
                <a:gd name="T59" fmla="*/ 26 h 152"/>
                <a:gd name="T60" fmla="*/ 80 w 102"/>
                <a:gd name="T61" fmla="*/ 11 h 152"/>
                <a:gd name="T62" fmla="*/ 61 w 102"/>
                <a:gd name="T63" fmla="*/ 11 h 152"/>
                <a:gd name="T64" fmla="*/ 89 w 102"/>
                <a:gd name="T65" fmla="*/ 8 h 152"/>
                <a:gd name="T66" fmla="*/ 58 w 102"/>
                <a:gd name="T67" fmla="*/ 25 h 152"/>
                <a:gd name="T68" fmla="*/ 62 w 102"/>
                <a:gd name="T69" fmla="*/ 26 h 152"/>
                <a:gd name="T70" fmla="*/ 94 w 102"/>
                <a:gd name="T71" fmla="*/ 25 h 152"/>
                <a:gd name="T72" fmla="*/ 89 w 102"/>
                <a:gd name="T73" fmla="*/ 25 h 152"/>
                <a:gd name="T74" fmla="*/ 58 w 102"/>
                <a:gd name="T75" fmla="*/ 9 h 152"/>
                <a:gd name="T76" fmla="*/ 58 w 102"/>
                <a:gd name="T77" fmla="*/ 19 h 152"/>
                <a:gd name="T78" fmla="*/ 58 w 102"/>
                <a:gd name="T79" fmla="*/ 23 h 152"/>
                <a:gd name="T80" fmla="*/ 58 w 102"/>
                <a:gd name="T81" fmla="*/ 12 h 152"/>
                <a:gd name="T82" fmla="*/ 75 w 102"/>
                <a:gd name="T83" fmla="*/ 4 h 152"/>
                <a:gd name="T84" fmla="*/ 90 w 102"/>
                <a:gd name="T85" fmla="*/ 6 h 152"/>
                <a:gd name="T86" fmla="*/ 85 w 102"/>
                <a:gd name="T87" fmla="*/ 6 h 152"/>
                <a:gd name="T88" fmla="*/ 79 w 102"/>
                <a:gd name="T89" fmla="*/ 5 h 152"/>
                <a:gd name="T90" fmla="*/ 73 w 102"/>
                <a:gd name="T91" fmla="*/ 4 h 152"/>
                <a:gd name="T92" fmla="*/ 60 w 102"/>
                <a:gd name="T93" fmla="*/ 15 h 152"/>
                <a:gd name="T94" fmla="*/ 58 w 102"/>
                <a:gd name="T95" fmla="*/ 12 h 152"/>
                <a:gd name="T96" fmla="*/ 54 w 102"/>
                <a:gd name="T97" fmla="*/ 27 h 152"/>
                <a:gd name="T98" fmla="*/ 9 w 102"/>
                <a:gd name="T99" fmla="*/ 119 h 152"/>
                <a:gd name="T100" fmla="*/ 58 w 102"/>
                <a:gd name="T101" fmla="*/ 122 h 152"/>
                <a:gd name="T102" fmla="*/ 95 w 102"/>
                <a:gd name="T103" fmla="*/ 32 h 152"/>
                <a:gd name="T104" fmla="*/ 100 w 102"/>
                <a:gd name="T105" fmla="*/ 1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02" h="152">
                  <a:moveTo>
                    <a:pt x="36" y="148"/>
                  </a:moveTo>
                  <a:cubicBezTo>
                    <a:pt x="37" y="147"/>
                    <a:pt x="38" y="146"/>
                    <a:pt x="39" y="145"/>
                  </a:cubicBezTo>
                  <a:cubicBezTo>
                    <a:pt x="39" y="145"/>
                    <a:pt x="38" y="146"/>
                    <a:pt x="38" y="147"/>
                  </a:cubicBezTo>
                  <a:cubicBezTo>
                    <a:pt x="38" y="147"/>
                    <a:pt x="38" y="147"/>
                    <a:pt x="38" y="147"/>
                  </a:cubicBezTo>
                  <a:cubicBezTo>
                    <a:pt x="37" y="148"/>
                    <a:pt x="37" y="148"/>
                    <a:pt x="36" y="148"/>
                  </a:cubicBezTo>
                  <a:moveTo>
                    <a:pt x="39" y="147"/>
                  </a:moveTo>
                  <a:cubicBezTo>
                    <a:pt x="42" y="144"/>
                    <a:pt x="46" y="141"/>
                    <a:pt x="49" y="138"/>
                  </a:cubicBezTo>
                  <a:cubicBezTo>
                    <a:pt x="50" y="137"/>
                    <a:pt x="52" y="135"/>
                    <a:pt x="53" y="135"/>
                  </a:cubicBezTo>
                  <a:cubicBezTo>
                    <a:pt x="53" y="135"/>
                    <a:pt x="52" y="136"/>
                    <a:pt x="50" y="138"/>
                  </a:cubicBezTo>
                  <a:cubicBezTo>
                    <a:pt x="48" y="141"/>
                    <a:pt x="46" y="142"/>
                    <a:pt x="44" y="145"/>
                  </a:cubicBezTo>
                  <a:cubicBezTo>
                    <a:pt x="44" y="145"/>
                    <a:pt x="44" y="145"/>
                    <a:pt x="45" y="145"/>
                  </a:cubicBezTo>
                  <a:cubicBezTo>
                    <a:pt x="45" y="145"/>
                    <a:pt x="45" y="145"/>
                    <a:pt x="45" y="145"/>
                  </a:cubicBezTo>
                  <a:cubicBezTo>
                    <a:pt x="48" y="143"/>
                    <a:pt x="51" y="141"/>
                    <a:pt x="54" y="139"/>
                  </a:cubicBezTo>
                  <a:cubicBezTo>
                    <a:pt x="51" y="143"/>
                    <a:pt x="46" y="146"/>
                    <a:pt x="41" y="147"/>
                  </a:cubicBezTo>
                  <a:cubicBezTo>
                    <a:pt x="41" y="147"/>
                    <a:pt x="40" y="147"/>
                    <a:pt x="39" y="147"/>
                  </a:cubicBezTo>
                  <a:moveTo>
                    <a:pt x="33" y="148"/>
                  </a:moveTo>
                  <a:cubicBezTo>
                    <a:pt x="32" y="148"/>
                    <a:pt x="30" y="148"/>
                    <a:pt x="28" y="147"/>
                  </a:cubicBezTo>
                  <a:cubicBezTo>
                    <a:pt x="34" y="143"/>
                    <a:pt x="39" y="139"/>
                    <a:pt x="44" y="134"/>
                  </a:cubicBezTo>
                  <a:cubicBezTo>
                    <a:pt x="44" y="134"/>
                    <a:pt x="43" y="135"/>
                    <a:pt x="43" y="135"/>
                  </a:cubicBezTo>
                  <a:cubicBezTo>
                    <a:pt x="39" y="139"/>
                    <a:pt x="36" y="143"/>
                    <a:pt x="34" y="148"/>
                  </a:cubicBezTo>
                  <a:cubicBezTo>
                    <a:pt x="34" y="148"/>
                    <a:pt x="33" y="148"/>
                    <a:pt x="33" y="148"/>
                  </a:cubicBezTo>
                  <a:moveTo>
                    <a:pt x="35" y="148"/>
                  </a:moveTo>
                  <a:cubicBezTo>
                    <a:pt x="41" y="139"/>
                    <a:pt x="47" y="131"/>
                    <a:pt x="54" y="124"/>
                  </a:cubicBezTo>
                  <a:cubicBezTo>
                    <a:pt x="56" y="127"/>
                    <a:pt x="57" y="131"/>
                    <a:pt x="56" y="135"/>
                  </a:cubicBezTo>
                  <a:cubicBezTo>
                    <a:pt x="56" y="136"/>
                    <a:pt x="55" y="137"/>
                    <a:pt x="54" y="139"/>
                  </a:cubicBezTo>
                  <a:cubicBezTo>
                    <a:pt x="54" y="138"/>
                    <a:pt x="54" y="138"/>
                    <a:pt x="54" y="138"/>
                  </a:cubicBezTo>
                  <a:cubicBezTo>
                    <a:pt x="54" y="138"/>
                    <a:pt x="54" y="138"/>
                    <a:pt x="54" y="138"/>
                  </a:cubicBezTo>
                  <a:cubicBezTo>
                    <a:pt x="52" y="139"/>
                    <a:pt x="50" y="141"/>
                    <a:pt x="48" y="142"/>
                  </a:cubicBezTo>
                  <a:cubicBezTo>
                    <a:pt x="51" y="139"/>
                    <a:pt x="53" y="137"/>
                    <a:pt x="54" y="134"/>
                  </a:cubicBezTo>
                  <a:cubicBezTo>
                    <a:pt x="54" y="134"/>
                    <a:pt x="54" y="133"/>
                    <a:pt x="54" y="133"/>
                  </a:cubicBezTo>
                  <a:cubicBezTo>
                    <a:pt x="54" y="133"/>
                    <a:pt x="54" y="133"/>
                    <a:pt x="54" y="133"/>
                  </a:cubicBezTo>
                  <a:cubicBezTo>
                    <a:pt x="49" y="137"/>
                    <a:pt x="44" y="141"/>
                    <a:pt x="40" y="145"/>
                  </a:cubicBezTo>
                  <a:cubicBezTo>
                    <a:pt x="44" y="142"/>
                    <a:pt x="49" y="136"/>
                    <a:pt x="53" y="131"/>
                  </a:cubicBezTo>
                  <a:cubicBezTo>
                    <a:pt x="53" y="131"/>
                    <a:pt x="53" y="130"/>
                    <a:pt x="52" y="130"/>
                  </a:cubicBezTo>
                  <a:cubicBezTo>
                    <a:pt x="52" y="130"/>
                    <a:pt x="52" y="130"/>
                    <a:pt x="52" y="131"/>
                  </a:cubicBezTo>
                  <a:cubicBezTo>
                    <a:pt x="52" y="131"/>
                    <a:pt x="51" y="132"/>
                    <a:pt x="51" y="132"/>
                  </a:cubicBezTo>
                  <a:cubicBezTo>
                    <a:pt x="51" y="132"/>
                    <a:pt x="51" y="132"/>
                    <a:pt x="51" y="132"/>
                  </a:cubicBezTo>
                  <a:cubicBezTo>
                    <a:pt x="50" y="132"/>
                    <a:pt x="50" y="132"/>
                    <a:pt x="49" y="133"/>
                  </a:cubicBezTo>
                  <a:cubicBezTo>
                    <a:pt x="44" y="138"/>
                    <a:pt x="38" y="144"/>
                    <a:pt x="35" y="148"/>
                  </a:cubicBezTo>
                  <a:cubicBezTo>
                    <a:pt x="35" y="148"/>
                    <a:pt x="35" y="148"/>
                    <a:pt x="35" y="148"/>
                  </a:cubicBezTo>
                  <a:moveTo>
                    <a:pt x="30" y="145"/>
                  </a:moveTo>
                  <a:cubicBezTo>
                    <a:pt x="30" y="145"/>
                    <a:pt x="30" y="145"/>
                    <a:pt x="31" y="144"/>
                  </a:cubicBezTo>
                  <a:cubicBezTo>
                    <a:pt x="38" y="135"/>
                    <a:pt x="46" y="129"/>
                    <a:pt x="51" y="119"/>
                  </a:cubicBezTo>
                  <a:cubicBezTo>
                    <a:pt x="51" y="119"/>
                    <a:pt x="51" y="119"/>
                    <a:pt x="51" y="119"/>
                  </a:cubicBezTo>
                  <a:cubicBezTo>
                    <a:pt x="52" y="120"/>
                    <a:pt x="53" y="121"/>
                    <a:pt x="54" y="123"/>
                  </a:cubicBezTo>
                  <a:cubicBezTo>
                    <a:pt x="50" y="126"/>
                    <a:pt x="47" y="130"/>
                    <a:pt x="43" y="133"/>
                  </a:cubicBezTo>
                  <a:cubicBezTo>
                    <a:pt x="41" y="135"/>
                    <a:pt x="39" y="138"/>
                    <a:pt x="36" y="140"/>
                  </a:cubicBezTo>
                  <a:cubicBezTo>
                    <a:pt x="36" y="140"/>
                    <a:pt x="31" y="145"/>
                    <a:pt x="30" y="145"/>
                  </a:cubicBezTo>
                  <a:moveTo>
                    <a:pt x="25" y="144"/>
                  </a:moveTo>
                  <a:cubicBezTo>
                    <a:pt x="28" y="140"/>
                    <a:pt x="33" y="137"/>
                    <a:pt x="37" y="133"/>
                  </a:cubicBezTo>
                  <a:cubicBezTo>
                    <a:pt x="41" y="128"/>
                    <a:pt x="45" y="122"/>
                    <a:pt x="48" y="117"/>
                  </a:cubicBezTo>
                  <a:cubicBezTo>
                    <a:pt x="48" y="117"/>
                    <a:pt x="49" y="117"/>
                    <a:pt x="49" y="117"/>
                  </a:cubicBezTo>
                  <a:cubicBezTo>
                    <a:pt x="50" y="118"/>
                    <a:pt x="50" y="118"/>
                    <a:pt x="50" y="118"/>
                  </a:cubicBezTo>
                  <a:cubicBezTo>
                    <a:pt x="50" y="118"/>
                    <a:pt x="50" y="118"/>
                    <a:pt x="50" y="118"/>
                  </a:cubicBezTo>
                  <a:cubicBezTo>
                    <a:pt x="46" y="122"/>
                    <a:pt x="43" y="127"/>
                    <a:pt x="39" y="131"/>
                  </a:cubicBezTo>
                  <a:cubicBezTo>
                    <a:pt x="37" y="133"/>
                    <a:pt x="35" y="135"/>
                    <a:pt x="33" y="137"/>
                  </a:cubicBezTo>
                  <a:cubicBezTo>
                    <a:pt x="30" y="140"/>
                    <a:pt x="27" y="142"/>
                    <a:pt x="25" y="144"/>
                  </a:cubicBezTo>
                  <a:moveTo>
                    <a:pt x="9" y="127"/>
                  </a:moveTo>
                  <a:cubicBezTo>
                    <a:pt x="10" y="124"/>
                    <a:pt x="12" y="121"/>
                    <a:pt x="16" y="119"/>
                  </a:cubicBezTo>
                  <a:cubicBezTo>
                    <a:pt x="17" y="118"/>
                    <a:pt x="19" y="117"/>
                    <a:pt x="21" y="116"/>
                  </a:cubicBezTo>
                  <a:cubicBezTo>
                    <a:pt x="16" y="119"/>
                    <a:pt x="12" y="123"/>
                    <a:pt x="9" y="127"/>
                  </a:cubicBezTo>
                  <a:moveTo>
                    <a:pt x="20" y="142"/>
                  </a:moveTo>
                  <a:cubicBezTo>
                    <a:pt x="20" y="142"/>
                    <a:pt x="20" y="142"/>
                    <a:pt x="21" y="142"/>
                  </a:cubicBezTo>
                  <a:cubicBezTo>
                    <a:pt x="23" y="138"/>
                    <a:pt x="26" y="135"/>
                    <a:pt x="29" y="131"/>
                  </a:cubicBezTo>
                  <a:cubicBezTo>
                    <a:pt x="33" y="126"/>
                    <a:pt x="38" y="121"/>
                    <a:pt x="42" y="115"/>
                  </a:cubicBezTo>
                  <a:cubicBezTo>
                    <a:pt x="43" y="115"/>
                    <a:pt x="45" y="116"/>
                    <a:pt x="47" y="116"/>
                  </a:cubicBezTo>
                  <a:cubicBezTo>
                    <a:pt x="39" y="122"/>
                    <a:pt x="33" y="131"/>
                    <a:pt x="26" y="138"/>
                  </a:cubicBezTo>
                  <a:cubicBezTo>
                    <a:pt x="25" y="139"/>
                    <a:pt x="23" y="140"/>
                    <a:pt x="22" y="141"/>
                  </a:cubicBezTo>
                  <a:cubicBezTo>
                    <a:pt x="21" y="142"/>
                    <a:pt x="20" y="142"/>
                    <a:pt x="20" y="142"/>
                  </a:cubicBezTo>
                  <a:moveTo>
                    <a:pt x="28" y="147"/>
                  </a:moveTo>
                  <a:cubicBezTo>
                    <a:pt x="23" y="147"/>
                    <a:pt x="18" y="145"/>
                    <a:pt x="14" y="143"/>
                  </a:cubicBezTo>
                  <a:cubicBezTo>
                    <a:pt x="10" y="141"/>
                    <a:pt x="8" y="138"/>
                    <a:pt x="8" y="136"/>
                  </a:cubicBezTo>
                  <a:cubicBezTo>
                    <a:pt x="15" y="130"/>
                    <a:pt x="21" y="122"/>
                    <a:pt x="28" y="116"/>
                  </a:cubicBezTo>
                  <a:cubicBezTo>
                    <a:pt x="29" y="116"/>
                    <a:pt x="29" y="115"/>
                    <a:pt x="29" y="115"/>
                  </a:cubicBezTo>
                  <a:cubicBezTo>
                    <a:pt x="29" y="115"/>
                    <a:pt x="29" y="116"/>
                    <a:pt x="28" y="116"/>
                  </a:cubicBezTo>
                  <a:cubicBezTo>
                    <a:pt x="27" y="118"/>
                    <a:pt x="26" y="120"/>
                    <a:pt x="24" y="122"/>
                  </a:cubicBezTo>
                  <a:cubicBezTo>
                    <a:pt x="22" y="125"/>
                    <a:pt x="19" y="129"/>
                    <a:pt x="16" y="133"/>
                  </a:cubicBezTo>
                  <a:cubicBezTo>
                    <a:pt x="14" y="135"/>
                    <a:pt x="13" y="137"/>
                    <a:pt x="11" y="139"/>
                  </a:cubicBezTo>
                  <a:cubicBezTo>
                    <a:pt x="10" y="139"/>
                    <a:pt x="11" y="140"/>
                    <a:pt x="11" y="140"/>
                  </a:cubicBezTo>
                  <a:cubicBezTo>
                    <a:pt x="11" y="140"/>
                    <a:pt x="11" y="140"/>
                    <a:pt x="11" y="140"/>
                  </a:cubicBezTo>
                  <a:cubicBezTo>
                    <a:pt x="12" y="139"/>
                    <a:pt x="12" y="139"/>
                    <a:pt x="13" y="138"/>
                  </a:cubicBezTo>
                  <a:cubicBezTo>
                    <a:pt x="13" y="138"/>
                    <a:pt x="13" y="138"/>
                    <a:pt x="13" y="138"/>
                  </a:cubicBezTo>
                  <a:cubicBezTo>
                    <a:pt x="13" y="138"/>
                    <a:pt x="13" y="138"/>
                    <a:pt x="13" y="138"/>
                  </a:cubicBezTo>
                  <a:cubicBezTo>
                    <a:pt x="14" y="137"/>
                    <a:pt x="16" y="135"/>
                    <a:pt x="17" y="134"/>
                  </a:cubicBezTo>
                  <a:cubicBezTo>
                    <a:pt x="18" y="132"/>
                    <a:pt x="20" y="130"/>
                    <a:pt x="21" y="129"/>
                  </a:cubicBezTo>
                  <a:cubicBezTo>
                    <a:pt x="25" y="124"/>
                    <a:pt x="30" y="120"/>
                    <a:pt x="33" y="116"/>
                  </a:cubicBezTo>
                  <a:cubicBezTo>
                    <a:pt x="26" y="125"/>
                    <a:pt x="19" y="132"/>
                    <a:pt x="13" y="141"/>
                  </a:cubicBezTo>
                  <a:cubicBezTo>
                    <a:pt x="13" y="142"/>
                    <a:pt x="14" y="142"/>
                    <a:pt x="14" y="142"/>
                  </a:cubicBezTo>
                  <a:cubicBezTo>
                    <a:pt x="14" y="142"/>
                    <a:pt x="14" y="142"/>
                    <a:pt x="14" y="142"/>
                  </a:cubicBezTo>
                  <a:cubicBezTo>
                    <a:pt x="23" y="135"/>
                    <a:pt x="29" y="126"/>
                    <a:pt x="37" y="119"/>
                  </a:cubicBezTo>
                  <a:cubicBezTo>
                    <a:pt x="38" y="118"/>
                    <a:pt x="38" y="118"/>
                    <a:pt x="38" y="118"/>
                  </a:cubicBezTo>
                  <a:cubicBezTo>
                    <a:pt x="38" y="118"/>
                    <a:pt x="37" y="119"/>
                    <a:pt x="37" y="120"/>
                  </a:cubicBezTo>
                  <a:cubicBezTo>
                    <a:pt x="34" y="123"/>
                    <a:pt x="32" y="126"/>
                    <a:pt x="30" y="128"/>
                  </a:cubicBezTo>
                  <a:cubicBezTo>
                    <a:pt x="26" y="133"/>
                    <a:pt x="22" y="138"/>
                    <a:pt x="18" y="143"/>
                  </a:cubicBezTo>
                  <a:cubicBezTo>
                    <a:pt x="18" y="144"/>
                    <a:pt x="18" y="144"/>
                    <a:pt x="19" y="144"/>
                  </a:cubicBezTo>
                  <a:cubicBezTo>
                    <a:pt x="19" y="144"/>
                    <a:pt x="19" y="144"/>
                    <a:pt x="19" y="144"/>
                  </a:cubicBezTo>
                  <a:cubicBezTo>
                    <a:pt x="29" y="138"/>
                    <a:pt x="35" y="128"/>
                    <a:pt x="43" y="120"/>
                  </a:cubicBezTo>
                  <a:cubicBezTo>
                    <a:pt x="44" y="119"/>
                    <a:pt x="46" y="118"/>
                    <a:pt x="46" y="118"/>
                  </a:cubicBezTo>
                  <a:cubicBezTo>
                    <a:pt x="46" y="118"/>
                    <a:pt x="46" y="118"/>
                    <a:pt x="45" y="120"/>
                  </a:cubicBezTo>
                  <a:cubicBezTo>
                    <a:pt x="42" y="124"/>
                    <a:pt x="40" y="127"/>
                    <a:pt x="37" y="130"/>
                  </a:cubicBezTo>
                  <a:cubicBezTo>
                    <a:pt x="33" y="136"/>
                    <a:pt x="27" y="140"/>
                    <a:pt x="23" y="145"/>
                  </a:cubicBezTo>
                  <a:cubicBezTo>
                    <a:pt x="22" y="146"/>
                    <a:pt x="23" y="146"/>
                    <a:pt x="23" y="146"/>
                  </a:cubicBezTo>
                  <a:cubicBezTo>
                    <a:pt x="23" y="146"/>
                    <a:pt x="23" y="146"/>
                    <a:pt x="23" y="146"/>
                  </a:cubicBezTo>
                  <a:cubicBezTo>
                    <a:pt x="33" y="140"/>
                    <a:pt x="40" y="131"/>
                    <a:pt x="48" y="122"/>
                  </a:cubicBezTo>
                  <a:cubicBezTo>
                    <a:pt x="49" y="121"/>
                    <a:pt x="49" y="120"/>
                    <a:pt x="49" y="120"/>
                  </a:cubicBezTo>
                  <a:cubicBezTo>
                    <a:pt x="49" y="120"/>
                    <a:pt x="47" y="123"/>
                    <a:pt x="47" y="124"/>
                  </a:cubicBezTo>
                  <a:cubicBezTo>
                    <a:pt x="45" y="127"/>
                    <a:pt x="42" y="130"/>
                    <a:pt x="39" y="134"/>
                  </a:cubicBezTo>
                  <a:cubicBezTo>
                    <a:pt x="35" y="138"/>
                    <a:pt x="31" y="142"/>
                    <a:pt x="27" y="147"/>
                  </a:cubicBezTo>
                  <a:cubicBezTo>
                    <a:pt x="28" y="147"/>
                    <a:pt x="28" y="147"/>
                    <a:pt x="28" y="147"/>
                  </a:cubicBezTo>
                  <a:moveTo>
                    <a:pt x="21" y="117"/>
                  </a:moveTo>
                  <a:cubicBezTo>
                    <a:pt x="21" y="117"/>
                    <a:pt x="23" y="116"/>
                    <a:pt x="24" y="115"/>
                  </a:cubicBezTo>
                  <a:cubicBezTo>
                    <a:pt x="25" y="115"/>
                    <a:pt x="25" y="115"/>
                    <a:pt x="25" y="115"/>
                  </a:cubicBezTo>
                  <a:cubicBezTo>
                    <a:pt x="20" y="122"/>
                    <a:pt x="14" y="128"/>
                    <a:pt x="7" y="134"/>
                  </a:cubicBezTo>
                  <a:cubicBezTo>
                    <a:pt x="7" y="133"/>
                    <a:pt x="7" y="131"/>
                    <a:pt x="8" y="129"/>
                  </a:cubicBezTo>
                  <a:cubicBezTo>
                    <a:pt x="10" y="127"/>
                    <a:pt x="12" y="125"/>
                    <a:pt x="14" y="123"/>
                  </a:cubicBezTo>
                  <a:cubicBezTo>
                    <a:pt x="16" y="121"/>
                    <a:pt x="19" y="119"/>
                    <a:pt x="21" y="117"/>
                  </a:cubicBezTo>
                  <a:cubicBezTo>
                    <a:pt x="21" y="117"/>
                    <a:pt x="21" y="117"/>
                    <a:pt x="21" y="117"/>
                  </a:cubicBezTo>
                  <a:moveTo>
                    <a:pt x="23" y="119"/>
                  </a:moveTo>
                  <a:cubicBezTo>
                    <a:pt x="24" y="118"/>
                    <a:pt x="25" y="116"/>
                    <a:pt x="26" y="115"/>
                  </a:cubicBezTo>
                  <a:cubicBezTo>
                    <a:pt x="27" y="115"/>
                    <a:pt x="28" y="114"/>
                    <a:pt x="29" y="114"/>
                  </a:cubicBezTo>
                  <a:cubicBezTo>
                    <a:pt x="27" y="116"/>
                    <a:pt x="25" y="118"/>
                    <a:pt x="23" y="119"/>
                  </a:cubicBezTo>
                  <a:moveTo>
                    <a:pt x="16" y="140"/>
                  </a:moveTo>
                  <a:cubicBezTo>
                    <a:pt x="16" y="140"/>
                    <a:pt x="16" y="139"/>
                    <a:pt x="17" y="138"/>
                  </a:cubicBezTo>
                  <a:cubicBezTo>
                    <a:pt x="18" y="135"/>
                    <a:pt x="21" y="132"/>
                    <a:pt x="23" y="129"/>
                  </a:cubicBezTo>
                  <a:cubicBezTo>
                    <a:pt x="27" y="124"/>
                    <a:pt x="31" y="120"/>
                    <a:pt x="35" y="115"/>
                  </a:cubicBezTo>
                  <a:cubicBezTo>
                    <a:pt x="35" y="114"/>
                    <a:pt x="35" y="114"/>
                    <a:pt x="35" y="114"/>
                  </a:cubicBezTo>
                  <a:cubicBezTo>
                    <a:pt x="37" y="114"/>
                    <a:pt x="39" y="115"/>
                    <a:pt x="40" y="115"/>
                  </a:cubicBezTo>
                  <a:cubicBezTo>
                    <a:pt x="33" y="121"/>
                    <a:pt x="27" y="129"/>
                    <a:pt x="20" y="135"/>
                  </a:cubicBezTo>
                  <a:cubicBezTo>
                    <a:pt x="19" y="136"/>
                    <a:pt x="16" y="140"/>
                    <a:pt x="16" y="140"/>
                  </a:cubicBezTo>
                  <a:moveTo>
                    <a:pt x="24" y="124"/>
                  </a:moveTo>
                  <a:cubicBezTo>
                    <a:pt x="27" y="120"/>
                    <a:pt x="29" y="117"/>
                    <a:pt x="31" y="114"/>
                  </a:cubicBezTo>
                  <a:cubicBezTo>
                    <a:pt x="32" y="114"/>
                    <a:pt x="32" y="114"/>
                    <a:pt x="33" y="114"/>
                  </a:cubicBezTo>
                  <a:cubicBezTo>
                    <a:pt x="33" y="114"/>
                    <a:pt x="34" y="114"/>
                    <a:pt x="35" y="114"/>
                  </a:cubicBezTo>
                  <a:cubicBezTo>
                    <a:pt x="35" y="114"/>
                    <a:pt x="35" y="114"/>
                    <a:pt x="35" y="114"/>
                  </a:cubicBezTo>
                  <a:cubicBezTo>
                    <a:pt x="31" y="117"/>
                    <a:pt x="27" y="120"/>
                    <a:pt x="24" y="124"/>
                  </a:cubicBezTo>
                  <a:moveTo>
                    <a:pt x="92" y="27"/>
                  </a:moveTo>
                  <a:cubicBezTo>
                    <a:pt x="91" y="27"/>
                    <a:pt x="90" y="27"/>
                    <a:pt x="90" y="27"/>
                  </a:cubicBezTo>
                  <a:cubicBezTo>
                    <a:pt x="90" y="26"/>
                    <a:pt x="91" y="26"/>
                    <a:pt x="91" y="26"/>
                  </a:cubicBezTo>
                  <a:cubicBezTo>
                    <a:pt x="92" y="26"/>
                    <a:pt x="92" y="26"/>
                    <a:pt x="92" y="27"/>
                  </a:cubicBezTo>
                  <a:moveTo>
                    <a:pt x="87" y="27"/>
                  </a:moveTo>
                  <a:cubicBezTo>
                    <a:pt x="85" y="27"/>
                    <a:pt x="84" y="27"/>
                    <a:pt x="83" y="26"/>
                  </a:cubicBezTo>
                  <a:cubicBezTo>
                    <a:pt x="86" y="24"/>
                    <a:pt x="89" y="21"/>
                    <a:pt x="93" y="18"/>
                  </a:cubicBezTo>
                  <a:cubicBezTo>
                    <a:pt x="94" y="17"/>
                    <a:pt x="94" y="17"/>
                    <a:pt x="94" y="17"/>
                  </a:cubicBezTo>
                  <a:cubicBezTo>
                    <a:pt x="95" y="17"/>
                    <a:pt x="90" y="22"/>
                    <a:pt x="89" y="23"/>
                  </a:cubicBezTo>
                  <a:cubicBezTo>
                    <a:pt x="88" y="24"/>
                    <a:pt x="87" y="25"/>
                    <a:pt x="87" y="27"/>
                  </a:cubicBezTo>
                  <a:moveTo>
                    <a:pt x="77" y="26"/>
                  </a:moveTo>
                  <a:cubicBezTo>
                    <a:pt x="82" y="22"/>
                    <a:pt x="87" y="16"/>
                    <a:pt x="92" y="11"/>
                  </a:cubicBezTo>
                  <a:cubicBezTo>
                    <a:pt x="91" y="12"/>
                    <a:pt x="90" y="13"/>
                    <a:pt x="89" y="14"/>
                  </a:cubicBezTo>
                  <a:cubicBezTo>
                    <a:pt x="86" y="18"/>
                    <a:pt x="84" y="22"/>
                    <a:pt x="81" y="26"/>
                  </a:cubicBezTo>
                  <a:cubicBezTo>
                    <a:pt x="81" y="26"/>
                    <a:pt x="81" y="26"/>
                    <a:pt x="81" y="26"/>
                  </a:cubicBezTo>
                  <a:cubicBezTo>
                    <a:pt x="80" y="26"/>
                    <a:pt x="80" y="26"/>
                    <a:pt x="79" y="26"/>
                  </a:cubicBezTo>
                  <a:cubicBezTo>
                    <a:pt x="78" y="26"/>
                    <a:pt x="77" y="26"/>
                    <a:pt x="77" y="26"/>
                  </a:cubicBezTo>
                  <a:moveTo>
                    <a:pt x="67" y="26"/>
                  </a:moveTo>
                  <a:cubicBezTo>
                    <a:pt x="66" y="26"/>
                    <a:pt x="65" y="26"/>
                    <a:pt x="64" y="26"/>
                  </a:cubicBezTo>
                  <a:cubicBezTo>
                    <a:pt x="69" y="21"/>
                    <a:pt x="75" y="16"/>
                    <a:pt x="80" y="11"/>
                  </a:cubicBezTo>
                  <a:cubicBezTo>
                    <a:pt x="79" y="13"/>
                    <a:pt x="77" y="15"/>
                    <a:pt x="76" y="16"/>
                  </a:cubicBezTo>
                  <a:cubicBezTo>
                    <a:pt x="73" y="20"/>
                    <a:pt x="70" y="23"/>
                    <a:pt x="67" y="26"/>
                  </a:cubicBezTo>
                  <a:moveTo>
                    <a:pt x="58" y="16"/>
                  </a:moveTo>
                  <a:cubicBezTo>
                    <a:pt x="58" y="15"/>
                    <a:pt x="58" y="14"/>
                    <a:pt x="58" y="13"/>
                  </a:cubicBezTo>
                  <a:cubicBezTo>
                    <a:pt x="59" y="13"/>
                    <a:pt x="60" y="12"/>
                    <a:pt x="61" y="11"/>
                  </a:cubicBezTo>
                  <a:cubicBezTo>
                    <a:pt x="61" y="11"/>
                    <a:pt x="62" y="10"/>
                    <a:pt x="63" y="9"/>
                  </a:cubicBezTo>
                  <a:cubicBezTo>
                    <a:pt x="61" y="11"/>
                    <a:pt x="60" y="13"/>
                    <a:pt x="58" y="16"/>
                  </a:cubicBezTo>
                  <a:moveTo>
                    <a:pt x="74" y="26"/>
                  </a:moveTo>
                  <a:cubicBezTo>
                    <a:pt x="72" y="26"/>
                    <a:pt x="71" y="26"/>
                    <a:pt x="69" y="26"/>
                  </a:cubicBezTo>
                  <a:cubicBezTo>
                    <a:pt x="76" y="21"/>
                    <a:pt x="82" y="14"/>
                    <a:pt x="89" y="8"/>
                  </a:cubicBezTo>
                  <a:cubicBezTo>
                    <a:pt x="84" y="12"/>
                    <a:pt x="80" y="21"/>
                    <a:pt x="75" y="26"/>
                  </a:cubicBezTo>
                  <a:cubicBezTo>
                    <a:pt x="75" y="26"/>
                    <a:pt x="74" y="26"/>
                    <a:pt x="74" y="26"/>
                  </a:cubicBezTo>
                  <a:moveTo>
                    <a:pt x="62" y="26"/>
                  </a:moveTo>
                  <a:cubicBezTo>
                    <a:pt x="61" y="26"/>
                    <a:pt x="60" y="26"/>
                    <a:pt x="58" y="26"/>
                  </a:cubicBezTo>
                  <a:cubicBezTo>
                    <a:pt x="58" y="25"/>
                    <a:pt x="58" y="25"/>
                    <a:pt x="58" y="25"/>
                  </a:cubicBezTo>
                  <a:cubicBezTo>
                    <a:pt x="64" y="21"/>
                    <a:pt x="69" y="16"/>
                    <a:pt x="74" y="11"/>
                  </a:cubicBezTo>
                  <a:cubicBezTo>
                    <a:pt x="74" y="11"/>
                    <a:pt x="78" y="7"/>
                    <a:pt x="78" y="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6" y="10"/>
                    <a:pt x="74" y="13"/>
                    <a:pt x="71" y="16"/>
                  </a:cubicBezTo>
                  <a:cubicBezTo>
                    <a:pt x="68" y="19"/>
                    <a:pt x="65" y="23"/>
                    <a:pt x="62" y="26"/>
                  </a:cubicBezTo>
                  <a:moveTo>
                    <a:pt x="83" y="25"/>
                  </a:moveTo>
                  <a:cubicBezTo>
                    <a:pt x="87" y="18"/>
                    <a:pt x="92" y="12"/>
                    <a:pt x="98" y="6"/>
                  </a:cubicBezTo>
                  <a:cubicBezTo>
                    <a:pt x="97" y="13"/>
                    <a:pt x="95" y="20"/>
                    <a:pt x="94" y="27"/>
                  </a:cubicBezTo>
                  <a:cubicBezTo>
                    <a:pt x="94" y="27"/>
                    <a:pt x="93" y="27"/>
                    <a:pt x="93" y="27"/>
                  </a:cubicBezTo>
                  <a:cubicBezTo>
                    <a:pt x="93" y="27"/>
                    <a:pt x="93" y="26"/>
                    <a:pt x="94" y="25"/>
                  </a:cubicBezTo>
                  <a:cubicBezTo>
                    <a:pt x="94" y="25"/>
                    <a:pt x="93" y="25"/>
                    <a:pt x="93" y="25"/>
                  </a:cubicBezTo>
                  <a:cubicBezTo>
                    <a:pt x="93" y="25"/>
                    <a:pt x="93" y="25"/>
                    <a:pt x="93" y="25"/>
                  </a:cubicBezTo>
                  <a:cubicBezTo>
                    <a:pt x="91" y="25"/>
                    <a:pt x="90" y="26"/>
                    <a:pt x="89" y="27"/>
                  </a:cubicBezTo>
                  <a:cubicBezTo>
                    <a:pt x="88" y="27"/>
                    <a:pt x="88" y="27"/>
                    <a:pt x="88" y="27"/>
                  </a:cubicBezTo>
                  <a:cubicBezTo>
                    <a:pt x="88" y="26"/>
                    <a:pt x="88" y="26"/>
                    <a:pt x="89" y="25"/>
                  </a:cubicBezTo>
                  <a:cubicBezTo>
                    <a:pt x="91" y="22"/>
                    <a:pt x="94" y="19"/>
                    <a:pt x="96" y="15"/>
                  </a:cubicBezTo>
                  <a:cubicBezTo>
                    <a:pt x="97" y="15"/>
                    <a:pt x="96" y="14"/>
                    <a:pt x="96" y="14"/>
                  </a:cubicBezTo>
                  <a:cubicBezTo>
                    <a:pt x="96" y="14"/>
                    <a:pt x="96" y="14"/>
                    <a:pt x="96" y="14"/>
                  </a:cubicBezTo>
                  <a:cubicBezTo>
                    <a:pt x="92" y="17"/>
                    <a:pt x="86" y="21"/>
                    <a:pt x="83" y="25"/>
                  </a:cubicBezTo>
                  <a:moveTo>
                    <a:pt x="58" y="9"/>
                  </a:moveTo>
                  <a:cubicBezTo>
                    <a:pt x="58" y="9"/>
                    <a:pt x="58" y="8"/>
                    <a:pt x="58" y="7"/>
                  </a:cubicBezTo>
                  <a:cubicBezTo>
                    <a:pt x="59" y="7"/>
                    <a:pt x="60" y="7"/>
                    <a:pt x="60" y="6"/>
                  </a:cubicBezTo>
                  <a:cubicBezTo>
                    <a:pt x="60" y="7"/>
                    <a:pt x="59" y="8"/>
                    <a:pt x="58" y="9"/>
                  </a:cubicBezTo>
                  <a:moveTo>
                    <a:pt x="58" y="23"/>
                  </a:moveTo>
                  <a:cubicBezTo>
                    <a:pt x="58" y="22"/>
                    <a:pt x="58" y="21"/>
                    <a:pt x="58" y="19"/>
                  </a:cubicBezTo>
                  <a:cubicBezTo>
                    <a:pt x="60" y="17"/>
                    <a:pt x="62" y="15"/>
                    <a:pt x="64" y="14"/>
                  </a:cubicBezTo>
                  <a:cubicBezTo>
                    <a:pt x="65" y="13"/>
                    <a:pt x="66" y="12"/>
                    <a:pt x="67" y="11"/>
                  </a:cubicBezTo>
                  <a:cubicBezTo>
                    <a:pt x="68" y="10"/>
                    <a:pt x="71" y="6"/>
                    <a:pt x="72" y="6"/>
                  </a:cubicBezTo>
                  <a:cubicBezTo>
                    <a:pt x="72" y="6"/>
                    <a:pt x="71" y="7"/>
                    <a:pt x="70" y="8"/>
                  </a:cubicBezTo>
                  <a:cubicBezTo>
                    <a:pt x="66" y="13"/>
                    <a:pt x="62" y="18"/>
                    <a:pt x="58" y="23"/>
                  </a:cubicBezTo>
                  <a:moveTo>
                    <a:pt x="58" y="6"/>
                  </a:moveTo>
                  <a:cubicBezTo>
                    <a:pt x="58" y="5"/>
                    <a:pt x="58" y="5"/>
                    <a:pt x="58" y="5"/>
                  </a:cubicBezTo>
                  <a:cubicBezTo>
                    <a:pt x="60" y="4"/>
                    <a:pt x="61" y="4"/>
                    <a:pt x="63" y="4"/>
                  </a:cubicBezTo>
                  <a:cubicBezTo>
                    <a:pt x="62" y="5"/>
                    <a:pt x="60" y="5"/>
                    <a:pt x="58" y="6"/>
                  </a:cubicBezTo>
                  <a:moveTo>
                    <a:pt x="58" y="12"/>
                  </a:moveTo>
                  <a:cubicBezTo>
                    <a:pt x="58" y="12"/>
                    <a:pt x="58" y="11"/>
                    <a:pt x="58" y="11"/>
                  </a:cubicBezTo>
                  <a:cubicBezTo>
                    <a:pt x="60" y="9"/>
                    <a:pt x="62" y="7"/>
                    <a:pt x="64" y="5"/>
                  </a:cubicBezTo>
                  <a:cubicBezTo>
                    <a:pt x="64" y="4"/>
                    <a:pt x="64" y="4"/>
                    <a:pt x="64" y="4"/>
                  </a:cubicBezTo>
                  <a:cubicBezTo>
                    <a:pt x="64" y="4"/>
                    <a:pt x="65" y="4"/>
                    <a:pt x="65" y="4"/>
                  </a:cubicBezTo>
                  <a:cubicBezTo>
                    <a:pt x="68" y="4"/>
                    <a:pt x="72" y="4"/>
                    <a:pt x="75" y="4"/>
                  </a:cubicBezTo>
                  <a:cubicBezTo>
                    <a:pt x="82" y="5"/>
                    <a:pt x="90" y="5"/>
                    <a:pt x="98" y="5"/>
                  </a:cubicBezTo>
                  <a:cubicBezTo>
                    <a:pt x="92" y="10"/>
                    <a:pt x="87" y="15"/>
                    <a:pt x="82" y="20"/>
                  </a:cubicBezTo>
                  <a:cubicBezTo>
                    <a:pt x="85" y="16"/>
                    <a:pt x="88" y="11"/>
                    <a:pt x="91" y="7"/>
                  </a:cubicBezTo>
                  <a:cubicBezTo>
                    <a:pt x="91" y="6"/>
                    <a:pt x="91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84" y="11"/>
                    <a:pt x="79" y="16"/>
                    <a:pt x="73" y="21"/>
                  </a:cubicBezTo>
                  <a:cubicBezTo>
                    <a:pt x="74" y="20"/>
                    <a:pt x="75" y="19"/>
                    <a:pt x="77" y="17"/>
                  </a:cubicBezTo>
                  <a:cubicBezTo>
                    <a:pt x="80" y="14"/>
                    <a:pt x="82" y="10"/>
                    <a:pt x="86" y="7"/>
                  </a:cubicBezTo>
                  <a:cubicBezTo>
                    <a:pt x="86" y="6"/>
                    <a:pt x="86" y="6"/>
                    <a:pt x="85" y="6"/>
                  </a:cubicBezTo>
                  <a:cubicBezTo>
                    <a:pt x="85" y="6"/>
                    <a:pt x="85" y="6"/>
                    <a:pt x="85" y="6"/>
                  </a:cubicBezTo>
                  <a:cubicBezTo>
                    <a:pt x="80" y="10"/>
                    <a:pt x="75" y="14"/>
                    <a:pt x="70" y="19"/>
                  </a:cubicBezTo>
                  <a:cubicBezTo>
                    <a:pt x="70" y="18"/>
                    <a:pt x="70" y="18"/>
                    <a:pt x="70" y="18"/>
                  </a:cubicBezTo>
                  <a:cubicBezTo>
                    <a:pt x="74" y="14"/>
                    <a:pt x="77" y="10"/>
                    <a:pt x="80" y="6"/>
                  </a:cubicBezTo>
                  <a:cubicBezTo>
                    <a:pt x="80" y="6"/>
                    <a:pt x="80" y="5"/>
                    <a:pt x="80" y="5"/>
                  </a:cubicBezTo>
                  <a:cubicBezTo>
                    <a:pt x="80" y="5"/>
                    <a:pt x="80" y="5"/>
                    <a:pt x="79" y="5"/>
                  </a:cubicBezTo>
                  <a:cubicBezTo>
                    <a:pt x="73" y="9"/>
                    <a:pt x="68" y="15"/>
                    <a:pt x="63" y="20"/>
                  </a:cubicBezTo>
                  <a:cubicBezTo>
                    <a:pt x="61" y="22"/>
                    <a:pt x="60" y="23"/>
                    <a:pt x="60" y="23"/>
                  </a:cubicBezTo>
                  <a:cubicBezTo>
                    <a:pt x="59" y="23"/>
                    <a:pt x="65" y="16"/>
                    <a:pt x="67" y="14"/>
                  </a:cubicBezTo>
                  <a:cubicBezTo>
                    <a:pt x="69" y="11"/>
                    <a:pt x="72" y="8"/>
                    <a:pt x="74" y="5"/>
                  </a:cubicBezTo>
                  <a:cubicBezTo>
                    <a:pt x="74" y="5"/>
                    <a:pt x="74" y="4"/>
                    <a:pt x="73" y="4"/>
                  </a:cubicBezTo>
                  <a:cubicBezTo>
                    <a:pt x="73" y="4"/>
                    <a:pt x="73" y="4"/>
                    <a:pt x="73" y="4"/>
                  </a:cubicBezTo>
                  <a:cubicBezTo>
                    <a:pt x="68" y="8"/>
                    <a:pt x="64" y="12"/>
                    <a:pt x="60" y="16"/>
                  </a:cubicBezTo>
                  <a:cubicBezTo>
                    <a:pt x="59" y="17"/>
                    <a:pt x="59" y="17"/>
                    <a:pt x="58" y="18"/>
                  </a:cubicBezTo>
                  <a:cubicBezTo>
                    <a:pt x="58" y="17"/>
                    <a:pt x="58" y="17"/>
                    <a:pt x="58" y="17"/>
                  </a:cubicBezTo>
                  <a:cubicBezTo>
                    <a:pt x="59" y="17"/>
                    <a:pt x="59" y="16"/>
                    <a:pt x="60" y="15"/>
                  </a:cubicBezTo>
                  <a:cubicBezTo>
                    <a:pt x="62" y="12"/>
                    <a:pt x="65" y="8"/>
                    <a:pt x="68" y="5"/>
                  </a:cubicBezTo>
                  <a:cubicBezTo>
                    <a:pt x="68" y="5"/>
                    <a:pt x="68" y="4"/>
                    <a:pt x="67" y="4"/>
                  </a:cubicBezTo>
                  <a:cubicBezTo>
                    <a:pt x="67" y="4"/>
                    <a:pt x="67" y="4"/>
                    <a:pt x="67" y="4"/>
                  </a:cubicBezTo>
                  <a:cubicBezTo>
                    <a:pt x="65" y="6"/>
                    <a:pt x="62" y="8"/>
                    <a:pt x="60" y="10"/>
                  </a:cubicBezTo>
                  <a:cubicBezTo>
                    <a:pt x="60" y="10"/>
                    <a:pt x="59" y="12"/>
                    <a:pt x="58" y="12"/>
                  </a:cubicBezTo>
                  <a:moveTo>
                    <a:pt x="65" y="0"/>
                  </a:moveTo>
                  <a:cubicBezTo>
                    <a:pt x="61" y="0"/>
                    <a:pt x="58" y="0"/>
                    <a:pt x="55" y="2"/>
                  </a:cubicBezTo>
                  <a:cubicBezTo>
                    <a:pt x="54" y="2"/>
                    <a:pt x="54" y="3"/>
                    <a:pt x="54" y="4"/>
                  </a:cubicBezTo>
                  <a:cubicBezTo>
                    <a:pt x="54" y="5"/>
                    <a:pt x="54" y="5"/>
                    <a:pt x="54" y="5"/>
                  </a:cubicBezTo>
                  <a:cubicBezTo>
                    <a:pt x="54" y="12"/>
                    <a:pt x="54" y="19"/>
                    <a:pt x="54" y="27"/>
                  </a:cubicBezTo>
                  <a:cubicBezTo>
                    <a:pt x="54" y="28"/>
                    <a:pt x="54" y="28"/>
                    <a:pt x="54" y="29"/>
                  </a:cubicBezTo>
                  <a:cubicBezTo>
                    <a:pt x="55" y="58"/>
                    <a:pt x="57" y="87"/>
                    <a:pt x="55" y="116"/>
                  </a:cubicBezTo>
                  <a:cubicBezTo>
                    <a:pt x="54" y="115"/>
                    <a:pt x="54" y="114"/>
                    <a:pt x="53" y="114"/>
                  </a:cubicBezTo>
                  <a:cubicBezTo>
                    <a:pt x="47" y="112"/>
                    <a:pt x="40" y="110"/>
                    <a:pt x="33" y="110"/>
                  </a:cubicBezTo>
                  <a:cubicBezTo>
                    <a:pt x="24" y="110"/>
                    <a:pt x="16" y="113"/>
                    <a:pt x="9" y="119"/>
                  </a:cubicBezTo>
                  <a:cubicBezTo>
                    <a:pt x="0" y="127"/>
                    <a:pt x="1" y="140"/>
                    <a:pt x="12" y="146"/>
                  </a:cubicBezTo>
                  <a:cubicBezTo>
                    <a:pt x="18" y="150"/>
                    <a:pt x="25" y="152"/>
                    <a:pt x="33" y="152"/>
                  </a:cubicBezTo>
                  <a:cubicBezTo>
                    <a:pt x="38" y="152"/>
                    <a:pt x="43" y="151"/>
                    <a:pt x="47" y="150"/>
                  </a:cubicBezTo>
                  <a:cubicBezTo>
                    <a:pt x="60" y="145"/>
                    <a:pt x="63" y="133"/>
                    <a:pt x="58" y="123"/>
                  </a:cubicBezTo>
                  <a:cubicBezTo>
                    <a:pt x="58" y="122"/>
                    <a:pt x="58" y="122"/>
                    <a:pt x="58" y="122"/>
                  </a:cubicBezTo>
                  <a:cubicBezTo>
                    <a:pt x="61" y="92"/>
                    <a:pt x="59" y="61"/>
                    <a:pt x="59" y="30"/>
                  </a:cubicBezTo>
                  <a:cubicBezTo>
                    <a:pt x="63" y="30"/>
                    <a:pt x="67" y="30"/>
                    <a:pt x="72" y="30"/>
                  </a:cubicBezTo>
                  <a:cubicBezTo>
                    <a:pt x="72" y="30"/>
                    <a:pt x="73" y="30"/>
                    <a:pt x="74" y="30"/>
                  </a:cubicBezTo>
                  <a:cubicBezTo>
                    <a:pt x="75" y="30"/>
                    <a:pt x="76" y="30"/>
                    <a:pt x="77" y="30"/>
                  </a:cubicBezTo>
                  <a:cubicBezTo>
                    <a:pt x="83" y="30"/>
                    <a:pt x="89" y="31"/>
                    <a:pt x="95" y="32"/>
                  </a:cubicBezTo>
                  <a:cubicBezTo>
                    <a:pt x="96" y="32"/>
                    <a:pt x="96" y="32"/>
                    <a:pt x="96" y="32"/>
                  </a:cubicBezTo>
                  <a:cubicBezTo>
                    <a:pt x="97" y="32"/>
                    <a:pt x="98" y="30"/>
                    <a:pt x="98" y="29"/>
                  </a:cubicBezTo>
                  <a:cubicBezTo>
                    <a:pt x="98" y="29"/>
                    <a:pt x="98" y="29"/>
                    <a:pt x="98" y="29"/>
                  </a:cubicBezTo>
                  <a:cubicBezTo>
                    <a:pt x="99" y="20"/>
                    <a:pt x="102" y="12"/>
                    <a:pt x="102" y="3"/>
                  </a:cubicBezTo>
                  <a:cubicBezTo>
                    <a:pt x="102" y="2"/>
                    <a:pt x="101" y="1"/>
                    <a:pt x="100" y="1"/>
                  </a:cubicBezTo>
                  <a:cubicBezTo>
                    <a:pt x="100" y="1"/>
                    <a:pt x="100" y="1"/>
                    <a:pt x="100" y="1"/>
                  </a:cubicBezTo>
                  <a:cubicBezTo>
                    <a:pt x="99" y="1"/>
                    <a:pt x="99" y="1"/>
                    <a:pt x="99" y="1"/>
                  </a:cubicBezTo>
                  <a:cubicBezTo>
                    <a:pt x="90" y="1"/>
                    <a:pt x="82" y="1"/>
                    <a:pt x="73" y="0"/>
                  </a:cubicBezTo>
                  <a:cubicBezTo>
                    <a:pt x="70" y="0"/>
                    <a:pt x="67" y="0"/>
                    <a:pt x="65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50" name="组合 49"/>
            <p:cNvGrpSpPr/>
            <p:nvPr/>
          </p:nvGrpSpPr>
          <p:grpSpPr>
            <a:xfrm>
              <a:off x="4687557" y="2290893"/>
              <a:ext cx="863600" cy="1319213"/>
              <a:chOff x="3784269" y="6437239"/>
              <a:chExt cx="863600" cy="1319213"/>
            </a:xfrm>
            <a:solidFill>
              <a:schemeClr val="bg1">
                <a:alpha val="20000"/>
              </a:schemeClr>
            </a:solidFill>
          </p:grpSpPr>
          <p:sp>
            <p:nvSpPr>
              <p:cNvPr id="83" name="Freeform 41"/>
              <p:cNvSpPr>
                <a:spLocks noEditPoints="1"/>
              </p:cNvSpPr>
              <p:nvPr/>
            </p:nvSpPr>
            <p:spPr bwMode="auto">
              <a:xfrm>
                <a:off x="3784269" y="6437239"/>
                <a:ext cx="863600" cy="585788"/>
              </a:xfrm>
              <a:custGeom>
                <a:avLst/>
                <a:gdLst>
                  <a:gd name="T0" fmla="*/ 95 w 204"/>
                  <a:gd name="T1" fmla="*/ 137 h 138"/>
                  <a:gd name="T2" fmla="*/ 96 w 204"/>
                  <a:gd name="T3" fmla="*/ 137 h 138"/>
                  <a:gd name="T4" fmla="*/ 96 w 204"/>
                  <a:gd name="T5" fmla="*/ 132 h 138"/>
                  <a:gd name="T6" fmla="*/ 97 w 204"/>
                  <a:gd name="T7" fmla="*/ 135 h 138"/>
                  <a:gd name="T8" fmla="*/ 95 w 204"/>
                  <a:gd name="T9" fmla="*/ 132 h 138"/>
                  <a:gd name="T10" fmla="*/ 95 w 204"/>
                  <a:gd name="T11" fmla="*/ 132 h 138"/>
                  <a:gd name="T12" fmla="*/ 86 w 204"/>
                  <a:gd name="T13" fmla="*/ 136 h 138"/>
                  <a:gd name="T14" fmla="*/ 90 w 204"/>
                  <a:gd name="T15" fmla="*/ 132 h 138"/>
                  <a:gd name="T16" fmla="*/ 81 w 204"/>
                  <a:gd name="T17" fmla="*/ 136 h 138"/>
                  <a:gd name="T18" fmla="*/ 88 w 204"/>
                  <a:gd name="T19" fmla="*/ 132 h 138"/>
                  <a:gd name="T20" fmla="*/ 83 w 204"/>
                  <a:gd name="T21" fmla="*/ 134 h 138"/>
                  <a:gd name="T22" fmla="*/ 81 w 204"/>
                  <a:gd name="T23" fmla="*/ 132 h 138"/>
                  <a:gd name="T24" fmla="*/ 81 w 204"/>
                  <a:gd name="T25" fmla="*/ 132 h 138"/>
                  <a:gd name="T26" fmla="*/ 62 w 204"/>
                  <a:gd name="T27" fmla="*/ 87 h 138"/>
                  <a:gd name="T28" fmla="*/ 62 w 204"/>
                  <a:gd name="T29" fmla="*/ 91 h 138"/>
                  <a:gd name="T30" fmla="*/ 72 w 204"/>
                  <a:gd name="T31" fmla="*/ 81 h 138"/>
                  <a:gd name="T32" fmla="*/ 133 w 204"/>
                  <a:gd name="T33" fmla="*/ 64 h 138"/>
                  <a:gd name="T34" fmla="*/ 198 w 204"/>
                  <a:gd name="T35" fmla="*/ 40 h 138"/>
                  <a:gd name="T36" fmla="*/ 14 w 204"/>
                  <a:gd name="T37" fmla="*/ 5 h 138"/>
                  <a:gd name="T38" fmla="*/ 48 w 204"/>
                  <a:gd name="T39" fmla="*/ 4 h 138"/>
                  <a:gd name="T40" fmla="*/ 168 w 204"/>
                  <a:gd name="T41" fmla="*/ 7 h 138"/>
                  <a:gd name="T42" fmla="*/ 120 w 204"/>
                  <a:gd name="T43" fmla="*/ 69 h 138"/>
                  <a:gd name="T44" fmla="*/ 50 w 204"/>
                  <a:gd name="T45" fmla="*/ 35 h 138"/>
                  <a:gd name="T46" fmla="*/ 46 w 204"/>
                  <a:gd name="T47" fmla="*/ 0 h 138"/>
                  <a:gd name="T48" fmla="*/ 4 w 204"/>
                  <a:gd name="T49" fmla="*/ 0 h 138"/>
                  <a:gd name="T50" fmla="*/ 1 w 204"/>
                  <a:gd name="T51" fmla="*/ 2 h 138"/>
                  <a:gd name="T52" fmla="*/ 7 w 204"/>
                  <a:gd name="T53" fmla="*/ 130 h 138"/>
                  <a:gd name="T54" fmla="*/ 11 w 204"/>
                  <a:gd name="T55" fmla="*/ 133 h 138"/>
                  <a:gd name="T56" fmla="*/ 77 w 204"/>
                  <a:gd name="T57" fmla="*/ 132 h 138"/>
                  <a:gd name="T58" fmla="*/ 44 w 204"/>
                  <a:gd name="T59" fmla="*/ 108 h 138"/>
                  <a:gd name="T60" fmla="*/ 58 w 204"/>
                  <a:gd name="T61" fmla="*/ 90 h 138"/>
                  <a:gd name="T62" fmla="*/ 11 w 204"/>
                  <a:gd name="T63" fmla="*/ 128 h 138"/>
                  <a:gd name="T64" fmla="*/ 5 w 204"/>
                  <a:gd name="T65" fmla="*/ 5 h 138"/>
                  <a:gd name="T66" fmla="*/ 80 w 204"/>
                  <a:gd name="T67" fmla="*/ 68 h 138"/>
                  <a:gd name="T68" fmla="*/ 75 w 204"/>
                  <a:gd name="T69" fmla="*/ 80 h 138"/>
                  <a:gd name="T70" fmla="*/ 103 w 204"/>
                  <a:gd name="T71" fmla="*/ 87 h 138"/>
                  <a:gd name="T72" fmla="*/ 107 w 204"/>
                  <a:gd name="T73" fmla="*/ 87 h 138"/>
                  <a:gd name="T74" fmla="*/ 130 w 204"/>
                  <a:gd name="T75" fmla="*/ 66 h 138"/>
                  <a:gd name="T76" fmla="*/ 100 w 204"/>
                  <a:gd name="T77" fmla="*/ 132 h 138"/>
                  <a:gd name="T78" fmla="*/ 200 w 204"/>
                  <a:gd name="T79" fmla="*/ 138 h 138"/>
                  <a:gd name="T80" fmla="*/ 202 w 204"/>
                  <a:gd name="T81" fmla="*/ 136 h 138"/>
                  <a:gd name="T82" fmla="*/ 202 w 204"/>
                  <a:gd name="T83" fmla="*/ 3 h 138"/>
                  <a:gd name="T84" fmla="*/ 169 w 204"/>
                  <a:gd name="T85" fmla="*/ 3 h 138"/>
                  <a:gd name="T86" fmla="*/ 50 w 204"/>
                  <a:gd name="T87" fmla="*/ 0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04" h="138">
                    <a:moveTo>
                      <a:pt x="96" y="136"/>
                    </a:moveTo>
                    <a:cubicBezTo>
                      <a:pt x="96" y="136"/>
                      <a:pt x="96" y="137"/>
                      <a:pt x="95" y="137"/>
                    </a:cubicBezTo>
                    <a:cubicBezTo>
                      <a:pt x="95" y="137"/>
                      <a:pt x="95" y="137"/>
                      <a:pt x="95" y="137"/>
                    </a:cubicBezTo>
                    <a:cubicBezTo>
                      <a:pt x="96" y="137"/>
                      <a:pt x="96" y="136"/>
                      <a:pt x="96" y="136"/>
                    </a:cubicBezTo>
                    <a:moveTo>
                      <a:pt x="97" y="135"/>
                    </a:moveTo>
                    <a:cubicBezTo>
                      <a:pt x="97" y="136"/>
                      <a:pt x="96" y="136"/>
                      <a:pt x="96" y="137"/>
                    </a:cubicBezTo>
                    <a:cubicBezTo>
                      <a:pt x="97" y="137"/>
                      <a:pt x="97" y="137"/>
                      <a:pt x="98" y="137"/>
                    </a:cubicBezTo>
                    <a:cubicBezTo>
                      <a:pt x="98" y="136"/>
                      <a:pt x="97" y="136"/>
                      <a:pt x="97" y="135"/>
                    </a:cubicBezTo>
                    <a:moveTo>
                      <a:pt x="96" y="132"/>
                    </a:moveTo>
                    <a:cubicBezTo>
                      <a:pt x="95" y="134"/>
                      <a:pt x="93" y="135"/>
                      <a:pt x="92" y="137"/>
                    </a:cubicBezTo>
                    <a:cubicBezTo>
                      <a:pt x="92" y="137"/>
                      <a:pt x="93" y="137"/>
                      <a:pt x="94" y="137"/>
                    </a:cubicBezTo>
                    <a:cubicBezTo>
                      <a:pt x="95" y="136"/>
                      <a:pt x="96" y="135"/>
                      <a:pt x="97" y="135"/>
                    </a:cubicBezTo>
                    <a:cubicBezTo>
                      <a:pt x="97" y="134"/>
                      <a:pt x="96" y="133"/>
                      <a:pt x="96" y="132"/>
                    </a:cubicBezTo>
                    <a:cubicBezTo>
                      <a:pt x="96" y="132"/>
                      <a:pt x="96" y="132"/>
                      <a:pt x="96" y="132"/>
                    </a:cubicBezTo>
                    <a:moveTo>
                      <a:pt x="95" y="132"/>
                    </a:moveTo>
                    <a:cubicBezTo>
                      <a:pt x="94" y="134"/>
                      <a:pt x="91" y="135"/>
                      <a:pt x="89" y="137"/>
                    </a:cubicBezTo>
                    <a:cubicBezTo>
                      <a:pt x="89" y="137"/>
                      <a:pt x="90" y="137"/>
                      <a:pt x="91" y="137"/>
                    </a:cubicBezTo>
                    <a:cubicBezTo>
                      <a:pt x="92" y="135"/>
                      <a:pt x="94" y="134"/>
                      <a:pt x="95" y="132"/>
                    </a:cubicBezTo>
                    <a:cubicBezTo>
                      <a:pt x="95" y="132"/>
                      <a:pt x="95" y="132"/>
                      <a:pt x="95" y="132"/>
                    </a:cubicBezTo>
                    <a:moveTo>
                      <a:pt x="90" y="132"/>
                    </a:moveTo>
                    <a:cubicBezTo>
                      <a:pt x="88" y="134"/>
                      <a:pt x="87" y="135"/>
                      <a:pt x="86" y="136"/>
                    </a:cubicBezTo>
                    <a:cubicBezTo>
                      <a:pt x="86" y="136"/>
                      <a:pt x="86" y="136"/>
                      <a:pt x="86" y="137"/>
                    </a:cubicBezTo>
                    <a:cubicBezTo>
                      <a:pt x="89" y="135"/>
                      <a:pt x="91" y="134"/>
                      <a:pt x="94" y="132"/>
                    </a:cubicBezTo>
                    <a:cubicBezTo>
                      <a:pt x="92" y="132"/>
                      <a:pt x="91" y="132"/>
                      <a:pt x="90" y="132"/>
                    </a:cubicBezTo>
                    <a:moveTo>
                      <a:pt x="87" y="132"/>
                    </a:moveTo>
                    <a:cubicBezTo>
                      <a:pt x="85" y="133"/>
                      <a:pt x="83" y="135"/>
                      <a:pt x="82" y="136"/>
                    </a:cubicBezTo>
                    <a:cubicBezTo>
                      <a:pt x="81" y="136"/>
                      <a:pt x="81" y="136"/>
                      <a:pt x="81" y="136"/>
                    </a:cubicBezTo>
                    <a:cubicBezTo>
                      <a:pt x="81" y="136"/>
                      <a:pt x="81" y="136"/>
                      <a:pt x="81" y="136"/>
                    </a:cubicBezTo>
                    <a:cubicBezTo>
                      <a:pt x="82" y="136"/>
                      <a:pt x="83" y="136"/>
                      <a:pt x="84" y="136"/>
                    </a:cubicBezTo>
                    <a:cubicBezTo>
                      <a:pt x="86" y="135"/>
                      <a:pt x="87" y="134"/>
                      <a:pt x="88" y="132"/>
                    </a:cubicBezTo>
                    <a:cubicBezTo>
                      <a:pt x="88" y="132"/>
                      <a:pt x="87" y="132"/>
                      <a:pt x="87" y="132"/>
                    </a:cubicBezTo>
                    <a:moveTo>
                      <a:pt x="85" y="132"/>
                    </a:moveTo>
                    <a:cubicBezTo>
                      <a:pt x="84" y="133"/>
                      <a:pt x="83" y="134"/>
                      <a:pt x="83" y="134"/>
                    </a:cubicBezTo>
                    <a:cubicBezTo>
                      <a:pt x="84" y="133"/>
                      <a:pt x="85" y="133"/>
                      <a:pt x="86" y="132"/>
                    </a:cubicBezTo>
                    <a:cubicBezTo>
                      <a:pt x="86" y="132"/>
                      <a:pt x="85" y="132"/>
                      <a:pt x="85" y="132"/>
                    </a:cubicBezTo>
                    <a:moveTo>
                      <a:pt x="81" y="132"/>
                    </a:moveTo>
                    <a:cubicBezTo>
                      <a:pt x="81" y="133"/>
                      <a:pt x="81" y="134"/>
                      <a:pt x="81" y="135"/>
                    </a:cubicBezTo>
                    <a:cubicBezTo>
                      <a:pt x="82" y="134"/>
                      <a:pt x="83" y="133"/>
                      <a:pt x="84" y="132"/>
                    </a:cubicBezTo>
                    <a:cubicBezTo>
                      <a:pt x="83" y="132"/>
                      <a:pt x="82" y="132"/>
                      <a:pt x="81" y="132"/>
                    </a:cubicBezTo>
                    <a:moveTo>
                      <a:pt x="62" y="87"/>
                    </a:moveTo>
                    <a:cubicBezTo>
                      <a:pt x="61" y="87"/>
                      <a:pt x="60" y="88"/>
                      <a:pt x="59" y="89"/>
                    </a:cubicBezTo>
                    <a:cubicBezTo>
                      <a:pt x="60" y="88"/>
                      <a:pt x="61" y="88"/>
                      <a:pt x="62" y="87"/>
                    </a:cubicBezTo>
                    <a:moveTo>
                      <a:pt x="69" y="80"/>
                    </a:moveTo>
                    <a:cubicBezTo>
                      <a:pt x="69" y="80"/>
                      <a:pt x="68" y="81"/>
                      <a:pt x="67" y="82"/>
                    </a:cubicBezTo>
                    <a:cubicBezTo>
                      <a:pt x="67" y="86"/>
                      <a:pt x="65" y="89"/>
                      <a:pt x="62" y="91"/>
                    </a:cubicBezTo>
                    <a:cubicBezTo>
                      <a:pt x="62" y="91"/>
                      <a:pt x="62" y="92"/>
                      <a:pt x="63" y="92"/>
                    </a:cubicBezTo>
                    <a:cubicBezTo>
                      <a:pt x="66" y="89"/>
                      <a:pt x="70" y="86"/>
                      <a:pt x="73" y="82"/>
                    </a:cubicBezTo>
                    <a:cubicBezTo>
                      <a:pt x="73" y="82"/>
                      <a:pt x="72" y="82"/>
                      <a:pt x="72" y="81"/>
                    </a:cubicBezTo>
                    <a:cubicBezTo>
                      <a:pt x="71" y="81"/>
                      <a:pt x="70" y="80"/>
                      <a:pt x="69" y="80"/>
                    </a:cubicBezTo>
                    <a:moveTo>
                      <a:pt x="198" y="129"/>
                    </a:moveTo>
                    <a:cubicBezTo>
                      <a:pt x="178" y="106"/>
                      <a:pt x="157" y="83"/>
                      <a:pt x="133" y="64"/>
                    </a:cubicBezTo>
                    <a:cubicBezTo>
                      <a:pt x="139" y="59"/>
                      <a:pt x="145" y="54"/>
                      <a:pt x="150" y="50"/>
                    </a:cubicBezTo>
                    <a:cubicBezTo>
                      <a:pt x="166" y="36"/>
                      <a:pt x="182" y="23"/>
                      <a:pt x="198" y="10"/>
                    </a:cubicBezTo>
                    <a:cubicBezTo>
                      <a:pt x="199" y="20"/>
                      <a:pt x="199" y="30"/>
                      <a:pt x="198" y="40"/>
                    </a:cubicBezTo>
                    <a:cubicBezTo>
                      <a:pt x="197" y="52"/>
                      <a:pt x="197" y="64"/>
                      <a:pt x="197" y="76"/>
                    </a:cubicBezTo>
                    <a:cubicBezTo>
                      <a:pt x="197" y="94"/>
                      <a:pt x="197" y="111"/>
                      <a:pt x="198" y="129"/>
                    </a:cubicBezTo>
                    <a:moveTo>
                      <a:pt x="14" y="5"/>
                    </a:moveTo>
                    <a:cubicBezTo>
                      <a:pt x="19" y="5"/>
                      <a:pt x="23" y="5"/>
                      <a:pt x="28" y="4"/>
                    </a:cubicBezTo>
                    <a:cubicBezTo>
                      <a:pt x="33" y="4"/>
                      <a:pt x="38" y="4"/>
                      <a:pt x="43" y="4"/>
                    </a:cubicBezTo>
                    <a:cubicBezTo>
                      <a:pt x="44" y="4"/>
                      <a:pt x="46" y="4"/>
                      <a:pt x="48" y="4"/>
                    </a:cubicBezTo>
                    <a:cubicBezTo>
                      <a:pt x="65" y="5"/>
                      <a:pt x="83" y="5"/>
                      <a:pt x="101" y="6"/>
                    </a:cubicBezTo>
                    <a:cubicBezTo>
                      <a:pt x="119" y="6"/>
                      <a:pt x="136" y="6"/>
                      <a:pt x="154" y="7"/>
                    </a:cubicBezTo>
                    <a:cubicBezTo>
                      <a:pt x="159" y="7"/>
                      <a:pt x="164" y="7"/>
                      <a:pt x="168" y="7"/>
                    </a:cubicBezTo>
                    <a:cubicBezTo>
                      <a:pt x="178" y="7"/>
                      <a:pt x="187" y="7"/>
                      <a:pt x="197" y="6"/>
                    </a:cubicBezTo>
                    <a:cubicBezTo>
                      <a:pt x="181" y="19"/>
                      <a:pt x="164" y="32"/>
                      <a:pt x="148" y="45"/>
                    </a:cubicBezTo>
                    <a:cubicBezTo>
                      <a:pt x="139" y="53"/>
                      <a:pt x="130" y="61"/>
                      <a:pt x="120" y="69"/>
                    </a:cubicBezTo>
                    <a:cubicBezTo>
                      <a:pt x="115" y="73"/>
                      <a:pt x="109" y="78"/>
                      <a:pt x="105" y="83"/>
                    </a:cubicBezTo>
                    <a:cubicBezTo>
                      <a:pt x="105" y="83"/>
                      <a:pt x="105" y="83"/>
                      <a:pt x="105" y="83"/>
                    </a:cubicBezTo>
                    <a:cubicBezTo>
                      <a:pt x="86" y="68"/>
                      <a:pt x="69" y="51"/>
                      <a:pt x="50" y="35"/>
                    </a:cubicBezTo>
                    <a:cubicBezTo>
                      <a:pt x="37" y="25"/>
                      <a:pt x="24" y="15"/>
                      <a:pt x="12" y="5"/>
                    </a:cubicBezTo>
                    <a:cubicBezTo>
                      <a:pt x="12" y="5"/>
                      <a:pt x="13" y="5"/>
                      <a:pt x="14" y="5"/>
                    </a:cubicBezTo>
                    <a:moveTo>
                      <a:pt x="46" y="0"/>
                    </a:moveTo>
                    <a:cubicBezTo>
                      <a:pt x="41" y="0"/>
                      <a:pt x="36" y="0"/>
                      <a:pt x="30" y="0"/>
                    </a:cubicBezTo>
                    <a:cubicBezTo>
                      <a:pt x="25" y="0"/>
                      <a:pt x="20" y="1"/>
                      <a:pt x="15" y="1"/>
                    </a:cubicBezTo>
                    <a:cubicBezTo>
                      <a:pt x="11" y="1"/>
                      <a:pt x="7" y="0"/>
                      <a:pt x="4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2" y="1"/>
                      <a:pt x="2" y="1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0" y="8"/>
                      <a:pt x="1" y="15"/>
                      <a:pt x="1" y="21"/>
                    </a:cubicBezTo>
                    <a:cubicBezTo>
                      <a:pt x="1" y="31"/>
                      <a:pt x="1" y="41"/>
                      <a:pt x="2" y="52"/>
                    </a:cubicBezTo>
                    <a:cubicBezTo>
                      <a:pt x="3" y="78"/>
                      <a:pt x="4" y="104"/>
                      <a:pt x="7" y="130"/>
                    </a:cubicBezTo>
                    <a:cubicBezTo>
                      <a:pt x="7" y="132"/>
                      <a:pt x="9" y="132"/>
                      <a:pt x="10" y="132"/>
                    </a:cubicBezTo>
                    <a:cubicBezTo>
                      <a:pt x="10" y="132"/>
                      <a:pt x="10" y="132"/>
                      <a:pt x="10" y="132"/>
                    </a:cubicBezTo>
                    <a:cubicBezTo>
                      <a:pt x="11" y="133"/>
                      <a:pt x="11" y="133"/>
                      <a:pt x="11" y="133"/>
                    </a:cubicBezTo>
                    <a:cubicBezTo>
                      <a:pt x="25" y="134"/>
                      <a:pt x="40" y="135"/>
                      <a:pt x="54" y="135"/>
                    </a:cubicBezTo>
                    <a:cubicBezTo>
                      <a:pt x="62" y="136"/>
                      <a:pt x="70" y="136"/>
                      <a:pt x="78" y="136"/>
                    </a:cubicBezTo>
                    <a:cubicBezTo>
                      <a:pt x="78" y="135"/>
                      <a:pt x="77" y="133"/>
                      <a:pt x="77" y="132"/>
                    </a:cubicBezTo>
                    <a:cubicBezTo>
                      <a:pt x="71" y="132"/>
                      <a:pt x="64" y="131"/>
                      <a:pt x="57" y="131"/>
                    </a:cubicBezTo>
                    <a:cubicBezTo>
                      <a:pt x="44" y="131"/>
                      <a:pt x="31" y="130"/>
                      <a:pt x="18" y="129"/>
                    </a:cubicBezTo>
                    <a:cubicBezTo>
                      <a:pt x="26" y="121"/>
                      <a:pt x="35" y="115"/>
                      <a:pt x="44" y="108"/>
                    </a:cubicBezTo>
                    <a:cubicBezTo>
                      <a:pt x="49" y="103"/>
                      <a:pt x="55" y="99"/>
                      <a:pt x="60" y="94"/>
                    </a:cubicBezTo>
                    <a:cubicBezTo>
                      <a:pt x="60" y="94"/>
                      <a:pt x="59" y="93"/>
                      <a:pt x="59" y="92"/>
                    </a:cubicBezTo>
                    <a:cubicBezTo>
                      <a:pt x="58" y="91"/>
                      <a:pt x="58" y="91"/>
                      <a:pt x="58" y="90"/>
                    </a:cubicBezTo>
                    <a:cubicBezTo>
                      <a:pt x="53" y="95"/>
                      <a:pt x="47" y="99"/>
                      <a:pt x="42" y="104"/>
                    </a:cubicBezTo>
                    <a:cubicBezTo>
                      <a:pt x="32" y="112"/>
                      <a:pt x="21" y="119"/>
                      <a:pt x="13" y="128"/>
                    </a:cubicBezTo>
                    <a:cubicBezTo>
                      <a:pt x="12" y="128"/>
                      <a:pt x="12" y="128"/>
                      <a:pt x="11" y="128"/>
                    </a:cubicBezTo>
                    <a:cubicBezTo>
                      <a:pt x="9" y="103"/>
                      <a:pt x="8" y="78"/>
                      <a:pt x="7" y="53"/>
                    </a:cubicBezTo>
                    <a:cubicBezTo>
                      <a:pt x="6" y="43"/>
                      <a:pt x="6" y="34"/>
                      <a:pt x="5" y="24"/>
                    </a:cubicBezTo>
                    <a:cubicBezTo>
                      <a:pt x="5" y="18"/>
                      <a:pt x="4" y="11"/>
                      <a:pt x="5" y="5"/>
                    </a:cubicBezTo>
                    <a:cubicBezTo>
                      <a:pt x="19" y="16"/>
                      <a:pt x="33" y="28"/>
                      <a:pt x="47" y="39"/>
                    </a:cubicBezTo>
                    <a:cubicBezTo>
                      <a:pt x="58" y="48"/>
                      <a:pt x="69" y="58"/>
                      <a:pt x="80" y="68"/>
                    </a:cubicBezTo>
                    <a:cubicBezTo>
                      <a:pt x="80" y="68"/>
                      <a:pt x="80" y="68"/>
                      <a:pt x="80" y="68"/>
                    </a:cubicBezTo>
                    <a:cubicBezTo>
                      <a:pt x="77" y="71"/>
                      <a:pt x="75" y="74"/>
                      <a:pt x="72" y="77"/>
                    </a:cubicBezTo>
                    <a:cubicBezTo>
                      <a:pt x="73" y="78"/>
                      <a:pt x="74" y="79"/>
                      <a:pt x="75" y="80"/>
                    </a:cubicBezTo>
                    <a:cubicBezTo>
                      <a:pt x="75" y="80"/>
                      <a:pt x="75" y="80"/>
                      <a:pt x="75" y="80"/>
                    </a:cubicBezTo>
                    <a:cubicBezTo>
                      <a:pt x="78" y="77"/>
                      <a:pt x="81" y="74"/>
                      <a:pt x="83" y="71"/>
                    </a:cubicBezTo>
                    <a:cubicBezTo>
                      <a:pt x="83" y="71"/>
                      <a:pt x="83" y="71"/>
                      <a:pt x="83" y="71"/>
                    </a:cubicBezTo>
                    <a:cubicBezTo>
                      <a:pt x="90" y="76"/>
                      <a:pt x="96" y="82"/>
                      <a:pt x="103" y="87"/>
                    </a:cubicBezTo>
                    <a:cubicBezTo>
                      <a:pt x="103" y="88"/>
                      <a:pt x="104" y="88"/>
                      <a:pt x="104" y="88"/>
                    </a:cubicBezTo>
                    <a:cubicBezTo>
                      <a:pt x="105" y="88"/>
                      <a:pt x="106" y="87"/>
                      <a:pt x="106" y="87"/>
                    </a:cubicBezTo>
                    <a:cubicBezTo>
                      <a:pt x="106" y="87"/>
                      <a:pt x="107" y="87"/>
                      <a:pt x="107" y="87"/>
                    </a:cubicBezTo>
                    <a:cubicBezTo>
                      <a:pt x="107" y="87"/>
                      <a:pt x="108" y="87"/>
                      <a:pt x="108" y="86"/>
                    </a:cubicBezTo>
                    <a:cubicBezTo>
                      <a:pt x="112" y="81"/>
                      <a:pt x="118" y="77"/>
                      <a:pt x="123" y="73"/>
                    </a:cubicBezTo>
                    <a:cubicBezTo>
                      <a:pt x="125" y="71"/>
                      <a:pt x="128" y="69"/>
                      <a:pt x="130" y="66"/>
                    </a:cubicBezTo>
                    <a:cubicBezTo>
                      <a:pt x="154" y="86"/>
                      <a:pt x="175" y="111"/>
                      <a:pt x="196" y="134"/>
                    </a:cubicBezTo>
                    <a:cubicBezTo>
                      <a:pt x="166" y="134"/>
                      <a:pt x="136" y="133"/>
                      <a:pt x="106" y="133"/>
                    </a:cubicBezTo>
                    <a:cubicBezTo>
                      <a:pt x="104" y="133"/>
                      <a:pt x="102" y="132"/>
                      <a:pt x="100" y="132"/>
                    </a:cubicBezTo>
                    <a:cubicBezTo>
                      <a:pt x="100" y="134"/>
                      <a:pt x="101" y="135"/>
                      <a:pt x="102" y="137"/>
                    </a:cubicBezTo>
                    <a:cubicBezTo>
                      <a:pt x="102" y="137"/>
                      <a:pt x="102" y="137"/>
                      <a:pt x="103" y="137"/>
                    </a:cubicBezTo>
                    <a:cubicBezTo>
                      <a:pt x="135" y="138"/>
                      <a:pt x="167" y="138"/>
                      <a:pt x="200" y="138"/>
                    </a:cubicBezTo>
                    <a:cubicBezTo>
                      <a:pt x="200" y="138"/>
                      <a:pt x="201" y="138"/>
                      <a:pt x="201" y="138"/>
                    </a:cubicBezTo>
                    <a:cubicBezTo>
                      <a:pt x="201" y="138"/>
                      <a:pt x="201" y="138"/>
                      <a:pt x="201" y="138"/>
                    </a:cubicBezTo>
                    <a:cubicBezTo>
                      <a:pt x="202" y="137"/>
                      <a:pt x="202" y="137"/>
                      <a:pt x="202" y="136"/>
                    </a:cubicBezTo>
                    <a:cubicBezTo>
                      <a:pt x="202" y="116"/>
                      <a:pt x="201" y="96"/>
                      <a:pt x="202" y="76"/>
                    </a:cubicBezTo>
                    <a:cubicBezTo>
                      <a:pt x="202" y="63"/>
                      <a:pt x="202" y="50"/>
                      <a:pt x="203" y="38"/>
                    </a:cubicBezTo>
                    <a:cubicBezTo>
                      <a:pt x="203" y="26"/>
                      <a:pt x="204" y="15"/>
                      <a:pt x="202" y="3"/>
                    </a:cubicBezTo>
                    <a:cubicBezTo>
                      <a:pt x="202" y="2"/>
                      <a:pt x="201" y="1"/>
                      <a:pt x="200" y="1"/>
                    </a:cubicBezTo>
                    <a:cubicBezTo>
                      <a:pt x="199" y="1"/>
                      <a:pt x="199" y="1"/>
                      <a:pt x="199" y="1"/>
                    </a:cubicBezTo>
                    <a:cubicBezTo>
                      <a:pt x="189" y="2"/>
                      <a:pt x="179" y="3"/>
                      <a:pt x="169" y="3"/>
                    </a:cubicBezTo>
                    <a:cubicBezTo>
                      <a:pt x="163" y="3"/>
                      <a:pt x="157" y="3"/>
                      <a:pt x="152" y="2"/>
                    </a:cubicBezTo>
                    <a:cubicBezTo>
                      <a:pt x="135" y="2"/>
                      <a:pt x="118" y="2"/>
                      <a:pt x="101" y="1"/>
                    </a:cubicBezTo>
                    <a:cubicBezTo>
                      <a:pt x="84" y="1"/>
                      <a:pt x="67" y="0"/>
                      <a:pt x="50" y="0"/>
                    </a:cubicBezTo>
                    <a:cubicBezTo>
                      <a:pt x="49" y="0"/>
                      <a:pt x="47" y="0"/>
                      <a:pt x="46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4" name="Freeform 51"/>
              <p:cNvSpPr>
                <a:spLocks noEditPoints="1"/>
              </p:cNvSpPr>
              <p:nvPr/>
            </p:nvSpPr>
            <p:spPr bwMode="auto">
              <a:xfrm>
                <a:off x="4030331" y="6729339"/>
                <a:ext cx="346075" cy="1027113"/>
              </a:xfrm>
              <a:custGeom>
                <a:avLst/>
                <a:gdLst>
                  <a:gd name="T0" fmla="*/ 33 w 82"/>
                  <a:gd name="T1" fmla="*/ 68 h 242"/>
                  <a:gd name="T2" fmla="*/ 63 w 82"/>
                  <a:gd name="T3" fmla="*/ 237 h 242"/>
                  <a:gd name="T4" fmla="*/ 76 w 82"/>
                  <a:gd name="T5" fmla="*/ 218 h 242"/>
                  <a:gd name="T6" fmla="*/ 55 w 82"/>
                  <a:gd name="T7" fmla="*/ 233 h 242"/>
                  <a:gd name="T8" fmla="*/ 66 w 82"/>
                  <a:gd name="T9" fmla="*/ 219 h 242"/>
                  <a:gd name="T10" fmla="*/ 57 w 82"/>
                  <a:gd name="T11" fmla="*/ 237 h 242"/>
                  <a:gd name="T12" fmla="*/ 57 w 82"/>
                  <a:gd name="T13" fmla="*/ 224 h 242"/>
                  <a:gd name="T14" fmla="*/ 75 w 82"/>
                  <a:gd name="T15" fmla="*/ 203 h 242"/>
                  <a:gd name="T16" fmla="*/ 76 w 82"/>
                  <a:gd name="T17" fmla="*/ 201 h 242"/>
                  <a:gd name="T18" fmla="*/ 45 w 82"/>
                  <a:gd name="T19" fmla="*/ 221 h 242"/>
                  <a:gd name="T20" fmla="*/ 44 w 82"/>
                  <a:gd name="T21" fmla="*/ 224 h 242"/>
                  <a:gd name="T22" fmla="*/ 45 w 82"/>
                  <a:gd name="T23" fmla="*/ 229 h 242"/>
                  <a:gd name="T24" fmla="*/ 61 w 82"/>
                  <a:gd name="T25" fmla="*/ 190 h 242"/>
                  <a:gd name="T26" fmla="*/ 73 w 82"/>
                  <a:gd name="T27" fmla="*/ 185 h 242"/>
                  <a:gd name="T28" fmla="*/ 55 w 82"/>
                  <a:gd name="T29" fmla="*/ 201 h 242"/>
                  <a:gd name="T30" fmla="*/ 58 w 82"/>
                  <a:gd name="T31" fmla="*/ 192 h 242"/>
                  <a:gd name="T32" fmla="*/ 38 w 82"/>
                  <a:gd name="T33" fmla="*/ 212 h 242"/>
                  <a:gd name="T34" fmla="*/ 37 w 82"/>
                  <a:gd name="T35" fmla="*/ 206 h 242"/>
                  <a:gd name="T36" fmla="*/ 63 w 82"/>
                  <a:gd name="T37" fmla="*/ 169 h 242"/>
                  <a:gd name="T38" fmla="*/ 60 w 82"/>
                  <a:gd name="T39" fmla="*/ 168 h 242"/>
                  <a:gd name="T40" fmla="*/ 50 w 82"/>
                  <a:gd name="T41" fmla="*/ 165 h 242"/>
                  <a:gd name="T42" fmla="*/ 58 w 82"/>
                  <a:gd name="T43" fmla="*/ 161 h 242"/>
                  <a:gd name="T44" fmla="*/ 35 w 82"/>
                  <a:gd name="T45" fmla="*/ 182 h 242"/>
                  <a:gd name="T46" fmla="*/ 50 w 82"/>
                  <a:gd name="T47" fmla="*/ 168 h 242"/>
                  <a:gd name="T48" fmla="*/ 34 w 82"/>
                  <a:gd name="T49" fmla="*/ 170 h 242"/>
                  <a:gd name="T50" fmla="*/ 33 w 82"/>
                  <a:gd name="T51" fmla="*/ 153 h 242"/>
                  <a:gd name="T52" fmla="*/ 33 w 82"/>
                  <a:gd name="T53" fmla="*/ 152 h 242"/>
                  <a:gd name="T54" fmla="*/ 50 w 82"/>
                  <a:gd name="T55" fmla="*/ 140 h 242"/>
                  <a:gd name="T56" fmla="*/ 55 w 82"/>
                  <a:gd name="T57" fmla="*/ 140 h 242"/>
                  <a:gd name="T58" fmla="*/ 39 w 82"/>
                  <a:gd name="T59" fmla="*/ 165 h 242"/>
                  <a:gd name="T60" fmla="*/ 63 w 82"/>
                  <a:gd name="T61" fmla="*/ 142 h 242"/>
                  <a:gd name="T62" fmla="*/ 41 w 82"/>
                  <a:gd name="T63" fmla="*/ 139 h 242"/>
                  <a:gd name="T64" fmla="*/ 32 w 82"/>
                  <a:gd name="T65" fmla="*/ 137 h 242"/>
                  <a:gd name="T66" fmla="*/ 47 w 82"/>
                  <a:gd name="T67" fmla="*/ 148 h 242"/>
                  <a:gd name="T68" fmla="*/ 44 w 82"/>
                  <a:gd name="T69" fmla="*/ 146 h 242"/>
                  <a:gd name="T70" fmla="*/ 39 w 82"/>
                  <a:gd name="T71" fmla="*/ 130 h 242"/>
                  <a:gd name="T72" fmla="*/ 57 w 82"/>
                  <a:gd name="T73" fmla="*/ 116 h 242"/>
                  <a:gd name="T74" fmla="*/ 41 w 82"/>
                  <a:gd name="T75" fmla="*/ 127 h 242"/>
                  <a:gd name="T76" fmla="*/ 54 w 82"/>
                  <a:gd name="T77" fmla="*/ 108 h 242"/>
                  <a:gd name="T78" fmla="*/ 43 w 82"/>
                  <a:gd name="T79" fmla="*/ 113 h 242"/>
                  <a:gd name="T80" fmla="*/ 43 w 82"/>
                  <a:gd name="T81" fmla="*/ 107 h 242"/>
                  <a:gd name="T82" fmla="*/ 34 w 82"/>
                  <a:gd name="T83" fmla="*/ 104 h 242"/>
                  <a:gd name="T84" fmla="*/ 51 w 82"/>
                  <a:gd name="T85" fmla="*/ 100 h 242"/>
                  <a:gd name="T86" fmla="*/ 49 w 82"/>
                  <a:gd name="T87" fmla="*/ 91 h 242"/>
                  <a:gd name="T88" fmla="*/ 41 w 82"/>
                  <a:gd name="T89" fmla="*/ 90 h 242"/>
                  <a:gd name="T90" fmla="*/ 28 w 82"/>
                  <a:gd name="T91" fmla="*/ 107 h 242"/>
                  <a:gd name="T92" fmla="*/ 47 w 82"/>
                  <a:gd name="T93" fmla="*/ 86 h 242"/>
                  <a:gd name="T94" fmla="*/ 26 w 82"/>
                  <a:gd name="T95" fmla="*/ 93 h 242"/>
                  <a:gd name="T96" fmla="*/ 29 w 82"/>
                  <a:gd name="T97" fmla="*/ 88 h 242"/>
                  <a:gd name="T98" fmla="*/ 27 w 82"/>
                  <a:gd name="T99" fmla="*/ 84 h 242"/>
                  <a:gd name="T100" fmla="*/ 44 w 82"/>
                  <a:gd name="T101" fmla="*/ 68 h 242"/>
                  <a:gd name="T102" fmla="*/ 40 w 82"/>
                  <a:gd name="T103" fmla="*/ 70 h 242"/>
                  <a:gd name="T104" fmla="*/ 32 w 82"/>
                  <a:gd name="T105" fmla="*/ 50 h 242"/>
                  <a:gd name="T106" fmla="*/ 24 w 82"/>
                  <a:gd name="T107" fmla="*/ 53 h 242"/>
                  <a:gd name="T108" fmla="*/ 19 w 82"/>
                  <a:gd name="T109" fmla="*/ 63 h 242"/>
                  <a:gd name="T110" fmla="*/ 22 w 82"/>
                  <a:gd name="T111" fmla="*/ 55 h 242"/>
                  <a:gd name="T112" fmla="*/ 23 w 82"/>
                  <a:gd name="T113" fmla="*/ 62 h 242"/>
                  <a:gd name="T114" fmla="*/ 36 w 82"/>
                  <a:gd name="T115" fmla="*/ 58 h 242"/>
                  <a:gd name="T116" fmla="*/ 36 w 82"/>
                  <a:gd name="T117" fmla="*/ 59 h 242"/>
                  <a:gd name="T118" fmla="*/ 33 w 82"/>
                  <a:gd name="T119" fmla="*/ 46 h 242"/>
                  <a:gd name="T120" fmla="*/ 9 w 82"/>
                  <a:gd name="T121" fmla="*/ 9 h 2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82" h="242">
                    <a:moveTo>
                      <a:pt x="33" y="68"/>
                    </a:moveTo>
                    <a:cubicBezTo>
                      <a:pt x="30" y="70"/>
                      <a:pt x="28" y="71"/>
                      <a:pt x="25" y="73"/>
                    </a:cubicBezTo>
                    <a:cubicBezTo>
                      <a:pt x="25" y="73"/>
                      <a:pt x="25" y="74"/>
                      <a:pt x="26" y="74"/>
                    </a:cubicBezTo>
                    <a:cubicBezTo>
                      <a:pt x="26" y="74"/>
                      <a:pt x="26" y="74"/>
                      <a:pt x="26" y="74"/>
                    </a:cubicBezTo>
                    <a:cubicBezTo>
                      <a:pt x="30" y="72"/>
                      <a:pt x="34" y="70"/>
                      <a:pt x="37" y="68"/>
                    </a:cubicBezTo>
                    <a:cubicBezTo>
                      <a:pt x="37" y="68"/>
                      <a:pt x="36" y="68"/>
                      <a:pt x="36" y="68"/>
                    </a:cubicBezTo>
                    <a:cubicBezTo>
                      <a:pt x="35" y="68"/>
                      <a:pt x="34" y="69"/>
                      <a:pt x="33" y="69"/>
                    </a:cubicBezTo>
                    <a:cubicBezTo>
                      <a:pt x="32" y="70"/>
                      <a:pt x="30" y="71"/>
                      <a:pt x="29" y="71"/>
                    </a:cubicBezTo>
                    <a:cubicBezTo>
                      <a:pt x="31" y="70"/>
                      <a:pt x="32" y="69"/>
                      <a:pt x="34" y="68"/>
                    </a:cubicBezTo>
                    <a:cubicBezTo>
                      <a:pt x="33" y="68"/>
                      <a:pt x="33" y="68"/>
                      <a:pt x="33" y="68"/>
                    </a:cubicBezTo>
                    <a:moveTo>
                      <a:pt x="26" y="67"/>
                    </a:moveTo>
                    <a:cubicBezTo>
                      <a:pt x="26" y="68"/>
                      <a:pt x="25" y="69"/>
                      <a:pt x="24" y="70"/>
                    </a:cubicBezTo>
                    <a:cubicBezTo>
                      <a:pt x="24" y="70"/>
                      <a:pt x="24" y="71"/>
                      <a:pt x="24" y="71"/>
                    </a:cubicBezTo>
                    <a:cubicBezTo>
                      <a:pt x="24" y="71"/>
                      <a:pt x="24" y="71"/>
                      <a:pt x="25" y="71"/>
                    </a:cubicBezTo>
                    <a:cubicBezTo>
                      <a:pt x="26" y="70"/>
                      <a:pt x="28" y="69"/>
                      <a:pt x="31" y="68"/>
                    </a:cubicBezTo>
                    <a:cubicBezTo>
                      <a:pt x="30" y="68"/>
                      <a:pt x="29" y="68"/>
                      <a:pt x="28" y="68"/>
                    </a:cubicBezTo>
                    <a:cubicBezTo>
                      <a:pt x="27" y="68"/>
                      <a:pt x="27" y="68"/>
                      <a:pt x="26" y="69"/>
                    </a:cubicBezTo>
                    <a:cubicBezTo>
                      <a:pt x="26" y="69"/>
                      <a:pt x="27" y="68"/>
                      <a:pt x="28" y="67"/>
                    </a:cubicBezTo>
                    <a:cubicBezTo>
                      <a:pt x="27" y="67"/>
                      <a:pt x="27" y="67"/>
                      <a:pt x="26" y="67"/>
                    </a:cubicBezTo>
                    <a:moveTo>
                      <a:pt x="63" y="237"/>
                    </a:moveTo>
                    <a:cubicBezTo>
                      <a:pt x="63" y="237"/>
                      <a:pt x="64" y="236"/>
                      <a:pt x="65" y="234"/>
                    </a:cubicBezTo>
                    <a:cubicBezTo>
                      <a:pt x="68" y="230"/>
                      <a:pt x="72" y="226"/>
                      <a:pt x="76" y="221"/>
                    </a:cubicBezTo>
                    <a:cubicBezTo>
                      <a:pt x="76" y="222"/>
                      <a:pt x="76" y="223"/>
                      <a:pt x="75" y="224"/>
                    </a:cubicBezTo>
                    <a:cubicBezTo>
                      <a:pt x="73" y="226"/>
                      <a:pt x="71" y="229"/>
                      <a:pt x="69" y="231"/>
                    </a:cubicBezTo>
                    <a:cubicBezTo>
                      <a:pt x="68" y="232"/>
                      <a:pt x="67" y="233"/>
                      <a:pt x="65" y="234"/>
                    </a:cubicBezTo>
                    <a:cubicBezTo>
                      <a:pt x="64" y="235"/>
                      <a:pt x="63" y="237"/>
                      <a:pt x="63" y="237"/>
                    </a:cubicBezTo>
                    <a:moveTo>
                      <a:pt x="71" y="222"/>
                    </a:moveTo>
                    <a:cubicBezTo>
                      <a:pt x="73" y="220"/>
                      <a:pt x="75" y="218"/>
                      <a:pt x="77" y="215"/>
                    </a:cubicBezTo>
                    <a:cubicBezTo>
                      <a:pt x="77" y="216"/>
                      <a:pt x="77" y="216"/>
                      <a:pt x="77" y="217"/>
                    </a:cubicBezTo>
                    <a:cubicBezTo>
                      <a:pt x="76" y="218"/>
                      <a:pt x="76" y="218"/>
                      <a:pt x="76" y="218"/>
                    </a:cubicBezTo>
                    <a:cubicBezTo>
                      <a:pt x="75" y="219"/>
                      <a:pt x="73" y="221"/>
                      <a:pt x="71" y="222"/>
                    </a:cubicBezTo>
                    <a:moveTo>
                      <a:pt x="55" y="233"/>
                    </a:moveTo>
                    <a:cubicBezTo>
                      <a:pt x="55" y="232"/>
                      <a:pt x="55" y="232"/>
                      <a:pt x="56" y="232"/>
                    </a:cubicBezTo>
                    <a:cubicBezTo>
                      <a:pt x="60" y="227"/>
                      <a:pt x="64" y="222"/>
                      <a:pt x="68" y="218"/>
                    </a:cubicBezTo>
                    <a:cubicBezTo>
                      <a:pt x="71" y="215"/>
                      <a:pt x="74" y="212"/>
                      <a:pt x="77" y="209"/>
                    </a:cubicBezTo>
                    <a:cubicBezTo>
                      <a:pt x="77" y="210"/>
                      <a:pt x="77" y="212"/>
                      <a:pt x="77" y="213"/>
                    </a:cubicBezTo>
                    <a:cubicBezTo>
                      <a:pt x="73" y="216"/>
                      <a:pt x="70" y="219"/>
                      <a:pt x="66" y="223"/>
                    </a:cubicBezTo>
                    <a:cubicBezTo>
                      <a:pt x="64" y="225"/>
                      <a:pt x="61" y="228"/>
                      <a:pt x="58" y="230"/>
                    </a:cubicBezTo>
                    <a:cubicBezTo>
                      <a:pt x="57" y="231"/>
                      <a:pt x="56" y="231"/>
                      <a:pt x="55" y="232"/>
                    </a:cubicBezTo>
                    <a:cubicBezTo>
                      <a:pt x="55" y="233"/>
                      <a:pt x="55" y="233"/>
                      <a:pt x="55" y="233"/>
                    </a:cubicBezTo>
                    <a:moveTo>
                      <a:pt x="61" y="239"/>
                    </a:moveTo>
                    <a:cubicBezTo>
                      <a:pt x="59" y="239"/>
                      <a:pt x="56" y="238"/>
                      <a:pt x="53" y="237"/>
                    </a:cubicBezTo>
                    <a:cubicBezTo>
                      <a:pt x="51" y="236"/>
                      <a:pt x="50" y="235"/>
                      <a:pt x="48" y="234"/>
                    </a:cubicBezTo>
                    <a:cubicBezTo>
                      <a:pt x="48" y="233"/>
                      <a:pt x="48" y="233"/>
                      <a:pt x="48" y="233"/>
                    </a:cubicBezTo>
                    <a:cubicBezTo>
                      <a:pt x="53" y="229"/>
                      <a:pt x="58" y="224"/>
                      <a:pt x="63" y="219"/>
                    </a:cubicBezTo>
                    <a:cubicBezTo>
                      <a:pt x="66" y="218"/>
                      <a:pt x="68" y="216"/>
                      <a:pt x="70" y="214"/>
                    </a:cubicBezTo>
                    <a:cubicBezTo>
                      <a:pt x="71" y="213"/>
                      <a:pt x="72" y="212"/>
                      <a:pt x="73" y="211"/>
                    </a:cubicBezTo>
                    <a:cubicBezTo>
                      <a:pt x="73" y="211"/>
                      <a:pt x="76" y="209"/>
                      <a:pt x="76" y="209"/>
                    </a:cubicBezTo>
                    <a:cubicBezTo>
                      <a:pt x="76" y="209"/>
                      <a:pt x="76" y="209"/>
                      <a:pt x="76" y="209"/>
                    </a:cubicBezTo>
                    <a:cubicBezTo>
                      <a:pt x="73" y="213"/>
                      <a:pt x="69" y="216"/>
                      <a:pt x="66" y="219"/>
                    </a:cubicBezTo>
                    <a:cubicBezTo>
                      <a:pt x="62" y="225"/>
                      <a:pt x="57" y="229"/>
                      <a:pt x="52" y="234"/>
                    </a:cubicBezTo>
                    <a:cubicBezTo>
                      <a:pt x="52" y="235"/>
                      <a:pt x="52" y="235"/>
                      <a:pt x="53" y="235"/>
                    </a:cubicBezTo>
                    <a:cubicBezTo>
                      <a:pt x="53" y="235"/>
                      <a:pt x="53" y="235"/>
                      <a:pt x="53" y="235"/>
                    </a:cubicBezTo>
                    <a:cubicBezTo>
                      <a:pt x="62" y="229"/>
                      <a:pt x="69" y="221"/>
                      <a:pt x="77" y="214"/>
                    </a:cubicBezTo>
                    <a:cubicBezTo>
                      <a:pt x="77" y="214"/>
                      <a:pt x="77" y="214"/>
                      <a:pt x="77" y="214"/>
                    </a:cubicBezTo>
                    <a:cubicBezTo>
                      <a:pt x="74" y="217"/>
                      <a:pt x="71" y="221"/>
                      <a:pt x="68" y="225"/>
                    </a:cubicBezTo>
                    <a:cubicBezTo>
                      <a:pt x="65" y="227"/>
                      <a:pt x="63" y="230"/>
                      <a:pt x="60" y="233"/>
                    </a:cubicBezTo>
                    <a:cubicBezTo>
                      <a:pt x="58" y="233"/>
                      <a:pt x="58" y="234"/>
                      <a:pt x="58" y="235"/>
                    </a:cubicBezTo>
                    <a:cubicBezTo>
                      <a:pt x="57" y="235"/>
                      <a:pt x="57" y="236"/>
                      <a:pt x="56" y="236"/>
                    </a:cubicBezTo>
                    <a:cubicBezTo>
                      <a:pt x="57" y="237"/>
                      <a:pt x="57" y="237"/>
                      <a:pt x="57" y="237"/>
                    </a:cubicBezTo>
                    <a:cubicBezTo>
                      <a:pt x="64" y="231"/>
                      <a:pt x="69" y="225"/>
                      <a:pt x="76" y="219"/>
                    </a:cubicBezTo>
                    <a:cubicBezTo>
                      <a:pt x="76" y="219"/>
                      <a:pt x="76" y="219"/>
                      <a:pt x="76" y="219"/>
                    </a:cubicBezTo>
                    <a:cubicBezTo>
                      <a:pt x="75" y="221"/>
                      <a:pt x="74" y="222"/>
                      <a:pt x="73" y="223"/>
                    </a:cubicBezTo>
                    <a:cubicBezTo>
                      <a:pt x="72" y="225"/>
                      <a:pt x="70" y="227"/>
                      <a:pt x="69" y="228"/>
                    </a:cubicBezTo>
                    <a:cubicBezTo>
                      <a:pt x="66" y="231"/>
                      <a:pt x="64" y="235"/>
                      <a:pt x="61" y="238"/>
                    </a:cubicBezTo>
                    <a:cubicBezTo>
                      <a:pt x="61" y="239"/>
                      <a:pt x="62" y="239"/>
                      <a:pt x="62" y="239"/>
                    </a:cubicBezTo>
                    <a:cubicBezTo>
                      <a:pt x="62" y="239"/>
                      <a:pt x="62" y="239"/>
                      <a:pt x="62" y="239"/>
                    </a:cubicBezTo>
                    <a:cubicBezTo>
                      <a:pt x="66" y="234"/>
                      <a:pt x="71" y="231"/>
                      <a:pt x="75" y="226"/>
                    </a:cubicBezTo>
                    <a:cubicBezTo>
                      <a:pt x="72" y="233"/>
                      <a:pt x="68" y="239"/>
                      <a:pt x="61" y="239"/>
                    </a:cubicBezTo>
                    <a:moveTo>
                      <a:pt x="57" y="224"/>
                    </a:moveTo>
                    <a:cubicBezTo>
                      <a:pt x="64" y="217"/>
                      <a:pt x="71" y="211"/>
                      <a:pt x="76" y="203"/>
                    </a:cubicBezTo>
                    <a:cubicBezTo>
                      <a:pt x="77" y="204"/>
                      <a:pt x="77" y="206"/>
                      <a:pt x="77" y="207"/>
                    </a:cubicBezTo>
                    <a:cubicBezTo>
                      <a:pt x="71" y="211"/>
                      <a:pt x="66" y="216"/>
                      <a:pt x="61" y="220"/>
                    </a:cubicBezTo>
                    <a:cubicBezTo>
                      <a:pt x="60" y="221"/>
                      <a:pt x="59" y="222"/>
                      <a:pt x="57" y="224"/>
                    </a:cubicBezTo>
                    <a:moveTo>
                      <a:pt x="45" y="229"/>
                    </a:moveTo>
                    <a:cubicBezTo>
                      <a:pt x="51" y="225"/>
                      <a:pt x="56" y="220"/>
                      <a:pt x="61" y="215"/>
                    </a:cubicBezTo>
                    <a:cubicBezTo>
                      <a:pt x="64" y="213"/>
                      <a:pt x="67" y="210"/>
                      <a:pt x="70" y="207"/>
                    </a:cubicBezTo>
                    <a:cubicBezTo>
                      <a:pt x="71" y="206"/>
                      <a:pt x="73" y="205"/>
                      <a:pt x="74" y="203"/>
                    </a:cubicBezTo>
                    <a:cubicBezTo>
                      <a:pt x="75" y="203"/>
                      <a:pt x="76" y="202"/>
                      <a:pt x="76" y="202"/>
                    </a:cubicBezTo>
                    <a:cubicBezTo>
                      <a:pt x="76" y="202"/>
                      <a:pt x="76" y="202"/>
                      <a:pt x="75" y="203"/>
                    </a:cubicBezTo>
                    <a:cubicBezTo>
                      <a:pt x="69" y="214"/>
                      <a:pt x="58" y="221"/>
                      <a:pt x="50" y="230"/>
                    </a:cubicBezTo>
                    <a:cubicBezTo>
                      <a:pt x="50" y="231"/>
                      <a:pt x="49" y="231"/>
                      <a:pt x="49" y="231"/>
                    </a:cubicBezTo>
                    <a:cubicBezTo>
                      <a:pt x="49" y="232"/>
                      <a:pt x="48" y="232"/>
                      <a:pt x="48" y="233"/>
                    </a:cubicBezTo>
                    <a:cubicBezTo>
                      <a:pt x="48" y="233"/>
                      <a:pt x="48" y="233"/>
                      <a:pt x="48" y="233"/>
                    </a:cubicBezTo>
                    <a:cubicBezTo>
                      <a:pt x="47" y="232"/>
                      <a:pt x="46" y="231"/>
                      <a:pt x="45" y="229"/>
                    </a:cubicBezTo>
                    <a:cubicBezTo>
                      <a:pt x="45" y="229"/>
                      <a:pt x="45" y="229"/>
                      <a:pt x="45" y="229"/>
                    </a:cubicBezTo>
                    <a:moveTo>
                      <a:pt x="62" y="213"/>
                    </a:moveTo>
                    <a:cubicBezTo>
                      <a:pt x="63" y="212"/>
                      <a:pt x="64" y="210"/>
                      <a:pt x="66" y="209"/>
                    </a:cubicBezTo>
                    <a:cubicBezTo>
                      <a:pt x="69" y="205"/>
                      <a:pt x="73" y="201"/>
                      <a:pt x="76" y="197"/>
                    </a:cubicBezTo>
                    <a:cubicBezTo>
                      <a:pt x="76" y="198"/>
                      <a:pt x="76" y="199"/>
                      <a:pt x="76" y="201"/>
                    </a:cubicBezTo>
                    <a:cubicBezTo>
                      <a:pt x="71" y="205"/>
                      <a:pt x="67" y="209"/>
                      <a:pt x="62" y="213"/>
                    </a:cubicBezTo>
                    <a:moveTo>
                      <a:pt x="45" y="221"/>
                    </a:moveTo>
                    <a:cubicBezTo>
                      <a:pt x="46" y="221"/>
                      <a:pt x="46" y="221"/>
                      <a:pt x="46" y="221"/>
                    </a:cubicBezTo>
                    <a:cubicBezTo>
                      <a:pt x="50" y="215"/>
                      <a:pt x="56" y="212"/>
                      <a:pt x="61" y="207"/>
                    </a:cubicBezTo>
                    <a:cubicBezTo>
                      <a:pt x="66" y="203"/>
                      <a:pt x="71" y="198"/>
                      <a:pt x="75" y="193"/>
                    </a:cubicBezTo>
                    <a:cubicBezTo>
                      <a:pt x="75" y="193"/>
                      <a:pt x="75" y="194"/>
                      <a:pt x="76" y="195"/>
                    </a:cubicBezTo>
                    <a:cubicBezTo>
                      <a:pt x="70" y="200"/>
                      <a:pt x="65" y="205"/>
                      <a:pt x="60" y="210"/>
                    </a:cubicBezTo>
                    <a:cubicBezTo>
                      <a:pt x="57" y="213"/>
                      <a:pt x="54" y="215"/>
                      <a:pt x="50" y="218"/>
                    </a:cubicBezTo>
                    <a:cubicBezTo>
                      <a:pt x="49" y="219"/>
                      <a:pt x="47" y="220"/>
                      <a:pt x="46" y="221"/>
                    </a:cubicBezTo>
                    <a:cubicBezTo>
                      <a:pt x="45" y="221"/>
                      <a:pt x="45" y="221"/>
                      <a:pt x="45" y="221"/>
                    </a:cubicBezTo>
                    <a:moveTo>
                      <a:pt x="44" y="219"/>
                    </a:moveTo>
                    <a:cubicBezTo>
                      <a:pt x="44" y="219"/>
                      <a:pt x="44" y="219"/>
                      <a:pt x="44" y="219"/>
                    </a:cubicBezTo>
                    <a:cubicBezTo>
                      <a:pt x="50" y="215"/>
                      <a:pt x="55" y="210"/>
                      <a:pt x="60" y="205"/>
                    </a:cubicBezTo>
                    <a:cubicBezTo>
                      <a:pt x="63" y="203"/>
                      <a:pt x="65" y="200"/>
                      <a:pt x="68" y="198"/>
                    </a:cubicBezTo>
                    <a:cubicBezTo>
                      <a:pt x="70" y="196"/>
                      <a:pt x="72" y="195"/>
                      <a:pt x="73" y="193"/>
                    </a:cubicBezTo>
                    <a:cubicBezTo>
                      <a:pt x="74" y="193"/>
                      <a:pt x="75" y="192"/>
                      <a:pt x="75" y="192"/>
                    </a:cubicBezTo>
                    <a:cubicBezTo>
                      <a:pt x="75" y="192"/>
                      <a:pt x="73" y="194"/>
                      <a:pt x="72" y="195"/>
                    </a:cubicBezTo>
                    <a:cubicBezTo>
                      <a:pt x="67" y="200"/>
                      <a:pt x="62" y="206"/>
                      <a:pt x="56" y="211"/>
                    </a:cubicBezTo>
                    <a:cubicBezTo>
                      <a:pt x="51" y="215"/>
                      <a:pt x="46" y="218"/>
                      <a:pt x="43" y="224"/>
                    </a:cubicBezTo>
                    <a:cubicBezTo>
                      <a:pt x="43" y="224"/>
                      <a:pt x="43" y="224"/>
                      <a:pt x="44" y="224"/>
                    </a:cubicBezTo>
                    <a:cubicBezTo>
                      <a:pt x="44" y="224"/>
                      <a:pt x="44" y="224"/>
                      <a:pt x="44" y="224"/>
                    </a:cubicBezTo>
                    <a:cubicBezTo>
                      <a:pt x="48" y="219"/>
                      <a:pt x="54" y="216"/>
                      <a:pt x="59" y="212"/>
                    </a:cubicBezTo>
                    <a:cubicBezTo>
                      <a:pt x="62" y="209"/>
                      <a:pt x="65" y="206"/>
                      <a:pt x="67" y="204"/>
                    </a:cubicBezTo>
                    <a:cubicBezTo>
                      <a:pt x="69" y="202"/>
                      <a:pt x="70" y="201"/>
                      <a:pt x="72" y="200"/>
                    </a:cubicBezTo>
                    <a:cubicBezTo>
                      <a:pt x="71" y="200"/>
                      <a:pt x="71" y="200"/>
                      <a:pt x="71" y="200"/>
                    </a:cubicBezTo>
                    <a:cubicBezTo>
                      <a:pt x="71" y="200"/>
                      <a:pt x="75" y="196"/>
                      <a:pt x="76" y="196"/>
                    </a:cubicBezTo>
                    <a:cubicBezTo>
                      <a:pt x="76" y="196"/>
                      <a:pt x="76" y="196"/>
                      <a:pt x="76" y="196"/>
                    </a:cubicBezTo>
                    <a:cubicBezTo>
                      <a:pt x="75" y="197"/>
                      <a:pt x="75" y="197"/>
                      <a:pt x="75" y="197"/>
                    </a:cubicBezTo>
                    <a:cubicBezTo>
                      <a:pt x="71" y="202"/>
                      <a:pt x="66" y="207"/>
                      <a:pt x="62" y="212"/>
                    </a:cubicBezTo>
                    <a:cubicBezTo>
                      <a:pt x="56" y="218"/>
                      <a:pt x="50" y="223"/>
                      <a:pt x="45" y="229"/>
                    </a:cubicBezTo>
                    <a:cubicBezTo>
                      <a:pt x="45" y="229"/>
                      <a:pt x="45" y="229"/>
                      <a:pt x="45" y="229"/>
                    </a:cubicBezTo>
                    <a:cubicBezTo>
                      <a:pt x="42" y="225"/>
                      <a:pt x="41" y="221"/>
                      <a:pt x="39" y="217"/>
                    </a:cubicBezTo>
                    <a:cubicBezTo>
                      <a:pt x="44" y="214"/>
                      <a:pt x="47" y="210"/>
                      <a:pt x="51" y="206"/>
                    </a:cubicBezTo>
                    <a:cubicBezTo>
                      <a:pt x="55" y="201"/>
                      <a:pt x="60" y="197"/>
                      <a:pt x="65" y="193"/>
                    </a:cubicBezTo>
                    <a:cubicBezTo>
                      <a:pt x="63" y="195"/>
                      <a:pt x="61" y="197"/>
                      <a:pt x="60" y="199"/>
                    </a:cubicBezTo>
                    <a:cubicBezTo>
                      <a:pt x="54" y="205"/>
                      <a:pt x="48" y="212"/>
                      <a:pt x="43" y="219"/>
                    </a:cubicBezTo>
                    <a:cubicBezTo>
                      <a:pt x="43" y="219"/>
                      <a:pt x="43" y="219"/>
                      <a:pt x="44" y="219"/>
                    </a:cubicBezTo>
                    <a:moveTo>
                      <a:pt x="38" y="212"/>
                    </a:moveTo>
                    <a:cubicBezTo>
                      <a:pt x="45" y="208"/>
                      <a:pt x="49" y="202"/>
                      <a:pt x="55" y="197"/>
                    </a:cubicBezTo>
                    <a:cubicBezTo>
                      <a:pt x="57" y="195"/>
                      <a:pt x="59" y="193"/>
                      <a:pt x="61" y="190"/>
                    </a:cubicBezTo>
                    <a:cubicBezTo>
                      <a:pt x="60" y="192"/>
                      <a:pt x="59" y="193"/>
                      <a:pt x="58" y="195"/>
                    </a:cubicBezTo>
                    <a:cubicBezTo>
                      <a:pt x="56" y="199"/>
                      <a:pt x="52" y="202"/>
                      <a:pt x="49" y="205"/>
                    </a:cubicBezTo>
                    <a:cubicBezTo>
                      <a:pt x="45" y="209"/>
                      <a:pt x="42" y="212"/>
                      <a:pt x="39" y="216"/>
                    </a:cubicBezTo>
                    <a:cubicBezTo>
                      <a:pt x="39" y="215"/>
                      <a:pt x="38" y="213"/>
                      <a:pt x="38" y="212"/>
                    </a:cubicBezTo>
                    <a:cubicBezTo>
                      <a:pt x="38" y="212"/>
                      <a:pt x="38" y="212"/>
                      <a:pt x="38" y="212"/>
                    </a:cubicBezTo>
                    <a:moveTo>
                      <a:pt x="45" y="218"/>
                    </a:moveTo>
                    <a:cubicBezTo>
                      <a:pt x="47" y="216"/>
                      <a:pt x="49" y="212"/>
                      <a:pt x="51" y="210"/>
                    </a:cubicBezTo>
                    <a:cubicBezTo>
                      <a:pt x="54" y="207"/>
                      <a:pt x="56" y="204"/>
                      <a:pt x="59" y="201"/>
                    </a:cubicBezTo>
                    <a:cubicBezTo>
                      <a:pt x="63" y="196"/>
                      <a:pt x="68" y="191"/>
                      <a:pt x="72" y="186"/>
                    </a:cubicBezTo>
                    <a:cubicBezTo>
                      <a:pt x="73" y="186"/>
                      <a:pt x="73" y="185"/>
                      <a:pt x="73" y="185"/>
                    </a:cubicBezTo>
                    <a:cubicBezTo>
                      <a:pt x="74" y="184"/>
                      <a:pt x="74" y="184"/>
                      <a:pt x="74" y="184"/>
                    </a:cubicBezTo>
                    <a:cubicBezTo>
                      <a:pt x="74" y="186"/>
                      <a:pt x="75" y="189"/>
                      <a:pt x="75" y="191"/>
                    </a:cubicBezTo>
                    <a:cubicBezTo>
                      <a:pt x="64" y="199"/>
                      <a:pt x="56" y="210"/>
                      <a:pt x="45" y="218"/>
                    </a:cubicBezTo>
                    <a:moveTo>
                      <a:pt x="40" y="216"/>
                    </a:moveTo>
                    <a:cubicBezTo>
                      <a:pt x="40" y="216"/>
                      <a:pt x="41" y="215"/>
                      <a:pt x="42" y="214"/>
                    </a:cubicBezTo>
                    <a:cubicBezTo>
                      <a:pt x="47" y="208"/>
                      <a:pt x="53" y="202"/>
                      <a:pt x="59" y="195"/>
                    </a:cubicBezTo>
                    <a:cubicBezTo>
                      <a:pt x="62" y="192"/>
                      <a:pt x="64" y="188"/>
                      <a:pt x="66" y="185"/>
                    </a:cubicBezTo>
                    <a:cubicBezTo>
                      <a:pt x="68" y="183"/>
                      <a:pt x="71" y="181"/>
                      <a:pt x="73" y="179"/>
                    </a:cubicBezTo>
                    <a:cubicBezTo>
                      <a:pt x="73" y="180"/>
                      <a:pt x="73" y="182"/>
                      <a:pt x="74" y="183"/>
                    </a:cubicBezTo>
                    <a:cubicBezTo>
                      <a:pt x="68" y="189"/>
                      <a:pt x="61" y="195"/>
                      <a:pt x="55" y="201"/>
                    </a:cubicBezTo>
                    <a:cubicBezTo>
                      <a:pt x="52" y="203"/>
                      <a:pt x="50" y="206"/>
                      <a:pt x="47" y="209"/>
                    </a:cubicBezTo>
                    <a:cubicBezTo>
                      <a:pt x="46" y="210"/>
                      <a:pt x="45" y="211"/>
                      <a:pt x="44" y="212"/>
                    </a:cubicBezTo>
                    <a:cubicBezTo>
                      <a:pt x="44" y="213"/>
                      <a:pt x="41" y="216"/>
                      <a:pt x="40" y="216"/>
                    </a:cubicBezTo>
                    <a:moveTo>
                      <a:pt x="39" y="211"/>
                    </a:moveTo>
                    <a:cubicBezTo>
                      <a:pt x="39" y="211"/>
                      <a:pt x="41" y="210"/>
                      <a:pt x="41" y="209"/>
                    </a:cubicBezTo>
                    <a:cubicBezTo>
                      <a:pt x="42" y="207"/>
                      <a:pt x="44" y="206"/>
                      <a:pt x="46" y="204"/>
                    </a:cubicBezTo>
                    <a:cubicBezTo>
                      <a:pt x="49" y="201"/>
                      <a:pt x="52" y="198"/>
                      <a:pt x="55" y="195"/>
                    </a:cubicBezTo>
                    <a:cubicBezTo>
                      <a:pt x="62" y="188"/>
                      <a:pt x="67" y="181"/>
                      <a:pt x="72" y="174"/>
                    </a:cubicBezTo>
                    <a:cubicBezTo>
                      <a:pt x="72" y="175"/>
                      <a:pt x="72" y="176"/>
                      <a:pt x="73" y="178"/>
                    </a:cubicBezTo>
                    <a:cubicBezTo>
                      <a:pt x="67" y="182"/>
                      <a:pt x="63" y="187"/>
                      <a:pt x="58" y="192"/>
                    </a:cubicBezTo>
                    <a:cubicBezTo>
                      <a:pt x="56" y="195"/>
                      <a:pt x="52" y="198"/>
                      <a:pt x="50" y="201"/>
                    </a:cubicBezTo>
                    <a:cubicBezTo>
                      <a:pt x="47" y="204"/>
                      <a:pt x="44" y="207"/>
                      <a:pt x="41" y="210"/>
                    </a:cubicBezTo>
                    <a:cubicBezTo>
                      <a:pt x="40" y="211"/>
                      <a:pt x="39" y="211"/>
                      <a:pt x="39" y="211"/>
                    </a:cubicBezTo>
                    <a:moveTo>
                      <a:pt x="38" y="212"/>
                    </a:moveTo>
                    <a:cubicBezTo>
                      <a:pt x="37" y="210"/>
                      <a:pt x="37" y="209"/>
                      <a:pt x="37" y="207"/>
                    </a:cubicBezTo>
                    <a:cubicBezTo>
                      <a:pt x="37" y="207"/>
                      <a:pt x="37" y="207"/>
                      <a:pt x="37" y="207"/>
                    </a:cubicBezTo>
                    <a:cubicBezTo>
                      <a:pt x="43" y="202"/>
                      <a:pt x="49" y="196"/>
                      <a:pt x="54" y="191"/>
                    </a:cubicBezTo>
                    <a:cubicBezTo>
                      <a:pt x="59" y="185"/>
                      <a:pt x="67" y="179"/>
                      <a:pt x="71" y="173"/>
                    </a:cubicBezTo>
                    <a:cubicBezTo>
                      <a:pt x="66" y="180"/>
                      <a:pt x="61" y="188"/>
                      <a:pt x="55" y="194"/>
                    </a:cubicBezTo>
                    <a:cubicBezTo>
                      <a:pt x="49" y="200"/>
                      <a:pt x="43" y="205"/>
                      <a:pt x="38" y="212"/>
                    </a:cubicBezTo>
                    <a:cubicBezTo>
                      <a:pt x="38" y="212"/>
                      <a:pt x="38" y="212"/>
                      <a:pt x="38" y="212"/>
                    </a:cubicBezTo>
                    <a:moveTo>
                      <a:pt x="38" y="205"/>
                    </a:moveTo>
                    <a:cubicBezTo>
                      <a:pt x="38" y="205"/>
                      <a:pt x="40" y="203"/>
                      <a:pt x="40" y="202"/>
                    </a:cubicBezTo>
                    <a:cubicBezTo>
                      <a:pt x="49" y="190"/>
                      <a:pt x="62" y="181"/>
                      <a:pt x="71" y="168"/>
                    </a:cubicBezTo>
                    <a:cubicBezTo>
                      <a:pt x="71" y="170"/>
                      <a:pt x="71" y="171"/>
                      <a:pt x="72" y="172"/>
                    </a:cubicBezTo>
                    <a:cubicBezTo>
                      <a:pt x="66" y="177"/>
                      <a:pt x="60" y="183"/>
                      <a:pt x="55" y="189"/>
                    </a:cubicBezTo>
                    <a:cubicBezTo>
                      <a:pt x="51" y="192"/>
                      <a:pt x="48" y="195"/>
                      <a:pt x="45" y="199"/>
                    </a:cubicBezTo>
                    <a:cubicBezTo>
                      <a:pt x="43" y="200"/>
                      <a:pt x="41" y="202"/>
                      <a:pt x="40" y="204"/>
                    </a:cubicBezTo>
                    <a:cubicBezTo>
                      <a:pt x="38" y="205"/>
                      <a:pt x="38" y="205"/>
                      <a:pt x="38" y="205"/>
                    </a:cubicBezTo>
                    <a:moveTo>
                      <a:pt x="37" y="206"/>
                    </a:moveTo>
                    <a:cubicBezTo>
                      <a:pt x="36" y="205"/>
                      <a:pt x="36" y="205"/>
                      <a:pt x="36" y="205"/>
                    </a:cubicBezTo>
                    <a:cubicBezTo>
                      <a:pt x="36" y="203"/>
                      <a:pt x="36" y="201"/>
                      <a:pt x="36" y="199"/>
                    </a:cubicBezTo>
                    <a:cubicBezTo>
                      <a:pt x="42" y="195"/>
                      <a:pt x="48" y="190"/>
                      <a:pt x="53" y="184"/>
                    </a:cubicBezTo>
                    <a:cubicBezTo>
                      <a:pt x="56" y="181"/>
                      <a:pt x="59" y="178"/>
                      <a:pt x="62" y="175"/>
                    </a:cubicBezTo>
                    <a:cubicBezTo>
                      <a:pt x="64" y="172"/>
                      <a:pt x="68" y="170"/>
                      <a:pt x="71" y="167"/>
                    </a:cubicBezTo>
                    <a:cubicBezTo>
                      <a:pt x="71" y="167"/>
                      <a:pt x="71" y="167"/>
                      <a:pt x="71" y="167"/>
                    </a:cubicBezTo>
                    <a:cubicBezTo>
                      <a:pt x="61" y="182"/>
                      <a:pt x="46" y="192"/>
                      <a:pt x="37" y="206"/>
                    </a:cubicBezTo>
                    <a:moveTo>
                      <a:pt x="40" y="195"/>
                    </a:moveTo>
                    <a:cubicBezTo>
                      <a:pt x="45" y="190"/>
                      <a:pt x="49" y="184"/>
                      <a:pt x="54" y="179"/>
                    </a:cubicBezTo>
                    <a:cubicBezTo>
                      <a:pt x="57" y="176"/>
                      <a:pt x="60" y="173"/>
                      <a:pt x="63" y="169"/>
                    </a:cubicBezTo>
                    <a:cubicBezTo>
                      <a:pt x="65" y="166"/>
                      <a:pt x="67" y="164"/>
                      <a:pt x="69" y="161"/>
                    </a:cubicBezTo>
                    <a:cubicBezTo>
                      <a:pt x="70" y="163"/>
                      <a:pt x="70" y="164"/>
                      <a:pt x="70" y="166"/>
                    </a:cubicBezTo>
                    <a:cubicBezTo>
                      <a:pt x="65" y="171"/>
                      <a:pt x="60" y="176"/>
                      <a:pt x="55" y="181"/>
                    </a:cubicBezTo>
                    <a:cubicBezTo>
                      <a:pt x="52" y="184"/>
                      <a:pt x="49" y="187"/>
                      <a:pt x="46" y="190"/>
                    </a:cubicBezTo>
                    <a:cubicBezTo>
                      <a:pt x="44" y="192"/>
                      <a:pt x="42" y="193"/>
                      <a:pt x="40" y="195"/>
                    </a:cubicBezTo>
                    <a:moveTo>
                      <a:pt x="36" y="198"/>
                    </a:moveTo>
                    <a:cubicBezTo>
                      <a:pt x="35" y="195"/>
                      <a:pt x="35" y="192"/>
                      <a:pt x="35" y="190"/>
                    </a:cubicBezTo>
                    <a:cubicBezTo>
                      <a:pt x="36" y="188"/>
                      <a:pt x="38" y="187"/>
                      <a:pt x="39" y="186"/>
                    </a:cubicBezTo>
                    <a:cubicBezTo>
                      <a:pt x="43" y="182"/>
                      <a:pt x="48" y="179"/>
                      <a:pt x="52" y="175"/>
                    </a:cubicBezTo>
                    <a:cubicBezTo>
                      <a:pt x="55" y="173"/>
                      <a:pt x="58" y="170"/>
                      <a:pt x="60" y="168"/>
                    </a:cubicBezTo>
                    <a:cubicBezTo>
                      <a:pt x="62" y="166"/>
                      <a:pt x="64" y="165"/>
                      <a:pt x="66" y="163"/>
                    </a:cubicBezTo>
                    <a:cubicBezTo>
                      <a:pt x="67" y="162"/>
                      <a:pt x="68" y="162"/>
                      <a:pt x="69" y="161"/>
                    </a:cubicBezTo>
                    <a:cubicBezTo>
                      <a:pt x="68" y="162"/>
                      <a:pt x="67" y="162"/>
                      <a:pt x="66" y="163"/>
                    </a:cubicBezTo>
                    <a:cubicBezTo>
                      <a:pt x="61" y="169"/>
                      <a:pt x="58" y="175"/>
                      <a:pt x="52" y="180"/>
                    </a:cubicBezTo>
                    <a:cubicBezTo>
                      <a:pt x="46" y="186"/>
                      <a:pt x="42" y="193"/>
                      <a:pt x="36" y="198"/>
                    </a:cubicBezTo>
                    <a:moveTo>
                      <a:pt x="37" y="174"/>
                    </a:moveTo>
                    <a:cubicBezTo>
                      <a:pt x="37" y="174"/>
                      <a:pt x="37" y="174"/>
                      <a:pt x="37" y="174"/>
                    </a:cubicBezTo>
                    <a:cubicBezTo>
                      <a:pt x="42" y="169"/>
                      <a:pt x="46" y="164"/>
                      <a:pt x="52" y="161"/>
                    </a:cubicBezTo>
                    <a:cubicBezTo>
                      <a:pt x="54" y="159"/>
                      <a:pt x="56" y="157"/>
                      <a:pt x="59" y="156"/>
                    </a:cubicBezTo>
                    <a:cubicBezTo>
                      <a:pt x="56" y="159"/>
                      <a:pt x="53" y="162"/>
                      <a:pt x="50" y="165"/>
                    </a:cubicBezTo>
                    <a:cubicBezTo>
                      <a:pt x="45" y="170"/>
                      <a:pt x="41" y="177"/>
                      <a:pt x="35" y="181"/>
                    </a:cubicBezTo>
                    <a:cubicBezTo>
                      <a:pt x="35" y="181"/>
                      <a:pt x="35" y="181"/>
                      <a:pt x="35" y="181"/>
                    </a:cubicBezTo>
                    <a:cubicBezTo>
                      <a:pt x="35" y="179"/>
                      <a:pt x="34" y="177"/>
                      <a:pt x="34" y="176"/>
                    </a:cubicBezTo>
                    <a:cubicBezTo>
                      <a:pt x="35" y="176"/>
                      <a:pt x="35" y="176"/>
                      <a:pt x="35" y="176"/>
                    </a:cubicBezTo>
                    <a:cubicBezTo>
                      <a:pt x="35" y="175"/>
                      <a:pt x="36" y="175"/>
                      <a:pt x="36" y="174"/>
                    </a:cubicBezTo>
                    <a:cubicBezTo>
                      <a:pt x="36" y="174"/>
                      <a:pt x="36" y="174"/>
                      <a:pt x="37" y="174"/>
                    </a:cubicBezTo>
                    <a:moveTo>
                      <a:pt x="35" y="182"/>
                    </a:moveTo>
                    <a:cubicBezTo>
                      <a:pt x="35" y="182"/>
                      <a:pt x="35" y="182"/>
                      <a:pt x="35" y="182"/>
                    </a:cubicBezTo>
                    <a:cubicBezTo>
                      <a:pt x="41" y="178"/>
                      <a:pt x="46" y="172"/>
                      <a:pt x="51" y="167"/>
                    </a:cubicBezTo>
                    <a:cubicBezTo>
                      <a:pt x="54" y="166"/>
                      <a:pt x="56" y="163"/>
                      <a:pt x="58" y="161"/>
                    </a:cubicBezTo>
                    <a:cubicBezTo>
                      <a:pt x="60" y="159"/>
                      <a:pt x="65" y="156"/>
                      <a:pt x="66" y="155"/>
                    </a:cubicBezTo>
                    <a:cubicBezTo>
                      <a:pt x="62" y="161"/>
                      <a:pt x="57" y="167"/>
                      <a:pt x="51" y="172"/>
                    </a:cubicBezTo>
                    <a:cubicBezTo>
                      <a:pt x="48" y="175"/>
                      <a:pt x="46" y="178"/>
                      <a:pt x="43" y="181"/>
                    </a:cubicBezTo>
                    <a:cubicBezTo>
                      <a:pt x="41" y="182"/>
                      <a:pt x="40" y="184"/>
                      <a:pt x="39" y="185"/>
                    </a:cubicBezTo>
                    <a:cubicBezTo>
                      <a:pt x="38" y="186"/>
                      <a:pt x="37" y="186"/>
                      <a:pt x="36" y="187"/>
                    </a:cubicBezTo>
                    <a:cubicBezTo>
                      <a:pt x="36" y="188"/>
                      <a:pt x="36" y="188"/>
                      <a:pt x="36" y="188"/>
                    </a:cubicBezTo>
                    <a:cubicBezTo>
                      <a:pt x="35" y="188"/>
                      <a:pt x="35" y="188"/>
                      <a:pt x="35" y="188"/>
                    </a:cubicBezTo>
                    <a:cubicBezTo>
                      <a:pt x="35" y="186"/>
                      <a:pt x="35" y="185"/>
                      <a:pt x="35" y="183"/>
                    </a:cubicBezTo>
                    <a:cubicBezTo>
                      <a:pt x="35" y="182"/>
                      <a:pt x="35" y="182"/>
                      <a:pt x="35" y="181"/>
                    </a:cubicBezTo>
                    <a:cubicBezTo>
                      <a:pt x="35" y="182"/>
                      <a:pt x="35" y="182"/>
                      <a:pt x="35" y="182"/>
                    </a:cubicBezTo>
                    <a:moveTo>
                      <a:pt x="44" y="181"/>
                    </a:moveTo>
                    <a:cubicBezTo>
                      <a:pt x="52" y="173"/>
                      <a:pt x="61" y="164"/>
                      <a:pt x="68" y="154"/>
                    </a:cubicBezTo>
                    <a:cubicBezTo>
                      <a:pt x="68" y="156"/>
                      <a:pt x="69" y="158"/>
                      <a:pt x="69" y="160"/>
                    </a:cubicBezTo>
                    <a:cubicBezTo>
                      <a:pt x="63" y="164"/>
                      <a:pt x="58" y="169"/>
                      <a:pt x="53" y="174"/>
                    </a:cubicBezTo>
                    <a:cubicBezTo>
                      <a:pt x="50" y="176"/>
                      <a:pt x="47" y="178"/>
                      <a:pt x="44" y="181"/>
                    </a:cubicBezTo>
                    <a:moveTo>
                      <a:pt x="46" y="171"/>
                    </a:moveTo>
                    <a:cubicBezTo>
                      <a:pt x="48" y="169"/>
                      <a:pt x="50" y="166"/>
                      <a:pt x="52" y="164"/>
                    </a:cubicBezTo>
                    <a:cubicBezTo>
                      <a:pt x="57" y="160"/>
                      <a:pt x="61" y="153"/>
                      <a:pt x="66" y="148"/>
                    </a:cubicBezTo>
                    <a:cubicBezTo>
                      <a:pt x="67" y="150"/>
                      <a:pt x="67" y="152"/>
                      <a:pt x="67" y="153"/>
                    </a:cubicBezTo>
                    <a:cubicBezTo>
                      <a:pt x="61" y="157"/>
                      <a:pt x="56" y="163"/>
                      <a:pt x="50" y="168"/>
                    </a:cubicBezTo>
                    <a:cubicBezTo>
                      <a:pt x="48" y="169"/>
                      <a:pt x="47" y="170"/>
                      <a:pt x="46" y="171"/>
                    </a:cubicBezTo>
                    <a:moveTo>
                      <a:pt x="34" y="170"/>
                    </a:moveTo>
                    <a:cubicBezTo>
                      <a:pt x="39" y="165"/>
                      <a:pt x="44" y="161"/>
                      <a:pt x="49" y="157"/>
                    </a:cubicBezTo>
                    <a:cubicBezTo>
                      <a:pt x="51" y="155"/>
                      <a:pt x="54" y="152"/>
                      <a:pt x="57" y="150"/>
                    </a:cubicBezTo>
                    <a:cubicBezTo>
                      <a:pt x="58" y="149"/>
                      <a:pt x="59" y="148"/>
                      <a:pt x="60" y="147"/>
                    </a:cubicBezTo>
                    <a:cubicBezTo>
                      <a:pt x="56" y="151"/>
                      <a:pt x="52" y="155"/>
                      <a:pt x="48" y="159"/>
                    </a:cubicBezTo>
                    <a:cubicBezTo>
                      <a:pt x="43" y="164"/>
                      <a:pt x="39" y="170"/>
                      <a:pt x="34" y="175"/>
                    </a:cubicBezTo>
                    <a:cubicBezTo>
                      <a:pt x="34" y="175"/>
                      <a:pt x="34" y="175"/>
                      <a:pt x="34" y="175"/>
                    </a:cubicBezTo>
                    <a:cubicBezTo>
                      <a:pt x="34" y="173"/>
                      <a:pt x="34" y="171"/>
                      <a:pt x="34" y="169"/>
                    </a:cubicBezTo>
                    <a:cubicBezTo>
                      <a:pt x="34" y="170"/>
                      <a:pt x="34" y="170"/>
                      <a:pt x="34" y="170"/>
                    </a:cubicBezTo>
                    <a:moveTo>
                      <a:pt x="32" y="141"/>
                    </a:moveTo>
                    <a:cubicBezTo>
                      <a:pt x="34" y="140"/>
                      <a:pt x="33" y="140"/>
                      <a:pt x="35" y="139"/>
                    </a:cubicBezTo>
                    <a:cubicBezTo>
                      <a:pt x="34" y="140"/>
                      <a:pt x="33" y="143"/>
                      <a:pt x="32" y="143"/>
                    </a:cubicBezTo>
                    <a:cubicBezTo>
                      <a:pt x="32" y="144"/>
                      <a:pt x="32" y="144"/>
                      <a:pt x="33" y="144"/>
                    </a:cubicBezTo>
                    <a:cubicBezTo>
                      <a:pt x="33" y="144"/>
                      <a:pt x="33" y="144"/>
                      <a:pt x="33" y="144"/>
                    </a:cubicBezTo>
                    <a:cubicBezTo>
                      <a:pt x="35" y="143"/>
                      <a:pt x="38" y="141"/>
                      <a:pt x="39" y="140"/>
                    </a:cubicBezTo>
                    <a:cubicBezTo>
                      <a:pt x="37" y="143"/>
                      <a:pt x="34" y="145"/>
                      <a:pt x="32" y="148"/>
                    </a:cubicBezTo>
                    <a:cubicBezTo>
                      <a:pt x="32" y="145"/>
                      <a:pt x="32" y="143"/>
                      <a:pt x="31" y="141"/>
                    </a:cubicBezTo>
                    <a:cubicBezTo>
                      <a:pt x="32" y="141"/>
                      <a:pt x="32" y="141"/>
                      <a:pt x="32" y="141"/>
                    </a:cubicBezTo>
                    <a:moveTo>
                      <a:pt x="33" y="153"/>
                    </a:moveTo>
                    <a:cubicBezTo>
                      <a:pt x="33" y="152"/>
                      <a:pt x="32" y="150"/>
                      <a:pt x="32" y="148"/>
                    </a:cubicBezTo>
                    <a:cubicBezTo>
                      <a:pt x="33" y="148"/>
                      <a:pt x="33" y="148"/>
                      <a:pt x="33" y="148"/>
                    </a:cubicBezTo>
                    <a:cubicBezTo>
                      <a:pt x="35" y="147"/>
                      <a:pt x="38" y="145"/>
                      <a:pt x="40" y="143"/>
                    </a:cubicBezTo>
                    <a:cubicBezTo>
                      <a:pt x="41" y="142"/>
                      <a:pt x="43" y="141"/>
                      <a:pt x="44" y="139"/>
                    </a:cubicBezTo>
                    <a:cubicBezTo>
                      <a:pt x="45" y="139"/>
                      <a:pt x="45" y="138"/>
                      <a:pt x="45" y="138"/>
                    </a:cubicBezTo>
                    <a:cubicBezTo>
                      <a:pt x="46" y="138"/>
                      <a:pt x="45" y="139"/>
                      <a:pt x="45" y="140"/>
                    </a:cubicBezTo>
                    <a:cubicBezTo>
                      <a:pt x="43" y="143"/>
                      <a:pt x="40" y="146"/>
                      <a:pt x="37" y="149"/>
                    </a:cubicBezTo>
                    <a:cubicBezTo>
                      <a:pt x="36" y="150"/>
                      <a:pt x="36" y="150"/>
                      <a:pt x="36" y="150"/>
                    </a:cubicBezTo>
                    <a:cubicBezTo>
                      <a:pt x="36" y="150"/>
                      <a:pt x="36" y="150"/>
                      <a:pt x="36" y="150"/>
                    </a:cubicBezTo>
                    <a:cubicBezTo>
                      <a:pt x="34" y="151"/>
                      <a:pt x="33" y="152"/>
                      <a:pt x="33" y="152"/>
                    </a:cubicBezTo>
                    <a:cubicBezTo>
                      <a:pt x="33" y="153"/>
                      <a:pt x="33" y="153"/>
                      <a:pt x="33" y="153"/>
                    </a:cubicBezTo>
                    <a:moveTo>
                      <a:pt x="34" y="164"/>
                    </a:moveTo>
                    <a:cubicBezTo>
                      <a:pt x="44" y="157"/>
                      <a:pt x="53" y="147"/>
                      <a:pt x="62" y="138"/>
                    </a:cubicBezTo>
                    <a:cubicBezTo>
                      <a:pt x="60" y="140"/>
                      <a:pt x="58" y="143"/>
                      <a:pt x="56" y="145"/>
                    </a:cubicBezTo>
                    <a:cubicBezTo>
                      <a:pt x="54" y="147"/>
                      <a:pt x="51" y="150"/>
                      <a:pt x="49" y="152"/>
                    </a:cubicBezTo>
                    <a:cubicBezTo>
                      <a:pt x="43" y="158"/>
                      <a:pt x="39" y="164"/>
                      <a:pt x="34" y="169"/>
                    </a:cubicBezTo>
                    <a:cubicBezTo>
                      <a:pt x="34" y="169"/>
                      <a:pt x="34" y="169"/>
                      <a:pt x="34" y="169"/>
                    </a:cubicBezTo>
                    <a:cubicBezTo>
                      <a:pt x="34" y="167"/>
                      <a:pt x="34" y="166"/>
                      <a:pt x="33" y="164"/>
                    </a:cubicBezTo>
                    <a:cubicBezTo>
                      <a:pt x="34" y="164"/>
                      <a:pt x="34" y="164"/>
                      <a:pt x="34" y="164"/>
                    </a:cubicBezTo>
                    <a:moveTo>
                      <a:pt x="50" y="140"/>
                    </a:moveTo>
                    <a:cubicBezTo>
                      <a:pt x="50" y="140"/>
                      <a:pt x="50" y="140"/>
                      <a:pt x="51" y="139"/>
                    </a:cubicBezTo>
                    <a:cubicBezTo>
                      <a:pt x="52" y="138"/>
                      <a:pt x="52" y="137"/>
                      <a:pt x="52" y="137"/>
                    </a:cubicBezTo>
                    <a:cubicBezTo>
                      <a:pt x="52" y="137"/>
                      <a:pt x="52" y="138"/>
                      <a:pt x="52" y="138"/>
                    </a:cubicBezTo>
                    <a:cubicBezTo>
                      <a:pt x="51" y="140"/>
                      <a:pt x="49" y="141"/>
                      <a:pt x="47" y="142"/>
                    </a:cubicBezTo>
                    <a:cubicBezTo>
                      <a:pt x="42" y="147"/>
                      <a:pt x="38" y="153"/>
                      <a:pt x="33" y="158"/>
                    </a:cubicBezTo>
                    <a:cubicBezTo>
                      <a:pt x="33" y="159"/>
                      <a:pt x="33" y="159"/>
                      <a:pt x="34" y="159"/>
                    </a:cubicBezTo>
                    <a:cubicBezTo>
                      <a:pt x="34" y="159"/>
                      <a:pt x="34" y="159"/>
                      <a:pt x="34" y="159"/>
                    </a:cubicBezTo>
                    <a:cubicBezTo>
                      <a:pt x="39" y="156"/>
                      <a:pt x="42" y="151"/>
                      <a:pt x="47" y="147"/>
                    </a:cubicBezTo>
                    <a:cubicBezTo>
                      <a:pt x="50" y="144"/>
                      <a:pt x="52" y="142"/>
                      <a:pt x="55" y="139"/>
                    </a:cubicBezTo>
                    <a:cubicBezTo>
                      <a:pt x="55" y="140"/>
                      <a:pt x="55" y="140"/>
                      <a:pt x="55" y="140"/>
                    </a:cubicBezTo>
                    <a:cubicBezTo>
                      <a:pt x="52" y="143"/>
                      <a:pt x="50" y="145"/>
                      <a:pt x="47" y="148"/>
                    </a:cubicBezTo>
                    <a:cubicBezTo>
                      <a:pt x="42" y="153"/>
                      <a:pt x="38" y="158"/>
                      <a:pt x="34" y="163"/>
                    </a:cubicBezTo>
                    <a:cubicBezTo>
                      <a:pt x="33" y="164"/>
                      <a:pt x="33" y="164"/>
                      <a:pt x="33" y="164"/>
                    </a:cubicBezTo>
                    <a:cubicBezTo>
                      <a:pt x="33" y="160"/>
                      <a:pt x="33" y="157"/>
                      <a:pt x="33" y="154"/>
                    </a:cubicBezTo>
                    <a:cubicBezTo>
                      <a:pt x="33" y="154"/>
                      <a:pt x="33" y="154"/>
                      <a:pt x="33" y="154"/>
                    </a:cubicBezTo>
                    <a:cubicBezTo>
                      <a:pt x="34" y="153"/>
                      <a:pt x="36" y="151"/>
                      <a:pt x="37" y="150"/>
                    </a:cubicBezTo>
                    <a:cubicBezTo>
                      <a:pt x="38" y="149"/>
                      <a:pt x="39" y="148"/>
                      <a:pt x="40" y="148"/>
                    </a:cubicBezTo>
                    <a:cubicBezTo>
                      <a:pt x="43" y="145"/>
                      <a:pt x="46" y="143"/>
                      <a:pt x="50" y="140"/>
                    </a:cubicBezTo>
                    <a:cubicBezTo>
                      <a:pt x="50" y="140"/>
                      <a:pt x="50" y="140"/>
                      <a:pt x="50" y="140"/>
                    </a:cubicBezTo>
                    <a:moveTo>
                      <a:pt x="39" y="165"/>
                    </a:moveTo>
                    <a:cubicBezTo>
                      <a:pt x="43" y="160"/>
                      <a:pt x="47" y="155"/>
                      <a:pt x="52" y="150"/>
                    </a:cubicBezTo>
                    <a:cubicBezTo>
                      <a:pt x="56" y="146"/>
                      <a:pt x="60" y="142"/>
                      <a:pt x="63" y="137"/>
                    </a:cubicBezTo>
                    <a:cubicBezTo>
                      <a:pt x="64" y="140"/>
                      <a:pt x="65" y="144"/>
                      <a:pt x="66" y="147"/>
                    </a:cubicBezTo>
                    <a:cubicBezTo>
                      <a:pt x="61" y="151"/>
                      <a:pt x="58" y="156"/>
                      <a:pt x="53" y="159"/>
                    </a:cubicBezTo>
                    <a:cubicBezTo>
                      <a:pt x="48" y="162"/>
                      <a:pt x="44" y="166"/>
                      <a:pt x="40" y="170"/>
                    </a:cubicBezTo>
                    <a:cubicBezTo>
                      <a:pt x="41" y="169"/>
                      <a:pt x="41" y="169"/>
                      <a:pt x="41" y="169"/>
                    </a:cubicBezTo>
                    <a:cubicBezTo>
                      <a:pt x="44" y="166"/>
                      <a:pt x="46" y="163"/>
                      <a:pt x="49" y="160"/>
                    </a:cubicBezTo>
                    <a:cubicBezTo>
                      <a:pt x="54" y="154"/>
                      <a:pt x="59" y="149"/>
                      <a:pt x="64" y="143"/>
                    </a:cubicBezTo>
                    <a:cubicBezTo>
                      <a:pt x="64" y="143"/>
                      <a:pt x="64" y="142"/>
                      <a:pt x="64" y="142"/>
                    </a:cubicBezTo>
                    <a:cubicBezTo>
                      <a:pt x="64" y="142"/>
                      <a:pt x="64" y="142"/>
                      <a:pt x="63" y="142"/>
                    </a:cubicBezTo>
                    <a:cubicBezTo>
                      <a:pt x="58" y="147"/>
                      <a:pt x="53" y="152"/>
                      <a:pt x="48" y="157"/>
                    </a:cubicBezTo>
                    <a:cubicBezTo>
                      <a:pt x="45" y="159"/>
                      <a:pt x="42" y="162"/>
                      <a:pt x="39" y="165"/>
                    </a:cubicBezTo>
                    <a:moveTo>
                      <a:pt x="31" y="140"/>
                    </a:moveTo>
                    <a:cubicBezTo>
                      <a:pt x="31" y="139"/>
                      <a:pt x="31" y="137"/>
                      <a:pt x="31" y="136"/>
                    </a:cubicBezTo>
                    <a:cubicBezTo>
                      <a:pt x="34" y="137"/>
                      <a:pt x="38" y="138"/>
                      <a:pt x="42" y="138"/>
                    </a:cubicBezTo>
                    <a:cubicBezTo>
                      <a:pt x="43" y="138"/>
                      <a:pt x="44" y="137"/>
                      <a:pt x="46" y="137"/>
                    </a:cubicBezTo>
                    <a:cubicBezTo>
                      <a:pt x="42" y="140"/>
                      <a:pt x="40" y="142"/>
                      <a:pt x="37" y="145"/>
                    </a:cubicBezTo>
                    <a:cubicBezTo>
                      <a:pt x="36" y="145"/>
                      <a:pt x="34" y="147"/>
                      <a:pt x="34" y="147"/>
                    </a:cubicBezTo>
                    <a:cubicBezTo>
                      <a:pt x="34" y="147"/>
                      <a:pt x="34" y="147"/>
                      <a:pt x="35" y="145"/>
                    </a:cubicBezTo>
                    <a:cubicBezTo>
                      <a:pt x="37" y="143"/>
                      <a:pt x="39" y="141"/>
                      <a:pt x="41" y="139"/>
                    </a:cubicBezTo>
                    <a:cubicBezTo>
                      <a:pt x="41" y="139"/>
                      <a:pt x="41" y="139"/>
                      <a:pt x="41" y="139"/>
                    </a:cubicBezTo>
                    <a:cubicBezTo>
                      <a:pt x="41" y="139"/>
                      <a:pt x="40" y="139"/>
                      <a:pt x="40" y="139"/>
                    </a:cubicBezTo>
                    <a:cubicBezTo>
                      <a:pt x="38" y="140"/>
                      <a:pt x="36" y="141"/>
                      <a:pt x="34" y="142"/>
                    </a:cubicBezTo>
                    <a:cubicBezTo>
                      <a:pt x="35" y="142"/>
                      <a:pt x="36" y="140"/>
                      <a:pt x="36" y="138"/>
                    </a:cubicBezTo>
                    <a:cubicBezTo>
                      <a:pt x="37" y="138"/>
                      <a:pt x="36" y="138"/>
                      <a:pt x="36" y="138"/>
                    </a:cubicBezTo>
                    <a:cubicBezTo>
                      <a:pt x="36" y="138"/>
                      <a:pt x="36" y="138"/>
                      <a:pt x="36" y="138"/>
                    </a:cubicBezTo>
                    <a:cubicBezTo>
                      <a:pt x="35" y="139"/>
                      <a:pt x="33" y="140"/>
                      <a:pt x="33" y="140"/>
                    </a:cubicBezTo>
                    <a:cubicBezTo>
                      <a:pt x="33" y="140"/>
                      <a:pt x="32" y="139"/>
                      <a:pt x="33" y="138"/>
                    </a:cubicBezTo>
                    <a:cubicBezTo>
                      <a:pt x="33" y="137"/>
                      <a:pt x="33" y="137"/>
                      <a:pt x="33" y="137"/>
                    </a:cubicBezTo>
                    <a:cubicBezTo>
                      <a:pt x="33" y="137"/>
                      <a:pt x="32" y="137"/>
                      <a:pt x="32" y="137"/>
                    </a:cubicBezTo>
                    <a:cubicBezTo>
                      <a:pt x="32" y="138"/>
                      <a:pt x="32" y="139"/>
                      <a:pt x="31" y="140"/>
                    </a:cubicBezTo>
                    <a:moveTo>
                      <a:pt x="41" y="146"/>
                    </a:moveTo>
                    <a:cubicBezTo>
                      <a:pt x="43" y="143"/>
                      <a:pt x="45" y="140"/>
                      <a:pt x="47" y="137"/>
                    </a:cubicBezTo>
                    <a:cubicBezTo>
                      <a:pt x="47" y="137"/>
                      <a:pt x="47" y="137"/>
                      <a:pt x="47" y="137"/>
                    </a:cubicBezTo>
                    <a:cubicBezTo>
                      <a:pt x="52" y="136"/>
                      <a:pt x="57" y="134"/>
                      <a:pt x="61" y="131"/>
                    </a:cubicBezTo>
                    <a:cubicBezTo>
                      <a:pt x="62" y="133"/>
                      <a:pt x="62" y="135"/>
                      <a:pt x="63" y="136"/>
                    </a:cubicBezTo>
                    <a:cubicBezTo>
                      <a:pt x="63" y="136"/>
                      <a:pt x="63" y="136"/>
                      <a:pt x="63" y="136"/>
                    </a:cubicBezTo>
                    <a:cubicBezTo>
                      <a:pt x="58" y="140"/>
                      <a:pt x="54" y="145"/>
                      <a:pt x="49" y="149"/>
                    </a:cubicBezTo>
                    <a:cubicBezTo>
                      <a:pt x="45" y="154"/>
                      <a:pt x="39" y="159"/>
                      <a:pt x="35" y="163"/>
                    </a:cubicBezTo>
                    <a:cubicBezTo>
                      <a:pt x="40" y="158"/>
                      <a:pt x="43" y="153"/>
                      <a:pt x="47" y="148"/>
                    </a:cubicBezTo>
                    <a:cubicBezTo>
                      <a:pt x="52" y="143"/>
                      <a:pt x="57" y="139"/>
                      <a:pt x="61" y="133"/>
                    </a:cubicBezTo>
                    <a:cubicBezTo>
                      <a:pt x="61" y="133"/>
                      <a:pt x="61" y="132"/>
                      <a:pt x="61" y="132"/>
                    </a:cubicBezTo>
                    <a:cubicBezTo>
                      <a:pt x="61" y="132"/>
                      <a:pt x="61" y="132"/>
                      <a:pt x="61" y="132"/>
                    </a:cubicBezTo>
                    <a:cubicBezTo>
                      <a:pt x="60" y="133"/>
                      <a:pt x="60" y="133"/>
                      <a:pt x="59" y="134"/>
                    </a:cubicBezTo>
                    <a:cubicBezTo>
                      <a:pt x="59" y="134"/>
                      <a:pt x="59" y="134"/>
                      <a:pt x="59" y="134"/>
                    </a:cubicBezTo>
                    <a:cubicBezTo>
                      <a:pt x="55" y="138"/>
                      <a:pt x="52" y="142"/>
                      <a:pt x="48" y="145"/>
                    </a:cubicBezTo>
                    <a:cubicBezTo>
                      <a:pt x="44" y="149"/>
                      <a:pt x="40" y="153"/>
                      <a:pt x="36" y="157"/>
                    </a:cubicBezTo>
                    <a:cubicBezTo>
                      <a:pt x="35" y="157"/>
                      <a:pt x="35" y="157"/>
                      <a:pt x="35" y="157"/>
                    </a:cubicBezTo>
                    <a:cubicBezTo>
                      <a:pt x="35" y="157"/>
                      <a:pt x="37" y="155"/>
                      <a:pt x="38" y="154"/>
                    </a:cubicBezTo>
                    <a:cubicBezTo>
                      <a:pt x="40" y="151"/>
                      <a:pt x="42" y="149"/>
                      <a:pt x="44" y="146"/>
                    </a:cubicBezTo>
                    <a:cubicBezTo>
                      <a:pt x="47" y="142"/>
                      <a:pt x="52" y="141"/>
                      <a:pt x="54" y="136"/>
                    </a:cubicBezTo>
                    <a:cubicBezTo>
                      <a:pt x="54" y="136"/>
                      <a:pt x="54" y="136"/>
                      <a:pt x="54" y="136"/>
                    </a:cubicBezTo>
                    <a:cubicBezTo>
                      <a:pt x="50" y="139"/>
                      <a:pt x="45" y="142"/>
                      <a:pt x="41" y="146"/>
                    </a:cubicBezTo>
                    <a:moveTo>
                      <a:pt x="39" y="130"/>
                    </a:moveTo>
                    <a:cubicBezTo>
                      <a:pt x="46" y="130"/>
                      <a:pt x="53" y="127"/>
                      <a:pt x="59" y="124"/>
                    </a:cubicBezTo>
                    <a:cubicBezTo>
                      <a:pt x="60" y="125"/>
                      <a:pt x="60" y="126"/>
                      <a:pt x="60" y="128"/>
                    </a:cubicBezTo>
                    <a:cubicBezTo>
                      <a:pt x="55" y="132"/>
                      <a:pt x="48" y="134"/>
                      <a:pt x="41" y="134"/>
                    </a:cubicBezTo>
                    <a:cubicBezTo>
                      <a:pt x="38" y="134"/>
                      <a:pt x="34" y="134"/>
                      <a:pt x="31" y="132"/>
                    </a:cubicBezTo>
                    <a:cubicBezTo>
                      <a:pt x="31" y="131"/>
                      <a:pt x="30" y="130"/>
                      <a:pt x="30" y="128"/>
                    </a:cubicBezTo>
                    <a:cubicBezTo>
                      <a:pt x="33" y="130"/>
                      <a:pt x="36" y="130"/>
                      <a:pt x="39" y="130"/>
                    </a:cubicBezTo>
                    <a:moveTo>
                      <a:pt x="43" y="127"/>
                    </a:moveTo>
                    <a:cubicBezTo>
                      <a:pt x="49" y="124"/>
                      <a:pt x="53" y="120"/>
                      <a:pt x="57" y="117"/>
                    </a:cubicBezTo>
                    <a:cubicBezTo>
                      <a:pt x="57" y="117"/>
                      <a:pt x="57" y="118"/>
                      <a:pt x="58" y="118"/>
                    </a:cubicBezTo>
                    <a:cubicBezTo>
                      <a:pt x="58" y="119"/>
                      <a:pt x="58" y="120"/>
                      <a:pt x="58" y="120"/>
                    </a:cubicBezTo>
                    <a:cubicBezTo>
                      <a:pt x="54" y="123"/>
                      <a:pt x="49" y="126"/>
                      <a:pt x="43" y="127"/>
                    </a:cubicBezTo>
                    <a:moveTo>
                      <a:pt x="43" y="126"/>
                    </a:moveTo>
                    <a:cubicBezTo>
                      <a:pt x="42" y="126"/>
                      <a:pt x="43" y="126"/>
                      <a:pt x="45" y="124"/>
                    </a:cubicBezTo>
                    <a:cubicBezTo>
                      <a:pt x="47" y="122"/>
                      <a:pt x="49" y="122"/>
                      <a:pt x="51" y="120"/>
                    </a:cubicBezTo>
                    <a:cubicBezTo>
                      <a:pt x="53" y="118"/>
                      <a:pt x="54" y="115"/>
                      <a:pt x="56" y="113"/>
                    </a:cubicBezTo>
                    <a:cubicBezTo>
                      <a:pt x="56" y="114"/>
                      <a:pt x="57" y="115"/>
                      <a:pt x="57" y="116"/>
                    </a:cubicBezTo>
                    <a:cubicBezTo>
                      <a:pt x="57" y="116"/>
                      <a:pt x="57" y="116"/>
                      <a:pt x="57" y="116"/>
                    </a:cubicBezTo>
                    <a:cubicBezTo>
                      <a:pt x="54" y="118"/>
                      <a:pt x="51" y="121"/>
                      <a:pt x="48" y="123"/>
                    </a:cubicBezTo>
                    <a:cubicBezTo>
                      <a:pt x="47" y="124"/>
                      <a:pt x="43" y="126"/>
                      <a:pt x="43" y="126"/>
                    </a:cubicBezTo>
                    <a:moveTo>
                      <a:pt x="39" y="127"/>
                    </a:moveTo>
                    <a:cubicBezTo>
                      <a:pt x="38" y="127"/>
                      <a:pt x="37" y="127"/>
                      <a:pt x="36" y="127"/>
                    </a:cubicBezTo>
                    <a:cubicBezTo>
                      <a:pt x="42" y="123"/>
                      <a:pt x="48" y="119"/>
                      <a:pt x="54" y="114"/>
                    </a:cubicBezTo>
                    <a:cubicBezTo>
                      <a:pt x="55" y="113"/>
                      <a:pt x="55" y="113"/>
                      <a:pt x="55" y="113"/>
                    </a:cubicBezTo>
                    <a:cubicBezTo>
                      <a:pt x="55" y="113"/>
                      <a:pt x="55" y="113"/>
                      <a:pt x="54" y="114"/>
                    </a:cubicBezTo>
                    <a:cubicBezTo>
                      <a:pt x="53" y="116"/>
                      <a:pt x="51" y="118"/>
                      <a:pt x="49" y="120"/>
                    </a:cubicBezTo>
                    <a:cubicBezTo>
                      <a:pt x="46" y="123"/>
                      <a:pt x="43" y="124"/>
                      <a:pt x="41" y="127"/>
                    </a:cubicBezTo>
                    <a:cubicBezTo>
                      <a:pt x="40" y="127"/>
                      <a:pt x="40" y="127"/>
                      <a:pt x="39" y="127"/>
                    </a:cubicBezTo>
                    <a:moveTo>
                      <a:pt x="36" y="125"/>
                    </a:moveTo>
                    <a:cubicBezTo>
                      <a:pt x="42" y="122"/>
                      <a:pt x="49" y="116"/>
                      <a:pt x="55" y="110"/>
                    </a:cubicBezTo>
                    <a:cubicBezTo>
                      <a:pt x="55" y="111"/>
                      <a:pt x="55" y="111"/>
                      <a:pt x="56" y="112"/>
                    </a:cubicBezTo>
                    <a:cubicBezTo>
                      <a:pt x="52" y="114"/>
                      <a:pt x="50" y="117"/>
                      <a:pt x="47" y="119"/>
                    </a:cubicBezTo>
                    <a:cubicBezTo>
                      <a:pt x="44" y="121"/>
                      <a:pt x="40" y="123"/>
                      <a:pt x="36" y="125"/>
                    </a:cubicBezTo>
                    <a:moveTo>
                      <a:pt x="34" y="122"/>
                    </a:moveTo>
                    <a:cubicBezTo>
                      <a:pt x="37" y="120"/>
                      <a:pt x="41" y="115"/>
                      <a:pt x="45" y="112"/>
                    </a:cubicBezTo>
                    <a:cubicBezTo>
                      <a:pt x="48" y="110"/>
                      <a:pt x="51" y="107"/>
                      <a:pt x="53" y="105"/>
                    </a:cubicBezTo>
                    <a:cubicBezTo>
                      <a:pt x="54" y="106"/>
                      <a:pt x="54" y="107"/>
                      <a:pt x="54" y="108"/>
                    </a:cubicBezTo>
                    <a:cubicBezTo>
                      <a:pt x="47" y="112"/>
                      <a:pt x="41" y="118"/>
                      <a:pt x="34" y="122"/>
                    </a:cubicBezTo>
                    <a:moveTo>
                      <a:pt x="34" y="126"/>
                    </a:moveTo>
                    <a:cubicBezTo>
                      <a:pt x="33" y="126"/>
                      <a:pt x="31" y="125"/>
                      <a:pt x="30" y="124"/>
                    </a:cubicBezTo>
                    <a:cubicBezTo>
                      <a:pt x="30" y="123"/>
                      <a:pt x="29" y="121"/>
                      <a:pt x="29" y="119"/>
                    </a:cubicBezTo>
                    <a:cubicBezTo>
                      <a:pt x="37" y="115"/>
                      <a:pt x="43" y="109"/>
                      <a:pt x="51" y="105"/>
                    </a:cubicBezTo>
                    <a:cubicBezTo>
                      <a:pt x="52" y="105"/>
                      <a:pt x="52" y="105"/>
                      <a:pt x="52" y="105"/>
                    </a:cubicBezTo>
                    <a:cubicBezTo>
                      <a:pt x="53" y="105"/>
                      <a:pt x="52" y="106"/>
                      <a:pt x="51" y="106"/>
                    </a:cubicBezTo>
                    <a:cubicBezTo>
                      <a:pt x="50" y="107"/>
                      <a:pt x="48" y="108"/>
                      <a:pt x="48" y="108"/>
                    </a:cubicBezTo>
                    <a:cubicBezTo>
                      <a:pt x="48" y="108"/>
                      <a:pt x="48" y="108"/>
                      <a:pt x="48" y="108"/>
                    </a:cubicBezTo>
                    <a:cubicBezTo>
                      <a:pt x="46" y="110"/>
                      <a:pt x="45" y="111"/>
                      <a:pt x="43" y="113"/>
                    </a:cubicBezTo>
                    <a:cubicBezTo>
                      <a:pt x="39" y="116"/>
                      <a:pt x="35" y="119"/>
                      <a:pt x="32" y="123"/>
                    </a:cubicBezTo>
                    <a:cubicBezTo>
                      <a:pt x="32" y="123"/>
                      <a:pt x="32" y="124"/>
                      <a:pt x="32" y="124"/>
                    </a:cubicBezTo>
                    <a:cubicBezTo>
                      <a:pt x="32" y="124"/>
                      <a:pt x="32" y="124"/>
                      <a:pt x="33" y="124"/>
                    </a:cubicBezTo>
                    <a:cubicBezTo>
                      <a:pt x="40" y="119"/>
                      <a:pt x="46" y="113"/>
                      <a:pt x="54" y="109"/>
                    </a:cubicBezTo>
                    <a:cubicBezTo>
                      <a:pt x="51" y="111"/>
                      <a:pt x="48" y="115"/>
                      <a:pt x="45" y="117"/>
                    </a:cubicBezTo>
                    <a:cubicBezTo>
                      <a:pt x="41" y="120"/>
                      <a:pt x="38" y="123"/>
                      <a:pt x="34" y="126"/>
                    </a:cubicBezTo>
                    <a:cubicBezTo>
                      <a:pt x="34" y="126"/>
                      <a:pt x="34" y="126"/>
                      <a:pt x="34" y="126"/>
                    </a:cubicBezTo>
                    <a:moveTo>
                      <a:pt x="30" y="118"/>
                    </a:moveTo>
                    <a:cubicBezTo>
                      <a:pt x="29" y="118"/>
                      <a:pt x="35" y="113"/>
                      <a:pt x="36" y="113"/>
                    </a:cubicBezTo>
                    <a:cubicBezTo>
                      <a:pt x="38" y="111"/>
                      <a:pt x="41" y="109"/>
                      <a:pt x="43" y="107"/>
                    </a:cubicBezTo>
                    <a:cubicBezTo>
                      <a:pt x="47" y="105"/>
                      <a:pt x="50" y="103"/>
                      <a:pt x="52" y="101"/>
                    </a:cubicBezTo>
                    <a:cubicBezTo>
                      <a:pt x="52" y="102"/>
                      <a:pt x="53" y="103"/>
                      <a:pt x="53" y="103"/>
                    </a:cubicBezTo>
                    <a:cubicBezTo>
                      <a:pt x="45" y="107"/>
                      <a:pt x="38" y="113"/>
                      <a:pt x="31" y="117"/>
                    </a:cubicBezTo>
                    <a:cubicBezTo>
                      <a:pt x="30" y="118"/>
                      <a:pt x="30" y="118"/>
                      <a:pt x="30" y="118"/>
                    </a:cubicBezTo>
                    <a:moveTo>
                      <a:pt x="31" y="111"/>
                    </a:moveTo>
                    <a:cubicBezTo>
                      <a:pt x="38" y="106"/>
                      <a:pt x="43" y="100"/>
                      <a:pt x="50" y="95"/>
                    </a:cubicBezTo>
                    <a:cubicBezTo>
                      <a:pt x="50" y="96"/>
                      <a:pt x="51" y="98"/>
                      <a:pt x="51" y="99"/>
                    </a:cubicBezTo>
                    <a:cubicBezTo>
                      <a:pt x="44" y="102"/>
                      <a:pt x="37" y="107"/>
                      <a:pt x="31" y="111"/>
                    </a:cubicBezTo>
                    <a:moveTo>
                      <a:pt x="30" y="106"/>
                    </a:moveTo>
                    <a:cubicBezTo>
                      <a:pt x="31" y="106"/>
                      <a:pt x="32" y="105"/>
                      <a:pt x="34" y="104"/>
                    </a:cubicBezTo>
                    <a:cubicBezTo>
                      <a:pt x="35" y="103"/>
                      <a:pt x="37" y="102"/>
                      <a:pt x="39" y="101"/>
                    </a:cubicBezTo>
                    <a:cubicBezTo>
                      <a:pt x="40" y="100"/>
                      <a:pt x="42" y="99"/>
                      <a:pt x="44" y="98"/>
                    </a:cubicBezTo>
                    <a:cubicBezTo>
                      <a:pt x="45" y="97"/>
                      <a:pt x="49" y="95"/>
                      <a:pt x="49" y="95"/>
                    </a:cubicBezTo>
                    <a:cubicBezTo>
                      <a:pt x="49" y="95"/>
                      <a:pt x="49" y="95"/>
                      <a:pt x="48" y="96"/>
                    </a:cubicBezTo>
                    <a:cubicBezTo>
                      <a:pt x="41" y="100"/>
                      <a:pt x="36" y="106"/>
                      <a:pt x="29" y="111"/>
                    </a:cubicBezTo>
                    <a:cubicBezTo>
                      <a:pt x="29" y="111"/>
                      <a:pt x="29" y="112"/>
                      <a:pt x="29" y="112"/>
                    </a:cubicBezTo>
                    <a:cubicBezTo>
                      <a:pt x="29" y="112"/>
                      <a:pt x="29" y="112"/>
                      <a:pt x="29" y="112"/>
                    </a:cubicBezTo>
                    <a:cubicBezTo>
                      <a:pt x="33" y="110"/>
                      <a:pt x="36" y="108"/>
                      <a:pt x="40" y="106"/>
                    </a:cubicBezTo>
                    <a:cubicBezTo>
                      <a:pt x="42" y="105"/>
                      <a:pt x="44" y="104"/>
                      <a:pt x="46" y="103"/>
                    </a:cubicBezTo>
                    <a:cubicBezTo>
                      <a:pt x="47" y="102"/>
                      <a:pt x="51" y="100"/>
                      <a:pt x="51" y="100"/>
                    </a:cubicBezTo>
                    <a:cubicBezTo>
                      <a:pt x="52" y="100"/>
                      <a:pt x="51" y="100"/>
                      <a:pt x="51" y="101"/>
                    </a:cubicBezTo>
                    <a:cubicBezTo>
                      <a:pt x="47" y="105"/>
                      <a:pt x="42" y="107"/>
                      <a:pt x="38" y="110"/>
                    </a:cubicBezTo>
                    <a:cubicBezTo>
                      <a:pt x="35" y="112"/>
                      <a:pt x="32" y="115"/>
                      <a:pt x="29" y="118"/>
                    </a:cubicBezTo>
                    <a:cubicBezTo>
                      <a:pt x="29" y="116"/>
                      <a:pt x="29" y="115"/>
                      <a:pt x="29" y="113"/>
                    </a:cubicBezTo>
                    <a:cubicBezTo>
                      <a:pt x="28" y="111"/>
                      <a:pt x="28" y="109"/>
                      <a:pt x="28" y="107"/>
                    </a:cubicBezTo>
                    <a:cubicBezTo>
                      <a:pt x="29" y="107"/>
                      <a:pt x="29" y="107"/>
                      <a:pt x="29" y="107"/>
                    </a:cubicBezTo>
                    <a:cubicBezTo>
                      <a:pt x="29" y="107"/>
                      <a:pt x="30" y="107"/>
                      <a:pt x="30" y="106"/>
                    </a:cubicBezTo>
                    <a:cubicBezTo>
                      <a:pt x="30" y="106"/>
                      <a:pt x="30" y="106"/>
                      <a:pt x="30" y="106"/>
                    </a:cubicBezTo>
                    <a:moveTo>
                      <a:pt x="37" y="101"/>
                    </a:moveTo>
                    <a:cubicBezTo>
                      <a:pt x="41" y="98"/>
                      <a:pt x="45" y="94"/>
                      <a:pt x="49" y="91"/>
                    </a:cubicBezTo>
                    <a:cubicBezTo>
                      <a:pt x="49" y="92"/>
                      <a:pt x="49" y="93"/>
                      <a:pt x="50" y="94"/>
                    </a:cubicBezTo>
                    <a:cubicBezTo>
                      <a:pt x="45" y="96"/>
                      <a:pt x="41" y="98"/>
                      <a:pt x="37" y="101"/>
                    </a:cubicBezTo>
                    <a:moveTo>
                      <a:pt x="28" y="107"/>
                    </a:moveTo>
                    <a:cubicBezTo>
                      <a:pt x="28" y="102"/>
                      <a:pt x="27" y="98"/>
                      <a:pt x="27" y="93"/>
                    </a:cubicBezTo>
                    <a:cubicBezTo>
                      <a:pt x="32" y="91"/>
                      <a:pt x="40" y="88"/>
                      <a:pt x="44" y="84"/>
                    </a:cubicBezTo>
                    <a:cubicBezTo>
                      <a:pt x="39" y="89"/>
                      <a:pt x="33" y="93"/>
                      <a:pt x="27" y="97"/>
                    </a:cubicBezTo>
                    <a:cubicBezTo>
                      <a:pt x="27" y="97"/>
                      <a:pt x="27" y="98"/>
                      <a:pt x="28" y="98"/>
                    </a:cubicBezTo>
                    <a:cubicBezTo>
                      <a:pt x="28" y="98"/>
                      <a:pt x="28" y="98"/>
                      <a:pt x="28" y="98"/>
                    </a:cubicBezTo>
                    <a:cubicBezTo>
                      <a:pt x="31" y="96"/>
                      <a:pt x="34" y="94"/>
                      <a:pt x="36" y="92"/>
                    </a:cubicBezTo>
                    <a:cubicBezTo>
                      <a:pt x="38" y="91"/>
                      <a:pt x="39" y="90"/>
                      <a:pt x="41" y="90"/>
                    </a:cubicBezTo>
                    <a:cubicBezTo>
                      <a:pt x="41" y="90"/>
                      <a:pt x="41" y="90"/>
                      <a:pt x="41" y="90"/>
                    </a:cubicBezTo>
                    <a:cubicBezTo>
                      <a:pt x="41" y="90"/>
                      <a:pt x="42" y="89"/>
                      <a:pt x="43" y="88"/>
                    </a:cubicBezTo>
                    <a:cubicBezTo>
                      <a:pt x="44" y="88"/>
                      <a:pt x="45" y="87"/>
                      <a:pt x="45" y="87"/>
                    </a:cubicBezTo>
                    <a:cubicBezTo>
                      <a:pt x="45" y="87"/>
                      <a:pt x="45" y="87"/>
                      <a:pt x="44" y="88"/>
                    </a:cubicBezTo>
                    <a:cubicBezTo>
                      <a:pt x="38" y="92"/>
                      <a:pt x="32" y="96"/>
                      <a:pt x="28" y="102"/>
                    </a:cubicBezTo>
                    <a:cubicBezTo>
                      <a:pt x="28" y="102"/>
                      <a:pt x="28" y="103"/>
                      <a:pt x="28" y="103"/>
                    </a:cubicBezTo>
                    <a:cubicBezTo>
                      <a:pt x="28" y="103"/>
                      <a:pt x="28" y="103"/>
                      <a:pt x="28" y="103"/>
                    </a:cubicBezTo>
                    <a:cubicBezTo>
                      <a:pt x="35" y="100"/>
                      <a:pt x="41" y="95"/>
                      <a:pt x="47" y="92"/>
                    </a:cubicBezTo>
                    <a:cubicBezTo>
                      <a:pt x="42" y="94"/>
                      <a:pt x="36" y="101"/>
                      <a:pt x="30" y="105"/>
                    </a:cubicBezTo>
                    <a:cubicBezTo>
                      <a:pt x="29" y="106"/>
                      <a:pt x="29" y="106"/>
                      <a:pt x="28" y="107"/>
                    </a:cubicBezTo>
                    <a:cubicBezTo>
                      <a:pt x="28" y="107"/>
                      <a:pt x="28" y="107"/>
                      <a:pt x="28" y="107"/>
                    </a:cubicBezTo>
                    <a:moveTo>
                      <a:pt x="34" y="93"/>
                    </a:moveTo>
                    <a:cubicBezTo>
                      <a:pt x="35" y="92"/>
                      <a:pt x="36" y="91"/>
                      <a:pt x="37" y="91"/>
                    </a:cubicBezTo>
                    <a:cubicBezTo>
                      <a:pt x="40" y="89"/>
                      <a:pt x="43" y="86"/>
                      <a:pt x="46" y="84"/>
                    </a:cubicBezTo>
                    <a:cubicBezTo>
                      <a:pt x="47" y="86"/>
                      <a:pt x="48" y="88"/>
                      <a:pt x="48" y="90"/>
                    </a:cubicBezTo>
                    <a:cubicBezTo>
                      <a:pt x="46" y="91"/>
                      <a:pt x="43" y="93"/>
                      <a:pt x="41" y="94"/>
                    </a:cubicBezTo>
                    <a:cubicBezTo>
                      <a:pt x="39" y="95"/>
                      <a:pt x="37" y="96"/>
                      <a:pt x="36" y="97"/>
                    </a:cubicBezTo>
                    <a:cubicBezTo>
                      <a:pt x="34" y="99"/>
                      <a:pt x="30" y="100"/>
                      <a:pt x="29" y="101"/>
                    </a:cubicBezTo>
                    <a:cubicBezTo>
                      <a:pt x="34" y="95"/>
                      <a:pt x="41" y="91"/>
                      <a:pt x="47" y="87"/>
                    </a:cubicBezTo>
                    <a:cubicBezTo>
                      <a:pt x="47" y="87"/>
                      <a:pt x="47" y="86"/>
                      <a:pt x="47" y="86"/>
                    </a:cubicBezTo>
                    <a:cubicBezTo>
                      <a:pt x="47" y="86"/>
                      <a:pt x="47" y="86"/>
                      <a:pt x="46" y="86"/>
                    </a:cubicBezTo>
                    <a:cubicBezTo>
                      <a:pt x="42" y="88"/>
                      <a:pt x="38" y="90"/>
                      <a:pt x="34" y="93"/>
                    </a:cubicBezTo>
                    <a:moveTo>
                      <a:pt x="32" y="90"/>
                    </a:moveTo>
                    <a:cubicBezTo>
                      <a:pt x="36" y="87"/>
                      <a:pt x="40" y="82"/>
                      <a:pt x="44" y="79"/>
                    </a:cubicBezTo>
                    <a:cubicBezTo>
                      <a:pt x="45" y="80"/>
                      <a:pt x="45" y="82"/>
                      <a:pt x="46" y="83"/>
                    </a:cubicBezTo>
                    <a:cubicBezTo>
                      <a:pt x="46" y="83"/>
                      <a:pt x="46" y="83"/>
                      <a:pt x="46" y="83"/>
                    </a:cubicBezTo>
                    <a:cubicBezTo>
                      <a:pt x="43" y="84"/>
                      <a:pt x="40" y="86"/>
                      <a:pt x="38" y="87"/>
                    </a:cubicBezTo>
                    <a:cubicBezTo>
                      <a:pt x="36" y="88"/>
                      <a:pt x="34" y="89"/>
                      <a:pt x="33" y="90"/>
                    </a:cubicBezTo>
                    <a:cubicBezTo>
                      <a:pt x="32" y="90"/>
                      <a:pt x="32" y="90"/>
                      <a:pt x="32" y="90"/>
                    </a:cubicBezTo>
                    <a:moveTo>
                      <a:pt x="26" y="93"/>
                    </a:moveTo>
                    <a:cubicBezTo>
                      <a:pt x="26" y="90"/>
                      <a:pt x="26" y="88"/>
                      <a:pt x="26" y="86"/>
                    </a:cubicBezTo>
                    <a:cubicBezTo>
                      <a:pt x="26" y="86"/>
                      <a:pt x="26" y="86"/>
                      <a:pt x="26" y="86"/>
                    </a:cubicBezTo>
                    <a:cubicBezTo>
                      <a:pt x="30" y="84"/>
                      <a:pt x="33" y="81"/>
                      <a:pt x="37" y="78"/>
                    </a:cubicBezTo>
                    <a:cubicBezTo>
                      <a:pt x="37" y="79"/>
                      <a:pt x="36" y="79"/>
                      <a:pt x="36" y="79"/>
                    </a:cubicBezTo>
                    <a:cubicBezTo>
                      <a:pt x="33" y="82"/>
                      <a:pt x="30" y="85"/>
                      <a:pt x="27" y="89"/>
                    </a:cubicBezTo>
                    <a:cubicBezTo>
                      <a:pt x="27" y="89"/>
                      <a:pt x="27" y="90"/>
                      <a:pt x="27" y="90"/>
                    </a:cubicBezTo>
                    <a:cubicBezTo>
                      <a:pt x="27" y="90"/>
                      <a:pt x="27" y="89"/>
                      <a:pt x="27" y="89"/>
                    </a:cubicBezTo>
                    <a:cubicBezTo>
                      <a:pt x="33" y="86"/>
                      <a:pt x="38" y="82"/>
                      <a:pt x="43" y="79"/>
                    </a:cubicBezTo>
                    <a:cubicBezTo>
                      <a:pt x="37" y="83"/>
                      <a:pt x="33" y="89"/>
                      <a:pt x="26" y="93"/>
                    </a:cubicBezTo>
                    <a:moveTo>
                      <a:pt x="29" y="88"/>
                    </a:moveTo>
                    <a:cubicBezTo>
                      <a:pt x="29" y="88"/>
                      <a:pt x="29" y="88"/>
                      <a:pt x="30" y="87"/>
                    </a:cubicBezTo>
                    <a:cubicBezTo>
                      <a:pt x="31" y="85"/>
                      <a:pt x="32" y="84"/>
                      <a:pt x="34" y="83"/>
                    </a:cubicBezTo>
                    <a:cubicBezTo>
                      <a:pt x="36" y="80"/>
                      <a:pt x="39" y="77"/>
                      <a:pt x="42" y="74"/>
                    </a:cubicBezTo>
                    <a:cubicBezTo>
                      <a:pt x="43" y="76"/>
                      <a:pt x="43" y="77"/>
                      <a:pt x="44" y="78"/>
                    </a:cubicBezTo>
                    <a:cubicBezTo>
                      <a:pt x="39" y="80"/>
                      <a:pt x="35" y="84"/>
                      <a:pt x="30" y="87"/>
                    </a:cubicBezTo>
                    <a:cubicBezTo>
                      <a:pt x="29" y="88"/>
                      <a:pt x="29" y="88"/>
                      <a:pt x="29" y="88"/>
                    </a:cubicBezTo>
                    <a:moveTo>
                      <a:pt x="27" y="84"/>
                    </a:moveTo>
                    <a:cubicBezTo>
                      <a:pt x="32" y="80"/>
                      <a:pt x="37" y="75"/>
                      <a:pt x="41" y="70"/>
                    </a:cubicBezTo>
                    <a:cubicBezTo>
                      <a:pt x="41" y="71"/>
                      <a:pt x="42" y="72"/>
                      <a:pt x="42" y="74"/>
                    </a:cubicBezTo>
                    <a:cubicBezTo>
                      <a:pt x="37" y="76"/>
                      <a:pt x="31" y="80"/>
                      <a:pt x="27" y="84"/>
                    </a:cubicBezTo>
                    <a:moveTo>
                      <a:pt x="20" y="67"/>
                    </a:moveTo>
                    <a:cubicBezTo>
                      <a:pt x="22" y="79"/>
                      <a:pt x="23" y="91"/>
                      <a:pt x="24" y="103"/>
                    </a:cubicBezTo>
                    <a:cubicBezTo>
                      <a:pt x="27" y="124"/>
                      <a:pt x="29" y="146"/>
                      <a:pt x="30" y="168"/>
                    </a:cubicBezTo>
                    <a:cubicBezTo>
                      <a:pt x="32" y="185"/>
                      <a:pt x="31" y="202"/>
                      <a:pt x="36" y="218"/>
                    </a:cubicBezTo>
                    <a:cubicBezTo>
                      <a:pt x="39" y="228"/>
                      <a:pt x="45" y="237"/>
                      <a:pt x="54" y="241"/>
                    </a:cubicBezTo>
                    <a:cubicBezTo>
                      <a:pt x="56" y="242"/>
                      <a:pt x="59" y="242"/>
                      <a:pt x="61" y="242"/>
                    </a:cubicBezTo>
                    <a:cubicBezTo>
                      <a:pt x="67" y="242"/>
                      <a:pt x="73" y="238"/>
                      <a:pt x="76" y="232"/>
                    </a:cubicBezTo>
                    <a:cubicBezTo>
                      <a:pt x="82" y="221"/>
                      <a:pt x="80" y="207"/>
                      <a:pt x="79" y="196"/>
                    </a:cubicBezTo>
                    <a:cubicBezTo>
                      <a:pt x="77" y="180"/>
                      <a:pt x="74" y="165"/>
                      <a:pt x="70" y="150"/>
                    </a:cubicBezTo>
                    <a:cubicBezTo>
                      <a:pt x="63" y="122"/>
                      <a:pt x="55" y="94"/>
                      <a:pt x="44" y="68"/>
                    </a:cubicBezTo>
                    <a:cubicBezTo>
                      <a:pt x="42" y="68"/>
                      <a:pt x="41" y="68"/>
                      <a:pt x="40" y="68"/>
                    </a:cubicBezTo>
                    <a:cubicBezTo>
                      <a:pt x="40" y="68"/>
                      <a:pt x="40" y="69"/>
                      <a:pt x="40" y="69"/>
                    </a:cubicBezTo>
                    <a:cubicBezTo>
                      <a:pt x="36" y="72"/>
                      <a:pt x="31" y="75"/>
                      <a:pt x="27" y="77"/>
                    </a:cubicBezTo>
                    <a:cubicBezTo>
                      <a:pt x="30" y="75"/>
                      <a:pt x="35" y="71"/>
                      <a:pt x="38" y="68"/>
                    </a:cubicBezTo>
                    <a:cubicBezTo>
                      <a:pt x="38" y="68"/>
                      <a:pt x="38" y="68"/>
                      <a:pt x="37" y="68"/>
                    </a:cubicBezTo>
                    <a:cubicBezTo>
                      <a:pt x="33" y="71"/>
                      <a:pt x="29" y="74"/>
                      <a:pt x="25" y="78"/>
                    </a:cubicBezTo>
                    <a:cubicBezTo>
                      <a:pt x="25" y="79"/>
                      <a:pt x="25" y="79"/>
                      <a:pt x="25" y="79"/>
                    </a:cubicBezTo>
                    <a:cubicBezTo>
                      <a:pt x="25" y="79"/>
                      <a:pt x="26" y="79"/>
                      <a:pt x="26" y="79"/>
                    </a:cubicBezTo>
                    <a:cubicBezTo>
                      <a:pt x="28" y="78"/>
                      <a:pt x="31" y="76"/>
                      <a:pt x="33" y="74"/>
                    </a:cubicBezTo>
                    <a:cubicBezTo>
                      <a:pt x="35" y="73"/>
                      <a:pt x="39" y="72"/>
                      <a:pt x="40" y="70"/>
                    </a:cubicBezTo>
                    <a:cubicBezTo>
                      <a:pt x="36" y="76"/>
                      <a:pt x="30" y="80"/>
                      <a:pt x="26" y="85"/>
                    </a:cubicBezTo>
                    <a:cubicBezTo>
                      <a:pt x="25" y="79"/>
                      <a:pt x="24" y="73"/>
                      <a:pt x="23" y="67"/>
                    </a:cubicBezTo>
                    <a:cubicBezTo>
                      <a:pt x="22" y="67"/>
                      <a:pt x="21" y="67"/>
                      <a:pt x="20" y="67"/>
                    </a:cubicBezTo>
                    <a:moveTo>
                      <a:pt x="1" y="20"/>
                    </a:moveTo>
                    <a:cubicBezTo>
                      <a:pt x="1" y="20"/>
                      <a:pt x="1" y="20"/>
                      <a:pt x="1" y="20"/>
                    </a:cubicBezTo>
                    <a:cubicBezTo>
                      <a:pt x="1" y="20"/>
                      <a:pt x="0" y="21"/>
                      <a:pt x="0" y="21"/>
                    </a:cubicBezTo>
                    <a:cubicBezTo>
                      <a:pt x="1" y="21"/>
                      <a:pt x="1" y="20"/>
                      <a:pt x="1" y="20"/>
                    </a:cubicBezTo>
                    <a:moveTo>
                      <a:pt x="25" y="57"/>
                    </a:moveTo>
                    <a:cubicBezTo>
                      <a:pt x="25" y="57"/>
                      <a:pt x="25" y="57"/>
                      <a:pt x="26" y="56"/>
                    </a:cubicBezTo>
                    <a:cubicBezTo>
                      <a:pt x="28" y="54"/>
                      <a:pt x="30" y="53"/>
                      <a:pt x="32" y="50"/>
                    </a:cubicBezTo>
                    <a:cubicBezTo>
                      <a:pt x="32" y="51"/>
                      <a:pt x="33" y="52"/>
                      <a:pt x="33" y="52"/>
                    </a:cubicBezTo>
                    <a:cubicBezTo>
                      <a:pt x="31" y="53"/>
                      <a:pt x="30" y="54"/>
                      <a:pt x="28" y="55"/>
                    </a:cubicBezTo>
                    <a:cubicBezTo>
                      <a:pt x="27" y="55"/>
                      <a:pt x="25" y="57"/>
                      <a:pt x="25" y="57"/>
                    </a:cubicBezTo>
                    <a:moveTo>
                      <a:pt x="24" y="53"/>
                    </a:moveTo>
                    <a:cubicBezTo>
                      <a:pt x="23" y="53"/>
                      <a:pt x="27" y="51"/>
                      <a:pt x="28" y="50"/>
                    </a:cubicBezTo>
                    <a:cubicBezTo>
                      <a:pt x="28" y="49"/>
                      <a:pt x="28" y="49"/>
                      <a:pt x="28" y="49"/>
                    </a:cubicBezTo>
                    <a:cubicBezTo>
                      <a:pt x="29" y="49"/>
                      <a:pt x="30" y="48"/>
                      <a:pt x="31" y="48"/>
                    </a:cubicBezTo>
                    <a:cubicBezTo>
                      <a:pt x="31" y="48"/>
                      <a:pt x="31" y="49"/>
                      <a:pt x="31" y="49"/>
                    </a:cubicBezTo>
                    <a:cubicBezTo>
                      <a:pt x="30" y="50"/>
                      <a:pt x="28" y="51"/>
                      <a:pt x="27" y="52"/>
                    </a:cubicBezTo>
                    <a:cubicBezTo>
                      <a:pt x="25" y="53"/>
                      <a:pt x="24" y="53"/>
                      <a:pt x="24" y="53"/>
                    </a:cubicBezTo>
                    <a:moveTo>
                      <a:pt x="17" y="11"/>
                    </a:moveTo>
                    <a:cubicBezTo>
                      <a:pt x="17" y="12"/>
                      <a:pt x="16" y="12"/>
                      <a:pt x="15" y="13"/>
                    </a:cubicBezTo>
                    <a:cubicBezTo>
                      <a:pt x="19" y="15"/>
                      <a:pt x="22" y="15"/>
                      <a:pt x="26" y="16"/>
                    </a:cubicBezTo>
                    <a:cubicBezTo>
                      <a:pt x="27" y="25"/>
                      <a:pt x="29" y="35"/>
                      <a:pt x="30" y="45"/>
                    </a:cubicBezTo>
                    <a:cubicBezTo>
                      <a:pt x="27" y="46"/>
                      <a:pt x="23" y="48"/>
                      <a:pt x="20" y="49"/>
                    </a:cubicBezTo>
                    <a:cubicBezTo>
                      <a:pt x="16" y="40"/>
                      <a:pt x="9" y="32"/>
                      <a:pt x="5" y="23"/>
                    </a:cubicBezTo>
                    <a:cubicBezTo>
                      <a:pt x="4" y="24"/>
                      <a:pt x="3" y="25"/>
                      <a:pt x="2" y="25"/>
                    </a:cubicBezTo>
                    <a:cubicBezTo>
                      <a:pt x="7" y="34"/>
                      <a:pt x="13" y="41"/>
                      <a:pt x="17" y="50"/>
                    </a:cubicBezTo>
                    <a:cubicBezTo>
                      <a:pt x="17" y="51"/>
                      <a:pt x="17" y="51"/>
                      <a:pt x="17" y="51"/>
                    </a:cubicBezTo>
                    <a:cubicBezTo>
                      <a:pt x="18" y="55"/>
                      <a:pt x="19" y="59"/>
                      <a:pt x="19" y="63"/>
                    </a:cubicBezTo>
                    <a:cubicBezTo>
                      <a:pt x="20" y="63"/>
                      <a:pt x="21" y="63"/>
                      <a:pt x="23" y="63"/>
                    </a:cubicBezTo>
                    <a:cubicBezTo>
                      <a:pt x="22" y="59"/>
                      <a:pt x="21" y="56"/>
                      <a:pt x="21" y="52"/>
                    </a:cubicBezTo>
                    <a:cubicBezTo>
                      <a:pt x="22" y="52"/>
                      <a:pt x="22" y="52"/>
                      <a:pt x="22" y="52"/>
                    </a:cubicBezTo>
                    <a:cubicBezTo>
                      <a:pt x="21" y="52"/>
                      <a:pt x="22" y="52"/>
                      <a:pt x="22" y="52"/>
                    </a:cubicBezTo>
                    <a:cubicBezTo>
                      <a:pt x="22" y="52"/>
                      <a:pt x="22" y="52"/>
                      <a:pt x="22" y="52"/>
                    </a:cubicBezTo>
                    <a:cubicBezTo>
                      <a:pt x="22" y="52"/>
                      <a:pt x="24" y="51"/>
                      <a:pt x="25" y="51"/>
                    </a:cubicBezTo>
                    <a:cubicBezTo>
                      <a:pt x="26" y="50"/>
                      <a:pt x="26" y="50"/>
                      <a:pt x="26" y="50"/>
                    </a:cubicBezTo>
                    <a:cubicBezTo>
                      <a:pt x="26" y="50"/>
                      <a:pt x="25" y="51"/>
                      <a:pt x="25" y="51"/>
                    </a:cubicBezTo>
                    <a:cubicBezTo>
                      <a:pt x="24" y="52"/>
                      <a:pt x="23" y="53"/>
                      <a:pt x="22" y="54"/>
                    </a:cubicBezTo>
                    <a:cubicBezTo>
                      <a:pt x="22" y="54"/>
                      <a:pt x="22" y="55"/>
                      <a:pt x="22" y="55"/>
                    </a:cubicBezTo>
                    <a:cubicBezTo>
                      <a:pt x="22" y="55"/>
                      <a:pt x="22" y="55"/>
                      <a:pt x="22" y="55"/>
                    </a:cubicBezTo>
                    <a:cubicBezTo>
                      <a:pt x="25" y="54"/>
                      <a:pt x="30" y="52"/>
                      <a:pt x="31" y="50"/>
                    </a:cubicBezTo>
                    <a:cubicBezTo>
                      <a:pt x="29" y="53"/>
                      <a:pt x="25" y="55"/>
                      <a:pt x="23" y="58"/>
                    </a:cubicBezTo>
                    <a:cubicBezTo>
                      <a:pt x="22" y="58"/>
                      <a:pt x="23" y="58"/>
                      <a:pt x="23" y="58"/>
                    </a:cubicBezTo>
                    <a:cubicBezTo>
                      <a:pt x="23" y="58"/>
                      <a:pt x="23" y="58"/>
                      <a:pt x="23" y="58"/>
                    </a:cubicBezTo>
                    <a:cubicBezTo>
                      <a:pt x="25" y="57"/>
                      <a:pt x="27" y="57"/>
                      <a:pt x="28" y="56"/>
                    </a:cubicBezTo>
                    <a:cubicBezTo>
                      <a:pt x="29" y="55"/>
                      <a:pt x="32" y="53"/>
                      <a:pt x="32" y="53"/>
                    </a:cubicBezTo>
                    <a:cubicBezTo>
                      <a:pt x="32" y="53"/>
                      <a:pt x="32" y="54"/>
                      <a:pt x="30" y="55"/>
                    </a:cubicBezTo>
                    <a:cubicBezTo>
                      <a:pt x="27" y="57"/>
                      <a:pt x="25" y="59"/>
                      <a:pt x="23" y="62"/>
                    </a:cubicBezTo>
                    <a:cubicBezTo>
                      <a:pt x="23" y="62"/>
                      <a:pt x="23" y="62"/>
                      <a:pt x="23" y="62"/>
                    </a:cubicBezTo>
                    <a:cubicBezTo>
                      <a:pt x="23" y="62"/>
                      <a:pt x="23" y="62"/>
                      <a:pt x="23" y="62"/>
                    </a:cubicBezTo>
                    <a:cubicBezTo>
                      <a:pt x="26" y="61"/>
                      <a:pt x="30" y="59"/>
                      <a:pt x="33" y="57"/>
                    </a:cubicBezTo>
                    <a:cubicBezTo>
                      <a:pt x="30" y="59"/>
                      <a:pt x="28" y="61"/>
                      <a:pt x="26" y="63"/>
                    </a:cubicBezTo>
                    <a:cubicBezTo>
                      <a:pt x="26" y="63"/>
                      <a:pt x="27" y="63"/>
                      <a:pt x="27" y="63"/>
                    </a:cubicBezTo>
                    <a:cubicBezTo>
                      <a:pt x="30" y="61"/>
                      <a:pt x="32" y="59"/>
                      <a:pt x="34" y="57"/>
                    </a:cubicBezTo>
                    <a:cubicBezTo>
                      <a:pt x="35" y="56"/>
                      <a:pt x="34" y="56"/>
                      <a:pt x="34" y="56"/>
                    </a:cubicBezTo>
                    <a:cubicBezTo>
                      <a:pt x="34" y="56"/>
                      <a:pt x="34" y="56"/>
                      <a:pt x="34" y="56"/>
                    </a:cubicBezTo>
                    <a:cubicBezTo>
                      <a:pt x="31" y="57"/>
                      <a:pt x="26" y="59"/>
                      <a:pt x="24" y="61"/>
                    </a:cubicBezTo>
                    <a:cubicBezTo>
                      <a:pt x="27" y="58"/>
                      <a:pt x="31" y="56"/>
                      <a:pt x="33" y="53"/>
                    </a:cubicBezTo>
                    <a:cubicBezTo>
                      <a:pt x="34" y="55"/>
                      <a:pt x="35" y="57"/>
                      <a:pt x="36" y="58"/>
                    </a:cubicBezTo>
                    <a:cubicBezTo>
                      <a:pt x="36" y="59"/>
                      <a:pt x="36" y="59"/>
                      <a:pt x="36" y="59"/>
                    </a:cubicBezTo>
                    <a:cubicBezTo>
                      <a:pt x="33" y="60"/>
                      <a:pt x="30" y="61"/>
                      <a:pt x="28" y="63"/>
                    </a:cubicBezTo>
                    <a:cubicBezTo>
                      <a:pt x="28" y="63"/>
                      <a:pt x="29" y="63"/>
                      <a:pt x="29" y="63"/>
                    </a:cubicBezTo>
                    <a:cubicBezTo>
                      <a:pt x="29" y="63"/>
                      <a:pt x="29" y="63"/>
                      <a:pt x="30" y="63"/>
                    </a:cubicBezTo>
                    <a:cubicBezTo>
                      <a:pt x="31" y="62"/>
                      <a:pt x="34" y="60"/>
                      <a:pt x="34" y="60"/>
                    </a:cubicBezTo>
                    <a:cubicBezTo>
                      <a:pt x="34" y="60"/>
                      <a:pt x="34" y="60"/>
                      <a:pt x="33" y="61"/>
                    </a:cubicBezTo>
                    <a:cubicBezTo>
                      <a:pt x="32" y="62"/>
                      <a:pt x="31" y="62"/>
                      <a:pt x="30" y="63"/>
                    </a:cubicBezTo>
                    <a:cubicBezTo>
                      <a:pt x="31" y="63"/>
                      <a:pt x="31" y="63"/>
                      <a:pt x="32" y="63"/>
                    </a:cubicBezTo>
                    <a:cubicBezTo>
                      <a:pt x="33" y="62"/>
                      <a:pt x="35" y="60"/>
                      <a:pt x="36" y="59"/>
                    </a:cubicBezTo>
                    <a:cubicBezTo>
                      <a:pt x="36" y="59"/>
                      <a:pt x="36" y="59"/>
                      <a:pt x="36" y="59"/>
                    </a:cubicBezTo>
                    <a:cubicBezTo>
                      <a:pt x="37" y="60"/>
                      <a:pt x="37" y="61"/>
                      <a:pt x="37" y="62"/>
                    </a:cubicBezTo>
                    <a:cubicBezTo>
                      <a:pt x="37" y="63"/>
                      <a:pt x="36" y="63"/>
                      <a:pt x="36" y="63"/>
                    </a:cubicBezTo>
                    <a:cubicBezTo>
                      <a:pt x="36" y="63"/>
                      <a:pt x="36" y="63"/>
                      <a:pt x="37" y="63"/>
                    </a:cubicBezTo>
                    <a:cubicBezTo>
                      <a:pt x="37" y="63"/>
                      <a:pt x="37" y="63"/>
                      <a:pt x="37" y="63"/>
                    </a:cubicBezTo>
                    <a:cubicBezTo>
                      <a:pt x="37" y="63"/>
                      <a:pt x="37" y="63"/>
                      <a:pt x="37" y="63"/>
                    </a:cubicBezTo>
                    <a:cubicBezTo>
                      <a:pt x="37" y="63"/>
                      <a:pt x="38" y="63"/>
                      <a:pt x="38" y="63"/>
                    </a:cubicBezTo>
                    <a:cubicBezTo>
                      <a:pt x="38" y="63"/>
                      <a:pt x="38" y="63"/>
                      <a:pt x="38" y="63"/>
                    </a:cubicBezTo>
                    <a:cubicBezTo>
                      <a:pt x="38" y="63"/>
                      <a:pt x="38" y="63"/>
                      <a:pt x="38" y="63"/>
                    </a:cubicBezTo>
                    <a:cubicBezTo>
                      <a:pt x="39" y="63"/>
                      <a:pt x="40" y="63"/>
                      <a:pt x="42" y="63"/>
                    </a:cubicBezTo>
                    <a:cubicBezTo>
                      <a:pt x="39" y="57"/>
                      <a:pt x="36" y="51"/>
                      <a:pt x="33" y="46"/>
                    </a:cubicBezTo>
                    <a:cubicBezTo>
                      <a:pt x="33" y="45"/>
                      <a:pt x="33" y="45"/>
                      <a:pt x="33" y="45"/>
                    </a:cubicBezTo>
                    <a:cubicBezTo>
                      <a:pt x="33" y="35"/>
                      <a:pt x="31" y="25"/>
                      <a:pt x="29" y="15"/>
                    </a:cubicBezTo>
                    <a:cubicBezTo>
                      <a:pt x="29" y="15"/>
                      <a:pt x="29" y="15"/>
                      <a:pt x="29" y="15"/>
                    </a:cubicBezTo>
                    <a:cubicBezTo>
                      <a:pt x="29" y="14"/>
                      <a:pt x="29" y="13"/>
                      <a:pt x="28" y="13"/>
                    </a:cubicBezTo>
                    <a:cubicBezTo>
                      <a:pt x="24" y="12"/>
                      <a:pt x="21" y="12"/>
                      <a:pt x="17" y="11"/>
                    </a:cubicBezTo>
                    <a:moveTo>
                      <a:pt x="7" y="0"/>
                    </a:moveTo>
                    <a:cubicBezTo>
                      <a:pt x="6" y="0"/>
                      <a:pt x="5" y="1"/>
                      <a:pt x="5" y="2"/>
                    </a:cubicBezTo>
                    <a:cubicBezTo>
                      <a:pt x="6" y="7"/>
                      <a:pt x="7" y="13"/>
                      <a:pt x="4" y="18"/>
                    </a:cubicBezTo>
                    <a:cubicBezTo>
                      <a:pt x="6" y="16"/>
                      <a:pt x="7" y="14"/>
                      <a:pt x="9" y="13"/>
                    </a:cubicBezTo>
                    <a:cubicBezTo>
                      <a:pt x="9" y="11"/>
                      <a:pt x="9" y="10"/>
                      <a:pt x="9" y="9"/>
                    </a:cubicBezTo>
                    <a:cubicBezTo>
                      <a:pt x="10" y="9"/>
                      <a:pt x="11" y="10"/>
                      <a:pt x="11" y="11"/>
                    </a:cubicBezTo>
                    <a:cubicBezTo>
                      <a:pt x="12" y="10"/>
                      <a:pt x="13" y="9"/>
                      <a:pt x="14" y="8"/>
                    </a:cubicBezTo>
                    <a:cubicBezTo>
                      <a:pt x="11" y="7"/>
                      <a:pt x="10" y="4"/>
                      <a:pt x="9" y="2"/>
                    </a:cubicBezTo>
                    <a:cubicBezTo>
                      <a:pt x="9" y="1"/>
                      <a:pt x="8" y="1"/>
                      <a:pt x="8" y="1"/>
                    </a:cubicBezTo>
                    <a:cubicBezTo>
                      <a:pt x="8" y="0"/>
                      <a:pt x="7" y="0"/>
                      <a:pt x="7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5" name="Freeform 52"/>
              <p:cNvSpPr>
                <a:spLocks noEditPoints="1"/>
              </p:cNvSpPr>
              <p:nvPr/>
            </p:nvSpPr>
            <p:spPr bwMode="auto">
              <a:xfrm>
                <a:off x="4030331" y="6764264"/>
                <a:ext cx="185738" cy="254000"/>
              </a:xfrm>
              <a:custGeom>
                <a:avLst/>
                <a:gdLst>
                  <a:gd name="T0" fmla="*/ 38 w 44"/>
                  <a:gd name="T1" fmla="*/ 55 h 60"/>
                  <a:gd name="T2" fmla="*/ 39 w 44"/>
                  <a:gd name="T3" fmla="*/ 58 h 60"/>
                  <a:gd name="T4" fmla="*/ 36 w 44"/>
                  <a:gd name="T5" fmla="*/ 60 h 60"/>
                  <a:gd name="T6" fmla="*/ 37 w 44"/>
                  <a:gd name="T7" fmla="*/ 60 h 60"/>
                  <a:gd name="T8" fmla="*/ 38 w 44"/>
                  <a:gd name="T9" fmla="*/ 59 h 60"/>
                  <a:gd name="T10" fmla="*/ 37 w 44"/>
                  <a:gd name="T11" fmla="*/ 60 h 60"/>
                  <a:gd name="T12" fmla="*/ 38 w 44"/>
                  <a:gd name="T13" fmla="*/ 60 h 60"/>
                  <a:gd name="T14" fmla="*/ 39 w 44"/>
                  <a:gd name="T15" fmla="*/ 58 h 60"/>
                  <a:gd name="T16" fmla="*/ 40 w 44"/>
                  <a:gd name="T17" fmla="*/ 60 h 60"/>
                  <a:gd name="T18" fmla="*/ 44 w 44"/>
                  <a:gd name="T19" fmla="*/ 60 h 60"/>
                  <a:gd name="T20" fmla="*/ 42 w 44"/>
                  <a:gd name="T21" fmla="*/ 55 h 60"/>
                  <a:gd name="T22" fmla="*/ 38 w 44"/>
                  <a:gd name="T23" fmla="*/ 55 h 60"/>
                  <a:gd name="T24" fmla="*/ 37 w 44"/>
                  <a:gd name="T25" fmla="*/ 55 h 60"/>
                  <a:gd name="T26" fmla="*/ 33 w 44"/>
                  <a:gd name="T27" fmla="*/ 60 h 60"/>
                  <a:gd name="T28" fmla="*/ 34 w 44"/>
                  <a:gd name="T29" fmla="*/ 60 h 60"/>
                  <a:gd name="T30" fmla="*/ 38 w 44"/>
                  <a:gd name="T31" fmla="*/ 55 h 60"/>
                  <a:gd name="T32" fmla="*/ 37 w 44"/>
                  <a:gd name="T33" fmla="*/ 55 h 60"/>
                  <a:gd name="T34" fmla="*/ 36 w 44"/>
                  <a:gd name="T35" fmla="*/ 55 h 60"/>
                  <a:gd name="T36" fmla="*/ 28 w 44"/>
                  <a:gd name="T37" fmla="*/ 60 h 60"/>
                  <a:gd name="T38" fmla="*/ 31 w 44"/>
                  <a:gd name="T39" fmla="*/ 60 h 60"/>
                  <a:gd name="T40" fmla="*/ 37 w 44"/>
                  <a:gd name="T41" fmla="*/ 55 h 60"/>
                  <a:gd name="T42" fmla="*/ 36 w 44"/>
                  <a:gd name="T43" fmla="*/ 55 h 60"/>
                  <a:gd name="T44" fmla="*/ 30 w 44"/>
                  <a:gd name="T45" fmla="*/ 55 h 60"/>
                  <a:gd name="T46" fmla="*/ 26 w 44"/>
                  <a:gd name="T47" fmla="*/ 59 h 60"/>
                  <a:gd name="T48" fmla="*/ 28 w 44"/>
                  <a:gd name="T49" fmla="*/ 59 h 60"/>
                  <a:gd name="T50" fmla="*/ 32 w 44"/>
                  <a:gd name="T51" fmla="*/ 55 h 60"/>
                  <a:gd name="T52" fmla="*/ 30 w 44"/>
                  <a:gd name="T53" fmla="*/ 55 h 60"/>
                  <a:gd name="T54" fmla="*/ 19 w 44"/>
                  <a:gd name="T55" fmla="*/ 55 h 60"/>
                  <a:gd name="T56" fmla="*/ 20 w 44"/>
                  <a:gd name="T57" fmla="*/ 59 h 60"/>
                  <a:gd name="T58" fmla="*/ 23 w 44"/>
                  <a:gd name="T59" fmla="*/ 59 h 60"/>
                  <a:gd name="T60" fmla="*/ 23 w 44"/>
                  <a:gd name="T61" fmla="*/ 59 h 60"/>
                  <a:gd name="T62" fmla="*/ 24 w 44"/>
                  <a:gd name="T63" fmla="*/ 59 h 60"/>
                  <a:gd name="T64" fmla="*/ 29 w 44"/>
                  <a:gd name="T65" fmla="*/ 55 h 60"/>
                  <a:gd name="T66" fmla="*/ 28 w 44"/>
                  <a:gd name="T67" fmla="*/ 55 h 60"/>
                  <a:gd name="T68" fmla="*/ 25 w 44"/>
                  <a:gd name="T69" fmla="*/ 57 h 60"/>
                  <a:gd name="T70" fmla="*/ 27 w 44"/>
                  <a:gd name="T71" fmla="*/ 55 h 60"/>
                  <a:gd name="T72" fmla="*/ 26 w 44"/>
                  <a:gd name="T73" fmla="*/ 55 h 60"/>
                  <a:gd name="T74" fmla="*/ 23 w 44"/>
                  <a:gd name="T75" fmla="*/ 58 h 60"/>
                  <a:gd name="T76" fmla="*/ 23 w 44"/>
                  <a:gd name="T77" fmla="*/ 55 h 60"/>
                  <a:gd name="T78" fmla="*/ 19 w 44"/>
                  <a:gd name="T79" fmla="*/ 55 h 60"/>
                  <a:gd name="T80" fmla="*/ 9 w 44"/>
                  <a:gd name="T81" fmla="*/ 5 h 60"/>
                  <a:gd name="T82" fmla="*/ 4 w 44"/>
                  <a:gd name="T83" fmla="*/ 10 h 60"/>
                  <a:gd name="T84" fmla="*/ 1 w 44"/>
                  <a:gd name="T85" fmla="*/ 12 h 60"/>
                  <a:gd name="T86" fmla="*/ 0 w 44"/>
                  <a:gd name="T87" fmla="*/ 13 h 60"/>
                  <a:gd name="T88" fmla="*/ 1 w 44"/>
                  <a:gd name="T89" fmla="*/ 15 h 60"/>
                  <a:gd name="T90" fmla="*/ 2 w 44"/>
                  <a:gd name="T91" fmla="*/ 17 h 60"/>
                  <a:gd name="T92" fmla="*/ 5 w 44"/>
                  <a:gd name="T93" fmla="*/ 15 h 60"/>
                  <a:gd name="T94" fmla="*/ 4 w 44"/>
                  <a:gd name="T95" fmla="*/ 14 h 60"/>
                  <a:gd name="T96" fmla="*/ 9 w 44"/>
                  <a:gd name="T97" fmla="*/ 5 h 60"/>
                  <a:gd name="T98" fmla="*/ 14 w 44"/>
                  <a:gd name="T99" fmla="*/ 0 h 60"/>
                  <a:gd name="T100" fmla="*/ 11 w 44"/>
                  <a:gd name="T101" fmla="*/ 3 h 60"/>
                  <a:gd name="T102" fmla="*/ 14 w 44"/>
                  <a:gd name="T103" fmla="*/ 4 h 60"/>
                  <a:gd name="T104" fmla="*/ 15 w 44"/>
                  <a:gd name="T105" fmla="*/ 5 h 60"/>
                  <a:gd name="T106" fmla="*/ 17 w 44"/>
                  <a:gd name="T107" fmla="*/ 3 h 60"/>
                  <a:gd name="T108" fmla="*/ 17 w 44"/>
                  <a:gd name="T109" fmla="*/ 3 h 60"/>
                  <a:gd name="T110" fmla="*/ 14 w 44"/>
                  <a:gd name="T111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44" h="60">
                    <a:moveTo>
                      <a:pt x="38" y="55"/>
                    </a:moveTo>
                    <a:cubicBezTo>
                      <a:pt x="38" y="56"/>
                      <a:pt x="39" y="57"/>
                      <a:pt x="39" y="58"/>
                    </a:cubicBezTo>
                    <a:cubicBezTo>
                      <a:pt x="38" y="58"/>
                      <a:pt x="37" y="59"/>
                      <a:pt x="36" y="60"/>
                    </a:cubicBezTo>
                    <a:cubicBezTo>
                      <a:pt x="36" y="60"/>
                      <a:pt x="37" y="60"/>
                      <a:pt x="37" y="60"/>
                    </a:cubicBezTo>
                    <a:cubicBezTo>
                      <a:pt x="38" y="60"/>
                      <a:pt x="38" y="59"/>
                      <a:pt x="38" y="59"/>
                    </a:cubicBezTo>
                    <a:cubicBezTo>
                      <a:pt x="38" y="59"/>
                      <a:pt x="38" y="60"/>
                      <a:pt x="37" y="60"/>
                    </a:cubicBezTo>
                    <a:cubicBezTo>
                      <a:pt x="38" y="60"/>
                      <a:pt x="38" y="60"/>
                      <a:pt x="38" y="60"/>
                    </a:cubicBezTo>
                    <a:cubicBezTo>
                      <a:pt x="38" y="59"/>
                      <a:pt x="39" y="59"/>
                      <a:pt x="39" y="58"/>
                    </a:cubicBezTo>
                    <a:cubicBezTo>
                      <a:pt x="39" y="59"/>
                      <a:pt x="40" y="59"/>
                      <a:pt x="40" y="60"/>
                    </a:cubicBezTo>
                    <a:cubicBezTo>
                      <a:pt x="41" y="60"/>
                      <a:pt x="42" y="60"/>
                      <a:pt x="44" y="60"/>
                    </a:cubicBezTo>
                    <a:cubicBezTo>
                      <a:pt x="43" y="58"/>
                      <a:pt x="42" y="57"/>
                      <a:pt x="42" y="55"/>
                    </a:cubicBezTo>
                    <a:cubicBezTo>
                      <a:pt x="40" y="55"/>
                      <a:pt x="39" y="55"/>
                      <a:pt x="38" y="55"/>
                    </a:cubicBezTo>
                    <a:moveTo>
                      <a:pt x="37" y="55"/>
                    </a:moveTo>
                    <a:cubicBezTo>
                      <a:pt x="36" y="57"/>
                      <a:pt x="34" y="58"/>
                      <a:pt x="33" y="60"/>
                    </a:cubicBezTo>
                    <a:cubicBezTo>
                      <a:pt x="33" y="60"/>
                      <a:pt x="33" y="60"/>
                      <a:pt x="34" y="60"/>
                    </a:cubicBezTo>
                    <a:cubicBezTo>
                      <a:pt x="35" y="58"/>
                      <a:pt x="37" y="57"/>
                      <a:pt x="38" y="55"/>
                    </a:cubicBezTo>
                    <a:cubicBezTo>
                      <a:pt x="38" y="55"/>
                      <a:pt x="37" y="55"/>
                      <a:pt x="37" y="55"/>
                    </a:cubicBezTo>
                    <a:moveTo>
                      <a:pt x="36" y="55"/>
                    </a:moveTo>
                    <a:cubicBezTo>
                      <a:pt x="33" y="57"/>
                      <a:pt x="31" y="58"/>
                      <a:pt x="28" y="60"/>
                    </a:cubicBezTo>
                    <a:cubicBezTo>
                      <a:pt x="29" y="60"/>
                      <a:pt x="30" y="60"/>
                      <a:pt x="31" y="60"/>
                    </a:cubicBezTo>
                    <a:cubicBezTo>
                      <a:pt x="33" y="58"/>
                      <a:pt x="36" y="57"/>
                      <a:pt x="37" y="55"/>
                    </a:cubicBezTo>
                    <a:cubicBezTo>
                      <a:pt x="36" y="55"/>
                      <a:pt x="36" y="55"/>
                      <a:pt x="36" y="55"/>
                    </a:cubicBezTo>
                    <a:moveTo>
                      <a:pt x="30" y="55"/>
                    </a:moveTo>
                    <a:cubicBezTo>
                      <a:pt x="29" y="57"/>
                      <a:pt x="28" y="58"/>
                      <a:pt x="26" y="59"/>
                    </a:cubicBezTo>
                    <a:cubicBezTo>
                      <a:pt x="27" y="59"/>
                      <a:pt x="27" y="59"/>
                      <a:pt x="28" y="59"/>
                    </a:cubicBezTo>
                    <a:cubicBezTo>
                      <a:pt x="29" y="58"/>
                      <a:pt x="30" y="57"/>
                      <a:pt x="32" y="55"/>
                    </a:cubicBezTo>
                    <a:cubicBezTo>
                      <a:pt x="31" y="55"/>
                      <a:pt x="31" y="55"/>
                      <a:pt x="30" y="55"/>
                    </a:cubicBezTo>
                    <a:moveTo>
                      <a:pt x="19" y="55"/>
                    </a:moveTo>
                    <a:cubicBezTo>
                      <a:pt x="19" y="56"/>
                      <a:pt x="20" y="58"/>
                      <a:pt x="20" y="59"/>
                    </a:cubicBezTo>
                    <a:cubicBezTo>
                      <a:pt x="21" y="59"/>
                      <a:pt x="22" y="59"/>
                      <a:pt x="23" y="59"/>
                    </a:cubicBezTo>
                    <a:cubicBezTo>
                      <a:pt x="23" y="59"/>
                      <a:pt x="23" y="59"/>
                      <a:pt x="23" y="59"/>
                    </a:cubicBezTo>
                    <a:cubicBezTo>
                      <a:pt x="24" y="59"/>
                      <a:pt x="24" y="59"/>
                      <a:pt x="24" y="59"/>
                    </a:cubicBezTo>
                    <a:cubicBezTo>
                      <a:pt x="25" y="58"/>
                      <a:pt x="27" y="56"/>
                      <a:pt x="29" y="55"/>
                    </a:cubicBezTo>
                    <a:cubicBezTo>
                      <a:pt x="29" y="55"/>
                      <a:pt x="28" y="55"/>
                      <a:pt x="28" y="55"/>
                    </a:cubicBezTo>
                    <a:cubicBezTo>
                      <a:pt x="27" y="56"/>
                      <a:pt x="26" y="56"/>
                      <a:pt x="25" y="57"/>
                    </a:cubicBezTo>
                    <a:cubicBezTo>
                      <a:pt x="25" y="57"/>
                      <a:pt x="26" y="56"/>
                      <a:pt x="27" y="55"/>
                    </a:cubicBezTo>
                    <a:cubicBezTo>
                      <a:pt x="27" y="55"/>
                      <a:pt x="26" y="55"/>
                      <a:pt x="26" y="55"/>
                    </a:cubicBezTo>
                    <a:cubicBezTo>
                      <a:pt x="25" y="56"/>
                      <a:pt x="24" y="57"/>
                      <a:pt x="23" y="58"/>
                    </a:cubicBezTo>
                    <a:cubicBezTo>
                      <a:pt x="23" y="57"/>
                      <a:pt x="23" y="56"/>
                      <a:pt x="23" y="55"/>
                    </a:cubicBezTo>
                    <a:cubicBezTo>
                      <a:pt x="21" y="55"/>
                      <a:pt x="20" y="55"/>
                      <a:pt x="19" y="55"/>
                    </a:cubicBezTo>
                    <a:moveTo>
                      <a:pt x="9" y="5"/>
                    </a:moveTo>
                    <a:cubicBezTo>
                      <a:pt x="7" y="6"/>
                      <a:pt x="6" y="8"/>
                      <a:pt x="4" y="10"/>
                    </a:cubicBezTo>
                    <a:cubicBezTo>
                      <a:pt x="3" y="11"/>
                      <a:pt x="2" y="11"/>
                      <a:pt x="1" y="12"/>
                    </a:cubicBezTo>
                    <a:cubicBezTo>
                      <a:pt x="1" y="12"/>
                      <a:pt x="1" y="13"/>
                      <a:pt x="0" y="13"/>
                    </a:cubicBezTo>
                    <a:cubicBezTo>
                      <a:pt x="0" y="14"/>
                      <a:pt x="0" y="14"/>
                      <a:pt x="1" y="15"/>
                    </a:cubicBezTo>
                    <a:cubicBezTo>
                      <a:pt x="1" y="16"/>
                      <a:pt x="2" y="17"/>
                      <a:pt x="2" y="17"/>
                    </a:cubicBezTo>
                    <a:cubicBezTo>
                      <a:pt x="3" y="17"/>
                      <a:pt x="4" y="16"/>
                      <a:pt x="5" y="15"/>
                    </a:cubicBezTo>
                    <a:cubicBezTo>
                      <a:pt x="4" y="15"/>
                      <a:pt x="4" y="14"/>
                      <a:pt x="4" y="14"/>
                    </a:cubicBezTo>
                    <a:cubicBezTo>
                      <a:pt x="7" y="12"/>
                      <a:pt x="9" y="9"/>
                      <a:pt x="9" y="5"/>
                    </a:cubicBezTo>
                    <a:moveTo>
                      <a:pt x="14" y="0"/>
                    </a:moveTo>
                    <a:cubicBezTo>
                      <a:pt x="13" y="1"/>
                      <a:pt x="12" y="2"/>
                      <a:pt x="11" y="3"/>
                    </a:cubicBezTo>
                    <a:cubicBezTo>
                      <a:pt x="12" y="3"/>
                      <a:pt x="13" y="4"/>
                      <a:pt x="14" y="4"/>
                    </a:cubicBezTo>
                    <a:cubicBezTo>
                      <a:pt x="14" y="5"/>
                      <a:pt x="15" y="5"/>
                      <a:pt x="15" y="5"/>
                    </a:cubicBezTo>
                    <a:cubicBezTo>
                      <a:pt x="16" y="4"/>
                      <a:pt x="17" y="4"/>
                      <a:pt x="17" y="3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6" y="2"/>
                      <a:pt x="15" y="1"/>
                      <a:pt x="1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6" name="Freeform 53"/>
              <p:cNvSpPr>
                <a:spLocks noEditPoints="1"/>
              </p:cNvSpPr>
              <p:nvPr/>
            </p:nvSpPr>
            <p:spPr bwMode="auto">
              <a:xfrm>
                <a:off x="4233531" y="7188127"/>
                <a:ext cx="101600" cy="388938"/>
              </a:xfrm>
              <a:custGeom>
                <a:avLst/>
                <a:gdLst>
                  <a:gd name="T0" fmla="*/ 24 w 24"/>
                  <a:gd name="T1" fmla="*/ 92 h 92"/>
                  <a:gd name="T2" fmla="*/ 24 w 24"/>
                  <a:gd name="T3" fmla="*/ 92 h 92"/>
                  <a:gd name="T4" fmla="*/ 24 w 24"/>
                  <a:gd name="T5" fmla="*/ 92 h 92"/>
                  <a:gd name="T6" fmla="*/ 2 w 24"/>
                  <a:gd name="T7" fmla="*/ 32 h 92"/>
                  <a:gd name="T8" fmla="*/ 2 w 24"/>
                  <a:gd name="T9" fmla="*/ 32 h 92"/>
                  <a:gd name="T10" fmla="*/ 2 w 24"/>
                  <a:gd name="T11" fmla="*/ 32 h 92"/>
                  <a:gd name="T12" fmla="*/ 0 w 24"/>
                  <a:gd name="T13" fmla="*/ 0 h 92"/>
                  <a:gd name="T14" fmla="*/ 0 w 24"/>
                  <a:gd name="T15" fmla="*/ 0 h 92"/>
                  <a:gd name="T16" fmla="*/ 0 w 24"/>
                  <a:gd name="T17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" h="92">
                    <a:moveTo>
                      <a:pt x="24" y="92"/>
                    </a:moveTo>
                    <a:cubicBezTo>
                      <a:pt x="24" y="92"/>
                      <a:pt x="24" y="92"/>
                      <a:pt x="24" y="92"/>
                    </a:cubicBezTo>
                    <a:cubicBezTo>
                      <a:pt x="24" y="92"/>
                      <a:pt x="24" y="92"/>
                      <a:pt x="24" y="92"/>
                    </a:cubicBezTo>
                    <a:moveTo>
                      <a:pt x="2" y="32"/>
                    </a:moveTo>
                    <a:cubicBezTo>
                      <a:pt x="2" y="32"/>
                      <a:pt x="2" y="32"/>
                      <a:pt x="2" y="32"/>
                    </a:cubicBezTo>
                    <a:cubicBezTo>
                      <a:pt x="2" y="32"/>
                      <a:pt x="2" y="32"/>
                      <a:pt x="2" y="32"/>
                    </a:cubicBezTo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7" name="Freeform 54"/>
              <p:cNvSpPr>
                <a:spLocks/>
              </p:cNvSpPr>
              <p:nvPr/>
            </p:nvSpPr>
            <p:spPr bwMode="auto">
              <a:xfrm>
                <a:off x="4081131" y="6819827"/>
                <a:ext cx="28575" cy="41275"/>
              </a:xfrm>
              <a:custGeom>
                <a:avLst/>
                <a:gdLst>
                  <a:gd name="T0" fmla="*/ 3 w 7"/>
                  <a:gd name="T1" fmla="*/ 0 h 10"/>
                  <a:gd name="T2" fmla="*/ 1 w 7"/>
                  <a:gd name="T3" fmla="*/ 2 h 10"/>
                  <a:gd name="T4" fmla="*/ 4 w 7"/>
                  <a:gd name="T5" fmla="*/ 9 h 10"/>
                  <a:gd name="T6" fmla="*/ 5 w 7"/>
                  <a:gd name="T7" fmla="*/ 10 h 10"/>
                  <a:gd name="T8" fmla="*/ 7 w 7"/>
                  <a:gd name="T9" fmla="*/ 8 h 10"/>
                  <a:gd name="T10" fmla="*/ 4 w 7"/>
                  <a:gd name="T11" fmla="*/ 0 h 10"/>
                  <a:gd name="T12" fmla="*/ 3 w 7"/>
                  <a:gd name="T13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" h="10">
                    <a:moveTo>
                      <a:pt x="3" y="0"/>
                    </a:moveTo>
                    <a:cubicBezTo>
                      <a:pt x="1" y="0"/>
                      <a:pt x="0" y="1"/>
                      <a:pt x="1" y="2"/>
                    </a:cubicBezTo>
                    <a:cubicBezTo>
                      <a:pt x="3" y="4"/>
                      <a:pt x="3" y="7"/>
                      <a:pt x="4" y="9"/>
                    </a:cubicBezTo>
                    <a:cubicBezTo>
                      <a:pt x="4" y="10"/>
                      <a:pt x="5" y="10"/>
                      <a:pt x="5" y="10"/>
                    </a:cubicBezTo>
                    <a:cubicBezTo>
                      <a:pt x="6" y="10"/>
                      <a:pt x="7" y="9"/>
                      <a:pt x="7" y="8"/>
                    </a:cubicBezTo>
                    <a:cubicBezTo>
                      <a:pt x="6" y="5"/>
                      <a:pt x="6" y="3"/>
                      <a:pt x="4" y="0"/>
                    </a:cubicBezTo>
                    <a:cubicBezTo>
                      <a:pt x="4" y="0"/>
                      <a:pt x="3" y="0"/>
                      <a:pt x="3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51" name="Freeform 55"/>
            <p:cNvSpPr>
              <a:spLocks noEditPoints="1"/>
            </p:cNvSpPr>
            <p:nvPr/>
          </p:nvSpPr>
          <p:spPr bwMode="auto">
            <a:xfrm>
              <a:off x="6975144" y="3860727"/>
              <a:ext cx="122238" cy="139700"/>
            </a:xfrm>
            <a:custGeom>
              <a:avLst/>
              <a:gdLst>
                <a:gd name="T0" fmla="*/ 14 w 29"/>
                <a:gd name="T1" fmla="*/ 31 h 33"/>
                <a:gd name="T2" fmla="*/ 16 w 29"/>
                <a:gd name="T3" fmla="*/ 26 h 33"/>
                <a:gd name="T4" fmla="*/ 13 w 29"/>
                <a:gd name="T5" fmla="*/ 30 h 33"/>
                <a:gd name="T6" fmla="*/ 11 w 29"/>
                <a:gd name="T7" fmla="*/ 27 h 33"/>
                <a:gd name="T8" fmla="*/ 18 w 29"/>
                <a:gd name="T9" fmla="*/ 24 h 33"/>
                <a:gd name="T10" fmla="*/ 12 w 29"/>
                <a:gd name="T11" fmla="*/ 28 h 33"/>
                <a:gd name="T12" fmla="*/ 12 w 29"/>
                <a:gd name="T13" fmla="*/ 28 h 33"/>
                <a:gd name="T14" fmla="*/ 21 w 29"/>
                <a:gd name="T15" fmla="*/ 20 h 33"/>
                <a:gd name="T16" fmla="*/ 10 w 29"/>
                <a:gd name="T17" fmla="*/ 25 h 33"/>
                <a:gd name="T18" fmla="*/ 11 w 29"/>
                <a:gd name="T19" fmla="*/ 26 h 33"/>
                <a:gd name="T20" fmla="*/ 6 w 29"/>
                <a:gd name="T21" fmla="*/ 18 h 33"/>
                <a:gd name="T22" fmla="*/ 23 w 29"/>
                <a:gd name="T23" fmla="*/ 17 h 33"/>
                <a:gd name="T24" fmla="*/ 14 w 29"/>
                <a:gd name="T25" fmla="*/ 24 h 33"/>
                <a:gd name="T26" fmla="*/ 19 w 29"/>
                <a:gd name="T27" fmla="*/ 18 h 33"/>
                <a:gd name="T28" fmla="*/ 18 w 29"/>
                <a:gd name="T29" fmla="*/ 15 h 33"/>
                <a:gd name="T30" fmla="*/ 8 w 29"/>
                <a:gd name="T31" fmla="*/ 21 h 33"/>
                <a:gd name="T32" fmla="*/ 24 w 29"/>
                <a:gd name="T33" fmla="*/ 15 h 33"/>
                <a:gd name="T34" fmla="*/ 10 w 29"/>
                <a:gd name="T35" fmla="*/ 24 h 33"/>
                <a:gd name="T36" fmla="*/ 18 w 29"/>
                <a:gd name="T37" fmla="*/ 13 h 33"/>
                <a:gd name="T38" fmla="*/ 6 w 29"/>
                <a:gd name="T39" fmla="*/ 18 h 33"/>
                <a:gd name="T40" fmla="*/ 14 w 29"/>
                <a:gd name="T41" fmla="*/ 11 h 33"/>
                <a:gd name="T42" fmla="*/ 6 w 29"/>
                <a:gd name="T43" fmla="*/ 17 h 33"/>
                <a:gd name="T44" fmla="*/ 14 w 29"/>
                <a:gd name="T45" fmla="*/ 10 h 33"/>
                <a:gd name="T46" fmla="*/ 8 w 29"/>
                <a:gd name="T47" fmla="*/ 15 h 33"/>
                <a:gd name="T48" fmla="*/ 5 w 29"/>
                <a:gd name="T49" fmla="*/ 15 h 33"/>
                <a:gd name="T50" fmla="*/ 13 w 29"/>
                <a:gd name="T51" fmla="*/ 9 h 33"/>
                <a:gd name="T52" fmla="*/ 18 w 29"/>
                <a:gd name="T53" fmla="*/ 16 h 33"/>
                <a:gd name="T54" fmla="*/ 13 w 29"/>
                <a:gd name="T55" fmla="*/ 20 h 33"/>
                <a:gd name="T56" fmla="*/ 10 w 29"/>
                <a:gd name="T57" fmla="*/ 9 h 33"/>
                <a:gd name="T58" fmla="*/ 5 w 29"/>
                <a:gd name="T59" fmla="*/ 15 h 33"/>
                <a:gd name="T60" fmla="*/ 5 w 29"/>
                <a:gd name="T61" fmla="*/ 14 h 33"/>
                <a:gd name="T62" fmla="*/ 11 w 29"/>
                <a:gd name="T63" fmla="*/ 6 h 33"/>
                <a:gd name="T64" fmla="*/ 9 w 29"/>
                <a:gd name="T65" fmla="*/ 20 h 33"/>
                <a:gd name="T66" fmla="*/ 26 w 29"/>
                <a:gd name="T67" fmla="*/ 7 h 33"/>
                <a:gd name="T68" fmla="*/ 27 w 29"/>
                <a:gd name="T69" fmla="*/ 8 h 33"/>
                <a:gd name="T70" fmla="*/ 9 w 29"/>
                <a:gd name="T71" fmla="*/ 20 h 33"/>
                <a:gd name="T72" fmla="*/ 12 w 29"/>
                <a:gd name="T73" fmla="*/ 6 h 33"/>
                <a:gd name="T74" fmla="*/ 16 w 29"/>
                <a:gd name="T75" fmla="*/ 8 h 33"/>
                <a:gd name="T76" fmla="*/ 16 w 29"/>
                <a:gd name="T77" fmla="*/ 8 h 33"/>
                <a:gd name="T78" fmla="*/ 8 w 29"/>
                <a:gd name="T79" fmla="*/ 5 h 33"/>
                <a:gd name="T80" fmla="*/ 3 w 29"/>
                <a:gd name="T81" fmla="*/ 11 h 33"/>
                <a:gd name="T82" fmla="*/ 7 w 29"/>
                <a:gd name="T83" fmla="*/ 8 h 33"/>
                <a:gd name="T84" fmla="*/ 2 w 29"/>
                <a:gd name="T85" fmla="*/ 8 h 33"/>
                <a:gd name="T86" fmla="*/ 2 w 29"/>
                <a:gd name="T87" fmla="*/ 9 h 33"/>
                <a:gd name="T88" fmla="*/ 16 w 29"/>
                <a:gd name="T89" fmla="*/ 12 h 33"/>
                <a:gd name="T90" fmla="*/ 27 w 29"/>
                <a:gd name="T91" fmla="*/ 6 h 33"/>
                <a:gd name="T92" fmla="*/ 9 w 29"/>
                <a:gd name="T93" fmla="*/ 18 h 33"/>
                <a:gd name="T94" fmla="*/ 3 w 29"/>
                <a:gd name="T95" fmla="*/ 9 h 33"/>
                <a:gd name="T96" fmla="*/ 7 w 29"/>
                <a:gd name="T97" fmla="*/ 2 h 33"/>
                <a:gd name="T98" fmla="*/ 21 w 29"/>
                <a:gd name="T99" fmla="*/ 2 h 33"/>
                <a:gd name="T100" fmla="*/ 19 w 29"/>
                <a:gd name="T101" fmla="*/ 7 h 33"/>
                <a:gd name="T102" fmla="*/ 24 w 29"/>
                <a:gd name="T103" fmla="*/ 3 h 33"/>
                <a:gd name="T104" fmla="*/ 6 w 29"/>
                <a:gd name="T105" fmla="*/ 18 h 33"/>
                <a:gd name="T106" fmla="*/ 19 w 29"/>
                <a:gd name="T107" fmla="*/ 8 h 33"/>
                <a:gd name="T108" fmla="*/ 9 w 29"/>
                <a:gd name="T109" fmla="*/ 16 h 33"/>
                <a:gd name="T110" fmla="*/ 8 w 29"/>
                <a:gd name="T111" fmla="*/ 2 h 33"/>
                <a:gd name="T112" fmla="*/ 17 w 29"/>
                <a:gd name="T113" fmla="*/ 7 h 33"/>
                <a:gd name="T114" fmla="*/ 24 w 29"/>
                <a:gd name="T115" fmla="*/ 2 h 33"/>
                <a:gd name="T116" fmla="*/ 2 w 29"/>
                <a:gd name="T117" fmla="*/ 5 h 33"/>
                <a:gd name="T118" fmla="*/ 6 w 29"/>
                <a:gd name="T119" fmla="*/ 0 h 33"/>
                <a:gd name="T120" fmla="*/ 13 w 29"/>
                <a:gd name="T121" fmla="*/ 32 h 33"/>
                <a:gd name="T122" fmla="*/ 25 w 29"/>
                <a:gd name="T123" fmla="*/ 15 h 33"/>
                <a:gd name="T124" fmla="*/ 14 w 29"/>
                <a:gd name="T125" fmla="*/ 8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9" h="33">
                  <a:moveTo>
                    <a:pt x="14" y="31"/>
                  </a:moveTo>
                  <a:cubicBezTo>
                    <a:pt x="14" y="30"/>
                    <a:pt x="14" y="30"/>
                    <a:pt x="14" y="30"/>
                  </a:cubicBezTo>
                  <a:cubicBezTo>
                    <a:pt x="14" y="30"/>
                    <a:pt x="15" y="29"/>
                    <a:pt x="15" y="28"/>
                  </a:cubicBezTo>
                  <a:cubicBezTo>
                    <a:pt x="15" y="29"/>
                    <a:pt x="14" y="30"/>
                    <a:pt x="14" y="31"/>
                  </a:cubicBezTo>
                  <a:moveTo>
                    <a:pt x="12" y="29"/>
                  </a:moveTo>
                  <a:cubicBezTo>
                    <a:pt x="12" y="29"/>
                    <a:pt x="12" y="29"/>
                    <a:pt x="12" y="29"/>
                  </a:cubicBezTo>
                  <a:cubicBezTo>
                    <a:pt x="14" y="28"/>
                    <a:pt x="14" y="28"/>
                    <a:pt x="14" y="28"/>
                  </a:cubicBezTo>
                  <a:cubicBezTo>
                    <a:pt x="14" y="27"/>
                    <a:pt x="15" y="26"/>
                    <a:pt x="16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5" y="27"/>
                    <a:pt x="14" y="28"/>
                    <a:pt x="13" y="28"/>
                  </a:cubicBezTo>
                  <a:cubicBezTo>
                    <a:pt x="12" y="29"/>
                    <a:pt x="12" y="29"/>
                    <a:pt x="12" y="29"/>
                  </a:cubicBezTo>
                  <a:moveTo>
                    <a:pt x="13" y="30"/>
                  </a:moveTo>
                  <a:cubicBezTo>
                    <a:pt x="13" y="29"/>
                    <a:pt x="13" y="29"/>
                    <a:pt x="13" y="29"/>
                  </a:cubicBezTo>
                  <a:cubicBezTo>
                    <a:pt x="15" y="28"/>
                    <a:pt x="16" y="26"/>
                    <a:pt x="18" y="24"/>
                  </a:cubicBezTo>
                  <a:cubicBezTo>
                    <a:pt x="16" y="26"/>
                    <a:pt x="15" y="28"/>
                    <a:pt x="13" y="30"/>
                  </a:cubicBezTo>
                  <a:moveTo>
                    <a:pt x="11" y="27"/>
                  </a:moveTo>
                  <a:cubicBezTo>
                    <a:pt x="11" y="26"/>
                    <a:pt x="11" y="26"/>
                    <a:pt x="11" y="26"/>
                  </a:cubicBezTo>
                  <a:cubicBezTo>
                    <a:pt x="12" y="25"/>
                    <a:pt x="14" y="25"/>
                    <a:pt x="15" y="24"/>
                  </a:cubicBezTo>
                  <a:cubicBezTo>
                    <a:pt x="14" y="25"/>
                    <a:pt x="13" y="26"/>
                    <a:pt x="11" y="27"/>
                  </a:cubicBezTo>
                  <a:moveTo>
                    <a:pt x="18" y="24"/>
                  </a:moveTo>
                  <a:cubicBezTo>
                    <a:pt x="19" y="23"/>
                    <a:pt x="19" y="23"/>
                    <a:pt x="19" y="22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8" y="24"/>
                    <a:pt x="18" y="24"/>
                    <a:pt x="18" y="24"/>
                  </a:cubicBezTo>
                  <a:moveTo>
                    <a:pt x="12" y="28"/>
                  </a:moveTo>
                  <a:cubicBezTo>
                    <a:pt x="12" y="28"/>
                    <a:pt x="12" y="28"/>
                    <a:pt x="12" y="27"/>
                  </a:cubicBezTo>
                  <a:cubicBezTo>
                    <a:pt x="15" y="25"/>
                    <a:pt x="18" y="23"/>
                    <a:pt x="20" y="21"/>
                  </a:cubicBezTo>
                  <a:cubicBezTo>
                    <a:pt x="20" y="21"/>
                    <a:pt x="20" y="21"/>
                    <a:pt x="20" y="21"/>
                  </a:cubicBezTo>
                  <a:cubicBezTo>
                    <a:pt x="18" y="23"/>
                    <a:pt x="15" y="26"/>
                    <a:pt x="12" y="28"/>
                  </a:cubicBezTo>
                  <a:moveTo>
                    <a:pt x="14" y="25"/>
                  </a:moveTo>
                  <a:cubicBezTo>
                    <a:pt x="16" y="24"/>
                    <a:pt x="17" y="23"/>
                    <a:pt x="18" y="22"/>
                  </a:cubicBezTo>
                  <a:cubicBezTo>
                    <a:pt x="19" y="21"/>
                    <a:pt x="21" y="20"/>
                    <a:pt x="22" y="19"/>
                  </a:cubicBezTo>
                  <a:cubicBezTo>
                    <a:pt x="22" y="19"/>
                    <a:pt x="21" y="19"/>
                    <a:pt x="21" y="20"/>
                  </a:cubicBezTo>
                  <a:cubicBezTo>
                    <a:pt x="19" y="21"/>
                    <a:pt x="18" y="23"/>
                    <a:pt x="16" y="24"/>
                  </a:cubicBezTo>
                  <a:cubicBezTo>
                    <a:pt x="15" y="24"/>
                    <a:pt x="15" y="25"/>
                    <a:pt x="14" y="25"/>
                  </a:cubicBezTo>
                  <a:moveTo>
                    <a:pt x="11" y="26"/>
                  </a:moveTo>
                  <a:cubicBezTo>
                    <a:pt x="10" y="25"/>
                    <a:pt x="10" y="25"/>
                    <a:pt x="10" y="25"/>
                  </a:cubicBezTo>
                  <a:cubicBezTo>
                    <a:pt x="15" y="23"/>
                    <a:pt x="18" y="20"/>
                    <a:pt x="22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1" y="18"/>
                    <a:pt x="19" y="19"/>
                    <a:pt x="18" y="21"/>
                  </a:cubicBezTo>
                  <a:cubicBezTo>
                    <a:pt x="15" y="22"/>
                    <a:pt x="13" y="24"/>
                    <a:pt x="11" y="26"/>
                  </a:cubicBezTo>
                  <a:moveTo>
                    <a:pt x="6" y="18"/>
                  </a:moveTo>
                  <a:cubicBezTo>
                    <a:pt x="6" y="17"/>
                    <a:pt x="6" y="17"/>
                    <a:pt x="6" y="17"/>
                  </a:cubicBezTo>
                  <a:cubicBezTo>
                    <a:pt x="6" y="17"/>
                    <a:pt x="7" y="17"/>
                    <a:pt x="7" y="17"/>
                  </a:cubicBezTo>
                  <a:cubicBezTo>
                    <a:pt x="6" y="18"/>
                    <a:pt x="6" y="18"/>
                    <a:pt x="6" y="18"/>
                  </a:cubicBezTo>
                  <a:moveTo>
                    <a:pt x="11" y="26"/>
                  </a:moveTo>
                  <a:cubicBezTo>
                    <a:pt x="12" y="25"/>
                    <a:pt x="13" y="25"/>
                    <a:pt x="14" y="24"/>
                  </a:cubicBezTo>
                  <a:cubicBezTo>
                    <a:pt x="17" y="22"/>
                    <a:pt x="21" y="19"/>
                    <a:pt x="23" y="16"/>
                  </a:cubicBezTo>
                  <a:cubicBezTo>
                    <a:pt x="23" y="16"/>
                    <a:pt x="23" y="17"/>
                    <a:pt x="23" y="17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1" y="19"/>
                    <a:pt x="19" y="20"/>
                    <a:pt x="18" y="21"/>
                  </a:cubicBezTo>
                  <a:cubicBezTo>
                    <a:pt x="17" y="22"/>
                    <a:pt x="15" y="23"/>
                    <a:pt x="14" y="24"/>
                  </a:cubicBezTo>
                  <a:cubicBezTo>
                    <a:pt x="13" y="25"/>
                    <a:pt x="12" y="25"/>
                    <a:pt x="11" y="26"/>
                  </a:cubicBezTo>
                  <a:moveTo>
                    <a:pt x="10" y="24"/>
                  </a:moveTo>
                  <a:cubicBezTo>
                    <a:pt x="9" y="23"/>
                    <a:pt x="9" y="23"/>
                    <a:pt x="9" y="23"/>
                  </a:cubicBezTo>
                  <a:cubicBezTo>
                    <a:pt x="12" y="22"/>
                    <a:pt x="16" y="20"/>
                    <a:pt x="19" y="18"/>
                  </a:cubicBezTo>
                  <a:cubicBezTo>
                    <a:pt x="20" y="17"/>
                    <a:pt x="21" y="16"/>
                    <a:pt x="22" y="16"/>
                  </a:cubicBezTo>
                  <a:cubicBezTo>
                    <a:pt x="18" y="19"/>
                    <a:pt x="13" y="21"/>
                    <a:pt x="10" y="24"/>
                  </a:cubicBezTo>
                  <a:moveTo>
                    <a:pt x="8" y="21"/>
                  </a:moveTo>
                  <a:cubicBezTo>
                    <a:pt x="11" y="19"/>
                    <a:pt x="15" y="17"/>
                    <a:pt x="18" y="15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4" y="18"/>
                    <a:pt x="12" y="20"/>
                    <a:pt x="9" y="23"/>
                  </a:cubicBezTo>
                  <a:cubicBezTo>
                    <a:pt x="8" y="22"/>
                    <a:pt x="8" y="22"/>
                    <a:pt x="8" y="21"/>
                  </a:cubicBezTo>
                  <a:cubicBezTo>
                    <a:pt x="8" y="21"/>
                    <a:pt x="8" y="21"/>
                    <a:pt x="8" y="21"/>
                  </a:cubicBezTo>
                  <a:moveTo>
                    <a:pt x="10" y="24"/>
                  </a:moveTo>
                  <a:cubicBezTo>
                    <a:pt x="10" y="24"/>
                    <a:pt x="11" y="23"/>
                    <a:pt x="12" y="22"/>
                  </a:cubicBezTo>
                  <a:cubicBezTo>
                    <a:pt x="16" y="19"/>
                    <a:pt x="21" y="17"/>
                    <a:pt x="24" y="14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1" y="17"/>
                    <a:pt x="19" y="19"/>
                    <a:pt x="16" y="21"/>
                  </a:cubicBezTo>
                  <a:cubicBezTo>
                    <a:pt x="15" y="22"/>
                    <a:pt x="14" y="23"/>
                    <a:pt x="12" y="23"/>
                  </a:cubicBezTo>
                  <a:cubicBezTo>
                    <a:pt x="10" y="24"/>
                    <a:pt x="10" y="24"/>
                    <a:pt x="10" y="24"/>
                  </a:cubicBezTo>
                  <a:moveTo>
                    <a:pt x="7" y="19"/>
                  </a:moveTo>
                  <a:cubicBezTo>
                    <a:pt x="11" y="17"/>
                    <a:pt x="14" y="15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5" y="16"/>
                    <a:pt x="11" y="18"/>
                    <a:pt x="8" y="21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7" y="19"/>
                    <a:pt x="7" y="19"/>
                    <a:pt x="6" y="18"/>
                  </a:cubicBezTo>
                  <a:cubicBezTo>
                    <a:pt x="8" y="18"/>
                    <a:pt x="9" y="17"/>
                    <a:pt x="10" y="16"/>
                  </a:cubicBezTo>
                  <a:cubicBezTo>
                    <a:pt x="9" y="17"/>
                    <a:pt x="8" y="18"/>
                    <a:pt x="7" y="19"/>
                  </a:cubicBezTo>
                  <a:cubicBezTo>
                    <a:pt x="7" y="19"/>
                    <a:pt x="7" y="19"/>
                    <a:pt x="7" y="19"/>
                  </a:cubicBezTo>
                  <a:moveTo>
                    <a:pt x="14" y="11"/>
                  </a:moveTo>
                  <a:cubicBezTo>
                    <a:pt x="14" y="11"/>
                    <a:pt x="14" y="11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moveTo>
                    <a:pt x="6" y="17"/>
                  </a:moveTo>
                  <a:cubicBezTo>
                    <a:pt x="6" y="17"/>
                    <a:pt x="6" y="17"/>
                    <a:pt x="7" y="16"/>
                  </a:cubicBezTo>
                  <a:cubicBezTo>
                    <a:pt x="9" y="14"/>
                    <a:pt x="11" y="12"/>
                    <a:pt x="13" y="10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3" y="11"/>
                    <a:pt x="13" y="11"/>
                    <a:pt x="12" y="12"/>
                  </a:cubicBezTo>
                  <a:cubicBezTo>
                    <a:pt x="12" y="12"/>
                    <a:pt x="12" y="12"/>
                    <a:pt x="11" y="13"/>
                  </a:cubicBezTo>
                  <a:cubicBezTo>
                    <a:pt x="10" y="14"/>
                    <a:pt x="9" y="15"/>
                    <a:pt x="8" y="15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7" y="16"/>
                    <a:pt x="6" y="17"/>
                    <a:pt x="6" y="17"/>
                  </a:cubicBezTo>
                  <a:moveTo>
                    <a:pt x="6" y="17"/>
                  </a:moveTo>
                  <a:cubicBezTo>
                    <a:pt x="5" y="16"/>
                    <a:pt x="5" y="16"/>
                    <a:pt x="5" y="15"/>
                  </a:cubicBezTo>
                  <a:cubicBezTo>
                    <a:pt x="6" y="14"/>
                    <a:pt x="7" y="13"/>
                    <a:pt x="9" y="12"/>
                  </a:cubicBezTo>
                  <a:cubicBezTo>
                    <a:pt x="10" y="11"/>
                    <a:pt x="12" y="11"/>
                    <a:pt x="13" y="10"/>
                  </a:cubicBezTo>
                  <a:cubicBezTo>
                    <a:pt x="10" y="12"/>
                    <a:pt x="8" y="14"/>
                    <a:pt x="6" y="17"/>
                  </a:cubicBezTo>
                  <a:moveTo>
                    <a:pt x="13" y="9"/>
                  </a:moveTo>
                  <a:cubicBezTo>
                    <a:pt x="13" y="9"/>
                    <a:pt x="13" y="9"/>
                    <a:pt x="13" y="9"/>
                  </a:cubicBezTo>
                  <a:cubicBezTo>
                    <a:pt x="13" y="9"/>
                    <a:pt x="13" y="9"/>
                    <a:pt x="13" y="9"/>
                  </a:cubicBezTo>
                  <a:moveTo>
                    <a:pt x="10" y="23"/>
                  </a:moveTo>
                  <a:cubicBezTo>
                    <a:pt x="12" y="20"/>
                    <a:pt x="15" y="18"/>
                    <a:pt x="18" y="16"/>
                  </a:cubicBezTo>
                  <a:cubicBezTo>
                    <a:pt x="21" y="14"/>
                    <a:pt x="24" y="11"/>
                    <a:pt x="27" y="9"/>
                  </a:cubicBezTo>
                  <a:cubicBezTo>
                    <a:pt x="26" y="10"/>
                    <a:pt x="26" y="12"/>
                    <a:pt x="25" y="13"/>
                  </a:cubicBezTo>
                  <a:cubicBezTo>
                    <a:pt x="23" y="15"/>
                    <a:pt x="20" y="16"/>
                    <a:pt x="18" y="18"/>
                  </a:cubicBezTo>
                  <a:cubicBezTo>
                    <a:pt x="16" y="19"/>
                    <a:pt x="15" y="20"/>
                    <a:pt x="13" y="20"/>
                  </a:cubicBezTo>
                  <a:cubicBezTo>
                    <a:pt x="12" y="21"/>
                    <a:pt x="10" y="22"/>
                    <a:pt x="10" y="23"/>
                  </a:cubicBezTo>
                  <a:moveTo>
                    <a:pt x="5" y="15"/>
                  </a:moveTo>
                  <a:cubicBezTo>
                    <a:pt x="4" y="14"/>
                    <a:pt x="4" y="14"/>
                    <a:pt x="4" y="13"/>
                  </a:cubicBezTo>
                  <a:cubicBezTo>
                    <a:pt x="6" y="12"/>
                    <a:pt x="8" y="10"/>
                    <a:pt x="10" y="9"/>
                  </a:cubicBezTo>
                  <a:cubicBezTo>
                    <a:pt x="11" y="8"/>
                    <a:pt x="11" y="8"/>
                    <a:pt x="12" y="8"/>
                  </a:cubicBezTo>
                  <a:cubicBezTo>
                    <a:pt x="12" y="8"/>
                    <a:pt x="11" y="8"/>
                    <a:pt x="11" y="9"/>
                  </a:cubicBezTo>
                  <a:cubicBezTo>
                    <a:pt x="10" y="9"/>
                    <a:pt x="10" y="10"/>
                    <a:pt x="9" y="10"/>
                  </a:cubicBezTo>
                  <a:cubicBezTo>
                    <a:pt x="8" y="12"/>
                    <a:pt x="6" y="13"/>
                    <a:pt x="5" y="15"/>
                  </a:cubicBezTo>
                  <a:moveTo>
                    <a:pt x="5" y="14"/>
                  </a:moveTo>
                  <a:cubicBezTo>
                    <a:pt x="8" y="13"/>
                    <a:pt x="10" y="10"/>
                    <a:pt x="12" y="8"/>
                  </a:cubicBezTo>
                  <a:cubicBezTo>
                    <a:pt x="13" y="8"/>
                    <a:pt x="13" y="9"/>
                    <a:pt x="13" y="9"/>
                  </a:cubicBezTo>
                  <a:cubicBezTo>
                    <a:pt x="10" y="11"/>
                    <a:pt x="8" y="13"/>
                    <a:pt x="5" y="14"/>
                  </a:cubicBezTo>
                  <a:moveTo>
                    <a:pt x="4" y="13"/>
                  </a:moveTo>
                  <a:cubicBezTo>
                    <a:pt x="3" y="12"/>
                    <a:pt x="3" y="12"/>
                    <a:pt x="3" y="11"/>
                  </a:cubicBezTo>
                  <a:cubicBezTo>
                    <a:pt x="6" y="10"/>
                    <a:pt x="8" y="8"/>
                    <a:pt x="10" y="7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6"/>
                    <a:pt x="10" y="7"/>
                    <a:pt x="10" y="7"/>
                  </a:cubicBezTo>
                  <a:cubicBezTo>
                    <a:pt x="9" y="8"/>
                    <a:pt x="8" y="9"/>
                    <a:pt x="8" y="9"/>
                  </a:cubicBezTo>
                  <a:cubicBezTo>
                    <a:pt x="6" y="10"/>
                    <a:pt x="5" y="12"/>
                    <a:pt x="4" y="13"/>
                  </a:cubicBezTo>
                  <a:moveTo>
                    <a:pt x="9" y="20"/>
                  </a:moveTo>
                  <a:cubicBezTo>
                    <a:pt x="8" y="20"/>
                    <a:pt x="10" y="20"/>
                    <a:pt x="10" y="19"/>
                  </a:cubicBezTo>
                  <a:cubicBezTo>
                    <a:pt x="13" y="17"/>
                    <a:pt x="16" y="15"/>
                    <a:pt x="19" y="12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2" y="10"/>
                    <a:pt x="24" y="8"/>
                    <a:pt x="26" y="7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27" y="7"/>
                    <a:pt x="27" y="7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3" y="10"/>
                    <a:pt x="21" y="13"/>
                    <a:pt x="18" y="15"/>
                  </a:cubicBezTo>
                  <a:cubicBezTo>
                    <a:pt x="16" y="16"/>
                    <a:pt x="14" y="17"/>
                    <a:pt x="12" y="18"/>
                  </a:cubicBezTo>
                  <a:cubicBezTo>
                    <a:pt x="11" y="19"/>
                    <a:pt x="10" y="19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moveTo>
                    <a:pt x="4" y="13"/>
                  </a:moveTo>
                  <a:cubicBezTo>
                    <a:pt x="4" y="13"/>
                    <a:pt x="4" y="13"/>
                    <a:pt x="5" y="12"/>
                  </a:cubicBezTo>
                  <a:cubicBezTo>
                    <a:pt x="6" y="11"/>
                    <a:pt x="6" y="11"/>
                    <a:pt x="7" y="10"/>
                  </a:cubicBezTo>
                  <a:cubicBezTo>
                    <a:pt x="9" y="9"/>
                    <a:pt x="10" y="8"/>
                    <a:pt x="12" y="6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9" y="8"/>
                    <a:pt x="8" y="11"/>
                    <a:pt x="5" y="12"/>
                  </a:cubicBezTo>
                  <a:cubicBezTo>
                    <a:pt x="5" y="12"/>
                    <a:pt x="4" y="13"/>
                    <a:pt x="4" y="13"/>
                  </a:cubicBezTo>
                  <a:moveTo>
                    <a:pt x="16" y="8"/>
                  </a:moveTo>
                  <a:cubicBezTo>
                    <a:pt x="16" y="8"/>
                    <a:pt x="16" y="8"/>
                    <a:pt x="16" y="8"/>
                  </a:cubicBezTo>
                  <a:cubicBezTo>
                    <a:pt x="18" y="7"/>
                    <a:pt x="19" y="6"/>
                    <a:pt x="21" y="5"/>
                  </a:cubicBezTo>
                  <a:cubicBezTo>
                    <a:pt x="20" y="5"/>
                    <a:pt x="19" y="6"/>
                    <a:pt x="18" y="7"/>
                  </a:cubicBezTo>
                  <a:cubicBezTo>
                    <a:pt x="17" y="7"/>
                    <a:pt x="17" y="8"/>
                    <a:pt x="16" y="8"/>
                  </a:cubicBezTo>
                  <a:moveTo>
                    <a:pt x="3" y="11"/>
                  </a:moveTo>
                  <a:cubicBezTo>
                    <a:pt x="3" y="10"/>
                    <a:pt x="3" y="10"/>
                    <a:pt x="3" y="9"/>
                  </a:cubicBezTo>
                  <a:cubicBezTo>
                    <a:pt x="4" y="9"/>
                    <a:pt x="5" y="8"/>
                    <a:pt x="6" y="7"/>
                  </a:cubicBezTo>
                  <a:cubicBezTo>
                    <a:pt x="7" y="6"/>
                    <a:pt x="8" y="6"/>
                    <a:pt x="8" y="5"/>
                  </a:cubicBezTo>
                  <a:cubicBezTo>
                    <a:pt x="9" y="5"/>
                    <a:pt x="10" y="4"/>
                    <a:pt x="10" y="4"/>
                  </a:cubicBezTo>
                  <a:cubicBezTo>
                    <a:pt x="10" y="4"/>
                    <a:pt x="10" y="5"/>
                    <a:pt x="9" y="5"/>
                  </a:cubicBezTo>
                  <a:cubicBezTo>
                    <a:pt x="7" y="8"/>
                    <a:pt x="5" y="9"/>
                    <a:pt x="3" y="11"/>
                  </a:cubicBezTo>
                  <a:moveTo>
                    <a:pt x="3" y="11"/>
                  </a:moveTo>
                  <a:cubicBezTo>
                    <a:pt x="3" y="11"/>
                    <a:pt x="3" y="11"/>
                    <a:pt x="3" y="11"/>
                  </a:cubicBezTo>
                  <a:cubicBezTo>
                    <a:pt x="5" y="9"/>
                    <a:pt x="9" y="7"/>
                    <a:pt x="11" y="4"/>
                  </a:cubicBezTo>
                  <a:cubicBezTo>
                    <a:pt x="11" y="5"/>
                    <a:pt x="11" y="5"/>
                    <a:pt x="11" y="6"/>
                  </a:cubicBezTo>
                  <a:cubicBezTo>
                    <a:pt x="10" y="6"/>
                    <a:pt x="9" y="7"/>
                    <a:pt x="7" y="8"/>
                  </a:cubicBezTo>
                  <a:cubicBezTo>
                    <a:pt x="6" y="9"/>
                    <a:pt x="4" y="10"/>
                    <a:pt x="3" y="11"/>
                  </a:cubicBezTo>
                  <a:moveTo>
                    <a:pt x="2" y="9"/>
                  </a:move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4" y="7"/>
                    <a:pt x="6" y="5"/>
                    <a:pt x="8" y="3"/>
                  </a:cubicBezTo>
                  <a:cubicBezTo>
                    <a:pt x="8" y="3"/>
                    <a:pt x="8" y="3"/>
                    <a:pt x="9" y="3"/>
                  </a:cubicBezTo>
                  <a:cubicBezTo>
                    <a:pt x="9" y="3"/>
                    <a:pt x="7" y="5"/>
                    <a:pt x="6" y="6"/>
                  </a:cubicBezTo>
                  <a:cubicBezTo>
                    <a:pt x="5" y="7"/>
                    <a:pt x="4" y="8"/>
                    <a:pt x="2" y="9"/>
                  </a:cubicBezTo>
                  <a:moveTo>
                    <a:pt x="16" y="12"/>
                  </a:moveTo>
                  <a:cubicBezTo>
                    <a:pt x="18" y="10"/>
                    <a:pt x="20" y="9"/>
                    <a:pt x="21" y="7"/>
                  </a:cubicBezTo>
                  <a:cubicBezTo>
                    <a:pt x="23" y="6"/>
                    <a:pt x="25" y="5"/>
                    <a:pt x="26" y="3"/>
                  </a:cubicBezTo>
                  <a:cubicBezTo>
                    <a:pt x="23" y="7"/>
                    <a:pt x="20" y="9"/>
                    <a:pt x="16" y="12"/>
                  </a:cubicBezTo>
                  <a:moveTo>
                    <a:pt x="9" y="18"/>
                  </a:moveTo>
                  <a:cubicBezTo>
                    <a:pt x="10" y="17"/>
                    <a:pt x="10" y="17"/>
                    <a:pt x="11" y="16"/>
                  </a:cubicBezTo>
                  <a:cubicBezTo>
                    <a:pt x="16" y="12"/>
                    <a:pt x="22" y="9"/>
                    <a:pt x="26" y="3"/>
                  </a:cubicBezTo>
                  <a:cubicBezTo>
                    <a:pt x="27" y="4"/>
                    <a:pt x="27" y="5"/>
                    <a:pt x="27" y="6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25" y="7"/>
                    <a:pt x="23" y="8"/>
                    <a:pt x="21" y="10"/>
                  </a:cubicBezTo>
                  <a:cubicBezTo>
                    <a:pt x="19" y="12"/>
                    <a:pt x="16" y="13"/>
                    <a:pt x="14" y="15"/>
                  </a:cubicBezTo>
                  <a:cubicBezTo>
                    <a:pt x="12" y="16"/>
                    <a:pt x="11" y="17"/>
                    <a:pt x="9" y="18"/>
                  </a:cubicBezTo>
                  <a:moveTo>
                    <a:pt x="3" y="9"/>
                  </a:moveTo>
                  <a:cubicBezTo>
                    <a:pt x="5" y="7"/>
                    <a:pt x="8" y="5"/>
                    <a:pt x="9" y="3"/>
                  </a:cubicBezTo>
                  <a:cubicBezTo>
                    <a:pt x="10" y="3"/>
                    <a:pt x="10" y="3"/>
                    <a:pt x="10" y="4"/>
                  </a:cubicBezTo>
                  <a:cubicBezTo>
                    <a:pt x="8" y="5"/>
                    <a:pt x="5" y="7"/>
                    <a:pt x="3" y="9"/>
                  </a:cubicBezTo>
                  <a:moveTo>
                    <a:pt x="2" y="7"/>
                  </a:moveTo>
                  <a:cubicBezTo>
                    <a:pt x="2" y="7"/>
                    <a:pt x="2" y="6"/>
                    <a:pt x="2" y="6"/>
                  </a:cubicBezTo>
                  <a:cubicBezTo>
                    <a:pt x="3" y="5"/>
                    <a:pt x="4" y="4"/>
                    <a:pt x="5" y="4"/>
                  </a:cubicBezTo>
                  <a:cubicBezTo>
                    <a:pt x="5" y="3"/>
                    <a:pt x="6" y="2"/>
                    <a:pt x="7" y="2"/>
                  </a:cubicBezTo>
                  <a:cubicBezTo>
                    <a:pt x="7" y="2"/>
                    <a:pt x="7" y="3"/>
                    <a:pt x="6" y="4"/>
                  </a:cubicBezTo>
                  <a:cubicBezTo>
                    <a:pt x="5" y="5"/>
                    <a:pt x="3" y="6"/>
                    <a:pt x="2" y="7"/>
                  </a:cubicBezTo>
                  <a:moveTo>
                    <a:pt x="18" y="5"/>
                  </a:moveTo>
                  <a:cubicBezTo>
                    <a:pt x="18" y="4"/>
                    <a:pt x="20" y="3"/>
                    <a:pt x="21" y="2"/>
                  </a:cubicBezTo>
                  <a:cubicBezTo>
                    <a:pt x="20" y="3"/>
                    <a:pt x="18" y="4"/>
                    <a:pt x="18" y="5"/>
                  </a:cubicBezTo>
                  <a:moveTo>
                    <a:pt x="15" y="10"/>
                  </a:moveTo>
                  <a:cubicBezTo>
                    <a:pt x="15" y="9"/>
                    <a:pt x="15" y="9"/>
                    <a:pt x="15" y="9"/>
                  </a:cubicBezTo>
                  <a:cubicBezTo>
                    <a:pt x="16" y="9"/>
                    <a:pt x="17" y="8"/>
                    <a:pt x="19" y="7"/>
                  </a:cubicBezTo>
                  <a:cubicBezTo>
                    <a:pt x="20" y="6"/>
                    <a:pt x="21" y="6"/>
                    <a:pt x="22" y="4"/>
                  </a:cubicBezTo>
                  <a:cubicBezTo>
                    <a:pt x="22" y="4"/>
                    <a:pt x="23" y="3"/>
                    <a:pt x="24" y="2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3"/>
                    <a:pt x="23" y="4"/>
                    <a:pt x="22" y="5"/>
                  </a:cubicBezTo>
                  <a:cubicBezTo>
                    <a:pt x="21" y="6"/>
                    <a:pt x="20" y="7"/>
                    <a:pt x="18" y="8"/>
                  </a:cubicBezTo>
                  <a:cubicBezTo>
                    <a:pt x="17" y="8"/>
                    <a:pt x="16" y="9"/>
                    <a:pt x="15" y="10"/>
                  </a:cubicBezTo>
                  <a:moveTo>
                    <a:pt x="6" y="18"/>
                  </a:moveTo>
                  <a:cubicBezTo>
                    <a:pt x="7" y="17"/>
                    <a:pt x="8" y="16"/>
                    <a:pt x="8" y="16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10" y="15"/>
                    <a:pt x="11" y="14"/>
                    <a:pt x="11" y="13"/>
                  </a:cubicBezTo>
                  <a:cubicBezTo>
                    <a:pt x="14" y="11"/>
                    <a:pt x="16" y="10"/>
                    <a:pt x="19" y="8"/>
                  </a:cubicBezTo>
                  <a:cubicBezTo>
                    <a:pt x="21" y="6"/>
                    <a:pt x="24" y="5"/>
                    <a:pt x="25" y="2"/>
                  </a:cubicBezTo>
                  <a:cubicBezTo>
                    <a:pt x="25" y="2"/>
                    <a:pt x="26" y="2"/>
                    <a:pt x="26" y="3"/>
                  </a:cubicBezTo>
                  <a:cubicBezTo>
                    <a:pt x="23" y="6"/>
                    <a:pt x="19" y="9"/>
                    <a:pt x="16" y="12"/>
                  </a:cubicBezTo>
                  <a:cubicBezTo>
                    <a:pt x="14" y="13"/>
                    <a:pt x="12" y="15"/>
                    <a:pt x="9" y="16"/>
                  </a:cubicBezTo>
                  <a:cubicBezTo>
                    <a:pt x="8" y="17"/>
                    <a:pt x="7" y="17"/>
                    <a:pt x="6" y="18"/>
                  </a:cubicBezTo>
                  <a:moveTo>
                    <a:pt x="2" y="7"/>
                  </a:moveTo>
                  <a:cubicBezTo>
                    <a:pt x="3" y="7"/>
                    <a:pt x="4" y="6"/>
                    <a:pt x="5" y="5"/>
                  </a:cubicBezTo>
                  <a:cubicBezTo>
                    <a:pt x="6" y="4"/>
                    <a:pt x="7" y="3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9" y="2"/>
                    <a:pt x="9" y="2"/>
                  </a:cubicBezTo>
                  <a:cubicBezTo>
                    <a:pt x="6" y="4"/>
                    <a:pt x="5" y="6"/>
                    <a:pt x="2" y="7"/>
                  </a:cubicBezTo>
                  <a:moveTo>
                    <a:pt x="17" y="7"/>
                  </a:moveTo>
                  <a:cubicBezTo>
                    <a:pt x="17" y="6"/>
                    <a:pt x="17" y="6"/>
                    <a:pt x="17" y="6"/>
                  </a:cubicBezTo>
                  <a:cubicBezTo>
                    <a:pt x="19" y="5"/>
                    <a:pt x="21" y="3"/>
                    <a:pt x="22" y="2"/>
                  </a:cubicBezTo>
                  <a:cubicBezTo>
                    <a:pt x="23" y="2"/>
                    <a:pt x="23" y="2"/>
                    <a:pt x="24" y="2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3" y="2"/>
                    <a:pt x="23" y="2"/>
                    <a:pt x="22" y="3"/>
                  </a:cubicBezTo>
                  <a:cubicBezTo>
                    <a:pt x="21" y="4"/>
                    <a:pt x="20" y="5"/>
                    <a:pt x="18" y="6"/>
                  </a:cubicBezTo>
                  <a:cubicBezTo>
                    <a:pt x="18" y="6"/>
                    <a:pt x="17" y="7"/>
                    <a:pt x="17" y="7"/>
                  </a:cubicBezTo>
                  <a:moveTo>
                    <a:pt x="2" y="5"/>
                  </a:moveTo>
                  <a:cubicBezTo>
                    <a:pt x="3" y="3"/>
                    <a:pt x="4" y="1"/>
                    <a:pt x="6" y="1"/>
                  </a:cubicBezTo>
                  <a:cubicBezTo>
                    <a:pt x="6" y="1"/>
                    <a:pt x="7" y="1"/>
                    <a:pt x="7" y="1"/>
                  </a:cubicBezTo>
                  <a:cubicBezTo>
                    <a:pt x="5" y="2"/>
                    <a:pt x="4" y="4"/>
                    <a:pt x="2" y="5"/>
                  </a:cubicBezTo>
                  <a:moveTo>
                    <a:pt x="6" y="0"/>
                  </a:moveTo>
                  <a:cubicBezTo>
                    <a:pt x="4" y="0"/>
                    <a:pt x="2" y="1"/>
                    <a:pt x="1" y="3"/>
                  </a:cubicBezTo>
                  <a:cubicBezTo>
                    <a:pt x="0" y="7"/>
                    <a:pt x="1" y="12"/>
                    <a:pt x="3" y="15"/>
                  </a:cubicBezTo>
                  <a:cubicBezTo>
                    <a:pt x="6" y="21"/>
                    <a:pt x="9" y="27"/>
                    <a:pt x="13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3" y="33"/>
                    <a:pt x="13" y="33"/>
                    <a:pt x="14" y="33"/>
                  </a:cubicBezTo>
                  <a:cubicBezTo>
                    <a:pt x="14" y="33"/>
                    <a:pt x="14" y="33"/>
                    <a:pt x="14" y="32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18" y="27"/>
                    <a:pt x="22" y="21"/>
                    <a:pt x="25" y="15"/>
                  </a:cubicBezTo>
                  <a:cubicBezTo>
                    <a:pt x="27" y="12"/>
                    <a:pt x="29" y="8"/>
                    <a:pt x="29" y="4"/>
                  </a:cubicBezTo>
                  <a:cubicBezTo>
                    <a:pt x="28" y="2"/>
                    <a:pt x="26" y="0"/>
                    <a:pt x="24" y="0"/>
                  </a:cubicBezTo>
                  <a:cubicBezTo>
                    <a:pt x="23" y="0"/>
                    <a:pt x="23" y="0"/>
                    <a:pt x="22" y="0"/>
                  </a:cubicBezTo>
                  <a:cubicBezTo>
                    <a:pt x="18" y="1"/>
                    <a:pt x="16" y="5"/>
                    <a:pt x="14" y="8"/>
                  </a:cubicBezTo>
                  <a:cubicBezTo>
                    <a:pt x="13" y="5"/>
                    <a:pt x="11" y="2"/>
                    <a:pt x="8" y="0"/>
                  </a:cubicBezTo>
                  <a:cubicBezTo>
                    <a:pt x="8" y="0"/>
                    <a:pt x="7" y="0"/>
                    <a:pt x="6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56"/>
            <p:cNvSpPr>
              <a:spLocks noEditPoints="1"/>
            </p:cNvSpPr>
            <p:nvPr/>
          </p:nvSpPr>
          <p:spPr bwMode="auto">
            <a:xfrm>
              <a:off x="7367256" y="2145432"/>
              <a:ext cx="520700" cy="487363"/>
            </a:xfrm>
            <a:custGeom>
              <a:avLst/>
              <a:gdLst>
                <a:gd name="T0" fmla="*/ 12 w 123"/>
                <a:gd name="T1" fmla="*/ 84 h 115"/>
                <a:gd name="T2" fmla="*/ 11 w 123"/>
                <a:gd name="T3" fmla="*/ 84 h 115"/>
                <a:gd name="T4" fmla="*/ 21 w 123"/>
                <a:gd name="T5" fmla="*/ 93 h 115"/>
                <a:gd name="T6" fmla="*/ 14 w 123"/>
                <a:gd name="T7" fmla="*/ 85 h 115"/>
                <a:gd name="T8" fmla="*/ 18 w 123"/>
                <a:gd name="T9" fmla="*/ 79 h 115"/>
                <a:gd name="T10" fmla="*/ 26 w 123"/>
                <a:gd name="T11" fmla="*/ 72 h 115"/>
                <a:gd name="T12" fmla="*/ 29 w 123"/>
                <a:gd name="T13" fmla="*/ 72 h 115"/>
                <a:gd name="T14" fmla="*/ 32 w 123"/>
                <a:gd name="T15" fmla="*/ 66 h 115"/>
                <a:gd name="T16" fmla="*/ 54 w 123"/>
                <a:gd name="T17" fmla="*/ 63 h 115"/>
                <a:gd name="T18" fmla="*/ 34 w 123"/>
                <a:gd name="T19" fmla="*/ 68 h 115"/>
                <a:gd name="T20" fmla="*/ 27 w 123"/>
                <a:gd name="T21" fmla="*/ 98 h 115"/>
                <a:gd name="T22" fmla="*/ 72 w 123"/>
                <a:gd name="T23" fmla="*/ 73 h 115"/>
                <a:gd name="T24" fmla="*/ 50 w 123"/>
                <a:gd name="T25" fmla="*/ 59 h 115"/>
                <a:gd name="T26" fmla="*/ 41 w 123"/>
                <a:gd name="T27" fmla="*/ 58 h 115"/>
                <a:gd name="T28" fmla="*/ 44 w 123"/>
                <a:gd name="T29" fmla="*/ 56 h 115"/>
                <a:gd name="T30" fmla="*/ 47 w 123"/>
                <a:gd name="T31" fmla="*/ 52 h 115"/>
                <a:gd name="T32" fmla="*/ 87 w 123"/>
                <a:gd name="T33" fmla="*/ 58 h 115"/>
                <a:gd name="T34" fmla="*/ 40 w 123"/>
                <a:gd name="T35" fmla="*/ 84 h 115"/>
                <a:gd name="T36" fmla="*/ 61 w 123"/>
                <a:gd name="T37" fmla="*/ 38 h 115"/>
                <a:gd name="T38" fmla="*/ 103 w 123"/>
                <a:gd name="T39" fmla="*/ 46 h 115"/>
                <a:gd name="T40" fmla="*/ 93 w 123"/>
                <a:gd name="T41" fmla="*/ 53 h 115"/>
                <a:gd name="T42" fmla="*/ 85 w 123"/>
                <a:gd name="T43" fmla="*/ 53 h 115"/>
                <a:gd name="T44" fmla="*/ 47 w 123"/>
                <a:gd name="T45" fmla="*/ 94 h 115"/>
                <a:gd name="T46" fmla="*/ 56 w 123"/>
                <a:gd name="T47" fmla="*/ 70 h 115"/>
                <a:gd name="T48" fmla="*/ 72 w 123"/>
                <a:gd name="T49" fmla="*/ 29 h 115"/>
                <a:gd name="T50" fmla="*/ 77 w 123"/>
                <a:gd name="T51" fmla="*/ 27 h 115"/>
                <a:gd name="T52" fmla="*/ 55 w 123"/>
                <a:gd name="T53" fmla="*/ 92 h 115"/>
                <a:gd name="T54" fmla="*/ 115 w 123"/>
                <a:gd name="T55" fmla="*/ 39 h 115"/>
                <a:gd name="T56" fmla="*/ 75 w 123"/>
                <a:gd name="T57" fmla="*/ 21 h 115"/>
                <a:gd name="T58" fmla="*/ 82 w 123"/>
                <a:gd name="T59" fmla="*/ 63 h 115"/>
                <a:gd name="T60" fmla="*/ 108 w 123"/>
                <a:gd name="T61" fmla="*/ 51 h 115"/>
                <a:gd name="T62" fmla="*/ 100 w 123"/>
                <a:gd name="T63" fmla="*/ 46 h 115"/>
                <a:gd name="T64" fmla="*/ 68 w 123"/>
                <a:gd name="T65" fmla="*/ 12 h 115"/>
                <a:gd name="T66" fmla="*/ 65 w 123"/>
                <a:gd name="T67" fmla="*/ 8 h 115"/>
                <a:gd name="T68" fmla="*/ 98 w 123"/>
                <a:gd name="T69" fmla="*/ 25 h 115"/>
                <a:gd name="T70" fmla="*/ 79 w 123"/>
                <a:gd name="T71" fmla="*/ 40 h 115"/>
                <a:gd name="T72" fmla="*/ 80 w 123"/>
                <a:gd name="T73" fmla="*/ 18 h 115"/>
                <a:gd name="T74" fmla="*/ 74 w 123"/>
                <a:gd name="T75" fmla="*/ 26 h 115"/>
                <a:gd name="T76" fmla="*/ 77 w 123"/>
                <a:gd name="T77" fmla="*/ 23 h 115"/>
                <a:gd name="T78" fmla="*/ 84 w 123"/>
                <a:gd name="T79" fmla="*/ 15 h 115"/>
                <a:gd name="T80" fmla="*/ 98 w 123"/>
                <a:gd name="T81" fmla="*/ 6 h 115"/>
                <a:gd name="T82" fmla="*/ 66 w 123"/>
                <a:gd name="T83" fmla="*/ 8 h 115"/>
                <a:gd name="T84" fmla="*/ 78 w 123"/>
                <a:gd name="T85" fmla="*/ 20 h 115"/>
                <a:gd name="T86" fmla="*/ 76 w 123"/>
                <a:gd name="T87" fmla="*/ 16 h 115"/>
                <a:gd name="T88" fmla="*/ 73 w 123"/>
                <a:gd name="T89" fmla="*/ 10 h 115"/>
                <a:gd name="T90" fmla="*/ 69 w 123"/>
                <a:gd name="T91" fmla="*/ 68 h 115"/>
                <a:gd name="T92" fmla="*/ 73 w 123"/>
                <a:gd name="T93" fmla="*/ 71 h 115"/>
                <a:gd name="T94" fmla="*/ 95 w 123"/>
                <a:gd name="T95" fmla="*/ 5 h 115"/>
                <a:gd name="T96" fmla="*/ 81 w 123"/>
                <a:gd name="T97" fmla="*/ 44 h 115"/>
                <a:gd name="T98" fmla="*/ 94 w 123"/>
                <a:gd name="T99" fmla="*/ 38 h 115"/>
                <a:gd name="T100" fmla="*/ 102 w 123"/>
                <a:gd name="T101" fmla="*/ 7 h 115"/>
                <a:gd name="T102" fmla="*/ 96 w 123"/>
                <a:gd name="T103" fmla="*/ 33 h 115"/>
                <a:gd name="T104" fmla="*/ 97 w 123"/>
                <a:gd name="T105" fmla="*/ 49 h 115"/>
                <a:gd name="T106" fmla="*/ 118 w 123"/>
                <a:gd name="T107" fmla="*/ 9 h 115"/>
                <a:gd name="T108" fmla="*/ 114 w 123"/>
                <a:gd name="T109" fmla="*/ 25 h 115"/>
                <a:gd name="T110" fmla="*/ 106 w 123"/>
                <a:gd name="T111" fmla="*/ 45 h 115"/>
                <a:gd name="T112" fmla="*/ 116 w 123"/>
                <a:gd name="T113" fmla="*/ 5 h 115"/>
                <a:gd name="T114" fmla="*/ 104 w 123"/>
                <a:gd name="T115" fmla="*/ 37 h 115"/>
                <a:gd name="T116" fmla="*/ 97 w 123"/>
                <a:gd name="T117" fmla="*/ 49 h 115"/>
                <a:gd name="T118" fmla="*/ 1 w 123"/>
                <a:gd name="T119" fmla="*/ 86 h 115"/>
                <a:gd name="T120" fmla="*/ 37 w 123"/>
                <a:gd name="T121" fmla="*/ 115 h 115"/>
                <a:gd name="T122" fmla="*/ 122 w 123"/>
                <a:gd name="T123" fmla="*/ 1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" h="115">
                  <a:moveTo>
                    <a:pt x="33" y="105"/>
                  </a:moveTo>
                  <a:cubicBezTo>
                    <a:pt x="32" y="104"/>
                    <a:pt x="31" y="103"/>
                    <a:pt x="31" y="102"/>
                  </a:cubicBezTo>
                  <a:cubicBezTo>
                    <a:pt x="32" y="99"/>
                    <a:pt x="33" y="97"/>
                    <a:pt x="35" y="94"/>
                  </a:cubicBezTo>
                  <a:cubicBezTo>
                    <a:pt x="34" y="97"/>
                    <a:pt x="33" y="101"/>
                    <a:pt x="33" y="105"/>
                  </a:cubicBezTo>
                  <a:moveTo>
                    <a:pt x="10" y="88"/>
                  </a:moveTo>
                  <a:cubicBezTo>
                    <a:pt x="10" y="88"/>
                    <a:pt x="10" y="88"/>
                    <a:pt x="10" y="87"/>
                  </a:cubicBezTo>
                  <a:cubicBezTo>
                    <a:pt x="10" y="87"/>
                    <a:pt x="12" y="84"/>
                    <a:pt x="12" y="84"/>
                  </a:cubicBezTo>
                  <a:cubicBezTo>
                    <a:pt x="12" y="84"/>
                    <a:pt x="13" y="84"/>
                    <a:pt x="13" y="85"/>
                  </a:cubicBezTo>
                  <a:cubicBezTo>
                    <a:pt x="13" y="86"/>
                    <a:pt x="12" y="87"/>
                    <a:pt x="12" y="89"/>
                  </a:cubicBezTo>
                  <a:cubicBezTo>
                    <a:pt x="11" y="88"/>
                    <a:pt x="11" y="88"/>
                    <a:pt x="10" y="88"/>
                  </a:cubicBezTo>
                  <a:cubicBezTo>
                    <a:pt x="10" y="88"/>
                    <a:pt x="10" y="88"/>
                    <a:pt x="10" y="88"/>
                  </a:cubicBezTo>
                  <a:moveTo>
                    <a:pt x="10" y="88"/>
                  </a:moveTo>
                  <a:cubicBezTo>
                    <a:pt x="9" y="87"/>
                    <a:pt x="8" y="87"/>
                    <a:pt x="7" y="87"/>
                  </a:cubicBezTo>
                  <a:cubicBezTo>
                    <a:pt x="8" y="86"/>
                    <a:pt x="10" y="85"/>
                    <a:pt x="11" y="84"/>
                  </a:cubicBezTo>
                  <a:cubicBezTo>
                    <a:pt x="11" y="85"/>
                    <a:pt x="10" y="86"/>
                    <a:pt x="9" y="87"/>
                  </a:cubicBezTo>
                  <a:cubicBezTo>
                    <a:pt x="9" y="87"/>
                    <a:pt x="9" y="88"/>
                    <a:pt x="10" y="88"/>
                  </a:cubicBezTo>
                  <a:moveTo>
                    <a:pt x="17" y="91"/>
                  </a:moveTo>
                  <a:cubicBezTo>
                    <a:pt x="16" y="90"/>
                    <a:pt x="15" y="90"/>
                    <a:pt x="13" y="89"/>
                  </a:cubicBezTo>
                  <a:cubicBezTo>
                    <a:pt x="15" y="86"/>
                    <a:pt x="16" y="84"/>
                    <a:pt x="18" y="81"/>
                  </a:cubicBezTo>
                  <a:cubicBezTo>
                    <a:pt x="17" y="83"/>
                    <a:pt x="17" y="88"/>
                    <a:pt x="17" y="91"/>
                  </a:cubicBezTo>
                  <a:moveTo>
                    <a:pt x="21" y="93"/>
                  </a:moveTo>
                  <a:cubicBezTo>
                    <a:pt x="20" y="93"/>
                    <a:pt x="19" y="92"/>
                    <a:pt x="19" y="92"/>
                  </a:cubicBezTo>
                  <a:cubicBezTo>
                    <a:pt x="22" y="88"/>
                    <a:pt x="22" y="82"/>
                    <a:pt x="24" y="77"/>
                  </a:cubicBezTo>
                  <a:cubicBezTo>
                    <a:pt x="24" y="76"/>
                    <a:pt x="24" y="75"/>
                    <a:pt x="24" y="74"/>
                  </a:cubicBezTo>
                  <a:cubicBezTo>
                    <a:pt x="24" y="77"/>
                    <a:pt x="24" y="80"/>
                    <a:pt x="23" y="82"/>
                  </a:cubicBezTo>
                  <a:cubicBezTo>
                    <a:pt x="22" y="86"/>
                    <a:pt x="22" y="90"/>
                    <a:pt x="21" y="93"/>
                  </a:cubicBezTo>
                  <a:moveTo>
                    <a:pt x="13" y="88"/>
                  </a:moveTo>
                  <a:cubicBezTo>
                    <a:pt x="13" y="88"/>
                    <a:pt x="14" y="85"/>
                    <a:pt x="14" y="85"/>
                  </a:cubicBezTo>
                  <a:cubicBezTo>
                    <a:pt x="14" y="84"/>
                    <a:pt x="14" y="83"/>
                    <a:pt x="13" y="82"/>
                  </a:cubicBezTo>
                  <a:cubicBezTo>
                    <a:pt x="17" y="79"/>
                    <a:pt x="20" y="77"/>
                    <a:pt x="24" y="74"/>
                  </a:cubicBezTo>
                  <a:cubicBezTo>
                    <a:pt x="22" y="77"/>
                    <a:pt x="22" y="81"/>
                    <a:pt x="21" y="84"/>
                  </a:cubicBezTo>
                  <a:cubicBezTo>
                    <a:pt x="21" y="85"/>
                    <a:pt x="19" y="90"/>
                    <a:pt x="18" y="9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86"/>
                    <a:pt x="19" y="83"/>
                    <a:pt x="19" y="79"/>
                  </a:cubicBezTo>
                  <a:cubicBezTo>
                    <a:pt x="19" y="79"/>
                    <a:pt x="19" y="79"/>
                    <a:pt x="18" y="79"/>
                  </a:cubicBezTo>
                  <a:cubicBezTo>
                    <a:pt x="18" y="79"/>
                    <a:pt x="18" y="79"/>
                    <a:pt x="18" y="79"/>
                  </a:cubicBezTo>
                  <a:cubicBezTo>
                    <a:pt x="16" y="82"/>
                    <a:pt x="15" y="85"/>
                    <a:pt x="13" y="88"/>
                  </a:cubicBezTo>
                  <a:cubicBezTo>
                    <a:pt x="13" y="88"/>
                    <a:pt x="13" y="88"/>
                    <a:pt x="13" y="88"/>
                  </a:cubicBezTo>
                  <a:moveTo>
                    <a:pt x="22" y="93"/>
                  </a:moveTo>
                  <a:cubicBezTo>
                    <a:pt x="21" y="93"/>
                    <a:pt x="23" y="86"/>
                    <a:pt x="24" y="85"/>
                  </a:cubicBezTo>
                  <a:cubicBezTo>
                    <a:pt x="24" y="81"/>
                    <a:pt x="25" y="76"/>
                    <a:pt x="26" y="72"/>
                  </a:cubicBezTo>
                  <a:cubicBezTo>
                    <a:pt x="26" y="72"/>
                    <a:pt x="26" y="72"/>
                    <a:pt x="26" y="72"/>
                  </a:cubicBezTo>
                  <a:cubicBezTo>
                    <a:pt x="27" y="71"/>
                    <a:pt x="28" y="70"/>
                    <a:pt x="30" y="69"/>
                  </a:cubicBezTo>
                  <a:cubicBezTo>
                    <a:pt x="27" y="75"/>
                    <a:pt x="26" y="82"/>
                    <a:pt x="23" y="89"/>
                  </a:cubicBezTo>
                  <a:cubicBezTo>
                    <a:pt x="22" y="92"/>
                    <a:pt x="22" y="93"/>
                    <a:pt x="22" y="93"/>
                  </a:cubicBezTo>
                  <a:moveTo>
                    <a:pt x="23" y="95"/>
                  </a:moveTo>
                  <a:cubicBezTo>
                    <a:pt x="23" y="95"/>
                    <a:pt x="22" y="94"/>
                    <a:pt x="22" y="94"/>
                  </a:cubicBezTo>
                  <a:cubicBezTo>
                    <a:pt x="24" y="90"/>
                    <a:pt x="26" y="86"/>
                    <a:pt x="27" y="81"/>
                  </a:cubicBezTo>
                  <a:cubicBezTo>
                    <a:pt x="28" y="78"/>
                    <a:pt x="28" y="75"/>
                    <a:pt x="29" y="72"/>
                  </a:cubicBezTo>
                  <a:cubicBezTo>
                    <a:pt x="30" y="71"/>
                    <a:pt x="31" y="69"/>
                    <a:pt x="31" y="67"/>
                  </a:cubicBezTo>
                  <a:cubicBezTo>
                    <a:pt x="31" y="67"/>
                    <a:pt x="31" y="67"/>
                    <a:pt x="31" y="67"/>
                  </a:cubicBezTo>
                  <a:cubicBezTo>
                    <a:pt x="31" y="77"/>
                    <a:pt x="25" y="86"/>
                    <a:pt x="23" y="95"/>
                  </a:cubicBezTo>
                  <a:moveTo>
                    <a:pt x="24" y="94"/>
                  </a:moveTo>
                  <a:cubicBezTo>
                    <a:pt x="24" y="94"/>
                    <a:pt x="25" y="91"/>
                    <a:pt x="26" y="89"/>
                  </a:cubicBezTo>
                  <a:cubicBezTo>
                    <a:pt x="27" y="86"/>
                    <a:pt x="28" y="83"/>
                    <a:pt x="29" y="80"/>
                  </a:cubicBezTo>
                  <a:cubicBezTo>
                    <a:pt x="31" y="76"/>
                    <a:pt x="32" y="71"/>
                    <a:pt x="32" y="66"/>
                  </a:cubicBezTo>
                  <a:cubicBezTo>
                    <a:pt x="33" y="66"/>
                    <a:pt x="33" y="65"/>
                    <a:pt x="34" y="65"/>
                  </a:cubicBezTo>
                  <a:cubicBezTo>
                    <a:pt x="30" y="73"/>
                    <a:pt x="30" y="84"/>
                    <a:pt x="26" y="92"/>
                  </a:cubicBezTo>
                  <a:cubicBezTo>
                    <a:pt x="25" y="93"/>
                    <a:pt x="25" y="94"/>
                    <a:pt x="24" y="94"/>
                  </a:cubicBezTo>
                  <a:moveTo>
                    <a:pt x="37" y="110"/>
                  </a:moveTo>
                  <a:cubicBezTo>
                    <a:pt x="40" y="106"/>
                    <a:pt x="41" y="101"/>
                    <a:pt x="42" y="96"/>
                  </a:cubicBezTo>
                  <a:cubicBezTo>
                    <a:pt x="45" y="89"/>
                    <a:pt x="47" y="83"/>
                    <a:pt x="49" y="76"/>
                  </a:cubicBezTo>
                  <a:cubicBezTo>
                    <a:pt x="51" y="72"/>
                    <a:pt x="53" y="68"/>
                    <a:pt x="54" y="63"/>
                  </a:cubicBezTo>
                  <a:cubicBezTo>
                    <a:pt x="54" y="64"/>
                    <a:pt x="54" y="65"/>
                    <a:pt x="54" y="66"/>
                  </a:cubicBezTo>
                  <a:cubicBezTo>
                    <a:pt x="51" y="78"/>
                    <a:pt x="48" y="90"/>
                    <a:pt x="44" y="102"/>
                  </a:cubicBezTo>
                  <a:cubicBezTo>
                    <a:pt x="44" y="103"/>
                    <a:pt x="44" y="103"/>
                    <a:pt x="44" y="103"/>
                  </a:cubicBezTo>
                  <a:cubicBezTo>
                    <a:pt x="41" y="105"/>
                    <a:pt x="39" y="107"/>
                    <a:pt x="37" y="110"/>
                  </a:cubicBezTo>
                  <a:moveTo>
                    <a:pt x="26" y="97"/>
                  </a:moveTo>
                  <a:cubicBezTo>
                    <a:pt x="25" y="97"/>
                    <a:pt x="25" y="96"/>
                    <a:pt x="24" y="96"/>
                  </a:cubicBezTo>
                  <a:cubicBezTo>
                    <a:pt x="31" y="88"/>
                    <a:pt x="31" y="77"/>
                    <a:pt x="34" y="68"/>
                  </a:cubicBezTo>
                  <a:cubicBezTo>
                    <a:pt x="34" y="67"/>
                    <a:pt x="35" y="65"/>
                    <a:pt x="35" y="64"/>
                  </a:cubicBezTo>
                  <a:cubicBezTo>
                    <a:pt x="36" y="63"/>
                    <a:pt x="36" y="63"/>
                    <a:pt x="36" y="63"/>
                  </a:cubicBezTo>
                  <a:cubicBezTo>
                    <a:pt x="36" y="63"/>
                    <a:pt x="36" y="65"/>
                    <a:pt x="36" y="67"/>
                  </a:cubicBezTo>
                  <a:cubicBezTo>
                    <a:pt x="35" y="70"/>
                    <a:pt x="34" y="74"/>
                    <a:pt x="33" y="77"/>
                  </a:cubicBezTo>
                  <a:cubicBezTo>
                    <a:pt x="31" y="84"/>
                    <a:pt x="28" y="91"/>
                    <a:pt x="26" y="97"/>
                  </a:cubicBezTo>
                  <a:moveTo>
                    <a:pt x="29" y="101"/>
                  </a:moveTo>
                  <a:cubicBezTo>
                    <a:pt x="29" y="100"/>
                    <a:pt x="28" y="99"/>
                    <a:pt x="27" y="98"/>
                  </a:cubicBezTo>
                  <a:cubicBezTo>
                    <a:pt x="34" y="87"/>
                    <a:pt x="35" y="73"/>
                    <a:pt x="41" y="61"/>
                  </a:cubicBezTo>
                  <a:cubicBezTo>
                    <a:pt x="41" y="62"/>
                    <a:pt x="40" y="63"/>
                    <a:pt x="40" y="64"/>
                  </a:cubicBezTo>
                  <a:cubicBezTo>
                    <a:pt x="39" y="68"/>
                    <a:pt x="38" y="73"/>
                    <a:pt x="36" y="77"/>
                  </a:cubicBezTo>
                  <a:cubicBezTo>
                    <a:pt x="34" y="85"/>
                    <a:pt x="31" y="93"/>
                    <a:pt x="29" y="101"/>
                  </a:cubicBezTo>
                  <a:moveTo>
                    <a:pt x="68" y="78"/>
                  </a:moveTo>
                  <a:cubicBezTo>
                    <a:pt x="70" y="72"/>
                    <a:pt x="72" y="65"/>
                    <a:pt x="75" y="59"/>
                  </a:cubicBezTo>
                  <a:cubicBezTo>
                    <a:pt x="74" y="64"/>
                    <a:pt x="73" y="68"/>
                    <a:pt x="72" y="73"/>
                  </a:cubicBezTo>
                  <a:cubicBezTo>
                    <a:pt x="72" y="74"/>
                    <a:pt x="72" y="74"/>
                    <a:pt x="72" y="74"/>
                  </a:cubicBezTo>
                  <a:cubicBezTo>
                    <a:pt x="71" y="75"/>
                    <a:pt x="70" y="76"/>
                    <a:pt x="68" y="78"/>
                  </a:cubicBezTo>
                  <a:moveTo>
                    <a:pt x="36" y="109"/>
                  </a:moveTo>
                  <a:cubicBezTo>
                    <a:pt x="35" y="108"/>
                    <a:pt x="34" y="107"/>
                    <a:pt x="34" y="106"/>
                  </a:cubicBezTo>
                  <a:cubicBezTo>
                    <a:pt x="35" y="103"/>
                    <a:pt x="36" y="100"/>
                    <a:pt x="37" y="96"/>
                  </a:cubicBezTo>
                  <a:cubicBezTo>
                    <a:pt x="38" y="91"/>
                    <a:pt x="41" y="85"/>
                    <a:pt x="43" y="80"/>
                  </a:cubicBezTo>
                  <a:cubicBezTo>
                    <a:pt x="46" y="73"/>
                    <a:pt x="48" y="66"/>
                    <a:pt x="50" y="59"/>
                  </a:cubicBezTo>
                  <a:cubicBezTo>
                    <a:pt x="48" y="64"/>
                    <a:pt x="47" y="70"/>
                    <a:pt x="45" y="75"/>
                  </a:cubicBezTo>
                  <a:cubicBezTo>
                    <a:pt x="42" y="86"/>
                    <a:pt x="40" y="98"/>
                    <a:pt x="36" y="109"/>
                  </a:cubicBezTo>
                  <a:moveTo>
                    <a:pt x="27" y="97"/>
                  </a:moveTo>
                  <a:cubicBezTo>
                    <a:pt x="27" y="97"/>
                    <a:pt x="27" y="96"/>
                    <a:pt x="28" y="94"/>
                  </a:cubicBezTo>
                  <a:cubicBezTo>
                    <a:pt x="30" y="90"/>
                    <a:pt x="31" y="86"/>
                    <a:pt x="32" y="81"/>
                  </a:cubicBezTo>
                  <a:cubicBezTo>
                    <a:pt x="35" y="75"/>
                    <a:pt x="36" y="68"/>
                    <a:pt x="37" y="62"/>
                  </a:cubicBezTo>
                  <a:cubicBezTo>
                    <a:pt x="39" y="60"/>
                    <a:pt x="40" y="59"/>
                    <a:pt x="41" y="58"/>
                  </a:cubicBezTo>
                  <a:cubicBezTo>
                    <a:pt x="35" y="69"/>
                    <a:pt x="34" y="82"/>
                    <a:pt x="28" y="94"/>
                  </a:cubicBezTo>
                  <a:cubicBezTo>
                    <a:pt x="27" y="96"/>
                    <a:pt x="27" y="97"/>
                    <a:pt x="27" y="97"/>
                  </a:cubicBezTo>
                  <a:moveTo>
                    <a:pt x="30" y="101"/>
                  </a:moveTo>
                  <a:cubicBezTo>
                    <a:pt x="30" y="101"/>
                    <a:pt x="31" y="97"/>
                    <a:pt x="32" y="95"/>
                  </a:cubicBezTo>
                  <a:cubicBezTo>
                    <a:pt x="33" y="90"/>
                    <a:pt x="34" y="86"/>
                    <a:pt x="36" y="81"/>
                  </a:cubicBezTo>
                  <a:cubicBezTo>
                    <a:pt x="39" y="73"/>
                    <a:pt x="41" y="64"/>
                    <a:pt x="44" y="56"/>
                  </a:cubicBezTo>
                  <a:cubicBezTo>
                    <a:pt x="44" y="56"/>
                    <a:pt x="44" y="56"/>
                    <a:pt x="44" y="56"/>
                  </a:cubicBezTo>
                  <a:cubicBezTo>
                    <a:pt x="45" y="55"/>
                    <a:pt x="46" y="54"/>
                    <a:pt x="47" y="53"/>
                  </a:cubicBezTo>
                  <a:cubicBezTo>
                    <a:pt x="41" y="67"/>
                    <a:pt x="38" y="83"/>
                    <a:pt x="32" y="98"/>
                  </a:cubicBezTo>
                  <a:cubicBezTo>
                    <a:pt x="31" y="100"/>
                    <a:pt x="30" y="101"/>
                    <a:pt x="30" y="101"/>
                  </a:cubicBezTo>
                  <a:moveTo>
                    <a:pt x="43" y="66"/>
                  </a:moveTo>
                  <a:cubicBezTo>
                    <a:pt x="43" y="66"/>
                    <a:pt x="43" y="66"/>
                    <a:pt x="43" y="66"/>
                  </a:cubicBezTo>
                  <a:cubicBezTo>
                    <a:pt x="44" y="63"/>
                    <a:pt x="45" y="61"/>
                    <a:pt x="45" y="59"/>
                  </a:cubicBezTo>
                  <a:cubicBezTo>
                    <a:pt x="46" y="58"/>
                    <a:pt x="47" y="52"/>
                    <a:pt x="47" y="52"/>
                  </a:cubicBezTo>
                  <a:cubicBezTo>
                    <a:pt x="47" y="52"/>
                    <a:pt x="47" y="52"/>
                    <a:pt x="47" y="54"/>
                  </a:cubicBezTo>
                  <a:cubicBezTo>
                    <a:pt x="46" y="58"/>
                    <a:pt x="45" y="62"/>
                    <a:pt x="43" y="66"/>
                  </a:cubicBezTo>
                  <a:moveTo>
                    <a:pt x="87" y="58"/>
                  </a:moveTo>
                  <a:cubicBezTo>
                    <a:pt x="89" y="55"/>
                    <a:pt x="90" y="51"/>
                    <a:pt x="92" y="47"/>
                  </a:cubicBezTo>
                  <a:cubicBezTo>
                    <a:pt x="91" y="50"/>
                    <a:pt x="91" y="52"/>
                    <a:pt x="90" y="55"/>
                  </a:cubicBezTo>
                  <a:cubicBezTo>
                    <a:pt x="91" y="55"/>
                    <a:pt x="91" y="55"/>
                    <a:pt x="91" y="55"/>
                  </a:cubicBezTo>
                  <a:cubicBezTo>
                    <a:pt x="90" y="56"/>
                    <a:pt x="88" y="57"/>
                    <a:pt x="87" y="58"/>
                  </a:cubicBezTo>
                  <a:moveTo>
                    <a:pt x="33" y="105"/>
                  </a:moveTo>
                  <a:cubicBezTo>
                    <a:pt x="34" y="102"/>
                    <a:pt x="34" y="99"/>
                    <a:pt x="35" y="95"/>
                  </a:cubicBezTo>
                  <a:cubicBezTo>
                    <a:pt x="36" y="90"/>
                    <a:pt x="38" y="85"/>
                    <a:pt x="40" y="80"/>
                  </a:cubicBezTo>
                  <a:cubicBezTo>
                    <a:pt x="43" y="70"/>
                    <a:pt x="46" y="60"/>
                    <a:pt x="49" y="51"/>
                  </a:cubicBezTo>
                  <a:cubicBezTo>
                    <a:pt x="50" y="49"/>
                    <a:pt x="52" y="48"/>
                    <a:pt x="53" y="46"/>
                  </a:cubicBezTo>
                  <a:cubicBezTo>
                    <a:pt x="50" y="53"/>
                    <a:pt x="49" y="62"/>
                    <a:pt x="46" y="70"/>
                  </a:cubicBezTo>
                  <a:cubicBezTo>
                    <a:pt x="44" y="74"/>
                    <a:pt x="42" y="79"/>
                    <a:pt x="40" y="84"/>
                  </a:cubicBezTo>
                  <a:cubicBezTo>
                    <a:pt x="38" y="89"/>
                    <a:pt x="37" y="94"/>
                    <a:pt x="35" y="100"/>
                  </a:cubicBezTo>
                  <a:cubicBezTo>
                    <a:pt x="35" y="102"/>
                    <a:pt x="34" y="103"/>
                    <a:pt x="33" y="105"/>
                  </a:cubicBezTo>
                  <a:moveTo>
                    <a:pt x="38" y="105"/>
                  </a:moveTo>
                  <a:cubicBezTo>
                    <a:pt x="39" y="103"/>
                    <a:pt x="39" y="102"/>
                    <a:pt x="40" y="100"/>
                  </a:cubicBezTo>
                  <a:cubicBezTo>
                    <a:pt x="42" y="93"/>
                    <a:pt x="43" y="86"/>
                    <a:pt x="45" y="80"/>
                  </a:cubicBezTo>
                  <a:cubicBezTo>
                    <a:pt x="48" y="68"/>
                    <a:pt x="51" y="55"/>
                    <a:pt x="56" y="43"/>
                  </a:cubicBezTo>
                  <a:cubicBezTo>
                    <a:pt x="58" y="42"/>
                    <a:pt x="60" y="40"/>
                    <a:pt x="61" y="38"/>
                  </a:cubicBezTo>
                  <a:cubicBezTo>
                    <a:pt x="59" y="43"/>
                    <a:pt x="58" y="49"/>
                    <a:pt x="57" y="55"/>
                  </a:cubicBezTo>
                  <a:cubicBezTo>
                    <a:pt x="55" y="59"/>
                    <a:pt x="54" y="63"/>
                    <a:pt x="52" y="67"/>
                  </a:cubicBezTo>
                  <a:cubicBezTo>
                    <a:pt x="47" y="78"/>
                    <a:pt x="44" y="90"/>
                    <a:pt x="40" y="102"/>
                  </a:cubicBezTo>
                  <a:cubicBezTo>
                    <a:pt x="39" y="103"/>
                    <a:pt x="39" y="104"/>
                    <a:pt x="38" y="105"/>
                  </a:cubicBezTo>
                  <a:moveTo>
                    <a:pt x="104" y="47"/>
                  </a:moveTo>
                  <a:cubicBezTo>
                    <a:pt x="104" y="47"/>
                    <a:pt x="103" y="46"/>
                    <a:pt x="103" y="46"/>
                  </a:cubicBezTo>
                  <a:cubicBezTo>
                    <a:pt x="103" y="46"/>
                    <a:pt x="103" y="46"/>
                    <a:pt x="103" y="46"/>
                  </a:cubicBezTo>
                  <a:cubicBezTo>
                    <a:pt x="104" y="43"/>
                    <a:pt x="105" y="39"/>
                    <a:pt x="106" y="36"/>
                  </a:cubicBezTo>
                  <a:cubicBezTo>
                    <a:pt x="105" y="40"/>
                    <a:pt x="105" y="43"/>
                    <a:pt x="104" y="47"/>
                  </a:cubicBezTo>
                  <a:moveTo>
                    <a:pt x="93" y="53"/>
                  </a:moveTo>
                  <a:cubicBezTo>
                    <a:pt x="96" y="47"/>
                    <a:pt x="97" y="40"/>
                    <a:pt x="99" y="34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98" y="39"/>
                    <a:pt x="97" y="44"/>
                    <a:pt x="96" y="50"/>
                  </a:cubicBezTo>
                  <a:cubicBezTo>
                    <a:pt x="95" y="51"/>
                    <a:pt x="94" y="52"/>
                    <a:pt x="93" y="53"/>
                  </a:cubicBezTo>
                  <a:moveTo>
                    <a:pt x="85" y="53"/>
                  </a:moveTo>
                  <a:cubicBezTo>
                    <a:pt x="86" y="51"/>
                    <a:pt x="86" y="49"/>
                    <a:pt x="86" y="47"/>
                  </a:cubicBezTo>
                  <a:cubicBezTo>
                    <a:pt x="88" y="42"/>
                    <a:pt x="90" y="37"/>
                    <a:pt x="91" y="33"/>
                  </a:cubicBezTo>
                  <a:cubicBezTo>
                    <a:pt x="92" y="32"/>
                    <a:pt x="92" y="32"/>
                    <a:pt x="92" y="32"/>
                  </a:cubicBezTo>
                  <a:cubicBezTo>
                    <a:pt x="91" y="33"/>
                    <a:pt x="91" y="35"/>
                    <a:pt x="90" y="36"/>
                  </a:cubicBezTo>
                  <a:cubicBezTo>
                    <a:pt x="88" y="41"/>
                    <a:pt x="87" y="47"/>
                    <a:pt x="86" y="52"/>
                  </a:cubicBezTo>
                  <a:cubicBezTo>
                    <a:pt x="85" y="52"/>
                    <a:pt x="85" y="52"/>
                    <a:pt x="85" y="53"/>
                  </a:cubicBezTo>
                  <a:moveTo>
                    <a:pt x="112" y="55"/>
                  </a:moveTo>
                  <a:cubicBezTo>
                    <a:pt x="111" y="54"/>
                    <a:pt x="110" y="53"/>
                    <a:pt x="109" y="52"/>
                  </a:cubicBezTo>
                  <a:cubicBezTo>
                    <a:pt x="111" y="45"/>
                    <a:pt x="113" y="38"/>
                    <a:pt x="115" y="31"/>
                  </a:cubicBezTo>
                  <a:cubicBezTo>
                    <a:pt x="115" y="33"/>
                    <a:pt x="115" y="35"/>
                    <a:pt x="114" y="37"/>
                  </a:cubicBezTo>
                  <a:cubicBezTo>
                    <a:pt x="113" y="43"/>
                    <a:pt x="111" y="49"/>
                    <a:pt x="112" y="55"/>
                  </a:cubicBezTo>
                  <a:moveTo>
                    <a:pt x="45" y="100"/>
                  </a:moveTo>
                  <a:cubicBezTo>
                    <a:pt x="45" y="99"/>
                    <a:pt x="47" y="96"/>
                    <a:pt x="47" y="94"/>
                  </a:cubicBezTo>
                  <a:cubicBezTo>
                    <a:pt x="49" y="87"/>
                    <a:pt x="50" y="80"/>
                    <a:pt x="52" y="74"/>
                  </a:cubicBezTo>
                  <a:cubicBezTo>
                    <a:pt x="54" y="69"/>
                    <a:pt x="55" y="63"/>
                    <a:pt x="57" y="58"/>
                  </a:cubicBezTo>
                  <a:cubicBezTo>
                    <a:pt x="57" y="57"/>
                    <a:pt x="57" y="57"/>
                    <a:pt x="57" y="56"/>
                  </a:cubicBezTo>
                  <a:cubicBezTo>
                    <a:pt x="59" y="50"/>
                    <a:pt x="61" y="43"/>
                    <a:pt x="63" y="36"/>
                  </a:cubicBezTo>
                  <a:cubicBezTo>
                    <a:pt x="66" y="34"/>
                    <a:pt x="69" y="31"/>
                    <a:pt x="71" y="29"/>
                  </a:cubicBezTo>
                  <a:cubicBezTo>
                    <a:pt x="67" y="37"/>
                    <a:pt x="65" y="46"/>
                    <a:pt x="62" y="54"/>
                  </a:cubicBezTo>
                  <a:cubicBezTo>
                    <a:pt x="60" y="60"/>
                    <a:pt x="58" y="65"/>
                    <a:pt x="56" y="70"/>
                  </a:cubicBezTo>
                  <a:cubicBezTo>
                    <a:pt x="54" y="77"/>
                    <a:pt x="52" y="83"/>
                    <a:pt x="49" y="90"/>
                  </a:cubicBezTo>
                  <a:cubicBezTo>
                    <a:pt x="48" y="93"/>
                    <a:pt x="46" y="97"/>
                    <a:pt x="45" y="100"/>
                  </a:cubicBezTo>
                  <a:moveTo>
                    <a:pt x="45" y="102"/>
                  </a:moveTo>
                  <a:cubicBezTo>
                    <a:pt x="50" y="92"/>
                    <a:pt x="53" y="81"/>
                    <a:pt x="57" y="71"/>
                  </a:cubicBezTo>
                  <a:cubicBezTo>
                    <a:pt x="59" y="65"/>
                    <a:pt x="61" y="60"/>
                    <a:pt x="63" y="54"/>
                  </a:cubicBezTo>
                  <a:cubicBezTo>
                    <a:pt x="66" y="48"/>
                    <a:pt x="67" y="42"/>
                    <a:pt x="69" y="36"/>
                  </a:cubicBezTo>
                  <a:cubicBezTo>
                    <a:pt x="70" y="34"/>
                    <a:pt x="71" y="31"/>
                    <a:pt x="72" y="29"/>
                  </a:cubicBezTo>
                  <a:cubicBezTo>
                    <a:pt x="71" y="30"/>
                    <a:pt x="71" y="32"/>
                    <a:pt x="70" y="34"/>
                  </a:cubicBezTo>
                  <a:cubicBezTo>
                    <a:pt x="68" y="40"/>
                    <a:pt x="66" y="47"/>
                    <a:pt x="64" y="54"/>
                  </a:cubicBezTo>
                  <a:cubicBezTo>
                    <a:pt x="60" y="66"/>
                    <a:pt x="57" y="79"/>
                    <a:pt x="54" y="92"/>
                  </a:cubicBezTo>
                  <a:cubicBezTo>
                    <a:pt x="54" y="93"/>
                    <a:pt x="54" y="93"/>
                    <a:pt x="54" y="93"/>
                  </a:cubicBezTo>
                  <a:cubicBezTo>
                    <a:pt x="51" y="96"/>
                    <a:pt x="48" y="99"/>
                    <a:pt x="45" y="102"/>
                  </a:cubicBezTo>
                  <a:moveTo>
                    <a:pt x="55" y="92"/>
                  </a:moveTo>
                  <a:cubicBezTo>
                    <a:pt x="64" y="71"/>
                    <a:pt x="69" y="48"/>
                    <a:pt x="77" y="27"/>
                  </a:cubicBezTo>
                  <a:cubicBezTo>
                    <a:pt x="78" y="25"/>
                    <a:pt x="79" y="23"/>
                    <a:pt x="79" y="21"/>
                  </a:cubicBezTo>
                  <a:cubicBezTo>
                    <a:pt x="79" y="24"/>
                    <a:pt x="78" y="27"/>
                    <a:pt x="77" y="30"/>
                  </a:cubicBezTo>
                  <a:cubicBezTo>
                    <a:pt x="75" y="36"/>
                    <a:pt x="73" y="43"/>
                    <a:pt x="71" y="49"/>
                  </a:cubicBezTo>
                  <a:cubicBezTo>
                    <a:pt x="67" y="61"/>
                    <a:pt x="64" y="73"/>
                    <a:pt x="60" y="85"/>
                  </a:cubicBezTo>
                  <a:cubicBezTo>
                    <a:pt x="60" y="86"/>
                    <a:pt x="60" y="86"/>
                    <a:pt x="60" y="86"/>
                  </a:cubicBezTo>
                  <a:cubicBezTo>
                    <a:pt x="60" y="86"/>
                    <a:pt x="60" y="86"/>
                    <a:pt x="60" y="86"/>
                  </a:cubicBezTo>
                  <a:cubicBezTo>
                    <a:pt x="59" y="88"/>
                    <a:pt x="57" y="90"/>
                    <a:pt x="55" y="92"/>
                  </a:cubicBezTo>
                  <a:moveTo>
                    <a:pt x="107" y="31"/>
                  </a:moveTo>
                  <a:cubicBezTo>
                    <a:pt x="108" y="27"/>
                    <a:pt x="109" y="24"/>
                    <a:pt x="110" y="21"/>
                  </a:cubicBezTo>
                  <a:cubicBezTo>
                    <a:pt x="109" y="23"/>
                    <a:pt x="109" y="24"/>
                    <a:pt x="108" y="26"/>
                  </a:cubicBezTo>
                  <a:cubicBezTo>
                    <a:pt x="108" y="28"/>
                    <a:pt x="107" y="29"/>
                    <a:pt x="107" y="31"/>
                  </a:cubicBezTo>
                  <a:moveTo>
                    <a:pt x="114" y="57"/>
                  </a:moveTo>
                  <a:cubicBezTo>
                    <a:pt x="113" y="56"/>
                    <a:pt x="113" y="56"/>
                    <a:pt x="113" y="56"/>
                  </a:cubicBezTo>
                  <a:cubicBezTo>
                    <a:pt x="112" y="51"/>
                    <a:pt x="113" y="45"/>
                    <a:pt x="115" y="39"/>
                  </a:cubicBezTo>
                  <a:cubicBezTo>
                    <a:pt x="116" y="34"/>
                    <a:pt x="116" y="29"/>
                    <a:pt x="117" y="24"/>
                  </a:cubicBezTo>
                  <a:cubicBezTo>
                    <a:pt x="117" y="23"/>
                    <a:pt x="117" y="22"/>
                    <a:pt x="117" y="21"/>
                  </a:cubicBezTo>
                  <a:cubicBezTo>
                    <a:pt x="116" y="33"/>
                    <a:pt x="114" y="45"/>
                    <a:pt x="114" y="57"/>
                  </a:cubicBezTo>
                  <a:moveTo>
                    <a:pt x="75" y="21"/>
                  </a:moveTo>
                  <a:cubicBezTo>
                    <a:pt x="74" y="20"/>
                    <a:pt x="74" y="20"/>
                    <a:pt x="74" y="19"/>
                  </a:cubicBezTo>
                  <a:cubicBezTo>
                    <a:pt x="74" y="19"/>
                    <a:pt x="74" y="18"/>
                    <a:pt x="75" y="18"/>
                  </a:cubicBezTo>
                  <a:cubicBezTo>
                    <a:pt x="74" y="19"/>
                    <a:pt x="74" y="20"/>
                    <a:pt x="75" y="21"/>
                  </a:cubicBezTo>
                  <a:moveTo>
                    <a:pt x="82" y="63"/>
                  </a:moveTo>
                  <a:cubicBezTo>
                    <a:pt x="85" y="56"/>
                    <a:pt x="87" y="49"/>
                    <a:pt x="90" y="41"/>
                  </a:cubicBezTo>
                  <a:cubicBezTo>
                    <a:pt x="92" y="33"/>
                    <a:pt x="95" y="25"/>
                    <a:pt x="98" y="17"/>
                  </a:cubicBezTo>
                  <a:cubicBezTo>
                    <a:pt x="97" y="22"/>
                    <a:pt x="96" y="27"/>
                    <a:pt x="94" y="31"/>
                  </a:cubicBezTo>
                  <a:cubicBezTo>
                    <a:pt x="91" y="41"/>
                    <a:pt x="88" y="50"/>
                    <a:pt x="86" y="60"/>
                  </a:cubicBezTo>
                  <a:cubicBezTo>
                    <a:pt x="86" y="60"/>
                    <a:pt x="86" y="60"/>
                    <a:pt x="86" y="60"/>
                  </a:cubicBezTo>
                  <a:cubicBezTo>
                    <a:pt x="85" y="61"/>
                    <a:pt x="84" y="62"/>
                    <a:pt x="82" y="63"/>
                  </a:cubicBezTo>
                  <a:moveTo>
                    <a:pt x="108" y="51"/>
                  </a:moveTo>
                  <a:cubicBezTo>
                    <a:pt x="107" y="50"/>
                    <a:pt x="106" y="49"/>
                    <a:pt x="105" y="48"/>
                  </a:cubicBezTo>
                  <a:cubicBezTo>
                    <a:pt x="109" y="43"/>
                    <a:pt x="110" y="37"/>
                    <a:pt x="111" y="31"/>
                  </a:cubicBezTo>
                  <a:cubicBezTo>
                    <a:pt x="112" y="27"/>
                    <a:pt x="112" y="23"/>
                    <a:pt x="114" y="19"/>
                  </a:cubicBezTo>
                  <a:cubicBezTo>
                    <a:pt x="114" y="18"/>
                    <a:pt x="114" y="18"/>
                    <a:pt x="114" y="17"/>
                  </a:cubicBezTo>
                  <a:cubicBezTo>
                    <a:pt x="113" y="22"/>
                    <a:pt x="112" y="27"/>
                    <a:pt x="112" y="31"/>
                  </a:cubicBezTo>
                  <a:cubicBezTo>
                    <a:pt x="112" y="38"/>
                    <a:pt x="109" y="44"/>
                    <a:pt x="108" y="51"/>
                  </a:cubicBezTo>
                  <a:moveTo>
                    <a:pt x="99" y="47"/>
                  </a:moveTo>
                  <a:cubicBezTo>
                    <a:pt x="100" y="43"/>
                    <a:pt x="102" y="38"/>
                    <a:pt x="103" y="34"/>
                  </a:cubicBezTo>
                  <a:cubicBezTo>
                    <a:pt x="105" y="27"/>
                    <a:pt x="107" y="20"/>
                    <a:pt x="110" y="13"/>
                  </a:cubicBezTo>
                  <a:cubicBezTo>
                    <a:pt x="110" y="14"/>
                    <a:pt x="109" y="15"/>
                    <a:pt x="109" y="16"/>
                  </a:cubicBezTo>
                  <a:cubicBezTo>
                    <a:pt x="108" y="19"/>
                    <a:pt x="106" y="23"/>
                    <a:pt x="105" y="26"/>
                  </a:cubicBezTo>
                  <a:cubicBezTo>
                    <a:pt x="104" y="32"/>
                    <a:pt x="102" y="39"/>
                    <a:pt x="101" y="45"/>
                  </a:cubicBezTo>
                  <a:cubicBezTo>
                    <a:pt x="100" y="46"/>
                    <a:pt x="100" y="46"/>
                    <a:pt x="100" y="46"/>
                  </a:cubicBezTo>
                  <a:cubicBezTo>
                    <a:pt x="100" y="46"/>
                    <a:pt x="99" y="47"/>
                    <a:pt x="99" y="47"/>
                  </a:cubicBezTo>
                  <a:moveTo>
                    <a:pt x="73" y="18"/>
                  </a:moveTo>
                  <a:cubicBezTo>
                    <a:pt x="72" y="18"/>
                    <a:pt x="72" y="17"/>
                    <a:pt x="71" y="16"/>
                  </a:cubicBezTo>
                  <a:cubicBezTo>
                    <a:pt x="72" y="15"/>
                    <a:pt x="73" y="14"/>
                    <a:pt x="73" y="12"/>
                  </a:cubicBezTo>
                  <a:cubicBezTo>
                    <a:pt x="73" y="14"/>
                    <a:pt x="72" y="16"/>
                    <a:pt x="73" y="18"/>
                  </a:cubicBezTo>
                  <a:moveTo>
                    <a:pt x="70" y="14"/>
                  </a:moveTo>
                  <a:cubicBezTo>
                    <a:pt x="69" y="13"/>
                    <a:pt x="68" y="13"/>
                    <a:pt x="68" y="12"/>
                  </a:cubicBezTo>
                  <a:cubicBezTo>
                    <a:pt x="68" y="12"/>
                    <a:pt x="68" y="12"/>
                    <a:pt x="68" y="12"/>
                  </a:cubicBezTo>
                  <a:cubicBezTo>
                    <a:pt x="68" y="11"/>
                    <a:pt x="69" y="10"/>
                    <a:pt x="69" y="10"/>
                  </a:cubicBezTo>
                  <a:cubicBezTo>
                    <a:pt x="69" y="11"/>
                    <a:pt x="69" y="13"/>
                    <a:pt x="70" y="14"/>
                  </a:cubicBezTo>
                  <a:moveTo>
                    <a:pt x="65" y="9"/>
                  </a:moveTo>
                  <a:cubicBezTo>
                    <a:pt x="65" y="9"/>
                    <a:pt x="65" y="8"/>
                    <a:pt x="64" y="8"/>
                  </a:cubicBezTo>
                  <a:cubicBezTo>
                    <a:pt x="65" y="8"/>
                    <a:pt x="65" y="8"/>
                    <a:pt x="65" y="8"/>
                  </a:cubicBezTo>
                  <a:cubicBezTo>
                    <a:pt x="65" y="8"/>
                    <a:pt x="65" y="8"/>
                    <a:pt x="65" y="8"/>
                  </a:cubicBezTo>
                  <a:cubicBezTo>
                    <a:pt x="65" y="9"/>
                    <a:pt x="65" y="9"/>
                    <a:pt x="65" y="9"/>
                  </a:cubicBezTo>
                  <a:moveTo>
                    <a:pt x="98" y="25"/>
                  </a:moveTo>
                  <a:cubicBezTo>
                    <a:pt x="100" y="20"/>
                    <a:pt x="102" y="14"/>
                    <a:pt x="104" y="8"/>
                  </a:cubicBezTo>
                  <a:cubicBezTo>
                    <a:pt x="105" y="8"/>
                    <a:pt x="105" y="8"/>
                    <a:pt x="105" y="8"/>
                  </a:cubicBezTo>
                  <a:cubicBezTo>
                    <a:pt x="104" y="9"/>
                    <a:pt x="104" y="9"/>
                    <a:pt x="104" y="9"/>
                  </a:cubicBezTo>
                  <a:cubicBezTo>
                    <a:pt x="104" y="12"/>
                    <a:pt x="102" y="15"/>
                    <a:pt x="101" y="18"/>
                  </a:cubicBezTo>
                  <a:cubicBezTo>
                    <a:pt x="100" y="20"/>
                    <a:pt x="99" y="23"/>
                    <a:pt x="98" y="25"/>
                  </a:cubicBezTo>
                  <a:moveTo>
                    <a:pt x="80" y="25"/>
                  </a:moveTo>
                  <a:cubicBezTo>
                    <a:pt x="80" y="25"/>
                    <a:pt x="81" y="25"/>
                    <a:pt x="81" y="24"/>
                  </a:cubicBezTo>
                  <a:cubicBezTo>
                    <a:pt x="83" y="20"/>
                    <a:pt x="85" y="15"/>
                    <a:pt x="87" y="10"/>
                  </a:cubicBezTo>
                  <a:cubicBezTo>
                    <a:pt x="88" y="9"/>
                    <a:pt x="89" y="8"/>
                    <a:pt x="90" y="6"/>
                  </a:cubicBezTo>
                  <a:cubicBezTo>
                    <a:pt x="89" y="8"/>
                    <a:pt x="88" y="11"/>
                    <a:pt x="88" y="13"/>
                  </a:cubicBezTo>
                  <a:cubicBezTo>
                    <a:pt x="86" y="15"/>
                    <a:pt x="85" y="17"/>
                    <a:pt x="84" y="20"/>
                  </a:cubicBezTo>
                  <a:cubicBezTo>
                    <a:pt x="82" y="27"/>
                    <a:pt x="81" y="34"/>
                    <a:pt x="79" y="40"/>
                  </a:cubicBezTo>
                  <a:cubicBezTo>
                    <a:pt x="76" y="48"/>
                    <a:pt x="73" y="55"/>
                    <a:pt x="70" y="62"/>
                  </a:cubicBezTo>
                  <a:cubicBezTo>
                    <a:pt x="67" y="69"/>
                    <a:pt x="66" y="76"/>
                    <a:pt x="62" y="82"/>
                  </a:cubicBezTo>
                  <a:cubicBezTo>
                    <a:pt x="62" y="83"/>
                    <a:pt x="61" y="83"/>
                    <a:pt x="61" y="83"/>
                  </a:cubicBezTo>
                  <a:cubicBezTo>
                    <a:pt x="61" y="83"/>
                    <a:pt x="63" y="78"/>
                    <a:pt x="64" y="77"/>
                  </a:cubicBezTo>
                  <a:cubicBezTo>
                    <a:pt x="65" y="73"/>
                    <a:pt x="66" y="69"/>
                    <a:pt x="67" y="65"/>
                  </a:cubicBezTo>
                  <a:cubicBezTo>
                    <a:pt x="71" y="49"/>
                    <a:pt x="77" y="34"/>
                    <a:pt x="81" y="19"/>
                  </a:cubicBezTo>
                  <a:cubicBezTo>
                    <a:pt x="81" y="18"/>
                    <a:pt x="81" y="18"/>
                    <a:pt x="80" y="18"/>
                  </a:cubicBezTo>
                  <a:cubicBezTo>
                    <a:pt x="80" y="18"/>
                    <a:pt x="80" y="18"/>
                    <a:pt x="80" y="18"/>
                  </a:cubicBezTo>
                  <a:cubicBezTo>
                    <a:pt x="70" y="39"/>
                    <a:pt x="66" y="62"/>
                    <a:pt x="57" y="84"/>
                  </a:cubicBezTo>
                  <a:cubicBezTo>
                    <a:pt x="57" y="85"/>
                    <a:pt x="55" y="90"/>
                    <a:pt x="55" y="90"/>
                  </a:cubicBezTo>
                  <a:cubicBezTo>
                    <a:pt x="55" y="90"/>
                    <a:pt x="55" y="89"/>
                    <a:pt x="56" y="88"/>
                  </a:cubicBezTo>
                  <a:cubicBezTo>
                    <a:pt x="56" y="85"/>
                    <a:pt x="57" y="82"/>
                    <a:pt x="58" y="79"/>
                  </a:cubicBezTo>
                  <a:cubicBezTo>
                    <a:pt x="59" y="73"/>
                    <a:pt x="61" y="66"/>
                    <a:pt x="63" y="61"/>
                  </a:cubicBezTo>
                  <a:cubicBezTo>
                    <a:pt x="67" y="49"/>
                    <a:pt x="69" y="38"/>
                    <a:pt x="74" y="26"/>
                  </a:cubicBezTo>
                  <a:cubicBezTo>
                    <a:pt x="74" y="26"/>
                    <a:pt x="75" y="25"/>
                    <a:pt x="76" y="25"/>
                  </a:cubicBezTo>
                  <a:cubicBezTo>
                    <a:pt x="76" y="24"/>
                    <a:pt x="76" y="24"/>
                    <a:pt x="76" y="23"/>
                  </a:cubicBezTo>
                  <a:cubicBezTo>
                    <a:pt x="76" y="23"/>
                    <a:pt x="76" y="22"/>
                    <a:pt x="76" y="22"/>
                  </a:cubicBezTo>
                  <a:cubicBezTo>
                    <a:pt x="76" y="22"/>
                    <a:pt x="76" y="22"/>
                    <a:pt x="76" y="22"/>
                  </a:cubicBezTo>
                  <a:cubicBezTo>
                    <a:pt x="76" y="22"/>
                    <a:pt x="76" y="21"/>
                    <a:pt x="76" y="20"/>
                  </a:cubicBezTo>
                  <a:cubicBezTo>
                    <a:pt x="76" y="21"/>
                    <a:pt x="76" y="21"/>
                    <a:pt x="76" y="22"/>
                  </a:cubicBezTo>
                  <a:cubicBezTo>
                    <a:pt x="76" y="22"/>
                    <a:pt x="76" y="23"/>
                    <a:pt x="77" y="23"/>
                  </a:cubicBezTo>
                  <a:cubicBezTo>
                    <a:pt x="77" y="23"/>
                    <a:pt x="77" y="23"/>
                    <a:pt x="77" y="22"/>
                  </a:cubicBezTo>
                  <a:cubicBezTo>
                    <a:pt x="79" y="20"/>
                    <a:pt x="80" y="18"/>
                    <a:pt x="81" y="16"/>
                  </a:cubicBezTo>
                  <a:cubicBezTo>
                    <a:pt x="81" y="15"/>
                    <a:pt x="82" y="14"/>
                    <a:pt x="83" y="13"/>
                  </a:cubicBezTo>
                  <a:cubicBezTo>
                    <a:pt x="83" y="12"/>
                    <a:pt x="86" y="8"/>
                    <a:pt x="86" y="8"/>
                  </a:cubicBezTo>
                  <a:cubicBezTo>
                    <a:pt x="86" y="8"/>
                    <a:pt x="86" y="8"/>
                    <a:pt x="86" y="8"/>
                  </a:cubicBezTo>
                  <a:cubicBezTo>
                    <a:pt x="86" y="10"/>
                    <a:pt x="85" y="12"/>
                    <a:pt x="84" y="14"/>
                  </a:cubicBezTo>
                  <a:cubicBezTo>
                    <a:pt x="84" y="14"/>
                    <a:pt x="84" y="14"/>
                    <a:pt x="84" y="15"/>
                  </a:cubicBezTo>
                  <a:cubicBezTo>
                    <a:pt x="83" y="17"/>
                    <a:pt x="82" y="18"/>
                    <a:pt x="81" y="20"/>
                  </a:cubicBezTo>
                  <a:cubicBezTo>
                    <a:pt x="80" y="21"/>
                    <a:pt x="80" y="22"/>
                    <a:pt x="80" y="22"/>
                  </a:cubicBezTo>
                  <a:cubicBezTo>
                    <a:pt x="80" y="23"/>
                    <a:pt x="80" y="23"/>
                    <a:pt x="80" y="24"/>
                  </a:cubicBezTo>
                  <a:cubicBezTo>
                    <a:pt x="80" y="24"/>
                    <a:pt x="80" y="25"/>
                    <a:pt x="80" y="25"/>
                  </a:cubicBezTo>
                  <a:moveTo>
                    <a:pt x="74" y="72"/>
                  </a:moveTo>
                  <a:cubicBezTo>
                    <a:pt x="83" y="53"/>
                    <a:pt x="89" y="32"/>
                    <a:pt x="96" y="12"/>
                  </a:cubicBezTo>
                  <a:cubicBezTo>
                    <a:pt x="96" y="11"/>
                    <a:pt x="98" y="6"/>
                    <a:pt x="98" y="6"/>
                  </a:cubicBezTo>
                  <a:cubicBezTo>
                    <a:pt x="98" y="6"/>
                    <a:pt x="98" y="7"/>
                    <a:pt x="98" y="9"/>
                  </a:cubicBezTo>
                  <a:cubicBezTo>
                    <a:pt x="97" y="12"/>
                    <a:pt x="96" y="15"/>
                    <a:pt x="96" y="17"/>
                  </a:cubicBezTo>
                  <a:cubicBezTo>
                    <a:pt x="94" y="23"/>
                    <a:pt x="92" y="29"/>
                    <a:pt x="90" y="34"/>
                  </a:cubicBezTo>
                  <a:cubicBezTo>
                    <a:pt x="86" y="44"/>
                    <a:pt x="85" y="55"/>
                    <a:pt x="81" y="65"/>
                  </a:cubicBezTo>
                  <a:cubicBezTo>
                    <a:pt x="78" y="68"/>
                    <a:pt x="76" y="70"/>
                    <a:pt x="74" y="72"/>
                  </a:cubicBezTo>
                  <a:moveTo>
                    <a:pt x="68" y="10"/>
                  </a:moveTo>
                  <a:cubicBezTo>
                    <a:pt x="67" y="10"/>
                    <a:pt x="66" y="9"/>
                    <a:pt x="66" y="8"/>
                  </a:cubicBezTo>
                  <a:cubicBezTo>
                    <a:pt x="74" y="7"/>
                    <a:pt x="82" y="6"/>
                    <a:pt x="90" y="6"/>
                  </a:cubicBezTo>
                  <a:cubicBezTo>
                    <a:pt x="89" y="7"/>
                    <a:pt x="88" y="8"/>
                    <a:pt x="87" y="9"/>
                  </a:cubicBezTo>
                  <a:cubicBezTo>
                    <a:pt x="87" y="8"/>
                    <a:pt x="87" y="7"/>
                    <a:pt x="87" y="7"/>
                  </a:cubicBezTo>
                  <a:cubicBezTo>
                    <a:pt x="87" y="6"/>
                    <a:pt x="87" y="6"/>
                    <a:pt x="87" y="6"/>
                  </a:cubicBezTo>
                  <a:cubicBezTo>
                    <a:pt x="87" y="6"/>
                    <a:pt x="87" y="6"/>
                    <a:pt x="87" y="6"/>
                  </a:cubicBezTo>
                  <a:cubicBezTo>
                    <a:pt x="84" y="9"/>
                    <a:pt x="82" y="12"/>
                    <a:pt x="80" y="16"/>
                  </a:cubicBezTo>
                  <a:cubicBezTo>
                    <a:pt x="80" y="16"/>
                    <a:pt x="78" y="20"/>
                    <a:pt x="78" y="20"/>
                  </a:cubicBezTo>
                  <a:cubicBezTo>
                    <a:pt x="77" y="20"/>
                    <a:pt x="77" y="20"/>
                    <a:pt x="78" y="19"/>
                  </a:cubicBezTo>
                  <a:cubicBezTo>
                    <a:pt x="78" y="16"/>
                    <a:pt x="80" y="14"/>
                    <a:pt x="81" y="11"/>
                  </a:cubicBezTo>
                  <a:cubicBezTo>
                    <a:pt x="81" y="11"/>
                    <a:pt x="81" y="10"/>
                    <a:pt x="80" y="10"/>
                  </a:cubicBezTo>
                  <a:cubicBezTo>
                    <a:pt x="80" y="10"/>
                    <a:pt x="80" y="10"/>
                    <a:pt x="80" y="10"/>
                  </a:cubicBezTo>
                  <a:cubicBezTo>
                    <a:pt x="78" y="13"/>
                    <a:pt x="77" y="15"/>
                    <a:pt x="76" y="18"/>
                  </a:cubicBezTo>
                  <a:cubicBezTo>
                    <a:pt x="76" y="19"/>
                    <a:pt x="75" y="20"/>
                    <a:pt x="75" y="20"/>
                  </a:cubicBezTo>
                  <a:cubicBezTo>
                    <a:pt x="75" y="20"/>
                    <a:pt x="76" y="16"/>
                    <a:pt x="76" y="16"/>
                  </a:cubicBezTo>
                  <a:cubicBezTo>
                    <a:pt x="76" y="14"/>
                    <a:pt x="77" y="12"/>
                    <a:pt x="78" y="10"/>
                  </a:cubicBezTo>
                  <a:cubicBezTo>
                    <a:pt x="78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6" y="12"/>
                    <a:pt x="73" y="16"/>
                    <a:pt x="73" y="18"/>
                  </a:cubicBezTo>
                  <a:cubicBezTo>
                    <a:pt x="73" y="15"/>
                    <a:pt x="74" y="13"/>
                    <a:pt x="73" y="11"/>
                  </a:cubicBezTo>
                  <a:cubicBezTo>
                    <a:pt x="73" y="10"/>
                    <a:pt x="73" y="10"/>
                    <a:pt x="73" y="10"/>
                  </a:cubicBezTo>
                  <a:cubicBezTo>
                    <a:pt x="73" y="10"/>
                    <a:pt x="73" y="10"/>
                    <a:pt x="73" y="10"/>
                  </a:cubicBezTo>
                  <a:cubicBezTo>
                    <a:pt x="72" y="12"/>
                    <a:pt x="72" y="13"/>
                    <a:pt x="71" y="13"/>
                  </a:cubicBezTo>
                  <a:cubicBezTo>
                    <a:pt x="71" y="13"/>
                    <a:pt x="70" y="10"/>
                    <a:pt x="70" y="8"/>
                  </a:cubicBezTo>
                  <a:cubicBezTo>
                    <a:pt x="70" y="8"/>
                    <a:pt x="70" y="8"/>
                    <a:pt x="69" y="8"/>
                  </a:cubicBezTo>
                  <a:cubicBezTo>
                    <a:pt x="69" y="8"/>
                    <a:pt x="69" y="8"/>
                    <a:pt x="69" y="8"/>
                  </a:cubicBezTo>
                  <a:cubicBezTo>
                    <a:pt x="68" y="10"/>
                    <a:pt x="68" y="10"/>
                    <a:pt x="68" y="10"/>
                  </a:cubicBezTo>
                  <a:moveTo>
                    <a:pt x="61" y="85"/>
                  </a:moveTo>
                  <a:cubicBezTo>
                    <a:pt x="65" y="80"/>
                    <a:pt x="67" y="74"/>
                    <a:pt x="69" y="68"/>
                  </a:cubicBezTo>
                  <a:cubicBezTo>
                    <a:pt x="71" y="61"/>
                    <a:pt x="74" y="54"/>
                    <a:pt x="77" y="47"/>
                  </a:cubicBezTo>
                  <a:cubicBezTo>
                    <a:pt x="80" y="40"/>
                    <a:pt x="82" y="33"/>
                    <a:pt x="84" y="26"/>
                  </a:cubicBezTo>
                  <a:cubicBezTo>
                    <a:pt x="85" y="19"/>
                    <a:pt x="89" y="13"/>
                    <a:pt x="91" y="6"/>
                  </a:cubicBezTo>
                  <a:cubicBezTo>
                    <a:pt x="94" y="5"/>
                    <a:pt x="96" y="5"/>
                    <a:pt x="98" y="5"/>
                  </a:cubicBezTo>
                  <a:cubicBezTo>
                    <a:pt x="93" y="13"/>
                    <a:pt x="92" y="23"/>
                    <a:pt x="89" y="32"/>
                  </a:cubicBezTo>
                  <a:cubicBezTo>
                    <a:pt x="84" y="43"/>
                    <a:pt x="80" y="55"/>
                    <a:pt x="75" y="67"/>
                  </a:cubicBezTo>
                  <a:cubicBezTo>
                    <a:pt x="74" y="68"/>
                    <a:pt x="74" y="70"/>
                    <a:pt x="73" y="71"/>
                  </a:cubicBezTo>
                  <a:cubicBezTo>
                    <a:pt x="73" y="70"/>
                    <a:pt x="74" y="68"/>
                    <a:pt x="74" y="66"/>
                  </a:cubicBezTo>
                  <a:cubicBezTo>
                    <a:pt x="75" y="63"/>
                    <a:pt x="75" y="61"/>
                    <a:pt x="76" y="58"/>
                  </a:cubicBezTo>
                  <a:cubicBezTo>
                    <a:pt x="78" y="53"/>
                    <a:pt x="80" y="49"/>
                    <a:pt x="81" y="45"/>
                  </a:cubicBezTo>
                  <a:cubicBezTo>
                    <a:pt x="81" y="44"/>
                    <a:pt x="81" y="44"/>
                    <a:pt x="81" y="44"/>
                  </a:cubicBezTo>
                  <a:cubicBezTo>
                    <a:pt x="85" y="37"/>
                    <a:pt x="87" y="30"/>
                    <a:pt x="89" y="22"/>
                  </a:cubicBezTo>
                  <a:cubicBezTo>
                    <a:pt x="91" y="17"/>
                    <a:pt x="93" y="11"/>
                    <a:pt x="96" y="6"/>
                  </a:cubicBezTo>
                  <a:cubicBezTo>
                    <a:pt x="96" y="6"/>
                    <a:pt x="95" y="5"/>
                    <a:pt x="95" y="5"/>
                  </a:cubicBezTo>
                  <a:cubicBezTo>
                    <a:pt x="95" y="5"/>
                    <a:pt x="95" y="5"/>
                    <a:pt x="95" y="6"/>
                  </a:cubicBezTo>
                  <a:cubicBezTo>
                    <a:pt x="94" y="6"/>
                    <a:pt x="94" y="7"/>
                    <a:pt x="94" y="8"/>
                  </a:cubicBezTo>
                  <a:cubicBezTo>
                    <a:pt x="94" y="8"/>
                    <a:pt x="93" y="8"/>
                    <a:pt x="93" y="9"/>
                  </a:cubicBezTo>
                  <a:cubicBezTo>
                    <a:pt x="92" y="12"/>
                    <a:pt x="91" y="15"/>
                    <a:pt x="90" y="18"/>
                  </a:cubicBezTo>
                  <a:cubicBezTo>
                    <a:pt x="89" y="20"/>
                    <a:pt x="88" y="22"/>
                    <a:pt x="88" y="24"/>
                  </a:cubicBezTo>
                  <a:cubicBezTo>
                    <a:pt x="86" y="30"/>
                    <a:pt x="83" y="36"/>
                    <a:pt x="81" y="42"/>
                  </a:cubicBezTo>
                  <a:cubicBezTo>
                    <a:pt x="81" y="43"/>
                    <a:pt x="81" y="43"/>
                    <a:pt x="81" y="44"/>
                  </a:cubicBezTo>
                  <a:cubicBezTo>
                    <a:pt x="75" y="55"/>
                    <a:pt x="70" y="67"/>
                    <a:pt x="67" y="79"/>
                  </a:cubicBezTo>
                  <a:cubicBezTo>
                    <a:pt x="67" y="79"/>
                    <a:pt x="67" y="79"/>
                    <a:pt x="67" y="79"/>
                  </a:cubicBezTo>
                  <a:cubicBezTo>
                    <a:pt x="65" y="81"/>
                    <a:pt x="63" y="83"/>
                    <a:pt x="61" y="85"/>
                  </a:cubicBezTo>
                  <a:moveTo>
                    <a:pt x="94" y="25"/>
                  </a:moveTo>
                  <a:cubicBezTo>
                    <a:pt x="96" y="19"/>
                    <a:pt x="98" y="12"/>
                    <a:pt x="99" y="5"/>
                  </a:cubicBezTo>
                  <a:cubicBezTo>
                    <a:pt x="101" y="5"/>
                    <a:pt x="103" y="4"/>
                    <a:pt x="105" y="4"/>
                  </a:cubicBezTo>
                  <a:cubicBezTo>
                    <a:pt x="100" y="15"/>
                    <a:pt x="97" y="26"/>
                    <a:pt x="94" y="38"/>
                  </a:cubicBezTo>
                  <a:cubicBezTo>
                    <a:pt x="92" y="43"/>
                    <a:pt x="90" y="49"/>
                    <a:pt x="88" y="54"/>
                  </a:cubicBezTo>
                  <a:cubicBezTo>
                    <a:pt x="88" y="54"/>
                    <a:pt x="88" y="54"/>
                    <a:pt x="88" y="54"/>
                  </a:cubicBezTo>
                  <a:cubicBezTo>
                    <a:pt x="88" y="53"/>
                    <a:pt x="88" y="53"/>
                    <a:pt x="88" y="53"/>
                  </a:cubicBezTo>
                  <a:cubicBezTo>
                    <a:pt x="89" y="50"/>
                    <a:pt x="90" y="48"/>
                    <a:pt x="91" y="45"/>
                  </a:cubicBezTo>
                  <a:cubicBezTo>
                    <a:pt x="94" y="33"/>
                    <a:pt x="98" y="22"/>
                    <a:pt x="101" y="10"/>
                  </a:cubicBezTo>
                  <a:cubicBezTo>
                    <a:pt x="101" y="10"/>
                    <a:pt x="101" y="10"/>
                    <a:pt x="101" y="9"/>
                  </a:cubicBezTo>
                  <a:cubicBezTo>
                    <a:pt x="101" y="8"/>
                    <a:pt x="101" y="8"/>
                    <a:pt x="102" y="7"/>
                  </a:cubicBezTo>
                  <a:cubicBezTo>
                    <a:pt x="102" y="6"/>
                    <a:pt x="101" y="6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99" y="13"/>
                    <a:pt x="96" y="19"/>
                    <a:pt x="94" y="25"/>
                  </a:cubicBezTo>
                  <a:moveTo>
                    <a:pt x="92" y="52"/>
                  </a:moveTo>
                  <a:cubicBezTo>
                    <a:pt x="92" y="52"/>
                    <a:pt x="93" y="46"/>
                    <a:pt x="93" y="44"/>
                  </a:cubicBezTo>
                  <a:cubicBezTo>
                    <a:pt x="94" y="42"/>
                    <a:pt x="94" y="41"/>
                    <a:pt x="94" y="39"/>
                  </a:cubicBezTo>
                  <a:cubicBezTo>
                    <a:pt x="95" y="37"/>
                    <a:pt x="96" y="35"/>
                    <a:pt x="96" y="33"/>
                  </a:cubicBezTo>
                  <a:cubicBezTo>
                    <a:pt x="100" y="23"/>
                    <a:pt x="104" y="14"/>
                    <a:pt x="107" y="4"/>
                  </a:cubicBezTo>
                  <a:cubicBezTo>
                    <a:pt x="107" y="4"/>
                    <a:pt x="108" y="4"/>
                    <a:pt x="109" y="4"/>
                  </a:cubicBezTo>
                  <a:cubicBezTo>
                    <a:pt x="106" y="11"/>
                    <a:pt x="103" y="19"/>
                    <a:pt x="101" y="26"/>
                  </a:cubicBezTo>
                  <a:cubicBezTo>
                    <a:pt x="99" y="31"/>
                    <a:pt x="97" y="36"/>
                    <a:pt x="96" y="41"/>
                  </a:cubicBezTo>
                  <a:cubicBezTo>
                    <a:pt x="95" y="43"/>
                    <a:pt x="95" y="46"/>
                    <a:pt x="94" y="49"/>
                  </a:cubicBezTo>
                  <a:cubicBezTo>
                    <a:pt x="93" y="51"/>
                    <a:pt x="93" y="52"/>
                    <a:pt x="92" y="52"/>
                  </a:cubicBezTo>
                  <a:moveTo>
                    <a:pt x="97" y="49"/>
                  </a:moveTo>
                  <a:cubicBezTo>
                    <a:pt x="97" y="49"/>
                    <a:pt x="98" y="45"/>
                    <a:pt x="98" y="44"/>
                  </a:cubicBezTo>
                  <a:cubicBezTo>
                    <a:pt x="99" y="39"/>
                    <a:pt x="100" y="33"/>
                    <a:pt x="101" y="28"/>
                  </a:cubicBezTo>
                  <a:cubicBezTo>
                    <a:pt x="104" y="20"/>
                    <a:pt x="108" y="12"/>
                    <a:pt x="110" y="4"/>
                  </a:cubicBezTo>
                  <a:cubicBezTo>
                    <a:pt x="110" y="4"/>
                    <a:pt x="110" y="4"/>
                    <a:pt x="110" y="4"/>
                  </a:cubicBezTo>
                  <a:cubicBezTo>
                    <a:pt x="111" y="4"/>
                    <a:pt x="113" y="4"/>
                    <a:pt x="115" y="4"/>
                  </a:cubicBezTo>
                  <a:cubicBezTo>
                    <a:pt x="116" y="4"/>
                    <a:pt x="117" y="4"/>
                    <a:pt x="119" y="4"/>
                  </a:cubicBezTo>
                  <a:cubicBezTo>
                    <a:pt x="119" y="6"/>
                    <a:pt x="119" y="7"/>
                    <a:pt x="118" y="9"/>
                  </a:cubicBezTo>
                  <a:cubicBezTo>
                    <a:pt x="118" y="9"/>
                    <a:pt x="118" y="9"/>
                    <a:pt x="118" y="9"/>
                  </a:cubicBezTo>
                  <a:cubicBezTo>
                    <a:pt x="117" y="13"/>
                    <a:pt x="117" y="18"/>
                    <a:pt x="116" y="22"/>
                  </a:cubicBezTo>
                  <a:cubicBezTo>
                    <a:pt x="115" y="27"/>
                    <a:pt x="114" y="32"/>
                    <a:pt x="113" y="36"/>
                  </a:cubicBezTo>
                  <a:cubicBezTo>
                    <a:pt x="112" y="41"/>
                    <a:pt x="110" y="45"/>
                    <a:pt x="109" y="50"/>
                  </a:cubicBezTo>
                  <a:cubicBezTo>
                    <a:pt x="109" y="48"/>
                    <a:pt x="109" y="46"/>
                    <a:pt x="110" y="45"/>
                  </a:cubicBezTo>
                  <a:cubicBezTo>
                    <a:pt x="110" y="42"/>
                    <a:pt x="111" y="40"/>
                    <a:pt x="112" y="37"/>
                  </a:cubicBezTo>
                  <a:cubicBezTo>
                    <a:pt x="113" y="33"/>
                    <a:pt x="113" y="29"/>
                    <a:pt x="114" y="25"/>
                  </a:cubicBezTo>
                  <a:cubicBezTo>
                    <a:pt x="114" y="20"/>
                    <a:pt x="116" y="15"/>
                    <a:pt x="117" y="10"/>
                  </a:cubicBezTo>
                  <a:cubicBezTo>
                    <a:pt x="118" y="9"/>
                    <a:pt x="118" y="8"/>
                    <a:pt x="117" y="8"/>
                  </a:cubicBezTo>
                  <a:cubicBezTo>
                    <a:pt x="118" y="7"/>
                    <a:pt x="118" y="6"/>
                    <a:pt x="118" y="6"/>
                  </a:cubicBezTo>
                  <a:cubicBezTo>
                    <a:pt x="118" y="5"/>
                    <a:pt x="118" y="5"/>
                    <a:pt x="118" y="5"/>
                  </a:cubicBezTo>
                  <a:cubicBezTo>
                    <a:pt x="117" y="5"/>
                    <a:pt x="117" y="5"/>
                    <a:pt x="117" y="5"/>
                  </a:cubicBezTo>
                  <a:cubicBezTo>
                    <a:pt x="115" y="12"/>
                    <a:pt x="113" y="18"/>
                    <a:pt x="111" y="25"/>
                  </a:cubicBezTo>
                  <a:cubicBezTo>
                    <a:pt x="109" y="32"/>
                    <a:pt x="109" y="39"/>
                    <a:pt x="106" y="45"/>
                  </a:cubicBezTo>
                  <a:cubicBezTo>
                    <a:pt x="105" y="46"/>
                    <a:pt x="105" y="47"/>
                    <a:pt x="105" y="47"/>
                  </a:cubicBezTo>
                  <a:cubicBezTo>
                    <a:pt x="105" y="47"/>
                    <a:pt x="105" y="47"/>
                    <a:pt x="105" y="46"/>
                  </a:cubicBezTo>
                  <a:cubicBezTo>
                    <a:pt x="105" y="43"/>
                    <a:pt x="106" y="40"/>
                    <a:pt x="107" y="38"/>
                  </a:cubicBezTo>
                  <a:cubicBezTo>
                    <a:pt x="107" y="34"/>
                    <a:pt x="108" y="30"/>
                    <a:pt x="109" y="27"/>
                  </a:cubicBezTo>
                  <a:cubicBezTo>
                    <a:pt x="111" y="21"/>
                    <a:pt x="113" y="15"/>
                    <a:pt x="115" y="9"/>
                  </a:cubicBezTo>
                  <a:cubicBezTo>
                    <a:pt x="115" y="8"/>
                    <a:pt x="115" y="8"/>
                    <a:pt x="115" y="7"/>
                  </a:cubicBezTo>
                  <a:cubicBezTo>
                    <a:pt x="115" y="6"/>
                    <a:pt x="116" y="6"/>
                    <a:pt x="116" y="5"/>
                  </a:cubicBezTo>
                  <a:cubicBezTo>
                    <a:pt x="116" y="5"/>
                    <a:pt x="116" y="4"/>
                    <a:pt x="115" y="4"/>
                  </a:cubicBezTo>
                  <a:cubicBezTo>
                    <a:pt x="115" y="4"/>
                    <a:pt x="115" y="5"/>
                    <a:pt x="115" y="5"/>
                  </a:cubicBezTo>
                  <a:cubicBezTo>
                    <a:pt x="113" y="11"/>
                    <a:pt x="109" y="16"/>
                    <a:pt x="108" y="23"/>
                  </a:cubicBezTo>
                  <a:cubicBezTo>
                    <a:pt x="106" y="29"/>
                    <a:pt x="105" y="36"/>
                    <a:pt x="103" y="43"/>
                  </a:cubicBezTo>
                  <a:cubicBezTo>
                    <a:pt x="103" y="44"/>
                    <a:pt x="102" y="44"/>
                    <a:pt x="102" y="45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3" y="43"/>
                    <a:pt x="103" y="40"/>
                    <a:pt x="104" y="37"/>
                  </a:cubicBezTo>
                  <a:cubicBezTo>
                    <a:pt x="104" y="33"/>
                    <a:pt x="105" y="30"/>
                    <a:pt x="106" y="26"/>
                  </a:cubicBezTo>
                  <a:cubicBezTo>
                    <a:pt x="108" y="20"/>
                    <a:pt x="111" y="13"/>
                    <a:pt x="113" y="7"/>
                  </a:cubicBezTo>
                  <a:cubicBezTo>
                    <a:pt x="113" y="6"/>
                    <a:pt x="113" y="6"/>
                    <a:pt x="112" y="6"/>
                  </a:cubicBezTo>
                  <a:cubicBezTo>
                    <a:pt x="112" y="6"/>
                    <a:pt x="112" y="6"/>
                    <a:pt x="112" y="6"/>
                  </a:cubicBezTo>
                  <a:cubicBezTo>
                    <a:pt x="107" y="16"/>
                    <a:pt x="104" y="27"/>
                    <a:pt x="101" y="37"/>
                  </a:cubicBezTo>
                  <a:cubicBezTo>
                    <a:pt x="100" y="40"/>
                    <a:pt x="99" y="43"/>
                    <a:pt x="98" y="45"/>
                  </a:cubicBezTo>
                  <a:cubicBezTo>
                    <a:pt x="98" y="48"/>
                    <a:pt x="97" y="49"/>
                    <a:pt x="97" y="49"/>
                  </a:cubicBezTo>
                  <a:moveTo>
                    <a:pt x="115" y="0"/>
                  </a:moveTo>
                  <a:cubicBezTo>
                    <a:pt x="106" y="0"/>
                    <a:pt x="97" y="1"/>
                    <a:pt x="89" y="2"/>
                  </a:cubicBezTo>
                  <a:cubicBezTo>
                    <a:pt x="79" y="3"/>
                    <a:pt x="70" y="4"/>
                    <a:pt x="60" y="5"/>
                  </a:cubicBezTo>
                  <a:cubicBezTo>
                    <a:pt x="60" y="5"/>
                    <a:pt x="59" y="5"/>
                    <a:pt x="59" y="6"/>
                  </a:cubicBezTo>
                  <a:cubicBezTo>
                    <a:pt x="58" y="6"/>
                    <a:pt x="58" y="8"/>
                    <a:pt x="59" y="9"/>
                  </a:cubicBezTo>
                  <a:cubicBezTo>
                    <a:pt x="64" y="12"/>
                    <a:pt x="68" y="18"/>
                    <a:pt x="72" y="23"/>
                  </a:cubicBezTo>
                  <a:cubicBezTo>
                    <a:pt x="49" y="45"/>
                    <a:pt x="28" y="69"/>
                    <a:pt x="1" y="86"/>
                  </a:cubicBezTo>
                  <a:cubicBezTo>
                    <a:pt x="0" y="87"/>
                    <a:pt x="0" y="88"/>
                    <a:pt x="1" y="89"/>
                  </a:cubicBezTo>
                  <a:cubicBezTo>
                    <a:pt x="1" y="90"/>
                    <a:pt x="1" y="90"/>
                    <a:pt x="2" y="90"/>
                  </a:cubicBezTo>
                  <a:cubicBezTo>
                    <a:pt x="2" y="90"/>
                    <a:pt x="2" y="90"/>
                    <a:pt x="2" y="90"/>
                  </a:cubicBezTo>
                  <a:cubicBezTo>
                    <a:pt x="16" y="91"/>
                    <a:pt x="28" y="102"/>
                    <a:pt x="34" y="114"/>
                  </a:cubicBezTo>
                  <a:cubicBezTo>
                    <a:pt x="34" y="115"/>
                    <a:pt x="35" y="115"/>
                    <a:pt x="35" y="115"/>
                  </a:cubicBezTo>
                  <a:cubicBezTo>
                    <a:pt x="35" y="115"/>
                    <a:pt x="36" y="115"/>
                    <a:pt x="36" y="115"/>
                  </a:cubicBezTo>
                  <a:cubicBezTo>
                    <a:pt x="36" y="115"/>
                    <a:pt x="37" y="115"/>
                    <a:pt x="37" y="115"/>
                  </a:cubicBezTo>
                  <a:cubicBezTo>
                    <a:pt x="59" y="94"/>
                    <a:pt x="79" y="71"/>
                    <a:pt x="102" y="50"/>
                  </a:cubicBezTo>
                  <a:cubicBezTo>
                    <a:pt x="105" y="54"/>
                    <a:pt x="109" y="58"/>
                    <a:pt x="113" y="62"/>
                  </a:cubicBezTo>
                  <a:cubicBezTo>
                    <a:pt x="113" y="63"/>
                    <a:pt x="114" y="63"/>
                    <a:pt x="114" y="63"/>
                  </a:cubicBezTo>
                  <a:cubicBezTo>
                    <a:pt x="115" y="63"/>
                    <a:pt x="116" y="63"/>
                    <a:pt x="116" y="62"/>
                  </a:cubicBezTo>
                  <a:cubicBezTo>
                    <a:pt x="117" y="62"/>
                    <a:pt x="117" y="61"/>
                    <a:pt x="117" y="60"/>
                  </a:cubicBezTo>
                  <a:cubicBezTo>
                    <a:pt x="118" y="41"/>
                    <a:pt x="122" y="22"/>
                    <a:pt x="123" y="2"/>
                  </a:cubicBezTo>
                  <a:cubicBezTo>
                    <a:pt x="123" y="1"/>
                    <a:pt x="122" y="1"/>
                    <a:pt x="122" y="1"/>
                  </a:cubicBezTo>
                  <a:cubicBezTo>
                    <a:pt x="122" y="0"/>
                    <a:pt x="121" y="0"/>
                    <a:pt x="121" y="0"/>
                  </a:cubicBezTo>
                  <a:cubicBezTo>
                    <a:pt x="119" y="0"/>
                    <a:pt x="117" y="0"/>
                    <a:pt x="115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57"/>
            <p:cNvSpPr>
              <a:spLocks noEditPoints="1"/>
            </p:cNvSpPr>
            <p:nvPr/>
          </p:nvSpPr>
          <p:spPr bwMode="auto">
            <a:xfrm>
              <a:off x="4106531" y="4646539"/>
              <a:ext cx="352425" cy="185738"/>
            </a:xfrm>
            <a:custGeom>
              <a:avLst/>
              <a:gdLst>
                <a:gd name="T0" fmla="*/ 59 w 83"/>
                <a:gd name="T1" fmla="*/ 33 h 44"/>
                <a:gd name="T2" fmla="*/ 50 w 83"/>
                <a:gd name="T3" fmla="*/ 32 h 44"/>
                <a:gd name="T4" fmla="*/ 8 w 83"/>
                <a:gd name="T5" fmla="*/ 32 h 44"/>
                <a:gd name="T6" fmla="*/ 72 w 83"/>
                <a:gd name="T7" fmla="*/ 29 h 44"/>
                <a:gd name="T8" fmla="*/ 52 w 83"/>
                <a:gd name="T9" fmla="*/ 32 h 44"/>
                <a:gd name="T10" fmla="*/ 59 w 83"/>
                <a:gd name="T11" fmla="*/ 37 h 44"/>
                <a:gd name="T12" fmla="*/ 26 w 83"/>
                <a:gd name="T13" fmla="*/ 26 h 44"/>
                <a:gd name="T14" fmla="*/ 51 w 83"/>
                <a:gd name="T15" fmla="*/ 27 h 44"/>
                <a:gd name="T16" fmla="*/ 63 w 83"/>
                <a:gd name="T17" fmla="*/ 28 h 44"/>
                <a:gd name="T18" fmla="*/ 8 w 83"/>
                <a:gd name="T19" fmla="*/ 35 h 44"/>
                <a:gd name="T20" fmla="*/ 44 w 83"/>
                <a:gd name="T21" fmla="*/ 33 h 44"/>
                <a:gd name="T22" fmla="*/ 55 w 83"/>
                <a:gd name="T23" fmla="*/ 32 h 44"/>
                <a:gd name="T24" fmla="*/ 78 w 83"/>
                <a:gd name="T25" fmla="*/ 23 h 44"/>
                <a:gd name="T26" fmla="*/ 78 w 83"/>
                <a:gd name="T27" fmla="*/ 23 h 44"/>
                <a:gd name="T28" fmla="*/ 60 w 83"/>
                <a:gd name="T29" fmla="*/ 34 h 44"/>
                <a:gd name="T30" fmla="*/ 69 w 83"/>
                <a:gd name="T31" fmla="*/ 25 h 44"/>
                <a:gd name="T32" fmla="*/ 77 w 83"/>
                <a:gd name="T33" fmla="*/ 20 h 44"/>
                <a:gd name="T34" fmla="*/ 73 w 83"/>
                <a:gd name="T35" fmla="*/ 18 h 44"/>
                <a:gd name="T36" fmla="*/ 8 w 83"/>
                <a:gd name="T37" fmla="*/ 30 h 44"/>
                <a:gd name="T38" fmla="*/ 56 w 83"/>
                <a:gd name="T39" fmla="*/ 29 h 44"/>
                <a:gd name="T40" fmla="*/ 54 w 83"/>
                <a:gd name="T41" fmla="*/ 31 h 44"/>
                <a:gd name="T42" fmla="*/ 8 w 83"/>
                <a:gd name="T43" fmla="*/ 23 h 44"/>
                <a:gd name="T44" fmla="*/ 8 w 83"/>
                <a:gd name="T45" fmla="*/ 23 h 44"/>
                <a:gd name="T46" fmla="*/ 8 w 83"/>
                <a:gd name="T47" fmla="*/ 25 h 44"/>
                <a:gd name="T48" fmla="*/ 9 w 83"/>
                <a:gd name="T49" fmla="*/ 25 h 44"/>
                <a:gd name="T50" fmla="*/ 8 w 83"/>
                <a:gd name="T51" fmla="*/ 21 h 44"/>
                <a:gd name="T52" fmla="*/ 22 w 83"/>
                <a:gd name="T53" fmla="*/ 17 h 44"/>
                <a:gd name="T54" fmla="*/ 11 w 83"/>
                <a:gd name="T55" fmla="*/ 26 h 44"/>
                <a:gd name="T56" fmla="*/ 4 w 83"/>
                <a:gd name="T57" fmla="*/ 16 h 44"/>
                <a:gd name="T58" fmla="*/ 9 w 83"/>
                <a:gd name="T59" fmla="*/ 30 h 44"/>
                <a:gd name="T60" fmla="*/ 9 w 83"/>
                <a:gd name="T61" fmla="*/ 30 h 44"/>
                <a:gd name="T62" fmla="*/ 9 w 83"/>
                <a:gd name="T63" fmla="*/ 33 h 44"/>
                <a:gd name="T64" fmla="*/ 11 w 83"/>
                <a:gd name="T65" fmla="*/ 31 h 44"/>
                <a:gd name="T66" fmla="*/ 36 w 83"/>
                <a:gd name="T67" fmla="*/ 20 h 44"/>
                <a:gd name="T68" fmla="*/ 48 w 83"/>
                <a:gd name="T69" fmla="*/ 17 h 44"/>
                <a:gd name="T70" fmla="*/ 37 w 83"/>
                <a:gd name="T71" fmla="*/ 33 h 44"/>
                <a:gd name="T72" fmla="*/ 37 w 83"/>
                <a:gd name="T73" fmla="*/ 33 h 44"/>
                <a:gd name="T74" fmla="*/ 52 w 83"/>
                <a:gd name="T75" fmla="*/ 14 h 44"/>
                <a:gd name="T76" fmla="*/ 75 w 83"/>
                <a:gd name="T77" fmla="*/ 16 h 44"/>
                <a:gd name="T78" fmla="*/ 71 w 83"/>
                <a:gd name="T79" fmla="*/ 17 h 44"/>
                <a:gd name="T80" fmla="*/ 53 w 83"/>
                <a:gd name="T81" fmla="*/ 17 h 44"/>
                <a:gd name="T82" fmla="*/ 47 w 83"/>
                <a:gd name="T83" fmla="*/ 24 h 44"/>
                <a:gd name="T84" fmla="*/ 40 w 83"/>
                <a:gd name="T85" fmla="*/ 31 h 44"/>
                <a:gd name="T86" fmla="*/ 68 w 83"/>
                <a:gd name="T87" fmla="*/ 14 h 44"/>
                <a:gd name="T88" fmla="*/ 32 w 83"/>
                <a:gd name="T89" fmla="*/ 34 h 44"/>
                <a:gd name="T90" fmla="*/ 65 w 83"/>
                <a:gd name="T91" fmla="*/ 11 h 44"/>
                <a:gd name="T92" fmla="*/ 65 w 83"/>
                <a:gd name="T93" fmla="*/ 12 h 44"/>
                <a:gd name="T94" fmla="*/ 28 w 83"/>
                <a:gd name="T95" fmla="*/ 34 h 44"/>
                <a:gd name="T96" fmla="*/ 24 w 83"/>
                <a:gd name="T97" fmla="*/ 33 h 44"/>
                <a:gd name="T98" fmla="*/ 56 w 83"/>
                <a:gd name="T99" fmla="*/ 13 h 44"/>
                <a:gd name="T100" fmla="*/ 56 w 83"/>
                <a:gd name="T101" fmla="*/ 12 h 44"/>
                <a:gd name="T102" fmla="*/ 56 w 83"/>
                <a:gd name="T103" fmla="*/ 8 h 44"/>
                <a:gd name="T104" fmla="*/ 66 w 83"/>
                <a:gd name="T105" fmla="*/ 11 h 44"/>
                <a:gd name="T106" fmla="*/ 58 w 83"/>
                <a:gd name="T107" fmla="*/ 11 h 44"/>
                <a:gd name="T108" fmla="*/ 59 w 83"/>
                <a:gd name="T109" fmla="*/ 7 h 44"/>
                <a:gd name="T110" fmla="*/ 56 w 83"/>
                <a:gd name="T111" fmla="*/ 3 h 44"/>
                <a:gd name="T112" fmla="*/ 2 w 83"/>
                <a:gd name="T113" fmla="*/ 13 h 44"/>
                <a:gd name="T114" fmla="*/ 7 w 83"/>
                <a:gd name="T115" fmla="*/ 38 h 44"/>
                <a:gd name="T116" fmla="*/ 83 w 83"/>
                <a:gd name="T117" fmla="*/ 21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83" h="44">
                  <a:moveTo>
                    <a:pt x="59" y="40"/>
                  </a:moveTo>
                  <a:cubicBezTo>
                    <a:pt x="59" y="39"/>
                    <a:pt x="59" y="38"/>
                    <a:pt x="59" y="38"/>
                  </a:cubicBezTo>
                  <a:cubicBezTo>
                    <a:pt x="63" y="35"/>
                    <a:pt x="66" y="33"/>
                    <a:pt x="69" y="31"/>
                  </a:cubicBezTo>
                  <a:cubicBezTo>
                    <a:pt x="69" y="32"/>
                    <a:pt x="68" y="32"/>
                    <a:pt x="67" y="33"/>
                  </a:cubicBezTo>
                  <a:cubicBezTo>
                    <a:pt x="64" y="35"/>
                    <a:pt x="61" y="37"/>
                    <a:pt x="59" y="40"/>
                  </a:cubicBezTo>
                  <a:moveTo>
                    <a:pt x="59" y="34"/>
                  </a:move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61" y="32"/>
                    <a:pt x="62" y="31"/>
                    <a:pt x="64" y="30"/>
                  </a:cubicBezTo>
                  <a:cubicBezTo>
                    <a:pt x="62" y="31"/>
                    <a:pt x="60" y="32"/>
                    <a:pt x="59" y="34"/>
                  </a:cubicBezTo>
                  <a:moveTo>
                    <a:pt x="48" y="32"/>
                  </a:moveTo>
                  <a:cubicBezTo>
                    <a:pt x="50" y="31"/>
                    <a:pt x="52" y="30"/>
                    <a:pt x="54" y="29"/>
                  </a:cubicBezTo>
                  <a:cubicBezTo>
                    <a:pt x="53" y="30"/>
                    <a:pt x="51" y="31"/>
                    <a:pt x="50" y="32"/>
                  </a:cubicBezTo>
                  <a:cubicBezTo>
                    <a:pt x="50" y="32"/>
                    <a:pt x="50" y="32"/>
                    <a:pt x="50" y="32"/>
                  </a:cubicBezTo>
                  <a:cubicBezTo>
                    <a:pt x="50" y="32"/>
                    <a:pt x="49" y="32"/>
                    <a:pt x="48" y="32"/>
                  </a:cubicBezTo>
                  <a:moveTo>
                    <a:pt x="33" y="34"/>
                  </a:moveTo>
                  <a:cubicBezTo>
                    <a:pt x="36" y="32"/>
                    <a:pt x="39" y="30"/>
                    <a:pt x="42" y="28"/>
                  </a:cubicBezTo>
                  <a:cubicBezTo>
                    <a:pt x="40" y="30"/>
                    <a:pt x="38" y="31"/>
                    <a:pt x="36" y="33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5" y="34"/>
                    <a:pt x="34" y="34"/>
                    <a:pt x="33" y="34"/>
                  </a:cubicBezTo>
                  <a:moveTo>
                    <a:pt x="8" y="32"/>
                  </a:moveTo>
                  <a:cubicBezTo>
                    <a:pt x="8" y="32"/>
                    <a:pt x="8" y="31"/>
                    <a:pt x="8" y="31"/>
                  </a:cubicBezTo>
                  <a:cubicBezTo>
                    <a:pt x="10" y="30"/>
                    <a:pt x="12" y="29"/>
                    <a:pt x="13" y="28"/>
                  </a:cubicBezTo>
                  <a:cubicBezTo>
                    <a:pt x="12" y="30"/>
                    <a:pt x="10" y="31"/>
                    <a:pt x="8" y="32"/>
                  </a:cubicBezTo>
                  <a:moveTo>
                    <a:pt x="59" y="41"/>
                  </a:moveTo>
                  <a:cubicBezTo>
                    <a:pt x="59" y="41"/>
                    <a:pt x="59" y="41"/>
                    <a:pt x="59" y="41"/>
                  </a:cubicBezTo>
                  <a:cubicBezTo>
                    <a:pt x="61" y="38"/>
                    <a:pt x="64" y="36"/>
                    <a:pt x="66" y="34"/>
                  </a:cubicBezTo>
                  <a:cubicBezTo>
                    <a:pt x="68" y="33"/>
                    <a:pt x="70" y="30"/>
                    <a:pt x="72" y="29"/>
                  </a:cubicBezTo>
                  <a:cubicBezTo>
                    <a:pt x="73" y="28"/>
                    <a:pt x="73" y="28"/>
                    <a:pt x="74" y="27"/>
                  </a:cubicBezTo>
                  <a:cubicBezTo>
                    <a:pt x="69" y="32"/>
                    <a:pt x="64" y="36"/>
                    <a:pt x="59" y="41"/>
                  </a:cubicBezTo>
                  <a:moveTo>
                    <a:pt x="52" y="32"/>
                  </a:moveTo>
                  <a:cubicBezTo>
                    <a:pt x="55" y="31"/>
                    <a:pt x="58" y="28"/>
                    <a:pt x="61" y="27"/>
                  </a:cubicBezTo>
                  <a:cubicBezTo>
                    <a:pt x="61" y="26"/>
                    <a:pt x="61" y="26"/>
                    <a:pt x="61" y="26"/>
                  </a:cubicBezTo>
                  <a:cubicBezTo>
                    <a:pt x="59" y="28"/>
                    <a:pt x="57" y="30"/>
                    <a:pt x="55" y="32"/>
                  </a:cubicBezTo>
                  <a:cubicBezTo>
                    <a:pt x="54" y="32"/>
                    <a:pt x="53" y="32"/>
                    <a:pt x="52" y="32"/>
                  </a:cubicBezTo>
                  <a:moveTo>
                    <a:pt x="59" y="37"/>
                  </a:moveTo>
                  <a:cubicBezTo>
                    <a:pt x="59" y="36"/>
                    <a:pt x="59" y="35"/>
                    <a:pt x="59" y="35"/>
                  </a:cubicBezTo>
                  <a:cubicBezTo>
                    <a:pt x="62" y="34"/>
                    <a:pt x="65" y="31"/>
                    <a:pt x="68" y="29"/>
                  </a:cubicBezTo>
                  <a:cubicBezTo>
                    <a:pt x="69" y="28"/>
                    <a:pt x="71" y="26"/>
                    <a:pt x="73" y="25"/>
                  </a:cubicBezTo>
                  <a:cubicBezTo>
                    <a:pt x="74" y="25"/>
                    <a:pt x="74" y="25"/>
                    <a:pt x="74" y="25"/>
                  </a:cubicBezTo>
                  <a:cubicBezTo>
                    <a:pt x="72" y="26"/>
                    <a:pt x="70" y="28"/>
                    <a:pt x="68" y="30"/>
                  </a:cubicBezTo>
                  <a:cubicBezTo>
                    <a:pt x="65" y="33"/>
                    <a:pt x="62" y="34"/>
                    <a:pt x="59" y="37"/>
                  </a:cubicBezTo>
                  <a:moveTo>
                    <a:pt x="66" y="28"/>
                  </a:moveTo>
                  <a:cubicBezTo>
                    <a:pt x="68" y="27"/>
                    <a:pt x="69" y="26"/>
                    <a:pt x="71" y="25"/>
                  </a:cubicBezTo>
                  <a:cubicBezTo>
                    <a:pt x="70" y="25"/>
                    <a:pt x="69" y="26"/>
                    <a:pt x="68" y="26"/>
                  </a:cubicBezTo>
                  <a:cubicBezTo>
                    <a:pt x="67" y="27"/>
                    <a:pt x="67" y="27"/>
                    <a:pt x="66" y="28"/>
                  </a:cubicBezTo>
                  <a:moveTo>
                    <a:pt x="8" y="36"/>
                  </a:moveTo>
                  <a:cubicBezTo>
                    <a:pt x="11" y="35"/>
                    <a:pt x="13" y="34"/>
                    <a:pt x="16" y="32"/>
                  </a:cubicBezTo>
                  <a:cubicBezTo>
                    <a:pt x="19" y="30"/>
                    <a:pt x="22" y="28"/>
                    <a:pt x="26" y="26"/>
                  </a:cubicBezTo>
                  <a:cubicBezTo>
                    <a:pt x="28" y="25"/>
                    <a:pt x="30" y="24"/>
                    <a:pt x="32" y="23"/>
                  </a:cubicBezTo>
                  <a:cubicBezTo>
                    <a:pt x="31" y="24"/>
                    <a:pt x="31" y="24"/>
                    <a:pt x="31" y="24"/>
                  </a:cubicBezTo>
                  <a:cubicBezTo>
                    <a:pt x="26" y="28"/>
                    <a:pt x="20" y="32"/>
                    <a:pt x="14" y="35"/>
                  </a:cubicBezTo>
                  <a:cubicBezTo>
                    <a:pt x="14" y="36"/>
                    <a:pt x="14" y="36"/>
                    <a:pt x="14" y="36"/>
                  </a:cubicBezTo>
                  <a:cubicBezTo>
                    <a:pt x="12" y="36"/>
                    <a:pt x="10" y="36"/>
                    <a:pt x="8" y="36"/>
                  </a:cubicBezTo>
                  <a:moveTo>
                    <a:pt x="49" y="29"/>
                  </a:moveTo>
                  <a:cubicBezTo>
                    <a:pt x="50" y="29"/>
                    <a:pt x="51" y="28"/>
                    <a:pt x="51" y="27"/>
                  </a:cubicBezTo>
                  <a:cubicBezTo>
                    <a:pt x="54" y="26"/>
                    <a:pt x="56" y="24"/>
                    <a:pt x="59" y="23"/>
                  </a:cubicBezTo>
                  <a:cubicBezTo>
                    <a:pt x="59" y="23"/>
                    <a:pt x="59" y="23"/>
                    <a:pt x="59" y="23"/>
                  </a:cubicBezTo>
                  <a:cubicBezTo>
                    <a:pt x="58" y="23"/>
                    <a:pt x="58" y="24"/>
                    <a:pt x="57" y="24"/>
                  </a:cubicBezTo>
                  <a:cubicBezTo>
                    <a:pt x="54" y="26"/>
                    <a:pt x="52" y="27"/>
                    <a:pt x="50" y="29"/>
                  </a:cubicBezTo>
                  <a:cubicBezTo>
                    <a:pt x="49" y="29"/>
                    <a:pt x="49" y="29"/>
                    <a:pt x="49" y="29"/>
                  </a:cubicBezTo>
                  <a:moveTo>
                    <a:pt x="56" y="32"/>
                  </a:moveTo>
                  <a:cubicBezTo>
                    <a:pt x="59" y="31"/>
                    <a:pt x="61" y="29"/>
                    <a:pt x="63" y="28"/>
                  </a:cubicBezTo>
                  <a:cubicBezTo>
                    <a:pt x="66" y="25"/>
                    <a:pt x="70" y="23"/>
                    <a:pt x="74" y="22"/>
                  </a:cubicBezTo>
                  <a:cubicBezTo>
                    <a:pt x="73" y="22"/>
                    <a:pt x="73" y="22"/>
                    <a:pt x="72" y="22"/>
                  </a:cubicBezTo>
                  <a:cubicBezTo>
                    <a:pt x="70" y="23"/>
                    <a:pt x="69" y="24"/>
                    <a:pt x="67" y="25"/>
                  </a:cubicBezTo>
                  <a:cubicBezTo>
                    <a:pt x="64" y="27"/>
                    <a:pt x="61" y="30"/>
                    <a:pt x="58" y="32"/>
                  </a:cubicBezTo>
                  <a:cubicBezTo>
                    <a:pt x="58" y="32"/>
                    <a:pt x="58" y="32"/>
                    <a:pt x="58" y="32"/>
                  </a:cubicBezTo>
                  <a:cubicBezTo>
                    <a:pt x="57" y="32"/>
                    <a:pt x="57" y="32"/>
                    <a:pt x="56" y="32"/>
                  </a:cubicBezTo>
                  <a:moveTo>
                    <a:pt x="8" y="35"/>
                  </a:moveTo>
                  <a:cubicBezTo>
                    <a:pt x="8" y="35"/>
                    <a:pt x="8" y="34"/>
                    <a:pt x="8" y="33"/>
                  </a:cubicBezTo>
                  <a:cubicBezTo>
                    <a:pt x="10" y="33"/>
                    <a:pt x="12" y="32"/>
                    <a:pt x="13" y="30"/>
                  </a:cubicBezTo>
                  <a:cubicBezTo>
                    <a:pt x="16" y="29"/>
                    <a:pt x="19" y="27"/>
                    <a:pt x="22" y="26"/>
                  </a:cubicBezTo>
                  <a:cubicBezTo>
                    <a:pt x="25" y="24"/>
                    <a:pt x="29" y="21"/>
                    <a:pt x="32" y="19"/>
                  </a:cubicBezTo>
                  <a:cubicBezTo>
                    <a:pt x="29" y="21"/>
                    <a:pt x="27" y="23"/>
                    <a:pt x="24" y="24"/>
                  </a:cubicBezTo>
                  <a:cubicBezTo>
                    <a:pt x="19" y="28"/>
                    <a:pt x="14" y="32"/>
                    <a:pt x="8" y="35"/>
                  </a:cubicBezTo>
                  <a:moveTo>
                    <a:pt x="44" y="33"/>
                  </a:moveTo>
                  <a:cubicBezTo>
                    <a:pt x="48" y="31"/>
                    <a:pt x="51" y="28"/>
                    <a:pt x="55" y="26"/>
                  </a:cubicBezTo>
                  <a:cubicBezTo>
                    <a:pt x="59" y="24"/>
                    <a:pt x="63" y="22"/>
                    <a:pt x="67" y="19"/>
                  </a:cubicBezTo>
                  <a:cubicBezTo>
                    <a:pt x="65" y="21"/>
                    <a:pt x="63" y="22"/>
                    <a:pt x="60" y="23"/>
                  </a:cubicBezTo>
                  <a:cubicBezTo>
                    <a:pt x="56" y="26"/>
                    <a:pt x="51" y="29"/>
                    <a:pt x="47" y="32"/>
                  </a:cubicBezTo>
                  <a:cubicBezTo>
                    <a:pt x="47" y="33"/>
                    <a:pt x="47" y="33"/>
                    <a:pt x="47" y="33"/>
                  </a:cubicBezTo>
                  <a:cubicBezTo>
                    <a:pt x="46" y="33"/>
                    <a:pt x="45" y="33"/>
                    <a:pt x="44" y="33"/>
                  </a:cubicBezTo>
                  <a:moveTo>
                    <a:pt x="55" y="32"/>
                  </a:moveTo>
                  <a:cubicBezTo>
                    <a:pt x="55" y="32"/>
                    <a:pt x="57" y="31"/>
                    <a:pt x="57" y="30"/>
                  </a:cubicBezTo>
                  <a:cubicBezTo>
                    <a:pt x="60" y="28"/>
                    <a:pt x="62" y="26"/>
                    <a:pt x="65" y="25"/>
                  </a:cubicBezTo>
                  <a:cubicBezTo>
                    <a:pt x="69" y="23"/>
                    <a:pt x="73" y="20"/>
                    <a:pt x="77" y="18"/>
                  </a:cubicBezTo>
                  <a:cubicBezTo>
                    <a:pt x="77" y="18"/>
                    <a:pt x="77" y="18"/>
                    <a:pt x="77" y="18"/>
                  </a:cubicBezTo>
                  <a:cubicBezTo>
                    <a:pt x="78" y="19"/>
                    <a:pt x="79" y="20"/>
                    <a:pt x="80" y="21"/>
                  </a:cubicBezTo>
                  <a:cubicBezTo>
                    <a:pt x="80" y="22"/>
                    <a:pt x="79" y="22"/>
                    <a:pt x="79" y="23"/>
                  </a:cubicBezTo>
                  <a:cubicBezTo>
                    <a:pt x="78" y="23"/>
                    <a:pt x="78" y="23"/>
                    <a:pt x="78" y="23"/>
                  </a:cubicBezTo>
                  <a:cubicBezTo>
                    <a:pt x="76" y="24"/>
                    <a:pt x="75" y="26"/>
                    <a:pt x="73" y="28"/>
                  </a:cubicBezTo>
                  <a:cubicBezTo>
                    <a:pt x="71" y="29"/>
                    <a:pt x="69" y="31"/>
                    <a:pt x="66" y="32"/>
                  </a:cubicBezTo>
                  <a:cubicBezTo>
                    <a:pt x="64" y="34"/>
                    <a:pt x="62" y="35"/>
                    <a:pt x="60" y="37"/>
                  </a:cubicBezTo>
                  <a:cubicBezTo>
                    <a:pt x="60" y="36"/>
                    <a:pt x="61" y="35"/>
                    <a:pt x="62" y="35"/>
                  </a:cubicBezTo>
                  <a:cubicBezTo>
                    <a:pt x="63" y="34"/>
                    <a:pt x="64" y="33"/>
                    <a:pt x="66" y="32"/>
                  </a:cubicBezTo>
                  <a:cubicBezTo>
                    <a:pt x="68" y="31"/>
                    <a:pt x="69" y="29"/>
                    <a:pt x="71" y="28"/>
                  </a:cubicBezTo>
                  <a:cubicBezTo>
                    <a:pt x="73" y="26"/>
                    <a:pt x="75" y="24"/>
                    <a:pt x="78" y="23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79" y="21"/>
                    <a:pt x="79" y="21"/>
                    <a:pt x="79" y="21"/>
                  </a:cubicBezTo>
                  <a:cubicBezTo>
                    <a:pt x="76" y="23"/>
                    <a:pt x="73" y="25"/>
                    <a:pt x="70" y="27"/>
                  </a:cubicBezTo>
                  <a:cubicBezTo>
                    <a:pt x="67" y="29"/>
                    <a:pt x="64" y="32"/>
                    <a:pt x="60" y="34"/>
                  </a:cubicBezTo>
                  <a:cubicBezTo>
                    <a:pt x="60" y="34"/>
                    <a:pt x="60" y="34"/>
                    <a:pt x="59" y="34"/>
                  </a:cubicBezTo>
                  <a:cubicBezTo>
                    <a:pt x="59" y="34"/>
                    <a:pt x="59" y="34"/>
                    <a:pt x="60" y="34"/>
                  </a:cubicBezTo>
                  <a:cubicBezTo>
                    <a:pt x="61" y="33"/>
                    <a:pt x="62" y="32"/>
                    <a:pt x="63" y="31"/>
                  </a:cubicBezTo>
                  <a:cubicBezTo>
                    <a:pt x="65" y="29"/>
                    <a:pt x="67" y="28"/>
                    <a:pt x="68" y="27"/>
                  </a:cubicBezTo>
                  <a:cubicBezTo>
                    <a:pt x="71" y="25"/>
                    <a:pt x="74" y="23"/>
                    <a:pt x="77" y="21"/>
                  </a:cubicBezTo>
                  <a:cubicBezTo>
                    <a:pt x="77" y="21"/>
                    <a:pt x="78" y="21"/>
                    <a:pt x="78" y="21"/>
                  </a:cubicBezTo>
                  <a:cubicBezTo>
                    <a:pt x="78" y="21"/>
                    <a:pt x="78" y="20"/>
                    <a:pt x="79" y="20"/>
                  </a:cubicBezTo>
                  <a:cubicBezTo>
                    <a:pt x="78" y="20"/>
                    <a:pt x="78" y="20"/>
                    <a:pt x="78" y="20"/>
                  </a:cubicBezTo>
                  <a:cubicBezTo>
                    <a:pt x="75" y="22"/>
                    <a:pt x="72" y="23"/>
                    <a:pt x="69" y="25"/>
                  </a:cubicBezTo>
                  <a:cubicBezTo>
                    <a:pt x="66" y="27"/>
                    <a:pt x="63" y="30"/>
                    <a:pt x="60" y="31"/>
                  </a:cubicBezTo>
                  <a:cubicBezTo>
                    <a:pt x="60" y="32"/>
                    <a:pt x="59" y="32"/>
                    <a:pt x="59" y="32"/>
                  </a:cubicBezTo>
                  <a:cubicBezTo>
                    <a:pt x="59" y="32"/>
                    <a:pt x="59" y="32"/>
                    <a:pt x="59" y="32"/>
                  </a:cubicBezTo>
                  <a:cubicBezTo>
                    <a:pt x="60" y="31"/>
                    <a:pt x="61" y="30"/>
                    <a:pt x="62" y="29"/>
                  </a:cubicBezTo>
                  <a:cubicBezTo>
                    <a:pt x="64" y="28"/>
                    <a:pt x="66" y="27"/>
                    <a:pt x="67" y="26"/>
                  </a:cubicBezTo>
                  <a:cubicBezTo>
                    <a:pt x="70" y="24"/>
                    <a:pt x="74" y="22"/>
                    <a:pt x="77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1" y="22"/>
                    <a:pt x="66" y="25"/>
                    <a:pt x="61" y="28"/>
                  </a:cubicBezTo>
                  <a:cubicBezTo>
                    <a:pt x="60" y="29"/>
                    <a:pt x="58" y="30"/>
                    <a:pt x="57" y="31"/>
                  </a:cubicBezTo>
                  <a:cubicBezTo>
                    <a:pt x="56" y="32"/>
                    <a:pt x="55" y="32"/>
                    <a:pt x="55" y="32"/>
                  </a:cubicBezTo>
                  <a:moveTo>
                    <a:pt x="64" y="22"/>
                  </a:moveTo>
                  <a:cubicBezTo>
                    <a:pt x="67" y="21"/>
                    <a:pt x="70" y="19"/>
                    <a:pt x="73" y="18"/>
                  </a:cubicBezTo>
                  <a:cubicBezTo>
                    <a:pt x="73" y="18"/>
                    <a:pt x="73" y="18"/>
                    <a:pt x="73" y="18"/>
                  </a:cubicBezTo>
                  <a:cubicBezTo>
                    <a:pt x="73" y="18"/>
                    <a:pt x="73" y="18"/>
                    <a:pt x="73" y="18"/>
                  </a:cubicBezTo>
                  <a:cubicBezTo>
                    <a:pt x="71" y="19"/>
                    <a:pt x="70" y="20"/>
                    <a:pt x="68" y="20"/>
                  </a:cubicBezTo>
                  <a:cubicBezTo>
                    <a:pt x="67" y="21"/>
                    <a:pt x="66" y="22"/>
                    <a:pt x="64" y="22"/>
                  </a:cubicBezTo>
                  <a:moveTo>
                    <a:pt x="7" y="21"/>
                  </a:moveTo>
                  <a:cubicBezTo>
                    <a:pt x="7" y="20"/>
                    <a:pt x="6" y="20"/>
                    <a:pt x="6" y="19"/>
                  </a:cubicBezTo>
                  <a:cubicBezTo>
                    <a:pt x="8" y="18"/>
                    <a:pt x="9" y="18"/>
                    <a:pt x="11" y="17"/>
                  </a:cubicBezTo>
                  <a:cubicBezTo>
                    <a:pt x="10" y="17"/>
                    <a:pt x="8" y="20"/>
                    <a:pt x="7" y="21"/>
                  </a:cubicBezTo>
                  <a:moveTo>
                    <a:pt x="8" y="30"/>
                  </a:moveTo>
                  <a:cubicBezTo>
                    <a:pt x="8" y="29"/>
                    <a:pt x="8" y="28"/>
                    <a:pt x="8" y="28"/>
                  </a:cubicBezTo>
                  <a:cubicBezTo>
                    <a:pt x="15" y="25"/>
                    <a:pt x="21" y="20"/>
                    <a:pt x="28" y="17"/>
                  </a:cubicBezTo>
                  <a:cubicBezTo>
                    <a:pt x="27" y="17"/>
                    <a:pt x="27" y="18"/>
                    <a:pt x="26" y="18"/>
                  </a:cubicBezTo>
                  <a:cubicBezTo>
                    <a:pt x="24" y="19"/>
                    <a:pt x="22" y="21"/>
                    <a:pt x="20" y="22"/>
                  </a:cubicBezTo>
                  <a:cubicBezTo>
                    <a:pt x="16" y="25"/>
                    <a:pt x="12" y="27"/>
                    <a:pt x="8" y="30"/>
                  </a:cubicBezTo>
                  <a:moveTo>
                    <a:pt x="52" y="32"/>
                  </a:moveTo>
                  <a:cubicBezTo>
                    <a:pt x="52" y="32"/>
                    <a:pt x="55" y="29"/>
                    <a:pt x="56" y="29"/>
                  </a:cubicBezTo>
                  <a:cubicBezTo>
                    <a:pt x="56" y="28"/>
                    <a:pt x="57" y="27"/>
                    <a:pt x="58" y="27"/>
                  </a:cubicBezTo>
                  <a:cubicBezTo>
                    <a:pt x="59" y="26"/>
                    <a:pt x="60" y="26"/>
                    <a:pt x="61" y="25"/>
                  </a:cubicBezTo>
                  <a:cubicBezTo>
                    <a:pt x="66" y="22"/>
                    <a:pt x="71" y="20"/>
                    <a:pt x="75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2" y="19"/>
                    <a:pt x="68" y="21"/>
                    <a:pt x="65" y="24"/>
                  </a:cubicBezTo>
                  <a:cubicBezTo>
                    <a:pt x="62" y="25"/>
                    <a:pt x="60" y="26"/>
                    <a:pt x="58" y="28"/>
                  </a:cubicBezTo>
                  <a:cubicBezTo>
                    <a:pt x="57" y="29"/>
                    <a:pt x="55" y="30"/>
                    <a:pt x="54" y="31"/>
                  </a:cubicBezTo>
                  <a:cubicBezTo>
                    <a:pt x="53" y="31"/>
                    <a:pt x="52" y="32"/>
                    <a:pt x="52" y="32"/>
                  </a:cubicBezTo>
                  <a:moveTo>
                    <a:pt x="8" y="23"/>
                  </a:moveTo>
                  <a:cubicBezTo>
                    <a:pt x="7" y="23"/>
                    <a:pt x="7" y="22"/>
                    <a:pt x="7" y="22"/>
                  </a:cubicBezTo>
                  <a:cubicBezTo>
                    <a:pt x="10" y="21"/>
                    <a:pt x="12" y="19"/>
                    <a:pt x="14" y="18"/>
                  </a:cubicBezTo>
                  <a:cubicBezTo>
                    <a:pt x="15" y="17"/>
                    <a:pt x="15" y="17"/>
                    <a:pt x="16" y="17"/>
                  </a:cubicBezTo>
                  <a:cubicBezTo>
                    <a:pt x="15" y="18"/>
                    <a:pt x="14" y="19"/>
                    <a:pt x="12" y="20"/>
                  </a:cubicBezTo>
                  <a:cubicBezTo>
                    <a:pt x="11" y="21"/>
                    <a:pt x="9" y="22"/>
                    <a:pt x="8" y="23"/>
                  </a:cubicBezTo>
                  <a:moveTo>
                    <a:pt x="8" y="23"/>
                  </a:moveTo>
                  <a:cubicBezTo>
                    <a:pt x="8" y="23"/>
                    <a:pt x="11" y="21"/>
                    <a:pt x="12" y="21"/>
                  </a:cubicBezTo>
                  <a:cubicBezTo>
                    <a:pt x="14" y="19"/>
                    <a:pt x="15" y="18"/>
                    <a:pt x="17" y="16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8" y="16"/>
                    <a:pt x="19" y="16"/>
                    <a:pt x="20" y="16"/>
                  </a:cubicBezTo>
                  <a:cubicBezTo>
                    <a:pt x="17" y="18"/>
                    <a:pt x="14" y="21"/>
                    <a:pt x="10" y="22"/>
                  </a:cubicBezTo>
                  <a:cubicBezTo>
                    <a:pt x="9" y="23"/>
                    <a:pt x="8" y="23"/>
                    <a:pt x="8" y="23"/>
                  </a:cubicBezTo>
                  <a:moveTo>
                    <a:pt x="8" y="25"/>
                  </a:moveTo>
                  <a:cubicBezTo>
                    <a:pt x="8" y="24"/>
                    <a:pt x="8" y="24"/>
                    <a:pt x="8" y="24"/>
                  </a:cubicBezTo>
                  <a:cubicBezTo>
                    <a:pt x="10" y="23"/>
                    <a:pt x="12" y="22"/>
                    <a:pt x="15" y="20"/>
                  </a:cubicBezTo>
                  <a:cubicBezTo>
                    <a:pt x="16" y="19"/>
                    <a:pt x="17" y="19"/>
                    <a:pt x="19" y="18"/>
                  </a:cubicBezTo>
                  <a:cubicBezTo>
                    <a:pt x="19" y="17"/>
                    <a:pt x="20" y="17"/>
                    <a:pt x="21" y="16"/>
                  </a:cubicBezTo>
                  <a:cubicBezTo>
                    <a:pt x="21" y="16"/>
                    <a:pt x="21" y="16"/>
                    <a:pt x="21" y="16"/>
                  </a:cubicBezTo>
                  <a:cubicBezTo>
                    <a:pt x="18" y="20"/>
                    <a:pt x="12" y="22"/>
                    <a:pt x="8" y="25"/>
                  </a:cubicBezTo>
                  <a:moveTo>
                    <a:pt x="9" y="25"/>
                  </a:moveTo>
                  <a:cubicBezTo>
                    <a:pt x="8" y="25"/>
                    <a:pt x="10" y="24"/>
                    <a:pt x="11" y="23"/>
                  </a:cubicBezTo>
                  <a:cubicBezTo>
                    <a:pt x="13" y="23"/>
                    <a:pt x="14" y="22"/>
                    <a:pt x="16" y="21"/>
                  </a:cubicBezTo>
                  <a:cubicBezTo>
                    <a:pt x="18" y="20"/>
                    <a:pt x="20" y="18"/>
                    <a:pt x="22" y="16"/>
                  </a:cubicBezTo>
                  <a:cubicBezTo>
                    <a:pt x="22" y="16"/>
                    <a:pt x="23" y="16"/>
                    <a:pt x="23" y="16"/>
                  </a:cubicBezTo>
                  <a:cubicBezTo>
                    <a:pt x="19" y="18"/>
                    <a:pt x="15" y="23"/>
                    <a:pt x="10" y="25"/>
                  </a:cubicBezTo>
                  <a:cubicBezTo>
                    <a:pt x="9" y="25"/>
                    <a:pt x="9" y="25"/>
                    <a:pt x="9" y="25"/>
                  </a:cubicBezTo>
                  <a:moveTo>
                    <a:pt x="6" y="18"/>
                  </a:moveTo>
                  <a:cubicBezTo>
                    <a:pt x="6" y="18"/>
                    <a:pt x="7" y="17"/>
                    <a:pt x="7" y="17"/>
                  </a:cubicBezTo>
                  <a:cubicBezTo>
                    <a:pt x="8" y="17"/>
                    <a:pt x="8" y="17"/>
                    <a:pt x="8" y="16"/>
                  </a:cubicBezTo>
                  <a:cubicBezTo>
                    <a:pt x="11" y="16"/>
                    <a:pt x="13" y="16"/>
                    <a:pt x="16" y="16"/>
                  </a:cubicBezTo>
                  <a:cubicBezTo>
                    <a:pt x="14" y="17"/>
                    <a:pt x="12" y="18"/>
                    <a:pt x="11" y="20"/>
                  </a:cubicBezTo>
                  <a:cubicBezTo>
                    <a:pt x="11" y="20"/>
                    <a:pt x="8" y="21"/>
                    <a:pt x="8" y="21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9" y="20"/>
                    <a:pt x="11" y="18"/>
                    <a:pt x="12" y="17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0" y="17"/>
                    <a:pt x="8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moveTo>
                    <a:pt x="8" y="27"/>
                  </a:moveTo>
                  <a:cubicBezTo>
                    <a:pt x="8" y="26"/>
                    <a:pt x="8" y="26"/>
                    <a:pt x="8" y="26"/>
                  </a:cubicBezTo>
                  <a:cubicBezTo>
                    <a:pt x="14" y="25"/>
                    <a:pt x="18" y="20"/>
                    <a:pt x="22" y="17"/>
                  </a:cubicBezTo>
                  <a:cubicBezTo>
                    <a:pt x="23" y="17"/>
                    <a:pt x="24" y="16"/>
                    <a:pt x="24" y="16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5" y="16"/>
                    <a:pt x="24" y="17"/>
                    <a:pt x="23" y="17"/>
                  </a:cubicBezTo>
                  <a:cubicBezTo>
                    <a:pt x="22" y="19"/>
                    <a:pt x="20" y="20"/>
                    <a:pt x="18" y="21"/>
                  </a:cubicBezTo>
                  <a:cubicBezTo>
                    <a:pt x="15" y="23"/>
                    <a:pt x="12" y="25"/>
                    <a:pt x="8" y="27"/>
                  </a:cubicBezTo>
                  <a:moveTo>
                    <a:pt x="9" y="27"/>
                  </a:moveTo>
                  <a:cubicBezTo>
                    <a:pt x="9" y="27"/>
                    <a:pt x="9" y="27"/>
                    <a:pt x="11" y="26"/>
                  </a:cubicBezTo>
                  <a:cubicBezTo>
                    <a:pt x="13" y="25"/>
                    <a:pt x="15" y="24"/>
                    <a:pt x="17" y="23"/>
                  </a:cubicBezTo>
                  <a:cubicBezTo>
                    <a:pt x="20" y="21"/>
                    <a:pt x="23" y="18"/>
                    <a:pt x="26" y="16"/>
                  </a:cubicBezTo>
                  <a:cubicBezTo>
                    <a:pt x="27" y="16"/>
                    <a:pt x="28" y="16"/>
                    <a:pt x="29" y="16"/>
                  </a:cubicBezTo>
                  <a:cubicBezTo>
                    <a:pt x="22" y="18"/>
                    <a:pt x="17" y="23"/>
                    <a:pt x="10" y="26"/>
                  </a:cubicBezTo>
                  <a:cubicBezTo>
                    <a:pt x="9" y="27"/>
                    <a:pt x="9" y="27"/>
                    <a:pt x="9" y="27"/>
                  </a:cubicBezTo>
                  <a:moveTo>
                    <a:pt x="6" y="18"/>
                  </a:moveTo>
                  <a:cubicBezTo>
                    <a:pt x="5" y="17"/>
                    <a:pt x="5" y="17"/>
                    <a:pt x="4" y="16"/>
                  </a:cubicBezTo>
                  <a:cubicBezTo>
                    <a:pt x="5" y="16"/>
                    <a:pt x="6" y="16"/>
                    <a:pt x="7" y="16"/>
                  </a:cubicBezTo>
                  <a:cubicBezTo>
                    <a:pt x="6" y="16"/>
                    <a:pt x="6" y="16"/>
                    <a:pt x="5" y="17"/>
                  </a:cubicBezTo>
                  <a:cubicBezTo>
                    <a:pt x="5" y="17"/>
                    <a:pt x="5" y="17"/>
                    <a:pt x="5" y="17"/>
                  </a:cubicBezTo>
                  <a:cubicBezTo>
                    <a:pt x="5" y="17"/>
                    <a:pt x="7" y="16"/>
                    <a:pt x="7" y="16"/>
                  </a:cubicBezTo>
                  <a:cubicBezTo>
                    <a:pt x="7" y="16"/>
                    <a:pt x="7" y="17"/>
                    <a:pt x="7" y="17"/>
                  </a:cubicBezTo>
                  <a:cubicBezTo>
                    <a:pt x="7" y="17"/>
                    <a:pt x="6" y="18"/>
                    <a:pt x="6" y="18"/>
                  </a:cubicBezTo>
                  <a:moveTo>
                    <a:pt x="9" y="30"/>
                  </a:moveTo>
                  <a:cubicBezTo>
                    <a:pt x="8" y="30"/>
                    <a:pt x="10" y="29"/>
                    <a:pt x="12" y="28"/>
                  </a:cubicBezTo>
                  <a:cubicBezTo>
                    <a:pt x="14" y="26"/>
                    <a:pt x="16" y="25"/>
                    <a:pt x="18" y="24"/>
                  </a:cubicBezTo>
                  <a:cubicBezTo>
                    <a:pt x="22" y="21"/>
                    <a:pt x="26" y="18"/>
                    <a:pt x="31" y="16"/>
                  </a:cubicBezTo>
                  <a:cubicBezTo>
                    <a:pt x="31" y="16"/>
                    <a:pt x="31" y="16"/>
                    <a:pt x="31" y="16"/>
                  </a:cubicBezTo>
                  <a:cubicBezTo>
                    <a:pt x="31" y="16"/>
                    <a:pt x="32" y="16"/>
                    <a:pt x="33" y="16"/>
                  </a:cubicBezTo>
                  <a:cubicBezTo>
                    <a:pt x="25" y="20"/>
                    <a:pt x="18" y="25"/>
                    <a:pt x="10" y="29"/>
                  </a:cubicBezTo>
                  <a:cubicBezTo>
                    <a:pt x="9" y="30"/>
                    <a:pt x="9" y="30"/>
                    <a:pt x="9" y="30"/>
                  </a:cubicBezTo>
                  <a:moveTo>
                    <a:pt x="27" y="20"/>
                  </a:moveTo>
                  <a:cubicBezTo>
                    <a:pt x="27" y="20"/>
                    <a:pt x="27" y="20"/>
                    <a:pt x="27" y="20"/>
                  </a:cubicBezTo>
                  <a:cubicBezTo>
                    <a:pt x="28" y="19"/>
                    <a:pt x="29" y="18"/>
                    <a:pt x="30" y="18"/>
                  </a:cubicBezTo>
                  <a:cubicBezTo>
                    <a:pt x="31" y="17"/>
                    <a:pt x="33" y="16"/>
                    <a:pt x="33" y="16"/>
                  </a:cubicBezTo>
                  <a:cubicBezTo>
                    <a:pt x="33" y="16"/>
                    <a:pt x="33" y="16"/>
                    <a:pt x="33" y="16"/>
                  </a:cubicBezTo>
                  <a:cubicBezTo>
                    <a:pt x="31" y="17"/>
                    <a:pt x="29" y="19"/>
                    <a:pt x="27" y="20"/>
                  </a:cubicBezTo>
                  <a:moveTo>
                    <a:pt x="9" y="33"/>
                  </a:moveTo>
                  <a:cubicBezTo>
                    <a:pt x="10" y="32"/>
                    <a:pt x="11" y="30"/>
                    <a:pt x="13" y="29"/>
                  </a:cubicBezTo>
                  <a:cubicBezTo>
                    <a:pt x="15" y="27"/>
                    <a:pt x="18" y="26"/>
                    <a:pt x="20" y="24"/>
                  </a:cubicBezTo>
                  <a:cubicBezTo>
                    <a:pt x="25" y="21"/>
                    <a:pt x="30" y="19"/>
                    <a:pt x="34" y="15"/>
                  </a:cubicBezTo>
                  <a:cubicBezTo>
                    <a:pt x="36" y="15"/>
                    <a:pt x="37" y="15"/>
                    <a:pt x="38" y="15"/>
                  </a:cubicBezTo>
                  <a:cubicBezTo>
                    <a:pt x="34" y="17"/>
                    <a:pt x="30" y="20"/>
                    <a:pt x="27" y="22"/>
                  </a:cubicBezTo>
                  <a:cubicBezTo>
                    <a:pt x="24" y="24"/>
                    <a:pt x="22" y="25"/>
                    <a:pt x="19" y="26"/>
                  </a:cubicBezTo>
                  <a:cubicBezTo>
                    <a:pt x="16" y="28"/>
                    <a:pt x="14" y="29"/>
                    <a:pt x="11" y="31"/>
                  </a:cubicBezTo>
                  <a:cubicBezTo>
                    <a:pt x="11" y="32"/>
                    <a:pt x="9" y="32"/>
                    <a:pt x="9" y="33"/>
                  </a:cubicBezTo>
                  <a:moveTo>
                    <a:pt x="11" y="35"/>
                  </a:moveTo>
                  <a:cubicBezTo>
                    <a:pt x="12" y="34"/>
                    <a:pt x="12" y="33"/>
                    <a:pt x="13" y="33"/>
                  </a:cubicBezTo>
                  <a:cubicBezTo>
                    <a:pt x="16" y="31"/>
                    <a:pt x="19" y="28"/>
                    <a:pt x="22" y="26"/>
                  </a:cubicBezTo>
                  <a:cubicBezTo>
                    <a:pt x="28" y="22"/>
                    <a:pt x="34" y="18"/>
                    <a:pt x="40" y="15"/>
                  </a:cubicBezTo>
                  <a:cubicBezTo>
                    <a:pt x="41" y="15"/>
                    <a:pt x="43" y="15"/>
                    <a:pt x="44" y="15"/>
                  </a:cubicBezTo>
                  <a:cubicBezTo>
                    <a:pt x="41" y="16"/>
                    <a:pt x="39" y="18"/>
                    <a:pt x="36" y="20"/>
                  </a:cubicBezTo>
                  <a:cubicBezTo>
                    <a:pt x="34" y="21"/>
                    <a:pt x="32" y="22"/>
                    <a:pt x="30" y="23"/>
                  </a:cubicBezTo>
                  <a:cubicBezTo>
                    <a:pt x="24" y="27"/>
                    <a:pt x="18" y="30"/>
                    <a:pt x="13" y="34"/>
                  </a:cubicBezTo>
                  <a:cubicBezTo>
                    <a:pt x="12" y="34"/>
                    <a:pt x="11" y="34"/>
                    <a:pt x="11" y="35"/>
                  </a:cubicBezTo>
                  <a:moveTo>
                    <a:pt x="15" y="35"/>
                  </a:moveTo>
                  <a:cubicBezTo>
                    <a:pt x="20" y="33"/>
                    <a:pt x="25" y="30"/>
                    <a:pt x="31" y="27"/>
                  </a:cubicBezTo>
                  <a:cubicBezTo>
                    <a:pt x="34" y="25"/>
                    <a:pt x="36" y="24"/>
                    <a:pt x="39" y="22"/>
                  </a:cubicBezTo>
                  <a:cubicBezTo>
                    <a:pt x="42" y="21"/>
                    <a:pt x="45" y="18"/>
                    <a:pt x="48" y="17"/>
                  </a:cubicBezTo>
                  <a:cubicBezTo>
                    <a:pt x="49" y="16"/>
                    <a:pt x="51" y="15"/>
                    <a:pt x="52" y="15"/>
                  </a:cubicBezTo>
                  <a:cubicBezTo>
                    <a:pt x="51" y="15"/>
                    <a:pt x="50" y="15"/>
                    <a:pt x="49" y="16"/>
                  </a:cubicBezTo>
                  <a:cubicBezTo>
                    <a:pt x="46" y="18"/>
                    <a:pt x="43" y="20"/>
                    <a:pt x="40" y="22"/>
                  </a:cubicBezTo>
                  <a:cubicBezTo>
                    <a:pt x="34" y="26"/>
                    <a:pt x="28" y="30"/>
                    <a:pt x="22" y="35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19" y="35"/>
                    <a:pt x="17" y="35"/>
                    <a:pt x="15" y="35"/>
                  </a:cubicBezTo>
                  <a:moveTo>
                    <a:pt x="37" y="33"/>
                  </a:moveTo>
                  <a:cubicBezTo>
                    <a:pt x="48" y="28"/>
                    <a:pt x="58" y="22"/>
                    <a:pt x="68" y="16"/>
                  </a:cubicBezTo>
                  <a:cubicBezTo>
                    <a:pt x="69" y="16"/>
                    <a:pt x="71" y="14"/>
                    <a:pt x="71" y="14"/>
                  </a:cubicBezTo>
                  <a:cubicBezTo>
                    <a:pt x="71" y="14"/>
                    <a:pt x="71" y="15"/>
                    <a:pt x="70" y="15"/>
                  </a:cubicBezTo>
                  <a:cubicBezTo>
                    <a:pt x="69" y="16"/>
                    <a:pt x="67" y="17"/>
                    <a:pt x="66" y="18"/>
                  </a:cubicBezTo>
                  <a:cubicBezTo>
                    <a:pt x="63" y="20"/>
                    <a:pt x="60" y="22"/>
                    <a:pt x="57" y="23"/>
                  </a:cubicBezTo>
                  <a:cubicBezTo>
                    <a:pt x="52" y="26"/>
                    <a:pt x="48" y="30"/>
                    <a:pt x="43" y="33"/>
                  </a:cubicBezTo>
                  <a:cubicBezTo>
                    <a:pt x="41" y="33"/>
                    <a:pt x="39" y="33"/>
                    <a:pt x="37" y="33"/>
                  </a:cubicBezTo>
                  <a:moveTo>
                    <a:pt x="15" y="35"/>
                  </a:moveTo>
                  <a:cubicBezTo>
                    <a:pt x="16" y="34"/>
                    <a:pt x="17" y="34"/>
                    <a:pt x="18" y="33"/>
                  </a:cubicBezTo>
                  <a:cubicBezTo>
                    <a:pt x="22" y="31"/>
                    <a:pt x="25" y="28"/>
                    <a:pt x="28" y="26"/>
                  </a:cubicBezTo>
                  <a:cubicBezTo>
                    <a:pt x="30" y="25"/>
                    <a:pt x="33" y="23"/>
                    <a:pt x="35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9" y="19"/>
                    <a:pt x="42" y="17"/>
                    <a:pt x="46" y="15"/>
                  </a:cubicBezTo>
                  <a:cubicBezTo>
                    <a:pt x="48" y="14"/>
                    <a:pt x="50" y="14"/>
                    <a:pt x="52" y="14"/>
                  </a:cubicBezTo>
                  <a:cubicBezTo>
                    <a:pt x="47" y="16"/>
                    <a:pt x="43" y="19"/>
                    <a:pt x="39" y="22"/>
                  </a:cubicBezTo>
                  <a:cubicBezTo>
                    <a:pt x="36" y="23"/>
                    <a:pt x="33" y="25"/>
                    <a:pt x="30" y="26"/>
                  </a:cubicBezTo>
                  <a:cubicBezTo>
                    <a:pt x="27" y="28"/>
                    <a:pt x="24" y="30"/>
                    <a:pt x="21" y="32"/>
                  </a:cubicBezTo>
                  <a:cubicBezTo>
                    <a:pt x="19" y="33"/>
                    <a:pt x="17" y="34"/>
                    <a:pt x="15" y="35"/>
                  </a:cubicBezTo>
                  <a:moveTo>
                    <a:pt x="62" y="21"/>
                  </a:moveTo>
                  <a:cubicBezTo>
                    <a:pt x="66" y="19"/>
                    <a:pt x="69" y="17"/>
                    <a:pt x="72" y="14"/>
                  </a:cubicBezTo>
                  <a:cubicBezTo>
                    <a:pt x="73" y="15"/>
                    <a:pt x="74" y="16"/>
                    <a:pt x="75" y="16"/>
                  </a:cubicBezTo>
                  <a:cubicBezTo>
                    <a:pt x="69" y="19"/>
                    <a:pt x="63" y="22"/>
                    <a:pt x="58" y="26"/>
                  </a:cubicBezTo>
                  <a:cubicBezTo>
                    <a:pt x="55" y="28"/>
                    <a:pt x="53" y="29"/>
                    <a:pt x="50" y="31"/>
                  </a:cubicBezTo>
                  <a:cubicBezTo>
                    <a:pt x="50" y="31"/>
                    <a:pt x="50" y="31"/>
                    <a:pt x="50" y="31"/>
                  </a:cubicBezTo>
                  <a:cubicBezTo>
                    <a:pt x="50" y="31"/>
                    <a:pt x="50" y="31"/>
                    <a:pt x="50" y="31"/>
                  </a:cubicBezTo>
                  <a:cubicBezTo>
                    <a:pt x="51" y="30"/>
                    <a:pt x="53" y="29"/>
                    <a:pt x="54" y="28"/>
                  </a:cubicBezTo>
                  <a:cubicBezTo>
                    <a:pt x="60" y="24"/>
                    <a:pt x="65" y="21"/>
                    <a:pt x="71" y="17"/>
                  </a:cubicBezTo>
                  <a:cubicBezTo>
                    <a:pt x="71" y="17"/>
                    <a:pt x="71" y="17"/>
                    <a:pt x="71" y="17"/>
                  </a:cubicBezTo>
                  <a:cubicBezTo>
                    <a:pt x="71" y="16"/>
                    <a:pt x="72" y="16"/>
                    <a:pt x="72" y="16"/>
                  </a:cubicBezTo>
                  <a:cubicBezTo>
                    <a:pt x="72" y="15"/>
                    <a:pt x="72" y="15"/>
                    <a:pt x="72" y="15"/>
                  </a:cubicBezTo>
                  <a:cubicBezTo>
                    <a:pt x="69" y="17"/>
                    <a:pt x="66" y="19"/>
                    <a:pt x="62" y="21"/>
                  </a:cubicBezTo>
                  <a:moveTo>
                    <a:pt x="22" y="35"/>
                  </a:moveTo>
                  <a:cubicBezTo>
                    <a:pt x="34" y="30"/>
                    <a:pt x="44" y="22"/>
                    <a:pt x="55" y="16"/>
                  </a:cubicBezTo>
                  <a:cubicBezTo>
                    <a:pt x="56" y="15"/>
                    <a:pt x="57" y="15"/>
                    <a:pt x="58" y="14"/>
                  </a:cubicBezTo>
                  <a:cubicBezTo>
                    <a:pt x="56" y="15"/>
                    <a:pt x="55" y="16"/>
                    <a:pt x="53" y="17"/>
                  </a:cubicBezTo>
                  <a:cubicBezTo>
                    <a:pt x="50" y="19"/>
                    <a:pt x="47" y="21"/>
                    <a:pt x="44" y="22"/>
                  </a:cubicBezTo>
                  <a:cubicBezTo>
                    <a:pt x="38" y="26"/>
                    <a:pt x="33" y="30"/>
                    <a:pt x="27" y="34"/>
                  </a:cubicBezTo>
                  <a:cubicBezTo>
                    <a:pt x="27" y="34"/>
                    <a:pt x="27" y="34"/>
                    <a:pt x="27" y="34"/>
                  </a:cubicBezTo>
                  <a:cubicBezTo>
                    <a:pt x="25" y="35"/>
                    <a:pt x="24" y="35"/>
                    <a:pt x="22" y="35"/>
                  </a:cubicBezTo>
                  <a:moveTo>
                    <a:pt x="27" y="34"/>
                  </a:moveTo>
                  <a:cubicBezTo>
                    <a:pt x="31" y="34"/>
                    <a:pt x="34" y="32"/>
                    <a:pt x="37" y="30"/>
                  </a:cubicBezTo>
                  <a:cubicBezTo>
                    <a:pt x="40" y="28"/>
                    <a:pt x="44" y="26"/>
                    <a:pt x="47" y="24"/>
                  </a:cubicBezTo>
                  <a:cubicBezTo>
                    <a:pt x="51" y="22"/>
                    <a:pt x="55" y="20"/>
                    <a:pt x="58" y="18"/>
                  </a:cubicBezTo>
                  <a:cubicBezTo>
                    <a:pt x="61" y="15"/>
                    <a:pt x="65" y="14"/>
                    <a:pt x="68" y="12"/>
                  </a:cubicBezTo>
                  <a:cubicBezTo>
                    <a:pt x="69" y="13"/>
                    <a:pt x="70" y="13"/>
                    <a:pt x="71" y="14"/>
                  </a:cubicBezTo>
                  <a:cubicBezTo>
                    <a:pt x="66" y="16"/>
                    <a:pt x="62" y="19"/>
                    <a:pt x="58" y="22"/>
                  </a:cubicBezTo>
                  <a:cubicBezTo>
                    <a:pt x="52" y="25"/>
                    <a:pt x="46" y="29"/>
                    <a:pt x="40" y="32"/>
                  </a:cubicBezTo>
                  <a:cubicBezTo>
                    <a:pt x="39" y="32"/>
                    <a:pt x="38" y="32"/>
                    <a:pt x="37" y="33"/>
                  </a:cubicBezTo>
                  <a:cubicBezTo>
                    <a:pt x="38" y="32"/>
                    <a:pt x="39" y="32"/>
                    <a:pt x="40" y="31"/>
                  </a:cubicBezTo>
                  <a:cubicBezTo>
                    <a:pt x="41" y="30"/>
                    <a:pt x="42" y="29"/>
                    <a:pt x="43" y="28"/>
                  </a:cubicBezTo>
                  <a:cubicBezTo>
                    <a:pt x="46" y="27"/>
                    <a:pt x="48" y="26"/>
                    <a:pt x="50" y="25"/>
                  </a:cubicBezTo>
                  <a:cubicBezTo>
                    <a:pt x="50" y="25"/>
                    <a:pt x="50" y="25"/>
                    <a:pt x="50" y="25"/>
                  </a:cubicBezTo>
                  <a:cubicBezTo>
                    <a:pt x="54" y="23"/>
                    <a:pt x="58" y="20"/>
                    <a:pt x="62" y="18"/>
                  </a:cubicBezTo>
                  <a:cubicBezTo>
                    <a:pt x="64" y="16"/>
                    <a:pt x="67" y="15"/>
                    <a:pt x="70" y="13"/>
                  </a:cubicBezTo>
                  <a:cubicBezTo>
                    <a:pt x="70" y="13"/>
                    <a:pt x="70" y="13"/>
                    <a:pt x="70" y="13"/>
                  </a:cubicBezTo>
                  <a:cubicBezTo>
                    <a:pt x="69" y="13"/>
                    <a:pt x="69" y="13"/>
                    <a:pt x="68" y="14"/>
                  </a:cubicBezTo>
                  <a:cubicBezTo>
                    <a:pt x="68" y="14"/>
                    <a:pt x="68" y="14"/>
                    <a:pt x="68" y="14"/>
                  </a:cubicBezTo>
                  <a:cubicBezTo>
                    <a:pt x="68" y="14"/>
                    <a:pt x="68" y="14"/>
                    <a:pt x="68" y="14"/>
                  </a:cubicBezTo>
                  <a:cubicBezTo>
                    <a:pt x="66" y="15"/>
                    <a:pt x="65" y="16"/>
                    <a:pt x="63" y="17"/>
                  </a:cubicBezTo>
                  <a:cubicBezTo>
                    <a:pt x="62" y="17"/>
                    <a:pt x="61" y="18"/>
                    <a:pt x="60" y="18"/>
                  </a:cubicBezTo>
                  <a:cubicBezTo>
                    <a:pt x="57" y="20"/>
                    <a:pt x="54" y="22"/>
                    <a:pt x="51" y="24"/>
                  </a:cubicBezTo>
                  <a:cubicBezTo>
                    <a:pt x="50" y="24"/>
                    <a:pt x="50" y="24"/>
                    <a:pt x="50" y="24"/>
                  </a:cubicBezTo>
                  <a:cubicBezTo>
                    <a:pt x="44" y="27"/>
                    <a:pt x="38" y="30"/>
                    <a:pt x="32" y="34"/>
                  </a:cubicBezTo>
                  <a:cubicBezTo>
                    <a:pt x="32" y="34"/>
                    <a:pt x="32" y="34"/>
                    <a:pt x="32" y="34"/>
                  </a:cubicBezTo>
                  <a:cubicBezTo>
                    <a:pt x="30" y="34"/>
                    <a:pt x="29" y="34"/>
                    <a:pt x="27" y="34"/>
                  </a:cubicBezTo>
                  <a:moveTo>
                    <a:pt x="56" y="14"/>
                  </a:moveTo>
                  <a:cubicBezTo>
                    <a:pt x="58" y="13"/>
                    <a:pt x="59" y="13"/>
                    <a:pt x="60" y="12"/>
                  </a:cubicBezTo>
                  <a:cubicBezTo>
                    <a:pt x="61" y="12"/>
                    <a:pt x="61" y="12"/>
                    <a:pt x="62" y="12"/>
                  </a:cubicBezTo>
                  <a:cubicBezTo>
                    <a:pt x="63" y="11"/>
                    <a:pt x="65" y="11"/>
                    <a:pt x="65" y="11"/>
                  </a:cubicBezTo>
                  <a:cubicBezTo>
                    <a:pt x="65" y="11"/>
                    <a:pt x="65" y="11"/>
                    <a:pt x="65" y="11"/>
                  </a:cubicBezTo>
                  <a:cubicBezTo>
                    <a:pt x="64" y="12"/>
                    <a:pt x="64" y="12"/>
                    <a:pt x="63" y="13"/>
                  </a:cubicBezTo>
                  <a:cubicBezTo>
                    <a:pt x="62" y="13"/>
                    <a:pt x="62" y="13"/>
                    <a:pt x="62" y="13"/>
                  </a:cubicBezTo>
                  <a:cubicBezTo>
                    <a:pt x="61" y="13"/>
                    <a:pt x="60" y="14"/>
                    <a:pt x="59" y="14"/>
                  </a:cubicBezTo>
                  <a:cubicBezTo>
                    <a:pt x="58" y="14"/>
                    <a:pt x="58" y="15"/>
                    <a:pt x="58" y="15"/>
                  </a:cubicBezTo>
                  <a:cubicBezTo>
                    <a:pt x="57" y="15"/>
                    <a:pt x="57" y="15"/>
                    <a:pt x="57" y="15"/>
                  </a:cubicBezTo>
                  <a:cubicBezTo>
                    <a:pt x="57" y="16"/>
                    <a:pt x="57" y="16"/>
                    <a:pt x="57" y="16"/>
                  </a:cubicBezTo>
                  <a:cubicBezTo>
                    <a:pt x="60" y="15"/>
                    <a:pt x="62" y="13"/>
                    <a:pt x="65" y="12"/>
                  </a:cubicBezTo>
                  <a:cubicBezTo>
                    <a:pt x="66" y="12"/>
                    <a:pt x="67" y="12"/>
                    <a:pt x="68" y="12"/>
                  </a:cubicBezTo>
                  <a:cubicBezTo>
                    <a:pt x="67" y="12"/>
                    <a:pt x="65" y="13"/>
                    <a:pt x="64" y="13"/>
                  </a:cubicBezTo>
                  <a:cubicBezTo>
                    <a:pt x="63" y="14"/>
                    <a:pt x="61" y="14"/>
                    <a:pt x="60" y="15"/>
                  </a:cubicBezTo>
                  <a:cubicBezTo>
                    <a:pt x="57" y="17"/>
                    <a:pt x="54" y="20"/>
                    <a:pt x="51" y="22"/>
                  </a:cubicBezTo>
                  <a:cubicBezTo>
                    <a:pt x="47" y="24"/>
                    <a:pt x="43" y="26"/>
                    <a:pt x="39" y="28"/>
                  </a:cubicBezTo>
                  <a:cubicBezTo>
                    <a:pt x="36" y="30"/>
                    <a:pt x="33" y="32"/>
                    <a:pt x="29" y="33"/>
                  </a:cubicBezTo>
                  <a:cubicBezTo>
                    <a:pt x="28" y="34"/>
                    <a:pt x="28" y="34"/>
                    <a:pt x="28" y="34"/>
                  </a:cubicBezTo>
                  <a:cubicBezTo>
                    <a:pt x="28" y="34"/>
                    <a:pt x="31" y="32"/>
                    <a:pt x="31" y="32"/>
                  </a:cubicBezTo>
                  <a:cubicBezTo>
                    <a:pt x="33" y="30"/>
                    <a:pt x="35" y="29"/>
                    <a:pt x="37" y="28"/>
                  </a:cubicBezTo>
                  <a:cubicBezTo>
                    <a:pt x="44" y="23"/>
                    <a:pt x="52" y="19"/>
                    <a:pt x="59" y="14"/>
                  </a:cubicBezTo>
                  <a:cubicBezTo>
                    <a:pt x="59" y="13"/>
                    <a:pt x="59" y="13"/>
                    <a:pt x="59" y="13"/>
                  </a:cubicBezTo>
                  <a:cubicBezTo>
                    <a:pt x="48" y="18"/>
                    <a:pt x="37" y="26"/>
                    <a:pt x="26" y="32"/>
                  </a:cubicBezTo>
                  <a:cubicBezTo>
                    <a:pt x="26" y="33"/>
                    <a:pt x="23" y="34"/>
                    <a:pt x="23" y="34"/>
                  </a:cubicBezTo>
                  <a:cubicBezTo>
                    <a:pt x="23" y="34"/>
                    <a:pt x="23" y="34"/>
                    <a:pt x="24" y="33"/>
                  </a:cubicBezTo>
                  <a:cubicBezTo>
                    <a:pt x="25" y="32"/>
                    <a:pt x="27" y="31"/>
                    <a:pt x="28" y="30"/>
                  </a:cubicBezTo>
                  <a:cubicBezTo>
                    <a:pt x="31" y="28"/>
                    <a:pt x="34" y="26"/>
                    <a:pt x="37" y="25"/>
                  </a:cubicBezTo>
                  <a:cubicBezTo>
                    <a:pt x="43" y="21"/>
                    <a:pt x="48" y="17"/>
                    <a:pt x="54" y="14"/>
                  </a:cubicBezTo>
                  <a:cubicBezTo>
                    <a:pt x="54" y="14"/>
                    <a:pt x="54" y="14"/>
                    <a:pt x="55" y="14"/>
                  </a:cubicBezTo>
                  <a:cubicBezTo>
                    <a:pt x="55" y="14"/>
                    <a:pt x="56" y="14"/>
                    <a:pt x="56" y="14"/>
                  </a:cubicBezTo>
                  <a:cubicBezTo>
                    <a:pt x="56" y="13"/>
                    <a:pt x="56" y="13"/>
                    <a:pt x="56" y="13"/>
                  </a:cubicBezTo>
                  <a:cubicBezTo>
                    <a:pt x="56" y="13"/>
                    <a:pt x="56" y="13"/>
                    <a:pt x="56" y="13"/>
                  </a:cubicBezTo>
                  <a:cubicBezTo>
                    <a:pt x="56" y="13"/>
                    <a:pt x="57" y="13"/>
                    <a:pt x="57" y="12"/>
                  </a:cubicBezTo>
                  <a:cubicBezTo>
                    <a:pt x="56" y="13"/>
                    <a:pt x="56" y="13"/>
                    <a:pt x="56" y="13"/>
                  </a:cubicBezTo>
                  <a:cubicBezTo>
                    <a:pt x="56" y="14"/>
                    <a:pt x="56" y="14"/>
                    <a:pt x="56" y="14"/>
                  </a:cubicBezTo>
                  <a:moveTo>
                    <a:pt x="56" y="12"/>
                  </a:moveTo>
                  <a:cubicBezTo>
                    <a:pt x="56" y="11"/>
                    <a:pt x="56" y="11"/>
                    <a:pt x="56" y="11"/>
                  </a:cubicBezTo>
                  <a:cubicBezTo>
                    <a:pt x="56" y="11"/>
                    <a:pt x="57" y="11"/>
                    <a:pt x="57" y="11"/>
                  </a:cubicBezTo>
                  <a:cubicBezTo>
                    <a:pt x="57" y="11"/>
                    <a:pt x="56" y="12"/>
                    <a:pt x="56" y="12"/>
                  </a:cubicBezTo>
                  <a:moveTo>
                    <a:pt x="56" y="10"/>
                  </a:moveTo>
                  <a:cubicBezTo>
                    <a:pt x="56" y="10"/>
                    <a:pt x="56" y="9"/>
                    <a:pt x="56" y="9"/>
                  </a:cubicBezTo>
                  <a:cubicBezTo>
                    <a:pt x="57" y="9"/>
                    <a:pt x="58" y="9"/>
                    <a:pt x="58" y="8"/>
                  </a:cubicBezTo>
                  <a:cubicBezTo>
                    <a:pt x="58" y="9"/>
                    <a:pt x="57" y="9"/>
                    <a:pt x="56" y="10"/>
                  </a:cubicBezTo>
                  <a:moveTo>
                    <a:pt x="56" y="6"/>
                  </a:moveTo>
                  <a:cubicBezTo>
                    <a:pt x="57" y="6"/>
                    <a:pt x="57" y="6"/>
                    <a:pt x="58" y="6"/>
                  </a:cubicBezTo>
                  <a:cubicBezTo>
                    <a:pt x="57" y="6"/>
                    <a:pt x="57" y="7"/>
                    <a:pt x="56" y="8"/>
                  </a:cubicBezTo>
                  <a:cubicBezTo>
                    <a:pt x="56" y="7"/>
                    <a:pt x="56" y="6"/>
                    <a:pt x="56" y="6"/>
                  </a:cubicBezTo>
                  <a:cubicBezTo>
                    <a:pt x="56" y="6"/>
                    <a:pt x="56" y="6"/>
                    <a:pt x="56" y="6"/>
                  </a:cubicBezTo>
                  <a:moveTo>
                    <a:pt x="57" y="5"/>
                  </a:moveTo>
                  <a:cubicBezTo>
                    <a:pt x="56" y="5"/>
                    <a:pt x="57" y="5"/>
                    <a:pt x="57" y="4"/>
                  </a:cubicBezTo>
                  <a:cubicBezTo>
                    <a:pt x="60" y="6"/>
                    <a:pt x="64" y="9"/>
                    <a:pt x="68" y="11"/>
                  </a:cubicBezTo>
                  <a:cubicBezTo>
                    <a:pt x="67" y="11"/>
                    <a:pt x="66" y="11"/>
                    <a:pt x="65" y="12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6" y="10"/>
                    <a:pt x="66" y="10"/>
                    <a:pt x="66" y="10"/>
                  </a:cubicBezTo>
                  <a:cubicBezTo>
                    <a:pt x="64" y="10"/>
                    <a:pt x="62" y="11"/>
                    <a:pt x="60" y="12"/>
                  </a:cubicBezTo>
                  <a:cubicBezTo>
                    <a:pt x="60" y="12"/>
                    <a:pt x="58" y="13"/>
                    <a:pt x="57" y="13"/>
                  </a:cubicBezTo>
                  <a:cubicBezTo>
                    <a:pt x="57" y="13"/>
                    <a:pt x="57" y="13"/>
                    <a:pt x="58" y="12"/>
                  </a:cubicBezTo>
                  <a:cubicBezTo>
                    <a:pt x="59" y="12"/>
                    <a:pt x="61" y="11"/>
                    <a:pt x="62" y="10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0" y="10"/>
                    <a:pt x="59" y="11"/>
                    <a:pt x="58" y="11"/>
                  </a:cubicBezTo>
                  <a:cubicBezTo>
                    <a:pt x="57" y="12"/>
                    <a:pt x="57" y="12"/>
                    <a:pt x="57" y="12"/>
                  </a:cubicBezTo>
                  <a:cubicBezTo>
                    <a:pt x="56" y="12"/>
                    <a:pt x="58" y="11"/>
                    <a:pt x="58" y="11"/>
                  </a:cubicBezTo>
                  <a:cubicBezTo>
                    <a:pt x="59" y="10"/>
                    <a:pt x="60" y="9"/>
                    <a:pt x="61" y="9"/>
                  </a:cubicBezTo>
                  <a:cubicBezTo>
                    <a:pt x="61" y="8"/>
                    <a:pt x="61" y="8"/>
                    <a:pt x="61" y="8"/>
                  </a:cubicBezTo>
                  <a:cubicBezTo>
                    <a:pt x="60" y="9"/>
                    <a:pt x="57" y="10"/>
                    <a:pt x="57" y="10"/>
                  </a:cubicBezTo>
                  <a:cubicBezTo>
                    <a:pt x="57" y="9"/>
                    <a:pt x="58" y="9"/>
                    <a:pt x="59" y="7"/>
                  </a:cubicBezTo>
                  <a:cubicBezTo>
                    <a:pt x="59" y="7"/>
                    <a:pt x="59" y="7"/>
                    <a:pt x="59" y="7"/>
                  </a:cubicBezTo>
                  <a:cubicBezTo>
                    <a:pt x="58" y="8"/>
                    <a:pt x="58" y="8"/>
                    <a:pt x="58" y="8"/>
                  </a:cubicBezTo>
                  <a:cubicBezTo>
                    <a:pt x="57" y="8"/>
                    <a:pt x="58" y="6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5"/>
                    <a:pt x="57" y="5"/>
                    <a:pt x="57" y="5"/>
                  </a:cubicBezTo>
                  <a:moveTo>
                    <a:pt x="56" y="4"/>
                  </a:moveTo>
                  <a:cubicBezTo>
                    <a:pt x="56" y="3"/>
                    <a:pt x="56" y="3"/>
                    <a:pt x="56" y="3"/>
                  </a:cubicBezTo>
                  <a:cubicBezTo>
                    <a:pt x="56" y="3"/>
                    <a:pt x="56" y="3"/>
                    <a:pt x="56" y="3"/>
                  </a:cubicBezTo>
                  <a:cubicBezTo>
                    <a:pt x="56" y="3"/>
                    <a:pt x="56" y="3"/>
                    <a:pt x="56" y="3"/>
                  </a:cubicBezTo>
                  <a:cubicBezTo>
                    <a:pt x="56" y="4"/>
                    <a:pt x="56" y="4"/>
                    <a:pt x="56" y="4"/>
                  </a:cubicBezTo>
                  <a:moveTo>
                    <a:pt x="55" y="0"/>
                  </a:moveTo>
                  <a:cubicBezTo>
                    <a:pt x="54" y="0"/>
                    <a:pt x="54" y="1"/>
                    <a:pt x="54" y="2"/>
                  </a:cubicBezTo>
                  <a:cubicBezTo>
                    <a:pt x="55" y="5"/>
                    <a:pt x="54" y="9"/>
                    <a:pt x="54" y="12"/>
                  </a:cubicBezTo>
                  <a:cubicBezTo>
                    <a:pt x="41" y="13"/>
                    <a:pt x="29" y="14"/>
                    <a:pt x="16" y="14"/>
                  </a:cubicBezTo>
                  <a:cubicBezTo>
                    <a:pt x="11" y="14"/>
                    <a:pt x="7" y="14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1" y="13"/>
                    <a:pt x="0" y="14"/>
                    <a:pt x="0" y="14"/>
                  </a:cubicBezTo>
                  <a:cubicBezTo>
                    <a:pt x="0" y="15"/>
                    <a:pt x="1" y="15"/>
                    <a:pt x="1" y="15"/>
                  </a:cubicBezTo>
                  <a:cubicBezTo>
                    <a:pt x="6" y="21"/>
                    <a:pt x="7" y="30"/>
                    <a:pt x="6" y="37"/>
                  </a:cubicBezTo>
                  <a:cubicBezTo>
                    <a:pt x="6" y="37"/>
                    <a:pt x="6" y="37"/>
                    <a:pt x="6" y="38"/>
                  </a:cubicBezTo>
                  <a:cubicBezTo>
                    <a:pt x="6" y="38"/>
                    <a:pt x="6" y="38"/>
                    <a:pt x="7" y="38"/>
                  </a:cubicBezTo>
                  <a:cubicBezTo>
                    <a:pt x="7" y="38"/>
                    <a:pt x="7" y="38"/>
                    <a:pt x="7" y="38"/>
                  </a:cubicBezTo>
                  <a:cubicBezTo>
                    <a:pt x="23" y="37"/>
                    <a:pt x="40" y="35"/>
                    <a:pt x="57" y="34"/>
                  </a:cubicBezTo>
                  <a:cubicBezTo>
                    <a:pt x="57" y="37"/>
                    <a:pt x="57" y="40"/>
                    <a:pt x="57" y="43"/>
                  </a:cubicBezTo>
                  <a:cubicBezTo>
                    <a:pt x="57" y="44"/>
                    <a:pt x="58" y="44"/>
                    <a:pt x="58" y="44"/>
                  </a:cubicBezTo>
                  <a:cubicBezTo>
                    <a:pt x="58" y="44"/>
                    <a:pt x="58" y="44"/>
                    <a:pt x="59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67" y="36"/>
                    <a:pt x="75" y="29"/>
                    <a:pt x="83" y="22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78" y="16"/>
                    <a:pt x="73" y="13"/>
                    <a:pt x="68" y="9"/>
                  </a:cubicBezTo>
                  <a:cubicBezTo>
                    <a:pt x="64" y="6"/>
                    <a:pt x="60" y="3"/>
                    <a:pt x="56" y="0"/>
                  </a:cubicBezTo>
                  <a:cubicBezTo>
                    <a:pt x="55" y="0"/>
                    <a:pt x="55" y="0"/>
                    <a:pt x="55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58"/>
            <p:cNvSpPr>
              <a:spLocks noEditPoints="1"/>
            </p:cNvSpPr>
            <p:nvPr/>
          </p:nvSpPr>
          <p:spPr bwMode="auto">
            <a:xfrm>
              <a:off x="4873294" y="4880454"/>
              <a:ext cx="433388" cy="230188"/>
            </a:xfrm>
            <a:custGeom>
              <a:avLst/>
              <a:gdLst>
                <a:gd name="T0" fmla="*/ 72 w 102"/>
                <a:gd name="T1" fmla="*/ 40 h 54"/>
                <a:gd name="T2" fmla="*/ 62 w 102"/>
                <a:gd name="T3" fmla="*/ 39 h 54"/>
                <a:gd name="T4" fmla="*/ 10 w 102"/>
                <a:gd name="T5" fmla="*/ 40 h 54"/>
                <a:gd name="T6" fmla="*/ 89 w 102"/>
                <a:gd name="T7" fmla="*/ 35 h 54"/>
                <a:gd name="T8" fmla="*/ 64 w 102"/>
                <a:gd name="T9" fmla="*/ 39 h 54"/>
                <a:gd name="T10" fmla="*/ 72 w 102"/>
                <a:gd name="T11" fmla="*/ 45 h 54"/>
                <a:gd name="T12" fmla="*/ 31 w 102"/>
                <a:gd name="T13" fmla="*/ 32 h 54"/>
                <a:gd name="T14" fmla="*/ 63 w 102"/>
                <a:gd name="T15" fmla="*/ 34 h 54"/>
                <a:gd name="T16" fmla="*/ 77 w 102"/>
                <a:gd name="T17" fmla="*/ 34 h 54"/>
                <a:gd name="T18" fmla="*/ 10 w 102"/>
                <a:gd name="T19" fmla="*/ 43 h 54"/>
                <a:gd name="T20" fmla="*/ 54 w 102"/>
                <a:gd name="T21" fmla="*/ 40 h 54"/>
                <a:gd name="T22" fmla="*/ 68 w 102"/>
                <a:gd name="T23" fmla="*/ 39 h 54"/>
                <a:gd name="T24" fmla="*/ 96 w 102"/>
                <a:gd name="T25" fmla="*/ 28 h 54"/>
                <a:gd name="T26" fmla="*/ 95 w 102"/>
                <a:gd name="T27" fmla="*/ 28 h 54"/>
                <a:gd name="T28" fmla="*/ 73 w 102"/>
                <a:gd name="T29" fmla="*/ 42 h 54"/>
                <a:gd name="T30" fmla="*/ 97 w 102"/>
                <a:gd name="T31" fmla="*/ 24 h 54"/>
                <a:gd name="T32" fmla="*/ 83 w 102"/>
                <a:gd name="T33" fmla="*/ 31 h 54"/>
                <a:gd name="T34" fmla="*/ 79 w 102"/>
                <a:gd name="T35" fmla="*/ 27 h 54"/>
                <a:gd name="T36" fmla="*/ 7 w 102"/>
                <a:gd name="T37" fmla="*/ 23 h 54"/>
                <a:gd name="T38" fmla="*/ 24 w 102"/>
                <a:gd name="T39" fmla="*/ 27 h 54"/>
                <a:gd name="T40" fmla="*/ 94 w 102"/>
                <a:gd name="T41" fmla="*/ 21 h 54"/>
                <a:gd name="T42" fmla="*/ 18 w 102"/>
                <a:gd name="T43" fmla="*/ 21 h 54"/>
                <a:gd name="T44" fmla="*/ 8 w 102"/>
                <a:gd name="T45" fmla="*/ 21 h 54"/>
                <a:gd name="T46" fmla="*/ 21 w 102"/>
                <a:gd name="T47" fmla="*/ 20 h 54"/>
                <a:gd name="T48" fmla="*/ 23 w 102"/>
                <a:gd name="T49" fmla="*/ 21 h 54"/>
                <a:gd name="T50" fmla="*/ 27 w 102"/>
                <a:gd name="T51" fmla="*/ 20 h 54"/>
                <a:gd name="T52" fmla="*/ 19 w 102"/>
                <a:gd name="T53" fmla="*/ 20 h 54"/>
                <a:gd name="T54" fmla="*/ 7 w 102"/>
                <a:gd name="T55" fmla="*/ 22 h 54"/>
                <a:gd name="T56" fmla="*/ 22 w 102"/>
                <a:gd name="T57" fmla="*/ 25 h 54"/>
                <a:gd name="T58" fmla="*/ 13 w 102"/>
                <a:gd name="T59" fmla="*/ 32 h 54"/>
                <a:gd name="T60" fmla="*/ 10 w 102"/>
                <a:gd name="T61" fmla="*/ 37 h 54"/>
                <a:gd name="T62" fmla="*/ 10 w 102"/>
                <a:gd name="T63" fmla="*/ 37 h 54"/>
                <a:gd name="T64" fmla="*/ 10 w 102"/>
                <a:gd name="T65" fmla="*/ 40 h 54"/>
                <a:gd name="T66" fmla="*/ 14 w 102"/>
                <a:gd name="T67" fmla="*/ 38 h 54"/>
                <a:gd name="T68" fmla="*/ 44 w 102"/>
                <a:gd name="T69" fmla="*/ 24 h 54"/>
                <a:gd name="T70" fmla="*/ 59 w 102"/>
                <a:gd name="T71" fmla="*/ 20 h 54"/>
                <a:gd name="T72" fmla="*/ 46 w 102"/>
                <a:gd name="T73" fmla="*/ 41 h 54"/>
                <a:gd name="T74" fmla="*/ 46 w 102"/>
                <a:gd name="T75" fmla="*/ 41 h 54"/>
                <a:gd name="T76" fmla="*/ 61 w 102"/>
                <a:gd name="T77" fmla="*/ 38 h 54"/>
                <a:gd name="T78" fmla="*/ 77 w 102"/>
                <a:gd name="T79" fmla="*/ 26 h 54"/>
                <a:gd name="T80" fmla="*/ 63 w 102"/>
                <a:gd name="T81" fmla="*/ 17 h 54"/>
                <a:gd name="T82" fmla="*/ 71 w 102"/>
                <a:gd name="T83" fmla="*/ 17 h 54"/>
                <a:gd name="T84" fmla="*/ 45 w 102"/>
                <a:gd name="T85" fmla="*/ 37 h 54"/>
                <a:gd name="T86" fmla="*/ 46 w 102"/>
                <a:gd name="T87" fmla="*/ 40 h 54"/>
                <a:gd name="T88" fmla="*/ 86 w 102"/>
                <a:gd name="T89" fmla="*/ 16 h 54"/>
                <a:gd name="T90" fmla="*/ 62 w 102"/>
                <a:gd name="T91" fmla="*/ 29 h 54"/>
                <a:gd name="T92" fmla="*/ 80 w 102"/>
                <a:gd name="T93" fmla="*/ 13 h 54"/>
                <a:gd name="T94" fmla="*/ 70 w 102"/>
                <a:gd name="T95" fmla="*/ 19 h 54"/>
                <a:gd name="T96" fmla="*/ 35 w 102"/>
                <a:gd name="T97" fmla="*/ 41 h 54"/>
                <a:gd name="T98" fmla="*/ 28 w 102"/>
                <a:gd name="T99" fmla="*/ 42 h 54"/>
                <a:gd name="T100" fmla="*/ 69 w 102"/>
                <a:gd name="T101" fmla="*/ 16 h 54"/>
                <a:gd name="T102" fmla="*/ 70 w 102"/>
                <a:gd name="T103" fmla="*/ 13 h 54"/>
                <a:gd name="T104" fmla="*/ 71 w 102"/>
                <a:gd name="T105" fmla="*/ 7 h 54"/>
                <a:gd name="T106" fmla="*/ 80 w 102"/>
                <a:gd name="T107" fmla="*/ 14 h 54"/>
                <a:gd name="T108" fmla="*/ 76 w 102"/>
                <a:gd name="T109" fmla="*/ 12 h 54"/>
                <a:gd name="T110" fmla="*/ 74 w 102"/>
                <a:gd name="T111" fmla="*/ 10 h 54"/>
                <a:gd name="T112" fmla="*/ 70 w 102"/>
                <a:gd name="T113" fmla="*/ 6 h 54"/>
                <a:gd name="T114" fmla="*/ 67 w 102"/>
                <a:gd name="T115" fmla="*/ 0 h 54"/>
                <a:gd name="T116" fmla="*/ 1 w 102"/>
                <a:gd name="T117" fmla="*/ 19 h 54"/>
                <a:gd name="T118" fmla="*/ 71 w 102"/>
                <a:gd name="T119" fmla="*/ 54 h 54"/>
                <a:gd name="T120" fmla="*/ 84 w 102"/>
                <a:gd name="T121" fmla="*/ 11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02" h="54">
                  <a:moveTo>
                    <a:pt x="73" y="49"/>
                  </a:moveTo>
                  <a:cubicBezTo>
                    <a:pt x="73" y="48"/>
                    <a:pt x="73" y="47"/>
                    <a:pt x="73" y="46"/>
                  </a:cubicBezTo>
                  <a:cubicBezTo>
                    <a:pt x="77" y="43"/>
                    <a:pt x="81" y="41"/>
                    <a:pt x="85" y="38"/>
                  </a:cubicBezTo>
                  <a:cubicBezTo>
                    <a:pt x="84" y="39"/>
                    <a:pt x="83" y="40"/>
                    <a:pt x="82" y="40"/>
                  </a:cubicBezTo>
                  <a:cubicBezTo>
                    <a:pt x="79" y="43"/>
                    <a:pt x="75" y="45"/>
                    <a:pt x="73" y="49"/>
                  </a:cubicBezTo>
                  <a:moveTo>
                    <a:pt x="72" y="41"/>
                  </a:moveTo>
                  <a:cubicBezTo>
                    <a:pt x="72" y="41"/>
                    <a:pt x="72" y="41"/>
                    <a:pt x="72" y="40"/>
                  </a:cubicBezTo>
                  <a:cubicBezTo>
                    <a:pt x="72" y="40"/>
                    <a:pt x="72" y="40"/>
                    <a:pt x="72" y="40"/>
                  </a:cubicBezTo>
                  <a:cubicBezTo>
                    <a:pt x="74" y="39"/>
                    <a:pt x="76" y="38"/>
                    <a:pt x="78" y="36"/>
                  </a:cubicBezTo>
                  <a:cubicBezTo>
                    <a:pt x="76" y="38"/>
                    <a:pt x="74" y="40"/>
                    <a:pt x="72" y="41"/>
                  </a:cubicBezTo>
                  <a:moveTo>
                    <a:pt x="59" y="40"/>
                  </a:moveTo>
                  <a:cubicBezTo>
                    <a:pt x="61" y="38"/>
                    <a:pt x="64" y="37"/>
                    <a:pt x="66" y="36"/>
                  </a:cubicBezTo>
                  <a:cubicBezTo>
                    <a:pt x="65" y="37"/>
                    <a:pt x="63" y="38"/>
                    <a:pt x="62" y="39"/>
                  </a:cubicBezTo>
                  <a:cubicBezTo>
                    <a:pt x="62" y="39"/>
                    <a:pt x="62" y="39"/>
                    <a:pt x="62" y="39"/>
                  </a:cubicBezTo>
                  <a:cubicBezTo>
                    <a:pt x="61" y="40"/>
                    <a:pt x="60" y="40"/>
                    <a:pt x="59" y="40"/>
                  </a:cubicBezTo>
                  <a:moveTo>
                    <a:pt x="40" y="41"/>
                  </a:moveTo>
                  <a:cubicBezTo>
                    <a:pt x="44" y="39"/>
                    <a:pt x="48" y="37"/>
                    <a:pt x="52" y="35"/>
                  </a:cubicBezTo>
                  <a:cubicBezTo>
                    <a:pt x="49" y="37"/>
                    <a:pt x="47" y="38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3" y="41"/>
                    <a:pt x="42" y="41"/>
                    <a:pt x="40" y="41"/>
                  </a:cubicBezTo>
                  <a:moveTo>
                    <a:pt x="10" y="40"/>
                  </a:moveTo>
                  <a:cubicBezTo>
                    <a:pt x="10" y="39"/>
                    <a:pt x="10" y="38"/>
                    <a:pt x="10" y="37"/>
                  </a:cubicBezTo>
                  <a:cubicBezTo>
                    <a:pt x="12" y="37"/>
                    <a:pt x="14" y="36"/>
                    <a:pt x="16" y="35"/>
                  </a:cubicBezTo>
                  <a:cubicBezTo>
                    <a:pt x="14" y="36"/>
                    <a:pt x="12" y="38"/>
                    <a:pt x="10" y="40"/>
                  </a:cubicBezTo>
                  <a:moveTo>
                    <a:pt x="73" y="51"/>
                  </a:moveTo>
                  <a:cubicBezTo>
                    <a:pt x="73" y="50"/>
                    <a:pt x="73" y="50"/>
                    <a:pt x="73" y="50"/>
                  </a:cubicBezTo>
                  <a:cubicBezTo>
                    <a:pt x="75" y="47"/>
                    <a:pt x="78" y="44"/>
                    <a:pt x="81" y="42"/>
                  </a:cubicBezTo>
                  <a:cubicBezTo>
                    <a:pt x="84" y="40"/>
                    <a:pt x="86" y="37"/>
                    <a:pt x="89" y="35"/>
                  </a:cubicBezTo>
                  <a:cubicBezTo>
                    <a:pt x="89" y="34"/>
                    <a:pt x="90" y="34"/>
                    <a:pt x="91" y="33"/>
                  </a:cubicBezTo>
                  <a:cubicBezTo>
                    <a:pt x="85" y="39"/>
                    <a:pt x="78" y="45"/>
                    <a:pt x="73" y="51"/>
                  </a:cubicBezTo>
                  <a:moveTo>
                    <a:pt x="64" y="39"/>
                  </a:moveTo>
                  <a:cubicBezTo>
                    <a:pt x="68" y="38"/>
                    <a:pt x="71" y="34"/>
                    <a:pt x="75" y="32"/>
                  </a:cubicBezTo>
                  <a:cubicBezTo>
                    <a:pt x="75" y="32"/>
                    <a:pt x="75" y="32"/>
                    <a:pt x="75" y="32"/>
                  </a:cubicBezTo>
                  <a:cubicBezTo>
                    <a:pt x="72" y="34"/>
                    <a:pt x="70" y="37"/>
                    <a:pt x="67" y="39"/>
                  </a:cubicBezTo>
                  <a:cubicBezTo>
                    <a:pt x="66" y="39"/>
                    <a:pt x="65" y="39"/>
                    <a:pt x="64" y="39"/>
                  </a:cubicBezTo>
                  <a:moveTo>
                    <a:pt x="72" y="45"/>
                  </a:moveTo>
                  <a:cubicBezTo>
                    <a:pt x="72" y="44"/>
                    <a:pt x="72" y="43"/>
                    <a:pt x="72" y="42"/>
                  </a:cubicBezTo>
                  <a:cubicBezTo>
                    <a:pt x="77" y="41"/>
                    <a:pt x="80" y="38"/>
                    <a:pt x="83" y="36"/>
                  </a:cubicBezTo>
                  <a:cubicBezTo>
                    <a:pt x="85" y="34"/>
                    <a:pt x="87" y="32"/>
                    <a:pt x="90" y="31"/>
                  </a:cubicBezTo>
                  <a:cubicBezTo>
                    <a:pt x="91" y="30"/>
                    <a:pt x="91" y="30"/>
                    <a:pt x="91" y="30"/>
                  </a:cubicBezTo>
                  <a:cubicBezTo>
                    <a:pt x="88" y="32"/>
                    <a:pt x="86" y="34"/>
                    <a:pt x="83" y="37"/>
                  </a:cubicBezTo>
                  <a:cubicBezTo>
                    <a:pt x="80" y="40"/>
                    <a:pt x="76" y="42"/>
                    <a:pt x="72" y="45"/>
                  </a:cubicBezTo>
                  <a:moveTo>
                    <a:pt x="81" y="34"/>
                  </a:moveTo>
                  <a:cubicBezTo>
                    <a:pt x="83" y="33"/>
                    <a:pt x="85" y="31"/>
                    <a:pt x="87" y="30"/>
                  </a:cubicBezTo>
                  <a:cubicBezTo>
                    <a:pt x="86" y="31"/>
                    <a:pt x="85" y="32"/>
                    <a:pt x="84" y="32"/>
                  </a:cubicBezTo>
                  <a:cubicBezTo>
                    <a:pt x="83" y="33"/>
                    <a:pt x="82" y="33"/>
                    <a:pt x="81" y="34"/>
                  </a:cubicBezTo>
                  <a:moveTo>
                    <a:pt x="10" y="44"/>
                  </a:moveTo>
                  <a:cubicBezTo>
                    <a:pt x="13" y="43"/>
                    <a:pt x="16" y="41"/>
                    <a:pt x="19" y="40"/>
                  </a:cubicBezTo>
                  <a:cubicBezTo>
                    <a:pt x="23" y="37"/>
                    <a:pt x="27" y="35"/>
                    <a:pt x="31" y="32"/>
                  </a:cubicBezTo>
                  <a:cubicBezTo>
                    <a:pt x="34" y="31"/>
                    <a:pt x="37" y="29"/>
                    <a:pt x="40" y="28"/>
                  </a:cubicBezTo>
                  <a:cubicBezTo>
                    <a:pt x="39" y="28"/>
                    <a:pt x="39" y="28"/>
                    <a:pt x="38" y="29"/>
                  </a:cubicBezTo>
                  <a:cubicBezTo>
                    <a:pt x="31" y="34"/>
                    <a:pt x="24" y="39"/>
                    <a:pt x="17" y="43"/>
                  </a:cubicBezTo>
                  <a:cubicBezTo>
                    <a:pt x="17" y="44"/>
                    <a:pt x="17" y="44"/>
                    <a:pt x="17" y="44"/>
                  </a:cubicBezTo>
                  <a:cubicBezTo>
                    <a:pt x="15" y="44"/>
                    <a:pt x="12" y="44"/>
                    <a:pt x="10" y="44"/>
                  </a:cubicBezTo>
                  <a:moveTo>
                    <a:pt x="60" y="36"/>
                  </a:moveTo>
                  <a:cubicBezTo>
                    <a:pt x="61" y="35"/>
                    <a:pt x="62" y="34"/>
                    <a:pt x="63" y="34"/>
                  </a:cubicBezTo>
                  <a:cubicBezTo>
                    <a:pt x="66" y="31"/>
                    <a:pt x="69" y="30"/>
                    <a:pt x="72" y="28"/>
                  </a:cubicBezTo>
                  <a:cubicBezTo>
                    <a:pt x="73" y="28"/>
                    <a:pt x="73" y="28"/>
                    <a:pt x="73" y="28"/>
                  </a:cubicBezTo>
                  <a:cubicBezTo>
                    <a:pt x="72" y="28"/>
                    <a:pt x="71" y="29"/>
                    <a:pt x="70" y="30"/>
                  </a:cubicBezTo>
                  <a:cubicBezTo>
                    <a:pt x="67" y="31"/>
                    <a:pt x="64" y="33"/>
                    <a:pt x="61" y="35"/>
                  </a:cubicBezTo>
                  <a:cubicBezTo>
                    <a:pt x="60" y="36"/>
                    <a:pt x="60" y="36"/>
                    <a:pt x="60" y="36"/>
                  </a:cubicBezTo>
                  <a:moveTo>
                    <a:pt x="69" y="39"/>
                  </a:moveTo>
                  <a:cubicBezTo>
                    <a:pt x="72" y="38"/>
                    <a:pt x="75" y="36"/>
                    <a:pt x="77" y="34"/>
                  </a:cubicBezTo>
                  <a:cubicBezTo>
                    <a:pt x="82" y="31"/>
                    <a:pt x="86" y="28"/>
                    <a:pt x="90" y="26"/>
                  </a:cubicBezTo>
                  <a:cubicBezTo>
                    <a:pt x="90" y="27"/>
                    <a:pt x="89" y="27"/>
                    <a:pt x="88" y="27"/>
                  </a:cubicBezTo>
                  <a:cubicBezTo>
                    <a:pt x="86" y="28"/>
                    <a:pt x="84" y="30"/>
                    <a:pt x="82" y="31"/>
                  </a:cubicBezTo>
                  <a:cubicBezTo>
                    <a:pt x="79" y="33"/>
                    <a:pt x="75" y="36"/>
                    <a:pt x="72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0" y="39"/>
                    <a:pt x="70" y="39"/>
                    <a:pt x="69" y="39"/>
                  </a:cubicBezTo>
                  <a:moveTo>
                    <a:pt x="10" y="43"/>
                  </a:moveTo>
                  <a:cubicBezTo>
                    <a:pt x="10" y="42"/>
                    <a:pt x="10" y="42"/>
                    <a:pt x="10" y="41"/>
                  </a:cubicBezTo>
                  <a:cubicBezTo>
                    <a:pt x="12" y="40"/>
                    <a:pt x="14" y="39"/>
                    <a:pt x="16" y="37"/>
                  </a:cubicBezTo>
                  <a:cubicBezTo>
                    <a:pt x="19" y="35"/>
                    <a:pt x="23" y="33"/>
                    <a:pt x="26" y="31"/>
                  </a:cubicBezTo>
                  <a:cubicBezTo>
                    <a:pt x="31" y="29"/>
                    <a:pt x="35" y="26"/>
                    <a:pt x="39" y="23"/>
                  </a:cubicBezTo>
                  <a:cubicBezTo>
                    <a:pt x="36" y="26"/>
                    <a:pt x="33" y="28"/>
                    <a:pt x="30" y="30"/>
                  </a:cubicBezTo>
                  <a:cubicBezTo>
                    <a:pt x="23" y="34"/>
                    <a:pt x="17" y="40"/>
                    <a:pt x="10" y="43"/>
                  </a:cubicBezTo>
                  <a:moveTo>
                    <a:pt x="54" y="40"/>
                  </a:moveTo>
                  <a:cubicBezTo>
                    <a:pt x="59" y="38"/>
                    <a:pt x="63" y="35"/>
                    <a:pt x="67" y="32"/>
                  </a:cubicBezTo>
                  <a:cubicBezTo>
                    <a:pt x="72" y="29"/>
                    <a:pt x="77" y="26"/>
                    <a:pt x="82" y="23"/>
                  </a:cubicBezTo>
                  <a:cubicBezTo>
                    <a:pt x="80" y="25"/>
                    <a:pt x="77" y="27"/>
                    <a:pt x="74" y="29"/>
                  </a:cubicBezTo>
                  <a:cubicBezTo>
                    <a:pt x="68" y="32"/>
                    <a:pt x="63" y="36"/>
                    <a:pt x="5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6" y="40"/>
                    <a:pt x="55" y="40"/>
                    <a:pt x="54" y="40"/>
                  </a:cubicBezTo>
                  <a:moveTo>
                    <a:pt x="68" y="39"/>
                  </a:moveTo>
                  <a:cubicBezTo>
                    <a:pt x="68" y="39"/>
                    <a:pt x="70" y="38"/>
                    <a:pt x="71" y="37"/>
                  </a:cubicBezTo>
                  <a:cubicBezTo>
                    <a:pt x="73" y="34"/>
                    <a:pt x="76" y="32"/>
                    <a:pt x="79" y="30"/>
                  </a:cubicBezTo>
                  <a:cubicBezTo>
                    <a:pt x="84" y="27"/>
                    <a:pt x="89" y="25"/>
                    <a:pt x="94" y="22"/>
                  </a:cubicBezTo>
                  <a:cubicBezTo>
                    <a:pt x="94" y="22"/>
                    <a:pt x="94" y="22"/>
                    <a:pt x="94" y="22"/>
                  </a:cubicBezTo>
                  <a:cubicBezTo>
                    <a:pt x="96" y="23"/>
                    <a:pt x="97" y="24"/>
                    <a:pt x="99" y="25"/>
                  </a:cubicBezTo>
                  <a:cubicBezTo>
                    <a:pt x="98" y="26"/>
                    <a:pt x="97" y="27"/>
                    <a:pt x="97" y="28"/>
                  </a:cubicBezTo>
                  <a:cubicBezTo>
                    <a:pt x="96" y="28"/>
                    <a:pt x="96" y="28"/>
                    <a:pt x="96" y="28"/>
                  </a:cubicBezTo>
                  <a:cubicBezTo>
                    <a:pt x="94" y="30"/>
                    <a:pt x="92" y="32"/>
                    <a:pt x="89" y="34"/>
                  </a:cubicBezTo>
                  <a:cubicBezTo>
                    <a:pt x="87" y="36"/>
                    <a:pt x="84" y="38"/>
                    <a:pt x="82" y="39"/>
                  </a:cubicBezTo>
                  <a:cubicBezTo>
                    <a:pt x="79" y="41"/>
                    <a:pt x="76" y="43"/>
                    <a:pt x="73" y="45"/>
                  </a:cubicBezTo>
                  <a:cubicBezTo>
                    <a:pt x="74" y="44"/>
                    <a:pt x="75" y="43"/>
                    <a:pt x="76" y="42"/>
                  </a:cubicBezTo>
                  <a:cubicBezTo>
                    <a:pt x="78" y="41"/>
                    <a:pt x="79" y="41"/>
                    <a:pt x="81" y="40"/>
                  </a:cubicBezTo>
                  <a:cubicBezTo>
                    <a:pt x="83" y="38"/>
                    <a:pt x="85" y="36"/>
                    <a:pt x="87" y="34"/>
                  </a:cubicBezTo>
                  <a:cubicBezTo>
                    <a:pt x="90" y="32"/>
                    <a:pt x="93" y="30"/>
                    <a:pt x="95" y="28"/>
                  </a:cubicBezTo>
                  <a:cubicBezTo>
                    <a:pt x="96" y="27"/>
                    <a:pt x="96" y="27"/>
                    <a:pt x="96" y="27"/>
                  </a:cubicBezTo>
                  <a:cubicBezTo>
                    <a:pt x="97" y="27"/>
                    <a:pt x="97" y="26"/>
                    <a:pt x="98" y="26"/>
                  </a:cubicBezTo>
                  <a:cubicBezTo>
                    <a:pt x="98" y="26"/>
                    <a:pt x="98" y="25"/>
                    <a:pt x="98" y="25"/>
                  </a:cubicBezTo>
                  <a:cubicBezTo>
                    <a:pt x="98" y="25"/>
                    <a:pt x="97" y="25"/>
                    <a:pt x="97" y="25"/>
                  </a:cubicBezTo>
                  <a:cubicBezTo>
                    <a:pt x="94" y="28"/>
                    <a:pt x="89" y="30"/>
                    <a:pt x="86" y="33"/>
                  </a:cubicBezTo>
                  <a:cubicBezTo>
                    <a:pt x="82" y="36"/>
                    <a:pt x="79" y="39"/>
                    <a:pt x="74" y="41"/>
                  </a:cubicBezTo>
                  <a:cubicBezTo>
                    <a:pt x="73" y="41"/>
                    <a:pt x="73" y="42"/>
                    <a:pt x="73" y="42"/>
                  </a:cubicBezTo>
                  <a:cubicBezTo>
                    <a:pt x="73" y="42"/>
                    <a:pt x="73" y="41"/>
                    <a:pt x="73" y="41"/>
                  </a:cubicBezTo>
                  <a:cubicBezTo>
                    <a:pt x="75" y="40"/>
                    <a:pt x="76" y="39"/>
                    <a:pt x="78" y="37"/>
                  </a:cubicBezTo>
                  <a:cubicBezTo>
                    <a:pt x="80" y="36"/>
                    <a:pt x="82" y="34"/>
                    <a:pt x="84" y="33"/>
                  </a:cubicBezTo>
                  <a:cubicBezTo>
                    <a:pt x="87" y="30"/>
                    <a:pt x="91" y="28"/>
                    <a:pt x="95" y="26"/>
                  </a:cubicBezTo>
                  <a:cubicBezTo>
                    <a:pt x="95" y="26"/>
                    <a:pt x="96" y="26"/>
                    <a:pt x="95" y="26"/>
                  </a:cubicBezTo>
                  <a:cubicBezTo>
                    <a:pt x="96" y="25"/>
                    <a:pt x="96" y="25"/>
                    <a:pt x="97" y="25"/>
                  </a:cubicBezTo>
                  <a:cubicBezTo>
                    <a:pt x="97" y="25"/>
                    <a:pt x="97" y="24"/>
                    <a:pt x="97" y="24"/>
                  </a:cubicBezTo>
                  <a:cubicBezTo>
                    <a:pt x="97" y="24"/>
                    <a:pt x="97" y="24"/>
                    <a:pt x="96" y="24"/>
                  </a:cubicBezTo>
                  <a:cubicBezTo>
                    <a:pt x="93" y="26"/>
                    <a:pt x="89" y="28"/>
                    <a:pt x="85" y="30"/>
                  </a:cubicBezTo>
                  <a:cubicBezTo>
                    <a:pt x="81" y="33"/>
                    <a:pt x="78" y="36"/>
                    <a:pt x="74" y="38"/>
                  </a:cubicBezTo>
                  <a:cubicBezTo>
                    <a:pt x="73" y="39"/>
                    <a:pt x="73" y="39"/>
                    <a:pt x="72" y="39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4" y="38"/>
                    <a:pt x="75" y="37"/>
                    <a:pt x="76" y="36"/>
                  </a:cubicBezTo>
                  <a:cubicBezTo>
                    <a:pt x="78" y="34"/>
                    <a:pt x="80" y="33"/>
                    <a:pt x="83" y="31"/>
                  </a:cubicBezTo>
                  <a:cubicBezTo>
                    <a:pt x="86" y="29"/>
                    <a:pt x="91" y="27"/>
                    <a:pt x="95" y="24"/>
                  </a:cubicBezTo>
                  <a:cubicBezTo>
                    <a:pt x="95" y="24"/>
                    <a:pt x="95" y="24"/>
                    <a:pt x="94" y="24"/>
                  </a:cubicBezTo>
                  <a:cubicBezTo>
                    <a:pt x="94" y="24"/>
                    <a:pt x="94" y="24"/>
                    <a:pt x="94" y="24"/>
                  </a:cubicBezTo>
                  <a:cubicBezTo>
                    <a:pt x="87" y="27"/>
                    <a:pt x="81" y="30"/>
                    <a:pt x="75" y="35"/>
                  </a:cubicBezTo>
                  <a:cubicBezTo>
                    <a:pt x="73" y="36"/>
                    <a:pt x="72" y="37"/>
                    <a:pt x="70" y="38"/>
                  </a:cubicBezTo>
                  <a:cubicBezTo>
                    <a:pt x="69" y="39"/>
                    <a:pt x="68" y="39"/>
                    <a:pt x="68" y="39"/>
                  </a:cubicBezTo>
                  <a:moveTo>
                    <a:pt x="79" y="27"/>
                  </a:moveTo>
                  <a:cubicBezTo>
                    <a:pt x="82" y="25"/>
                    <a:pt x="86" y="23"/>
                    <a:pt x="89" y="21"/>
                  </a:cubicBezTo>
                  <a:cubicBezTo>
                    <a:pt x="90" y="21"/>
                    <a:pt x="90" y="21"/>
                    <a:pt x="90" y="21"/>
                  </a:cubicBezTo>
                  <a:cubicBezTo>
                    <a:pt x="89" y="22"/>
                    <a:pt x="89" y="22"/>
                    <a:pt x="89" y="22"/>
                  </a:cubicBezTo>
                  <a:cubicBezTo>
                    <a:pt x="87" y="23"/>
                    <a:pt x="86" y="24"/>
                    <a:pt x="84" y="25"/>
                  </a:cubicBezTo>
                  <a:cubicBezTo>
                    <a:pt x="82" y="26"/>
                    <a:pt x="81" y="27"/>
                    <a:pt x="79" y="27"/>
                  </a:cubicBezTo>
                  <a:moveTo>
                    <a:pt x="8" y="26"/>
                  </a:moveTo>
                  <a:cubicBezTo>
                    <a:pt x="8" y="25"/>
                    <a:pt x="8" y="24"/>
                    <a:pt x="7" y="23"/>
                  </a:cubicBezTo>
                  <a:cubicBezTo>
                    <a:pt x="9" y="22"/>
                    <a:pt x="11" y="22"/>
                    <a:pt x="13" y="21"/>
                  </a:cubicBezTo>
                  <a:cubicBezTo>
                    <a:pt x="12" y="21"/>
                    <a:pt x="9" y="24"/>
                    <a:pt x="8" y="26"/>
                  </a:cubicBezTo>
                  <a:moveTo>
                    <a:pt x="10" y="36"/>
                  </a:moveTo>
                  <a:cubicBezTo>
                    <a:pt x="10" y="35"/>
                    <a:pt x="10" y="35"/>
                    <a:pt x="10" y="34"/>
                  </a:cubicBezTo>
                  <a:cubicBezTo>
                    <a:pt x="19" y="31"/>
                    <a:pt x="25" y="24"/>
                    <a:pt x="34" y="21"/>
                  </a:cubicBezTo>
                  <a:cubicBezTo>
                    <a:pt x="33" y="21"/>
                    <a:pt x="33" y="21"/>
                    <a:pt x="32" y="22"/>
                  </a:cubicBezTo>
                  <a:cubicBezTo>
                    <a:pt x="29" y="23"/>
                    <a:pt x="27" y="25"/>
                    <a:pt x="24" y="27"/>
                  </a:cubicBezTo>
                  <a:cubicBezTo>
                    <a:pt x="19" y="30"/>
                    <a:pt x="15" y="33"/>
                    <a:pt x="10" y="36"/>
                  </a:cubicBezTo>
                  <a:moveTo>
                    <a:pt x="64" y="39"/>
                  </a:moveTo>
                  <a:cubicBezTo>
                    <a:pt x="63" y="39"/>
                    <a:pt x="67" y="36"/>
                    <a:pt x="68" y="35"/>
                  </a:cubicBezTo>
                  <a:cubicBezTo>
                    <a:pt x="69" y="34"/>
                    <a:pt x="70" y="33"/>
                    <a:pt x="71" y="33"/>
                  </a:cubicBezTo>
                  <a:cubicBezTo>
                    <a:pt x="72" y="32"/>
                    <a:pt x="73" y="31"/>
                    <a:pt x="75" y="30"/>
                  </a:cubicBezTo>
                  <a:cubicBezTo>
                    <a:pt x="81" y="27"/>
                    <a:pt x="87" y="24"/>
                    <a:pt x="93" y="20"/>
                  </a:cubicBezTo>
                  <a:cubicBezTo>
                    <a:pt x="93" y="21"/>
                    <a:pt x="93" y="21"/>
                    <a:pt x="94" y="21"/>
                  </a:cubicBezTo>
                  <a:cubicBezTo>
                    <a:pt x="89" y="23"/>
                    <a:pt x="84" y="26"/>
                    <a:pt x="80" y="29"/>
                  </a:cubicBezTo>
                  <a:cubicBezTo>
                    <a:pt x="77" y="31"/>
                    <a:pt x="73" y="32"/>
                    <a:pt x="71" y="34"/>
                  </a:cubicBezTo>
                  <a:cubicBezTo>
                    <a:pt x="69" y="35"/>
                    <a:pt x="68" y="36"/>
                    <a:pt x="66" y="37"/>
                  </a:cubicBezTo>
                  <a:cubicBezTo>
                    <a:pt x="65" y="38"/>
                    <a:pt x="64" y="39"/>
                    <a:pt x="64" y="39"/>
                  </a:cubicBezTo>
                  <a:moveTo>
                    <a:pt x="9" y="28"/>
                  </a:moveTo>
                  <a:cubicBezTo>
                    <a:pt x="9" y="28"/>
                    <a:pt x="9" y="27"/>
                    <a:pt x="9" y="27"/>
                  </a:cubicBezTo>
                  <a:cubicBezTo>
                    <a:pt x="12" y="26"/>
                    <a:pt x="15" y="23"/>
                    <a:pt x="18" y="21"/>
                  </a:cubicBezTo>
                  <a:cubicBezTo>
                    <a:pt x="18" y="21"/>
                    <a:pt x="19" y="21"/>
                    <a:pt x="19" y="20"/>
                  </a:cubicBezTo>
                  <a:cubicBezTo>
                    <a:pt x="18" y="21"/>
                    <a:pt x="17" y="23"/>
                    <a:pt x="15" y="24"/>
                  </a:cubicBezTo>
                  <a:cubicBezTo>
                    <a:pt x="13" y="25"/>
                    <a:pt x="11" y="27"/>
                    <a:pt x="9" y="28"/>
                  </a:cubicBezTo>
                  <a:moveTo>
                    <a:pt x="6" y="21"/>
                  </a:moveTo>
                  <a:cubicBezTo>
                    <a:pt x="6" y="21"/>
                    <a:pt x="6" y="21"/>
                    <a:pt x="6" y="21"/>
                  </a:cubicBezTo>
                  <a:cubicBezTo>
                    <a:pt x="6" y="21"/>
                    <a:pt x="8" y="20"/>
                    <a:pt x="9" y="20"/>
                  </a:cubicBezTo>
                  <a:cubicBezTo>
                    <a:pt x="9" y="20"/>
                    <a:pt x="9" y="20"/>
                    <a:pt x="8" y="21"/>
                  </a:cubicBezTo>
                  <a:cubicBezTo>
                    <a:pt x="8" y="21"/>
                    <a:pt x="7" y="22"/>
                    <a:pt x="7" y="22"/>
                  </a:cubicBezTo>
                  <a:cubicBezTo>
                    <a:pt x="6" y="22"/>
                    <a:pt x="6" y="21"/>
                    <a:pt x="6" y="21"/>
                  </a:cubicBezTo>
                  <a:cubicBezTo>
                    <a:pt x="6" y="21"/>
                    <a:pt x="6" y="21"/>
                    <a:pt x="6" y="21"/>
                  </a:cubicBezTo>
                  <a:moveTo>
                    <a:pt x="10" y="29"/>
                  </a:moveTo>
                  <a:cubicBezTo>
                    <a:pt x="10" y="29"/>
                    <a:pt x="13" y="26"/>
                    <a:pt x="14" y="25"/>
                  </a:cubicBezTo>
                  <a:cubicBezTo>
                    <a:pt x="17" y="24"/>
                    <a:pt x="19" y="22"/>
                    <a:pt x="21" y="20"/>
                  </a:cubicBezTo>
                  <a:cubicBezTo>
                    <a:pt x="21" y="20"/>
                    <a:pt x="21" y="20"/>
                    <a:pt x="21" y="20"/>
                  </a:cubicBezTo>
                  <a:cubicBezTo>
                    <a:pt x="22" y="20"/>
                    <a:pt x="23" y="20"/>
                    <a:pt x="24" y="20"/>
                  </a:cubicBezTo>
                  <a:cubicBezTo>
                    <a:pt x="20" y="22"/>
                    <a:pt x="16" y="25"/>
                    <a:pt x="12" y="27"/>
                  </a:cubicBezTo>
                  <a:cubicBezTo>
                    <a:pt x="11" y="28"/>
                    <a:pt x="10" y="29"/>
                    <a:pt x="10" y="29"/>
                  </a:cubicBezTo>
                  <a:moveTo>
                    <a:pt x="10" y="30"/>
                  </a:moveTo>
                  <a:cubicBezTo>
                    <a:pt x="9" y="29"/>
                    <a:pt x="9" y="29"/>
                    <a:pt x="9" y="29"/>
                  </a:cubicBezTo>
                  <a:cubicBezTo>
                    <a:pt x="12" y="28"/>
                    <a:pt x="15" y="27"/>
                    <a:pt x="18" y="25"/>
                  </a:cubicBezTo>
                  <a:cubicBezTo>
                    <a:pt x="19" y="24"/>
                    <a:pt x="21" y="23"/>
                    <a:pt x="23" y="21"/>
                  </a:cubicBezTo>
                  <a:cubicBezTo>
                    <a:pt x="24" y="21"/>
                    <a:pt x="25" y="20"/>
                    <a:pt x="26" y="20"/>
                  </a:cubicBezTo>
                  <a:cubicBezTo>
                    <a:pt x="26" y="20"/>
                    <a:pt x="26" y="20"/>
                    <a:pt x="26" y="20"/>
                  </a:cubicBezTo>
                  <a:cubicBezTo>
                    <a:pt x="22" y="24"/>
                    <a:pt x="15" y="27"/>
                    <a:pt x="10" y="30"/>
                  </a:cubicBezTo>
                  <a:moveTo>
                    <a:pt x="11" y="30"/>
                  </a:moveTo>
                  <a:cubicBezTo>
                    <a:pt x="10" y="30"/>
                    <a:pt x="12" y="29"/>
                    <a:pt x="13" y="29"/>
                  </a:cubicBezTo>
                  <a:cubicBezTo>
                    <a:pt x="15" y="27"/>
                    <a:pt x="17" y="26"/>
                    <a:pt x="19" y="25"/>
                  </a:cubicBezTo>
                  <a:cubicBezTo>
                    <a:pt x="22" y="24"/>
                    <a:pt x="25" y="22"/>
                    <a:pt x="27" y="20"/>
                  </a:cubicBezTo>
                  <a:cubicBezTo>
                    <a:pt x="27" y="20"/>
                    <a:pt x="28" y="20"/>
                    <a:pt x="28" y="20"/>
                  </a:cubicBezTo>
                  <a:cubicBezTo>
                    <a:pt x="23" y="22"/>
                    <a:pt x="18" y="28"/>
                    <a:pt x="12" y="30"/>
                  </a:cubicBezTo>
                  <a:cubicBezTo>
                    <a:pt x="11" y="30"/>
                    <a:pt x="11" y="30"/>
                    <a:pt x="11" y="30"/>
                  </a:cubicBezTo>
                  <a:moveTo>
                    <a:pt x="7" y="22"/>
                  </a:moveTo>
                  <a:cubicBezTo>
                    <a:pt x="7" y="22"/>
                    <a:pt x="9" y="21"/>
                    <a:pt x="9" y="21"/>
                  </a:cubicBezTo>
                  <a:cubicBezTo>
                    <a:pt x="10" y="21"/>
                    <a:pt x="10" y="20"/>
                    <a:pt x="10" y="20"/>
                  </a:cubicBezTo>
                  <a:cubicBezTo>
                    <a:pt x="13" y="20"/>
                    <a:pt x="16" y="20"/>
                    <a:pt x="19" y="20"/>
                  </a:cubicBezTo>
                  <a:cubicBezTo>
                    <a:pt x="17" y="21"/>
                    <a:pt x="15" y="22"/>
                    <a:pt x="13" y="24"/>
                  </a:cubicBezTo>
                  <a:cubicBezTo>
                    <a:pt x="13" y="24"/>
                    <a:pt x="10" y="26"/>
                    <a:pt x="9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11" y="24"/>
                    <a:pt x="13" y="22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2" y="21"/>
                    <a:pt x="10" y="21"/>
                    <a:pt x="7" y="22"/>
                  </a:cubicBezTo>
                  <a:cubicBezTo>
                    <a:pt x="7" y="22"/>
                    <a:pt x="7" y="22"/>
                    <a:pt x="7" y="22"/>
                  </a:cubicBezTo>
                  <a:moveTo>
                    <a:pt x="10" y="33"/>
                  </a:moveTo>
                  <a:cubicBezTo>
                    <a:pt x="10" y="32"/>
                    <a:pt x="10" y="32"/>
                    <a:pt x="10" y="31"/>
                  </a:cubicBezTo>
                  <a:cubicBezTo>
                    <a:pt x="17" y="30"/>
                    <a:pt x="21" y="25"/>
                    <a:pt x="27" y="21"/>
                  </a:cubicBezTo>
                  <a:cubicBezTo>
                    <a:pt x="28" y="21"/>
                    <a:pt x="29" y="20"/>
                    <a:pt x="30" y="20"/>
                  </a:cubicBezTo>
                  <a:cubicBezTo>
                    <a:pt x="30" y="19"/>
                    <a:pt x="30" y="19"/>
                    <a:pt x="30" y="19"/>
                  </a:cubicBezTo>
                  <a:cubicBezTo>
                    <a:pt x="30" y="20"/>
                    <a:pt x="29" y="20"/>
                    <a:pt x="28" y="21"/>
                  </a:cubicBezTo>
                  <a:cubicBezTo>
                    <a:pt x="26" y="23"/>
                    <a:pt x="24" y="24"/>
                    <a:pt x="22" y="25"/>
                  </a:cubicBezTo>
                  <a:cubicBezTo>
                    <a:pt x="18" y="28"/>
                    <a:pt x="14" y="30"/>
                    <a:pt x="10" y="33"/>
                  </a:cubicBezTo>
                  <a:moveTo>
                    <a:pt x="10" y="33"/>
                  </a:moveTo>
                  <a:cubicBezTo>
                    <a:pt x="10" y="33"/>
                    <a:pt x="11" y="33"/>
                    <a:pt x="13" y="32"/>
                  </a:cubicBezTo>
                  <a:cubicBezTo>
                    <a:pt x="15" y="30"/>
                    <a:pt x="18" y="29"/>
                    <a:pt x="20" y="27"/>
                  </a:cubicBezTo>
                  <a:cubicBezTo>
                    <a:pt x="24" y="25"/>
                    <a:pt x="28" y="23"/>
                    <a:pt x="32" y="19"/>
                  </a:cubicBezTo>
                  <a:cubicBezTo>
                    <a:pt x="33" y="19"/>
                    <a:pt x="34" y="19"/>
                    <a:pt x="35" y="19"/>
                  </a:cubicBezTo>
                  <a:cubicBezTo>
                    <a:pt x="27" y="22"/>
                    <a:pt x="20" y="29"/>
                    <a:pt x="13" y="32"/>
                  </a:cubicBezTo>
                  <a:cubicBezTo>
                    <a:pt x="11" y="33"/>
                    <a:pt x="10" y="33"/>
                    <a:pt x="10" y="33"/>
                  </a:cubicBezTo>
                  <a:moveTo>
                    <a:pt x="6" y="21"/>
                  </a:moveTo>
                  <a:cubicBezTo>
                    <a:pt x="5" y="20"/>
                    <a:pt x="5" y="20"/>
                    <a:pt x="5" y="19"/>
                  </a:cubicBezTo>
                  <a:cubicBezTo>
                    <a:pt x="6" y="19"/>
                    <a:pt x="7" y="19"/>
                    <a:pt x="8" y="19"/>
                  </a:cubicBezTo>
                  <a:cubicBezTo>
                    <a:pt x="7" y="20"/>
                    <a:pt x="7" y="20"/>
                    <a:pt x="6" y="20"/>
                  </a:cubicBezTo>
                  <a:cubicBezTo>
                    <a:pt x="6" y="20"/>
                    <a:pt x="6" y="21"/>
                    <a:pt x="6" y="21"/>
                  </a:cubicBezTo>
                  <a:moveTo>
                    <a:pt x="10" y="37"/>
                  </a:moveTo>
                  <a:cubicBezTo>
                    <a:pt x="10" y="37"/>
                    <a:pt x="13" y="35"/>
                    <a:pt x="14" y="34"/>
                  </a:cubicBezTo>
                  <a:cubicBezTo>
                    <a:pt x="16" y="32"/>
                    <a:pt x="19" y="30"/>
                    <a:pt x="22" y="29"/>
                  </a:cubicBezTo>
                  <a:cubicBezTo>
                    <a:pt x="27" y="26"/>
                    <a:pt x="32" y="22"/>
                    <a:pt x="37" y="19"/>
                  </a:cubicBezTo>
                  <a:cubicBezTo>
                    <a:pt x="37" y="19"/>
                    <a:pt x="37" y="19"/>
                    <a:pt x="37" y="19"/>
                  </a:cubicBezTo>
                  <a:cubicBezTo>
                    <a:pt x="38" y="19"/>
                    <a:pt x="39" y="19"/>
                    <a:pt x="40" y="19"/>
                  </a:cubicBezTo>
                  <a:cubicBezTo>
                    <a:pt x="31" y="24"/>
                    <a:pt x="22" y="31"/>
                    <a:pt x="13" y="36"/>
                  </a:cubicBezTo>
                  <a:cubicBezTo>
                    <a:pt x="11" y="36"/>
                    <a:pt x="11" y="37"/>
                    <a:pt x="10" y="37"/>
                  </a:cubicBezTo>
                  <a:moveTo>
                    <a:pt x="32" y="24"/>
                  </a:moveTo>
                  <a:cubicBezTo>
                    <a:pt x="33" y="24"/>
                    <a:pt x="33" y="24"/>
                    <a:pt x="33" y="24"/>
                  </a:cubicBezTo>
                  <a:cubicBezTo>
                    <a:pt x="34" y="23"/>
                    <a:pt x="36" y="22"/>
                    <a:pt x="37" y="22"/>
                  </a:cubicBezTo>
                  <a:cubicBezTo>
                    <a:pt x="37" y="21"/>
                    <a:pt x="41" y="19"/>
                    <a:pt x="41" y="19"/>
                  </a:cubicBezTo>
                  <a:cubicBezTo>
                    <a:pt x="41" y="19"/>
                    <a:pt x="41" y="19"/>
                    <a:pt x="40" y="20"/>
                  </a:cubicBezTo>
                  <a:cubicBezTo>
                    <a:pt x="38" y="21"/>
                    <a:pt x="35" y="23"/>
                    <a:pt x="32" y="24"/>
                  </a:cubicBezTo>
                  <a:moveTo>
                    <a:pt x="10" y="40"/>
                  </a:moveTo>
                  <a:cubicBezTo>
                    <a:pt x="12" y="39"/>
                    <a:pt x="14" y="37"/>
                    <a:pt x="15" y="36"/>
                  </a:cubicBezTo>
                  <a:cubicBezTo>
                    <a:pt x="18" y="34"/>
                    <a:pt x="22" y="32"/>
                    <a:pt x="25" y="30"/>
                  </a:cubicBezTo>
                  <a:cubicBezTo>
                    <a:pt x="31" y="26"/>
                    <a:pt x="37" y="23"/>
                    <a:pt x="42" y="19"/>
                  </a:cubicBezTo>
                  <a:cubicBezTo>
                    <a:pt x="44" y="19"/>
                    <a:pt x="45" y="19"/>
                    <a:pt x="47" y="18"/>
                  </a:cubicBezTo>
                  <a:cubicBezTo>
                    <a:pt x="42" y="21"/>
                    <a:pt x="37" y="24"/>
                    <a:pt x="32" y="27"/>
                  </a:cubicBezTo>
                  <a:cubicBezTo>
                    <a:pt x="29" y="29"/>
                    <a:pt x="26" y="31"/>
                    <a:pt x="23" y="32"/>
                  </a:cubicBezTo>
                  <a:cubicBezTo>
                    <a:pt x="20" y="34"/>
                    <a:pt x="17" y="36"/>
                    <a:pt x="14" y="38"/>
                  </a:cubicBezTo>
                  <a:cubicBezTo>
                    <a:pt x="13" y="39"/>
                    <a:pt x="11" y="39"/>
                    <a:pt x="10" y="40"/>
                  </a:cubicBezTo>
                  <a:moveTo>
                    <a:pt x="13" y="42"/>
                  </a:moveTo>
                  <a:cubicBezTo>
                    <a:pt x="14" y="42"/>
                    <a:pt x="15" y="41"/>
                    <a:pt x="16" y="40"/>
                  </a:cubicBezTo>
                  <a:cubicBezTo>
                    <a:pt x="20" y="38"/>
                    <a:pt x="24" y="35"/>
                    <a:pt x="27" y="32"/>
                  </a:cubicBezTo>
                  <a:cubicBezTo>
                    <a:pt x="34" y="27"/>
                    <a:pt x="42" y="22"/>
                    <a:pt x="49" y="18"/>
                  </a:cubicBezTo>
                  <a:cubicBezTo>
                    <a:pt x="51" y="18"/>
                    <a:pt x="53" y="18"/>
                    <a:pt x="54" y="18"/>
                  </a:cubicBezTo>
                  <a:cubicBezTo>
                    <a:pt x="51" y="20"/>
                    <a:pt x="48" y="22"/>
                    <a:pt x="44" y="24"/>
                  </a:cubicBezTo>
                  <a:cubicBezTo>
                    <a:pt x="42" y="26"/>
                    <a:pt x="39" y="27"/>
                    <a:pt x="37" y="29"/>
                  </a:cubicBezTo>
                  <a:cubicBezTo>
                    <a:pt x="29" y="32"/>
                    <a:pt x="22" y="37"/>
                    <a:pt x="15" y="41"/>
                  </a:cubicBezTo>
                  <a:cubicBezTo>
                    <a:pt x="14" y="42"/>
                    <a:pt x="14" y="42"/>
                    <a:pt x="13" y="42"/>
                  </a:cubicBezTo>
                  <a:moveTo>
                    <a:pt x="18" y="43"/>
                  </a:moveTo>
                  <a:cubicBezTo>
                    <a:pt x="25" y="41"/>
                    <a:pt x="31" y="36"/>
                    <a:pt x="38" y="33"/>
                  </a:cubicBezTo>
                  <a:cubicBezTo>
                    <a:pt x="41" y="31"/>
                    <a:pt x="45" y="29"/>
                    <a:pt x="48" y="27"/>
                  </a:cubicBezTo>
                  <a:cubicBezTo>
                    <a:pt x="52" y="25"/>
                    <a:pt x="55" y="22"/>
                    <a:pt x="59" y="20"/>
                  </a:cubicBezTo>
                  <a:cubicBezTo>
                    <a:pt x="61" y="19"/>
                    <a:pt x="62" y="18"/>
                    <a:pt x="64" y="18"/>
                  </a:cubicBezTo>
                  <a:cubicBezTo>
                    <a:pt x="63" y="18"/>
                    <a:pt x="62" y="19"/>
                    <a:pt x="61" y="19"/>
                  </a:cubicBezTo>
                  <a:cubicBezTo>
                    <a:pt x="57" y="22"/>
                    <a:pt x="53" y="24"/>
                    <a:pt x="49" y="27"/>
                  </a:cubicBezTo>
                  <a:cubicBezTo>
                    <a:pt x="41" y="32"/>
                    <a:pt x="34" y="37"/>
                    <a:pt x="27" y="42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4" y="43"/>
                    <a:pt x="21" y="43"/>
                    <a:pt x="18" y="43"/>
                  </a:cubicBezTo>
                  <a:moveTo>
                    <a:pt x="46" y="41"/>
                  </a:moveTo>
                  <a:cubicBezTo>
                    <a:pt x="59" y="35"/>
                    <a:pt x="71" y="27"/>
                    <a:pt x="83" y="19"/>
                  </a:cubicBezTo>
                  <a:cubicBezTo>
                    <a:pt x="84" y="19"/>
                    <a:pt x="87" y="17"/>
                    <a:pt x="87" y="17"/>
                  </a:cubicBezTo>
                  <a:cubicBezTo>
                    <a:pt x="87" y="17"/>
                    <a:pt x="87" y="18"/>
                    <a:pt x="86" y="19"/>
                  </a:cubicBezTo>
                  <a:cubicBezTo>
                    <a:pt x="84" y="20"/>
                    <a:pt x="83" y="21"/>
                    <a:pt x="81" y="22"/>
                  </a:cubicBezTo>
                  <a:cubicBezTo>
                    <a:pt x="78" y="24"/>
                    <a:pt x="74" y="26"/>
                    <a:pt x="70" y="28"/>
                  </a:cubicBezTo>
                  <a:cubicBezTo>
                    <a:pt x="64" y="32"/>
                    <a:pt x="59" y="37"/>
                    <a:pt x="52" y="40"/>
                  </a:cubicBezTo>
                  <a:cubicBezTo>
                    <a:pt x="50" y="40"/>
                    <a:pt x="48" y="41"/>
                    <a:pt x="46" y="41"/>
                  </a:cubicBezTo>
                  <a:moveTo>
                    <a:pt x="77" y="26"/>
                  </a:moveTo>
                  <a:cubicBezTo>
                    <a:pt x="81" y="23"/>
                    <a:pt x="85" y="20"/>
                    <a:pt x="88" y="17"/>
                  </a:cubicBezTo>
                  <a:cubicBezTo>
                    <a:pt x="90" y="18"/>
                    <a:pt x="91" y="19"/>
                    <a:pt x="92" y="20"/>
                  </a:cubicBezTo>
                  <a:cubicBezTo>
                    <a:pt x="84" y="23"/>
                    <a:pt x="78" y="27"/>
                    <a:pt x="71" y="32"/>
                  </a:cubicBezTo>
                  <a:cubicBezTo>
                    <a:pt x="68" y="34"/>
                    <a:pt x="65" y="36"/>
                    <a:pt x="61" y="38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3" y="36"/>
                    <a:pt x="65" y="35"/>
                    <a:pt x="67" y="34"/>
                  </a:cubicBezTo>
                  <a:cubicBezTo>
                    <a:pt x="73" y="30"/>
                    <a:pt x="80" y="26"/>
                    <a:pt x="87" y="21"/>
                  </a:cubicBezTo>
                  <a:cubicBezTo>
                    <a:pt x="87" y="20"/>
                    <a:pt x="87" y="20"/>
                    <a:pt x="87" y="20"/>
                  </a:cubicBezTo>
                  <a:cubicBezTo>
                    <a:pt x="88" y="20"/>
                    <a:pt x="88" y="20"/>
                    <a:pt x="89" y="19"/>
                  </a:cubicBezTo>
                  <a:cubicBezTo>
                    <a:pt x="89" y="19"/>
                    <a:pt x="89" y="19"/>
                    <a:pt x="89" y="19"/>
                  </a:cubicBezTo>
                  <a:cubicBezTo>
                    <a:pt x="88" y="19"/>
                    <a:pt x="88" y="19"/>
                    <a:pt x="88" y="19"/>
                  </a:cubicBezTo>
                  <a:cubicBezTo>
                    <a:pt x="84" y="21"/>
                    <a:pt x="81" y="23"/>
                    <a:pt x="77" y="26"/>
                  </a:cubicBezTo>
                  <a:moveTo>
                    <a:pt x="18" y="42"/>
                  </a:moveTo>
                  <a:cubicBezTo>
                    <a:pt x="19" y="42"/>
                    <a:pt x="21" y="41"/>
                    <a:pt x="23" y="40"/>
                  </a:cubicBezTo>
                  <a:cubicBezTo>
                    <a:pt x="26" y="38"/>
                    <a:pt x="30" y="35"/>
                    <a:pt x="34" y="32"/>
                  </a:cubicBezTo>
                  <a:cubicBezTo>
                    <a:pt x="37" y="30"/>
                    <a:pt x="40" y="28"/>
                    <a:pt x="43" y="26"/>
                  </a:cubicBezTo>
                  <a:cubicBezTo>
                    <a:pt x="44" y="25"/>
                    <a:pt x="44" y="25"/>
                    <a:pt x="44" y="25"/>
                  </a:cubicBezTo>
                  <a:cubicBezTo>
                    <a:pt x="48" y="23"/>
                    <a:pt x="52" y="20"/>
                    <a:pt x="56" y="18"/>
                  </a:cubicBezTo>
                  <a:cubicBezTo>
                    <a:pt x="59" y="18"/>
                    <a:pt x="61" y="17"/>
                    <a:pt x="63" y="17"/>
                  </a:cubicBezTo>
                  <a:cubicBezTo>
                    <a:pt x="58" y="20"/>
                    <a:pt x="53" y="23"/>
                    <a:pt x="48" y="27"/>
                  </a:cubicBezTo>
                  <a:cubicBezTo>
                    <a:pt x="44" y="28"/>
                    <a:pt x="41" y="30"/>
                    <a:pt x="37" y="32"/>
                  </a:cubicBezTo>
                  <a:cubicBezTo>
                    <a:pt x="33" y="34"/>
                    <a:pt x="29" y="37"/>
                    <a:pt x="25" y="39"/>
                  </a:cubicBezTo>
                  <a:cubicBezTo>
                    <a:pt x="23" y="40"/>
                    <a:pt x="21" y="42"/>
                    <a:pt x="18" y="42"/>
                  </a:cubicBezTo>
                  <a:moveTo>
                    <a:pt x="27" y="43"/>
                  </a:moveTo>
                  <a:cubicBezTo>
                    <a:pt x="41" y="36"/>
                    <a:pt x="54" y="26"/>
                    <a:pt x="67" y="19"/>
                  </a:cubicBezTo>
                  <a:cubicBezTo>
                    <a:pt x="69" y="18"/>
                    <a:pt x="70" y="18"/>
                    <a:pt x="71" y="17"/>
                  </a:cubicBezTo>
                  <a:cubicBezTo>
                    <a:pt x="69" y="18"/>
                    <a:pt x="67" y="19"/>
                    <a:pt x="66" y="21"/>
                  </a:cubicBezTo>
                  <a:cubicBezTo>
                    <a:pt x="62" y="23"/>
                    <a:pt x="58" y="25"/>
                    <a:pt x="54" y="27"/>
                  </a:cubicBezTo>
                  <a:cubicBezTo>
                    <a:pt x="47" y="32"/>
                    <a:pt x="40" y="37"/>
                    <a:pt x="33" y="42"/>
                  </a:cubicBezTo>
                  <a:cubicBezTo>
                    <a:pt x="33" y="42"/>
                    <a:pt x="33" y="42"/>
                    <a:pt x="33" y="42"/>
                  </a:cubicBezTo>
                  <a:cubicBezTo>
                    <a:pt x="31" y="42"/>
                    <a:pt x="29" y="42"/>
                    <a:pt x="27" y="43"/>
                  </a:cubicBezTo>
                  <a:moveTo>
                    <a:pt x="33" y="42"/>
                  </a:moveTo>
                  <a:cubicBezTo>
                    <a:pt x="38" y="41"/>
                    <a:pt x="41" y="39"/>
                    <a:pt x="45" y="37"/>
                  </a:cubicBezTo>
                  <a:cubicBezTo>
                    <a:pt x="49" y="34"/>
                    <a:pt x="54" y="32"/>
                    <a:pt x="58" y="30"/>
                  </a:cubicBezTo>
                  <a:cubicBezTo>
                    <a:pt x="63" y="27"/>
                    <a:pt x="67" y="25"/>
                    <a:pt x="71" y="21"/>
                  </a:cubicBezTo>
                  <a:cubicBezTo>
                    <a:pt x="75" y="18"/>
                    <a:pt x="80" y="17"/>
                    <a:pt x="84" y="14"/>
                  </a:cubicBezTo>
                  <a:cubicBezTo>
                    <a:pt x="85" y="15"/>
                    <a:pt x="86" y="16"/>
                    <a:pt x="88" y="17"/>
                  </a:cubicBezTo>
                  <a:cubicBezTo>
                    <a:pt x="82" y="19"/>
                    <a:pt x="77" y="23"/>
                    <a:pt x="71" y="26"/>
                  </a:cubicBezTo>
                  <a:cubicBezTo>
                    <a:pt x="64" y="31"/>
                    <a:pt x="56" y="35"/>
                    <a:pt x="49" y="39"/>
                  </a:cubicBezTo>
                  <a:cubicBezTo>
                    <a:pt x="48" y="39"/>
                    <a:pt x="47" y="40"/>
                    <a:pt x="46" y="40"/>
                  </a:cubicBezTo>
                  <a:cubicBezTo>
                    <a:pt x="47" y="39"/>
                    <a:pt x="48" y="39"/>
                    <a:pt x="49" y="38"/>
                  </a:cubicBezTo>
                  <a:cubicBezTo>
                    <a:pt x="50" y="37"/>
                    <a:pt x="52" y="36"/>
                    <a:pt x="53" y="35"/>
                  </a:cubicBezTo>
                  <a:cubicBezTo>
                    <a:pt x="56" y="33"/>
                    <a:pt x="59" y="31"/>
                    <a:pt x="62" y="30"/>
                  </a:cubicBezTo>
                  <a:cubicBezTo>
                    <a:pt x="62" y="30"/>
                    <a:pt x="62" y="30"/>
                    <a:pt x="62" y="30"/>
                  </a:cubicBezTo>
                  <a:cubicBezTo>
                    <a:pt x="67" y="28"/>
                    <a:pt x="71" y="25"/>
                    <a:pt x="76" y="22"/>
                  </a:cubicBezTo>
                  <a:cubicBezTo>
                    <a:pt x="79" y="20"/>
                    <a:pt x="82" y="18"/>
                    <a:pt x="86" y="16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5" y="16"/>
                    <a:pt x="85" y="16"/>
                    <a:pt x="84" y="16"/>
                  </a:cubicBezTo>
                  <a:cubicBezTo>
                    <a:pt x="84" y="16"/>
                    <a:pt x="84" y="16"/>
                    <a:pt x="84" y="16"/>
                  </a:cubicBezTo>
                  <a:cubicBezTo>
                    <a:pt x="84" y="16"/>
                    <a:pt x="84" y="17"/>
                    <a:pt x="83" y="17"/>
                  </a:cubicBezTo>
                  <a:cubicBezTo>
                    <a:pt x="81" y="18"/>
                    <a:pt x="79" y="19"/>
                    <a:pt x="78" y="20"/>
                  </a:cubicBezTo>
                  <a:cubicBezTo>
                    <a:pt x="76" y="21"/>
                    <a:pt x="75" y="21"/>
                    <a:pt x="74" y="22"/>
                  </a:cubicBezTo>
                  <a:cubicBezTo>
                    <a:pt x="70" y="24"/>
                    <a:pt x="66" y="27"/>
                    <a:pt x="63" y="29"/>
                  </a:cubicBezTo>
                  <a:cubicBezTo>
                    <a:pt x="62" y="29"/>
                    <a:pt x="62" y="29"/>
                    <a:pt x="62" y="29"/>
                  </a:cubicBezTo>
                  <a:cubicBezTo>
                    <a:pt x="54" y="33"/>
                    <a:pt x="46" y="37"/>
                    <a:pt x="39" y="41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37" y="42"/>
                    <a:pt x="35" y="42"/>
                    <a:pt x="33" y="42"/>
                  </a:cubicBezTo>
                  <a:moveTo>
                    <a:pt x="69" y="17"/>
                  </a:moveTo>
                  <a:cubicBezTo>
                    <a:pt x="71" y="16"/>
                    <a:pt x="72" y="16"/>
                    <a:pt x="74" y="15"/>
                  </a:cubicBezTo>
                  <a:cubicBezTo>
                    <a:pt x="75" y="15"/>
                    <a:pt x="75" y="14"/>
                    <a:pt x="76" y="14"/>
                  </a:cubicBezTo>
                  <a:cubicBezTo>
                    <a:pt x="77" y="14"/>
                    <a:pt x="80" y="13"/>
                    <a:pt x="80" y="13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79" y="14"/>
                    <a:pt x="78" y="15"/>
                    <a:pt x="77" y="15"/>
                  </a:cubicBezTo>
                  <a:cubicBezTo>
                    <a:pt x="76" y="16"/>
                    <a:pt x="76" y="16"/>
                    <a:pt x="76" y="16"/>
                  </a:cubicBezTo>
                  <a:cubicBezTo>
                    <a:pt x="75" y="16"/>
                    <a:pt x="74" y="17"/>
                    <a:pt x="72" y="17"/>
                  </a:cubicBezTo>
                  <a:cubicBezTo>
                    <a:pt x="71" y="18"/>
                    <a:pt x="71" y="18"/>
                    <a:pt x="71" y="18"/>
                  </a:cubicBezTo>
                  <a:cubicBezTo>
                    <a:pt x="70" y="19"/>
                    <a:pt x="70" y="19"/>
                    <a:pt x="70" y="19"/>
                  </a:cubicBezTo>
                  <a:cubicBezTo>
                    <a:pt x="70" y="19"/>
                    <a:pt x="70" y="19"/>
                    <a:pt x="70" y="19"/>
                  </a:cubicBezTo>
                  <a:cubicBezTo>
                    <a:pt x="73" y="18"/>
                    <a:pt x="77" y="16"/>
                    <a:pt x="80" y="15"/>
                  </a:cubicBezTo>
                  <a:cubicBezTo>
                    <a:pt x="81" y="14"/>
                    <a:pt x="82" y="14"/>
                    <a:pt x="83" y="14"/>
                  </a:cubicBezTo>
                  <a:cubicBezTo>
                    <a:pt x="82" y="14"/>
                    <a:pt x="80" y="16"/>
                    <a:pt x="79" y="16"/>
                  </a:cubicBezTo>
                  <a:cubicBezTo>
                    <a:pt x="77" y="17"/>
                    <a:pt x="75" y="18"/>
                    <a:pt x="74" y="18"/>
                  </a:cubicBezTo>
                  <a:cubicBezTo>
                    <a:pt x="70" y="21"/>
                    <a:pt x="66" y="24"/>
                    <a:pt x="62" y="27"/>
                  </a:cubicBezTo>
                  <a:cubicBezTo>
                    <a:pt x="58" y="29"/>
                    <a:pt x="53" y="32"/>
                    <a:pt x="48" y="34"/>
                  </a:cubicBezTo>
                  <a:cubicBezTo>
                    <a:pt x="44" y="36"/>
                    <a:pt x="40" y="39"/>
                    <a:pt x="35" y="41"/>
                  </a:cubicBezTo>
                  <a:cubicBezTo>
                    <a:pt x="35" y="41"/>
                    <a:pt x="34" y="41"/>
                    <a:pt x="34" y="41"/>
                  </a:cubicBezTo>
                  <a:cubicBezTo>
                    <a:pt x="34" y="41"/>
                    <a:pt x="38" y="39"/>
                    <a:pt x="38" y="39"/>
                  </a:cubicBezTo>
                  <a:cubicBezTo>
                    <a:pt x="41" y="37"/>
                    <a:pt x="43" y="36"/>
                    <a:pt x="45" y="34"/>
                  </a:cubicBezTo>
                  <a:cubicBezTo>
                    <a:pt x="54" y="28"/>
                    <a:pt x="64" y="23"/>
                    <a:pt x="73" y="16"/>
                  </a:cubicBezTo>
                  <a:cubicBezTo>
                    <a:pt x="73" y="16"/>
                    <a:pt x="73" y="16"/>
                    <a:pt x="73" y="16"/>
                  </a:cubicBezTo>
                  <a:cubicBezTo>
                    <a:pt x="58" y="22"/>
                    <a:pt x="46" y="32"/>
                    <a:pt x="32" y="40"/>
                  </a:cubicBezTo>
                  <a:cubicBezTo>
                    <a:pt x="32" y="40"/>
                    <a:pt x="29" y="42"/>
                    <a:pt x="28" y="42"/>
                  </a:cubicBezTo>
                  <a:cubicBezTo>
                    <a:pt x="28" y="42"/>
                    <a:pt x="29" y="42"/>
                    <a:pt x="29" y="41"/>
                  </a:cubicBezTo>
                  <a:cubicBezTo>
                    <a:pt x="31" y="40"/>
                    <a:pt x="33" y="38"/>
                    <a:pt x="35" y="37"/>
                  </a:cubicBezTo>
                  <a:cubicBezTo>
                    <a:pt x="38" y="35"/>
                    <a:pt x="42" y="32"/>
                    <a:pt x="45" y="30"/>
                  </a:cubicBezTo>
                  <a:cubicBezTo>
                    <a:pt x="52" y="26"/>
                    <a:pt x="59" y="21"/>
                    <a:pt x="66" y="17"/>
                  </a:cubicBezTo>
                  <a:cubicBezTo>
                    <a:pt x="66" y="17"/>
                    <a:pt x="67" y="17"/>
                    <a:pt x="67" y="17"/>
                  </a:cubicBezTo>
                  <a:cubicBezTo>
                    <a:pt x="68" y="17"/>
                    <a:pt x="68" y="17"/>
                    <a:pt x="68" y="17"/>
                  </a:cubicBezTo>
                  <a:cubicBezTo>
                    <a:pt x="69" y="16"/>
                    <a:pt x="69" y="16"/>
                    <a:pt x="69" y="16"/>
                  </a:cubicBezTo>
                  <a:cubicBezTo>
                    <a:pt x="69" y="16"/>
                    <a:pt x="69" y="16"/>
                    <a:pt x="69" y="16"/>
                  </a:cubicBezTo>
                  <a:cubicBezTo>
                    <a:pt x="69" y="16"/>
                    <a:pt x="69" y="15"/>
                    <a:pt x="70" y="15"/>
                  </a:cubicBezTo>
                  <a:cubicBezTo>
                    <a:pt x="70" y="15"/>
                    <a:pt x="69" y="16"/>
                    <a:pt x="69" y="16"/>
                  </a:cubicBezTo>
                  <a:cubicBezTo>
                    <a:pt x="69" y="17"/>
                    <a:pt x="69" y="17"/>
                    <a:pt x="69" y="17"/>
                  </a:cubicBezTo>
                  <a:moveTo>
                    <a:pt x="69" y="15"/>
                  </a:moveTo>
                  <a:cubicBezTo>
                    <a:pt x="69" y="14"/>
                    <a:pt x="69" y="14"/>
                    <a:pt x="69" y="14"/>
                  </a:cubicBezTo>
                  <a:cubicBezTo>
                    <a:pt x="69" y="13"/>
                    <a:pt x="70" y="13"/>
                    <a:pt x="70" y="13"/>
                  </a:cubicBezTo>
                  <a:cubicBezTo>
                    <a:pt x="69" y="14"/>
                    <a:pt x="69" y="14"/>
                    <a:pt x="69" y="15"/>
                  </a:cubicBezTo>
                  <a:moveTo>
                    <a:pt x="69" y="12"/>
                  </a:moveTo>
                  <a:cubicBezTo>
                    <a:pt x="69" y="12"/>
                    <a:pt x="69" y="11"/>
                    <a:pt x="69" y="11"/>
                  </a:cubicBezTo>
                  <a:cubicBezTo>
                    <a:pt x="70" y="11"/>
                    <a:pt x="71" y="10"/>
                    <a:pt x="72" y="10"/>
                  </a:cubicBezTo>
                  <a:cubicBezTo>
                    <a:pt x="71" y="10"/>
                    <a:pt x="70" y="11"/>
                    <a:pt x="69" y="12"/>
                  </a:cubicBezTo>
                  <a:moveTo>
                    <a:pt x="69" y="7"/>
                  </a:moveTo>
                  <a:cubicBezTo>
                    <a:pt x="70" y="7"/>
                    <a:pt x="70" y="7"/>
                    <a:pt x="71" y="7"/>
                  </a:cubicBezTo>
                  <a:cubicBezTo>
                    <a:pt x="70" y="7"/>
                    <a:pt x="69" y="8"/>
                    <a:pt x="69" y="9"/>
                  </a:cubicBezTo>
                  <a:cubicBezTo>
                    <a:pt x="69" y="8"/>
                    <a:pt x="69" y="8"/>
                    <a:pt x="69" y="7"/>
                  </a:cubicBezTo>
                  <a:cubicBezTo>
                    <a:pt x="69" y="7"/>
                    <a:pt x="69" y="7"/>
                    <a:pt x="69" y="7"/>
                  </a:cubicBezTo>
                  <a:moveTo>
                    <a:pt x="70" y="6"/>
                  </a:moveTo>
                  <a:cubicBezTo>
                    <a:pt x="69" y="6"/>
                    <a:pt x="69" y="5"/>
                    <a:pt x="70" y="4"/>
                  </a:cubicBezTo>
                  <a:cubicBezTo>
                    <a:pt x="74" y="7"/>
                    <a:pt x="79" y="10"/>
                    <a:pt x="83" y="14"/>
                  </a:cubicBezTo>
                  <a:cubicBezTo>
                    <a:pt x="82" y="14"/>
                    <a:pt x="81" y="14"/>
                    <a:pt x="80" y="14"/>
                  </a:cubicBezTo>
                  <a:cubicBezTo>
                    <a:pt x="81" y="14"/>
                    <a:pt x="81" y="13"/>
                    <a:pt x="81" y="13"/>
                  </a:cubicBezTo>
                  <a:cubicBezTo>
                    <a:pt x="81" y="12"/>
                    <a:pt x="81" y="12"/>
                    <a:pt x="81" y="12"/>
                  </a:cubicBezTo>
                  <a:cubicBezTo>
                    <a:pt x="79" y="12"/>
                    <a:pt x="76" y="13"/>
                    <a:pt x="74" y="14"/>
                  </a:cubicBezTo>
                  <a:cubicBezTo>
                    <a:pt x="73" y="15"/>
                    <a:pt x="71" y="16"/>
                    <a:pt x="70" y="16"/>
                  </a:cubicBezTo>
                  <a:cubicBezTo>
                    <a:pt x="70" y="16"/>
                    <a:pt x="70" y="16"/>
                    <a:pt x="71" y="15"/>
                  </a:cubicBezTo>
                  <a:cubicBezTo>
                    <a:pt x="72" y="14"/>
                    <a:pt x="74" y="13"/>
                    <a:pt x="76" y="12"/>
                  </a:cubicBezTo>
                  <a:cubicBezTo>
                    <a:pt x="76" y="12"/>
                    <a:pt x="76" y="12"/>
                    <a:pt x="76" y="12"/>
                  </a:cubicBezTo>
                  <a:cubicBezTo>
                    <a:pt x="76" y="12"/>
                    <a:pt x="76" y="12"/>
                    <a:pt x="76" y="12"/>
                  </a:cubicBezTo>
                  <a:cubicBezTo>
                    <a:pt x="74" y="12"/>
                    <a:pt x="72" y="13"/>
                    <a:pt x="71" y="14"/>
                  </a:cubicBezTo>
                  <a:cubicBezTo>
                    <a:pt x="70" y="14"/>
                    <a:pt x="70" y="14"/>
                    <a:pt x="70" y="14"/>
                  </a:cubicBezTo>
                  <a:cubicBezTo>
                    <a:pt x="69" y="14"/>
                    <a:pt x="71" y="13"/>
                    <a:pt x="71" y="13"/>
                  </a:cubicBezTo>
                  <a:cubicBezTo>
                    <a:pt x="72" y="12"/>
                    <a:pt x="74" y="11"/>
                    <a:pt x="75" y="11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5" y="10"/>
                    <a:pt x="74" y="10"/>
                    <a:pt x="74" y="10"/>
                  </a:cubicBezTo>
                  <a:cubicBezTo>
                    <a:pt x="73" y="11"/>
                    <a:pt x="70" y="12"/>
                    <a:pt x="69" y="13"/>
                  </a:cubicBezTo>
                  <a:cubicBezTo>
                    <a:pt x="70" y="11"/>
                    <a:pt x="72" y="10"/>
                    <a:pt x="73" y="9"/>
                  </a:cubicBezTo>
                  <a:cubicBezTo>
                    <a:pt x="72" y="8"/>
                    <a:pt x="72" y="8"/>
                    <a:pt x="72" y="8"/>
                  </a:cubicBezTo>
                  <a:cubicBezTo>
                    <a:pt x="71" y="9"/>
                    <a:pt x="71" y="9"/>
                    <a:pt x="71" y="9"/>
                  </a:cubicBezTo>
                  <a:cubicBezTo>
                    <a:pt x="70" y="9"/>
                    <a:pt x="71" y="7"/>
                    <a:pt x="72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1" y="6"/>
                    <a:pt x="70" y="6"/>
                    <a:pt x="70" y="6"/>
                  </a:cubicBezTo>
                  <a:moveTo>
                    <a:pt x="69" y="5"/>
                  </a:moveTo>
                  <a:cubicBezTo>
                    <a:pt x="69" y="4"/>
                    <a:pt x="69" y="4"/>
                    <a:pt x="69" y="4"/>
                  </a:cubicBezTo>
                  <a:cubicBezTo>
                    <a:pt x="69" y="4"/>
                    <a:pt x="69" y="4"/>
                    <a:pt x="69" y="4"/>
                  </a:cubicBezTo>
                  <a:cubicBezTo>
                    <a:pt x="69" y="4"/>
                    <a:pt x="69" y="4"/>
                    <a:pt x="69" y="4"/>
                  </a:cubicBezTo>
                  <a:cubicBezTo>
                    <a:pt x="69" y="5"/>
                    <a:pt x="69" y="5"/>
                    <a:pt x="69" y="5"/>
                  </a:cubicBezTo>
                  <a:moveTo>
                    <a:pt x="68" y="0"/>
                  </a:moveTo>
                  <a:cubicBezTo>
                    <a:pt x="67" y="0"/>
                    <a:pt x="67" y="0"/>
                    <a:pt x="67" y="0"/>
                  </a:cubicBezTo>
                  <a:cubicBezTo>
                    <a:pt x="66" y="0"/>
                    <a:pt x="66" y="1"/>
                    <a:pt x="66" y="2"/>
                  </a:cubicBezTo>
                  <a:cubicBezTo>
                    <a:pt x="67" y="6"/>
                    <a:pt x="66" y="10"/>
                    <a:pt x="66" y="15"/>
                  </a:cubicBezTo>
                  <a:cubicBezTo>
                    <a:pt x="51" y="15"/>
                    <a:pt x="35" y="17"/>
                    <a:pt x="19" y="17"/>
                  </a:cubicBezTo>
                  <a:cubicBezTo>
                    <a:pt x="14" y="17"/>
                    <a:pt x="8" y="17"/>
                    <a:pt x="2" y="16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1" y="16"/>
                    <a:pt x="0" y="17"/>
                    <a:pt x="0" y="18"/>
                  </a:cubicBezTo>
                  <a:cubicBezTo>
                    <a:pt x="0" y="18"/>
                    <a:pt x="0" y="18"/>
                    <a:pt x="1" y="19"/>
                  </a:cubicBezTo>
                  <a:cubicBezTo>
                    <a:pt x="7" y="25"/>
                    <a:pt x="9" y="36"/>
                    <a:pt x="7" y="45"/>
                  </a:cubicBezTo>
                  <a:cubicBezTo>
                    <a:pt x="7" y="46"/>
                    <a:pt x="7" y="46"/>
                    <a:pt x="7" y="46"/>
                  </a:cubicBezTo>
                  <a:cubicBezTo>
                    <a:pt x="7" y="46"/>
                    <a:pt x="8" y="47"/>
                    <a:pt x="8" y="47"/>
                  </a:cubicBezTo>
                  <a:cubicBezTo>
                    <a:pt x="8" y="47"/>
                    <a:pt x="8" y="47"/>
                    <a:pt x="8" y="47"/>
                  </a:cubicBezTo>
                  <a:cubicBezTo>
                    <a:pt x="29" y="46"/>
                    <a:pt x="49" y="43"/>
                    <a:pt x="70" y="42"/>
                  </a:cubicBezTo>
                  <a:cubicBezTo>
                    <a:pt x="70" y="45"/>
                    <a:pt x="70" y="49"/>
                    <a:pt x="70" y="53"/>
                  </a:cubicBezTo>
                  <a:cubicBezTo>
                    <a:pt x="70" y="54"/>
                    <a:pt x="71" y="54"/>
                    <a:pt x="71" y="54"/>
                  </a:cubicBezTo>
                  <a:cubicBezTo>
                    <a:pt x="72" y="54"/>
                    <a:pt x="72" y="54"/>
                    <a:pt x="72" y="54"/>
                  </a:cubicBezTo>
                  <a:cubicBezTo>
                    <a:pt x="72" y="54"/>
                    <a:pt x="72" y="54"/>
                    <a:pt x="72" y="54"/>
                  </a:cubicBezTo>
                  <a:cubicBezTo>
                    <a:pt x="73" y="54"/>
                    <a:pt x="73" y="54"/>
                    <a:pt x="73" y="54"/>
                  </a:cubicBezTo>
                  <a:cubicBezTo>
                    <a:pt x="82" y="44"/>
                    <a:pt x="93" y="36"/>
                    <a:pt x="102" y="26"/>
                  </a:cubicBezTo>
                  <a:cubicBezTo>
                    <a:pt x="102" y="26"/>
                    <a:pt x="102" y="25"/>
                    <a:pt x="102" y="25"/>
                  </a:cubicBezTo>
                  <a:cubicBezTo>
                    <a:pt x="102" y="24"/>
                    <a:pt x="102" y="24"/>
                    <a:pt x="102" y="24"/>
                  </a:cubicBezTo>
                  <a:cubicBezTo>
                    <a:pt x="96" y="19"/>
                    <a:pt x="90" y="15"/>
                    <a:pt x="84" y="11"/>
                  </a:cubicBezTo>
                  <a:cubicBezTo>
                    <a:pt x="79" y="7"/>
                    <a:pt x="74" y="4"/>
                    <a:pt x="68" y="0"/>
                  </a:cubicBezTo>
                  <a:cubicBezTo>
                    <a:pt x="68" y="0"/>
                    <a:pt x="68" y="0"/>
                    <a:pt x="68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59"/>
            <p:cNvSpPr>
              <a:spLocks noEditPoints="1"/>
            </p:cNvSpPr>
            <p:nvPr/>
          </p:nvSpPr>
          <p:spPr bwMode="auto">
            <a:xfrm>
              <a:off x="8356269" y="2825677"/>
              <a:ext cx="84138" cy="73025"/>
            </a:xfrm>
            <a:custGeom>
              <a:avLst/>
              <a:gdLst>
                <a:gd name="T0" fmla="*/ 9 w 20"/>
                <a:gd name="T1" fmla="*/ 14 h 17"/>
                <a:gd name="T2" fmla="*/ 7 w 20"/>
                <a:gd name="T3" fmla="*/ 13 h 17"/>
                <a:gd name="T4" fmla="*/ 14 w 20"/>
                <a:gd name="T5" fmla="*/ 9 h 17"/>
                <a:gd name="T6" fmla="*/ 9 w 20"/>
                <a:gd name="T7" fmla="*/ 14 h 17"/>
                <a:gd name="T8" fmla="*/ 9 w 20"/>
                <a:gd name="T9" fmla="*/ 14 h 17"/>
                <a:gd name="T10" fmla="*/ 7 w 20"/>
                <a:gd name="T11" fmla="*/ 12 h 17"/>
                <a:gd name="T12" fmla="*/ 6 w 20"/>
                <a:gd name="T13" fmla="*/ 10 h 17"/>
                <a:gd name="T14" fmla="*/ 13 w 20"/>
                <a:gd name="T15" fmla="*/ 6 h 17"/>
                <a:gd name="T16" fmla="*/ 7 w 20"/>
                <a:gd name="T17" fmla="*/ 12 h 17"/>
                <a:gd name="T18" fmla="*/ 8 w 20"/>
                <a:gd name="T19" fmla="*/ 12 h 17"/>
                <a:gd name="T20" fmla="*/ 16 w 20"/>
                <a:gd name="T21" fmla="*/ 5 h 17"/>
                <a:gd name="T22" fmla="*/ 16 w 20"/>
                <a:gd name="T23" fmla="*/ 5 h 17"/>
                <a:gd name="T24" fmla="*/ 17 w 20"/>
                <a:gd name="T25" fmla="*/ 9 h 17"/>
                <a:gd name="T26" fmla="*/ 10 w 20"/>
                <a:gd name="T27" fmla="*/ 14 h 17"/>
                <a:gd name="T28" fmla="*/ 9 w 20"/>
                <a:gd name="T29" fmla="*/ 14 h 17"/>
                <a:gd name="T30" fmla="*/ 15 w 20"/>
                <a:gd name="T31" fmla="*/ 11 h 17"/>
                <a:gd name="T32" fmla="*/ 13 w 20"/>
                <a:gd name="T33" fmla="*/ 12 h 17"/>
                <a:gd name="T34" fmla="*/ 13 w 20"/>
                <a:gd name="T35" fmla="*/ 13 h 17"/>
                <a:gd name="T36" fmla="*/ 16 w 20"/>
                <a:gd name="T37" fmla="*/ 10 h 17"/>
                <a:gd name="T38" fmla="*/ 16 w 20"/>
                <a:gd name="T39" fmla="*/ 9 h 17"/>
                <a:gd name="T40" fmla="*/ 10 w 20"/>
                <a:gd name="T41" fmla="*/ 13 h 17"/>
                <a:gd name="T42" fmla="*/ 16 w 20"/>
                <a:gd name="T43" fmla="*/ 8 h 17"/>
                <a:gd name="T44" fmla="*/ 15 w 20"/>
                <a:gd name="T45" fmla="*/ 7 h 17"/>
                <a:gd name="T46" fmla="*/ 8 w 20"/>
                <a:gd name="T47" fmla="*/ 12 h 17"/>
                <a:gd name="T48" fmla="*/ 5 w 20"/>
                <a:gd name="T49" fmla="*/ 9 h 17"/>
                <a:gd name="T50" fmla="*/ 5 w 20"/>
                <a:gd name="T51" fmla="*/ 8 h 17"/>
                <a:gd name="T52" fmla="*/ 6 w 20"/>
                <a:gd name="T53" fmla="*/ 8 h 17"/>
                <a:gd name="T54" fmla="*/ 11 w 20"/>
                <a:gd name="T55" fmla="*/ 4 h 17"/>
                <a:gd name="T56" fmla="*/ 5 w 20"/>
                <a:gd name="T57" fmla="*/ 9 h 17"/>
                <a:gd name="T58" fmla="*/ 6 w 20"/>
                <a:gd name="T59" fmla="*/ 10 h 17"/>
                <a:gd name="T60" fmla="*/ 6 w 20"/>
                <a:gd name="T61" fmla="*/ 10 h 17"/>
                <a:gd name="T62" fmla="*/ 13 w 20"/>
                <a:gd name="T63" fmla="*/ 3 h 17"/>
                <a:gd name="T64" fmla="*/ 13 w 20"/>
                <a:gd name="T65" fmla="*/ 3 h 17"/>
                <a:gd name="T66" fmla="*/ 15 w 20"/>
                <a:gd name="T67" fmla="*/ 4 h 17"/>
                <a:gd name="T68" fmla="*/ 15 w 20"/>
                <a:gd name="T69" fmla="*/ 4 h 17"/>
                <a:gd name="T70" fmla="*/ 6 w 20"/>
                <a:gd name="T71" fmla="*/ 10 h 17"/>
                <a:gd name="T72" fmla="*/ 6 w 20"/>
                <a:gd name="T73" fmla="*/ 7 h 17"/>
                <a:gd name="T74" fmla="*/ 11 w 20"/>
                <a:gd name="T75" fmla="*/ 3 h 17"/>
                <a:gd name="T76" fmla="*/ 11 w 20"/>
                <a:gd name="T77" fmla="*/ 3 h 17"/>
                <a:gd name="T78" fmla="*/ 12 w 20"/>
                <a:gd name="T79" fmla="*/ 3 h 17"/>
                <a:gd name="T80" fmla="*/ 6 w 20"/>
                <a:gd name="T81" fmla="*/ 7 h 17"/>
                <a:gd name="T82" fmla="*/ 11 w 20"/>
                <a:gd name="T83" fmla="*/ 0 h 17"/>
                <a:gd name="T84" fmla="*/ 10 w 20"/>
                <a:gd name="T85" fmla="*/ 17 h 17"/>
                <a:gd name="T86" fmla="*/ 10 w 20"/>
                <a:gd name="T87" fmla="*/ 17 h 17"/>
                <a:gd name="T88" fmla="*/ 20 w 20"/>
                <a:gd name="T89" fmla="*/ 9 h 17"/>
                <a:gd name="T90" fmla="*/ 12 w 20"/>
                <a:gd name="T91" fmla="*/ 0 h 17"/>
                <a:gd name="T92" fmla="*/ 11 w 20"/>
                <a:gd name="T9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" h="17">
                  <a:moveTo>
                    <a:pt x="9" y="14"/>
                  </a:moveTo>
                  <a:cubicBezTo>
                    <a:pt x="8" y="13"/>
                    <a:pt x="8" y="13"/>
                    <a:pt x="7" y="13"/>
                  </a:cubicBezTo>
                  <a:cubicBezTo>
                    <a:pt x="9" y="12"/>
                    <a:pt x="11" y="10"/>
                    <a:pt x="14" y="9"/>
                  </a:cubicBezTo>
                  <a:cubicBezTo>
                    <a:pt x="12" y="10"/>
                    <a:pt x="10" y="12"/>
                    <a:pt x="9" y="14"/>
                  </a:cubicBezTo>
                  <a:cubicBezTo>
                    <a:pt x="9" y="14"/>
                    <a:pt x="9" y="14"/>
                    <a:pt x="9" y="14"/>
                  </a:cubicBezTo>
                  <a:moveTo>
                    <a:pt x="7" y="12"/>
                  </a:moveTo>
                  <a:cubicBezTo>
                    <a:pt x="6" y="12"/>
                    <a:pt x="6" y="11"/>
                    <a:pt x="6" y="10"/>
                  </a:cubicBezTo>
                  <a:cubicBezTo>
                    <a:pt x="9" y="9"/>
                    <a:pt x="11" y="7"/>
                    <a:pt x="13" y="6"/>
                  </a:cubicBezTo>
                  <a:cubicBezTo>
                    <a:pt x="11" y="8"/>
                    <a:pt x="9" y="10"/>
                    <a:pt x="7" y="12"/>
                  </a:cubicBezTo>
                  <a:moveTo>
                    <a:pt x="8" y="12"/>
                  </a:moveTo>
                  <a:cubicBezTo>
                    <a:pt x="11" y="9"/>
                    <a:pt x="13" y="7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7" y="6"/>
                    <a:pt x="17" y="7"/>
                    <a:pt x="17" y="9"/>
                  </a:cubicBezTo>
                  <a:cubicBezTo>
                    <a:pt x="17" y="12"/>
                    <a:pt x="13" y="14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11" y="13"/>
                    <a:pt x="13" y="12"/>
                    <a:pt x="15" y="11"/>
                  </a:cubicBezTo>
                  <a:cubicBezTo>
                    <a:pt x="14" y="11"/>
                    <a:pt x="14" y="12"/>
                    <a:pt x="13" y="12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4" y="12"/>
                    <a:pt x="16" y="11"/>
                    <a:pt x="16" y="10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4" y="10"/>
                    <a:pt x="12" y="12"/>
                    <a:pt x="10" y="13"/>
                  </a:cubicBezTo>
                  <a:cubicBezTo>
                    <a:pt x="12" y="11"/>
                    <a:pt x="14" y="10"/>
                    <a:pt x="16" y="8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9"/>
                    <a:pt x="11" y="10"/>
                    <a:pt x="8" y="12"/>
                  </a:cubicBezTo>
                  <a:moveTo>
                    <a:pt x="5" y="9"/>
                  </a:moveTo>
                  <a:cubicBezTo>
                    <a:pt x="5" y="8"/>
                    <a:pt x="5" y="8"/>
                    <a:pt x="5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8" y="6"/>
                    <a:pt x="9" y="5"/>
                    <a:pt x="11" y="4"/>
                  </a:cubicBezTo>
                  <a:cubicBezTo>
                    <a:pt x="10" y="6"/>
                    <a:pt x="7" y="7"/>
                    <a:pt x="5" y="9"/>
                  </a:cubicBezTo>
                  <a:moveTo>
                    <a:pt x="6" y="10"/>
                  </a:moveTo>
                  <a:cubicBezTo>
                    <a:pt x="6" y="10"/>
                    <a:pt x="6" y="10"/>
                    <a:pt x="6" y="10"/>
                  </a:cubicBezTo>
                  <a:cubicBezTo>
                    <a:pt x="8" y="7"/>
                    <a:pt x="11" y="6"/>
                    <a:pt x="13" y="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4" y="3"/>
                    <a:pt x="15" y="4"/>
                    <a:pt x="15" y="4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2" y="6"/>
                    <a:pt x="9" y="8"/>
                    <a:pt x="6" y="10"/>
                  </a:cubicBezTo>
                  <a:moveTo>
                    <a:pt x="6" y="7"/>
                  </a:moveTo>
                  <a:cubicBezTo>
                    <a:pt x="6" y="5"/>
                    <a:pt x="8" y="3"/>
                    <a:pt x="11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0" y="4"/>
                    <a:pt x="8" y="6"/>
                    <a:pt x="6" y="7"/>
                  </a:cubicBezTo>
                  <a:moveTo>
                    <a:pt x="11" y="0"/>
                  </a:moveTo>
                  <a:cubicBezTo>
                    <a:pt x="2" y="0"/>
                    <a:pt x="0" y="15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5" y="16"/>
                    <a:pt x="19" y="14"/>
                    <a:pt x="20" y="9"/>
                  </a:cubicBezTo>
                  <a:cubicBezTo>
                    <a:pt x="20" y="4"/>
                    <a:pt x="17" y="1"/>
                    <a:pt x="12" y="0"/>
                  </a:cubicBezTo>
                  <a:cubicBezTo>
                    <a:pt x="12" y="0"/>
                    <a:pt x="12" y="0"/>
                    <a:pt x="11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60"/>
            <p:cNvSpPr>
              <a:spLocks noEditPoints="1"/>
            </p:cNvSpPr>
            <p:nvPr/>
          </p:nvSpPr>
          <p:spPr bwMode="auto">
            <a:xfrm>
              <a:off x="8284831" y="2911402"/>
              <a:ext cx="241300" cy="66675"/>
            </a:xfrm>
            <a:custGeom>
              <a:avLst/>
              <a:gdLst>
                <a:gd name="T0" fmla="*/ 50 w 57"/>
                <a:gd name="T1" fmla="*/ 6 h 16"/>
                <a:gd name="T2" fmla="*/ 42 w 57"/>
                <a:gd name="T3" fmla="*/ 13 h 16"/>
                <a:gd name="T4" fmla="*/ 43 w 57"/>
                <a:gd name="T5" fmla="*/ 7 h 16"/>
                <a:gd name="T6" fmla="*/ 48 w 57"/>
                <a:gd name="T7" fmla="*/ 5 h 16"/>
                <a:gd name="T8" fmla="*/ 42 w 57"/>
                <a:gd name="T9" fmla="*/ 13 h 16"/>
                <a:gd name="T10" fmla="*/ 38 w 57"/>
                <a:gd name="T11" fmla="*/ 5 h 16"/>
                <a:gd name="T12" fmla="*/ 20 w 57"/>
                <a:gd name="T13" fmla="*/ 12 h 16"/>
                <a:gd name="T14" fmla="*/ 29 w 57"/>
                <a:gd name="T15" fmla="*/ 6 h 16"/>
                <a:gd name="T16" fmla="*/ 51 w 57"/>
                <a:gd name="T17" fmla="*/ 11 h 16"/>
                <a:gd name="T18" fmla="*/ 55 w 57"/>
                <a:gd name="T19" fmla="*/ 13 h 16"/>
                <a:gd name="T20" fmla="*/ 53 w 57"/>
                <a:gd name="T21" fmla="*/ 7 h 16"/>
                <a:gd name="T22" fmla="*/ 53 w 57"/>
                <a:gd name="T23" fmla="*/ 10 h 16"/>
                <a:gd name="T24" fmla="*/ 54 w 57"/>
                <a:gd name="T25" fmla="*/ 13 h 16"/>
                <a:gd name="T26" fmla="*/ 53 w 57"/>
                <a:gd name="T27" fmla="*/ 12 h 16"/>
                <a:gd name="T28" fmla="*/ 50 w 57"/>
                <a:gd name="T29" fmla="*/ 12 h 16"/>
                <a:gd name="T30" fmla="*/ 34 w 57"/>
                <a:gd name="T31" fmla="*/ 4 h 16"/>
                <a:gd name="T32" fmla="*/ 19 w 57"/>
                <a:gd name="T33" fmla="*/ 12 h 16"/>
                <a:gd name="T34" fmla="*/ 24 w 57"/>
                <a:gd name="T35" fmla="*/ 7 h 16"/>
                <a:gd name="T36" fmla="*/ 38 w 57"/>
                <a:gd name="T37" fmla="*/ 6 h 16"/>
                <a:gd name="T38" fmla="*/ 16 w 57"/>
                <a:gd name="T39" fmla="*/ 12 h 16"/>
                <a:gd name="T40" fmla="*/ 20 w 57"/>
                <a:gd name="T41" fmla="*/ 7 h 16"/>
                <a:gd name="T42" fmla="*/ 3 w 57"/>
                <a:gd name="T43" fmla="*/ 12 h 16"/>
                <a:gd name="T44" fmla="*/ 6 w 57"/>
                <a:gd name="T45" fmla="*/ 12 h 16"/>
                <a:gd name="T46" fmla="*/ 8 w 57"/>
                <a:gd name="T47" fmla="*/ 4 h 16"/>
                <a:gd name="T48" fmla="*/ 43 w 57"/>
                <a:gd name="T49" fmla="*/ 12 h 16"/>
                <a:gd name="T50" fmla="*/ 54 w 57"/>
                <a:gd name="T51" fmla="*/ 4 h 16"/>
                <a:gd name="T52" fmla="*/ 51 w 57"/>
                <a:gd name="T53" fmla="*/ 4 h 16"/>
                <a:gd name="T54" fmla="*/ 13 w 57"/>
                <a:gd name="T55" fmla="*/ 7 h 16"/>
                <a:gd name="T56" fmla="*/ 11 w 57"/>
                <a:gd name="T57" fmla="*/ 12 h 16"/>
                <a:gd name="T58" fmla="*/ 11 w 57"/>
                <a:gd name="T59" fmla="*/ 12 h 16"/>
                <a:gd name="T60" fmla="*/ 16 w 57"/>
                <a:gd name="T61" fmla="*/ 8 h 16"/>
                <a:gd name="T62" fmla="*/ 2 w 57"/>
                <a:gd name="T63" fmla="*/ 7 h 16"/>
                <a:gd name="T64" fmla="*/ 39 w 57"/>
                <a:gd name="T65" fmla="*/ 9 h 16"/>
                <a:gd name="T66" fmla="*/ 41 w 57"/>
                <a:gd name="T67" fmla="*/ 10 h 16"/>
                <a:gd name="T68" fmla="*/ 41 w 57"/>
                <a:gd name="T69" fmla="*/ 7 h 16"/>
                <a:gd name="T70" fmla="*/ 5 w 57"/>
                <a:gd name="T71" fmla="*/ 3 h 16"/>
                <a:gd name="T72" fmla="*/ 4 w 57"/>
                <a:gd name="T73" fmla="*/ 7 h 16"/>
                <a:gd name="T74" fmla="*/ 3 w 57"/>
                <a:gd name="T75" fmla="*/ 9 h 16"/>
                <a:gd name="T76" fmla="*/ 14 w 57"/>
                <a:gd name="T77" fmla="*/ 3 h 16"/>
                <a:gd name="T78" fmla="*/ 11 w 57"/>
                <a:gd name="T79" fmla="*/ 8 h 16"/>
                <a:gd name="T80" fmla="*/ 9 w 57"/>
                <a:gd name="T81" fmla="*/ 10 h 16"/>
                <a:gd name="T82" fmla="*/ 18 w 57"/>
                <a:gd name="T83" fmla="*/ 3 h 16"/>
                <a:gd name="T84" fmla="*/ 16 w 57"/>
                <a:gd name="T85" fmla="*/ 9 h 16"/>
                <a:gd name="T86" fmla="*/ 41 w 57"/>
                <a:gd name="T87" fmla="*/ 3 h 16"/>
                <a:gd name="T88" fmla="*/ 30 w 57"/>
                <a:gd name="T89" fmla="*/ 10 h 16"/>
                <a:gd name="T90" fmla="*/ 27 w 57"/>
                <a:gd name="T91" fmla="*/ 9 h 16"/>
                <a:gd name="T92" fmla="*/ 31 w 57"/>
                <a:gd name="T93" fmla="*/ 3 h 16"/>
                <a:gd name="T94" fmla="*/ 27 w 57"/>
                <a:gd name="T95" fmla="*/ 4 h 16"/>
                <a:gd name="T96" fmla="*/ 17 w 57"/>
                <a:gd name="T97" fmla="*/ 11 h 16"/>
                <a:gd name="T98" fmla="*/ 17 w 57"/>
                <a:gd name="T99" fmla="*/ 9 h 16"/>
                <a:gd name="T100" fmla="*/ 0 w 57"/>
                <a:gd name="T101" fmla="*/ 1 h 16"/>
                <a:gd name="T102" fmla="*/ 2 w 57"/>
                <a:gd name="T103" fmla="*/ 14 h 16"/>
                <a:gd name="T104" fmla="*/ 57 w 57"/>
                <a:gd name="T105" fmla="*/ 15 h 16"/>
                <a:gd name="T106" fmla="*/ 33 w 57"/>
                <a:gd name="T10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7" h="16">
                  <a:moveTo>
                    <a:pt x="45" y="13"/>
                  </a:moveTo>
                  <a:cubicBezTo>
                    <a:pt x="44" y="13"/>
                    <a:pt x="43" y="13"/>
                    <a:pt x="42" y="13"/>
                  </a:cubicBezTo>
                  <a:cubicBezTo>
                    <a:pt x="44" y="11"/>
                    <a:pt x="46" y="9"/>
                    <a:pt x="48" y="7"/>
                  </a:cubicBezTo>
                  <a:cubicBezTo>
                    <a:pt x="49" y="7"/>
                    <a:pt x="50" y="6"/>
                    <a:pt x="50" y="6"/>
                  </a:cubicBezTo>
                  <a:cubicBezTo>
                    <a:pt x="50" y="6"/>
                    <a:pt x="50" y="7"/>
                    <a:pt x="49" y="8"/>
                  </a:cubicBezTo>
                  <a:cubicBezTo>
                    <a:pt x="48" y="10"/>
                    <a:pt x="46" y="12"/>
                    <a:pt x="45" y="13"/>
                  </a:cubicBezTo>
                  <a:cubicBezTo>
                    <a:pt x="45" y="13"/>
                    <a:pt x="45" y="13"/>
                    <a:pt x="45" y="13"/>
                  </a:cubicBezTo>
                  <a:moveTo>
                    <a:pt x="42" y="13"/>
                  </a:moveTo>
                  <a:cubicBezTo>
                    <a:pt x="39" y="13"/>
                    <a:pt x="37" y="13"/>
                    <a:pt x="35" y="13"/>
                  </a:cubicBezTo>
                  <a:cubicBezTo>
                    <a:pt x="38" y="11"/>
                    <a:pt x="40" y="9"/>
                    <a:pt x="42" y="7"/>
                  </a:cubicBezTo>
                  <a:cubicBezTo>
                    <a:pt x="43" y="6"/>
                    <a:pt x="44" y="5"/>
                    <a:pt x="44" y="5"/>
                  </a:cubicBezTo>
                  <a:cubicBezTo>
                    <a:pt x="44" y="5"/>
                    <a:pt x="43" y="6"/>
                    <a:pt x="43" y="7"/>
                  </a:cubicBezTo>
                  <a:cubicBezTo>
                    <a:pt x="42" y="9"/>
                    <a:pt x="40" y="11"/>
                    <a:pt x="39" y="12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2" y="10"/>
                    <a:pt x="44" y="8"/>
                    <a:pt x="47" y="5"/>
                  </a:cubicBezTo>
                  <a:cubicBezTo>
                    <a:pt x="48" y="5"/>
                    <a:pt x="48" y="5"/>
                    <a:pt x="48" y="5"/>
                  </a:cubicBezTo>
                  <a:cubicBezTo>
                    <a:pt x="48" y="5"/>
                    <a:pt x="48" y="5"/>
                    <a:pt x="47" y="6"/>
                  </a:cubicBezTo>
                  <a:cubicBezTo>
                    <a:pt x="47" y="7"/>
                    <a:pt x="46" y="8"/>
                    <a:pt x="45" y="9"/>
                  </a:cubicBezTo>
                  <a:cubicBezTo>
                    <a:pt x="44" y="10"/>
                    <a:pt x="43" y="11"/>
                    <a:pt x="41" y="13"/>
                  </a:cubicBezTo>
                  <a:cubicBezTo>
                    <a:pt x="42" y="13"/>
                    <a:pt x="42" y="13"/>
                    <a:pt x="42" y="13"/>
                  </a:cubicBezTo>
                  <a:moveTo>
                    <a:pt x="30" y="13"/>
                  </a:moveTo>
                  <a:cubicBezTo>
                    <a:pt x="29" y="13"/>
                    <a:pt x="28" y="13"/>
                    <a:pt x="28" y="13"/>
                  </a:cubicBezTo>
                  <a:cubicBezTo>
                    <a:pt x="30" y="11"/>
                    <a:pt x="32" y="9"/>
                    <a:pt x="35" y="7"/>
                  </a:cubicBezTo>
                  <a:cubicBezTo>
                    <a:pt x="36" y="6"/>
                    <a:pt x="37" y="5"/>
                    <a:pt x="38" y="5"/>
                  </a:cubicBezTo>
                  <a:cubicBezTo>
                    <a:pt x="37" y="5"/>
                    <a:pt x="36" y="7"/>
                    <a:pt x="35" y="8"/>
                  </a:cubicBezTo>
                  <a:cubicBezTo>
                    <a:pt x="33" y="10"/>
                    <a:pt x="32" y="11"/>
                    <a:pt x="30" y="13"/>
                  </a:cubicBezTo>
                  <a:moveTo>
                    <a:pt x="24" y="12"/>
                  </a:moveTo>
                  <a:cubicBezTo>
                    <a:pt x="23" y="12"/>
                    <a:pt x="21" y="12"/>
                    <a:pt x="20" y="12"/>
                  </a:cubicBezTo>
                  <a:cubicBezTo>
                    <a:pt x="23" y="11"/>
                    <a:pt x="24" y="9"/>
                    <a:pt x="26" y="7"/>
                  </a:cubicBezTo>
                  <a:cubicBezTo>
                    <a:pt x="27" y="6"/>
                    <a:pt x="28" y="6"/>
                    <a:pt x="29" y="5"/>
                  </a:cubicBezTo>
                  <a:cubicBezTo>
                    <a:pt x="30" y="5"/>
                    <a:pt x="30" y="4"/>
                    <a:pt x="30" y="4"/>
                  </a:cubicBezTo>
                  <a:cubicBezTo>
                    <a:pt x="30" y="4"/>
                    <a:pt x="29" y="5"/>
                    <a:pt x="29" y="6"/>
                  </a:cubicBezTo>
                  <a:cubicBezTo>
                    <a:pt x="27" y="8"/>
                    <a:pt x="26" y="10"/>
                    <a:pt x="24" y="12"/>
                  </a:cubicBezTo>
                  <a:cubicBezTo>
                    <a:pt x="24" y="12"/>
                    <a:pt x="24" y="12"/>
                    <a:pt x="24" y="12"/>
                  </a:cubicBezTo>
                  <a:moveTo>
                    <a:pt x="50" y="12"/>
                  </a:moveTo>
                  <a:cubicBezTo>
                    <a:pt x="50" y="12"/>
                    <a:pt x="50" y="12"/>
                    <a:pt x="51" y="11"/>
                  </a:cubicBezTo>
                  <a:cubicBezTo>
                    <a:pt x="52" y="9"/>
                    <a:pt x="53" y="7"/>
                    <a:pt x="54" y="5"/>
                  </a:cubicBezTo>
                  <a:cubicBezTo>
                    <a:pt x="54" y="4"/>
                    <a:pt x="54" y="4"/>
                    <a:pt x="54" y="4"/>
                  </a:cubicBezTo>
                  <a:cubicBezTo>
                    <a:pt x="55" y="4"/>
                    <a:pt x="55" y="4"/>
                    <a:pt x="55" y="4"/>
                  </a:cubicBezTo>
                  <a:cubicBezTo>
                    <a:pt x="55" y="7"/>
                    <a:pt x="55" y="10"/>
                    <a:pt x="55" y="13"/>
                  </a:cubicBezTo>
                  <a:cubicBezTo>
                    <a:pt x="52" y="13"/>
                    <a:pt x="49" y="13"/>
                    <a:pt x="45" y="13"/>
                  </a:cubicBezTo>
                  <a:cubicBezTo>
                    <a:pt x="48" y="12"/>
                    <a:pt x="50" y="9"/>
                    <a:pt x="52" y="7"/>
                  </a:cubicBezTo>
                  <a:cubicBezTo>
                    <a:pt x="52" y="7"/>
                    <a:pt x="53" y="5"/>
                    <a:pt x="53" y="5"/>
                  </a:cubicBezTo>
                  <a:cubicBezTo>
                    <a:pt x="53" y="5"/>
                    <a:pt x="53" y="6"/>
                    <a:pt x="53" y="7"/>
                  </a:cubicBezTo>
                  <a:cubicBezTo>
                    <a:pt x="52" y="9"/>
                    <a:pt x="50" y="11"/>
                    <a:pt x="49" y="13"/>
                  </a:cubicBezTo>
                  <a:cubicBezTo>
                    <a:pt x="49" y="13"/>
                    <a:pt x="49" y="13"/>
                    <a:pt x="49" y="13"/>
                  </a:cubicBezTo>
                  <a:cubicBezTo>
                    <a:pt x="50" y="12"/>
                    <a:pt x="50" y="13"/>
                    <a:pt x="51" y="12"/>
                  </a:cubicBezTo>
                  <a:cubicBezTo>
                    <a:pt x="52" y="11"/>
                    <a:pt x="53" y="10"/>
                    <a:pt x="53" y="10"/>
                  </a:cubicBezTo>
                  <a:cubicBezTo>
                    <a:pt x="53" y="10"/>
                    <a:pt x="53" y="11"/>
                    <a:pt x="51" y="13"/>
                  </a:cubicBezTo>
                  <a:cubicBezTo>
                    <a:pt x="52" y="13"/>
                    <a:pt x="52" y="13"/>
                    <a:pt x="52" y="13"/>
                  </a:cubicBezTo>
                  <a:cubicBezTo>
                    <a:pt x="52" y="13"/>
                    <a:pt x="53" y="13"/>
                    <a:pt x="54" y="13"/>
                  </a:cubicBezTo>
                  <a:cubicBezTo>
                    <a:pt x="54" y="13"/>
                    <a:pt x="54" y="13"/>
                    <a:pt x="54" y="13"/>
                  </a:cubicBezTo>
                  <a:cubicBezTo>
                    <a:pt x="54" y="13"/>
                    <a:pt x="54" y="12"/>
                    <a:pt x="54" y="12"/>
                  </a:cubicBezTo>
                  <a:cubicBezTo>
                    <a:pt x="54" y="12"/>
                    <a:pt x="54" y="12"/>
                    <a:pt x="54" y="12"/>
                  </a:cubicBezTo>
                  <a:cubicBezTo>
                    <a:pt x="54" y="12"/>
                    <a:pt x="53" y="12"/>
                    <a:pt x="53" y="12"/>
                  </a:cubicBezTo>
                  <a:cubicBezTo>
                    <a:pt x="53" y="12"/>
                    <a:pt x="53" y="12"/>
                    <a:pt x="53" y="12"/>
                  </a:cubicBezTo>
                  <a:cubicBezTo>
                    <a:pt x="54" y="11"/>
                    <a:pt x="54" y="10"/>
                    <a:pt x="55" y="9"/>
                  </a:cubicBezTo>
                  <a:cubicBezTo>
                    <a:pt x="54" y="8"/>
                    <a:pt x="54" y="8"/>
                    <a:pt x="54" y="8"/>
                  </a:cubicBezTo>
                  <a:cubicBezTo>
                    <a:pt x="53" y="9"/>
                    <a:pt x="53" y="9"/>
                    <a:pt x="52" y="10"/>
                  </a:cubicBezTo>
                  <a:cubicBezTo>
                    <a:pt x="52" y="10"/>
                    <a:pt x="50" y="12"/>
                    <a:pt x="50" y="12"/>
                  </a:cubicBezTo>
                  <a:moveTo>
                    <a:pt x="27" y="13"/>
                  </a:moveTo>
                  <a:cubicBezTo>
                    <a:pt x="26" y="13"/>
                    <a:pt x="25" y="13"/>
                    <a:pt x="25" y="12"/>
                  </a:cubicBezTo>
                  <a:cubicBezTo>
                    <a:pt x="28" y="10"/>
                    <a:pt x="30" y="7"/>
                    <a:pt x="33" y="5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35" y="4"/>
                    <a:pt x="32" y="6"/>
                    <a:pt x="32" y="7"/>
                  </a:cubicBezTo>
                  <a:cubicBezTo>
                    <a:pt x="30" y="9"/>
                    <a:pt x="29" y="11"/>
                    <a:pt x="27" y="12"/>
                  </a:cubicBezTo>
                  <a:cubicBezTo>
                    <a:pt x="27" y="13"/>
                    <a:pt x="27" y="13"/>
                    <a:pt x="27" y="13"/>
                  </a:cubicBezTo>
                  <a:moveTo>
                    <a:pt x="19" y="12"/>
                  </a:moveTo>
                  <a:cubicBezTo>
                    <a:pt x="18" y="12"/>
                    <a:pt x="18" y="12"/>
                    <a:pt x="17" y="12"/>
                  </a:cubicBezTo>
                  <a:cubicBezTo>
                    <a:pt x="19" y="10"/>
                    <a:pt x="21" y="8"/>
                    <a:pt x="24" y="6"/>
                  </a:cubicBezTo>
                  <a:cubicBezTo>
                    <a:pt x="24" y="5"/>
                    <a:pt x="25" y="5"/>
                    <a:pt x="26" y="4"/>
                  </a:cubicBezTo>
                  <a:cubicBezTo>
                    <a:pt x="25" y="5"/>
                    <a:pt x="25" y="6"/>
                    <a:pt x="24" y="7"/>
                  </a:cubicBezTo>
                  <a:cubicBezTo>
                    <a:pt x="22" y="9"/>
                    <a:pt x="20" y="10"/>
                    <a:pt x="19" y="12"/>
                  </a:cubicBezTo>
                  <a:moveTo>
                    <a:pt x="34" y="13"/>
                  </a:moveTo>
                  <a:cubicBezTo>
                    <a:pt x="33" y="13"/>
                    <a:pt x="32" y="13"/>
                    <a:pt x="31" y="13"/>
                  </a:cubicBezTo>
                  <a:cubicBezTo>
                    <a:pt x="33" y="11"/>
                    <a:pt x="36" y="8"/>
                    <a:pt x="38" y="6"/>
                  </a:cubicBezTo>
                  <a:cubicBezTo>
                    <a:pt x="39" y="5"/>
                    <a:pt x="40" y="5"/>
                    <a:pt x="41" y="4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38" y="9"/>
                    <a:pt x="36" y="11"/>
                    <a:pt x="34" y="13"/>
                  </a:cubicBezTo>
                  <a:moveTo>
                    <a:pt x="16" y="12"/>
                  </a:moveTo>
                  <a:cubicBezTo>
                    <a:pt x="15" y="12"/>
                    <a:pt x="15" y="12"/>
                    <a:pt x="14" y="12"/>
                  </a:cubicBezTo>
                  <a:cubicBezTo>
                    <a:pt x="17" y="10"/>
                    <a:pt x="19" y="8"/>
                    <a:pt x="21" y="6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3" y="4"/>
                    <a:pt x="21" y="6"/>
                    <a:pt x="20" y="7"/>
                  </a:cubicBezTo>
                  <a:cubicBezTo>
                    <a:pt x="19" y="8"/>
                    <a:pt x="17" y="10"/>
                    <a:pt x="16" y="12"/>
                  </a:cubicBezTo>
                  <a:cubicBezTo>
                    <a:pt x="16" y="12"/>
                    <a:pt x="16" y="12"/>
                    <a:pt x="16" y="12"/>
                  </a:cubicBezTo>
                  <a:moveTo>
                    <a:pt x="6" y="12"/>
                  </a:moveTo>
                  <a:cubicBezTo>
                    <a:pt x="5" y="12"/>
                    <a:pt x="4" y="12"/>
                    <a:pt x="3" y="12"/>
                  </a:cubicBezTo>
                  <a:cubicBezTo>
                    <a:pt x="6" y="10"/>
                    <a:pt x="9" y="7"/>
                    <a:pt x="12" y="5"/>
                  </a:cubicBezTo>
                  <a:cubicBezTo>
                    <a:pt x="13" y="4"/>
                    <a:pt x="13" y="4"/>
                    <a:pt x="14" y="4"/>
                  </a:cubicBezTo>
                  <a:cubicBezTo>
                    <a:pt x="14" y="4"/>
                    <a:pt x="11" y="7"/>
                    <a:pt x="10" y="8"/>
                  </a:cubicBezTo>
                  <a:cubicBezTo>
                    <a:pt x="9" y="9"/>
                    <a:pt x="7" y="10"/>
                    <a:pt x="6" y="12"/>
                  </a:cubicBezTo>
                  <a:moveTo>
                    <a:pt x="3" y="11"/>
                  </a:moveTo>
                  <a:cubicBezTo>
                    <a:pt x="3" y="11"/>
                    <a:pt x="3" y="10"/>
                    <a:pt x="3" y="9"/>
                  </a:cubicBezTo>
                  <a:cubicBezTo>
                    <a:pt x="4" y="8"/>
                    <a:pt x="5" y="8"/>
                    <a:pt x="6" y="7"/>
                  </a:cubicBezTo>
                  <a:cubicBezTo>
                    <a:pt x="6" y="6"/>
                    <a:pt x="7" y="5"/>
                    <a:pt x="8" y="4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10" y="4"/>
                    <a:pt x="9" y="4"/>
                    <a:pt x="9" y="5"/>
                  </a:cubicBezTo>
                  <a:cubicBezTo>
                    <a:pt x="7" y="7"/>
                    <a:pt x="5" y="9"/>
                    <a:pt x="3" y="11"/>
                  </a:cubicBezTo>
                  <a:moveTo>
                    <a:pt x="43" y="12"/>
                  </a:moveTo>
                  <a:cubicBezTo>
                    <a:pt x="45" y="10"/>
                    <a:pt x="47" y="7"/>
                    <a:pt x="49" y="4"/>
                  </a:cubicBezTo>
                  <a:cubicBezTo>
                    <a:pt x="49" y="4"/>
                    <a:pt x="49" y="4"/>
                    <a:pt x="49" y="4"/>
                  </a:cubicBezTo>
                  <a:cubicBezTo>
                    <a:pt x="51" y="4"/>
                    <a:pt x="52" y="4"/>
                    <a:pt x="54" y="4"/>
                  </a:cubicBezTo>
                  <a:cubicBezTo>
                    <a:pt x="54" y="4"/>
                    <a:pt x="54" y="4"/>
                    <a:pt x="54" y="4"/>
                  </a:cubicBezTo>
                  <a:cubicBezTo>
                    <a:pt x="52" y="6"/>
                    <a:pt x="50" y="8"/>
                    <a:pt x="48" y="10"/>
                  </a:cubicBezTo>
                  <a:cubicBezTo>
                    <a:pt x="48" y="10"/>
                    <a:pt x="49" y="10"/>
                    <a:pt x="49" y="9"/>
                  </a:cubicBezTo>
                  <a:cubicBezTo>
                    <a:pt x="50" y="8"/>
                    <a:pt x="51" y="6"/>
                    <a:pt x="51" y="5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48" y="7"/>
                    <a:pt x="45" y="9"/>
                    <a:pt x="43" y="12"/>
                  </a:cubicBezTo>
                  <a:moveTo>
                    <a:pt x="11" y="12"/>
                  </a:moveTo>
                  <a:cubicBezTo>
                    <a:pt x="10" y="12"/>
                    <a:pt x="9" y="12"/>
                    <a:pt x="7" y="12"/>
                  </a:cubicBezTo>
                  <a:cubicBezTo>
                    <a:pt x="10" y="11"/>
                    <a:pt x="11" y="9"/>
                    <a:pt x="13" y="7"/>
                  </a:cubicBezTo>
                  <a:cubicBezTo>
                    <a:pt x="14" y="7"/>
                    <a:pt x="14" y="6"/>
                    <a:pt x="15" y="6"/>
                  </a:cubicBezTo>
                  <a:cubicBezTo>
                    <a:pt x="15" y="6"/>
                    <a:pt x="17" y="4"/>
                    <a:pt x="17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5" y="7"/>
                    <a:pt x="13" y="9"/>
                    <a:pt x="11" y="12"/>
                  </a:cubicBezTo>
                  <a:cubicBezTo>
                    <a:pt x="11" y="12"/>
                    <a:pt x="11" y="12"/>
                    <a:pt x="11" y="12"/>
                  </a:cubicBezTo>
                  <a:moveTo>
                    <a:pt x="13" y="12"/>
                  </a:moveTo>
                  <a:cubicBezTo>
                    <a:pt x="12" y="12"/>
                    <a:pt x="12" y="12"/>
                    <a:pt x="11" y="12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4" y="9"/>
                    <a:pt x="16" y="6"/>
                    <a:pt x="19" y="4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0" y="4"/>
                    <a:pt x="19" y="4"/>
                    <a:pt x="19" y="4"/>
                  </a:cubicBezTo>
                  <a:cubicBezTo>
                    <a:pt x="18" y="5"/>
                    <a:pt x="17" y="7"/>
                    <a:pt x="16" y="8"/>
                  </a:cubicBezTo>
                  <a:cubicBezTo>
                    <a:pt x="15" y="9"/>
                    <a:pt x="14" y="10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moveTo>
                    <a:pt x="2" y="8"/>
                  </a:moveTo>
                  <a:cubicBezTo>
                    <a:pt x="2" y="7"/>
                    <a:pt x="2" y="7"/>
                    <a:pt x="2" y="7"/>
                  </a:cubicBezTo>
                  <a:cubicBezTo>
                    <a:pt x="3" y="6"/>
                    <a:pt x="5" y="3"/>
                    <a:pt x="5" y="3"/>
                  </a:cubicBezTo>
                  <a:cubicBezTo>
                    <a:pt x="6" y="3"/>
                    <a:pt x="5" y="4"/>
                    <a:pt x="5" y="4"/>
                  </a:cubicBezTo>
                  <a:cubicBezTo>
                    <a:pt x="4" y="5"/>
                    <a:pt x="3" y="7"/>
                    <a:pt x="2" y="8"/>
                  </a:cubicBezTo>
                  <a:moveTo>
                    <a:pt x="39" y="9"/>
                  </a:moveTo>
                  <a:cubicBezTo>
                    <a:pt x="40" y="7"/>
                    <a:pt x="41" y="5"/>
                    <a:pt x="42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4" y="3"/>
                    <a:pt x="46" y="3"/>
                    <a:pt x="48" y="4"/>
                  </a:cubicBezTo>
                  <a:cubicBezTo>
                    <a:pt x="46" y="6"/>
                    <a:pt x="43" y="8"/>
                    <a:pt x="41" y="10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43" y="8"/>
                    <a:pt x="44" y="6"/>
                    <a:pt x="46" y="4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3" y="5"/>
                    <a:pt x="42" y="6"/>
                    <a:pt x="41" y="7"/>
                  </a:cubicBezTo>
                  <a:cubicBezTo>
                    <a:pt x="40" y="8"/>
                    <a:pt x="40" y="8"/>
                    <a:pt x="39" y="9"/>
                  </a:cubicBezTo>
                  <a:moveTo>
                    <a:pt x="2" y="6"/>
                  </a:moveTo>
                  <a:cubicBezTo>
                    <a:pt x="2" y="5"/>
                    <a:pt x="2" y="4"/>
                    <a:pt x="2" y="3"/>
                  </a:cubicBezTo>
                  <a:cubicBezTo>
                    <a:pt x="3" y="3"/>
                    <a:pt x="4" y="3"/>
                    <a:pt x="5" y="3"/>
                  </a:cubicBezTo>
                  <a:cubicBezTo>
                    <a:pt x="4" y="4"/>
                    <a:pt x="3" y="5"/>
                    <a:pt x="2" y="6"/>
                  </a:cubicBezTo>
                  <a:moveTo>
                    <a:pt x="3" y="9"/>
                  </a:move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4" y="7"/>
                    <a:pt x="4" y="7"/>
                  </a:cubicBezTo>
                  <a:cubicBezTo>
                    <a:pt x="5" y="5"/>
                    <a:pt x="6" y="4"/>
                    <a:pt x="7" y="3"/>
                  </a:cubicBezTo>
                  <a:cubicBezTo>
                    <a:pt x="8" y="3"/>
                    <a:pt x="9" y="3"/>
                    <a:pt x="10" y="3"/>
                  </a:cubicBezTo>
                  <a:cubicBezTo>
                    <a:pt x="7" y="4"/>
                    <a:pt x="5" y="6"/>
                    <a:pt x="3" y="8"/>
                  </a:cubicBezTo>
                  <a:cubicBezTo>
                    <a:pt x="3" y="9"/>
                    <a:pt x="3" y="9"/>
                    <a:pt x="3" y="9"/>
                  </a:cubicBezTo>
                  <a:moveTo>
                    <a:pt x="3" y="11"/>
                  </a:moveTo>
                  <a:cubicBezTo>
                    <a:pt x="6" y="9"/>
                    <a:pt x="9" y="6"/>
                    <a:pt x="11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2" y="3"/>
                    <a:pt x="13" y="3"/>
                    <a:pt x="14" y="3"/>
                  </a:cubicBezTo>
                  <a:cubicBezTo>
                    <a:pt x="10" y="5"/>
                    <a:pt x="7" y="9"/>
                    <a:pt x="3" y="11"/>
                  </a:cubicBezTo>
                  <a:moveTo>
                    <a:pt x="7" y="12"/>
                  </a:moveTo>
                  <a:cubicBezTo>
                    <a:pt x="7" y="12"/>
                    <a:pt x="7" y="11"/>
                    <a:pt x="8" y="11"/>
                  </a:cubicBezTo>
                  <a:cubicBezTo>
                    <a:pt x="9" y="10"/>
                    <a:pt x="10" y="9"/>
                    <a:pt x="11" y="8"/>
                  </a:cubicBezTo>
                  <a:cubicBezTo>
                    <a:pt x="12" y="7"/>
                    <a:pt x="14" y="5"/>
                    <a:pt x="15" y="3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6" y="3"/>
                    <a:pt x="17" y="3"/>
                    <a:pt x="18" y="3"/>
                  </a:cubicBezTo>
                  <a:cubicBezTo>
                    <a:pt x="14" y="5"/>
                    <a:pt x="12" y="8"/>
                    <a:pt x="9" y="10"/>
                  </a:cubicBezTo>
                  <a:cubicBezTo>
                    <a:pt x="8" y="11"/>
                    <a:pt x="7" y="12"/>
                    <a:pt x="7" y="12"/>
                  </a:cubicBezTo>
                  <a:moveTo>
                    <a:pt x="17" y="5"/>
                  </a:moveTo>
                  <a:cubicBezTo>
                    <a:pt x="17" y="5"/>
                    <a:pt x="18" y="4"/>
                    <a:pt x="18" y="3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9" y="3"/>
                    <a:pt x="20" y="3"/>
                    <a:pt x="20" y="3"/>
                  </a:cubicBezTo>
                  <a:cubicBezTo>
                    <a:pt x="19" y="3"/>
                    <a:pt x="18" y="4"/>
                    <a:pt x="17" y="5"/>
                  </a:cubicBezTo>
                  <a:moveTo>
                    <a:pt x="14" y="11"/>
                  </a:moveTo>
                  <a:cubicBezTo>
                    <a:pt x="15" y="11"/>
                    <a:pt x="15" y="10"/>
                    <a:pt x="16" y="9"/>
                  </a:cubicBezTo>
                  <a:cubicBezTo>
                    <a:pt x="17" y="7"/>
                    <a:pt x="19" y="5"/>
                    <a:pt x="21" y="3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24" y="3"/>
                    <a:pt x="27" y="3"/>
                    <a:pt x="30" y="3"/>
                  </a:cubicBezTo>
                  <a:cubicBezTo>
                    <a:pt x="34" y="3"/>
                    <a:pt x="38" y="3"/>
                    <a:pt x="41" y="3"/>
                  </a:cubicBezTo>
                  <a:cubicBezTo>
                    <a:pt x="40" y="4"/>
                    <a:pt x="38" y="5"/>
                    <a:pt x="37" y="7"/>
                  </a:cubicBezTo>
                  <a:cubicBezTo>
                    <a:pt x="37" y="6"/>
                    <a:pt x="38" y="5"/>
                    <a:pt x="39" y="4"/>
                  </a:cubicBezTo>
                  <a:cubicBezTo>
                    <a:pt x="38" y="3"/>
                    <a:pt x="38" y="3"/>
                    <a:pt x="38" y="3"/>
                  </a:cubicBezTo>
                  <a:cubicBezTo>
                    <a:pt x="35" y="5"/>
                    <a:pt x="33" y="8"/>
                    <a:pt x="30" y="10"/>
                  </a:cubicBezTo>
                  <a:cubicBezTo>
                    <a:pt x="31" y="9"/>
                    <a:pt x="31" y="9"/>
                    <a:pt x="31" y="9"/>
                  </a:cubicBezTo>
                  <a:cubicBezTo>
                    <a:pt x="32" y="7"/>
                    <a:pt x="34" y="5"/>
                    <a:pt x="35" y="4"/>
                  </a:cubicBezTo>
                  <a:cubicBezTo>
                    <a:pt x="35" y="3"/>
                    <a:pt x="35" y="3"/>
                    <a:pt x="35" y="3"/>
                  </a:cubicBezTo>
                  <a:cubicBezTo>
                    <a:pt x="32" y="5"/>
                    <a:pt x="30" y="7"/>
                    <a:pt x="27" y="9"/>
                  </a:cubicBezTo>
                  <a:cubicBezTo>
                    <a:pt x="27" y="10"/>
                    <a:pt x="25" y="12"/>
                    <a:pt x="25" y="12"/>
                  </a:cubicBezTo>
                  <a:cubicBezTo>
                    <a:pt x="25" y="12"/>
                    <a:pt x="25" y="11"/>
                    <a:pt x="26" y="11"/>
                  </a:cubicBezTo>
                  <a:cubicBezTo>
                    <a:pt x="28" y="8"/>
                    <a:pt x="29" y="6"/>
                    <a:pt x="31" y="4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28" y="5"/>
                    <a:pt x="26" y="7"/>
                    <a:pt x="24" y="9"/>
                  </a:cubicBezTo>
                  <a:cubicBezTo>
                    <a:pt x="23" y="9"/>
                    <a:pt x="21" y="12"/>
                    <a:pt x="20" y="12"/>
                  </a:cubicBezTo>
                  <a:cubicBezTo>
                    <a:pt x="20" y="12"/>
                    <a:pt x="20" y="11"/>
                    <a:pt x="21" y="10"/>
                  </a:cubicBezTo>
                  <a:cubicBezTo>
                    <a:pt x="23" y="8"/>
                    <a:pt x="25" y="6"/>
                    <a:pt x="27" y="4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4" y="5"/>
                    <a:pt x="22" y="7"/>
                    <a:pt x="20" y="9"/>
                  </a:cubicBezTo>
                  <a:cubicBezTo>
                    <a:pt x="19" y="10"/>
                    <a:pt x="19" y="10"/>
                    <a:pt x="18" y="11"/>
                  </a:cubicBezTo>
                  <a:cubicBezTo>
                    <a:pt x="18" y="11"/>
                    <a:pt x="17" y="11"/>
                    <a:pt x="17" y="11"/>
                  </a:cubicBezTo>
                  <a:cubicBezTo>
                    <a:pt x="17" y="11"/>
                    <a:pt x="19" y="9"/>
                    <a:pt x="20" y="8"/>
                  </a:cubicBezTo>
                  <a:cubicBezTo>
                    <a:pt x="21" y="6"/>
                    <a:pt x="23" y="5"/>
                    <a:pt x="24" y="4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1" y="5"/>
                    <a:pt x="19" y="7"/>
                    <a:pt x="17" y="9"/>
                  </a:cubicBezTo>
                  <a:cubicBezTo>
                    <a:pt x="16" y="10"/>
                    <a:pt x="15" y="11"/>
                    <a:pt x="14" y="11"/>
                  </a:cubicBezTo>
                  <a:moveTo>
                    <a:pt x="22" y="0"/>
                  </a:moveTo>
                  <a:cubicBezTo>
                    <a:pt x="15" y="0"/>
                    <a:pt x="8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0" y="6"/>
                    <a:pt x="0" y="9"/>
                    <a:pt x="0" y="13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1" y="14"/>
                    <a:pt x="2" y="14"/>
                  </a:cubicBezTo>
                  <a:cubicBezTo>
                    <a:pt x="19" y="14"/>
                    <a:pt x="37" y="16"/>
                    <a:pt x="55" y="16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56" y="16"/>
                    <a:pt x="56" y="16"/>
                    <a:pt x="56" y="16"/>
                  </a:cubicBezTo>
                  <a:cubicBezTo>
                    <a:pt x="57" y="16"/>
                    <a:pt x="57" y="15"/>
                    <a:pt x="57" y="15"/>
                  </a:cubicBezTo>
                  <a:cubicBezTo>
                    <a:pt x="57" y="11"/>
                    <a:pt x="57" y="7"/>
                    <a:pt x="57" y="3"/>
                  </a:cubicBezTo>
                  <a:cubicBezTo>
                    <a:pt x="57" y="3"/>
                    <a:pt x="57" y="3"/>
                    <a:pt x="57" y="3"/>
                  </a:cubicBezTo>
                  <a:cubicBezTo>
                    <a:pt x="57" y="3"/>
                    <a:pt x="57" y="2"/>
                    <a:pt x="56" y="2"/>
                  </a:cubicBezTo>
                  <a:cubicBezTo>
                    <a:pt x="49" y="1"/>
                    <a:pt x="41" y="1"/>
                    <a:pt x="33" y="1"/>
                  </a:cubicBezTo>
                  <a:cubicBezTo>
                    <a:pt x="29" y="0"/>
                    <a:pt x="26" y="0"/>
                    <a:pt x="22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61"/>
            <p:cNvSpPr>
              <a:spLocks noEditPoints="1"/>
            </p:cNvSpPr>
            <p:nvPr/>
          </p:nvSpPr>
          <p:spPr bwMode="auto">
            <a:xfrm>
              <a:off x="8364206" y="2995539"/>
              <a:ext cx="63500" cy="55563"/>
            </a:xfrm>
            <a:custGeom>
              <a:avLst/>
              <a:gdLst>
                <a:gd name="T0" fmla="*/ 3 w 15"/>
                <a:gd name="T1" fmla="*/ 7 h 13"/>
                <a:gd name="T2" fmla="*/ 8 w 15"/>
                <a:gd name="T3" fmla="*/ 5 h 13"/>
                <a:gd name="T4" fmla="*/ 4 w 15"/>
                <a:gd name="T5" fmla="*/ 9 h 13"/>
                <a:gd name="T6" fmla="*/ 4 w 15"/>
                <a:gd name="T7" fmla="*/ 9 h 13"/>
                <a:gd name="T8" fmla="*/ 9 w 15"/>
                <a:gd name="T9" fmla="*/ 6 h 13"/>
                <a:gd name="T10" fmla="*/ 6 w 15"/>
                <a:gd name="T11" fmla="*/ 10 h 13"/>
                <a:gd name="T12" fmla="*/ 6 w 15"/>
                <a:gd name="T13" fmla="*/ 10 h 13"/>
                <a:gd name="T14" fmla="*/ 11 w 15"/>
                <a:gd name="T15" fmla="*/ 8 h 13"/>
                <a:gd name="T16" fmla="*/ 9 w 15"/>
                <a:gd name="T17" fmla="*/ 10 h 13"/>
                <a:gd name="T18" fmla="*/ 9 w 15"/>
                <a:gd name="T19" fmla="*/ 11 h 13"/>
                <a:gd name="T20" fmla="*/ 9 w 15"/>
                <a:gd name="T21" fmla="*/ 11 h 13"/>
                <a:gd name="T22" fmla="*/ 8 w 15"/>
                <a:gd name="T23" fmla="*/ 11 h 13"/>
                <a:gd name="T24" fmla="*/ 3 w 15"/>
                <a:gd name="T25" fmla="*/ 7 h 13"/>
                <a:gd name="T26" fmla="*/ 3 w 15"/>
                <a:gd name="T27" fmla="*/ 7 h 13"/>
                <a:gd name="T28" fmla="*/ 4 w 15"/>
                <a:gd name="T29" fmla="*/ 4 h 13"/>
                <a:gd name="T30" fmla="*/ 6 w 15"/>
                <a:gd name="T31" fmla="*/ 3 h 13"/>
                <a:gd name="T32" fmla="*/ 4 w 15"/>
                <a:gd name="T33" fmla="*/ 4 h 13"/>
                <a:gd name="T34" fmla="*/ 4 w 15"/>
                <a:gd name="T35" fmla="*/ 4 h 13"/>
                <a:gd name="T36" fmla="*/ 7 w 15"/>
                <a:gd name="T37" fmla="*/ 3 h 13"/>
                <a:gd name="T38" fmla="*/ 3 w 15"/>
                <a:gd name="T39" fmla="*/ 7 h 13"/>
                <a:gd name="T40" fmla="*/ 3 w 15"/>
                <a:gd name="T41" fmla="*/ 7 h 13"/>
                <a:gd name="T42" fmla="*/ 4 w 15"/>
                <a:gd name="T43" fmla="*/ 4 h 13"/>
                <a:gd name="T44" fmla="*/ 4 w 15"/>
                <a:gd name="T45" fmla="*/ 4 h 13"/>
                <a:gd name="T46" fmla="*/ 5 w 15"/>
                <a:gd name="T47" fmla="*/ 5 h 13"/>
                <a:gd name="T48" fmla="*/ 8 w 15"/>
                <a:gd name="T49" fmla="*/ 3 h 13"/>
                <a:gd name="T50" fmla="*/ 10 w 15"/>
                <a:gd name="T51" fmla="*/ 11 h 13"/>
                <a:gd name="T52" fmla="*/ 12 w 15"/>
                <a:gd name="T53" fmla="*/ 8 h 13"/>
                <a:gd name="T54" fmla="*/ 11 w 15"/>
                <a:gd name="T55" fmla="*/ 7 h 13"/>
                <a:gd name="T56" fmla="*/ 7 w 15"/>
                <a:gd name="T57" fmla="*/ 9 h 13"/>
                <a:gd name="T58" fmla="*/ 11 w 15"/>
                <a:gd name="T59" fmla="*/ 5 h 13"/>
                <a:gd name="T60" fmla="*/ 10 w 15"/>
                <a:gd name="T61" fmla="*/ 5 h 13"/>
                <a:gd name="T62" fmla="*/ 6 w 15"/>
                <a:gd name="T63" fmla="*/ 7 h 13"/>
                <a:gd name="T64" fmla="*/ 10 w 15"/>
                <a:gd name="T65" fmla="*/ 4 h 13"/>
                <a:gd name="T66" fmla="*/ 9 w 15"/>
                <a:gd name="T67" fmla="*/ 3 h 13"/>
                <a:gd name="T68" fmla="*/ 5 w 15"/>
                <a:gd name="T69" fmla="*/ 5 h 13"/>
                <a:gd name="T70" fmla="*/ 8 w 15"/>
                <a:gd name="T71" fmla="*/ 0 h 13"/>
                <a:gd name="T72" fmla="*/ 7 w 15"/>
                <a:gd name="T73" fmla="*/ 0 h 13"/>
                <a:gd name="T74" fmla="*/ 7 w 15"/>
                <a:gd name="T75" fmla="*/ 0 h 13"/>
                <a:gd name="T76" fmla="*/ 6 w 15"/>
                <a:gd name="T77" fmla="*/ 0 h 13"/>
                <a:gd name="T78" fmla="*/ 0 w 15"/>
                <a:gd name="T79" fmla="*/ 7 h 13"/>
                <a:gd name="T80" fmla="*/ 8 w 15"/>
                <a:gd name="T81" fmla="*/ 13 h 13"/>
                <a:gd name="T82" fmla="*/ 9 w 15"/>
                <a:gd name="T83" fmla="*/ 13 h 13"/>
                <a:gd name="T84" fmla="*/ 14 w 15"/>
                <a:gd name="T85" fmla="*/ 6 h 13"/>
                <a:gd name="T86" fmla="*/ 8 w 15"/>
                <a:gd name="T8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5" h="13">
                  <a:moveTo>
                    <a:pt x="3" y="7"/>
                  </a:moveTo>
                  <a:cubicBezTo>
                    <a:pt x="5" y="6"/>
                    <a:pt x="7" y="5"/>
                    <a:pt x="8" y="5"/>
                  </a:cubicBezTo>
                  <a:cubicBezTo>
                    <a:pt x="7" y="6"/>
                    <a:pt x="5" y="7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6" y="8"/>
                    <a:pt x="8" y="7"/>
                    <a:pt x="9" y="6"/>
                  </a:cubicBezTo>
                  <a:cubicBezTo>
                    <a:pt x="8" y="7"/>
                    <a:pt x="7" y="9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8" y="10"/>
                    <a:pt x="9" y="9"/>
                    <a:pt x="11" y="8"/>
                  </a:cubicBezTo>
                  <a:cubicBezTo>
                    <a:pt x="10" y="9"/>
                    <a:pt x="10" y="10"/>
                    <a:pt x="9" y="10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5" y="11"/>
                    <a:pt x="3" y="10"/>
                    <a:pt x="3" y="7"/>
                  </a:cubicBezTo>
                  <a:cubicBezTo>
                    <a:pt x="3" y="7"/>
                    <a:pt x="3" y="7"/>
                    <a:pt x="3" y="7"/>
                  </a:cubicBezTo>
                  <a:moveTo>
                    <a:pt x="4" y="4"/>
                  </a:moveTo>
                  <a:cubicBezTo>
                    <a:pt x="4" y="3"/>
                    <a:pt x="5" y="3"/>
                    <a:pt x="6" y="3"/>
                  </a:cubicBezTo>
                  <a:cubicBezTo>
                    <a:pt x="5" y="3"/>
                    <a:pt x="5" y="3"/>
                    <a:pt x="4" y="4"/>
                  </a:cubicBezTo>
                  <a:moveTo>
                    <a:pt x="4" y="4"/>
                  </a:moveTo>
                  <a:cubicBezTo>
                    <a:pt x="5" y="4"/>
                    <a:pt x="6" y="3"/>
                    <a:pt x="7" y="3"/>
                  </a:cubicBezTo>
                  <a:cubicBezTo>
                    <a:pt x="6" y="4"/>
                    <a:pt x="4" y="5"/>
                    <a:pt x="3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6"/>
                    <a:pt x="3" y="5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moveTo>
                    <a:pt x="5" y="5"/>
                  </a:moveTo>
                  <a:cubicBezTo>
                    <a:pt x="6" y="5"/>
                    <a:pt x="7" y="4"/>
                    <a:pt x="8" y="3"/>
                  </a:cubicBezTo>
                  <a:cubicBezTo>
                    <a:pt x="12" y="3"/>
                    <a:pt x="14" y="9"/>
                    <a:pt x="10" y="11"/>
                  </a:cubicBezTo>
                  <a:cubicBezTo>
                    <a:pt x="11" y="10"/>
                    <a:pt x="11" y="9"/>
                    <a:pt x="12" y="8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0" y="8"/>
                    <a:pt x="9" y="9"/>
                    <a:pt x="7" y="9"/>
                  </a:cubicBezTo>
                  <a:cubicBezTo>
                    <a:pt x="8" y="8"/>
                    <a:pt x="10" y="7"/>
                    <a:pt x="11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9" y="6"/>
                    <a:pt x="8" y="6"/>
                    <a:pt x="6" y="7"/>
                  </a:cubicBezTo>
                  <a:cubicBezTo>
                    <a:pt x="8" y="6"/>
                    <a:pt x="9" y="5"/>
                    <a:pt x="10" y="4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8" y="4"/>
                    <a:pt x="7" y="5"/>
                    <a:pt x="5" y="5"/>
                  </a:cubicBezTo>
                  <a:moveTo>
                    <a:pt x="8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6" y="0"/>
                    <a:pt x="6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1" y="11"/>
                    <a:pt x="4" y="13"/>
                    <a:pt x="8" y="13"/>
                  </a:cubicBezTo>
                  <a:cubicBezTo>
                    <a:pt x="8" y="13"/>
                    <a:pt x="8" y="13"/>
                    <a:pt x="9" y="13"/>
                  </a:cubicBezTo>
                  <a:cubicBezTo>
                    <a:pt x="13" y="13"/>
                    <a:pt x="15" y="10"/>
                    <a:pt x="14" y="6"/>
                  </a:cubicBezTo>
                  <a:cubicBezTo>
                    <a:pt x="14" y="2"/>
                    <a:pt x="11" y="0"/>
                    <a:pt x="8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62"/>
            <p:cNvSpPr>
              <a:spLocks noEditPoints="1"/>
            </p:cNvSpPr>
            <p:nvPr/>
          </p:nvSpPr>
          <p:spPr bwMode="auto">
            <a:xfrm>
              <a:off x="9156369" y="4195689"/>
              <a:ext cx="220663" cy="203200"/>
            </a:xfrm>
            <a:custGeom>
              <a:avLst/>
              <a:gdLst>
                <a:gd name="T0" fmla="*/ 40 w 52"/>
                <a:gd name="T1" fmla="*/ 44 h 48"/>
                <a:gd name="T2" fmla="*/ 44 w 52"/>
                <a:gd name="T3" fmla="*/ 37 h 48"/>
                <a:gd name="T4" fmla="*/ 36 w 52"/>
                <a:gd name="T5" fmla="*/ 40 h 48"/>
                <a:gd name="T6" fmla="*/ 34 w 52"/>
                <a:gd name="T7" fmla="*/ 38 h 48"/>
                <a:gd name="T8" fmla="*/ 32 w 52"/>
                <a:gd name="T9" fmla="*/ 35 h 48"/>
                <a:gd name="T10" fmla="*/ 34 w 52"/>
                <a:gd name="T11" fmla="*/ 37 h 48"/>
                <a:gd name="T12" fmla="*/ 47 w 52"/>
                <a:gd name="T13" fmla="*/ 37 h 48"/>
                <a:gd name="T14" fmla="*/ 46 w 52"/>
                <a:gd name="T15" fmla="*/ 36 h 48"/>
                <a:gd name="T16" fmla="*/ 39 w 52"/>
                <a:gd name="T17" fmla="*/ 40 h 48"/>
                <a:gd name="T18" fmla="*/ 42 w 52"/>
                <a:gd name="T19" fmla="*/ 32 h 48"/>
                <a:gd name="T20" fmla="*/ 31 w 52"/>
                <a:gd name="T21" fmla="*/ 35 h 48"/>
                <a:gd name="T22" fmla="*/ 31 w 52"/>
                <a:gd name="T23" fmla="*/ 35 h 48"/>
                <a:gd name="T24" fmla="*/ 34 w 52"/>
                <a:gd name="T25" fmla="*/ 25 h 48"/>
                <a:gd name="T26" fmla="*/ 31 w 52"/>
                <a:gd name="T27" fmla="*/ 30 h 48"/>
                <a:gd name="T28" fmla="*/ 35 w 52"/>
                <a:gd name="T29" fmla="*/ 32 h 48"/>
                <a:gd name="T30" fmla="*/ 36 w 52"/>
                <a:gd name="T31" fmla="*/ 26 h 48"/>
                <a:gd name="T32" fmla="*/ 18 w 52"/>
                <a:gd name="T33" fmla="*/ 24 h 48"/>
                <a:gd name="T34" fmla="*/ 27 w 52"/>
                <a:gd name="T35" fmla="*/ 30 h 48"/>
                <a:gd name="T36" fmla="*/ 35 w 52"/>
                <a:gd name="T37" fmla="*/ 24 h 48"/>
                <a:gd name="T38" fmla="*/ 16 w 52"/>
                <a:gd name="T39" fmla="*/ 22 h 48"/>
                <a:gd name="T40" fmla="*/ 5 w 52"/>
                <a:gd name="T41" fmla="*/ 39 h 48"/>
                <a:gd name="T42" fmla="*/ 31 w 52"/>
                <a:gd name="T43" fmla="*/ 16 h 48"/>
                <a:gd name="T44" fmla="*/ 14 w 52"/>
                <a:gd name="T45" fmla="*/ 19 h 48"/>
                <a:gd name="T46" fmla="*/ 15 w 52"/>
                <a:gd name="T47" fmla="*/ 21 h 48"/>
                <a:gd name="T48" fmla="*/ 23 w 52"/>
                <a:gd name="T49" fmla="*/ 17 h 48"/>
                <a:gd name="T50" fmla="*/ 18 w 52"/>
                <a:gd name="T51" fmla="*/ 15 h 48"/>
                <a:gd name="T52" fmla="*/ 17 w 52"/>
                <a:gd name="T53" fmla="*/ 12 h 48"/>
                <a:gd name="T54" fmla="*/ 11 w 52"/>
                <a:gd name="T55" fmla="*/ 42 h 48"/>
                <a:gd name="T56" fmla="*/ 39 w 52"/>
                <a:gd name="T57" fmla="*/ 18 h 48"/>
                <a:gd name="T58" fmla="*/ 12 w 52"/>
                <a:gd name="T59" fmla="*/ 16 h 48"/>
                <a:gd name="T60" fmla="*/ 21 w 52"/>
                <a:gd name="T61" fmla="*/ 15 h 48"/>
                <a:gd name="T62" fmla="*/ 13 w 52"/>
                <a:gd name="T63" fmla="*/ 16 h 48"/>
                <a:gd name="T64" fmla="*/ 24 w 52"/>
                <a:gd name="T65" fmla="*/ 26 h 48"/>
                <a:gd name="T66" fmla="*/ 41 w 52"/>
                <a:gd name="T67" fmla="*/ 12 h 48"/>
                <a:gd name="T68" fmla="*/ 9 w 52"/>
                <a:gd name="T69" fmla="*/ 15 h 48"/>
                <a:gd name="T70" fmla="*/ 9 w 52"/>
                <a:gd name="T71" fmla="*/ 14 h 48"/>
                <a:gd name="T72" fmla="*/ 14 w 52"/>
                <a:gd name="T73" fmla="*/ 39 h 48"/>
                <a:gd name="T74" fmla="*/ 48 w 52"/>
                <a:gd name="T75" fmla="*/ 9 h 48"/>
                <a:gd name="T76" fmla="*/ 10 w 52"/>
                <a:gd name="T77" fmla="*/ 7 h 48"/>
                <a:gd name="T78" fmla="*/ 38 w 52"/>
                <a:gd name="T79" fmla="*/ 10 h 48"/>
                <a:gd name="T80" fmla="*/ 7 w 52"/>
                <a:gd name="T81" fmla="*/ 40 h 48"/>
                <a:gd name="T82" fmla="*/ 45 w 52"/>
                <a:gd name="T83" fmla="*/ 7 h 48"/>
                <a:gd name="T84" fmla="*/ 7 w 52"/>
                <a:gd name="T85" fmla="*/ 40 h 48"/>
                <a:gd name="T86" fmla="*/ 11 w 52"/>
                <a:gd name="T87" fmla="*/ 15 h 48"/>
                <a:gd name="T88" fmla="*/ 12 w 52"/>
                <a:gd name="T89" fmla="*/ 10 h 48"/>
                <a:gd name="T90" fmla="*/ 19 w 52"/>
                <a:gd name="T91" fmla="*/ 25 h 48"/>
                <a:gd name="T92" fmla="*/ 27 w 52"/>
                <a:gd name="T93" fmla="*/ 18 h 48"/>
                <a:gd name="T94" fmla="*/ 43 w 52"/>
                <a:gd name="T95" fmla="*/ 5 h 48"/>
                <a:gd name="T96" fmla="*/ 4 w 52"/>
                <a:gd name="T97" fmla="*/ 10 h 48"/>
                <a:gd name="T98" fmla="*/ 4 w 52"/>
                <a:gd name="T99" fmla="*/ 10 h 48"/>
                <a:gd name="T100" fmla="*/ 41 w 52"/>
                <a:gd name="T101" fmla="*/ 3 h 48"/>
                <a:gd name="T102" fmla="*/ 25 w 52"/>
                <a:gd name="T103" fmla="*/ 18 h 48"/>
                <a:gd name="T104" fmla="*/ 23 w 52"/>
                <a:gd name="T105" fmla="*/ 17 h 48"/>
                <a:gd name="T106" fmla="*/ 41 w 52"/>
                <a:gd name="T107" fmla="*/ 0 h 48"/>
                <a:gd name="T108" fmla="*/ 12 w 52"/>
                <a:gd name="T109" fmla="*/ 0 h 48"/>
                <a:gd name="T110" fmla="*/ 1 w 52"/>
                <a:gd name="T111" fmla="*/ 8 h 48"/>
                <a:gd name="T112" fmla="*/ 2 w 52"/>
                <a:gd name="T113" fmla="*/ 38 h 48"/>
                <a:gd name="T114" fmla="*/ 11 w 52"/>
                <a:gd name="T115" fmla="*/ 48 h 48"/>
                <a:gd name="T116" fmla="*/ 39 w 52"/>
                <a:gd name="T117" fmla="*/ 47 h 48"/>
                <a:gd name="T118" fmla="*/ 50 w 52"/>
                <a:gd name="T119" fmla="*/ 38 h 48"/>
                <a:gd name="T120" fmla="*/ 51 w 52"/>
                <a:gd name="T121" fmla="*/ 12 h 48"/>
                <a:gd name="T122" fmla="*/ 42 w 52"/>
                <a:gd name="T123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2" h="48">
                  <a:moveTo>
                    <a:pt x="40" y="44"/>
                  </a:moveTo>
                  <a:cubicBezTo>
                    <a:pt x="39" y="44"/>
                    <a:pt x="39" y="44"/>
                    <a:pt x="39" y="44"/>
                  </a:cubicBezTo>
                  <a:cubicBezTo>
                    <a:pt x="42" y="42"/>
                    <a:pt x="44" y="40"/>
                    <a:pt x="47" y="38"/>
                  </a:cubicBezTo>
                  <a:cubicBezTo>
                    <a:pt x="45" y="41"/>
                    <a:pt x="42" y="42"/>
                    <a:pt x="40" y="44"/>
                  </a:cubicBezTo>
                  <a:moveTo>
                    <a:pt x="39" y="43"/>
                  </a:moveTo>
                  <a:cubicBezTo>
                    <a:pt x="38" y="43"/>
                    <a:pt x="38" y="43"/>
                    <a:pt x="38" y="42"/>
                  </a:cubicBezTo>
                  <a:cubicBezTo>
                    <a:pt x="38" y="41"/>
                    <a:pt x="39" y="40"/>
                    <a:pt x="40" y="39"/>
                  </a:cubicBezTo>
                  <a:cubicBezTo>
                    <a:pt x="41" y="38"/>
                    <a:pt x="43" y="38"/>
                    <a:pt x="44" y="37"/>
                  </a:cubicBezTo>
                  <a:cubicBezTo>
                    <a:pt x="42" y="39"/>
                    <a:pt x="40" y="41"/>
                    <a:pt x="39" y="43"/>
                  </a:cubicBezTo>
                  <a:cubicBezTo>
                    <a:pt x="39" y="43"/>
                    <a:pt x="39" y="43"/>
                    <a:pt x="39" y="43"/>
                  </a:cubicBezTo>
                  <a:moveTo>
                    <a:pt x="37" y="42"/>
                  </a:moveTo>
                  <a:cubicBezTo>
                    <a:pt x="36" y="41"/>
                    <a:pt x="36" y="40"/>
                    <a:pt x="36" y="40"/>
                  </a:cubicBezTo>
                  <a:cubicBezTo>
                    <a:pt x="38" y="38"/>
                    <a:pt x="40" y="36"/>
                    <a:pt x="42" y="34"/>
                  </a:cubicBezTo>
                  <a:cubicBezTo>
                    <a:pt x="40" y="37"/>
                    <a:pt x="38" y="39"/>
                    <a:pt x="37" y="42"/>
                  </a:cubicBezTo>
                  <a:moveTo>
                    <a:pt x="35" y="39"/>
                  </a:moveTo>
                  <a:cubicBezTo>
                    <a:pt x="34" y="39"/>
                    <a:pt x="34" y="38"/>
                    <a:pt x="34" y="38"/>
                  </a:cubicBezTo>
                  <a:cubicBezTo>
                    <a:pt x="36" y="37"/>
                    <a:pt x="38" y="35"/>
                    <a:pt x="40" y="33"/>
                  </a:cubicBezTo>
                  <a:cubicBezTo>
                    <a:pt x="38" y="35"/>
                    <a:pt x="36" y="37"/>
                    <a:pt x="35" y="39"/>
                  </a:cubicBezTo>
                  <a:moveTo>
                    <a:pt x="33" y="37"/>
                  </a:moveTo>
                  <a:cubicBezTo>
                    <a:pt x="33" y="37"/>
                    <a:pt x="32" y="36"/>
                    <a:pt x="32" y="35"/>
                  </a:cubicBezTo>
                  <a:cubicBezTo>
                    <a:pt x="34" y="34"/>
                    <a:pt x="36" y="32"/>
                    <a:pt x="38" y="30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36" y="34"/>
                    <a:pt x="34" y="36"/>
                    <a:pt x="33" y="37"/>
                  </a:cubicBezTo>
                  <a:moveTo>
                    <a:pt x="34" y="37"/>
                  </a:moveTo>
                  <a:cubicBezTo>
                    <a:pt x="34" y="37"/>
                    <a:pt x="36" y="35"/>
                    <a:pt x="36" y="34"/>
                  </a:cubicBezTo>
                  <a:cubicBezTo>
                    <a:pt x="38" y="33"/>
                    <a:pt x="39" y="31"/>
                    <a:pt x="40" y="29"/>
                  </a:cubicBezTo>
                  <a:cubicBezTo>
                    <a:pt x="40" y="29"/>
                    <a:pt x="40" y="29"/>
                    <a:pt x="40" y="29"/>
                  </a:cubicBezTo>
                  <a:cubicBezTo>
                    <a:pt x="42" y="32"/>
                    <a:pt x="45" y="35"/>
                    <a:pt x="47" y="37"/>
                  </a:cubicBezTo>
                  <a:cubicBezTo>
                    <a:pt x="45" y="38"/>
                    <a:pt x="44" y="39"/>
                    <a:pt x="42" y="41"/>
                  </a:cubicBezTo>
                  <a:cubicBezTo>
                    <a:pt x="40" y="42"/>
                    <a:pt x="40" y="42"/>
                    <a:pt x="40" y="42"/>
                  </a:cubicBezTo>
                  <a:cubicBezTo>
                    <a:pt x="40" y="42"/>
                    <a:pt x="42" y="40"/>
                    <a:pt x="42" y="40"/>
                  </a:cubicBezTo>
                  <a:cubicBezTo>
                    <a:pt x="43" y="39"/>
                    <a:pt x="45" y="37"/>
                    <a:pt x="46" y="36"/>
                  </a:cubicBezTo>
                  <a:cubicBezTo>
                    <a:pt x="45" y="36"/>
                    <a:pt x="45" y="36"/>
                    <a:pt x="45" y="36"/>
                  </a:cubicBezTo>
                  <a:cubicBezTo>
                    <a:pt x="43" y="36"/>
                    <a:pt x="42" y="37"/>
                    <a:pt x="40" y="39"/>
                  </a:cubicBezTo>
                  <a:cubicBezTo>
                    <a:pt x="39" y="40"/>
                    <a:pt x="38" y="41"/>
                    <a:pt x="38" y="41"/>
                  </a:cubicBezTo>
                  <a:cubicBezTo>
                    <a:pt x="38" y="41"/>
                    <a:pt x="38" y="41"/>
                    <a:pt x="39" y="40"/>
                  </a:cubicBezTo>
                  <a:cubicBezTo>
                    <a:pt x="40" y="37"/>
                    <a:pt x="42" y="36"/>
                    <a:pt x="43" y="34"/>
                  </a:cubicBezTo>
                  <a:cubicBezTo>
                    <a:pt x="43" y="33"/>
                    <a:pt x="43" y="33"/>
                    <a:pt x="43" y="33"/>
                  </a:cubicBezTo>
                  <a:cubicBezTo>
                    <a:pt x="40" y="35"/>
                    <a:pt x="37" y="37"/>
                    <a:pt x="35" y="39"/>
                  </a:cubicBezTo>
                  <a:cubicBezTo>
                    <a:pt x="37" y="38"/>
                    <a:pt x="40" y="34"/>
                    <a:pt x="42" y="32"/>
                  </a:cubicBezTo>
                  <a:cubicBezTo>
                    <a:pt x="41" y="31"/>
                    <a:pt x="41" y="31"/>
                    <a:pt x="41" y="31"/>
                  </a:cubicBezTo>
                  <a:cubicBezTo>
                    <a:pt x="39" y="32"/>
                    <a:pt x="37" y="34"/>
                    <a:pt x="35" y="36"/>
                  </a:cubicBezTo>
                  <a:cubicBezTo>
                    <a:pt x="35" y="36"/>
                    <a:pt x="34" y="37"/>
                    <a:pt x="34" y="37"/>
                  </a:cubicBezTo>
                  <a:moveTo>
                    <a:pt x="31" y="35"/>
                  </a:moveTo>
                  <a:cubicBezTo>
                    <a:pt x="30" y="34"/>
                    <a:pt x="30" y="33"/>
                    <a:pt x="29" y="33"/>
                  </a:cubicBezTo>
                  <a:cubicBezTo>
                    <a:pt x="32" y="31"/>
                    <a:pt x="34" y="30"/>
                    <a:pt x="36" y="28"/>
                  </a:cubicBezTo>
                  <a:cubicBezTo>
                    <a:pt x="35" y="28"/>
                    <a:pt x="34" y="31"/>
                    <a:pt x="33" y="32"/>
                  </a:cubicBezTo>
                  <a:cubicBezTo>
                    <a:pt x="33" y="33"/>
                    <a:pt x="32" y="34"/>
                    <a:pt x="31" y="35"/>
                  </a:cubicBezTo>
                  <a:moveTo>
                    <a:pt x="28" y="32"/>
                  </a:moveTo>
                  <a:cubicBezTo>
                    <a:pt x="28" y="32"/>
                    <a:pt x="28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30" y="29"/>
                    <a:pt x="32" y="27"/>
                    <a:pt x="34" y="25"/>
                  </a:cubicBezTo>
                  <a:cubicBezTo>
                    <a:pt x="33" y="26"/>
                    <a:pt x="32" y="28"/>
                    <a:pt x="31" y="29"/>
                  </a:cubicBezTo>
                  <a:cubicBezTo>
                    <a:pt x="30" y="30"/>
                    <a:pt x="29" y="31"/>
                    <a:pt x="28" y="32"/>
                  </a:cubicBezTo>
                  <a:moveTo>
                    <a:pt x="29" y="32"/>
                  </a:moveTo>
                  <a:cubicBezTo>
                    <a:pt x="29" y="32"/>
                    <a:pt x="30" y="31"/>
                    <a:pt x="31" y="30"/>
                  </a:cubicBezTo>
                  <a:cubicBezTo>
                    <a:pt x="33" y="28"/>
                    <a:pt x="35" y="27"/>
                    <a:pt x="35" y="24"/>
                  </a:cubicBezTo>
                  <a:cubicBezTo>
                    <a:pt x="37" y="26"/>
                    <a:pt x="38" y="27"/>
                    <a:pt x="40" y="29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38" y="30"/>
                    <a:pt x="36" y="31"/>
                    <a:pt x="35" y="32"/>
                  </a:cubicBezTo>
                  <a:cubicBezTo>
                    <a:pt x="34" y="33"/>
                    <a:pt x="32" y="35"/>
                    <a:pt x="32" y="35"/>
                  </a:cubicBezTo>
                  <a:cubicBezTo>
                    <a:pt x="32" y="35"/>
                    <a:pt x="32" y="34"/>
                    <a:pt x="33" y="33"/>
                  </a:cubicBezTo>
                  <a:cubicBezTo>
                    <a:pt x="35" y="31"/>
                    <a:pt x="37" y="29"/>
                    <a:pt x="37" y="26"/>
                  </a:cubicBezTo>
                  <a:cubicBezTo>
                    <a:pt x="36" y="26"/>
                    <a:pt x="36" y="26"/>
                    <a:pt x="36" y="26"/>
                  </a:cubicBezTo>
                  <a:cubicBezTo>
                    <a:pt x="35" y="28"/>
                    <a:pt x="33" y="30"/>
                    <a:pt x="31" y="31"/>
                  </a:cubicBezTo>
                  <a:cubicBezTo>
                    <a:pt x="30" y="32"/>
                    <a:pt x="29" y="32"/>
                    <a:pt x="29" y="32"/>
                  </a:cubicBezTo>
                  <a:moveTo>
                    <a:pt x="18" y="24"/>
                  </a:moveTo>
                  <a:cubicBezTo>
                    <a:pt x="18" y="24"/>
                    <a:pt x="18" y="24"/>
                    <a:pt x="18" y="24"/>
                  </a:cubicBezTo>
                  <a:cubicBezTo>
                    <a:pt x="18" y="24"/>
                    <a:pt x="18" y="24"/>
                    <a:pt x="18" y="24"/>
                  </a:cubicBezTo>
                  <a:cubicBezTo>
                    <a:pt x="19" y="24"/>
                    <a:pt x="19" y="24"/>
                    <a:pt x="19" y="24"/>
                  </a:cubicBezTo>
                  <a:cubicBezTo>
                    <a:pt x="18" y="24"/>
                    <a:pt x="18" y="24"/>
                    <a:pt x="18" y="24"/>
                  </a:cubicBezTo>
                  <a:moveTo>
                    <a:pt x="27" y="30"/>
                  </a:moveTo>
                  <a:cubicBezTo>
                    <a:pt x="28" y="29"/>
                    <a:pt x="28" y="29"/>
                    <a:pt x="28" y="29"/>
                  </a:cubicBezTo>
                  <a:cubicBezTo>
                    <a:pt x="29" y="28"/>
                    <a:pt x="31" y="26"/>
                    <a:pt x="32" y="24"/>
                  </a:cubicBezTo>
                  <a:cubicBezTo>
                    <a:pt x="33" y="24"/>
                    <a:pt x="34" y="23"/>
                    <a:pt x="34" y="22"/>
                  </a:cubicBezTo>
                  <a:cubicBezTo>
                    <a:pt x="34" y="23"/>
                    <a:pt x="35" y="23"/>
                    <a:pt x="35" y="24"/>
                  </a:cubicBezTo>
                  <a:cubicBezTo>
                    <a:pt x="35" y="24"/>
                    <a:pt x="35" y="24"/>
                    <a:pt x="35" y="24"/>
                  </a:cubicBezTo>
                  <a:cubicBezTo>
                    <a:pt x="33" y="26"/>
                    <a:pt x="30" y="28"/>
                    <a:pt x="27" y="30"/>
                  </a:cubicBezTo>
                  <a:moveTo>
                    <a:pt x="17" y="23"/>
                  </a:moveTo>
                  <a:cubicBezTo>
                    <a:pt x="17" y="23"/>
                    <a:pt x="16" y="22"/>
                    <a:pt x="16" y="22"/>
                  </a:cubicBezTo>
                  <a:cubicBezTo>
                    <a:pt x="18" y="21"/>
                    <a:pt x="20" y="19"/>
                    <a:pt x="23" y="18"/>
                  </a:cubicBezTo>
                  <a:cubicBezTo>
                    <a:pt x="20" y="19"/>
                    <a:pt x="19" y="21"/>
                    <a:pt x="17" y="23"/>
                  </a:cubicBezTo>
                  <a:moveTo>
                    <a:pt x="7" y="40"/>
                  </a:moveTo>
                  <a:cubicBezTo>
                    <a:pt x="6" y="40"/>
                    <a:pt x="6" y="40"/>
                    <a:pt x="5" y="39"/>
                  </a:cubicBezTo>
                  <a:cubicBezTo>
                    <a:pt x="8" y="36"/>
                    <a:pt x="11" y="34"/>
                    <a:pt x="14" y="31"/>
                  </a:cubicBezTo>
                  <a:cubicBezTo>
                    <a:pt x="14" y="30"/>
                    <a:pt x="15" y="30"/>
                    <a:pt x="15" y="29"/>
                  </a:cubicBezTo>
                  <a:cubicBezTo>
                    <a:pt x="18" y="27"/>
                    <a:pt x="21" y="24"/>
                    <a:pt x="24" y="22"/>
                  </a:cubicBezTo>
                  <a:cubicBezTo>
                    <a:pt x="26" y="20"/>
                    <a:pt x="29" y="18"/>
                    <a:pt x="31" y="16"/>
                  </a:cubicBezTo>
                  <a:cubicBezTo>
                    <a:pt x="28" y="19"/>
                    <a:pt x="24" y="22"/>
                    <a:pt x="22" y="25"/>
                  </a:cubicBezTo>
                  <a:cubicBezTo>
                    <a:pt x="17" y="31"/>
                    <a:pt x="10" y="34"/>
                    <a:pt x="7" y="40"/>
                  </a:cubicBezTo>
                  <a:moveTo>
                    <a:pt x="15" y="21"/>
                  </a:moveTo>
                  <a:cubicBezTo>
                    <a:pt x="14" y="20"/>
                    <a:pt x="14" y="20"/>
                    <a:pt x="14" y="19"/>
                  </a:cubicBezTo>
                  <a:cubicBezTo>
                    <a:pt x="15" y="19"/>
                    <a:pt x="17" y="18"/>
                    <a:pt x="19" y="17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21" y="16"/>
                    <a:pt x="19" y="18"/>
                    <a:pt x="18" y="18"/>
                  </a:cubicBezTo>
                  <a:cubicBezTo>
                    <a:pt x="17" y="19"/>
                    <a:pt x="16" y="20"/>
                    <a:pt x="15" y="21"/>
                  </a:cubicBezTo>
                  <a:moveTo>
                    <a:pt x="16" y="21"/>
                  </a:moveTo>
                  <a:cubicBezTo>
                    <a:pt x="18" y="19"/>
                    <a:pt x="20" y="17"/>
                    <a:pt x="2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16"/>
                    <a:pt x="22" y="16"/>
                    <a:pt x="23" y="17"/>
                  </a:cubicBezTo>
                  <a:cubicBezTo>
                    <a:pt x="21" y="18"/>
                    <a:pt x="18" y="19"/>
                    <a:pt x="16" y="21"/>
                  </a:cubicBezTo>
                  <a:moveTo>
                    <a:pt x="13" y="18"/>
                  </a:moveTo>
                  <a:cubicBezTo>
                    <a:pt x="12" y="17"/>
                    <a:pt x="12" y="17"/>
                    <a:pt x="12" y="17"/>
                  </a:cubicBezTo>
                  <a:cubicBezTo>
                    <a:pt x="14" y="17"/>
                    <a:pt x="16" y="16"/>
                    <a:pt x="18" y="15"/>
                  </a:cubicBezTo>
                  <a:cubicBezTo>
                    <a:pt x="16" y="16"/>
                    <a:pt x="14" y="17"/>
                    <a:pt x="13" y="18"/>
                  </a:cubicBezTo>
                  <a:moveTo>
                    <a:pt x="11" y="17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3" y="15"/>
                    <a:pt x="15" y="13"/>
                    <a:pt x="17" y="12"/>
                  </a:cubicBezTo>
                  <a:cubicBezTo>
                    <a:pt x="15" y="13"/>
                    <a:pt x="13" y="15"/>
                    <a:pt x="11" y="17"/>
                  </a:cubicBezTo>
                  <a:moveTo>
                    <a:pt x="11" y="44"/>
                  </a:moveTo>
                  <a:cubicBezTo>
                    <a:pt x="11" y="44"/>
                    <a:pt x="10" y="44"/>
                    <a:pt x="10" y="43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21" y="33"/>
                    <a:pt x="31" y="24"/>
                    <a:pt x="41" y="15"/>
                  </a:cubicBezTo>
                  <a:cubicBezTo>
                    <a:pt x="43" y="14"/>
                    <a:pt x="44" y="13"/>
                    <a:pt x="46" y="12"/>
                  </a:cubicBezTo>
                  <a:cubicBezTo>
                    <a:pt x="44" y="14"/>
                    <a:pt x="41" y="16"/>
                    <a:pt x="39" y="18"/>
                  </a:cubicBezTo>
                  <a:cubicBezTo>
                    <a:pt x="34" y="21"/>
                    <a:pt x="30" y="26"/>
                    <a:pt x="26" y="31"/>
                  </a:cubicBezTo>
                  <a:cubicBezTo>
                    <a:pt x="25" y="31"/>
                    <a:pt x="25" y="31"/>
                    <a:pt x="25" y="31"/>
                  </a:cubicBezTo>
                  <a:cubicBezTo>
                    <a:pt x="21" y="36"/>
                    <a:pt x="16" y="40"/>
                    <a:pt x="11" y="44"/>
                  </a:cubicBezTo>
                  <a:moveTo>
                    <a:pt x="12" y="16"/>
                  </a:moveTo>
                  <a:cubicBezTo>
                    <a:pt x="12" y="16"/>
                    <a:pt x="14" y="15"/>
                    <a:pt x="15" y="15"/>
                  </a:cubicBezTo>
                  <a:cubicBezTo>
                    <a:pt x="16" y="14"/>
                    <a:pt x="17" y="13"/>
                    <a:pt x="18" y="11"/>
                  </a:cubicBezTo>
                  <a:cubicBezTo>
                    <a:pt x="19" y="13"/>
                    <a:pt x="20" y="14"/>
                    <a:pt x="21" y="15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18" y="16"/>
                    <a:pt x="16" y="18"/>
                    <a:pt x="13" y="19"/>
                  </a:cubicBezTo>
                  <a:cubicBezTo>
                    <a:pt x="15" y="18"/>
                    <a:pt x="18" y="16"/>
                    <a:pt x="19" y="14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17" y="15"/>
                    <a:pt x="15" y="15"/>
                    <a:pt x="13" y="16"/>
                  </a:cubicBezTo>
                  <a:cubicBezTo>
                    <a:pt x="13" y="16"/>
                    <a:pt x="12" y="16"/>
                    <a:pt x="12" y="16"/>
                  </a:cubicBezTo>
                  <a:moveTo>
                    <a:pt x="9" y="43"/>
                  </a:moveTo>
                  <a:cubicBezTo>
                    <a:pt x="9" y="42"/>
                    <a:pt x="8" y="42"/>
                    <a:pt x="7" y="41"/>
                  </a:cubicBezTo>
                  <a:cubicBezTo>
                    <a:pt x="13" y="36"/>
                    <a:pt x="19" y="31"/>
                    <a:pt x="24" y="26"/>
                  </a:cubicBezTo>
                  <a:cubicBezTo>
                    <a:pt x="28" y="22"/>
                    <a:pt x="31" y="20"/>
                    <a:pt x="35" y="17"/>
                  </a:cubicBezTo>
                  <a:cubicBezTo>
                    <a:pt x="38" y="14"/>
                    <a:pt x="41" y="12"/>
                    <a:pt x="43" y="9"/>
                  </a:cubicBezTo>
                  <a:cubicBezTo>
                    <a:pt x="44" y="9"/>
                    <a:pt x="44" y="8"/>
                    <a:pt x="44" y="8"/>
                  </a:cubicBezTo>
                  <a:cubicBezTo>
                    <a:pt x="44" y="8"/>
                    <a:pt x="41" y="11"/>
                    <a:pt x="41" y="12"/>
                  </a:cubicBezTo>
                  <a:cubicBezTo>
                    <a:pt x="39" y="13"/>
                    <a:pt x="38" y="15"/>
                    <a:pt x="36" y="16"/>
                  </a:cubicBezTo>
                  <a:cubicBezTo>
                    <a:pt x="33" y="19"/>
                    <a:pt x="30" y="22"/>
                    <a:pt x="27" y="25"/>
                  </a:cubicBezTo>
                  <a:cubicBezTo>
                    <a:pt x="21" y="31"/>
                    <a:pt x="15" y="36"/>
                    <a:pt x="9" y="43"/>
                  </a:cubicBezTo>
                  <a:moveTo>
                    <a:pt x="9" y="15"/>
                  </a:moveTo>
                  <a:cubicBezTo>
                    <a:pt x="9" y="14"/>
                    <a:pt x="8" y="13"/>
                    <a:pt x="7" y="12"/>
                  </a:cubicBezTo>
                  <a:cubicBezTo>
                    <a:pt x="9" y="11"/>
                    <a:pt x="11" y="9"/>
                    <a:pt x="13" y="8"/>
                  </a:cubicBezTo>
                  <a:cubicBezTo>
                    <a:pt x="11" y="9"/>
                    <a:pt x="10" y="11"/>
                    <a:pt x="8" y="13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11" y="13"/>
                    <a:pt x="13" y="11"/>
                    <a:pt x="15" y="10"/>
                  </a:cubicBezTo>
                  <a:cubicBezTo>
                    <a:pt x="13" y="11"/>
                    <a:pt x="11" y="13"/>
                    <a:pt x="9" y="15"/>
                  </a:cubicBezTo>
                  <a:moveTo>
                    <a:pt x="13" y="39"/>
                  </a:moveTo>
                  <a:cubicBezTo>
                    <a:pt x="14" y="39"/>
                    <a:pt x="14" y="39"/>
                    <a:pt x="14" y="39"/>
                  </a:cubicBezTo>
                  <a:cubicBezTo>
                    <a:pt x="15" y="37"/>
                    <a:pt x="17" y="36"/>
                    <a:pt x="18" y="34"/>
                  </a:cubicBezTo>
                  <a:cubicBezTo>
                    <a:pt x="21" y="31"/>
                    <a:pt x="24" y="28"/>
                    <a:pt x="27" y="25"/>
                  </a:cubicBezTo>
                  <a:cubicBezTo>
                    <a:pt x="34" y="20"/>
                    <a:pt x="40" y="14"/>
                    <a:pt x="46" y="8"/>
                  </a:cubicBezTo>
                  <a:cubicBezTo>
                    <a:pt x="46" y="8"/>
                    <a:pt x="47" y="9"/>
                    <a:pt x="48" y="9"/>
                  </a:cubicBezTo>
                  <a:cubicBezTo>
                    <a:pt x="35" y="19"/>
                    <a:pt x="24" y="29"/>
                    <a:pt x="13" y="39"/>
                  </a:cubicBezTo>
                  <a:moveTo>
                    <a:pt x="6" y="11"/>
                  </a:moveTo>
                  <a:cubicBezTo>
                    <a:pt x="6" y="11"/>
                    <a:pt x="5" y="11"/>
                    <a:pt x="5" y="10"/>
                  </a:cubicBezTo>
                  <a:cubicBezTo>
                    <a:pt x="7" y="9"/>
                    <a:pt x="8" y="8"/>
                    <a:pt x="10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8" y="9"/>
                    <a:pt x="7" y="10"/>
                    <a:pt x="6" y="11"/>
                  </a:cubicBezTo>
                  <a:moveTo>
                    <a:pt x="37" y="11"/>
                  </a:moveTo>
                  <a:cubicBezTo>
                    <a:pt x="38" y="10"/>
                    <a:pt x="38" y="10"/>
                    <a:pt x="38" y="10"/>
                  </a:cubicBezTo>
                  <a:cubicBezTo>
                    <a:pt x="38" y="10"/>
                    <a:pt x="42" y="6"/>
                    <a:pt x="42" y="6"/>
                  </a:cubicBezTo>
                  <a:cubicBezTo>
                    <a:pt x="42" y="6"/>
                    <a:pt x="42" y="7"/>
                    <a:pt x="41" y="7"/>
                  </a:cubicBezTo>
                  <a:cubicBezTo>
                    <a:pt x="39" y="9"/>
                    <a:pt x="38" y="10"/>
                    <a:pt x="37" y="11"/>
                  </a:cubicBezTo>
                  <a:moveTo>
                    <a:pt x="7" y="40"/>
                  </a:moveTo>
                  <a:cubicBezTo>
                    <a:pt x="9" y="38"/>
                    <a:pt x="12" y="35"/>
                    <a:pt x="14" y="33"/>
                  </a:cubicBezTo>
                  <a:cubicBezTo>
                    <a:pt x="18" y="30"/>
                    <a:pt x="21" y="27"/>
                    <a:pt x="24" y="23"/>
                  </a:cubicBezTo>
                  <a:cubicBezTo>
                    <a:pt x="30" y="17"/>
                    <a:pt x="38" y="12"/>
                    <a:pt x="43" y="6"/>
                  </a:cubicBezTo>
                  <a:cubicBezTo>
                    <a:pt x="44" y="6"/>
                    <a:pt x="44" y="7"/>
                    <a:pt x="45" y="7"/>
                  </a:cubicBezTo>
                  <a:cubicBezTo>
                    <a:pt x="42" y="9"/>
                    <a:pt x="40" y="12"/>
                    <a:pt x="37" y="14"/>
                  </a:cubicBezTo>
                  <a:cubicBezTo>
                    <a:pt x="34" y="17"/>
                    <a:pt x="29" y="19"/>
                    <a:pt x="26" y="23"/>
                  </a:cubicBezTo>
                  <a:cubicBezTo>
                    <a:pt x="23" y="26"/>
                    <a:pt x="21" y="29"/>
                    <a:pt x="18" y="31"/>
                  </a:cubicBezTo>
                  <a:cubicBezTo>
                    <a:pt x="14" y="34"/>
                    <a:pt x="10" y="37"/>
                    <a:pt x="7" y="40"/>
                  </a:cubicBezTo>
                  <a:moveTo>
                    <a:pt x="7" y="11"/>
                  </a:moveTo>
                  <a:cubicBezTo>
                    <a:pt x="9" y="10"/>
                    <a:pt x="11" y="7"/>
                    <a:pt x="13" y="5"/>
                  </a:cubicBezTo>
                  <a:cubicBezTo>
                    <a:pt x="15" y="7"/>
                    <a:pt x="16" y="9"/>
                    <a:pt x="18" y="11"/>
                  </a:cubicBezTo>
                  <a:cubicBezTo>
                    <a:pt x="15" y="12"/>
                    <a:pt x="13" y="14"/>
                    <a:pt x="11" y="15"/>
                  </a:cubicBezTo>
                  <a:cubicBezTo>
                    <a:pt x="12" y="14"/>
                    <a:pt x="15" y="11"/>
                    <a:pt x="16" y="10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4" y="10"/>
                    <a:pt x="12" y="11"/>
                    <a:pt x="11" y="12"/>
                  </a:cubicBezTo>
                  <a:cubicBezTo>
                    <a:pt x="10" y="11"/>
                    <a:pt x="11" y="11"/>
                    <a:pt x="12" y="10"/>
                  </a:cubicBezTo>
                  <a:cubicBezTo>
                    <a:pt x="13" y="9"/>
                    <a:pt x="14" y="8"/>
                    <a:pt x="15" y="7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2" y="8"/>
                    <a:pt x="9" y="10"/>
                    <a:pt x="7" y="11"/>
                  </a:cubicBezTo>
                  <a:moveTo>
                    <a:pt x="19" y="25"/>
                  </a:moveTo>
                  <a:cubicBezTo>
                    <a:pt x="19" y="25"/>
                    <a:pt x="19" y="25"/>
                    <a:pt x="19" y="25"/>
                  </a:cubicBezTo>
                  <a:cubicBezTo>
                    <a:pt x="19" y="24"/>
                    <a:pt x="20" y="24"/>
                    <a:pt x="21" y="23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23" y="21"/>
                    <a:pt x="25" y="19"/>
                    <a:pt x="27" y="18"/>
                  </a:cubicBezTo>
                  <a:cubicBezTo>
                    <a:pt x="29" y="17"/>
                    <a:pt x="30" y="16"/>
                    <a:pt x="32" y="14"/>
                  </a:cubicBezTo>
                  <a:cubicBezTo>
                    <a:pt x="35" y="11"/>
                    <a:pt x="38" y="8"/>
                    <a:pt x="42" y="5"/>
                  </a:cubicBezTo>
                  <a:cubicBezTo>
                    <a:pt x="42" y="4"/>
                    <a:pt x="42" y="4"/>
                    <a:pt x="42" y="4"/>
                  </a:cubicBezTo>
                  <a:cubicBezTo>
                    <a:pt x="43" y="5"/>
                    <a:pt x="43" y="5"/>
                    <a:pt x="43" y="5"/>
                  </a:cubicBezTo>
                  <a:cubicBezTo>
                    <a:pt x="40" y="7"/>
                    <a:pt x="37" y="9"/>
                    <a:pt x="35" y="12"/>
                  </a:cubicBezTo>
                  <a:cubicBezTo>
                    <a:pt x="32" y="15"/>
                    <a:pt x="29" y="16"/>
                    <a:pt x="26" y="19"/>
                  </a:cubicBezTo>
                  <a:cubicBezTo>
                    <a:pt x="23" y="21"/>
                    <a:pt x="21" y="23"/>
                    <a:pt x="19" y="25"/>
                  </a:cubicBezTo>
                  <a:moveTo>
                    <a:pt x="4" y="10"/>
                  </a:moveTo>
                  <a:cubicBezTo>
                    <a:pt x="4" y="9"/>
                    <a:pt x="4" y="9"/>
                    <a:pt x="4" y="9"/>
                  </a:cubicBezTo>
                  <a:cubicBezTo>
                    <a:pt x="7" y="7"/>
                    <a:pt x="9" y="5"/>
                    <a:pt x="12" y="3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0" y="6"/>
                    <a:pt x="7" y="8"/>
                    <a:pt x="4" y="10"/>
                  </a:cubicBezTo>
                  <a:moveTo>
                    <a:pt x="25" y="18"/>
                  </a:moveTo>
                  <a:cubicBezTo>
                    <a:pt x="25" y="18"/>
                    <a:pt x="25" y="18"/>
                    <a:pt x="25" y="18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31" y="13"/>
                    <a:pt x="35" y="7"/>
                    <a:pt x="41" y="3"/>
                  </a:cubicBezTo>
                  <a:cubicBezTo>
                    <a:pt x="42" y="4"/>
                    <a:pt x="42" y="4"/>
                    <a:pt x="42" y="4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36" y="8"/>
                    <a:pt x="31" y="13"/>
                    <a:pt x="26" y="18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4" y="19"/>
                    <a:pt x="24" y="19"/>
                    <a:pt x="23" y="20"/>
                  </a:cubicBezTo>
                  <a:cubicBezTo>
                    <a:pt x="22" y="20"/>
                    <a:pt x="22" y="21"/>
                    <a:pt x="21" y="21"/>
                  </a:cubicBezTo>
                  <a:cubicBezTo>
                    <a:pt x="20" y="22"/>
                    <a:pt x="18" y="23"/>
                    <a:pt x="18" y="23"/>
                  </a:cubicBezTo>
                  <a:cubicBezTo>
                    <a:pt x="19" y="21"/>
                    <a:pt x="22" y="19"/>
                    <a:pt x="23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8"/>
                    <a:pt x="24" y="18"/>
                    <a:pt x="25" y="18"/>
                  </a:cubicBezTo>
                  <a:moveTo>
                    <a:pt x="41" y="0"/>
                  </a:moveTo>
                  <a:cubicBezTo>
                    <a:pt x="41" y="0"/>
                    <a:pt x="41" y="0"/>
                    <a:pt x="41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35" y="4"/>
                    <a:pt x="30" y="10"/>
                    <a:pt x="25" y="14"/>
                  </a:cubicBezTo>
                  <a:cubicBezTo>
                    <a:pt x="21" y="10"/>
                    <a:pt x="17" y="5"/>
                    <a:pt x="13" y="1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8" y="3"/>
                    <a:pt x="5" y="6"/>
                    <a:pt x="1" y="8"/>
                  </a:cubicBezTo>
                  <a:cubicBezTo>
                    <a:pt x="1" y="8"/>
                    <a:pt x="0" y="8"/>
                    <a:pt x="0" y="9"/>
                  </a:cubicBezTo>
                  <a:cubicBezTo>
                    <a:pt x="0" y="9"/>
                    <a:pt x="0" y="10"/>
                    <a:pt x="1" y="10"/>
                  </a:cubicBezTo>
                  <a:cubicBezTo>
                    <a:pt x="6" y="15"/>
                    <a:pt x="10" y="20"/>
                    <a:pt x="15" y="25"/>
                  </a:cubicBezTo>
                  <a:cubicBezTo>
                    <a:pt x="11" y="30"/>
                    <a:pt x="6" y="33"/>
                    <a:pt x="2" y="38"/>
                  </a:cubicBezTo>
                  <a:cubicBezTo>
                    <a:pt x="2" y="39"/>
                    <a:pt x="2" y="39"/>
                    <a:pt x="2" y="39"/>
                  </a:cubicBezTo>
                  <a:cubicBezTo>
                    <a:pt x="2" y="39"/>
                    <a:pt x="2" y="40"/>
                    <a:pt x="2" y="40"/>
                  </a:cubicBezTo>
                  <a:cubicBezTo>
                    <a:pt x="5" y="43"/>
                    <a:pt x="8" y="45"/>
                    <a:pt x="11" y="47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1" y="48"/>
                    <a:pt x="12" y="48"/>
                    <a:pt x="12" y="48"/>
                  </a:cubicBezTo>
                  <a:cubicBezTo>
                    <a:pt x="12" y="48"/>
                    <a:pt x="12" y="48"/>
                    <a:pt x="13" y="47"/>
                  </a:cubicBezTo>
                  <a:cubicBezTo>
                    <a:pt x="17" y="42"/>
                    <a:pt x="22" y="38"/>
                    <a:pt x="26" y="34"/>
                  </a:cubicBezTo>
                  <a:cubicBezTo>
                    <a:pt x="31" y="38"/>
                    <a:pt x="34" y="43"/>
                    <a:pt x="39" y="47"/>
                  </a:cubicBezTo>
                  <a:cubicBezTo>
                    <a:pt x="39" y="47"/>
                    <a:pt x="39" y="47"/>
                    <a:pt x="39" y="47"/>
                  </a:cubicBezTo>
                  <a:cubicBezTo>
                    <a:pt x="39" y="48"/>
                    <a:pt x="40" y="48"/>
                    <a:pt x="40" y="48"/>
                  </a:cubicBezTo>
                  <a:cubicBezTo>
                    <a:pt x="40" y="48"/>
                    <a:pt x="41" y="47"/>
                    <a:pt x="41" y="47"/>
                  </a:cubicBezTo>
                  <a:cubicBezTo>
                    <a:pt x="44" y="44"/>
                    <a:pt x="48" y="42"/>
                    <a:pt x="50" y="38"/>
                  </a:cubicBezTo>
                  <a:cubicBezTo>
                    <a:pt x="51" y="37"/>
                    <a:pt x="51" y="37"/>
                    <a:pt x="50" y="37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46" y="32"/>
                    <a:pt x="42" y="27"/>
                    <a:pt x="38" y="22"/>
                  </a:cubicBezTo>
                  <a:cubicBezTo>
                    <a:pt x="42" y="19"/>
                    <a:pt x="46" y="15"/>
                    <a:pt x="51" y="12"/>
                  </a:cubicBezTo>
                  <a:cubicBezTo>
                    <a:pt x="51" y="11"/>
                    <a:pt x="51" y="11"/>
                    <a:pt x="51" y="11"/>
                  </a:cubicBezTo>
                  <a:cubicBezTo>
                    <a:pt x="52" y="10"/>
                    <a:pt x="52" y="9"/>
                    <a:pt x="51" y="9"/>
                  </a:cubicBezTo>
                  <a:cubicBezTo>
                    <a:pt x="48" y="6"/>
                    <a:pt x="45" y="4"/>
                    <a:pt x="42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1" y="0"/>
                    <a:pt x="41" y="0"/>
                    <a:pt x="41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63"/>
            <p:cNvSpPr>
              <a:spLocks noEditPoints="1"/>
            </p:cNvSpPr>
            <p:nvPr/>
          </p:nvSpPr>
          <p:spPr bwMode="auto">
            <a:xfrm>
              <a:off x="9224631" y="3233664"/>
              <a:ext cx="215900" cy="203200"/>
            </a:xfrm>
            <a:custGeom>
              <a:avLst/>
              <a:gdLst>
                <a:gd name="T0" fmla="*/ 39 w 51"/>
                <a:gd name="T1" fmla="*/ 44 h 48"/>
                <a:gd name="T2" fmla="*/ 43 w 51"/>
                <a:gd name="T3" fmla="*/ 37 h 48"/>
                <a:gd name="T4" fmla="*/ 35 w 51"/>
                <a:gd name="T5" fmla="*/ 40 h 48"/>
                <a:gd name="T6" fmla="*/ 33 w 51"/>
                <a:gd name="T7" fmla="*/ 38 h 48"/>
                <a:gd name="T8" fmla="*/ 31 w 51"/>
                <a:gd name="T9" fmla="*/ 35 h 48"/>
                <a:gd name="T10" fmla="*/ 34 w 51"/>
                <a:gd name="T11" fmla="*/ 37 h 48"/>
                <a:gd name="T12" fmla="*/ 47 w 51"/>
                <a:gd name="T13" fmla="*/ 37 h 48"/>
                <a:gd name="T14" fmla="*/ 45 w 51"/>
                <a:gd name="T15" fmla="*/ 36 h 48"/>
                <a:gd name="T16" fmla="*/ 38 w 51"/>
                <a:gd name="T17" fmla="*/ 40 h 48"/>
                <a:gd name="T18" fmla="*/ 41 w 51"/>
                <a:gd name="T19" fmla="*/ 32 h 48"/>
                <a:gd name="T20" fmla="*/ 30 w 51"/>
                <a:gd name="T21" fmla="*/ 35 h 48"/>
                <a:gd name="T22" fmla="*/ 30 w 51"/>
                <a:gd name="T23" fmla="*/ 35 h 48"/>
                <a:gd name="T24" fmla="*/ 34 w 51"/>
                <a:gd name="T25" fmla="*/ 25 h 48"/>
                <a:gd name="T26" fmla="*/ 30 w 51"/>
                <a:gd name="T27" fmla="*/ 30 h 48"/>
                <a:gd name="T28" fmla="*/ 34 w 51"/>
                <a:gd name="T29" fmla="*/ 32 h 48"/>
                <a:gd name="T30" fmla="*/ 36 w 51"/>
                <a:gd name="T31" fmla="*/ 26 h 48"/>
                <a:gd name="T32" fmla="*/ 18 w 51"/>
                <a:gd name="T33" fmla="*/ 24 h 48"/>
                <a:gd name="T34" fmla="*/ 27 w 51"/>
                <a:gd name="T35" fmla="*/ 30 h 48"/>
                <a:gd name="T36" fmla="*/ 34 w 51"/>
                <a:gd name="T37" fmla="*/ 24 h 48"/>
                <a:gd name="T38" fmla="*/ 15 w 51"/>
                <a:gd name="T39" fmla="*/ 22 h 48"/>
                <a:gd name="T40" fmla="*/ 5 w 51"/>
                <a:gd name="T41" fmla="*/ 39 h 48"/>
                <a:gd name="T42" fmla="*/ 31 w 51"/>
                <a:gd name="T43" fmla="*/ 16 h 48"/>
                <a:gd name="T44" fmla="*/ 13 w 51"/>
                <a:gd name="T45" fmla="*/ 19 h 48"/>
                <a:gd name="T46" fmla="*/ 14 w 51"/>
                <a:gd name="T47" fmla="*/ 21 h 48"/>
                <a:gd name="T48" fmla="*/ 22 w 51"/>
                <a:gd name="T49" fmla="*/ 17 h 48"/>
                <a:gd name="T50" fmla="*/ 17 w 51"/>
                <a:gd name="T51" fmla="*/ 15 h 48"/>
                <a:gd name="T52" fmla="*/ 17 w 51"/>
                <a:gd name="T53" fmla="*/ 12 h 48"/>
                <a:gd name="T54" fmla="*/ 17 w 51"/>
                <a:gd name="T55" fmla="*/ 12 h 48"/>
                <a:gd name="T56" fmla="*/ 10 w 51"/>
                <a:gd name="T57" fmla="*/ 42 h 48"/>
                <a:gd name="T58" fmla="*/ 25 w 51"/>
                <a:gd name="T59" fmla="*/ 31 h 48"/>
                <a:gd name="T60" fmla="*/ 14 w 51"/>
                <a:gd name="T61" fmla="*/ 15 h 48"/>
                <a:gd name="T62" fmla="*/ 13 w 51"/>
                <a:gd name="T63" fmla="*/ 19 h 48"/>
                <a:gd name="T64" fmla="*/ 11 w 51"/>
                <a:gd name="T65" fmla="*/ 17 h 48"/>
                <a:gd name="T66" fmla="*/ 35 w 51"/>
                <a:gd name="T67" fmla="*/ 17 h 48"/>
                <a:gd name="T68" fmla="*/ 36 w 51"/>
                <a:gd name="T69" fmla="*/ 16 h 48"/>
                <a:gd name="T70" fmla="*/ 6 w 51"/>
                <a:gd name="T71" fmla="*/ 12 h 48"/>
                <a:gd name="T72" fmla="*/ 14 w 51"/>
                <a:gd name="T73" fmla="*/ 10 h 48"/>
                <a:gd name="T74" fmla="*/ 17 w 51"/>
                <a:gd name="T75" fmla="*/ 34 h 48"/>
                <a:gd name="T76" fmla="*/ 13 w 51"/>
                <a:gd name="T77" fmla="*/ 39 h 48"/>
                <a:gd name="T78" fmla="*/ 9 w 51"/>
                <a:gd name="T79" fmla="*/ 7 h 48"/>
                <a:gd name="T80" fmla="*/ 41 w 51"/>
                <a:gd name="T81" fmla="*/ 6 h 48"/>
                <a:gd name="T82" fmla="*/ 14 w 51"/>
                <a:gd name="T83" fmla="*/ 33 h 48"/>
                <a:gd name="T84" fmla="*/ 37 w 51"/>
                <a:gd name="T85" fmla="*/ 14 h 48"/>
                <a:gd name="T86" fmla="*/ 6 w 51"/>
                <a:gd name="T87" fmla="*/ 11 h 48"/>
                <a:gd name="T88" fmla="*/ 15 w 51"/>
                <a:gd name="T89" fmla="*/ 10 h 48"/>
                <a:gd name="T90" fmla="*/ 14 w 51"/>
                <a:gd name="T91" fmla="*/ 7 h 48"/>
                <a:gd name="T92" fmla="*/ 18 w 51"/>
                <a:gd name="T93" fmla="*/ 25 h 48"/>
                <a:gd name="T94" fmla="*/ 31 w 51"/>
                <a:gd name="T95" fmla="*/ 14 h 48"/>
                <a:gd name="T96" fmla="*/ 34 w 51"/>
                <a:gd name="T97" fmla="*/ 12 h 48"/>
                <a:gd name="T98" fmla="*/ 3 w 51"/>
                <a:gd name="T99" fmla="*/ 9 h 48"/>
                <a:gd name="T100" fmla="*/ 24 w 51"/>
                <a:gd name="T101" fmla="*/ 18 h 48"/>
                <a:gd name="T102" fmla="*/ 41 w 51"/>
                <a:gd name="T103" fmla="*/ 4 h 48"/>
                <a:gd name="T104" fmla="*/ 22 w 51"/>
                <a:gd name="T105" fmla="*/ 20 h 48"/>
                <a:gd name="T106" fmla="*/ 23 w 51"/>
                <a:gd name="T107" fmla="*/ 18 h 48"/>
                <a:gd name="T108" fmla="*/ 40 w 51"/>
                <a:gd name="T109" fmla="*/ 0 h 48"/>
                <a:gd name="T110" fmla="*/ 11 w 51"/>
                <a:gd name="T111" fmla="*/ 0 h 48"/>
                <a:gd name="T112" fmla="*/ 0 w 51"/>
                <a:gd name="T113" fmla="*/ 9 h 48"/>
                <a:gd name="T114" fmla="*/ 1 w 51"/>
                <a:gd name="T115" fmla="*/ 39 h 48"/>
                <a:gd name="T116" fmla="*/ 11 w 51"/>
                <a:gd name="T117" fmla="*/ 48 h 48"/>
                <a:gd name="T118" fmla="*/ 39 w 51"/>
                <a:gd name="T119" fmla="*/ 47 h 48"/>
                <a:gd name="T120" fmla="*/ 50 w 51"/>
                <a:gd name="T121" fmla="*/ 37 h 48"/>
                <a:gd name="T122" fmla="*/ 51 w 51"/>
                <a:gd name="T123" fmla="*/ 11 h 48"/>
                <a:gd name="T124" fmla="*/ 41 w 51"/>
                <a:gd name="T125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1" h="48">
                  <a:moveTo>
                    <a:pt x="39" y="44"/>
                  </a:moveTo>
                  <a:cubicBezTo>
                    <a:pt x="38" y="44"/>
                    <a:pt x="38" y="44"/>
                    <a:pt x="38" y="44"/>
                  </a:cubicBezTo>
                  <a:cubicBezTo>
                    <a:pt x="41" y="42"/>
                    <a:pt x="43" y="40"/>
                    <a:pt x="46" y="38"/>
                  </a:cubicBezTo>
                  <a:cubicBezTo>
                    <a:pt x="44" y="41"/>
                    <a:pt x="41" y="42"/>
                    <a:pt x="39" y="44"/>
                  </a:cubicBezTo>
                  <a:moveTo>
                    <a:pt x="38" y="43"/>
                  </a:moveTo>
                  <a:cubicBezTo>
                    <a:pt x="38" y="43"/>
                    <a:pt x="37" y="43"/>
                    <a:pt x="37" y="42"/>
                  </a:cubicBezTo>
                  <a:cubicBezTo>
                    <a:pt x="38" y="41"/>
                    <a:pt x="39" y="40"/>
                    <a:pt x="40" y="40"/>
                  </a:cubicBezTo>
                  <a:cubicBezTo>
                    <a:pt x="41" y="38"/>
                    <a:pt x="43" y="38"/>
                    <a:pt x="43" y="37"/>
                  </a:cubicBezTo>
                  <a:cubicBezTo>
                    <a:pt x="41" y="39"/>
                    <a:pt x="40" y="41"/>
                    <a:pt x="38" y="43"/>
                  </a:cubicBezTo>
                  <a:cubicBezTo>
                    <a:pt x="38" y="43"/>
                    <a:pt x="38" y="43"/>
                    <a:pt x="38" y="43"/>
                  </a:cubicBezTo>
                  <a:moveTo>
                    <a:pt x="36" y="42"/>
                  </a:moveTo>
                  <a:cubicBezTo>
                    <a:pt x="36" y="41"/>
                    <a:pt x="35" y="41"/>
                    <a:pt x="35" y="40"/>
                  </a:cubicBezTo>
                  <a:cubicBezTo>
                    <a:pt x="37" y="38"/>
                    <a:pt x="40" y="36"/>
                    <a:pt x="41" y="34"/>
                  </a:cubicBezTo>
                  <a:cubicBezTo>
                    <a:pt x="39" y="37"/>
                    <a:pt x="38" y="39"/>
                    <a:pt x="36" y="42"/>
                  </a:cubicBezTo>
                  <a:moveTo>
                    <a:pt x="34" y="39"/>
                  </a:moveTo>
                  <a:cubicBezTo>
                    <a:pt x="34" y="39"/>
                    <a:pt x="34" y="38"/>
                    <a:pt x="33" y="38"/>
                  </a:cubicBezTo>
                  <a:cubicBezTo>
                    <a:pt x="35" y="37"/>
                    <a:pt x="38" y="35"/>
                    <a:pt x="39" y="33"/>
                  </a:cubicBezTo>
                  <a:cubicBezTo>
                    <a:pt x="37" y="35"/>
                    <a:pt x="35" y="37"/>
                    <a:pt x="34" y="39"/>
                  </a:cubicBezTo>
                  <a:moveTo>
                    <a:pt x="33" y="37"/>
                  </a:moveTo>
                  <a:cubicBezTo>
                    <a:pt x="32" y="37"/>
                    <a:pt x="32" y="36"/>
                    <a:pt x="31" y="35"/>
                  </a:cubicBezTo>
                  <a:cubicBezTo>
                    <a:pt x="33" y="34"/>
                    <a:pt x="35" y="32"/>
                    <a:pt x="38" y="30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5" y="34"/>
                    <a:pt x="34" y="36"/>
                    <a:pt x="33" y="37"/>
                  </a:cubicBezTo>
                  <a:moveTo>
                    <a:pt x="34" y="37"/>
                  </a:moveTo>
                  <a:cubicBezTo>
                    <a:pt x="34" y="37"/>
                    <a:pt x="35" y="35"/>
                    <a:pt x="36" y="34"/>
                  </a:cubicBezTo>
                  <a:cubicBezTo>
                    <a:pt x="37" y="33"/>
                    <a:pt x="38" y="31"/>
                    <a:pt x="39" y="29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42" y="32"/>
                    <a:pt x="44" y="35"/>
                    <a:pt x="47" y="37"/>
                  </a:cubicBezTo>
                  <a:cubicBezTo>
                    <a:pt x="45" y="38"/>
                    <a:pt x="43" y="39"/>
                    <a:pt x="41" y="41"/>
                  </a:cubicBezTo>
                  <a:cubicBezTo>
                    <a:pt x="40" y="42"/>
                    <a:pt x="39" y="42"/>
                    <a:pt x="39" y="42"/>
                  </a:cubicBezTo>
                  <a:cubicBezTo>
                    <a:pt x="39" y="42"/>
                    <a:pt x="41" y="41"/>
                    <a:pt x="42" y="40"/>
                  </a:cubicBezTo>
                  <a:cubicBezTo>
                    <a:pt x="43" y="39"/>
                    <a:pt x="44" y="37"/>
                    <a:pt x="45" y="36"/>
                  </a:cubicBezTo>
                  <a:cubicBezTo>
                    <a:pt x="45" y="36"/>
                    <a:pt x="45" y="36"/>
                    <a:pt x="45" y="36"/>
                  </a:cubicBezTo>
                  <a:cubicBezTo>
                    <a:pt x="42" y="36"/>
                    <a:pt x="41" y="37"/>
                    <a:pt x="39" y="39"/>
                  </a:cubicBezTo>
                  <a:cubicBezTo>
                    <a:pt x="39" y="40"/>
                    <a:pt x="38" y="41"/>
                    <a:pt x="37" y="41"/>
                  </a:cubicBezTo>
                  <a:cubicBezTo>
                    <a:pt x="37" y="41"/>
                    <a:pt x="38" y="41"/>
                    <a:pt x="38" y="40"/>
                  </a:cubicBezTo>
                  <a:cubicBezTo>
                    <a:pt x="39" y="37"/>
                    <a:pt x="41" y="36"/>
                    <a:pt x="43" y="34"/>
                  </a:cubicBezTo>
                  <a:cubicBezTo>
                    <a:pt x="42" y="33"/>
                    <a:pt x="42" y="33"/>
                    <a:pt x="42" y="33"/>
                  </a:cubicBezTo>
                  <a:cubicBezTo>
                    <a:pt x="39" y="35"/>
                    <a:pt x="37" y="37"/>
                    <a:pt x="34" y="39"/>
                  </a:cubicBezTo>
                  <a:cubicBezTo>
                    <a:pt x="36" y="38"/>
                    <a:pt x="39" y="34"/>
                    <a:pt x="41" y="32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38" y="32"/>
                    <a:pt x="37" y="34"/>
                    <a:pt x="35" y="36"/>
                  </a:cubicBezTo>
                  <a:cubicBezTo>
                    <a:pt x="34" y="36"/>
                    <a:pt x="34" y="37"/>
                    <a:pt x="34" y="37"/>
                  </a:cubicBezTo>
                  <a:moveTo>
                    <a:pt x="30" y="35"/>
                  </a:moveTo>
                  <a:cubicBezTo>
                    <a:pt x="30" y="34"/>
                    <a:pt x="29" y="33"/>
                    <a:pt x="28" y="33"/>
                  </a:cubicBezTo>
                  <a:cubicBezTo>
                    <a:pt x="31" y="31"/>
                    <a:pt x="33" y="30"/>
                    <a:pt x="35" y="28"/>
                  </a:cubicBezTo>
                  <a:cubicBezTo>
                    <a:pt x="34" y="28"/>
                    <a:pt x="33" y="31"/>
                    <a:pt x="33" y="32"/>
                  </a:cubicBezTo>
                  <a:cubicBezTo>
                    <a:pt x="32" y="33"/>
                    <a:pt x="31" y="34"/>
                    <a:pt x="30" y="35"/>
                  </a:cubicBezTo>
                  <a:moveTo>
                    <a:pt x="28" y="32"/>
                  </a:moveTo>
                  <a:cubicBezTo>
                    <a:pt x="27" y="32"/>
                    <a:pt x="27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9" y="29"/>
                    <a:pt x="31" y="27"/>
                    <a:pt x="34" y="25"/>
                  </a:cubicBezTo>
                  <a:cubicBezTo>
                    <a:pt x="33" y="26"/>
                    <a:pt x="32" y="28"/>
                    <a:pt x="31" y="29"/>
                  </a:cubicBezTo>
                  <a:cubicBezTo>
                    <a:pt x="30" y="30"/>
                    <a:pt x="29" y="31"/>
                    <a:pt x="28" y="32"/>
                  </a:cubicBezTo>
                  <a:moveTo>
                    <a:pt x="29" y="32"/>
                  </a:moveTo>
                  <a:cubicBezTo>
                    <a:pt x="29" y="32"/>
                    <a:pt x="30" y="31"/>
                    <a:pt x="30" y="30"/>
                  </a:cubicBezTo>
                  <a:cubicBezTo>
                    <a:pt x="32" y="29"/>
                    <a:pt x="34" y="27"/>
                    <a:pt x="35" y="24"/>
                  </a:cubicBezTo>
                  <a:cubicBezTo>
                    <a:pt x="36" y="26"/>
                    <a:pt x="38" y="27"/>
                    <a:pt x="39" y="29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37" y="30"/>
                    <a:pt x="36" y="31"/>
                    <a:pt x="34" y="32"/>
                  </a:cubicBezTo>
                  <a:cubicBezTo>
                    <a:pt x="33" y="33"/>
                    <a:pt x="31" y="35"/>
                    <a:pt x="31" y="35"/>
                  </a:cubicBezTo>
                  <a:cubicBezTo>
                    <a:pt x="31" y="35"/>
                    <a:pt x="31" y="34"/>
                    <a:pt x="32" y="33"/>
                  </a:cubicBezTo>
                  <a:cubicBezTo>
                    <a:pt x="34" y="31"/>
                    <a:pt x="36" y="29"/>
                    <a:pt x="36" y="26"/>
                  </a:cubicBezTo>
                  <a:cubicBezTo>
                    <a:pt x="36" y="26"/>
                    <a:pt x="36" y="26"/>
                    <a:pt x="36" y="26"/>
                  </a:cubicBezTo>
                  <a:cubicBezTo>
                    <a:pt x="34" y="28"/>
                    <a:pt x="32" y="30"/>
                    <a:pt x="30" y="31"/>
                  </a:cubicBezTo>
                  <a:cubicBezTo>
                    <a:pt x="29" y="32"/>
                    <a:pt x="29" y="32"/>
                    <a:pt x="29" y="32"/>
                  </a:cubicBezTo>
                  <a:moveTo>
                    <a:pt x="18" y="24"/>
                  </a:moveTo>
                  <a:cubicBezTo>
                    <a:pt x="18" y="24"/>
                    <a:pt x="18" y="24"/>
                    <a:pt x="18" y="24"/>
                  </a:cubicBezTo>
                  <a:cubicBezTo>
                    <a:pt x="17" y="24"/>
                    <a:pt x="17" y="24"/>
                    <a:pt x="17" y="24"/>
                  </a:cubicBezTo>
                  <a:cubicBezTo>
                    <a:pt x="18" y="24"/>
                    <a:pt x="18" y="24"/>
                    <a:pt x="18" y="24"/>
                  </a:cubicBezTo>
                  <a:cubicBezTo>
                    <a:pt x="18" y="24"/>
                    <a:pt x="18" y="24"/>
                    <a:pt x="18" y="24"/>
                  </a:cubicBezTo>
                  <a:moveTo>
                    <a:pt x="27" y="30"/>
                  </a:moveTo>
                  <a:cubicBezTo>
                    <a:pt x="27" y="29"/>
                    <a:pt x="27" y="29"/>
                    <a:pt x="27" y="29"/>
                  </a:cubicBezTo>
                  <a:cubicBezTo>
                    <a:pt x="29" y="28"/>
                    <a:pt x="30" y="26"/>
                    <a:pt x="32" y="24"/>
                  </a:cubicBezTo>
                  <a:cubicBezTo>
                    <a:pt x="32" y="24"/>
                    <a:pt x="33" y="23"/>
                    <a:pt x="34" y="22"/>
                  </a:cubicBezTo>
                  <a:cubicBezTo>
                    <a:pt x="34" y="23"/>
                    <a:pt x="34" y="23"/>
                    <a:pt x="34" y="24"/>
                  </a:cubicBezTo>
                  <a:cubicBezTo>
                    <a:pt x="34" y="24"/>
                    <a:pt x="34" y="24"/>
                    <a:pt x="34" y="24"/>
                  </a:cubicBezTo>
                  <a:cubicBezTo>
                    <a:pt x="32" y="26"/>
                    <a:pt x="29" y="28"/>
                    <a:pt x="27" y="30"/>
                  </a:cubicBezTo>
                  <a:moveTo>
                    <a:pt x="17" y="23"/>
                  </a:moveTo>
                  <a:cubicBezTo>
                    <a:pt x="16" y="23"/>
                    <a:pt x="16" y="22"/>
                    <a:pt x="15" y="22"/>
                  </a:cubicBezTo>
                  <a:cubicBezTo>
                    <a:pt x="18" y="21"/>
                    <a:pt x="20" y="19"/>
                    <a:pt x="22" y="18"/>
                  </a:cubicBezTo>
                  <a:cubicBezTo>
                    <a:pt x="20" y="19"/>
                    <a:pt x="18" y="21"/>
                    <a:pt x="17" y="23"/>
                  </a:cubicBezTo>
                  <a:moveTo>
                    <a:pt x="6" y="41"/>
                  </a:moveTo>
                  <a:cubicBezTo>
                    <a:pt x="6" y="40"/>
                    <a:pt x="5" y="40"/>
                    <a:pt x="5" y="39"/>
                  </a:cubicBezTo>
                  <a:cubicBezTo>
                    <a:pt x="7" y="36"/>
                    <a:pt x="10" y="34"/>
                    <a:pt x="13" y="31"/>
                  </a:cubicBezTo>
                  <a:cubicBezTo>
                    <a:pt x="14" y="30"/>
                    <a:pt x="14" y="30"/>
                    <a:pt x="15" y="29"/>
                  </a:cubicBezTo>
                  <a:cubicBezTo>
                    <a:pt x="17" y="27"/>
                    <a:pt x="20" y="24"/>
                    <a:pt x="23" y="22"/>
                  </a:cubicBezTo>
                  <a:cubicBezTo>
                    <a:pt x="25" y="20"/>
                    <a:pt x="28" y="18"/>
                    <a:pt x="31" y="16"/>
                  </a:cubicBezTo>
                  <a:cubicBezTo>
                    <a:pt x="27" y="19"/>
                    <a:pt x="24" y="22"/>
                    <a:pt x="21" y="25"/>
                  </a:cubicBezTo>
                  <a:cubicBezTo>
                    <a:pt x="16" y="31"/>
                    <a:pt x="9" y="34"/>
                    <a:pt x="6" y="41"/>
                  </a:cubicBezTo>
                  <a:moveTo>
                    <a:pt x="14" y="21"/>
                  </a:moveTo>
                  <a:cubicBezTo>
                    <a:pt x="14" y="20"/>
                    <a:pt x="13" y="20"/>
                    <a:pt x="13" y="19"/>
                  </a:cubicBezTo>
                  <a:cubicBezTo>
                    <a:pt x="15" y="19"/>
                    <a:pt x="17" y="18"/>
                    <a:pt x="18" y="17"/>
                  </a:cubicBezTo>
                  <a:cubicBezTo>
                    <a:pt x="19" y="16"/>
                    <a:pt x="19" y="16"/>
                    <a:pt x="20" y="16"/>
                  </a:cubicBezTo>
                  <a:cubicBezTo>
                    <a:pt x="20" y="16"/>
                    <a:pt x="18" y="18"/>
                    <a:pt x="17" y="18"/>
                  </a:cubicBezTo>
                  <a:cubicBezTo>
                    <a:pt x="16" y="19"/>
                    <a:pt x="15" y="20"/>
                    <a:pt x="14" y="21"/>
                  </a:cubicBezTo>
                  <a:moveTo>
                    <a:pt x="16" y="21"/>
                  </a:moveTo>
                  <a:cubicBezTo>
                    <a:pt x="17" y="19"/>
                    <a:pt x="19" y="17"/>
                    <a:pt x="21" y="15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1" y="16"/>
                    <a:pt x="22" y="16"/>
                    <a:pt x="22" y="17"/>
                  </a:cubicBezTo>
                  <a:cubicBezTo>
                    <a:pt x="20" y="18"/>
                    <a:pt x="17" y="19"/>
                    <a:pt x="16" y="21"/>
                  </a:cubicBezTo>
                  <a:moveTo>
                    <a:pt x="12" y="19"/>
                  </a:moveTo>
                  <a:cubicBezTo>
                    <a:pt x="11" y="17"/>
                    <a:pt x="11" y="17"/>
                    <a:pt x="11" y="17"/>
                  </a:cubicBezTo>
                  <a:cubicBezTo>
                    <a:pt x="13" y="17"/>
                    <a:pt x="15" y="16"/>
                    <a:pt x="17" y="15"/>
                  </a:cubicBezTo>
                  <a:cubicBezTo>
                    <a:pt x="15" y="16"/>
                    <a:pt x="14" y="17"/>
                    <a:pt x="12" y="19"/>
                  </a:cubicBezTo>
                  <a:moveTo>
                    <a:pt x="10" y="17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2" y="15"/>
                    <a:pt x="14" y="13"/>
                    <a:pt x="17" y="12"/>
                  </a:cubicBezTo>
                  <a:cubicBezTo>
                    <a:pt x="15" y="13"/>
                    <a:pt x="12" y="15"/>
                    <a:pt x="10" y="17"/>
                  </a:cubicBezTo>
                  <a:moveTo>
                    <a:pt x="17" y="12"/>
                  </a:moveTo>
                  <a:cubicBezTo>
                    <a:pt x="17" y="12"/>
                    <a:pt x="17" y="12"/>
                    <a:pt x="17" y="12"/>
                  </a:cubicBezTo>
                  <a:cubicBezTo>
                    <a:pt x="17" y="12"/>
                    <a:pt x="17" y="12"/>
                    <a:pt x="17" y="12"/>
                  </a:cubicBezTo>
                  <a:moveTo>
                    <a:pt x="11" y="44"/>
                  </a:moveTo>
                  <a:cubicBezTo>
                    <a:pt x="10" y="44"/>
                    <a:pt x="10" y="44"/>
                    <a:pt x="9" y="43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20" y="33"/>
                    <a:pt x="30" y="24"/>
                    <a:pt x="40" y="15"/>
                  </a:cubicBezTo>
                  <a:cubicBezTo>
                    <a:pt x="42" y="14"/>
                    <a:pt x="44" y="13"/>
                    <a:pt x="45" y="12"/>
                  </a:cubicBezTo>
                  <a:cubicBezTo>
                    <a:pt x="43" y="14"/>
                    <a:pt x="40" y="16"/>
                    <a:pt x="38" y="18"/>
                  </a:cubicBezTo>
                  <a:cubicBezTo>
                    <a:pt x="33" y="21"/>
                    <a:pt x="29" y="26"/>
                    <a:pt x="25" y="31"/>
                  </a:cubicBezTo>
                  <a:cubicBezTo>
                    <a:pt x="25" y="31"/>
                    <a:pt x="25" y="31"/>
                    <a:pt x="25" y="31"/>
                  </a:cubicBezTo>
                  <a:cubicBezTo>
                    <a:pt x="20" y="36"/>
                    <a:pt x="15" y="40"/>
                    <a:pt x="11" y="44"/>
                  </a:cubicBezTo>
                  <a:moveTo>
                    <a:pt x="11" y="17"/>
                  </a:moveTo>
                  <a:cubicBezTo>
                    <a:pt x="11" y="17"/>
                    <a:pt x="13" y="15"/>
                    <a:pt x="14" y="15"/>
                  </a:cubicBezTo>
                  <a:cubicBezTo>
                    <a:pt x="15" y="14"/>
                    <a:pt x="17" y="13"/>
                    <a:pt x="18" y="12"/>
                  </a:cubicBezTo>
                  <a:cubicBezTo>
                    <a:pt x="19" y="13"/>
                    <a:pt x="20" y="14"/>
                    <a:pt x="21" y="15"/>
                  </a:cubicBezTo>
                  <a:cubicBezTo>
                    <a:pt x="20" y="15"/>
                    <a:pt x="20" y="15"/>
                    <a:pt x="20" y="15"/>
                  </a:cubicBezTo>
                  <a:cubicBezTo>
                    <a:pt x="18" y="16"/>
                    <a:pt x="15" y="18"/>
                    <a:pt x="13" y="19"/>
                  </a:cubicBezTo>
                  <a:cubicBezTo>
                    <a:pt x="14" y="18"/>
                    <a:pt x="17" y="16"/>
                    <a:pt x="19" y="14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6" y="15"/>
                    <a:pt x="15" y="16"/>
                    <a:pt x="13" y="16"/>
                  </a:cubicBezTo>
                  <a:cubicBezTo>
                    <a:pt x="12" y="16"/>
                    <a:pt x="12" y="17"/>
                    <a:pt x="11" y="17"/>
                  </a:cubicBezTo>
                  <a:moveTo>
                    <a:pt x="9" y="43"/>
                  </a:moveTo>
                  <a:cubicBezTo>
                    <a:pt x="8" y="42"/>
                    <a:pt x="7" y="42"/>
                    <a:pt x="7" y="41"/>
                  </a:cubicBezTo>
                  <a:cubicBezTo>
                    <a:pt x="12" y="36"/>
                    <a:pt x="19" y="31"/>
                    <a:pt x="24" y="26"/>
                  </a:cubicBezTo>
                  <a:cubicBezTo>
                    <a:pt x="27" y="22"/>
                    <a:pt x="31" y="20"/>
                    <a:pt x="35" y="17"/>
                  </a:cubicBezTo>
                  <a:cubicBezTo>
                    <a:pt x="38" y="14"/>
                    <a:pt x="40" y="12"/>
                    <a:pt x="43" y="9"/>
                  </a:cubicBezTo>
                  <a:cubicBezTo>
                    <a:pt x="43" y="9"/>
                    <a:pt x="43" y="8"/>
                    <a:pt x="43" y="8"/>
                  </a:cubicBezTo>
                  <a:cubicBezTo>
                    <a:pt x="44" y="8"/>
                    <a:pt x="41" y="11"/>
                    <a:pt x="40" y="12"/>
                  </a:cubicBezTo>
                  <a:cubicBezTo>
                    <a:pt x="39" y="13"/>
                    <a:pt x="37" y="15"/>
                    <a:pt x="36" y="16"/>
                  </a:cubicBezTo>
                  <a:cubicBezTo>
                    <a:pt x="33" y="19"/>
                    <a:pt x="29" y="22"/>
                    <a:pt x="26" y="25"/>
                  </a:cubicBezTo>
                  <a:cubicBezTo>
                    <a:pt x="20" y="31"/>
                    <a:pt x="14" y="36"/>
                    <a:pt x="9" y="43"/>
                  </a:cubicBezTo>
                  <a:moveTo>
                    <a:pt x="9" y="15"/>
                  </a:moveTo>
                  <a:cubicBezTo>
                    <a:pt x="8" y="14"/>
                    <a:pt x="7" y="13"/>
                    <a:pt x="6" y="12"/>
                  </a:cubicBezTo>
                  <a:cubicBezTo>
                    <a:pt x="8" y="11"/>
                    <a:pt x="11" y="10"/>
                    <a:pt x="12" y="8"/>
                  </a:cubicBezTo>
                  <a:cubicBezTo>
                    <a:pt x="11" y="10"/>
                    <a:pt x="9" y="11"/>
                    <a:pt x="8" y="13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10" y="13"/>
                    <a:pt x="12" y="12"/>
                    <a:pt x="14" y="10"/>
                  </a:cubicBezTo>
                  <a:cubicBezTo>
                    <a:pt x="12" y="11"/>
                    <a:pt x="10" y="13"/>
                    <a:pt x="9" y="15"/>
                  </a:cubicBezTo>
                  <a:moveTo>
                    <a:pt x="13" y="39"/>
                  </a:moveTo>
                  <a:cubicBezTo>
                    <a:pt x="13" y="39"/>
                    <a:pt x="13" y="39"/>
                    <a:pt x="13" y="39"/>
                  </a:cubicBezTo>
                  <a:cubicBezTo>
                    <a:pt x="14" y="37"/>
                    <a:pt x="16" y="36"/>
                    <a:pt x="17" y="34"/>
                  </a:cubicBezTo>
                  <a:cubicBezTo>
                    <a:pt x="20" y="31"/>
                    <a:pt x="24" y="28"/>
                    <a:pt x="27" y="25"/>
                  </a:cubicBezTo>
                  <a:cubicBezTo>
                    <a:pt x="33" y="20"/>
                    <a:pt x="39" y="14"/>
                    <a:pt x="45" y="8"/>
                  </a:cubicBezTo>
                  <a:cubicBezTo>
                    <a:pt x="46" y="8"/>
                    <a:pt x="46" y="9"/>
                    <a:pt x="47" y="9"/>
                  </a:cubicBezTo>
                  <a:cubicBezTo>
                    <a:pt x="35" y="19"/>
                    <a:pt x="24" y="29"/>
                    <a:pt x="13" y="39"/>
                  </a:cubicBezTo>
                  <a:moveTo>
                    <a:pt x="6" y="11"/>
                  </a:moveTo>
                  <a:cubicBezTo>
                    <a:pt x="5" y="11"/>
                    <a:pt x="5" y="11"/>
                    <a:pt x="4" y="10"/>
                  </a:cubicBezTo>
                  <a:cubicBezTo>
                    <a:pt x="6" y="9"/>
                    <a:pt x="8" y="8"/>
                    <a:pt x="10" y="7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8" y="9"/>
                    <a:pt x="7" y="10"/>
                    <a:pt x="6" y="11"/>
                  </a:cubicBezTo>
                  <a:moveTo>
                    <a:pt x="36" y="11"/>
                  </a:moveTo>
                  <a:cubicBezTo>
                    <a:pt x="37" y="10"/>
                    <a:pt x="37" y="10"/>
                    <a:pt x="37" y="10"/>
                  </a:cubicBezTo>
                  <a:cubicBezTo>
                    <a:pt x="38" y="10"/>
                    <a:pt x="41" y="6"/>
                    <a:pt x="41" y="6"/>
                  </a:cubicBezTo>
                  <a:cubicBezTo>
                    <a:pt x="41" y="6"/>
                    <a:pt x="41" y="7"/>
                    <a:pt x="40" y="7"/>
                  </a:cubicBezTo>
                  <a:cubicBezTo>
                    <a:pt x="39" y="9"/>
                    <a:pt x="37" y="10"/>
                    <a:pt x="36" y="11"/>
                  </a:cubicBezTo>
                  <a:moveTo>
                    <a:pt x="7" y="40"/>
                  </a:moveTo>
                  <a:cubicBezTo>
                    <a:pt x="8" y="39"/>
                    <a:pt x="11" y="35"/>
                    <a:pt x="14" y="33"/>
                  </a:cubicBezTo>
                  <a:cubicBezTo>
                    <a:pt x="17" y="30"/>
                    <a:pt x="20" y="27"/>
                    <a:pt x="23" y="24"/>
                  </a:cubicBezTo>
                  <a:cubicBezTo>
                    <a:pt x="29" y="17"/>
                    <a:pt x="37" y="12"/>
                    <a:pt x="43" y="6"/>
                  </a:cubicBezTo>
                  <a:cubicBezTo>
                    <a:pt x="43" y="6"/>
                    <a:pt x="44" y="7"/>
                    <a:pt x="44" y="7"/>
                  </a:cubicBezTo>
                  <a:cubicBezTo>
                    <a:pt x="41" y="9"/>
                    <a:pt x="39" y="12"/>
                    <a:pt x="37" y="14"/>
                  </a:cubicBezTo>
                  <a:cubicBezTo>
                    <a:pt x="33" y="17"/>
                    <a:pt x="29" y="20"/>
                    <a:pt x="25" y="23"/>
                  </a:cubicBezTo>
                  <a:cubicBezTo>
                    <a:pt x="22" y="26"/>
                    <a:pt x="20" y="29"/>
                    <a:pt x="17" y="31"/>
                  </a:cubicBezTo>
                  <a:cubicBezTo>
                    <a:pt x="14" y="34"/>
                    <a:pt x="10" y="37"/>
                    <a:pt x="7" y="40"/>
                  </a:cubicBezTo>
                  <a:moveTo>
                    <a:pt x="6" y="11"/>
                  </a:moveTo>
                  <a:cubicBezTo>
                    <a:pt x="9" y="10"/>
                    <a:pt x="10" y="7"/>
                    <a:pt x="13" y="5"/>
                  </a:cubicBezTo>
                  <a:cubicBezTo>
                    <a:pt x="14" y="7"/>
                    <a:pt x="16" y="9"/>
                    <a:pt x="17" y="11"/>
                  </a:cubicBezTo>
                  <a:cubicBezTo>
                    <a:pt x="15" y="12"/>
                    <a:pt x="13" y="14"/>
                    <a:pt x="10" y="15"/>
                  </a:cubicBezTo>
                  <a:cubicBezTo>
                    <a:pt x="11" y="14"/>
                    <a:pt x="14" y="11"/>
                    <a:pt x="15" y="10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3" y="10"/>
                    <a:pt x="12" y="11"/>
                    <a:pt x="10" y="12"/>
                  </a:cubicBezTo>
                  <a:cubicBezTo>
                    <a:pt x="10" y="11"/>
                    <a:pt x="10" y="11"/>
                    <a:pt x="11" y="10"/>
                  </a:cubicBezTo>
                  <a:cubicBezTo>
                    <a:pt x="12" y="9"/>
                    <a:pt x="13" y="8"/>
                    <a:pt x="14" y="7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1" y="8"/>
                    <a:pt x="9" y="10"/>
                    <a:pt x="6" y="11"/>
                  </a:cubicBezTo>
                  <a:moveTo>
                    <a:pt x="18" y="25"/>
                  </a:moveTo>
                  <a:cubicBezTo>
                    <a:pt x="18" y="25"/>
                    <a:pt x="18" y="25"/>
                    <a:pt x="18" y="25"/>
                  </a:cubicBezTo>
                  <a:cubicBezTo>
                    <a:pt x="19" y="24"/>
                    <a:pt x="19" y="24"/>
                    <a:pt x="20" y="23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23" y="21"/>
                    <a:pt x="25" y="19"/>
                    <a:pt x="26" y="18"/>
                  </a:cubicBezTo>
                  <a:cubicBezTo>
                    <a:pt x="28" y="17"/>
                    <a:pt x="30" y="16"/>
                    <a:pt x="31" y="14"/>
                  </a:cubicBezTo>
                  <a:cubicBezTo>
                    <a:pt x="35" y="11"/>
                    <a:pt x="38" y="8"/>
                    <a:pt x="41" y="5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42" y="5"/>
                    <a:pt x="42" y="5"/>
                    <a:pt x="42" y="5"/>
                  </a:cubicBezTo>
                  <a:cubicBezTo>
                    <a:pt x="39" y="7"/>
                    <a:pt x="37" y="10"/>
                    <a:pt x="34" y="12"/>
                  </a:cubicBezTo>
                  <a:cubicBezTo>
                    <a:pt x="32" y="15"/>
                    <a:pt x="28" y="16"/>
                    <a:pt x="25" y="19"/>
                  </a:cubicBezTo>
                  <a:cubicBezTo>
                    <a:pt x="23" y="21"/>
                    <a:pt x="20" y="23"/>
                    <a:pt x="18" y="25"/>
                  </a:cubicBezTo>
                  <a:moveTo>
                    <a:pt x="4" y="10"/>
                  </a:moveTo>
                  <a:cubicBezTo>
                    <a:pt x="3" y="9"/>
                    <a:pt x="3" y="9"/>
                    <a:pt x="3" y="9"/>
                  </a:cubicBezTo>
                  <a:cubicBezTo>
                    <a:pt x="6" y="8"/>
                    <a:pt x="8" y="5"/>
                    <a:pt x="11" y="3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9" y="6"/>
                    <a:pt x="6" y="8"/>
                    <a:pt x="4" y="10"/>
                  </a:cubicBezTo>
                  <a:moveTo>
                    <a:pt x="24" y="18"/>
                  </a:moveTo>
                  <a:cubicBezTo>
                    <a:pt x="24" y="18"/>
                    <a:pt x="24" y="18"/>
                    <a:pt x="25" y="18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30" y="13"/>
                    <a:pt x="35" y="7"/>
                    <a:pt x="40" y="3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35" y="9"/>
                    <a:pt x="30" y="13"/>
                    <a:pt x="25" y="18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4" y="19"/>
                    <a:pt x="23" y="19"/>
                    <a:pt x="22" y="20"/>
                  </a:cubicBezTo>
                  <a:cubicBezTo>
                    <a:pt x="22" y="20"/>
                    <a:pt x="21" y="21"/>
                    <a:pt x="20" y="21"/>
                  </a:cubicBezTo>
                  <a:cubicBezTo>
                    <a:pt x="19" y="22"/>
                    <a:pt x="17" y="23"/>
                    <a:pt x="17" y="23"/>
                  </a:cubicBezTo>
                  <a:cubicBezTo>
                    <a:pt x="19" y="21"/>
                    <a:pt x="21" y="19"/>
                    <a:pt x="23" y="17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23" y="18"/>
                    <a:pt x="24" y="18"/>
                    <a:pt x="24" y="18"/>
                  </a:cubicBezTo>
                  <a:moveTo>
                    <a:pt x="41" y="0"/>
                  </a:moveTo>
                  <a:cubicBezTo>
                    <a:pt x="41" y="0"/>
                    <a:pt x="41" y="0"/>
                    <a:pt x="41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34" y="4"/>
                    <a:pt x="29" y="10"/>
                    <a:pt x="24" y="15"/>
                  </a:cubicBezTo>
                  <a:cubicBezTo>
                    <a:pt x="20" y="10"/>
                    <a:pt x="16" y="5"/>
                    <a:pt x="12" y="1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7" y="3"/>
                    <a:pt x="4" y="6"/>
                    <a:pt x="0" y="8"/>
                  </a:cubicBezTo>
                  <a:cubicBezTo>
                    <a:pt x="0" y="8"/>
                    <a:pt x="0" y="8"/>
                    <a:pt x="0" y="9"/>
                  </a:cubicBezTo>
                  <a:cubicBezTo>
                    <a:pt x="0" y="9"/>
                    <a:pt x="0" y="10"/>
                    <a:pt x="0" y="10"/>
                  </a:cubicBezTo>
                  <a:cubicBezTo>
                    <a:pt x="5" y="15"/>
                    <a:pt x="10" y="20"/>
                    <a:pt x="15" y="25"/>
                  </a:cubicBezTo>
                  <a:cubicBezTo>
                    <a:pt x="11" y="30"/>
                    <a:pt x="5" y="33"/>
                    <a:pt x="2" y="38"/>
                  </a:cubicBezTo>
                  <a:cubicBezTo>
                    <a:pt x="1" y="39"/>
                    <a:pt x="1" y="39"/>
                    <a:pt x="1" y="39"/>
                  </a:cubicBezTo>
                  <a:cubicBezTo>
                    <a:pt x="1" y="39"/>
                    <a:pt x="1" y="40"/>
                    <a:pt x="2" y="40"/>
                  </a:cubicBezTo>
                  <a:cubicBezTo>
                    <a:pt x="4" y="43"/>
                    <a:pt x="7" y="45"/>
                    <a:pt x="10" y="47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1" y="48"/>
                    <a:pt x="12" y="48"/>
                    <a:pt x="12" y="47"/>
                  </a:cubicBezTo>
                  <a:cubicBezTo>
                    <a:pt x="16" y="43"/>
                    <a:pt x="21" y="38"/>
                    <a:pt x="26" y="34"/>
                  </a:cubicBezTo>
                  <a:cubicBezTo>
                    <a:pt x="30" y="38"/>
                    <a:pt x="33" y="43"/>
                    <a:pt x="38" y="47"/>
                  </a:cubicBezTo>
                  <a:cubicBezTo>
                    <a:pt x="39" y="47"/>
                    <a:pt x="39" y="47"/>
                    <a:pt x="39" y="47"/>
                  </a:cubicBezTo>
                  <a:cubicBezTo>
                    <a:pt x="39" y="48"/>
                    <a:pt x="39" y="48"/>
                    <a:pt x="39" y="48"/>
                  </a:cubicBezTo>
                  <a:cubicBezTo>
                    <a:pt x="40" y="48"/>
                    <a:pt x="40" y="48"/>
                    <a:pt x="40" y="47"/>
                  </a:cubicBezTo>
                  <a:cubicBezTo>
                    <a:pt x="43" y="44"/>
                    <a:pt x="47" y="42"/>
                    <a:pt x="50" y="38"/>
                  </a:cubicBezTo>
                  <a:cubicBezTo>
                    <a:pt x="50" y="37"/>
                    <a:pt x="50" y="37"/>
                    <a:pt x="50" y="37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45" y="32"/>
                    <a:pt x="41" y="27"/>
                    <a:pt x="37" y="23"/>
                  </a:cubicBezTo>
                  <a:cubicBezTo>
                    <a:pt x="41" y="19"/>
                    <a:pt x="46" y="15"/>
                    <a:pt x="50" y="12"/>
                  </a:cubicBezTo>
                  <a:cubicBezTo>
                    <a:pt x="51" y="11"/>
                    <a:pt x="51" y="11"/>
                    <a:pt x="51" y="11"/>
                  </a:cubicBezTo>
                  <a:cubicBezTo>
                    <a:pt x="51" y="10"/>
                    <a:pt x="51" y="10"/>
                    <a:pt x="50" y="9"/>
                  </a:cubicBezTo>
                  <a:cubicBezTo>
                    <a:pt x="48" y="6"/>
                    <a:pt x="44" y="4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64"/>
            <p:cNvSpPr>
              <a:spLocks noEditPoints="1"/>
            </p:cNvSpPr>
            <p:nvPr/>
          </p:nvSpPr>
          <p:spPr bwMode="auto">
            <a:xfrm>
              <a:off x="7198981" y="4373489"/>
              <a:ext cx="471488" cy="436563"/>
            </a:xfrm>
            <a:custGeom>
              <a:avLst/>
              <a:gdLst>
                <a:gd name="T0" fmla="*/ 86 w 111"/>
                <a:gd name="T1" fmla="*/ 96 h 103"/>
                <a:gd name="T2" fmla="*/ 83 w 111"/>
                <a:gd name="T3" fmla="*/ 94 h 103"/>
                <a:gd name="T4" fmla="*/ 79 w 111"/>
                <a:gd name="T5" fmla="*/ 90 h 103"/>
                <a:gd name="T6" fmla="*/ 72 w 111"/>
                <a:gd name="T7" fmla="*/ 81 h 103"/>
                <a:gd name="T8" fmla="*/ 79 w 111"/>
                <a:gd name="T9" fmla="*/ 71 h 103"/>
                <a:gd name="T10" fmla="*/ 85 w 111"/>
                <a:gd name="T11" fmla="*/ 64 h 103"/>
                <a:gd name="T12" fmla="*/ 91 w 111"/>
                <a:gd name="T13" fmla="*/ 86 h 103"/>
                <a:gd name="T14" fmla="*/ 82 w 111"/>
                <a:gd name="T15" fmla="*/ 89 h 103"/>
                <a:gd name="T16" fmla="*/ 75 w 111"/>
                <a:gd name="T17" fmla="*/ 85 h 103"/>
                <a:gd name="T18" fmla="*/ 74 w 111"/>
                <a:gd name="T19" fmla="*/ 80 h 103"/>
                <a:gd name="T20" fmla="*/ 67 w 111"/>
                <a:gd name="T21" fmla="*/ 75 h 103"/>
                <a:gd name="T22" fmla="*/ 67 w 111"/>
                <a:gd name="T23" fmla="*/ 63 h 103"/>
                <a:gd name="T24" fmla="*/ 85 w 111"/>
                <a:gd name="T25" fmla="*/ 63 h 103"/>
                <a:gd name="T26" fmla="*/ 80 w 111"/>
                <a:gd name="T27" fmla="*/ 57 h 103"/>
                <a:gd name="T28" fmla="*/ 39 w 111"/>
                <a:gd name="T29" fmla="*/ 53 h 103"/>
                <a:gd name="T30" fmla="*/ 59 w 111"/>
                <a:gd name="T31" fmla="*/ 65 h 103"/>
                <a:gd name="T32" fmla="*/ 75 w 111"/>
                <a:gd name="T33" fmla="*/ 52 h 103"/>
                <a:gd name="T34" fmla="*/ 37 w 111"/>
                <a:gd name="T35" fmla="*/ 51 h 103"/>
                <a:gd name="T36" fmla="*/ 51 w 111"/>
                <a:gd name="T37" fmla="*/ 47 h 103"/>
                <a:gd name="T38" fmla="*/ 29 w 111"/>
                <a:gd name="T39" fmla="*/ 42 h 103"/>
                <a:gd name="T40" fmla="*/ 35 w 111"/>
                <a:gd name="T41" fmla="*/ 45 h 103"/>
                <a:gd name="T42" fmla="*/ 27 w 111"/>
                <a:gd name="T43" fmla="*/ 40 h 103"/>
                <a:gd name="T44" fmla="*/ 22 w 111"/>
                <a:gd name="T45" fmla="*/ 34 h 103"/>
                <a:gd name="T46" fmla="*/ 23 w 111"/>
                <a:gd name="T47" fmla="*/ 92 h 103"/>
                <a:gd name="T48" fmla="*/ 56 w 111"/>
                <a:gd name="T49" fmla="*/ 67 h 103"/>
                <a:gd name="T50" fmla="*/ 40 w 111"/>
                <a:gd name="T51" fmla="*/ 25 h 103"/>
                <a:gd name="T52" fmla="*/ 41 w 111"/>
                <a:gd name="T53" fmla="*/ 30 h 103"/>
                <a:gd name="T54" fmla="*/ 16 w 111"/>
                <a:gd name="T55" fmla="*/ 89 h 103"/>
                <a:gd name="T56" fmla="*/ 88 w 111"/>
                <a:gd name="T57" fmla="*/ 26 h 103"/>
                <a:gd name="T58" fmla="*/ 15 w 111"/>
                <a:gd name="T59" fmla="*/ 27 h 103"/>
                <a:gd name="T60" fmla="*/ 31 w 111"/>
                <a:gd name="T61" fmla="*/ 23 h 103"/>
                <a:gd name="T62" fmla="*/ 59 w 111"/>
                <a:gd name="T63" fmla="*/ 55 h 103"/>
                <a:gd name="T64" fmla="*/ 11 w 111"/>
                <a:gd name="T65" fmla="*/ 22 h 103"/>
                <a:gd name="T66" fmla="*/ 81 w 111"/>
                <a:gd name="T67" fmla="*/ 23 h 103"/>
                <a:gd name="T68" fmla="*/ 31 w 111"/>
                <a:gd name="T69" fmla="*/ 71 h 103"/>
                <a:gd name="T70" fmla="*/ 56 w 111"/>
                <a:gd name="T71" fmla="*/ 50 h 103"/>
                <a:gd name="T72" fmla="*/ 39 w 111"/>
                <a:gd name="T73" fmla="*/ 24 h 103"/>
                <a:gd name="T74" fmla="*/ 23 w 111"/>
                <a:gd name="T75" fmla="*/ 26 h 103"/>
                <a:gd name="T76" fmla="*/ 15 w 111"/>
                <a:gd name="T77" fmla="*/ 25 h 103"/>
                <a:gd name="T78" fmla="*/ 58 w 111"/>
                <a:gd name="T79" fmla="*/ 39 h 103"/>
                <a:gd name="T80" fmla="*/ 75 w 111"/>
                <a:gd name="T81" fmla="*/ 27 h 103"/>
                <a:gd name="T82" fmla="*/ 25 w 111"/>
                <a:gd name="T83" fmla="*/ 8 h 103"/>
                <a:gd name="T84" fmla="*/ 55 w 111"/>
                <a:gd name="T85" fmla="*/ 38 h 103"/>
                <a:gd name="T86" fmla="*/ 53 w 111"/>
                <a:gd name="T87" fmla="*/ 40 h 103"/>
                <a:gd name="T88" fmla="*/ 51 w 111"/>
                <a:gd name="T89" fmla="*/ 38 h 103"/>
                <a:gd name="T90" fmla="*/ 28 w 111"/>
                <a:gd name="T91" fmla="*/ 2 h 103"/>
                <a:gd name="T92" fmla="*/ 2 w 111"/>
                <a:gd name="T93" fmla="*/ 18 h 103"/>
                <a:gd name="T94" fmla="*/ 4 w 111"/>
                <a:gd name="T95" fmla="*/ 84 h 103"/>
                <a:gd name="T96" fmla="*/ 27 w 111"/>
                <a:gd name="T97" fmla="*/ 102 h 103"/>
                <a:gd name="T98" fmla="*/ 88 w 111"/>
                <a:gd name="T99" fmla="*/ 102 h 103"/>
                <a:gd name="T100" fmla="*/ 109 w 111"/>
                <a:gd name="T101" fmla="*/ 26 h 103"/>
                <a:gd name="T102" fmla="*/ 89 w 111"/>
                <a:gd name="T103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11" h="103">
                  <a:moveTo>
                    <a:pt x="86" y="96"/>
                  </a:moveTo>
                  <a:cubicBezTo>
                    <a:pt x="85" y="96"/>
                    <a:pt x="85" y="95"/>
                    <a:pt x="84" y="95"/>
                  </a:cubicBezTo>
                  <a:cubicBezTo>
                    <a:pt x="84" y="95"/>
                    <a:pt x="84" y="95"/>
                    <a:pt x="84" y="95"/>
                  </a:cubicBezTo>
                  <a:cubicBezTo>
                    <a:pt x="89" y="91"/>
                    <a:pt x="95" y="87"/>
                    <a:pt x="100" y="83"/>
                  </a:cubicBezTo>
                  <a:cubicBezTo>
                    <a:pt x="96" y="88"/>
                    <a:pt x="90" y="92"/>
                    <a:pt x="86" y="96"/>
                  </a:cubicBezTo>
                  <a:moveTo>
                    <a:pt x="83" y="94"/>
                  </a:moveTo>
                  <a:cubicBezTo>
                    <a:pt x="82" y="93"/>
                    <a:pt x="81" y="92"/>
                    <a:pt x="81" y="91"/>
                  </a:cubicBezTo>
                  <a:cubicBezTo>
                    <a:pt x="83" y="89"/>
                    <a:pt x="85" y="88"/>
                    <a:pt x="87" y="86"/>
                  </a:cubicBezTo>
                  <a:cubicBezTo>
                    <a:pt x="89" y="83"/>
                    <a:pt x="93" y="82"/>
                    <a:pt x="95" y="80"/>
                  </a:cubicBezTo>
                  <a:cubicBezTo>
                    <a:pt x="90" y="84"/>
                    <a:pt x="87" y="89"/>
                    <a:pt x="83" y="94"/>
                  </a:cubicBezTo>
                  <a:cubicBezTo>
                    <a:pt x="83" y="94"/>
                    <a:pt x="83" y="94"/>
                    <a:pt x="83" y="94"/>
                  </a:cubicBezTo>
                  <a:moveTo>
                    <a:pt x="79" y="90"/>
                  </a:moveTo>
                  <a:cubicBezTo>
                    <a:pt x="78" y="89"/>
                    <a:pt x="77" y="88"/>
                    <a:pt x="76" y="87"/>
                  </a:cubicBezTo>
                  <a:cubicBezTo>
                    <a:pt x="81" y="83"/>
                    <a:pt x="86" y="79"/>
                    <a:pt x="90" y="75"/>
                  </a:cubicBezTo>
                  <a:cubicBezTo>
                    <a:pt x="86" y="79"/>
                    <a:pt x="82" y="84"/>
                    <a:pt x="79" y="90"/>
                  </a:cubicBezTo>
                  <a:moveTo>
                    <a:pt x="75" y="85"/>
                  </a:moveTo>
                  <a:cubicBezTo>
                    <a:pt x="74" y="84"/>
                    <a:pt x="73" y="83"/>
                    <a:pt x="73" y="82"/>
                  </a:cubicBezTo>
                  <a:cubicBezTo>
                    <a:pt x="77" y="79"/>
                    <a:pt x="82" y="76"/>
                    <a:pt x="85" y="72"/>
                  </a:cubicBezTo>
                  <a:cubicBezTo>
                    <a:pt x="82" y="77"/>
                    <a:pt x="78" y="80"/>
                    <a:pt x="75" y="85"/>
                  </a:cubicBezTo>
                  <a:moveTo>
                    <a:pt x="72" y="81"/>
                  </a:moveTo>
                  <a:cubicBezTo>
                    <a:pt x="70" y="80"/>
                    <a:pt x="69" y="78"/>
                    <a:pt x="68" y="77"/>
                  </a:cubicBezTo>
                  <a:cubicBezTo>
                    <a:pt x="73" y="73"/>
                    <a:pt x="77" y="69"/>
                    <a:pt x="83" y="65"/>
                  </a:cubicBezTo>
                  <a:cubicBezTo>
                    <a:pt x="83" y="65"/>
                    <a:pt x="83" y="65"/>
                    <a:pt x="83" y="65"/>
                  </a:cubicBezTo>
                  <a:cubicBezTo>
                    <a:pt x="83" y="65"/>
                    <a:pt x="82" y="67"/>
                    <a:pt x="81" y="68"/>
                  </a:cubicBezTo>
                  <a:cubicBezTo>
                    <a:pt x="80" y="69"/>
                    <a:pt x="79" y="71"/>
                    <a:pt x="79" y="71"/>
                  </a:cubicBezTo>
                  <a:cubicBezTo>
                    <a:pt x="79" y="71"/>
                    <a:pt x="79" y="71"/>
                    <a:pt x="79" y="71"/>
                  </a:cubicBezTo>
                  <a:cubicBezTo>
                    <a:pt x="77" y="74"/>
                    <a:pt x="74" y="78"/>
                    <a:pt x="72" y="81"/>
                  </a:cubicBezTo>
                  <a:moveTo>
                    <a:pt x="74" y="80"/>
                  </a:moveTo>
                  <a:cubicBezTo>
                    <a:pt x="74" y="80"/>
                    <a:pt x="78" y="75"/>
                    <a:pt x="78" y="74"/>
                  </a:cubicBezTo>
                  <a:cubicBezTo>
                    <a:pt x="81" y="71"/>
                    <a:pt x="83" y="67"/>
                    <a:pt x="85" y="64"/>
                  </a:cubicBezTo>
                  <a:cubicBezTo>
                    <a:pt x="85" y="63"/>
                    <a:pt x="85" y="63"/>
                    <a:pt x="85" y="63"/>
                  </a:cubicBezTo>
                  <a:cubicBezTo>
                    <a:pt x="91" y="69"/>
                    <a:pt x="96" y="75"/>
                    <a:pt x="101" y="81"/>
                  </a:cubicBezTo>
                  <a:cubicBezTo>
                    <a:pt x="98" y="83"/>
                    <a:pt x="94" y="85"/>
                    <a:pt x="91" y="88"/>
                  </a:cubicBezTo>
                  <a:cubicBezTo>
                    <a:pt x="87" y="91"/>
                    <a:pt x="86" y="92"/>
                    <a:pt x="86" y="92"/>
                  </a:cubicBezTo>
                  <a:cubicBezTo>
                    <a:pt x="85" y="92"/>
                    <a:pt x="90" y="88"/>
                    <a:pt x="91" y="86"/>
                  </a:cubicBezTo>
                  <a:cubicBezTo>
                    <a:pt x="93" y="84"/>
                    <a:pt x="96" y="81"/>
                    <a:pt x="98" y="79"/>
                  </a:cubicBezTo>
                  <a:cubicBezTo>
                    <a:pt x="99" y="78"/>
                    <a:pt x="98" y="77"/>
                    <a:pt x="98" y="77"/>
                  </a:cubicBezTo>
                  <a:cubicBezTo>
                    <a:pt x="98" y="77"/>
                    <a:pt x="98" y="77"/>
                    <a:pt x="98" y="77"/>
                  </a:cubicBezTo>
                  <a:cubicBezTo>
                    <a:pt x="93" y="79"/>
                    <a:pt x="89" y="81"/>
                    <a:pt x="86" y="85"/>
                  </a:cubicBezTo>
                  <a:cubicBezTo>
                    <a:pt x="84" y="86"/>
                    <a:pt x="82" y="89"/>
                    <a:pt x="82" y="89"/>
                  </a:cubicBezTo>
                  <a:cubicBezTo>
                    <a:pt x="82" y="89"/>
                    <a:pt x="82" y="88"/>
                    <a:pt x="83" y="86"/>
                  </a:cubicBezTo>
                  <a:cubicBezTo>
                    <a:pt x="86" y="81"/>
                    <a:pt x="90" y="77"/>
                    <a:pt x="93" y="74"/>
                  </a:cubicBezTo>
                  <a:cubicBezTo>
                    <a:pt x="94" y="73"/>
                    <a:pt x="93" y="72"/>
                    <a:pt x="93" y="72"/>
                  </a:cubicBezTo>
                  <a:cubicBezTo>
                    <a:pt x="93" y="72"/>
                    <a:pt x="92" y="72"/>
                    <a:pt x="92" y="72"/>
                  </a:cubicBezTo>
                  <a:cubicBezTo>
                    <a:pt x="86" y="76"/>
                    <a:pt x="81" y="80"/>
                    <a:pt x="75" y="85"/>
                  </a:cubicBezTo>
                  <a:cubicBezTo>
                    <a:pt x="79" y="82"/>
                    <a:pt x="86" y="74"/>
                    <a:pt x="89" y="69"/>
                  </a:cubicBezTo>
                  <a:cubicBezTo>
                    <a:pt x="90" y="68"/>
                    <a:pt x="89" y="67"/>
                    <a:pt x="89" y="67"/>
                  </a:cubicBezTo>
                  <a:cubicBezTo>
                    <a:pt x="89" y="67"/>
                    <a:pt x="89" y="67"/>
                    <a:pt x="88" y="67"/>
                  </a:cubicBezTo>
                  <a:cubicBezTo>
                    <a:pt x="84" y="70"/>
                    <a:pt x="80" y="74"/>
                    <a:pt x="76" y="78"/>
                  </a:cubicBezTo>
                  <a:cubicBezTo>
                    <a:pt x="75" y="79"/>
                    <a:pt x="74" y="80"/>
                    <a:pt x="74" y="80"/>
                  </a:cubicBezTo>
                  <a:moveTo>
                    <a:pt x="67" y="75"/>
                  </a:moveTo>
                  <a:cubicBezTo>
                    <a:pt x="65" y="74"/>
                    <a:pt x="64" y="72"/>
                    <a:pt x="63" y="71"/>
                  </a:cubicBezTo>
                  <a:cubicBezTo>
                    <a:pt x="68" y="68"/>
                    <a:pt x="73" y="65"/>
                    <a:pt x="77" y="60"/>
                  </a:cubicBezTo>
                  <a:cubicBezTo>
                    <a:pt x="75" y="62"/>
                    <a:pt x="73" y="68"/>
                    <a:pt x="72" y="69"/>
                  </a:cubicBezTo>
                  <a:cubicBezTo>
                    <a:pt x="70" y="71"/>
                    <a:pt x="68" y="73"/>
                    <a:pt x="67" y="75"/>
                  </a:cubicBezTo>
                  <a:moveTo>
                    <a:pt x="61" y="70"/>
                  </a:moveTo>
                  <a:cubicBezTo>
                    <a:pt x="60" y="69"/>
                    <a:pt x="59" y="68"/>
                    <a:pt x="59" y="67"/>
                  </a:cubicBezTo>
                  <a:cubicBezTo>
                    <a:pt x="58" y="67"/>
                    <a:pt x="58" y="67"/>
                    <a:pt x="58" y="67"/>
                  </a:cubicBezTo>
                  <a:cubicBezTo>
                    <a:pt x="63" y="63"/>
                    <a:pt x="69" y="59"/>
                    <a:pt x="74" y="55"/>
                  </a:cubicBezTo>
                  <a:cubicBezTo>
                    <a:pt x="72" y="57"/>
                    <a:pt x="70" y="61"/>
                    <a:pt x="67" y="63"/>
                  </a:cubicBezTo>
                  <a:cubicBezTo>
                    <a:pt x="65" y="65"/>
                    <a:pt x="63" y="67"/>
                    <a:pt x="61" y="70"/>
                  </a:cubicBezTo>
                  <a:moveTo>
                    <a:pt x="63" y="69"/>
                  </a:moveTo>
                  <a:cubicBezTo>
                    <a:pt x="63" y="69"/>
                    <a:pt x="65" y="68"/>
                    <a:pt x="66" y="66"/>
                  </a:cubicBezTo>
                  <a:cubicBezTo>
                    <a:pt x="71" y="62"/>
                    <a:pt x="74" y="59"/>
                    <a:pt x="76" y="53"/>
                  </a:cubicBezTo>
                  <a:cubicBezTo>
                    <a:pt x="79" y="56"/>
                    <a:pt x="82" y="59"/>
                    <a:pt x="85" y="63"/>
                  </a:cubicBezTo>
                  <a:cubicBezTo>
                    <a:pt x="84" y="63"/>
                    <a:pt x="84" y="63"/>
                    <a:pt x="84" y="63"/>
                  </a:cubicBezTo>
                  <a:cubicBezTo>
                    <a:pt x="81" y="64"/>
                    <a:pt x="78" y="67"/>
                    <a:pt x="75" y="70"/>
                  </a:cubicBezTo>
                  <a:cubicBezTo>
                    <a:pt x="72" y="72"/>
                    <a:pt x="68" y="76"/>
                    <a:pt x="68" y="76"/>
                  </a:cubicBezTo>
                  <a:cubicBezTo>
                    <a:pt x="68" y="76"/>
                    <a:pt x="69" y="75"/>
                    <a:pt x="71" y="72"/>
                  </a:cubicBezTo>
                  <a:cubicBezTo>
                    <a:pt x="75" y="68"/>
                    <a:pt x="79" y="63"/>
                    <a:pt x="80" y="57"/>
                  </a:cubicBezTo>
                  <a:cubicBezTo>
                    <a:pt x="80" y="57"/>
                    <a:pt x="79" y="56"/>
                    <a:pt x="79" y="56"/>
                  </a:cubicBezTo>
                  <a:cubicBezTo>
                    <a:pt x="79" y="56"/>
                    <a:pt x="78" y="56"/>
                    <a:pt x="78" y="57"/>
                  </a:cubicBezTo>
                  <a:cubicBezTo>
                    <a:pt x="75" y="61"/>
                    <a:pt x="71" y="64"/>
                    <a:pt x="66" y="67"/>
                  </a:cubicBezTo>
                  <a:cubicBezTo>
                    <a:pt x="64" y="69"/>
                    <a:pt x="63" y="69"/>
                    <a:pt x="63" y="69"/>
                  </a:cubicBezTo>
                  <a:moveTo>
                    <a:pt x="39" y="53"/>
                  </a:moveTo>
                  <a:cubicBezTo>
                    <a:pt x="39" y="53"/>
                    <a:pt x="39" y="53"/>
                    <a:pt x="39" y="53"/>
                  </a:cubicBezTo>
                  <a:cubicBezTo>
                    <a:pt x="39" y="53"/>
                    <a:pt x="39" y="53"/>
                    <a:pt x="39" y="53"/>
                  </a:cubicBezTo>
                  <a:cubicBezTo>
                    <a:pt x="39" y="53"/>
                    <a:pt x="40" y="52"/>
                    <a:pt x="40" y="52"/>
                  </a:cubicBezTo>
                  <a:cubicBezTo>
                    <a:pt x="40" y="52"/>
                    <a:pt x="40" y="53"/>
                    <a:pt x="39" y="53"/>
                  </a:cubicBezTo>
                  <a:moveTo>
                    <a:pt x="59" y="65"/>
                  </a:moveTo>
                  <a:cubicBezTo>
                    <a:pt x="59" y="64"/>
                    <a:pt x="60" y="64"/>
                    <a:pt x="60" y="64"/>
                  </a:cubicBezTo>
                  <a:cubicBezTo>
                    <a:pt x="63" y="60"/>
                    <a:pt x="66" y="57"/>
                    <a:pt x="70" y="53"/>
                  </a:cubicBezTo>
                  <a:cubicBezTo>
                    <a:pt x="71" y="52"/>
                    <a:pt x="72" y="50"/>
                    <a:pt x="74" y="49"/>
                  </a:cubicBezTo>
                  <a:cubicBezTo>
                    <a:pt x="74" y="50"/>
                    <a:pt x="74" y="51"/>
                    <a:pt x="75" y="52"/>
                  </a:cubicBezTo>
                  <a:cubicBezTo>
                    <a:pt x="75" y="52"/>
                    <a:pt x="75" y="52"/>
                    <a:pt x="75" y="52"/>
                  </a:cubicBezTo>
                  <a:cubicBezTo>
                    <a:pt x="70" y="56"/>
                    <a:pt x="64" y="60"/>
                    <a:pt x="59" y="65"/>
                  </a:cubicBezTo>
                  <a:moveTo>
                    <a:pt x="37" y="51"/>
                  </a:moveTo>
                  <a:cubicBezTo>
                    <a:pt x="36" y="50"/>
                    <a:pt x="35" y="49"/>
                    <a:pt x="34" y="47"/>
                  </a:cubicBezTo>
                  <a:cubicBezTo>
                    <a:pt x="39" y="45"/>
                    <a:pt x="44" y="42"/>
                    <a:pt x="49" y="39"/>
                  </a:cubicBezTo>
                  <a:cubicBezTo>
                    <a:pt x="44" y="42"/>
                    <a:pt x="40" y="46"/>
                    <a:pt x="37" y="51"/>
                  </a:cubicBezTo>
                  <a:moveTo>
                    <a:pt x="14" y="88"/>
                  </a:moveTo>
                  <a:cubicBezTo>
                    <a:pt x="13" y="87"/>
                    <a:pt x="12" y="86"/>
                    <a:pt x="12" y="85"/>
                  </a:cubicBezTo>
                  <a:cubicBezTo>
                    <a:pt x="17" y="79"/>
                    <a:pt x="23" y="73"/>
                    <a:pt x="30" y="67"/>
                  </a:cubicBezTo>
                  <a:cubicBezTo>
                    <a:pt x="31" y="66"/>
                    <a:pt x="32" y="65"/>
                    <a:pt x="33" y="64"/>
                  </a:cubicBezTo>
                  <a:cubicBezTo>
                    <a:pt x="39" y="58"/>
                    <a:pt x="45" y="53"/>
                    <a:pt x="51" y="47"/>
                  </a:cubicBezTo>
                  <a:cubicBezTo>
                    <a:pt x="56" y="43"/>
                    <a:pt x="62" y="39"/>
                    <a:pt x="67" y="36"/>
                  </a:cubicBezTo>
                  <a:cubicBezTo>
                    <a:pt x="60" y="42"/>
                    <a:pt x="53" y="48"/>
                    <a:pt x="46" y="55"/>
                  </a:cubicBezTo>
                  <a:cubicBezTo>
                    <a:pt x="36" y="66"/>
                    <a:pt x="21" y="74"/>
                    <a:pt x="14" y="88"/>
                  </a:cubicBezTo>
                  <a:moveTo>
                    <a:pt x="32" y="46"/>
                  </a:moveTo>
                  <a:cubicBezTo>
                    <a:pt x="31" y="45"/>
                    <a:pt x="30" y="44"/>
                    <a:pt x="29" y="42"/>
                  </a:cubicBezTo>
                  <a:cubicBezTo>
                    <a:pt x="33" y="41"/>
                    <a:pt x="37" y="39"/>
                    <a:pt x="41" y="37"/>
                  </a:cubicBezTo>
                  <a:cubicBezTo>
                    <a:pt x="42" y="36"/>
                    <a:pt x="43" y="35"/>
                    <a:pt x="43" y="35"/>
                  </a:cubicBezTo>
                  <a:cubicBezTo>
                    <a:pt x="44" y="35"/>
                    <a:pt x="40" y="39"/>
                    <a:pt x="39" y="40"/>
                  </a:cubicBezTo>
                  <a:cubicBezTo>
                    <a:pt x="37" y="42"/>
                    <a:pt x="34" y="44"/>
                    <a:pt x="32" y="46"/>
                  </a:cubicBezTo>
                  <a:moveTo>
                    <a:pt x="35" y="45"/>
                  </a:moveTo>
                  <a:cubicBezTo>
                    <a:pt x="39" y="41"/>
                    <a:pt x="43" y="38"/>
                    <a:pt x="46" y="34"/>
                  </a:cubicBezTo>
                  <a:cubicBezTo>
                    <a:pt x="46" y="33"/>
                    <a:pt x="46" y="33"/>
                    <a:pt x="46" y="33"/>
                  </a:cubicBezTo>
                  <a:cubicBezTo>
                    <a:pt x="47" y="34"/>
                    <a:pt x="48" y="35"/>
                    <a:pt x="49" y="36"/>
                  </a:cubicBezTo>
                  <a:cubicBezTo>
                    <a:pt x="45" y="39"/>
                    <a:pt x="39" y="42"/>
                    <a:pt x="35" y="45"/>
                  </a:cubicBezTo>
                  <a:moveTo>
                    <a:pt x="27" y="40"/>
                  </a:moveTo>
                  <a:cubicBezTo>
                    <a:pt x="27" y="40"/>
                    <a:pt x="26" y="39"/>
                    <a:pt x="25" y="38"/>
                  </a:cubicBezTo>
                  <a:cubicBezTo>
                    <a:pt x="30" y="37"/>
                    <a:pt x="34" y="35"/>
                    <a:pt x="38" y="33"/>
                  </a:cubicBezTo>
                  <a:cubicBezTo>
                    <a:pt x="34" y="35"/>
                    <a:pt x="30" y="37"/>
                    <a:pt x="27" y="40"/>
                  </a:cubicBezTo>
                  <a:moveTo>
                    <a:pt x="24" y="36"/>
                  </a:moveTo>
                  <a:cubicBezTo>
                    <a:pt x="23" y="36"/>
                    <a:pt x="22" y="35"/>
                    <a:pt x="22" y="34"/>
                  </a:cubicBezTo>
                  <a:cubicBezTo>
                    <a:pt x="27" y="33"/>
                    <a:pt x="32" y="29"/>
                    <a:pt x="37" y="26"/>
                  </a:cubicBezTo>
                  <a:cubicBezTo>
                    <a:pt x="33" y="29"/>
                    <a:pt x="28" y="33"/>
                    <a:pt x="24" y="36"/>
                  </a:cubicBezTo>
                  <a:moveTo>
                    <a:pt x="25" y="96"/>
                  </a:moveTo>
                  <a:cubicBezTo>
                    <a:pt x="23" y="96"/>
                    <a:pt x="22" y="95"/>
                    <a:pt x="21" y="94"/>
                  </a:cubicBezTo>
                  <a:cubicBezTo>
                    <a:pt x="22" y="93"/>
                    <a:pt x="22" y="93"/>
                    <a:pt x="23" y="92"/>
                  </a:cubicBezTo>
                  <a:cubicBezTo>
                    <a:pt x="24" y="92"/>
                    <a:pt x="24" y="92"/>
                    <a:pt x="24" y="92"/>
                  </a:cubicBezTo>
                  <a:cubicBezTo>
                    <a:pt x="45" y="72"/>
                    <a:pt x="66" y="52"/>
                    <a:pt x="88" y="34"/>
                  </a:cubicBezTo>
                  <a:cubicBezTo>
                    <a:pt x="92" y="31"/>
                    <a:pt x="95" y="28"/>
                    <a:pt x="99" y="26"/>
                  </a:cubicBezTo>
                  <a:cubicBezTo>
                    <a:pt x="94" y="30"/>
                    <a:pt x="88" y="34"/>
                    <a:pt x="83" y="38"/>
                  </a:cubicBezTo>
                  <a:cubicBezTo>
                    <a:pt x="73" y="47"/>
                    <a:pt x="64" y="57"/>
                    <a:pt x="56" y="67"/>
                  </a:cubicBezTo>
                  <a:cubicBezTo>
                    <a:pt x="55" y="67"/>
                    <a:pt x="55" y="67"/>
                    <a:pt x="54" y="67"/>
                  </a:cubicBezTo>
                  <a:cubicBezTo>
                    <a:pt x="45" y="77"/>
                    <a:pt x="34" y="86"/>
                    <a:pt x="25" y="96"/>
                  </a:cubicBezTo>
                  <a:moveTo>
                    <a:pt x="26" y="36"/>
                  </a:moveTo>
                  <a:cubicBezTo>
                    <a:pt x="25" y="36"/>
                    <a:pt x="30" y="34"/>
                    <a:pt x="31" y="33"/>
                  </a:cubicBezTo>
                  <a:cubicBezTo>
                    <a:pt x="35" y="31"/>
                    <a:pt x="37" y="29"/>
                    <a:pt x="40" y="25"/>
                  </a:cubicBezTo>
                  <a:cubicBezTo>
                    <a:pt x="42" y="28"/>
                    <a:pt x="44" y="30"/>
                    <a:pt x="46" y="32"/>
                  </a:cubicBezTo>
                  <a:cubicBezTo>
                    <a:pt x="45" y="32"/>
                    <a:pt x="45" y="32"/>
                    <a:pt x="45" y="32"/>
                  </a:cubicBezTo>
                  <a:cubicBezTo>
                    <a:pt x="40" y="35"/>
                    <a:pt x="34" y="38"/>
                    <a:pt x="28" y="41"/>
                  </a:cubicBezTo>
                  <a:cubicBezTo>
                    <a:pt x="32" y="39"/>
                    <a:pt x="38" y="35"/>
                    <a:pt x="41" y="32"/>
                  </a:cubicBezTo>
                  <a:cubicBezTo>
                    <a:pt x="42" y="31"/>
                    <a:pt x="41" y="30"/>
                    <a:pt x="41" y="30"/>
                  </a:cubicBezTo>
                  <a:cubicBezTo>
                    <a:pt x="41" y="30"/>
                    <a:pt x="40" y="30"/>
                    <a:pt x="40" y="30"/>
                  </a:cubicBezTo>
                  <a:cubicBezTo>
                    <a:pt x="37" y="32"/>
                    <a:pt x="33" y="34"/>
                    <a:pt x="29" y="35"/>
                  </a:cubicBezTo>
                  <a:cubicBezTo>
                    <a:pt x="27" y="36"/>
                    <a:pt x="26" y="36"/>
                    <a:pt x="26" y="36"/>
                  </a:cubicBezTo>
                  <a:moveTo>
                    <a:pt x="20" y="93"/>
                  </a:moveTo>
                  <a:cubicBezTo>
                    <a:pt x="18" y="92"/>
                    <a:pt x="17" y="91"/>
                    <a:pt x="16" y="89"/>
                  </a:cubicBezTo>
                  <a:cubicBezTo>
                    <a:pt x="27" y="77"/>
                    <a:pt x="41" y="68"/>
                    <a:pt x="52" y="56"/>
                  </a:cubicBezTo>
                  <a:cubicBezTo>
                    <a:pt x="59" y="48"/>
                    <a:pt x="68" y="43"/>
                    <a:pt x="76" y="37"/>
                  </a:cubicBezTo>
                  <a:cubicBezTo>
                    <a:pt x="82" y="32"/>
                    <a:pt x="87" y="26"/>
                    <a:pt x="93" y="20"/>
                  </a:cubicBezTo>
                  <a:cubicBezTo>
                    <a:pt x="94" y="19"/>
                    <a:pt x="95" y="19"/>
                    <a:pt x="95" y="19"/>
                  </a:cubicBezTo>
                  <a:cubicBezTo>
                    <a:pt x="95" y="19"/>
                    <a:pt x="89" y="25"/>
                    <a:pt x="88" y="26"/>
                  </a:cubicBezTo>
                  <a:cubicBezTo>
                    <a:pt x="85" y="29"/>
                    <a:pt x="81" y="32"/>
                    <a:pt x="78" y="36"/>
                  </a:cubicBezTo>
                  <a:cubicBezTo>
                    <a:pt x="72" y="42"/>
                    <a:pt x="65" y="48"/>
                    <a:pt x="58" y="54"/>
                  </a:cubicBezTo>
                  <a:cubicBezTo>
                    <a:pt x="44" y="66"/>
                    <a:pt x="31" y="79"/>
                    <a:pt x="20" y="93"/>
                  </a:cubicBezTo>
                  <a:moveTo>
                    <a:pt x="20" y="33"/>
                  </a:moveTo>
                  <a:cubicBezTo>
                    <a:pt x="18" y="31"/>
                    <a:pt x="17" y="29"/>
                    <a:pt x="15" y="27"/>
                  </a:cubicBezTo>
                  <a:cubicBezTo>
                    <a:pt x="19" y="24"/>
                    <a:pt x="24" y="21"/>
                    <a:pt x="28" y="18"/>
                  </a:cubicBezTo>
                  <a:cubicBezTo>
                    <a:pt x="24" y="21"/>
                    <a:pt x="21" y="25"/>
                    <a:pt x="18" y="29"/>
                  </a:cubicBezTo>
                  <a:cubicBezTo>
                    <a:pt x="18" y="29"/>
                    <a:pt x="18" y="30"/>
                    <a:pt x="19" y="30"/>
                  </a:cubicBezTo>
                  <a:cubicBezTo>
                    <a:pt x="19" y="30"/>
                    <a:pt x="19" y="30"/>
                    <a:pt x="19" y="30"/>
                  </a:cubicBezTo>
                  <a:cubicBezTo>
                    <a:pt x="23" y="28"/>
                    <a:pt x="27" y="25"/>
                    <a:pt x="31" y="23"/>
                  </a:cubicBezTo>
                  <a:cubicBezTo>
                    <a:pt x="27" y="25"/>
                    <a:pt x="23" y="29"/>
                    <a:pt x="20" y="33"/>
                  </a:cubicBezTo>
                  <a:moveTo>
                    <a:pt x="29" y="85"/>
                  </a:moveTo>
                  <a:cubicBezTo>
                    <a:pt x="29" y="84"/>
                    <a:pt x="29" y="84"/>
                    <a:pt x="29" y="84"/>
                  </a:cubicBezTo>
                  <a:cubicBezTo>
                    <a:pt x="32" y="81"/>
                    <a:pt x="36" y="77"/>
                    <a:pt x="39" y="74"/>
                  </a:cubicBezTo>
                  <a:cubicBezTo>
                    <a:pt x="45" y="68"/>
                    <a:pt x="52" y="61"/>
                    <a:pt x="59" y="55"/>
                  </a:cubicBezTo>
                  <a:cubicBezTo>
                    <a:pt x="72" y="43"/>
                    <a:pt x="86" y="31"/>
                    <a:pt x="98" y="17"/>
                  </a:cubicBezTo>
                  <a:cubicBezTo>
                    <a:pt x="100" y="18"/>
                    <a:pt x="101" y="20"/>
                    <a:pt x="102" y="21"/>
                  </a:cubicBezTo>
                  <a:cubicBezTo>
                    <a:pt x="76" y="41"/>
                    <a:pt x="52" y="63"/>
                    <a:pt x="29" y="85"/>
                  </a:cubicBezTo>
                  <a:moveTo>
                    <a:pt x="13" y="25"/>
                  </a:moveTo>
                  <a:cubicBezTo>
                    <a:pt x="12" y="24"/>
                    <a:pt x="11" y="23"/>
                    <a:pt x="11" y="22"/>
                  </a:cubicBezTo>
                  <a:cubicBezTo>
                    <a:pt x="14" y="20"/>
                    <a:pt x="18" y="17"/>
                    <a:pt x="22" y="15"/>
                  </a:cubicBezTo>
                  <a:cubicBezTo>
                    <a:pt x="21" y="16"/>
                    <a:pt x="21" y="16"/>
                    <a:pt x="21" y="16"/>
                  </a:cubicBezTo>
                  <a:cubicBezTo>
                    <a:pt x="18" y="19"/>
                    <a:pt x="16" y="22"/>
                    <a:pt x="13" y="25"/>
                  </a:cubicBezTo>
                  <a:moveTo>
                    <a:pt x="79" y="25"/>
                  </a:moveTo>
                  <a:cubicBezTo>
                    <a:pt x="80" y="24"/>
                    <a:pt x="80" y="23"/>
                    <a:pt x="81" y="23"/>
                  </a:cubicBezTo>
                  <a:cubicBezTo>
                    <a:pt x="82" y="22"/>
                    <a:pt x="90" y="14"/>
                    <a:pt x="90" y="14"/>
                  </a:cubicBezTo>
                  <a:cubicBezTo>
                    <a:pt x="90" y="14"/>
                    <a:pt x="89" y="15"/>
                    <a:pt x="88" y="17"/>
                  </a:cubicBezTo>
                  <a:cubicBezTo>
                    <a:pt x="85" y="20"/>
                    <a:pt x="82" y="22"/>
                    <a:pt x="79" y="25"/>
                  </a:cubicBezTo>
                  <a:moveTo>
                    <a:pt x="15" y="87"/>
                  </a:moveTo>
                  <a:cubicBezTo>
                    <a:pt x="19" y="84"/>
                    <a:pt x="25" y="76"/>
                    <a:pt x="31" y="71"/>
                  </a:cubicBezTo>
                  <a:cubicBezTo>
                    <a:pt x="38" y="65"/>
                    <a:pt x="45" y="59"/>
                    <a:pt x="52" y="51"/>
                  </a:cubicBezTo>
                  <a:cubicBezTo>
                    <a:pt x="65" y="37"/>
                    <a:pt x="81" y="27"/>
                    <a:pt x="93" y="13"/>
                  </a:cubicBezTo>
                  <a:cubicBezTo>
                    <a:pt x="94" y="14"/>
                    <a:pt x="96" y="15"/>
                    <a:pt x="97" y="16"/>
                  </a:cubicBezTo>
                  <a:cubicBezTo>
                    <a:pt x="91" y="20"/>
                    <a:pt x="86" y="26"/>
                    <a:pt x="80" y="31"/>
                  </a:cubicBezTo>
                  <a:cubicBezTo>
                    <a:pt x="72" y="38"/>
                    <a:pt x="63" y="43"/>
                    <a:pt x="56" y="50"/>
                  </a:cubicBezTo>
                  <a:cubicBezTo>
                    <a:pt x="50" y="56"/>
                    <a:pt x="45" y="62"/>
                    <a:pt x="38" y="68"/>
                  </a:cubicBezTo>
                  <a:cubicBezTo>
                    <a:pt x="30" y="74"/>
                    <a:pt x="22" y="80"/>
                    <a:pt x="15" y="87"/>
                  </a:cubicBezTo>
                  <a:moveTo>
                    <a:pt x="15" y="25"/>
                  </a:moveTo>
                  <a:cubicBezTo>
                    <a:pt x="20" y="22"/>
                    <a:pt x="23" y="16"/>
                    <a:pt x="28" y="12"/>
                  </a:cubicBezTo>
                  <a:cubicBezTo>
                    <a:pt x="32" y="16"/>
                    <a:pt x="35" y="20"/>
                    <a:pt x="39" y="24"/>
                  </a:cubicBezTo>
                  <a:cubicBezTo>
                    <a:pt x="33" y="27"/>
                    <a:pt x="28" y="30"/>
                    <a:pt x="23" y="33"/>
                  </a:cubicBezTo>
                  <a:cubicBezTo>
                    <a:pt x="26" y="31"/>
                    <a:pt x="32" y="25"/>
                    <a:pt x="34" y="22"/>
                  </a:cubicBezTo>
                  <a:cubicBezTo>
                    <a:pt x="35" y="21"/>
                    <a:pt x="34" y="20"/>
                    <a:pt x="34" y="20"/>
                  </a:cubicBezTo>
                  <a:cubicBezTo>
                    <a:pt x="34" y="20"/>
                    <a:pt x="33" y="20"/>
                    <a:pt x="33" y="20"/>
                  </a:cubicBezTo>
                  <a:cubicBezTo>
                    <a:pt x="30" y="22"/>
                    <a:pt x="26" y="24"/>
                    <a:pt x="23" y="26"/>
                  </a:cubicBezTo>
                  <a:cubicBezTo>
                    <a:pt x="22" y="25"/>
                    <a:pt x="23" y="24"/>
                    <a:pt x="25" y="23"/>
                  </a:cubicBezTo>
                  <a:cubicBezTo>
                    <a:pt x="27" y="21"/>
                    <a:pt x="29" y="19"/>
                    <a:pt x="31" y="17"/>
                  </a:cubicBezTo>
                  <a:cubicBezTo>
                    <a:pt x="32" y="16"/>
                    <a:pt x="31" y="15"/>
                    <a:pt x="31" y="15"/>
                  </a:cubicBezTo>
                  <a:cubicBezTo>
                    <a:pt x="31" y="15"/>
                    <a:pt x="31" y="15"/>
                    <a:pt x="31" y="15"/>
                  </a:cubicBezTo>
                  <a:cubicBezTo>
                    <a:pt x="25" y="18"/>
                    <a:pt x="20" y="22"/>
                    <a:pt x="15" y="25"/>
                  </a:cubicBezTo>
                  <a:moveTo>
                    <a:pt x="40" y="55"/>
                  </a:moveTo>
                  <a:cubicBezTo>
                    <a:pt x="40" y="55"/>
                    <a:pt x="40" y="55"/>
                    <a:pt x="40" y="55"/>
                  </a:cubicBezTo>
                  <a:cubicBezTo>
                    <a:pt x="42" y="53"/>
                    <a:pt x="43" y="51"/>
                    <a:pt x="45" y="50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50" y="46"/>
                    <a:pt x="54" y="42"/>
                    <a:pt x="58" y="39"/>
                  </a:cubicBezTo>
                  <a:cubicBezTo>
                    <a:pt x="62" y="36"/>
                    <a:pt x="65" y="34"/>
                    <a:pt x="68" y="32"/>
                  </a:cubicBezTo>
                  <a:cubicBezTo>
                    <a:pt x="76" y="25"/>
                    <a:pt x="83" y="17"/>
                    <a:pt x="90" y="11"/>
                  </a:cubicBezTo>
                  <a:cubicBezTo>
                    <a:pt x="91" y="10"/>
                    <a:pt x="91" y="10"/>
                    <a:pt x="91" y="10"/>
                  </a:cubicBezTo>
                  <a:cubicBezTo>
                    <a:pt x="91" y="11"/>
                    <a:pt x="92" y="11"/>
                    <a:pt x="92" y="12"/>
                  </a:cubicBezTo>
                  <a:cubicBezTo>
                    <a:pt x="86" y="16"/>
                    <a:pt x="81" y="21"/>
                    <a:pt x="75" y="27"/>
                  </a:cubicBezTo>
                  <a:cubicBezTo>
                    <a:pt x="69" y="33"/>
                    <a:pt x="62" y="36"/>
                    <a:pt x="55" y="42"/>
                  </a:cubicBezTo>
                  <a:cubicBezTo>
                    <a:pt x="50" y="46"/>
                    <a:pt x="45" y="51"/>
                    <a:pt x="40" y="55"/>
                  </a:cubicBezTo>
                  <a:moveTo>
                    <a:pt x="9" y="21"/>
                  </a:moveTo>
                  <a:cubicBezTo>
                    <a:pt x="9" y="21"/>
                    <a:pt x="9" y="21"/>
                    <a:pt x="9" y="21"/>
                  </a:cubicBezTo>
                  <a:cubicBezTo>
                    <a:pt x="14" y="17"/>
                    <a:pt x="20" y="12"/>
                    <a:pt x="25" y="8"/>
                  </a:cubicBezTo>
                  <a:cubicBezTo>
                    <a:pt x="26" y="9"/>
                    <a:pt x="26" y="10"/>
                    <a:pt x="27" y="10"/>
                  </a:cubicBezTo>
                  <a:cubicBezTo>
                    <a:pt x="21" y="14"/>
                    <a:pt x="15" y="17"/>
                    <a:pt x="9" y="21"/>
                  </a:cubicBezTo>
                  <a:moveTo>
                    <a:pt x="53" y="39"/>
                  </a:moveTo>
                  <a:cubicBezTo>
                    <a:pt x="53" y="39"/>
                    <a:pt x="54" y="39"/>
                    <a:pt x="54" y="39"/>
                  </a:cubicBezTo>
                  <a:cubicBezTo>
                    <a:pt x="55" y="38"/>
                    <a:pt x="55" y="38"/>
                    <a:pt x="55" y="38"/>
                  </a:cubicBezTo>
                  <a:cubicBezTo>
                    <a:pt x="66" y="28"/>
                    <a:pt x="76" y="17"/>
                    <a:pt x="88" y="8"/>
                  </a:cubicBezTo>
                  <a:cubicBezTo>
                    <a:pt x="89" y="8"/>
                    <a:pt x="89" y="9"/>
                    <a:pt x="90" y="9"/>
                  </a:cubicBezTo>
                  <a:cubicBezTo>
                    <a:pt x="89" y="10"/>
                    <a:pt x="89" y="10"/>
                    <a:pt x="89" y="10"/>
                  </a:cubicBezTo>
                  <a:cubicBezTo>
                    <a:pt x="78" y="19"/>
                    <a:pt x="66" y="29"/>
                    <a:pt x="55" y="39"/>
                  </a:cubicBezTo>
                  <a:cubicBezTo>
                    <a:pt x="54" y="39"/>
                    <a:pt x="54" y="40"/>
                    <a:pt x="53" y="40"/>
                  </a:cubicBezTo>
                  <a:cubicBezTo>
                    <a:pt x="52" y="41"/>
                    <a:pt x="51" y="42"/>
                    <a:pt x="49" y="43"/>
                  </a:cubicBezTo>
                  <a:cubicBezTo>
                    <a:pt x="48" y="44"/>
                    <a:pt x="47" y="45"/>
                    <a:pt x="45" y="46"/>
                  </a:cubicBezTo>
                  <a:cubicBezTo>
                    <a:pt x="43" y="48"/>
                    <a:pt x="39" y="51"/>
                    <a:pt x="39" y="51"/>
                  </a:cubicBezTo>
                  <a:cubicBezTo>
                    <a:pt x="41" y="46"/>
                    <a:pt x="47" y="42"/>
                    <a:pt x="50" y="38"/>
                  </a:cubicBezTo>
                  <a:cubicBezTo>
                    <a:pt x="51" y="38"/>
                    <a:pt x="51" y="38"/>
                    <a:pt x="51" y="38"/>
                  </a:cubicBezTo>
                  <a:cubicBezTo>
                    <a:pt x="52" y="39"/>
                    <a:pt x="52" y="39"/>
                    <a:pt x="53" y="39"/>
                  </a:cubicBezTo>
                  <a:moveTo>
                    <a:pt x="88" y="0"/>
                  </a:moveTo>
                  <a:cubicBezTo>
                    <a:pt x="88" y="0"/>
                    <a:pt x="87" y="0"/>
                    <a:pt x="87" y="1"/>
                  </a:cubicBezTo>
                  <a:cubicBezTo>
                    <a:pt x="75" y="10"/>
                    <a:pt x="64" y="21"/>
                    <a:pt x="53" y="32"/>
                  </a:cubicBezTo>
                  <a:cubicBezTo>
                    <a:pt x="45" y="22"/>
                    <a:pt x="36" y="12"/>
                    <a:pt x="28" y="2"/>
                  </a:cubicBezTo>
                  <a:cubicBezTo>
                    <a:pt x="27" y="1"/>
                    <a:pt x="27" y="1"/>
                    <a:pt x="26" y="1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25" y="1"/>
                    <a:pt x="25" y="1"/>
                    <a:pt x="24" y="2"/>
                  </a:cubicBezTo>
                  <a:cubicBezTo>
                    <a:pt x="17" y="6"/>
                    <a:pt x="10" y="13"/>
                    <a:pt x="2" y="18"/>
                  </a:cubicBezTo>
                  <a:cubicBezTo>
                    <a:pt x="1" y="18"/>
                    <a:pt x="1" y="19"/>
                    <a:pt x="1" y="19"/>
                  </a:cubicBezTo>
                  <a:cubicBezTo>
                    <a:pt x="0" y="20"/>
                    <a:pt x="1" y="21"/>
                    <a:pt x="2" y="22"/>
                  </a:cubicBezTo>
                  <a:cubicBezTo>
                    <a:pt x="13" y="32"/>
                    <a:pt x="22" y="45"/>
                    <a:pt x="33" y="55"/>
                  </a:cubicBezTo>
                  <a:cubicBezTo>
                    <a:pt x="24" y="65"/>
                    <a:pt x="13" y="72"/>
                    <a:pt x="5" y="83"/>
                  </a:cubicBezTo>
                  <a:cubicBezTo>
                    <a:pt x="5" y="83"/>
                    <a:pt x="4" y="84"/>
                    <a:pt x="4" y="84"/>
                  </a:cubicBezTo>
                  <a:cubicBezTo>
                    <a:pt x="4" y="85"/>
                    <a:pt x="4" y="86"/>
                    <a:pt x="5" y="87"/>
                  </a:cubicBezTo>
                  <a:cubicBezTo>
                    <a:pt x="10" y="93"/>
                    <a:pt x="16" y="98"/>
                    <a:pt x="24" y="103"/>
                  </a:cubicBezTo>
                  <a:cubicBezTo>
                    <a:pt x="24" y="103"/>
                    <a:pt x="24" y="103"/>
                    <a:pt x="24" y="103"/>
                  </a:cubicBezTo>
                  <a:cubicBezTo>
                    <a:pt x="25" y="103"/>
                    <a:pt x="25" y="103"/>
                    <a:pt x="25" y="103"/>
                  </a:cubicBezTo>
                  <a:cubicBezTo>
                    <a:pt x="26" y="103"/>
                    <a:pt x="27" y="103"/>
                    <a:pt x="27" y="102"/>
                  </a:cubicBezTo>
                  <a:cubicBezTo>
                    <a:pt x="36" y="92"/>
                    <a:pt x="47" y="83"/>
                    <a:pt x="57" y="74"/>
                  </a:cubicBezTo>
                  <a:cubicBezTo>
                    <a:pt x="66" y="82"/>
                    <a:pt x="73" y="94"/>
                    <a:pt x="84" y="102"/>
                  </a:cubicBezTo>
                  <a:cubicBezTo>
                    <a:pt x="84" y="103"/>
                    <a:pt x="84" y="103"/>
                    <a:pt x="84" y="103"/>
                  </a:cubicBezTo>
                  <a:cubicBezTo>
                    <a:pt x="85" y="103"/>
                    <a:pt x="85" y="103"/>
                    <a:pt x="86" y="103"/>
                  </a:cubicBezTo>
                  <a:cubicBezTo>
                    <a:pt x="87" y="103"/>
                    <a:pt x="87" y="103"/>
                    <a:pt x="88" y="102"/>
                  </a:cubicBezTo>
                  <a:cubicBezTo>
                    <a:pt x="95" y="96"/>
                    <a:pt x="103" y="90"/>
                    <a:pt x="108" y="82"/>
                  </a:cubicBezTo>
                  <a:cubicBezTo>
                    <a:pt x="109" y="81"/>
                    <a:pt x="109" y="80"/>
                    <a:pt x="108" y="79"/>
                  </a:cubicBezTo>
                  <a:cubicBezTo>
                    <a:pt x="108" y="79"/>
                    <a:pt x="108" y="79"/>
                    <a:pt x="108" y="79"/>
                  </a:cubicBezTo>
                  <a:cubicBezTo>
                    <a:pt x="98" y="69"/>
                    <a:pt x="90" y="59"/>
                    <a:pt x="81" y="49"/>
                  </a:cubicBezTo>
                  <a:cubicBezTo>
                    <a:pt x="91" y="41"/>
                    <a:pt x="100" y="33"/>
                    <a:pt x="109" y="26"/>
                  </a:cubicBezTo>
                  <a:cubicBezTo>
                    <a:pt x="110" y="25"/>
                    <a:pt x="110" y="24"/>
                    <a:pt x="110" y="24"/>
                  </a:cubicBezTo>
                  <a:cubicBezTo>
                    <a:pt x="111" y="23"/>
                    <a:pt x="111" y="21"/>
                    <a:pt x="110" y="20"/>
                  </a:cubicBezTo>
                  <a:cubicBezTo>
                    <a:pt x="104" y="13"/>
                    <a:pt x="96" y="8"/>
                    <a:pt x="91" y="1"/>
                  </a:cubicBezTo>
                  <a:cubicBezTo>
                    <a:pt x="90" y="1"/>
                    <a:pt x="90" y="1"/>
                    <a:pt x="89" y="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89" y="0"/>
                    <a:pt x="89" y="0"/>
                    <a:pt x="88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65"/>
            <p:cNvSpPr>
              <a:spLocks noEditPoints="1"/>
            </p:cNvSpPr>
            <p:nvPr/>
          </p:nvSpPr>
          <p:spPr bwMode="auto">
            <a:xfrm>
              <a:off x="6620288" y="4928320"/>
              <a:ext cx="98425" cy="106363"/>
            </a:xfrm>
            <a:custGeom>
              <a:avLst/>
              <a:gdLst>
                <a:gd name="T0" fmla="*/ 11 w 23"/>
                <a:gd name="T1" fmla="*/ 23 h 25"/>
                <a:gd name="T2" fmla="*/ 14 w 23"/>
                <a:gd name="T3" fmla="*/ 23 h 25"/>
                <a:gd name="T4" fmla="*/ 9 w 23"/>
                <a:gd name="T5" fmla="*/ 21 h 25"/>
                <a:gd name="T6" fmla="*/ 14 w 23"/>
                <a:gd name="T7" fmla="*/ 22 h 25"/>
                <a:gd name="T8" fmla="*/ 9 w 23"/>
                <a:gd name="T9" fmla="*/ 20 h 25"/>
                <a:gd name="T10" fmla="*/ 14 w 23"/>
                <a:gd name="T11" fmla="*/ 17 h 25"/>
                <a:gd name="T12" fmla="*/ 14 w 23"/>
                <a:gd name="T13" fmla="*/ 16 h 25"/>
                <a:gd name="T14" fmla="*/ 2 w 23"/>
                <a:gd name="T15" fmla="*/ 15 h 25"/>
                <a:gd name="T16" fmla="*/ 3 w 23"/>
                <a:gd name="T17" fmla="*/ 15 h 25"/>
                <a:gd name="T18" fmla="*/ 16 w 23"/>
                <a:gd name="T19" fmla="*/ 15 h 25"/>
                <a:gd name="T20" fmla="*/ 18 w 23"/>
                <a:gd name="T21" fmla="*/ 15 h 25"/>
                <a:gd name="T22" fmla="*/ 21 w 23"/>
                <a:gd name="T23" fmla="*/ 15 h 25"/>
                <a:gd name="T24" fmla="*/ 3 w 23"/>
                <a:gd name="T25" fmla="*/ 15 h 25"/>
                <a:gd name="T26" fmla="*/ 4 w 23"/>
                <a:gd name="T27" fmla="*/ 15 h 25"/>
                <a:gd name="T28" fmla="*/ 20 w 23"/>
                <a:gd name="T29" fmla="*/ 15 h 25"/>
                <a:gd name="T30" fmla="*/ 21 w 23"/>
                <a:gd name="T31" fmla="*/ 14 h 25"/>
                <a:gd name="T32" fmla="*/ 4 w 23"/>
                <a:gd name="T33" fmla="*/ 11 h 25"/>
                <a:gd name="T34" fmla="*/ 21 w 23"/>
                <a:gd name="T35" fmla="*/ 11 h 25"/>
                <a:gd name="T36" fmla="*/ 19 w 23"/>
                <a:gd name="T37" fmla="*/ 11 h 25"/>
                <a:gd name="T38" fmla="*/ 14 w 23"/>
                <a:gd name="T39" fmla="*/ 13 h 25"/>
                <a:gd name="T40" fmla="*/ 13 w 23"/>
                <a:gd name="T41" fmla="*/ 17 h 25"/>
                <a:gd name="T42" fmla="*/ 2 w 23"/>
                <a:gd name="T43" fmla="*/ 11 h 25"/>
                <a:gd name="T44" fmla="*/ 15 w 23"/>
                <a:gd name="T45" fmla="*/ 11 h 25"/>
                <a:gd name="T46" fmla="*/ 9 w 23"/>
                <a:gd name="T47" fmla="*/ 17 h 25"/>
                <a:gd name="T48" fmla="*/ 9 w 23"/>
                <a:gd name="T49" fmla="*/ 17 h 25"/>
                <a:gd name="T50" fmla="*/ 7 w 23"/>
                <a:gd name="T51" fmla="*/ 11 h 25"/>
                <a:gd name="T52" fmla="*/ 2 w 23"/>
                <a:gd name="T53" fmla="*/ 11 h 25"/>
                <a:gd name="T54" fmla="*/ 6 w 23"/>
                <a:gd name="T55" fmla="*/ 11 h 25"/>
                <a:gd name="T56" fmla="*/ 3 w 23"/>
                <a:gd name="T57" fmla="*/ 12 h 25"/>
                <a:gd name="T58" fmla="*/ 2 w 23"/>
                <a:gd name="T59" fmla="*/ 12 h 25"/>
                <a:gd name="T60" fmla="*/ 15 w 23"/>
                <a:gd name="T61" fmla="*/ 11 h 25"/>
                <a:gd name="T62" fmla="*/ 7 w 23"/>
                <a:gd name="T63" fmla="*/ 15 h 25"/>
                <a:gd name="T64" fmla="*/ 10 w 23"/>
                <a:gd name="T65" fmla="*/ 10 h 25"/>
                <a:gd name="T66" fmla="*/ 8 w 23"/>
                <a:gd name="T67" fmla="*/ 11 h 25"/>
                <a:gd name="T68" fmla="*/ 13 w 23"/>
                <a:gd name="T69" fmla="*/ 9 h 25"/>
                <a:gd name="T70" fmla="*/ 14 w 23"/>
                <a:gd name="T71" fmla="*/ 9 h 25"/>
                <a:gd name="T72" fmla="*/ 13 w 23"/>
                <a:gd name="T73" fmla="*/ 11 h 25"/>
                <a:gd name="T74" fmla="*/ 10 w 23"/>
                <a:gd name="T75" fmla="*/ 9 h 25"/>
                <a:gd name="T76" fmla="*/ 10 w 23"/>
                <a:gd name="T77" fmla="*/ 9 h 25"/>
                <a:gd name="T78" fmla="*/ 12 w 23"/>
                <a:gd name="T79" fmla="*/ 6 h 25"/>
                <a:gd name="T80" fmla="*/ 12 w 23"/>
                <a:gd name="T81" fmla="*/ 2 h 25"/>
                <a:gd name="T82" fmla="*/ 11 w 23"/>
                <a:gd name="T83" fmla="*/ 4 h 25"/>
                <a:gd name="T84" fmla="*/ 11 w 23"/>
                <a:gd name="T85" fmla="*/ 9 h 25"/>
                <a:gd name="T86" fmla="*/ 12 w 23"/>
                <a:gd name="T87" fmla="*/ 6 h 25"/>
                <a:gd name="T88" fmla="*/ 10 w 23"/>
                <a:gd name="T89" fmla="*/ 6 h 25"/>
                <a:gd name="T90" fmla="*/ 10 w 23"/>
                <a:gd name="T91" fmla="*/ 3 h 25"/>
                <a:gd name="T92" fmla="*/ 8 w 23"/>
                <a:gd name="T93" fmla="*/ 9 h 25"/>
                <a:gd name="T94" fmla="*/ 0 w 23"/>
                <a:gd name="T95" fmla="*/ 16 h 25"/>
                <a:gd name="T96" fmla="*/ 8 w 23"/>
                <a:gd name="T97" fmla="*/ 16 h 25"/>
                <a:gd name="T98" fmla="*/ 15 w 23"/>
                <a:gd name="T99" fmla="*/ 25 h 25"/>
                <a:gd name="T100" fmla="*/ 22 w 23"/>
                <a:gd name="T101" fmla="*/ 17 h 25"/>
                <a:gd name="T102" fmla="*/ 23 w 23"/>
                <a:gd name="T103" fmla="*/ 11 h 25"/>
                <a:gd name="T104" fmla="*/ 15 w 23"/>
                <a:gd name="T10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3" h="25">
                  <a:moveTo>
                    <a:pt x="9" y="23"/>
                  </a:moveTo>
                  <a:cubicBezTo>
                    <a:pt x="9" y="23"/>
                    <a:pt x="9" y="23"/>
                    <a:pt x="9" y="23"/>
                  </a:cubicBezTo>
                  <a:cubicBezTo>
                    <a:pt x="11" y="22"/>
                    <a:pt x="12" y="21"/>
                    <a:pt x="13" y="21"/>
                  </a:cubicBezTo>
                  <a:cubicBezTo>
                    <a:pt x="12" y="21"/>
                    <a:pt x="11" y="22"/>
                    <a:pt x="11" y="23"/>
                  </a:cubicBezTo>
                  <a:cubicBezTo>
                    <a:pt x="11" y="23"/>
                    <a:pt x="11" y="23"/>
                    <a:pt x="11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4" y="22"/>
                    <a:pt x="13" y="23"/>
                    <a:pt x="13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2" y="24"/>
                    <a:pt x="11" y="23"/>
                    <a:pt x="10" y="23"/>
                  </a:cubicBezTo>
                  <a:cubicBezTo>
                    <a:pt x="10" y="23"/>
                    <a:pt x="10" y="23"/>
                    <a:pt x="9" y="23"/>
                  </a:cubicBezTo>
                  <a:moveTo>
                    <a:pt x="9" y="22"/>
                  </a:moveTo>
                  <a:cubicBezTo>
                    <a:pt x="9" y="22"/>
                    <a:pt x="9" y="21"/>
                    <a:pt x="9" y="21"/>
                  </a:cubicBezTo>
                  <a:cubicBezTo>
                    <a:pt x="11" y="20"/>
                    <a:pt x="12" y="19"/>
                    <a:pt x="13" y="19"/>
                  </a:cubicBezTo>
                  <a:cubicBezTo>
                    <a:pt x="12" y="20"/>
                    <a:pt x="11" y="21"/>
                    <a:pt x="9" y="22"/>
                  </a:cubicBezTo>
                  <a:moveTo>
                    <a:pt x="11" y="22"/>
                  </a:moveTo>
                  <a:cubicBezTo>
                    <a:pt x="12" y="21"/>
                    <a:pt x="13" y="20"/>
                    <a:pt x="14" y="18"/>
                  </a:cubicBezTo>
                  <a:cubicBezTo>
                    <a:pt x="14" y="19"/>
                    <a:pt x="14" y="21"/>
                    <a:pt x="14" y="22"/>
                  </a:cubicBezTo>
                  <a:cubicBezTo>
                    <a:pt x="13" y="22"/>
                    <a:pt x="12" y="22"/>
                    <a:pt x="12" y="22"/>
                  </a:cubicBezTo>
                  <a:cubicBezTo>
                    <a:pt x="12" y="22"/>
                    <a:pt x="13" y="21"/>
                    <a:pt x="14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2" y="20"/>
                    <a:pt x="11" y="21"/>
                    <a:pt x="11" y="22"/>
                  </a:cubicBezTo>
                  <a:moveTo>
                    <a:pt x="9" y="20"/>
                  </a:moveTo>
                  <a:cubicBezTo>
                    <a:pt x="9" y="20"/>
                    <a:pt x="9" y="19"/>
                    <a:pt x="9" y="19"/>
                  </a:cubicBezTo>
                  <a:cubicBezTo>
                    <a:pt x="11" y="18"/>
                    <a:pt x="12" y="17"/>
                    <a:pt x="13" y="17"/>
                  </a:cubicBezTo>
                  <a:cubicBezTo>
                    <a:pt x="12" y="18"/>
                    <a:pt x="11" y="19"/>
                    <a:pt x="9" y="20"/>
                  </a:cubicBezTo>
                  <a:moveTo>
                    <a:pt x="10" y="20"/>
                  </a:moveTo>
                  <a:cubicBezTo>
                    <a:pt x="12" y="19"/>
                    <a:pt x="13" y="18"/>
                    <a:pt x="14" y="17"/>
                  </a:cubicBezTo>
                  <a:cubicBezTo>
                    <a:pt x="14" y="17"/>
                    <a:pt x="14" y="18"/>
                    <a:pt x="14" y="18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2" y="18"/>
                    <a:pt x="11" y="19"/>
                    <a:pt x="10" y="20"/>
                  </a:cubicBezTo>
                  <a:moveTo>
                    <a:pt x="14" y="16"/>
                  </a:moveTo>
                  <a:cubicBezTo>
                    <a:pt x="14" y="16"/>
                    <a:pt x="14" y="16"/>
                    <a:pt x="14" y="16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4" y="16"/>
                    <a:pt x="14" y="16"/>
                    <a:pt x="14" y="16"/>
                  </a:cubicBezTo>
                  <a:moveTo>
                    <a:pt x="3" y="15"/>
                  </a:moveTo>
                  <a:cubicBezTo>
                    <a:pt x="2" y="15"/>
                    <a:pt x="2" y="15"/>
                    <a:pt x="2" y="15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2" y="14"/>
                    <a:pt x="3" y="14"/>
                    <a:pt x="4" y="13"/>
                  </a:cubicBezTo>
                  <a:cubicBezTo>
                    <a:pt x="3" y="14"/>
                    <a:pt x="3" y="14"/>
                    <a:pt x="3" y="15"/>
                  </a:cubicBezTo>
                  <a:cubicBezTo>
                    <a:pt x="3" y="15"/>
                    <a:pt x="3" y="15"/>
                    <a:pt x="3" y="15"/>
                  </a:cubicBezTo>
                  <a:moveTo>
                    <a:pt x="14" y="16"/>
                  </a:moveTo>
                  <a:cubicBezTo>
                    <a:pt x="16" y="15"/>
                    <a:pt x="17" y="14"/>
                    <a:pt x="18" y="13"/>
                  </a:cubicBezTo>
                  <a:cubicBezTo>
                    <a:pt x="18" y="12"/>
                    <a:pt x="19" y="12"/>
                    <a:pt x="19" y="12"/>
                  </a:cubicBezTo>
                  <a:cubicBezTo>
                    <a:pt x="19" y="12"/>
                    <a:pt x="19" y="12"/>
                    <a:pt x="18" y="13"/>
                  </a:cubicBezTo>
                  <a:cubicBezTo>
                    <a:pt x="17" y="14"/>
                    <a:pt x="17" y="14"/>
                    <a:pt x="16" y="15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7" y="15"/>
                    <a:pt x="18" y="14"/>
                    <a:pt x="19" y="13"/>
                  </a:cubicBezTo>
                  <a:cubicBezTo>
                    <a:pt x="20" y="13"/>
                    <a:pt x="20" y="12"/>
                    <a:pt x="20" y="12"/>
                  </a:cubicBezTo>
                  <a:cubicBezTo>
                    <a:pt x="20" y="12"/>
                    <a:pt x="20" y="13"/>
                    <a:pt x="20" y="13"/>
                  </a:cubicBezTo>
                  <a:cubicBezTo>
                    <a:pt x="20" y="14"/>
                    <a:pt x="19" y="15"/>
                    <a:pt x="18" y="15"/>
                  </a:cubicBezTo>
                  <a:cubicBezTo>
                    <a:pt x="19" y="16"/>
                    <a:pt x="19" y="16"/>
                    <a:pt x="19" y="16"/>
                  </a:cubicBezTo>
                  <a:cubicBezTo>
                    <a:pt x="19" y="15"/>
                    <a:pt x="20" y="15"/>
                    <a:pt x="20" y="15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1" y="15"/>
                    <a:pt x="21" y="15"/>
                    <a:pt x="21" y="16"/>
                  </a:cubicBezTo>
                  <a:cubicBezTo>
                    <a:pt x="20" y="16"/>
                    <a:pt x="20" y="16"/>
                    <a:pt x="19" y="16"/>
                  </a:cubicBezTo>
                  <a:cubicBezTo>
                    <a:pt x="18" y="16"/>
                    <a:pt x="16" y="16"/>
                    <a:pt x="15" y="16"/>
                  </a:cubicBezTo>
                  <a:cubicBezTo>
                    <a:pt x="14" y="16"/>
                    <a:pt x="14" y="16"/>
                    <a:pt x="14" y="16"/>
                  </a:cubicBezTo>
                  <a:moveTo>
                    <a:pt x="3" y="15"/>
                  </a:moveTo>
                  <a:cubicBezTo>
                    <a:pt x="4" y="14"/>
                    <a:pt x="5" y="13"/>
                    <a:pt x="6" y="12"/>
                  </a:cubicBezTo>
                  <a:cubicBezTo>
                    <a:pt x="6" y="12"/>
                    <a:pt x="7" y="12"/>
                    <a:pt x="7" y="12"/>
                  </a:cubicBezTo>
                  <a:cubicBezTo>
                    <a:pt x="6" y="12"/>
                    <a:pt x="6" y="12"/>
                    <a:pt x="6" y="13"/>
                  </a:cubicBezTo>
                  <a:cubicBezTo>
                    <a:pt x="5" y="13"/>
                    <a:pt x="5" y="14"/>
                    <a:pt x="4" y="15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4" y="15"/>
                    <a:pt x="4" y="15"/>
                    <a:pt x="3" y="15"/>
                  </a:cubicBezTo>
                  <a:moveTo>
                    <a:pt x="7" y="11"/>
                  </a:moveTo>
                  <a:cubicBezTo>
                    <a:pt x="7" y="11"/>
                    <a:pt x="7" y="11"/>
                    <a:pt x="7" y="11"/>
                  </a:cubicBezTo>
                  <a:cubicBezTo>
                    <a:pt x="7" y="11"/>
                    <a:pt x="7" y="11"/>
                    <a:pt x="7" y="11"/>
                  </a:cubicBezTo>
                  <a:moveTo>
                    <a:pt x="20" y="15"/>
                  </a:moveTo>
                  <a:cubicBezTo>
                    <a:pt x="19" y="15"/>
                    <a:pt x="20" y="14"/>
                    <a:pt x="20" y="14"/>
                  </a:cubicBezTo>
                  <a:cubicBezTo>
                    <a:pt x="21" y="13"/>
                    <a:pt x="21" y="12"/>
                    <a:pt x="21" y="11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12"/>
                    <a:pt x="21" y="13"/>
                    <a:pt x="21" y="14"/>
                  </a:cubicBezTo>
                  <a:cubicBezTo>
                    <a:pt x="21" y="14"/>
                    <a:pt x="21" y="14"/>
                    <a:pt x="21" y="14"/>
                  </a:cubicBezTo>
                  <a:cubicBezTo>
                    <a:pt x="21" y="14"/>
                    <a:pt x="20" y="15"/>
                    <a:pt x="20" y="15"/>
                  </a:cubicBezTo>
                  <a:moveTo>
                    <a:pt x="2" y="14"/>
                  </a:moveTo>
                  <a:cubicBezTo>
                    <a:pt x="2" y="14"/>
                    <a:pt x="2" y="14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4" y="11"/>
                    <a:pt x="4" y="11"/>
                  </a:cubicBezTo>
                  <a:cubicBezTo>
                    <a:pt x="4" y="11"/>
                    <a:pt x="3" y="12"/>
                    <a:pt x="3" y="12"/>
                  </a:cubicBezTo>
                  <a:cubicBezTo>
                    <a:pt x="2" y="13"/>
                    <a:pt x="2" y="14"/>
                    <a:pt x="2" y="14"/>
                  </a:cubicBezTo>
                  <a:moveTo>
                    <a:pt x="17" y="14"/>
                  </a:moveTo>
                  <a:cubicBezTo>
                    <a:pt x="18" y="13"/>
                    <a:pt x="19" y="12"/>
                    <a:pt x="20" y="11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0" y="12"/>
                    <a:pt x="18" y="13"/>
                    <a:pt x="17" y="14"/>
                  </a:cubicBezTo>
                  <a:moveTo>
                    <a:pt x="14" y="16"/>
                  </a:moveTo>
                  <a:cubicBezTo>
                    <a:pt x="14" y="16"/>
                    <a:pt x="15" y="15"/>
                    <a:pt x="15" y="14"/>
                  </a:cubicBezTo>
                  <a:cubicBezTo>
                    <a:pt x="16" y="13"/>
                    <a:pt x="16" y="12"/>
                    <a:pt x="17" y="11"/>
                  </a:cubicBezTo>
                  <a:cubicBezTo>
                    <a:pt x="18" y="11"/>
                    <a:pt x="18" y="11"/>
                    <a:pt x="19" y="11"/>
                  </a:cubicBezTo>
                  <a:cubicBezTo>
                    <a:pt x="17" y="12"/>
                    <a:pt x="16" y="13"/>
                    <a:pt x="15" y="15"/>
                  </a:cubicBezTo>
                  <a:cubicBezTo>
                    <a:pt x="15" y="15"/>
                    <a:pt x="14" y="15"/>
                    <a:pt x="14" y="16"/>
                  </a:cubicBezTo>
                  <a:moveTo>
                    <a:pt x="9" y="19"/>
                  </a:moveTo>
                  <a:cubicBezTo>
                    <a:pt x="9" y="18"/>
                    <a:pt x="9" y="18"/>
                    <a:pt x="9" y="18"/>
                  </a:cubicBezTo>
                  <a:cubicBezTo>
                    <a:pt x="11" y="17"/>
                    <a:pt x="13" y="15"/>
                    <a:pt x="14" y="13"/>
                  </a:cubicBezTo>
                  <a:cubicBezTo>
                    <a:pt x="14" y="13"/>
                    <a:pt x="15" y="12"/>
                    <a:pt x="15" y="12"/>
                  </a:cubicBezTo>
                  <a:cubicBezTo>
                    <a:pt x="15" y="12"/>
                    <a:pt x="16" y="11"/>
                    <a:pt x="16" y="11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5" y="13"/>
                    <a:pt x="14" y="15"/>
                    <a:pt x="13" y="16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2" y="17"/>
                    <a:pt x="11" y="18"/>
                    <a:pt x="9" y="19"/>
                  </a:cubicBezTo>
                  <a:moveTo>
                    <a:pt x="2" y="13"/>
                  </a:moveTo>
                  <a:cubicBezTo>
                    <a:pt x="2" y="12"/>
                    <a:pt x="2" y="12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2"/>
                    <a:pt x="2" y="13"/>
                  </a:cubicBezTo>
                  <a:moveTo>
                    <a:pt x="10" y="17"/>
                  </a:moveTo>
                  <a:cubicBezTo>
                    <a:pt x="9" y="17"/>
                    <a:pt x="10" y="17"/>
                    <a:pt x="10" y="16"/>
                  </a:cubicBezTo>
                  <a:cubicBezTo>
                    <a:pt x="11" y="16"/>
                    <a:pt x="11" y="16"/>
                    <a:pt x="11" y="15"/>
                  </a:cubicBezTo>
                  <a:cubicBezTo>
                    <a:pt x="13" y="14"/>
                    <a:pt x="14" y="13"/>
                    <a:pt x="15" y="11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4" y="12"/>
                    <a:pt x="13" y="14"/>
                    <a:pt x="12" y="15"/>
                  </a:cubicBezTo>
                  <a:cubicBezTo>
                    <a:pt x="11" y="16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moveTo>
                    <a:pt x="9" y="17"/>
                  </a:moveTo>
                  <a:cubicBezTo>
                    <a:pt x="9" y="16"/>
                    <a:pt x="9" y="16"/>
                    <a:pt x="9" y="16"/>
                  </a:cubicBezTo>
                  <a:cubicBezTo>
                    <a:pt x="12" y="15"/>
                    <a:pt x="13" y="12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4" y="12"/>
                    <a:pt x="13" y="13"/>
                    <a:pt x="13" y="14"/>
                  </a:cubicBezTo>
                  <a:cubicBezTo>
                    <a:pt x="11" y="15"/>
                    <a:pt x="10" y="16"/>
                    <a:pt x="9" y="17"/>
                  </a:cubicBezTo>
                  <a:moveTo>
                    <a:pt x="3" y="14"/>
                  </a:moveTo>
                  <a:cubicBezTo>
                    <a:pt x="3" y="14"/>
                    <a:pt x="3" y="14"/>
                    <a:pt x="4" y="14"/>
                  </a:cubicBezTo>
                  <a:cubicBezTo>
                    <a:pt x="4" y="13"/>
                    <a:pt x="5" y="12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1"/>
                    <a:pt x="7" y="11"/>
                    <a:pt x="7" y="11"/>
                  </a:cubicBezTo>
                  <a:cubicBezTo>
                    <a:pt x="6" y="11"/>
                    <a:pt x="6" y="12"/>
                    <a:pt x="5" y="13"/>
                  </a:cubicBezTo>
                  <a:cubicBezTo>
                    <a:pt x="5" y="13"/>
                    <a:pt x="4" y="14"/>
                    <a:pt x="3" y="14"/>
                  </a:cubicBezTo>
                  <a:moveTo>
                    <a:pt x="2" y="1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moveTo>
                    <a:pt x="2" y="12"/>
                  </a:moveTo>
                  <a:cubicBezTo>
                    <a:pt x="2" y="12"/>
                    <a:pt x="2" y="11"/>
                    <a:pt x="3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4" y="11"/>
                    <a:pt x="5" y="11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4" y="12"/>
                    <a:pt x="4" y="13"/>
                    <a:pt x="3" y="14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2" y="14"/>
                    <a:pt x="2" y="14"/>
                    <a:pt x="3" y="13"/>
                  </a:cubicBezTo>
                  <a:cubicBezTo>
                    <a:pt x="3" y="13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4" y="12"/>
                    <a:pt x="4" y="11"/>
                    <a:pt x="4" y="11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3" y="11"/>
                    <a:pt x="3" y="11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moveTo>
                    <a:pt x="10" y="15"/>
                  </a:moveTo>
                  <a:cubicBezTo>
                    <a:pt x="12" y="14"/>
                    <a:pt x="13" y="11"/>
                    <a:pt x="14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3" y="12"/>
                    <a:pt x="12" y="14"/>
                    <a:pt x="10" y="15"/>
                  </a:cubicBezTo>
                  <a:moveTo>
                    <a:pt x="5" y="15"/>
                  </a:moveTo>
                  <a:cubicBezTo>
                    <a:pt x="7" y="13"/>
                    <a:pt x="10" y="11"/>
                    <a:pt x="12" y="9"/>
                  </a:cubicBezTo>
                  <a:cubicBezTo>
                    <a:pt x="10" y="11"/>
                    <a:pt x="8" y="13"/>
                    <a:pt x="7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6" y="15"/>
                    <a:pt x="5" y="15"/>
                    <a:pt x="5" y="15"/>
                  </a:cubicBezTo>
                  <a:moveTo>
                    <a:pt x="9" y="11"/>
                  </a:move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1" y="10"/>
                    <a:pt x="11" y="9"/>
                    <a:pt x="12" y="9"/>
                  </a:cubicBezTo>
                  <a:cubicBezTo>
                    <a:pt x="10" y="10"/>
                    <a:pt x="9" y="11"/>
                    <a:pt x="8" y="12"/>
                  </a:cubicBezTo>
                  <a:cubicBezTo>
                    <a:pt x="7" y="13"/>
                    <a:pt x="6" y="13"/>
                    <a:pt x="5" y="14"/>
                  </a:cubicBezTo>
                  <a:cubicBezTo>
                    <a:pt x="6" y="13"/>
                    <a:pt x="7" y="12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9" y="11"/>
                    <a:pt x="9" y="11"/>
                  </a:cubicBezTo>
                  <a:moveTo>
                    <a:pt x="13" y="9"/>
                  </a:moveTo>
                  <a:cubicBezTo>
                    <a:pt x="12" y="9"/>
                    <a:pt x="12" y="9"/>
                    <a:pt x="12" y="9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3" y="9"/>
                    <a:pt x="13" y="9"/>
                    <a:pt x="13" y="9"/>
                  </a:cubicBezTo>
                  <a:moveTo>
                    <a:pt x="7" y="15"/>
                  </a:moveTo>
                  <a:cubicBezTo>
                    <a:pt x="9" y="12"/>
                    <a:pt x="12" y="10"/>
                    <a:pt x="14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4" y="8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2" y="11"/>
                    <a:pt x="10" y="12"/>
                    <a:pt x="8" y="14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9" y="14"/>
                    <a:pt x="10" y="13"/>
                    <a:pt x="11" y="13"/>
                  </a:cubicBezTo>
                  <a:cubicBezTo>
                    <a:pt x="11" y="12"/>
                    <a:pt x="12" y="12"/>
                    <a:pt x="13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2" y="12"/>
                    <a:pt x="11" y="14"/>
                    <a:pt x="9" y="15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8" y="15"/>
                    <a:pt x="8" y="15"/>
                    <a:pt x="7" y="15"/>
                  </a:cubicBezTo>
                  <a:moveTo>
                    <a:pt x="10" y="9"/>
                  </a:moveTo>
                  <a:cubicBezTo>
                    <a:pt x="10" y="9"/>
                    <a:pt x="10" y="8"/>
                    <a:pt x="10" y="8"/>
                  </a:cubicBezTo>
                  <a:cubicBezTo>
                    <a:pt x="11" y="8"/>
                    <a:pt x="12" y="7"/>
                    <a:pt x="13" y="6"/>
                  </a:cubicBezTo>
                  <a:cubicBezTo>
                    <a:pt x="13" y="6"/>
                    <a:pt x="13" y="6"/>
                    <a:pt x="14" y="6"/>
                  </a:cubicBezTo>
                  <a:cubicBezTo>
                    <a:pt x="14" y="6"/>
                    <a:pt x="13" y="7"/>
                    <a:pt x="12" y="7"/>
                  </a:cubicBezTo>
                  <a:cubicBezTo>
                    <a:pt x="12" y="8"/>
                    <a:pt x="11" y="9"/>
                    <a:pt x="10" y="9"/>
                  </a:cubicBezTo>
                  <a:moveTo>
                    <a:pt x="10" y="7"/>
                  </a:moveTo>
                  <a:cubicBezTo>
                    <a:pt x="10" y="7"/>
                    <a:pt x="10" y="6"/>
                    <a:pt x="10" y="6"/>
                  </a:cubicBezTo>
                  <a:cubicBezTo>
                    <a:pt x="11" y="5"/>
                    <a:pt x="12" y="4"/>
                    <a:pt x="13" y="4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4" y="3"/>
                    <a:pt x="12" y="5"/>
                    <a:pt x="12" y="6"/>
                  </a:cubicBezTo>
                  <a:cubicBezTo>
                    <a:pt x="11" y="6"/>
                    <a:pt x="10" y="7"/>
                    <a:pt x="10" y="7"/>
                  </a:cubicBezTo>
                  <a:moveTo>
                    <a:pt x="10" y="5"/>
                  </a:moveTo>
                  <a:cubicBezTo>
                    <a:pt x="10" y="4"/>
                    <a:pt x="10" y="4"/>
                    <a:pt x="10" y="4"/>
                  </a:cubicBezTo>
                  <a:cubicBezTo>
                    <a:pt x="10" y="3"/>
                    <a:pt x="11" y="3"/>
                    <a:pt x="11" y="3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2"/>
                    <a:pt x="11" y="3"/>
                    <a:pt x="11" y="3"/>
                  </a:cubicBezTo>
                  <a:cubicBezTo>
                    <a:pt x="11" y="4"/>
                    <a:pt x="10" y="4"/>
                    <a:pt x="10" y="5"/>
                  </a:cubicBezTo>
                  <a:moveTo>
                    <a:pt x="10" y="6"/>
                  </a:moveTo>
                  <a:cubicBezTo>
                    <a:pt x="10" y="5"/>
                    <a:pt x="10" y="5"/>
                    <a:pt x="10" y="5"/>
                  </a:cubicBezTo>
                  <a:cubicBezTo>
                    <a:pt x="10" y="5"/>
                    <a:pt x="11" y="4"/>
                    <a:pt x="11" y="4"/>
                  </a:cubicBezTo>
                  <a:cubicBezTo>
                    <a:pt x="12" y="3"/>
                    <a:pt x="12" y="2"/>
                    <a:pt x="13" y="2"/>
                  </a:cubicBezTo>
                  <a:cubicBezTo>
                    <a:pt x="13" y="2"/>
                    <a:pt x="14" y="2"/>
                    <a:pt x="14" y="2"/>
                  </a:cubicBezTo>
                  <a:cubicBezTo>
                    <a:pt x="14" y="4"/>
                    <a:pt x="14" y="6"/>
                    <a:pt x="14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3" y="8"/>
                    <a:pt x="12" y="9"/>
                    <a:pt x="11" y="9"/>
                  </a:cubicBezTo>
                  <a:cubicBezTo>
                    <a:pt x="11" y="9"/>
                    <a:pt x="10" y="10"/>
                    <a:pt x="10" y="10"/>
                  </a:cubicBezTo>
                  <a:cubicBezTo>
                    <a:pt x="10" y="10"/>
                    <a:pt x="10" y="9"/>
                    <a:pt x="11" y="9"/>
                  </a:cubicBezTo>
                  <a:cubicBezTo>
                    <a:pt x="12" y="8"/>
                    <a:pt x="13" y="7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3" y="5"/>
                    <a:pt x="13" y="6"/>
                    <a:pt x="12" y="6"/>
                  </a:cubicBezTo>
                  <a:cubicBezTo>
                    <a:pt x="12" y="6"/>
                    <a:pt x="10" y="8"/>
                    <a:pt x="10" y="8"/>
                  </a:cubicBezTo>
                  <a:cubicBezTo>
                    <a:pt x="10" y="8"/>
                    <a:pt x="10" y="8"/>
                    <a:pt x="10" y="7"/>
                  </a:cubicBezTo>
                  <a:cubicBezTo>
                    <a:pt x="12" y="6"/>
                    <a:pt x="13" y="5"/>
                    <a:pt x="14" y="3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2" y="3"/>
                    <a:pt x="11" y="5"/>
                    <a:pt x="10" y="6"/>
                  </a:cubicBezTo>
                  <a:moveTo>
                    <a:pt x="10" y="3"/>
                  </a:moveTo>
                  <a:cubicBezTo>
                    <a:pt x="10" y="3"/>
                    <a:pt x="10" y="2"/>
                    <a:pt x="10" y="2"/>
                  </a:cubicBezTo>
                  <a:cubicBezTo>
                    <a:pt x="10" y="2"/>
                    <a:pt x="10" y="2"/>
                    <a:pt x="11" y="2"/>
                  </a:cubicBezTo>
                  <a:cubicBezTo>
                    <a:pt x="11" y="2"/>
                    <a:pt x="12" y="2"/>
                    <a:pt x="12" y="2"/>
                  </a:cubicBezTo>
                  <a:cubicBezTo>
                    <a:pt x="11" y="2"/>
                    <a:pt x="11" y="3"/>
                    <a:pt x="10" y="3"/>
                  </a:cubicBezTo>
                  <a:moveTo>
                    <a:pt x="11" y="0"/>
                  </a:moveTo>
                  <a:cubicBezTo>
                    <a:pt x="10" y="0"/>
                    <a:pt x="10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4"/>
                    <a:pt x="8" y="6"/>
                    <a:pt x="8" y="9"/>
                  </a:cubicBezTo>
                  <a:cubicBezTo>
                    <a:pt x="6" y="9"/>
                    <a:pt x="4" y="9"/>
                    <a:pt x="2" y="9"/>
                  </a:cubicBezTo>
                  <a:cubicBezTo>
                    <a:pt x="2" y="9"/>
                    <a:pt x="1" y="9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0" y="9"/>
                    <a:pt x="0" y="9"/>
                    <a:pt x="0" y="10"/>
                  </a:cubicBezTo>
                  <a:cubicBezTo>
                    <a:pt x="0" y="12"/>
                    <a:pt x="0" y="14"/>
                    <a:pt x="0" y="16"/>
                  </a:cubicBezTo>
                  <a:cubicBezTo>
                    <a:pt x="0" y="16"/>
                    <a:pt x="0" y="16"/>
                    <a:pt x="1" y="16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2" y="16"/>
                    <a:pt x="3" y="16"/>
                    <a:pt x="3" y="16"/>
                  </a:cubicBezTo>
                  <a:cubicBezTo>
                    <a:pt x="5" y="16"/>
                    <a:pt x="6" y="16"/>
                    <a:pt x="8" y="16"/>
                  </a:cubicBezTo>
                  <a:cubicBezTo>
                    <a:pt x="8" y="19"/>
                    <a:pt x="8" y="21"/>
                    <a:pt x="8" y="24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9" y="25"/>
                    <a:pt x="10" y="25"/>
                    <a:pt x="10" y="25"/>
                  </a:cubicBezTo>
                  <a:cubicBezTo>
                    <a:pt x="11" y="25"/>
                    <a:pt x="13" y="25"/>
                    <a:pt x="15" y="25"/>
                  </a:cubicBezTo>
                  <a:cubicBezTo>
                    <a:pt x="15" y="25"/>
                    <a:pt x="15" y="25"/>
                    <a:pt x="15" y="24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15" y="22"/>
                    <a:pt x="15" y="20"/>
                    <a:pt x="15" y="17"/>
                  </a:cubicBezTo>
                  <a:cubicBezTo>
                    <a:pt x="17" y="17"/>
                    <a:pt x="18" y="17"/>
                    <a:pt x="19" y="17"/>
                  </a:cubicBezTo>
                  <a:cubicBezTo>
                    <a:pt x="20" y="17"/>
                    <a:pt x="21" y="17"/>
                    <a:pt x="22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15"/>
                    <a:pt x="23" y="13"/>
                    <a:pt x="23" y="11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0" y="10"/>
                    <a:pt x="18" y="10"/>
                    <a:pt x="16" y="10"/>
                  </a:cubicBezTo>
                  <a:cubicBezTo>
                    <a:pt x="16" y="7"/>
                    <a:pt x="16" y="4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4" y="0"/>
                    <a:pt x="12" y="0"/>
                    <a:pt x="11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66"/>
            <p:cNvSpPr>
              <a:spLocks noEditPoints="1"/>
            </p:cNvSpPr>
            <p:nvPr/>
          </p:nvSpPr>
          <p:spPr bwMode="auto">
            <a:xfrm>
              <a:off x="8105444" y="1508052"/>
              <a:ext cx="169863" cy="182563"/>
            </a:xfrm>
            <a:custGeom>
              <a:avLst/>
              <a:gdLst>
                <a:gd name="T0" fmla="*/ 30 w 40"/>
                <a:gd name="T1" fmla="*/ 40 h 43"/>
                <a:gd name="T2" fmla="*/ 31 w 40"/>
                <a:gd name="T3" fmla="*/ 38 h 43"/>
                <a:gd name="T4" fmla="*/ 35 w 40"/>
                <a:gd name="T5" fmla="*/ 36 h 43"/>
                <a:gd name="T6" fmla="*/ 10 w 40"/>
                <a:gd name="T7" fmla="*/ 39 h 43"/>
                <a:gd name="T8" fmla="*/ 11 w 40"/>
                <a:gd name="T9" fmla="*/ 40 h 43"/>
                <a:gd name="T10" fmla="*/ 35 w 40"/>
                <a:gd name="T11" fmla="*/ 34 h 43"/>
                <a:gd name="T12" fmla="*/ 37 w 40"/>
                <a:gd name="T13" fmla="*/ 33 h 43"/>
                <a:gd name="T14" fmla="*/ 7 w 40"/>
                <a:gd name="T15" fmla="*/ 36 h 43"/>
                <a:gd name="T16" fmla="*/ 38 w 40"/>
                <a:gd name="T17" fmla="*/ 30 h 43"/>
                <a:gd name="T18" fmla="*/ 20 w 40"/>
                <a:gd name="T19" fmla="*/ 39 h 43"/>
                <a:gd name="T20" fmla="*/ 38 w 40"/>
                <a:gd name="T21" fmla="*/ 29 h 43"/>
                <a:gd name="T22" fmla="*/ 14 w 40"/>
                <a:gd name="T23" fmla="*/ 40 h 43"/>
                <a:gd name="T24" fmla="*/ 34 w 40"/>
                <a:gd name="T25" fmla="*/ 31 h 43"/>
                <a:gd name="T26" fmla="*/ 23 w 40"/>
                <a:gd name="T27" fmla="*/ 31 h 43"/>
                <a:gd name="T28" fmla="*/ 25 w 40"/>
                <a:gd name="T29" fmla="*/ 32 h 43"/>
                <a:gd name="T30" fmla="*/ 37 w 40"/>
                <a:gd name="T31" fmla="*/ 26 h 43"/>
                <a:gd name="T32" fmla="*/ 12 w 40"/>
                <a:gd name="T33" fmla="*/ 29 h 43"/>
                <a:gd name="T34" fmla="*/ 38 w 40"/>
                <a:gd name="T35" fmla="*/ 26 h 43"/>
                <a:gd name="T36" fmla="*/ 30 w 40"/>
                <a:gd name="T37" fmla="*/ 26 h 43"/>
                <a:gd name="T38" fmla="*/ 7 w 40"/>
                <a:gd name="T39" fmla="*/ 29 h 43"/>
                <a:gd name="T40" fmla="*/ 38 w 40"/>
                <a:gd name="T41" fmla="*/ 24 h 43"/>
                <a:gd name="T42" fmla="*/ 34 w 40"/>
                <a:gd name="T43" fmla="*/ 22 h 43"/>
                <a:gd name="T44" fmla="*/ 38 w 40"/>
                <a:gd name="T45" fmla="*/ 22 h 43"/>
                <a:gd name="T46" fmla="*/ 6 w 40"/>
                <a:gd name="T47" fmla="*/ 27 h 43"/>
                <a:gd name="T48" fmla="*/ 21 w 40"/>
                <a:gd name="T49" fmla="*/ 26 h 43"/>
                <a:gd name="T50" fmla="*/ 38 w 40"/>
                <a:gd name="T51" fmla="*/ 19 h 43"/>
                <a:gd name="T52" fmla="*/ 27 w 40"/>
                <a:gd name="T53" fmla="*/ 23 h 43"/>
                <a:gd name="T54" fmla="*/ 6 w 40"/>
                <a:gd name="T55" fmla="*/ 32 h 43"/>
                <a:gd name="T56" fmla="*/ 3 w 40"/>
                <a:gd name="T57" fmla="*/ 30 h 43"/>
                <a:gd name="T58" fmla="*/ 3 w 40"/>
                <a:gd name="T59" fmla="*/ 30 h 43"/>
                <a:gd name="T60" fmla="*/ 5 w 40"/>
                <a:gd name="T61" fmla="*/ 31 h 43"/>
                <a:gd name="T62" fmla="*/ 35 w 40"/>
                <a:gd name="T63" fmla="*/ 19 h 43"/>
                <a:gd name="T64" fmla="*/ 35 w 40"/>
                <a:gd name="T65" fmla="*/ 15 h 43"/>
                <a:gd name="T66" fmla="*/ 25 w 40"/>
                <a:gd name="T67" fmla="*/ 21 h 43"/>
                <a:gd name="T68" fmla="*/ 1 w 40"/>
                <a:gd name="T69" fmla="*/ 24 h 43"/>
                <a:gd name="T70" fmla="*/ 36 w 40"/>
                <a:gd name="T71" fmla="*/ 13 h 43"/>
                <a:gd name="T72" fmla="*/ 7 w 40"/>
                <a:gd name="T73" fmla="*/ 18 h 43"/>
                <a:gd name="T74" fmla="*/ 18 w 40"/>
                <a:gd name="T75" fmla="*/ 21 h 43"/>
                <a:gd name="T76" fmla="*/ 30 w 40"/>
                <a:gd name="T77" fmla="*/ 13 h 43"/>
                <a:gd name="T78" fmla="*/ 21 w 40"/>
                <a:gd name="T79" fmla="*/ 12 h 43"/>
                <a:gd name="T80" fmla="*/ 3 w 40"/>
                <a:gd name="T81" fmla="*/ 20 h 43"/>
                <a:gd name="T82" fmla="*/ 20 w 40"/>
                <a:gd name="T83" fmla="*/ 16 h 43"/>
                <a:gd name="T84" fmla="*/ 2 w 40"/>
                <a:gd name="T85" fmla="*/ 19 h 43"/>
                <a:gd name="T86" fmla="*/ 21 w 40"/>
                <a:gd name="T87" fmla="*/ 11 h 43"/>
                <a:gd name="T88" fmla="*/ 28 w 40"/>
                <a:gd name="T89" fmla="*/ 12 h 43"/>
                <a:gd name="T90" fmla="*/ 11 w 40"/>
                <a:gd name="T91" fmla="*/ 12 h 43"/>
                <a:gd name="T92" fmla="*/ 18 w 40"/>
                <a:gd name="T93" fmla="*/ 10 h 43"/>
                <a:gd name="T94" fmla="*/ 26 w 40"/>
                <a:gd name="T95" fmla="*/ 9 h 43"/>
                <a:gd name="T96" fmla="*/ 27 w 40"/>
                <a:gd name="T97" fmla="*/ 10 h 43"/>
                <a:gd name="T98" fmla="*/ 22 w 40"/>
                <a:gd name="T99" fmla="*/ 9 h 43"/>
                <a:gd name="T100" fmla="*/ 6 w 40"/>
                <a:gd name="T101" fmla="*/ 12 h 43"/>
                <a:gd name="T102" fmla="*/ 23 w 40"/>
                <a:gd name="T103" fmla="*/ 7 h 43"/>
                <a:gd name="T104" fmla="*/ 22 w 40"/>
                <a:gd name="T105" fmla="*/ 8 h 43"/>
                <a:gd name="T106" fmla="*/ 21 w 40"/>
                <a:gd name="T107" fmla="*/ 8 h 43"/>
                <a:gd name="T108" fmla="*/ 4 w 40"/>
                <a:gd name="T109" fmla="*/ 14 h 43"/>
                <a:gd name="T110" fmla="*/ 22 w 40"/>
                <a:gd name="T111" fmla="*/ 7 h 43"/>
                <a:gd name="T112" fmla="*/ 3 w 40"/>
                <a:gd name="T113" fmla="*/ 16 h 43"/>
                <a:gd name="T114" fmla="*/ 18 w 40"/>
                <a:gd name="T115" fmla="*/ 42 h 43"/>
                <a:gd name="T116" fmla="*/ 22 w 40"/>
                <a:gd name="T117" fmla="*/ 4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0" h="43">
                  <a:moveTo>
                    <a:pt x="31" y="40"/>
                  </a:moveTo>
                  <a:cubicBezTo>
                    <a:pt x="31" y="40"/>
                    <a:pt x="32" y="39"/>
                    <a:pt x="33" y="39"/>
                  </a:cubicBezTo>
                  <a:cubicBezTo>
                    <a:pt x="32" y="39"/>
                    <a:pt x="32" y="39"/>
                    <a:pt x="32" y="39"/>
                  </a:cubicBezTo>
                  <a:cubicBezTo>
                    <a:pt x="32" y="40"/>
                    <a:pt x="31" y="40"/>
                    <a:pt x="31" y="40"/>
                  </a:cubicBezTo>
                  <a:moveTo>
                    <a:pt x="27" y="41"/>
                  </a:moveTo>
                  <a:cubicBezTo>
                    <a:pt x="29" y="40"/>
                    <a:pt x="31" y="39"/>
                    <a:pt x="33" y="38"/>
                  </a:cubicBezTo>
                  <a:cubicBezTo>
                    <a:pt x="34" y="37"/>
                    <a:pt x="34" y="37"/>
                    <a:pt x="34" y="37"/>
                  </a:cubicBezTo>
                  <a:cubicBezTo>
                    <a:pt x="34" y="37"/>
                    <a:pt x="34" y="37"/>
                    <a:pt x="34" y="37"/>
                  </a:cubicBezTo>
                  <a:cubicBezTo>
                    <a:pt x="34" y="37"/>
                    <a:pt x="34" y="37"/>
                    <a:pt x="34" y="37"/>
                  </a:cubicBezTo>
                  <a:cubicBezTo>
                    <a:pt x="34" y="37"/>
                    <a:pt x="33" y="38"/>
                    <a:pt x="33" y="38"/>
                  </a:cubicBezTo>
                  <a:cubicBezTo>
                    <a:pt x="32" y="39"/>
                    <a:pt x="31" y="40"/>
                    <a:pt x="30" y="40"/>
                  </a:cubicBezTo>
                  <a:cubicBezTo>
                    <a:pt x="30" y="41"/>
                    <a:pt x="30" y="41"/>
                    <a:pt x="30" y="41"/>
                  </a:cubicBezTo>
                  <a:cubicBezTo>
                    <a:pt x="29" y="41"/>
                    <a:pt x="28" y="41"/>
                    <a:pt x="27" y="41"/>
                  </a:cubicBezTo>
                  <a:moveTo>
                    <a:pt x="22" y="40"/>
                  </a:moveTo>
                  <a:cubicBezTo>
                    <a:pt x="22" y="40"/>
                    <a:pt x="21" y="40"/>
                    <a:pt x="21" y="39"/>
                  </a:cubicBezTo>
                  <a:cubicBezTo>
                    <a:pt x="23" y="38"/>
                    <a:pt x="25" y="38"/>
                    <a:pt x="27" y="37"/>
                  </a:cubicBezTo>
                  <a:cubicBezTo>
                    <a:pt x="26" y="38"/>
                    <a:pt x="24" y="39"/>
                    <a:pt x="22" y="40"/>
                  </a:cubicBezTo>
                  <a:moveTo>
                    <a:pt x="26" y="41"/>
                  </a:moveTo>
                  <a:cubicBezTo>
                    <a:pt x="26" y="41"/>
                    <a:pt x="25" y="41"/>
                    <a:pt x="25" y="41"/>
                  </a:cubicBezTo>
                  <a:cubicBezTo>
                    <a:pt x="26" y="40"/>
                    <a:pt x="28" y="39"/>
                    <a:pt x="29" y="39"/>
                  </a:cubicBezTo>
                  <a:cubicBezTo>
                    <a:pt x="31" y="38"/>
                    <a:pt x="32" y="37"/>
                    <a:pt x="33" y="36"/>
                  </a:cubicBezTo>
                  <a:cubicBezTo>
                    <a:pt x="33" y="37"/>
                    <a:pt x="32" y="37"/>
                    <a:pt x="31" y="38"/>
                  </a:cubicBezTo>
                  <a:cubicBezTo>
                    <a:pt x="29" y="39"/>
                    <a:pt x="28" y="40"/>
                    <a:pt x="26" y="41"/>
                  </a:cubicBezTo>
                  <a:moveTo>
                    <a:pt x="24" y="41"/>
                  </a:moveTo>
                  <a:cubicBezTo>
                    <a:pt x="24" y="40"/>
                    <a:pt x="23" y="40"/>
                    <a:pt x="23" y="40"/>
                  </a:cubicBezTo>
                  <a:cubicBezTo>
                    <a:pt x="26" y="38"/>
                    <a:pt x="29" y="37"/>
                    <a:pt x="33" y="35"/>
                  </a:cubicBezTo>
                  <a:cubicBezTo>
                    <a:pt x="32" y="35"/>
                    <a:pt x="32" y="36"/>
                    <a:pt x="31" y="36"/>
                  </a:cubicBezTo>
                  <a:cubicBezTo>
                    <a:pt x="29" y="38"/>
                    <a:pt x="26" y="39"/>
                    <a:pt x="24" y="41"/>
                  </a:cubicBezTo>
                  <a:moveTo>
                    <a:pt x="27" y="41"/>
                  </a:moveTo>
                  <a:cubicBezTo>
                    <a:pt x="28" y="40"/>
                    <a:pt x="28" y="40"/>
                    <a:pt x="28" y="40"/>
                  </a:cubicBezTo>
                  <a:cubicBezTo>
                    <a:pt x="30" y="38"/>
                    <a:pt x="33" y="37"/>
                    <a:pt x="36" y="35"/>
                  </a:cubicBezTo>
                  <a:cubicBezTo>
                    <a:pt x="35" y="35"/>
                    <a:pt x="35" y="36"/>
                    <a:pt x="35" y="36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33" y="37"/>
                    <a:pt x="32" y="38"/>
                    <a:pt x="30" y="39"/>
                  </a:cubicBezTo>
                  <a:cubicBezTo>
                    <a:pt x="30" y="40"/>
                    <a:pt x="29" y="40"/>
                    <a:pt x="28" y="40"/>
                  </a:cubicBezTo>
                  <a:cubicBezTo>
                    <a:pt x="28" y="41"/>
                    <a:pt x="27" y="41"/>
                    <a:pt x="27" y="41"/>
                  </a:cubicBezTo>
                  <a:cubicBezTo>
                    <a:pt x="27" y="41"/>
                    <a:pt x="27" y="41"/>
                    <a:pt x="27" y="41"/>
                  </a:cubicBezTo>
                  <a:cubicBezTo>
                    <a:pt x="27" y="41"/>
                    <a:pt x="27" y="41"/>
                    <a:pt x="27" y="41"/>
                  </a:cubicBezTo>
                  <a:moveTo>
                    <a:pt x="10" y="39"/>
                  </a:moveTo>
                  <a:cubicBezTo>
                    <a:pt x="9" y="39"/>
                    <a:pt x="9" y="39"/>
                    <a:pt x="9" y="39"/>
                  </a:cubicBezTo>
                  <a:cubicBezTo>
                    <a:pt x="12" y="37"/>
                    <a:pt x="15" y="36"/>
                    <a:pt x="18" y="35"/>
                  </a:cubicBezTo>
                  <a:cubicBezTo>
                    <a:pt x="17" y="35"/>
                    <a:pt x="17" y="35"/>
                    <a:pt x="16" y="36"/>
                  </a:cubicBezTo>
                  <a:cubicBezTo>
                    <a:pt x="15" y="36"/>
                    <a:pt x="14" y="37"/>
                    <a:pt x="13" y="37"/>
                  </a:cubicBezTo>
                  <a:cubicBezTo>
                    <a:pt x="12" y="38"/>
                    <a:pt x="11" y="39"/>
                    <a:pt x="10" y="39"/>
                  </a:cubicBezTo>
                  <a:moveTo>
                    <a:pt x="14" y="40"/>
                  </a:moveTo>
                  <a:cubicBezTo>
                    <a:pt x="14" y="40"/>
                    <a:pt x="14" y="40"/>
                    <a:pt x="13" y="40"/>
                  </a:cubicBezTo>
                  <a:cubicBezTo>
                    <a:pt x="16" y="39"/>
                    <a:pt x="18" y="38"/>
                    <a:pt x="21" y="37"/>
                  </a:cubicBezTo>
                  <a:cubicBezTo>
                    <a:pt x="23" y="36"/>
                    <a:pt x="25" y="35"/>
                    <a:pt x="27" y="34"/>
                  </a:cubicBezTo>
                  <a:cubicBezTo>
                    <a:pt x="25" y="35"/>
                    <a:pt x="23" y="36"/>
                    <a:pt x="22" y="37"/>
                  </a:cubicBezTo>
                  <a:cubicBezTo>
                    <a:pt x="21" y="38"/>
                    <a:pt x="20" y="38"/>
                    <a:pt x="19" y="39"/>
                  </a:cubicBezTo>
                  <a:cubicBezTo>
                    <a:pt x="19" y="39"/>
                    <a:pt x="18" y="40"/>
                    <a:pt x="18" y="40"/>
                  </a:cubicBezTo>
                  <a:cubicBezTo>
                    <a:pt x="17" y="40"/>
                    <a:pt x="16" y="40"/>
                    <a:pt x="14" y="40"/>
                  </a:cubicBezTo>
                  <a:moveTo>
                    <a:pt x="13" y="40"/>
                  </a:moveTo>
                  <a:cubicBezTo>
                    <a:pt x="13" y="40"/>
                    <a:pt x="13" y="40"/>
                    <a:pt x="13" y="40"/>
                  </a:cubicBezTo>
                  <a:cubicBezTo>
                    <a:pt x="12" y="40"/>
                    <a:pt x="12" y="40"/>
                    <a:pt x="11" y="40"/>
                  </a:cubicBezTo>
                  <a:cubicBezTo>
                    <a:pt x="13" y="39"/>
                    <a:pt x="15" y="38"/>
                    <a:pt x="16" y="37"/>
                  </a:cubicBezTo>
                  <a:cubicBezTo>
                    <a:pt x="19" y="36"/>
                    <a:pt x="21" y="35"/>
                    <a:pt x="24" y="34"/>
                  </a:cubicBezTo>
                  <a:cubicBezTo>
                    <a:pt x="22" y="35"/>
                    <a:pt x="21" y="35"/>
                    <a:pt x="19" y="36"/>
                  </a:cubicBezTo>
                  <a:cubicBezTo>
                    <a:pt x="18" y="37"/>
                    <a:pt x="17" y="37"/>
                    <a:pt x="16" y="38"/>
                  </a:cubicBezTo>
                  <a:cubicBezTo>
                    <a:pt x="15" y="39"/>
                    <a:pt x="14" y="39"/>
                    <a:pt x="13" y="40"/>
                  </a:cubicBezTo>
                  <a:cubicBezTo>
                    <a:pt x="13" y="40"/>
                    <a:pt x="13" y="40"/>
                    <a:pt x="13" y="40"/>
                  </a:cubicBezTo>
                  <a:moveTo>
                    <a:pt x="25" y="41"/>
                  </a:moveTo>
                  <a:cubicBezTo>
                    <a:pt x="26" y="40"/>
                    <a:pt x="28" y="39"/>
                    <a:pt x="29" y="38"/>
                  </a:cubicBezTo>
                  <a:cubicBezTo>
                    <a:pt x="31" y="37"/>
                    <a:pt x="32" y="36"/>
                    <a:pt x="33" y="35"/>
                  </a:cubicBezTo>
                  <a:cubicBezTo>
                    <a:pt x="34" y="35"/>
                    <a:pt x="34" y="35"/>
                    <a:pt x="35" y="34"/>
                  </a:cubicBezTo>
                  <a:cubicBezTo>
                    <a:pt x="35" y="34"/>
                    <a:pt x="35" y="34"/>
                    <a:pt x="35" y="34"/>
                  </a:cubicBezTo>
                  <a:cubicBezTo>
                    <a:pt x="36" y="34"/>
                    <a:pt x="36" y="34"/>
                    <a:pt x="36" y="33"/>
                  </a:cubicBezTo>
                  <a:cubicBezTo>
                    <a:pt x="36" y="34"/>
                    <a:pt x="36" y="34"/>
                    <a:pt x="36" y="35"/>
                  </a:cubicBezTo>
                  <a:cubicBezTo>
                    <a:pt x="36" y="34"/>
                    <a:pt x="36" y="34"/>
                    <a:pt x="36" y="34"/>
                  </a:cubicBezTo>
                  <a:cubicBezTo>
                    <a:pt x="33" y="36"/>
                    <a:pt x="31" y="37"/>
                    <a:pt x="28" y="39"/>
                  </a:cubicBezTo>
                  <a:cubicBezTo>
                    <a:pt x="27" y="39"/>
                    <a:pt x="25" y="40"/>
                    <a:pt x="25" y="41"/>
                  </a:cubicBezTo>
                  <a:moveTo>
                    <a:pt x="23" y="40"/>
                  </a:moveTo>
                  <a:cubicBezTo>
                    <a:pt x="23" y="40"/>
                    <a:pt x="24" y="39"/>
                    <a:pt x="24" y="39"/>
                  </a:cubicBezTo>
                  <a:cubicBezTo>
                    <a:pt x="25" y="39"/>
                    <a:pt x="25" y="38"/>
                    <a:pt x="26" y="38"/>
                  </a:cubicBezTo>
                  <a:cubicBezTo>
                    <a:pt x="28" y="37"/>
                    <a:pt x="30" y="36"/>
                    <a:pt x="31" y="35"/>
                  </a:cubicBezTo>
                  <a:cubicBezTo>
                    <a:pt x="33" y="34"/>
                    <a:pt x="35" y="33"/>
                    <a:pt x="37" y="32"/>
                  </a:cubicBezTo>
                  <a:cubicBezTo>
                    <a:pt x="37" y="32"/>
                    <a:pt x="37" y="33"/>
                    <a:pt x="37" y="33"/>
                  </a:cubicBezTo>
                  <a:cubicBezTo>
                    <a:pt x="36" y="33"/>
                    <a:pt x="35" y="34"/>
                    <a:pt x="35" y="34"/>
                  </a:cubicBezTo>
                  <a:cubicBezTo>
                    <a:pt x="32" y="35"/>
                    <a:pt x="30" y="36"/>
                    <a:pt x="27" y="37"/>
                  </a:cubicBezTo>
                  <a:cubicBezTo>
                    <a:pt x="26" y="38"/>
                    <a:pt x="25" y="39"/>
                    <a:pt x="23" y="40"/>
                  </a:cubicBezTo>
                  <a:cubicBezTo>
                    <a:pt x="23" y="40"/>
                    <a:pt x="23" y="40"/>
                    <a:pt x="23" y="40"/>
                  </a:cubicBezTo>
                  <a:moveTo>
                    <a:pt x="31" y="33"/>
                  </a:moveTo>
                  <a:cubicBezTo>
                    <a:pt x="31" y="32"/>
                    <a:pt x="32" y="32"/>
                    <a:pt x="33" y="31"/>
                  </a:cubicBezTo>
                  <a:cubicBezTo>
                    <a:pt x="33" y="31"/>
                    <a:pt x="34" y="31"/>
                    <a:pt x="35" y="31"/>
                  </a:cubicBezTo>
                  <a:cubicBezTo>
                    <a:pt x="33" y="31"/>
                    <a:pt x="32" y="32"/>
                    <a:pt x="31" y="33"/>
                  </a:cubicBezTo>
                  <a:moveTo>
                    <a:pt x="8" y="37"/>
                  </a:moveTo>
                  <a:cubicBezTo>
                    <a:pt x="7" y="36"/>
                    <a:pt x="7" y="36"/>
                    <a:pt x="7" y="36"/>
                  </a:cubicBezTo>
                  <a:cubicBezTo>
                    <a:pt x="7" y="36"/>
                    <a:pt x="7" y="36"/>
                    <a:pt x="7" y="36"/>
                  </a:cubicBezTo>
                  <a:cubicBezTo>
                    <a:pt x="9" y="35"/>
                    <a:pt x="12" y="34"/>
                    <a:pt x="14" y="33"/>
                  </a:cubicBezTo>
                  <a:cubicBezTo>
                    <a:pt x="16" y="32"/>
                    <a:pt x="18" y="31"/>
                    <a:pt x="20" y="30"/>
                  </a:cubicBezTo>
                  <a:cubicBezTo>
                    <a:pt x="18" y="31"/>
                    <a:pt x="16" y="32"/>
                    <a:pt x="14" y="33"/>
                  </a:cubicBezTo>
                  <a:cubicBezTo>
                    <a:pt x="12" y="34"/>
                    <a:pt x="10" y="36"/>
                    <a:pt x="8" y="37"/>
                  </a:cubicBezTo>
                  <a:moveTo>
                    <a:pt x="19" y="40"/>
                  </a:moveTo>
                  <a:cubicBezTo>
                    <a:pt x="19" y="39"/>
                    <a:pt x="19" y="39"/>
                    <a:pt x="19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20" y="39"/>
                    <a:pt x="21" y="39"/>
                    <a:pt x="21" y="38"/>
                  </a:cubicBezTo>
                  <a:cubicBezTo>
                    <a:pt x="23" y="37"/>
                    <a:pt x="24" y="37"/>
                    <a:pt x="26" y="36"/>
                  </a:cubicBezTo>
                  <a:cubicBezTo>
                    <a:pt x="27" y="35"/>
                    <a:pt x="28" y="35"/>
                    <a:pt x="30" y="34"/>
                  </a:cubicBezTo>
                  <a:cubicBezTo>
                    <a:pt x="32" y="32"/>
                    <a:pt x="35" y="31"/>
                    <a:pt x="38" y="30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6" y="32"/>
                    <a:pt x="36" y="32"/>
                    <a:pt x="36" y="32"/>
                  </a:cubicBezTo>
                  <a:cubicBezTo>
                    <a:pt x="36" y="32"/>
                    <a:pt x="36" y="32"/>
                    <a:pt x="36" y="32"/>
                  </a:cubicBezTo>
                  <a:cubicBezTo>
                    <a:pt x="34" y="33"/>
                    <a:pt x="32" y="34"/>
                    <a:pt x="30" y="35"/>
                  </a:cubicBezTo>
                  <a:cubicBezTo>
                    <a:pt x="27" y="37"/>
                    <a:pt x="24" y="38"/>
                    <a:pt x="21" y="39"/>
                  </a:cubicBezTo>
                  <a:cubicBezTo>
                    <a:pt x="21" y="39"/>
                    <a:pt x="21" y="39"/>
                    <a:pt x="21" y="39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19" y="40"/>
                    <a:pt x="19" y="40"/>
                    <a:pt x="19" y="40"/>
                  </a:cubicBezTo>
                  <a:moveTo>
                    <a:pt x="29" y="30"/>
                  </a:moveTo>
                  <a:cubicBezTo>
                    <a:pt x="30" y="30"/>
                    <a:pt x="30" y="30"/>
                    <a:pt x="31" y="29"/>
                  </a:cubicBezTo>
                  <a:cubicBezTo>
                    <a:pt x="30" y="30"/>
                    <a:pt x="30" y="30"/>
                    <a:pt x="29" y="30"/>
                  </a:cubicBezTo>
                  <a:moveTo>
                    <a:pt x="21" y="38"/>
                  </a:moveTo>
                  <a:cubicBezTo>
                    <a:pt x="22" y="37"/>
                    <a:pt x="22" y="37"/>
                    <a:pt x="22" y="37"/>
                  </a:cubicBezTo>
                  <a:cubicBezTo>
                    <a:pt x="24" y="36"/>
                    <a:pt x="26" y="35"/>
                    <a:pt x="27" y="34"/>
                  </a:cubicBezTo>
                  <a:cubicBezTo>
                    <a:pt x="28" y="34"/>
                    <a:pt x="28" y="34"/>
                    <a:pt x="29" y="33"/>
                  </a:cubicBezTo>
                  <a:cubicBezTo>
                    <a:pt x="30" y="33"/>
                    <a:pt x="30" y="33"/>
                    <a:pt x="30" y="33"/>
                  </a:cubicBezTo>
                  <a:cubicBezTo>
                    <a:pt x="32" y="32"/>
                    <a:pt x="35" y="31"/>
                    <a:pt x="37" y="30"/>
                  </a:cubicBezTo>
                  <a:cubicBezTo>
                    <a:pt x="38" y="29"/>
                    <a:pt x="38" y="29"/>
                    <a:pt x="38" y="29"/>
                  </a:cubicBezTo>
                  <a:cubicBezTo>
                    <a:pt x="38" y="30"/>
                    <a:pt x="38" y="30"/>
                    <a:pt x="38" y="30"/>
                  </a:cubicBezTo>
                  <a:cubicBezTo>
                    <a:pt x="34" y="31"/>
                    <a:pt x="31" y="33"/>
                    <a:pt x="28" y="35"/>
                  </a:cubicBezTo>
                  <a:cubicBezTo>
                    <a:pt x="26" y="36"/>
                    <a:pt x="23" y="37"/>
                    <a:pt x="21" y="38"/>
                  </a:cubicBezTo>
                  <a:moveTo>
                    <a:pt x="6" y="36"/>
                  </a:moveTo>
                  <a:cubicBezTo>
                    <a:pt x="6" y="35"/>
                    <a:pt x="6" y="35"/>
                    <a:pt x="5" y="35"/>
                  </a:cubicBezTo>
                  <a:cubicBezTo>
                    <a:pt x="8" y="34"/>
                    <a:pt x="10" y="33"/>
                    <a:pt x="12" y="32"/>
                  </a:cubicBezTo>
                  <a:cubicBezTo>
                    <a:pt x="15" y="31"/>
                    <a:pt x="17" y="30"/>
                    <a:pt x="20" y="29"/>
                  </a:cubicBezTo>
                  <a:cubicBezTo>
                    <a:pt x="18" y="30"/>
                    <a:pt x="15" y="31"/>
                    <a:pt x="13" y="32"/>
                  </a:cubicBezTo>
                  <a:cubicBezTo>
                    <a:pt x="11" y="33"/>
                    <a:pt x="8" y="34"/>
                    <a:pt x="6" y="36"/>
                  </a:cubicBezTo>
                  <a:moveTo>
                    <a:pt x="13" y="40"/>
                  </a:moveTo>
                  <a:cubicBezTo>
                    <a:pt x="13" y="40"/>
                    <a:pt x="14" y="40"/>
                    <a:pt x="14" y="40"/>
                  </a:cubicBezTo>
                  <a:cubicBezTo>
                    <a:pt x="15" y="39"/>
                    <a:pt x="16" y="38"/>
                    <a:pt x="17" y="38"/>
                  </a:cubicBezTo>
                  <a:cubicBezTo>
                    <a:pt x="18" y="37"/>
                    <a:pt x="19" y="37"/>
                    <a:pt x="20" y="36"/>
                  </a:cubicBezTo>
                  <a:cubicBezTo>
                    <a:pt x="22" y="35"/>
                    <a:pt x="24" y="34"/>
                    <a:pt x="27" y="33"/>
                  </a:cubicBezTo>
                  <a:cubicBezTo>
                    <a:pt x="27" y="32"/>
                    <a:pt x="27" y="32"/>
                    <a:pt x="27" y="32"/>
                  </a:cubicBezTo>
                  <a:cubicBezTo>
                    <a:pt x="31" y="31"/>
                    <a:pt x="34" y="30"/>
                    <a:pt x="38" y="28"/>
                  </a:cubicBezTo>
                  <a:cubicBezTo>
                    <a:pt x="38" y="28"/>
                    <a:pt x="38" y="29"/>
                    <a:pt x="38" y="29"/>
                  </a:cubicBezTo>
                  <a:cubicBezTo>
                    <a:pt x="37" y="29"/>
                    <a:pt x="37" y="29"/>
                    <a:pt x="37" y="29"/>
                  </a:cubicBezTo>
                  <a:cubicBezTo>
                    <a:pt x="37" y="29"/>
                    <a:pt x="37" y="29"/>
                    <a:pt x="37" y="29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35" y="30"/>
                    <a:pt x="34" y="31"/>
                    <a:pt x="34" y="31"/>
                  </a:cubicBezTo>
                  <a:cubicBezTo>
                    <a:pt x="32" y="31"/>
                    <a:pt x="31" y="32"/>
                    <a:pt x="30" y="33"/>
                  </a:cubicBezTo>
                  <a:cubicBezTo>
                    <a:pt x="29" y="33"/>
                    <a:pt x="29" y="33"/>
                    <a:pt x="28" y="33"/>
                  </a:cubicBezTo>
                  <a:cubicBezTo>
                    <a:pt x="27" y="34"/>
                    <a:pt x="26" y="34"/>
                    <a:pt x="25" y="35"/>
                  </a:cubicBezTo>
                  <a:cubicBezTo>
                    <a:pt x="23" y="36"/>
                    <a:pt x="21" y="37"/>
                    <a:pt x="19" y="38"/>
                  </a:cubicBezTo>
                  <a:cubicBezTo>
                    <a:pt x="18" y="38"/>
                    <a:pt x="17" y="39"/>
                    <a:pt x="16" y="39"/>
                  </a:cubicBezTo>
                  <a:cubicBezTo>
                    <a:pt x="15" y="39"/>
                    <a:pt x="15" y="40"/>
                    <a:pt x="14" y="40"/>
                  </a:cubicBezTo>
                  <a:cubicBezTo>
                    <a:pt x="14" y="40"/>
                    <a:pt x="13" y="40"/>
                    <a:pt x="13" y="40"/>
                  </a:cubicBezTo>
                  <a:moveTo>
                    <a:pt x="9" y="38"/>
                  </a:moveTo>
                  <a:cubicBezTo>
                    <a:pt x="9" y="38"/>
                    <a:pt x="8" y="38"/>
                    <a:pt x="8" y="37"/>
                  </a:cubicBezTo>
                  <a:cubicBezTo>
                    <a:pt x="10" y="37"/>
                    <a:pt x="12" y="35"/>
                    <a:pt x="14" y="34"/>
                  </a:cubicBezTo>
                  <a:cubicBezTo>
                    <a:pt x="17" y="33"/>
                    <a:pt x="20" y="32"/>
                    <a:pt x="23" y="31"/>
                  </a:cubicBezTo>
                  <a:cubicBezTo>
                    <a:pt x="26" y="30"/>
                    <a:pt x="28" y="28"/>
                    <a:pt x="31" y="27"/>
                  </a:cubicBezTo>
                  <a:cubicBezTo>
                    <a:pt x="30" y="28"/>
                    <a:pt x="29" y="28"/>
                    <a:pt x="28" y="29"/>
                  </a:cubicBezTo>
                  <a:cubicBezTo>
                    <a:pt x="26" y="30"/>
                    <a:pt x="24" y="30"/>
                    <a:pt x="22" y="31"/>
                  </a:cubicBezTo>
                  <a:cubicBezTo>
                    <a:pt x="20" y="32"/>
                    <a:pt x="17" y="33"/>
                    <a:pt x="15" y="35"/>
                  </a:cubicBezTo>
                  <a:cubicBezTo>
                    <a:pt x="13" y="36"/>
                    <a:pt x="10" y="37"/>
                    <a:pt x="9" y="38"/>
                  </a:cubicBezTo>
                  <a:moveTo>
                    <a:pt x="11" y="39"/>
                  </a:moveTo>
                  <a:cubicBezTo>
                    <a:pt x="12" y="38"/>
                    <a:pt x="12" y="38"/>
                    <a:pt x="12" y="38"/>
                  </a:cubicBezTo>
                  <a:cubicBezTo>
                    <a:pt x="14" y="37"/>
                    <a:pt x="16" y="36"/>
                    <a:pt x="18" y="35"/>
                  </a:cubicBezTo>
                  <a:cubicBezTo>
                    <a:pt x="19" y="35"/>
                    <a:pt x="19" y="34"/>
                    <a:pt x="20" y="34"/>
                  </a:cubicBezTo>
                  <a:cubicBezTo>
                    <a:pt x="22" y="33"/>
                    <a:pt x="23" y="32"/>
                    <a:pt x="25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8" y="30"/>
                    <a:pt x="31" y="29"/>
                    <a:pt x="34" y="28"/>
                  </a:cubicBezTo>
                  <a:cubicBezTo>
                    <a:pt x="35" y="28"/>
                    <a:pt x="36" y="27"/>
                    <a:pt x="36" y="27"/>
                  </a:cubicBezTo>
                  <a:cubicBezTo>
                    <a:pt x="37" y="27"/>
                    <a:pt x="38" y="26"/>
                    <a:pt x="38" y="26"/>
                  </a:cubicBezTo>
                  <a:cubicBezTo>
                    <a:pt x="38" y="27"/>
                    <a:pt x="38" y="27"/>
                    <a:pt x="38" y="28"/>
                  </a:cubicBezTo>
                  <a:cubicBezTo>
                    <a:pt x="35" y="29"/>
                    <a:pt x="31" y="30"/>
                    <a:pt x="28" y="32"/>
                  </a:cubicBezTo>
                  <a:cubicBezTo>
                    <a:pt x="26" y="33"/>
                    <a:pt x="24" y="34"/>
                    <a:pt x="22" y="34"/>
                  </a:cubicBezTo>
                  <a:cubicBezTo>
                    <a:pt x="20" y="35"/>
                    <a:pt x="18" y="36"/>
                    <a:pt x="16" y="37"/>
                  </a:cubicBezTo>
                  <a:cubicBezTo>
                    <a:pt x="15" y="37"/>
                    <a:pt x="14" y="38"/>
                    <a:pt x="13" y="38"/>
                  </a:cubicBezTo>
                  <a:cubicBezTo>
                    <a:pt x="12" y="39"/>
                    <a:pt x="11" y="39"/>
                    <a:pt x="11" y="39"/>
                  </a:cubicBezTo>
                  <a:moveTo>
                    <a:pt x="36" y="27"/>
                  </a:moveTo>
                  <a:cubicBezTo>
                    <a:pt x="37" y="26"/>
                    <a:pt x="37" y="26"/>
                    <a:pt x="37" y="26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8" y="26"/>
                    <a:pt x="37" y="26"/>
                    <a:pt x="37" y="27"/>
                  </a:cubicBezTo>
                  <a:cubicBezTo>
                    <a:pt x="36" y="27"/>
                    <a:pt x="36" y="27"/>
                    <a:pt x="36" y="27"/>
                  </a:cubicBezTo>
                  <a:moveTo>
                    <a:pt x="4" y="33"/>
                  </a:moveTo>
                  <a:cubicBezTo>
                    <a:pt x="4" y="32"/>
                    <a:pt x="4" y="32"/>
                    <a:pt x="4" y="32"/>
                  </a:cubicBezTo>
                  <a:cubicBezTo>
                    <a:pt x="4" y="31"/>
                    <a:pt x="5" y="31"/>
                    <a:pt x="6" y="31"/>
                  </a:cubicBezTo>
                  <a:cubicBezTo>
                    <a:pt x="7" y="30"/>
                    <a:pt x="9" y="30"/>
                    <a:pt x="10" y="29"/>
                  </a:cubicBezTo>
                  <a:cubicBezTo>
                    <a:pt x="13" y="28"/>
                    <a:pt x="17" y="26"/>
                    <a:pt x="20" y="25"/>
                  </a:cubicBezTo>
                  <a:cubicBezTo>
                    <a:pt x="21" y="25"/>
                    <a:pt x="21" y="25"/>
                    <a:pt x="22" y="25"/>
                  </a:cubicBezTo>
                  <a:cubicBezTo>
                    <a:pt x="21" y="25"/>
                    <a:pt x="21" y="25"/>
                    <a:pt x="21" y="25"/>
                  </a:cubicBezTo>
                  <a:cubicBezTo>
                    <a:pt x="18" y="26"/>
                    <a:pt x="15" y="27"/>
                    <a:pt x="12" y="29"/>
                  </a:cubicBezTo>
                  <a:cubicBezTo>
                    <a:pt x="9" y="30"/>
                    <a:pt x="7" y="31"/>
                    <a:pt x="4" y="33"/>
                  </a:cubicBezTo>
                  <a:moveTo>
                    <a:pt x="10" y="38"/>
                  </a:moveTo>
                  <a:cubicBezTo>
                    <a:pt x="9" y="38"/>
                    <a:pt x="10" y="38"/>
                    <a:pt x="10" y="38"/>
                  </a:cubicBezTo>
                  <a:cubicBezTo>
                    <a:pt x="11" y="37"/>
                    <a:pt x="12" y="37"/>
                    <a:pt x="13" y="36"/>
                  </a:cubicBezTo>
                  <a:cubicBezTo>
                    <a:pt x="15" y="35"/>
                    <a:pt x="16" y="34"/>
                    <a:pt x="19" y="33"/>
                  </a:cubicBezTo>
                  <a:cubicBezTo>
                    <a:pt x="21" y="32"/>
                    <a:pt x="23" y="31"/>
                    <a:pt x="26" y="30"/>
                  </a:cubicBezTo>
                  <a:cubicBezTo>
                    <a:pt x="28" y="29"/>
                    <a:pt x="30" y="28"/>
                    <a:pt x="32" y="27"/>
                  </a:cubicBezTo>
                  <a:cubicBezTo>
                    <a:pt x="32" y="27"/>
                    <a:pt x="33" y="27"/>
                    <a:pt x="34" y="26"/>
                  </a:cubicBezTo>
                  <a:cubicBezTo>
                    <a:pt x="35" y="26"/>
                    <a:pt x="37" y="25"/>
                    <a:pt x="38" y="24"/>
                  </a:cubicBezTo>
                  <a:cubicBezTo>
                    <a:pt x="38" y="24"/>
                    <a:pt x="38" y="24"/>
                    <a:pt x="38" y="24"/>
                  </a:cubicBezTo>
                  <a:cubicBezTo>
                    <a:pt x="38" y="25"/>
                    <a:pt x="38" y="25"/>
                    <a:pt x="38" y="26"/>
                  </a:cubicBezTo>
                  <a:cubicBezTo>
                    <a:pt x="37" y="26"/>
                    <a:pt x="37" y="26"/>
                    <a:pt x="36" y="27"/>
                  </a:cubicBezTo>
                  <a:cubicBezTo>
                    <a:pt x="35" y="27"/>
                    <a:pt x="35" y="27"/>
                    <a:pt x="34" y="28"/>
                  </a:cubicBezTo>
                  <a:cubicBezTo>
                    <a:pt x="34" y="28"/>
                    <a:pt x="33" y="28"/>
                    <a:pt x="33" y="28"/>
                  </a:cubicBezTo>
                  <a:cubicBezTo>
                    <a:pt x="30" y="29"/>
                    <a:pt x="28" y="30"/>
                    <a:pt x="25" y="31"/>
                  </a:cubicBezTo>
                  <a:cubicBezTo>
                    <a:pt x="25" y="32"/>
                    <a:pt x="24" y="32"/>
                    <a:pt x="24" y="32"/>
                  </a:cubicBezTo>
                  <a:cubicBezTo>
                    <a:pt x="23" y="32"/>
                    <a:pt x="21" y="33"/>
                    <a:pt x="20" y="33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7" y="35"/>
                    <a:pt x="14" y="36"/>
                    <a:pt x="12" y="37"/>
                  </a:cubicBezTo>
                  <a:cubicBezTo>
                    <a:pt x="11" y="37"/>
                    <a:pt x="11" y="38"/>
                    <a:pt x="10" y="38"/>
                  </a:cubicBezTo>
                  <a:cubicBezTo>
                    <a:pt x="10" y="38"/>
                    <a:pt x="10" y="38"/>
                    <a:pt x="10" y="38"/>
                  </a:cubicBezTo>
                  <a:moveTo>
                    <a:pt x="30" y="26"/>
                  </a:moveTo>
                  <a:cubicBezTo>
                    <a:pt x="32" y="25"/>
                    <a:pt x="33" y="24"/>
                    <a:pt x="35" y="24"/>
                  </a:cubicBezTo>
                  <a:cubicBezTo>
                    <a:pt x="34" y="24"/>
                    <a:pt x="34" y="24"/>
                    <a:pt x="34" y="24"/>
                  </a:cubicBezTo>
                  <a:cubicBezTo>
                    <a:pt x="33" y="24"/>
                    <a:pt x="32" y="25"/>
                    <a:pt x="30" y="26"/>
                  </a:cubicBezTo>
                  <a:moveTo>
                    <a:pt x="3" y="30"/>
                  </a:moveTo>
                  <a:cubicBezTo>
                    <a:pt x="4" y="30"/>
                    <a:pt x="5" y="29"/>
                    <a:pt x="6" y="29"/>
                  </a:cubicBezTo>
                  <a:cubicBezTo>
                    <a:pt x="8" y="28"/>
                    <a:pt x="10" y="27"/>
                    <a:pt x="11" y="27"/>
                  </a:cubicBezTo>
                  <a:cubicBezTo>
                    <a:pt x="14" y="26"/>
                    <a:pt x="17" y="24"/>
                    <a:pt x="20" y="23"/>
                  </a:cubicBezTo>
                  <a:cubicBezTo>
                    <a:pt x="21" y="23"/>
                    <a:pt x="21" y="23"/>
                    <a:pt x="22" y="22"/>
                  </a:cubicBezTo>
                  <a:cubicBezTo>
                    <a:pt x="21" y="23"/>
                    <a:pt x="20" y="23"/>
                    <a:pt x="19" y="24"/>
                  </a:cubicBezTo>
                  <a:cubicBezTo>
                    <a:pt x="16" y="25"/>
                    <a:pt x="13" y="26"/>
                    <a:pt x="10" y="27"/>
                  </a:cubicBezTo>
                  <a:cubicBezTo>
                    <a:pt x="9" y="28"/>
                    <a:pt x="8" y="29"/>
                    <a:pt x="7" y="29"/>
                  </a:cubicBezTo>
                  <a:cubicBezTo>
                    <a:pt x="6" y="30"/>
                    <a:pt x="4" y="30"/>
                    <a:pt x="3" y="31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3" y="30"/>
                    <a:pt x="3" y="30"/>
                    <a:pt x="3" y="30"/>
                  </a:cubicBezTo>
                  <a:moveTo>
                    <a:pt x="8" y="37"/>
                  </a:moveTo>
                  <a:cubicBezTo>
                    <a:pt x="8" y="37"/>
                    <a:pt x="8" y="37"/>
                    <a:pt x="8" y="37"/>
                  </a:cubicBezTo>
                  <a:cubicBezTo>
                    <a:pt x="9" y="36"/>
                    <a:pt x="9" y="36"/>
                    <a:pt x="10" y="36"/>
                  </a:cubicBezTo>
                  <a:cubicBezTo>
                    <a:pt x="14" y="33"/>
                    <a:pt x="18" y="31"/>
                    <a:pt x="23" y="29"/>
                  </a:cubicBezTo>
                  <a:cubicBezTo>
                    <a:pt x="24" y="29"/>
                    <a:pt x="24" y="28"/>
                    <a:pt x="25" y="28"/>
                  </a:cubicBezTo>
                  <a:cubicBezTo>
                    <a:pt x="27" y="27"/>
                    <a:pt x="29" y="26"/>
                    <a:pt x="31" y="26"/>
                  </a:cubicBezTo>
                  <a:cubicBezTo>
                    <a:pt x="33" y="25"/>
                    <a:pt x="36" y="24"/>
                    <a:pt x="38" y="22"/>
                  </a:cubicBezTo>
                  <a:cubicBezTo>
                    <a:pt x="38" y="23"/>
                    <a:pt x="38" y="23"/>
                    <a:pt x="38" y="24"/>
                  </a:cubicBezTo>
                  <a:cubicBezTo>
                    <a:pt x="38" y="24"/>
                    <a:pt x="38" y="24"/>
                    <a:pt x="38" y="24"/>
                  </a:cubicBezTo>
                  <a:cubicBezTo>
                    <a:pt x="37" y="24"/>
                    <a:pt x="36" y="25"/>
                    <a:pt x="35" y="25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33" y="26"/>
                    <a:pt x="33" y="27"/>
                    <a:pt x="32" y="27"/>
                  </a:cubicBezTo>
                  <a:cubicBezTo>
                    <a:pt x="27" y="29"/>
                    <a:pt x="22" y="31"/>
                    <a:pt x="18" y="32"/>
                  </a:cubicBezTo>
                  <a:cubicBezTo>
                    <a:pt x="16" y="33"/>
                    <a:pt x="14" y="34"/>
                    <a:pt x="12" y="35"/>
                  </a:cubicBezTo>
                  <a:cubicBezTo>
                    <a:pt x="11" y="36"/>
                    <a:pt x="10" y="36"/>
                    <a:pt x="9" y="37"/>
                  </a:cubicBezTo>
                  <a:cubicBezTo>
                    <a:pt x="9" y="37"/>
                    <a:pt x="8" y="37"/>
                    <a:pt x="8" y="37"/>
                  </a:cubicBezTo>
                  <a:moveTo>
                    <a:pt x="28" y="25"/>
                  </a:moveTo>
                  <a:cubicBezTo>
                    <a:pt x="29" y="25"/>
                    <a:pt x="30" y="24"/>
                    <a:pt x="31" y="24"/>
                  </a:cubicBezTo>
                  <a:cubicBezTo>
                    <a:pt x="32" y="23"/>
                    <a:pt x="33" y="23"/>
                    <a:pt x="34" y="22"/>
                  </a:cubicBezTo>
                  <a:cubicBezTo>
                    <a:pt x="35" y="22"/>
                    <a:pt x="35" y="22"/>
                    <a:pt x="36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3" y="23"/>
                    <a:pt x="30" y="24"/>
                    <a:pt x="28" y="25"/>
                  </a:cubicBezTo>
                  <a:moveTo>
                    <a:pt x="7" y="36"/>
                  </a:moveTo>
                  <a:cubicBezTo>
                    <a:pt x="7" y="35"/>
                    <a:pt x="8" y="35"/>
                    <a:pt x="8" y="35"/>
                  </a:cubicBezTo>
                  <a:cubicBezTo>
                    <a:pt x="9" y="34"/>
                    <a:pt x="10" y="34"/>
                    <a:pt x="11" y="33"/>
                  </a:cubicBezTo>
                  <a:cubicBezTo>
                    <a:pt x="15" y="31"/>
                    <a:pt x="19" y="29"/>
                    <a:pt x="24" y="27"/>
                  </a:cubicBezTo>
                  <a:cubicBezTo>
                    <a:pt x="28" y="25"/>
                    <a:pt x="33" y="23"/>
                    <a:pt x="37" y="21"/>
                  </a:cubicBezTo>
                  <a:cubicBezTo>
                    <a:pt x="38" y="21"/>
                    <a:pt x="38" y="21"/>
                    <a:pt x="38" y="21"/>
                  </a:cubicBezTo>
                  <a:cubicBezTo>
                    <a:pt x="38" y="21"/>
                    <a:pt x="38" y="21"/>
                    <a:pt x="38" y="21"/>
                  </a:cubicBezTo>
                  <a:cubicBezTo>
                    <a:pt x="38" y="21"/>
                    <a:pt x="38" y="21"/>
                    <a:pt x="38" y="22"/>
                  </a:cubicBezTo>
                  <a:cubicBezTo>
                    <a:pt x="38" y="22"/>
                    <a:pt x="38" y="22"/>
                    <a:pt x="38" y="22"/>
                  </a:cubicBezTo>
                  <a:cubicBezTo>
                    <a:pt x="36" y="23"/>
                    <a:pt x="33" y="24"/>
                    <a:pt x="31" y="25"/>
                  </a:cubicBezTo>
                  <a:cubicBezTo>
                    <a:pt x="29" y="26"/>
                    <a:pt x="26" y="27"/>
                    <a:pt x="24" y="28"/>
                  </a:cubicBezTo>
                  <a:cubicBezTo>
                    <a:pt x="21" y="30"/>
                    <a:pt x="17" y="31"/>
                    <a:pt x="14" y="32"/>
                  </a:cubicBezTo>
                  <a:cubicBezTo>
                    <a:pt x="12" y="33"/>
                    <a:pt x="10" y="34"/>
                    <a:pt x="8" y="35"/>
                  </a:cubicBezTo>
                  <a:cubicBezTo>
                    <a:pt x="7" y="36"/>
                    <a:pt x="7" y="36"/>
                    <a:pt x="7" y="36"/>
                  </a:cubicBezTo>
                  <a:moveTo>
                    <a:pt x="2" y="29"/>
                  </a:moveTo>
                  <a:cubicBezTo>
                    <a:pt x="2" y="29"/>
                    <a:pt x="2" y="28"/>
                    <a:pt x="2" y="28"/>
                  </a:cubicBezTo>
                  <a:cubicBezTo>
                    <a:pt x="6" y="26"/>
                    <a:pt x="10" y="25"/>
                    <a:pt x="14" y="23"/>
                  </a:cubicBezTo>
                  <a:cubicBezTo>
                    <a:pt x="15" y="22"/>
                    <a:pt x="17" y="21"/>
                    <a:pt x="19" y="21"/>
                  </a:cubicBezTo>
                  <a:cubicBezTo>
                    <a:pt x="15" y="23"/>
                    <a:pt x="10" y="25"/>
                    <a:pt x="6" y="27"/>
                  </a:cubicBezTo>
                  <a:cubicBezTo>
                    <a:pt x="5" y="28"/>
                    <a:pt x="5" y="28"/>
                    <a:pt x="5" y="28"/>
                  </a:cubicBezTo>
                  <a:cubicBezTo>
                    <a:pt x="4" y="28"/>
                    <a:pt x="3" y="29"/>
                    <a:pt x="2" y="29"/>
                  </a:cubicBezTo>
                  <a:moveTo>
                    <a:pt x="5" y="34"/>
                  </a:moveTo>
                  <a:cubicBezTo>
                    <a:pt x="5" y="34"/>
                    <a:pt x="5" y="33"/>
                    <a:pt x="4" y="33"/>
                  </a:cubicBezTo>
                  <a:cubicBezTo>
                    <a:pt x="7" y="33"/>
                    <a:pt x="10" y="31"/>
                    <a:pt x="12" y="30"/>
                  </a:cubicBezTo>
                  <a:cubicBezTo>
                    <a:pt x="15" y="29"/>
                    <a:pt x="17" y="28"/>
                    <a:pt x="20" y="26"/>
                  </a:cubicBezTo>
                  <a:cubicBezTo>
                    <a:pt x="23" y="25"/>
                    <a:pt x="27" y="23"/>
                    <a:pt x="30" y="22"/>
                  </a:cubicBezTo>
                  <a:cubicBezTo>
                    <a:pt x="31" y="21"/>
                    <a:pt x="33" y="21"/>
                    <a:pt x="35" y="20"/>
                  </a:cubicBezTo>
                  <a:cubicBezTo>
                    <a:pt x="35" y="20"/>
                    <a:pt x="35" y="20"/>
                    <a:pt x="35" y="20"/>
                  </a:cubicBezTo>
                  <a:cubicBezTo>
                    <a:pt x="33" y="21"/>
                    <a:pt x="31" y="22"/>
                    <a:pt x="30" y="22"/>
                  </a:cubicBezTo>
                  <a:cubicBezTo>
                    <a:pt x="27" y="24"/>
                    <a:pt x="24" y="25"/>
                    <a:pt x="21" y="26"/>
                  </a:cubicBezTo>
                  <a:cubicBezTo>
                    <a:pt x="19" y="27"/>
                    <a:pt x="16" y="29"/>
                    <a:pt x="13" y="30"/>
                  </a:cubicBezTo>
                  <a:cubicBezTo>
                    <a:pt x="12" y="31"/>
                    <a:pt x="10" y="31"/>
                    <a:pt x="9" y="32"/>
                  </a:cubicBezTo>
                  <a:cubicBezTo>
                    <a:pt x="8" y="33"/>
                    <a:pt x="7" y="34"/>
                    <a:pt x="5" y="34"/>
                  </a:cubicBezTo>
                  <a:moveTo>
                    <a:pt x="6" y="34"/>
                  </a:moveTo>
                  <a:cubicBezTo>
                    <a:pt x="6" y="34"/>
                    <a:pt x="6" y="34"/>
                    <a:pt x="7" y="34"/>
                  </a:cubicBezTo>
                  <a:cubicBezTo>
                    <a:pt x="9" y="33"/>
                    <a:pt x="11" y="31"/>
                    <a:pt x="13" y="30"/>
                  </a:cubicBezTo>
                  <a:cubicBezTo>
                    <a:pt x="18" y="28"/>
                    <a:pt x="22" y="26"/>
                    <a:pt x="27" y="24"/>
                  </a:cubicBezTo>
                  <a:cubicBezTo>
                    <a:pt x="29" y="23"/>
                    <a:pt x="31" y="22"/>
                    <a:pt x="33" y="21"/>
                  </a:cubicBezTo>
                  <a:cubicBezTo>
                    <a:pt x="34" y="21"/>
                    <a:pt x="35" y="20"/>
                    <a:pt x="36" y="20"/>
                  </a:cubicBezTo>
                  <a:cubicBezTo>
                    <a:pt x="36" y="20"/>
                    <a:pt x="36" y="20"/>
                    <a:pt x="36" y="20"/>
                  </a:cubicBezTo>
                  <a:cubicBezTo>
                    <a:pt x="37" y="19"/>
                    <a:pt x="37" y="19"/>
                    <a:pt x="38" y="19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8" y="19"/>
                    <a:pt x="38" y="20"/>
                    <a:pt x="38" y="20"/>
                  </a:cubicBezTo>
                  <a:cubicBezTo>
                    <a:pt x="33" y="22"/>
                    <a:pt x="28" y="24"/>
                    <a:pt x="23" y="27"/>
                  </a:cubicBezTo>
                  <a:cubicBezTo>
                    <a:pt x="23" y="27"/>
                    <a:pt x="23" y="27"/>
                    <a:pt x="23" y="27"/>
                  </a:cubicBezTo>
                  <a:cubicBezTo>
                    <a:pt x="19" y="29"/>
                    <a:pt x="14" y="30"/>
                    <a:pt x="10" y="32"/>
                  </a:cubicBezTo>
                  <a:cubicBezTo>
                    <a:pt x="9" y="33"/>
                    <a:pt x="8" y="34"/>
                    <a:pt x="7" y="34"/>
                  </a:cubicBezTo>
                  <a:cubicBezTo>
                    <a:pt x="6" y="34"/>
                    <a:pt x="6" y="34"/>
                    <a:pt x="6" y="34"/>
                  </a:cubicBezTo>
                  <a:moveTo>
                    <a:pt x="4" y="33"/>
                  </a:moveTo>
                  <a:cubicBezTo>
                    <a:pt x="5" y="32"/>
                    <a:pt x="5" y="32"/>
                    <a:pt x="6" y="32"/>
                  </a:cubicBezTo>
                  <a:cubicBezTo>
                    <a:pt x="8" y="31"/>
                    <a:pt x="10" y="30"/>
                    <a:pt x="12" y="29"/>
                  </a:cubicBezTo>
                  <a:cubicBezTo>
                    <a:pt x="17" y="26"/>
                    <a:pt x="22" y="25"/>
                    <a:pt x="27" y="23"/>
                  </a:cubicBezTo>
                  <a:cubicBezTo>
                    <a:pt x="29" y="22"/>
                    <a:pt x="31" y="21"/>
                    <a:pt x="33" y="20"/>
                  </a:cubicBezTo>
                  <a:cubicBezTo>
                    <a:pt x="34" y="20"/>
                    <a:pt x="35" y="20"/>
                    <a:pt x="36" y="19"/>
                  </a:cubicBezTo>
                  <a:cubicBezTo>
                    <a:pt x="37" y="19"/>
                    <a:pt x="37" y="19"/>
                    <a:pt x="37" y="19"/>
                  </a:cubicBezTo>
                  <a:cubicBezTo>
                    <a:pt x="38" y="18"/>
                    <a:pt x="38" y="18"/>
                    <a:pt x="38" y="18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7" y="19"/>
                    <a:pt x="37" y="19"/>
                    <a:pt x="36" y="19"/>
                  </a:cubicBezTo>
                  <a:cubicBezTo>
                    <a:pt x="36" y="20"/>
                    <a:pt x="35" y="20"/>
                    <a:pt x="35" y="20"/>
                  </a:cubicBezTo>
                  <a:cubicBezTo>
                    <a:pt x="31" y="21"/>
                    <a:pt x="26" y="23"/>
                    <a:pt x="22" y="25"/>
                  </a:cubicBezTo>
                  <a:cubicBezTo>
                    <a:pt x="18" y="27"/>
                    <a:pt x="13" y="29"/>
                    <a:pt x="9" y="31"/>
                  </a:cubicBezTo>
                  <a:cubicBezTo>
                    <a:pt x="8" y="31"/>
                    <a:pt x="7" y="32"/>
                    <a:pt x="6" y="32"/>
                  </a:cubicBezTo>
                  <a:cubicBezTo>
                    <a:pt x="4" y="33"/>
                    <a:pt x="4" y="33"/>
                    <a:pt x="4" y="33"/>
                  </a:cubicBezTo>
                  <a:moveTo>
                    <a:pt x="2" y="27"/>
                  </a:moveTo>
                  <a:cubicBezTo>
                    <a:pt x="2" y="26"/>
                    <a:pt x="2" y="26"/>
                    <a:pt x="2" y="26"/>
                  </a:cubicBezTo>
                  <a:cubicBezTo>
                    <a:pt x="2" y="25"/>
                    <a:pt x="3" y="25"/>
                    <a:pt x="4" y="24"/>
                  </a:cubicBezTo>
                  <a:cubicBezTo>
                    <a:pt x="5" y="23"/>
                    <a:pt x="7" y="23"/>
                    <a:pt x="8" y="22"/>
                  </a:cubicBezTo>
                  <a:cubicBezTo>
                    <a:pt x="11" y="21"/>
                    <a:pt x="14" y="20"/>
                    <a:pt x="17" y="18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18" y="18"/>
                    <a:pt x="18" y="18"/>
                    <a:pt x="17" y="19"/>
                  </a:cubicBezTo>
                  <a:cubicBezTo>
                    <a:pt x="14" y="20"/>
                    <a:pt x="11" y="21"/>
                    <a:pt x="8" y="23"/>
                  </a:cubicBezTo>
                  <a:cubicBezTo>
                    <a:pt x="6" y="24"/>
                    <a:pt x="4" y="25"/>
                    <a:pt x="2" y="27"/>
                  </a:cubicBezTo>
                  <a:moveTo>
                    <a:pt x="3" y="30"/>
                  </a:moveTo>
                  <a:cubicBezTo>
                    <a:pt x="2" y="29"/>
                    <a:pt x="2" y="29"/>
                    <a:pt x="2" y="29"/>
                  </a:cubicBezTo>
                  <a:cubicBezTo>
                    <a:pt x="3" y="29"/>
                    <a:pt x="4" y="28"/>
                    <a:pt x="5" y="28"/>
                  </a:cubicBezTo>
                  <a:cubicBezTo>
                    <a:pt x="7" y="27"/>
                    <a:pt x="9" y="26"/>
                    <a:pt x="11" y="26"/>
                  </a:cubicBezTo>
                  <a:cubicBezTo>
                    <a:pt x="16" y="24"/>
                    <a:pt x="20" y="21"/>
                    <a:pt x="25" y="20"/>
                  </a:cubicBezTo>
                  <a:cubicBezTo>
                    <a:pt x="27" y="19"/>
                    <a:pt x="29" y="18"/>
                    <a:pt x="31" y="17"/>
                  </a:cubicBezTo>
                  <a:cubicBezTo>
                    <a:pt x="30" y="18"/>
                    <a:pt x="29" y="18"/>
                    <a:pt x="29" y="18"/>
                  </a:cubicBezTo>
                  <a:cubicBezTo>
                    <a:pt x="26" y="20"/>
                    <a:pt x="23" y="21"/>
                    <a:pt x="19" y="22"/>
                  </a:cubicBezTo>
                  <a:cubicBezTo>
                    <a:pt x="17" y="24"/>
                    <a:pt x="14" y="25"/>
                    <a:pt x="11" y="26"/>
                  </a:cubicBezTo>
                  <a:cubicBezTo>
                    <a:pt x="10" y="27"/>
                    <a:pt x="9" y="27"/>
                    <a:pt x="7" y="28"/>
                  </a:cubicBezTo>
                  <a:cubicBezTo>
                    <a:pt x="6" y="28"/>
                    <a:pt x="4" y="29"/>
                    <a:pt x="3" y="30"/>
                  </a:cubicBezTo>
                  <a:cubicBezTo>
                    <a:pt x="3" y="30"/>
                    <a:pt x="3" y="30"/>
                    <a:pt x="3" y="30"/>
                  </a:cubicBezTo>
                  <a:moveTo>
                    <a:pt x="1" y="25"/>
                  </a:moveTo>
                  <a:cubicBezTo>
                    <a:pt x="1" y="24"/>
                    <a:pt x="1" y="24"/>
                    <a:pt x="1" y="24"/>
                  </a:cubicBezTo>
                  <a:cubicBezTo>
                    <a:pt x="4" y="24"/>
                    <a:pt x="5" y="22"/>
                    <a:pt x="7" y="21"/>
                  </a:cubicBezTo>
                  <a:cubicBezTo>
                    <a:pt x="10" y="20"/>
                    <a:pt x="14" y="19"/>
                    <a:pt x="17" y="17"/>
                  </a:cubicBezTo>
                  <a:cubicBezTo>
                    <a:pt x="14" y="19"/>
                    <a:pt x="12" y="20"/>
                    <a:pt x="9" y="21"/>
                  </a:cubicBezTo>
                  <a:cubicBezTo>
                    <a:pt x="6" y="22"/>
                    <a:pt x="4" y="24"/>
                    <a:pt x="1" y="25"/>
                  </a:cubicBezTo>
                  <a:moveTo>
                    <a:pt x="17" y="17"/>
                  </a:moveTo>
                  <a:cubicBezTo>
                    <a:pt x="17" y="17"/>
                    <a:pt x="17" y="17"/>
                    <a:pt x="17" y="17"/>
                  </a:cubicBezTo>
                  <a:cubicBezTo>
                    <a:pt x="17" y="17"/>
                    <a:pt x="17" y="17"/>
                    <a:pt x="17" y="17"/>
                  </a:cubicBezTo>
                  <a:moveTo>
                    <a:pt x="4" y="31"/>
                  </a:moveTo>
                  <a:cubicBezTo>
                    <a:pt x="4" y="31"/>
                    <a:pt x="4" y="31"/>
                    <a:pt x="5" y="31"/>
                  </a:cubicBezTo>
                  <a:cubicBezTo>
                    <a:pt x="5" y="30"/>
                    <a:pt x="5" y="30"/>
                    <a:pt x="6" y="30"/>
                  </a:cubicBezTo>
                  <a:cubicBezTo>
                    <a:pt x="8" y="29"/>
                    <a:pt x="10" y="28"/>
                    <a:pt x="12" y="27"/>
                  </a:cubicBezTo>
                  <a:cubicBezTo>
                    <a:pt x="17" y="25"/>
                    <a:pt x="21" y="23"/>
                    <a:pt x="25" y="21"/>
                  </a:cubicBezTo>
                  <a:cubicBezTo>
                    <a:pt x="29" y="20"/>
                    <a:pt x="33" y="19"/>
                    <a:pt x="36" y="17"/>
                  </a:cubicBezTo>
                  <a:cubicBezTo>
                    <a:pt x="37" y="17"/>
                    <a:pt x="37" y="17"/>
                    <a:pt x="37" y="17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7" y="17"/>
                    <a:pt x="38" y="17"/>
                    <a:pt x="38" y="18"/>
                  </a:cubicBezTo>
                  <a:cubicBezTo>
                    <a:pt x="37" y="18"/>
                    <a:pt x="37" y="18"/>
                    <a:pt x="37" y="18"/>
                  </a:cubicBezTo>
                  <a:cubicBezTo>
                    <a:pt x="37" y="18"/>
                    <a:pt x="37" y="18"/>
                    <a:pt x="37" y="18"/>
                  </a:cubicBezTo>
                  <a:cubicBezTo>
                    <a:pt x="37" y="18"/>
                    <a:pt x="37" y="18"/>
                    <a:pt x="37" y="18"/>
                  </a:cubicBezTo>
                  <a:cubicBezTo>
                    <a:pt x="36" y="19"/>
                    <a:pt x="36" y="19"/>
                    <a:pt x="35" y="19"/>
                  </a:cubicBezTo>
                  <a:cubicBezTo>
                    <a:pt x="34" y="20"/>
                    <a:pt x="33" y="20"/>
                    <a:pt x="32" y="21"/>
                  </a:cubicBezTo>
                  <a:cubicBezTo>
                    <a:pt x="31" y="21"/>
                    <a:pt x="31" y="21"/>
                    <a:pt x="30" y="21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27" y="22"/>
                    <a:pt x="24" y="23"/>
                    <a:pt x="21" y="24"/>
                  </a:cubicBezTo>
                  <a:cubicBezTo>
                    <a:pt x="17" y="26"/>
                    <a:pt x="12" y="28"/>
                    <a:pt x="7" y="30"/>
                  </a:cubicBezTo>
                  <a:cubicBezTo>
                    <a:pt x="7" y="30"/>
                    <a:pt x="6" y="31"/>
                    <a:pt x="5" y="31"/>
                  </a:cubicBezTo>
                  <a:cubicBezTo>
                    <a:pt x="5" y="31"/>
                    <a:pt x="4" y="31"/>
                    <a:pt x="4" y="31"/>
                  </a:cubicBezTo>
                  <a:moveTo>
                    <a:pt x="35" y="15"/>
                  </a:moveTo>
                  <a:cubicBezTo>
                    <a:pt x="35" y="15"/>
                    <a:pt x="35" y="15"/>
                    <a:pt x="35" y="15"/>
                  </a:cubicBezTo>
                  <a:cubicBezTo>
                    <a:pt x="36" y="15"/>
                    <a:pt x="36" y="15"/>
                    <a:pt x="36" y="15"/>
                  </a:cubicBezTo>
                  <a:cubicBezTo>
                    <a:pt x="36" y="15"/>
                    <a:pt x="35" y="15"/>
                    <a:pt x="35" y="15"/>
                  </a:cubicBezTo>
                  <a:cubicBezTo>
                    <a:pt x="35" y="15"/>
                    <a:pt x="35" y="15"/>
                    <a:pt x="35" y="15"/>
                  </a:cubicBezTo>
                  <a:moveTo>
                    <a:pt x="3" y="30"/>
                  </a:moveTo>
                  <a:cubicBezTo>
                    <a:pt x="6" y="29"/>
                    <a:pt x="8" y="28"/>
                    <a:pt x="10" y="27"/>
                  </a:cubicBezTo>
                  <a:cubicBezTo>
                    <a:pt x="13" y="26"/>
                    <a:pt x="15" y="24"/>
                    <a:pt x="17" y="23"/>
                  </a:cubicBezTo>
                  <a:cubicBezTo>
                    <a:pt x="20" y="22"/>
                    <a:pt x="22" y="21"/>
                    <a:pt x="25" y="20"/>
                  </a:cubicBezTo>
                  <a:cubicBezTo>
                    <a:pt x="27" y="19"/>
                    <a:pt x="30" y="18"/>
                    <a:pt x="32" y="17"/>
                  </a:cubicBezTo>
                  <a:cubicBezTo>
                    <a:pt x="33" y="16"/>
                    <a:pt x="33" y="16"/>
                    <a:pt x="33" y="16"/>
                  </a:cubicBezTo>
                  <a:cubicBezTo>
                    <a:pt x="34" y="16"/>
                    <a:pt x="35" y="16"/>
                    <a:pt x="36" y="15"/>
                  </a:cubicBezTo>
                  <a:cubicBezTo>
                    <a:pt x="37" y="15"/>
                    <a:pt x="37" y="16"/>
                    <a:pt x="37" y="16"/>
                  </a:cubicBezTo>
                  <a:cubicBezTo>
                    <a:pt x="34" y="18"/>
                    <a:pt x="31" y="19"/>
                    <a:pt x="28" y="20"/>
                  </a:cubicBezTo>
                  <a:cubicBezTo>
                    <a:pt x="27" y="20"/>
                    <a:pt x="26" y="20"/>
                    <a:pt x="25" y="21"/>
                  </a:cubicBezTo>
                  <a:cubicBezTo>
                    <a:pt x="24" y="21"/>
                    <a:pt x="23" y="21"/>
                    <a:pt x="22" y="22"/>
                  </a:cubicBezTo>
                  <a:cubicBezTo>
                    <a:pt x="18" y="23"/>
                    <a:pt x="14" y="25"/>
                    <a:pt x="10" y="27"/>
                  </a:cubicBezTo>
                  <a:cubicBezTo>
                    <a:pt x="8" y="28"/>
                    <a:pt x="5" y="29"/>
                    <a:pt x="3" y="30"/>
                  </a:cubicBezTo>
                  <a:moveTo>
                    <a:pt x="1" y="24"/>
                  </a:moveTo>
                  <a:cubicBezTo>
                    <a:pt x="1" y="23"/>
                    <a:pt x="1" y="23"/>
                    <a:pt x="1" y="23"/>
                  </a:cubicBezTo>
                  <a:cubicBezTo>
                    <a:pt x="4" y="22"/>
                    <a:pt x="6" y="21"/>
                    <a:pt x="8" y="20"/>
                  </a:cubicBezTo>
                  <a:cubicBezTo>
                    <a:pt x="10" y="18"/>
                    <a:pt x="13" y="17"/>
                    <a:pt x="16" y="16"/>
                  </a:cubicBezTo>
                  <a:cubicBezTo>
                    <a:pt x="17" y="15"/>
                    <a:pt x="18" y="15"/>
                    <a:pt x="19" y="15"/>
                  </a:cubicBezTo>
                  <a:cubicBezTo>
                    <a:pt x="18" y="15"/>
                    <a:pt x="17" y="15"/>
                    <a:pt x="16" y="16"/>
                  </a:cubicBezTo>
                  <a:cubicBezTo>
                    <a:pt x="13" y="17"/>
                    <a:pt x="11" y="18"/>
                    <a:pt x="8" y="20"/>
                  </a:cubicBezTo>
                  <a:cubicBezTo>
                    <a:pt x="6" y="21"/>
                    <a:pt x="4" y="23"/>
                    <a:pt x="1" y="24"/>
                  </a:cubicBezTo>
                  <a:moveTo>
                    <a:pt x="28" y="17"/>
                  </a:moveTo>
                  <a:cubicBezTo>
                    <a:pt x="29" y="16"/>
                    <a:pt x="31" y="15"/>
                    <a:pt x="32" y="15"/>
                  </a:cubicBezTo>
                  <a:cubicBezTo>
                    <a:pt x="33" y="14"/>
                    <a:pt x="33" y="14"/>
                    <a:pt x="33" y="14"/>
                  </a:cubicBezTo>
                  <a:cubicBezTo>
                    <a:pt x="33" y="15"/>
                    <a:pt x="32" y="15"/>
                    <a:pt x="32" y="15"/>
                  </a:cubicBezTo>
                  <a:cubicBezTo>
                    <a:pt x="31" y="16"/>
                    <a:pt x="29" y="16"/>
                    <a:pt x="28" y="17"/>
                  </a:cubicBezTo>
                  <a:moveTo>
                    <a:pt x="7" y="27"/>
                  </a:moveTo>
                  <a:cubicBezTo>
                    <a:pt x="11" y="25"/>
                    <a:pt x="15" y="23"/>
                    <a:pt x="19" y="21"/>
                  </a:cubicBezTo>
                  <a:cubicBezTo>
                    <a:pt x="24" y="18"/>
                    <a:pt x="30" y="17"/>
                    <a:pt x="35" y="14"/>
                  </a:cubicBezTo>
                  <a:cubicBezTo>
                    <a:pt x="35" y="14"/>
                    <a:pt x="35" y="14"/>
                    <a:pt x="35" y="14"/>
                  </a:cubicBezTo>
                  <a:cubicBezTo>
                    <a:pt x="36" y="13"/>
                    <a:pt x="36" y="13"/>
                    <a:pt x="36" y="13"/>
                  </a:cubicBezTo>
                  <a:cubicBezTo>
                    <a:pt x="36" y="13"/>
                    <a:pt x="36" y="13"/>
                    <a:pt x="36" y="13"/>
                  </a:cubicBezTo>
                  <a:cubicBezTo>
                    <a:pt x="36" y="14"/>
                    <a:pt x="36" y="14"/>
                    <a:pt x="36" y="14"/>
                  </a:cubicBezTo>
                  <a:cubicBezTo>
                    <a:pt x="35" y="15"/>
                    <a:pt x="34" y="15"/>
                    <a:pt x="34" y="16"/>
                  </a:cubicBezTo>
                  <a:cubicBezTo>
                    <a:pt x="33" y="16"/>
                    <a:pt x="33" y="16"/>
                    <a:pt x="33" y="16"/>
                  </a:cubicBezTo>
                  <a:cubicBezTo>
                    <a:pt x="33" y="16"/>
                    <a:pt x="33" y="16"/>
                    <a:pt x="33" y="16"/>
                  </a:cubicBezTo>
                  <a:cubicBezTo>
                    <a:pt x="28" y="18"/>
                    <a:pt x="22" y="20"/>
                    <a:pt x="17" y="23"/>
                  </a:cubicBezTo>
                  <a:cubicBezTo>
                    <a:pt x="14" y="24"/>
                    <a:pt x="12" y="25"/>
                    <a:pt x="9" y="26"/>
                  </a:cubicBezTo>
                  <a:cubicBezTo>
                    <a:pt x="8" y="26"/>
                    <a:pt x="8" y="26"/>
                    <a:pt x="7" y="27"/>
                  </a:cubicBezTo>
                  <a:moveTo>
                    <a:pt x="1" y="22"/>
                  </a:moveTo>
                  <a:cubicBezTo>
                    <a:pt x="1" y="21"/>
                    <a:pt x="1" y="21"/>
                    <a:pt x="1" y="21"/>
                  </a:cubicBezTo>
                  <a:cubicBezTo>
                    <a:pt x="2" y="21"/>
                    <a:pt x="3" y="21"/>
                    <a:pt x="3" y="20"/>
                  </a:cubicBezTo>
                  <a:cubicBezTo>
                    <a:pt x="5" y="20"/>
                    <a:pt x="6" y="19"/>
                    <a:pt x="7" y="18"/>
                  </a:cubicBezTo>
                  <a:cubicBezTo>
                    <a:pt x="9" y="17"/>
                    <a:pt x="12" y="16"/>
                    <a:pt x="15" y="15"/>
                  </a:cubicBezTo>
                  <a:cubicBezTo>
                    <a:pt x="16" y="14"/>
                    <a:pt x="18" y="13"/>
                    <a:pt x="20" y="12"/>
                  </a:cubicBezTo>
                  <a:cubicBezTo>
                    <a:pt x="14" y="16"/>
                    <a:pt x="7" y="18"/>
                    <a:pt x="1" y="22"/>
                  </a:cubicBezTo>
                  <a:moveTo>
                    <a:pt x="2" y="28"/>
                  </a:moveTo>
                  <a:cubicBezTo>
                    <a:pt x="2" y="27"/>
                    <a:pt x="2" y="27"/>
                    <a:pt x="2" y="27"/>
                  </a:cubicBezTo>
                  <a:cubicBezTo>
                    <a:pt x="4" y="27"/>
                    <a:pt x="6" y="25"/>
                    <a:pt x="8" y="24"/>
                  </a:cubicBezTo>
                  <a:cubicBezTo>
                    <a:pt x="11" y="23"/>
                    <a:pt x="14" y="22"/>
                    <a:pt x="17" y="20"/>
                  </a:cubicBezTo>
                  <a:cubicBezTo>
                    <a:pt x="23" y="18"/>
                    <a:pt x="29" y="15"/>
                    <a:pt x="35" y="12"/>
                  </a:cubicBezTo>
                  <a:cubicBezTo>
                    <a:pt x="35" y="13"/>
                    <a:pt x="35" y="13"/>
                    <a:pt x="35" y="13"/>
                  </a:cubicBezTo>
                  <a:cubicBezTo>
                    <a:pt x="35" y="13"/>
                    <a:pt x="35" y="13"/>
                    <a:pt x="35" y="13"/>
                  </a:cubicBezTo>
                  <a:cubicBezTo>
                    <a:pt x="30" y="16"/>
                    <a:pt x="24" y="18"/>
                    <a:pt x="18" y="21"/>
                  </a:cubicBezTo>
                  <a:cubicBezTo>
                    <a:pt x="16" y="21"/>
                    <a:pt x="15" y="22"/>
                    <a:pt x="14" y="23"/>
                  </a:cubicBezTo>
                  <a:cubicBezTo>
                    <a:pt x="13" y="23"/>
                    <a:pt x="11" y="24"/>
                    <a:pt x="9" y="24"/>
                  </a:cubicBezTo>
                  <a:cubicBezTo>
                    <a:pt x="7" y="25"/>
                    <a:pt x="4" y="26"/>
                    <a:pt x="2" y="28"/>
                  </a:cubicBezTo>
                  <a:moveTo>
                    <a:pt x="2" y="27"/>
                  </a:moveTo>
                  <a:cubicBezTo>
                    <a:pt x="2" y="27"/>
                    <a:pt x="2" y="27"/>
                    <a:pt x="2" y="27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3" y="26"/>
                    <a:pt x="4" y="26"/>
                    <a:pt x="4" y="25"/>
                  </a:cubicBezTo>
                  <a:cubicBezTo>
                    <a:pt x="5" y="25"/>
                    <a:pt x="6" y="24"/>
                    <a:pt x="8" y="24"/>
                  </a:cubicBezTo>
                  <a:cubicBezTo>
                    <a:pt x="12" y="21"/>
                    <a:pt x="17" y="19"/>
                    <a:pt x="21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4" y="16"/>
                    <a:pt x="27" y="14"/>
                    <a:pt x="30" y="13"/>
                  </a:cubicBezTo>
                  <a:cubicBezTo>
                    <a:pt x="30" y="13"/>
                    <a:pt x="31" y="13"/>
                    <a:pt x="31" y="13"/>
                  </a:cubicBezTo>
                  <a:cubicBezTo>
                    <a:pt x="32" y="12"/>
                    <a:pt x="32" y="12"/>
                    <a:pt x="32" y="12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3" y="12"/>
                    <a:pt x="34" y="12"/>
                    <a:pt x="34" y="12"/>
                  </a:cubicBezTo>
                  <a:cubicBezTo>
                    <a:pt x="35" y="12"/>
                    <a:pt x="35" y="12"/>
                    <a:pt x="35" y="12"/>
                  </a:cubicBezTo>
                  <a:cubicBezTo>
                    <a:pt x="26" y="16"/>
                    <a:pt x="17" y="20"/>
                    <a:pt x="8" y="24"/>
                  </a:cubicBezTo>
                  <a:cubicBezTo>
                    <a:pt x="6" y="25"/>
                    <a:pt x="4" y="26"/>
                    <a:pt x="2" y="27"/>
                  </a:cubicBezTo>
                  <a:moveTo>
                    <a:pt x="9" y="17"/>
                  </a:moveTo>
                  <a:cubicBezTo>
                    <a:pt x="13" y="15"/>
                    <a:pt x="16" y="13"/>
                    <a:pt x="19" y="12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0" y="11"/>
                    <a:pt x="21" y="12"/>
                    <a:pt x="21" y="12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17" y="13"/>
                    <a:pt x="13" y="15"/>
                    <a:pt x="9" y="17"/>
                  </a:cubicBezTo>
                  <a:moveTo>
                    <a:pt x="1" y="21"/>
                  </a:moveTo>
                  <a:cubicBezTo>
                    <a:pt x="2" y="21"/>
                    <a:pt x="2" y="20"/>
                    <a:pt x="2" y="20"/>
                  </a:cubicBezTo>
                  <a:cubicBezTo>
                    <a:pt x="3" y="19"/>
                    <a:pt x="5" y="18"/>
                    <a:pt x="6" y="17"/>
                  </a:cubicBezTo>
                  <a:cubicBezTo>
                    <a:pt x="8" y="16"/>
                    <a:pt x="10" y="15"/>
                    <a:pt x="12" y="14"/>
                  </a:cubicBezTo>
                  <a:cubicBezTo>
                    <a:pt x="14" y="13"/>
                    <a:pt x="16" y="12"/>
                    <a:pt x="19" y="11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17" y="12"/>
                    <a:pt x="16" y="13"/>
                    <a:pt x="14" y="14"/>
                  </a:cubicBezTo>
                  <a:cubicBezTo>
                    <a:pt x="11" y="16"/>
                    <a:pt x="8" y="17"/>
                    <a:pt x="5" y="19"/>
                  </a:cubicBezTo>
                  <a:cubicBezTo>
                    <a:pt x="4" y="19"/>
                    <a:pt x="4" y="20"/>
                    <a:pt x="3" y="20"/>
                  </a:cubicBezTo>
                  <a:cubicBezTo>
                    <a:pt x="3" y="20"/>
                    <a:pt x="2" y="21"/>
                    <a:pt x="1" y="21"/>
                  </a:cubicBezTo>
                  <a:moveTo>
                    <a:pt x="3" y="19"/>
                  </a:moveTo>
                  <a:cubicBezTo>
                    <a:pt x="4" y="18"/>
                    <a:pt x="5" y="18"/>
                    <a:pt x="6" y="17"/>
                  </a:cubicBezTo>
                  <a:cubicBezTo>
                    <a:pt x="8" y="16"/>
                    <a:pt x="10" y="15"/>
                    <a:pt x="12" y="14"/>
                  </a:cubicBezTo>
                  <a:cubicBezTo>
                    <a:pt x="14" y="13"/>
                    <a:pt x="16" y="12"/>
                    <a:pt x="17" y="11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7" y="12"/>
                    <a:pt x="15" y="13"/>
                    <a:pt x="14" y="13"/>
                  </a:cubicBezTo>
                  <a:cubicBezTo>
                    <a:pt x="10" y="15"/>
                    <a:pt x="7" y="17"/>
                    <a:pt x="3" y="19"/>
                  </a:cubicBezTo>
                  <a:moveTo>
                    <a:pt x="5" y="23"/>
                  </a:moveTo>
                  <a:cubicBezTo>
                    <a:pt x="7" y="23"/>
                    <a:pt x="8" y="22"/>
                    <a:pt x="10" y="21"/>
                  </a:cubicBezTo>
                  <a:cubicBezTo>
                    <a:pt x="13" y="19"/>
                    <a:pt x="17" y="18"/>
                    <a:pt x="20" y="16"/>
                  </a:cubicBezTo>
                  <a:cubicBezTo>
                    <a:pt x="23" y="15"/>
                    <a:pt x="27" y="13"/>
                    <a:pt x="30" y="12"/>
                  </a:cubicBezTo>
                  <a:cubicBezTo>
                    <a:pt x="31" y="12"/>
                    <a:pt x="32" y="11"/>
                    <a:pt x="33" y="11"/>
                  </a:cubicBezTo>
                  <a:cubicBezTo>
                    <a:pt x="34" y="11"/>
                    <a:pt x="34" y="11"/>
                    <a:pt x="34" y="11"/>
                  </a:cubicBezTo>
                  <a:cubicBezTo>
                    <a:pt x="33" y="12"/>
                    <a:pt x="33" y="12"/>
                    <a:pt x="32" y="12"/>
                  </a:cubicBezTo>
                  <a:cubicBezTo>
                    <a:pt x="31" y="12"/>
                    <a:pt x="30" y="13"/>
                    <a:pt x="29" y="13"/>
                  </a:cubicBezTo>
                  <a:cubicBezTo>
                    <a:pt x="28" y="14"/>
                    <a:pt x="27" y="14"/>
                    <a:pt x="26" y="15"/>
                  </a:cubicBezTo>
                  <a:cubicBezTo>
                    <a:pt x="25" y="15"/>
                    <a:pt x="24" y="16"/>
                    <a:pt x="22" y="16"/>
                  </a:cubicBezTo>
                  <a:cubicBezTo>
                    <a:pt x="21" y="17"/>
                    <a:pt x="20" y="17"/>
                    <a:pt x="19" y="18"/>
                  </a:cubicBezTo>
                  <a:cubicBezTo>
                    <a:pt x="14" y="19"/>
                    <a:pt x="10" y="21"/>
                    <a:pt x="6" y="23"/>
                  </a:cubicBezTo>
                  <a:cubicBezTo>
                    <a:pt x="5" y="23"/>
                    <a:pt x="5" y="23"/>
                    <a:pt x="5" y="23"/>
                  </a:cubicBezTo>
                  <a:moveTo>
                    <a:pt x="2" y="19"/>
                  </a:moveTo>
                  <a:cubicBezTo>
                    <a:pt x="2" y="18"/>
                    <a:pt x="2" y="18"/>
                    <a:pt x="3" y="17"/>
                  </a:cubicBezTo>
                  <a:cubicBezTo>
                    <a:pt x="4" y="17"/>
                    <a:pt x="5" y="16"/>
                    <a:pt x="6" y="16"/>
                  </a:cubicBezTo>
                  <a:cubicBezTo>
                    <a:pt x="8" y="15"/>
                    <a:pt x="10" y="14"/>
                    <a:pt x="12" y="13"/>
                  </a:cubicBezTo>
                  <a:cubicBezTo>
                    <a:pt x="13" y="12"/>
                    <a:pt x="15" y="11"/>
                    <a:pt x="17" y="11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2" y="14"/>
                    <a:pt x="7" y="16"/>
                    <a:pt x="2" y="19"/>
                  </a:cubicBezTo>
                  <a:moveTo>
                    <a:pt x="21" y="11"/>
                  </a:moveTo>
                  <a:cubicBezTo>
                    <a:pt x="20" y="11"/>
                    <a:pt x="20" y="11"/>
                    <a:pt x="20" y="11"/>
                  </a:cubicBezTo>
                  <a:cubicBezTo>
                    <a:pt x="20" y="10"/>
                    <a:pt x="21" y="10"/>
                    <a:pt x="21" y="10"/>
                  </a:cubicBezTo>
                  <a:cubicBezTo>
                    <a:pt x="21" y="10"/>
                    <a:pt x="21" y="10"/>
                    <a:pt x="21" y="10"/>
                  </a:cubicBezTo>
                  <a:cubicBezTo>
                    <a:pt x="21" y="11"/>
                    <a:pt x="21" y="11"/>
                    <a:pt x="21" y="11"/>
                  </a:cubicBezTo>
                  <a:moveTo>
                    <a:pt x="1" y="24"/>
                  </a:moveTo>
                  <a:cubicBezTo>
                    <a:pt x="1" y="24"/>
                    <a:pt x="3" y="23"/>
                    <a:pt x="3" y="23"/>
                  </a:cubicBezTo>
                  <a:cubicBezTo>
                    <a:pt x="4" y="23"/>
                    <a:pt x="5" y="22"/>
                    <a:pt x="5" y="22"/>
                  </a:cubicBezTo>
                  <a:cubicBezTo>
                    <a:pt x="7" y="21"/>
                    <a:pt x="9" y="20"/>
                    <a:pt x="11" y="19"/>
                  </a:cubicBezTo>
                  <a:cubicBezTo>
                    <a:pt x="14" y="17"/>
                    <a:pt x="18" y="15"/>
                    <a:pt x="21" y="14"/>
                  </a:cubicBezTo>
                  <a:cubicBezTo>
                    <a:pt x="23" y="13"/>
                    <a:pt x="25" y="12"/>
                    <a:pt x="27" y="11"/>
                  </a:cubicBezTo>
                  <a:cubicBezTo>
                    <a:pt x="29" y="11"/>
                    <a:pt x="30" y="10"/>
                    <a:pt x="31" y="9"/>
                  </a:cubicBezTo>
                  <a:cubicBezTo>
                    <a:pt x="32" y="10"/>
                    <a:pt x="32" y="10"/>
                    <a:pt x="32" y="10"/>
                  </a:cubicBezTo>
                  <a:cubicBezTo>
                    <a:pt x="33" y="10"/>
                    <a:pt x="33" y="10"/>
                    <a:pt x="33" y="10"/>
                  </a:cubicBezTo>
                  <a:cubicBezTo>
                    <a:pt x="32" y="11"/>
                    <a:pt x="31" y="11"/>
                    <a:pt x="30" y="12"/>
                  </a:cubicBezTo>
                  <a:cubicBezTo>
                    <a:pt x="29" y="12"/>
                    <a:pt x="29" y="12"/>
                    <a:pt x="28" y="12"/>
                  </a:cubicBezTo>
                  <a:cubicBezTo>
                    <a:pt x="27" y="13"/>
                    <a:pt x="25" y="14"/>
                    <a:pt x="23" y="14"/>
                  </a:cubicBezTo>
                  <a:cubicBezTo>
                    <a:pt x="19" y="16"/>
                    <a:pt x="15" y="18"/>
                    <a:pt x="12" y="19"/>
                  </a:cubicBezTo>
                  <a:cubicBezTo>
                    <a:pt x="10" y="20"/>
                    <a:pt x="8" y="20"/>
                    <a:pt x="7" y="21"/>
                  </a:cubicBezTo>
                  <a:cubicBezTo>
                    <a:pt x="5" y="22"/>
                    <a:pt x="4" y="23"/>
                    <a:pt x="2" y="24"/>
                  </a:cubicBezTo>
                  <a:cubicBezTo>
                    <a:pt x="2" y="24"/>
                    <a:pt x="2" y="24"/>
                    <a:pt x="1" y="24"/>
                  </a:cubicBezTo>
                  <a:moveTo>
                    <a:pt x="3" y="16"/>
                  </a:moveTo>
                  <a:cubicBezTo>
                    <a:pt x="3" y="16"/>
                    <a:pt x="3" y="16"/>
                    <a:pt x="3" y="16"/>
                  </a:cubicBezTo>
                  <a:cubicBezTo>
                    <a:pt x="4" y="16"/>
                    <a:pt x="5" y="15"/>
                    <a:pt x="6" y="15"/>
                  </a:cubicBezTo>
                  <a:cubicBezTo>
                    <a:pt x="8" y="14"/>
                    <a:pt x="9" y="13"/>
                    <a:pt x="11" y="12"/>
                  </a:cubicBezTo>
                  <a:cubicBezTo>
                    <a:pt x="13" y="11"/>
                    <a:pt x="14" y="10"/>
                    <a:pt x="16" y="9"/>
                  </a:cubicBezTo>
                  <a:cubicBezTo>
                    <a:pt x="15" y="10"/>
                    <a:pt x="13" y="11"/>
                    <a:pt x="11" y="12"/>
                  </a:cubicBezTo>
                  <a:cubicBezTo>
                    <a:pt x="10" y="13"/>
                    <a:pt x="8" y="14"/>
                    <a:pt x="6" y="15"/>
                  </a:cubicBezTo>
                  <a:cubicBezTo>
                    <a:pt x="5" y="15"/>
                    <a:pt x="4" y="16"/>
                    <a:pt x="3" y="16"/>
                  </a:cubicBezTo>
                  <a:cubicBezTo>
                    <a:pt x="3" y="16"/>
                    <a:pt x="3" y="16"/>
                    <a:pt x="3" y="16"/>
                  </a:cubicBezTo>
                  <a:moveTo>
                    <a:pt x="26" y="12"/>
                  </a:moveTo>
                  <a:cubicBezTo>
                    <a:pt x="26" y="11"/>
                    <a:pt x="27" y="11"/>
                    <a:pt x="28" y="11"/>
                  </a:cubicBezTo>
                  <a:cubicBezTo>
                    <a:pt x="28" y="10"/>
                    <a:pt x="29" y="10"/>
                    <a:pt x="30" y="10"/>
                  </a:cubicBezTo>
                  <a:cubicBezTo>
                    <a:pt x="31" y="9"/>
                    <a:pt x="31" y="9"/>
                    <a:pt x="31" y="9"/>
                  </a:cubicBezTo>
                  <a:cubicBezTo>
                    <a:pt x="31" y="9"/>
                    <a:pt x="31" y="9"/>
                    <a:pt x="31" y="9"/>
                  </a:cubicBezTo>
                  <a:cubicBezTo>
                    <a:pt x="29" y="10"/>
                    <a:pt x="27" y="11"/>
                    <a:pt x="26" y="12"/>
                  </a:cubicBezTo>
                  <a:moveTo>
                    <a:pt x="20" y="10"/>
                  </a:move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20" y="9"/>
                    <a:pt x="21" y="9"/>
                  </a:cubicBezTo>
                  <a:cubicBezTo>
                    <a:pt x="21" y="10"/>
                    <a:pt x="21" y="10"/>
                    <a:pt x="21" y="10"/>
                  </a:cubicBezTo>
                  <a:cubicBezTo>
                    <a:pt x="21" y="10"/>
                    <a:pt x="20" y="10"/>
                    <a:pt x="20" y="10"/>
                  </a:cubicBezTo>
                  <a:moveTo>
                    <a:pt x="18" y="10"/>
                  </a:moveTo>
                  <a:cubicBezTo>
                    <a:pt x="18" y="10"/>
                    <a:pt x="18" y="10"/>
                    <a:pt x="18" y="10"/>
                  </a:cubicBezTo>
                  <a:cubicBezTo>
                    <a:pt x="19" y="9"/>
                    <a:pt x="20" y="9"/>
                    <a:pt x="21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0" y="9"/>
                    <a:pt x="19" y="10"/>
                    <a:pt x="18" y="10"/>
                  </a:cubicBezTo>
                  <a:moveTo>
                    <a:pt x="25" y="10"/>
                  </a:moveTo>
                  <a:cubicBezTo>
                    <a:pt x="26" y="10"/>
                    <a:pt x="26" y="10"/>
                    <a:pt x="26" y="10"/>
                  </a:cubicBezTo>
                  <a:cubicBezTo>
                    <a:pt x="26" y="9"/>
                    <a:pt x="26" y="9"/>
                    <a:pt x="26" y="9"/>
                  </a:cubicBezTo>
                  <a:cubicBezTo>
                    <a:pt x="27" y="9"/>
                    <a:pt x="27" y="9"/>
                    <a:pt x="28" y="8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29" y="8"/>
                    <a:pt x="30" y="9"/>
                    <a:pt x="31" y="9"/>
                  </a:cubicBezTo>
                  <a:cubicBezTo>
                    <a:pt x="26" y="11"/>
                    <a:pt x="22" y="13"/>
                    <a:pt x="17" y="15"/>
                  </a:cubicBezTo>
                  <a:cubicBezTo>
                    <a:pt x="13" y="17"/>
                    <a:pt x="9" y="19"/>
                    <a:pt x="4" y="21"/>
                  </a:cubicBezTo>
                  <a:cubicBezTo>
                    <a:pt x="4" y="22"/>
                    <a:pt x="2" y="22"/>
                    <a:pt x="1" y="23"/>
                  </a:cubicBezTo>
                  <a:cubicBezTo>
                    <a:pt x="2" y="22"/>
                    <a:pt x="3" y="21"/>
                    <a:pt x="4" y="21"/>
                  </a:cubicBezTo>
                  <a:cubicBezTo>
                    <a:pt x="6" y="19"/>
                    <a:pt x="8" y="18"/>
                    <a:pt x="11" y="17"/>
                  </a:cubicBezTo>
                  <a:cubicBezTo>
                    <a:pt x="15" y="15"/>
                    <a:pt x="19" y="13"/>
                    <a:pt x="22" y="11"/>
                  </a:cubicBezTo>
                  <a:cubicBezTo>
                    <a:pt x="24" y="11"/>
                    <a:pt x="26" y="11"/>
                    <a:pt x="27" y="10"/>
                  </a:cubicBezTo>
                  <a:cubicBezTo>
                    <a:pt x="28" y="10"/>
                    <a:pt x="28" y="9"/>
                    <a:pt x="27" y="9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7" y="10"/>
                    <a:pt x="26" y="10"/>
                    <a:pt x="25" y="10"/>
                  </a:cubicBezTo>
                  <a:moveTo>
                    <a:pt x="3" y="16"/>
                  </a:moveTo>
                  <a:cubicBezTo>
                    <a:pt x="3" y="15"/>
                    <a:pt x="4" y="15"/>
                    <a:pt x="4" y="14"/>
                  </a:cubicBezTo>
                  <a:cubicBezTo>
                    <a:pt x="6" y="13"/>
                    <a:pt x="9" y="12"/>
                    <a:pt x="11" y="11"/>
                  </a:cubicBezTo>
                  <a:cubicBezTo>
                    <a:pt x="12" y="10"/>
                    <a:pt x="14" y="9"/>
                    <a:pt x="15" y="9"/>
                  </a:cubicBezTo>
                  <a:cubicBezTo>
                    <a:pt x="16" y="8"/>
                    <a:pt x="16" y="8"/>
                    <a:pt x="17" y="8"/>
                  </a:cubicBezTo>
                  <a:cubicBezTo>
                    <a:pt x="12" y="10"/>
                    <a:pt x="8" y="13"/>
                    <a:pt x="3" y="16"/>
                  </a:cubicBezTo>
                  <a:moveTo>
                    <a:pt x="22" y="10"/>
                  </a:moveTo>
                  <a:cubicBezTo>
                    <a:pt x="22" y="9"/>
                    <a:pt x="22" y="9"/>
                    <a:pt x="22" y="9"/>
                  </a:cubicBezTo>
                  <a:cubicBezTo>
                    <a:pt x="23" y="9"/>
                    <a:pt x="24" y="8"/>
                    <a:pt x="26" y="8"/>
                  </a:cubicBezTo>
                  <a:cubicBezTo>
                    <a:pt x="24" y="8"/>
                    <a:pt x="23" y="9"/>
                    <a:pt x="22" y="10"/>
                  </a:cubicBezTo>
                  <a:moveTo>
                    <a:pt x="22" y="8"/>
                  </a:moveTo>
                  <a:cubicBezTo>
                    <a:pt x="22" y="8"/>
                    <a:pt x="22" y="8"/>
                    <a:pt x="22" y="8"/>
                  </a:cubicBezTo>
                  <a:cubicBezTo>
                    <a:pt x="22" y="8"/>
                    <a:pt x="23" y="8"/>
                    <a:pt x="23" y="7"/>
                  </a:cubicBezTo>
                  <a:cubicBezTo>
                    <a:pt x="23" y="8"/>
                    <a:pt x="22" y="8"/>
                    <a:pt x="22" y="8"/>
                  </a:cubicBezTo>
                  <a:moveTo>
                    <a:pt x="6" y="12"/>
                  </a:moveTo>
                  <a:cubicBezTo>
                    <a:pt x="8" y="10"/>
                    <a:pt x="10" y="9"/>
                    <a:pt x="12" y="8"/>
                  </a:cubicBezTo>
                  <a:cubicBezTo>
                    <a:pt x="13" y="8"/>
                    <a:pt x="14" y="8"/>
                    <a:pt x="15" y="7"/>
                  </a:cubicBezTo>
                  <a:cubicBezTo>
                    <a:pt x="14" y="8"/>
                    <a:pt x="13" y="8"/>
                    <a:pt x="12" y="9"/>
                  </a:cubicBezTo>
                  <a:cubicBezTo>
                    <a:pt x="10" y="10"/>
                    <a:pt x="8" y="11"/>
                    <a:pt x="6" y="12"/>
                  </a:cubicBezTo>
                  <a:moveTo>
                    <a:pt x="22" y="11"/>
                  </a:moveTo>
                  <a:cubicBezTo>
                    <a:pt x="22" y="10"/>
                    <a:pt x="22" y="10"/>
                    <a:pt x="22" y="10"/>
                  </a:cubicBezTo>
                  <a:cubicBezTo>
                    <a:pt x="24" y="9"/>
                    <a:pt x="25" y="9"/>
                    <a:pt x="26" y="7"/>
                  </a:cubicBezTo>
                  <a:cubicBezTo>
                    <a:pt x="26" y="7"/>
                    <a:pt x="26" y="7"/>
                    <a:pt x="26" y="7"/>
                  </a:cubicBezTo>
                  <a:cubicBezTo>
                    <a:pt x="27" y="8"/>
                    <a:pt x="28" y="8"/>
                    <a:pt x="28" y="8"/>
                  </a:cubicBezTo>
                  <a:cubicBezTo>
                    <a:pt x="28" y="8"/>
                    <a:pt x="27" y="9"/>
                    <a:pt x="26" y="9"/>
                  </a:cubicBezTo>
                  <a:cubicBezTo>
                    <a:pt x="25" y="10"/>
                    <a:pt x="25" y="10"/>
                    <a:pt x="24" y="10"/>
                  </a:cubicBezTo>
                  <a:cubicBezTo>
                    <a:pt x="23" y="10"/>
                    <a:pt x="23" y="11"/>
                    <a:pt x="22" y="11"/>
                  </a:cubicBezTo>
                  <a:moveTo>
                    <a:pt x="23" y="7"/>
                  </a:moveTo>
                  <a:cubicBezTo>
                    <a:pt x="23" y="7"/>
                    <a:pt x="23" y="7"/>
                    <a:pt x="23" y="7"/>
                  </a:cubicBezTo>
                  <a:cubicBezTo>
                    <a:pt x="23" y="7"/>
                    <a:pt x="23" y="7"/>
                    <a:pt x="23" y="7"/>
                  </a:cubicBezTo>
                  <a:moveTo>
                    <a:pt x="6" y="12"/>
                  </a:moveTo>
                  <a:cubicBezTo>
                    <a:pt x="8" y="11"/>
                    <a:pt x="10" y="10"/>
                    <a:pt x="13" y="9"/>
                  </a:cubicBezTo>
                  <a:cubicBezTo>
                    <a:pt x="14" y="8"/>
                    <a:pt x="15" y="8"/>
                    <a:pt x="16" y="7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6" y="7"/>
                    <a:pt x="15" y="8"/>
                    <a:pt x="15" y="8"/>
                  </a:cubicBezTo>
                  <a:cubicBezTo>
                    <a:pt x="11" y="9"/>
                    <a:pt x="8" y="11"/>
                    <a:pt x="5" y="13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moveTo>
                    <a:pt x="22" y="9"/>
                  </a:moveTo>
                  <a:cubicBezTo>
                    <a:pt x="22" y="9"/>
                    <a:pt x="22" y="8"/>
                    <a:pt x="22" y="8"/>
                  </a:cubicBezTo>
                  <a:cubicBezTo>
                    <a:pt x="23" y="8"/>
                    <a:pt x="23" y="7"/>
                    <a:pt x="24" y="7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5" y="7"/>
                    <a:pt x="25" y="7"/>
                    <a:pt x="26" y="7"/>
                  </a:cubicBezTo>
                  <a:cubicBezTo>
                    <a:pt x="25" y="8"/>
                    <a:pt x="23" y="9"/>
                    <a:pt x="22" y="9"/>
                  </a:cubicBezTo>
                  <a:moveTo>
                    <a:pt x="3" y="17"/>
                  </a:moveTo>
                  <a:cubicBezTo>
                    <a:pt x="3" y="17"/>
                    <a:pt x="3" y="17"/>
                    <a:pt x="3" y="17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4" y="16"/>
                    <a:pt x="5" y="16"/>
                    <a:pt x="5" y="15"/>
                  </a:cubicBezTo>
                  <a:cubicBezTo>
                    <a:pt x="7" y="14"/>
                    <a:pt x="9" y="13"/>
                    <a:pt x="11" y="12"/>
                  </a:cubicBezTo>
                  <a:cubicBezTo>
                    <a:pt x="15" y="11"/>
                    <a:pt x="18" y="9"/>
                    <a:pt x="21" y="7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0" y="9"/>
                    <a:pt x="19" y="9"/>
                  </a:cubicBezTo>
                  <a:cubicBezTo>
                    <a:pt x="19" y="9"/>
                    <a:pt x="18" y="10"/>
                    <a:pt x="17" y="10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17" y="10"/>
                    <a:pt x="17" y="9"/>
                    <a:pt x="17" y="9"/>
                  </a:cubicBezTo>
                  <a:cubicBezTo>
                    <a:pt x="16" y="9"/>
                    <a:pt x="16" y="10"/>
                    <a:pt x="16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5" y="11"/>
                    <a:pt x="15" y="11"/>
                    <a:pt x="14" y="12"/>
                  </a:cubicBezTo>
                  <a:cubicBezTo>
                    <a:pt x="12" y="13"/>
                    <a:pt x="10" y="13"/>
                    <a:pt x="8" y="14"/>
                  </a:cubicBezTo>
                  <a:cubicBezTo>
                    <a:pt x="6" y="15"/>
                    <a:pt x="5" y="16"/>
                    <a:pt x="3" y="17"/>
                  </a:cubicBezTo>
                  <a:cubicBezTo>
                    <a:pt x="3" y="17"/>
                    <a:pt x="3" y="17"/>
                    <a:pt x="3" y="17"/>
                  </a:cubicBezTo>
                  <a:moveTo>
                    <a:pt x="4" y="14"/>
                  </a:moveTo>
                  <a:cubicBezTo>
                    <a:pt x="4" y="14"/>
                    <a:pt x="4" y="14"/>
                    <a:pt x="4" y="14"/>
                  </a:cubicBezTo>
                  <a:cubicBezTo>
                    <a:pt x="5" y="13"/>
                    <a:pt x="5" y="13"/>
                    <a:pt x="6" y="13"/>
                  </a:cubicBezTo>
                  <a:cubicBezTo>
                    <a:pt x="7" y="12"/>
                    <a:pt x="8" y="11"/>
                    <a:pt x="10" y="11"/>
                  </a:cubicBezTo>
                  <a:cubicBezTo>
                    <a:pt x="12" y="9"/>
                    <a:pt x="15" y="8"/>
                    <a:pt x="17" y="7"/>
                  </a:cubicBezTo>
                  <a:cubicBezTo>
                    <a:pt x="18" y="7"/>
                    <a:pt x="18" y="7"/>
                    <a:pt x="19" y="7"/>
                  </a:cubicBezTo>
                  <a:cubicBezTo>
                    <a:pt x="14" y="9"/>
                    <a:pt x="9" y="11"/>
                    <a:pt x="5" y="14"/>
                  </a:cubicBezTo>
                  <a:cubicBezTo>
                    <a:pt x="4" y="14"/>
                    <a:pt x="4" y="14"/>
                    <a:pt x="4" y="14"/>
                  </a:cubicBezTo>
                  <a:moveTo>
                    <a:pt x="22" y="7"/>
                  </a:moveTo>
                  <a:cubicBezTo>
                    <a:pt x="22" y="7"/>
                    <a:pt x="22" y="7"/>
                    <a:pt x="22" y="7"/>
                  </a:cubicBezTo>
                  <a:cubicBezTo>
                    <a:pt x="23" y="7"/>
                    <a:pt x="23" y="7"/>
                    <a:pt x="24" y="7"/>
                  </a:cubicBezTo>
                  <a:cubicBezTo>
                    <a:pt x="23" y="7"/>
                    <a:pt x="23" y="7"/>
                    <a:pt x="22" y="7"/>
                  </a:cubicBezTo>
                  <a:moveTo>
                    <a:pt x="3" y="16"/>
                  </a:move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4" y="15"/>
                    <a:pt x="5" y="15"/>
                    <a:pt x="6" y="15"/>
                  </a:cubicBezTo>
                  <a:cubicBezTo>
                    <a:pt x="7" y="14"/>
                    <a:pt x="8" y="13"/>
                    <a:pt x="10" y="12"/>
                  </a:cubicBezTo>
                  <a:cubicBezTo>
                    <a:pt x="13" y="10"/>
                    <a:pt x="16" y="8"/>
                    <a:pt x="20" y="7"/>
                  </a:cubicBezTo>
                  <a:cubicBezTo>
                    <a:pt x="20" y="7"/>
                    <a:pt x="20" y="7"/>
                    <a:pt x="21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15" y="9"/>
                    <a:pt x="9" y="12"/>
                    <a:pt x="4" y="16"/>
                  </a:cubicBezTo>
                  <a:cubicBezTo>
                    <a:pt x="3" y="16"/>
                    <a:pt x="3" y="16"/>
                    <a:pt x="3" y="16"/>
                  </a:cubicBezTo>
                  <a:moveTo>
                    <a:pt x="25" y="0"/>
                  </a:moveTo>
                  <a:cubicBezTo>
                    <a:pt x="25" y="0"/>
                    <a:pt x="25" y="0"/>
                    <a:pt x="25" y="1"/>
                  </a:cubicBezTo>
                  <a:cubicBezTo>
                    <a:pt x="23" y="2"/>
                    <a:pt x="22" y="4"/>
                    <a:pt x="22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14" y="6"/>
                    <a:pt x="7" y="8"/>
                    <a:pt x="3" y="13"/>
                  </a:cubicBezTo>
                  <a:cubicBezTo>
                    <a:pt x="0" y="19"/>
                    <a:pt x="0" y="26"/>
                    <a:pt x="2" y="31"/>
                  </a:cubicBezTo>
                  <a:cubicBezTo>
                    <a:pt x="4" y="34"/>
                    <a:pt x="6" y="37"/>
                    <a:pt x="9" y="40"/>
                  </a:cubicBezTo>
                  <a:cubicBezTo>
                    <a:pt x="11" y="41"/>
                    <a:pt x="13" y="41"/>
                    <a:pt x="15" y="41"/>
                  </a:cubicBezTo>
                  <a:cubicBezTo>
                    <a:pt x="16" y="41"/>
                    <a:pt x="18" y="41"/>
                    <a:pt x="19" y="40"/>
                  </a:cubicBezTo>
                  <a:cubicBezTo>
                    <a:pt x="19" y="41"/>
                    <a:pt x="19" y="42"/>
                    <a:pt x="18" y="42"/>
                  </a:cubicBezTo>
                  <a:cubicBezTo>
                    <a:pt x="18" y="43"/>
                    <a:pt x="18" y="43"/>
                    <a:pt x="19" y="43"/>
                  </a:cubicBezTo>
                  <a:cubicBezTo>
                    <a:pt x="19" y="43"/>
                    <a:pt x="19" y="43"/>
                    <a:pt x="19" y="43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1" y="42"/>
                    <a:pt x="21" y="42"/>
                    <a:pt x="21" y="42"/>
                  </a:cubicBezTo>
                  <a:cubicBezTo>
                    <a:pt x="21" y="42"/>
                    <a:pt x="21" y="42"/>
                    <a:pt x="21" y="42"/>
                  </a:cubicBezTo>
                  <a:cubicBezTo>
                    <a:pt x="21" y="41"/>
                    <a:pt x="21" y="41"/>
                    <a:pt x="21" y="41"/>
                  </a:cubicBezTo>
                  <a:cubicBezTo>
                    <a:pt x="21" y="41"/>
                    <a:pt x="22" y="41"/>
                    <a:pt x="22" y="41"/>
                  </a:cubicBezTo>
                  <a:cubicBezTo>
                    <a:pt x="23" y="41"/>
                    <a:pt x="25" y="42"/>
                    <a:pt x="27" y="42"/>
                  </a:cubicBezTo>
                  <a:cubicBezTo>
                    <a:pt x="28" y="42"/>
                    <a:pt x="29" y="42"/>
                    <a:pt x="31" y="41"/>
                  </a:cubicBezTo>
                  <a:cubicBezTo>
                    <a:pt x="34" y="40"/>
                    <a:pt x="36" y="37"/>
                    <a:pt x="37" y="33"/>
                  </a:cubicBezTo>
                  <a:cubicBezTo>
                    <a:pt x="40" y="27"/>
                    <a:pt x="40" y="19"/>
                    <a:pt x="36" y="13"/>
                  </a:cubicBezTo>
                  <a:cubicBezTo>
                    <a:pt x="34" y="8"/>
                    <a:pt x="28" y="6"/>
                    <a:pt x="23" y="6"/>
                  </a:cubicBezTo>
                  <a:cubicBezTo>
                    <a:pt x="23" y="4"/>
                    <a:pt x="24" y="2"/>
                    <a:pt x="26" y="1"/>
                  </a:cubicBezTo>
                  <a:cubicBezTo>
                    <a:pt x="26" y="1"/>
                    <a:pt x="26" y="0"/>
                    <a:pt x="25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67"/>
            <p:cNvSpPr>
              <a:spLocks noEditPoints="1"/>
            </p:cNvSpPr>
            <p:nvPr/>
          </p:nvSpPr>
          <p:spPr bwMode="auto">
            <a:xfrm>
              <a:off x="2377744" y="4754489"/>
              <a:ext cx="779463" cy="547688"/>
            </a:xfrm>
            <a:custGeom>
              <a:avLst/>
              <a:gdLst>
                <a:gd name="T0" fmla="*/ 42 w 184"/>
                <a:gd name="T1" fmla="*/ 112 h 129"/>
                <a:gd name="T2" fmla="*/ 81 w 184"/>
                <a:gd name="T3" fmla="*/ 108 h 129"/>
                <a:gd name="T4" fmla="*/ 145 w 184"/>
                <a:gd name="T5" fmla="*/ 98 h 129"/>
                <a:gd name="T6" fmla="*/ 142 w 184"/>
                <a:gd name="T7" fmla="*/ 94 h 129"/>
                <a:gd name="T8" fmla="*/ 164 w 184"/>
                <a:gd name="T9" fmla="*/ 91 h 129"/>
                <a:gd name="T10" fmla="*/ 103 w 184"/>
                <a:gd name="T11" fmla="*/ 102 h 129"/>
                <a:gd name="T12" fmla="*/ 150 w 184"/>
                <a:gd name="T13" fmla="*/ 89 h 129"/>
                <a:gd name="T14" fmla="*/ 148 w 184"/>
                <a:gd name="T15" fmla="*/ 91 h 129"/>
                <a:gd name="T16" fmla="*/ 170 w 184"/>
                <a:gd name="T17" fmla="*/ 72 h 129"/>
                <a:gd name="T18" fmla="*/ 75 w 184"/>
                <a:gd name="T19" fmla="*/ 105 h 129"/>
                <a:gd name="T20" fmla="*/ 166 w 184"/>
                <a:gd name="T21" fmla="*/ 67 h 129"/>
                <a:gd name="T22" fmla="*/ 166 w 184"/>
                <a:gd name="T23" fmla="*/ 64 h 129"/>
                <a:gd name="T24" fmla="*/ 173 w 184"/>
                <a:gd name="T25" fmla="*/ 58 h 129"/>
                <a:gd name="T26" fmla="*/ 110 w 184"/>
                <a:gd name="T27" fmla="*/ 83 h 129"/>
                <a:gd name="T28" fmla="*/ 175 w 184"/>
                <a:gd name="T29" fmla="*/ 52 h 129"/>
                <a:gd name="T30" fmla="*/ 66 w 184"/>
                <a:gd name="T31" fmla="*/ 99 h 129"/>
                <a:gd name="T32" fmla="*/ 97 w 184"/>
                <a:gd name="T33" fmla="*/ 87 h 129"/>
                <a:gd name="T34" fmla="*/ 62 w 184"/>
                <a:gd name="T35" fmla="*/ 50 h 129"/>
                <a:gd name="T36" fmla="*/ 110 w 184"/>
                <a:gd name="T37" fmla="*/ 74 h 129"/>
                <a:gd name="T38" fmla="*/ 50 w 184"/>
                <a:gd name="T39" fmla="*/ 97 h 129"/>
                <a:gd name="T40" fmla="*/ 49 w 184"/>
                <a:gd name="T41" fmla="*/ 99 h 129"/>
                <a:gd name="T42" fmla="*/ 149 w 184"/>
                <a:gd name="T43" fmla="*/ 46 h 129"/>
                <a:gd name="T44" fmla="*/ 161 w 184"/>
                <a:gd name="T45" fmla="*/ 40 h 129"/>
                <a:gd name="T46" fmla="*/ 23 w 184"/>
                <a:gd name="T47" fmla="*/ 44 h 129"/>
                <a:gd name="T48" fmla="*/ 119 w 184"/>
                <a:gd name="T49" fmla="*/ 51 h 129"/>
                <a:gd name="T50" fmla="*/ 51 w 184"/>
                <a:gd name="T51" fmla="*/ 90 h 129"/>
                <a:gd name="T52" fmla="*/ 49 w 184"/>
                <a:gd name="T53" fmla="*/ 94 h 129"/>
                <a:gd name="T54" fmla="*/ 69 w 184"/>
                <a:gd name="T55" fmla="*/ 54 h 129"/>
                <a:gd name="T56" fmla="*/ 31 w 184"/>
                <a:gd name="T57" fmla="*/ 32 h 129"/>
                <a:gd name="T58" fmla="*/ 32 w 184"/>
                <a:gd name="T59" fmla="*/ 32 h 129"/>
                <a:gd name="T60" fmla="*/ 15 w 184"/>
                <a:gd name="T61" fmla="*/ 40 h 129"/>
                <a:gd name="T62" fmla="*/ 11 w 184"/>
                <a:gd name="T63" fmla="*/ 36 h 129"/>
                <a:gd name="T64" fmla="*/ 121 w 184"/>
                <a:gd name="T65" fmla="*/ 42 h 129"/>
                <a:gd name="T66" fmla="*/ 157 w 184"/>
                <a:gd name="T67" fmla="*/ 34 h 129"/>
                <a:gd name="T68" fmla="*/ 28 w 184"/>
                <a:gd name="T69" fmla="*/ 26 h 129"/>
                <a:gd name="T70" fmla="*/ 20 w 184"/>
                <a:gd name="T71" fmla="*/ 23 h 129"/>
                <a:gd name="T72" fmla="*/ 38 w 184"/>
                <a:gd name="T73" fmla="*/ 33 h 129"/>
                <a:gd name="T74" fmla="*/ 84 w 184"/>
                <a:gd name="T75" fmla="*/ 53 h 129"/>
                <a:gd name="T76" fmla="*/ 45 w 184"/>
                <a:gd name="T77" fmla="*/ 35 h 129"/>
                <a:gd name="T78" fmla="*/ 61 w 184"/>
                <a:gd name="T79" fmla="*/ 20 h 129"/>
                <a:gd name="T80" fmla="*/ 151 w 184"/>
                <a:gd name="T81" fmla="*/ 17 h 129"/>
                <a:gd name="T82" fmla="*/ 150 w 184"/>
                <a:gd name="T83" fmla="*/ 17 h 129"/>
                <a:gd name="T84" fmla="*/ 129 w 184"/>
                <a:gd name="T85" fmla="*/ 21 h 129"/>
                <a:gd name="T86" fmla="*/ 126 w 184"/>
                <a:gd name="T87" fmla="*/ 22 h 129"/>
                <a:gd name="T88" fmla="*/ 110 w 184"/>
                <a:gd name="T89" fmla="*/ 25 h 129"/>
                <a:gd name="T90" fmla="*/ 95 w 184"/>
                <a:gd name="T91" fmla="*/ 14 h 129"/>
                <a:gd name="T92" fmla="*/ 49 w 184"/>
                <a:gd name="T93" fmla="*/ 19 h 129"/>
                <a:gd name="T94" fmla="*/ 42 w 184"/>
                <a:gd name="T95" fmla="*/ 17 h 129"/>
                <a:gd name="T96" fmla="*/ 57 w 184"/>
                <a:gd name="T97" fmla="*/ 13 h 129"/>
                <a:gd name="T98" fmla="*/ 17 w 184"/>
                <a:gd name="T99" fmla="*/ 57 h 129"/>
                <a:gd name="T100" fmla="*/ 70 w 184"/>
                <a:gd name="T101" fmla="*/ 19 h 129"/>
                <a:gd name="T102" fmla="*/ 92 w 184"/>
                <a:gd name="T103" fmla="*/ 9 h 129"/>
                <a:gd name="T104" fmla="*/ 6 w 184"/>
                <a:gd name="T105" fmla="*/ 64 h 129"/>
                <a:gd name="T106" fmla="*/ 67 w 184"/>
                <a:gd name="T107" fmla="*/ 37 h 129"/>
                <a:gd name="T108" fmla="*/ 74 w 184"/>
                <a:gd name="T109" fmla="*/ 39 h 129"/>
                <a:gd name="T110" fmla="*/ 71 w 184"/>
                <a:gd name="T111" fmla="*/ 15 h 129"/>
                <a:gd name="T112" fmla="*/ 48 w 184"/>
                <a:gd name="T113" fmla="*/ 7 h 129"/>
                <a:gd name="T114" fmla="*/ 23 w 184"/>
                <a:gd name="T115" fmla="*/ 128 h 129"/>
                <a:gd name="T116" fmla="*/ 156 w 184"/>
                <a:gd name="T117" fmla="*/ 9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4" h="129">
                  <a:moveTo>
                    <a:pt x="34" y="121"/>
                  </a:moveTo>
                  <a:cubicBezTo>
                    <a:pt x="35" y="121"/>
                    <a:pt x="35" y="121"/>
                    <a:pt x="35" y="121"/>
                  </a:cubicBezTo>
                  <a:cubicBezTo>
                    <a:pt x="36" y="120"/>
                    <a:pt x="36" y="120"/>
                    <a:pt x="36" y="120"/>
                  </a:cubicBezTo>
                  <a:cubicBezTo>
                    <a:pt x="36" y="121"/>
                    <a:pt x="35" y="121"/>
                    <a:pt x="34" y="121"/>
                  </a:cubicBezTo>
                  <a:moveTo>
                    <a:pt x="36" y="119"/>
                  </a:moveTo>
                  <a:cubicBezTo>
                    <a:pt x="38" y="118"/>
                    <a:pt x="39" y="117"/>
                    <a:pt x="40" y="116"/>
                  </a:cubicBezTo>
                  <a:cubicBezTo>
                    <a:pt x="44" y="114"/>
                    <a:pt x="49" y="113"/>
                    <a:pt x="53" y="111"/>
                  </a:cubicBezTo>
                  <a:cubicBezTo>
                    <a:pt x="49" y="114"/>
                    <a:pt x="46" y="116"/>
                    <a:pt x="42" y="118"/>
                  </a:cubicBezTo>
                  <a:cubicBezTo>
                    <a:pt x="40" y="119"/>
                    <a:pt x="38" y="119"/>
                    <a:pt x="36" y="119"/>
                  </a:cubicBezTo>
                  <a:moveTo>
                    <a:pt x="41" y="114"/>
                  </a:moveTo>
                  <a:cubicBezTo>
                    <a:pt x="41" y="114"/>
                    <a:pt x="42" y="113"/>
                    <a:pt x="42" y="112"/>
                  </a:cubicBezTo>
                  <a:cubicBezTo>
                    <a:pt x="46" y="112"/>
                    <a:pt x="48" y="110"/>
                    <a:pt x="51" y="109"/>
                  </a:cubicBezTo>
                  <a:cubicBezTo>
                    <a:pt x="53" y="108"/>
                    <a:pt x="55" y="107"/>
                    <a:pt x="57" y="106"/>
                  </a:cubicBezTo>
                  <a:cubicBezTo>
                    <a:pt x="58" y="105"/>
                    <a:pt x="61" y="104"/>
                    <a:pt x="63" y="103"/>
                  </a:cubicBezTo>
                  <a:cubicBezTo>
                    <a:pt x="61" y="105"/>
                    <a:pt x="58" y="107"/>
                    <a:pt x="56" y="109"/>
                  </a:cubicBezTo>
                  <a:cubicBezTo>
                    <a:pt x="51" y="111"/>
                    <a:pt x="46" y="113"/>
                    <a:pt x="41" y="114"/>
                  </a:cubicBezTo>
                  <a:moveTo>
                    <a:pt x="113" y="108"/>
                  </a:moveTo>
                  <a:cubicBezTo>
                    <a:pt x="112" y="108"/>
                    <a:pt x="110" y="108"/>
                    <a:pt x="109" y="107"/>
                  </a:cubicBezTo>
                  <a:cubicBezTo>
                    <a:pt x="114" y="105"/>
                    <a:pt x="119" y="103"/>
                    <a:pt x="124" y="101"/>
                  </a:cubicBezTo>
                  <a:cubicBezTo>
                    <a:pt x="122" y="105"/>
                    <a:pt x="118" y="108"/>
                    <a:pt x="113" y="108"/>
                  </a:cubicBezTo>
                  <a:cubicBezTo>
                    <a:pt x="113" y="108"/>
                    <a:pt x="113" y="108"/>
                    <a:pt x="113" y="108"/>
                  </a:cubicBezTo>
                  <a:moveTo>
                    <a:pt x="81" y="108"/>
                  </a:moveTo>
                  <a:cubicBezTo>
                    <a:pt x="80" y="108"/>
                    <a:pt x="78" y="107"/>
                    <a:pt x="76" y="106"/>
                  </a:cubicBezTo>
                  <a:cubicBezTo>
                    <a:pt x="82" y="105"/>
                    <a:pt x="88" y="102"/>
                    <a:pt x="93" y="100"/>
                  </a:cubicBezTo>
                  <a:cubicBezTo>
                    <a:pt x="94" y="100"/>
                    <a:pt x="94" y="100"/>
                    <a:pt x="94" y="100"/>
                  </a:cubicBezTo>
                  <a:cubicBezTo>
                    <a:pt x="91" y="105"/>
                    <a:pt x="86" y="108"/>
                    <a:pt x="81" y="108"/>
                  </a:cubicBezTo>
                  <a:moveTo>
                    <a:pt x="75" y="106"/>
                  </a:moveTo>
                  <a:cubicBezTo>
                    <a:pt x="82" y="104"/>
                    <a:pt x="88" y="101"/>
                    <a:pt x="95" y="98"/>
                  </a:cubicBezTo>
                  <a:cubicBezTo>
                    <a:pt x="95" y="99"/>
                    <a:pt x="95" y="99"/>
                    <a:pt x="95" y="99"/>
                  </a:cubicBezTo>
                  <a:cubicBezTo>
                    <a:pt x="88" y="101"/>
                    <a:pt x="82" y="104"/>
                    <a:pt x="75" y="106"/>
                  </a:cubicBezTo>
                  <a:moveTo>
                    <a:pt x="139" y="101"/>
                  </a:moveTo>
                  <a:cubicBezTo>
                    <a:pt x="138" y="101"/>
                    <a:pt x="137" y="100"/>
                    <a:pt x="136" y="100"/>
                  </a:cubicBezTo>
                  <a:cubicBezTo>
                    <a:pt x="139" y="100"/>
                    <a:pt x="142" y="99"/>
                    <a:pt x="145" y="98"/>
                  </a:cubicBezTo>
                  <a:cubicBezTo>
                    <a:pt x="144" y="100"/>
                    <a:pt x="142" y="101"/>
                    <a:pt x="139" y="101"/>
                  </a:cubicBezTo>
                  <a:moveTo>
                    <a:pt x="137" y="99"/>
                  </a:moveTo>
                  <a:cubicBezTo>
                    <a:pt x="137" y="99"/>
                    <a:pt x="137" y="99"/>
                    <a:pt x="139" y="98"/>
                  </a:cubicBezTo>
                  <a:cubicBezTo>
                    <a:pt x="141" y="96"/>
                    <a:pt x="144" y="96"/>
                    <a:pt x="146" y="94"/>
                  </a:cubicBezTo>
                  <a:cubicBezTo>
                    <a:pt x="146" y="95"/>
                    <a:pt x="146" y="96"/>
                    <a:pt x="146" y="97"/>
                  </a:cubicBezTo>
                  <a:cubicBezTo>
                    <a:pt x="144" y="97"/>
                    <a:pt x="142" y="98"/>
                    <a:pt x="141" y="98"/>
                  </a:cubicBezTo>
                  <a:cubicBezTo>
                    <a:pt x="139" y="99"/>
                    <a:pt x="138" y="99"/>
                    <a:pt x="137" y="99"/>
                  </a:cubicBezTo>
                  <a:moveTo>
                    <a:pt x="134" y="100"/>
                  </a:moveTo>
                  <a:cubicBezTo>
                    <a:pt x="133" y="99"/>
                    <a:pt x="132" y="99"/>
                    <a:pt x="131" y="98"/>
                  </a:cubicBezTo>
                  <a:cubicBezTo>
                    <a:pt x="132" y="98"/>
                    <a:pt x="133" y="97"/>
                    <a:pt x="135" y="97"/>
                  </a:cubicBezTo>
                  <a:cubicBezTo>
                    <a:pt x="137" y="96"/>
                    <a:pt x="140" y="94"/>
                    <a:pt x="142" y="94"/>
                  </a:cubicBezTo>
                  <a:cubicBezTo>
                    <a:pt x="143" y="93"/>
                    <a:pt x="143" y="93"/>
                    <a:pt x="144" y="93"/>
                  </a:cubicBezTo>
                  <a:cubicBezTo>
                    <a:pt x="145" y="93"/>
                    <a:pt x="145" y="94"/>
                    <a:pt x="143" y="95"/>
                  </a:cubicBezTo>
                  <a:cubicBezTo>
                    <a:pt x="140" y="96"/>
                    <a:pt x="137" y="97"/>
                    <a:pt x="134" y="100"/>
                  </a:cubicBezTo>
                  <a:cubicBezTo>
                    <a:pt x="134" y="100"/>
                    <a:pt x="134" y="100"/>
                    <a:pt x="134" y="100"/>
                  </a:cubicBezTo>
                  <a:moveTo>
                    <a:pt x="157" y="94"/>
                  </a:moveTo>
                  <a:cubicBezTo>
                    <a:pt x="158" y="94"/>
                    <a:pt x="160" y="93"/>
                    <a:pt x="162" y="93"/>
                  </a:cubicBezTo>
                  <a:cubicBezTo>
                    <a:pt x="160" y="94"/>
                    <a:pt x="158" y="94"/>
                    <a:pt x="157" y="94"/>
                  </a:cubicBezTo>
                  <a:moveTo>
                    <a:pt x="154" y="94"/>
                  </a:moveTo>
                  <a:cubicBezTo>
                    <a:pt x="158" y="90"/>
                    <a:pt x="165" y="91"/>
                    <a:pt x="169" y="86"/>
                  </a:cubicBezTo>
                  <a:cubicBezTo>
                    <a:pt x="168" y="88"/>
                    <a:pt x="166" y="90"/>
                    <a:pt x="164" y="91"/>
                  </a:cubicBezTo>
                  <a:cubicBezTo>
                    <a:pt x="164" y="91"/>
                    <a:pt x="164" y="91"/>
                    <a:pt x="164" y="91"/>
                  </a:cubicBezTo>
                  <a:cubicBezTo>
                    <a:pt x="161" y="92"/>
                    <a:pt x="157" y="94"/>
                    <a:pt x="154" y="94"/>
                  </a:cubicBezTo>
                  <a:moveTo>
                    <a:pt x="153" y="94"/>
                  </a:moveTo>
                  <a:cubicBezTo>
                    <a:pt x="152" y="93"/>
                    <a:pt x="151" y="93"/>
                    <a:pt x="151" y="92"/>
                  </a:cubicBezTo>
                  <a:cubicBezTo>
                    <a:pt x="151" y="92"/>
                    <a:pt x="151" y="92"/>
                    <a:pt x="151" y="92"/>
                  </a:cubicBezTo>
                  <a:cubicBezTo>
                    <a:pt x="155" y="91"/>
                    <a:pt x="159" y="89"/>
                    <a:pt x="163" y="88"/>
                  </a:cubicBezTo>
                  <a:cubicBezTo>
                    <a:pt x="164" y="87"/>
                    <a:pt x="166" y="86"/>
                    <a:pt x="167" y="86"/>
                  </a:cubicBezTo>
                  <a:cubicBezTo>
                    <a:pt x="168" y="85"/>
                    <a:pt x="169" y="85"/>
                    <a:pt x="169" y="85"/>
                  </a:cubicBezTo>
                  <a:cubicBezTo>
                    <a:pt x="170" y="85"/>
                    <a:pt x="167" y="87"/>
                    <a:pt x="166" y="87"/>
                  </a:cubicBezTo>
                  <a:cubicBezTo>
                    <a:pt x="162" y="90"/>
                    <a:pt x="156" y="90"/>
                    <a:pt x="153" y="94"/>
                  </a:cubicBezTo>
                  <a:moveTo>
                    <a:pt x="108" y="107"/>
                  </a:moveTo>
                  <a:cubicBezTo>
                    <a:pt x="106" y="105"/>
                    <a:pt x="104" y="104"/>
                    <a:pt x="103" y="102"/>
                  </a:cubicBezTo>
                  <a:cubicBezTo>
                    <a:pt x="115" y="98"/>
                    <a:pt x="127" y="94"/>
                    <a:pt x="139" y="90"/>
                  </a:cubicBezTo>
                  <a:cubicBezTo>
                    <a:pt x="145" y="88"/>
                    <a:pt x="150" y="86"/>
                    <a:pt x="156" y="84"/>
                  </a:cubicBezTo>
                  <a:cubicBezTo>
                    <a:pt x="159" y="83"/>
                    <a:pt x="162" y="82"/>
                    <a:pt x="166" y="80"/>
                  </a:cubicBezTo>
                  <a:cubicBezTo>
                    <a:pt x="166" y="80"/>
                    <a:pt x="170" y="79"/>
                    <a:pt x="170" y="79"/>
                  </a:cubicBezTo>
                  <a:cubicBezTo>
                    <a:pt x="170" y="79"/>
                    <a:pt x="170" y="79"/>
                    <a:pt x="169" y="80"/>
                  </a:cubicBezTo>
                  <a:cubicBezTo>
                    <a:pt x="156" y="87"/>
                    <a:pt x="142" y="91"/>
                    <a:pt x="128" y="97"/>
                  </a:cubicBezTo>
                  <a:cubicBezTo>
                    <a:pt x="128" y="97"/>
                    <a:pt x="128" y="97"/>
                    <a:pt x="128" y="97"/>
                  </a:cubicBezTo>
                  <a:cubicBezTo>
                    <a:pt x="127" y="97"/>
                    <a:pt x="127" y="97"/>
                    <a:pt x="127" y="97"/>
                  </a:cubicBezTo>
                  <a:cubicBezTo>
                    <a:pt x="120" y="100"/>
                    <a:pt x="114" y="103"/>
                    <a:pt x="108" y="107"/>
                  </a:cubicBezTo>
                  <a:moveTo>
                    <a:pt x="144" y="92"/>
                  </a:moveTo>
                  <a:cubicBezTo>
                    <a:pt x="146" y="91"/>
                    <a:pt x="148" y="90"/>
                    <a:pt x="150" y="89"/>
                  </a:cubicBezTo>
                  <a:cubicBezTo>
                    <a:pt x="155" y="87"/>
                    <a:pt x="160" y="85"/>
                    <a:pt x="165" y="83"/>
                  </a:cubicBezTo>
                  <a:cubicBezTo>
                    <a:pt x="167" y="81"/>
                    <a:pt x="170" y="80"/>
                    <a:pt x="172" y="79"/>
                  </a:cubicBezTo>
                  <a:cubicBezTo>
                    <a:pt x="172" y="80"/>
                    <a:pt x="171" y="82"/>
                    <a:pt x="171" y="84"/>
                  </a:cubicBezTo>
                  <a:cubicBezTo>
                    <a:pt x="170" y="83"/>
                    <a:pt x="170" y="83"/>
                    <a:pt x="170" y="83"/>
                  </a:cubicBezTo>
                  <a:cubicBezTo>
                    <a:pt x="167" y="84"/>
                    <a:pt x="164" y="86"/>
                    <a:pt x="162" y="87"/>
                  </a:cubicBezTo>
                  <a:cubicBezTo>
                    <a:pt x="158" y="89"/>
                    <a:pt x="154" y="90"/>
                    <a:pt x="151" y="91"/>
                  </a:cubicBezTo>
                  <a:cubicBezTo>
                    <a:pt x="151" y="92"/>
                    <a:pt x="151" y="92"/>
                    <a:pt x="151" y="92"/>
                  </a:cubicBezTo>
                  <a:cubicBezTo>
                    <a:pt x="150" y="92"/>
                    <a:pt x="150" y="92"/>
                    <a:pt x="150" y="92"/>
                  </a:cubicBezTo>
                  <a:cubicBezTo>
                    <a:pt x="149" y="91"/>
                    <a:pt x="149" y="91"/>
                    <a:pt x="148" y="91"/>
                  </a:cubicBezTo>
                  <a:cubicBezTo>
                    <a:pt x="148" y="91"/>
                    <a:pt x="148" y="91"/>
                    <a:pt x="148" y="91"/>
                  </a:cubicBezTo>
                  <a:cubicBezTo>
                    <a:pt x="148" y="91"/>
                    <a:pt x="148" y="91"/>
                    <a:pt x="148" y="91"/>
                  </a:cubicBezTo>
                  <a:cubicBezTo>
                    <a:pt x="147" y="91"/>
                    <a:pt x="146" y="91"/>
                    <a:pt x="146" y="92"/>
                  </a:cubicBezTo>
                  <a:cubicBezTo>
                    <a:pt x="145" y="92"/>
                    <a:pt x="145" y="92"/>
                    <a:pt x="144" y="92"/>
                  </a:cubicBezTo>
                  <a:moveTo>
                    <a:pt x="15" y="84"/>
                  </a:moveTo>
                  <a:cubicBezTo>
                    <a:pt x="16" y="83"/>
                    <a:pt x="16" y="83"/>
                    <a:pt x="16" y="82"/>
                  </a:cubicBezTo>
                  <a:cubicBezTo>
                    <a:pt x="17" y="80"/>
                    <a:pt x="19" y="78"/>
                    <a:pt x="21" y="77"/>
                  </a:cubicBezTo>
                  <a:cubicBezTo>
                    <a:pt x="19" y="79"/>
                    <a:pt x="17" y="81"/>
                    <a:pt x="15" y="84"/>
                  </a:cubicBezTo>
                  <a:moveTo>
                    <a:pt x="102" y="101"/>
                  </a:moveTo>
                  <a:cubicBezTo>
                    <a:pt x="101" y="100"/>
                    <a:pt x="100" y="99"/>
                    <a:pt x="99" y="98"/>
                  </a:cubicBezTo>
                  <a:cubicBezTo>
                    <a:pt x="105" y="96"/>
                    <a:pt x="111" y="94"/>
                    <a:pt x="116" y="92"/>
                  </a:cubicBezTo>
                  <a:cubicBezTo>
                    <a:pt x="130" y="87"/>
                    <a:pt x="145" y="83"/>
                    <a:pt x="159" y="77"/>
                  </a:cubicBezTo>
                  <a:cubicBezTo>
                    <a:pt x="163" y="76"/>
                    <a:pt x="166" y="74"/>
                    <a:pt x="170" y="72"/>
                  </a:cubicBezTo>
                  <a:cubicBezTo>
                    <a:pt x="167" y="73"/>
                    <a:pt x="164" y="76"/>
                    <a:pt x="160" y="77"/>
                  </a:cubicBezTo>
                  <a:cubicBezTo>
                    <a:pt x="154" y="79"/>
                    <a:pt x="148" y="81"/>
                    <a:pt x="142" y="84"/>
                  </a:cubicBezTo>
                  <a:cubicBezTo>
                    <a:pt x="135" y="87"/>
                    <a:pt x="128" y="90"/>
                    <a:pt x="120" y="94"/>
                  </a:cubicBezTo>
                  <a:cubicBezTo>
                    <a:pt x="114" y="96"/>
                    <a:pt x="108" y="98"/>
                    <a:pt x="102" y="101"/>
                  </a:cubicBezTo>
                  <a:moveTo>
                    <a:pt x="119" y="96"/>
                  </a:moveTo>
                  <a:cubicBezTo>
                    <a:pt x="127" y="92"/>
                    <a:pt x="135" y="89"/>
                    <a:pt x="143" y="85"/>
                  </a:cubicBezTo>
                  <a:cubicBezTo>
                    <a:pt x="152" y="81"/>
                    <a:pt x="164" y="79"/>
                    <a:pt x="171" y="72"/>
                  </a:cubicBezTo>
                  <a:cubicBezTo>
                    <a:pt x="172" y="74"/>
                    <a:pt x="172" y="75"/>
                    <a:pt x="172" y="77"/>
                  </a:cubicBezTo>
                  <a:cubicBezTo>
                    <a:pt x="159" y="81"/>
                    <a:pt x="147" y="87"/>
                    <a:pt x="134" y="91"/>
                  </a:cubicBezTo>
                  <a:cubicBezTo>
                    <a:pt x="129" y="92"/>
                    <a:pt x="124" y="94"/>
                    <a:pt x="119" y="96"/>
                  </a:cubicBezTo>
                  <a:moveTo>
                    <a:pt x="75" y="105"/>
                  </a:moveTo>
                  <a:cubicBezTo>
                    <a:pt x="74" y="105"/>
                    <a:pt x="72" y="103"/>
                    <a:pt x="71" y="102"/>
                  </a:cubicBezTo>
                  <a:cubicBezTo>
                    <a:pt x="76" y="102"/>
                    <a:pt x="81" y="100"/>
                    <a:pt x="86" y="98"/>
                  </a:cubicBezTo>
                  <a:cubicBezTo>
                    <a:pt x="94" y="94"/>
                    <a:pt x="102" y="91"/>
                    <a:pt x="111" y="87"/>
                  </a:cubicBezTo>
                  <a:cubicBezTo>
                    <a:pt x="128" y="81"/>
                    <a:pt x="146" y="74"/>
                    <a:pt x="163" y="68"/>
                  </a:cubicBezTo>
                  <a:cubicBezTo>
                    <a:pt x="149" y="73"/>
                    <a:pt x="135" y="80"/>
                    <a:pt x="121" y="86"/>
                  </a:cubicBezTo>
                  <a:cubicBezTo>
                    <a:pt x="106" y="93"/>
                    <a:pt x="89" y="98"/>
                    <a:pt x="75" y="105"/>
                  </a:cubicBezTo>
                  <a:moveTo>
                    <a:pt x="99" y="97"/>
                  </a:moveTo>
                  <a:cubicBezTo>
                    <a:pt x="98" y="97"/>
                    <a:pt x="98" y="97"/>
                    <a:pt x="98" y="97"/>
                  </a:cubicBezTo>
                  <a:cubicBezTo>
                    <a:pt x="106" y="94"/>
                    <a:pt x="114" y="90"/>
                    <a:pt x="121" y="87"/>
                  </a:cubicBezTo>
                  <a:cubicBezTo>
                    <a:pt x="129" y="84"/>
                    <a:pt x="138" y="80"/>
                    <a:pt x="146" y="77"/>
                  </a:cubicBezTo>
                  <a:cubicBezTo>
                    <a:pt x="152" y="74"/>
                    <a:pt x="161" y="72"/>
                    <a:pt x="166" y="67"/>
                  </a:cubicBezTo>
                  <a:cubicBezTo>
                    <a:pt x="166" y="67"/>
                    <a:pt x="166" y="67"/>
                    <a:pt x="166" y="67"/>
                  </a:cubicBezTo>
                  <a:cubicBezTo>
                    <a:pt x="167" y="67"/>
                    <a:pt x="167" y="67"/>
                    <a:pt x="167" y="67"/>
                  </a:cubicBezTo>
                  <a:cubicBezTo>
                    <a:pt x="169" y="68"/>
                    <a:pt x="170" y="69"/>
                    <a:pt x="171" y="71"/>
                  </a:cubicBezTo>
                  <a:cubicBezTo>
                    <a:pt x="164" y="73"/>
                    <a:pt x="157" y="77"/>
                    <a:pt x="149" y="79"/>
                  </a:cubicBezTo>
                  <a:cubicBezTo>
                    <a:pt x="141" y="82"/>
                    <a:pt x="133" y="85"/>
                    <a:pt x="125" y="88"/>
                  </a:cubicBezTo>
                  <a:cubicBezTo>
                    <a:pt x="116" y="91"/>
                    <a:pt x="107" y="94"/>
                    <a:pt x="99" y="97"/>
                  </a:cubicBezTo>
                  <a:moveTo>
                    <a:pt x="73" y="101"/>
                  </a:moveTo>
                  <a:cubicBezTo>
                    <a:pt x="72" y="101"/>
                    <a:pt x="72" y="101"/>
                    <a:pt x="73" y="101"/>
                  </a:cubicBezTo>
                  <a:cubicBezTo>
                    <a:pt x="75" y="100"/>
                    <a:pt x="78" y="99"/>
                    <a:pt x="81" y="97"/>
                  </a:cubicBezTo>
                  <a:cubicBezTo>
                    <a:pt x="98" y="90"/>
                    <a:pt x="116" y="84"/>
                    <a:pt x="133" y="77"/>
                  </a:cubicBezTo>
                  <a:cubicBezTo>
                    <a:pt x="144" y="72"/>
                    <a:pt x="156" y="69"/>
                    <a:pt x="166" y="64"/>
                  </a:cubicBezTo>
                  <a:cubicBezTo>
                    <a:pt x="166" y="64"/>
                    <a:pt x="166" y="64"/>
                    <a:pt x="166" y="64"/>
                  </a:cubicBezTo>
                  <a:cubicBezTo>
                    <a:pt x="166" y="65"/>
                    <a:pt x="166" y="66"/>
                    <a:pt x="166" y="66"/>
                  </a:cubicBezTo>
                  <a:cubicBezTo>
                    <a:pt x="166" y="66"/>
                    <a:pt x="166" y="66"/>
                    <a:pt x="166" y="66"/>
                  </a:cubicBezTo>
                  <a:cubicBezTo>
                    <a:pt x="148" y="73"/>
                    <a:pt x="130" y="79"/>
                    <a:pt x="113" y="85"/>
                  </a:cubicBezTo>
                  <a:cubicBezTo>
                    <a:pt x="105" y="88"/>
                    <a:pt x="97" y="91"/>
                    <a:pt x="90" y="95"/>
                  </a:cubicBezTo>
                  <a:cubicBezTo>
                    <a:pt x="86" y="97"/>
                    <a:pt x="82" y="99"/>
                    <a:pt x="78" y="100"/>
                  </a:cubicBezTo>
                  <a:cubicBezTo>
                    <a:pt x="78" y="100"/>
                    <a:pt x="73" y="101"/>
                    <a:pt x="73" y="101"/>
                  </a:cubicBezTo>
                  <a:moveTo>
                    <a:pt x="166" y="61"/>
                  </a:moveTo>
                  <a:cubicBezTo>
                    <a:pt x="166" y="61"/>
                    <a:pt x="168" y="60"/>
                    <a:pt x="169" y="59"/>
                  </a:cubicBezTo>
                  <a:cubicBezTo>
                    <a:pt x="171" y="59"/>
                    <a:pt x="173" y="58"/>
                    <a:pt x="173" y="58"/>
                  </a:cubicBezTo>
                  <a:cubicBezTo>
                    <a:pt x="173" y="58"/>
                    <a:pt x="173" y="58"/>
                    <a:pt x="173" y="58"/>
                  </a:cubicBezTo>
                  <a:cubicBezTo>
                    <a:pt x="173" y="58"/>
                    <a:pt x="173" y="58"/>
                    <a:pt x="173" y="58"/>
                  </a:cubicBezTo>
                  <a:cubicBezTo>
                    <a:pt x="173" y="59"/>
                    <a:pt x="172" y="59"/>
                    <a:pt x="172" y="59"/>
                  </a:cubicBezTo>
                  <a:cubicBezTo>
                    <a:pt x="170" y="60"/>
                    <a:pt x="168" y="61"/>
                    <a:pt x="166" y="62"/>
                  </a:cubicBezTo>
                  <a:cubicBezTo>
                    <a:pt x="162" y="65"/>
                    <a:pt x="157" y="67"/>
                    <a:pt x="153" y="68"/>
                  </a:cubicBezTo>
                  <a:cubicBezTo>
                    <a:pt x="143" y="72"/>
                    <a:pt x="133" y="76"/>
                    <a:pt x="123" y="79"/>
                  </a:cubicBezTo>
                  <a:cubicBezTo>
                    <a:pt x="106" y="86"/>
                    <a:pt x="88" y="92"/>
                    <a:pt x="71" y="101"/>
                  </a:cubicBezTo>
                  <a:cubicBezTo>
                    <a:pt x="71" y="100"/>
                    <a:pt x="70" y="100"/>
                    <a:pt x="70" y="99"/>
                  </a:cubicBezTo>
                  <a:cubicBezTo>
                    <a:pt x="70" y="99"/>
                    <a:pt x="70" y="99"/>
                    <a:pt x="70" y="99"/>
                  </a:cubicBezTo>
                  <a:cubicBezTo>
                    <a:pt x="74" y="98"/>
                    <a:pt x="77" y="96"/>
                    <a:pt x="80" y="94"/>
                  </a:cubicBezTo>
                  <a:cubicBezTo>
                    <a:pt x="81" y="94"/>
                    <a:pt x="81" y="94"/>
                    <a:pt x="82" y="94"/>
                  </a:cubicBezTo>
                  <a:cubicBezTo>
                    <a:pt x="91" y="90"/>
                    <a:pt x="100" y="87"/>
                    <a:pt x="110" y="83"/>
                  </a:cubicBezTo>
                  <a:cubicBezTo>
                    <a:pt x="119" y="79"/>
                    <a:pt x="128" y="75"/>
                    <a:pt x="138" y="72"/>
                  </a:cubicBezTo>
                  <a:cubicBezTo>
                    <a:pt x="148" y="68"/>
                    <a:pt x="157" y="65"/>
                    <a:pt x="166" y="61"/>
                  </a:cubicBezTo>
                  <a:cubicBezTo>
                    <a:pt x="166" y="61"/>
                    <a:pt x="166" y="61"/>
                    <a:pt x="166" y="61"/>
                  </a:cubicBezTo>
                  <a:moveTo>
                    <a:pt x="43" y="111"/>
                  </a:moveTo>
                  <a:cubicBezTo>
                    <a:pt x="44" y="110"/>
                    <a:pt x="45" y="109"/>
                    <a:pt x="45" y="108"/>
                  </a:cubicBezTo>
                  <a:cubicBezTo>
                    <a:pt x="53" y="104"/>
                    <a:pt x="60" y="100"/>
                    <a:pt x="67" y="97"/>
                  </a:cubicBezTo>
                  <a:cubicBezTo>
                    <a:pt x="77" y="93"/>
                    <a:pt x="86" y="88"/>
                    <a:pt x="95" y="84"/>
                  </a:cubicBezTo>
                  <a:cubicBezTo>
                    <a:pt x="115" y="75"/>
                    <a:pt x="135" y="67"/>
                    <a:pt x="155" y="60"/>
                  </a:cubicBezTo>
                  <a:cubicBezTo>
                    <a:pt x="159" y="58"/>
                    <a:pt x="163" y="57"/>
                    <a:pt x="167" y="55"/>
                  </a:cubicBezTo>
                  <a:cubicBezTo>
                    <a:pt x="169" y="54"/>
                    <a:pt x="172" y="53"/>
                    <a:pt x="174" y="52"/>
                  </a:cubicBezTo>
                  <a:cubicBezTo>
                    <a:pt x="175" y="52"/>
                    <a:pt x="175" y="52"/>
                    <a:pt x="175" y="52"/>
                  </a:cubicBezTo>
                  <a:cubicBezTo>
                    <a:pt x="175" y="52"/>
                    <a:pt x="173" y="53"/>
                    <a:pt x="172" y="53"/>
                  </a:cubicBezTo>
                  <a:cubicBezTo>
                    <a:pt x="170" y="54"/>
                    <a:pt x="168" y="55"/>
                    <a:pt x="169" y="55"/>
                  </a:cubicBezTo>
                  <a:cubicBezTo>
                    <a:pt x="169" y="55"/>
                    <a:pt x="169" y="55"/>
                    <a:pt x="169" y="55"/>
                  </a:cubicBezTo>
                  <a:cubicBezTo>
                    <a:pt x="159" y="59"/>
                    <a:pt x="149" y="63"/>
                    <a:pt x="140" y="67"/>
                  </a:cubicBezTo>
                  <a:cubicBezTo>
                    <a:pt x="121" y="75"/>
                    <a:pt x="102" y="83"/>
                    <a:pt x="83" y="92"/>
                  </a:cubicBezTo>
                  <a:cubicBezTo>
                    <a:pt x="83" y="92"/>
                    <a:pt x="82" y="92"/>
                    <a:pt x="82" y="93"/>
                  </a:cubicBezTo>
                  <a:cubicBezTo>
                    <a:pt x="77" y="94"/>
                    <a:pt x="73" y="96"/>
                    <a:pt x="69" y="98"/>
                  </a:cubicBezTo>
                  <a:cubicBezTo>
                    <a:pt x="69" y="98"/>
                    <a:pt x="69" y="98"/>
                    <a:pt x="69" y="98"/>
                  </a:cubicBezTo>
                  <a:cubicBezTo>
                    <a:pt x="68" y="98"/>
                    <a:pt x="68" y="98"/>
                    <a:pt x="68" y="98"/>
                  </a:cubicBezTo>
                  <a:cubicBezTo>
                    <a:pt x="68" y="98"/>
                    <a:pt x="68" y="98"/>
                    <a:pt x="68" y="98"/>
                  </a:cubicBezTo>
                  <a:cubicBezTo>
                    <a:pt x="67" y="98"/>
                    <a:pt x="67" y="98"/>
                    <a:pt x="66" y="99"/>
                  </a:cubicBezTo>
                  <a:cubicBezTo>
                    <a:pt x="66" y="100"/>
                    <a:pt x="65" y="100"/>
                    <a:pt x="64" y="101"/>
                  </a:cubicBezTo>
                  <a:cubicBezTo>
                    <a:pt x="64" y="101"/>
                    <a:pt x="64" y="101"/>
                    <a:pt x="64" y="101"/>
                  </a:cubicBezTo>
                  <a:cubicBezTo>
                    <a:pt x="57" y="104"/>
                    <a:pt x="51" y="109"/>
                    <a:pt x="43" y="111"/>
                  </a:cubicBezTo>
                  <a:moveTo>
                    <a:pt x="97" y="87"/>
                  </a:moveTo>
                  <a:cubicBezTo>
                    <a:pt x="107" y="82"/>
                    <a:pt x="117" y="77"/>
                    <a:pt x="128" y="73"/>
                  </a:cubicBezTo>
                  <a:cubicBezTo>
                    <a:pt x="137" y="70"/>
                    <a:pt x="145" y="66"/>
                    <a:pt x="154" y="62"/>
                  </a:cubicBezTo>
                  <a:cubicBezTo>
                    <a:pt x="161" y="59"/>
                    <a:pt x="170" y="57"/>
                    <a:pt x="176" y="52"/>
                  </a:cubicBezTo>
                  <a:cubicBezTo>
                    <a:pt x="176" y="54"/>
                    <a:pt x="175" y="55"/>
                    <a:pt x="174" y="57"/>
                  </a:cubicBezTo>
                  <a:cubicBezTo>
                    <a:pt x="165" y="60"/>
                    <a:pt x="156" y="64"/>
                    <a:pt x="147" y="67"/>
                  </a:cubicBezTo>
                  <a:cubicBezTo>
                    <a:pt x="138" y="70"/>
                    <a:pt x="130" y="74"/>
                    <a:pt x="121" y="77"/>
                  </a:cubicBezTo>
                  <a:cubicBezTo>
                    <a:pt x="113" y="81"/>
                    <a:pt x="105" y="84"/>
                    <a:pt x="97" y="87"/>
                  </a:cubicBezTo>
                  <a:moveTo>
                    <a:pt x="47" y="106"/>
                  </a:moveTo>
                  <a:cubicBezTo>
                    <a:pt x="47" y="104"/>
                    <a:pt x="48" y="103"/>
                    <a:pt x="49" y="101"/>
                  </a:cubicBezTo>
                  <a:cubicBezTo>
                    <a:pt x="70" y="90"/>
                    <a:pt x="93" y="80"/>
                    <a:pt x="115" y="71"/>
                  </a:cubicBezTo>
                  <a:cubicBezTo>
                    <a:pt x="127" y="66"/>
                    <a:pt x="138" y="62"/>
                    <a:pt x="149" y="57"/>
                  </a:cubicBezTo>
                  <a:cubicBezTo>
                    <a:pt x="154" y="55"/>
                    <a:pt x="159" y="53"/>
                    <a:pt x="164" y="51"/>
                  </a:cubicBezTo>
                  <a:cubicBezTo>
                    <a:pt x="165" y="51"/>
                    <a:pt x="165" y="51"/>
                    <a:pt x="166" y="50"/>
                  </a:cubicBezTo>
                  <a:cubicBezTo>
                    <a:pt x="146" y="60"/>
                    <a:pt x="125" y="66"/>
                    <a:pt x="105" y="75"/>
                  </a:cubicBezTo>
                  <a:cubicBezTo>
                    <a:pt x="85" y="84"/>
                    <a:pt x="66" y="95"/>
                    <a:pt x="47" y="106"/>
                  </a:cubicBezTo>
                  <a:moveTo>
                    <a:pt x="24" y="71"/>
                  </a:moveTo>
                  <a:cubicBezTo>
                    <a:pt x="30" y="68"/>
                    <a:pt x="37" y="63"/>
                    <a:pt x="44" y="60"/>
                  </a:cubicBezTo>
                  <a:cubicBezTo>
                    <a:pt x="50" y="56"/>
                    <a:pt x="56" y="53"/>
                    <a:pt x="62" y="50"/>
                  </a:cubicBezTo>
                  <a:cubicBezTo>
                    <a:pt x="50" y="57"/>
                    <a:pt x="37" y="64"/>
                    <a:pt x="26" y="73"/>
                  </a:cubicBezTo>
                  <a:cubicBezTo>
                    <a:pt x="26" y="73"/>
                    <a:pt x="26" y="73"/>
                    <a:pt x="26" y="73"/>
                  </a:cubicBezTo>
                  <a:cubicBezTo>
                    <a:pt x="26" y="72"/>
                    <a:pt x="25" y="71"/>
                    <a:pt x="24" y="71"/>
                  </a:cubicBezTo>
                  <a:cubicBezTo>
                    <a:pt x="24" y="71"/>
                    <a:pt x="24" y="71"/>
                    <a:pt x="24" y="71"/>
                  </a:cubicBezTo>
                  <a:cubicBezTo>
                    <a:pt x="24" y="71"/>
                    <a:pt x="24" y="71"/>
                    <a:pt x="24" y="71"/>
                  </a:cubicBezTo>
                  <a:moveTo>
                    <a:pt x="21" y="71"/>
                  </a:moveTo>
                  <a:cubicBezTo>
                    <a:pt x="19" y="71"/>
                    <a:pt x="16" y="71"/>
                    <a:pt x="14" y="70"/>
                  </a:cubicBezTo>
                  <a:cubicBezTo>
                    <a:pt x="29" y="63"/>
                    <a:pt x="43" y="56"/>
                    <a:pt x="57" y="48"/>
                  </a:cubicBezTo>
                  <a:cubicBezTo>
                    <a:pt x="45" y="56"/>
                    <a:pt x="33" y="63"/>
                    <a:pt x="21" y="71"/>
                  </a:cubicBezTo>
                  <a:moveTo>
                    <a:pt x="58" y="100"/>
                  </a:moveTo>
                  <a:cubicBezTo>
                    <a:pt x="75" y="91"/>
                    <a:pt x="93" y="82"/>
                    <a:pt x="110" y="74"/>
                  </a:cubicBezTo>
                  <a:cubicBezTo>
                    <a:pt x="131" y="64"/>
                    <a:pt x="154" y="58"/>
                    <a:pt x="175" y="47"/>
                  </a:cubicBezTo>
                  <a:cubicBezTo>
                    <a:pt x="175" y="48"/>
                    <a:pt x="176" y="49"/>
                    <a:pt x="176" y="50"/>
                  </a:cubicBezTo>
                  <a:cubicBezTo>
                    <a:pt x="154" y="60"/>
                    <a:pt x="130" y="67"/>
                    <a:pt x="108" y="77"/>
                  </a:cubicBezTo>
                  <a:cubicBezTo>
                    <a:pt x="97" y="82"/>
                    <a:pt x="85" y="88"/>
                    <a:pt x="74" y="93"/>
                  </a:cubicBezTo>
                  <a:cubicBezTo>
                    <a:pt x="68" y="95"/>
                    <a:pt x="63" y="98"/>
                    <a:pt x="58" y="100"/>
                  </a:cubicBezTo>
                  <a:moveTo>
                    <a:pt x="4" y="56"/>
                  </a:moveTo>
                  <a:cubicBezTo>
                    <a:pt x="5" y="50"/>
                    <a:pt x="12" y="46"/>
                    <a:pt x="18" y="46"/>
                  </a:cubicBezTo>
                  <a:cubicBezTo>
                    <a:pt x="18" y="46"/>
                    <a:pt x="18" y="46"/>
                    <a:pt x="18" y="46"/>
                  </a:cubicBezTo>
                  <a:cubicBezTo>
                    <a:pt x="13" y="49"/>
                    <a:pt x="9" y="53"/>
                    <a:pt x="4" y="56"/>
                  </a:cubicBezTo>
                  <a:moveTo>
                    <a:pt x="49" y="99"/>
                  </a:moveTo>
                  <a:cubicBezTo>
                    <a:pt x="49" y="99"/>
                    <a:pt x="49" y="98"/>
                    <a:pt x="50" y="97"/>
                  </a:cubicBezTo>
                  <a:cubicBezTo>
                    <a:pt x="50" y="97"/>
                    <a:pt x="50" y="97"/>
                    <a:pt x="50" y="97"/>
                  </a:cubicBezTo>
                  <a:cubicBezTo>
                    <a:pt x="50" y="97"/>
                    <a:pt x="50" y="97"/>
                    <a:pt x="50" y="97"/>
                  </a:cubicBezTo>
                  <a:cubicBezTo>
                    <a:pt x="58" y="94"/>
                    <a:pt x="65" y="89"/>
                    <a:pt x="73" y="85"/>
                  </a:cubicBezTo>
                  <a:cubicBezTo>
                    <a:pt x="78" y="83"/>
                    <a:pt x="84" y="80"/>
                    <a:pt x="89" y="78"/>
                  </a:cubicBezTo>
                  <a:cubicBezTo>
                    <a:pt x="109" y="69"/>
                    <a:pt x="129" y="61"/>
                    <a:pt x="148" y="52"/>
                  </a:cubicBezTo>
                  <a:cubicBezTo>
                    <a:pt x="153" y="50"/>
                    <a:pt x="157" y="47"/>
                    <a:pt x="162" y="45"/>
                  </a:cubicBezTo>
                  <a:cubicBezTo>
                    <a:pt x="162" y="44"/>
                    <a:pt x="162" y="44"/>
                    <a:pt x="162" y="44"/>
                  </a:cubicBezTo>
                  <a:cubicBezTo>
                    <a:pt x="154" y="50"/>
                    <a:pt x="145" y="54"/>
                    <a:pt x="137" y="58"/>
                  </a:cubicBezTo>
                  <a:cubicBezTo>
                    <a:pt x="118" y="67"/>
                    <a:pt x="100" y="74"/>
                    <a:pt x="82" y="83"/>
                  </a:cubicBezTo>
                  <a:cubicBezTo>
                    <a:pt x="71" y="88"/>
                    <a:pt x="61" y="94"/>
                    <a:pt x="50" y="99"/>
                  </a:cubicBezTo>
                  <a:cubicBezTo>
                    <a:pt x="49" y="99"/>
                    <a:pt x="49" y="99"/>
                    <a:pt x="49" y="99"/>
                  </a:cubicBezTo>
                  <a:moveTo>
                    <a:pt x="85" y="82"/>
                  </a:moveTo>
                  <a:cubicBezTo>
                    <a:pt x="94" y="78"/>
                    <a:pt x="102" y="74"/>
                    <a:pt x="111" y="71"/>
                  </a:cubicBezTo>
                  <a:cubicBezTo>
                    <a:pt x="131" y="62"/>
                    <a:pt x="151" y="53"/>
                    <a:pt x="169" y="41"/>
                  </a:cubicBezTo>
                  <a:cubicBezTo>
                    <a:pt x="171" y="42"/>
                    <a:pt x="173" y="44"/>
                    <a:pt x="174" y="46"/>
                  </a:cubicBezTo>
                  <a:cubicBezTo>
                    <a:pt x="153" y="56"/>
                    <a:pt x="130" y="63"/>
                    <a:pt x="108" y="73"/>
                  </a:cubicBezTo>
                  <a:cubicBezTo>
                    <a:pt x="101" y="76"/>
                    <a:pt x="93" y="79"/>
                    <a:pt x="85" y="82"/>
                  </a:cubicBezTo>
                  <a:moveTo>
                    <a:pt x="50" y="96"/>
                  </a:moveTo>
                  <a:cubicBezTo>
                    <a:pt x="50" y="95"/>
                    <a:pt x="50" y="95"/>
                    <a:pt x="50" y="94"/>
                  </a:cubicBezTo>
                  <a:cubicBezTo>
                    <a:pt x="54" y="93"/>
                    <a:pt x="58" y="91"/>
                    <a:pt x="62" y="89"/>
                  </a:cubicBezTo>
                  <a:cubicBezTo>
                    <a:pt x="72" y="84"/>
                    <a:pt x="81" y="79"/>
                    <a:pt x="91" y="75"/>
                  </a:cubicBezTo>
                  <a:cubicBezTo>
                    <a:pt x="111" y="66"/>
                    <a:pt x="130" y="56"/>
                    <a:pt x="149" y="46"/>
                  </a:cubicBezTo>
                  <a:cubicBezTo>
                    <a:pt x="152" y="45"/>
                    <a:pt x="155" y="42"/>
                    <a:pt x="159" y="40"/>
                  </a:cubicBezTo>
                  <a:cubicBezTo>
                    <a:pt x="159" y="40"/>
                    <a:pt x="159" y="40"/>
                    <a:pt x="159" y="40"/>
                  </a:cubicBezTo>
                  <a:cubicBezTo>
                    <a:pt x="155" y="43"/>
                    <a:pt x="152" y="45"/>
                    <a:pt x="148" y="47"/>
                  </a:cubicBezTo>
                  <a:cubicBezTo>
                    <a:pt x="139" y="53"/>
                    <a:pt x="130" y="58"/>
                    <a:pt x="120" y="62"/>
                  </a:cubicBezTo>
                  <a:cubicBezTo>
                    <a:pt x="101" y="71"/>
                    <a:pt x="83" y="80"/>
                    <a:pt x="65" y="88"/>
                  </a:cubicBezTo>
                  <a:cubicBezTo>
                    <a:pt x="62" y="89"/>
                    <a:pt x="60" y="90"/>
                    <a:pt x="58" y="92"/>
                  </a:cubicBezTo>
                  <a:cubicBezTo>
                    <a:pt x="55" y="93"/>
                    <a:pt x="53" y="94"/>
                    <a:pt x="50" y="96"/>
                  </a:cubicBezTo>
                  <a:moveTo>
                    <a:pt x="100" y="72"/>
                  </a:moveTo>
                  <a:cubicBezTo>
                    <a:pt x="102" y="71"/>
                    <a:pt x="103" y="71"/>
                    <a:pt x="105" y="70"/>
                  </a:cubicBezTo>
                  <a:cubicBezTo>
                    <a:pt x="115" y="66"/>
                    <a:pt x="124" y="62"/>
                    <a:pt x="134" y="57"/>
                  </a:cubicBezTo>
                  <a:cubicBezTo>
                    <a:pt x="144" y="52"/>
                    <a:pt x="152" y="46"/>
                    <a:pt x="161" y="40"/>
                  </a:cubicBezTo>
                  <a:cubicBezTo>
                    <a:pt x="162" y="40"/>
                    <a:pt x="162" y="40"/>
                    <a:pt x="163" y="40"/>
                  </a:cubicBezTo>
                  <a:cubicBezTo>
                    <a:pt x="165" y="40"/>
                    <a:pt x="166" y="40"/>
                    <a:pt x="168" y="41"/>
                  </a:cubicBezTo>
                  <a:cubicBezTo>
                    <a:pt x="159" y="45"/>
                    <a:pt x="150" y="50"/>
                    <a:pt x="141" y="54"/>
                  </a:cubicBezTo>
                  <a:cubicBezTo>
                    <a:pt x="130" y="59"/>
                    <a:pt x="119" y="64"/>
                    <a:pt x="108" y="69"/>
                  </a:cubicBezTo>
                  <a:cubicBezTo>
                    <a:pt x="105" y="70"/>
                    <a:pt x="103" y="71"/>
                    <a:pt x="100" y="72"/>
                  </a:cubicBezTo>
                  <a:moveTo>
                    <a:pt x="23" y="44"/>
                  </a:moveTo>
                  <a:cubicBezTo>
                    <a:pt x="22" y="43"/>
                    <a:pt x="22" y="43"/>
                    <a:pt x="22" y="43"/>
                  </a:cubicBezTo>
                  <a:cubicBezTo>
                    <a:pt x="24" y="43"/>
                    <a:pt x="25" y="42"/>
                    <a:pt x="26" y="41"/>
                  </a:cubicBezTo>
                  <a:cubicBezTo>
                    <a:pt x="27" y="40"/>
                    <a:pt x="29" y="39"/>
                    <a:pt x="30" y="38"/>
                  </a:cubicBezTo>
                  <a:cubicBezTo>
                    <a:pt x="31" y="38"/>
                    <a:pt x="31" y="37"/>
                    <a:pt x="32" y="37"/>
                  </a:cubicBezTo>
                  <a:cubicBezTo>
                    <a:pt x="29" y="39"/>
                    <a:pt x="26" y="42"/>
                    <a:pt x="23" y="44"/>
                  </a:cubicBezTo>
                  <a:moveTo>
                    <a:pt x="8" y="67"/>
                  </a:moveTo>
                  <a:cubicBezTo>
                    <a:pt x="8" y="66"/>
                    <a:pt x="7" y="65"/>
                    <a:pt x="7" y="65"/>
                  </a:cubicBezTo>
                  <a:cubicBezTo>
                    <a:pt x="21" y="55"/>
                    <a:pt x="37" y="47"/>
                    <a:pt x="53" y="38"/>
                  </a:cubicBezTo>
                  <a:cubicBezTo>
                    <a:pt x="53" y="38"/>
                    <a:pt x="54" y="38"/>
                    <a:pt x="55" y="37"/>
                  </a:cubicBezTo>
                  <a:cubicBezTo>
                    <a:pt x="53" y="38"/>
                    <a:pt x="51" y="39"/>
                    <a:pt x="49" y="40"/>
                  </a:cubicBezTo>
                  <a:cubicBezTo>
                    <a:pt x="35" y="48"/>
                    <a:pt x="21" y="57"/>
                    <a:pt x="8" y="67"/>
                  </a:cubicBezTo>
                  <a:moveTo>
                    <a:pt x="33" y="97"/>
                  </a:moveTo>
                  <a:cubicBezTo>
                    <a:pt x="31" y="97"/>
                    <a:pt x="28" y="97"/>
                    <a:pt x="26" y="96"/>
                  </a:cubicBezTo>
                  <a:cubicBezTo>
                    <a:pt x="34" y="90"/>
                    <a:pt x="45" y="87"/>
                    <a:pt x="54" y="83"/>
                  </a:cubicBezTo>
                  <a:cubicBezTo>
                    <a:pt x="65" y="77"/>
                    <a:pt x="75" y="72"/>
                    <a:pt x="86" y="66"/>
                  </a:cubicBezTo>
                  <a:cubicBezTo>
                    <a:pt x="97" y="61"/>
                    <a:pt x="108" y="56"/>
                    <a:pt x="119" y="51"/>
                  </a:cubicBezTo>
                  <a:cubicBezTo>
                    <a:pt x="130" y="47"/>
                    <a:pt x="141" y="41"/>
                    <a:pt x="152" y="37"/>
                  </a:cubicBezTo>
                  <a:cubicBezTo>
                    <a:pt x="153" y="36"/>
                    <a:pt x="154" y="35"/>
                    <a:pt x="154" y="35"/>
                  </a:cubicBezTo>
                  <a:cubicBezTo>
                    <a:pt x="154" y="35"/>
                    <a:pt x="154" y="36"/>
                    <a:pt x="152" y="37"/>
                  </a:cubicBezTo>
                  <a:cubicBezTo>
                    <a:pt x="150" y="38"/>
                    <a:pt x="147" y="39"/>
                    <a:pt x="145" y="41"/>
                  </a:cubicBezTo>
                  <a:cubicBezTo>
                    <a:pt x="140" y="43"/>
                    <a:pt x="135" y="46"/>
                    <a:pt x="130" y="49"/>
                  </a:cubicBezTo>
                  <a:cubicBezTo>
                    <a:pt x="120" y="54"/>
                    <a:pt x="109" y="58"/>
                    <a:pt x="99" y="64"/>
                  </a:cubicBezTo>
                  <a:cubicBezTo>
                    <a:pt x="89" y="70"/>
                    <a:pt x="79" y="74"/>
                    <a:pt x="69" y="80"/>
                  </a:cubicBezTo>
                  <a:cubicBezTo>
                    <a:pt x="58" y="85"/>
                    <a:pt x="47" y="90"/>
                    <a:pt x="38" y="97"/>
                  </a:cubicBezTo>
                  <a:cubicBezTo>
                    <a:pt x="36" y="97"/>
                    <a:pt x="34" y="97"/>
                    <a:pt x="33" y="97"/>
                  </a:cubicBezTo>
                  <a:moveTo>
                    <a:pt x="41" y="96"/>
                  </a:moveTo>
                  <a:cubicBezTo>
                    <a:pt x="45" y="94"/>
                    <a:pt x="48" y="91"/>
                    <a:pt x="51" y="90"/>
                  </a:cubicBezTo>
                  <a:cubicBezTo>
                    <a:pt x="56" y="87"/>
                    <a:pt x="62" y="85"/>
                    <a:pt x="67" y="82"/>
                  </a:cubicBezTo>
                  <a:cubicBezTo>
                    <a:pt x="77" y="76"/>
                    <a:pt x="88" y="71"/>
                    <a:pt x="98" y="66"/>
                  </a:cubicBezTo>
                  <a:cubicBezTo>
                    <a:pt x="108" y="60"/>
                    <a:pt x="118" y="55"/>
                    <a:pt x="128" y="51"/>
                  </a:cubicBezTo>
                  <a:cubicBezTo>
                    <a:pt x="138" y="46"/>
                    <a:pt x="148" y="41"/>
                    <a:pt x="156" y="35"/>
                  </a:cubicBezTo>
                  <a:cubicBezTo>
                    <a:pt x="156" y="36"/>
                    <a:pt x="156" y="37"/>
                    <a:pt x="155" y="38"/>
                  </a:cubicBezTo>
                  <a:cubicBezTo>
                    <a:pt x="155" y="38"/>
                    <a:pt x="155" y="39"/>
                    <a:pt x="155" y="40"/>
                  </a:cubicBezTo>
                  <a:cubicBezTo>
                    <a:pt x="156" y="40"/>
                    <a:pt x="156" y="40"/>
                    <a:pt x="156" y="41"/>
                  </a:cubicBezTo>
                  <a:cubicBezTo>
                    <a:pt x="150" y="44"/>
                    <a:pt x="144" y="48"/>
                    <a:pt x="137" y="51"/>
                  </a:cubicBezTo>
                  <a:cubicBezTo>
                    <a:pt x="127" y="57"/>
                    <a:pt x="116" y="62"/>
                    <a:pt x="105" y="67"/>
                  </a:cubicBezTo>
                  <a:cubicBezTo>
                    <a:pt x="94" y="72"/>
                    <a:pt x="83" y="77"/>
                    <a:pt x="72" y="82"/>
                  </a:cubicBezTo>
                  <a:cubicBezTo>
                    <a:pt x="64" y="86"/>
                    <a:pt x="57" y="90"/>
                    <a:pt x="49" y="94"/>
                  </a:cubicBezTo>
                  <a:cubicBezTo>
                    <a:pt x="48" y="94"/>
                    <a:pt x="48" y="94"/>
                    <a:pt x="48" y="94"/>
                  </a:cubicBezTo>
                  <a:cubicBezTo>
                    <a:pt x="48" y="94"/>
                    <a:pt x="48" y="94"/>
                    <a:pt x="47" y="94"/>
                  </a:cubicBezTo>
                  <a:cubicBezTo>
                    <a:pt x="45" y="95"/>
                    <a:pt x="43" y="96"/>
                    <a:pt x="41" y="96"/>
                  </a:cubicBezTo>
                  <a:moveTo>
                    <a:pt x="15" y="89"/>
                  </a:moveTo>
                  <a:cubicBezTo>
                    <a:pt x="15" y="88"/>
                    <a:pt x="15" y="87"/>
                    <a:pt x="15" y="86"/>
                  </a:cubicBezTo>
                  <a:cubicBezTo>
                    <a:pt x="22" y="79"/>
                    <a:pt x="31" y="73"/>
                    <a:pt x="40" y="68"/>
                  </a:cubicBezTo>
                  <a:cubicBezTo>
                    <a:pt x="51" y="62"/>
                    <a:pt x="62" y="56"/>
                    <a:pt x="73" y="51"/>
                  </a:cubicBezTo>
                  <a:cubicBezTo>
                    <a:pt x="83" y="46"/>
                    <a:pt x="94" y="41"/>
                    <a:pt x="104" y="35"/>
                  </a:cubicBezTo>
                  <a:cubicBezTo>
                    <a:pt x="104" y="35"/>
                    <a:pt x="105" y="34"/>
                    <a:pt x="106" y="34"/>
                  </a:cubicBezTo>
                  <a:cubicBezTo>
                    <a:pt x="105" y="35"/>
                    <a:pt x="103" y="36"/>
                    <a:pt x="102" y="36"/>
                  </a:cubicBezTo>
                  <a:cubicBezTo>
                    <a:pt x="91" y="43"/>
                    <a:pt x="80" y="49"/>
                    <a:pt x="69" y="54"/>
                  </a:cubicBezTo>
                  <a:cubicBezTo>
                    <a:pt x="58" y="60"/>
                    <a:pt x="48" y="66"/>
                    <a:pt x="38" y="73"/>
                  </a:cubicBezTo>
                  <a:cubicBezTo>
                    <a:pt x="33" y="76"/>
                    <a:pt x="29" y="79"/>
                    <a:pt x="24" y="82"/>
                  </a:cubicBezTo>
                  <a:cubicBezTo>
                    <a:pt x="22" y="84"/>
                    <a:pt x="20" y="85"/>
                    <a:pt x="18" y="87"/>
                  </a:cubicBezTo>
                  <a:cubicBezTo>
                    <a:pt x="17" y="87"/>
                    <a:pt x="16" y="88"/>
                    <a:pt x="17" y="88"/>
                  </a:cubicBezTo>
                  <a:cubicBezTo>
                    <a:pt x="15" y="89"/>
                    <a:pt x="15" y="89"/>
                    <a:pt x="15" y="89"/>
                  </a:cubicBezTo>
                  <a:moveTo>
                    <a:pt x="62" y="34"/>
                  </a:moveTo>
                  <a:cubicBezTo>
                    <a:pt x="62" y="34"/>
                    <a:pt x="62" y="34"/>
                    <a:pt x="62" y="34"/>
                  </a:cubicBezTo>
                  <a:cubicBezTo>
                    <a:pt x="62" y="34"/>
                    <a:pt x="62" y="34"/>
                    <a:pt x="62" y="34"/>
                  </a:cubicBezTo>
                  <a:moveTo>
                    <a:pt x="27" y="34"/>
                  </a:moveTo>
                  <a:cubicBezTo>
                    <a:pt x="27" y="34"/>
                    <a:pt x="28" y="34"/>
                    <a:pt x="29" y="33"/>
                  </a:cubicBezTo>
                  <a:cubicBezTo>
                    <a:pt x="29" y="33"/>
                    <a:pt x="30" y="32"/>
                    <a:pt x="31" y="32"/>
                  </a:cubicBezTo>
                  <a:cubicBezTo>
                    <a:pt x="31" y="32"/>
                    <a:pt x="31" y="32"/>
                    <a:pt x="31" y="33"/>
                  </a:cubicBezTo>
                  <a:cubicBezTo>
                    <a:pt x="28" y="36"/>
                    <a:pt x="23" y="39"/>
                    <a:pt x="20" y="42"/>
                  </a:cubicBezTo>
                  <a:cubicBezTo>
                    <a:pt x="18" y="42"/>
                    <a:pt x="17" y="41"/>
                    <a:pt x="15" y="40"/>
                  </a:cubicBezTo>
                  <a:cubicBezTo>
                    <a:pt x="18" y="39"/>
                    <a:pt x="20" y="38"/>
                    <a:pt x="23" y="36"/>
                  </a:cubicBezTo>
                  <a:cubicBezTo>
                    <a:pt x="24" y="36"/>
                    <a:pt x="26" y="35"/>
                    <a:pt x="27" y="34"/>
                  </a:cubicBezTo>
                  <a:cubicBezTo>
                    <a:pt x="27" y="34"/>
                    <a:pt x="27" y="34"/>
                    <a:pt x="27" y="34"/>
                  </a:cubicBezTo>
                  <a:moveTo>
                    <a:pt x="21" y="43"/>
                  </a:move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2"/>
                    <a:pt x="21" y="42"/>
                    <a:pt x="21" y="42"/>
                  </a:cubicBezTo>
                  <a:cubicBezTo>
                    <a:pt x="24" y="38"/>
                    <a:pt x="30" y="36"/>
                    <a:pt x="32" y="32"/>
                  </a:cubicBezTo>
                  <a:cubicBezTo>
                    <a:pt x="33" y="33"/>
                    <a:pt x="34" y="34"/>
                    <a:pt x="34" y="35"/>
                  </a:cubicBezTo>
                  <a:cubicBezTo>
                    <a:pt x="32" y="36"/>
                    <a:pt x="30" y="37"/>
                    <a:pt x="28" y="38"/>
                  </a:cubicBezTo>
                  <a:cubicBezTo>
                    <a:pt x="27" y="39"/>
                    <a:pt x="25" y="40"/>
                    <a:pt x="24" y="41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24" y="41"/>
                    <a:pt x="22" y="42"/>
                    <a:pt x="21" y="43"/>
                  </a:cubicBezTo>
                  <a:moveTo>
                    <a:pt x="14" y="40"/>
                  </a:moveTo>
                  <a:cubicBezTo>
                    <a:pt x="14" y="39"/>
                    <a:pt x="13" y="38"/>
                    <a:pt x="12" y="38"/>
                  </a:cubicBezTo>
                  <a:cubicBezTo>
                    <a:pt x="16" y="36"/>
                    <a:pt x="20" y="33"/>
                    <a:pt x="24" y="30"/>
                  </a:cubicBezTo>
                  <a:cubicBezTo>
                    <a:pt x="26" y="29"/>
                    <a:pt x="26" y="28"/>
                    <a:pt x="26" y="28"/>
                  </a:cubicBezTo>
                  <a:cubicBezTo>
                    <a:pt x="27" y="28"/>
                    <a:pt x="25" y="30"/>
                    <a:pt x="23" y="31"/>
                  </a:cubicBezTo>
                  <a:cubicBezTo>
                    <a:pt x="20" y="34"/>
                    <a:pt x="17" y="37"/>
                    <a:pt x="15" y="40"/>
                  </a:cubicBezTo>
                  <a:cubicBezTo>
                    <a:pt x="14" y="40"/>
                    <a:pt x="14" y="40"/>
                    <a:pt x="14" y="40"/>
                  </a:cubicBezTo>
                  <a:moveTo>
                    <a:pt x="17" y="38"/>
                  </a:moveTo>
                  <a:cubicBezTo>
                    <a:pt x="16" y="38"/>
                    <a:pt x="21" y="34"/>
                    <a:pt x="22" y="34"/>
                  </a:cubicBezTo>
                  <a:cubicBezTo>
                    <a:pt x="24" y="31"/>
                    <a:pt x="27" y="29"/>
                    <a:pt x="29" y="27"/>
                  </a:cubicBezTo>
                  <a:cubicBezTo>
                    <a:pt x="30" y="28"/>
                    <a:pt x="31" y="29"/>
                    <a:pt x="31" y="30"/>
                  </a:cubicBezTo>
                  <a:cubicBezTo>
                    <a:pt x="27" y="33"/>
                    <a:pt x="23" y="35"/>
                    <a:pt x="19" y="38"/>
                  </a:cubicBezTo>
                  <a:cubicBezTo>
                    <a:pt x="18" y="38"/>
                    <a:pt x="18" y="38"/>
                    <a:pt x="17" y="38"/>
                  </a:cubicBezTo>
                  <a:moveTo>
                    <a:pt x="11" y="36"/>
                  </a:moveTo>
                  <a:cubicBezTo>
                    <a:pt x="10" y="36"/>
                    <a:pt x="10" y="35"/>
                    <a:pt x="10" y="34"/>
                  </a:cubicBezTo>
                  <a:cubicBezTo>
                    <a:pt x="14" y="32"/>
                    <a:pt x="18" y="28"/>
                    <a:pt x="23" y="25"/>
                  </a:cubicBezTo>
                  <a:cubicBezTo>
                    <a:pt x="19" y="28"/>
                    <a:pt x="14" y="32"/>
                    <a:pt x="11" y="36"/>
                  </a:cubicBezTo>
                  <a:moveTo>
                    <a:pt x="23" y="25"/>
                  </a:moveTo>
                  <a:cubicBezTo>
                    <a:pt x="23" y="25"/>
                    <a:pt x="23" y="25"/>
                    <a:pt x="23" y="25"/>
                  </a:cubicBezTo>
                  <a:cubicBezTo>
                    <a:pt x="23" y="25"/>
                    <a:pt x="23" y="25"/>
                    <a:pt x="23" y="25"/>
                  </a:cubicBezTo>
                  <a:moveTo>
                    <a:pt x="22" y="95"/>
                  </a:moveTo>
                  <a:cubicBezTo>
                    <a:pt x="20" y="94"/>
                    <a:pt x="19" y="93"/>
                    <a:pt x="18" y="93"/>
                  </a:cubicBezTo>
                  <a:cubicBezTo>
                    <a:pt x="27" y="85"/>
                    <a:pt x="39" y="81"/>
                    <a:pt x="49" y="76"/>
                  </a:cubicBezTo>
                  <a:cubicBezTo>
                    <a:pt x="61" y="70"/>
                    <a:pt x="74" y="64"/>
                    <a:pt x="86" y="58"/>
                  </a:cubicBezTo>
                  <a:cubicBezTo>
                    <a:pt x="98" y="52"/>
                    <a:pt x="110" y="46"/>
                    <a:pt x="122" y="41"/>
                  </a:cubicBezTo>
                  <a:cubicBezTo>
                    <a:pt x="128" y="38"/>
                    <a:pt x="134" y="36"/>
                    <a:pt x="140" y="33"/>
                  </a:cubicBezTo>
                  <a:cubicBezTo>
                    <a:pt x="145" y="30"/>
                    <a:pt x="150" y="28"/>
                    <a:pt x="154" y="25"/>
                  </a:cubicBezTo>
                  <a:cubicBezTo>
                    <a:pt x="146" y="33"/>
                    <a:pt x="132" y="37"/>
                    <a:pt x="121" y="42"/>
                  </a:cubicBezTo>
                  <a:cubicBezTo>
                    <a:pt x="109" y="48"/>
                    <a:pt x="97" y="54"/>
                    <a:pt x="85" y="60"/>
                  </a:cubicBezTo>
                  <a:cubicBezTo>
                    <a:pt x="63" y="70"/>
                    <a:pt x="41" y="81"/>
                    <a:pt x="22" y="95"/>
                  </a:cubicBezTo>
                  <a:moveTo>
                    <a:pt x="155" y="24"/>
                  </a:moveTo>
                  <a:cubicBezTo>
                    <a:pt x="155" y="24"/>
                    <a:pt x="155" y="24"/>
                    <a:pt x="155" y="24"/>
                  </a:cubicBezTo>
                  <a:cubicBezTo>
                    <a:pt x="155" y="24"/>
                    <a:pt x="155" y="24"/>
                    <a:pt x="155" y="24"/>
                  </a:cubicBezTo>
                  <a:moveTo>
                    <a:pt x="25" y="96"/>
                  </a:moveTo>
                  <a:cubicBezTo>
                    <a:pt x="24" y="96"/>
                    <a:pt x="23" y="96"/>
                    <a:pt x="23" y="95"/>
                  </a:cubicBezTo>
                  <a:cubicBezTo>
                    <a:pt x="43" y="81"/>
                    <a:pt x="65" y="70"/>
                    <a:pt x="87" y="60"/>
                  </a:cubicBezTo>
                  <a:cubicBezTo>
                    <a:pt x="100" y="53"/>
                    <a:pt x="113" y="47"/>
                    <a:pt x="126" y="41"/>
                  </a:cubicBezTo>
                  <a:cubicBezTo>
                    <a:pt x="136" y="36"/>
                    <a:pt x="148" y="32"/>
                    <a:pt x="156" y="24"/>
                  </a:cubicBezTo>
                  <a:cubicBezTo>
                    <a:pt x="157" y="27"/>
                    <a:pt x="157" y="31"/>
                    <a:pt x="157" y="34"/>
                  </a:cubicBezTo>
                  <a:cubicBezTo>
                    <a:pt x="156" y="34"/>
                    <a:pt x="156" y="34"/>
                    <a:pt x="156" y="34"/>
                  </a:cubicBezTo>
                  <a:cubicBezTo>
                    <a:pt x="145" y="38"/>
                    <a:pt x="135" y="44"/>
                    <a:pt x="124" y="48"/>
                  </a:cubicBezTo>
                  <a:cubicBezTo>
                    <a:pt x="112" y="53"/>
                    <a:pt x="101" y="58"/>
                    <a:pt x="90" y="63"/>
                  </a:cubicBezTo>
                  <a:cubicBezTo>
                    <a:pt x="78" y="69"/>
                    <a:pt x="66" y="75"/>
                    <a:pt x="53" y="82"/>
                  </a:cubicBezTo>
                  <a:cubicBezTo>
                    <a:pt x="44" y="87"/>
                    <a:pt x="33" y="89"/>
                    <a:pt x="25" y="96"/>
                  </a:cubicBezTo>
                  <a:moveTo>
                    <a:pt x="14" y="36"/>
                  </a:moveTo>
                  <a:cubicBezTo>
                    <a:pt x="13" y="35"/>
                    <a:pt x="13" y="35"/>
                    <a:pt x="14" y="34"/>
                  </a:cubicBezTo>
                  <a:cubicBezTo>
                    <a:pt x="15" y="33"/>
                    <a:pt x="16" y="32"/>
                    <a:pt x="17" y="32"/>
                  </a:cubicBezTo>
                  <a:cubicBezTo>
                    <a:pt x="19" y="29"/>
                    <a:pt x="22" y="27"/>
                    <a:pt x="25" y="24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6" y="25"/>
                    <a:pt x="27" y="26"/>
                    <a:pt x="28" y="26"/>
                  </a:cubicBezTo>
                  <a:cubicBezTo>
                    <a:pt x="23" y="29"/>
                    <a:pt x="19" y="33"/>
                    <a:pt x="14" y="36"/>
                  </a:cubicBezTo>
                  <a:moveTo>
                    <a:pt x="9" y="32"/>
                  </a:moveTo>
                  <a:cubicBezTo>
                    <a:pt x="9" y="32"/>
                    <a:pt x="9" y="31"/>
                    <a:pt x="9" y="30"/>
                  </a:cubicBezTo>
                  <a:cubicBezTo>
                    <a:pt x="9" y="30"/>
                    <a:pt x="9" y="30"/>
                    <a:pt x="9" y="30"/>
                  </a:cubicBezTo>
                  <a:cubicBezTo>
                    <a:pt x="12" y="28"/>
                    <a:pt x="14" y="26"/>
                    <a:pt x="17" y="25"/>
                  </a:cubicBezTo>
                  <a:cubicBezTo>
                    <a:pt x="18" y="24"/>
                    <a:pt x="19" y="23"/>
                    <a:pt x="19" y="23"/>
                  </a:cubicBezTo>
                  <a:cubicBezTo>
                    <a:pt x="19" y="23"/>
                    <a:pt x="19" y="23"/>
                    <a:pt x="17" y="26"/>
                  </a:cubicBezTo>
                  <a:cubicBezTo>
                    <a:pt x="14" y="28"/>
                    <a:pt x="12" y="30"/>
                    <a:pt x="9" y="32"/>
                  </a:cubicBezTo>
                  <a:moveTo>
                    <a:pt x="9" y="33"/>
                  </a:moveTo>
                  <a:cubicBezTo>
                    <a:pt x="9" y="33"/>
                    <a:pt x="9" y="33"/>
                    <a:pt x="9" y="33"/>
                  </a:cubicBezTo>
                  <a:cubicBezTo>
                    <a:pt x="13" y="29"/>
                    <a:pt x="17" y="27"/>
                    <a:pt x="20" y="23"/>
                  </a:cubicBezTo>
                  <a:cubicBezTo>
                    <a:pt x="21" y="23"/>
                    <a:pt x="23" y="23"/>
                    <a:pt x="24" y="24"/>
                  </a:cubicBezTo>
                  <a:cubicBezTo>
                    <a:pt x="22" y="25"/>
                    <a:pt x="20" y="26"/>
                    <a:pt x="18" y="27"/>
                  </a:cubicBezTo>
                  <a:cubicBezTo>
                    <a:pt x="15" y="29"/>
                    <a:pt x="11" y="31"/>
                    <a:pt x="9" y="33"/>
                  </a:cubicBezTo>
                  <a:moveTo>
                    <a:pt x="9" y="29"/>
                  </a:moveTo>
                  <a:cubicBezTo>
                    <a:pt x="10" y="28"/>
                    <a:pt x="10" y="28"/>
                    <a:pt x="10" y="27"/>
                  </a:cubicBezTo>
                  <a:cubicBezTo>
                    <a:pt x="12" y="24"/>
                    <a:pt x="15" y="23"/>
                    <a:pt x="18" y="22"/>
                  </a:cubicBezTo>
                  <a:cubicBezTo>
                    <a:pt x="15" y="25"/>
                    <a:pt x="12" y="27"/>
                    <a:pt x="9" y="29"/>
                  </a:cubicBezTo>
                  <a:moveTo>
                    <a:pt x="38" y="33"/>
                  </a:moveTo>
                  <a:cubicBezTo>
                    <a:pt x="38" y="32"/>
                    <a:pt x="38" y="31"/>
                    <a:pt x="38" y="30"/>
                  </a:cubicBezTo>
                  <a:cubicBezTo>
                    <a:pt x="43" y="27"/>
                    <a:pt x="49" y="25"/>
                    <a:pt x="55" y="22"/>
                  </a:cubicBezTo>
                  <a:cubicBezTo>
                    <a:pt x="49" y="26"/>
                    <a:pt x="44" y="29"/>
                    <a:pt x="38" y="33"/>
                  </a:cubicBezTo>
                  <a:moveTo>
                    <a:pt x="17" y="92"/>
                  </a:moveTo>
                  <a:cubicBezTo>
                    <a:pt x="17" y="91"/>
                    <a:pt x="16" y="91"/>
                    <a:pt x="16" y="90"/>
                  </a:cubicBezTo>
                  <a:cubicBezTo>
                    <a:pt x="17" y="89"/>
                    <a:pt x="18" y="88"/>
                    <a:pt x="19" y="88"/>
                  </a:cubicBezTo>
                  <a:cubicBezTo>
                    <a:pt x="20" y="87"/>
                    <a:pt x="21" y="86"/>
                    <a:pt x="23" y="85"/>
                  </a:cubicBezTo>
                  <a:cubicBezTo>
                    <a:pt x="32" y="79"/>
                    <a:pt x="44" y="74"/>
                    <a:pt x="54" y="68"/>
                  </a:cubicBezTo>
                  <a:cubicBezTo>
                    <a:pt x="65" y="62"/>
                    <a:pt x="76" y="55"/>
                    <a:pt x="87" y="50"/>
                  </a:cubicBezTo>
                  <a:cubicBezTo>
                    <a:pt x="98" y="45"/>
                    <a:pt x="109" y="40"/>
                    <a:pt x="120" y="34"/>
                  </a:cubicBezTo>
                  <a:cubicBezTo>
                    <a:pt x="128" y="31"/>
                    <a:pt x="135" y="26"/>
                    <a:pt x="143" y="22"/>
                  </a:cubicBezTo>
                  <a:cubicBezTo>
                    <a:pt x="141" y="23"/>
                    <a:pt x="140" y="24"/>
                    <a:pt x="138" y="25"/>
                  </a:cubicBezTo>
                  <a:cubicBezTo>
                    <a:pt x="133" y="28"/>
                    <a:pt x="128" y="31"/>
                    <a:pt x="122" y="34"/>
                  </a:cubicBezTo>
                  <a:cubicBezTo>
                    <a:pt x="110" y="41"/>
                    <a:pt x="96" y="47"/>
                    <a:pt x="84" y="53"/>
                  </a:cubicBezTo>
                  <a:cubicBezTo>
                    <a:pt x="71" y="60"/>
                    <a:pt x="59" y="67"/>
                    <a:pt x="46" y="74"/>
                  </a:cubicBezTo>
                  <a:cubicBezTo>
                    <a:pt x="36" y="79"/>
                    <a:pt x="26" y="85"/>
                    <a:pt x="17" y="92"/>
                  </a:cubicBezTo>
                  <a:moveTo>
                    <a:pt x="21" y="47"/>
                  </a:moveTo>
                  <a:cubicBezTo>
                    <a:pt x="22" y="47"/>
                    <a:pt x="22" y="46"/>
                    <a:pt x="23" y="45"/>
                  </a:cubicBezTo>
                  <a:cubicBezTo>
                    <a:pt x="25" y="44"/>
                    <a:pt x="28" y="42"/>
                    <a:pt x="31" y="40"/>
                  </a:cubicBezTo>
                  <a:cubicBezTo>
                    <a:pt x="33" y="39"/>
                    <a:pt x="35" y="38"/>
                    <a:pt x="36" y="37"/>
                  </a:cubicBezTo>
                  <a:cubicBezTo>
                    <a:pt x="37" y="37"/>
                    <a:pt x="38" y="37"/>
                    <a:pt x="38" y="36"/>
                  </a:cubicBezTo>
                  <a:cubicBezTo>
                    <a:pt x="42" y="34"/>
                    <a:pt x="47" y="32"/>
                    <a:pt x="51" y="29"/>
                  </a:cubicBezTo>
                  <a:cubicBezTo>
                    <a:pt x="56" y="26"/>
                    <a:pt x="62" y="24"/>
                    <a:pt x="66" y="21"/>
                  </a:cubicBezTo>
                  <a:cubicBezTo>
                    <a:pt x="67" y="21"/>
                    <a:pt x="67" y="21"/>
                    <a:pt x="67" y="21"/>
                  </a:cubicBezTo>
                  <a:cubicBezTo>
                    <a:pt x="60" y="26"/>
                    <a:pt x="52" y="30"/>
                    <a:pt x="45" y="35"/>
                  </a:cubicBezTo>
                  <a:cubicBezTo>
                    <a:pt x="32" y="43"/>
                    <a:pt x="16" y="50"/>
                    <a:pt x="4" y="60"/>
                  </a:cubicBezTo>
                  <a:cubicBezTo>
                    <a:pt x="4" y="59"/>
                    <a:pt x="4" y="58"/>
                    <a:pt x="4" y="57"/>
                  </a:cubicBezTo>
                  <a:cubicBezTo>
                    <a:pt x="9" y="54"/>
                    <a:pt x="15" y="50"/>
                    <a:pt x="20" y="47"/>
                  </a:cubicBezTo>
                  <a:cubicBezTo>
                    <a:pt x="20" y="47"/>
                    <a:pt x="20" y="47"/>
                    <a:pt x="20" y="47"/>
                  </a:cubicBezTo>
                  <a:cubicBezTo>
                    <a:pt x="20" y="47"/>
                    <a:pt x="20" y="47"/>
                    <a:pt x="20" y="47"/>
                  </a:cubicBezTo>
                  <a:cubicBezTo>
                    <a:pt x="20" y="47"/>
                    <a:pt x="20" y="47"/>
                    <a:pt x="21" y="47"/>
                  </a:cubicBezTo>
                  <a:moveTo>
                    <a:pt x="38" y="35"/>
                  </a:moveTo>
                  <a:cubicBezTo>
                    <a:pt x="38" y="35"/>
                    <a:pt x="38" y="35"/>
                    <a:pt x="38" y="35"/>
                  </a:cubicBezTo>
                  <a:cubicBezTo>
                    <a:pt x="42" y="32"/>
                    <a:pt x="47" y="29"/>
                    <a:pt x="51" y="26"/>
                  </a:cubicBezTo>
                  <a:cubicBezTo>
                    <a:pt x="54" y="24"/>
                    <a:pt x="57" y="22"/>
                    <a:pt x="59" y="21"/>
                  </a:cubicBezTo>
                  <a:cubicBezTo>
                    <a:pt x="60" y="20"/>
                    <a:pt x="60" y="20"/>
                    <a:pt x="61" y="20"/>
                  </a:cubicBezTo>
                  <a:cubicBezTo>
                    <a:pt x="62" y="19"/>
                    <a:pt x="63" y="18"/>
                    <a:pt x="65" y="18"/>
                  </a:cubicBezTo>
                  <a:cubicBezTo>
                    <a:pt x="65" y="18"/>
                    <a:pt x="65" y="19"/>
                    <a:pt x="66" y="20"/>
                  </a:cubicBezTo>
                  <a:cubicBezTo>
                    <a:pt x="61" y="23"/>
                    <a:pt x="56" y="25"/>
                    <a:pt x="51" y="28"/>
                  </a:cubicBezTo>
                  <a:cubicBezTo>
                    <a:pt x="47" y="30"/>
                    <a:pt x="42" y="33"/>
                    <a:pt x="38" y="35"/>
                  </a:cubicBezTo>
                  <a:moveTo>
                    <a:pt x="30" y="84"/>
                  </a:moveTo>
                  <a:cubicBezTo>
                    <a:pt x="46" y="75"/>
                    <a:pt x="63" y="66"/>
                    <a:pt x="80" y="57"/>
                  </a:cubicBezTo>
                  <a:cubicBezTo>
                    <a:pt x="97" y="47"/>
                    <a:pt x="116" y="39"/>
                    <a:pt x="134" y="29"/>
                  </a:cubicBezTo>
                  <a:cubicBezTo>
                    <a:pt x="137" y="27"/>
                    <a:pt x="140" y="25"/>
                    <a:pt x="143" y="23"/>
                  </a:cubicBezTo>
                  <a:cubicBezTo>
                    <a:pt x="144" y="22"/>
                    <a:pt x="145" y="21"/>
                    <a:pt x="146" y="21"/>
                  </a:cubicBezTo>
                  <a:cubicBezTo>
                    <a:pt x="147" y="20"/>
                    <a:pt x="147" y="20"/>
                    <a:pt x="148" y="19"/>
                  </a:cubicBezTo>
                  <a:cubicBezTo>
                    <a:pt x="149" y="18"/>
                    <a:pt x="150" y="18"/>
                    <a:pt x="151" y="17"/>
                  </a:cubicBezTo>
                  <a:cubicBezTo>
                    <a:pt x="152" y="18"/>
                    <a:pt x="153" y="19"/>
                    <a:pt x="153" y="19"/>
                  </a:cubicBezTo>
                  <a:cubicBezTo>
                    <a:pt x="154" y="20"/>
                    <a:pt x="155" y="22"/>
                    <a:pt x="156" y="23"/>
                  </a:cubicBezTo>
                  <a:cubicBezTo>
                    <a:pt x="153" y="24"/>
                    <a:pt x="151" y="26"/>
                    <a:pt x="148" y="28"/>
                  </a:cubicBezTo>
                  <a:cubicBezTo>
                    <a:pt x="144" y="30"/>
                    <a:pt x="140" y="32"/>
                    <a:pt x="136" y="34"/>
                  </a:cubicBezTo>
                  <a:cubicBezTo>
                    <a:pt x="127" y="38"/>
                    <a:pt x="117" y="42"/>
                    <a:pt x="108" y="46"/>
                  </a:cubicBezTo>
                  <a:cubicBezTo>
                    <a:pt x="90" y="55"/>
                    <a:pt x="72" y="64"/>
                    <a:pt x="53" y="73"/>
                  </a:cubicBezTo>
                  <a:cubicBezTo>
                    <a:pt x="45" y="76"/>
                    <a:pt x="37" y="81"/>
                    <a:pt x="30" y="84"/>
                  </a:cubicBezTo>
                  <a:moveTo>
                    <a:pt x="131" y="22"/>
                  </a:moveTo>
                  <a:cubicBezTo>
                    <a:pt x="131" y="22"/>
                    <a:pt x="132" y="22"/>
                    <a:pt x="132" y="21"/>
                  </a:cubicBezTo>
                  <a:cubicBezTo>
                    <a:pt x="136" y="18"/>
                    <a:pt x="141" y="16"/>
                    <a:pt x="145" y="16"/>
                  </a:cubicBezTo>
                  <a:cubicBezTo>
                    <a:pt x="147" y="16"/>
                    <a:pt x="148" y="16"/>
                    <a:pt x="150" y="17"/>
                  </a:cubicBezTo>
                  <a:cubicBezTo>
                    <a:pt x="150" y="17"/>
                    <a:pt x="149" y="17"/>
                    <a:pt x="149" y="17"/>
                  </a:cubicBezTo>
                  <a:cubicBezTo>
                    <a:pt x="149" y="17"/>
                    <a:pt x="149" y="17"/>
                    <a:pt x="149" y="17"/>
                  </a:cubicBezTo>
                  <a:cubicBezTo>
                    <a:pt x="147" y="18"/>
                    <a:pt x="145" y="20"/>
                    <a:pt x="143" y="21"/>
                  </a:cubicBezTo>
                  <a:cubicBezTo>
                    <a:pt x="135" y="26"/>
                    <a:pt x="126" y="30"/>
                    <a:pt x="117" y="35"/>
                  </a:cubicBezTo>
                  <a:cubicBezTo>
                    <a:pt x="100" y="43"/>
                    <a:pt x="82" y="51"/>
                    <a:pt x="64" y="61"/>
                  </a:cubicBezTo>
                  <a:cubicBezTo>
                    <a:pt x="56" y="66"/>
                    <a:pt x="47" y="71"/>
                    <a:pt x="38" y="75"/>
                  </a:cubicBezTo>
                  <a:cubicBezTo>
                    <a:pt x="35" y="77"/>
                    <a:pt x="32" y="79"/>
                    <a:pt x="29" y="80"/>
                  </a:cubicBezTo>
                  <a:cubicBezTo>
                    <a:pt x="58" y="59"/>
                    <a:pt x="91" y="44"/>
                    <a:pt x="122" y="26"/>
                  </a:cubicBezTo>
                  <a:cubicBezTo>
                    <a:pt x="124" y="25"/>
                    <a:pt x="126" y="24"/>
                    <a:pt x="128" y="22"/>
                  </a:cubicBezTo>
                  <a:cubicBezTo>
                    <a:pt x="129" y="22"/>
                    <a:pt x="129" y="21"/>
                    <a:pt x="129" y="21"/>
                  </a:cubicBezTo>
                  <a:cubicBezTo>
                    <a:pt x="129" y="21"/>
                    <a:pt x="129" y="21"/>
                    <a:pt x="129" y="21"/>
                  </a:cubicBezTo>
                  <a:cubicBezTo>
                    <a:pt x="130" y="21"/>
                    <a:pt x="130" y="22"/>
                    <a:pt x="131" y="22"/>
                  </a:cubicBezTo>
                  <a:moveTo>
                    <a:pt x="18" y="82"/>
                  </a:moveTo>
                  <a:cubicBezTo>
                    <a:pt x="20" y="80"/>
                    <a:pt x="22" y="77"/>
                    <a:pt x="25" y="75"/>
                  </a:cubicBezTo>
                  <a:cubicBezTo>
                    <a:pt x="25" y="75"/>
                    <a:pt x="25" y="75"/>
                    <a:pt x="25" y="75"/>
                  </a:cubicBezTo>
                  <a:cubicBezTo>
                    <a:pt x="26" y="75"/>
                    <a:pt x="26" y="75"/>
                    <a:pt x="26" y="74"/>
                  </a:cubicBezTo>
                  <a:cubicBezTo>
                    <a:pt x="30" y="71"/>
                    <a:pt x="35" y="68"/>
                    <a:pt x="40" y="65"/>
                  </a:cubicBezTo>
                  <a:cubicBezTo>
                    <a:pt x="53" y="57"/>
                    <a:pt x="66" y="49"/>
                    <a:pt x="79" y="42"/>
                  </a:cubicBezTo>
                  <a:cubicBezTo>
                    <a:pt x="96" y="33"/>
                    <a:pt x="113" y="26"/>
                    <a:pt x="128" y="16"/>
                  </a:cubicBezTo>
                  <a:cubicBezTo>
                    <a:pt x="128" y="17"/>
                    <a:pt x="128" y="18"/>
                    <a:pt x="128" y="19"/>
                  </a:cubicBezTo>
                  <a:cubicBezTo>
                    <a:pt x="128" y="20"/>
                    <a:pt x="128" y="20"/>
                    <a:pt x="129" y="20"/>
                  </a:cubicBezTo>
                  <a:cubicBezTo>
                    <a:pt x="128" y="21"/>
                    <a:pt x="127" y="22"/>
                    <a:pt x="126" y="22"/>
                  </a:cubicBezTo>
                  <a:cubicBezTo>
                    <a:pt x="125" y="22"/>
                    <a:pt x="125" y="22"/>
                    <a:pt x="125" y="22"/>
                  </a:cubicBezTo>
                  <a:cubicBezTo>
                    <a:pt x="122" y="25"/>
                    <a:pt x="118" y="26"/>
                    <a:pt x="114" y="28"/>
                  </a:cubicBezTo>
                  <a:cubicBezTo>
                    <a:pt x="104" y="33"/>
                    <a:pt x="95" y="39"/>
                    <a:pt x="86" y="44"/>
                  </a:cubicBezTo>
                  <a:cubicBezTo>
                    <a:pt x="68" y="53"/>
                    <a:pt x="49" y="61"/>
                    <a:pt x="32" y="72"/>
                  </a:cubicBezTo>
                  <a:cubicBezTo>
                    <a:pt x="28" y="74"/>
                    <a:pt x="25" y="76"/>
                    <a:pt x="22" y="78"/>
                  </a:cubicBezTo>
                  <a:cubicBezTo>
                    <a:pt x="21" y="79"/>
                    <a:pt x="20" y="81"/>
                    <a:pt x="18" y="82"/>
                  </a:cubicBezTo>
                  <a:moveTo>
                    <a:pt x="122" y="17"/>
                  </a:moveTo>
                  <a:cubicBezTo>
                    <a:pt x="122" y="17"/>
                    <a:pt x="123" y="16"/>
                    <a:pt x="124" y="16"/>
                  </a:cubicBezTo>
                  <a:cubicBezTo>
                    <a:pt x="125" y="16"/>
                    <a:pt x="126" y="15"/>
                    <a:pt x="126" y="15"/>
                  </a:cubicBezTo>
                  <a:cubicBezTo>
                    <a:pt x="127" y="15"/>
                    <a:pt x="126" y="15"/>
                    <a:pt x="125" y="17"/>
                  </a:cubicBezTo>
                  <a:cubicBezTo>
                    <a:pt x="120" y="20"/>
                    <a:pt x="115" y="22"/>
                    <a:pt x="110" y="25"/>
                  </a:cubicBezTo>
                  <a:cubicBezTo>
                    <a:pt x="104" y="28"/>
                    <a:pt x="98" y="31"/>
                    <a:pt x="92" y="34"/>
                  </a:cubicBezTo>
                  <a:cubicBezTo>
                    <a:pt x="93" y="34"/>
                    <a:pt x="93" y="34"/>
                    <a:pt x="93" y="34"/>
                  </a:cubicBezTo>
                  <a:cubicBezTo>
                    <a:pt x="101" y="29"/>
                    <a:pt x="109" y="25"/>
                    <a:pt x="117" y="20"/>
                  </a:cubicBezTo>
                  <a:cubicBezTo>
                    <a:pt x="119" y="19"/>
                    <a:pt x="120" y="18"/>
                    <a:pt x="122" y="17"/>
                  </a:cubicBezTo>
                  <a:moveTo>
                    <a:pt x="10" y="67"/>
                  </a:moveTo>
                  <a:cubicBezTo>
                    <a:pt x="13" y="66"/>
                    <a:pt x="18" y="62"/>
                    <a:pt x="21" y="59"/>
                  </a:cubicBezTo>
                  <a:cubicBezTo>
                    <a:pt x="28" y="53"/>
                    <a:pt x="37" y="48"/>
                    <a:pt x="45" y="44"/>
                  </a:cubicBezTo>
                  <a:cubicBezTo>
                    <a:pt x="54" y="39"/>
                    <a:pt x="63" y="34"/>
                    <a:pt x="72" y="29"/>
                  </a:cubicBezTo>
                  <a:cubicBezTo>
                    <a:pt x="79" y="25"/>
                    <a:pt x="85" y="20"/>
                    <a:pt x="92" y="16"/>
                  </a:cubicBezTo>
                  <a:cubicBezTo>
                    <a:pt x="93" y="16"/>
                    <a:pt x="93" y="15"/>
                    <a:pt x="93" y="15"/>
                  </a:cubicBezTo>
                  <a:cubicBezTo>
                    <a:pt x="94" y="15"/>
                    <a:pt x="94" y="15"/>
                    <a:pt x="95" y="14"/>
                  </a:cubicBezTo>
                  <a:cubicBezTo>
                    <a:pt x="95" y="15"/>
                    <a:pt x="95" y="15"/>
                    <a:pt x="96" y="16"/>
                  </a:cubicBezTo>
                  <a:cubicBezTo>
                    <a:pt x="96" y="17"/>
                    <a:pt x="96" y="17"/>
                    <a:pt x="97" y="17"/>
                  </a:cubicBezTo>
                  <a:cubicBezTo>
                    <a:pt x="97" y="17"/>
                    <a:pt x="97" y="17"/>
                    <a:pt x="97" y="17"/>
                  </a:cubicBezTo>
                  <a:cubicBezTo>
                    <a:pt x="89" y="22"/>
                    <a:pt x="82" y="28"/>
                    <a:pt x="74" y="32"/>
                  </a:cubicBezTo>
                  <a:cubicBezTo>
                    <a:pt x="56" y="42"/>
                    <a:pt x="38" y="51"/>
                    <a:pt x="21" y="61"/>
                  </a:cubicBezTo>
                  <a:cubicBezTo>
                    <a:pt x="17" y="63"/>
                    <a:pt x="14" y="66"/>
                    <a:pt x="10" y="67"/>
                  </a:cubicBezTo>
                  <a:moveTo>
                    <a:pt x="39" y="27"/>
                  </a:moveTo>
                  <a:cubicBezTo>
                    <a:pt x="39" y="26"/>
                    <a:pt x="39" y="24"/>
                    <a:pt x="39" y="23"/>
                  </a:cubicBezTo>
                  <a:cubicBezTo>
                    <a:pt x="42" y="21"/>
                    <a:pt x="45" y="19"/>
                    <a:pt x="48" y="18"/>
                  </a:cubicBezTo>
                  <a:cubicBezTo>
                    <a:pt x="51" y="16"/>
                    <a:pt x="53" y="15"/>
                    <a:pt x="56" y="14"/>
                  </a:cubicBezTo>
                  <a:cubicBezTo>
                    <a:pt x="54" y="14"/>
                    <a:pt x="51" y="17"/>
                    <a:pt x="49" y="19"/>
                  </a:cubicBezTo>
                  <a:cubicBezTo>
                    <a:pt x="46" y="21"/>
                    <a:pt x="42" y="24"/>
                    <a:pt x="39" y="27"/>
                  </a:cubicBezTo>
                  <a:moveTo>
                    <a:pt x="106" y="21"/>
                  </a:moveTo>
                  <a:cubicBezTo>
                    <a:pt x="111" y="18"/>
                    <a:pt x="116" y="14"/>
                    <a:pt x="121" y="11"/>
                  </a:cubicBezTo>
                  <a:cubicBezTo>
                    <a:pt x="122" y="11"/>
                    <a:pt x="122" y="11"/>
                    <a:pt x="122" y="11"/>
                  </a:cubicBezTo>
                  <a:cubicBezTo>
                    <a:pt x="121" y="11"/>
                    <a:pt x="121" y="11"/>
                    <a:pt x="121" y="11"/>
                  </a:cubicBezTo>
                  <a:cubicBezTo>
                    <a:pt x="119" y="13"/>
                    <a:pt x="117" y="15"/>
                    <a:pt x="115" y="16"/>
                  </a:cubicBezTo>
                  <a:cubicBezTo>
                    <a:pt x="112" y="18"/>
                    <a:pt x="109" y="20"/>
                    <a:pt x="106" y="21"/>
                  </a:cubicBezTo>
                  <a:moveTo>
                    <a:pt x="42" y="17"/>
                  </a:moveTo>
                  <a:cubicBezTo>
                    <a:pt x="43" y="15"/>
                    <a:pt x="44" y="14"/>
                    <a:pt x="46" y="12"/>
                  </a:cubicBezTo>
                  <a:cubicBezTo>
                    <a:pt x="48" y="11"/>
                    <a:pt x="50" y="11"/>
                    <a:pt x="52" y="10"/>
                  </a:cubicBezTo>
                  <a:cubicBezTo>
                    <a:pt x="49" y="12"/>
                    <a:pt x="45" y="14"/>
                    <a:pt x="42" y="17"/>
                  </a:cubicBezTo>
                  <a:moveTo>
                    <a:pt x="40" y="21"/>
                  </a:moveTo>
                  <a:cubicBezTo>
                    <a:pt x="40" y="21"/>
                    <a:pt x="40" y="20"/>
                    <a:pt x="40" y="20"/>
                  </a:cubicBezTo>
                  <a:cubicBezTo>
                    <a:pt x="42" y="19"/>
                    <a:pt x="44" y="17"/>
                    <a:pt x="44" y="17"/>
                  </a:cubicBezTo>
                  <a:cubicBezTo>
                    <a:pt x="47" y="15"/>
                    <a:pt x="51" y="13"/>
                    <a:pt x="54" y="10"/>
                  </a:cubicBezTo>
                  <a:cubicBezTo>
                    <a:pt x="58" y="11"/>
                    <a:pt x="61" y="13"/>
                    <a:pt x="64" y="17"/>
                  </a:cubicBezTo>
                  <a:cubicBezTo>
                    <a:pt x="63" y="17"/>
                    <a:pt x="62" y="18"/>
                    <a:pt x="61" y="19"/>
                  </a:cubicBezTo>
                  <a:cubicBezTo>
                    <a:pt x="53" y="22"/>
                    <a:pt x="45" y="24"/>
                    <a:pt x="38" y="29"/>
                  </a:cubicBezTo>
                  <a:cubicBezTo>
                    <a:pt x="38" y="29"/>
                    <a:pt x="38" y="29"/>
                    <a:pt x="38" y="29"/>
                  </a:cubicBezTo>
                  <a:cubicBezTo>
                    <a:pt x="45" y="24"/>
                    <a:pt x="52" y="19"/>
                    <a:pt x="58" y="13"/>
                  </a:cubicBezTo>
                  <a:cubicBezTo>
                    <a:pt x="58" y="13"/>
                    <a:pt x="58" y="13"/>
                    <a:pt x="58" y="13"/>
                  </a:cubicBezTo>
                  <a:cubicBezTo>
                    <a:pt x="58" y="13"/>
                    <a:pt x="58" y="13"/>
                    <a:pt x="57" y="13"/>
                  </a:cubicBezTo>
                  <a:cubicBezTo>
                    <a:pt x="51" y="14"/>
                    <a:pt x="46" y="18"/>
                    <a:pt x="40" y="21"/>
                  </a:cubicBezTo>
                  <a:cubicBezTo>
                    <a:pt x="40" y="21"/>
                    <a:pt x="40" y="21"/>
                    <a:pt x="40" y="21"/>
                  </a:cubicBezTo>
                  <a:moveTo>
                    <a:pt x="17" y="57"/>
                  </a:moveTo>
                  <a:cubicBezTo>
                    <a:pt x="29" y="50"/>
                    <a:pt x="41" y="43"/>
                    <a:pt x="52" y="36"/>
                  </a:cubicBezTo>
                  <a:cubicBezTo>
                    <a:pt x="66" y="28"/>
                    <a:pt x="81" y="21"/>
                    <a:pt x="92" y="10"/>
                  </a:cubicBezTo>
                  <a:cubicBezTo>
                    <a:pt x="93" y="11"/>
                    <a:pt x="94" y="12"/>
                    <a:pt x="94" y="13"/>
                  </a:cubicBezTo>
                  <a:cubicBezTo>
                    <a:pt x="88" y="17"/>
                    <a:pt x="82" y="21"/>
                    <a:pt x="76" y="24"/>
                  </a:cubicBezTo>
                  <a:cubicBezTo>
                    <a:pt x="68" y="29"/>
                    <a:pt x="60" y="33"/>
                    <a:pt x="52" y="38"/>
                  </a:cubicBezTo>
                  <a:cubicBezTo>
                    <a:pt x="45" y="42"/>
                    <a:pt x="37" y="46"/>
                    <a:pt x="30" y="50"/>
                  </a:cubicBezTo>
                  <a:cubicBezTo>
                    <a:pt x="26" y="52"/>
                    <a:pt x="22" y="54"/>
                    <a:pt x="18" y="56"/>
                  </a:cubicBezTo>
                  <a:cubicBezTo>
                    <a:pt x="18" y="56"/>
                    <a:pt x="18" y="57"/>
                    <a:pt x="17" y="57"/>
                  </a:cubicBezTo>
                  <a:moveTo>
                    <a:pt x="23" y="71"/>
                  </a:moveTo>
                  <a:cubicBezTo>
                    <a:pt x="34" y="64"/>
                    <a:pt x="46" y="56"/>
                    <a:pt x="58" y="49"/>
                  </a:cubicBezTo>
                  <a:cubicBezTo>
                    <a:pt x="70" y="42"/>
                    <a:pt x="83" y="35"/>
                    <a:pt x="96" y="28"/>
                  </a:cubicBezTo>
                  <a:cubicBezTo>
                    <a:pt x="106" y="22"/>
                    <a:pt x="117" y="17"/>
                    <a:pt x="125" y="9"/>
                  </a:cubicBezTo>
                  <a:cubicBezTo>
                    <a:pt x="125" y="9"/>
                    <a:pt x="125" y="9"/>
                    <a:pt x="125" y="9"/>
                  </a:cubicBezTo>
                  <a:cubicBezTo>
                    <a:pt x="126" y="10"/>
                    <a:pt x="127" y="12"/>
                    <a:pt x="128" y="14"/>
                  </a:cubicBezTo>
                  <a:cubicBezTo>
                    <a:pt x="119" y="15"/>
                    <a:pt x="111" y="23"/>
                    <a:pt x="104" y="27"/>
                  </a:cubicBezTo>
                  <a:cubicBezTo>
                    <a:pt x="94" y="32"/>
                    <a:pt x="85" y="37"/>
                    <a:pt x="76" y="42"/>
                  </a:cubicBezTo>
                  <a:cubicBezTo>
                    <a:pt x="69" y="46"/>
                    <a:pt x="61" y="49"/>
                    <a:pt x="54" y="53"/>
                  </a:cubicBezTo>
                  <a:cubicBezTo>
                    <a:pt x="43" y="59"/>
                    <a:pt x="33" y="65"/>
                    <a:pt x="23" y="71"/>
                  </a:cubicBezTo>
                  <a:moveTo>
                    <a:pt x="70" y="19"/>
                  </a:moveTo>
                  <a:cubicBezTo>
                    <a:pt x="70" y="18"/>
                    <a:pt x="70" y="18"/>
                    <a:pt x="70" y="18"/>
                  </a:cubicBezTo>
                  <a:cubicBezTo>
                    <a:pt x="70" y="18"/>
                    <a:pt x="71" y="17"/>
                    <a:pt x="71" y="16"/>
                  </a:cubicBezTo>
                  <a:cubicBezTo>
                    <a:pt x="76" y="14"/>
                    <a:pt x="81" y="11"/>
                    <a:pt x="86" y="9"/>
                  </a:cubicBezTo>
                  <a:cubicBezTo>
                    <a:pt x="81" y="12"/>
                    <a:pt x="75" y="16"/>
                    <a:pt x="70" y="19"/>
                  </a:cubicBezTo>
                  <a:moveTo>
                    <a:pt x="6" y="64"/>
                  </a:moveTo>
                  <a:cubicBezTo>
                    <a:pt x="5" y="63"/>
                    <a:pt x="5" y="62"/>
                    <a:pt x="4" y="61"/>
                  </a:cubicBezTo>
                  <a:cubicBezTo>
                    <a:pt x="5" y="61"/>
                    <a:pt x="5" y="61"/>
                    <a:pt x="5" y="61"/>
                  </a:cubicBezTo>
                  <a:cubicBezTo>
                    <a:pt x="17" y="50"/>
                    <a:pt x="33" y="43"/>
                    <a:pt x="48" y="35"/>
                  </a:cubicBezTo>
                  <a:cubicBezTo>
                    <a:pt x="55" y="30"/>
                    <a:pt x="63" y="25"/>
                    <a:pt x="71" y="20"/>
                  </a:cubicBezTo>
                  <a:cubicBezTo>
                    <a:pt x="77" y="16"/>
                    <a:pt x="84" y="12"/>
                    <a:pt x="90" y="7"/>
                  </a:cubicBezTo>
                  <a:cubicBezTo>
                    <a:pt x="90" y="8"/>
                    <a:pt x="91" y="8"/>
                    <a:pt x="92" y="9"/>
                  </a:cubicBezTo>
                  <a:cubicBezTo>
                    <a:pt x="77" y="18"/>
                    <a:pt x="63" y="27"/>
                    <a:pt x="49" y="35"/>
                  </a:cubicBezTo>
                  <a:cubicBezTo>
                    <a:pt x="35" y="44"/>
                    <a:pt x="19" y="50"/>
                    <a:pt x="6" y="60"/>
                  </a:cubicBezTo>
                  <a:cubicBezTo>
                    <a:pt x="5" y="61"/>
                    <a:pt x="5" y="61"/>
                    <a:pt x="6" y="61"/>
                  </a:cubicBezTo>
                  <a:cubicBezTo>
                    <a:pt x="6" y="61"/>
                    <a:pt x="6" y="61"/>
                    <a:pt x="6" y="61"/>
                  </a:cubicBezTo>
                  <a:cubicBezTo>
                    <a:pt x="20" y="51"/>
                    <a:pt x="35" y="44"/>
                    <a:pt x="50" y="36"/>
                  </a:cubicBezTo>
                  <a:cubicBezTo>
                    <a:pt x="57" y="32"/>
                    <a:pt x="64" y="28"/>
                    <a:pt x="71" y="23"/>
                  </a:cubicBezTo>
                  <a:cubicBezTo>
                    <a:pt x="77" y="19"/>
                    <a:pt x="85" y="15"/>
                    <a:pt x="91" y="10"/>
                  </a:cubicBezTo>
                  <a:cubicBezTo>
                    <a:pt x="85" y="16"/>
                    <a:pt x="78" y="20"/>
                    <a:pt x="71" y="24"/>
                  </a:cubicBezTo>
                  <a:cubicBezTo>
                    <a:pt x="63" y="28"/>
                    <a:pt x="55" y="33"/>
                    <a:pt x="48" y="38"/>
                  </a:cubicBezTo>
                  <a:cubicBezTo>
                    <a:pt x="40" y="43"/>
                    <a:pt x="32" y="47"/>
                    <a:pt x="24" y="52"/>
                  </a:cubicBezTo>
                  <a:cubicBezTo>
                    <a:pt x="18" y="56"/>
                    <a:pt x="11" y="59"/>
                    <a:pt x="6" y="64"/>
                  </a:cubicBezTo>
                  <a:moveTo>
                    <a:pt x="13" y="69"/>
                  </a:moveTo>
                  <a:cubicBezTo>
                    <a:pt x="12" y="69"/>
                    <a:pt x="11" y="68"/>
                    <a:pt x="10" y="68"/>
                  </a:cubicBezTo>
                  <a:cubicBezTo>
                    <a:pt x="17" y="66"/>
                    <a:pt x="24" y="60"/>
                    <a:pt x="30" y="57"/>
                  </a:cubicBezTo>
                  <a:cubicBezTo>
                    <a:pt x="40" y="51"/>
                    <a:pt x="49" y="47"/>
                    <a:pt x="59" y="41"/>
                  </a:cubicBezTo>
                  <a:cubicBezTo>
                    <a:pt x="68" y="36"/>
                    <a:pt x="78" y="31"/>
                    <a:pt x="87" y="25"/>
                  </a:cubicBezTo>
                  <a:cubicBezTo>
                    <a:pt x="95" y="20"/>
                    <a:pt x="103" y="14"/>
                    <a:pt x="112" y="9"/>
                  </a:cubicBezTo>
                  <a:cubicBezTo>
                    <a:pt x="112" y="9"/>
                    <a:pt x="117" y="6"/>
                    <a:pt x="117" y="6"/>
                  </a:cubicBezTo>
                  <a:cubicBezTo>
                    <a:pt x="117" y="6"/>
                    <a:pt x="117" y="6"/>
                    <a:pt x="117" y="6"/>
                  </a:cubicBezTo>
                  <a:cubicBezTo>
                    <a:pt x="115" y="8"/>
                    <a:pt x="112" y="9"/>
                    <a:pt x="110" y="11"/>
                  </a:cubicBezTo>
                  <a:cubicBezTo>
                    <a:pt x="105" y="14"/>
                    <a:pt x="100" y="17"/>
                    <a:pt x="95" y="20"/>
                  </a:cubicBezTo>
                  <a:cubicBezTo>
                    <a:pt x="86" y="26"/>
                    <a:pt x="76" y="32"/>
                    <a:pt x="67" y="37"/>
                  </a:cubicBezTo>
                  <a:cubicBezTo>
                    <a:pt x="57" y="43"/>
                    <a:pt x="48" y="48"/>
                    <a:pt x="38" y="53"/>
                  </a:cubicBezTo>
                  <a:cubicBezTo>
                    <a:pt x="30" y="58"/>
                    <a:pt x="22" y="65"/>
                    <a:pt x="13" y="69"/>
                  </a:cubicBezTo>
                  <a:moveTo>
                    <a:pt x="21" y="66"/>
                  </a:moveTo>
                  <a:cubicBezTo>
                    <a:pt x="22" y="65"/>
                    <a:pt x="22" y="65"/>
                    <a:pt x="22" y="65"/>
                  </a:cubicBezTo>
                  <a:cubicBezTo>
                    <a:pt x="26" y="62"/>
                    <a:pt x="30" y="59"/>
                    <a:pt x="35" y="57"/>
                  </a:cubicBezTo>
                  <a:cubicBezTo>
                    <a:pt x="44" y="51"/>
                    <a:pt x="53" y="46"/>
                    <a:pt x="63" y="41"/>
                  </a:cubicBezTo>
                  <a:cubicBezTo>
                    <a:pt x="82" y="30"/>
                    <a:pt x="101" y="18"/>
                    <a:pt x="119" y="6"/>
                  </a:cubicBezTo>
                  <a:cubicBezTo>
                    <a:pt x="121" y="6"/>
                    <a:pt x="123" y="7"/>
                    <a:pt x="124" y="8"/>
                  </a:cubicBezTo>
                  <a:cubicBezTo>
                    <a:pt x="111" y="15"/>
                    <a:pt x="99" y="24"/>
                    <a:pt x="86" y="32"/>
                  </a:cubicBezTo>
                  <a:cubicBezTo>
                    <a:pt x="84" y="33"/>
                    <a:pt x="81" y="35"/>
                    <a:pt x="79" y="36"/>
                  </a:cubicBezTo>
                  <a:cubicBezTo>
                    <a:pt x="77" y="37"/>
                    <a:pt x="76" y="38"/>
                    <a:pt x="74" y="39"/>
                  </a:cubicBezTo>
                  <a:cubicBezTo>
                    <a:pt x="56" y="47"/>
                    <a:pt x="39" y="57"/>
                    <a:pt x="21" y="66"/>
                  </a:cubicBezTo>
                  <a:moveTo>
                    <a:pt x="100" y="15"/>
                  </a:moveTo>
                  <a:cubicBezTo>
                    <a:pt x="104" y="9"/>
                    <a:pt x="110" y="6"/>
                    <a:pt x="116" y="6"/>
                  </a:cubicBezTo>
                  <a:cubicBezTo>
                    <a:pt x="111" y="8"/>
                    <a:pt x="105" y="12"/>
                    <a:pt x="100" y="15"/>
                  </a:cubicBezTo>
                  <a:moveTo>
                    <a:pt x="71" y="15"/>
                  </a:moveTo>
                  <a:cubicBezTo>
                    <a:pt x="71" y="15"/>
                    <a:pt x="71" y="14"/>
                    <a:pt x="72" y="14"/>
                  </a:cubicBezTo>
                  <a:cubicBezTo>
                    <a:pt x="73" y="12"/>
                    <a:pt x="75" y="11"/>
                    <a:pt x="77" y="10"/>
                  </a:cubicBezTo>
                  <a:cubicBezTo>
                    <a:pt x="80" y="8"/>
                    <a:pt x="83" y="6"/>
                    <a:pt x="86" y="4"/>
                  </a:cubicBezTo>
                  <a:cubicBezTo>
                    <a:pt x="87" y="5"/>
                    <a:pt x="88" y="5"/>
                    <a:pt x="89" y="6"/>
                  </a:cubicBezTo>
                  <a:cubicBezTo>
                    <a:pt x="89" y="6"/>
                    <a:pt x="89" y="6"/>
                    <a:pt x="89" y="6"/>
                  </a:cubicBezTo>
                  <a:cubicBezTo>
                    <a:pt x="83" y="9"/>
                    <a:pt x="77" y="13"/>
                    <a:pt x="71" y="15"/>
                  </a:cubicBezTo>
                  <a:moveTo>
                    <a:pt x="73" y="12"/>
                  </a:moveTo>
                  <a:cubicBezTo>
                    <a:pt x="74" y="9"/>
                    <a:pt x="76" y="7"/>
                    <a:pt x="79" y="5"/>
                  </a:cubicBezTo>
                  <a:cubicBezTo>
                    <a:pt x="81" y="4"/>
                    <a:pt x="82" y="4"/>
                    <a:pt x="83" y="4"/>
                  </a:cubicBezTo>
                  <a:cubicBezTo>
                    <a:pt x="84" y="4"/>
                    <a:pt x="84" y="4"/>
                    <a:pt x="84" y="4"/>
                  </a:cubicBezTo>
                  <a:cubicBezTo>
                    <a:pt x="81" y="6"/>
                    <a:pt x="78" y="8"/>
                    <a:pt x="75" y="10"/>
                  </a:cubicBezTo>
                  <a:cubicBezTo>
                    <a:pt x="74" y="11"/>
                    <a:pt x="73" y="11"/>
                    <a:pt x="73" y="12"/>
                  </a:cubicBezTo>
                  <a:moveTo>
                    <a:pt x="84" y="0"/>
                  </a:moveTo>
                  <a:cubicBezTo>
                    <a:pt x="83" y="0"/>
                    <a:pt x="83" y="0"/>
                    <a:pt x="82" y="0"/>
                  </a:cubicBezTo>
                  <a:cubicBezTo>
                    <a:pt x="75" y="1"/>
                    <a:pt x="69" y="7"/>
                    <a:pt x="67" y="14"/>
                  </a:cubicBezTo>
                  <a:cubicBezTo>
                    <a:pt x="64" y="9"/>
                    <a:pt x="59" y="6"/>
                    <a:pt x="53" y="6"/>
                  </a:cubicBezTo>
                  <a:cubicBezTo>
                    <a:pt x="51" y="6"/>
                    <a:pt x="50" y="7"/>
                    <a:pt x="48" y="7"/>
                  </a:cubicBezTo>
                  <a:cubicBezTo>
                    <a:pt x="38" y="11"/>
                    <a:pt x="35" y="19"/>
                    <a:pt x="35" y="28"/>
                  </a:cubicBezTo>
                  <a:cubicBezTo>
                    <a:pt x="31" y="23"/>
                    <a:pt x="25" y="18"/>
                    <a:pt x="19" y="18"/>
                  </a:cubicBezTo>
                  <a:cubicBezTo>
                    <a:pt x="15" y="18"/>
                    <a:pt x="12" y="20"/>
                    <a:pt x="8" y="23"/>
                  </a:cubicBezTo>
                  <a:cubicBezTo>
                    <a:pt x="1" y="30"/>
                    <a:pt x="6" y="38"/>
                    <a:pt x="12" y="43"/>
                  </a:cubicBezTo>
                  <a:cubicBezTo>
                    <a:pt x="5" y="45"/>
                    <a:pt x="0" y="51"/>
                    <a:pt x="0" y="59"/>
                  </a:cubicBezTo>
                  <a:cubicBezTo>
                    <a:pt x="0" y="68"/>
                    <a:pt x="9" y="74"/>
                    <a:pt x="18" y="75"/>
                  </a:cubicBezTo>
                  <a:cubicBezTo>
                    <a:pt x="11" y="80"/>
                    <a:pt x="7" y="88"/>
                    <a:pt x="15" y="95"/>
                  </a:cubicBezTo>
                  <a:cubicBezTo>
                    <a:pt x="19" y="100"/>
                    <a:pt x="25" y="101"/>
                    <a:pt x="32" y="101"/>
                  </a:cubicBezTo>
                  <a:cubicBezTo>
                    <a:pt x="36" y="101"/>
                    <a:pt x="41" y="101"/>
                    <a:pt x="45" y="99"/>
                  </a:cubicBezTo>
                  <a:cubicBezTo>
                    <a:pt x="42" y="110"/>
                    <a:pt x="32" y="118"/>
                    <a:pt x="23" y="126"/>
                  </a:cubicBezTo>
                  <a:cubicBezTo>
                    <a:pt x="22" y="126"/>
                    <a:pt x="23" y="127"/>
                    <a:pt x="23" y="128"/>
                  </a:cubicBezTo>
                  <a:cubicBezTo>
                    <a:pt x="23" y="129"/>
                    <a:pt x="24" y="129"/>
                    <a:pt x="25" y="129"/>
                  </a:cubicBezTo>
                  <a:cubicBezTo>
                    <a:pt x="25" y="129"/>
                    <a:pt x="25" y="129"/>
                    <a:pt x="25" y="129"/>
                  </a:cubicBezTo>
                  <a:cubicBezTo>
                    <a:pt x="42" y="123"/>
                    <a:pt x="56" y="117"/>
                    <a:pt x="68" y="103"/>
                  </a:cubicBezTo>
                  <a:cubicBezTo>
                    <a:pt x="71" y="109"/>
                    <a:pt x="76" y="112"/>
                    <a:pt x="81" y="112"/>
                  </a:cubicBezTo>
                  <a:cubicBezTo>
                    <a:pt x="87" y="112"/>
                    <a:pt x="93" y="108"/>
                    <a:pt x="98" y="102"/>
                  </a:cubicBezTo>
                  <a:cubicBezTo>
                    <a:pt x="102" y="107"/>
                    <a:pt x="107" y="112"/>
                    <a:pt x="113" y="112"/>
                  </a:cubicBezTo>
                  <a:cubicBezTo>
                    <a:pt x="114" y="112"/>
                    <a:pt x="114" y="112"/>
                    <a:pt x="114" y="112"/>
                  </a:cubicBezTo>
                  <a:cubicBezTo>
                    <a:pt x="120" y="112"/>
                    <a:pt x="126" y="107"/>
                    <a:pt x="129" y="102"/>
                  </a:cubicBezTo>
                  <a:cubicBezTo>
                    <a:pt x="131" y="104"/>
                    <a:pt x="135" y="105"/>
                    <a:pt x="138" y="105"/>
                  </a:cubicBezTo>
                  <a:cubicBezTo>
                    <a:pt x="144" y="105"/>
                    <a:pt x="149" y="102"/>
                    <a:pt x="150" y="97"/>
                  </a:cubicBezTo>
                  <a:cubicBezTo>
                    <a:pt x="152" y="98"/>
                    <a:pt x="154" y="99"/>
                    <a:pt x="156" y="99"/>
                  </a:cubicBezTo>
                  <a:cubicBezTo>
                    <a:pt x="170" y="99"/>
                    <a:pt x="184" y="75"/>
                    <a:pt x="171" y="65"/>
                  </a:cubicBezTo>
                  <a:cubicBezTo>
                    <a:pt x="178" y="61"/>
                    <a:pt x="182" y="54"/>
                    <a:pt x="178" y="46"/>
                  </a:cubicBezTo>
                  <a:cubicBezTo>
                    <a:pt x="175" y="39"/>
                    <a:pt x="169" y="36"/>
                    <a:pt x="163" y="36"/>
                  </a:cubicBezTo>
                  <a:cubicBezTo>
                    <a:pt x="162" y="36"/>
                    <a:pt x="161" y="36"/>
                    <a:pt x="160" y="36"/>
                  </a:cubicBezTo>
                  <a:cubicBezTo>
                    <a:pt x="162" y="29"/>
                    <a:pt x="160" y="21"/>
                    <a:pt x="156" y="16"/>
                  </a:cubicBezTo>
                  <a:cubicBezTo>
                    <a:pt x="153" y="13"/>
                    <a:pt x="149" y="12"/>
                    <a:pt x="146" y="12"/>
                  </a:cubicBezTo>
                  <a:cubicBezTo>
                    <a:pt x="141" y="12"/>
                    <a:pt x="136" y="14"/>
                    <a:pt x="132" y="16"/>
                  </a:cubicBezTo>
                  <a:cubicBezTo>
                    <a:pt x="132" y="6"/>
                    <a:pt x="124" y="2"/>
                    <a:pt x="116" y="2"/>
                  </a:cubicBezTo>
                  <a:cubicBezTo>
                    <a:pt x="109" y="2"/>
                    <a:pt x="102" y="5"/>
                    <a:pt x="98" y="11"/>
                  </a:cubicBezTo>
                  <a:cubicBezTo>
                    <a:pt x="95" y="6"/>
                    <a:pt x="90" y="0"/>
                    <a:pt x="84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69"/>
            <p:cNvSpPr>
              <a:spLocks noEditPoints="1"/>
            </p:cNvSpPr>
            <p:nvPr/>
          </p:nvSpPr>
          <p:spPr bwMode="auto">
            <a:xfrm>
              <a:off x="1761794" y="2990777"/>
              <a:ext cx="915988" cy="649288"/>
            </a:xfrm>
            <a:custGeom>
              <a:avLst/>
              <a:gdLst>
                <a:gd name="T0" fmla="*/ 43 w 216"/>
                <a:gd name="T1" fmla="*/ 141 h 153"/>
                <a:gd name="T2" fmla="*/ 49 w 216"/>
                <a:gd name="T3" fmla="*/ 135 h 153"/>
                <a:gd name="T4" fmla="*/ 89 w 216"/>
                <a:gd name="T5" fmla="*/ 125 h 153"/>
                <a:gd name="T6" fmla="*/ 173 w 216"/>
                <a:gd name="T7" fmla="*/ 114 h 153"/>
                <a:gd name="T8" fmla="*/ 181 w 216"/>
                <a:gd name="T9" fmla="*/ 111 h 153"/>
                <a:gd name="T10" fmla="*/ 185 w 216"/>
                <a:gd name="T11" fmla="*/ 99 h 153"/>
                <a:gd name="T12" fmla="*/ 204 w 216"/>
                <a:gd name="T13" fmla="*/ 93 h 153"/>
                <a:gd name="T14" fmla="*/ 171 w 216"/>
                <a:gd name="T15" fmla="*/ 109 h 153"/>
                <a:gd name="T16" fmla="*/ 168 w 216"/>
                <a:gd name="T17" fmla="*/ 99 h 153"/>
                <a:gd name="T18" fmla="*/ 141 w 216"/>
                <a:gd name="T19" fmla="*/ 113 h 153"/>
                <a:gd name="T20" fmla="*/ 172 w 216"/>
                <a:gd name="T21" fmla="*/ 91 h 153"/>
                <a:gd name="T22" fmla="*/ 158 w 216"/>
                <a:gd name="T23" fmla="*/ 91 h 153"/>
                <a:gd name="T24" fmla="*/ 205 w 216"/>
                <a:gd name="T25" fmla="*/ 69 h 153"/>
                <a:gd name="T26" fmla="*/ 97 w 216"/>
                <a:gd name="T27" fmla="*/ 111 h 153"/>
                <a:gd name="T28" fmla="*/ 206 w 216"/>
                <a:gd name="T29" fmla="*/ 62 h 153"/>
                <a:gd name="T30" fmla="*/ 80 w 216"/>
                <a:gd name="T31" fmla="*/ 116 h 153"/>
                <a:gd name="T32" fmla="*/ 143 w 216"/>
                <a:gd name="T33" fmla="*/ 92 h 153"/>
                <a:gd name="T34" fmla="*/ 52 w 216"/>
                <a:gd name="T35" fmla="*/ 71 h 153"/>
                <a:gd name="T36" fmla="*/ 69 w 216"/>
                <a:gd name="T37" fmla="*/ 118 h 153"/>
                <a:gd name="T38" fmla="*/ 58 w 216"/>
                <a:gd name="T39" fmla="*/ 117 h 153"/>
                <a:gd name="T40" fmla="*/ 59 w 216"/>
                <a:gd name="T41" fmla="*/ 117 h 153"/>
                <a:gd name="T42" fmla="*/ 108 w 216"/>
                <a:gd name="T43" fmla="*/ 88 h 153"/>
                <a:gd name="T44" fmla="*/ 158 w 216"/>
                <a:gd name="T45" fmla="*/ 67 h 153"/>
                <a:gd name="T46" fmla="*/ 10 w 216"/>
                <a:gd name="T47" fmla="*/ 79 h 153"/>
                <a:gd name="T48" fmla="*/ 141 w 216"/>
                <a:gd name="T49" fmla="*/ 61 h 153"/>
                <a:gd name="T50" fmla="*/ 61 w 216"/>
                <a:gd name="T51" fmla="*/ 106 h 153"/>
                <a:gd name="T52" fmla="*/ 58 w 216"/>
                <a:gd name="T53" fmla="*/ 111 h 153"/>
                <a:gd name="T54" fmla="*/ 81 w 216"/>
                <a:gd name="T55" fmla="*/ 64 h 153"/>
                <a:gd name="T56" fmla="*/ 37 w 216"/>
                <a:gd name="T57" fmla="*/ 38 h 153"/>
                <a:gd name="T58" fmla="*/ 38 w 216"/>
                <a:gd name="T59" fmla="*/ 38 h 153"/>
                <a:gd name="T60" fmla="*/ 18 w 216"/>
                <a:gd name="T61" fmla="*/ 47 h 153"/>
                <a:gd name="T62" fmla="*/ 13 w 216"/>
                <a:gd name="T63" fmla="*/ 43 h 153"/>
                <a:gd name="T64" fmla="*/ 183 w 216"/>
                <a:gd name="T65" fmla="*/ 29 h 153"/>
                <a:gd name="T66" fmla="*/ 106 w 216"/>
                <a:gd name="T67" fmla="*/ 75 h 153"/>
                <a:gd name="T68" fmla="*/ 11 w 216"/>
                <a:gd name="T69" fmla="*/ 36 h 153"/>
                <a:gd name="T70" fmla="*/ 11 w 216"/>
                <a:gd name="T71" fmla="*/ 39 h 153"/>
                <a:gd name="T72" fmla="*/ 23 w 216"/>
                <a:gd name="T73" fmla="*/ 104 h 153"/>
                <a:gd name="T74" fmla="*/ 25 w 216"/>
                <a:gd name="T75" fmla="*/ 55 h 153"/>
                <a:gd name="T76" fmla="*/ 24 w 216"/>
                <a:gd name="T77" fmla="*/ 55 h 153"/>
                <a:gd name="T78" fmla="*/ 60 w 216"/>
                <a:gd name="T79" fmla="*/ 33 h 153"/>
                <a:gd name="T80" fmla="*/ 175 w 216"/>
                <a:gd name="T81" fmla="*/ 33 h 153"/>
                <a:gd name="T82" fmla="*/ 169 w 216"/>
                <a:gd name="T83" fmla="*/ 25 h 153"/>
                <a:gd name="T84" fmla="*/ 29 w 216"/>
                <a:gd name="T85" fmla="*/ 89 h 153"/>
                <a:gd name="T86" fmla="*/ 102 w 216"/>
                <a:gd name="T87" fmla="*/ 52 h 153"/>
                <a:gd name="T88" fmla="*/ 138 w 216"/>
                <a:gd name="T89" fmla="*/ 24 h 153"/>
                <a:gd name="T90" fmla="*/ 115 w 216"/>
                <a:gd name="T91" fmla="*/ 20 h 153"/>
                <a:gd name="T92" fmla="*/ 125 w 216"/>
                <a:gd name="T93" fmla="*/ 25 h 153"/>
                <a:gd name="T94" fmla="*/ 62 w 216"/>
                <a:gd name="T95" fmla="*/ 12 h 153"/>
                <a:gd name="T96" fmla="*/ 68 w 216"/>
                <a:gd name="T97" fmla="*/ 15 h 153"/>
                <a:gd name="T98" fmla="*/ 22 w 216"/>
                <a:gd name="T99" fmla="*/ 66 h 153"/>
                <a:gd name="T100" fmla="*/ 28 w 216"/>
                <a:gd name="T101" fmla="*/ 84 h 153"/>
                <a:gd name="T102" fmla="*/ 106 w 216"/>
                <a:gd name="T103" fmla="*/ 8 h 153"/>
                <a:gd name="T104" fmla="*/ 29 w 216"/>
                <a:gd name="T105" fmla="*/ 61 h 153"/>
                <a:gd name="T106" fmla="*/ 113 w 216"/>
                <a:gd name="T107" fmla="*/ 24 h 153"/>
                <a:gd name="T108" fmla="*/ 93 w 216"/>
                <a:gd name="T109" fmla="*/ 43 h 153"/>
                <a:gd name="T110" fmla="*/ 105 w 216"/>
                <a:gd name="T111" fmla="*/ 7 h 153"/>
                <a:gd name="T112" fmla="*/ 63 w 216"/>
                <a:gd name="T113" fmla="*/ 8 h 153"/>
                <a:gd name="T114" fmla="*/ 28 w 216"/>
                <a:gd name="T115" fmla="*/ 149 h 153"/>
                <a:gd name="T116" fmla="*/ 178 w 216"/>
                <a:gd name="T117" fmla="*/ 115 h 153"/>
                <a:gd name="T118" fmla="*/ 197 w 216"/>
                <a:gd name="T119" fmla="*/ 109 h 153"/>
                <a:gd name="T120" fmla="*/ 116 w 216"/>
                <a:gd name="T121" fmla="*/ 13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16" h="153">
                  <a:moveTo>
                    <a:pt x="196" y="112"/>
                  </a:moveTo>
                  <a:cubicBezTo>
                    <a:pt x="194" y="112"/>
                    <a:pt x="192" y="112"/>
                    <a:pt x="189" y="112"/>
                  </a:cubicBezTo>
                  <a:cubicBezTo>
                    <a:pt x="188" y="112"/>
                    <a:pt x="187" y="112"/>
                    <a:pt x="186" y="112"/>
                  </a:cubicBezTo>
                  <a:cubicBezTo>
                    <a:pt x="186" y="113"/>
                    <a:pt x="186" y="115"/>
                    <a:pt x="186" y="117"/>
                  </a:cubicBezTo>
                  <a:cubicBezTo>
                    <a:pt x="190" y="116"/>
                    <a:pt x="193" y="115"/>
                    <a:pt x="197" y="112"/>
                  </a:cubicBezTo>
                  <a:cubicBezTo>
                    <a:pt x="197" y="112"/>
                    <a:pt x="196" y="112"/>
                    <a:pt x="196" y="112"/>
                  </a:cubicBezTo>
                  <a:moveTo>
                    <a:pt x="41" y="143"/>
                  </a:moveTo>
                  <a:cubicBezTo>
                    <a:pt x="42" y="142"/>
                    <a:pt x="42" y="142"/>
                    <a:pt x="42" y="142"/>
                  </a:cubicBezTo>
                  <a:cubicBezTo>
                    <a:pt x="42" y="142"/>
                    <a:pt x="43" y="142"/>
                    <a:pt x="43" y="142"/>
                  </a:cubicBezTo>
                  <a:cubicBezTo>
                    <a:pt x="43" y="143"/>
                    <a:pt x="42" y="143"/>
                    <a:pt x="41" y="143"/>
                  </a:cubicBezTo>
                  <a:moveTo>
                    <a:pt x="43" y="141"/>
                  </a:moveTo>
                  <a:cubicBezTo>
                    <a:pt x="45" y="140"/>
                    <a:pt x="46" y="138"/>
                    <a:pt x="47" y="137"/>
                  </a:cubicBezTo>
                  <a:cubicBezTo>
                    <a:pt x="52" y="135"/>
                    <a:pt x="58" y="133"/>
                    <a:pt x="63" y="132"/>
                  </a:cubicBezTo>
                  <a:cubicBezTo>
                    <a:pt x="58" y="135"/>
                    <a:pt x="54" y="137"/>
                    <a:pt x="49" y="139"/>
                  </a:cubicBezTo>
                  <a:cubicBezTo>
                    <a:pt x="47" y="140"/>
                    <a:pt x="45" y="141"/>
                    <a:pt x="43" y="141"/>
                  </a:cubicBezTo>
                  <a:moveTo>
                    <a:pt x="49" y="135"/>
                  </a:moveTo>
                  <a:cubicBezTo>
                    <a:pt x="49" y="134"/>
                    <a:pt x="50" y="134"/>
                    <a:pt x="50" y="133"/>
                  </a:cubicBezTo>
                  <a:cubicBezTo>
                    <a:pt x="54" y="132"/>
                    <a:pt x="57" y="130"/>
                    <a:pt x="61" y="128"/>
                  </a:cubicBezTo>
                  <a:cubicBezTo>
                    <a:pt x="63" y="127"/>
                    <a:pt x="65" y="126"/>
                    <a:pt x="67" y="125"/>
                  </a:cubicBezTo>
                  <a:cubicBezTo>
                    <a:pt x="69" y="124"/>
                    <a:pt x="72" y="123"/>
                    <a:pt x="75" y="121"/>
                  </a:cubicBezTo>
                  <a:cubicBezTo>
                    <a:pt x="72" y="124"/>
                    <a:pt x="69" y="127"/>
                    <a:pt x="66" y="129"/>
                  </a:cubicBezTo>
                  <a:cubicBezTo>
                    <a:pt x="60" y="131"/>
                    <a:pt x="54" y="133"/>
                    <a:pt x="49" y="135"/>
                  </a:cubicBezTo>
                  <a:moveTo>
                    <a:pt x="134" y="128"/>
                  </a:moveTo>
                  <a:cubicBezTo>
                    <a:pt x="132" y="128"/>
                    <a:pt x="131" y="128"/>
                    <a:pt x="129" y="127"/>
                  </a:cubicBezTo>
                  <a:cubicBezTo>
                    <a:pt x="135" y="124"/>
                    <a:pt x="141" y="122"/>
                    <a:pt x="147" y="119"/>
                  </a:cubicBezTo>
                  <a:cubicBezTo>
                    <a:pt x="144" y="124"/>
                    <a:pt x="139" y="128"/>
                    <a:pt x="134" y="128"/>
                  </a:cubicBezTo>
                  <a:cubicBezTo>
                    <a:pt x="134" y="128"/>
                    <a:pt x="134" y="128"/>
                    <a:pt x="134" y="128"/>
                  </a:cubicBezTo>
                  <a:moveTo>
                    <a:pt x="96" y="127"/>
                  </a:moveTo>
                  <a:cubicBezTo>
                    <a:pt x="94" y="127"/>
                    <a:pt x="92" y="127"/>
                    <a:pt x="90" y="126"/>
                  </a:cubicBezTo>
                  <a:cubicBezTo>
                    <a:pt x="97" y="124"/>
                    <a:pt x="104" y="120"/>
                    <a:pt x="111" y="118"/>
                  </a:cubicBezTo>
                  <a:cubicBezTo>
                    <a:pt x="111" y="118"/>
                    <a:pt x="111" y="118"/>
                    <a:pt x="112" y="118"/>
                  </a:cubicBezTo>
                  <a:cubicBezTo>
                    <a:pt x="108" y="124"/>
                    <a:pt x="102" y="127"/>
                    <a:pt x="96" y="127"/>
                  </a:cubicBezTo>
                  <a:moveTo>
                    <a:pt x="89" y="125"/>
                  </a:moveTo>
                  <a:cubicBezTo>
                    <a:pt x="97" y="123"/>
                    <a:pt x="105" y="119"/>
                    <a:pt x="113" y="116"/>
                  </a:cubicBezTo>
                  <a:cubicBezTo>
                    <a:pt x="113" y="117"/>
                    <a:pt x="113" y="117"/>
                    <a:pt x="113" y="117"/>
                  </a:cubicBezTo>
                  <a:cubicBezTo>
                    <a:pt x="105" y="120"/>
                    <a:pt x="97" y="122"/>
                    <a:pt x="89" y="125"/>
                  </a:cubicBezTo>
                  <a:moveTo>
                    <a:pt x="164" y="119"/>
                  </a:moveTo>
                  <a:cubicBezTo>
                    <a:pt x="163" y="119"/>
                    <a:pt x="162" y="119"/>
                    <a:pt x="161" y="118"/>
                  </a:cubicBezTo>
                  <a:cubicBezTo>
                    <a:pt x="165" y="118"/>
                    <a:pt x="168" y="117"/>
                    <a:pt x="172" y="116"/>
                  </a:cubicBezTo>
                  <a:cubicBezTo>
                    <a:pt x="171" y="118"/>
                    <a:pt x="167" y="119"/>
                    <a:pt x="164" y="119"/>
                  </a:cubicBezTo>
                  <a:moveTo>
                    <a:pt x="162" y="117"/>
                  </a:moveTo>
                  <a:cubicBezTo>
                    <a:pt x="162" y="117"/>
                    <a:pt x="162" y="117"/>
                    <a:pt x="164" y="115"/>
                  </a:cubicBezTo>
                  <a:cubicBezTo>
                    <a:pt x="167" y="114"/>
                    <a:pt x="170" y="113"/>
                    <a:pt x="173" y="111"/>
                  </a:cubicBezTo>
                  <a:cubicBezTo>
                    <a:pt x="173" y="112"/>
                    <a:pt x="173" y="113"/>
                    <a:pt x="173" y="114"/>
                  </a:cubicBezTo>
                  <a:cubicBezTo>
                    <a:pt x="171" y="115"/>
                    <a:pt x="168" y="116"/>
                    <a:pt x="166" y="116"/>
                  </a:cubicBezTo>
                  <a:cubicBezTo>
                    <a:pt x="165" y="117"/>
                    <a:pt x="163" y="117"/>
                    <a:pt x="162" y="117"/>
                  </a:cubicBezTo>
                  <a:moveTo>
                    <a:pt x="159" y="118"/>
                  </a:moveTo>
                  <a:cubicBezTo>
                    <a:pt x="157" y="118"/>
                    <a:pt x="156" y="117"/>
                    <a:pt x="155" y="116"/>
                  </a:cubicBezTo>
                  <a:cubicBezTo>
                    <a:pt x="157" y="116"/>
                    <a:pt x="158" y="115"/>
                    <a:pt x="159" y="114"/>
                  </a:cubicBezTo>
                  <a:cubicBezTo>
                    <a:pt x="162" y="113"/>
                    <a:pt x="165" y="112"/>
                    <a:pt x="168" y="110"/>
                  </a:cubicBezTo>
                  <a:cubicBezTo>
                    <a:pt x="169" y="110"/>
                    <a:pt x="170" y="110"/>
                    <a:pt x="170" y="110"/>
                  </a:cubicBezTo>
                  <a:cubicBezTo>
                    <a:pt x="171" y="110"/>
                    <a:pt x="172" y="111"/>
                    <a:pt x="170" y="112"/>
                  </a:cubicBezTo>
                  <a:cubicBezTo>
                    <a:pt x="166" y="114"/>
                    <a:pt x="162" y="115"/>
                    <a:pt x="159" y="118"/>
                  </a:cubicBezTo>
                  <a:cubicBezTo>
                    <a:pt x="159" y="118"/>
                    <a:pt x="159" y="118"/>
                    <a:pt x="159" y="118"/>
                  </a:cubicBezTo>
                  <a:moveTo>
                    <a:pt x="181" y="111"/>
                  </a:moveTo>
                  <a:cubicBezTo>
                    <a:pt x="180" y="110"/>
                    <a:pt x="179" y="110"/>
                    <a:pt x="178" y="109"/>
                  </a:cubicBezTo>
                  <a:cubicBezTo>
                    <a:pt x="179" y="109"/>
                    <a:pt x="179" y="109"/>
                    <a:pt x="179" y="109"/>
                  </a:cubicBezTo>
                  <a:cubicBezTo>
                    <a:pt x="183" y="107"/>
                    <a:pt x="188" y="105"/>
                    <a:pt x="193" y="104"/>
                  </a:cubicBezTo>
                  <a:cubicBezTo>
                    <a:pt x="194" y="103"/>
                    <a:pt x="196" y="102"/>
                    <a:pt x="198" y="101"/>
                  </a:cubicBezTo>
                  <a:cubicBezTo>
                    <a:pt x="199" y="100"/>
                    <a:pt x="200" y="100"/>
                    <a:pt x="200" y="100"/>
                  </a:cubicBezTo>
                  <a:cubicBezTo>
                    <a:pt x="201" y="100"/>
                    <a:pt x="198" y="103"/>
                    <a:pt x="197" y="103"/>
                  </a:cubicBezTo>
                  <a:cubicBezTo>
                    <a:pt x="192" y="107"/>
                    <a:pt x="185" y="106"/>
                    <a:pt x="181" y="111"/>
                  </a:cubicBezTo>
                  <a:moveTo>
                    <a:pt x="128" y="126"/>
                  </a:moveTo>
                  <a:cubicBezTo>
                    <a:pt x="125" y="125"/>
                    <a:pt x="123" y="123"/>
                    <a:pt x="121" y="121"/>
                  </a:cubicBezTo>
                  <a:cubicBezTo>
                    <a:pt x="136" y="116"/>
                    <a:pt x="150" y="111"/>
                    <a:pt x="164" y="107"/>
                  </a:cubicBezTo>
                  <a:cubicBezTo>
                    <a:pt x="171" y="104"/>
                    <a:pt x="178" y="102"/>
                    <a:pt x="185" y="99"/>
                  </a:cubicBezTo>
                  <a:cubicBezTo>
                    <a:pt x="188" y="98"/>
                    <a:pt x="192" y="96"/>
                    <a:pt x="196" y="95"/>
                  </a:cubicBezTo>
                  <a:cubicBezTo>
                    <a:pt x="196" y="95"/>
                    <a:pt x="201" y="93"/>
                    <a:pt x="201" y="93"/>
                  </a:cubicBezTo>
                  <a:cubicBezTo>
                    <a:pt x="202" y="93"/>
                    <a:pt x="201" y="93"/>
                    <a:pt x="200" y="94"/>
                  </a:cubicBezTo>
                  <a:cubicBezTo>
                    <a:pt x="184" y="102"/>
                    <a:pt x="168" y="108"/>
                    <a:pt x="152" y="115"/>
                  </a:cubicBezTo>
                  <a:cubicBezTo>
                    <a:pt x="151" y="115"/>
                    <a:pt x="151" y="115"/>
                    <a:pt x="151" y="115"/>
                  </a:cubicBezTo>
                  <a:cubicBezTo>
                    <a:pt x="151" y="115"/>
                    <a:pt x="150" y="115"/>
                    <a:pt x="150" y="115"/>
                  </a:cubicBezTo>
                  <a:cubicBezTo>
                    <a:pt x="142" y="118"/>
                    <a:pt x="135" y="122"/>
                    <a:pt x="128" y="126"/>
                  </a:cubicBezTo>
                  <a:moveTo>
                    <a:pt x="171" y="109"/>
                  </a:moveTo>
                  <a:cubicBezTo>
                    <a:pt x="173" y="108"/>
                    <a:pt x="176" y="107"/>
                    <a:pt x="178" y="106"/>
                  </a:cubicBezTo>
                  <a:cubicBezTo>
                    <a:pt x="184" y="103"/>
                    <a:pt x="189" y="100"/>
                    <a:pt x="195" y="98"/>
                  </a:cubicBezTo>
                  <a:cubicBezTo>
                    <a:pt x="198" y="96"/>
                    <a:pt x="201" y="95"/>
                    <a:pt x="204" y="93"/>
                  </a:cubicBezTo>
                  <a:cubicBezTo>
                    <a:pt x="203" y="95"/>
                    <a:pt x="203" y="97"/>
                    <a:pt x="202" y="99"/>
                  </a:cubicBezTo>
                  <a:cubicBezTo>
                    <a:pt x="201" y="99"/>
                    <a:pt x="201" y="99"/>
                    <a:pt x="201" y="99"/>
                  </a:cubicBezTo>
                  <a:cubicBezTo>
                    <a:pt x="198" y="100"/>
                    <a:pt x="194" y="102"/>
                    <a:pt x="191" y="103"/>
                  </a:cubicBezTo>
                  <a:cubicBezTo>
                    <a:pt x="187" y="105"/>
                    <a:pt x="183" y="106"/>
                    <a:pt x="178" y="108"/>
                  </a:cubicBezTo>
                  <a:cubicBezTo>
                    <a:pt x="178" y="108"/>
                    <a:pt x="178" y="109"/>
                    <a:pt x="178" y="109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7" y="108"/>
                    <a:pt x="176" y="107"/>
                    <a:pt x="176" y="107"/>
                  </a:cubicBezTo>
                  <a:cubicBezTo>
                    <a:pt x="175" y="107"/>
                    <a:pt x="175" y="107"/>
                    <a:pt x="175" y="108"/>
                  </a:cubicBezTo>
                  <a:cubicBezTo>
                    <a:pt x="175" y="108"/>
                    <a:pt x="175" y="108"/>
                    <a:pt x="175" y="108"/>
                  </a:cubicBezTo>
                  <a:cubicBezTo>
                    <a:pt x="174" y="108"/>
                    <a:pt x="173" y="108"/>
                    <a:pt x="173" y="108"/>
                  </a:cubicBezTo>
                  <a:cubicBezTo>
                    <a:pt x="172" y="108"/>
                    <a:pt x="171" y="109"/>
                    <a:pt x="171" y="109"/>
                  </a:cubicBezTo>
                  <a:moveTo>
                    <a:pt x="18" y="99"/>
                  </a:moveTo>
                  <a:cubicBezTo>
                    <a:pt x="19" y="98"/>
                    <a:pt x="19" y="98"/>
                    <a:pt x="19" y="97"/>
                  </a:cubicBezTo>
                  <a:cubicBezTo>
                    <a:pt x="21" y="95"/>
                    <a:pt x="23" y="93"/>
                    <a:pt x="26" y="91"/>
                  </a:cubicBezTo>
                  <a:cubicBezTo>
                    <a:pt x="23" y="94"/>
                    <a:pt x="21" y="96"/>
                    <a:pt x="18" y="99"/>
                  </a:cubicBezTo>
                  <a:moveTo>
                    <a:pt x="120" y="119"/>
                  </a:moveTo>
                  <a:cubicBezTo>
                    <a:pt x="119" y="118"/>
                    <a:pt x="118" y="117"/>
                    <a:pt x="117" y="116"/>
                  </a:cubicBezTo>
                  <a:cubicBezTo>
                    <a:pt x="124" y="114"/>
                    <a:pt x="131" y="111"/>
                    <a:pt x="138" y="109"/>
                  </a:cubicBezTo>
                  <a:cubicBezTo>
                    <a:pt x="154" y="103"/>
                    <a:pt x="172" y="98"/>
                    <a:pt x="188" y="91"/>
                  </a:cubicBezTo>
                  <a:cubicBezTo>
                    <a:pt x="192" y="89"/>
                    <a:pt x="196" y="87"/>
                    <a:pt x="201" y="85"/>
                  </a:cubicBezTo>
                  <a:cubicBezTo>
                    <a:pt x="197" y="87"/>
                    <a:pt x="194" y="90"/>
                    <a:pt x="190" y="91"/>
                  </a:cubicBezTo>
                  <a:cubicBezTo>
                    <a:pt x="182" y="94"/>
                    <a:pt x="175" y="96"/>
                    <a:pt x="168" y="99"/>
                  </a:cubicBezTo>
                  <a:cubicBezTo>
                    <a:pt x="160" y="103"/>
                    <a:pt x="151" y="107"/>
                    <a:pt x="142" y="111"/>
                  </a:cubicBezTo>
                  <a:cubicBezTo>
                    <a:pt x="135" y="114"/>
                    <a:pt x="128" y="116"/>
                    <a:pt x="120" y="119"/>
                  </a:cubicBezTo>
                  <a:moveTo>
                    <a:pt x="201" y="85"/>
                  </a:moveTo>
                  <a:cubicBezTo>
                    <a:pt x="201" y="85"/>
                    <a:pt x="201" y="85"/>
                    <a:pt x="201" y="85"/>
                  </a:cubicBezTo>
                  <a:cubicBezTo>
                    <a:pt x="201" y="85"/>
                    <a:pt x="201" y="85"/>
                    <a:pt x="201" y="85"/>
                  </a:cubicBezTo>
                  <a:moveTo>
                    <a:pt x="141" y="113"/>
                  </a:moveTo>
                  <a:cubicBezTo>
                    <a:pt x="150" y="109"/>
                    <a:pt x="160" y="105"/>
                    <a:pt x="169" y="100"/>
                  </a:cubicBezTo>
                  <a:cubicBezTo>
                    <a:pt x="180" y="95"/>
                    <a:pt x="194" y="93"/>
                    <a:pt x="203" y="85"/>
                  </a:cubicBezTo>
                  <a:cubicBezTo>
                    <a:pt x="204" y="87"/>
                    <a:pt x="204" y="89"/>
                    <a:pt x="204" y="91"/>
                  </a:cubicBezTo>
                  <a:cubicBezTo>
                    <a:pt x="188" y="96"/>
                    <a:pt x="173" y="102"/>
                    <a:pt x="158" y="107"/>
                  </a:cubicBezTo>
                  <a:cubicBezTo>
                    <a:pt x="152" y="109"/>
                    <a:pt x="146" y="111"/>
                    <a:pt x="141" y="113"/>
                  </a:cubicBezTo>
                  <a:moveTo>
                    <a:pt x="88" y="125"/>
                  </a:moveTo>
                  <a:cubicBezTo>
                    <a:pt x="87" y="124"/>
                    <a:pt x="86" y="122"/>
                    <a:pt x="85" y="120"/>
                  </a:cubicBezTo>
                  <a:cubicBezTo>
                    <a:pt x="91" y="120"/>
                    <a:pt x="96" y="118"/>
                    <a:pt x="101" y="116"/>
                  </a:cubicBezTo>
                  <a:cubicBezTo>
                    <a:pt x="111" y="111"/>
                    <a:pt x="121" y="107"/>
                    <a:pt x="131" y="103"/>
                  </a:cubicBezTo>
                  <a:cubicBezTo>
                    <a:pt x="152" y="95"/>
                    <a:pt x="173" y="88"/>
                    <a:pt x="193" y="81"/>
                  </a:cubicBezTo>
                  <a:cubicBezTo>
                    <a:pt x="176" y="87"/>
                    <a:pt x="160" y="94"/>
                    <a:pt x="143" y="102"/>
                  </a:cubicBezTo>
                  <a:cubicBezTo>
                    <a:pt x="125" y="110"/>
                    <a:pt x="106" y="116"/>
                    <a:pt x="88" y="125"/>
                  </a:cubicBezTo>
                  <a:moveTo>
                    <a:pt x="117" y="115"/>
                  </a:moveTo>
                  <a:cubicBezTo>
                    <a:pt x="116" y="115"/>
                    <a:pt x="116" y="115"/>
                    <a:pt x="116" y="115"/>
                  </a:cubicBezTo>
                  <a:cubicBezTo>
                    <a:pt x="126" y="111"/>
                    <a:pt x="135" y="107"/>
                    <a:pt x="144" y="103"/>
                  </a:cubicBezTo>
                  <a:cubicBezTo>
                    <a:pt x="153" y="99"/>
                    <a:pt x="163" y="95"/>
                    <a:pt x="172" y="91"/>
                  </a:cubicBezTo>
                  <a:cubicBezTo>
                    <a:pt x="180" y="87"/>
                    <a:pt x="190" y="85"/>
                    <a:pt x="196" y="79"/>
                  </a:cubicBezTo>
                  <a:cubicBezTo>
                    <a:pt x="197" y="79"/>
                    <a:pt x="197" y="79"/>
                    <a:pt x="197" y="79"/>
                  </a:cubicBezTo>
                  <a:cubicBezTo>
                    <a:pt x="197" y="79"/>
                    <a:pt x="197" y="79"/>
                    <a:pt x="197" y="79"/>
                  </a:cubicBezTo>
                  <a:cubicBezTo>
                    <a:pt x="199" y="81"/>
                    <a:pt x="201" y="82"/>
                    <a:pt x="202" y="84"/>
                  </a:cubicBezTo>
                  <a:cubicBezTo>
                    <a:pt x="193" y="86"/>
                    <a:pt x="185" y="91"/>
                    <a:pt x="177" y="94"/>
                  </a:cubicBezTo>
                  <a:cubicBezTo>
                    <a:pt x="167" y="97"/>
                    <a:pt x="157" y="101"/>
                    <a:pt x="148" y="104"/>
                  </a:cubicBezTo>
                  <a:cubicBezTo>
                    <a:pt x="137" y="107"/>
                    <a:pt x="127" y="111"/>
                    <a:pt x="117" y="115"/>
                  </a:cubicBezTo>
                  <a:moveTo>
                    <a:pt x="86" y="120"/>
                  </a:moveTo>
                  <a:cubicBezTo>
                    <a:pt x="86" y="120"/>
                    <a:pt x="86" y="119"/>
                    <a:pt x="86" y="119"/>
                  </a:cubicBezTo>
                  <a:cubicBezTo>
                    <a:pt x="89" y="118"/>
                    <a:pt x="92" y="116"/>
                    <a:pt x="96" y="115"/>
                  </a:cubicBezTo>
                  <a:cubicBezTo>
                    <a:pt x="116" y="107"/>
                    <a:pt x="137" y="99"/>
                    <a:pt x="158" y="91"/>
                  </a:cubicBezTo>
                  <a:cubicBezTo>
                    <a:pt x="170" y="85"/>
                    <a:pt x="185" y="82"/>
                    <a:pt x="197" y="75"/>
                  </a:cubicBezTo>
                  <a:cubicBezTo>
                    <a:pt x="197" y="76"/>
                    <a:pt x="197" y="76"/>
                    <a:pt x="197" y="76"/>
                  </a:cubicBezTo>
                  <a:cubicBezTo>
                    <a:pt x="196" y="76"/>
                    <a:pt x="196" y="77"/>
                    <a:pt x="196" y="78"/>
                  </a:cubicBezTo>
                  <a:cubicBezTo>
                    <a:pt x="196" y="78"/>
                    <a:pt x="196" y="78"/>
                    <a:pt x="196" y="78"/>
                  </a:cubicBezTo>
                  <a:cubicBezTo>
                    <a:pt x="175" y="86"/>
                    <a:pt x="154" y="93"/>
                    <a:pt x="133" y="101"/>
                  </a:cubicBezTo>
                  <a:cubicBezTo>
                    <a:pt x="125" y="104"/>
                    <a:pt x="115" y="108"/>
                    <a:pt x="107" y="112"/>
                  </a:cubicBezTo>
                  <a:cubicBezTo>
                    <a:pt x="102" y="114"/>
                    <a:pt x="97" y="116"/>
                    <a:pt x="92" y="118"/>
                  </a:cubicBezTo>
                  <a:cubicBezTo>
                    <a:pt x="92" y="118"/>
                    <a:pt x="87" y="120"/>
                    <a:pt x="86" y="120"/>
                  </a:cubicBezTo>
                  <a:moveTo>
                    <a:pt x="197" y="72"/>
                  </a:moveTo>
                  <a:cubicBezTo>
                    <a:pt x="197" y="72"/>
                    <a:pt x="198" y="71"/>
                    <a:pt x="200" y="70"/>
                  </a:cubicBezTo>
                  <a:cubicBezTo>
                    <a:pt x="202" y="69"/>
                    <a:pt x="204" y="69"/>
                    <a:pt x="205" y="69"/>
                  </a:cubicBezTo>
                  <a:cubicBezTo>
                    <a:pt x="205" y="69"/>
                    <a:pt x="205" y="69"/>
                    <a:pt x="205" y="69"/>
                  </a:cubicBezTo>
                  <a:cubicBezTo>
                    <a:pt x="204" y="69"/>
                    <a:pt x="204" y="69"/>
                    <a:pt x="204" y="69"/>
                  </a:cubicBezTo>
                  <a:cubicBezTo>
                    <a:pt x="204" y="69"/>
                    <a:pt x="204" y="70"/>
                    <a:pt x="203" y="70"/>
                  </a:cubicBezTo>
                  <a:cubicBezTo>
                    <a:pt x="201" y="71"/>
                    <a:pt x="199" y="73"/>
                    <a:pt x="197" y="74"/>
                  </a:cubicBezTo>
                  <a:cubicBezTo>
                    <a:pt x="192" y="76"/>
                    <a:pt x="186" y="79"/>
                    <a:pt x="181" y="81"/>
                  </a:cubicBezTo>
                  <a:cubicBezTo>
                    <a:pt x="169" y="85"/>
                    <a:pt x="157" y="89"/>
                    <a:pt x="146" y="94"/>
                  </a:cubicBezTo>
                  <a:cubicBezTo>
                    <a:pt x="125" y="102"/>
                    <a:pt x="104" y="109"/>
                    <a:pt x="84" y="119"/>
                  </a:cubicBezTo>
                  <a:cubicBezTo>
                    <a:pt x="84" y="118"/>
                    <a:pt x="83" y="118"/>
                    <a:pt x="83" y="117"/>
                  </a:cubicBezTo>
                  <a:cubicBezTo>
                    <a:pt x="83" y="117"/>
                    <a:pt x="83" y="117"/>
                    <a:pt x="83" y="117"/>
                  </a:cubicBezTo>
                  <a:cubicBezTo>
                    <a:pt x="87" y="115"/>
                    <a:pt x="91" y="113"/>
                    <a:pt x="95" y="112"/>
                  </a:cubicBezTo>
                  <a:cubicBezTo>
                    <a:pt x="96" y="111"/>
                    <a:pt x="96" y="111"/>
                    <a:pt x="97" y="111"/>
                  </a:cubicBezTo>
                  <a:cubicBezTo>
                    <a:pt x="108" y="107"/>
                    <a:pt x="119" y="103"/>
                    <a:pt x="130" y="99"/>
                  </a:cubicBezTo>
                  <a:cubicBezTo>
                    <a:pt x="141" y="94"/>
                    <a:pt x="152" y="89"/>
                    <a:pt x="163" y="85"/>
                  </a:cubicBezTo>
                  <a:cubicBezTo>
                    <a:pt x="175" y="81"/>
                    <a:pt x="186" y="77"/>
                    <a:pt x="197" y="72"/>
                  </a:cubicBezTo>
                  <a:cubicBezTo>
                    <a:pt x="197" y="72"/>
                    <a:pt x="197" y="72"/>
                    <a:pt x="197" y="72"/>
                  </a:cubicBezTo>
                  <a:moveTo>
                    <a:pt x="52" y="131"/>
                  </a:moveTo>
                  <a:cubicBezTo>
                    <a:pt x="52" y="130"/>
                    <a:pt x="53" y="129"/>
                    <a:pt x="54" y="128"/>
                  </a:cubicBezTo>
                  <a:cubicBezTo>
                    <a:pt x="62" y="123"/>
                    <a:pt x="71" y="119"/>
                    <a:pt x="80" y="115"/>
                  </a:cubicBezTo>
                  <a:cubicBezTo>
                    <a:pt x="91" y="110"/>
                    <a:pt x="102" y="105"/>
                    <a:pt x="112" y="99"/>
                  </a:cubicBezTo>
                  <a:cubicBezTo>
                    <a:pt x="136" y="88"/>
                    <a:pt x="160" y="80"/>
                    <a:pt x="184" y="71"/>
                  </a:cubicBezTo>
                  <a:cubicBezTo>
                    <a:pt x="189" y="69"/>
                    <a:pt x="193" y="67"/>
                    <a:pt x="198" y="65"/>
                  </a:cubicBezTo>
                  <a:cubicBezTo>
                    <a:pt x="200" y="64"/>
                    <a:pt x="203" y="63"/>
                    <a:pt x="206" y="62"/>
                  </a:cubicBezTo>
                  <a:cubicBezTo>
                    <a:pt x="206" y="61"/>
                    <a:pt x="207" y="61"/>
                    <a:pt x="207" y="61"/>
                  </a:cubicBezTo>
                  <a:cubicBezTo>
                    <a:pt x="207" y="61"/>
                    <a:pt x="205" y="62"/>
                    <a:pt x="203" y="63"/>
                  </a:cubicBezTo>
                  <a:cubicBezTo>
                    <a:pt x="201" y="64"/>
                    <a:pt x="199" y="65"/>
                    <a:pt x="199" y="65"/>
                  </a:cubicBezTo>
                  <a:cubicBezTo>
                    <a:pt x="199" y="65"/>
                    <a:pt x="199" y="65"/>
                    <a:pt x="199" y="65"/>
                  </a:cubicBezTo>
                  <a:cubicBezTo>
                    <a:pt x="188" y="70"/>
                    <a:pt x="177" y="75"/>
                    <a:pt x="165" y="79"/>
                  </a:cubicBezTo>
                  <a:cubicBezTo>
                    <a:pt x="143" y="89"/>
                    <a:pt x="120" y="98"/>
                    <a:pt x="98" y="109"/>
                  </a:cubicBezTo>
                  <a:cubicBezTo>
                    <a:pt x="98" y="109"/>
                    <a:pt x="97" y="109"/>
                    <a:pt x="97" y="109"/>
                  </a:cubicBezTo>
                  <a:cubicBezTo>
                    <a:pt x="92" y="112"/>
                    <a:pt x="87" y="114"/>
                    <a:pt x="82" y="116"/>
                  </a:cubicBezTo>
                  <a:cubicBezTo>
                    <a:pt x="82" y="116"/>
                    <a:pt x="82" y="116"/>
                    <a:pt x="81" y="116"/>
                  </a:cubicBezTo>
                  <a:cubicBezTo>
                    <a:pt x="81" y="116"/>
                    <a:pt x="81" y="116"/>
                    <a:pt x="81" y="116"/>
                  </a:cubicBezTo>
                  <a:cubicBezTo>
                    <a:pt x="81" y="116"/>
                    <a:pt x="80" y="116"/>
                    <a:pt x="80" y="116"/>
                  </a:cubicBezTo>
                  <a:cubicBezTo>
                    <a:pt x="80" y="116"/>
                    <a:pt x="79" y="116"/>
                    <a:pt x="79" y="117"/>
                  </a:cubicBezTo>
                  <a:cubicBezTo>
                    <a:pt x="78" y="118"/>
                    <a:pt x="77" y="119"/>
                    <a:pt x="76" y="120"/>
                  </a:cubicBezTo>
                  <a:cubicBezTo>
                    <a:pt x="76" y="120"/>
                    <a:pt x="76" y="120"/>
                    <a:pt x="76" y="120"/>
                  </a:cubicBezTo>
                  <a:cubicBezTo>
                    <a:pt x="67" y="122"/>
                    <a:pt x="60" y="128"/>
                    <a:pt x="52" y="131"/>
                  </a:cubicBezTo>
                  <a:moveTo>
                    <a:pt x="114" y="103"/>
                  </a:moveTo>
                  <a:cubicBezTo>
                    <a:pt x="127" y="97"/>
                    <a:pt x="139" y="91"/>
                    <a:pt x="151" y="86"/>
                  </a:cubicBezTo>
                  <a:cubicBezTo>
                    <a:pt x="162" y="82"/>
                    <a:pt x="172" y="78"/>
                    <a:pt x="182" y="73"/>
                  </a:cubicBezTo>
                  <a:cubicBezTo>
                    <a:pt x="190" y="70"/>
                    <a:pt x="201" y="68"/>
                    <a:pt x="208" y="61"/>
                  </a:cubicBezTo>
                  <a:cubicBezTo>
                    <a:pt x="208" y="63"/>
                    <a:pt x="207" y="65"/>
                    <a:pt x="206" y="67"/>
                  </a:cubicBezTo>
                  <a:cubicBezTo>
                    <a:pt x="195" y="71"/>
                    <a:pt x="185" y="76"/>
                    <a:pt x="174" y="80"/>
                  </a:cubicBezTo>
                  <a:cubicBezTo>
                    <a:pt x="164" y="83"/>
                    <a:pt x="153" y="87"/>
                    <a:pt x="143" y="92"/>
                  </a:cubicBezTo>
                  <a:cubicBezTo>
                    <a:pt x="134" y="96"/>
                    <a:pt x="124" y="99"/>
                    <a:pt x="114" y="103"/>
                  </a:cubicBezTo>
                  <a:moveTo>
                    <a:pt x="55" y="125"/>
                  </a:moveTo>
                  <a:cubicBezTo>
                    <a:pt x="56" y="123"/>
                    <a:pt x="57" y="121"/>
                    <a:pt x="58" y="119"/>
                  </a:cubicBezTo>
                  <a:cubicBezTo>
                    <a:pt x="84" y="106"/>
                    <a:pt x="110" y="95"/>
                    <a:pt x="137" y="83"/>
                  </a:cubicBezTo>
                  <a:cubicBezTo>
                    <a:pt x="150" y="78"/>
                    <a:pt x="163" y="73"/>
                    <a:pt x="176" y="68"/>
                  </a:cubicBezTo>
                  <a:cubicBezTo>
                    <a:pt x="182" y="65"/>
                    <a:pt x="188" y="63"/>
                    <a:pt x="194" y="60"/>
                  </a:cubicBezTo>
                  <a:cubicBezTo>
                    <a:pt x="195" y="60"/>
                    <a:pt x="196" y="60"/>
                    <a:pt x="196" y="59"/>
                  </a:cubicBezTo>
                  <a:cubicBezTo>
                    <a:pt x="173" y="71"/>
                    <a:pt x="148" y="78"/>
                    <a:pt x="124" y="89"/>
                  </a:cubicBezTo>
                  <a:cubicBezTo>
                    <a:pt x="101" y="100"/>
                    <a:pt x="78" y="112"/>
                    <a:pt x="55" y="125"/>
                  </a:cubicBezTo>
                  <a:moveTo>
                    <a:pt x="28" y="84"/>
                  </a:moveTo>
                  <a:cubicBezTo>
                    <a:pt x="36" y="81"/>
                    <a:pt x="44" y="75"/>
                    <a:pt x="52" y="71"/>
                  </a:cubicBezTo>
                  <a:cubicBezTo>
                    <a:pt x="59" y="67"/>
                    <a:pt x="66" y="63"/>
                    <a:pt x="73" y="59"/>
                  </a:cubicBezTo>
                  <a:cubicBezTo>
                    <a:pt x="59" y="67"/>
                    <a:pt x="44" y="76"/>
                    <a:pt x="31" y="86"/>
                  </a:cubicBezTo>
                  <a:cubicBezTo>
                    <a:pt x="31" y="86"/>
                    <a:pt x="31" y="86"/>
                    <a:pt x="31" y="86"/>
                  </a:cubicBezTo>
                  <a:cubicBezTo>
                    <a:pt x="31" y="85"/>
                    <a:pt x="30" y="84"/>
                    <a:pt x="29" y="84"/>
                  </a:cubicBezTo>
                  <a:cubicBezTo>
                    <a:pt x="29" y="84"/>
                    <a:pt x="29" y="84"/>
                    <a:pt x="29" y="84"/>
                  </a:cubicBezTo>
                  <a:cubicBezTo>
                    <a:pt x="28" y="84"/>
                    <a:pt x="28" y="84"/>
                    <a:pt x="28" y="84"/>
                  </a:cubicBezTo>
                  <a:moveTo>
                    <a:pt x="25" y="84"/>
                  </a:moveTo>
                  <a:cubicBezTo>
                    <a:pt x="22" y="84"/>
                    <a:pt x="20" y="84"/>
                    <a:pt x="17" y="83"/>
                  </a:cubicBezTo>
                  <a:cubicBezTo>
                    <a:pt x="34" y="75"/>
                    <a:pt x="51" y="66"/>
                    <a:pt x="68" y="57"/>
                  </a:cubicBezTo>
                  <a:cubicBezTo>
                    <a:pt x="54" y="66"/>
                    <a:pt x="39" y="75"/>
                    <a:pt x="25" y="84"/>
                  </a:cubicBezTo>
                  <a:moveTo>
                    <a:pt x="69" y="118"/>
                  </a:moveTo>
                  <a:cubicBezTo>
                    <a:pt x="89" y="107"/>
                    <a:pt x="110" y="97"/>
                    <a:pt x="130" y="87"/>
                  </a:cubicBezTo>
                  <a:cubicBezTo>
                    <a:pt x="155" y="76"/>
                    <a:pt x="182" y="69"/>
                    <a:pt x="207" y="55"/>
                  </a:cubicBezTo>
                  <a:cubicBezTo>
                    <a:pt x="207" y="57"/>
                    <a:pt x="208" y="58"/>
                    <a:pt x="208" y="59"/>
                  </a:cubicBezTo>
                  <a:cubicBezTo>
                    <a:pt x="182" y="71"/>
                    <a:pt x="154" y="79"/>
                    <a:pt x="128" y="91"/>
                  </a:cubicBezTo>
                  <a:cubicBezTo>
                    <a:pt x="115" y="97"/>
                    <a:pt x="101" y="104"/>
                    <a:pt x="87" y="110"/>
                  </a:cubicBezTo>
                  <a:cubicBezTo>
                    <a:pt x="81" y="113"/>
                    <a:pt x="75" y="115"/>
                    <a:pt x="69" y="118"/>
                  </a:cubicBezTo>
                  <a:moveTo>
                    <a:pt x="5" y="66"/>
                  </a:moveTo>
                  <a:cubicBezTo>
                    <a:pt x="6" y="59"/>
                    <a:pt x="14" y="55"/>
                    <a:pt x="21" y="55"/>
                  </a:cubicBezTo>
                  <a:cubicBezTo>
                    <a:pt x="21" y="55"/>
                    <a:pt x="22" y="55"/>
                    <a:pt x="22" y="55"/>
                  </a:cubicBezTo>
                  <a:cubicBezTo>
                    <a:pt x="16" y="58"/>
                    <a:pt x="10" y="62"/>
                    <a:pt x="5" y="66"/>
                  </a:cubicBezTo>
                  <a:moveTo>
                    <a:pt x="58" y="117"/>
                  </a:moveTo>
                  <a:cubicBezTo>
                    <a:pt x="58" y="116"/>
                    <a:pt x="59" y="116"/>
                    <a:pt x="59" y="115"/>
                  </a:cubicBezTo>
                  <a:cubicBezTo>
                    <a:pt x="59" y="115"/>
                    <a:pt x="59" y="115"/>
                    <a:pt x="59" y="115"/>
                  </a:cubicBezTo>
                  <a:cubicBezTo>
                    <a:pt x="59" y="115"/>
                    <a:pt x="59" y="115"/>
                    <a:pt x="59" y="115"/>
                  </a:cubicBezTo>
                  <a:cubicBezTo>
                    <a:pt x="68" y="111"/>
                    <a:pt x="77" y="105"/>
                    <a:pt x="86" y="101"/>
                  </a:cubicBezTo>
                  <a:cubicBezTo>
                    <a:pt x="93" y="98"/>
                    <a:pt x="99" y="95"/>
                    <a:pt x="106" y="92"/>
                  </a:cubicBezTo>
                  <a:cubicBezTo>
                    <a:pt x="129" y="82"/>
                    <a:pt x="152" y="72"/>
                    <a:pt x="175" y="61"/>
                  </a:cubicBezTo>
                  <a:cubicBezTo>
                    <a:pt x="181" y="59"/>
                    <a:pt x="186" y="56"/>
                    <a:pt x="191" y="53"/>
                  </a:cubicBezTo>
                  <a:cubicBezTo>
                    <a:pt x="192" y="53"/>
                    <a:pt x="192" y="53"/>
                    <a:pt x="192" y="53"/>
                  </a:cubicBezTo>
                  <a:cubicBezTo>
                    <a:pt x="182" y="59"/>
                    <a:pt x="172" y="64"/>
                    <a:pt x="162" y="69"/>
                  </a:cubicBezTo>
                  <a:cubicBezTo>
                    <a:pt x="140" y="79"/>
                    <a:pt x="118" y="88"/>
                    <a:pt x="97" y="98"/>
                  </a:cubicBezTo>
                  <a:cubicBezTo>
                    <a:pt x="84" y="104"/>
                    <a:pt x="72" y="111"/>
                    <a:pt x="59" y="117"/>
                  </a:cubicBezTo>
                  <a:cubicBezTo>
                    <a:pt x="59" y="117"/>
                    <a:pt x="59" y="117"/>
                    <a:pt x="58" y="117"/>
                  </a:cubicBezTo>
                  <a:moveTo>
                    <a:pt x="101" y="97"/>
                  </a:moveTo>
                  <a:cubicBezTo>
                    <a:pt x="111" y="93"/>
                    <a:pt x="121" y="88"/>
                    <a:pt x="131" y="83"/>
                  </a:cubicBezTo>
                  <a:cubicBezTo>
                    <a:pt x="155" y="73"/>
                    <a:pt x="179" y="63"/>
                    <a:pt x="200" y="49"/>
                  </a:cubicBezTo>
                  <a:cubicBezTo>
                    <a:pt x="202" y="50"/>
                    <a:pt x="204" y="52"/>
                    <a:pt x="206" y="54"/>
                  </a:cubicBezTo>
                  <a:cubicBezTo>
                    <a:pt x="181" y="66"/>
                    <a:pt x="154" y="75"/>
                    <a:pt x="128" y="86"/>
                  </a:cubicBezTo>
                  <a:cubicBezTo>
                    <a:pt x="119" y="90"/>
                    <a:pt x="110" y="93"/>
                    <a:pt x="101" y="97"/>
                  </a:cubicBezTo>
                  <a:moveTo>
                    <a:pt x="60" y="113"/>
                  </a:moveTo>
                  <a:cubicBezTo>
                    <a:pt x="60" y="112"/>
                    <a:pt x="59" y="112"/>
                    <a:pt x="59" y="112"/>
                  </a:cubicBezTo>
                  <a:cubicBezTo>
                    <a:pt x="64" y="109"/>
                    <a:pt x="69" y="107"/>
                    <a:pt x="73" y="105"/>
                  </a:cubicBezTo>
                  <a:cubicBezTo>
                    <a:pt x="85" y="99"/>
                    <a:pt x="97" y="94"/>
                    <a:pt x="108" y="88"/>
                  </a:cubicBezTo>
                  <a:cubicBezTo>
                    <a:pt x="131" y="78"/>
                    <a:pt x="154" y="67"/>
                    <a:pt x="176" y="55"/>
                  </a:cubicBezTo>
                  <a:cubicBezTo>
                    <a:pt x="180" y="53"/>
                    <a:pt x="184" y="50"/>
                    <a:pt x="188" y="47"/>
                  </a:cubicBezTo>
                  <a:cubicBezTo>
                    <a:pt x="188" y="47"/>
                    <a:pt x="188" y="47"/>
                    <a:pt x="188" y="47"/>
                  </a:cubicBezTo>
                  <a:cubicBezTo>
                    <a:pt x="183" y="50"/>
                    <a:pt x="179" y="53"/>
                    <a:pt x="175" y="56"/>
                  </a:cubicBezTo>
                  <a:cubicBezTo>
                    <a:pt x="165" y="63"/>
                    <a:pt x="154" y="68"/>
                    <a:pt x="142" y="74"/>
                  </a:cubicBezTo>
                  <a:cubicBezTo>
                    <a:pt x="120" y="83"/>
                    <a:pt x="99" y="94"/>
                    <a:pt x="77" y="104"/>
                  </a:cubicBezTo>
                  <a:cubicBezTo>
                    <a:pt x="74" y="105"/>
                    <a:pt x="71" y="107"/>
                    <a:pt x="69" y="108"/>
                  </a:cubicBezTo>
                  <a:cubicBezTo>
                    <a:pt x="66" y="110"/>
                    <a:pt x="63" y="111"/>
                    <a:pt x="60" y="113"/>
                  </a:cubicBezTo>
                  <a:moveTo>
                    <a:pt x="119" y="85"/>
                  </a:moveTo>
                  <a:cubicBezTo>
                    <a:pt x="121" y="84"/>
                    <a:pt x="122" y="84"/>
                    <a:pt x="124" y="83"/>
                  </a:cubicBezTo>
                  <a:cubicBezTo>
                    <a:pt x="136" y="78"/>
                    <a:pt x="147" y="73"/>
                    <a:pt x="158" y="67"/>
                  </a:cubicBezTo>
                  <a:cubicBezTo>
                    <a:pt x="170" y="62"/>
                    <a:pt x="180" y="54"/>
                    <a:pt x="191" y="47"/>
                  </a:cubicBezTo>
                  <a:cubicBezTo>
                    <a:pt x="191" y="47"/>
                    <a:pt x="192" y="47"/>
                    <a:pt x="193" y="47"/>
                  </a:cubicBezTo>
                  <a:cubicBezTo>
                    <a:pt x="195" y="47"/>
                    <a:pt x="197" y="47"/>
                    <a:pt x="199" y="48"/>
                  </a:cubicBezTo>
                  <a:cubicBezTo>
                    <a:pt x="188" y="53"/>
                    <a:pt x="177" y="59"/>
                    <a:pt x="166" y="64"/>
                  </a:cubicBezTo>
                  <a:cubicBezTo>
                    <a:pt x="154" y="70"/>
                    <a:pt x="141" y="76"/>
                    <a:pt x="128" y="82"/>
                  </a:cubicBezTo>
                  <a:cubicBezTo>
                    <a:pt x="125" y="83"/>
                    <a:pt x="122" y="84"/>
                    <a:pt x="119" y="85"/>
                  </a:cubicBezTo>
                  <a:moveTo>
                    <a:pt x="10" y="79"/>
                  </a:moveTo>
                  <a:cubicBezTo>
                    <a:pt x="9" y="78"/>
                    <a:pt x="9" y="77"/>
                    <a:pt x="8" y="77"/>
                  </a:cubicBezTo>
                  <a:cubicBezTo>
                    <a:pt x="26" y="65"/>
                    <a:pt x="44" y="55"/>
                    <a:pt x="62" y="45"/>
                  </a:cubicBezTo>
                  <a:cubicBezTo>
                    <a:pt x="61" y="46"/>
                    <a:pt x="60" y="47"/>
                    <a:pt x="58" y="48"/>
                  </a:cubicBezTo>
                  <a:cubicBezTo>
                    <a:pt x="42" y="57"/>
                    <a:pt x="25" y="67"/>
                    <a:pt x="10" y="79"/>
                  </a:cubicBezTo>
                  <a:moveTo>
                    <a:pt x="27" y="51"/>
                  </a:moveTo>
                  <a:cubicBezTo>
                    <a:pt x="27" y="51"/>
                    <a:pt x="27" y="51"/>
                    <a:pt x="27" y="51"/>
                  </a:cubicBezTo>
                  <a:cubicBezTo>
                    <a:pt x="28" y="50"/>
                    <a:pt x="29" y="50"/>
                    <a:pt x="31" y="49"/>
                  </a:cubicBezTo>
                  <a:cubicBezTo>
                    <a:pt x="32" y="47"/>
                    <a:pt x="34" y="46"/>
                    <a:pt x="36" y="45"/>
                  </a:cubicBezTo>
                  <a:cubicBezTo>
                    <a:pt x="37" y="44"/>
                    <a:pt x="37" y="44"/>
                    <a:pt x="37" y="44"/>
                  </a:cubicBezTo>
                  <a:cubicBezTo>
                    <a:pt x="34" y="47"/>
                    <a:pt x="30" y="49"/>
                    <a:pt x="27" y="51"/>
                  </a:cubicBezTo>
                  <a:moveTo>
                    <a:pt x="39" y="115"/>
                  </a:moveTo>
                  <a:cubicBezTo>
                    <a:pt x="36" y="115"/>
                    <a:pt x="34" y="115"/>
                    <a:pt x="31" y="114"/>
                  </a:cubicBezTo>
                  <a:cubicBezTo>
                    <a:pt x="40" y="107"/>
                    <a:pt x="54" y="103"/>
                    <a:pt x="64" y="98"/>
                  </a:cubicBezTo>
                  <a:cubicBezTo>
                    <a:pt x="77" y="91"/>
                    <a:pt x="89" y="85"/>
                    <a:pt x="102" y="78"/>
                  </a:cubicBezTo>
                  <a:cubicBezTo>
                    <a:pt x="115" y="72"/>
                    <a:pt x="128" y="66"/>
                    <a:pt x="141" y="61"/>
                  </a:cubicBezTo>
                  <a:cubicBezTo>
                    <a:pt x="154" y="55"/>
                    <a:pt x="167" y="48"/>
                    <a:pt x="180" y="43"/>
                  </a:cubicBezTo>
                  <a:cubicBezTo>
                    <a:pt x="181" y="43"/>
                    <a:pt x="182" y="42"/>
                    <a:pt x="182" y="42"/>
                  </a:cubicBezTo>
                  <a:cubicBezTo>
                    <a:pt x="182" y="42"/>
                    <a:pt x="182" y="42"/>
                    <a:pt x="180" y="43"/>
                  </a:cubicBezTo>
                  <a:cubicBezTo>
                    <a:pt x="177" y="45"/>
                    <a:pt x="174" y="46"/>
                    <a:pt x="171" y="48"/>
                  </a:cubicBezTo>
                  <a:cubicBezTo>
                    <a:pt x="165" y="51"/>
                    <a:pt x="160" y="55"/>
                    <a:pt x="154" y="57"/>
                  </a:cubicBezTo>
                  <a:cubicBezTo>
                    <a:pt x="142" y="63"/>
                    <a:pt x="129" y="69"/>
                    <a:pt x="118" y="75"/>
                  </a:cubicBezTo>
                  <a:cubicBezTo>
                    <a:pt x="106" y="82"/>
                    <a:pt x="94" y="88"/>
                    <a:pt x="82" y="94"/>
                  </a:cubicBezTo>
                  <a:cubicBezTo>
                    <a:pt x="69" y="101"/>
                    <a:pt x="56" y="106"/>
                    <a:pt x="45" y="114"/>
                  </a:cubicBezTo>
                  <a:cubicBezTo>
                    <a:pt x="43" y="115"/>
                    <a:pt x="41" y="115"/>
                    <a:pt x="39" y="115"/>
                  </a:cubicBezTo>
                  <a:moveTo>
                    <a:pt x="49" y="114"/>
                  </a:moveTo>
                  <a:cubicBezTo>
                    <a:pt x="53" y="112"/>
                    <a:pt x="57" y="108"/>
                    <a:pt x="61" y="106"/>
                  </a:cubicBezTo>
                  <a:cubicBezTo>
                    <a:pt x="67" y="103"/>
                    <a:pt x="73" y="100"/>
                    <a:pt x="79" y="97"/>
                  </a:cubicBezTo>
                  <a:cubicBezTo>
                    <a:pt x="91" y="90"/>
                    <a:pt x="104" y="84"/>
                    <a:pt x="116" y="78"/>
                  </a:cubicBezTo>
                  <a:cubicBezTo>
                    <a:pt x="128" y="71"/>
                    <a:pt x="139" y="65"/>
                    <a:pt x="152" y="60"/>
                  </a:cubicBezTo>
                  <a:cubicBezTo>
                    <a:pt x="163" y="55"/>
                    <a:pt x="175" y="49"/>
                    <a:pt x="185" y="42"/>
                  </a:cubicBezTo>
                  <a:cubicBezTo>
                    <a:pt x="185" y="43"/>
                    <a:pt x="184" y="43"/>
                    <a:pt x="184" y="44"/>
                  </a:cubicBezTo>
                  <a:cubicBezTo>
                    <a:pt x="183" y="45"/>
                    <a:pt x="183" y="46"/>
                    <a:pt x="184" y="47"/>
                  </a:cubicBezTo>
                  <a:cubicBezTo>
                    <a:pt x="184" y="47"/>
                    <a:pt x="184" y="48"/>
                    <a:pt x="185" y="48"/>
                  </a:cubicBezTo>
                  <a:cubicBezTo>
                    <a:pt x="177" y="52"/>
                    <a:pt x="170" y="57"/>
                    <a:pt x="162" y="61"/>
                  </a:cubicBezTo>
                  <a:cubicBezTo>
                    <a:pt x="150" y="67"/>
                    <a:pt x="137" y="73"/>
                    <a:pt x="124" y="79"/>
                  </a:cubicBezTo>
                  <a:cubicBezTo>
                    <a:pt x="111" y="86"/>
                    <a:pt x="98" y="91"/>
                    <a:pt x="86" y="97"/>
                  </a:cubicBezTo>
                  <a:cubicBezTo>
                    <a:pt x="76" y="102"/>
                    <a:pt x="67" y="107"/>
                    <a:pt x="58" y="111"/>
                  </a:cubicBezTo>
                  <a:cubicBezTo>
                    <a:pt x="57" y="111"/>
                    <a:pt x="57" y="111"/>
                    <a:pt x="57" y="111"/>
                  </a:cubicBezTo>
                  <a:cubicBezTo>
                    <a:pt x="57" y="111"/>
                    <a:pt x="56" y="111"/>
                    <a:pt x="56" y="111"/>
                  </a:cubicBezTo>
                  <a:cubicBezTo>
                    <a:pt x="54" y="112"/>
                    <a:pt x="52" y="113"/>
                    <a:pt x="49" y="114"/>
                  </a:cubicBezTo>
                  <a:moveTo>
                    <a:pt x="19" y="105"/>
                  </a:moveTo>
                  <a:cubicBezTo>
                    <a:pt x="18" y="104"/>
                    <a:pt x="18" y="103"/>
                    <a:pt x="18" y="102"/>
                  </a:cubicBezTo>
                  <a:cubicBezTo>
                    <a:pt x="26" y="93"/>
                    <a:pt x="37" y="87"/>
                    <a:pt x="47" y="81"/>
                  </a:cubicBezTo>
                  <a:cubicBezTo>
                    <a:pt x="60" y="74"/>
                    <a:pt x="73" y="66"/>
                    <a:pt x="87" y="60"/>
                  </a:cubicBezTo>
                  <a:cubicBezTo>
                    <a:pt x="99" y="54"/>
                    <a:pt x="111" y="48"/>
                    <a:pt x="123" y="42"/>
                  </a:cubicBezTo>
                  <a:cubicBezTo>
                    <a:pt x="124" y="41"/>
                    <a:pt x="125" y="41"/>
                    <a:pt x="126" y="40"/>
                  </a:cubicBezTo>
                  <a:cubicBezTo>
                    <a:pt x="124" y="41"/>
                    <a:pt x="122" y="42"/>
                    <a:pt x="121" y="43"/>
                  </a:cubicBezTo>
                  <a:cubicBezTo>
                    <a:pt x="108" y="51"/>
                    <a:pt x="95" y="57"/>
                    <a:pt x="81" y="64"/>
                  </a:cubicBezTo>
                  <a:cubicBezTo>
                    <a:pt x="69" y="71"/>
                    <a:pt x="57" y="78"/>
                    <a:pt x="45" y="86"/>
                  </a:cubicBezTo>
                  <a:cubicBezTo>
                    <a:pt x="39" y="89"/>
                    <a:pt x="34" y="93"/>
                    <a:pt x="29" y="97"/>
                  </a:cubicBezTo>
                  <a:cubicBezTo>
                    <a:pt x="26" y="99"/>
                    <a:pt x="24" y="101"/>
                    <a:pt x="22" y="103"/>
                  </a:cubicBezTo>
                  <a:cubicBezTo>
                    <a:pt x="20" y="103"/>
                    <a:pt x="19" y="104"/>
                    <a:pt x="20" y="104"/>
                  </a:cubicBezTo>
                  <a:cubicBezTo>
                    <a:pt x="19" y="105"/>
                    <a:pt x="19" y="105"/>
                    <a:pt x="19" y="105"/>
                  </a:cubicBezTo>
                  <a:moveTo>
                    <a:pt x="63" y="45"/>
                  </a:moveTo>
                  <a:cubicBezTo>
                    <a:pt x="66" y="43"/>
                    <a:pt x="69" y="42"/>
                    <a:pt x="73" y="40"/>
                  </a:cubicBezTo>
                  <a:cubicBezTo>
                    <a:pt x="69" y="42"/>
                    <a:pt x="66" y="43"/>
                    <a:pt x="63" y="45"/>
                  </a:cubicBezTo>
                  <a:moveTo>
                    <a:pt x="32" y="40"/>
                  </a:moveTo>
                  <a:cubicBezTo>
                    <a:pt x="32" y="40"/>
                    <a:pt x="33" y="40"/>
                    <a:pt x="34" y="39"/>
                  </a:cubicBezTo>
                  <a:cubicBezTo>
                    <a:pt x="35" y="38"/>
                    <a:pt x="36" y="38"/>
                    <a:pt x="37" y="38"/>
                  </a:cubicBezTo>
                  <a:cubicBezTo>
                    <a:pt x="37" y="38"/>
                    <a:pt x="37" y="38"/>
                    <a:pt x="36" y="38"/>
                  </a:cubicBezTo>
                  <a:cubicBezTo>
                    <a:pt x="33" y="43"/>
                    <a:pt x="28" y="46"/>
                    <a:pt x="23" y="50"/>
                  </a:cubicBezTo>
                  <a:cubicBezTo>
                    <a:pt x="22" y="49"/>
                    <a:pt x="20" y="49"/>
                    <a:pt x="18" y="48"/>
                  </a:cubicBezTo>
                  <a:cubicBezTo>
                    <a:pt x="21" y="46"/>
                    <a:pt x="24" y="45"/>
                    <a:pt x="27" y="43"/>
                  </a:cubicBezTo>
                  <a:cubicBezTo>
                    <a:pt x="29" y="42"/>
                    <a:pt x="30" y="41"/>
                    <a:pt x="32" y="40"/>
                  </a:cubicBezTo>
                  <a:cubicBezTo>
                    <a:pt x="32" y="40"/>
                    <a:pt x="32" y="40"/>
                    <a:pt x="32" y="40"/>
                  </a:cubicBezTo>
                  <a:moveTo>
                    <a:pt x="25" y="50"/>
                  </a:moveTo>
                  <a:cubicBezTo>
                    <a:pt x="25" y="50"/>
                    <a:pt x="25" y="50"/>
                    <a:pt x="25" y="50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29" y="45"/>
                    <a:pt x="35" y="43"/>
                    <a:pt x="38" y="38"/>
                  </a:cubicBezTo>
                  <a:cubicBezTo>
                    <a:pt x="39" y="39"/>
                    <a:pt x="40" y="40"/>
                    <a:pt x="40" y="42"/>
                  </a:cubicBezTo>
                  <a:cubicBezTo>
                    <a:pt x="38" y="43"/>
                    <a:pt x="36" y="44"/>
                    <a:pt x="33" y="45"/>
                  </a:cubicBezTo>
                  <a:cubicBezTo>
                    <a:pt x="32" y="46"/>
                    <a:pt x="30" y="48"/>
                    <a:pt x="28" y="49"/>
                  </a:cubicBezTo>
                  <a:cubicBezTo>
                    <a:pt x="28" y="49"/>
                    <a:pt x="28" y="49"/>
                    <a:pt x="28" y="49"/>
                  </a:cubicBezTo>
                  <a:cubicBezTo>
                    <a:pt x="28" y="49"/>
                    <a:pt x="27" y="50"/>
                    <a:pt x="25" y="50"/>
                  </a:cubicBezTo>
                  <a:moveTo>
                    <a:pt x="17" y="47"/>
                  </a:moveTo>
                  <a:cubicBezTo>
                    <a:pt x="16" y="46"/>
                    <a:pt x="15" y="45"/>
                    <a:pt x="14" y="44"/>
                  </a:cubicBezTo>
                  <a:cubicBezTo>
                    <a:pt x="20" y="43"/>
                    <a:pt x="24" y="39"/>
                    <a:pt x="28" y="35"/>
                  </a:cubicBezTo>
                  <a:cubicBezTo>
                    <a:pt x="31" y="34"/>
                    <a:pt x="31" y="33"/>
                    <a:pt x="31" y="33"/>
                  </a:cubicBezTo>
                  <a:cubicBezTo>
                    <a:pt x="32" y="33"/>
                    <a:pt x="30" y="35"/>
                    <a:pt x="27" y="37"/>
                  </a:cubicBezTo>
                  <a:cubicBezTo>
                    <a:pt x="24" y="40"/>
                    <a:pt x="21" y="43"/>
                    <a:pt x="18" y="47"/>
                  </a:cubicBezTo>
                  <a:cubicBezTo>
                    <a:pt x="17" y="47"/>
                    <a:pt x="17" y="47"/>
                    <a:pt x="17" y="47"/>
                  </a:cubicBezTo>
                  <a:moveTo>
                    <a:pt x="21" y="45"/>
                  </a:moveTo>
                  <a:cubicBezTo>
                    <a:pt x="20" y="45"/>
                    <a:pt x="26" y="40"/>
                    <a:pt x="26" y="40"/>
                  </a:cubicBezTo>
                  <a:cubicBezTo>
                    <a:pt x="29" y="37"/>
                    <a:pt x="32" y="35"/>
                    <a:pt x="34" y="32"/>
                  </a:cubicBezTo>
                  <a:cubicBezTo>
                    <a:pt x="35" y="33"/>
                    <a:pt x="36" y="35"/>
                    <a:pt x="37" y="36"/>
                  </a:cubicBezTo>
                  <a:cubicBezTo>
                    <a:pt x="32" y="39"/>
                    <a:pt x="27" y="42"/>
                    <a:pt x="22" y="45"/>
                  </a:cubicBezTo>
                  <a:cubicBezTo>
                    <a:pt x="21" y="45"/>
                    <a:pt x="21" y="45"/>
                    <a:pt x="21" y="45"/>
                  </a:cubicBezTo>
                  <a:moveTo>
                    <a:pt x="13" y="43"/>
                  </a:moveTo>
                  <a:cubicBezTo>
                    <a:pt x="12" y="42"/>
                    <a:pt x="12" y="41"/>
                    <a:pt x="12" y="40"/>
                  </a:cubicBezTo>
                  <a:cubicBezTo>
                    <a:pt x="17" y="38"/>
                    <a:pt x="22" y="33"/>
                    <a:pt x="27" y="30"/>
                  </a:cubicBezTo>
                  <a:cubicBezTo>
                    <a:pt x="23" y="32"/>
                    <a:pt x="17" y="38"/>
                    <a:pt x="13" y="43"/>
                  </a:cubicBezTo>
                  <a:moveTo>
                    <a:pt x="26" y="112"/>
                  </a:moveTo>
                  <a:cubicBezTo>
                    <a:pt x="24" y="111"/>
                    <a:pt x="23" y="110"/>
                    <a:pt x="21" y="109"/>
                  </a:cubicBezTo>
                  <a:cubicBezTo>
                    <a:pt x="32" y="101"/>
                    <a:pt x="46" y="95"/>
                    <a:pt x="58" y="89"/>
                  </a:cubicBezTo>
                  <a:cubicBezTo>
                    <a:pt x="73" y="82"/>
                    <a:pt x="87" y="76"/>
                    <a:pt x="102" y="69"/>
                  </a:cubicBezTo>
                  <a:cubicBezTo>
                    <a:pt x="116" y="61"/>
                    <a:pt x="130" y="55"/>
                    <a:pt x="145" y="48"/>
                  </a:cubicBezTo>
                  <a:cubicBezTo>
                    <a:pt x="152" y="45"/>
                    <a:pt x="159" y="42"/>
                    <a:pt x="166" y="39"/>
                  </a:cubicBezTo>
                  <a:cubicBezTo>
                    <a:pt x="171" y="36"/>
                    <a:pt x="178" y="33"/>
                    <a:pt x="183" y="29"/>
                  </a:cubicBezTo>
                  <a:cubicBezTo>
                    <a:pt x="172" y="38"/>
                    <a:pt x="156" y="44"/>
                    <a:pt x="144" y="50"/>
                  </a:cubicBezTo>
                  <a:cubicBezTo>
                    <a:pt x="129" y="56"/>
                    <a:pt x="115" y="64"/>
                    <a:pt x="100" y="71"/>
                  </a:cubicBezTo>
                  <a:cubicBezTo>
                    <a:pt x="75" y="83"/>
                    <a:pt x="49" y="96"/>
                    <a:pt x="26" y="112"/>
                  </a:cubicBezTo>
                  <a:moveTo>
                    <a:pt x="183" y="29"/>
                  </a:moveTo>
                  <a:cubicBezTo>
                    <a:pt x="183" y="29"/>
                    <a:pt x="183" y="29"/>
                    <a:pt x="183" y="29"/>
                  </a:cubicBezTo>
                  <a:cubicBezTo>
                    <a:pt x="183" y="29"/>
                    <a:pt x="183" y="29"/>
                    <a:pt x="183" y="29"/>
                  </a:cubicBezTo>
                  <a:moveTo>
                    <a:pt x="30" y="114"/>
                  </a:moveTo>
                  <a:cubicBezTo>
                    <a:pt x="29" y="113"/>
                    <a:pt x="28" y="113"/>
                    <a:pt x="27" y="113"/>
                  </a:cubicBezTo>
                  <a:cubicBezTo>
                    <a:pt x="51" y="96"/>
                    <a:pt x="77" y="83"/>
                    <a:pt x="103" y="70"/>
                  </a:cubicBezTo>
                  <a:cubicBezTo>
                    <a:pt x="119" y="63"/>
                    <a:pt x="134" y="55"/>
                    <a:pt x="150" y="48"/>
                  </a:cubicBezTo>
                  <a:cubicBezTo>
                    <a:pt x="161" y="43"/>
                    <a:pt x="175" y="38"/>
                    <a:pt x="185" y="29"/>
                  </a:cubicBezTo>
                  <a:cubicBezTo>
                    <a:pt x="186" y="32"/>
                    <a:pt x="186" y="37"/>
                    <a:pt x="185" y="40"/>
                  </a:cubicBezTo>
                  <a:cubicBezTo>
                    <a:pt x="185" y="40"/>
                    <a:pt x="185" y="40"/>
                    <a:pt x="185" y="40"/>
                  </a:cubicBezTo>
                  <a:cubicBezTo>
                    <a:pt x="171" y="44"/>
                    <a:pt x="159" y="52"/>
                    <a:pt x="146" y="57"/>
                  </a:cubicBezTo>
                  <a:cubicBezTo>
                    <a:pt x="133" y="63"/>
                    <a:pt x="119" y="68"/>
                    <a:pt x="106" y="75"/>
                  </a:cubicBezTo>
                  <a:cubicBezTo>
                    <a:pt x="92" y="82"/>
                    <a:pt x="78" y="89"/>
                    <a:pt x="63" y="97"/>
                  </a:cubicBezTo>
                  <a:cubicBezTo>
                    <a:pt x="53" y="102"/>
                    <a:pt x="39" y="106"/>
                    <a:pt x="30" y="114"/>
                  </a:cubicBezTo>
                  <a:moveTo>
                    <a:pt x="16" y="42"/>
                  </a:moveTo>
                  <a:cubicBezTo>
                    <a:pt x="15" y="42"/>
                    <a:pt x="15" y="41"/>
                    <a:pt x="17" y="40"/>
                  </a:cubicBezTo>
                  <a:cubicBezTo>
                    <a:pt x="18" y="39"/>
                    <a:pt x="19" y="38"/>
                    <a:pt x="20" y="37"/>
                  </a:cubicBezTo>
                  <a:cubicBezTo>
                    <a:pt x="23" y="34"/>
                    <a:pt x="27" y="32"/>
                    <a:pt x="29" y="29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31" y="29"/>
                    <a:pt x="32" y="30"/>
                    <a:pt x="33" y="31"/>
                  </a:cubicBezTo>
                  <a:cubicBezTo>
                    <a:pt x="27" y="34"/>
                    <a:pt x="22" y="39"/>
                    <a:pt x="16" y="42"/>
                  </a:cubicBezTo>
                  <a:moveTo>
                    <a:pt x="11" y="38"/>
                  </a:moveTo>
                  <a:cubicBezTo>
                    <a:pt x="11" y="37"/>
                    <a:pt x="11" y="37"/>
                    <a:pt x="11" y="36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14" y="33"/>
                    <a:pt x="17" y="31"/>
                    <a:pt x="20" y="29"/>
                  </a:cubicBezTo>
                  <a:cubicBezTo>
                    <a:pt x="21" y="28"/>
                    <a:pt x="23" y="27"/>
                    <a:pt x="23" y="27"/>
                  </a:cubicBezTo>
                  <a:cubicBezTo>
                    <a:pt x="23" y="27"/>
                    <a:pt x="22" y="28"/>
                    <a:pt x="20" y="30"/>
                  </a:cubicBezTo>
                  <a:cubicBezTo>
                    <a:pt x="17" y="33"/>
                    <a:pt x="14" y="35"/>
                    <a:pt x="11" y="38"/>
                  </a:cubicBezTo>
                  <a:moveTo>
                    <a:pt x="11" y="39"/>
                  </a:moveTo>
                  <a:cubicBezTo>
                    <a:pt x="11" y="39"/>
                    <a:pt x="11" y="39"/>
                    <a:pt x="11" y="39"/>
                  </a:cubicBezTo>
                  <a:cubicBezTo>
                    <a:pt x="15" y="35"/>
                    <a:pt x="21" y="32"/>
                    <a:pt x="24" y="27"/>
                  </a:cubicBezTo>
                  <a:cubicBezTo>
                    <a:pt x="26" y="27"/>
                    <a:pt x="27" y="27"/>
                    <a:pt x="28" y="28"/>
                  </a:cubicBezTo>
                  <a:cubicBezTo>
                    <a:pt x="26" y="29"/>
                    <a:pt x="23" y="30"/>
                    <a:pt x="21" y="32"/>
                  </a:cubicBezTo>
                  <a:cubicBezTo>
                    <a:pt x="18" y="35"/>
                    <a:pt x="14" y="37"/>
                    <a:pt x="11" y="39"/>
                  </a:cubicBezTo>
                  <a:moveTo>
                    <a:pt x="11" y="34"/>
                  </a:moveTo>
                  <a:cubicBezTo>
                    <a:pt x="12" y="33"/>
                    <a:pt x="12" y="33"/>
                    <a:pt x="12" y="32"/>
                  </a:cubicBezTo>
                  <a:cubicBezTo>
                    <a:pt x="14" y="29"/>
                    <a:pt x="18" y="27"/>
                    <a:pt x="22" y="27"/>
                  </a:cubicBezTo>
                  <a:cubicBezTo>
                    <a:pt x="18" y="29"/>
                    <a:pt x="15" y="31"/>
                    <a:pt x="11" y="34"/>
                  </a:cubicBezTo>
                  <a:moveTo>
                    <a:pt x="45" y="39"/>
                  </a:moveTo>
                  <a:cubicBezTo>
                    <a:pt x="45" y="38"/>
                    <a:pt x="46" y="37"/>
                    <a:pt x="46" y="36"/>
                  </a:cubicBezTo>
                  <a:cubicBezTo>
                    <a:pt x="51" y="32"/>
                    <a:pt x="58" y="29"/>
                    <a:pt x="65" y="26"/>
                  </a:cubicBezTo>
                  <a:cubicBezTo>
                    <a:pt x="58" y="30"/>
                    <a:pt x="52" y="35"/>
                    <a:pt x="45" y="39"/>
                  </a:cubicBezTo>
                  <a:moveTo>
                    <a:pt x="21" y="108"/>
                  </a:moveTo>
                  <a:cubicBezTo>
                    <a:pt x="20" y="108"/>
                    <a:pt x="19" y="107"/>
                    <a:pt x="19" y="107"/>
                  </a:cubicBezTo>
                  <a:cubicBezTo>
                    <a:pt x="20" y="106"/>
                    <a:pt x="22" y="105"/>
                    <a:pt x="23" y="104"/>
                  </a:cubicBezTo>
                  <a:cubicBezTo>
                    <a:pt x="24" y="103"/>
                    <a:pt x="25" y="102"/>
                    <a:pt x="27" y="101"/>
                  </a:cubicBezTo>
                  <a:cubicBezTo>
                    <a:pt x="39" y="93"/>
                    <a:pt x="52" y="87"/>
                    <a:pt x="64" y="80"/>
                  </a:cubicBezTo>
                  <a:cubicBezTo>
                    <a:pt x="77" y="73"/>
                    <a:pt x="90" y="66"/>
                    <a:pt x="103" y="59"/>
                  </a:cubicBezTo>
                  <a:cubicBezTo>
                    <a:pt x="116" y="53"/>
                    <a:pt x="129" y="47"/>
                    <a:pt x="142" y="41"/>
                  </a:cubicBezTo>
                  <a:cubicBezTo>
                    <a:pt x="151" y="36"/>
                    <a:pt x="160" y="31"/>
                    <a:pt x="169" y="26"/>
                  </a:cubicBezTo>
                  <a:cubicBezTo>
                    <a:pt x="167" y="27"/>
                    <a:pt x="166" y="28"/>
                    <a:pt x="164" y="29"/>
                  </a:cubicBezTo>
                  <a:cubicBezTo>
                    <a:pt x="158" y="33"/>
                    <a:pt x="151" y="37"/>
                    <a:pt x="145" y="40"/>
                  </a:cubicBezTo>
                  <a:cubicBezTo>
                    <a:pt x="130" y="48"/>
                    <a:pt x="114" y="55"/>
                    <a:pt x="99" y="63"/>
                  </a:cubicBezTo>
                  <a:cubicBezTo>
                    <a:pt x="84" y="71"/>
                    <a:pt x="69" y="79"/>
                    <a:pt x="55" y="87"/>
                  </a:cubicBezTo>
                  <a:cubicBezTo>
                    <a:pt x="43" y="93"/>
                    <a:pt x="31" y="100"/>
                    <a:pt x="21" y="108"/>
                  </a:cubicBezTo>
                  <a:moveTo>
                    <a:pt x="25" y="55"/>
                  </a:moveTo>
                  <a:cubicBezTo>
                    <a:pt x="26" y="55"/>
                    <a:pt x="26" y="54"/>
                    <a:pt x="27" y="53"/>
                  </a:cubicBezTo>
                  <a:cubicBezTo>
                    <a:pt x="30" y="52"/>
                    <a:pt x="34" y="50"/>
                    <a:pt x="37" y="47"/>
                  </a:cubicBezTo>
                  <a:cubicBezTo>
                    <a:pt x="39" y="46"/>
                    <a:pt x="41" y="45"/>
                    <a:pt x="43" y="44"/>
                  </a:cubicBezTo>
                  <a:cubicBezTo>
                    <a:pt x="44" y="44"/>
                    <a:pt x="45" y="43"/>
                    <a:pt x="45" y="43"/>
                  </a:cubicBezTo>
                  <a:cubicBezTo>
                    <a:pt x="50" y="40"/>
                    <a:pt x="56" y="37"/>
                    <a:pt x="61" y="34"/>
                  </a:cubicBezTo>
                  <a:cubicBezTo>
                    <a:pt x="66" y="31"/>
                    <a:pt x="73" y="28"/>
                    <a:pt x="79" y="24"/>
                  </a:cubicBezTo>
                  <a:cubicBezTo>
                    <a:pt x="79" y="25"/>
                    <a:pt x="79" y="25"/>
                    <a:pt x="79" y="25"/>
                  </a:cubicBezTo>
                  <a:cubicBezTo>
                    <a:pt x="71" y="30"/>
                    <a:pt x="62" y="36"/>
                    <a:pt x="53" y="41"/>
                  </a:cubicBezTo>
                  <a:cubicBezTo>
                    <a:pt x="37" y="51"/>
                    <a:pt x="19" y="59"/>
                    <a:pt x="5" y="71"/>
                  </a:cubicBezTo>
                  <a:cubicBezTo>
                    <a:pt x="5" y="70"/>
                    <a:pt x="5" y="69"/>
                    <a:pt x="5" y="68"/>
                  </a:cubicBezTo>
                  <a:cubicBezTo>
                    <a:pt x="11" y="64"/>
                    <a:pt x="17" y="59"/>
                    <a:pt x="24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4" y="55"/>
                    <a:pt x="24" y="55"/>
                    <a:pt x="25" y="55"/>
                  </a:cubicBezTo>
                  <a:moveTo>
                    <a:pt x="45" y="41"/>
                  </a:moveTo>
                  <a:cubicBezTo>
                    <a:pt x="45" y="41"/>
                    <a:pt x="45" y="41"/>
                    <a:pt x="45" y="41"/>
                  </a:cubicBezTo>
                  <a:cubicBezTo>
                    <a:pt x="50" y="38"/>
                    <a:pt x="55" y="34"/>
                    <a:pt x="60" y="31"/>
                  </a:cubicBezTo>
                  <a:cubicBezTo>
                    <a:pt x="64" y="29"/>
                    <a:pt x="67" y="26"/>
                    <a:pt x="70" y="24"/>
                  </a:cubicBezTo>
                  <a:cubicBezTo>
                    <a:pt x="71" y="24"/>
                    <a:pt x="71" y="24"/>
                    <a:pt x="72" y="23"/>
                  </a:cubicBezTo>
                  <a:cubicBezTo>
                    <a:pt x="74" y="22"/>
                    <a:pt x="75" y="22"/>
                    <a:pt x="77" y="21"/>
                  </a:cubicBezTo>
                  <a:cubicBezTo>
                    <a:pt x="77" y="22"/>
                    <a:pt x="78" y="23"/>
                    <a:pt x="78" y="24"/>
                  </a:cubicBezTo>
                  <a:cubicBezTo>
                    <a:pt x="73" y="27"/>
                    <a:pt x="66" y="30"/>
                    <a:pt x="60" y="33"/>
                  </a:cubicBezTo>
                  <a:cubicBezTo>
                    <a:pt x="55" y="36"/>
                    <a:pt x="50" y="39"/>
                    <a:pt x="45" y="41"/>
                  </a:cubicBezTo>
                  <a:moveTo>
                    <a:pt x="35" y="100"/>
                  </a:moveTo>
                  <a:cubicBezTo>
                    <a:pt x="55" y="88"/>
                    <a:pt x="74" y="78"/>
                    <a:pt x="94" y="67"/>
                  </a:cubicBezTo>
                  <a:cubicBezTo>
                    <a:pt x="115" y="56"/>
                    <a:pt x="137" y="46"/>
                    <a:pt x="158" y="34"/>
                  </a:cubicBezTo>
                  <a:cubicBezTo>
                    <a:pt x="162" y="32"/>
                    <a:pt x="165" y="30"/>
                    <a:pt x="169" y="27"/>
                  </a:cubicBezTo>
                  <a:cubicBezTo>
                    <a:pt x="170" y="26"/>
                    <a:pt x="171" y="25"/>
                    <a:pt x="173" y="24"/>
                  </a:cubicBezTo>
                  <a:cubicBezTo>
                    <a:pt x="174" y="24"/>
                    <a:pt x="174" y="23"/>
                    <a:pt x="175" y="22"/>
                  </a:cubicBezTo>
                  <a:cubicBezTo>
                    <a:pt x="176" y="22"/>
                    <a:pt x="177" y="21"/>
                    <a:pt x="179" y="21"/>
                  </a:cubicBezTo>
                  <a:cubicBezTo>
                    <a:pt x="180" y="21"/>
                    <a:pt x="181" y="22"/>
                    <a:pt x="182" y="23"/>
                  </a:cubicBezTo>
                  <a:cubicBezTo>
                    <a:pt x="183" y="24"/>
                    <a:pt x="184" y="26"/>
                    <a:pt x="184" y="27"/>
                  </a:cubicBezTo>
                  <a:cubicBezTo>
                    <a:pt x="181" y="29"/>
                    <a:pt x="178" y="31"/>
                    <a:pt x="175" y="33"/>
                  </a:cubicBezTo>
                  <a:cubicBezTo>
                    <a:pt x="171" y="36"/>
                    <a:pt x="165" y="38"/>
                    <a:pt x="160" y="40"/>
                  </a:cubicBezTo>
                  <a:cubicBezTo>
                    <a:pt x="150" y="45"/>
                    <a:pt x="139" y="49"/>
                    <a:pt x="128" y="54"/>
                  </a:cubicBezTo>
                  <a:cubicBezTo>
                    <a:pt x="106" y="65"/>
                    <a:pt x="85" y="76"/>
                    <a:pt x="63" y="86"/>
                  </a:cubicBezTo>
                  <a:cubicBezTo>
                    <a:pt x="54" y="90"/>
                    <a:pt x="45" y="95"/>
                    <a:pt x="35" y="100"/>
                  </a:cubicBezTo>
                  <a:moveTo>
                    <a:pt x="155" y="26"/>
                  </a:moveTo>
                  <a:cubicBezTo>
                    <a:pt x="155" y="26"/>
                    <a:pt x="156" y="25"/>
                    <a:pt x="156" y="25"/>
                  </a:cubicBezTo>
                  <a:cubicBezTo>
                    <a:pt x="161" y="21"/>
                    <a:pt x="166" y="19"/>
                    <a:pt x="172" y="19"/>
                  </a:cubicBezTo>
                  <a:cubicBezTo>
                    <a:pt x="174" y="19"/>
                    <a:pt x="176" y="19"/>
                    <a:pt x="177" y="20"/>
                  </a:cubicBezTo>
                  <a:cubicBezTo>
                    <a:pt x="177" y="20"/>
                    <a:pt x="177" y="20"/>
                    <a:pt x="176" y="21"/>
                  </a:cubicBezTo>
                  <a:cubicBezTo>
                    <a:pt x="176" y="20"/>
                    <a:pt x="176" y="20"/>
                    <a:pt x="176" y="20"/>
                  </a:cubicBezTo>
                  <a:cubicBezTo>
                    <a:pt x="174" y="22"/>
                    <a:pt x="171" y="23"/>
                    <a:pt x="169" y="25"/>
                  </a:cubicBezTo>
                  <a:cubicBezTo>
                    <a:pt x="159" y="31"/>
                    <a:pt x="149" y="36"/>
                    <a:pt x="139" y="41"/>
                  </a:cubicBezTo>
                  <a:cubicBezTo>
                    <a:pt x="118" y="51"/>
                    <a:pt x="97" y="60"/>
                    <a:pt x="76" y="72"/>
                  </a:cubicBezTo>
                  <a:cubicBezTo>
                    <a:pt x="66" y="77"/>
                    <a:pt x="56" y="83"/>
                    <a:pt x="45" y="89"/>
                  </a:cubicBezTo>
                  <a:cubicBezTo>
                    <a:pt x="42" y="91"/>
                    <a:pt x="38" y="93"/>
                    <a:pt x="34" y="95"/>
                  </a:cubicBezTo>
                  <a:cubicBezTo>
                    <a:pt x="69" y="70"/>
                    <a:pt x="107" y="52"/>
                    <a:pt x="144" y="31"/>
                  </a:cubicBezTo>
                  <a:cubicBezTo>
                    <a:pt x="146" y="30"/>
                    <a:pt x="149" y="28"/>
                    <a:pt x="151" y="26"/>
                  </a:cubicBezTo>
                  <a:cubicBezTo>
                    <a:pt x="152" y="26"/>
                    <a:pt x="153" y="25"/>
                    <a:pt x="153" y="25"/>
                  </a:cubicBezTo>
                  <a:cubicBezTo>
                    <a:pt x="153" y="25"/>
                    <a:pt x="153" y="25"/>
                    <a:pt x="153" y="25"/>
                  </a:cubicBezTo>
                  <a:cubicBezTo>
                    <a:pt x="154" y="25"/>
                    <a:pt x="154" y="26"/>
                    <a:pt x="155" y="26"/>
                  </a:cubicBezTo>
                  <a:moveTo>
                    <a:pt x="22" y="97"/>
                  </a:moveTo>
                  <a:cubicBezTo>
                    <a:pt x="24" y="94"/>
                    <a:pt x="27" y="91"/>
                    <a:pt x="29" y="89"/>
                  </a:cubicBezTo>
                  <a:cubicBezTo>
                    <a:pt x="30" y="89"/>
                    <a:pt x="30" y="89"/>
                    <a:pt x="30" y="89"/>
                  </a:cubicBezTo>
                  <a:cubicBezTo>
                    <a:pt x="30" y="89"/>
                    <a:pt x="31" y="88"/>
                    <a:pt x="31" y="88"/>
                  </a:cubicBezTo>
                  <a:cubicBezTo>
                    <a:pt x="36" y="84"/>
                    <a:pt x="42" y="80"/>
                    <a:pt x="47" y="76"/>
                  </a:cubicBezTo>
                  <a:cubicBezTo>
                    <a:pt x="62" y="67"/>
                    <a:pt x="78" y="58"/>
                    <a:pt x="94" y="49"/>
                  </a:cubicBezTo>
                  <a:cubicBezTo>
                    <a:pt x="113" y="40"/>
                    <a:pt x="133" y="31"/>
                    <a:pt x="151" y="18"/>
                  </a:cubicBezTo>
                  <a:cubicBezTo>
                    <a:pt x="152" y="20"/>
                    <a:pt x="152" y="21"/>
                    <a:pt x="152" y="23"/>
                  </a:cubicBezTo>
                  <a:cubicBezTo>
                    <a:pt x="152" y="23"/>
                    <a:pt x="152" y="24"/>
                    <a:pt x="152" y="24"/>
                  </a:cubicBezTo>
                  <a:cubicBezTo>
                    <a:pt x="151" y="25"/>
                    <a:pt x="150" y="26"/>
                    <a:pt x="149" y="26"/>
                  </a:cubicBezTo>
                  <a:cubicBezTo>
                    <a:pt x="148" y="27"/>
                    <a:pt x="148" y="27"/>
                    <a:pt x="148" y="27"/>
                  </a:cubicBezTo>
                  <a:cubicBezTo>
                    <a:pt x="144" y="29"/>
                    <a:pt x="139" y="31"/>
                    <a:pt x="135" y="34"/>
                  </a:cubicBezTo>
                  <a:cubicBezTo>
                    <a:pt x="124" y="39"/>
                    <a:pt x="113" y="46"/>
                    <a:pt x="102" y="52"/>
                  </a:cubicBezTo>
                  <a:cubicBezTo>
                    <a:pt x="80" y="62"/>
                    <a:pt x="58" y="72"/>
                    <a:pt x="38" y="85"/>
                  </a:cubicBezTo>
                  <a:cubicBezTo>
                    <a:pt x="34" y="87"/>
                    <a:pt x="30" y="90"/>
                    <a:pt x="27" y="93"/>
                  </a:cubicBezTo>
                  <a:cubicBezTo>
                    <a:pt x="25" y="94"/>
                    <a:pt x="23" y="95"/>
                    <a:pt x="22" y="97"/>
                  </a:cubicBezTo>
                  <a:moveTo>
                    <a:pt x="144" y="20"/>
                  </a:moveTo>
                  <a:cubicBezTo>
                    <a:pt x="144" y="20"/>
                    <a:pt x="146" y="19"/>
                    <a:pt x="147" y="19"/>
                  </a:cubicBezTo>
                  <a:cubicBezTo>
                    <a:pt x="148" y="18"/>
                    <a:pt x="149" y="18"/>
                    <a:pt x="150" y="18"/>
                  </a:cubicBezTo>
                  <a:cubicBezTo>
                    <a:pt x="150" y="18"/>
                    <a:pt x="150" y="18"/>
                    <a:pt x="147" y="20"/>
                  </a:cubicBezTo>
                  <a:cubicBezTo>
                    <a:pt x="142" y="23"/>
                    <a:pt x="136" y="26"/>
                    <a:pt x="130" y="30"/>
                  </a:cubicBezTo>
                  <a:cubicBezTo>
                    <a:pt x="124" y="33"/>
                    <a:pt x="116" y="37"/>
                    <a:pt x="109" y="40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20" y="35"/>
                    <a:pt x="129" y="30"/>
                    <a:pt x="138" y="24"/>
                  </a:cubicBezTo>
                  <a:cubicBezTo>
                    <a:pt x="140" y="22"/>
                    <a:pt x="142" y="21"/>
                    <a:pt x="144" y="20"/>
                  </a:cubicBezTo>
                  <a:cubicBezTo>
                    <a:pt x="144" y="20"/>
                    <a:pt x="144" y="20"/>
                    <a:pt x="144" y="20"/>
                  </a:cubicBezTo>
                  <a:moveTo>
                    <a:pt x="12" y="79"/>
                  </a:moveTo>
                  <a:cubicBezTo>
                    <a:pt x="16" y="78"/>
                    <a:pt x="21" y="73"/>
                    <a:pt x="24" y="70"/>
                  </a:cubicBezTo>
                  <a:cubicBezTo>
                    <a:pt x="34" y="63"/>
                    <a:pt x="43" y="57"/>
                    <a:pt x="54" y="52"/>
                  </a:cubicBezTo>
                  <a:cubicBezTo>
                    <a:pt x="64" y="46"/>
                    <a:pt x="75" y="40"/>
                    <a:pt x="85" y="34"/>
                  </a:cubicBezTo>
                  <a:cubicBezTo>
                    <a:pt x="93" y="29"/>
                    <a:pt x="100" y="24"/>
                    <a:pt x="108" y="19"/>
                  </a:cubicBezTo>
                  <a:cubicBezTo>
                    <a:pt x="110" y="19"/>
                    <a:pt x="110" y="18"/>
                    <a:pt x="110" y="18"/>
                  </a:cubicBezTo>
                  <a:cubicBezTo>
                    <a:pt x="111" y="18"/>
                    <a:pt x="111" y="17"/>
                    <a:pt x="112" y="17"/>
                  </a:cubicBezTo>
                  <a:cubicBezTo>
                    <a:pt x="112" y="18"/>
                    <a:pt x="113" y="18"/>
                    <a:pt x="113" y="19"/>
                  </a:cubicBezTo>
                  <a:cubicBezTo>
                    <a:pt x="113" y="20"/>
                    <a:pt x="114" y="20"/>
                    <a:pt x="115" y="20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06" y="26"/>
                    <a:pt x="97" y="33"/>
                    <a:pt x="87" y="38"/>
                  </a:cubicBezTo>
                  <a:cubicBezTo>
                    <a:pt x="67" y="50"/>
                    <a:pt x="46" y="60"/>
                    <a:pt x="25" y="72"/>
                  </a:cubicBezTo>
                  <a:cubicBezTo>
                    <a:pt x="21" y="74"/>
                    <a:pt x="17" y="78"/>
                    <a:pt x="12" y="79"/>
                  </a:cubicBezTo>
                  <a:moveTo>
                    <a:pt x="46" y="32"/>
                  </a:moveTo>
                  <a:cubicBezTo>
                    <a:pt x="46" y="30"/>
                    <a:pt x="46" y="29"/>
                    <a:pt x="47" y="27"/>
                  </a:cubicBezTo>
                  <a:cubicBezTo>
                    <a:pt x="50" y="25"/>
                    <a:pt x="54" y="23"/>
                    <a:pt x="57" y="21"/>
                  </a:cubicBezTo>
                  <a:cubicBezTo>
                    <a:pt x="60" y="19"/>
                    <a:pt x="63" y="18"/>
                    <a:pt x="66" y="17"/>
                  </a:cubicBezTo>
                  <a:cubicBezTo>
                    <a:pt x="65" y="17"/>
                    <a:pt x="61" y="21"/>
                    <a:pt x="59" y="22"/>
                  </a:cubicBezTo>
                  <a:cubicBezTo>
                    <a:pt x="54" y="25"/>
                    <a:pt x="50" y="28"/>
                    <a:pt x="46" y="32"/>
                  </a:cubicBezTo>
                  <a:moveTo>
                    <a:pt x="125" y="25"/>
                  </a:moveTo>
                  <a:cubicBezTo>
                    <a:pt x="131" y="21"/>
                    <a:pt x="137" y="17"/>
                    <a:pt x="143" y="13"/>
                  </a:cubicBezTo>
                  <a:cubicBezTo>
                    <a:pt x="144" y="13"/>
                    <a:pt x="144" y="13"/>
                    <a:pt x="144" y="13"/>
                  </a:cubicBezTo>
                  <a:cubicBezTo>
                    <a:pt x="144" y="13"/>
                    <a:pt x="144" y="13"/>
                    <a:pt x="144" y="13"/>
                  </a:cubicBezTo>
                  <a:cubicBezTo>
                    <a:pt x="141" y="15"/>
                    <a:pt x="138" y="17"/>
                    <a:pt x="136" y="19"/>
                  </a:cubicBezTo>
                  <a:cubicBezTo>
                    <a:pt x="132" y="21"/>
                    <a:pt x="128" y="23"/>
                    <a:pt x="125" y="25"/>
                  </a:cubicBezTo>
                  <a:moveTo>
                    <a:pt x="107" y="12"/>
                  </a:moveTo>
                  <a:cubicBezTo>
                    <a:pt x="107" y="12"/>
                    <a:pt x="107" y="12"/>
                    <a:pt x="107" y="12"/>
                  </a:cubicBezTo>
                  <a:cubicBezTo>
                    <a:pt x="107" y="12"/>
                    <a:pt x="107" y="12"/>
                    <a:pt x="107" y="12"/>
                  </a:cubicBezTo>
                  <a:moveTo>
                    <a:pt x="50" y="20"/>
                  </a:moveTo>
                  <a:cubicBezTo>
                    <a:pt x="51" y="18"/>
                    <a:pt x="53" y="16"/>
                    <a:pt x="55" y="15"/>
                  </a:cubicBezTo>
                  <a:cubicBezTo>
                    <a:pt x="57" y="13"/>
                    <a:pt x="60" y="12"/>
                    <a:pt x="62" y="12"/>
                  </a:cubicBezTo>
                  <a:cubicBezTo>
                    <a:pt x="58" y="15"/>
                    <a:pt x="53" y="17"/>
                    <a:pt x="50" y="20"/>
                  </a:cubicBezTo>
                  <a:moveTo>
                    <a:pt x="47" y="25"/>
                  </a:moveTo>
                  <a:cubicBezTo>
                    <a:pt x="47" y="25"/>
                    <a:pt x="47" y="24"/>
                    <a:pt x="48" y="24"/>
                  </a:cubicBezTo>
                  <a:cubicBezTo>
                    <a:pt x="49" y="22"/>
                    <a:pt x="52" y="20"/>
                    <a:pt x="52" y="20"/>
                  </a:cubicBezTo>
                  <a:cubicBezTo>
                    <a:pt x="56" y="17"/>
                    <a:pt x="60" y="15"/>
                    <a:pt x="64" y="12"/>
                  </a:cubicBezTo>
                  <a:cubicBezTo>
                    <a:pt x="69" y="13"/>
                    <a:pt x="73" y="16"/>
                    <a:pt x="76" y="20"/>
                  </a:cubicBezTo>
                  <a:cubicBezTo>
                    <a:pt x="74" y="21"/>
                    <a:pt x="73" y="21"/>
                    <a:pt x="72" y="22"/>
                  </a:cubicBezTo>
                  <a:cubicBezTo>
                    <a:pt x="63" y="27"/>
                    <a:pt x="54" y="29"/>
                    <a:pt x="46" y="34"/>
                  </a:cubicBezTo>
                  <a:cubicBezTo>
                    <a:pt x="46" y="34"/>
                    <a:pt x="46" y="34"/>
                    <a:pt x="46" y="34"/>
                  </a:cubicBezTo>
                  <a:cubicBezTo>
                    <a:pt x="53" y="28"/>
                    <a:pt x="62" y="22"/>
                    <a:pt x="69" y="16"/>
                  </a:cubicBezTo>
                  <a:cubicBezTo>
                    <a:pt x="69" y="15"/>
                    <a:pt x="69" y="15"/>
                    <a:pt x="68" y="15"/>
                  </a:cubicBezTo>
                  <a:cubicBezTo>
                    <a:pt x="68" y="15"/>
                    <a:pt x="68" y="15"/>
                    <a:pt x="68" y="15"/>
                  </a:cubicBezTo>
                  <a:cubicBezTo>
                    <a:pt x="61" y="17"/>
                    <a:pt x="54" y="21"/>
                    <a:pt x="48" y="25"/>
                  </a:cubicBezTo>
                  <a:cubicBezTo>
                    <a:pt x="47" y="25"/>
                    <a:pt x="47" y="25"/>
                    <a:pt x="47" y="25"/>
                  </a:cubicBezTo>
                  <a:moveTo>
                    <a:pt x="21" y="67"/>
                  </a:moveTo>
                  <a:cubicBezTo>
                    <a:pt x="34" y="59"/>
                    <a:pt x="49" y="51"/>
                    <a:pt x="62" y="43"/>
                  </a:cubicBezTo>
                  <a:cubicBezTo>
                    <a:pt x="78" y="33"/>
                    <a:pt x="96" y="24"/>
                    <a:pt x="109" y="12"/>
                  </a:cubicBezTo>
                  <a:cubicBezTo>
                    <a:pt x="110" y="13"/>
                    <a:pt x="111" y="15"/>
                    <a:pt x="112" y="16"/>
                  </a:cubicBezTo>
                  <a:cubicBezTo>
                    <a:pt x="104" y="20"/>
                    <a:pt x="97" y="25"/>
                    <a:pt x="90" y="29"/>
                  </a:cubicBezTo>
                  <a:cubicBezTo>
                    <a:pt x="81" y="34"/>
                    <a:pt x="71" y="39"/>
                    <a:pt x="62" y="44"/>
                  </a:cubicBezTo>
                  <a:cubicBezTo>
                    <a:pt x="53" y="49"/>
                    <a:pt x="44" y="54"/>
                    <a:pt x="35" y="59"/>
                  </a:cubicBezTo>
                  <a:cubicBezTo>
                    <a:pt x="31" y="61"/>
                    <a:pt x="26" y="64"/>
                    <a:pt x="22" y="66"/>
                  </a:cubicBezTo>
                  <a:cubicBezTo>
                    <a:pt x="22" y="67"/>
                    <a:pt x="21" y="67"/>
                    <a:pt x="21" y="67"/>
                  </a:cubicBezTo>
                  <a:moveTo>
                    <a:pt x="28" y="84"/>
                  </a:moveTo>
                  <a:cubicBezTo>
                    <a:pt x="41" y="75"/>
                    <a:pt x="55" y="66"/>
                    <a:pt x="69" y="58"/>
                  </a:cubicBezTo>
                  <a:cubicBezTo>
                    <a:pt x="83" y="50"/>
                    <a:pt x="98" y="42"/>
                    <a:pt x="113" y="33"/>
                  </a:cubicBezTo>
                  <a:cubicBezTo>
                    <a:pt x="125" y="27"/>
                    <a:pt x="138" y="20"/>
                    <a:pt x="148" y="11"/>
                  </a:cubicBezTo>
                  <a:cubicBezTo>
                    <a:pt x="148" y="11"/>
                    <a:pt x="148" y="11"/>
                    <a:pt x="148" y="11"/>
                  </a:cubicBezTo>
                  <a:cubicBezTo>
                    <a:pt x="150" y="12"/>
                    <a:pt x="151" y="14"/>
                    <a:pt x="151" y="17"/>
                  </a:cubicBezTo>
                  <a:cubicBezTo>
                    <a:pt x="141" y="18"/>
                    <a:pt x="131" y="27"/>
                    <a:pt x="123" y="32"/>
                  </a:cubicBezTo>
                  <a:cubicBezTo>
                    <a:pt x="112" y="38"/>
                    <a:pt x="101" y="44"/>
                    <a:pt x="90" y="50"/>
                  </a:cubicBezTo>
                  <a:cubicBezTo>
                    <a:pt x="81" y="54"/>
                    <a:pt x="73" y="58"/>
                    <a:pt x="64" y="63"/>
                  </a:cubicBezTo>
                  <a:cubicBezTo>
                    <a:pt x="52" y="69"/>
                    <a:pt x="40" y="76"/>
                    <a:pt x="28" y="84"/>
                  </a:cubicBezTo>
                  <a:moveTo>
                    <a:pt x="83" y="23"/>
                  </a:moveTo>
                  <a:cubicBezTo>
                    <a:pt x="83" y="22"/>
                    <a:pt x="83" y="22"/>
                    <a:pt x="83" y="22"/>
                  </a:cubicBezTo>
                  <a:cubicBezTo>
                    <a:pt x="83" y="21"/>
                    <a:pt x="84" y="20"/>
                    <a:pt x="84" y="19"/>
                  </a:cubicBezTo>
                  <a:cubicBezTo>
                    <a:pt x="90" y="17"/>
                    <a:pt x="96" y="13"/>
                    <a:pt x="102" y="10"/>
                  </a:cubicBezTo>
                  <a:cubicBezTo>
                    <a:pt x="96" y="15"/>
                    <a:pt x="89" y="19"/>
                    <a:pt x="83" y="23"/>
                  </a:cubicBezTo>
                  <a:moveTo>
                    <a:pt x="7" y="75"/>
                  </a:moveTo>
                  <a:cubicBezTo>
                    <a:pt x="7" y="75"/>
                    <a:pt x="6" y="73"/>
                    <a:pt x="5" y="72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20" y="59"/>
                    <a:pt x="40" y="51"/>
                    <a:pt x="56" y="41"/>
                  </a:cubicBezTo>
                  <a:cubicBezTo>
                    <a:pt x="66" y="35"/>
                    <a:pt x="75" y="29"/>
                    <a:pt x="84" y="23"/>
                  </a:cubicBezTo>
                  <a:cubicBezTo>
                    <a:pt x="92" y="19"/>
                    <a:pt x="100" y="14"/>
                    <a:pt x="106" y="8"/>
                  </a:cubicBezTo>
                  <a:cubicBezTo>
                    <a:pt x="107" y="9"/>
                    <a:pt x="108" y="10"/>
                    <a:pt x="109" y="11"/>
                  </a:cubicBezTo>
                  <a:cubicBezTo>
                    <a:pt x="92" y="21"/>
                    <a:pt x="75" y="31"/>
                    <a:pt x="58" y="41"/>
                  </a:cubicBezTo>
                  <a:cubicBezTo>
                    <a:pt x="41" y="52"/>
                    <a:pt x="23" y="60"/>
                    <a:pt x="7" y="71"/>
                  </a:cubicBezTo>
                  <a:cubicBezTo>
                    <a:pt x="6" y="72"/>
                    <a:pt x="7" y="72"/>
                    <a:pt x="7" y="72"/>
                  </a:cubicBezTo>
                  <a:cubicBezTo>
                    <a:pt x="7" y="72"/>
                    <a:pt x="7" y="72"/>
                    <a:pt x="8" y="72"/>
                  </a:cubicBezTo>
                  <a:cubicBezTo>
                    <a:pt x="24" y="61"/>
                    <a:pt x="42" y="53"/>
                    <a:pt x="59" y="42"/>
                  </a:cubicBezTo>
                  <a:cubicBezTo>
                    <a:pt x="67" y="38"/>
                    <a:pt x="76" y="33"/>
                    <a:pt x="84" y="28"/>
                  </a:cubicBezTo>
                  <a:cubicBezTo>
                    <a:pt x="92" y="23"/>
                    <a:pt x="101" y="18"/>
                    <a:pt x="107" y="13"/>
                  </a:cubicBezTo>
                  <a:cubicBezTo>
                    <a:pt x="100" y="19"/>
                    <a:pt x="92" y="23"/>
                    <a:pt x="84" y="28"/>
                  </a:cubicBezTo>
                  <a:cubicBezTo>
                    <a:pt x="75" y="33"/>
                    <a:pt x="66" y="39"/>
                    <a:pt x="56" y="45"/>
                  </a:cubicBezTo>
                  <a:cubicBezTo>
                    <a:pt x="47" y="50"/>
                    <a:pt x="38" y="55"/>
                    <a:pt x="29" y="61"/>
                  </a:cubicBezTo>
                  <a:cubicBezTo>
                    <a:pt x="22" y="66"/>
                    <a:pt x="14" y="70"/>
                    <a:pt x="7" y="75"/>
                  </a:cubicBezTo>
                  <a:moveTo>
                    <a:pt x="15" y="82"/>
                  </a:moveTo>
                  <a:cubicBezTo>
                    <a:pt x="14" y="82"/>
                    <a:pt x="13" y="81"/>
                    <a:pt x="12" y="80"/>
                  </a:cubicBezTo>
                  <a:cubicBezTo>
                    <a:pt x="20" y="78"/>
                    <a:pt x="28" y="71"/>
                    <a:pt x="36" y="67"/>
                  </a:cubicBezTo>
                  <a:cubicBezTo>
                    <a:pt x="47" y="61"/>
                    <a:pt x="58" y="55"/>
                    <a:pt x="69" y="49"/>
                  </a:cubicBezTo>
                  <a:cubicBezTo>
                    <a:pt x="81" y="43"/>
                    <a:pt x="92" y="37"/>
                    <a:pt x="103" y="30"/>
                  </a:cubicBezTo>
                  <a:cubicBezTo>
                    <a:pt x="113" y="24"/>
                    <a:pt x="122" y="16"/>
                    <a:pt x="132" y="11"/>
                  </a:cubicBezTo>
                  <a:cubicBezTo>
                    <a:pt x="133" y="10"/>
                    <a:pt x="138" y="7"/>
                    <a:pt x="138" y="7"/>
                  </a:cubicBezTo>
                  <a:cubicBezTo>
                    <a:pt x="139" y="7"/>
                    <a:pt x="138" y="7"/>
                    <a:pt x="138" y="7"/>
                  </a:cubicBezTo>
                  <a:cubicBezTo>
                    <a:pt x="136" y="9"/>
                    <a:pt x="133" y="11"/>
                    <a:pt x="131" y="13"/>
                  </a:cubicBezTo>
                  <a:cubicBezTo>
                    <a:pt x="125" y="16"/>
                    <a:pt x="119" y="20"/>
                    <a:pt x="113" y="24"/>
                  </a:cubicBezTo>
                  <a:cubicBezTo>
                    <a:pt x="102" y="31"/>
                    <a:pt x="90" y="38"/>
                    <a:pt x="79" y="44"/>
                  </a:cubicBezTo>
                  <a:cubicBezTo>
                    <a:pt x="68" y="50"/>
                    <a:pt x="56" y="56"/>
                    <a:pt x="45" y="63"/>
                  </a:cubicBezTo>
                  <a:cubicBezTo>
                    <a:pt x="35" y="69"/>
                    <a:pt x="26" y="77"/>
                    <a:pt x="15" y="82"/>
                  </a:cubicBezTo>
                  <a:moveTo>
                    <a:pt x="25" y="77"/>
                  </a:moveTo>
                  <a:cubicBezTo>
                    <a:pt x="26" y="77"/>
                    <a:pt x="26" y="77"/>
                    <a:pt x="27" y="77"/>
                  </a:cubicBezTo>
                  <a:cubicBezTo>
                    <a:pt x="31" y="73"/>
                    <a:pt x="36" y="70"/>
                    <a:pt x="41" y="67"/>
                  </a:cubicBezTo>
                  <a:cubicBezTo>
                    <a:pt x="52" y="60"/>
                    <a:pt x="63" y="54"/>
                    <a:pt x="74" y="48"/>
                  </a:cubicBezTo>
                  <a:cubicBezTo>
                    <a:pt x="97" y="35"/>
                    <a:pt x="119" y="22"/>
                    <a:pt x="141" y="7"/>
                  </a:cubicBezTo>
                  <a:cubicBezTo>
                    <a:pt x="143" y="7"/>
                    <a:pt x="145" y="8"/>
                    <a:pt x="147" y="10"/>
                  </a:cubicBezTo>
                  <a:cubicBezTo>
                    <a:pt x="132" y="18"/>
                    <a:pt x="117" y="29"/>
                    <a:pt x="102" y="38"/>
                  </a:cubicBezTo>
                  <a:cubicBezTo>
                    <a:pt x="99" y="39"/>
                    <a:pt x="96" y="41"/>
                    <a:pt x="93" y="43"/>
                  </a:cubicBezTo>
                  <a:cubicBezTo>
                    <a:pt x="92" y="44"/>
                    <a:pt x="90" y="45"/>
                    <a:pt x="88" y="46"/>
                  </a:cubicBezTo>
                  <a:cubicBezTo>
                    <a:pt x="67" y="56"/>
                    <a:pt x="46" y="67"/>
                    <a:pt x="25" y="77"/>
                  </a:cubicBezTo>
                  <a:moveTo>
                    <a:pt x="119" y="18"/>
                  </a:moveTo>
                  <a:cubicBezTo>
                    <a:pt x="123" y="11"/>
                    <a:pt x="131" y="7"/>
                    <a:pt x="138" y="7"/>
                  </a:cubicBezTo>
                  <a:cubicBezTo>
                    <a:pt x="131" y="10"/>
                    <a:pt x="125" y="14"/>
                    <a:pt x="119" y="18"/>
                  </a:cubicBezTo>
                  <a:moveTo>
                    <a:pt x="84" y="18"/>
                  </a:moveTo>
                  <a:cubicBezTo>
                    <a:pt x="84" y="17"/>
                    <a:pt x="85" y="17"/>
                    <a:pt x="85" y="16"/>
                  </a:cubicBezTo>
                  <a:cubicBezTo>
                    <a:pt x="87" y="14"/>
                    <a:pt x="89" y="13"/>
                    <a:pt x="91" y="12"/>
                  </a:cubicBezTo>
                  <a:cubicBezTo>
                    <a:pt x="95" y="9"/>
                    <a:pt x="98" y="7"/>
                    <a:pt x="102" y="5"/>
                  </a:cubicBezTo>
                  <a:cubicBezTo>
                    <a:pt x="103" y="6"/>
                    <a:pt x="104" y="6"/>
                    <a:pt x="105" y="7"/>
                  </a:cubicBezTo>
                  <a:cubicBezTo>
                    <a:pt x="105" y="7"/>
                    <a:pt x="105" y="7"/>
                    <a:pt x="105" y="7"/>
                  </a:cubicBezTo>
                  <a:cubicBezTo>
                    <a:pt x="98" y="11"/>
                    <a:pt x="91" y="15"/>
                    <a:pt x="84" y="18"/>
                  </a:cubicBezTo>
                  <a:moveTo>
                    <a:pt x="86" y="14"/>
                  </a:moveTo>
                  <a:cubicBezTo>
                    <a:pt x="88" y="11"/>
                    <a:pt x="91" y="8"/>
                    <a:pt x="94" y="6"/>
                  </a:cubicBezTo>
                  <a:cubicBezTo>
                    <a:pt x="96" y="5"/>
                    <a:pt x="97" y="5"/>
                    <a:pt x="99" y="5"/>
                  </a:cubicBezTo>
                  <a:cubicBezTo>
                    <a:pt x="99" y="5"/>
                    <a:pt x="99" y="5"/>
                    <a:pt x="100" y="5"/>
                  </a:cubicBezTo>
                  <a:cubicBezTo>
                    <a:pt x="96" y="7"/>
                    <a:pt x="92" y="10"/>
                    <a:pt x="88" y="12"/>
                  </a:cubicBezTo>
                  <a:cubicBezTo>
                    <a:pt x="88" y="13"/>
                    <a:pt x="87" y="13"/>
                    <a:pt x="86" y="14"/>
                  </a:cubicBezTo>
                  <a:moveTo>
                    <a:pt x="99" y="0"/>
                  </a:moveTo>
                  <a:cubicBezTo>
                    <a:pt x="99" y="0"/>
                    <a:pt x="98" y="0"/>
                    <a:pt x="97" y="0"/>
                  </a:cubicBezTo>
                  <a:cubicBezTo>
                    <a:pt x="89" y="2"/>
                    <a:pt x="82" y="9"/>
                    <a:pt x="80" y="17"/>
                  </a:cubicBezTo>
                  <a:cubicBezTo>
                    <a:pt x="75" y="11"/>
                    <a:pt x="70" y="8"/>
                    <a:pt x="63" y="8"/>
                  </a:cubicBezTo>
                  <a:cubicBezTo>
                    <a:pt x="61" y="8"/>
                    <a:pt x="59" y="8"/>
                    <a:pt x="57" y="9"/>
                  </a:cubicBezTo>
                  <a:cubicBezTo>
                    <a:pt x="45" y="13"/>
                    <a:pt x="42" y="23"/>
                    <a:pt x="41" y="34"/>
                  </a:cubicBezTo>
                  <a:cubicBezTo>
                    <a:pt x="36" y="27"/>
                    <a:pt x="29" y="22"/>
                    <a:pt x="22" y="22"/>
                  </a:cubicBezTo>
                  <a:cubicBezTo>
                    <a:pt x="18" y="22"/>
                    <a:pt x="14" y="23"/>
                    <a:pt x="10" y="27"/>
                  </a:cubicBezTo>
                  <a:cubicBezTo>
                    <a:pt x="2" y="35"/>
                    <a:pt x="7" y="45"/>
                    <a:pt x="15" y="51"/>
                  </a:cubicBezTo>
                  <a:cubicBezTo>
                    <a:pt x="7" y="53"/>
                    <a:pt x="0" y="60"/>
                    <a:pt x="0" y="69"/>
                  </a:cubicBezTo>
                  <a:cubicBezTo>
                    <a:pt x="0" y="81"/>
                    <a:pt x="11" y="87"/>
                    <a:pt x="21" y="89"/>
                  </a:cubicBezTo>
                  <a:cubicBezTo>
                    <a:pt x="14" y="95"/>
                    <a:pt x="9" y="104"/>
                    <a:pt x="18" y="113"/>
                  </a:cubicBezTo>
                  <a:cubicBezTo>
                    <a:pt x="23" y="118"/>
                    <a:pt x="30" y="120"/>
                    <a:pt x="38" y="120"/>
                  </a:cubicBezTo>
                  <a:cubicBezTo>
                    <a:pt x="43" y="120"/>
                    <a:pt x="49" y="119"/>
                    <a:pt x="53" y="117"/>
                  </a:cubicBezTo>
                  <a:cubicBezTo>
                    <a:pt x="49" y="130"/>
                    <a:pt x="38" y="140"/>
                    <a:pt x="28" y="149"/>
                  </a:cubicBezTo>
                  <a:cubicBezTo>
                    <a:pt x="27" y="149"/>
                    <a:pt x="27" y="151"/>
                    <a:pt x="27" y="151"/>
                  </a:cubicBezTo>
                  <a:cubicBezTo>
                    <a:pt x="28" y="152"/>
                    <a:pt x="28" y="153"/>
                    <a:pt x="29" y="153"/>
                  </a:cubicBezTo>
                  <a:cubicBezTo>
                    <a:pt x="30" y="153"/>
                    <a:pt x="30" y="153"/>
                    <a:pt x="30" y="153"/>
                  </a:cubicBezTo>
                  <a:cubicBezTo>
                    <a:pt x="49" y="145"/>
                    <a:pt x="67" y="138"/>
                    <a:pt x="80" y="122"/>
                  </a:cubicBezTo>
                  <a:cubicBezTo>
                    <a:pt x="84" y="129"/>
                    <a:pt x="90" y="132"/>
                    <a:pt x="96" y="132"/>
                  </a:cubicBezTo>
                  <a:cubicBezTo>
                    <a:pt x="103" y="132"/>
                    <a:pt x="111" y="128"/>
                    <a:pt x="115" y="121"/>
                  </a:cubicBezTo>
                  <a:cubicBezTo>
                    <a:pt x="120" y="127"/>
                    <a:pt x="126" y="132"/>
                    <a:pt x="134" y="133"/>
                  </a:cubicBezTo>
                  <a:cubicBezTo>
                    <a:pt x="134" y="133"/>
                    <a:pt x="135" y="133"/>
                    <a:pt x="135" y="133"/>
                  </a:cubicBezTo>
                  <a:cubicBezTo>
                    <a:pt x="142" y="133"/>
                    <a:pt x="149" y="126"/>
                    <a:pt x="152" y="120"/>
                  </a:cubicBezTo>
                  <a:cubicBezTo>
                    <a:pt x="155" y="122"/>
                    <a:pt x="159" y="124"/>
                    <a:pt x="164" y="124"/>
                  </a:cubicBezTo>
                  <a:cubicBezTo>
                    <a:pt x="170" y="124"/>
                    <a:pt x="177" y="120"/>
                    <a:pt x="178" y="115"/>
                  </a:cubicBezTo>
                  <a:cubicBezTo>
                    <a:pt x="179" y="116"/>
                    <a:pt x="181" y="116"/>
                    <a:pt x="183" y="116"/>
                  </a:cubicBezTo>
                  <a:cubicBezTo>
                    <a:pt x="183" y="115"/>
                    <a:pt x="183" y="113"/>
                    <a:pt x="183" y="111"/>
                  </a:cubicBezTo>
                  <a:cubicBezTo>
                    <a:pt x="183" y="111"/>
                    <a:pt x="183" y="111"/>
                    <a:pt x="183" y="111"/>
                  </a:cubicBezTo>
                  <a:cubicBezTo>
                    <a:pt x="183" y="111"/>
                    <a:pt x="182" y="111"/>
                    <a:pt x="182" y="111"/>
                  </a:cubicBezTo>
                  <a:cubicBezTo>
                    <a:pt x="187" y="106"/>
                    <a:pt x="196" y="107"/>
                    <a:pt x="200" y="102"/>
                  </a:cubicBezTo>
                  <a:cubicBezTo>
                    <a:pt x="198" y="104"/>
                    <a:pt x="197" y="106"/>
                    <a:pt x="194" y="108"/>
                  </a:cubicBezTo>
                  <a:cubicBezTo>
                    <a:pt x="194" y="108"/>
                    <a:pt x="194" y="108"/>
                    <a:pt x="194" y="108"/>
                  </a:cubicBezTo>
                  <a:cubicBezTo>
                    <a:pt x="192" y="108"/>
                    <a:pt x="190" y="109"/>
                    <a:pt x="188" y="110"/>
                  </a:cubicBezTo>
                  <a:cubicBezTo>
                    <a:pt x="189" y="110"/>
                    <a:pt x="189" y="110"/>
                    <a:pt x="189" y="110"/>
                  </a:cubicBezTo>
                  <a:cubicBezTo>
                    <a:pt x="192" y="110"/>
                    <a:pt x="194" y="109"/>
                    <a:pt x="197" y="109"/>
                  </a:cubicBezTo>
                  <a:cubicBezTo>
                    <a:pt x="197" y="109"/>
                    <a:pt x="197" y="109"/>
                    <a:pt x="197" y="109"/>
                  </a:cubicBezTo>
                  <a:cubicBezTo>
                    <a:pt x="198" y="109"/>
                    <a:pt x="198" y="109"/>
                    <a:pt x="198" y="110"/>
                  </a:cubicBezTo>
                  <a:cubicBezTo>
                    <a:pt x="198" y="110"/>
                    <a:pt x="199" y="110"/>
                    <a:pt x="199" y="111"/>
                  </a:cubicBezTo>
                  <a:cubicBezTo>
                    <a:pt x="209" y="102"/>
                    <a:pt x="213" y="85"/>
                    <a:pt x="202" y="77"/>
                  </a:cubicBezTo>
                  <a:cubicBezTo>
                    <a:pt x="211" y="72"/>
                    <a:pt x="216" y="63"/>
                    <a:pt x="211" y="54"/>
                  </a:cubicBezTo>
                  <a:cubicBezTo>
                    <a:pt x="207" y="46"/>
                    <a:pt x="200" y="42"/>
                    <a:pt x="192" y="42"/>
                  </a:cubicBezTo>
                  <a:cubicBezTo>
                    <a:pt x="192" y="42"/>
                    <a:pt x="191" y="42"/>
                    <a:pt x="190" y="42"/>
                  </a:cubicBezTo>
                  <a:cubicBezTo>
                    <a:pt x="192" y="34"/>
                    <a:pt x="190" y="24"/>
                    <a:pt x="184" y="19"/>
                  </a:cubicBezTo>
                  <a:cubicBezTo>
                    <a:pt x="181" y="15"/>
                    <a:pt x="177" y="14"/>
                    <a:pt x="173" y="14"/>
                  </a:cubicBezTo>
                  <a:cubicBezTo>
                    <a:pt x="167" y="14"/>
                    <a:pt x="161" y="16"/>
                    <a:pt x="156" y="19"/>
                  </a:cubicBezTo>
                  <a:cubicBezTo>
                    <a:pt x="156" y="8"/>
                    <a:pt x="147" y="2"/>
                    <a:pt x="138" y="2"/>
                  </a:cubicBezTo>
                  <a:cubicBezTo>
                    <a:pt x="130" y="2"/>
                    <a:pt x="121" y="6"/>
                    <a:pt x="116" y="13"/>
                  </a:cubicBezTo>
                  <a:cubicBezTo>
                    <a:pt x="112" y="7"/>
                    <a:pt x="107" y="0"/>
                    <a:pt x="99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70"/>
            <p:cNvSpPr>
              <a:spLocks noEditPoints="1"/>
            </p:cNvSpPr>
            <p:nvPr/>
          </p:nvSpPr>
          <p:spPr bwMode="auto">
            <a:xfrm>
              <a:off x="2538081" y="3452739"/>
              <a:ext cx="68263" cy="34925"/>
            </a:xfrm>
            <a:custGeom>
              <a:avLst/>
              <a:gdLst>
                <a:gd name="T0" fmla="*/ 2 w 16"/>
                <a:gd name="T1" fmla="*/ 3 h 8"/>
                <a:gd name="T2" fmla="*/ 9 w 16"/>
                <a:gd name="T3" fmla="*/ 1 h 8"/>
                <a:gd name="T4" fmla="*/ 2 w 16"/>
                <a:gd name="T5" fmla="*/ 3 h 8"/>
                <a:gd name="T6" fmla="*/ 14 w 16"/>
                <a:gd name="T7" fmla="*/ 0 h 8"/>
                <a:gd name="T8" fmla="*/ 14 w 16"/>
                <a:gd name="T9" fmla="*/ 0 h 8"/>
                <a:gd name="T10" fmla="*/ 6 w 16"/>
                <a:gd name="T11" fmla="*/ 1 h 8"/>
                <a:gd name="T12" fmla="*/ 5 w 16"/>
                <a:gd name="T13" fmla="*/ 1 h 8"/>
                <a:gd name="T14" fmla="*/ 0 w 16"/>
                <a:gd name="T15" fmla="*/ 2 h 8"/>
                <a:gd name="T16" fmla="*/ 0 w 16"/>
                <a:gd name="T17" fmla="*/ 2 h 8"/>
                <a:gd name="T18" fmla="*/ 0 w 16"/>
                <a:gd name="T19" fmla="*/ 7 h 8"/>
                <a:gd name="T20" fmla="*/ 2 w 16"/>
                <a:gd name="T21" fmla="*/ 8 h 8"/>
                <a:gd name="T22" fmla="*/ 3 w 16"/>
                <a:gd name="T23" fmla="*/ 8 h 8"/>
                <a:gd name="T24" fmla="*/ 3 w 16"/>
                <a:gd name="T25" fmla="*/ 3 h 8"/>
                <a:gd name="T26" fmla="*/ 6 w 16"/>
                <a:gd name="T27" fmla="*/ 3 h 8"/>
                <a:gd name="T28" fmla="*/ 13 w 16"/>
                <a:gd name="T29" fmla="*/ 3 h 8"/>
                <a:gd name="T30" fmla="*/ 14 w 16"/>
                <a:gd name="T31" fmla="*/ 3 h 8"/>
                <a:gd name="T32" fmla="*/ 16 w 16"/>
                <a:gd name="T33" fmla="*/ 2 h 8"/>
                <a:gd name="T34" fmla="*/ 15 w 16"/>
                <a:gd name="T35" fmla="*/ 1 h 8"/>
                <a:gd name="T36" fmla="*/ 14 w 16"/>
                <a:gd name="T3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" h="8">
                  <a:moveTo>
                    <a:pt x="2" y="3"/>
                  </a:moveTo>
                  <a:cubicBezTo>
                    <a:pt x="4" y="2"/>
                    <a:pt x="7" y="1"/>
                    <a:pt x="9" y="1"/>
                  </a:cubicBezTo>
                  <a:cubicBezTo>
                    <a:pt x="7" y="2"/>
                    <a:pt x="4" y="3"/>
                    <a:pt x="2" y="3"/>
                  </a:cubicBezTo>
                  <a:moveTo>
                    <a:pt x="14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11" y="0"/>
                    <a:pt x="9" y="1"/>
                    <a:pt x="6" y="1"/>
                  </a:cubicBezTo>
                  <a:cubicBezTo>
                    <a:pt x="6" y="1"/>
                    <a:pt x="6" y="1"/>
                    <a:pt x="5" y="1"/>
                  </a:cubicBezTo>
                  <a:cubicBezTo>
                    <a:pt x="4" y="1"/>
                    <a:pt x="2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4"/>
                    <a:pt x="0" y="6"/>
                    <a:pt x="0" y="7"/>
                  </a:cubicBezTo>
                  <a:cubicBezTo>
                    <a:pt x="1" y="8"/>
                    <a:pt x="1" y="8"/>
                    <a:pt x="2" y="8"/>
                  </a:cubicBezTo>
                  <a:cubicBezTo>
                    <a:pt x="2" y="8"/>
                    <a:pt x="3" y="8"/>
                    <a:pt x="3" y="8"/>
                  </a:cubicBezTo>
                  <a:cubicBezTo>
                    <a:pt x="3" y="6"/>
                    <a:pt x="3" y="4"/>
                    <a:pt x="3" y="3"/>
                  </a:cubicBezTo>
                  <a:cubicBezTo>
                    <a:pt x="4" y="3"/>
                    <a:pt x="5" y="3"/>
                    <a:pt x="6" y="3"/>
                  </a:cubicBezTo>
                  <a:cubicBezTo>
                    <a:pt x="9" y="3"/>
                    <a:pt x="11" y="3"/>
                    <a:pt x="13" y="3"/>
                  </a:cubicBezTo>
                  <a:cubicBezTo>
                    <a:pt x="13" y="3"/>
                    <a:pt x="14" y="3"/>
                    <a:pt x="14" y="3"/>
                  </a:cubicBezTo>
                  <a:cubicBezTo>
                    <a:pt x="14" y="3"/>
                    <a:pt x="15" y="2"/>
                    <a:pt x="16" y="2"/>
                  </a:cubicBezTo>
                  <a:cubicBezTo>
                    <a:pt x="16" y="1"/>
                    <a:pt x="15" y="1"/>
                    <a:pt x="15" y="1"/>
                  </a:cubicBezTo>
                  <a:cubicBezTo>
                    <a:pt x="15" y="0"/>
                    <a:pt x="15" y="0"/>
                    <a:pt x="14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66" name="组合 65"/>
            <p:cNvGrpSpPr/>
            <p:nvPr/>
          </p:nvGrpSpPr>
          <p:grpSpPr>
            <a:xfrm>
              <a:off x="1620239" y="1481305"/>
              <a:ext cx="922338" cy="781050"/>
              <a:chOff x="9255125" y="7950201"/>
              <a:chExt cx="922338" cy="781050"/>
            </a:xfrm>
            <a:solidFill>
              <a:schemeClr val="bg1">
                <a:alpha val="20000"/>
              </a:schemeClr>
            </a:solidFill>
          </p:grpSpPr>
          <p:sp>
            <p:nvSpPr>
              <p:cNvPr id="76" name="Freeform 72"/>
              <p:cNvSpPr>
                <a:spLocks noEditPoints="1"/>
              </p:cNvSpPr>
              <p:nvPr/>
            </p:nvSpPr>
            <p:spPr bwMode="auto">
              <a:xfrm>
                <a:off x="9767888" y="7980363"/>
                <a:ext cx="406400" cy="700088"/>
              </a:xfrm>
              <a:custGeom>
                <a:avLst/>
                <a:gdLst>
                  <a:gd name="T0" fmla="*/ 53 w 96"/>
                  <a:gd name="T1" fmla="*/ 74 h 165"/>
                  <a:gd name="T2" fmla="*/ 0 w 96"/>
                  <a:gd name="T3" fmla="*/ 165 h 165"/>
                  <a:gd name="T4" fmla="*/ 53 w 96"/>
                  <a:gd name="T5" fmla="*/ 74 h 165"/>
                  <a:gd name="T6" fmla="*/ 96 w 96"/>
                  <a:gd name="T7" fmla="*/ 0 h 165"/>
                  <a:gd name="T8" fmla="*/ 53 w 96"/>
                  <a:gd name="T9" fmla="*/ 74 h 165"/>
                  <a:gd name="T10" fmla="*/ 96 w 96"/>
                  <a:gd name="T11" fmla="*/ 0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6" h="165">
                    <a:moveTo>
                      <a:pt x="53" y="74"/>
                    </a:moveTo>
                    <a:cubicBezTo>
                      <a:pt x="33" y="103"/>
                      <a:pt x="12" y="132"/>
                      <a:pt x="0" y="165"/>
                    </a:cubicBezTo>
                    <a:cubicBezTo>
                      <a:pt x="53" y="74"/>
                      <a:pt x="53" y="74"/>
                      <a:pt x="53" y="74"/>
                    </a:cubicBezTo>
                    <a:moveTo>
                      <a:pt x="96" y="0"/>
                    </a:moveTo>
                    <a:cubicBezTo>
                      <a:pt x="53" y="74"/>
                      <a:pt x="53" y="74"/>
                      <a:pt x="53" y="74"/>
                    </a:cubicBezTo>
                    <a:cubicBezTo>
                      <a:pt x="69" y="50"/>
                      <a:pt x="86" y="27"/>
                      <a:pt x="96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7" name="Freeform 73"/>
              <p:cNvSpPr>
                <a:spLocks noEditPoints="1"/>
              </p:cNvSpPr>
              <p:nvPr/>
            </p:nvSpPr>
            <p:spPr bwMode="auto">
              <a:xfrm>
                <a:off x="9255125" y="7950201"/>
                <a:ext cx="922338" cy="268288"/>
              </a:xfrm>
              <a:custGeom>
                <a:avLst/>
                <a:gdLst>
                  <a:gd name="T0" fmla="*/ 162 w 218"/>
                  <a:gd name="T1" fmla="*/ 16 h 63"/>
                  <a:gd name="T2" fmla="*/ 0 w 218"/>
                  <a:gd name="T3" fmla="*/ 63 h 63"/>
                  <a:gd name="T4" fmla="*/ 162 w 218"/>
                  <a:gd name="T5" fmla="*/ 16 h 63"/>
                  <a:gd name="T6" fmla="*/ 218 w 218"/>
                  <a:gd name="T7" fmla="*/ 0 h 63"/>
                  <a:gd name="T8" fmla="*/ 162 w 218"/>
                  <a:gd name="T9" fmla="*/ 16 h 63"/>
                  <a:gd name="T10" fmla="*/ 174 w 218"/>
                  <a:gd name="T11" fmla="*/ 13 h 63"/>
                  <a:gd name="T12" fmla="*/ 218 w 218"/>
                  <a:gd name="T13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8" h="63">
                    <a:moveTo>
                      <a:pt x="162" y="16"/>
                    </a:moveTo>
                    <a:cubicBezTo>
                      <a:pt x="107" y="31"/>
                      <a:pt x="52" y="44"/>
                      <a:pt x="0" y="63"/>
                    </a:cubicBezTo>
                    <a:cubicBezTo>
                      <a:pt x="162" y="16"/>
                      <a:pt x="162" y="16"/>
                      <a:pt x="162" y="16"/>
                    </a:cubicBezTo>
                    <a:moveTo>
                      <a:pt x="218" y="0"/>
                    </a:moveTo>
                    <a:cubicBezTo>
                      <a:pt x="162" y="16"/>
                      <a:pt x="162" y="16"/>
                      <a:pt x="162" y="16"/>
                    </a:cubicBezTo>
                    <a:cubicBezTo>
                      <a:pt x="166" y="15"/>
                      <a:pt x="170" y="14"/>
                      <a:pt x="174" y="13"/>
                    </a:cubicBezTo>
                    <a:cubicBezTo>
                      <a:pt x="218" y="0"/>
                      <a:pt x="218" y="0"/>
                      <a:pt x="218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8" name="Freeform 74"/>
              <p:cNvSpPr>
                <a:spLocks noEditPoints="1"/>
              </p:cNvSpPr>
              <p:nvPr/>
            </p:nvSpPr>
            <p:spPr bwMode="auto">
              <a:xfrm>
                <a:off x="9410700" y="8323263"/>
                <a:ext cx="177800" cy="395288"/>
              </a:xfrm>
              <a:custGeom>
                <a:avLst/>
                <a:gdLst>
                  <a:gd name="T0" fmla="*/ 42 w 42"/>
                  <a:gd name="T1" fmla="*/ 29 h 93"/>
                  <a:gd name="T2" fmla="*/ 42 w 42"/>
                  <a:gd name="T3" fmla="*/ 29 h 93"/>
                  <a:gd name="T4" fmla="*/ 42 w 42"/>
                  <a:gd name="T5" fmla="*/ 29 h 93"/>
                  <a:gd name="T6" fmla="*/ 42 w 42"/>
                  <a:gd name="T7" fmla="*/ 29 h 93"/>
                  <a:gd name="T8" fmla="*/ 0 w 42"/>
                  <a:gd name="T9" fmla="*/ 0 h 93"/>
                  <a:gd name="T10" fmla="*/ 22 w 42"/>
                  <a:gd name="T11" fmla="*/ 93 h 93"/>
                  <a:gd name="T12" fmla="*/ 22 w 42"/>
                  <a:gd name="T13" fmla="*/ 93 h 93"/>
                  <a:gd name="T14" fmla="*/ 42 w 42"/>
                  <a:gd name="T15" fmla="*/ 30 h 93"/>
                  <a:gd name="T16" fmla="*/ 42 w 42"/>
                  <a:gd name="T17" fmla="*/ 29 h 93"/>
                  <a:gd name="T18" fmla="*/ 1 w 42"/>
                  <a:gd name="T19" fmla="*/ 1 h 93"/>
                  <a:gd name="T20" fmla="*/ 0 w 42"/>
                  <a:gd name="T21" fmla="*/ 0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2" h="93">
                    <a:moveTo>
                      <a:pt x="42" y="29"/>
                    </a:moveTo>
                    <a:cubicBezTo>
                      <a:pt x="42" y="29"/>
                      <a:pt x="42" y="29"/>
                      <a:pt x="42" y="29"/>
                    </a:cubicBezTo>
                    <a:cubicBezTo>
                      <a:pt x="42" y="29"/>
                      <a:pt x="42" y="29"/>
                      <a:pt x="42" y="29"/>
                    </a:cubicBezTo>
                    <a:cubicBezTo>
                      <a:pt x="42" y="29"/>
                      <a:pt x="42" y="29"/>
                      <a:pt x="42" y="29"/>
                    </a:cubicBezTo>
                    <a:moveTo>
                      <a:pt x="0" y="0"/>
                    </a:moveTo>
                    <a:cubicBezTo>
                      <a:pt x="7" y="28"/>
                      <a:pt x="18" y="64"/>
                      <a:pt x="22" y="93"/>
                    </a:cubicBezTo>
                    <a:cubicBezTo>
                      <a:pt x="22" y="93"/>
                      <a:pt x="22" y="93"/>
                      <a:pt x="22" y="93"/>
                    </a:cubicBezTo>
                    <a:cubicBezTo>
                      <a:pt x="24" y="93"/>
                      <a:pt x="41" y="33"/>
                      <a:pt x="42" y="30"/>
                    </a:cubicBezTo>
                    <a:cubicBezTo>
                      <a:pt x="42" y="29"/>
                      <a:pt x="42" y="29"/>
                      <a:pt x="42" y="29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0" y="1"/>
                      <a:pt x="0" y="0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9" name="Freeform 75"/>
              <p:cNvSpPr>
                <a:spLocks/>
              </p:cNvSpPr>
              <p:nvPr/>
            </p:nvSpPr>
            <p:spPr bwMode="auto">
              <a:xfrm>
                <a:off x="9504363" y="8599488"/>
                <a:ext cx="200025" cy="131763"/>
              </a:xfrm>
              <a:custGeom>
                <a:avLst/>
                <a:gdLst>
                  <a:gd name="T0" fmla="*/ 47 w 47"/>
                  <a:gd name="T1" fmla="*/ 0 h 31"/>
                  <a:gd name="T2" fmla="*/ 1 w 47"/>
                  <a:gd name="T3" fmla="*/ 31 h 31"/>
                  <a:gd name="T4" fmla="*/ 47 w 47"/>
                  <a:gd name="T5" fmla="*/ 0 h 31"/>
                  <a:gd name="T6" fmla="*/ 47 w 47"/>
                  <a:gd name="T7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7" h="31">
                    <a:moveTo>
                      <a:pt x="47" y="0"/>
                    </a:moveTo>
                    <a:cubicBezTo>
                      <a:pt x="28" y="8"/>
                      <a:pt x="0" y="31"/>
                      <a:pt x="1" y="31"/>
                    </a:cubicBezTo>
                    <a:cubicBezTo>
                      <a:pt x="47" y="0"/>
                      <a:pt x="47" y="0"/>
                      <a:pt x="47" y="0"/>
                    </a:cubicBezTo>
                    <a:cubicBezTo>
                      <a:pt x="47" y="0"/>
                      <a:pt x="47" y="0"/>
                      <a:pt x="47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0" name="Freeform 76"/>
              <p:cNvSpPr>
                <a:spLocks/>
              </p:cNvSpPr>
              <p:nvPr/>
            </p:nvSpPr>
            <p:spPr bwMode="auto">
              <a:xfrm>
                <a:off x="9563100" y="8412163"/>
                <a:ext cx="204788" cy="268288"/>
              </a:xfrm>
              <a:custGeom>
                <a:avLst/>
                <a:gdLst>
                  <a:gd name="T0" fmla="*/ 0 w 48"/>
                  <a:gd name="T1" fmla="*/ 0 h 63"/>
                  <a:gd name="T2" fmla="*/ 6 w 48"/>
                  <a:gd name="T3" fmla="*/ 8 h 63"/>
                  <a:gd name="T4" fmla="*/ 6 w 48"/>
                  <a:gd name="T5" fmla="*/ 9 h 63"/>
                  <a:gd name="T6" fmla="*/ 33 w 48"/>
                  <a:gd name="T7" fmla="*/ 44 h 63"/>
                  <a:gd name="T8" fmla="*/ 33 w 48"/>
                  <a:gd name="T9" fmla="*/ 44 h 63"/>
                  <a:gd name="T10" fmla="*/ 48 w 48"/>
                  <a:gd name="T11" fmla="*/ 63 h 63"/>
                  <a:gd name="T12" fmla="*/ 6 w 48"/>
                  <a:gd name="T13" fmla="*/ 8 h 63"/>
                  <a:gd name="T14" fmla="*/ 6 w 48"/>
                  <a:gd name="T15" fmla="*/ 8 h 63"/>
                  <a:gd name="T16" fmla="*/ 0 w 48"/>
                  <a:gd name="T17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8" h="63">
                    <a:moveTo>
                      <a:pt x="0" y="0"/>
                    </a:moveTo>
                    <a:cubicBezTo>
                      <a:pt x="6" y="8"/>
                      <a:pt x="6" y="8"/>
                      <a:pt x="6" y="8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33" y="44"/>
                      <a:pt x="33" y="44"/>
                      <a:pt x="33" y="44"/>
                    </a:cubicBezTo>
                    <a:cubicBezTo>
                      <a:pt x="33" y="44"/>
                      <a:pt x="33" y="44"/>
                      <a:pt x="33" y="44"/>
                    </a:cubicBezTo>
                    <a:cubicBezTo>
                      <a:pt x="48" y="63"/>
                      <a:pt x="48" y="63"/>
                      <a:pt x="48" y="63"/>
                    </a:cubicBezTo>
                    <a:cubicBezTo>
                      <a:pt x="31" y="41"/>
                      <a:pt x="15" y="20"/>
                      <a:pt x="6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2" y="3"/>
                      <a:pt x="0" y="0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1" name="Freeform 77"/>
              <p:cNvSpPr>
                <a:spLocks/>
              </p:cNvSpPr>
              <p:nvPr/>
            </p:nvSpPr>
            <p:spPr bwMode="auto">
              <a:xfrm>
                <a:off x="9542463" y="7980363"/>
                <a:ext cx="631825" cy="431800"/>
              </a:xfrm>
              <a:custGeom>
                <a:avLst/>
                <a:gdLst>
                  <a:gd name="T0" fmla="*/ 149 w 149"/>
                  <a:gd name="T1" fmla="*/ 0 h 102"/>
                  <a:gd name="T2" fmla="*/ 0 w 149"/>
                  <a:gd name="T3" fmla="*/ 102 h 102"/>
                  <a:gd name="T4" fmla="*/ 149 w 149"/>
                  <a:gd name="T5" fmla="*/ 0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49" h="102">
                    <a:moveTo>
                      <a:pt x="149" y="0"/>
                    </a:moveTo>
                    <a:cubicBezTo>
                      <a:pt x="0" y="102"/>
                      <a:pt x="0" y="102"/>
                      <a:pt x="0" y="102"/>
                    </a:cubicBezTo>
                    <a:cubicBezTo>
                      <a:pt x="41" y="81"/>
                      <a:pt x="139" y="11"/>
                      <a:pt x="149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2" name="Freeform 78"/>
              <p:cNvSpPr>
                <a:spLocks/>
              </p:cNvSpPr>
              <p:nvPr/>
            </p:nvSpPr>
            <p:spPr bwMode="auto">
              <a:xfrm>
                <a:off x="9267825" y="7950201"/>
                <a:ext cx="909638" cy="420688"/>
              </a:xfrm>
              <a:custGeom>
                <a:avLst/>
                <a:gdLst>
                  <a:gd name="T0" fmla="*/ 215 w 215"/>
                  <a:gd name="T1" fmla="*/ 0 h 99"/>
                  <a:gd name="T2" fmla="*/ 215 w 215"/>
                  <a:gd name="T3" fmla="*/ 0 h 99"/>
                  <a:gd name="T4" fmla="*/ 171 w 215"/>
                  <a:gd name="T5" fmla="*/ 13 h 99"/>
                  <a:gd name="T6" fmla="*/ 0 w 215"/>
                  <a:gd name="T7" fmla="*/ 63 h 99"/>
                  <a:gd name="T8" fmla="*/ 34 w 215"/>
                  <a:gd name="T9" fmla="*/ 88 h 99"/>
                  <a:gd name="T10" fmla="*/ 35 w 215"/>
                  <a:gd name="T11" fmla="*/ 89 h 99"/>
                  <a:gd name="T12" fmla="*/ 48 w 215"/>
                  <a:gd name="T13" fmla="*/ 96 h 99"/>
                  <a:gd name="T14" fmla="*/ 58 w 215"/>
                  <a:gd name="T15" fmla="*/ 99 h 99"/>
                  <a:gd name="T16" fmla="*/ 71 w 215"/>
                  <a:gd name="T17" fmla="*/ 90 h 99"/>
                  <a:gd name="T18" fmla="*/ 215 w 215"/>
                  <a:gd name="T19" fmla="*/ 0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5" h="99">
                    <a:moveTo>
                      <a:pt x="215" y="0"/>
                    </a:moveTo>
                    <a:cubicBezTo>
                      <a:pt x="215" y="0"/>
                      <a:pt x="215" y="0"/>
                      <a:pt x="215" y="0"/>
                    </a:cubicBezTo>
                    <a:cubicBezTo>
                      <a:pt x="171" y="13"/>
                      <a:pt x="171" y="13"/>
                      <a:pt x="171" y="13"/>
                    </a:cubicBezTo>
                    <a:cubicBezTo>
                      <a:pt x="0" y="63"/>
                      <a:pt x="0" y="63"/>
                      <a:pt x="0" y="63"/>
                    </a:cubicBezTo>
                    <a:cubicBezTo>
                      <a:pt x="11" y="70"/>
                      <a:pt x="23" y="81"/>
                      <a:pt x="34" y="88"/>
                    </a:cubicBezTo>
                    <a:cubicBezTo>
                      <a:pt x="34" y="88"/>
                      <a:pt x="34" y="89"/>
                      <a:pt x="35" y="89"/>
                    </a:cubicBezTo>
                    <a:cubicBezTo>
                      <a:pt x="39" y="92"/>
                      <a:pt x="43" y="94"/>
                      <a:pt x="48" y="96"/>
                    </a:cubicBezTo>
                    <a:cubicBezTo>
                      <a:pt x="53" y="98"/>
                      <a:pt x="56" y="99"/>
                      <a:pt x="58" y="99"/>
                    </a:cubicBezTo>
                    <a:cubicBezTo>
                      <a:pt x="62" y="99"/>
                      <a:pt x="63" y="96"/>
                      <a:pt x="71" y="90"/>
                    </a:cubicBezTo>
                    <a:cubicBezTo>
                      <a:pt x="104" y="63"/>
                      <a:pt x="177" y="17"/>
                      <a:pt x="215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67" name="Freeform 79"/>
            <p:cNvSpPr>
              <a:spLocks noEditPoints="1"/>
            </p:cNvSpPr>
            <p:nvPr/>
          </p:nvSpPr>
          <p:spPr bwMode="auto">
            <a:xfrm>
              <a:off x="10826419" y="2965377"/>
              <a:ext cx="228600" cy="276225"/>
            </a:xfrm>
            <a:custGeom>
              <a:avLst/>
              <a:gdLst>
                <a:gd name="T0" fmla="*/ 16 w 54"/>
                <a:gd name="T1" fmla="*/ 45 h 65"/>
                <a:gd name="T2" fmla="*/ 0 w 54"/>
                <a:gd name="T3" fmla="*/ 65 h 65"/>
                <a:gd name="T4" fmla="*/ 16 w 54"/>
                <a:gd name="T5" fmla="*/ 45 h 65"/>
                <a:gd name="T6" fmla="*/ 54 w 54"/>
                <a:gd name="T7" fmla="*/ 0 h 65"/>
                <a:gd name="T8" fmla="*/ 16 w 54"/>
                <a:gd name="T9" fmla="*/ 45 h 65"/>
                <a:gd name="T10" fmla="*/ 54 w 54"/>
                <a:gd name="T11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4" h="65">
                  <a:moveTo>
                    <a:pt x="16" y="45"/>
                  </a:moveTo>
                  <a:cubicBezTo>
                    <a:pt x="0" y="65"/>
                    <a:pt x="0" y="65"/>
                    <a:pt x="0" y="65"/>
                  </a:cubicBezTo>
                  <a:cubicBezTo>
                    <a:pt x="6" y="58"/>
                    <a:pt x="11" y="52"/>
                    <a:pt x="16" y="45"/>
                  </a:cubicBezTo>
                  <a:moveTo>
                    <a:pt x="54" y="0"/>
                  </a:moveTo>
                  <a:cubicBezTo>
                    <a:pt x="39" y="13"/>
                    <a:pt x="28" y="29"/>
                    <a:pt x="16" y="45"/>
                  </a:cubicBezTo>
                  <a:cubicBezTo>
                    <a:pt x="54" y="0"/>
                    <a:pt x="54" y="0"/>
                    <a:pt x="54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80"/>
            <p:cNvSpPr>
              <a:spLocks noEditPoints="1"/>
            </p:cNvSpPr>
            <p:nvPr/>
          </p:nvSpPr>
          <p:spPr bwMode="auto">
            <a:xfrm>
              <a:off x="11191544" y="2863777"/>
              <a:ext cx="236538" cy="246063"/>
            </a:xfrm>
            <a:custGeom>
              <a:avLst/>
              <a:gdLst>
                <a:gd name="T0" fmla="*/ 0 w 56"/>
                <a:gd name="T1" fmla="*/ 58 h 58"/>
                <a:gd name="T2" fmla="*/ 0 w 56"/>
                <a:gd name="T3" fmla="*/ 58 h 58"/>
                <a:gd name="T4" fmla="*/ 0 w 56"/>
                <a:gd name="T5" fmla="*/ 58 h 58"/>
                <a:gd name="T6" fmla="*/ 0 w 56"/>
                <a:gd name="T7" fmla="*/ 58 h 58"/>
                <a:gd name="T8" fmla="*/ 38 w 56"/>
                <a:gd name="T9" fmla="*/ 19 h 58"/>
                <a:gd name="T10" fmla="*/ 1 w 56"/>
                <a:gd name="T11" fmla="*/ 58 h 58"/>
                <a:gd name="T12" fmla="*/ 1 w 56"/>
                <a:gd name="T13" fmla="*/ 58 h 58"/>
                <a:gd name="T14" fmla="*/ 41 w 56"/>
                <a:gd name="T15" fmla="*/ 21 h 58"/>
                <a:gd name="T16" fmla="*/ 38 w 56"/>
                <a:gd name="T17" fmla="*/ 19 h 58"/>
                <a:gd name="T18" fmla="*/ 56 w 56"/>
                <a:gd name="T19" fmla="*/ 0 h 58"/>
                <a:gd name="T20" fmla="*/ 56 w 56"/>
                <a:gd name="T21" fmla="*/ 0 h 58"/>
                <a:gd name="T22" fmla="*/ 56 w 56"/>
                <a:gd name="T23" fmla="*/ 0 h 58"/>
                <a:gd name="T24" fmla="*/ 56 w 56"/>
                <a:gd name="T25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" h="58">
                  <a:moveTo>
                    <a:pt x="0" y="58"/>
                  </a:moveTo>
                  <a:cubicBezTo>
                    <a:pt x="0" y="58"/>
                    <a:pt x="0" y="58"/>
                    <a:pt x="0" y="58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58"/>
                    <a:pt x="0" y="58"/>
                    <a:pt x="0" y="58"/>
                  </a:cubicBezTo>
                  <a:moveTo>
                    <a:pt x="38" y="19"/>
                  </a:moveTo>
                  <a:cubicBezTo>
                    <a:pt x="1" y="58"/>
                    <a:pt x="1" y="58"/>
                    <a:pt x="1" y="58"/>
                  </a:cubicBezTo>
                  <a:cubicBezTo>
                    <a:pt x="1" y="58"/>
                    <a:pt x="1" y="58"/>
                    <a:pt x="1" y="58"/>
                  </a:cubicBezTo>
                  <a:cubicBezTo>
                    <a:pt x="13" y="46"/>
                    <a:pt x="29" y="34"/>
                    <a:pt x="41" y="21"/>
                  </a:cubicBezTo>
                  <a:cubicBezTo>
                    <a:pt x="38" y="19"/>
                    <a:pt x="38" y="19"/>
                    <a:pt x="38" y="19"/>
                  </a:cubicBezTo>
                  <a:moveTo>
                    <a:pt x="56" y="0"/>
                  </a:moveTo>
                  <a:cubicBezTo>
                    <a:pt x="56" y="0"/>
                    <a:pt x="56" y="0"/>
                    <a:pt x="56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56" y="0"/>
                    <a:pt x="56" y="0"/>
                    <a:pt x="56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81"/>
            <p:cNvSpPr>
              <a:spLocks/>
            </p:cNvSpPr>
            <p:nvPr/>
          </p:nvSpPr>
          <p:spPr bwMode="auto">
            <a:xfrm>
              <a:off x="11055019" y="2962202"/>
              <a:ext cx="139700" cy="147638"/>
            </a:xfrm>
            <a:custGeom>
              <a:avLst/>
              <a:gdLst>
                <a:gd name="T0" fmla="*/ 0 w 33"/>
                <a:gd name="T1" fmla="*/ 0 h 35"/>
                <a:gd name="T2" fmla="*/ 32 w 33"/>
                <a:gd name="T3" fmla="*/ 35 h 35"/>
                <a:gd name="T4" fmla="*/ 32 w 33"/>
                <a:gd name="T5" fmla="*/ 35 h 35"/>
                <a:gd name="T6" fmla="*/ 33 w 33"/>
                <a:gd name="T7" fmla="*/ 35 h 35"/>
                <a:gd name="T8" fmla="*/ 33 w 33"/>
                <a:gd name="T9" fmla="*/ 35 h 35"/>
                <a:gd name="T10" fmla="*/ 33 w 33"/>
                <a:gd name="T11" fmla="*/ 35 h 35"/>
                <a:gd name="T12" fmla="*/ 0 w 33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" h="35">
                  <a:moveTo>
                    <a:pt x="0" y="0"/>
                  </a:move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0" y="29"/>
                    <a:pt x="7" y="6"/>
                    <a:pt x="0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82"/>
            <p:cNvSpPr>
              <a:spLocks/>
            </p:cNvSpPr>
            <p:nvPr/>
          </p:nvSpPr>
          <p:spPr bwMode="auto">
            <a:xfrm>
              <a:off x="11288381" y="2863777"/>
              <a:ext cx="152400" cy="131763"/>
            </a:xfrm>
            <a:custGeom>
              <a:avLst/>
              <a:gdLst>
                <a:gd name="T0" fmla="*/ 33 w 36"/>
                <a:gd name="T1" fmla="*/ 0 h 31"/>
                <a:gd name="T2" fmla="*/ 33 w 36"/>
                <a:gd name="T3" fmla="*/ 0 h 31"/>
                <a:gd name="T4" fmla="*/ 33 w 36"/>
                <a:gd name="T5" fmla="*/ 0 h 31"/>
                <a:gd name="T6" fmla="*/ 0 w 36"/>
                <a:gd name="T7" fmla="*/ 10 h 31"/>
                <a:gd name="T8" fmla="*/ 15 w 36"/>
                <a:gd name="T9" fmla="*/ 19 h 31"/>
                <a:gd name="T10" fmla="*/ 18 w 36"/>
                <a:gd name="T11" fmla="*/ 21 h 31"/>
                <a:gd name="T12" fmla="*/ 35 w 36"/>
                <a:gd name="T13" fmla="*/ 31 h 31"/>
                <a:gd name="T14" fmla="*/ 33 w 36"/>
                <a:gd name="T1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" h="31">
                  <a:moveTo>
                    <a:pt x="33" y="0"/>
                  </a:moveTo>
                  <a:cubicBezTo>
                    <a:pt x="33" y="0"/>
                    <a:pt x="33" y="0"/>
                    <a:pt x="33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22" y="4"/>
                    <a:pt x="11" y="6"/>
                    <a:pt x="0" y="10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35" y="31"/>
                    <a:pt x="35" y="31"/>
                    <a:pt x="35" y="31"/>
                  </a:cubicBezTo>
                  <a:cubicBezTo>
                    <a:pt x="33" y="21"/>
                    <a:pt x="36" y="9"/>
                    <a:pt x="33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83"/>
            <p:cNvSpPr>
              <a:spLocks/>
            </p:cNvSpPr>
            <p:nvPr/>
          </p:nvSpPr>
          <p:spPr bwMode="auto">
            <a:xfrm>
              <a:off x="10780381" y="2693914"/>
              <a:ext cx="46038" cy="674688"/>
            </a:xfrm>
            <a:custGeom>
              <a:avLst/>
              <a:gdLst>
                <a:gd name="T0" fmla="*/ 0 w 11"/>
                <a:gd name="T1" fmla="*/ 0 h 159"/>
                <a:gd name="T2" fmla="*/ 5 w 11"/>
                <a:gd name="T3" fmla="*/ 159 h 159"/>
                <a:gd name="T4" fmla="*/ 0 w 11"/>
                <a:gd name="T5" fmla="*/ 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159">
                  <a:moveTo>
                    <a:pt x="0" y="0"/>
                  </a:moveTo>
                  <a:cubicBezTo>
                    <a:pt x="5" y="159"/>
                    <a:pt x="5" y="159"/>
                    <a:pt x="5" y="159"/>
                  </a:cubicBezTo>
                  <a:cubicBezTo>
                    <a:pt x="5" y="104"/>
                    <a:pt x="11" y="53"/>
                    <a:pt x="0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84"/>
            <p:cNvSpPr>
              <a:spLocks/>
            </p:cNvSpPr>
            <p:nvPr/>
          </p:nvSpPr>
          <p:spPr bwMode="auto">
            <a:xfrm>
              <a:off x="10805781" y="3363839"/>
              <a:ext cx="766763" cy="4763"/>
            </a:xfrm>
            <a:custGeom>
              <a:avLst/>
              <a:gdLst>
                <a:gd name="T0" fmla="*/ 181 w 181"/>
                <a:gd name="T1" fmla="*/ 0 h 1"/>
                <a:gd name="T2" fmla="*/ 0 w 181"/>
                <a:gd name="T3" fmla="*/ 1 h 1"/>
                <a:gd name="T4" fmla="*/ 113 w 181"/>
                <a:gd name="T5" fmla="*/ 1 h 1"/>
                <a:gd name="T6" fmla="*/ 181 w 18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1">
                  <a:moveTo>
                    <a:pt x="181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35" y="1"/>
                    <a:pt x="74" y="1"/>
                    <a:pt x="113" y="1"/>
                  </a:cubicBezTo>
                  <a:cubicBezTo>
                    <a:pt x="137" y="1"/>
                    <a:pt x="160" y="1"/>
                    <a:pt x="181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85"/>
            <p:cNvSpPr>
              <a:spLocks noEditPoints="1"/>
            </p:cNvSpPr>
            <p:nvPr/>
          </p:nvSpPr>
          <p:spPr bwMode="auto">
            <a:xfrm>
              <a:off x="8983331" y="1658864"/>
              <a:ext cx="731838" cy="1063625"/>
            </a:xfrm>
            <a:custGeom>
              <a:avLst/>
              <a:gdLst>
                <a:gd name="T0" fmla="*/ 6 w 173"/>
                <a:gd name="T1" fmla="*/ 210 h 251"/>
                <a:gd name="T2" fmla="*/ 12 w 173"/>
                <a:gd name="T3" fmla="*/ 209 h 251"/>
                <a:gd name="T4" fmla="*/ 16 w 173"/>
                <a:gd name="T5" fmla="*/ 201 h 251"/>
                <a:gd name="T6" fmla="*/ 16 w 173"/>
                <a:gd name="T7" fmla="*/ 191 h 251"/>
                <a:gd name="T8" fmla="*/ 88 w 173"/>
                <a:gd name="T9" fmla="*/ 182 h 251"/>
                <a:gd name="T10" fmla="*/ 13 w 173"/>
                <a:gd name="T11" fmla="*/ 188 h 251"/>
                <a:gd name="T12" fmla="*/ 71 w 173"/>
                <a:gd name="T13" fmla="*/ 182 h 251"/>
                <a:gd name="T14" fmla="*/ 84 w 173"/>
                <a:gd name="T15" fmla="*/ 175 h 251"/>
                <a:gd name="T16" fmla="*/ 80 w 173"/>
                <a:gd name="T17" fmla="*/ 181 h 251"/>
                <a:gd name="T18" fmla="*/ 19 w 173"/>
                <a:gd name="T19" fmla="*/ 177 h 251"/>
                <a:gd name="T20" fmla="*/ 36 w 173"/>
                <a:gd name="T21" fmla="*/ 178 h 251"/>
                <a:gd name="T22" fmla="*/ 32 w 173"/>
                <a:gd name="T23" fmla="*/ 161 h 251"/>
                <a:gd name="T24" fmla="*/ 36 w 173"/>
                <a:gd name="T25" fmla="*/ 172 h 251"/>
                <a:gd name="T26" fmla="*/ 38 w 173"/>
                <a:gd name="T27" fmla="*/ 166 h 251"/>
                <a:gd name="T28" fmla="*/ 53 w 173"/>
                <a:gd name="T29" fmla="*/ 157 h 251"/>
                <a:gd name="T30" fmla="*/ 80 w 173"/>
                <a:gd name="T31" fmla="*/ 237 h 251"/>
                <a:gd name="T32" fmla="*/ 67 w 173"/>
                <a:gd name="T33" fmla="*/ 241 h 251"/>
                <a:gd name="T34" fmla="*/ 18 w 173"/>
                <a:gd name="T35" fmla="*/ 207 h 251"/>
                <a:gd name="T36" fmla="*/ 91 w 173"/>
                <a:gd name="T37" fmla="*/ 172 h 251"/>
                <a:gd name="T38" fmla="*/ 37 w 173"/>
                <a:gd name="T39" fmla="*/ 155 h 251"/>
                <a:gd name="T40" fmla="*/ 45 w 173"/>
                <a:gd name="T41" fmla="*/ 153 h 251"/>
                <a:gd name="T42" fmla="*/ 45 w 173"/>
                <a:gd name="T43" fmla="*/ 158 h 251"/>
                <a:gd name="T44" fmla="*/ 97 w 173"/>
                <a:gd name="T45" fmla="*/ 126 h 251"/>
                <a:gd name="T46" fmla="*/ 94 w 173"/>
                <a:gd name="T47" fmla="*/ 117 h 251"/>
                <a:gd name="T48" fmla="*/ 102 w 173"/>
                <a:gd name="T49" fmla="*/ 129 h 251"/>
                <a:gd name="T50" fmla="*/ 101 w 173"/>
                <a:gd name="T51" fmla="*/ 117 h 251"/>
                <a:gd name="T52" fmla="*/ 94 w 173"/>
                <a:gd name="T53" fmla="*/ 114 h 251"/>
                <a:gd name="T54" fmla="*/ 94 w 173"/>
                <a:gd name="T55" fmla="*/ 100 h 251"/>
                <a:gd name="T56" fmla="*/ 90 w 173"/>
                <a:gd name="T57" fmla="*/ 105 h 251"/>
                <a:gd name="T58" fmla="*/ 86 w 173"/>
                <a:gd name="T59" fmla="*/ 87 h 251"/>
                <a:gd name="T60" fmla="*/ 74 w 173"/>
                <a:gd name="T61" fmla="*/ 68 h 251"/>
                <a:gd name="T62" fmla="*/ 66 w 173"/>
                <a:gd name="T63" fmla="*/ 65 h 251"/>
                <a:gd name="T64" fmla="*/ 58 w 173"/>
                <a:gd name="T65" fmla="*/ 65 h 251"/>
                <a:gd name="T66" fmla="*/ 42 w 173"/>
                <a:gd name="T67" fmla="*/ 48 h 251"/>
                <a:gd name="T68" fmla="*/ 45 w 173"/>
                <a:gd name="T69" fmla="*/ 55 h 251"/>
                <a:gd name="T70" fmla="*/ 41 w 173"/>
                <a:gd name="T71" fmla="*/ 52 h 251"/>
                <a:gd name="T72" fmla="*/ 48 w 173"/>
                <a:gd name="T73" fmla="*/ 47 h 251"/>
                <a:gd name="T74" fmla="*/ 45 w 173"/>
                <a:gd name="T75" fmla="*/ 40 h 251"/>
                <a:gd name="T76" fmla="*/ 67 w 173"/>
                <a:gd name="T77" fmla="*/ 23 h 251"/>
                <a:gd name="T78" fmla="*/ 51 w 173"/>
                <a:gd name="T79" fmla="*/ 25 h 251"/>
                <a:gd name="T80" fmla="*/ 60 w 173"/>
                <a:gd name="T81" fmla="*/ 21 h 251"/>
                <a:gd name="T82" fmla="*/ 70 w 173"/>
                <a:gd name="T83" fmla="*/ 9 h 251"/>
                <a:gd name="T84" fmla="*/ 56 w 173"/>
                <a:gd name="T85" fmla="*/ 14 h 251"/>
                <a:gd name="T86" fmla="*/ 77 w 173"/>
                <a:gd name="T87" fmla="*/ 4 h 251"/>
                <a:gd name="T88" fmla="*/ 57 w 173"/>
                <a:gd name="T89" fmla="*/ 8 h 251"/>
                <a:gd name="T90" fmla="*/ 38 w 173"/>
                <a:gd name="T91" fmla="*/ 53 h 251"/>
                <a:gd name="T92" fmla="*/ 59 w 173"/>
                <a:gd name="T93" fmla="*/ 72 h 251"/>
                <a:gd name="T94" fmla="*/ 90 w 173"/>
                <a:gd name="T95" fmla="*/ 144 h 251"/>
                <a:gd name="T96" fmla="*/ 64 w 173"/>
                <a:gd name="T97" fmla="*/ 167 h 251"/>
                <a:gd name="T98" fmla="*/ 52 w 173"/>
                <a:gd name="T99" fmla="*/ 149 h 251"/>
                <a:gd name="T100" fmla="*/ 6 w 173"/>
                <a:gd name="T101" fmla="*/ 196 h 251"/>
                <a:gd name="T102" fmla="*/ 58 w 173"/>
                <a:gd name="T103" fmla="*/ 244 h 251"/>
                <a:gd name="T104" fmla="*/ 74 w 173"/>
                <a:gd name="T105" fmla="*/ 250 h 251"/>
                <a:gd name="T106" fmla="*/ 86 w 173"/>
                <a:gd name="T107" fmla="*/ 249 h 251"/>
                <a:gd name="T108" fmla="*/ 95 w 173"/>
                <a:gd name="T109" fmla="*/ 176 h 251"/>
                <a:gd name="T110" fmla="*/ 99 w 173"/>
                <a:gd name="T111" fmla="*/ 11 h 251"/>
                <a:gd name="T112" fmla="*/ 84 w 173"/>
                <a:gd name="T113" fmla="*/ 207 h 251"/>
                <a:gd name="T114" fmla="*/ 150 w 173"/>
                <a:gd name="T115" fmla="*/ 57 h 251"/>
                <a:gd name="T116" fmla="*/ 101 w 173"/>
                <a:gd name="T117" fmla="*/ 6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73" h="251">
                  <a:moveTo>
                    <a:pt x="6" y="210"/>
                  </a:moveTo>
                  <a:cubicBezTo>
                    <a:pt x="6" y="210"/>
                    <a:pt x="5" y="209"/>
                    <a:pt x="4" y="208"/>
                  </a:cubicBezTo>
                  <a:cubicBezTo>
                    <a:pt x="3" y="207"/>
                    <a:pt x="3" y="206"/>
                    <a:pt x="4" y="204"/>
                  </a:cubicBezTo>
                  <a:cubicBezTo>
                    <a:pt x="6" y="205"/>
                    <a:pt x="8" y="205"/>
                    <a:pt x="10" y="206"/>
                  </a:cubicBezTo>
                  <a:cubicBezTo>
                    <a:pt x="9" y="207"/>
                    <a:pt x="9" y="207"/>
                    <a:pt x="8" y="208"/>
                  </a:cubicBezTo>
                  <a:cubicBezTo>
                    <a:pt x="7" y="208"/>
                    <a:pt x="6" y="209"/>
                    <a:pt x="6" y="210"/>
                  </a:cubicBezTo>
                  <a:moveTo>
                    <a:pt x="12" y="209"/>
                  </a:moveTo>
                  <a:cubicBezTo>
                    <a:pt x="11" y="209"/>
                    <a:pt x="11" y="209"/>
                    <a:pt x="11" y="209"/>
                  </a:cubicBezTo>
                  <a:cubicBezTo>
                    <a:pt x="13" y="207"/>
                    <a:pt x="15" y="206"/>
                    <a:pt x="17" y="204"/>
                  </a:cubicBezTo>
                  <a:cubicBezTo>
                    <a:pt x="17" y="204"/>
                    <a:pt x="17" y="204"/>
                    <a:pt x="17" y="204"/>
                  </a:cubicBezTo>
                  <a:cubicBezTo>
                    <a:pt x="16" y="205"/>
                    <a:pt x="16" y="205"/>
                    <a:pt x="16" y="205"/>
                  </a:cubicBezTo>
                  <a:cubicBezTo>
                    <a:pt x="15" y="206"/>
                    <a:pt x="14" y="208"/>
                    <a:pt x="12" y="209"/>
                  </a:cubicBezTo>
                  <a:moveTo>
                    <a:pt x="12" y="204"/>
                  </a:moveTo>
                  <a:cubicBezTo>
                    <a:pt x="10" y="203"/>
                    <a:pt x="8" y="203"/>
                    <a:pt x="6" y="202"/>
                  </a:cubicBezTo>
                  <a:cubicBezTo>
                    <a:pt x="6" y="201"/>
                    <a:pt x="7" y="200"/>
                    <a:pt x="8" y="199"/>
                  </a:cubicBezTo>
                  <a:cubicBezTo>
                    <a:pt x="8" y="199"/>
                    <a:pt x="8" y="199"/>
                    <a:pt x="8" y="199"/>
                  </a:cubicBezTo>
                  <a:cubicBezTo>
                    <a:pt x="8" y="199"/>
                    <a:pt x="8" y="199"/>
                    <a:pt x="8" y="199"/>
                  </a:cubicBezTo>
                  <a:cubicBezTo>
                    <a:pt x="11" y="199"/>
                    <a:pt x="14" y="200"/>
                    <a:pt x="16" y="201"/>
                  </a:cubicBezTo>
                  <a:cubicBezTo>
                    <a:pt x="15" y="202"/>
                    <a:pt x="13" y="203"/>
                    <a:pt x="12" y="204"/>
                  </a:cubicBezTo>
                  <a:moveTo>
                    <a:pt x="19" y="199"/>
                  </a:moveTo>
                  <a:cubicBezTo>
                    <a:pt x="15" y="198"/>
                    <a:pt x="12" y="197"/>
                    <a:pt x="9" y="196"/>
                  </a:cubicBezTo>
                  <a:cubicBezTo>
                    <a:pt x="10" y="195"/>
                    <a:pt x="10" y="193"/>
                    <a:pt x="11" y="191"/>
                  </a:cubicBezTo>
                  <a:cubicBezTo>
                    <a:pt x="12" y="190"/>
                    <a:pt x="12" y="190"/>
                    <a:pt x="12" y="190"/>
                  </a:cubicBezTo>
                  <a:cubicBezTo>
                    <a:pt x="13" y="191"/>
                    <a:pt x="14" y="191"/>
                    <a:pt x="16" y="191"/>
                  </a:cubicBezTo>
                  <a:cubicBezTo>
                    <a:pt x="18" y="192"/>
                    <a:pt x="20" y="193"/>
                    <a:pt x="22" y="194"/>
                  </a:cubicBezTo>
                  <a:cubicBezTo>
                    <a:pt x="23" y="194"/>
                    <a:pt x="23" y="194"/>
                    <a:pt x="23" y="194"/>
                  </a:cubicBezTo>
                  <a:cubicBezTo>
                    <a:pt x="22" y="195"/>
                    <a:pt x="22" y="196"/>
                    <a:pt x="21" y="197"/>
                  </a:cubicBezTo>
                  <a:cubicBezTo>
                    <a:pt x="20" y="197"/>
                    <a:pt x="19" y="198"/>
                    <a:pt x="19" y="199"/>
                  </a:cubicBezTo>
                  <a:moveTo>
                    <a:pt x="78" y="192"/>
                  </a:moveTo>
                  <a:cubicBezTo>
                    <a:pt x="80" y="188"/>
                    <a:pt x="84" y="185"/>
                    <a:pt x="88" y="182"/>
                  </a:cubicBezTo>
                  <a:cubicBezTo>
                    <a:pt x="87" y="182"/>
                    <a:pt x="87" y="183"/>
                    <a:pt x="87" y="183"/>
                  </a:cubicBezTo>
                  <a:cubicBezTo>
                    <a:pt x="85" y="187"/>
                    <a:pt x="81" y="189"/>
                    <a:pt x="78" y="192"/>
                  </a:cubicBezTo>
                  <a:moveTo>
                    <a:pt x="24" y="192"/>
                  </a:moveTo>
                  <a:cubicBezTo>
                    <a:pt x="24" y="192"/>
                    <a:pt x="24" y="192"/>
                    <a:pt x="23" y="191"/>
                  </a:cubicBezTo>
                  <a:cubicBezTo>
                    <a:pt x="21" y="191"/>
                    <a:pt x="20" y="190"/>
                    <a:pt x="18" y="189"/>
                  </a:cubicBezTo>
                  <a:cubicBezTo>
                    <a:pt x="16" y="189"/>
                    <a:pt x="15" y="188"/>
                    <a:pt x="13" y="188"/>
                  </a:cubicBezTo>
                  <a:cubicBezTo>
                    <a:pt x="14" y="186"/>
                    <a:pt x="15" y="184"/>
                    <a:pt x="16" y="182"/>
                  </a:cubicBezTo>
                  <a:cubicBezTo>
                    <a:pt x="16" y="181"/>
                    <a:pt x="17" y="180"/>
                    <a:pt x="17" y="180"/>
                  </a:cubicBezTo>
                  <a:cubicBezTo>
                    <a:pt x="21" y="182"/>
                    <a:pt x="25" y="183"/>
                    <a:pt x="29" y="185"/>
                  </a:cubicBezTo>
                  <a:cubicBezTo>
                    <a:pt x="28" y="186"/>
                    <a:pt x="27" y="188"/>
                    <a:pt x="27" y="189"/>
                  </a:cubicBezTo>
                  <a:cubicBezTo>
                    <a:pt x="26" y="190"/>
                    <a:pt x="25" y="191"/>
                    <a:pt x="24" y="192"/>
                  </a:cubicBezTo>
                  <a:moveTo>
                    <a:pt x="71" y="182"/>
                  </a:moveTo>
                  <a:cubicBezTo>
                    <a:pt x="71" y="181"/>
                    <a:pt x="71" y="181"/>
                    <a:pt x="71" y="181"/>
                  </a:cubicBezTo>
                  <a:cubicBezTo>
                    <a:pt x="71" y="181"/>
                    <a:pt x="72" y="180"/>
                    <a:pt x="73" y="180"/>
                  </a:cubicBezTo>
                  <a:cubicBezTo>
                    <a:pt x="73" y="179"/>
                    <a:pt x="74" y="179"/>
                    <a:pt x="74" y="178"/>
                  </a:cubicBezTo>
                  <a:cubicBezTo>
                    <a:pt x="74" y="179"/>
                    <a:pt x="73" y="180"/>
                    <a:pt x="72" y="181"/>
                  </a:cubicBezTo>
                  <a:cubicBezTo>
                    <a:pt x="72" y="182"/>
                    <a:pt x="71" y="182"/>
                    <a:pt x="71" y="182"/>
                  </a:cubicBezTo>
                  <a:moveTo>
                    <a:pt x="84" y="175"/>
                  </a:moveTo>
                  <a:cubicBezTo>
                    <a:pt x="84" y="175"/>
                    <a:pt x="85" y="175"/>
                    <a:pt x="85" y="175"/>
                  </a:cubicBezTo>
                  <a:cubicBezTo>
                    <a:pt x="86" y="174"/>
                    <a:pt x="86" y="173"/>
                    <a:pt x="87" y="172"/>
                  </a:cubicBezTo>
                  <a:cubicBezTo>
                    <a:pt x="87" y="172"/>
                    <a:pt x="87" y="172"/>
                    <a:pt x="87" y="172"/>
                  </a:cubicBezTo>
                  <a:cubicBezTo>
                    <a:pt x="86" y="174"/>
                    <a:pt x="85" y="175"/>
                    <a:pt x="84" y="177"/>
                  </a:cubicBezTo>
                  <a:cubicBezTo>
                    <a:pt x="84" y="178"/>
                    <a:pt x="83" y="179"/>
                    <a:pt x="82" y="179"/>
                  </a:cubicBezTo>
                  <a:cubicBezTo>
                    <a:pt x="82" y="180"/>
                    <a:pt x="81" y="181"/>
                    <a:pt x="80" y="181"/>
                  </a:cubicBezTo>
                  <a:cubicBezTo>
                    <a:pt x="80" y="182"/>
                    <a:pt x="79" y="183"/>
                    <a:pt x="78" y="183"/>
                  </a:cubicBezTo>
                  <a:cubicBezTo>
                    <a:pt x="79" y="182"/>
                    <a:pt x="80" y="180"/>
                    <a:pt x="81" y="178"/>
                  </a:cubicBezTo>
                  <a:cubicBezTo>
                    <a:pt x="82" y="177"/>
                    <a:pt x="83" y="176"/>
                    <a:pt x="84" y="175"/>
                  </a:cubicBezTo>
                  <a:cubicBezTo>
                    <a:pt x="84" y="175"/>
                    <a:pt x="84" y="175"/>
                    <a:pt x="84" y="175"/>
                  </a:cubicBezTo>
                  <a:moveTo>
                    <a:pt x="31" y="182"/>
                  </a:moveTo>
                  <a:cubicBezTo>
                    <a:pt x="27" y="181"/>
                    <a:pt x="22" y="180"/>
                    <a:pt x="19" y="177"/>
                  </a:cubicBezTo>
                  <a:cubicBezTo>
                    <a:pt x="20" y="175"/>
                    <a:pt x="22" y="173"/>
                    <a:pt x="24" y="171"/>
                  </a:cubicBezTo>
                  <a:cubicBezTo>
                    <a:pt x="27" y="172"/>
                    <a:pt x="29" y="173"/>
                    <a:pt x="31" y="174"/>
                  </a:cubicBezTo>
                  <a:cubicBezTo>
                    <a:pt x="32" y="175"/>
                    <a:pt x="33" y="175"/>
                    <a:pt x="34" y="175"/>
                  </a:cubicBezTo>
                  <a:cubicBezTo>
                    <a:pt x="34" y="176"/>
                    <a:pt x="34" y="176"/>
                    <a:pt x="34" y="176"/>
                  </a:cubicBezTo>
                  <a:cubicBezTo>
                    <a:pt x="33" y="178"/>
                    <a:pt x="32" y="180"/>
                    <a:pt x="31" y="182"/>
                  </a:cubicBezTo>
                  <a:moveTo>
                    <a:pt x="36" y="178"/>
                  </a:moveTo>
                  <a:cubicBezTo>
                    <a:pt x="38" y="175"/>
                    <a:pt x="39" y="172"/>
                    <a:pt x="41" y="169"/>
                  </a:cubicBezTo>
                  <a:cubicBezTo>
                    <a:pt x="40" y="171"/>
                    <a:pt x="39" y="172"/>
                    <a:pt x="39" y="174"/>
                  </a:cubicBezTo>
                  <a:cubicBezTo>
                    <a:pt x="38" y="175"/>
                    <a:pt x="37" y="177"/>
                    <a:pt x="36" y="178"/>
                  </a:cubicBezTo>
                  <a:moveTo>
                    <a:pt x="38" y="166"/>
                  </a:moveTo>
                  <a:cubicBezTo>
                    <a:pt x="40" y="166"/>
                    <a:pt x="40" y="164"/>
                    <a:pt x="38" y="164"/>
                  </a:cubicBezTo>
                  <a:cubicBezTo>
                    <a:pt x="36" y="163"/>
                    <a:pt x="34" y="163"/>
                    <a:pt x="32" y="161"/>
                  </a:cubicBezTo>
                  <a:cubicBezTo>
                    <a:pt x="32" y="161"/>
                    <a:pt x="32" y="161"/>
                    <a:pt x="32" y="161"/>
                  </a:cubicBezTo>
                  <a:cubicBezTo>
                    <a:pt x="33" y="160"/>
                    <a:pt x="34" y="158"/>
                    <a:pt x="35" y="157"/>
                  </a:cubicBezTo>
                  <a:cubicBezTo>
                    <a:pt x="35" y="157"/>
                    <a:pt x="35" y="158"/>
                    <a:pt x="36" y="158"/>
                  </a:cubicBezTo>
                  <a:cubicBezTo>
                    <a:pt x="38" y="159"/>
                    <a:pt x="41" y="160"/>
                    <a:pt x="44" y="160"/>
                  </a:cubicBezTo>
                  <a:cubicBezTo>
                    <a:pt x="44" y="160"/>
                    <a:pt x="44" y="160"/>
                    <a:pt x="44" y="160"/>
                  </a:cubicBezTo>
                  <a:cubicBezTo>
                    <a:pt x="41" y="164"/>
                    <a:pt x="38" y="168"/>
                    <a:pt x="36" y="172"/>
                  </a:cubicBezTo>
                  <a:cubicBezTo>
                    <a:pt x="36" y="172"/>
                    <a:pt x="36" y="172"/>
                    <a:pt x="36" y="172"/>
                  </a:cubicBezTo>
                  <a:cubicBezTo>
                    <a:pt x="36" y="173"/>
                    <a:pt x="35" y="173"/>
                    <a:pt x="35" y="173"/>
                  </a:cubicBezTo>
                  <a:cubicBezTo>
                    <a:pt x="34" y="173"/>
                    <a:pt x="32" y="171"/>
                    <a:pt x="31" y="171"/>
                  </a:cubicBezTo>
                  <a:cubicBezTo>
                    <a:pt x="29" y="170"/>
                    <a:pt x="28" y="169"/>
                    <a:pt x="26" y="169"/>
                  </a:cubicBezTo>
                  <a:cubicBezTo>
                    <a:pt x="27" y="167"/>
                    <a:pt x="29" y="165"/>
                    <a:pt x="30" y="163"/>
                  </a:cubicBezTo>
                  <a:cubicBezTo>
                    <a:pt x="32" y="165"/>
                    <a:pt x="35" y="166"/>
                    <a:pt x="38" y="166"/>
                  </a:cubicBezTo>
                  <a:cubicBezTo>
                    <a:pt x="38" y="166"/>
                    <a:pt x="38" y="166"/>
                    <a:pt x="38" y="166"/>
                  </a:cubicBezTo>
                  <a:moveTo>
                    <a:pt x="19" y="207"/>
                  </a:moveTo>
                  <a:cubicBezTo>
                    <a:pt x="20" y="207"/>
                    <a:pt x="21" y="207"/>
                    <a:pt x="22" y="206"/>
                  </a:cubicBezTo>
                  <a:cubicBezTo>
                    <a:pt x="26" y="195"/>
                    <a:pt x="36" y="188"/>
                    <a:pt x="42" y="178"/>
                  </a:cubicBezTo>
                  <a:cubicBezTo>
                    <a:pt x="46" y="171"/>
                    <a:pt x="48" y="163"/>
                    <a:pt x="53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3" y="164"/>
                    <a:pt x="55" y="170"/>
                    <a:pt x="58" y="176"/>
                  </a:cubicBezTo>
                  <a:cubicBezTo>
                    <a:pt x="59" y="180"/>
                    <a:pt x="60" y="183"/>
                    <a:pt x="61" y="186"/>
                  </a:cubicBezTo>
                  <a:cubicBezTo>
                    <a:pt x="62" y="190"/>
                    <a:pt x="63" y="194"/>
                    <a:pt x="64" y="197"/>
                  </a:cubicBezTo>
                  <a:cubicBezTo>
                    <a:pt x="70" y="209"/>
                    <a:pt x="72" y="223"/>
                    <a:pt x="78" y="235"/>
                  </a:cubicBezTo>
                  <a:cubicBezTo>
                    <a:pt x="78" y="235"/>
                    <a:pt x="79" y="235"/>
                    <a:pt x="79" y="236"/>
                  </a:cubicBezTo>
                  <a:cubicBezTo>
                    <a:pt x="79" y="236"/>
                    <a:pt x="79" y="237"/>
                    <a:pt x="80" y="237"/>
                  </a:cubicBezTo>
                  <a:cubicBezTo>
                    <a:pt x="80" y="241"/>
                    <a:pt x="81" y="244"/>
                    <a:pt x="83" y="247"/>
                  </a:cubicBezTo>
                  <a:cubicBezTo>
                    <a:pt x="83" y="248"/>
                    <a:pt x="83" y="248"/>
                    <a:pt x="83" y="248"/>
                  </a:cubicBezTo>
                  <a:cubicBezTo>
                    <a:pt x="80" y="248"/>
                    <a:pt x="77" y="247"/>
                    <a:pt x="75" y="245"/>
                  </a:cubicBezTo>
                  <a:cubicBezTo>
                    <a:pt x="75" y="245"/>
                    <a:pt x="75" y="245"/>
                    <a:pt x="75" y="245"/>
                  </a:cubicBezTo>
                  <a:cubicBezTo>
                    <a:pt x="74" y="245"/>
                    <a:pt x="74" y="245"/>
                    <a:pt x="74" y="245"/>
                  </a:cubicBezTo>
                  <a:cubicBezTo>
                    <a:pt x="72" y="244"/>
                    <a:pt x="69" y="242"/>
                    <a:pt x="67" y="241"/>
                  </a:cubicBezTo>
                  <a:cubicBezTo>
                    <a:pt x="64" y="239"/>
                    <a:pt x="60" y="237"/>
                    <a:pt x="57" y="235"/>
                  </a:cubicBezTo>
                  <a:cubicBezTo>
                    <a:pt x="56" y="235"/>
                    <a:pt x="54" y="234"/>
                    <a:pt x="53" y="234"/>
                  </a:cubicBezTo>
                  <a:cubicBezTo>
                    <a:pt x="46" y="230"/>
                    <a:pt x="39" y="225"/>
                    <a:pt x="32" y="221"/>
                  </a:cubicBezTo>
                  <a:cubicBezTo>
                    <a:pt x="27" y="216"/>
                    <a:pt x="22" y="212"/>
                    <a:pt x="16" y="210"/>
                  </a:cubicBezTo>
                  <a:cubicBezTo>
                    <a:pt x="15" y="210"/>
                    <a:pt x="15" y="210"/>
                    <a:pt x="15" y="210"/>
                  </a:cubicBezTo>
                  <a:cubicBezTo>
                    <a:pt x="16" y="209"/>
                    <a:pt x="17" y="208"/>
                    <a:pt x="18" y="207"/>
                  </a:cubicBezTo>
                  <a:cubicBezTo>
                    <a:pt x="18" y="207"/>
                    <a:pt x="19" y="207"/>
                    <a:pt x="19" y="207"/>
                  </a:cubicBezTo>
                  <a:moveTo>
                    <a:pt x="92" y="165"/>
                  </a:moveTo>
                  <a:cubicBezTo>
                    <a:pt x="94" y="160"/>
                    <a:pt x="96" y="155"/>
                    <a:pt x="98" y="150"/>
                  </a:cubicBezTo>
                  <a:cubicBezTo>
                    <a:pt x="98" y="151"/>
                    <a:pt x="98" y="152"/>
                    <a:pt x="98" y="153"/>
                  </a:cubicBezTo>
                  <a:cubicBezTo>
                    <a:pt x="96" y="160"/>
                    <a:pt x="95" y="167"/>
                    <a:pt x="91" y="172"/>
                  </a:cubicBezTo>
                  <a:cubicBezTo>
                    <a:pt x="91" y="172"/>
                    <a:pt x="91" y="172"/>
                    <a:pt x="91" y="172"/>
                  </a:cubicBezTo>
                  <a:cubicBezTo>
                    <a:pt x="92" y="170"/>
                    <a:pt x="93" y="169"/>
                    <a:pt x="93" y="167"/>
                  </a:cubicBezTo>
                  <a:cubicBezTo>
                    <a:pt x="94" y="166"/>
                    <a:pt x="93" y="165"/>
                    <a:pt x="92" y="165"/>
                  </a:cubicBezTo>
                  <a:cubicBezTo>
                    <a:pt x="92" y="165"/>
                    <a:pt x="92" y="165"/>
                    <a:pt x="92" y="165"/>
                  </a:cubicBezTo>
                  <a:moveTo>
                    <a:pt x="45" y="158"/>
                  </a:moveTo>
                  <a:cubicBezTo>
                    <a:pt x="45" y="158"/>
                    <a:pt x="45" y="158"/>
                    <a:pt x="44" y="158"/>
                  </a:cubicBezTo>
                  <a:cubicBezTo>
                    <a:pt x="42" y="157"/>
                    <a:pt x="39" y="157"/>
                    <a:pt x="37" y="155"/>
                  </a:cubicBezTo>
                  <a:cubicBezTo>
                    <a:pt x="36" y="155"/>
                    <a:pt x="36" y="155"/>
                    <a:pt x="36" y="155"/>
                  </a:cubicBezTo>
                  <a:cubicBezTo>
                    <a:pt x="37" y="154"/>
                    <a:pt x="38" y="153"/>
                    <a:pt x="39" y="152"/>
                  </a:cubicBezTo>
                  <a:cubicBezTo>
                    <a:pt x="40" y="150"/>
                    <a:pt x="41" y="150"/>
                    <a:pt x="43" y="150"/>
                  </a:cubicBezTo>
                  <a:cubicBezTo>
                    <a:pt x="45" y="150"/>
                    <a:pt x="47" y="151"/>
                    <a:pt x="50" y="152"/>
                  </a:cubicBezTo>
                  <a:cubicBezTo>
                    <a:pt x="49" y="152"/>
                    <a:pt x="49" y="153"/>
                    <a:pt x="48" y="154"/>
                  </a:cubicBezTo>
                  <a:cubicBezTo>
                    <a:pt x="47" y="153"/>
                    <a:pt x="46" y="153"/>
                    <a:pt x="45" y="153"/>
                  </a:cubicBezTo>
                  <a:cubicBezTo>
                    <a:pt x="44" y="153"/>
                    <a:pt x="43" y="153"/>
                    <a:pt x="42" y="152"/>
                  </a:cubicBezTo>
                  <a:cubicBezTo>
                    <a:pt x="42" y="151"/>
                    <a:pt x="41" y="151"/>
                    <a:pt x="41" y="151"/>
                  </a:cubicBezTo>
                  <a:cubicBezTo>
                    <a:pt x="40" y="151"/>
                    <a:pt x="39" y="153"/>
                    <a:pt x="40" y="154"/>
                  </a:cubicBezTo>
                  <a:cubicBezTo>
                    <a:pt x="42" y="156"/>
                    <a:pt x="44" y="155"/>
                    <a:pt x="47" y="156"/>
                  </a:cubicBezTo>
                  <a:cubicBezTo>
                    <a:pt x="46" y="157"/>
                    <a:pt x="46" y="158"/>
                    <a:pt x="45" y="158"/>
                  </a:cubicBezTo>
                  <a:cubicBezTo>
                    <a:pt x="45" y="158"/>
                    <a:pt x="45" y="158"/>
                    <a:pt x="45" y="158"/>
                  </a:cubicBezTo>
                  <a:moveTo>
                    <a:pt x="102" y="146"/>
                  </a:moveTo>
                  <a:cubicBezTo>
                    <a:pt x="102" y="146"/>
                    <a:pt x="102" y="146"/>
                    <a:pt x="102" y="146"/>
                  </a:cubicBezTo>
                  <a:cubicBezTo>
                    <a:pt x="102" y="141"/>
                    <a:pt x="102" y="136"/>
                    <a:pt x="103" y="132"/>
                  </a:cubicBezTo>
                  <a:cubicBezTo>
                    <a:pt x="103" y="136"/>
                    <a:pt x="103" y="141"/>
                    <a:pt x="102" y="146"/>
                  </a:cubicBezTo>
                  <a:moveTo>
                    <a:pt x="98" y="126"/>
                  </a:moveTo>
                  <a:cubicBezTo>
                    <a:pt x="97" y="126"/>
                    <a:pt x="97" y="126"/>
                    <a:pt x="97" y="126"/>
                  </a:cubicBezTo>
                  <a:cubicBezTo>
                    <a:pt x="97" y="124"/>
                    <a:pt x="97" y="123"/>
                    <a:pt x="97" y="122"/>
                  </a:cubicBezTo>
                  <a:cubicBezTo>
                    <a:pt x="98" y="123"/>
                    <a:pt x="98" y="124"/>
                    <a:pt x="98" y="125"/>
                  </a:cubicBezTo>
                  <a:cubicBezTo>
                    <a:pt x="98" y="126"/>
                    <a:pt x="98" y="126"/>
                    <a:pt x="98" y="126"/>
                  </a:cubicBezTo>
                  <a:moveTo>
                    <a:pt x="94" y="122"/>
                  </a:moveTo>
                  <a:cubicBezTo>
                    <a:pt x="94" y="121"/>
                    <a:pt x="94" y="121"/>
                    <a:pt x="94" y="120"/>
                  </a:cubicBezTo>
                  <a:cubicBezTo>
                    <a:pt x="94" y="119"/>
                    <a:pt x="94" y="118"/>
                    <a:pt x="94" y="117"/>
                  </a:cubicBezTo>
                  <a:cubicBezTo>
                    <a:pt x="95" y="118"/>
                    <a:pt x="95" y="119"/>
                    <a:pt x="96" y="119"/>
                  </a:cubicBezTo>
                  <a:cubicBezTo>
                    <a:pt x="96" y="119"/>
                    <a:pt x="96" y="119"/>
                    <a:pt x="96" y="119"/>
                  </a:cubicBezTo>
                  <a:cubicBezTo>
                    <a:pt x="95" y="119"/>
                    <a:pt x="94" y="120"/>
                    <a:pt x="94" y="121"/>
                  </a:cubicBezTo>
                  <a:cubicBezTo>
                    <a:pt x="94" y="121"/>
                    <a:pt x="94" y="121"/>
                    <a:pt x="94" y="122"/>
                  </a:cubicBezTo>
                  <a:moveTo>
                    <a:pt x="103" y="130"/>
                  </a:moveTo>
                  <a:cubicBezTo>
                    <a:pt x="103" y="130"/>
                    <a:pt x="102" y="130"/>
                    <a:pt x="102" y="129"/>
                  </a:cubicBezTo>
                  <a:cubicBezTo>
                    <a:pt x="102" y="129"/>
                    <a:pt x="102" y="129"/>
                    <a:pt x="102" y="129"/>
                  </a:cubicBezTo>
                  <a:cubicBezTo>
                    <a:pt x="102" y="128"/>
                    <a:pt x="101" y="128"/>
                    <a:pt x="101" y="128"/>
                  </a:cubicBezTo>
                  <a:cubicBezTo>
                    <a:pt x="101" y="127"/>
                    <a:pt x="101" y="125"/>
                    <a:pt x="101" y="124"/>
                  </a:cubicBezTo>
                  <a:cubicBezTo>
                    <a:pt x="101" y="123"/>
                    <a:pt x="101" y="123"/>
                    <a:pt x="101" y="123"/>
                  </a:cubicBezTo>
                  <a:cubicBezTo>
                    <a:pt x="101" y="123"/>
                    <a:pt x="101" y="123"/>
                    <a:pt x="101" y="122"/>
                  </a:cubicBezTo>
                  <a:cubicBezTo>
                    <a:pt x="101" y="117"/>
                    <a:pt x="101" y="117"/>
                    <a:pt x="101" y="117"/>
                  </a:cubicBezTo>
                  <a:cubicBezTo>
                    <a:pt x="101" y="117"/>
                    <a:pt x="101" y="116"/>
                    <a:pt x="101" y="116"/>
                  </a:cubicBezTo>
                  <a:cubicBezTo>
                    <a:pt x="101" y="115"/>
                    <a:pt x="101" y="114"/>
                    <a:pt x="101" y="113"/>
                  </a:cubicBezTo>
                  <a:cubicBezTo>
                    <a:pt x="101" y="115"/>
                    <a:pt x="102" y="116"/>
                    <a:pt x="102" y="118"/>
                  </a:cubicBezTo>
                  <a:cubicBezTo>
                    <a:pt x="102" y="122"/>
                    <a:pt x="103" y="126"/>
                    <a:pt x="103" y="130"/>
                  </a:cubicBezTo>
                  <a:moveTo>
                    <a:pt x="95" y="115"/>
                  </a:moveTo>
                  <a:cubicBezTo>
                    <a:pt x="94" y="114"/>
                    <a:pt x="94" y="114"/>
                    <a:pt x="94" y="114"/>
                  </a:cubicBezTo>
                  <a:cubicBezTo>
                    <a:pt x="94" y="114"/>
                    <a:pt x="94" y="114"/>
                    <a:pt x="94" y="114"/>
                  </a:cubicBezTo>
                  <a:cubicBezTo>
                    <a:pt x="94" y="112"/>
                    <a:pt x="94" y="110"/>
                    <a:pt x="94" y="109"/>
                  </a:cubicBezTo>
                  <a:cubicBezTo>
                    <a:pt x="95" y="111"/>
                    <a:pt x="95" y="113"/>
                    <a:pt x="95" y="115"/>
                  </a:cubicBezTo>
                  <a:moveTo>
                    <a:pt x="96" y="107"/>
                  </a:moveTo>
                  <a:cubicBezTo>
                    <a:pt x="96" y="105"/>
                    <a:pt x="95" y="103"/>
                    <a:pt x="95" y="101"/>
                  </a:cubicBezTo>
                  <a:cubicBezTo>
                    <a:pt x="95" y="101"/>
                    <a:pt x="94" y="100"/>
                    <a:pt x="94" y="100"/>
                  </a:cubicBezTo>
                  <a:cubicBezTo>
                    <a:pt x="95" y="100"/>
                    <a:pt x="95" y="101"/>
                    <a:pt x="95" y="102"/>
                  </a:cubicBezTo>
                  <a:cubicBezTo>
                    <a:pt x="96" y="103"/>
                    <a:pt x="96" y="105"/>
                    <a:pt x="96" y="107"/>
                  </a:cubicBezTo>
                  <a:moveTo>
                    <a:pt x="92" y="111"/>
                  </a:moveTo>
                  <a:cubicBezTo>
                    <a:pt x="91" y="110"/>
                    <a:pt x="91" y="110"/>
                    <a:pt x="91" y="110"/>
                  </a:cubicBezTo>
                  <a:cubicBezTo>
                    <a:pt x="91" y="109"/>
                    <a:pt x="91" y="107"/>
                    <a:pt x="90" y="105"/>
                  </a:cubicBezTo>
                  <a:cubicBezTo>
                    <a:pt x="90" y="105"/>
                    <a:pt x="90" y="105"/>
                    <a:pt x="90" y="105"/>
                  </a:cubicBezTo>
                  <a:cubicBezTo>
                    <a:pt x="91" y="104"/>
                    <a:pt x="91" y="104"/>
                    <a:pt x="91" y="104"/>
                  </a:cubicBezTo>
                  <a:cubicBezTo>
                    <a:pt x="91" y="101"/>
                    <a:pt x="90" y="99"/>
                    <a:pt x="90" y="97"/>
                  </a:cubicBezTo>
                  <a:cubicBezTo>
                    <a:pt x="91" y="99"/>
                    <a:pt x="92" y="101"/>
                    <a:pt x="92" y="103"/>
                  </a:cubicBezTo>
                  <a:cubicBezTo>
                    <a:pt x="92" y="105"/>
                    <a:pt x="92" y="108"/>
                    <a:pt x="92" y="111"/>
                  </a:cubicBezTo>
                  <a:moveTo>
                    <a:pt x="88" y="90"/>
                  </a:moveTo>
                  <a:cubicBezTo>
                    <a:pt x="87" y="89"/>
                    <a:pt x="86" y="88"/>
                    <a:pt x="86" y="87"/>
                  </a:cubicBezTo>
                  <a:cubicBezTo>
                    <a:pt x="86" y="86"/>
                    <a:pt x="87" y="86"/>
                    <a:pt x="86" y="85"/>
                  </a:cubicBezTo>
                  <a:cubicBezTo>
                    <a:pt x="87" y="87"/>
                    <a:pt x="88" y="88"/>
                    <a:pt x="89" y="90"/>
                  </a:cubicBezTo>
                  <a:cubicBezTo>
                    <a:pt x="88" y="90"/>
                    <a:pt x="88" y="90"/>
                    <a:pt x="88" y="90"/>
                  </a:cubicBezTo>
                  <a:moveTo>
                    <a:pt x="78" y="71"/>
                  </a:moveTo>
                  <a:cubicBezTo>
                    <a:pt x="77" y="70"/>
                    <a:pt x="75" y="70"/>
                    <a:pt x="74" y="69"/>
                  </a:cubicBezTo>
                  <a:cubicBezTo>
                    <a:pt x="74" y="69"/>
                    <a:pt x="74" y="68"/>
                    <a:pt x="74" y="68"/>
                  </a:cubicBezTo>
                  <a:cubicBezTo>
                    <a:pt x="76" y="69"/>
                    <a:pt x="77" y="70"/>
                    <a:pt x="78" y="71"/>
                  </a:cubicBezTo>
                  <a:moveTo>
                    <a:pt x="70" y="67"/>
                  </a:moveTo>
                  <a:cubicBezTo>
                    <a:pt x="69" y="67"/>
                    <a:pt x="69" y="67"/>
                    <a:pt x="69" y="67"/>
                  </a:cubicBezTo>
                  <a:cubicBezTo>
                    <a:pt x="68" y="66"/>
                    <a:pt x="68" y="66"/>
                    <a:pt x="67" y="66"/>
                  </a:cubicBezTo>
                  <a:cubicBezTo>
                    <a:pt x="67" y="65"/>
                    <a:pt x="66" y="65"/>
                    <a:pt x="66" y="65"/>
                  </a:cubicBezTo>
                  <a:cubicBezTo>
                    <a:pt x="66" y="65"/>
                    <a:pt x="66" y="65"/>
                    <a:pt x="66" y="65"/>
                  </a:cubicBezTo>
                  <a:cubicBezTo>
                    <a:pt x="67" y="65"/>
                    <a:pt x="69" y="66"/>
                    <a:pt x="69" y="66"/>
                  </a:cubicBezTo>
                  <a:cubicBezTo>
                    <a:pt x="70" y="67"/>
                    <a:pt x="70" y="67"/>
                    <a:pt x="70" y="67"/>
                  </a:cubicBezTo>
                  <a:moveTo>
                    <a:pt x="57" y="65"/>
                  </a:moveTo>
                  <a:cubicBezTo>
                    <a:pt x="55" y="65"/>
                    <a:pt x="54" y="65"/>
                    <a:pt x="52" y="64"/>
                  </a:cubicBezTo>
                  <a:cubicBezTo>
                    <a:pt x="53" y="64"/>
                    <a:pt x="54" y="64"/>
                    <a:pt x="55" y="64"/>
                  </a:cubicBezTo>
                  <a:cubicBezTo>
                    <a:pt x="56" y="64"/>
                    <a:pt x="57" y="65"/>
                    <a:pt x="58" y="65"/>
                  </a:cubicBezTo>
                  <a:cubicBezTo>
                    <a:pt x="58" y="65"/>
                    <a:pt x="57" y="65"/>
                    <a:pt x="57" y="65"/>
                  </a:cubicBezTo>
                  <a:moveTo>
                    <a:pt x="48" y="59"/>
                  </a:moveTo>
                  <a:cubicBezTo>
                    <a:pt x="48" y="59"/>
                    <a:pt x="47" y="58"/>
                    <a:pt x="46" y="58"/>
                  </a:cubicBezTo>
                  <a:cubicBezTo>
                    <a:pt x="51" y="58"/>
                    <a:pt x="51" y="58"/>
                    <a:pt x="51" y="58"/>
                  </a:cubicBezTo>
                  <a:cubicBezTo>
                    <a:pt x="50" y="58"/>
                    <a:pt x="49" y="59"/>
                    <a:pt x="48" y="59"/>
                  </a:cubicBezTo>
                  <a:moveTo>
                    <a:pt x="42" y="48"/>
                  </a:moveTo>
                  <a:cubicBezTo>
                    <a:pt x="43" y="46"/>
                    <a:pt x="43" y="44"/>
                    <a:pt x="44" y="43"/>
                  </a:cubicBezTo>
                  <a:cubicBezTo>
                    <a:pt x="50" y="42"/>
                    <a:pt x="55" y="41"/>
                    <a:pt x="61" y="40"/>
                  </a:cubicBezTo>
                  <a:cubicBezTo>
                    <a:pt x="59" y="45"/>
                    <a:pt x="57" y="49"/>
                    <a:pt x="54" y="53"/>
                  </a:cubicBezTo>
                  <a:cubicBezTo>
                    <a:pt x="53" y="54"/>
                    <a:pt x="53" y="55"/>
                    <a:pt x="54" y="55"/>
                  </a:cubicBezTo>
                  <a:cubicBezTo>
                    <a:pt x="46" y="55"/>
                    <a:pt x="46" y="55"/>
                    <a:pt x="46" y="55"/>
                  </a:cubicBezTo>
                  <a:cubicBezTo>
                    <a:pt x="46" y="55"/>
                    <a:pt x="46" y="55"/>
                    <a:pt x="45" y="55"/>
                  </a:cubicBezTo>
                  <a:cubicBezTo>
                    <a:pt x="45" y="55"/>
                    <a:pt x="45" y="55"/>
                    <a:pt x="45" y="55"/>
                  </a:cubicBezTo>
                  <a:cubicBezTo>
                    <a:pt x="45" y="55"/>
                    <a:pt x="44" y="55"/>
                    <a:pt x="44" y="55"/>
                  </a:cubicBezTo>
                  <a:cubicBezTo>
                    <a:pt x="43" y="55"/>
                    <a:pt x="43" y="55"/>
                    <a:pt x="43" y="55"/>
                  </a:cubicBezTo>
                  <a:cubicBezTo>
                    <a:pt x="43" y="55"/>
                    <a:pt x="42" y="54"/>
                    <a:pt x="42" y="54"/>
                  </a:cubicBezTo>
                  <a:cubicBezTo>
                    <a:pt x="42" y="54"/>
                    <a:pt x="42" y="54"/>
                    <a:pt x="42" y="55"/>
                  </a:cubicBezTo>
                  <a:cubicBezTo>
                    <a:pt x="41" y="54"/>
                    <a:pt x="41" y="53"/>
                    <a:pt x="41" y="52"/>
                  </a:cubicBezTo>
                  <a:cubicBezTo>
                    <a:pt x="41" y="52"/>
                    <a:pt x="41" y="51"/>
                    <a:pt x="41" y="51"/>
                  </a:cubicBezTo>
                  <a:cubicBezTo>
                    <a:pt x="44" y="50"/>
                    <a:pt x="48" y="50"/>
                    <a:pt x="51" y="49"/>
                  </a:cubicBezTo>
                  <a:cubicBezTo>
                    <a:pt x="53" y="49"/>
                    <a:pt x="56" y="49"/>
                    <a:pt x="58" y="47"/>
                  </a:cubicBezTo>
                  <a:cubicBezTo>
                    <a:pt x="58" y="46"/>
                    <a:pt x="57" y="45"/>
                    <a:pt x="56" y="45"/>
                  </a:cubicBezTo>
                  <a:cubicBezTo>
                    <a:pt x="56" y="45"/>
                    <a:pt x="56" y="45"/>
                    <a:pt x="55" y="45"/>
                  </a:cubicBezTo>
                  <a:cubicBezTo>
                    <a:pt x="54" y="47"/>
                    <a:pt x="50" y="47"/>
                    <a:pt x="48" y="47"/>
                  </a:cubicBezTo>
                  <a:cubicBezTo>
                    <a:pt x="46" y="47"/>
                    <a:pt x="44" y="48"/>
                    <a:pt x="42" y="48"/>
                  </a:cubicBezTo>
                  <a:moveTo>
                    <a:pt x="54" y="33"/>
                  </a:moveTo>
                  <a:cubicBezTo>
                    <a:pt x="56" y="33"/>
                    <a:pt x="57" y="33"/>
                    <a:pt x="59" y="32"/>
                  </a:cubicBezTo>
                  <a:cubicBezTo>
                    <a:pt x="61" y="32"/>
                    <a:pt x="62" y="32"/>
                    <a:pt x="64" y="31"/>
                  </a:cubicBezTo>
                  <a:cubicBezTo>
                    <a:pt x="63" y="33"/>
                    <a:pt x="63" y="35"/>
                    <a:pt x="62" y="37"/>
                  </a:cubicBezTo>
                  <a:cubicBezTo>
                    <a:pt x="57" y="38"/>
                    <a:pt x="51" y="39"/>
                    <a:pt x="45" y="40"/>
                  </a:cubicBezTo>
                  <a:cubicBezTo>
                    <a:pt x="46" y="37"/>
                    <a:pt x="47" y="35"/>
                    <a:pt x="48" y="33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50" y="33"/>
                    <a:pt x="52" y="33"/>
                    <a:pt x="54" y="33"/>
                  </a:cubicBezTo>
                  <a:moveTo>
                    <a:pt x="52" y="25"/>
                  </a:moveTo>
                  <a:cubicBezTo>
                    <a:pt x="56" y="24"/>
                    <a:pt x="60" y="24"/>
                    <a:pt x="63" y="24"/>
                  </a:cubicBezTo>
                  <a:cubicBezTo>
                    <a:pt x="65" y="24"/>
                    <a:pt x="66" y="23"/>
                    <a:pt x="67" y="23"/>
                  </a:cubicBezTo>
                  <a:cubicBezTo>
                    <a:pt x="66" y="25"/>
                    <a:pt x="66" y="27"/>
                    <a:pt x="65" y="28"/>
                  </a:cubicBezTo>
                  <a:cubicBezTo>
                    <a:pt x="63" y="29"/>
                    <a:pt x="60" y="30"/>
                    <a:pt x="58" y="30"/>
                  </a:cubicBezTo>
                  <a:cubicBezTo>
                    <a:pt x="57" y="30"/>
                    <a:pt x="55" y="30"/>
                    <a:pt x="54" y="30"/>
                  </a:cubicBezTo>
                  <a:cubicBezTo>
                    <a:pt x="53" y="30"/>
                    <a:pt x="51" y="30"/>
                    <a:pt x="49" y="30"/>
                  </a:cubicBezTo>
                  <a:cubicBezTo>
                    <a:pt x="50" y="28"/>
                    <a:pt x="50" y="27"/>
                    <a:pt x="51" y="25"/>
                  </a:cubicBezTo>
                  <a:cubicBezTo>
                    <a:pt x="51" y="25"/>
                    <a:pt x="51" y="25"/>
                    <a:pt x="51" y="25"/>
                  </a:cubicBezTo>
                  <a:cubicBezTo>
                    <a:pt x="52" y="25"/>
                    <a:pt x="52" y="25"/>
                    <a:pt x="52" y="25"/>
                  </a:cubicBezTo>
                  <a:moveTo>
                    <a:pt x="55" y="16"/>
                  </a:moveTo>
                  <a:cubicBezTo>
                    <a:pt x="59" y="16"/>
                    <a:pt x="63" y="16"/>
                    <a:pt x="67" y="16"/>
                  </a:cubicBezTo>
                  <a:cubicBezTo>
                    <a:pt x="68" y="15"/>
                    <a:pt x="70" y="15"/>
                    <a:pt x="71" y="15"/>
                  </a:cubicBezTo>
                  <a:cubicBezTo>
                    <a:pt x="70" y="17"/>
                    <a:pt x="69" y="18"/>
                    <a:pt x="68" y="20"/>
                  </a:cubicBezTo>
                  <a:cubicBezTo>
                    <a:pt x="65" y="21"/>
                    <a:pt x="62" y="21"/>
                    <a:pt x="60" y="21"/>
                  </a:cubicBezTo>
                  <a:cubicBezTo>
                    <a:pt x="57" y="22"/>
                    <a:pt x="54" y="22"/>
                    <a:pt x="52" y="23"/>
                  </a:cubicBezTo>
                  <a:cubicBezTo>
                    <a:pt x="53" y="21"/>
                    <a:pt x="53" y="18"/>
                    <a:pt x="55" y="16"/>
                  </a:cubicBezTo>
                  <a:cubicBezTo>
                    <a:pt x="55" y="16"/>
                    <a:pt x="55" y="16"/>
                    <a:pt x="55" y="16"/>
                  </a:cubicBezTo>
                  <a:moveTo>
                    <a:pt x="56" y="14"/>
                  </a:moveTo>
                  <a:cubicBezTo>
                    <a:pt x="58" y="12"/>
                    <a:pt x="59" y="10"/>
                    <a:pt x="62" y="10"/>
                  </a:cubicBezTo>
                  <a:cubicBezTo>
                    <a:pt x="64" y="10"/>
                    <a:pt x="68" y="9"/>
                    <a:pt x="70" y="9"/>
                  </a:cubicBezTo>
                  <a:cubicBezTo>
                    <a:pt x="71" y="9"/>
                    <a:pt x="71" y="9"/>
                    <a:pt x="72" y="9"/>
                  </a:cubicBezTo>
                  <a:cubicBezTo>
                    <a:pt x="72" y="9"/>
                    <a:pt x="72" y="9"/>
                    <a:pt x="72" y="9"/>
                  </a:cubicBezTo>
                  <a:cubicBezTo>
                    <a:pt x="73" y="9"/>
                    <a:pt x="74" y="9"/>
                    <a:pt x="76" y="9"/>
                  </a:cubicBezTo>
                  <a:cubicBezTo>
                    <a:pt x="75" y="10"/>
                    <a:pt x="74" y="11"/>
                    <a:pt x="73" y="12"/>
                  </a:cubicBezTo>
                  <a:cubicBezTo>
                    <a:pt x="71" y="13"/>
                    <a:pt x="68" y="13"/>
                    <a:pt x="65" y="13"/>
                  </a:cubicBezTo>
                  <a:cubicBezTo>
                    <a:pt x="62" y="13"/>
                    <a:pt x="59" y="14"/>
                    <a:pt x="56" y="14"/>
                  </a:cubicBezTo>
                  <a:moveTo>
                    <a:pt x="61" y="7"/>
                  </a:moveTo>
                  <a:cubicBezTo>
                    <a:pt x="63" y="4"/>
                    <a:pt x="66" y="3"/>
                    <a:pt x="71" y="2"/>
                  </a:cubicBezTo>
                  <a:cubicBezTo>
                    <a:pt x="71" y="2"/>
                    <a:pt x="72" y="2"/>
                    <a:pt x="73" y="2"/>
                  </a:cubicBezTo>
                  <a:cubicBezTo>
                    <a:pt x="75" y="2"/>
                    <a:pt x="77" y="2"/>
                    <a:pt x="78" y="3"/>
                  </a:cubicBezTo>
                  <a:cubicBezTo>
                    <a:pt x="78" y="3"/>
                    <a:pt x="78" y="4"/>
                    <a:pt x="79" y="4"/>
                  </a:cubicBezTo>
                  <a:cubicBezTo>
                    <a:pt x="78" y="4"/>
                    <a:pt x="78" y="4"/>
                    <a:pt x="77" y="4"/>
                  </a:cubicBezTo>
                  <a:cubicBezTo>
                    <a:pt x="75" y="4"/>
                    <a:pt x="73" y="4"/>
                    <a:pt x="71" y="4"/>
                  </a:cubicBezTo>
                  <a:cubicBezTo>
                    <a:pt x="70" y="5"/>
                    <a:pt x="69" y="5"/>
                    <a:pt x="69" y="6"/>
                  </a:cubicBezTo>
                  <a:cubicBezTo>
                    <a:pt x="66" y="7"/>
                    <a:pt x="64" y="7"/>
                    <a:pt x="61" y="7"/>
                  </a:cubicBezTo>
                  <a:moveTo>
                    <a:pt x="73" y="0"/>
                  </a:moveTo>
                  <a:cubicBezTo>
                    <a:pt x="72" y="0"/>
                    <a:pt x="70" y="0"/>
                    <a:pt x="69" y="0"/>
                  </a:cubicBezTo>
                  <a:cubicBezTo>
                    <a:pt x="62" y="0"/>
                    <a:pt x="61" y="2"/>
                    <a:pt x="57" y="8"/>
                  </a:cubicBezTo>
                  <a:cubicBezTo>
                    <a:pt x="57" y="9"/>
                    <a:pt x="57" y="9"/>
                    <a:pt x="57" y="9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2" y="12"/>
                    <a:pt x="49" y="22"/>
                    <a:pt x="48" y="27"/>
                  </a:cubicBezTo>
                  <a:cubicBezTo>
                    <a:pt x="46" y="32"/>
                    <a:pt x="44" y="36"/>
                    <a:pt x="42" y="41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0" y="45"/>
                    <a:pt x="39" y="49"/>
                    <a:pt x="38" y="53"/>
                  </a:cubicBezTo>
                  <a:cubicBezTo>
                    <a:pt x="37" y="55"/>
                    <a:pt x="38" y="57"/>
                    <a:pt x="40" y="57"/>
                  </a:cubicBezTo>
                  <a:cubicBezTo>
                    <a:pt x="40" y="58"/>
                    <a:pt x="40" y="58"/>
                    <a:pt x="41" y="58"/>
                  </a:cubicBezTo>
                  <a:cubicBezTo>
                    <a:pt x="42" y="63"/>
                    <a:pt x="47" y="66"/>
                    <a:pt x="51" y="69"/>
                  </a:cubicBezTo>
                  <a:cubicBezTo>
                    <a:pt x="51" y="69"/>
                    <a:pt x="52" y="71"/>
                    <a:pt x="53" y="71"/>
                  </a:cubicBezTo>
                  <a:cubicBezTo>
                    <a:pt x="54" y="71"/>
                    <a:pt x="54" y="71"/>
                    <a:pt x="55" y="70"/>
                  </a:cubicBezTo>
                  <a:cubicBezTo>
                    <a:pt x="56" y="71"/>
                    <a:pt x="58" y="72"/>
                    <a:pt x="59" y="72"/>
                  </a:cubicBezTo>
                  <a:cubicBezTo>
                    <a:pt x="65" y="76"/>
                    <a:pt x="70" y="80"/>
                    <a:pt x="75" y="86"/>
                  </a:cubicBezTo>
                  <a:cubicBezTo>
                    <a:pt x="80" y="91"/>
                    <a:pt x="83" y="98"/>
                    <a:pt x="86" y="104"/>
                  </a:cubicBezTo>
                  <a:cubicBezTo>
                    <a:pt x="86" y="106"/>
                    <a:pt x="87" y="107"/>
                    <a:pt x="88" y="109"/>
                  </a:cubicBezTo>
                  <a:cubicBezTo>
                    <a:pt x="88" y="111"/>
                    <a:pt x="89" y="113"/>
                    <a:pt x="90" y="115"/>
                  </a:cubicBezTo>
                  <a:cubicBezTo>
                    <a:pt x="90" y="120"/>
                    <a:pt x="90" y="124"/>
                    <a:pt x="90" y="128"/>
                  </a:cubicBezTo>
                  <a:cubicBezTo>
                    <a:pt x="91" y="133"/>
                    <a:pt x="91" y="139"/>
                    <a:pt x="90" y="144"/>
                  </a:cubicBezTo>
                  <a:cubicBezTo>
                    <a:pt x="89" y="147"/>
                    <a:pt x="88" y="149"/>
                    <a:pt x="87" y="152"/>
                  </a:cubicBezTo>
                  <a:cubicBezTo>
                    <a:pt x="86" y="153"/>
                    <a:pt x="86" y="153"/>
                    <a:pt x="86" y="153"/>
                  </a:cubicBezTo>
                  <a:cubicBezTo>
                    <a:pt x="85" y="161"/>
                    <a:pt x="78" y="170"/>
                    <a:pt x="73" y="175"/>
                  </a:cubicBezTo>
                  <a:cubicBezTo>
                    <a:pt x="72" y="176"/>
                    <a:pt x="71" y="177"/>
                    <a:pt x="70" y="178"/>
                  </a:cubicBezTo>
                  <a:cubicBezTo>
                    <a:pt x="68" y="175"/>
                    <a:pt x="66" y="172"/>
                    <a:pt x="65" y="168"/>
                  </a:cubicBezTo>
                  <a:cubicBezTo>
                    <a:pt x="65" y="168"/>
                    <a:pt x="64" y="167"/>
                    <a:pt x="64" y="167"/>
                  </a:cubicBezTo>
                  <a:cubicBezTo>
                    <a:pt x="63" y="165"/>
                    <a:pt x="63" y="163"/>
                    <a:pt x="63" y="161"/>
                  </a:cubicBezTo>
                  <a:cubicBezTo>
                    <a:pt x="62" y="157"/>
                    <a:pt x="61" y="153"/>
                    <a:pt x="58" y="150"/>
                  </a:cubicBezTo>
                  <a:cubicBezTo>
                    <a:pt x="58" y="149"/>
                    <a:pt x="57" y="148"/>
                    <a:pt x="55" y="148"/>
                  </a:cubicBezTo>
                  <a:cubicBezTo>
                    <a:pt x="55" y="148"/>
                    <a:pt x="54" y="148"/>
                    <a:pt x="54" y="148"/>
                  </a:cubicBezTo>
                  <a:cubicBezTo>
                    <a:pt x="53" y="149"/>
                    <a:pt x="53" y="149"/>
                    <a:pt x="53" y="149"/>
                  </a:cubicBezTo>
                  <a:cubicBezTo>
                    <a:pt x="53" y="149"/>
                    <a:pt x="52" y="149"/>
                    <a:pt x="52" y="149"/>
                  </a:cubicBezTo>
                  <a:cubicBezTo>
                    <a:pt x="49" y="149"/>
                    <a:pt x="46" y="147"/>
                    <a:pt x="43" y="146"/>
                  </a:cubicBezTo>
                  <a:cubicBezTo>
                    <a:pt x="43" y="146"/>
                    <a:pt x="42" y="146"/>
                    <a:pt x="42" y="146"/>
                  </a:cubicBezTo>
                  <a:cubicBezTo>
                    <a:pt x="39" y="146"/>
                    <a:pt x="38" y="148"/>
                    <a:pt x="36" y="151"/>
                  </a:cubicBezTo>
                  <a:cubicBezTo>
                    <a:pt x="33" y="156"/>
                    <a:pt x="29" y="160"/>
                    <a:pt x="25" y="165"/>
                  </a:cubicBezTo>
                  <a:cubicBezTo>
                    <a:pt x="21" y="170"/>
                    <a:pt x="17" y="175"/>
                    <a:pt x="14" y="180"/>
                  </a:cubicBezTo>
                  <a:cubicBezTo>
                    <a:pt x="11" y="185"/>
                    <a:pt x="8" y="191"/>
                    <a:pt x="6" y="196"/>
                  </a:cubicBezTo>
                  <a:cubicBezTo>
                    <a:pt x="4" y="199"/>
                    <a:pt x="0" y="203"/>
                    <a:pt x="0" y="207"/>
                  </a:cubicBezTo>
                  <a:cubicBezTo>
                    <a:pt x="0" y="209"/>
                    <a:pt x="4" y="213"/>
                    <a:pt x="8" y="213"/>
                  </a:cubicBezTo>
                  <a:cubicBezTo>
                    <a:pt x="8" y="213"/>
                    <a:pt x="8" y="213"/>
                    <a:pt x="9" y="213"/>
                  </a:cubicBezTo>
                  <a:cubicBezTo>
                    <a:pt x="18" y="220"/>
                    <a:pt x="28" y="227"/>
                    <a:pt x="38" y="233"/>
                  </a:cubicBezTo>
                  <a:cubicBezTo>
                    <a:pt x="39" y="233"/>
                    <a:pt x="41" y="234"/>
                    <a:pt x="42" y="235"/>
                  </a:cubicBezTo>
                  <a:cubicBezTo>
                    <a:pt x="47" y="238"/>
                    <a:pt x="53" y="241"/>
                    <a:pt x="58" y="244"/>
                  </a:cubicBezTo>
                  <a:cubicBezTo>
                    <a:pt x="59" y="245"/>
                    <a:pt x="59" y="245"/>
                    <a:pt x="59" y="245"/>
                  </a:cubicBezTo>
                  <a:cubicBezTo>
                    <a:pt x="60" y="245"/>
                    <a:pt x="60" y="245"/>
                    <a:pt x="61" y="244"/>
                  </a:cubicBezTo>
                  <a:cubicBezTo>
                    <a:pt x="63" y="245"/>
                    <a:pt x="65" y="246"/>
                    <a:pt x="67" y="247"/>
                  </a:cubicBezTo>
                  <a:cubicBezTo>
                    <a:pt x="67" y="247"/>
                    <a:pt x="67" y="247"/>
                    <a:pt x="68" y="247"/>
                  </a:cubicBezTo>
                  <a:cubicBezTo>
                    <a:pt x="69" y="248"/>
                    <a:pt x="71" y="249"/>
                    <a:pt x="73" y="250"/>
                  </a:cubicBezTo>
                  <a:cubicBezTo>
                    <a:pt x="73" y="250"/>
                    <a:pt x="73" y="250"/>
                    <a:pt x="74" y="250"/>
                  </a:cubicBezTo>
                  <a:cubicBezTo>
                    <a:pt x="74" y="250"/>
                    <a:pt x="75" y="249"/>
                    <a:pt x="75" y="249"/>
                  </a:cubicBezTo>
                  <a:cubicBezTo>
                    <a:pt x="78" y="250"/>
                    <a:pt x="81" y="250"/>
                    <a:pt x="83" y="251"/>
                  </a:cubicBezTo>
                  <a:cubicBezTo>
                    <a:pt x="83" y="251"/>
                    <a:pt x="83" y="251"/>
                    <a:pt x="83" y="251"/>
                  </a:cubicBezTo>
                  <a:cubicBezTo>
                    <a:pt x="84" y="251"/>
                    <a:pt x="84" y="250"/>
                    <a:pt x="85" y="250"/>
                  </a:cubicBezTo>
                  <a:cubicBezTo>
                    <a:pt x="85" y="249"/>
                    <a:pt x="85" y="249"/>
                    <a:pt x="85" y="249"/>
                  </a:cubicBezTo>
                  <a:cubicBezTo>
                    <a:pt x="85" y="249"/>
                    <a:pt x="86" y="249"/>
                    <a:pt x="86" y="249"/>
                  </a:cubicBezTo>
                  <a:cubicBezTo>
                    <a:pt x="88" y="246"/>
                    <a:pt x="87" y="242"/>
                    <a:pt x="86" y="239"/>
                  </a:cubicBezTo>
                  <a:cubicBezTo>
                    <a:pt x="85" y="238"/>
                    <a:pt x="85" y="238"/>
                    <a:pt x="85" y="237"/>
                  </a:cubicBezTo>
                  <a:cubicBezTo>
                    <a:pt x="85" y="233"/>
                    <a:pt x="85" y="229"/>
                    <a:pt x="82" y="225"/>
                  </a:cubicBezTo>
                  <a:cubicBezTo>
                    <a:pt x="82" y="225"/>
                    <a:pt x="82" y="225"/>
                    <a:pt x="82" y="225"/>
                  </a:cubicBezTo>
                  <a:cubicBezTo>
                    <a:pt x="80" y="217"/>
                    <a:pt x="76" y="208"/>
                    <a:pt x="72" y="200"/>
                  </a:cubicBezTo>
                  <a:cubicBezTo>
                    <a:pt x="83" y="197"/>
                    <a:pt x="90" y="186"/>
                    <a:pt x="95" y="176"/>
                  </a:cubicBezTo>
                  <a:cubicBezTo>
                    <a:pt x="98" y="172"/>
                    <a:pt x="101" y="169"/>
                    <a:pt x="103" y="164"/>
                  </a:cubicBezTo>
                  <a:cubicBezTo>
                    <a:pt x="109" y="149"/>
                    <a:pt x="109" y="130"/>
                    <a:pt x="106" y="114"/>
                  </a:cubicBezTo>
                  <a:cubicBezTo>
                    <a:pt x="101" y="87"/>
                    <a:pt x="85" y="65"/>
                    <a:pt x="60" y="54"/>
                  </a:cubicBezTo>
                  <a:cubicBezTo>
                    <a:pt x="69" y="39"/>
                    <a:pt x="68" y="20"/>
                    <a:pt x="83" y="10"/>
                  </a:cubicBezTo>
                  <a:cubicBezTo>
                    <a:pt x="84" y="9"/>
                    <a:pt x="84" y="9"/>
                    <a:pt x="84" y="9"/>
                  </a:cubicBezTo>
                  <a:cubicBezTo>
                    <a:pt x="89" y="10"/>
                    <a:pt x="94" y="11"/>
                    <a:pt x="99" y="11"/>
                  </a:cubicBezTo>
                  <a:cubicBezTo>
                    <a:pt x="115" y="17"/>
                    <a:pt x="129" y="34"/>
                    <a:pt x="138" y="46"/>
                  </a:cubicBezTo>
                  <a:cubicBezTo>
                    <a:pt x="146" y="57"/>
                    <a:pt x="151" y="70"/>
                    <a:pt x="156" y="82"/>
                  </a:cubicBezTo>
                  <a:cubicBezTo>
                    <a:pt x="161" y="96"/>
                    <a:pt x="164" y="111"/>
                    <a:pt x="165" y="126"/>
                  </a:cubicBezTo>
                  <a:cubicBezTo>
                    <a:pt x="167" y="149"/>
                    <a:pt x="161" y="171"/>
                    <a:pt x="144" y="187"/>
                  </a:cubicBezTo>
                  <a:cubicBezTo>
                    <a:pt x="128" y="201"/>
                    <a:pt x="107" y="207"/>
                    <a:pt x="86" y="207"/>
                  </a:cubicBezTo>
                  <a:cubicBezTo>
                    <a:pt x="86" y="207"/>
                    <a:pt x="85" y="207"/>
                    <a:pt x="84" y="207"/>
                  </a:cubicBezTo>
                  <a:cubicBezTo>
                    <a:pt x="84" y="207"/>
                    <a:pt x="84" y="207"/>
                    <a:pt x="84" y="207"/>
                  </a:cubicBezTo>
                  <a:cubicBezTo>
                    <a:pt x="81" y="207"/>
                    <a:pt x="81" y="212"/>
                    <a:pt x="84" y="212"/>
                  </a:cubicBezTo>
                  <a:cubicBezTo>
                    <a:pt x="85" y="212"/>
                    <a:pt x="85" y="212"/>
                    <a:pt x="86" y="212"/>
                  </a:cubicBezTo>
                  <a:cubicBezTo>
                    <a:pt x="106" y="212"/>
                    <a:pt x="127" y="207"/>
                    <a:pt x="143" y="194"/>
                  </a:cubicBezTo>
                  <a:cubicBezTo>
                    <a:pt x="160" y="181"/>
                    <a:pt x="169" y="162"/>
                    <a:pt x="171" y="141"/>
                  </a:cubicBezTo>
                  <a:cubicBezTo>
                    <a:pt x="173" y="112"/>
                    <a:pt x="163" y="82"/>
                    <a:pt x="150" y="57"/>
                  </a:cubicBezTo>
                  <a:cubicBezTo>
                    <a:pt x="142" y="42"/>
                    <a:pt x="130" y="26"/>
                    <a:pt x="115" y="15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4" y="12"/>
                    <a:pt x="112" y="11"/>
                    <a:pt x="109" y="9"/>
                  </a:cubicBezTo>
                  <a:cubicBezTo>
                    <a:pt x="109" y="8"/>
                    <a:pt x="109" y="7"/>
                    <a:pt x="107" y="7"/>
                  </a:cubicBezTo>
                  <a:cubicBezTo>
                    <a:pt x="106" y="7"/>
                    <a:pt x="105" y="7"/>
                    <a:pt x="103" y="7"/>
                  </a:cubicBezTo>
                  <a:cubicBezTo>
                    <a:pt x="103" y="6"/>
                    <a:pt x="102" y="6"/>
                    <a:pt x="101" y="6"/>
                  </a:cubicBezTo>
                  <a:cubicBezTo>
                    <a:pt x="96" y="3"/>
                    <a:pt x="90" y="1"/>
                    <a:pt x="84" y="1"/>
                  </a:cubicBezTo>
                  <a:cubicBezTo>
                    <a:pt x="83" y="1"/>
                    <a:pt x="83" y="1"/>
                    <a:pt x="83" y="1"/>
                  </a:cubicBezTo>
                  <a:cubicBezTo>
                    <a:pt x="80" y="0"/>
                    <a:pt x="76" y="0"/>
                    <a:pt x="73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86"/>
            <p:cNvSpPr>
              <a:spLocks noEditPoints="1"/>
            </p:cNvSpPr>
            <p:nvPr/>
          </p:nvSpPr>
          <p:spPr bwMode="auto">
            <a:xfrm>
              <a:off x="3010048" y="3885776"/>
              <a:ext cx="839788" cy="573088"/>
            </a:xfrm>
            <a:custGeom>
              <a:avLst/>
              <a:gdLst>
                <a:gd name="T0" fmla="*/ 98 w 198"/>
                <a:gd name="T1" fmla="*/ 79 h 135"/>
                <a:gd name="T2" fmla="*/ 107 w 198"/>
                <a:gd name="T3" fmla="*/ 80 h 135"/>
                <a:gd name="T4" fmla="*/ 97 w 198"/>
                <a:gd name="T5" fmla="*/ 79 h 135"/>
                <a:gd name="T6" fmla="*/ 99 w 198"/>
                <a:gd name="T7" fmla="*/ 77 h 135"/>
                <a:gd name="T8" fmla="*/ 101 w 198"/>
                <a:gd name="T9" fmla="*/ 74 h 135"/>
                <a:gd name="T10" fmla="*/ 107 w 198"/>
                <a:gd name="T11" fmla="*/ 75 h 135"/>
                <a:gd name="T12" fmla="*/ 62 w 198"/>
                <a:gd name="T13" fmla="*/ 72 h 135"/>
                <a:gd name="T14" fmla="*/ 79 w 198"/>
                <a:gd name="T15" fmla="*/ 77 h 135"/>
                <a:gd name="T16" fmla="*/ 114 w 198"/>
                <a:gd name="T17" fmla="*/ 73 h 135"/>
                <a:gd name="T18" fmla="*/ 127 w 198"/>
                <a:gd name="T19" fmla="*/ 70 h 135"/>
                <a:gd name="T20" fmla="*/ 62 w 198"/>
                <a:gd name="T21" fmla="*/ 69 h 135"/>
                <a:gd name="T22" fmla="*/ 60 w 198"/>
                <a:gd name="T23" fmla="*/ 66 h 135"/>
                <a:gd name="T24" fmla="*/ 47 w 198"/>
                <a:gd name="T25" fmla="*/ 61 h 135"/>
                <a:gd name="T26" fmla="*/ 57 w 198"/>
                <a:gd name="T27" fmla="*/ 59 h 135"/>
                <a:gd name="T28" fmla="*/ 145 w 198"/>
                <a:gd name="T29" fmla="*/ 55 h 135"/>
                <a:gd name="T30" fmla="*/ 194 w 198"/>
                <a:gd name="T31" fmla="*/ 62 h 135"/>
                <a:gd name="T32" fmla="*/ 195 w 198"/>
                <a:gd name="T33" fmla="*/ 62 h 135"/>
                <a:gd name="T34" fmla="*/ 189 w 198"/>
                <a:gd name="T35" fmla="*/ 49 h 135"/>
                <a:gd name="T36" fmla="*/ 147 w 198"/>
                <a:gd name="T37" fmla="*/ 44 h 135"/>
                <a:gd name="T38" fmla="*/ 185 w 198"/>
                <a:gd name="T39" fmla="*/ 43 h 135"/>
                <a:gd name="T40" fmla="*/ 174 w 198"/>
                <a:gd name="T41" fmla="*/ 39 h 135"/>
                <a:gd name="T42" fmla="*/ 152 w 198"/>
                <a:gd name="T43" fmla="*/ 41 h 135"/>
                <a:gd name="T44" fmla="*/ 166 w 198"/>
                <a:gd name="T45" fmla="*/ 36 h 135"/>
                <a:gd name="T46" fmla="*/ 154 w 198"/>
                <a:gd name="T47" fmla="*/ 36 h 135"/>
                <a:gd name="T48" fmla="*/ 157 w 198"/>
                <a:gd name="T49" fmla="*/ 33 h 135"/>
                <a:gd name="T50" fmla="*/ 160 w 198"/>
                <a:gd name="T51" fmla="*/ 33 h 135"/>
                <a:gd name="T52" fmla="*/ 64 w 198"/>
                <a:gd name="T53" fmla="*/ 32 h 135"/>
                <a:gd name="T54" fmla="*/ 73 w 198"/>
                <a:gd name="T55" fmla="*/ 36 h 135"/>
                <a:gd name="T56" fmla="*/ 76 w 198"/>
                <a:gd name="T57" fmla="*/ 38 h 135"/>
                <a:gd name="T58" fmla="*/ 71 w 198"/>
                <a:gd name="T59" fmla="*/ 35 h 135"/>
                <a:gd name="T60" fmla="*/ 67 w 198"/>
                <a:gd name="T61" fmla="*/ 30 h 135"/>
                <a:gd name="T62" fmla="*/ 73 w 198"/>
                <a:gd name="T63" fmla="*/ 28 h 135"/>
                <a:gd name="T64" fmla="*/ 58 w 198"/>
                <a:gd name="T65" fmla="*/ 15 h 135"/>
                <a:gd name="T66" fmla="*/ 5 w 198"/>
                <a:gd name="T67" fmla="*/ 59 h 135"/>
                <a:gd name="T68" fmla="*/ 24 w 198"/>
                <a:gd name="T69" fmla="*/ 26 h 135"/>
                <a:gd name="T70" fmla="*/ 74 w 198"/>
                <a:gd name="T71" fmla="*/ 42 h 135"/>
                <a:gd name="T72" fmla="*/ 12 w 198"/>
                <a:gd name="T73" fmla="*/ 63 h 135"/>
                <a:gd name="T74" fmla="*/ 47 w 198"/>
                <a:gd name="T75" fmla="*/ 18 h 135"/>
                <a:gd name="T76" fmla="*/ 37 w 198"/>
                <a:gd name="T77" fmla="*/ 14 h 135"/>
                <a:gd name="T78" fmla="*/ 45 w 198"/>
                <a:gd name="T79" fmla="*/ 18 h 135"/>
                <a:gd name="T80" fmla="*/ 47 w 198"/>
                <a:gd name="T81" fmla="*/ 13 h 135"/>
                <a:gd name="T82" fmla="*/ 41 w 198"/>
                <a:gd name="T83" fmla="*/ 6 h 135"/>
                <a:gd name="T84" fmla="*/ 34 w 198"/>
                <a:gd name="T85" fmla="*/ 3 h 135"/>
                <a:gd name="T86" fmla="*/ 15 w 198"/>
                <a:gd name="T87" fmla="*/ 30 h 135"/>
                <a:gd name="T88" fmla="*/ 1 w 198"/>
                <a:gd name="T89" fmla="*/ 57 h 135"/>
                <a:gd name="T90" fmla="*/ 5 w 198"/>
                <a:gd name="T91" fmla="*/ 69 h 135"/>
                <a:gd name="T92" fmla="*/ 59 w 198"/>
                <a:gd name="T93" fmla="*/ 75 h 135"/>
                <a:gd name="T94" fmla="*/ 190 w 198"/>
                <a:gd name="T95" fmla="*/ 66 h 135"/>
                <a:gd name="T96" fmla="*/ 50 w 198"/>
                <a:gd name="T97" fmla="*/ 113 h 135"/>
                <a:gd name="T98" fmla="*/ 92 w 198"/>
                <a:gd name="T99" fmla="*/ 135 h 135"/>
                <a:gd name="T100" fmla="*/ 192 w 198"/>
                <a:gd name="T101" fmla="*/ 84 h 135"/>
                <a:gd name="T102" fmla="*/ 191 w 198"/>
                <a:gd name="T103" fmla="*/ 45 h 135"/>
                <a:gd name="T104" fmla="*/ 156 w 198"/>
                <a:gd name="T105" fmla="*/ 30 h 135"/>
                <a:gd name="T106" fmla="*/ 142 w 198"/>
                <a:gd name="T107" fmla="*/ 42 h 135"/>
                <a:gd name="T108" fmla="*/ 107 w 198"/>
                <a:gd name="T109" fmla="*/ 71 h 135"/>
                <a:gd name="T110" fmla="*/ 59 w 198"/>
                <a:gd name="T111" fmla="*/ 58 h 135"/>
                <a:gd name="T112" fmla="*/ 81 w 198"/>
                <a:gd name="T113" fmla="*/ 43 h 135"/>
                <a:gd name="T114" fmla="*/ 43 w 198"/>
                <a:gd name="T115" fmla="*/ 5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98" h="135">
                  <a:moveTo>
                    <a:pt x="93" y="81"/>
                  </a:moveTo>
                  <a:cubicBezTo>
                    <a:pt x="89" y="81"/>
                    <a:pt x="86" y="81"/>
                    <a:pt x="82" y="80"/>
                  </a:cubicBezTo>
                  <a:cubicBezTo>
                    <a:pt x="83" y="80"/>
                    <a:pt x="83" y="80"/>
                    <a:pt x="83" y="80"/>
                  </a:cubicBezTo>
                  <a:cubicBezTo>
                    <a:pt x="86" y="80"/>
                    <a:pt x="90" y="81"/>
                    <a:pt x="94" y="81"/>
                  </a:cubicBezTo>
                  <a:cubicBezTo>
                    <a:pt x="94" y="81"/>
                    <a:pt x="93" y="81"/>
                    <a:pt x="93" y="81"/>
                  </a:cubicBezTo>
                  <a:moveTo>
                    <a:pt x="98" y="79"/>
                  </a:moveTo>
                  <a:cubicBezTo>
                    <a:pt x="99" y="79"/>
                    <a:pt x="99" y="79"/>
                    <a:pt x="100" y="79"/>
                  </a:cubicBezTo>
                  <a:cubicBezTo>
                    <a:pt x="101" y="79"/>
                    <a:pt x="101" y="79"/>
                    <a:pt x="101" y="79"/>
                  </a:cubicBezTo>
                  <a:cubicBezTo>
                    <a:pt x="101" y="80"/>
                    <a:pt x="101" y="80"/>
                    <a:pt x="101" y="80"/>
                  </a:cubicBezTo>
                  <a:cubicBezTo>
                    <a:pt x="105" y="80"/>
                    <a:pt x="105" y="80"/>
                    <a:pt x="105" y="80"/>
                  </a:cubicBezTo>
                  <a:cubicBezTo>
                    <a:pt x="106" y="80"/>
                    <a:pt x="106" y="80"/>
                    <a:pt x="106" y="80"/>
                  </a:cubicBezTo>
                  <a:cubicBezTo>
                    <a:pt x="106" y="80"/>
                    <a:pt x="107" y="80"/>
                    <a:pt x="107" y="80"/>
                  </a:cubicBezTo>
                  <a:cubicBezTo>
                    <a:pt x="108" y="80"/>
                    <a:pt x="108" y="80"/>
                    <a:pt x="108" y="80"/>
                  </a:cubicBezTo>
                  <a:cubicBezTo>
                    <a:pt x="107" y="80"/>
                    <a:pt x="106" y="80"/>
                    <a:pt x="105" y="80"/>
                  </a:cubicBezTo>
                  <a:cubicBezTo>
                    <a:pt x="101" y="81"/>
                    <a:pt x="98" y="81"/>
                    <a:pt x="95" y="81"/>
                  </a:cubicBezTo>
                  <a:cubicBezTo>
                    <a:pt x="95" y="81"/>
                    <a:pt x="96" y="81"/>
                    <a:pt x="96" y="80"/>
                  </a:cubicBezTo>
                  <a:cubicBezTo>
                    <a:pt x="96" y="80"/>
                    <a:pt x="96" y="80"/>
                    <a:pt x="96" y="80"/>
                  </a:cubicBezTo>
                  <a:cubicBezTo>
                    <a:pt x="96" y="80"/>
                    <a:pt x="97" y="80"/>
                    <a:pt x="97" y="79"/>
                  </a:cubicBezTo>
                  <a:cubicBezTo>
                    <a:pt x="97" y="79"/>
                    <a:pt x="98" y="79"/>
                    <a:pt x="98" y="79"/>
                  </a:cubicBezTo>
                  <a:moveTo>
                    <a:pt x="99" y="77"/>
                  </a:moveTo>
                  <a:cubicBezTo>
                    <a:pt x="98" y="77"/>
                    <a:pt x="98" y="77"/>
                    <a:pt x="98" y="77"/>
                  </a:cubicBezTo>
                  <a:cubicBezTo>
                    <a:pt x="98" y="76"/>
                    <a:pt x="98" y="76"/>
                    <a:pt x="98" y="76"/>
                  </a:cubicBezTo>
                  <a:cubicBezTo>
                    <a:pt x="100" y="76"/>
                    <a:pt x="101" y="76"/>
                    <a:pt x="102" y="76"/>
                  </a:cubicBezTo>
                  <a:cubicBezTo>
                    <a:pt x="101" y="77"/>
                    <a:pt x="100" y="77"/>
                    <a:pt x="99" y="77"/>
                  </a:cubicBezTo>
                  <a:moveTo>
                    <a:pt x="113" y="76"/>
                  </a:moveTo>
                  <a:cubicBezTo>
                    <a:pt x="115" y="75"/>
                    <a:pt x="116" y="75"/>
                    <a:pt x="118" y="75"/>
                  </a:cubicBezTo>
                  <a:cubicBezTo>
                    <a:pt x="118" y="75"/>
                    <a:pt x="118" y="74"/>
                    <a:pt x="119" y="74"/>
                  </a:cubicBezTo>
                  <a:cubicBezTo>
                    <a:pt x="118" y="75"/>
                    <a:pt x="118" y="75"/>
                    <a:pt x="117" y="75"/>
                  </a:cubicBezTo>
                  <a:cubicBezTo>
                    <a:pt x="116" y="76"/>
                    <a:pt x="115" y="76"/>
                    <a:pt x="113" y="76"/>
                  </a:cubicBezTo>
                  <a:moveTo>
                    <a:pt x="101" y="74"/>
                  </a:moveTo>
                  <a:cubicBezTo>
                    <a:pt x="102" y="74"/>
                    <a:pt x="103" y="74"/>
                    <a:pt x="103" y="74"/>
                  </a:cubicBezTo>
                  <a:cubicBezTo>
                    <a:pt x="104" y="74"/>
                    <a:pt x="104" y="74"/>
                    <a:pt x="105" y="74"/>
                  </a:cubicBezTo>
                  <a:cubicBezTo>
                    <a:pt x="105" y="75"/>
                    <a:pt x="104" y="75"/>
                    <a:pt x="104" y="75"/>
                  </a:cubicBezTo>
                  <a:cubicBezTo>
                    <a:pt x="104" y="75"/>
                    <a:pt x="103" y="74"/>
                    <a:pt x="103" y="74"/>
                  </a:cubicBezTo>
                  <a:cubicBezTo>
                    <a:pt x="102" y="74"/>
                    <a:pt x="102" y="74"/>
                    <a:pt x="101" y="74"/>
                  </a:cubicBezTo>
                  <a:moveTo>
                    <a:pt x="107" y="75"/>
                  </a:moveTo>
                  <a:cubicBezTo>
                    <a:pt x="108" y="74"/>
                    <a:pt x="108" y="74"/>
                    <a:pt x="108" y="74"/>
                  </a:cubicBezTo>
                  <a:cubicBezTo>
                    <a:pt x="108" y="74"/>
                    <a:pt x="108" y="74"/>
                    <a:pt x="108" y="74"/>
                  </a:cubicBezTo>
                  <a:cubicBezTo>
                    <a:pt x="109" y="74"/>
                    <a:pt x="110" y="74"/>
                    <a:pt x="112" y="74"/>
                  </a:cubicBezTo>
                  <a:cubicBezTo>
                    <a:pt x="110" y="75"/>
                    <a:pt x="109" y="75"/>
                    <a:pt x="107" y="75"/>
                  </a:cubicBezTo>
                  <a:moveTo>
                    <a:pt x="77" y="77"/>
                  </a:moveTo>
                  <a:cubicBezTo>
                    <a:pt x="72" y="76"/>
                    <a:pt x="66" y="75"/>
                    <a:pt x="62" y="72"/>
                  </a:cubicBezTo>
                  <a:cubicBezTo>
                    <a:pt x="62" y="72"/>
                    <a:pt x="62" y="72"/>
                    <a:pt x="62" y="72"/>
                  </a:cubicBezTo>
                  <a:cubicBezTo>
                    <a:pt x="63" y="72"/>
                    <a:pt x="65" y="73"/>
                    <a:pt x="66" y="74"/>
                  </a:cubicBezTo>
                  <a:cubicBezTo>
                    <a:pt x="66" y="74"/>
                    <a:pt x="66" y="74"/>
                    <a:pt x="66" y="74"/>
                  </a:cubicBezTo>
                  <a:cubicBezTo>
                    <a:pt x="67" y="74"/>
                    <a:pt x="68" y="73"/>
                    <a:pt x="67" y="72"/>
                  </a:cubicBezTo>
                  <a:cubicBezTo>
                    <a:pt x="71" y="74"/>
                    <a:pt x="75" y="76"/>
                    <a:pt x="79" y="77"/>
                  </a:cubicBezTo>
                  <a:cubicBezTo>
                    <a:pt x="79" y="77"/>
                    <a:pt x="79" y="77"/>
                    <a:pt x="79" y="77"/>
                  </a:cubicBezTo>
                  <a:cubicBezTo>
                    <a:pt x="78" y="77"/>
                    <a:pt x="78" y="77"/>
                    <a:pt x="77" y="77"/>
                  </a:cubicBezTo>
                  <a:moveTo>
                    <a:pt x="116" y="72"/>
                  </a:moveTo>
                  <a:cubicBezTo>
                    <a:pt x="116" y="72"/>
                    <a:pt x="116" y="72"/>
                    <a:pt x="116" y="72"/>
                  </a:cubicBezTo>
                  <a:cubicBezTo>
                    <a:pt x="118" y="72"/>
                    <a:pt x="120" y="71"/>
                    <a:pt x="121" y="71"/>
                  </a:cubicBezTo>
                  <a:cubicBezTo>
                    <a:pt x="120" y="72"/>
                    <a:pt x="118" y="72"/>
                    <a:pt x="116" y="73"/>
                  </a:cubicBezTo>
                  <a:cubicBezTo>
                    <a:pt x="116" y="73"/>
                    <a:pt x="115" y="73"/>
                    <a:pt x="114" y="73"/>
                  </a:cubicBezTo>
                  <a:cubicBezTo>
                    <a:pt x="113" y="73"/>
                    <a:pt x="111" y="72"/>
                    <a:pt x="110" y="72"/>
                  </a:cubicBezTo>
                  <a:cubicBezTo>
                    <a:pt x="111" y="72"/>
                    <a:pt x="111" y="72"/>
                    <a:pt x="111" y="72"/>
                  </a:cubicBezTo>
                  <a:cubicBezTo>
                    <a:pt x="112" y="72"/>
                    <a:pt x="113" y="72"/>
                    <a:pt x="115" y="71"/>
                  </a:cubicBezTo>
                  <a:cubicBezTo>
                    <a:pt x="115" y="71"/>
                    <a:pt x="115" y="71"/>
                    <a:pt x="115" y="71"/>
                  </a:cubicBezTo>
                  <a:cubicBezTo>
                    <a:pt x="115" y="71"/>
                    <a:pt x="116" y="72"/>
                    <a:pt x="116" y="72"/>
                  </a:cubicBezTo>
                  <a:moveTo>
                    <a:pt x="127" y="70"/>
                  </a:moveTo>
                  <a:cubicBezTo>
                    <a:pt x="127" y="69"/>
                    <a:pt x="127" y="69"/>
                    <a:pt x="127" y="69"/>
                  </a:cubicBezTo>
                  <a:cubicBezTo>
                    <a:pt x="128" y="69"/>
                    <a:pt x="128" y="68"/>
                    <a:pt x="129" y="68"/>
                  </a:cubicBezTo>
                  <a:cubicBezTo>
                    <a:pt x="129" y="68"/>
                    <a:pt x="130" y="68"/>
                    <a:pt x="130" y="68"/>
                  </a:cubicBezTo>
                  <a:cubicBezTo>
                    <a:pt x="130" y="68"/>
                    <a:pt x="130" y="68"/>
                    <a:pt x="130" y="68"/>
                  </a:cubicBezTo>
                  <a:cubicBezTo>
                    <a:pt x="129" y="69"/>
                    <a:pt x="128" y="69"/>
                    <a:pt x="127" y="70"/>
                  </a:cubicBezTo>
                  <a:moveTo>
                    <a:pt x="62" y="69"/>
                  </a:moveTo>
                  <a:cubicBezTo>
                    <a:pt x="61" y="68"/>
                    <a:pt x="60" y="67"/>
                    <a:pt x="58" y="66"/>
                  </a:cubicBezTo>
                  <a:cubicBezTo>
                    <a:pt x="58" y="66"/>
                    <a:pt x="57" y="66"/>
                    <a:pt x="56" y="65"/>
                  </a:cubicBezTo>
                  <a:cubicBezTo>
                    <a:pt x="56" y="65"/>
                    <a:pt x="55" y="64"/>
                    <a:pt x="55" y="63"/>
                  </a:cubicBezTo>
                  <a:cubicBezTo>
                    <a:pt x="54" y="63"/>
                    <a:pt x="54" y="62"/>
                    <a:pt x="53" y="62"/>
                  </a:cubicBezTo>
                  <a:cubicBezTo>
                    <a:pt x="55" y="63"/>
                    <a:pt x="56" y="63"/>
                    <a:pt x="57" y="64"/>
                  </a:cubicBezTo>
                  <a:cubicBezTo>
                    <a:pt x="58" y="65"/>
                    <a:pt x="59" y="65"/>
                    <a:pt x="60" y="66"/>
                  </a:cubicBezTo>
                  <a:cubicBezTo>
                    <a:pt x="60" y="67"/>
                    <a:pt x="60" y="67"/>
                    <a:pt x="60" y="67"/>
                  </a:cubicBezTo>
                  <a:cubicBezTo>
                    <a:pt x="61" y="68"/>
                    <a:pt x="61" y="68"/>
                    <a:pt x="62" y="69"/>
                  </a:cubicBezTo>
                  <a:cubicBezTo>
                    <a:pt x="62" y="69"/>
                    <a:pt x="62" y="69"/>
                    <a:pt x="62" y="69"/>
                  </a:cubicBezTo>
                  <a:moveTo>
                    <a:pt x="54" y="69"/>
                  </a:moveTo>
                  <a:cubicBezTo>
                    <a:pt x="53" y="68"/>
                    <a:pt x="53" y="68"/>
                    <a:pt x="53" y="68"/>
                  </a:cubicBezTo>
                  <a:cubicBezTo>
                    <a:pt x="51" y="67"/>
                    <a:pt x="49" y="64"/>
                    <a:pt x="47" y="61"/>
                  </a:cubicBezTo>
                  <a:cubicBezTo>
                    <a:pt x="50" y="63"/>
                    <a:pt x="52" y="66"/>
                    <a:pt x="54" y="69"/>
                  </a:cubicBezTo>
                  <a:moveTo>
                    <a:pt x="141" y="61"/>
                  </a:moveTo>
                  <a:cubicBezTo>
                    <a:pt x="142" y="60"/>
                    <a:pt x="142" y="59"/>
                    <a:pt x="143" y="58"/>
                  </a:cubicBezTo>
                  <a:cubicBezTo>
                    <a:pt x="144" y="59"/>
                    <a:pt x="144" y="59"/>
                    <a:pt x="144" y="59"/>
                  </a:cubicBezTo>
                  <a:cubicBezTo>
                    <a:pt x="143" y="60"/>
                    <a:pt x="142" y="61"/>
                    <a:pt x="141" y="61"/>
                  </a:cubicBezTo>
                  <a:moveTo>
                    <a:pt x="57" y="59"/>
                  </a:moveTo>
                  <a:cubicBezTo>
                    <a:pt x="56" y="58"/>
                    <a:pt x="56" y="58"/>
                    <a:pt x="55" y="57"/>
                  </a:cubicBezTo>
                  <a:cubicBezTo>
                    <a:pt x="54" y="56"/>
                    <a:pt x="54" y="56"/>
                    <a:pt x="54" y="56"/>
                  </a:cubicBezTo>
                  <a:cubicBezTo>
                    <a:pt x="55" y="56"/>
                    <a:pt x="55" y="56"/>
                    <a:pt x="55" y="56"/>
                  </a:cubicBezTo>
                  <a:cubicBezTo>
                    <a:pt x="55" y="56"/>
                    <a:pt x="56" y="57"/>
                    <a:pt x="56" y="57"/>
                  </a:cubicBezTo>
                  <a:cubicBezTo>
                    <a:pt x="56" y="58"/>
                    <a:pt x="57" y="58"/>
                    <a:pt x="57" y="59"/>
                  </a:cubicBezTo>
                  <a:moveTo>
                    <a:pt x="145" y="55"/>
                  </a:moveTo>
                  <a:cubicBezTo>
                    <a:pt x="145" y="54"/>
                    <a:pt x="145" y="54"/>
                    <a:pt x="145" y="54"/>
                  </a:cubicBezTo>
                  <a:cubicBezTo>
                    <a:pt x="145" y="54"/>
                    <a:pt x="146" y="53"/>
                    <a:pt x="146" y="53"/>
                  </a:cubicBezTo>
                  <a:cubicBezTo>
                    <a:pt x="146" y="52"/>
                    <a:pt x="146" y="52"/>
                    <a:pt x="146" y="52"/>
                  </a:cubicBezTo>
                  <a:cubicBezTo>
                    <a:pt x="146" y="53"/>
                    <a:pt x="146" y="54"/>
                    <a:pt x="146" y="55"/>
                  </a:cubicBezTo>
                  <a:cubicBezTo>
                    <a:pt x="145" y="55"/>
                    <a:pt x="145" y="55"/>
                    <a:pt x="145" y="55"/>
                  </a:cubicBezTo>
                  <a:moveTo>
                    <a:pt x="194" y="62"/>
                  </a:moveTo>
                  <a:cubicBezTo>
                    <a:pt x="194" y="60"/>
                    <a:pt x="194" y="58"/>
                    <a:pt x="194" y="56"/>
                  </a:cubicBezTo>
                  <a:cubicBezTo>
                    <a:pt x="194" y="55"/>
                    <a:pt x="193" y="55"/>
                    <a:pt x="192" y="54"/>
                  </a:cubicBezTo>
                  <a:cubicBezTo>
                    <a:pt x="192" y="52"/>
                    <a:pt x="192" y="50"/>
                    <a:pt x="192" y="48"/>
                  </a:cubicBezTo>
                  <a:cubicBezTo>
                    <a:pt x="194" y="50"/>
                    <a:pt x="195" y="52"/>
                    <a:pt x="196" y="56"/>
                  </a:cubicBezTo>
                  <a:cubicBezTo>
                    <a:pt x="196" y="58"/>
                    <a:pt x="196" y="60"/>
                    <a:pt x="195" y="62"/>
                  </a:cubicBezTo>
                  <a:cubicBezTo>
                    <a:pt x="195" y="62"/>
                    <a:pt x="195" y="62"/>
                    <a:pt x="195" y="62"/>
                  </a:cubicBezTo>
                  <a:cubicBezTo>
                    <a:pt x="195" y="62"/>
                    <a:pt x="194" y="62"/>
                    <a:pt x="194" y="62"/>
                  </a:cubicBezTo>
                  <a:moveTo>
                    <a:pt x="190" y="60"/>
                  </a:moveTo>
                  <a:cubicBezTo>
                    <a:pt x="189" y="59"/>
                    <a:pt x="189" y="58"/>
                    <a:pt x="188" y="58"/>
                  </a:cubicBezTo>
                  <a:cubicBezTo>
                    <a:pt x="187" y="56"/>
                    <a:pt x="187" y="54"/>
                    <a:pt x="187" y="52"/>
                  </a:cubicBezTo>
                  <a:cubicBezTo>
                    <a:pt x="187" y="49"/>
                    <a:pt x="187" y="47"/>
                    <a:pt x="187" y="45"/>
                  </a:cubicBezTo>
                  <a:cubicBezTo>
                    <a:pt x="188" y="46"/>
                    <a:pt x="189" y="47"/>
                    <a:pt x="189" y="49"/>
                  </a:cubicBezTo>
                  <a:cubicBezTo>
                    <a:pt x="190" y="51"/>
                    <a:pt x="190" y="53"/>
                    <a:pt x="190" y="56"/>
                  </a:cubicBezTo>
                  <a:cubicBezTo>
                    <a:pt x="190" y="56"/>
                    <a:pt x="190" y="56"/>
                    <a:pt x="190" y="57"/>
                  </a:cubicBezTo>
                  <a:cubicBezTo>
                    <a:pt x="190" y="58"/>
                    <a:pt x="190" y="59"/>
                    <a:pt x="190" y="60"/>
                  </a:cubicBezTo>
                  <a:moveTo>
                    <a:pt x="146" y="46"/>
                  </a:moveTo>
                  <a:cubicBezTo>
                    <a:pt x="146" y="44"/>
                    <a:pt x="146" y="43"/>
                    <a:pt x="147" y="41"/>
                  </a:cubicBezTo>
                  <a:cubicBezTo>
                    <a:pt x="147" y="42"/>
                    <a:pt x="147" y="43"/>
                    <a:pt x="147" y="44"/>
                  </a:cubicBezTo>
                  <a:cubicBezTo>
                    <a:pt x="147" y="44"/>
                    <a:pt x="146" y="45"/>
                    <a:pt x="146" y="46"/>
                  </a:cubicBezTo>
                  <a:moveTo>
                    <a:pt x="185" y="56"/>
                  </a:moveTo>
                  <a:cubicBezTo>
                    <a:pt x="184" y="55"/>
                    <a:pt x="183" y="55"/>
                    <a:pt x="181" y="54"/>
                  </a:cubicBezTo>
                  <a:cubicBezTo>
                    <a:pt x="181" y="52"/>
                    <a:pt x="181" y="49"/>
                    <a:pt x="181" y="47"/>
                  </a:cubicBezTo>
                  <a:cubicBezTo>
                    <a:pt x="180" y="45"/>
                    <a:pt x="180" y="43"/>
                    <a:pt x="180" y="41"/>
                  </a:cubicBezTo>
                  <a:cubicBezTo>
                    <a:pt x="181" y="42"/>
                    <a:pt x="183" y="42"/>
                    <a:pt x="185" y="43"/>
                  </a:cubicBezTo>
                  <a:cubicBezTo>
                    <a:pt x="184" y="46"/>
                    <a:pt x="185" y="50"/>
                    <a:pt x="185" y="53"/>
                  </a:cubicBezTo>
                  <a:cubicBezTo>
                    <a:pt x="185" y="54"/>
                    <a:pt x="185" y="55"/>
                    <a:pt x="185" y="56"/>
                  </a:cubicBezTo>
                  <a:moveTo>
                    <a:pt x="179" y="53"/>
                  </a:moveTo>
                  <a:cubicBezTo>
                    <a:pt x="178" y="52"/>
                    <a:pt x="176" y="52"/>
                    <a:pt x="175" y="51"/>
                  </a:cubicBezTo>
                  <a:cubicBezTo>
                    <a:pt x="175" y="49"/>
                    <a:pt x="174" y="48"/>
                    <a:pt x="174" y="46"/>
                  </a:cubicBezTo>
                  <a:cubicBezTo>
                    <a:pt x="174" y="43"/>
                    <a:pt x="174" y="41"/>
                    <a:pt x="174" y="39"/>
                  </a:cubicBezTo>
                  <a:cubicBezTo>
                    <a:pt x="175" y="39"/>
                    <a:pt x="176" y="40"/>
                    <a:pt x="177" y="40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7" y="41"/>
                    <a:pt x="177" y="41"/>
                    <a:pt x="177" y="41"/>
                  </a:cubicBezTo>
                  <a:cubicBezTo>
                    <a:pt x="178" y="44"/>
                    <a:pt x="179" y="47"/>
                    <a:pt x="179" y="50"/>
                  </a:cubicBezTo>
                  <a:cubicBezTo>
                    <a:pt x="179" y="51"/>
                    <a:pt x="179" y="52"/>
                    <a:pt x="179" y="53"/>
                  </a:cubicBezTo>
                  <a:moveTo>
                    <a:pt x="152" y="41"/>
                  </a:moveTo>
                  <a:cubicBezTo>
                    <a:pt x="152" y="40"/>
                    <a:pt x="151" y="39"/>
                    <a:pt x="151" y="38"/>
                  </a:cubicBezTo>
                  <a:cubicBezTo>
                    <a:pt x="151" y="38"/>
                    <a:pt x="151" y="37"/>
                    <a:pt x="152" y="37"/>
                  </a:cubicBezTo>
                  <a:cubicBezTo>
                    <a:pt x="152" y="41"/>
                    <a:pt x="152" y="41"/>
                    <a:pt x="152" y="41"/>
                  </a:cubicBezTo>
                  <a:moveTo>
                    <a:pt x="173" y="51"/>
                  </a:moveTo>
                  <a:cubicBezTo>
                    <a:pt x="171" y="50"/>
                    <a:pt x="170" y="50"/>
                    <a:pt x="169" y="49"/>
                  </a:cubicBezTo>
                  <a:cubicBezTo>
                    <a:pt x="167" y="45"/>
                    <a:pt x="166" y="40"/>
                    <a:pt x="166" y="36"/>
                  </a:cubicBezTo>
                  <a:cubicBezTo>
                    <a:pt x="168" y="37"/>
                    <a:pt x="170" y="37"/>
                    <a:pt x="172" y="38"/>
                  </a:cubicBezTo>
                  <a:cubicBezTo>
                    <a:pt x="172" y="38"/>
                    <a:pt x="172" y="38"/>
                    <a:pt x="172" y="38"/>
                  </a:cubicBezTo>
                  <a:cubicBezTo>
                    <a:pt x="172" y="41"/>
                    <a:pt x="171" y="44"/>
                    <a:pt x="172" y="47"/>
                  </a:cubicBezTo>
                  <a:cubicBezTo>
                    <a:pt x="172" y="48"/>
                    <a:pt x="172" y="49"/>
                    <a:pt x="173" y="51"/>
                  </a:cubicBezTo>
                  <a:moveTo>
                    <a:pt x="154" y="42"/>
                  </a:moveTo>
                  <a:cubicBezTo>
                    <a:pt x="154" y="36"/>
                    <a:pt x="154" y="36"/>
                    <a:pt x="154" y="36"/>
                  </a:cubicBezTo>
                  <a:cubicBezTo>
                    <a:pt x="154" y="36"/>
                    <a:pt x="154" y="36"/>
                    <a:pt x="154" y="36"/>
                  </a:cubicBezTo>
                  <a:cubicBezTo>
                    <a:pt x="154" y="35"/>
                    <a:pt x="154" y="34"/>
                    <a:pt x="154" y="34"/>
                  </a:cubicBezTo>
                  <a:cubicBezTo>
                    <a:pt x="154" y="33"/>
                    <a:pt x="154" y="33"/>
                    <a:pt x="154" y="33"/>
                  </a:cubicBezTo>
                  <a:cubicBezTo>
                    <a:pt x="155" y="33"/>
                    <a:pt x="155" y="32"/>
                    <a:pt x="156" y="32"/>
                  </a:cubicBezTo>
                  <a:cubicBezTo>
                    <a:pt x="156" y="32"/>
                    <a:pt x="156" y="32"/>
                    <a:pt x="156" y="32"/>
                  </a:cubicBezTo>
                  <a:cubicBezTo>
                    <a:pt x="157" y="33"/>
                    <a:pt x="157" y="33"/>
                    <a:pt x="157" y="33"/>
                  </a:cubicBezTo>
                  <a:cubicBezTo>
                    <a:pt x="158" y="35"/>
                    <a:pt x="158" y="38"/>
                    <a:pt x="158" y="40"/>
                  </a:cubicBezTo>
                  <a:cubicBezTo>
                    <a:pt x="159" y="42"/>
                    <a:pt x="159" y="44"/>
                    <a:pt x="161" y="45"/>
                  </a:cubicBezTo>
                  <a:cubicBezTo>
                    <a:pt x="161" y="46"/>
                    <a:pt x="161" y="46"/>
                    <a:pt x="161" y="46"/>
                  </a:cubicBezTo>
                  <a:cubicBezTo>
                    <a:pt x="162" y="46"/>
                    <a:pt x="163" y="44"/>
                    <a:pt x="162" y="44"/>
                  </a:cubicBezTo>
                  <a:cubicBezTo>
                    <a:pt x="161" y="43"/>
                    <a:pt x="161" y="40"/>
                    <a:pt x="160" y="38"/>
                  </a:cubicBezTo>
                  <a:cubicBezTo>
                    <a:pt x="160" y="37"/>
                    <a:pt x="160" y="35"/>
                    <a:pt x="160" y="33"/>
                  </a:cubicBezTo>
                  <a:cubicBezTo>
                    <a:pt x="161" y="34"/>
                    <a:pt x="162" y="34"/>
                    <a:pt x="164" y="35"/>
                  </a:cubicBezTo>
                  <a:cubicBezTo>
                    <a:pt x="164" y="39"/>
                    <a:pt x="165" y="44"/>
                    <a:pt x="166" y="48"/>
                  </a:cubicBezTo>
                  <a:cubicBezTo>
                    <a:pt x="162" y="47"/>
                    <a:pt x="159" y="45"/>
                    <a:pt x="155" y="43"/>
                  </a:cubicBezTo>
                  <a:cubicBezTo>
                    <a:pt x="155" y="42"/>
                    <a:pt x="155" y="42"/>
                    <a:pt x="154" y="42"/>
                  </a:cubicBezTo>
                  <a:cubicBezTo>
                    <a:pt x="154" y="42"/>
                    <a:pt x="154" y="42"/>
                    <a:pt x="154" y="42"/>
                  </a:cubicBezTo>
                  <a:moveTo>
                    <a:pt x="64" y="32"/>
                  </a:moveTo>
                  <a:cubicBezTo>
                    <a:pt x="63" y="32"/>
                    <a:pt x="62" y="31"/>
                    <a:pt x="61" y="31"/>
                  </a:cubicBezTo>
                  <a:cubicBezTo>
                    <a:pt x="59" y="30"/>
                    <a:pt x="58" y="29"/>
                    <a:pt x="57" y="29"/>
                  </a:cubicBezTo>
                  <a:cubicBezTo>
                    <a:pt x="60" y="30"/>
                    <a:pt x="62" y="31"/>
                    <a:pt x="64" y="32"/>
                  </a:cubicBezTo>
                  <a:moveTo>
                    <a:pt x="75" y="37"/>
                  </a:moveTo>
                  <a:cubicBezTo>
                    <a:pt x="74" y="37"/>
                    <a:pt x="73" y="36"/>
                    <a:pt x="73" y="36"/>
                  </a:cubicBezTo>
                  <a:cubicBezTo>
                    <a:pt x="73" y="36"/>
                    <a:pt x="73" y="36"/>
                    <a:pt x="73" y="36"/>
                  </a:cubicBezTo>
                  <a:cubicBezTo>
                    <a:pt x="73" y="35"/>
                    <a:pt x="73" y="35"/>
                    <a:pt x="73" y="35"/>
                  </a:cubicBezTo>
                  <a:cubicBezTo>
                    <a:pt x="74" y="33"/>
                    <a:pt x="74" y="31"/>
                    <a:pt x="75" y="29"/>
                  </a:cubicBezTo>
                  <a:cubicBezTo>
                    <a:pt x="75" y="29"/>
                    <a:pt x="75" y="29"/>
                    <a:pt x="75" y="29"/>
                  </a:cubicBezTo>
                  <a:cubicBezTo>
                    <a:pt x="76" y="29"/>
                    <a:pt x="77" y="30"/>
                    <a:pt x="78" y="31"/>
                  </a:cubicBezTo>
                  <a:cubicBezTo>
                    <a:pt x="81" y="33"/>
                    <a:pt x="79" y="36"/>
                    <a:pt x="78" y="39"/>
                  </a:cubicBezTo>
                  <a:cubicBezTo>
                    <a:pt x="78" y="39"/>
                    <a:pt x="77" y="39"/>
                    <a:pt x="76" y="38"/>
                  </a:cubicBezTo>
                  <a:cubicBezTo>
                    <a:pt x="77" y="37"/>
                    <a:pt x="77" y="37"/>
                    <a:pt x="77" y="36"/>
                  </a:cubicBezTo>
                  <a:cubicBezTo>
                    <a:pt x="77" y="35"/>
                    <a:pt x="77" y="34"/>
                    <a:pt x="78" y="33"/>
                  </a:cubicBezTo>
                  <a:cubicBezTo>
                    <a:pt x="79" y="32"/>
                    <a:pt x="78" y="31"/>
                    <a:pt x="77" y="31"/>
                  </a:cubicBezTo>
                  <a:cubicBezTo>
                    <a:pt x="77" y="31"/>
                    <a:pt x="77" y="31"/>
                    <a:pt x="77" y="32"/>
                  </a:cubicBezTo>
                  <a:cubicBezTo>
                    <a:pt x="75" y="33"/>
                    <a:pt x="76" y="35"/>
                    <a:pt x="75" y="37"/>
                  </a:cubicBezTo>
                  <a:moveTo>
                    <a:pt x="71" y="35"/>
                  </a:moveTo>
                  <a:cubicBezTo>
                    <a:pt x="68" y="32"/>
                    <a:pt x="65" y="30"/>
                    <a:pt x="62" y="28"/>
                  </a:cubicBezTo>
                  <a:cubicBezTo>
                    <a:pt x="62" y="28"/>
                    <a:pt x="62" y="28"/>
                    <a:pt x="62" y="28"/>
                  </a:cubicBezTo>
                  <a:cubicBezTo>
                    <a:pt x="61" y="27"/>
                    <a:pt x="63" y="25"/>
                    <a:pt x="63" y="24"/>
                  </a:cubicBezTo>
                  <a:cubicBezTo>
                    <a:pt x="64" y="23"/>
                    <a:pt x="64" y="22"/>
                    <a:pt x="65" y="21"/>
                  </a:cubicBezTo>
                  <a:cubicBezTo>
                    <a:pt x="66" y="22"/>
                    <a:pt x="68" y="23"/>
                    <a:pt x="69" y="24"/>
                  </a:cubicBezTo>
                  <a:cubicBezTo>
                    <a:pt x="68" y="26"/>
                    <a:pt x="67" y="28"/>
                    <a:pt x="67" y="30"/>
                  </a:cubicBezTo>
                  <a:cubicBezTo>
                    <a:pt x="66" y="31"/>
                    <a:pt x="67" y="31"/>
                    <a:pt x="68" y="31"/>
                  </a:cubicBezTo>
                  <a:cubicBezTo>
                    <a:pt x="68" y="31"/>
                    <a:pt x="68" y="31"/>
                    <a:pt x="69" y="30"/>
                  </a:cubicBezTo>
                  <a:cubicBezTo>
                    <a:pt x="69" y="29"/>
                    <a:pt x="70" y="27"/>
                    <a:pt x="71" y="26"/>
                  </a:cubicBezTo>
                  <a:cubicBezTo>
                    <a:pt x="71" y="25"/>
                    <a:pt x="71" y="25"/>
                    <a:pt x="71" y="25"/>
                  </a:cubicBezTo>
                  <a:cubicBezTo>
                    <a:pt x="72" y="26"/>
                    <a:pt x="73" y="27"/>
                    <a:pt x="74" y="28"/>
                  </a:cubicBezTo>
                  <a:cubicBezTo>
                    <a:pt x="73" y="28"/>
                    <a:pt x="73" y="28"/>
                    <a:pt x="73" y="28"/>
                  </a:cubicBezTo>
                  <a:cubicBezTo>
                    <a:pt x="72" y="30"/>
                    <a:pt x="72" y="32"/>
                    <a:pt x="71" y="34"/>
                  </a:cubicBezTo>
                  <a:cubicBezTo>
                    <a:pt x="71" y="35"/>
                    <a:pt x="71" y="35"/>
                    <a:pt x="71" y="35"/>
                  </a:cubicBezTo>
                  <a:moveTo>
                    <a:pt x="60" y="27"/>
                  </a:moveTo>
                  <a:cubicBezTo>
                    <a:pt x="59" y="27"/>
                    <a:pt x="59" y="27"/>
                    <a:pt x="59" y="27"/>
                  </a:cubicBezTo>
                  <a:cubicBezTo>
                    <a:pt x="57" y="26"/>
                    <a:pt x="56" y="25"/>
                    <a:pt x="54" y="24"/>
                  </a:cubicBezTo>
                  <a:cubicBezTo>
                    <a:pt x="55" y="21"/>
                    <a:pt x="56" y="18"/>
                    <a:pt x="58" y="15"/>
                  </a:cubicBezTo>
                  <a:cubicBezTo>
                    <a:pt x="60" y="16"/>
                    <a:pt x="61" y="18"/>
                    <a:pt x="63" y="19"/>
                  </a:cubicBezTo>
                  <a:cubicBezTo>
                    <a:pt x="62" y="21"/>
                    <a:pt x="61" y="23"/>
                    <a:pt x="60" y="25"/>
                  </a:cubicBezTo>
                  <a:cubicBezTo>
                    <a:pt x="60" y="26"/>
                    <a:pt x="60" y="26"/>
                    <a:pt x="60" y="27"/>
                  </a:cubicBezTo>
                  <a:moveTo>
                    <a:pt x="3" y="65"/>
                  </a:moveTo>
                  <a:cubicBezTo>
                    <a:pt x="3" y="65"/>
                    <a:pt x="3" y="65"/>
                    <a:pt x="3" y="65"/>
                  </a:cubicBezTo>
                  <a:cubicBezTo>
                    <a:pt x="3" y="63"/>
                    <a:pt x="3" y="61"/>
                    <a:pt x="5" y="59"/>
                  </a:cubicBezTo>
                  <a:cubicBezTo>
                    <a:pt x="5" y="59"/>
                    <a:pt x="5" y="59"/>
                    <a:pt x="5" y="59"/>
                  </a:cubicBezTo>
                  <a:cubicBezTo>
                    <a:pt x="5" y="59"/>
                    <a:pt x="5" y="59"/>
                    <a:pt x="5" y="59"/>
                  </a:cubicBezTo>
                  <a:cubicBezTo>
                    <a:pt x="6" y="57"/>
                    <a:pt x="7" y="55"/>
                    <a:pt x="8" y="53"/>
                  </a:cubicBezTo>
                  <a:cubicBezTo>
                    <a:pt x="10" y="50"/>
                    <a:pt x="11" y="48"/>
                    <a:pt x="12" y="45"/>
                  </a:cubicBezTo>
                  <a:cubicBezTo>
                    <a:pt x="13" y="44"/>
                    <a:pt x="13" y="43"/>
                    <a:pt x="14" y="42"/>
                  </a:cubicBezTo>
                  <a:cubicBezTo>
                    <a:pt x="17" y="37"/>
                    <a:pt x="21" y="31"/>
                    <a:pt x="24" y="26"/>
                  </a:cubicBezTo>
                  <a:cubicBezTo>
                    <a:pt x="27" y="22"/>
                    <a:pt x="30" y="18"/>
                    <a:pt x="32" y="12"/>
                  </a:cubicBezTo>
                  <a:cubicBezTo>
                    <a:pt x="32" y="12"/>
                    <a:pt x="32" y="12"/>
                    <a:pt x="32" y="12"/>
                  </a:cubicBezTo>
                  <a:cubicBezTo>
                    <a:pt x="33" y="13"/>
                    <a:pt x="34" y="14"/>
                    <a:pt x="35" y="14"/>
                  </a:cubicBezTo>
                  <a:cubicBezTo>
                    <a:pt x="34" y="15"/>
                    <a:pt x="34" y="17"/>
                    <a:pt x="36" y="17"/>
                  </a:cubicBezTo>
                  <a:cubicBezTo>
                    <a:pt x="44" y="21"/>
                    <a:pt x="49" y="29"/>
                    <a:pt x="57" y="33"/>
                  </a:cubicBezTo>
                  <a:cubicBezTo>
                    <a:pt x="63" y="36"/>
                    <a:pt x="69" y="38"/>
                    <a:pt x="74" y="42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69" y="42"/>
                    <a:pt x="64" y="44"/>
                    <a:pt x="59" y="46"/>
                  </a:cubicBezTo>
                  <a:cubicBezTo>
                    <a:pt x="56" y="46"/>
                    <a:pt x="54" y="47"/>
                    <a:pt x="51" y="48"/>
                  </a:cubicBezTo>
                  <a:cubicBezTo>
                    <a:pt x="48" y="49"/>
                    <a:pt x="45" y="50"/>
                    <a:pt x="42" y="51"/>
                  </a:cubicBezTo>
                  <a:cubicBezTo>
                    <a:pt x="33" y="56"/>
                    <a:pt x="22" y="57"/>
                    <a:pt x="13" y="62"/>
                  </a:cubicBezTo>
                  <a:cubicBezTo>
                    <a:pt x="13" y="62"/>
                    <a:pt x="12" y="62"/>
                    <a:pt x="12" y="63"/>
                  </a:cubicBezTo>
                  <a:cubicBezTo>
                    <a:pt x="12" y="63"/>
                    <a:pt x="11" y="63"/>
                    <a:pt x="11" y="63"/>
                  </a:cubicBezTo>
                  <a:cubicBezTo>
                    <a:pt x="8" y="64"/>
                    <a:pt x="5" y="64"/>
                    <a:pt x="3" y="65"/>
                  </a:cubicBezTo>
                  <a:moveTo>
                    <a:pt x="52" y="23"/>
                  </a:moveTo>
                  <a:cubicBezTo>
                    <a:pt x="51" y="23"/>
                    <a:pt x="50" y="22"/>
                    <a:pt x="49" y="21"/>
                  </a:cubicBezTo>
                  <a:cubicBezTo>
                    <a:pt x="48" y="20"/>
                    <a:pt x="47" y="20"/>
                    <a:pt x="46" y="19"/>
                  </a:cubicBezTo>
                  <a:cubicBezTo>
                    <a:pt x="46" y="19"/>
                    <a:pt x="47" y="19"/>
                    <a:pt x="47" y="18"/>
                  </a:cubicBezTo>
                  <a:cubicBezTo>
                    <a:pt x="47" y="17"/>
                    <a:pt x="48" y="16"/>
                    <a:pt x="49" y="14"/>
                  </a:cubicBezTo>
                  <a:cubicBezTo>
                    <a:pt x="49" y="13"/>
                    <a:pt x="49" y="12"/>
                    <a:pt x="50" y="10"/>
                  </a:cubicBezTo>
                  <a:cubicBezTo>
                    <a:pt x="51" y="11"/>
                    <a:pt x="53" y="12"/>
                    <a:pt x="55" y="13"/>
                  </a:cubicBezTo>
                  <a:cubicBezTo>
                    <a:pt x="55" y="13"/>
                    <a:pt x="56" y="13"/>
                    <a:pt x="56" y="14"/>
                  </a:cubicBezTo>
                  <a:cubicBezTo>
                    <a:pt x="54" y="17"/>
                    <a:pt x="53" y="20"/>
                    <a:pt x="52" y="23"/>
                  </a:cubicBezTo>
                  <a:moveTo>
                    <a:pt x="37" y="14"/>
                  </a:moveTo>
                  <a:cubicBezTo>
                    <a:pt x="37" y="14"/>
                    <a:pt x="37" y="14"/>
                    <a:pt x="37" y="14"/>
                  </a:cubicBezTo>
                  <a:cubicBezTo>
                    <a:pt x="36" y="13"/>
                    <a:pt x="36" y="13"/>
                    <a:pt x="36" y="13"/>
                  </a:cubicBezTo>
                  <a:cubicBezTo>
                    <a:pt x="35" y="12"/>
                    <a:pt x="34" y="11"/>
                    <a:pt x="33" y="9"/>
                  </a:cubicBezTo>
                  <a:cubicBezTo>
                    <a:pt x="33" y="9"/>
                    <a:pt x="33" y="9"/>
                    <a:pt x="33" y="9"/>
                  </a:cubicBezTo>
                  <a:cubicBezTo>
                    <a:pt x="35" y="10"/>
                    <a:pt x="36" y="12"/>
                    <a:pt x="37" y="14"/>
                  </a:cubicBezTo>
                  <a:moveTo>
                    <a:pt x="45" y="18"/>
                  </a:moveTo>
                  <a:cubicBezTo>
                    <a:pt x="44" y="18"/>
                    <a:pt x="44" y="17"/>
                    <a:pt x="43" y="17"/>
                  </a:cubicBezTo>
                  <a:cubicBezTo>
                    <a:pt x="42" y="16"/>
                    <a:pt x="42" y="15"/>
                    <a:pt x="41" y="15"/>
                  </a:cubicBezTo>
                  <a:cubicBezTo>
                    <a:pt x="41" y="12"/>
                    <a:pt x="43" y="10"/>
                    <a:pt x="43" y="7"/>
                  </a:cubicBezTo>
                  <a:cubicBezTo>
                    <a:pt x="44" y="8"/>
                    <a:pt x="46" y="8"/>
                    <a:pt x="47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8" y="10"/>
                    <a:pt x="47" y="12"/>
                    <a:pt x="47" y="13"/>
                  </a:cubicBezTo>
                  <a:cubicBezTo>
                    <a:pt x="46" y="14"/>
                    <a:pt x="45" y="16"/>
                    <a:pt x="45" y="18"/>
                  </a:cubicBezTo>
                  <a:cubicBezTo>
                    <a:pt x="45" y="18"/>
                    <a:pt x="45" y="18"/>
                    <a:pt x="45" y="18"/>
                  </a:cubicBezTo>
                  <a:moveTo>
                    <a:pt x="39" y="13"/>
                  </a:moveTo>
                  <a:cubicBezTo>
                    <a:pt x="38" y="12"/>
                    <a:pt x="38" y="11"/>
                    <a:pt x="37" y="10"/>
                  </a:cubicBezTo>
                  <a:cubicBezTo>
                    <a:pt x="38" y="8"/>
                    <a:pt x="38" y="6"/>
                    <a:pt x="39" y="5"/>
                  </a:cubicBezTo>
                  <a:cubicBezTo>
                    <a:pt x="39" y="5"/>
                    <a:pt x="40" y="6"/>
                    <a:pt x="41" y="6"/>
                  </a:cubicBezTo>
                  <a:cubicBezTo>
                    <a:pt x="41" y="7"/>
                    <a:pt x="41" y="7"/>
                    <a:pt x="41" y="7"/>
                  </a:cubicBezTo>
                  <a:cubicBezTo>
                    <a:pt x="41" y="9"/>
                    <a:pt x="40" y="11"/>
                    <a:pt x="39" y="13"/>
                  </a:cubicBezTo>
                  <a:moveTo>
                    <a:pt x="35" y="8"/>
                  </a:moveTo>
                  <a:cubicBezTo>
                    <a:pt x="35" y="8"/>
                    <a:pt x="34" y="7"/>
                    <a:pt x="34" y="7"/>
                  </a:cubicBezTo>
                  <a:cubicBezTo>
                    <a:pt x="34" y="6"/>
                    <a:pt x="33" y="5"/>
                    <a:pt x="32" y="5"/>
                  </a:cubicBezTo>
                  <a:cubicBezTo>
                    <a:pt x="32" y="5"/>
                    <a:pt x="33" y="4"/>
                    <a:pt x="34" y="3"/>
                  </a:cubicBezTo>
                  <a:cubicBezTo>
                    <a:pt x="34" y="3"/>
                    <a:pt x="35" y="3"/>
                    <a:pt x="35" y="3"/>
                  </a:cubicBezTo>
                  <a:cubicBezTo>
                    <a:pt x="36" y="3"/>
                    <a:pt x="36" y="3"/>
                    <a:pt x="37" y="3"/>
                  </a:cubicBezTo>
                  <a:cubicBezTo>
                    <a:pt x="36" y="5"/>
                    <a:pt x="36" y="6"/>
                    <a:pt x="35" y="8"/>
                  </a:cubicBezTo>
                  <a:moveTo>
                    <a:pt x="35" y="0"/>
                  </a:moveTo>
                  <a:cubicBezTo>
                    <a:pt x="32" y="0"/>
                    <a:pt x="29" y="4"/>
                    <a:pt x="30" y="7"/>
                  </a:cubicBezTo>
                  <a:cubicBezTo>
                    <a:pt x="24" y="14"/>
                    <a:pt x="19" y="22"/>
                    <a:pt x="15" y="30"/>
                  </a:cubicBezTo>
                  <a:cubicBezTo>
                    <a:pt x="14" y="31"/>
                    <a:pt x="13" y="32"/>
                    <a:pt x="13" y="33"/>
                  </a:cubicBezTo>
                  <a:cubicBezTo>
                    <a:pt x="10" y="37"/>
                    <a:pt x="8" y="42"/>
                    <a:pt x="5" y="46"/>
                  </a:cubicBezTo>
                  <a:cubicBezTo>
                    <a:pt x="5" y="47"/>
                    <a:pt x="5" y="47"/>
                    <a:pt x="5" y="48"/>
                  </a:cubicBezTo>
                  <a:cubicBezTo>
                    <a:pt x="5" y="50"/>
                    <a:pt x="4" y="51"/>
                    <a:pt x="3" y="53"/>
                  </a:cubicBezTo>
                  <a:cubicBezTo>
                    <a:pt x="3" y="53"/>
                    <a:pt x="3" y="53"/>
                    <a:pt x="3" y="53"/>
                  </a:cubicBezTo>
                  <a:cubicBezTo>
                    <a:pt x="2" y="55"/>
                    <a:pt x="2" y="56"/>
                    <a:pt x="1" y="57"/>
                  </a:cubicBezTo>
                  <a:cubicBezTo>
                    <a:pt x="1" y="58"/>
                    <a:pt x="1" y="59"/>
                    <a:pt x="2" y="60"/>
                  </a:cubicBezTo>
                  <a:cubicBezTo>
                    <a:pt x="1" y="61"/>
                    <a:pt x="0" y="64"/>
                    <a:pt x="0" y="66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2" y="68"/>
                    <a:pt x="2" y="68"/>
                    <a:pt x="2" y="68"/>
                  </a:cubicBezTo>
                  <a:cubicBezTo>
                    <a:pt x="3" y="68"/>
                    <a:pt x="4" y="69"/>
                    <a:pt x="5" y="69"/>
                  </a:cubicBezTo>
                  <a:cubicBezTo>
                    <a:pt x="6" y="69"/>
                    <a:pt x="8" y="68"/>
                    <a:pt x="10" y="67"/>
                  </a:cubicBezTo>
                  <a:cubicBezTo>
                    <a:pt x="10" y="67"/>
                    <a:pt x="11" y="67"/>
                    <a:pt x="11" y="67"/>
                  </a:cubicBezTo>
                  <a:cubicBezTo>
                    <a:pt x="14" y="67"/>
                    <a:pt x="18" y="67"/>
                    <a:pt x="20" y="65"/>
                  </a:cubicBezTo>
                  <a:cubicBezTo>
                    <a:pt x="20" y="65"/>
                    <a:pt x="20" y="65"/>
                    <a:pt x="20" y="65"/>
                  </a:cubicBezTo>
                  <a:cubicBezTo>
                    <a:pt x="27" y="63"/>
                    <a:pt x="34" y="60"/>
                    <a:pt x="40" y="57"/>
                  </a:cubicBezTo>
                  <a:cubicBezTo>
                    <a:pt x="42" y="65"/>
                    <a:pt x="51" y="71"/>
                    <a:pt x="59" y="75"/>
                  </a:cubicBezTo>
                  <a:cubicBezTo>
                    <a:pt x="62" y="77"/>
                    <a:pt x="65" y="79"/>
                    <a:pt x="68" y="81"/>
                  </a:cubicBezTo>
                  <a:cubicBezTo>
                    <a:pt x="76" y="84"/>
                    <a:pt x="84" y="85"/>
                    <a:pt x="92" y="85"/>
                  </a:cubicBezTo>
                  <a:cubicBezTo>
                    <a:pt x="97" y="85"/>
                    <a:pt x="103" y="85"/>
                    <a:pt x="108" y="84"/>
                  </a:cubicBezTo>
                  <a:cubicBezTo>
                    <a:pt x="129" y="80"/>
                    <a:pt x="147" y="67"/>
                    <a:pt x="155" y="47"/>
                  </a:cubicBezTo>
                  <a:cubicBezTo>
                    <a:pt x="166" y="55"/>
                    <a:pt x="182" y="54"/>
                    <a:pt x="190" y="66"/>
                  </a:cubicBezTo>
                  <a:cubicBezTo>
                    <a:pt x="190" y="66"/>
                    <a:pt x="190" y="66"/>
                    <a:pt x="190" y="66"/>
                  </a:cubicBezTo>
                  <a:cubicBezTo>
                    <a:pt x="190" y="70"/>
                    <a:pt x="189" y="74"/>
                    <a:pt x="189" y="78"/>
                  </a:cubicBezTo>
                  <a:cubicBezTo>
                    <a:pt x="184" y="91"/>
                    <a:pt x="171" y="101"/>
                    <a:pt x="161" y="109"/>
                  </a:cubicBezTo>
                  <a:cubicBezTo>
                    <a:pt x="152" y="115"/>
                    <a:pt x="142" y="119"/>
                    <a:pt x="133" y="123"/>
                  </a:cubicBezTo>
                  <a:cubicBezTo>
                    <a:pt x="122" y="127"/>
                    <a:pt x="110" y="129"/>
                    <a:pt x="99" y="130"/>
                  </a:cubicBezTo>
                  <a:cubicBezTo>
                    <a:pt x="96" y="130"/>
                    <a:pt x="94" y="131"/>
                    <a:pt x="92" y="131"/>
                  </a:cubicBezTo>
                  <a:cubicBezTo>
                    <a:pt x="76" y="131"/>
                    <a:pt x="61" y="125"/>
                    <a:pt x="50" y="113"/>
                  </a:cubicBezTo>
                  <a:cubicBezTo>
                    <a:pt x="39" y="101"/>
                    <a:pt x="35" y="83"/>
                    <a:pt x="35" y="67"/>
                  </a:cubicBezTo>
                  <a:cubicBezTo>
                    <a:pt x="35" y="65"/>
                    <a:pt x="34" y="64"/>
                    <a:pt x="33" y="64"/>
                  </a:cubicBezTo>
                  <a:cubicBezTo>
                    <a:pt x="32" y="64"/>
                    <a:pt x="31" y="65"/>
                    <a:pt x="31" y="66"/>
                  </a:cubicBezTo>
                  <a:cubicBezTo>
                    <a:pt x="31" y="83"/>
                    <a:pt x="35" y="99"/>
                    <a:pt x="45" y="113"/>
                  </a:cubicBezTo>
                  <a:cubicBezTo>
                    <a:pt x="55" y="126"/>
                    <a:pt x="70" y="133"/>
                    <a:pt x="87" y="134"/>
                  </a:cubicBezTo>
                  <a:cubicBezTo>
                    <a:pt x="89" y="135"/>
                    <a:pt x="90" y="135"/>
                    <a:pt x="92" y="135"/>
                  </a:cubicBezTo>
                  <a:cubicBezTo>
                    <a:pt x="113" y="135"/>
                    <a:pt x="134" y="127"/>
                    <a:pt x="152" y="118"/>
                  </a:cubicBezTo>
                  <a:cubicBezTo>
                    <a:pt x="165" y="112"/>
                    <a:pt x="177" y="102"/>
                    <a:pt x="186" y="91"/>
                  </a:cubicBezTo>
                  <a:cubicBezTo>
                    <a:pt x="186" y="90"/>
                    <a:pt x="186" y="90"/>
                    <a:pt x="186" y="90"/>
                  </a:cubicBezTo>
                  <a:cubicBezTo>
                    <a:pt x="188" y="90"/>
                    <a:pt x="189" y="88"/>
                    <a:pt x="190" y="86"/>
                  </a:cubicBezTo>
                  <a:cubicBezTo>
                    <a:pt x="190" y="86"/>
                    <a:pt x="190" y="86"/>
                    <a:pt x="190" y="86"/>
                  </a:cubicBezTo>
                  <a:cubicBezTo>
                    <a:pt x="191" y="86"/>
                    <a:pt x="192" y="86"/>
                    <a:pt x="192" y="84"/>
                  </a:cubicBezTo>
                  <a:cubicBezTo>
                    <a:pt x="192" y="83"/>
                    <a:pt x="192" y="82"/>
                    <a:pt x="192" y="81"/>
                  </a:cubicBezTo>
                  <a:cubicBezTo>
                    <a:pt x="192" y="81"/>
                    <a:pt x="193" y="80"/>
                    <a:pt x="193" y="80"/>
                  </a:cubicBezTo>
                  <a:cubicBezTo>
                    <a:pt x="195" y="75"/>
                    <a:pt x="197" y="71"/>
                    <a:pt x="197" y="66"/>
                  </a:cubicBezTo>
                  <a:cubicBezTo>
                    <a:pt x="197" y="65"/>
                    <a:pt x="197" y="65"/>
                    <a:pt x="197" y="65"/>
                  </a:cubicBezTo>
                  <a:cubicBezTo>
                    <a:pt x="198" y="62"/>
                    <a:pt x="198" y="58"/>
                    <a:pt x="198" y="55"/>
                  </a:cubicBezTo>
                  <a:cubicBezTo>
                    <a:pt x="197" y="49"/>
                    <a:pt x="196" y="48"/>
                    <a:pt x="191" y="45"/>
                  </a:cubicBezTo>
                  <a:cubicBezTo>
                    <a:pt x="191" y="45"/>
                    <a:pt x="191" y="45"/>
                    <a:pt x="191" y="45"/>
                  </a:cubicBezTo>
                  <a:cubicBezTo>
                    <a:pt x="190" y="45"/>
                    <a:pt x="190" y="45"/>
                    <a:pt x="190" y="45"/>
                  </a:cubicBezTo>
                  <a:cubicBezTo>
                    <a:pt x="188" y="41"/>
                    <a:pt x="180" y="39"/>
                    <a:pt x="176" y="38"/>
                  </a:cubicBezTo>
                  <a:cubicBezTo>
                    <a:pt x="172" y="36"/>
                    <a:pt x="169" y="35"/>
                    <a:pt x="165" y="33"/>
                  </a:cubicBezTo>
                  <a:cubicBezTo>
                    <a:pt x="165" y="33"/>
                    <a:pt x="165" y="33"/>
                    <a:pt x="165" y="33"/>
                  </a:cubicBezTo>
                  <a:cubicBezTo>
                    <a:pt x="162" y="32"/>
                    <a:pt x="159" y="31"/>
                    <a:pt x="156" y="30"/>
                  </a:cubicBezTo>
                  <a:cubicBezTo>
                    <a:pt x="155" y="30"/>
                    <a:pt x="155" y="30"/>
                    <a:pt x="155" y="30"/>
                  </a:cubicBezTo>
                  <a:cubicBezTo>
                    <a:pt x="153" y="30"/>
                    <a:pt x="153" y="31"/>
                    <a:pt x="152" y="31"/>
                  </a:cubicBezTo>
                  <a:cubicBezTo>
                    <a:pt x="152" y="32"/>
                    <a:pt x="152" y="32"/>
                    <a:pt x="152" y="32"/>
                  </a:cubicBezTo>
                  <a:cubicBezTo>
                    <a:pt x="148" y="33"/>
                    <a:pt x="145" y="37"/>
                    <a:pt x="143" y="41"/>
                  </a:cubicBezTo>
                  <a:cubicBezTo>
                    <a:pt x="143" y="41"/>
                    <a:pt x="143" y="41"/>
                    <a:pt x="143" y="41"/>
                  </a:cubicBezTo>
                  <a:cubicBezTo>
                    <a:pt x="142" y="41"/>
                    <a:pt x="142" y="41"/>
                    <a:pt x="142" y="42"/>
                  </a:cubicBezTo>
                  <a:cubicBezTo>
                    <a:pt x="142" y="42"/>
                    <a:pt x="142" y="43"/>
                    <a:pt x="142" y="43"/>
                  </a:cubicBezTo>
                  <a:cubicBezTo>
                    <a:pt x="141" y="45"/>
                    <a:pt x="141" y="46"/>
                    <a:pt x="140" y="46"/>
                  </a:cubicBezTo>
                  <a:cubicBezTo>
                    <a:pt x="138" y="51"/>
                    <a:pt x="134" y="56"/>
                    <a:pt x="130" y="59"/>
                  </a:cubicBezTo>
                  <a:cubicBezTo>
                    <a:pt x="126" y="63"/>
                    <a:pt x="120" y="65"/>
                    <a:pt x="115" y="68"/>
                  </a:cubicBezTo>
                  <a:cubicBezTo>
                    <a:pt x="114" y="68"/>
                    <a:pt x="113" y="69"/>
                    <a:pt x="112" y="69"/>
                  </a:cubicBezTo>
                  <a:cubicBezTo>
                    <a:pt x="110" y="70"/>
                    <a:pt x="108" y="70"/>
                    <a:pt x="107" y="71"/>
                  </a:cubicBezTo>
                  <a:cubicBezTo>
                    <a:pt x="103" y="71"/>
                    <a:pt x="100" y="71"/>
                    <a:pt x="97" y="71"/>
                  </a:cubicBezTo>
                  <a:cubicBezTo>
                    <a:pt x="95" y="71"/>
                    <a:pt x="93" y="71"/>
                    <a:pt x="91" y="71"/>
                  </a:cubicBezTo>
                  <a:cubicBezTo>
                    <a:pt x="89" y="71"/>
                    <a:pt x="86" y="71"/>
                    <a:pt x="84" y="71"/>
                  </a:cubicBezTo>
                  <a:cubicBezTo>
                    <a:pt x="82" y="70"/>
                    <a:pt x="80" y="69"/>
                    <a:pt x="78" y="68"/>
                  </a:cubicBezTo>
                  <a:cubicBezTo>
                    <a:pt x="77" y="68"/>
                    <a:pt x="77" y="68"/>
                    <a:pt x="77" y="68"/>
                  </a:cubicBezTo>
                  <a:cubicBezTo>
                    <a:pt x="71" y="67"/>
                    <a:pt x="64" y="62"/>
                    <a:pt x="59" y="58"/>
                  </a:cubicBezTo>
                  <a:cubicBezTo>
                    <a:pt x="59" y="57"/>
                    <a:pt x="58" y="56"/>
                    <a:pt x="57" y="55"/>
                  </a:cubicBezTo>
                  <a:cubicBezTo>
                    <a:pt x="60" y="54"/>
                    <a:pt x="62" y="52"/>
                    <a:pt x="65" y="51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8" y="50"/>
                    <a:pt x="69" y="50"/>
                    <a:pt x="71" y="49"/>
                  </a:cubicBezTo>
                  <a:cubicBezTo>
                    <a:pt x="74" y="49"/>
                    <a:pt x="77" y="48"/>
                    <a:pt x="79" y="46"/>
                  </a:cubicBezTo>
                  <a:cubicBezTo>
                    <a:pt x="81" y="46"/>
                    <a:pt x="82" y="44"/>
                    <a:pt x="81" y="43"/>
                  </a:cubicBezTo>
                  <a:cubicBezTo>
                    <a:pt x="80" y="42"/>
                    <a:pt x="80" y="42"/>
                    <a:pt x="80" y="42"/>
                  </a:cubicBezTo>
                  <a:cubicBezTo>
                    <a:pt x="79" y="39"/>
                    <a:pt x="82" y="37"/>
                    <a:pt x="82" y="34"/>
                  </a:cubicBezTo>
                  <a:cubicBezTo>
                    <a:pt x="82" y="31"/>
                    <a:pt x="81" y="30"/>
                    <a:pt x="79" y="29"/>
                  </a:cubicBezTo>
                  <a:cubicBezTo>
                    <a:pt x="75" y="26"/>
                    <a:pt x="71" y="23"/>
                    <a:pt x="67" y="20"/>
                  </a:cubicBezTo>
                  <a:cubicBezTo>
                    <a:pt x="63" y="17"/>
                    <a:pt x="60" y="13"/>
                    <a:pt x="56" y="11"/>
                  </a:cubicBezTo>
                  <a:cubicBezTo>
                    <a:pt x="52" y="9"/>
                    <a:pt x="47" y="7"/>
                    <a:pt x="43" y="5"/>
                  </a:cubicBezTo>
                  <a:cubicBezTo>
                    <a:pt x="41" y="4"/>
                    <a:pt x="38" y="0"/>
                    <a:pt x="35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87"/>
            <p:cNvSpPr>
              <a:spLocks noEditPoints="1"/>
            </p:cNvSpPr>
            <p:nvPr/>
          </p:nvSpPr>
          <p:spPr bwMode="auto">
            <a:xfrm>
              <a:off x="10046956" y="507927"/>
              <a:ext cx="995363" cy="1160463"/>
            </a:xfrm>
            <a:custGeom>
              <a:avLst/>
              <a:gdLst>
                <a:gd name="T0" fmla="*/ 217 w 235"/>
                <a:gd name="T1" fmla="*/ 255 h 274"/>
                <a:gd name="T2" fmla="*/ 229 w 235"/>
                <a:gd name="T3" fmla="*/ 228 h 274"/>
                <a:gd name="T4" fmla="*/ 213 w 235"/>
                <a:gd name="T5" fmla="*/ 231 h 274"/>
                <a:gd name="T6" fmla="*/ 212 w 235"/>
                <a:gd name="T7" fmla="*/ 227 h 274"/>
                <a:gd name="T8" fmla="*/ 224 w 235"/>
                <a:gd name="T9" fmla="*/ 213 h 274"/>
                <a:gd name="T10" fmla="*/ 222 w 235"/>
                <a:gd name="T11" fmla="*/ 203 h 274"/>
                <a:gd name="T12" fmla="*/ 169 w 235"/>
                <a:gd name="T13" fmla="*/ 189 h 274"/>
                <a:gd name="T14" fmla="*/ 178 w 235"/>
                <a:gd name="T15" fmla="*/ 187 h 274"/>
                <a:gd name="T16" fmla="*/ 144 w 235"/>
                <a:gd name="T17" fmla="*/ 182 h 274"/>
                <a:gd name="T18" fmla="*/ 210 w 235"/>
                <a:gd name="T19" fmla="*/ 178 h 274"/>
                <a:gd name="T20" fmla="*/ 202 w 235"/>
                <a:gd name="T21" fmla="*/ 198 h 274"/>
                <a:gd name="T22" fmla="*/ 204 w 235"/>
                <a:gd name="T23" fmla="*/ 207 h 274"/>
                <a:gd name="T24" fmla="*/ 210 w 235"/>
                <a:gd name="T25" fmla="*/ 178 h 274"/>
                <a:gd name="T26" fmla="*/ 126 w 235"/>
                <a:gd name="T27" fmla="*/ 176 h 274"/>
                <a:gd name="T28" fmla="*/ 125 w 235"/>
                <a:gd name="T29" fmla="*/ 171 h 274"/>
                <a:gd name="T30" fmla="*/ 132 w 235"/>
                <a:gd name="T31" fmla="*/ 176 h 274"/>
                <a:gd name="T32" fmla="*/ 114 w 235"/>
                <a:gd name="T33" fmla="*/ 163 h 274"/>
                <a:gd name="T34" fmla="*/ 112 w 235"/>
                <a:gd name="T35" fmla="*/ 160 h 274"/>
                <a:gd name="T36" fmla="*/ 101 w 235"/>
                <a:gd name="T37" fmla="*/ 158 h 274"/>
                <a:gd name="T38" fmla="*/ 109 w 235"/>
                <a:gd name="T39" fmla="*/ 169 h 274"/>
                <a:gd name="T40" fmla="*/ 106 w 235"/>
                <a:gd name="T41" fmla="*/ 158 h 274"/>
                <a:gd name="T42" fmla="*/ 82 w 235"/>
                <a:gd name="T43" fmla="*/ 139 h 274"/>
                <a:gd name="T44" fmla="*/ 74 w 235"/>
                <a:gd name="T45" fmla="*/ 112 h 274"/>
                <a:gd name="T46" fmla="*/ 75 w 235"/>
                <a:gd name="T47" fmla="*/ 92 h 274"/>
                <a:gd name="T48" fmla="*/ 76 w 235"/>
                <a:gd name="T49" fmla="*/ 103 h 274"/>
                <a:gd name="T50" fmla="*/ 84 w 235"/>
                <a:gd name="T51" fmla="*/ 84 h 274"/>
                <a:gd name="T52" fmla="*/ 137 w 235"/>
                <a:gd name="T53" fmla="*/ 84 h 274"/>
                <a:gd name="T54" fmla="*/ 135 w 235"/>
                <a:gd name="T55" fmla="*/ 87 h 274"/>
                <a:gd name="T56" fmla="*/ 127 w 235"/>
                <a:gd name="T57" fmla="*/ 83 h 274"/>
                <a:gd name="T58" fmla="*/ 124 w 235"/>
                <a:gd name="T59" fmla="*/ 62 h 274"/>
                <a:gd name="T60" fmla="*/ 127 w 235"/>
                <a:gd name="T61" fmla="*/ 69 h 274"/>
                <a:gd name="T62" fmla="*/ 137 w 235"/>
                <a:gd name="T63" fmla="*/ 76 h 274"/>
                <a:gd name="T64" fmla="*/ 120 w 235"/>
                <a:gd name="T65" fmla="*/ 63 h 274"/>
                <a:gd name="T66" fmla="*/ 136 w 235"/>
                <a:gd name="T67" fmla="*/ 44 h 274"/>
                <a:gd name="T68" fmla="*/ 128 w 235"/>
                <a:gd name="T69" fmla="*/ 32 h 274"/>
                <a:gd name="T70" fmla="*/ 119 w 235"/>
                <a:gd name="T71" fmla="*/ 34 h 274"/>
                <a:gd name="T72" fmla="*/ 132 w 235"/>
                <a:gd name="T73" fmla="*/ 25 h 274"/>
                <a:gd name="T74" fmla="*/ 121 w 235"/>
                <a:gd name="T75" fmla="*/ 14 h 274"/>
                <a:gd name="T76" fmla="*/ 113 w 235"/>
                <a:gd name="T77" fmla="*/ 11 h 274"/>
                <a:gd name="T78" fmla="*/ 120 w 235"/>
                <a:gd name="T79" fmla="*/ 90 h 274"/>
                <a:gd name="T80" fmla="*/ 34 w 235"/>
                <a:gd name="T81" fmla="*/ 37 h 274"/>
                <a:gd name="T82" fmla="*/ 31 w 235"/>
                <a:gd name="T83" fmla="*/ 24 h 274"/>
                <a:gd name="T84" fmla="*/ 117 w 235"/>
                <a:gd name="T85" fmla="*/ 17 h 274"/>
                <a:gd name="T86" fmla="*/ 122 w 235"/>
                <a:gd name="T87" fmla="*/ 10 h 274"/>
                <a:gd name="T88" fmla="*/ 122 w 235"/>
                <a:gd name="T89" fmla="*/ 10 h 274"/>
                <a:gd name="T90" fmla="*/ 44 w 235"/>
                <a:gd name="T91" fmla="*/ 14 h 274"/>
                <a:gd name="T92" fmla="*/ 17 w 235"/>
                <a:gd name="T93" fmla="*/ 28 h 274"/>
                <a:gd name="T94" fmla="*/ 39 w 235"/>
                <a:gd name="T95" fmla="*/ 48 h 274"/>
                <a:gd name="T96" fmla="*/ 194 w 235"/>
                <a:gd name="T97" fmla="*/ 193 h 274"/>
                <a:gd name="T98" fmla="*/ 82 w 235"/>
                <a:gd name="T99" fmla="*/ 241 h 274"/>
                <a:gd name="T100" fmla="*/ 6 w 235"/>
                <a:gd name="T101" fmla="*/ 126 h 274"/>
                <a:gd name="T102" fmla="*/ 178 w 235"/>
                <a:gd name="T103" fmla="*/ 274 h 274"/>
                <a:gd name="T104" fmla="*/ 213 w 235"/>
                <a:gd name="T105" fmla="*/ 261 h 274"/>
                <a:gd name="T106" fmla="*/ 227 w 235"/>
                <a:gd name="T107" fmla="*/ 208 h 274"/>
                <a:gd name="T108" fmla="*/ 210 w 235"/>
                <a:gd name="T109" fmla="*/ 173 h 274"/>
                <a:gd name="T110" fmla="*/ 186 w 235"/>
                <a:gd name="T111" fmla="*/ 173 h 274"/>
                <a:gd name="T112" fmla="*/ 118 w 235"/>
                <a:gd name="T113" fmla="*/ 158 h 274"/>
                <a:gd name="T114" fmla="*/ 88 w 235"/>
                <a:gd name="T115" fmla="*/ 83 h 274"/>
                <a:gd name="T116" fmla="*/ 126 w 235"/>
                <a:gd name="T117" fmla="*/ 99 h 274"/>
                <a:gd name="T118" fmla="*/ 134 w 235"/>
                <a:gd name="T119" fmla="*/ 17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35" h="274">
                  <a:moveTo>
                    <a:pt x="215" y="254"/>
                  </a:moveTo>
                  <a:cubicBezTo>
                    <a:pt x="218" y="252"/>
                    <a:pt x="220" y="250"/>
                    <a:pt x="223" y="248"/>
                  </a:cubicBezTo>
                  <a:cubicBezTo>
                    <a:pt x="224" y="247"/>
                    <a:pt x="224" y="245"/>
                    <a:pt x="223" y="244"/>
                  </a:cubicBezTo>
                  <a:cubicBezTo>
                    <a:pt x="225" y="242"/>
                    <a:pt x="228" y="240"/>
                    <a:pt x="230" y="237"/>
                  </a:cubicBezTo>
                  <a:cubicBezTo>
                    <a:pt x="230" y="242"/>
                    <a:pt x="229" y="245"/>
                    <a:pt x="225" y="250"/>
                  </a:cubicBezTo>
                  <a:cubicBezTo>
                    <a:pt x="222" y="252"/>
                    <a:pt x="220" y="254"/>
                    <a:pt x="217" y="255"/>
                  </a:cubicBezTo>
                  <a:cubicBezTo>
                    <a:pt x="217" y="255"/>
                    <a:pt x="216" y="254"/>
                    <a:pt x="215" y="254"/>
                  </a:cubicBezTo>
                  <a:cubicBezTo>
                    <a:pt x="215" y="254"/>
                    <a:pt x="215" y="254"/>
                    <a:pt x="215" y="254"/>
                  </a:cubicBezTo>
                  <a:moveTo>
                    <a:pt x="214" y="247"/>
                  </a:moveTo>
                  <a:cubicBezTo>
                    <a:pt x="215" y="246"/>
                    <a:pt x="215" y="244"/>
                    <a:pt x="215" y="243"/>
                  </a:cubicBezTo>
                  <a:cubicBezTo>
                    <a:pt x="216" y="240"/>
                    <a:pt x="219" y="238"/>
                    <a:pt x="221" y="235"/>
                  </a:cubicBezTo>
                  <a:cubicBezTo>
                    <a:pt x="224" y="233"/>
                    <a:pt x="226" y="230"/>
                    <a:pt x="229" y="228"/>
                  </a:cubicBezTo>
                  <a:cubicBezTo>
                    <a:pt x="229" y="231"/>
                    <a:pt x="229" y="233"/>
                    <a:pt x="227" y="235"/>
                  </a:cubicBezTo>
                  <a:cubicBezTo>
                    <a:pt x="225" y="238"/>
                    <a:pt x="222" y="240"/>
                    <a:pt x="219" y="243"/>
                  </a:cubicBezTo>
                  <a:cubicBezTo>
                    <a:pt x="219" y="243"/>
                    <a:pt x="218" y="243"/>
                    <a:pt x="218" y="244"/>
                  </a:cubicBezTo>
                  <a:cubicBezTo>
                    <a:pt x="217" y="245"/>
                    <a:pt x="216" y="246"/>
                    <a:pt x="214" y="247"/>
                  </a:cubicBezTo>
                  <a:moveTo>
                    <a:pt x="214" y="238"/>
                  </a:moveTo>
                  <a:cubicBezTo>
                    <a:pt x="214" y="235"/>
                    <a:pt x="213" y="233"/>
                    <a:pt x="213" y="231"/>
                  </a:cubicBezTo>
                  <a:cubicBezTo>
                    <a:pt x="215" y="228"/>
                    <a:pt x="218" y="226"/>
                    <a:pt x="220" y="223"/>
                  </a:cubicBezTo>
                  <a:cubicBezTo>
                    <a:pt x="222" y="221"/>
                    <a:pt x="224" y="218"/>
                    <a:pt x="226" y="216"/>
                  </a:cubicBezTo>
                  <a:cubicBezTo>
                    <a:pt x="227" y="218"/>
                    <a:pt x="228" y="221"/>
                    <a:pt x="229" y="224"/>
                  </a:cubicBezTo>
                  <a:cubicBezTo>
                    <a:pt x="225" y="227"/>
                    <a:pt x="221" y="231"/>
                    <a:pt x="218" y="234"/>
                  </a:cubicBezTo>
                  <a:cubicBezTo>
                    <a:pt x="216" y="235"/>
                    <a:pt x="215" y="237"/>
                    <a:pt x="214" y="238"/>
                  </a:cubicBezTo>
                  <a:moveTo>
                    <a:pt x="212" y="227"/>
                  </a:moveTo>
                  <a:cubicBezTo>
                    <a:pt x="211" y="225"/>
                    <a:pt x="210" y="223"/>
                    <a:pt x="210" y="221"/>
                  </a:cubicBezTo>
                  <a:cubicBezTo>
                    <a:pt x="211" y="218"/>
                    <a:pt x="213" y="216"/>
                    <a:pt x="215" y="214"/>
                  </a:cubicBezTo>
                  <a:cubicBezTo>
                    <a:pt x="217" y="211"/>
                    <a:pt x="220" y="209"/>
                    <a:pt x="223" y="207"/>
                  </a:cubicBezTo>
                  <a:cubicBezTo>
                    <a:pt x="224" y="209"/>
                    <a:pt x="224" y="211"/>
                    <a:pt x="225" y="212"/>
                  </a:cubicBezTo>
                  <a:cubicBezTo>
                    <a:pt x="225" y="213"/>
                    <a:pt x="225" y="213"/>
                    <a:pt x="225" y="213"/>
                  </a:cubicBezTo>
                  <a:cubicBezTo>
                    <a:pt x="224" y="213"/>
                    <a:pt x="224" y="213"/>
                    <a:pt x="224" y="213"/>
                  </a:cubicBezTo>
                  <a:cubicBezTo>
                    <a:pt x="221" y="217"/>
                    <a:pt x="218" y="221"/>
                    <a:pt x="215" y="224"/>
                  </a:cubicBezTo>
                  <a:cubicBezTo>
                    <a:pt x="214" y="225"/>
                    <a:pt x="213" y="226"/>
                    <a:pt x="212" y="227"/>
                  </a:cubicBezTo>
                  <a:moveTo>
                    <a:pt x="208" y="217"/>
                  </a:moveTo>
                  <a:cubicBezTo>
                    <a:pt x="207" y="215"/>
                    <a:pt x="206" y="213"/>
                    <a:pt x="206" y="211"/>
                  </a:cubicBezTo>
                  <a:cubicBezTo>
                    <a:pt x="210" y="205"/>
                    <a:pt x="214" y="199"/>
                    <a:pt x="219" y="194"/>
                  </a:cubicBezTo>
                  <a:cubicBezTo>
                    <a:pt x="220" y="197"/>
                    <a:pt x="221" y="200"/>
                    <a:pt x="222" y="203"/>
                  </a:cubicBezTo>
                  <a:cubicBezTo>
                    <a:pt x="222" y="203"/>
                    <a:pt x="222" y="203"/>
                    <a:pt x="222" y="203"/>
                  </a:cubicBezTo>
                  <a:cubicBezTo>
                    <a:pt x="218" y="206"/>
                    <a:pt x="215" y="209"/>
                    <a:pt x="212" y="212"/>
                  </a:cubicBezTo>
                  <a:cubicBezTo>
                    <a:pt x="210" y="214"/>
                    <a:pt x="209" y="215"/>
                    <a:pt x="208" y="217"/>
                  </a:cubicBezTo>
                  <a:moveTo>
                    <a:pt x="167" y="191"/>
                  </a:moveTo>
                  <a:cubicBezTo>
                    <a:pt x="166" y="191"/>
                    <a:pt x="165" y="191"/>
                    <a:pt x="164" y="191"/>
                  </a:cubicBezTo>
                  <a:cubicBezTo>
                    <a:pt x="166" y="190"/>
                    <a:pt x="167" y="190"/>
                    <a:pt x="169" y="189"/>
                  </a:cubicBezTo>
                  <a:cubicBezTo>
                    <a:pt x="169" y="190"/>
                    <a:pt x="169" y="190"/>
                    <a:pt x="170" y="191"/>
                  </a:cubicBezTo>
                  <a:cubicBezTo>
                    <a:pt x="169" y="191"/>
                    <a:pt x="168" y="191"/>
                    <a:pt x="167" y="191"/>
                  </a:cubicBezTo>
                  <a:moveTo>
                    <a:pt x="176" y="189"/>
                  </a:moveTo>
                  <a:cubicBezTo>
                    <a:pt x="176" y="189"/>
                    <a:pt x="175" y="188"/>
                    <a:pt x="175" y="188"/>
                  </a:cubicBezTo>
                  <a:cubicBezTo>
                    <a:pt x="175" y="188"/>
                    <a:pt x="176" y="188"/>
                    <a:pt x="176" y="187"/>
                  </a:cubicBezTo>
                  <a:cubicBezTo>
                    <a:pt x="177" y="187"/>
                    <a:pt x="178" y="187"/>
                    <a:pt x="178" y="187"/>
                  </a:cubicBezTo>
                  <a:cubicBezTo>
                    <a:pt x="179" y="187"/>
                    <a:pt x="179" y="187"/>
                    <a:pt x="180" y="187"/>
                  </a:cubicBezTo>
                  <a:cubicBezTo>
                    <a:pt x="179" y="188"/>
                    <a:pt x="177" y="189"/>
                    <a:pt x="176" y="189"/>
                  </a:cubicBezTo>
                  <a:moveTo>
                    <a:pt x="145" y="184"/>
                  </a:moveTo>
                  <a:cubicBezTo>
                    <a:pt x="143" y="183"/>
                    <a:pt x="141" y="182"/>
                    <a:pt x="139" y="181"/>
                  </a:cubicBezTo>
                  <a:cubicBezTo>
                    <a:pt x="140" y="181"/>
                    <a:pt x="140" y="181"/>
                    <a:pt x="140" y="181"/>
                  </a:cubicBezTo>
                  <a:cubicBezTo>
                    <a:pt x="141" y="181"/>
                    <a:pt x="143" y="181"/>
                    <a:pt x="144" y="182"/>
                  </a:cubicBezTo>
                  <a:cubicBezTo>
                    <a:pt x="144" y="183"/>
                    <a:pt x="144" y="184"/>
                    <a:pt x="145" y="184"/>
                  </a:cubicBezTo>
                  <a:moveTo>
                    <a:pt x="199" y="182"/>
                  </a:moveTo>
                  <a:cubicBezTo>
                    <a:pt x="200" y="181"/>
                    <a:pt x="201" y="180"/>
                    <a:pt x="201" y="179"/>
                  </a:cubicBezTo>
                  <a:cubicBezTo>
                    <a:pt x="202" y="179"/>
                    <a:pt x="203" y="178"/>
                    <a:pt x="204" y="178"/>
                  </a:cubicBezTo>
                  <a:cubicBezTo>
                    <a:pt x="199" y="182"/>
                    <a:pt x="199" y="182"/>
                    <a:pt x="199" y="182"/>
                  </a:cubicBezTo>
                  <a:moveTo>
                    <a:pt x="210" y="178"/>
                  </a:moveTo>
                  <a:cubicBezTo>
                    <a:pt x="210" y="178"/>
                    <a:pt x="211" y="178"/>
                    <a:pt x="211" y="178"/>
                  </a:cubicBezTo>
                  <a:cubicBezTo>
                    <a:pt x="211" y="178"/>
                    <a:pt x="211" y="178"/>
                    <a:pt x="211" y="178"/>
                  </a:cubicBezTo>
                  <a:cubicBezTo>
                    <a:pt x="212" y="178"/>
                    <a:pt x="213" y="178"/>
                    <a:pt x="213" y="179"/>
                  </a:cubicBezTo>
                  <a:cubicBezTo>
                    <a:pt x="214" y="180"/>
                    <a:pt x="214" y="180"/>
                    <a:pt x="214" y="181"/>
                  </a:cubicBezTo>
                  <a:cubicBezTo>
                    <a:pt x="212" y="184"/>
                    <a:pt x="209" y="187"/>
                    <a:pt x="206" y="189"/>
                  </a:cubicBezTo>
                  <a:cubicBezTo>
                    <a:pt x="205" y="192"/>
                    <a:pt x="202" y="195"/>
                    <a:pt x="202" y="198"/>
                  </a:cubicBezTo>
                  <a:cubicBezTo>
                    <a:pt x="202" y="199"/>
                    <a:pt x="203" y="199"/>
                    <a:pt x="204" y="199"/>
                  </a:cubicBezTo>
                  <a:cubicBezTo>
                    <a:pt x="205" y="199"/>
                    <a:pt x="206" y="198"/>
                    <a:pt x="206" y="197"/>
                  </a:cubicBezTo>
                  <a:cubicBezTo>
                    <a:pt x="205" y="195"/>
                    <a:pt x="209" y="192"/>
                    <a:pt x="210" y="190"/>
                  </a:cubicBezTo>
                  <a:cubicBezTo>
                    <a:pt x="212" y="188"/>
                    <a:pt x="214" y="186"/>
                    <a:pt x="216" y="184"/>
                  </a:cubicBezTo>
                  <a:cubicBezTo>
                    <a:pt x="217" y="186"/>
                    <a:pt x="217" y="188"/>
                    <a:pt x="218" y="191"/>
                  </a:cubicBezTo>
                  <a:cubicBezTo>
                    <a:pt x="213" y="196"/>
                    <a:pt x="208" y="201"/>
                    <a:pt x="204" y="207"/>
                  </a:cubicBezTo>
                  <a:cubicBezTo>
                    <a:pt x="202" y="201"/>
                    <a:pt x="201" y="195"/>
                    <a:pt x="200" y="188"/>
                  </a:cubicBezTo>
                  <a:cubicBezTo>
                    <a:pt x="200" y="187"/>
                    <a:pt x="200" y="187"/>
                    <a:pt x="199" y="186"/>
                  </a:cubicBezTo>
                  <a:cubicBezTo>
                    <a:pt x="206" y="180"/>
                    <a:pt x="206" y="180"/>
                    <a:pt x="206" y="180"/>
                  </a:cubicBezTo>
                  <a:cubicBezTo>
                    <a:pt x="206" y="180"/>
                    <a:pt x="206" y="180"/>
                    <a:pt x="206" y="180"/>
                  </a:cubicBezTo>
                  <a:cubicBezTo>
                    <a:pt x="207" y="180"/>
                    <a:pt x="207" y="180"/>
                    <a:pt x="207" y="180"/>
                  </a:cubicBezTo>
                  <a:cubicBezTo>
                    <a:pt x="208" y="179"/>
                    <a:pt x="209" y="179"/>
                    <a:pt x="210" y="178"/>
                  </a:cubicBezTo>
                  <a:cubicBezTo>
                    <a:pt x="210" y="178"/>
                    <a:pt x="210" y="178"/>
                    <a:pt x="210" y="178"/>
                  </a:cubicBezTo>
                  <a:moveTo>
                    <a:pt x="187" y="180"/>
                  </a:moveTo>
                  <a:cubicBezTo>
                    <a:pt x="189" y="179"/>
                    <a:pt x="191" y="178"/>
                    <a:pt x="193" y="177"/>
                  </a:cubicBezTo>
                  <a:cubicBezTo>
                    <a:pt x="192" y="178"/>
                    <a:pt x="191" y="179"/>
                    <a:pt x="191" y="180"/>
                  </a:cubicBezTo>
                  <a:cubicBezTo>
                    <a:pt x="190" y="180"/>
                    <a:pt x="188" y="180"/>
                    <a:pt x="187" y="180"/>
                  </a:cubicBezTo>
                  <a:moveTo>
                    <a:pt x="126" y="176"/>
                  </a:moveTo>
                  <a:cubicBezTo>
                    <a:pt x="125" y="176"/>
                    <a:pt x="124" y="176"/>
                    <a:pt x="123" y="176"/>
                  </a:cubicBezTo>
                  <a:cubicBezTo>
                    <a:pt x="122" y="174"/>
                    <a:pt x="120" y="173"/>
                    <a:pt x="118" y="171"/>
                  </a:cubicBezTo>
                  <a:cubicBezTo>
                    <a:pt x="120" y="173"/>
                    <a:pt x="122" y="174"/>
                    <a:pt x="124" y="175"/>
                  </a:cubicBezTo>
                  <a:cubicBezTo>
                    <a:pt x="125" y="176"/>
                    <a:pt x="125" y="176"/>
                    <a:pt x="126" y="176"/>
                  </a:cubicBezTo>
                  <a:moveTo>
                    <a:pt x="132" y="176"/>
                  </a:moveTo>
                  <a:cubicBezTo>
                    <a:pt x="130" y="175"/>
                    <a:pt x="127" y="174"/>
                    <a:pt x="125" y="171"/>
                  </a:cubicBezTo>
                  <a:cubicBezTo>
                    <a:pt x="124" y="170"/>
                    <a:pt x="121" y="167"/>
                    <a:pt x="119" y="164"/>
                  </a:cubicBezTo>
                  <a:cubicBezTo>
                    <a:pt x="120" y="164"/>
                    <a:pt x="120" y="164"/>
                    <a:pt x="120" y="164"/>
                  </a:cubicBezTo>
                  <a:cubicBezTo>
                    <a:pt x="122" y="166"/>
                    <a:pt x="124" y="167"/>
                    <a:pt x="125" y="169"/>
                  </a:cubicBezTo>
                  <a:cubicBezTo>
                    <a:pt x="126" y="169"/>
                    <a:pt x="126" y="169"/>
                    <a:pt x="126" y="169"/>
                  </a:cubicBezTo>
                  <a:cubicBezTo>
                    <a:pt x="126" y="169"/>
                    <a:pt x="126" y="170"/>
                    <a:pt x="126" y="170"/>
                  </a:cubicBezTo>
                  <a:cubicBezTo>
                    <a:pt x="128" y="172"/>
                    <a:pt x="130" y="174"/>
                    <a:pt x="132" y="176"/>
                  </a:cubicBezTo>
                  <a:moveTo>
                    <a:pt x="114" y="163"/>
                  </a:moveTo>
                  <a:cubicBezTo>
                    <a:pt x="115" y="163"/>
                    <a:pt x="115" y="163"/>
                    <a:pt x="115" y="163"/>
                  </a:cubicBezTo>
                  <a:cubicBezTo>
                    <a:pt x="115" y="163"/>
                    <a:pt x="115" y="163"/>
                    <a:pt x="115" y="163"/>
                  </a:cubicBezTo>
                  <a:cubicBezTo>
                    <a:pt x="116" y="165"/>
                    <a:pt x="118" y="166"/>
                    <a:pt x="119" y="168"/>
                  </a:cubicBezTo>
                  <a:cubicBezTo>
                    <a:pt x="117" y="166"/>
                    <a:pt x="115" y="165"/>
                    <a:pt x="113" y="163"/>
                  </a:cubicBezTo>
                  <a:cubicBezTo>
                    <a:pt x="114" y="163"/>
                    <a:pt x="114" y="163"/>
                    <a:pt x="114" y="163"/>
                  </a:cubicBezTo>
                  <a:moveTo>
                    <a:pt x="112" y="160"/>
                  </a:moveTo>
                  <a:cubicBezTo>
                    <a:pt x="111" y="160"/>
                    <a:pt x="110" y="159"/>
                    <a:pt x="109" y="159"/>
                  </a:cubicBezTo>
                  <a:cubicBezTo>
                    <a:pt x="110" y="159"/>
                    <a:pt x="110" y="158"/>
                    <a:pt x="110" y="157"/>
                  </a:cubicBezTo>
                  <a:cubicBezTo>
                    <a:pt x="109" y="156"/>
                    <a:pt x="109" y="156"/>
                    <a:pt x="109" y="156"/>
                  </a:cubicBezTo>
                  <a:cubicBezTo>
                    <a:pt x="109" y="156"/>
                    <a:pt x="110" y="157"/>
                    <a:pt x="110" y="157"/>
                  </a:cubicBezTo>
                  <a:cubicBezTo>
                    <a:pt x="111" y="158"/>
                    <a:pt x="112" y="159"/>
                    <a:pt x="112" y="160"/>
                  </a:cubicBezTo>
                  <a:moveTo>
                    <a:pt x="95" y="155"/>
                  </a:moveTo>
                  <a:cubicBezTo>
                    <a:pt x="95" y="155"/>
                    <a:pt x="95" y="155"/>
                    <a:pt x="96" y="154"/>
                  </a:cubicBezTo>
                  <a:cubicBezTo>
                    <a:pt x="96" y="155"/>
                    <a:pt x="96" y="155"/>
                    <a:pt x="96" y="155"/>
                  </a:cubicBezTo>
                  <a:cubicBezTo>
                    <a:pt x="96" y="155"/>
                    <a:pt x="97" y="155"/>
                    <a:pt x="97" y="155"/>
                  </a:cubicBezTo>
                  <a:cubicBezTo>
                    <a:pt x="97" y="155"/>
                    <a:pt x="98" y="155"/>
                    <a:pt x="98" y="155"/>
                  </a:cubicBezTo>
                  <a:cubicBezTo>
                    <a:pt x="99" y="156"/>
                    <a:pt x="100" y="157"/>
                    <a:pt x="101" y="158"/>
                  </a:cubicBezTo>
                  <a:cubicBezTo>
                    <a:pt x="102" y="159"/>
                    <a:pt x="102" y="159"/>
                    <a:pt x="102" y="159"/>
                  </a:cubicBezTo>
                  <a:cubicBezTo>
                    <a:pt x="101" y="160"/>
                    <a:pt x="101" y="161"/>
                    <a:pt x="102" y="161"/>
                  </a:cubicBezTo>
                  <a:cubicBezTo>
                    <a:pt x="106" y="166"/>
                    <a:pt x="106" y="166"/>
                    <a:pt x="106" y="166"/>
                  </a:cubicBezTo>
                  <a:cubicBezTo>
                    <a:pt x="106" y="166"/>
                    <a:pt x="106" y="166"/>
                    <a:pt x="107" y="166"/>
                  </a:cubicBezTo>
                  <a:cubicBezTo>
                    <a:pt x="107" y="166"/>
                    <a:pt x="107" y="166"/>
                    <a:pt x="107" y="166"/>
                  </a:cubicBezTo>
                  <a:cubicBezTo>
                    <a:pt x="108" y="167"/>
                    <a:pt x="108" y="168"/>
                    <a:pt x="109" y="169"/>
                  </a:cubicBezTo>
                  <a:cubicBezTo>
                    <a:pt x="107" y="168"/>
                    <a:pt x="106" y="166"/>
                    <a:pt x="105" y="165"/>
                  </a:cubicBezTo>
                  <a:cubicBezTo>
                    <a:pt x="101" y="162"/>
                    <a:pt x="97" y="158"/>
                    <a:pt x="94" y="154"/>
                  </a:cubicBezTo>
                  <a:cubicBezTo>
                    <a:pt x="94" y="155"/>
                    <a:pt x="94" y="155"/>
                    <a:pt x="95" y="155"/>
                  </a:cubicBezTo>
                  <a:moveTo>
                    <a:pt x="102" y="154"/>
                  </a:moveTo>
                  <a:cubicBezTo>
                    <a:pt x="102" y="154"/>
                    <a:pt x="103" y="154"/>
                    <a:pt x="103" y="154"/>
                  </a:cubicBezTo>
                  <a:cubicBezTo>
                    <a:pt x="104" y="155"/>
                    <a:pt x="105" y="157"/>
                    <a:pt x="106" y="158"/>
                  </a:cubicBezTo>
                  <a:cubicBezTo>
                    <a:pt x="105" y="157"/>
                    <a:pt x="103" y="156"/>
                    <a:pt x="102" y="155"/>
                  </a:cubicBezTo>
                  <a:cubicBezTo>
                    <a:pt x="102" y="154"/>
                    <a:pt x="102" y="154"/>
                    <a:pt x="102" y="154"/>
                  </a:cubicBezTo>
                  <a:cubicBezTo>
                    <a:pt x="102" y="154"/>
                    <a:pt x="102" y="154"/>
                    <a:pt x="102" y="154"/>
                  </a:cubicBezTo>
                  <a:moveTo>
                    <a:pt x="93" y="153"/>
                  </a:moveTo>
                  <a:cubicBezTo>
                    <a:pt x="89" y="149"/>
                    <a:pt x="85" y="144"/>
                    <a:pt x="82" y="139"/>
                  </a:cubicBezTo>
                  <a:cubicBezTo>
                    <a:pt x="82" y="139"/>
                    <a:pt x="82" y="139"/>
                    <a:pt x="82" y="139"/>
                  </a:cubicBezTo>
                  <a:cubicBezTo>
                    <a:pt x="86" y="144"/>
                    <a:pt x="90" y="148"/>
                    <a:pt x="93" y="153"/>
                  </a:cubicBezTo>
                  <a:moveTo>
                    <a:pt x="83" y="132"/>
                  </a:moveTo>
                  <a:cubicBezTo>
                    <a:pt x="82" y="131"/>
                    <a:pt x="82" y="130"/>
                    <a:pt x="81" y="130"/>
                  </a:cubicBezTo>
                  <a:cubicBezTo>
                    <a:pt x="77" y="122"/>
                    <a:pt x="73" y="114"/>
                    <a:pt x="72" y="106"/>
                  </a:cubicBezTo>
                  <a:cubicBezTo>
                    <a:pt x="73" y="106"/>
                    <a:pt x="73" y="106"/>
                    <a:pt x="73" y="106"/>
                  </a:cubicBezTo>
                  <a:cubicBezTo>
                    <a:pt x="73" y="108"/>
                    <a:pt x="73" y="110"/>
                    <a:pt x="74" y="112"/>
                  </a:cubicBezTo>
                  <a:cubicBezTo>
                    <a:pt x="74" y="113"/>
                    <a:pt x="75" y="114"/>
                    <a:pt x="76" y="114"/>
                  </a:cubicBezTo>
                  <a:cubicBezTo>
                    <a:pt x="76" y="114"/>
                    <a:pt x="77" y="113"/>
                    <a:pt x="77" y="113"/>
                  </a:cubicBezTo>
                  <a:cubicBezTo>
                    <a:pt x="79" y="119"/>
                    <a:pt x="81" y="126"/>
                    <a:pt x="83" y="132"/>
                  </a:cubicBezTo>
                  <a:moveTo>
                    <a:pt x="76" y="103"/>
                  </a:moveTo>
                  <a:cubicBezTo>
                    <a:pt x="75" y="100"/>
                    <a:pt x="75" y="98"/>
                    <a:pt x="75" y="96"/>
                  </a:cubicBezTo>
                  <a:cubicBezTo>
                    <a:pt x="75" y="95"/>
                    <a:pt x="75" y="93"/>
                    <a:pt x="75" y="92"/>
                  </a:cubicBezTo>
                  <a:cubicBezTo>
                    <a:pt x="75" y="91"/>
                    <a:pt x="75" y="90"/>
                    <a:pt x="75" y="89"/>
                  </a:cubicBezTo>
                  <a:cubicBezTo>
                    <a:pt x="75" y="87"/>
                    <a:pt x="75" y="86"/>
                    <a:pt x="76" y="85"/>
                  </a:cubicBezTo>
                  <a:cubicBezTo>
                    <a:pt x="76" y="88"/>
                    <a:pt x="76" y="90"/>
                    <a:pt x="76" y="92"/>
                  </a:cubicBezTo>
                  <a:cubicBezTo>
                    <a:pt x="77" y="94"/>
                    <a:pt x="77" y="96"/>
                    <a:pt x="77" y="97"/>
                  </a:cubicBezTo>
                  <a:cubicBezTo>
                    <a:pt x="76" y="98"/>
                    <a:pt x="76" y="98"/>
                    <a:pt x="76" y="99"/>
                  </a:cubicBezTo>
                  <a:cubicBezTo>
                    <a:pt x="76" y="100"/>
                    <a:pt x="76" y="101"/>
                    <a:pt x="76" y="103"/>
                  </a:cubicBezTo>
                  <a:cubicBezTo>
                    <a:pt x="76" y="103"/>
                    <a:pt x="76" y="103"/>
                    <a:pt x="76" y="103"/>
                  </a:cubicBezTo>
                  <a:moveTo>
                    <a:pt x="83" y="87"/>
                  </a:moveTo>
                  <a:cubicBezTo>
                    <a:pt x="83" y="85"/>
                    <a:pt x="83" y="84"/>
                    <a:pt x="83" y="82"/>
                  </a:cubicBezTo>
                  <a:cubicBezTo>
                    <a:pt x="83" y="82"/>
                    <a:pt x="83" y="81"/>
                    <a:pt x="83" y="81"/>
                  </a:cubicBezTo>
                  <a:cubicBezTo>
                    <a:pt x="84" y="81"/>
                    <a:pt x="84" y="81"/>
                    <a:pt x="84" y="81"/>
                  </a:cubicBezTo>
                  <a:cubicBezTo>
                    <a:pt x="84" y="82"/>
                    <a:pt x="84" y="83"/>
                    <a:pt x="84" y="84"/>
                  </a:cubicBezTo>
                  <a:cubicBezTo>
                    <a:pt x="83" y="85"/>
                    <a:pt x="83" y="86"/>
                    <a:pt x="83" y="87"/>
                  </a:cubicBezTo>
                  <a:moveTo>
                    <a:pt x="127" y="83"/>
                  </a:moveTo>
                  <a:cubicBezTo>
                    <a:pt x="127" y="83"/>
                    <a:pt x="127" y="83"/>
                    <a:pt x="128" y="83"/>
                  </a:cubicBezTo>
                  <a:cubicBezTo>
                    <a:pt x="130" y="81"/>
                    <a:pt x="133" y="80"/>
                    <a:pt x="136" y="79"/>
                  </a:cubicBezTo>
                  <a:cubicBezTo>
                    <a:pt x="136" y="79"/>
                    <a:pt x="137" y="79"/>
                    <a:pt x="137" y="79"/>
                  </a:cubicBezTo>
                  <a:cubicBezTo>
                    <a:pt x="137" y="80"/>
                    <a:pt x="137" y="82"/>
                    <a:pt x="137" y="84"/>
                  </a:cubicBezTo>
                  <a:cubicBezTo>
                    <a:pt x="138" y="91"/>
                    <a:pt x="132" y="91"/>
                    <a:pt x="127" y="93"/>
                  </a:cubicBezTo>
                  <a:cubicBezTo>
                    <a:pt x="127" y="92"/>
                    <a:pt x="127" y="90"/>
                    <a:pt x="127" y="89"/>
                  </a:cubicBezTo>
                  <a:cubicBezTo>
                    <a:pt x="128" y="89"/>
                    <a:pt x="129" y="89"/>
                    <a:pt x="130" y="88"/>
                  </a:cubicBezTo>
                  <a:cubicBezTo>
                    <a:pt x="132" y="87"/>
                    <a:pt x="133" y="86"/>
                    <a:pt x="134" y="86"/>
                  </a:cubicBezTo>
                  <a:cubicBezTo>
                    <a:pt x="134" y="86"/>
                    <a:pt x="135" y="86"/>
                    <a:pt x="135" y="87"/>
                  </a:cubicBezTo>
                  <a:cubicBezTo>
                    <a:pt x="135" y="87"/>
                    <a:pt x="135" y="87"/>
                    <a:pt x="135" y="87"/>
                  </a:cubicBezTo>
                  <a:cubicBezTo>
                    <a:pt x="137" y="87"/>
                    <a:pt x="137" y="83"/>
                    <a:pt x="135" y="83"/>
                  </a:cubicBezTo>
                  <a:cubicBezTo>
                    <a:pt x="135" y="83"/>
                    <a:pt x="135" y="83"/>
                    <a:pt x="134" y="83"/>
                  </a:cubicBezTo>
                  <a:cubicBezTo>
                    <a:pt x="131" y="83"/>
                    <a:pt x="129" y="86"/>
                    <a:pt x="127" y="86"/>
                  </a:cubicBezTo>
                  <a:cubicBezTo>
                    <a:pt x="126" y="85"/>
                    <a:pt x="126" y="84"/>
                    <a:pt x="126" y="83"/>
                  </a:cubicBezTo>
                  <a:cubicBezTo>
                    <a:pt x="126" y="83"/>
                    <a:pt x="126" y="83"/>
                    <a:pt x="126" y="83"/>
                  </a:cubicBezTo>
                  <a:cubicBezTo>
                    <a:pt x="126" y="83"/>
                    <a:pt x="127" y="83"/>
                    <a:pt x="127" y="83"/>
                  </a:cubicBezTo>
                  <a:moveTo>
                    <a:pt x="68" y="94"/>
                  </a:moveTo>
                  <a:cubicBezTo>
                    <a:pt x="68" y="93"/>
                    <a:pt x="68" y="93"/>
                    <a:pt x="67" y="92"/>
                  </a:cubicBezTo>
                  <a:cubicBezTo>
                    <a:pt x="67" y="87"/>
                    <a:pt x="68" y="82"/>
                    <a:pt x="69" y="77"/>
                  </a:cubicBezTo>
                  <a:cubicBezTo>
                    <a:pt x="70" y="82"/>
                    <a:pt x="69" y="88"/>
                    <a:pt x="68" y="94"/>
                  </a:cubicBezTo>
                  <a:moveTo>
                    <a:pt x="126" y="80"/>
                  </a:moveTo>
                  <a:cubicBezTo>
                    <a:pt x="126" y="74"/>
                    <a:pt x="125" y="68"/>
                    <a:pt x="124" y="62"/>
                  </a:cubicBezTo>
                  <a:cubicBezTo>
                    <a:pt x="124" y="62"/>
                    <a:pt x="124" y="62"/>
                    <a:pt x="124" y="62"/>
                  </a:cubicBezTo>
                  <a:cubicBezTo>
                    <a:pt x="124" y="60"/>
                    <a:pt x="129" y="60"/>
                    <a:pt x="130" y="60"/>
                  </a:cubicBezTo>
                  <a:cubicBezTo>
                    <a:pt x="132" y="59"/>
                    <a:pt x="134" y="59"/>
                    <a:pt x="136" y="58"/>
                  </a:cubicBezTo>
                  <a:cubicBezTo>
                    <a:pt x="136" y="61"/>
                    <a:pt x="136" y="64"/>
                    <a:pt x="136" y="67"/>
                  </a:cubicBezTo>
                  <a:cubicBezTo>
                    <a:pt x="136" y="67"/>
                    <a:pt x="136" y="67"/>
                    <a:pt x="136" y="67"/>
                  </a:cubicBezTo>
                  <a:cubicBezTo>
                    <a:pt x="133" y="67"/>
                    <a:pt x="129" y="68"/>
                    <a:pt x="127" y="69"/>
                  </a:cubicBezTo>
                  <a:cubicBezTo>
                    <a:pt x="125" y="70"/>
                    <a:pt x="126" y="73"/>
                    <a:pt x="127" y="73"/>
                  </a:cubicBezTo>
                  <a:cubicBezTo>
                    <a:pt x="128" y="73"/>
                    <a:pt x="128" y="73"/>
                    <a:pt x="128" y="72"/>
                  </a:cubicBezTo>
                  <a:cubicBezTo>
                    <a:pt x="130" y="71"/>
                    <a:pt x="133" y="70"/>
                    <a:pt x="136" y="70"/>
                  </a:cubicBezTo>
                  <a:cubicBezTo>
                    <a:pt x="136" y="70"/>
                    <a:pt x="136" y="70"/>
                    <a:pt x="136" y="70"/>
                  </a:cubicBezTo>
                  <a:cubicBezTo>
                    <a:pt x="137" y="70"/>
                    <a:pt x="137" y="70"/>
                    <a:pt x="137" y="70"/>
                  </a:cubicBezTo>
                  <a:cubicBezTo>
                    <a:pt x="137" y="72"/>
                    <a:pt x="137" y="74"/>
                    <a:pt x="137" y="76"/>
                  </a:cubicBezTo>
                  <a:cubicBezTo>
                    <a:pt x="137" y="76"/>
                    <a:pt x="136" y="76"/>
                    <a:pt x="136" y="76"/>
                  </a:cubicBezTo>
                  <a:cubicBezTo>
                    <a:pt x="136" y="76"/>
                    <a:pt x="136" y="76"/>
                    <a:pt x="135" y="76"/>
                  </a:cubicBezTo>
                  <a:cubicBezTo>
                    <a:pt x="132" y="77"/>
                    <a:pt x="129" y="78"/>
                    <a:pt x="126" y="80"/>
                  </a:cubicBezTo>
                  <a:cubicBezTo>
                    <a:pt x="126" y="80"/>
                    <a:pt x="126" y="80"/>
                    <a:pt x="126" y="80"/>
                  </a:cubicBezTo>
                  <a:moveTo>
                    <a:pt x="122" y="69"/>
                  </a:moveTo>
                  <a:cubicBezTo>
                    <a:pt x="121" y="67"/>
                    <a:pt x="121" y="65"/>
                    <a:pt x="120" y="63"/>
                  </a:cubicBezTo>
                  <a:cubicBezTo>
                    <a:pt x="120" y="61"/>
                    <a:pt x="119" y="59"/>
                    <a:pt x="119" y="57"/>
                  </a:cubicBezTo>
                  <a:cubicBezTo>
                    <a:pt x="120" y="61"/>
                    <a:pt x="121" y="65"/>
                    <a:pt x="122" y="69"/>
                  </a:cubicBezTo>
                  <a:moveTo>
                    <a:pt x="123" y="58"/>
                  </a:moveTo>
                  <a:cubicBezTo>
                    <a:pt x="123" y="58"/>
                    <a:pt x="123" y="58"/>
                    <a:pt x="123" y="58"/>
                  </a:cubicBezTo>
                  <a:cubicBezTo>
                    <a:pt x="122" y="55"/>
                    <a:pt x="122" y="52"/>
                    <a:pt x="121" y="49"/>
                  </a:cubicBezTo>
                  <a:cubicBezTo>
                    <a:pt x="126" y="47"/>
                    <a:pt x="131" y="44"/>
                    <a:pt x="136" y="44"/>
                  </a:cubicBezTo>
                  <a:cubicBezTo>
                    <a:pt x="136" y="48"/>
                    <a:pt x="136" y="51"/>
                    <a:pt x="136" y="54"/>
                  </a:cubicBezTo>
                  <a:cubicBezTo>
                    <a:pt x="133" y="56"/>
                    <a:pt x="130" y="56"/>
                    <a:pt x="127" y="57"/>
                  </a:cubicBezTo>
                  <a:cubicBezTo>
                    <a:pt x="126" y="57"/>
                    <a:pt x="124" y="58"/>
                    <a:pt x="123" y="58"/>
                  </a:cubicBezTo>
                  <a:moveTo>
                    <a:pt x="120" y="35"/>
                  </a:moveTo>
                  <a:cubicBezTo>
                    <a:pt x="121" y="35"/>
                    <a:pt x="121" y="35"/>
                    <a:pt x="121" y="34"/>
                  </a:cubicBezTo>
                  <a:cubicBezTo>
                    <a:pt x="123" y="34"/>
                    <a:pt x="125" y="33"/>
                    <a:pt x="128" y="32"/>
                  </a:cubicBezTo>
                  <a:cubicBezTo>
                    <a:pt x="130" y="32"/>
                    <a:pt x="132" y="31"/>
                    <a:pt x="134" y="30"/>
                  </a:cubicBezTo>
                  <a:cubicBezTo>
                    <a:pt x="134" y="33"/>
                    <a:pt x="135" y="35"/>
                    <a:pt x="136" y="38"/>
                  </a:cubicBezTo>
                  <a:cubicBezTo>
                    <a:pt x="136" y="39"/>
                    <a:pt x="136" y="40"/>
                    <a:pt x="136" y="41"/>
                  </a:cubicBezTo>
                  <a:cubicBezTo>
                    <a:pt x="130" y="41"/>
                    <a:pt x="125" y="43"/>
                    <a:pt x="120" y="45"/>
                  </a:cubicBezTo>
                  <a:cubicBezTo>
                    <a:pt x="120" y="43"/>
                    <a:pt x="120" y="41"/>
                    <a:pt x="120" y="39"/>
                  </a:cubicBezTo>
                  <a:cubicBezTo>
                    <a:pt x="120" y="37"/>
                    <a:pt x="120" y="36"/>
                    <a:pt x="119" y="34"/>
                  </a:cubicBezTo>
                  <a:cubicBezTo>
                    <a:pt x="120" y="34"/>
                    <a:pt x="120" y="35"/>
                    <a:pt x="120" y="35"/>
                  </a:cubicBezTo>
                  <a:moveTo>
                    <a:pt x="119" y="32"/>
                  </a:moveTo>
                  <a:cubicBezTo>
                    <a:pt x="119" y="30"/>
                    <a:pt x="119" y="29"/>
                    <a:pt x="119" y="28"/>
                  </a:cubicBezTo>
                  <a:cubicBezTo>
                    <a:pt x="119" y="26"/>
                    <a:pt x="119" y="25"/>
                    <a:pt x="119" y="24"/>
                  </a:cubicBezTo>
                  <a:cubicBezTo>
                    <a:pt x="123" y="22"/>
                    <a:pt x="127" y="21"/>
                    <a:pt x="130" y="18"/>
                  </a:cubicBezTo>
                  <a:cubicBezTo>
                    <a:pt x="131" y="21"/>
                    <a:pt x="132" y="23"/>
                    <a:pt x="132" y="25"/>
                  </a:cubicBezTo>
                  <a:cubicBezTo>
                    <a:pt x="133" y="26"/>
                    <a:pt x="133" y="26"/>
                    <a:pt x="133" y="27"/>
                  </a:cubicBezTo>
                  <a:cubicBezTo>
                    <a:pt x="131" y="27"/>
                    <a:pt x="130" y="28"/>
                    <a:pt x="128" y="29"/>
                  </a:cubicBezTo>
                  <a:cubicBezTo>
                    <a:pt x="125" y="30"/>
                    <a:pt x="122" y="30"/>
                    <a:pt x="120" y="31"/>
                  </a:cubicBezTo>
                  <a:cubicBezTo>
                    <a:pt x="119" y="32"/>
                    <a:pt x="119" y="32"/>
                    <a:pt x="119" y="32"/>
                  </a:cubicBezTo>
                  <a:moveTo>
                    <a:pt x="120" y="20"/>
                  </a:moveTo>
                  <a:cubicBezTo>
                    <a:pt x="120" y="18"/>
                    <a:pt x="121" y="16"/>
                    <a:pt x="121" y="14"/>
                  </a:cubicBezTo>
                  <a:cubicBezTo>
                    <a:pt x="124" y="13"/>
                    <a:pt x="127" y="12"/>
                    <a:pt x="129" y="11"/>
                  </a:cubicBezTo>
                  <a:cubicBezTo>
                    <a:pt x="129" y="12"/>
                    <a:pt x="129" y="14"/>
                    <a:pt x="130" y="15"/>
                  </a:cubicBezTo>
                  <a:cubicBezTo>
                    <a:pt x="129" y="15"/>
                    <a:pt x="129" y="15"/>
                    <a:pt x="129" y="15"/>
                  </a:cubicBezTo>
                  <a:cubicBezTo>
                    <a:pt x="126" y="18"/>
                    <a:pt x="123" y="19"/>
                    <a:pt x="120" y="20"/>
                  </a:cubicBezTo>
                  <a:moveTo>
                    <a:pt x="92" y="14"/>
                  </a:moveTo>
                  <a:cubicBezTo>
                    <a:pt x="99" y="14"/>
                    <a:pt x="106" y="14"/>
                    <a:pt x="113" y="11"/>
                  </a:cubicBezTo>
                  <a:cubicBezTo>
                    <a:pt x="114" y="10"/>
                    <a:pt x="114" y="10"/>
                    <a:pt x="114" y="10"/>
                  </a:cubicBezTo>
                  <a:cubicBezTo>
                    <a:pt x="114" y="12"/>
                    <a:pt x="114" y="14"/>
                    <a:pt x="114" y="16"/>
                  </a:cubicBezTo>
                  <a:cubicBezTo>
                    <a:pt x="112" y="16"/>
                    <a:pt x="110" y="18"/>
                    <a:pt x="111" y="20"/>
                  </a:cubicBezTo>
                  <a:cubicBezTo>
                    <a:pt x="115" y="34"/>
                    <a:pt x="111" y="48"/>
                    <a:pt x="113" y="62"/>
                  </a:cubicBezTo>
                  <a:cubicBezTo>
                    <a:pt x="115" y="71"/>
                    <a:pt x="120" y="81"/>
                    <a:pt x="120" y="90"/>
                  </a:cubicBezTo>
                  <a:cubicBezTo>
                    <a:pt x="120" y="90"/>
                    <a:pt x="120" y="90"/>
                    <a:pt x="120" y="90"/>
                  </a:cubicBezTo>
                  <a:cubicBezTo>
                    <a:pt x="114" y="84"/>
                    <a:pt x="107" y="80"/>
                    <a:pt x="100" y="76"/>
                  </a:cubicBezTo>
                  <a:cubicBezTo>
                    <a:pt x="97" y="73"/>
                    <a:pt x="93" y="71"/>
                    <a:pt x="89" y="69"/>
                  </a:cubicBezTo>
                  <a:cubicBezTo>
                    <a:pt x="86" y="67"/>
                    <a:pt x="82" y="63"/>
                    <a:pt x="78" y="61"/>
                  </a:cubicBezTo>
                  <a:cubicBezTo>
                    <a:pt x="63" y="55"/>
                    <a:pt x="50" y="44"/>
                    <a:pt x="35" y="37"/>
                  </a:cubicBezTo>
                  <a:cubicBezTo>
                    <a:pt x="35" y="37"/>
                    <a:pt x="35" y="37"/>
                    <a:pt x="34" y="37"/>
                  </a:cubicBezTo>
                  <a:cubicBezTo>
                    <a:pt x="34" y="37"/>
                    <a:pt x="34" y="37"/>
                    <a:pt x="34" y="37"/>
                  </a:cubicBezTo>
                  <a:cubicBezTo>
                    <a:pt x="33" y="36"/>
                    <a:pt x="32" y="36"/>
                    <a:pt x="32" y="35"/>
                  </a:cubicBezTo>
                  <a:cubicBezTo>
                    <a:pt x="28" y="33"/>
                    <a:pt x="25" y="30"/>
                    <a:pt x="21" y="28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23" y="26"/>
                    <a:pt x="27" y="25"/>
                    <a:pt x="30" y="24"/>
                  </a:cubicBezTo>
                  <a:cubicBezTo>
                    <a:pt x="30" y="24"/>
                    <a:pt x="30" y="24"/>
                    <a:pt x="30" y="24"/>
                  </a:cubicBezTo>
                  <a:cubicBezTo>
                    <a:pt x="31" y="24"/>
                    <a:pt x="31" y="24"/>
                    <a:pt x="31" y="24"/>
                  </a:cubicBezTo>
                  <a:cubicBezTo>
                    <a:pt x="34" y="23"/>
                    <a:pt x="38" y="23"/>
                    <a:pt x="41" y="22"/>
                  </a:cubicBezTo>
                  <a:cubicBezTo>
                    <a:pt x="46" y="22"/>
                    <a:pt x="50" y="21"/>
                    <a:pt x="55" y="20"/>
                  </a:cubicBezTo>
                  <a:cubicBezTo>
                    <a:pt x="56" y="19"/>
                    <a:pt x="58" y="19"/>
                    <a:pt x="59" y="18"/>
                  </a:cubicBezTo>
                  <a:cubicBezTo>
                    <a:pt x="69" y="17"/>
                    <a:pt x="80" y="16"/>
                    <a:pt x="90" y="14"/>
                  </a:cubicBezTo>
                  <a:cubicBezTo>
                    <a:pt x="90" y="14"/>
                    <a:pt x="91" y="14"/>
                    <a:pt x="92" y="14"/>
                  </a:cubicBezTo>
                  <a:moveTo>
                    <a:pt x="117" y="17"/>
                  </a:moveTo>
                  <a:cubicBezTo>
                    <a:pt x="117" y="17"/>
                    <a:pt x="117" y="17"/>
                    <a:pt x="117" y="17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17" y="14"/>
                    <a:pt x="117" y="11"/>
                    <a:pt x="118" y="9"/>
                  </a:cubicBezTo>
                  <a:cubicBezTo>
                    <a:pt x="119" y="9"/>
                    <a:pt x="119" y="9"/>
                    <a:pt x="119" y="9"/>
                  </a:cubicBezTo>
                  <a:cubicBezTo>
                    <a:pt x="118" y="12"/>
                    <a:pt x="118" y="15"/>
                    <a:pt x="117" y="17"/>
                  </a:cubicBezTo>
                  <a:moveTo>
                    <a:pt x="122" y="10"/>
                  </a:moveTo>
                  <a:cubicBezTo>
                    <a:pt x="122" y="9"/>
                    <a:pt x="122" y="8"/>
                    <a:pt x="122" y="7"/>
                  </a:cubicBezTo>
                  <a:cubicBezTo>
                    <a:pt x="123" y="6"/>
                    <a:pt x="123" y="5"/>
                    <a:pt x="122" y="4"/>
                  </a:cubicBezTo>
                  <a:cubicBezTo>
                    <a:pt x="123" y="3"/>
                    <a:pt x="123" y="3"/>
                    <a:pt x="124" y="3"/>
                  </a:cubicBezTo>
                  <a:cubicBezTo>
                    <a:pt x="125" y="3"/>
                    <a:pt x="125" y="3"/>
                    <a:pt x="126" y="4"/>
                  </a:cubicBezTo>
                  <a:cubicBezTo>
                    <a:pt x="128" y="4"/>
                    <a:pt x="129" y="5"/>
                    <a:pt x="129" y="7"/>
                  </a:cubicBezTo>
                  <a:cubicBezTo>
                    <a:pt x="127" y="8"/>
                    <a:pt x="124" y="9"/>
                    <a:pt x="122" y="10"/>
                  </a:cubicBezTo>
                  <a:moveTo>
                    <a:pt x="124" y="0"/>
                  </a:moveTo>
                  <a:cubicBezTo>
                    <a:pt x="122" y="0"/>
                    <a:pt x="119" y="1"/>
                    <a:pt x="117" y="2"/>
                  </a:cubicBezTo>
                  <a:cubicBezTo>
                    <a:pt x="103" y="3"/>
                    <a:pt x="89" y="5"/>
                    <a:pt x="75" y="8"/>
                  </a:cubicBezTo>
                  <a:cubicBezTo>
                    <a:pt x="73" y="8"/>
                    <a:pt x="71" y="8"/>
                    <a:pt x="70" y="8"/>
                  </a:cubicBezTo>
                  <a:cubicBezTo>
                    <a:pt x="62" y="9"/>
                    <a:pt x="54" y="11"/>
                    <a:pt x="47" y="12"/>
                  </a:cubicBezTo>
                  <a:cubicBezTo>
                    <a:pt x="45" y="12"/>
                    <a:pt x="44" y="13"/>
                    <a:pt x="44" y="14"/>
                  </a:cubicBezTo>
                  <a:cubicBezTo>
                    <a:pt x="41" y="15"/>
                    <a:pt x="39" y="15"/>
                    <a:pt x="36" y="16"/>
                  </a:cubicBezTo>
                  <a:cubicBezTo>
                    <a:pt x="36" y="16"/>
                    <a:pt x="35" y="16"/>
                    <a:pt x="35" y="17"/>
                  </a:cubicBezTo>
                  <a:cubicBezTo>
                    <a:pt x="33" y="17"/>
                    <a:pt x="31" y="18"/>
                    <a:pt x="29" y="18"/>
                  </a:cubicBezTo>
                  <a:cubicBezTo>
                    <a:pt x="27" y="19"/>
                    <a:pt x="27" y="20"/>
                    <a:pt x="27" y="21"/>
                  </a:cubicBezTo>
                  <a:cubicBezTo>
                    <a:pt x="24" y="22"/>
                    <a:pt x="21" y="24"/>
                    <a:pt x="18" y="26"/>
                  </a:cubicBezTo>
                  <a:cubicBezTo>
                    <a:pt x="18" y="26"/>
                    <a:pt x="17" y="27"/>
                    <a:pt x="17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7" y="29"/>
                    <a:pt x="17" y="29"/>
                    <a:pt x="17" y="30"/>
                  </a:cubicBezTo>
                  <a:cubicBezTo>
                    <a:pt x="18" y="34"/>
                    <a:pt x="21" y="37"/>
                    <a:pt x="25" y="39"/>
                  </a:cubicBezTo>
                  <a:cubicBezTo>
                    <a:pt x="26" y="39"/>
                    <a:pt x="26" y="40"/>
                    <a:pt x="27" y="40"/>
                  </a:cubicBezTo>
                  <a:cubicBezTo>
                    <a:pt x="30" y="44"/>
                    <a:pt x="34" y="48"/>
                    <a:pt x="39" y="49"/>
                  </a:cubicBezTo>
                  <a:cubicBezTo>
                    <a:pt x="39" y="48"/>
                    <a:pt x="39" y="48"/>
                    <a:pt x="39" y="48"/>
                  </a:cubicBezTo>
                  <a:cubicBezTo>
                    <a:pt x="48" y="55"/>
                    <a:pt x="58" y="60"/>
                    <a:pt x="68" y="65"/>
                  </a:cubicBezTo>
                  <a:cubicBezTo>
                    <a:pt x="60" y="75"/>
                    <a:pt x="63" y="92"/>
                    <a:pt x="66" y="105"/>
                  </a:cubicBezTo>
                  <a:cubicBezTo>
                    <a:pt x="66" y="111"/>
                    <a:pt x="66" y="116"/>
                    <a:pt x="68" y="122"/>
                  </a:cubicBezTo>
                  <a:cubicBezTo>
                    <a:pt x="74" y="142"/>
                    <a:pt x="88" y="159"/>
                    <a:pt x="103" y="172"/>
                  </a:cubicBezTo>
                  <a:cubicBezTo>
                    <a:pt x="122" y="188"/>
                    <a:pt x="144" y="197"/>
                    <a:pt x="168" y="197"/>
                  </a:cubicBezTo>
                  <a:cubicBezTo>
                    <a:pt x="176" y="197"/>
                    <a:pt x="185" y="196"/>
                    <a:pt x="194" y="193"/>
                  </a:cubicBezTo>
                  <a:cubicBezTo>
                    <a:pt x="197" y="213"/>
                    <a:pt x="213" y="231"/>
                    <a:pt x="207" y="253"/>
                  </a:cubicBezTo>
                  <a:cubicBezTo>
                    <a:pt x="207" y="253"/>
                    <a:pt x="207" y="253"/>
                    <a:pt x="207" y="253"/>
                  </a:cubicBezTo>
                  <a:cubicBezTo>
                    <a:pt x="202" y="257"/>
                    <a:pt x="196" y="260"/>
                    <a:pt x="191" y="264"/>
                  </a:cubicBezTo>
                  <a:cubicBezTo>
                    <a:pt x="184" y="266"/>
                    <a:pt x="176" y="267"/>
                    <a:pt x="168" y="267"/>
                  </a:cubicBezTo>
                  <a:cubicBezTo>
                    <a:pt x="154" y="267"/>
                    <a:pt x="139" y="264"/>
                    <a:pt x="127" y="261"/>
                  </a:cubicBezTo>
                  <a:cubicBezTo>
                    <a:pt x="111" y="257"/>
                    <a:pt x="96" y="249"/>
                    <a:pt x="82" y="241"/>
                  </a:cubicBezTo>
                  <a:cubicBezTo>
                    <a:pt x="66" y="232"/>
                    <a:pt x="52" y="221"/>
                    <a:pt x="39" y="208"/>
                  </a:cubicBezTo>
                  <a:cubicBezTo>
                    <a:pt x="19" y="188"/>
                    <a:pt x="7" y="162"/>
                    <a:pt x="11" y="133"/>
                  </a:cubicBezTo>
                  <a:cubicBezTo>
                    <a:pt x="15" y="107"/>
                    <a:pt x="31" y="84"/>
                    <a:pt x="51" y="68"/>
                  </a:cubicBezTo>
                  <a:cubicBezTo>
                    <a:pt x="54" y="66"/>
                    <a:pt x="52" y="62"/>
                    <a:pt x="50" y="62"/>
                  </a:cubicBezTo>
                  <a:cubicBezTo>
                    <a:pt x="49" y="62"/>
                    <a:pt x="48" y="62"/>
                    <a:pt x="48" y="63"/>
                  </a:cubicBezTo>
                  <a:cubicBezTo>
                    <a:pt x="28" y="79"/>
                    <a:pt x="12" y="101"/>
                    <a:pt x="6" y="126"/>
                  </a:cubicBezTo>
                  <a:cubicBezTo>
                    <a:pt x="0" y="151"/>
                    <a:pt x="7" y="177"/>
                    <a:pt x="22" y="198"/>
                  </a:cubicBezTo>
                  <a:cubicBezTo>
                    <a:pt x="42" y="226"/>
                    <a:pt x="75" y="247"/>
                    <a:pt x="107" y="260"/>
                  </a:cubicBezTo>
                  <a:cubicBezTo>
                    <a:pt x="124" y="268"/>
                    <a:pt x="145" y="273"/>
                    <a:pt x="165" y="273"/>
                  </a:cubicBezTo>
                  <a:cubicBezTo>
                    <a:pt x="168" y="273"/>
                    <a:pt x="170" y="273"/>
                    <a:pt x="173" y="273"/>
                  </a:cubicBezTo>
                  <a:cubicBezTo>
                    <a:pt x="174" y="273"/>
                    <a:pt x="174" y="273"/>
                    <a:pt x="174" y="273"/>
                  </a:cubicBezTo>
                  <a:cubicBezTo>
                    <a:pt x="175" y="274"/>
                    <a:pt x="176" y="274"/>
                    <a:pt x="178" y="274"/>
                  </a:cubicBezTo>
                  <a:cubicBezTo>
                    <a:pt x="179" y="274"/>
                    <a:pt x="181" y="274"/>
                    <a:pt x="183" y="273"/>
                  </a:cubicBezTo>
                  <a:cubicBezTo>
                    <a:pt x="183" y="274"/>
                    <a:pt x="184" y="274"/>
                    <a:pt x="185" y="274"/>
                  </a:cubicBezTo>
                  <a:cubicBezTo>
                    <a:pt x="186" y="274"/>
                    <a:pt x="186" y="274"/>
                    <a:pt x="187" y="274"/>
                  </a:cubicBezTo>
                  <a:cubicBezTo>
                    <a:pt x="188" y="273"/>
                    <a:pt x="189" y="272"/>
                    <a:pt x="191" y="271"/>
                  </a:cubicBezTo>
                  <a:cubicBezTo>
                    <a:pt x="192" y="271"/>
                    <a:pt x="192" y="271"/>
                    <a:pt x="193" y="271"/>
                  </a:cubicBezTo>
                  <a:cubicBezTo>
                    <a:pt x="201" y="269"/>
                    <a:pt x="207" y="266"/>
                    <a:pt x="213" y="261"/>
                  </a:cubicBezTo>
                  <a:cubicBezTo>
                    <a:pt x="214" y="260"/>
                    <a:pt x="214" y="260"/>
                    <a:pt x="214" y="260"/>
                  </a:cubicBezTo>
                  <a:cubicBezTo>
                    <a:pt x="219" y="258"/>
                    <a:pt x="224" y="255"/>
                    <a:pt x="228" y="251"/>
                  </a:cubicBezTo>
                  <a:cubicBezTo>
                    <a:pt x="234" y="245"/>
                    <a:pt x="234" y="242"/>
                    <a:pt x="233" y="234"/>
                  </a:cubicBezTo>
                  <a:cubicBezTo>
                    <a:pt x="232" y="233"/>
                    <a:pt x="232" y="233"/>
                    <a:pt x="232" y="233"/>
                  </a:cubicBezTo>
                  <a:cubicBezTo>
                    <a:pt x="233" y="232"/>
                    <a:pt x="233" y="232"/>
                    <a:pt x="233" y="232"/>
                  </a:cubicBezTo>
                  <a:cubicBezTo>
                    <a:pt x="235" y="226"/>
                    <a:pt x="229" y="214"/>
                    <a:pt x="227" y="208"/>
                  </a:cubicBezTo>
                  <a:cubicBezTo>
                    <a:pt x="225" y="203"/>
                    <a:pt x="223" y="197"/>
                    <a:pt x="221" y="191"/>
                  </a:cubicBezTo>
                  <a:cubicBezTo>
                    <a:pt x="221" y="191"/>
                    <a:pt x="221" y="191"/>
                    <a:pt x="221" y="191"/>
                  </a:cubicBezTo>
                  <a:cubicBezTo>
                    <a:pt x="220" y="186"/>
                    <a:pt x="218" y="181"/>
                    <a:pt x="216" y="176"/>
                  </a:cubicBezTo>
                  <a:cubicBezTo>
                    <a:pt x="215" y="174"/>
                    <a:pt x="213" y="173"/>
                    <a:pt x="212" y="173"/>
                  </a:cubicBezTo>
                  <a:cubicBezTo>
                    <a:pt x="212" y="173"/>
                    <a:pt x="211" y="174"/>
                    <a:pt x="211" y="174"/>
                  </a:cubicBezTo>
                  <a:cubicBezTo>
                    <a:pt x="210" y="174"/>
                    <a:pt x="210" y="173"/>
                    <a:pt x="210" y="173"/>
                  </a:cubicBezTo>
                  <a:cubicBezTo>
                    <a:pt x="210" y="173"/>
                    <a:pt x="209" y="174"/>
                    <a:pt x="209" y="174"/>
                  </a:cubicBezTo>
                  <a:cubicBezTo>
                    <a:pt x="206" y="172"/>
                    <a:pt x="203" y="171"/>
                    <a:pt x="199" y="171"/>
                  </a:cubicBezTo>
                  <a:cubicBezTo>
                    <a:pt x="196" y="171"/>
                    <a:pt x="193" y="171"/>
                    <a:pt x="191" y="172"/>
                  </a:cubicBezTo>
                  <a:cubicBezTo>
                    <a:pt x="190" y="171"/>
                    <a:pt x="190" y="171"/>
                    <a:pt x="189" y="171"/>
                  </a:cubicBezTo>
                  <a:cubicBezTo>
                    <a:pt x="189" y="171"/>
                    <a:pt x="188" y="171"/>
                    <a:pt x="188" y="171"/>
                  </a:cubicBezTo>
                  <a:cubicBezTo>
                    <a:pt x="187" y="172"/>
                    <a:pt x="187" y="173"/>
                    <a:pt x="186" y="173"/>
                  </a:cubicBezTo>
                  <a:cubicBezTo>
                    <a:pt x="184" y="174"/>
                    <a:pt x="182" y="174"/>
                    <a:pt x="181" y="174"/>
                  </a:cubicBezTo>
                  <a:cubicBezTo>
                    <a:pt x="176" y="175"/>
                    <a:pt x="172" y="176"/>
                    <a:pt x="167" y="176"/>
                  </a:cubicBezTo>
                  <a:cubicBezTo>
                    <a:pt x="163" y="176"/>
                    <a:pt x="159" y="175"/>
                    <a:pt x="155" y="175"/>
                  </a:cubicBezTo>
                  <a:cubicBezTo>
                    <a:pt x="147" y="174"/>
                    <a:pt x="138" y="169"/>
                    <a:pt x="130" y="165"/>
                  </a:cubicBezTo>
                  <a:cubicBezTo>
                    <a:pt x="129" y="164"/>
                    <a:pt x="127" y="164"/>
                    <a:pt x="125" y="163"/>
                  </a:cubicBezTo>
                  <a:cubicBezTo>
                    <a:pt x="123" y="161"/>
                    <a:pt x="121" y="159"/>
                    <a:pt x="118" y="158"/>
                  </a:cubicBezTo>
                  <a:cubicBezTo>
                    <a:pt x="114" y="154"/>
                    <a:pt x="111" y="150"/>
                    <a:pt x="108" y="147"/>
                  </a:cubicBezTo>
                  <a:cubicBezTo>
                    <a:pt x="104" y="143"/>
                    <a:pt x="99" y="137"/>
                    <a:pt x="95" y="131"/>
                  </a:cubicBezTo>
                  <a:cubicBezTo>
                    <a:pt x="94" y="128"/>
                    <a:pt x="93" y="124"/>
                    <a:pt x="92" y="121"/>
                  </a:cubicBezTo>
                  <a:cubicBezTo>
                    <a:pt x="92" y="120"/>
                    <a:pt x="92" y="120"/>
                    <a:pt x="92" y="120"/>
                  </a:cubicBezTo>
                  <a:cubicBezTo>
                    <a:pt x="87" y="111"/>
                    <a:pt x="86" y="98"/>
                    <a:pt x="87" y="88"/>
                  </a:cubicBezTo>
                  <a:cubicBezTo>
                    <a:pt x="87" y="87"/>
                    <a:pt x="87" y="85"/>
                    <a:pt x="88" y="83"/>
                  </a:cubicBezTo>
                  <a:cubicBezTo>
                    <a:pt x="92" y="85"/>
                    <a:pt x="96" y="87"/>
                    <a:pt x="100" y="89"/>
                  </a:cubicBezTo>
                  <a:cubicBezTo>
                    <a:pt x="101" y="89"/>
                    <a:pt x="101" y="89"/>
                    <a:pt x="101" y="89"/>
                  </a:cubicBezTo>
                  <a:cubicBezTo>
                    <a:pt x="104" y="91"/>
                    <a:pt x="106" y="92"/>
                    <a:pt x="108" y="94"/>
                  </a:cubicBezTo>
                  <a:cubicBezTo>
                    <a:pt x="112" y="98"/>
                    <a:pt x="116" y="101"/>
                    <a:pt x="120" y="101"/>
                  </a:cubicBezTo>
                  <a:cubicBezTo>
                    <a:pt x="121" y="101"/>
                    <a:pt x="122" y="101"/>
                    <a:pt x="122" y="101"/>
                  </a:cubicBezTo>
                  <a:cubicBezTo>
                    <a:pt x="124" y="101"/>
                    <a:pt x="125" y="101"/>
                    <a:pt x="126" y="99"/>
                  </a:cubicBezTo>
                  <a:cubicBezTo>
                    <a:pt x="126" y="98"/>
                    <a:pt x="126" y="98"/>
                    <a:pt x="126" y="98"/>
                  </a:cubicBezTo>
                  <a:cubicBezTo>
                    <a:pt x="128" y="93"/>
                    <a:pt x="134" y="95"/>
                    <a:pt x="138" y="92"/>
                  </a:cubicBezTo>
                  <a:cubicBezTo>
                    <a:pt x="141" y="90"/>
                    <a:pt x="141" y="87"/>
                    <a:pt x="141" y="83"/>
                  </a:cubicBezTo>
                  <a:cubicBezTo>
                    <a:pt x="140" y="76"/>
                    <a:pt x="140" y="68"/>
                    <a:pt x="140" y="61"/>
                  </a:cubicBezTo>
                  <a:cubicBezTo>
                    <a:pt x="139" y="53"/>
                    <a:pt x="140" y="45"/>
                    <a:pt x="139" y="37"/>
                  </a:cubicBezTo>
                  <a:cubicBezTo>
                    <a:pt x="138" y="30"/>
                    <a:pt x="135" y="23"/>
                    <a:pt x="134" y="17"/>
                  </a:cubicBezTo>
                  <a:cubicBezTo>
                    <a:pt x="132" y="12"/>
                    <a:pt x="134" y="5"/>
                    <a:pt x="131" y="2"/>
                  </a:cubicBezTo>
                  <a:cubicBezTo>
                    <a:pt x="130" y="1"/>
                    <a:pt x="127" y="0"/>
                    <a:pt x="124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4" name="图文框 3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3986"/>
            </a:avLst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  <a:effectLst>
            <a:innerShdw blurRad="127000">
              <a:schemeClr val="bg2">
                <a:lumMod val="75000"/>
              </a:schemeClr>
            </a:innerShdw>
          </a:effectLst>
          <a:scene3d>
            <a:camera prst="orthographicFront"/>
            <a:lightRig rig="threePt" dir="t"/>
          </a:scene3d>
          <a:sp3d prstMaterial="dkEdge"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" name="流程图: 离页连接符 2"/>
          <p:cNvSpPr/>
          <p:nvPr/>
        </p:nvSpPr>
        <p:spPr>
          <a:xfrm>
            <a:off x="2414053" y="2414649"/>
            <a:ext cx="1692234" cy="1773054"/>
          </a:xfrm>
          <a:prstGeom prst="flowChartOffpageConnector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9600" b="1" kern="0" noProof="0" dirty="0">
                <a:solidFill>
                  <a:prstClr val="white"/>
                </a:solidFill>
                <a:latin typeface="Arial"/>
                <a:ea typeface="微软雅黑"/>
              </a:rPr>
              <a:t>5</a:t>
            </a:r>
            <a:endParaRPr kumimoji="0" lang="zh-CN" altLang="en-US" sz="96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4309487" y="3264588"/>
            <a:ext cx="5753100" cy="0"/>
          </a:xfrm>
          <a:prstGeom prst="line">
            <a:avLst/>
          </a:prstGeom>
          <a:noFill/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</p:cxnSp>
      <p:sp>
        <p:nvSpPr>
          <p:cNvPr id="6" name="文本框 32"/>
          <p:cNvSpPr txBox="1"/>
          <p:nvPr/>
        </p:nvSpPr>
        <p:spPr>
          <a:xfrm>
            <a:off x="4806513" y="2428743"/>
            <a:ext cx="26468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 b="1" dirty="0">
                <a:blipFill dpi="0"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微软雅黑"/>
                <a:ea typeface="微软雅黑"/>
              </a:rPr>
              <a:t>后续计划</a:t>
            </a:r>
          </a:p>
        </p:txBody>
      </p:sp>
    </p:spTree>
    <p:extLst>
      <p:ext uri="{BB962C8B-B14F-4D97-AF65-F5344CB8AC3E}">
        <p14:creationId xmlns:p14="http://schemas.microsoft.com/office/powerpoint/2010/main" val="902031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19"/>
    </mc:Choice>
    <mc:Fallback xmlns="">
      <p:transition spd="slow" advTm="45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文框 3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3986"/>
            </a:avLst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  <a:effectLst>
            <a:innerShdw blurRad="127000">
              <a:schemeClr val="bg2">
                <a:lumMod val="75000"/>
              </a:schemeClr>
            </a:innerShdw>
          </a:effectLst>
          <a:scene3d>
            <a:camera prst="orthographicFront"/>
            <a:lightRig rig="threePt" dir="t"/>
          </a:scene3d>
          <a:sp3d prstMaterial="dkEdge"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" name="文本框 25"/>
          <p:cNvSpPr txBox="1"/>
          <p:nvPr/>
        </p:nvSpPr>
        <p:spPr>
          <a:xfrm>
            <a:off x="1024368" y="569718"/>
            <a:ext cx="29299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zh-CN" altLang="en-US" sz="2400" b="1" dirty="0">
                <a:blipFill dpi="0"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Impact" panose="020B0806030902050204" pitchFamily="34" charset="0"/>
                <a:ea typeface="微软雅黑" panose="020B0503020204020204" pitchFamily="34" charset="-122"/>
              </a:rPr>
              <a:t>后续计划</a:t>
            </a:r>
          </a:p>
        </p:txBody>
      </p:sp>
      <p:sp>
        <p:nvSpPr>
          <p:cNvPr id="5" name="文本框 26"/>
          <p:cNvSpPr txBox="1"/>
          <p:nvPr/>
        </p:nvSpPr>
        <p:spPr>
          <a:xfrm>
            <a:off x="460976" y="523551"/>
            <a:ext cx="63184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en-US" altLang="zh-CN" sz="3000" dirty="0">
                <a:blipFill dpi="0"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Impact" panose="020B0806030902050204" pitchFamily="34" charset="0"/>
                <a:ea typeface="微软雅黑" panose="020B0503020204020204" pitchFamily="34" charset="-122"/>
              </a:rPr>
              <a:t>05</a:t>
            </a:r>
            <a:endParaRPr lang="zh-CN" altLang="en-US" sz="3000" dirty="0">
              <a:blipFill dpi="0"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"/>
              <a:ea typeface="微软雅黑"/>
            </a:endParaRPr>
          </a:p>
        </p:txBody>
      </p:sp>
      <p:sp>
        <p:nvSpPr>
          <p:cNvPr id="6" name="Shape 2012"/>
          <p:cNvSpPr/>
          <p:nvPr/>
        </p:nvSpPr>
        <p:spPr>
          <a:xfrm>
            <a:off x="7053588" y="2062776"/>
            <a:ext cx="3369694" cy="1490026"/>
          </a:xfrm>
          <a:prstGeom prst="roundRect">
            <a:avLst>
              <a:gd name="adj" fmla="val 6918"/>
            </a:avLst>
          </a:prstGeom>
          <a:noFill/>
          <a:ln w="12700">
            <a:solidFill>
              <a:srgbClr val="A6AAA9"/>
            </a:solidFill>
            <a:miter lim="400000"/>
          </a:ln>
        </p:spPr>
        <p:txBody>
          <a:bodyPr lIns="19046" tIns="19046" rIns="19046" bIns="19046" anchor="ctr"/>
          <a:lstStyle/>
          <a:p>
            <a:endParaRPr sz="1733">
              <a:solidFill>
                <a:schemeClr val="bg1"/>
              </a:solidFill>
              <a:latin typeface="Arial"/>
              <a:ea typeface="微软雅黑"/>
            </a:endParaRPr>
          </a:p>
        </p:txBody>
      </p:sp>
      <p:sp>
        <p:nvSpPr>
          <p:cNvPr id="7" name="Shape 2013"/>
          <p:cNvSpPr/>
          <p:nvPr/>
        </p:nvSpPr>
        <p:spPr>
          <a:xfrm>
            <a:off x="7053588" y="4153518"/>
            <a:ext cx="3369694" cy="1488448"/>
          </a:xfrm>
          <a:prstGeom prst="roundRect">
            <a:avLst>
              <a:gd name="adj" fmla="val 6925"/>
            </a:avLst>
          </a:prstGeom>
          <a:noFill/>
          <a:ln w="12700">
            <a:solidFill>
              <a:srgbClr val="A6AAA9"/>
            </a:solidFill>
            <a:miter lim="400000"/>
          </a:ln>
        </p:spPr>
        <p:txBody>
          <a:bodyPr lIns="19046" tIns="19046" rIns="19046" bIns="19046" anchor="ctr"/>
          <a:lstStyle/>
          <a:p>
            <a:endParaRPr sz="1733">
              <a:solidFill>
                <a:schemeClr val="bg1"/>
              </a:solidFill>
              <a:latin typeface="Arial"/>
              <a:ea typeface="微软雅黑"/>
            </a:endParaRPr>
          </a:p>
        </p:txBody>
      </p:sp>
      <p:sp>
        <p:nvSpPr>
          <p:cNvPr id="8" name="Shape 2014"/>
          <p:cNvSpPr/>
          <p:nvPr/>
        </p:nvSpPr>
        <p:spPr>
          <a:xfrm>
            <a:off x="1765300" y="4153518"/>
            <a:ext cx="3376684" cy="1490025"/>
          </a:xfrm>
          <a:prstGeom prst="roundRect">
            <a:avLst>
              <a:gd name="adj" fmla="val 6918"/>
            </a:avLst>
          </a:prstGeom>
          <a:noFill/>
          <a:ln w="12700">
            <a:solidFill>
              <a:srgbClr val="A6AAA9"/>
            </a:solidFill>
            <a:miter lim="400000"/>
          </a:ln>
        </p:spPr>
        <p:txBody>
          <a:bodyPr lIns="19046" tIns="19046" rIns="19046" bIns="19046" anchor="ctr"/>
          <a:lstStyle/>
          <a:p>
            <a:endParaRPr sz="1733">
              <a:solidFill>
                <a:schemeClr val="bg1"/>
              </a:solidFill>
              <a:latin typeface="Arial"/>
              <a:ea typeface="微软雅黑"/>
            </a:endParaRPr>
          </a:p>
        </p:txBody>
      </p:sp>
      <p:sp>
        <p:nvSpPr>
          <p:cNvPr id="9" name="Shape 2015"/>
          <p:cNvSpPr/>
          <p:nvPr/>
        </p:nvSpPr>
        <p:spPr>
          <a:xfrm>
            <a:off x="1765300" y="2062776"/>
            <a:ext cx="3376684" cy="1490026"/>
          </a:xfrm>
          <a:prstGeom prst="roundRect">
            <a:avLst>
              <a:gd name="adj" fmla="val 6918"/>
            </a:avLst>
          </a:prstGeom>
          <a:noFill/>
          <a:ln w="12700">
            <a:solidFill>
              <a:srgbClr val="A6AAA9"/>
            </a:solidFill>
            <a:miter lim="400000"/>
          </a:ln>
        </p:spPr>
        <p:txBody>
          <a:bodyPr lIns="19046" tIns="19046" rIns="19046" bIns="19046" anchor="ctr"/>
          <a:lstStyle/>
          <a:p>
            <a:endParaRPr sz="1733">
              <a:solidFill>
                <a:schemeClr val="bg1"/>
              </a:solidFill>
              <a:latin typeface="Arial"/>
              <a:ea typeface="微软雅黑"/>
            </a:endParaRPr>
          </a:p>
        </p:txBody>
      </p:sp>
      <p:sp>
        <p:nvSpPr>
          <p:cNvPr id="10" name="Shape 2016"/>
          <p:cNvSpPr/>
          <p:nvPr/>
        </p:nvSpPr>
        <p:spPr>
          <a:xfrm>
            <a:off x="4688815" y="2455721"/>
            <a:ext cx="2823651" cy="28236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12700">
            <a:miter lim="400000"/>
          </a:ln>
        </p:spPr>
        <p:txBody>
          <a:bodyPr lIns="25393" tIns="25393" rIns="25393" bIns="25393" anchor="ctr"/>
          <a:lstStyle/>
          <a:p>
            <a:endParaRPr sz="1733">
              <a:solidFill>
                <a:schemeClr val="bg1"/>
              </a:solidFill>
              <a:latin typeface="Arial"/>
              <a:ea typeface="微软雅黑"/>
            </a:endParaRPr>
          </a:p>
        </p:txBody>
      </p:sp>
      <p:sp>
        <p:nvSpPr>
          <p:cNvPr id="11" name="Shape 2021"/>
          <p:cNvSpPr/>
          <p:nvPr/>
        </p:nvSpPr>
        <p:spPr>
          <a:xfrm>
            <a:off x="2458295" y="4803204"/>
            <a:ext cx="2321329" cy="5097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/>
          <a:lstStyle>
            <a:lvl1pPr algn="l">
              <a:lnSpc>
                <a:spcPct val="120000"/>
              </a:lnSpc>
              <a:spcBef>
                <a:spcPts val="2500"/>
              </a:spcBef>
              <a:defRPr sz="2000">
                <a:solidFill>
                  <a:srgbClr val="53585F"/>
                </a:solidFill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rgbClr val="FFFFFF"/>
                </a:solidFill>
                <a:latin typeface="微软雅黑" pitchFamily="34" charset="-122"/>
                <a:ea typeface="微软雅黑"/>
              </a:rPr>
              <a:t>多</a:t>
            </a:r>
            <a:r>
              <a:rPr lang="en-US" altLang="zh-CN" sz="1200" dirty="0">
                <a:solidFill>
                  <a:srgbClr val="FFFFFF"/>
                </a:solidFill>
                <a:latin typeface="微软雅黑" pitchFamily="34" charset="-122"/>
                <a:ea typeface="微软雅黑"/>
              </a:rPr>
              <a:t>bit</a:t>
            </a:r>
            <a:r>
              <a:rPr lang="zh-CN" altLang="en-US" sz="1200" dirty="0">
                <a:solidFill>
                  <a:srgbClr val="FFFFFF"/>
                </a:solidFill>
                <a:latin typeface="微软雅黑" pitchFamily="34" charset="-122"/>
                <a:ea typeface="微软雅黑"/>
              </a:rPr>
              <a:t>方向，使用更加有效率和准确度的</a:t>
            </a:r>
            <a:r>
              <a:rPr lang="en-US" altLang="zh-CN" sz="1200" dirty="0">
                <a:solidFill>
                  <a:srgbClr val="FFFFFF"/>
                </a:solidFill>
                <a:latin typeface="微软雅黑" pitchFamily="34" charset="-122"/>
                <a:ea typeface="微软雅黑"/>
              </a:rPr>
              <a:t>quantization</a:t>
            </a:r>
            <a:r>
              <a:rPr lang="zh-CN" altLang="en-US" sz="1200" dirty="0">
                <a:solidFill>
                  <a:srgbClr val="FFFFFF"/>
                </a:solidFill>
                <a:latin typeface="微软雅黑" pitchFamily="34" charset="-122"/>
                <a:ea typeface="微软雅黑"/>
              </a:rPr>
              <a:t>的技巧；</a:t>
            </a:r>
            <a:endParaRPr lang="zh-CN" altLang="en-US" sz="1200" dirty="0">
              <a:solidFill>
                <a:srgbClr val="FFFFFF"/>
              </a:solidFill>
              <a:latin typeface="华文细黑" panose="02010600040101010101" pitchFamily="2" charset="-122"/>
              <a:ea typeface="微软雅黑"/>
            </a:endParaRPr>
          </a:p>
        </p:txBody>
      </p:sp>
      <p:sp>
        <p:nvSpPr>
          <p:cNvPr id="12" name="Shape 2022"/>
          <p:cNvSpPr/>
          <p:nvPr/>
        </p:nvSpPr>
        <p:spPr>
          <a:xfrm>
            <a:off x="2308214" y="2172675"/>
            <a:ext cx="1868845" cy="4015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l">
              <a:lnSpc>
                <a:spcPct val="120000"/>
              </a:lnSpc>
              <a:defRPr sz="3500">
                <a:solidFill>
                  <a:srgbClr val="53585F"/>
                </a:solidFill>
              </a:defRPr>
            </a:lvl1pPr>
          </a:lstStyle>
          <a:p>
            <a:r>
              <a:rPr lang="en-US" altLang="zh-CN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Shape 2023"/>
          <p:cNvSpPr/>
          <p:nvPr/>
        </p:nvSpPr>
        <p:spPr>
          <a:xfrm>
            <a:off x="2646739" y="2232825"/>
            <a:ext cx="2321329" cy="4854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/>
          <a:lstStyle>
            <a:lvl1pPr algn="l">
              <a:lnSpc>
                <a:spcPct val="120000"/>
              </a:lnSpc>
              <a:spcBef>
                <a:spcPts val="2500"/>
              </a:spcBef>
              <a:defRPr sz="2000">
                <a:solidFill>
                  <a:srgbClr val="53585F"/>
                </a:solidFill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rgbClr val="FFFFFF"/>
                </a:solidFill>
                <a:latin typeface="微软雅黑" pitchFamily="34" charset="-122"/>
                <a:ea typeface="微软雅黑"/>
              </a:rPr>
              <a:t>使用图神经网络，比如</a:t>
            </a:r>
            <a:r>
              <a:rPr lang="en-US" altLang="zh-CN" sz="1200" dirty="0">
                <a:solidFill>
                  <a:srgbClr val="FFFFFF"/>
                </a:solidFill>
                <a:latin typeface="微软雅黑" pitchFamily="34" charset="-122"/>
                <a:ea typeface="微软雅黑"/>
              </a:rPr>
              <a:t>GCN</a:t>
            </a:r>
            <a:r>
              <a:rPr lang="zh-CN" altLang="en-US" sz="1200" dirty="0">
                <a:solidFill>
                  <a:srgbClr val="FFFFFF"/>
                </a:solidFill>
                <a:latin typeface="微软雅黑" pitchFamily="34" charset="-122"/>
                <a:ea typeface="微软雅黑"/>
              </a:rPr>
              <a:t>，</a:t>
            </a:r>
            <a:r>
              <a:rPr lang="en-US" altLang="zh-CN" sz="1200" dirty="0">
                <a:solidFill>
                  <a:srgbClr val="FFFFFF"/>
                </a:solidFill>
                <a:latin typeface="微软雅黑" pitchFamily="34" charset="-122"/>
                <a:ea typeface="微软雅黑"/>
              </a:rPr>
              <a:t>GAT</a:t>
            </a:r>
            <a:r>
              <a:rPr lang="zh-CN" altLang="en-US" sz="1200" dirty="0">
                <a:solidFill>
                  <a:srgbClr val="FFFFFF"/>
                </a:solidFill>
                <a:latin typeface="微软雅黑" pitchFamily="34" charset="-122"/>
                <a:ea typeface="微软雅黑"/>
              </a:rPr>
              <a:t>来产生二值的</a:t>
            </a:r>
            <a:r>
              <a:rPr lang="en-US" altLang="zh-CN" sz="1200" dirty="0">
                <a:solidFill>
                  <a:srgbClr val="FFFFFF"/>
                </a:solidFill>
                <a:latin typeface="微软雅黑" pitchFamily="34" charset="-122"/>
                <a:ea typeface="微软雅黑"/>
              </a:rPr>
              <a:t>embedding</a:t>
            </a:r>
            <a:r>
              <a:rPr lang="zh-CN" altLang="en-US" sz="1200" dirty="0">
                <a:solidFill>
                  <a:srgbClr val="FFFFFF"/>
                </a:solidFill>
                <a:latin typeface="微软雅黑" pitchFamily="34" charset="-122"/>
                <a:ea typeface="微软雅黑"/>
              </a:rPr>
              <a:t>并且完成节点的分类，如果可能的话，将</a:t>
            </a:r>
            <a:r>
              <a:rPr lang="en-US" altLang="zh-CN" sz="1200" dirty="0">
                <a:solidFill>
                  <a:srgbClr val="FFFFFF"/>
                </a:solidFill>
                <a:latin typeface="微软雅黑" pitchFamily="34" charset="-122"/>
                <a:ea typeface="微软雅黑"/>
              </a:rPr>
              <a:t>GNN</a:t>
            </a:r>
            <a:r>
              <a:rPr lang="zh-CN" altLang="en-US" sz="1200" dirty="0">
                <a:solidFill>
                  <a:srgbClr val="FFFFFF"/>
                </a:solidFill>
                <a:latin typeface="微软雅黑" pitchFamily="34" charset="-122"/>
                <a:ea typeface="微软雅黑"/>
              </a:rPr>
              <a:t>也转化为二值的形式。</a:t>
            </a:r>
            <a:endParaRPr lang="zh-CN" altLang="en-US" sz="1200" dirty="0">
              <a:solidFill>
                <a:srgbClr val="FFFFFF"/>
              </a:solidFill>
              <a:latin typeface="华文细黑" panose="02010600040101010101" pitchFamily="2" charset="-122"/>
              <a:ea typeface="微软雅黑"/>
            </a:endParaRPr>
          </a:p>
        </p:txBody>
      </p:sp>
      <p:sp>
        <p:nvSpPr>
          <p:cNvPr id="14" name="Shape 2024"/>
          <p:cNvSpPr/>
          <p:nvPr/>
        </p:nvSpPr>
        <p:spPr>
          <a:xfrm>
            <a:off x="2354574" y="4251051"/>
            <a:ext cx="1868845" cy="4015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l">
              <a:lnSpc>
                <a:spcPct val="120000"/>
              </a:lnSpc>
              <a:defRPr sz="3500">
                <a:solidFill>
                  <a:srgbClr val="53585F"/>
                </a:solidFill>
              </a:defRPr>
            </a:lvl1pPr>
          </a:lstStyle>
          <a:p>
            <a:r>
              <a:rPr lang="en-US" altLang="zh-CN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Shape 2025"/>
          <p:cNvSpPr/>
          <p:nvPr/>
        </p:nvSpPr>
        <p:spPr>
          <a:xfrm>
            <a:off x="7557675" y="2611216"/>
            <a:ext cx="2273124" cy="6316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/>
          <a:lstStyle>
            <a:lvl1pPr algn="r">
              <a:lnSpc>
                <a:spcPct val="120000"/>
              </a:lnSpc>
              <a:spcBef>
                <a:spcPts val="4500"/>
              </a:spcBef>
              <a:defRPr sz="2000">
                <a:solidFill>
                  <a:srgbClr val="53585F"/>
                </a:solidFill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rgbClr val="FFFFFF"/>
                </a:solidFill>
                <a:latin typeface="微软雅黑" pitchFamily="34" charset="-122"/>
                <a:ea typeface="微软雅黑"/>
              </a:rPr>
              <a:t>在分类器方面，实现二值或者</a:t>
            </a:r>
            <a:r>
              <a:rPr lang="en-US" altLang="zh-CN" sz="1200" dirty="0" err="1">
                <a:solidFill>
                  <a:srgbClr val="FFFFFF"/>
                </a:solidFill>
                <a:latin typeface="微软雅黑" pitchFamily="34" charset="-122"/>
                <a:ea typeface="微软雅黑"/>
              </a:rPr>
              <a:t>lowbit</a:t>
            </a:r>
            <a:r>
              <a:rPr lang="zh-CN" altLang="en-US" sz="1200" dirty="0">
                <a:solidFill>
                  <a:srgbClr val="FFFFFF"/>
                </a:solidFill>
                <a:latin typeface="微软雅黑" pitchFamily="34" charset="-122"/>
                <a:ea typeface="微软雅黑"/>
              </a:rPr>
              <a:t>的分类器（如</a:t>
            </a:r>
            <a:r>
              <a:rPr lang="en-US" altLang="zh-CN" sz="1200" dirty="0">
                <a:solidFill>
                  <a:srgbClr val="FFFFFF"/>
                </a:solidFill>
                <a:latin typeface="微软雅黑" pitchFamily="34" charset="-122"/>
                <a:ea typeface="微软雅黑"/>
              </a:rPr>
              <a:t>SVM</a:t>
            </a:r>
            <a:r>
              <a:rPr lang="zh-CN" altLang="en-US" sz="1200" dirty="0">
                <a:solidFill>
                  <a:srgbClr val="FFFFFF"/>
                </a:solidFill>
                <a:latin typeface="微软雅黑" pitchFamily="34" charset="-122"/>
                <a:ea typeface="微软雅黑"/>
              </a:rPr>
              <a:t>，</a:t>
            </a:r>
            <a:r>
              <a:rPr lang="en-US" altLang="zh-CN" sz="1200" dirty="0">
                <a:solidFill>
                  <a:srgbClr val="FFFFFF"/>
                </a:solidFill>
                <a:latin typeface="微软雅黑" pitchFamily="34" charset="-122"/>
                <a:ea typeface="微软雅黑"/>
              </a:rPr>
              <a:t>NN</a:t>
            </a:r>
            <a:r>
              <a:rPr lang="zh-CN" altLang="en-US" sz="1200" dirty="0">
                <a:solidFill>
                  <a:srgbClr val="FFFFFF"/>
                </a:solidFill>
                <a:latin typeface="微软雅黑" pitchFamily="34" charset="-122"/>
                <a:ea typeface="微软雅黑"/>
              </a:rPr>
              <a:t>）；</a:t>
            </a:r>
            <a:endParaRPr lang="zh-CN" altLang="en-US" sz="1200" dirty="0">
              <a:solidFill>
                <a:srgbClr val="FFFFFF"/>
              </a:solidFill>
              <a:latin typeface="华文细黑" panose="02010600040101010101" pitchFamily="2" charset="-122"/>
              <a:ea typeface="微软雅黑"/>
            </a:endParaRPr>
          </a:p>
        </p:txBody>
      </p:sp>
      <p:sp>
        <p:nvSpPr>
          <p:cNvPr id="16" name="Shape 2026"/>
          <p:cNvSpPr/>
          <p:nvPr/>
        </p:nvSpPr>
        <p:spPr>
          <a:xfrm>
            <a:off x="7474366" y="2232825"/>
            <a:ext cx="1868845" cy="4015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r">
              <a:defRPr sz="3500">
                <a:solidFill>
                  <a:srgbClr val="53585F"/>
                </a:solidFill>
              </a:defRPr>
            </a:lvl1pPr>
          </a:lstStyle>
          <a:p>
            <a:pPr algn="l"/>
            <a:r>
              <a:rPr lang="en-US" altLang="zh-CN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Shape 2027"/>
          <p:cNvSpPr/>
          <p:nvPr/>
        </p:nvSpPr>
        <p:spPr>
          <a:xfrm>
            <a:off x="7700336" y="4578932"/>
            <a:ext cx="2081906" cy="9499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/>
          <a:lstStyle>
            <a:lvl1pPr algn="r">
              <a:lnSpc>
                <a:spcPct val="120000"/>
              </a:lnSpc>
              <a:spcBef>
                <a:spcPts val="4500"/>
              </a:spcBef>
              <a:defRPr sz="2000">
                <a:solidFill>
                  <a:srgbClr val="53585F"/>
                </a:solidFill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rgbClr val="FFFFFF"/>
                </a:solidFill>
                <a:latin typeface="微软雅黑" pitchFamily="34" charset="-122"/>
                <a:ea typeface="微软雅黑"/>
              </a:rPr>
              <a:t>现有的技术中，缺少使用在</a:t>
            </a:r>
            <a:r>
              <a:rPr lang="en-US" altLang="zh-CN" sz="1200" dirty="0" err="1">
                <a:solidFill>
                  <a:srgbClr val="FFFFFF"/>
                </a:solidFill>
                <a:latin typeface="微软雅黑" pitchFamily="34" charset="-122"/>
                <a:ea typeface="微软雅黑"/>
              </a:rPr>
              <a:t>lowbit</a:t>
            </a:r>
            <a:r>
              <a:rPr lang="zh-CN" altLang="en-US" sz="1200" dirty="0">
                <a:solidFill>
                  <a:srgbClr val="FFFFFF"/>
                </a:solidFill>
                <a:latin typeface="微软雅黑" pitchFamily="34" charset="-122"/>
                <a:ea typeface="微软雅黑"/>
              </a:rPr>
              <a:t>框架下的分类器模型，这也是我们努力的方向；</a:t>
            </a:r>
            <a:endParaRPr lang="zh-CN" altLang="en-US" sz="1200" dirty="0">
              <a:solidFill>
                <a:srgbClr val="FFFFFF"/>
              </a:solidFill>
              <a:latin typeface="华文细黑" panose="02010600040101010101" pitchFamily="2" charset="-122"/>
              <a:ea typeface="微软雅黑"/>
            </a:endParaRPr>
          </a:p>
        </p:txBody>
      </p:sp>
      <p:sp>
        <p:nvSpPr>
          <p:cNvPr id="18" name="Shape 2028"/>
          <p:cNvSpPr/>
          <p:nvPr/>
        </p:nvSpPr>
        <p:spPr>
          <a:xfrm>
            <a:off x="7474366" y="4378271"/>
            <a:ext cx="1868845" cy="4015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r">
              <a:defRPr sz="3500">
                <a:solidFill>
                  <a:srgbClr val="53585F"/>
                </a:solidFill>
              </a:defRPr>
            </a:lvl1pPr>
          </a:lstStyle>
          <a:p>
            <a:pPr algn="l"/>
            <a:r>
              <a:rPr lang="en-US" altLang="zh-CN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9" name="Group 2031"/>
          <p:cNvGrpSpPr/>
          <p:nvPr/>
        </p:nvGrpSpPr>
        <p:grpSpPr>
          <a:xfrm>
            <a:off x="1310218" y="2313944"/>
            <a:ext cx="955237" cy="955237"/>
            <a:chOff x="0" y="0"/>
            <a:chExt cx="1910968" cy="1910968"/>
          </a:xfrm>
        </p:grpSpPr>
        <p:sp>
          <p:nvSpPr>
            <p:cNvPr id="20" name="Shape 2029"/>
            <p:cNvSpPr/>
            <p:nvPr/>
          </p:nvSpPr>
          <p:spPr>
            <a:xfrm>
              <a:off x="0" y="0"/>
              <a:ext cx="1910969" cy="19109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blipFill dpi="0" rotWithShape="1"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33858" tIns="33858" rIns="33858" bIns="33858" numCol="1" anchor="ctr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33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微软雅黑"/>
              </a:endParaRPr>
            </a:p>
          </p:txBody>
        </p:sp>
        <p:sp>
          <p:nvSpPr>
            <p:cNvPr id="21" name="Shape 2030"/>
            <p:cNvSpPr/>
            <p:nvPr/>
          </p:nvSpPr>
          <p:spPr>
            <a:xfrm>
              <a:off x="553362" y="560070"/>
              <a:ext cx="804244" cy="7069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071" y="8035"/>
                  </a:moveTo>
                  <a:lnTo>
                    <a:pt x="11327" y="9235"/>
                  </a:lnTo>
                  <a:lnTo>
                    <a:pt x="14583" y="4904"/>
                  </a:lnTo>
                  <a:lnTo>
                    <a:pt x="15088" y="4330"/>
                  </a:lnTo>
                  <a:lnTo>
                    <a:pt x="17289" y="6157"/>
                  </a:lnTo>
                  <a:lnTo>
                    <a:pt x="17289" y="3078"/>
                  </a:lnTo>
                  <a:lnTo>
                    <a:pt x="17289" y="0"/>
                  </a:lnTo>
                  <a:lnTo>
                    <a:pt x="14583" y="626"/>
                  </a:lnTo>
                  <a:lnTo>
                    <a:pt x="11878" y="1200"/>
                  </a:lnTo>
                  <a:lnTo>
                    <a:pt x="14033" y="3704"/>
                  </a:lnTo>
                  <a:lnTo>
                    <a:pt x="10777" y="7409"/>
                  </a:lnTo>
                  <a:lnTo>
                    <a:pt x="7567" y="6157"/>
                  </a:lnTo>
                  <a:lnTo>
                    <a:pt x="5411" y="10487"/>
                  </a:lnTo>
                  <a:lnTo>
                    <a:pt x="2155" y="9235"/>
                  </a:lnTo>
                  <a:lnTo>
                    <a:pt x="550" y="14817"/>
                  </a:lnTo>
                  <a:lnTo>
                    <a:pt x="0" y="16017"/>
                  </a:lnTo>
                  <a:lnTo>
                    <a:pt x="1055" y="16643"/>
                  </a:lnTo>
                  <a:lnTo>
                    <a:pt x="2706" y="11113"/>
                  </a:lnTo>
                  <a:lnTo>
                    <a:pt x="5916" y="12313"/>
                  </a:lnTo>
                  <a:lnTo>
                    <a:pt x="8071" y="8035"/>
                  </a:lnTo>
                  <a:lnTo>
                    <a:pt x="8071" y="8035"/>
                  </a:lnTo>
                  <a:close/>
                  <a:moveTo>
                    <a:pt x="6466" y="21600"/>
                  </a:moveTo>
                  <a:lnTo>
                    <a:pt x="6466" y="16643"/>
                  </a:lnTo>
                  <a:lnTo>
                    <a:pt x="3761" y="16643"/>
                  </a:lnTo>
                  <a:lnTo>
                    <a:pt x="3761" y="21600"/>
                  </a:lnTo>
                  <a:lnTo>
                    <a:pt x="6466" y="21600"/>
                  </a:lnTo>
                  <a:lnTo>
                    <a:pt x="6466" y="21600"/>
                  </a:lnTo>
                  <a:close/>
                  <a:moveTo>
                    <a:pt x="10227" y="21600"/>
                  </a:moveTo>
                  <a:lnTo>
                    <a:pt x="7567" y="21600"/>
                  </a:lnTo>
                  <a:lnTo>
                    <a:pt x="7567" y="14817"/>
                  </a:lnTo>
                  <a:lnTo>
                    <a:pt x="10227" y="14817"/>
                  </a:lnTo>
                  <a:lnTo>
                    <a:pt x="10227" y="21600"/>
                  </a:lnTo>
                  <a:lnTo>
                    <a:pt x="10227" y="21600"/>
                  </a:lnTo>
                  <a:close/>
                  <a:moveTo>
                    <a:pt x="14033" y="21600"/>
                  </a:moveTo>
                  <a:lnTo>
                    <a:pt x="11327" y="21600"/>
                  </a:lnTo>
                  <a:lnTo>
                    <a:pt x="11327" y="12313"/>
                  </a:lnTo>
                  <a:lnTo>
                    <a:pt x="14033" y="12313"/>
                  </a:lnTo>
                  <a:lnTo>
                    <a:pt x="14033" y="21600"/>
                  </a:lnTo>
                  <a:lnTo>
                    <a:pt x="14033" y="21600"/>
                  </a:lnTo>
                  <a:close/>
                  <a:moveTo>
                    <a:pt x="17794" y="21600"/>
                  </a:moveTo>
                  <a:lnTo>
                    <a:pt x="15088" y="21600"/>
                  </a:lnTo>
                  <a:lnTo>
                    <a:pt x="15088" y="9861"/>
                  </a:lnTo>
                  <a:lnTo>
                    <a:pt x="17794" y="9861"/>
                  </a:lnTo>
                  <a:lnTo>
                    <a:pt x="17794" y="21600"/>
                  </a:lnTo>
                  <a:lnTo>
                    <a:pt x="17794" y="21600"/>
                  </a:lnTo>
                  <a:close/>
                  <a:moveTo>
                    <a:pt x="18894" y="6783"/>
                  </a:moveTo>
                  <a:lnTo>
                    <a:pt x="18894" y="21600"/>
                  </a:lnTo>
                  <a:lnTo>
                    <a:pt x="21600" y="21600"/>
                  </a:lnTo>
                  <a:lnTo>
                    <a:pt x="21600" y="6783"/>
                  </a:lnTo>
                  <a:lnTo>
                    <a:pt x="18894" y="6783"/>
                  </a:lnTo>
                  <a:close/>
                </a:path>
              </a:pathLst>
            </a:custGeom>
            <a:solidFill>
              <a:srgbClr val="00B0F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33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微软雅黑"/>
              </a:endParaRPr>
            </a:p>
          </p:txBody>
        </p:sp>
      </p:grpSp>
      <p:grpSp>
        <p:nvGrpSpPr>
          <p:cNvPr id="22" name="Group 2034"/>
          <p:cNvGrpSpPr/>
          <p:nvPr/>
        </p:nvGrpSpPr>
        <p:grpSpPr>
          <a:xfrm>
            <a:off x="1312885" y="4406462"/>
            <a:ext cx="949903" cy="949903"/>
            <a:chOff x="0" y="0"/>
            <a:chExt cx="1900300" cy="1900300"/>
          </a:xfrm>
        </p:grpSpPr>
        <p:sp>
          <p:nvSpPr>
            <p:cNvPr id="23" name="Shape 2032"/>
            <p:cNvSpPr/>
            <p:nvPr/>
          </p:nvSpPr>
          <p:spPr>
            <a:xfrm>
              <a:off x="0" y="0"/>
              <a:ext cx="1900300" cy="19003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blipFill dpi="0" rotWithShape="1"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33858" tIns="33858" rIns="33858" bIns="33858" numCol="1" anchor="ctr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33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微软雅黑"/>
              </a:endParaRPr>
            </a:p>
          </p:txBody>
        </p:sp>
        <p:sp>
          <p:nvSpPr>
            <p:cNvPr id="24" name="Shape 2033"/>
            <p:cNvSpPr/>
            <p:nvPr/>
          </p:nvSpPr>
          <p:spPr>
            <a:xfrm flipH="1">
              <a:off x="548028" y="596693"/>
              <a:ext cx="804245" cy="7069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071" y="8035"/>
                  </a:moveTo>
                  <a:lnTo>
                    <a:pt x="11327" y="9235"/>
                  </a:lnTo>
                  <a:lnTo>
                    <a:pt x="14583" y="4904"/>
                  </a:lnTo>
                  <a:lnTo>
                    <a:pt x="15088" y="4330"/>
                  </a:lnTo>
                  <a:lnTo>
                    <a:pt x="17289" y="6157"/>
                  </a:lnTo>
                  <a:lnTo>
                    <a:pt x="17289" y="3078"/>
                  </a:lnTo>
                  <a:lnTo>
                    <a:pt x="17289" y="0"/>
                  </a:lnTo>
                  <a:lnTo>
                    <a:pt x="14583" y="626"/>
                  </a:lnTo>
                  <a:lnTo>
                    <a:pt x="11878" y="1200"/>
                  </a:lnTo>
                  <a:lnTo>
                    <a:pt x="14033" y="3704"/>
                  </a:lnTo>
                  <a:lnTo>
                    <a:pt x="10777" y="7409"/>
                  </a:lnTo>
                  <a:lnTo>
                    <a:pt x="7567" y="6157"/>
                  </a:lnTo>
                  <a:lnTo>
                    <a:pt x="5411" y="10487"/>
                  </a:lnTo>
                  <a:lnTo>
                    <a:pt x="2155" y="9235"/>
                  </a:lnTo>
                  <a:lnTo>
                    <a:pt x="550" y="14817"/>
                  </a:lnTo>
                  <a:lnTo>
                    <a:pt x="0" y="16017"/>
                  </a:lnTo>
                  <a:lnTo>
                    <a:pt x="1055" y="16643"/>
                  </a:lnTo>
                  <a:lnTo>
                    <a:pt x="2706" y="11113"/>
                  </a:lnTo>
                  <a:lnTo>
                    <a:pt x="5916" y="12313"/>
                  </a:lnTo>
                  <a:lnTo>
                    <a:pt x="8071" y="8035"/>
                  </a:lnTo>
                  <a:lnTo>
                    <a:pt x="8071" y="8035"/>
                  </a:lnTo>
                  <a:close/>
                  <a:moveTo>
                    <a:pt x="6466" y="21600"/>
                  </a:moveTo>
                  <a:lnTo>
                    <a:pt x="6466" y="16643"/>
                  </a:lnTo>
                  <a:lnTo>
                    <a:pt x="3761" y="16643"/>
                  </a:lnTo>
                  <a:lnTo>
                    <a:pt x="3761" y="21600"/>
                  </a:lnTo>
                  <a:lnTo>
                    <a:pt x="6466" y="21600"/>
                  </a:lnTo>
                  <a:lnTo>
                    <a:pt x="6466" y="21600"/>
                  </a:lnTo>
                  <a:close/>
                  <a:moveTo>
                    <a:pt x="10227" y="21600"/>
                  </a:moveTo>
                  <a:lnTo>
                    <a:pt x="7567" y="21600"/>
                  </a:lnTo>
                  <a:lnTo>
                    <a:pt x="7567" y="14817"/>
                  </a:lnTo>
                  <a:lnTo>
                    <a:pt x="10227" y="14817"/>
                  </a:lnTo>
                  <a:lnTo>
                    <a:pt x="10227" y="21600"/>
                  </a:lnTo>
                  <a:lnTo>
                    <a:pt x="10227" y="21600"/>
                  </a:lnTo>
                  <a:close/>
                  <a:moveTo>
                    <a:pt x="14033" y="21600"/>
                  </a:moveTo>
                  <a:lnTo>
                    <a:pt x="11327" y="21600"/>
                  </a:lnTo>
                  <a:lnTo>
                    <a:pt x="11327" y="12313"/>
                  </a:lnTo>
                  <a:lnTo>
                    <a:pt x="14033" y="12313"/>
                  </a:lnTo>
                  <a:lnTo>
                    <a:pt x="14033" y="21600"/>
                  </a:lnTo>
                  <a:lnTo>
                    <a:pt x="14033" y="21600"/>
                  </a:lnTo>
                  <a:close/>
                  <a:moveTo>
                    <a:pt x="17794" y="21600"/>
                  </a:moveTo>
                  <a:lnTo>
                    <a:pt x="15088" y="21600"/>
                  </a:lnTo>
                  <a:lnTo>
                    <a:pt x="15088" y="9861"/>
                  </a:lnTo>
                  <a:lnTo>
                    <a:pt x="17794" y="9861"/>
                  </a:lnTo>
                  <a:lnTo>
                    <a:pt x="17794" y="21600"/>
                  </a:lnTo>
                  <a:lnTo>
                    <a:pt x="17794" y="21600"/>
                  </a:lnTo>
                  <a:close/>
                  <a:moveTo>
                    <a:pt x="18894" y="6783"/>
                  </a:moveTo>
                  <a:lnTo>
                    <a:pt x="18894" y="21600"/>
                  </a:lnTo>
                  <a:lnTo>
                    <a:pt x="21600" y="21600"/>
                  </a:lnTo>
                  <a:lnTo>
                    <a:pt x="21600" y="6783"/>
                  </a:lnTo>
                  <a:lnTo>
                    <a:pt x="18894" y="6783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33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微软雅黑"/>
              </a:endParaRPr>
            </a:p>
          </p:txBody>
        </p:sp>
      </p:grpSp>
      <p:sp>
        <p:nvSpPr>
          <p:cNvPr id="25" name="Shape 2035"/>
          <p:cNvSpPr/>
          <p:nvPr/>
        </p:nvSpPr>
        <p:spPr>
          <a:xfrm>
            <a:off x="10021436" y="4304827"/>
            <a:ext cx="949905" cy="9499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blipFill dpi="0" rotWithShape="1"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12700" cap="flat">
            <a:noFill/>
            <a:miter lim="400000"/>
          </a:ln>
          <a:effectLst/>
        </p:spPr>
        <p:txBody>
          <a:bodyPr wrap="square" lIns="25393" tIns="25393" rIns="25393" bIns="25393" numCol="1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733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ea typeface="微软雅黑"/>
            </a:endParaRPr>
          </a:p>
        </p:txBody>
      </p:sp>
      <p:grpSp>
        <p:nvGrpSpPr>
          <p:cNvPr id="26" name="Group 2040"/>
          <p:cNvGrpSpPr/>
          <p:nvPr/>
        </p:nvGrpSpPr>
        <p:grpSpPr>
          <a:xfrm>
            <a:off x="9966763" y="2313944"/>
            <a:ext cx="955237" cy="955237"/>
            <a:chOff x="0" y="0"/>
            <a:chExt cx="1910968" cy="1910968"/>
          </a:xfrm>
        </p:grpSpPr>
        <p:sp>
          <p:nvSpPr>
            <p:cNvPr id="27" name="Shape 2038"/>
            <p:cNvSpPr/>
            <p:nvPr/>
          </p:nvSpPr>
          <p:spPr>
            <a:xfrm>
              <a:off x="0" y="0"/>
              <a:ext cx="1910969" cy="19109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blipFill dpi="0" rotWithShape="1">
              <a:blip r:embed="rId9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33858" tIns="33858" rIns="33858" bIns="33858" numCol="1" anchor="ctr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33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微软雅黑"/>
              </a:endParaRPr>
            </a:p>
          </p:txBody>
        </p:sp>
        <p:sp>
          <p:nvSpPr>
            <p:cNvPr id="28" name="Shape 2039"/>
            <p:cNvSpPr/>
            <p:nvPr/>
          </p:nvSpPr>
          <p:spPr>
            <a:xfrm>
              <a:off x="657404" y="557107"/>
              <a:ext cx="596161" cy="7490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15" h="21072" extrusionOk="0">
                  <a:moveTo>
                    <a:pt x="17468" y="6506"/>
                  </a:moveTo>
                  <a:cubicBezTo>
                    <a:pt x="16410" y="7763"/>
                    <a:pt x="15333" y="6878"/>
                    <a:pt x="13824" y="5996"/>
                  </a:cubicBezTo>
                  <a:cubicBezTo>
                    <a:pt x="12317" y="5116"/>
                    <a:pt x="10950" y="4575"/>
                    <a:pt x="12006" y="3318"/>
                  </a:cubicBezTo>
                  <a:cubicBezTo>
                    <a:pt x="13062" y="2059"/>
                    <a:pt x="15140" y="1754"/>
                    <a:pt x="16648" y="2634"/>
                  </a:cubicBezTo>
                  <a:cubicBezTo>
                    <a:pt x="18155" y="3515"/>
                    <a:pt x="18522" y="5248"/>
                    <a:pt x="17468" y="6506"/>
                  </a:cubicBezTo>
                  <a:close/>
                  <a:moveTo>
                    <a:pt x="20868" y="4865"/>
                  </a:moveTo>
                  <a:cubicBezTo>
                    <a:pt x="20191" y="1663"/>
                    <a:pt x="16530" y="-474"/>
                    <a:pt x="12691" y="90"/>
                  </a:cubicBezTo>
                  <a:cubicBezTo>
                    <a:pt x="8853" y="655"/>
                    <a:pt x="5613" y="3118"/>
                    <a:pt x="6290" y="6320"/>
                  </a:cubicBezTo>
                  <a:cubicBezTo>
                    <a:pt x="6436" y="7009"/>
                    <a:pt x="6840" y="8088"/>
                    <a:pt x="7318" y="8862"/>
                  </a:cubicBezTo>
                  <a:lnTo>
                    <a:pt x="346" y="17166"/>
                  </a:lnTo>
                  <a:cubicBezTo>
                    <a:pt x="90" y="17473"/>
                    <a:pt x="-56" y="18024"/>
                    <a:pt x="20" y="18392"/>
                  </a:cubicBezTo>
                  <a:lnTo>
                    <a:pt x="470" y="20511"/>
                  </a:lnTo>
                  <a:cubicBezTo>
                    <a:pt x="547" y="20879"/>
                    <a:pt x="971" y="21126"/>
                    <a:pt x="1412" y="21061"/>
                  </a:cubicBezTo>
                  <a:lnTo>
                    <a:pt x="3454" y="20761"/>
                  </a:lnTo>
                  <a:cubicBezTo>
                    <a:pt x="3895" y="20696"/>
                    <a:pt x="4457" y="20387"/>
                    <a:pt x="4700" y="20072"/>
                  </a:cubicBezTo>
                  <a:lnTo>
                    <a:pt x="7456" y="16513"/>
                  </a:lnTo>
                  <a:lnTo>
                    <a:pt x="7480" y="16490"/>
                  </a:lnTo>
                  <a:lnTo>
                    <a:pt x="9346" y="16216"/>
                  </a:lnTo>
                  <a:lnTo>
                    <a:pt x="12566" y="12046"/>
                  </a:lnTo>
                  <a:cubicBezTo>
                    <a:pt x="13623" y="12195"/>
                    <a:pt x="15142" y="12146"/>
                    <a:pt x="16039" y="12013"/>
                  </a:cubicBezTo>
                  <a:cubicBezTo>
                    <a:pt x="19878" y="11449"/>
                    <a:pt x="21544" y="8068"/>
                    <a:pt x="20868" y="4865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33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微软雅黑"/>
              </a:endParaRPr>
            </a:p>
          </p:txBody>
        </p:sp>
      </p:grpSp>
      <p:sp>
        <p:nvSpPr>
          <p:cNvPr id="29" name="Text Placeholder 5"/>
          <p:cNvSpPr txBox="1">
            <a:spLocks/>
          </p:cNvSpPr>
          <p:nvPr/>
        </p:nvSpPr>
        <p:spPr>
          <a:xfrm>
            <a:off x="5301126" y="3382840"/>
            <a:ext cx="1727061" cy="84625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75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zh-CN" altLang="en-US" sz="2666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后续计划</a:t>
            </a:r>
            <a:endParaRPr lang="en-GB" altLang="zh-CN" sz="2666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Shape 2036"/>
          <p:cNvSpPr/>
          <p:nvPr/>
        </p:nvSpPr>
        <p:spPr>
          <a:xfrm>
            <a:off x="10295380" y="4565367"/>
            <a:ext cx="402018" cy="4288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53" h="21260" extrusionOk="0">
                <a:moveTo>
                  <a:pt x="11752" y="11733"/>
                </a:moveTo>
                <a:lnTo>
                  <a:pt x="9401" y="11733"/>
                </a:lnTo>
                <a:lnTo>
                  <a:pt x="9401" y="5975"/>
                </a:lnTo>
                <a:lnTo>
                  <a:pt x="11752" y="5975"/>
                </a:lnTo>
                <a:cubicBezTo>
                  <a:pt x="11752" y="5975"/>
                  <a:pt x="11752" y="11733"/>
                  <a:pt x="11752" y="11733"/>
                </a:cubicBezTo>
                <a:close/>
                <a:moveTo>
                  <a:pt x="11752" y="15276"/>
                </a:moveTo>
                <a:lnTo>
                  <a:pt x="9401" y="15276"/>
                </a:lnTo>
                <a:lnTo>
                  <a:pt x="9401" y="12951"/>
                </a:lnTo>
                <a:lnTo>
                  <a:pt x="11752" y="12951"/>
                </a:lnTo>
                <a:cubicBezTo>
                  <a:pt x="11752" y="12951"/>
                  <a:pt x="11752" y="15276"/>
                  <a:pt x="11752" y="15276"/>
                </a:cubicBezTo>
                <a:close/>
                <a:moveTo>
                  <a:pt x="20789" y="13227"/>
                </a:moveTo>
                <a:lnTo>
                  <a:pt x="18761" y="11523"/>
                </a:lnTo>
                <a:cubicBezTo>
                  <a:pt x="18172" y="11029"/>
                  <a:pt x="18172" y="10223"/>
                  <a:pt x="18761" y="9729"/>
                </a:cubicBezTo>
                <a:lnTo>
                  <a:pt x="20789" y="8025"/>
                </a:lnTo>
                <a:cubicBezTo>
                  <a:pt x="21376" y="7532"/>
                  <a:pt x="21220" y="7072"/>
                  <a:pt x="20441" y="7001"/>
                </a:cubicBezTo>
                <a:lnTo>
                  <a:pt x="17751" y="6761"/>
                </a:lnTo>
                <a:cubicBezTo>
                  <a:pt x="16971" y="6692"/>
                  <a:pt x="16552" y="6061"/>
                  <a:pt x="16819" y="5360"/>
                </a:cubicBezTo>
                <a:lnTo>
                  <a:pt x="18247" y="1615"/>
                </a:lnTo>
                <a:cubicBezTo>
                  <a:pt x="18515" y="912"/>
                  <a:pt x="18188" y="656"/>
                  <a:pt x="17520" y="1047"/>
                </a:cubicBezTo>
                <a:lnTo>
                  <a:pt x="14346" y="2896"/>
                </a:lnTo>
                <a:cubicBezTo>
                  <a:pt x="13678" y="3285"/>
                  <a:pt x="12815" y="3072"/>
                  <a:pt x="12430" y="2423"/>
                </a:cubicBezTo>
                <a:lnTo>
                  <a:pt x="11279" y="489"/>
                </a:lnTo>
                <a:cubicBezTo>
                  <a:pt x="10893" y="-160"/>
                  <a:pt x="10255" y="-164"/>
                  <a:pt x="9860" y="481"/>
                </a:cubicBezTo>
                <a:lnTo>
                  <a:pt x="8793" y="2232"/>
                </a:lnTo>
                <a:cubicBezTo>
                  <a:pt x="8398" y="2877"/>
                  <a:pt x="7493" y="3153"/>
                  <a:pt x="6781" y="2844"/>
                </a:cubicBezTo>
                <a:lnTo>
                  <a:pt x="4900" y="2031"/>
                </a:lnTo>
                <a:cubicBezTo>
                  <a:pt x="4188" y="1723"/>
                  <a:pt x="3639" y="2080"/>
                  <a:pt x="3682" y="2825"/>
                </a:cubicBezTo>
                <a:lnTo>
                  <a:pt x="3784" y="4615"/>
                </a:lnTo>
                <a:cubicBezTo>
                  <a:pt x="3826" y="5360"/>
                  <a:pt x="3242" y="6128"/>
                  <a:pt x="2486" y="6320"/>
                </a:cubicBezTo>
                <a:lnTo>
                  <a:pt x="670" y="6780"/>
                </a:lnTo>
                <a:cubicBezTo>
                  <a:pt x="-85" y="6972"/>
                  <a:pt x="-224" y="7532"/>
                  <a:pt x="365" y="8025"/>
                </a:cubicBezTo>
                <a:lnTo>
                  <a:pt x="2394" y="9729"/>
                </a:lnTo>
                <a:cubicBezTo>
                  <a:pt x="2981" y="10223"/>
                  <a:pt x="2981" y="11029"/>
                  <a:pt x="2394" y="11523"/>
                </a:cubicBezTo>
                <a:lnTo>
                  <a:pt x="365" y="13225"/>
                </a:lnTo>
                <a:cubicBezTo>
                  <a:pt x="-224" y="13720"/>
                  <a:pt x="-68" y="14196"/>
                  <a:pt x="709" y="14285"/>
                </a:cubicBezTo>
                <a:lnTo>
                  <a:pt x="3171" y="14567"/>
                </a:lnTo>
                <a:cubicBezTo>
                  <a:pt x="3948" y="14656"/>
                  <a:pt x="4381" y="15309"/>
                  <a:pt x="4133" y="16017"/>
                </a:cubicBezTo>
                <a:lnTo>
                  <a:pt x="2869" y="19625"/>
                </a:lnTo>
                <a:cubicBezTo>
                  <a:pt x="2622" y="20333"/>
                  <a:pt x="2976" y="20609"/>
                  <a:pt x="3655" y="20240"/>
                </a:cubicBezTo>
                <a:lnTo>
                  <a:pt x="6549" y="18661"/>
                </a:lnTo>
                <a:cubicBezTo>
                  <a:pt x="7229" y="18291"/>
                  <a:pt x="8143" y="18495"/>
                  <a:pt x="8581" y="19113"/>
                </a:cubicBezTo>
                <a:lnTo>
                  <a:pt x="9782" y="20816"/>
                </a:lnTo>
                <a:cubicBezTo>
                  <a:pt x="10219" y="21436"/>
                  <a:pt x="10875" y="21403"/>
                  <a:pt x="11240" y="20741"/>
                </a:cubicBezTo>
                <a:lnTo>
                  <a:pt x="12297" y="18823"/>
                </a:lnTo>
                <a:cubicBezTo>
                  <a:pt x="12660" y="18160"/>
                  <a:pt x="13532" y="17891"/>
                  <a:pt x="14234" y="18221"/>
                </a:cubicBezTo>
                <a:lnTo>
                  <a:pt x="16272" y="19181"/>
                </a:lnTo>
                <a:cubicBezTo>
                  <a:pt x="16974" y="19511"/>
                  <a:pt x="17514" y="19172"/>
                  <a:pt x="17472" y="18427"/>
                </a:cubicBezTo>
                <a:lnTo>
                  <a:pt x="17370" y="16637"/>
                </a:lnTo>
                <a:cubicBezTo>
                  <a:pt x="17327" y="15891"/>
                  <a:pt x="17912" y="15124"/>
                  <a:pt x="18668" y="14932"/>
                </a:cubicBezTo>
                <a:lnTo>
                  <a:pt x="20482" y="14472"/>
                </a:lnTo>
                <a:cubicBezTo>
                  <a:pt x="21239" y="14280"/>
                  <a:pt x="21376" y="13720"/>
                  <a:pt x="20789" y="13227"/>
                </a:cubicBezTo>
                <a:close/>
              </a:path>
            </a:pathLst>
          </a:cu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endParaRPr sz="1733">
              <a:solidFill>
                <a:schemeClr val="bg1"/>
              </a:solidFill>
              <a:latin typeface="Arial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1363652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975"/>
    </mc:Choice>
    <mc:Fallback xmlns="">
      <p:transition spd="slow" advTm="89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000"/>
                            </p:stCondLst>
                            <p:childTnLst>
                              <p:par>
                                <p:cTn id="4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5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0"/>
                            </p:stCondLst>
                            <p:childTnLst>
                              <p:par>
                                <p:cTn id="6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500"/>
                            </p:stCondLst>
                            <p:childTnLst>
                              <p:par>
                                <p:cTn id="6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6000"/>
                            </p:stCondLst>
                            <p:childTnLst>
                              <p:par>
                                <p:cTn id="7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6500"/>
                            </p:stCondLst>
                            <p:childTnLst>
                              <p:par>
                                <p:cTn id="8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7000"/>
                            </p:stCondLst>
                            <p:childTnLst>
                              <p:par>
                                <p:cTn id="8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7500"/>
                            </p:stCondLst>
                            <p:childTnLst>
                              <p:par>
                                <p:cTn id="9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8000"/>
                            </p:stCondLst>
                            <p:childTnLst>
                              <p:par>
                                <p:cTn id="9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25" grpId="0" animBg="1"/>
      <p:bldP spid="29" grpId="0"/>
      <p:bldP spid="3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文框 3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3986"/>
            </a:avLst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  <a:effectLst>
            <a:innerShdw blurRad="127000">
              <a:schemeClr val="bg2">
                <a:lumMod val="75000"/>
              </a:schemeClr>
            </a:innerShdw>
          </a:effectLst>
          <a:scene3d>
            <a:camera prst="orthographicFront"/>
            <a:lightRig rig="threePt" dir="t"/>
          </a:scene3d>
          <a:sp3d prstMaterial="dkEdge"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" name="文本框 25"/>
          <p:cNvSpPr txBox="1"/>
          <p:nvPr/>
        </p:nvSpPr>
        <p:spPr>
          <a:xfrm>
            <a:off x="1024368" y="569718"/>
            <a:ext cx="29299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zh-CN" altLang="en-US" sz="2400" b="1">
                <a:blipFill dpi="0"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Impact" panose="020B0806030902050204" pitchFamily="34" charset="0"/>
                <a:ea typeface="微软雅黑" panose="020B0503020204020204" pitchFamily="34" charset="-122"/>
              </a:rPr>
              <a:t>后续计划</a:t>
            </a:r>
            <a:endParaRPr lang="zh-CN" altLang="en-US" sz="2400" b="1" dirty="0">
              <a:blipFill dpi="0"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5" name="文本框 26"/>
          <p:cNvSpPr txBox="1"/>
          <p:nvPr/>
        </p:nvSpPr>
        <p:spPr>
          <a:xfrm>
            <a:off x="460976" y="523551"/>
            <a:ext cx="63184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en-US" altLang="zh-CN" sz="3000" dirty="0">
                <a:blipFill dpi="0"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Impact" panose="020B0806030902050204" pitchFamily="34" charset="0"/>
                <a:ea typeface="微软雅黑" panose="020B0503020204020204" pitchFamily="34" charset="-122"/>
              </a:rPr>
              <a:t>05</a:t>
            </a:r>
            <a:endParaRPr lang="zh-CN" altLang="en-US" sz="3000" dirty="0">
              <a:blipFill dpi="0"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"/>
              <a:ea typeface="微软雅黑"/>
            </a:endParaRPr>
          </a:p>
        </p:txBody>
      </p:sp>
      <p:sp>
        <p:nvSpPr>
          <p:cNvPr id="6" name="任意多边形 16"/>
          <p:cNvSpPr>
            <a:spLocks noChangeArrowheads="1"/>
          </p:cNvSpPr>
          <p:nvPr/>
        </p:nvSpPr>
        <p:spPr bwMode="auto">
          <a:xfrm>
            <a:off x="7678067" y="1193644"/>
            <a:ext cx="1472327" cy="1691897"/>
          </a:xfrm>
          <a:custGeom>
            <a:avLst/>
            <a:gdLst>
              <a:gd name="T0" fmla="*/ 0 w 2008628"/>
              <a:gd name="T1" fmla="*/ 873753 h 1747506"/>
              <a:gd name="T2" fmla="*/ 436877 w 2008628"/>
              <a:gd name="T3" fmla="*/ 0 h 1747506"/>
              <a:gd name="T4" fmla="*/ 1571752 w 2008628"/>
              <a:gd name="T5" fmla="*/ 0 h 1747506"/>
              <a:gd name="T6" fmla="*/ 2008628 w 2008628"/>
              <a:gd name="T7" fmla="*/ 873753 h 1747506"/>
              <a:gd name="T8" fmla="*/ 1571752 w 2008628"/>
              <a:gd name="T9" fmla="*/ 1747506 h 1747506"/>
              <a:gd name="T10" fmla="*/ 436877 w 2008628"/>
              <a:gd name="T11" fmla="*/ 1747506 h 1747506"/>
              <a:gd name="T12" fmla="*/ 0 w 2008628"/>
              <a:gd name="T13" fmla="*/ 873753 h 1747506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2008628"/>
              <a:gd name="T22" fmla="*/ 0 h 1747506"/>
              <a:gd name="T23" fmla="*/ 2008628 w 2008628"/>
              <a:gd name="T24" fmla="*/ 1747506 h 174750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txBody>
          <a:bodyPr lIns="394240" tIns="434931" rIns="394240" bIns="434931" anchor="ctr"/>
          <a:lstStyle/>
          <a:p>
            <a:pPr algn="ctr">
              <a:lnSpc>
                <a:spcPct val="90000"/>
              </a:lnSpc>
              <a:spcAft>
                <a:spcPct val="35000"/>
              </a:spcAft>
            </a:pPr>
            <a:endParaRPr lang="zh-CN" altLang="zh-CN" sz="3200">
              <a:solidFill>
                <a:srgbClr val="FFFFFF"/>
              </a:solidFill>
            </a:endParaRPr>
          </a:p>
        </p:txBody>
      </p:sp>
      <p:sp>
        <p:nvSpPr>
          <p:cNvPr id="10" name="任意多边形 24"/>
          <p:cNvSpPr>
            <a:spLocks noChangeArrowheads="1"/>
          </p:cNvSpPr>
          <p:nvPr/>
        </p:nvSpPr>
        <p:spPr bwMode="auto">
          <a:xfrm>
            <a:off x="6087954" y="4065809"/>
            <a:ext cx="1472327" cy="1691897"/>
          </a:xfrm>
          <a:custGeom>
            <a:avLst/>
            <a:gdLst>
              <a:gd name="T0" fmla="*/ 0 w 2008628"/>
              <a:gd name="T1" fmla="*/ 873753 h 1747506"/>
              <a:gd name="T2" fmla="*/ 436877 w 2008628"/>
              <a:gd name="T3" fmla="*/ 0 h 1747506"/>
              <a:gd name="T4" fmla="*/ 1571752 w 2008628"/>
              <a:gd name="T5" fmla="*/ 0 h 1747506"/>
              <a:gd name="T6" fmla="*/ 2008628 w 2008628"/>
              <a:gd name="T7" fmla="*/ 873753 h 1747506"/>
              <a:gd name="T8" fmla="*/ 1571752 w 2008628"/>
              <a:gd name="T9" fmla="*/ 1747506 h 1747506"/>
              <a:gd name="T10" fmla="*/ 436877 w 2008628"/>
              <a:gd name="T11" fmla="*/ 1747506 h 1747506"/>
              <a:gd name="T12" fmla="*/ 0 w 2008628"/>
              <a:gd name="T13" fmla="*/ 873753 h 1747506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2008628"/>
              <a:gd name="T22" fmla="*/ 0 h 1747506"/>
              <a:gd name="T23" fmla="*/ 2008628 w 2008628"/>
              <a:gd name="T24" fmla="*/ 1747506 h 174750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12700" cap="flat" cmpd="sng">
            <a:noFill/>
            <a:bevel/>
            <a:headEnd/>
            <a:tailEnd/>
          </a:ln>
        </p:spPr>
        <p:txBody>
          <a:bodyPr lIns="272320" tIns="313011" rIns="272320" bIns="313011" anchor="ctr"/>
          <a:lstStyle/>
          <a:p>
            <a:pPr algn="ctr">
              <a:lnSpc>
                <a:spcPct val="90000"/>
              </a:lnSpc>
              <a:spcAft>
                <a:spcPct val="35000"/>
              </a:spcAft>
            </a:pPr>
            <a:endParaRPr lang="zh-CN" altLang="zh-CN" sz="3600">
              <a:solidFill>
                <a:srgbClr val="FFFFFF"/>
              </a:solidFill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6803765" y="2629727"/>
            <a:ext cx="3195791" cy="3051779"/>
            <a:chOff x="6803765" y="2629727"/>
            <a:chExt cx="3195791" cy="3051779"/>
          </a:xfrm>
        </p:grpSpPr>
        <p:sp>
          <p:nvSpPr>
            <p:cNvPr id="7" name="任意多边形 19"/>
            <p:cNvSpPr>
              <a:spLocks noChangeArrowheads="1"/>
            </p:cNvSpPr>
            <p:nvPr/>
          </p:nvSpPr>
          <p:spPr bwMode="auto">
            <a:xfrm>
              <a:off x="6803765" y="2629727"/>
              <a:ext cx="1548526" cy="1634747"/>
            </a:xfrm>
            <a:custGeom>
              <a:avLst/>
              <a:gdLst>
                <a:gd name="T0" fmla="*/ 0 w 2008628"/>
                <a:gd name="T1" fmla="*/ 873753 h 1747506"/>
                <a:gd name="T2" fmla="*/ 436877 w 2008628"/>
                <a:gd name="T3" fmla="*/ 0 h 1747506"/>
                <a:gd name="T4" fmla="*/ 1571752 w 2008628"/>
                <a:gd name="T5" fmla="*/ 0 h 1747506"/>
                <a:gd name="T6" fmla="*/ 2008628 w 2008628"/>
                <a:gd name="T7" fmla="*/ 873753 h 1747506"/>
                <a:gd name="T8" fmla="*/ 1571752 w 2008628"/>
                <a:gd name="T9" fmla="*/ 1747506 h 1747506"/>
                <a:gd name="T10" fmla="*/ 436877 w 2008628"/>
                <a:gd name="T11" fmla="*/ 1747506 h 1747506"/>
                <a:gd name="T12" fmla="*/ 0 w 2008628"/>
                <a:gd name="T13" fmla="*/ 873753 h 174750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008628"/>
                <a:gd name="T22" fmla="*/ 0 h 1747506"/>
                <a:gd name="T23" fmla="*/ 2008628 w 2008628"/>
                <a:gd name="T24" fmla="*/ 1747506 h 1747506"/>
                <a:gd name="connsiteX0" fmla="*/ 1108269 w 2112581"/>
                <a:gd name="connsiteY0" fmla="*/ 0 h 1747506"/>
                <a:gd name="connsiteX1" fmla="*/ 2112582 w 2112581"/>
                <a:gd name="connsiteY1" fmla="*/ 380083 h 1747506"/>
                <a:gd name="connsiteX2" fmla="*/ 2112582 w 2112581"/>
                <a:gd name="connsiteY2" fmla="*/ 1367424 h 1747506"/>
                <a:gd name="connsiteX3" fmla="*/ 1108269 w 2112581"/>
                <a:gd name="connsiteY3" fmla="*/ 1747506 h 1747506"/>
                <a:gd name="connsiteX4" fmla="*/ 103956 w 2112581"/>
                <a:gd name="connsiteY4" fmla="*/ 1367424 h 1747506"/>
                <a:gd name="connsiteX5" fmla="*/ 0 w 2112581"/>
                <a:gd name="connsiteY5" fmla="*/ 399759 h 1747506"/>
                <a:gd name="connsiteX6" fmla="*/ 1108269 w 2112581"/>
                <a:gd name="connsiteY6" fmla="*/ 0 h 1747506"/>
                <a:gd name="connsiteX0" fmla="*/ 1108269 w 2112582"/>
                <a:gd name="connsiteY0" fmla="*/ 0 h 1688478"/>
                <a:gd name="connsiteX1" fmla="*/ 2112582 w 2112582"/>
                <a:gd name="connsiteY1" fmla="*/ 380083 h 1688478"/>
                <a:gd name="connsiteX2" fmla="*/ 2112582 w 2112582"/>
                <a:gd name="connsiteY2" fmla="*/ 1367424 h 1688478"/>
                <a:gd name="connsiteX3" fmla="*/ 1160247 w 2112582"/>
                <a:gd name="connsiteY3" fmla="*/ 1688478 h 1688478"/>
                <a:gd name="connsiteX4" fmla="*/ 103956 w 2112582"/>
                <a:gd name="connsiteY4" fmla="*/ 1367424 h 1688478"/>
                <a:gd name="connsiteX5" fmla="*/ 0 w 2112582"/>
                <a:gd name="connsiteY5" fmla="*/ 399759 h 1688478"/>
                <a:gd name="connsiteX6" fmla="*/ 1108269 w 2112582"/>
                <a:gd name="connsiteY6" fmla="*/ 0 h 168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12582" h="1688478">
                  <a:moveTo>
                    <a:pt x="1108269" y="0"/>
                  </a:moveTo>
                  <a:lnTo>
                    <a:pt x="2112582" y="380083"/>
                  </a:lnTo>
                  <a:lnTo>
                    <a:pt x="2112582" y="1367424"/>
                  </a:lnTo>
                  <a:lnTo>
                    <a:pt x="1160247" y="1688478"/>
                  </a:lnTo>
                  <a:lnTo>
                    <a:pt x="103956" y="1367424"/>
                  </a:lnTo>
                  <a:lnTo>
                    <a:pt x="0" y="399759"/>
                  </a:lnTo>
                  <a:lnTo>
                    <a:pt x="1108269" y="0"/>
                  </a:lnTo>
                  <a:close/>
                </a:path>
              </a:pathLst>
            </a:custGeom>
            <a:noFill/>
            <a:ln w="12700" cap="flat" cmpd="sng">
              <a:solidFill>
                <a:srgbClr val="FFFF99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394240" tIns="434931" rIns="394240" bIns="434931" anchor="ctr"/>
            <a:lstStyle/>
            <a:p>
              <a:pPr algn="ctr">
                <a:lnSpc>
                  <a:spcPct val="90000"/>
                </a:lnSpc>
                <a:spcAft>
                  <a:spcPct val="35000"/>
                </a:spcAft>
              </a:pPr>
              <a:endParaRPr lang="zh-CN" altLang="zh-CN" sz="3200">
                <a:solidFill>
                  <a:srgbClr val="FFFFFF"/>
                </a:solidFill>
              </a:endParaRPr>
            </a:p>
          </p:txBody>
        </p:sp>
        <p:sp>
          <p:nvSpPr>
            <p:cNvPr id="8" name="任意多边形 21"/>
            <p:cNvSpPr>
              <a:spLocks noChangeArrowheads="1"/>
            </p:cNvSpPr>
            <p:nvPr/>
          </p:nvSpPr>
          <p:spPr bwMode="auto">
            <a:xfrm>
              <a:off x="8470080" y="2686877"/>
              <a:ext cx="1529476" cy="1634747"/>
            </a:xfrm>
            <a:custGeom>
              <a:avLst/>
              <a:gdLst>
                <a:gd name="T0" fmla="*/ 0 w 2008628"/>
                <a:gd name="T1" fmla="*/ 873753 h 1747506"/>
                <a:gd name="T2" fmla="*/ 436877 w 2008628"/>
                <a:gd name="T3" fmla="*/ 0 h 1747506"/>
                <a:gd name="T4" fmla="*/ 1571752 w 2008628"/>
                <a:gd name="T5" fmla="*/ 0 h 1747506"/>
                <a:gd name="T6" fmla="*/ 2008628 w 2008628"/>
                <a:gd name="T7" fmla="*/ 873753 h 1747506"/>
                <a:gd name="T8" fmla="*/ 1571752 w 2008628"/>
                <a:gd name="T9" fmla="*/ 1747506 h 1747506"/>
                <a:gd name="T10" fmla="*/ 436877 w 2008628"/>
                <a:gd name="T11" fmla="*/ 1747506 h 1747506"/>
                <a:gd name="T12" fmla="*/ 0 w 2008628"/>
                <a:gd name="T13" fmla="*/ 873753 h 174750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008628"/>
                <a:gd name="T22" fmla="*/ 0 h 1747506"/>
                <a:gd name="T23" fmla="*/ 2008628 w 2008628"/>
                <a:gd name="T24" fmla="*/ 1747506 h 1747506"/>
                <a:gd name="connsiteX0" fmla="*/ 1004313 w 2086592"/>
                <a:gd name="connsiteY0" fmla="*/ 0 h 1747506"/>
                <a:gd name="connsiteX1" fmla="*/ 2086593 w 2086592"/>
                <a:gd name="connsiteY1" fmla="*/ 380083 h 1747506"/>
                <a:gd name="connsiteX2" fmla="*/ 2008626 w 2086592"/>
                <a:gd name="connsiteY2" fmla="*/ 1367424 h 1747506"/>
                <a:gd name="connsiteX3" fmla="*/ 1004313 w 2086592"/>
                <a:gd name="connsiteY3" fmla="*/ 1747506 h 1747506"/>
                <a:gd name="connsiteX4" fmla="*/ 0 w 2086592"/>
                <a:gd name="connsiteY4" fmla="*/ 1367424 h 1747506"/>
                <a:gd name="connsiteX5" fmla="*/ 0 w 2086592"/>
                <a:gd name="connsiteY5" fmla="*/ 380083 h 1747506"/>
                <a:gd name="connsiteX6" fmla="*/ 1004313 w 2086592"/>
                <a:gd name="connsiteY6" fmla="*/ 0 h 1747506"/>
                <a:gd name="connsiteX0" fmla="*/ 1004313 w 2086593"/>
                <a:gd name="connsiteY0" fmla="*/ 0 h 1688478"/>
                <a:gd name="connsiteX1" fmla="*/ 2086593 w 2086593"/>
                <a:gd name="connsiteY1" fmla="*/ 321055 h 1688478"/>
                <a:gd name="connsiteX2" fmla="*/ 2008626 w 2086593"/>
                <a:gd name="connsiteY2" fmla="*/ 1308396 h 1688478"/>
                <a:gd name="connsiteX3" fmla="*/ 1004313 w 2086593"/>
                <a:gd name="connsiteY3" fmla="*/ 1688478 h 1688478"/>
                <a:gd name="connsiteX4" fmla="*/ 0 w 2086593"/>
                <a:gd name="connsiteY4" fmla="*/ 1308396 h 1688478"/>
                <a:gd name="connsiteX5" fmla="*/ 0 w 2086593"/>
                <a:gd name="connsiteY5" fmla="*/ 321055 h 1688478"/>
                <a:gd name="connsiteX6" fmla="*/ 1004313 w 2086593"/>
                <a:gd name="connsiteY6" fmla="*/ 0 h 168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86593" h="1688478">
                  <a:moveTo>
                    <a:pt x="1004313" y="0"/>
                  </a:moveTo>
                  <a:lnTo>
                    <a:pt x="2086593" y="321055"/>
                  </a:lnTo>
                  <a:lnTo>
                    <a:pt x="2008626" y="1308396"/>
                  </a:lnTo>
                  <a:lnTo>
                    <a:pt x="1004313" y="1688478"/>
                  </a:lnTo>
                  <a:lnTo>
                    <a:pt x="0" y="1308396"/>
                  </a:lnTo>
                  <a:lnTo>
                    <a:pt x="0" y="321055"/>
                  </a:lnTo>
                  <a:lnTo>
                    <a:pt x="1004313" y="0"/>
                  </a:lnTo>
                  <a:close/>
                </a:path>
              </a:pathLst>
            </a:custGeom>
            <a:noFill/>
            <a:ln w="12700" cap="flat" cmpd="sng">
              <a:solidFill>
                <a:srgbClr val="FFFFFF"/>
              </a:solidFill>
              <a:miter lim="800000"/>
              <a:headEnd/>
              <a:tailEnd/>
            </a:ln>
          </p:spPr>
          <p:txBody>
            <a:bodyPr lIns="272320" tIns="313011" rIns="272320" bIns="313011" anchor="ctr"/>
            <a:lstStyle/>
            <a:p>
              <a:pPr algn="ctr">
                <a:lnSpc>
                  <a:spcPct val="90000"/>
                </a:lnSpc>
                <a:spcAft>
                  <a:spcPct val="35000"/>
                </a:spcAft>
              </a:pPr>
              <a:endParaRPr lang="zh-CN" altLang="zh-CN" sz="3600">
                <a:solidFill>
                  <a:srgbClr val="FFFFFF"/>
                </a:solidFill>
              </a:endParaRPr>
            </a:p>
          </p:txBody>
        </p:sp>
        <p:sp>
          <p:nvSpPr>
            <p:cNvPr id="9" name="任意多边形 22"/>
            <p:cNvSpPr>
              <a:spLocks noChangeArrowheads="1"/>
            </p:cNvSpPr>
            <p:nvPr/>
          </p:nvSpPr>
          <p:spPr bwMode="auto">
            <a:xfrm>
              <a:off x="7678069" y="4065809"/>
              <a:ext cx="1472326" cy="1615697"/>
            </a:xfrm>
            <a:custGeom>
              <a:avLst/>
              <a:gdLst>
                <a:gd name="T0" fmla="*/ 0 w 2008628"/>
                <a:gd name="T1" fmla="*/ 873753 h 1747506"/>
                <a:gd name="T2" fmla="*/ 436877 w 2008628"/>
                <a:gd name="T3" fmla="*/ 0 h 1747506"/>
                <a:gd name="T4" fmla="*/ 1571752 w 2008628"/>
                <a:gd name="T5" fmla="*/ 0 h 1747506"/>
                <a:gd name="T6" fmla="*/ 2008628 w 2008628"/>
                <a:gd name="T7" fmla="*/ 873753 h 1747506"/>
                <a:gd name="T8" fmla="*/ 1571752 w 2008628"/>
                <a:gd name="T9" fmla="*/ 1747506 h 1747506"/>
                <a:gd name="T10" fmla="*/ 436877 w 2008628"/>
                <a:gd name="T11" fmla="*/ 1747506 h 1747506"/>
                <a:gd name="T12" fmla="*/ 0 w 2008628"/>
                <a:gd name="T13" fmla="*/ 873753 h 174750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008628"/>
                <a:gd name="T22" fmla="*/ 0 h 1747506"/>
                <a:gd name="T23" fmla="*/ 2008628 w 2008628"/>
                <a:gd name="T24" fmla="*/ 1747506 h 1747506"/>
                <a:gd name="connsiteX0" fmla="*/ 1004313 w 2008625"/>
                <a:gd name="connsiteY0" fmla="*/ 0 h 1668801"/>
                <a:gd name="connsiteX1" fmla="*/ 2008626 w 2008625"/>
                <a:gd name="connsiteY1" fmla="*/ 380083 h 1668801"/>
                <a:gd name="connsiteX2" fmla="*/ 2008626 w 2008625"/>
                <a:gd name="connsiteY2" fmla="*/ 1367424 h 1668801"/>
                <a:gd name="connsiteX3" fmla="*/ 1004314 w 2008625"/>
                <a:gd name="connsiteY3" fmla="*/ 1668801 h 1668801"/>
                <a:gd name="connsiteX4" fmla="*/ 0 w 2008625"/>
                <a:gd name="connsiteY4" fmla="*/ 1367424 h 1668801"/>
                <a:gd name="connsiteX5" fmla="*/ 0 w 2008625"/>
                <a:gd name="connsiteY5" fmla="*/ 380083 h 1668801"/>
                <a:gd name="connsiteX6" fmla="*/ 1004313 w 2008625"/>
                <a:gd name="connsiteY6" fmla="*/ 0 h 1668801"/>
                <a:gd name="connsiteX0" fmla="*/ 1004313 w 2008626"/>
                <a:gd name="connsiteY0" fmla="*/ 0 h 1668801"/>
                <a:gd name="connsiteX1" fmla="*/ 2008626 w 2008626"/>
                <a:gd name="connsiteY1" fmla="*/ 380083 h 1668801"/>
                <a:gd name="connsiteX2" fmla="*/ 1956648 w 2008626"/>
                <a:gd name="connsiteY2" fmla="*/ 1367424 h 1668801"/>
                <a:gd name="connsiteX3" fmla="*/ 1004314 w 2008626"/>
                <a:gd name="connsiteY3" fmla="*/ 1668801 h 1668801"/>
                <a:gd name="connsiteX4" fmla="*/ 0 w 2008626"/>
                <a:gd name="connsiteY4" fmla="*/ 1367424 h 1668801"/>
                <a:gd name="connsiteX5" fmla="*/ 0 w 2008626"/>
                <a:gd name="connsiteY5" fmla="*/ 380083 h 1668801"/>
                <a:gd name="connsiteX6" fmla="*/ 1004313 w 2008626"/>
                <a:gd name="connsiteY6" fmla="*/ 0 h 1668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08626" h="1668801">
                  <a:moveTo>
                    <a:pt x="1004313" y="0"/>
                  </a:moveTo>
                  <a:lnTo>
                    <a:pt x="2008626" y="380083"/>
                  </a:lnTo>
                  <a:lnTo>
                    <a:pt x="1956648" y="1367424"/>
                  </a:lnTo>
                  <a:lnTo>
                    <a:pt x="1004314" y="1668801"/>
                  </a:lnTo>
                  <a:lnTo>
                    <a:pt x="0" y="1367424"/>
                  </a:lnTo>
                  <a:lnTo>
                    <a:pt x="0" y="380083"/>
                  </a:lnTo>
                  <a:lnTo>
                    <a:pt x="1004313" y="0"/>
                  </a:lnTo>
                  <a:close/>
                </a:path>
              </a:pathLst>
            </a:custGeom>
            <a:noFill/>
            <a:ln w="12700" cap="flat" cmpd="sng">
              <a:solidFill>
                <a:srgbClr val="2582C6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394240" tIns="434931" rIns="394240" bIns="434931" anchor="ctr"/>
            <a:lstStyle/>
            <a:p>
              <a:pPr algn="ctr">
                <a:lnSpc>
                  <a:spcPct val="90000"/>
                </a:lnSpc>
                <a:spcAft>
                  <a:spcPct val="35000"/>
                </a:spcAft>
              </a:pPr>
              <a:endParaRPr lang="zh-CN" altLang="zh-CN" sz="3200">
                <a:solidFill>
                  <a:srgbClr val="FFFFFF"/>
                </a:solidFill>
              </a:endParaRPr>
            </a:p>
          </p:txBody>
        </p:sp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890512" y="2985017"/>
              <a:ext cx="631455" cy="981315"/>
            </a:xfrm>
            <a:prstGeom prst="rect">
              <a:avLst/>
            </a:prstGeom>
          </p:spPr>
        </p:pic>
        <p:sp>
          <p:nvSpPr>
            <p:cNvPr id="12" name="文本框 11"/>
            <p:cNvSpPr txBox="1"/>
            <p:nvPr/>
          </p:nvSpPr>
          <p:spPr>
            <a:xfrm>
              <a:off x="7053396" y="3135335"/>
              <a:ext cx="129889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solidFill>
                    <a:schemeClr val="bg1"/>
                  </a:solidFill>
                  <a:latin typeface="Segoe Script" panose="020B0504020000000003" pitchFamily="34" charset="0"/>
                </a:rPr>
                <a:t>NEXT</a:t>
              </a:r>
              <a:endParaRPr lang="zh-CN" altLang="en-US" sz="2400" dirty="0">
                <a:solidFill>
                  <a:schemeClr val="bg1"/>
                </a:solidFill>
                <a:latin typeface="Segoe Script" panose="020B0504020000000003" pitchFamily="34" charset="0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7820632" y="4733283"/>
              <a:ext cx="129889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solidFill>
                    <a:schemeClr val="bg1"/>
                  </a:solidFill>
                  <a:latin typeface="Segoe Script" panose="020B0504020000000003" pitchFamily="34" charset="0"/>
                </a:rPr>
                <a:t>PLAN</a:t>
              </a:r>
              <a:endParaRPr lang="zh-CN" altLang="en-US" sz="2400" dirty="0">
                <a:solidFill>
                  <a:schemeClr val="bg1"/>
                </a:solidFill>
                <a:latin typeface="Segoe Script" panose="020B0504020000000003" pitchFamily="34" charset="0"/>
              </a:endParaRPr>
            </a:p>
          </p:txBody>
        </p:sp>
      </p:grpSp>
      <p:sp>
        <p:nvSpPr>
          <p:cNvPr id="14" name="矩形 14"/>
          <p:cNvSpPr/>
          <p:nvPr/>
        </p:nvSpPr>
        <p:spPr>
          <a:xfrm>
            <a:off x="1024368" y="2493818"/>
            <a:ext cx="5152429" cy="1650975"/>
          </a:xfrm>
          <a:custGeom>
            <a:avLst/>
            <a:gdLst>
              <a:gd name="connsiteX0" fmla="*/ 0 w 3638550"/>
              <a:gd name="connsiteY0" fmla="*/ 0 h 1076095"/>
              <a:gd name="connsiteX1" fmla="*/ 3638550 w 3638550"/>
              <a:gd name="connsiteY1" fmla="*/ 0 h 1076095"/>
              <a:gd name="connsiteX2" fmla="*/ 3638550 w 3638550"/>
              <a:gd name="connsiteY2" fmla="*/ 1076095 h 1076095"/>
              <a:gd name="connsiteX3" fmla="*/ 0 w 3638550"/>
              <a:gd name="connsiteY3" fmla="*/ 1076095 h 1076095"/>
              <a:gd name="connsiteX4" fmla="*/ 0 w 3638550"/>
              <a:gd name="connsiteY4" fmla="*/ 0 h 1076095"/>
              <a:gd name="connsiteX0" fmla="*/ 0 w 3638550"/>
              <a:gd name="connsiteY0" fmla="*/ 0 h 1076095"/>
              <a:gd name="connsiteX1" fmla="*/ 3524250 w 3638550"/>
              <a:gd name="connsiteY1" fmla="*/ 152400 h 1076095"/>
              <a:gd name="connsiteX2" fmla="*/ 3638550 w 3638550"/>
              <a:gd name="connsiteY2" fmla="*/ 1076095 h 1076095"/>
              <a:gd name="connsiteX3" fmla="*/ 0 w 3638550"/>
              <a:gd name="connsiteY3" fmla="*/ 1076095 h 1076095"/>
              <a:gd name="connsiteX4" fmla="*/ 0 w 3638550"/>
              <a:gd name="connsiteY4" fmla="*/ 0 h 1076095"/>
              <a:gd name="connsiteX0" fmla="*/ 0 w 3543300"/>
              <a:gd name="connsiteY0" fmla="*/ 0 h 1076095"/>
              <a:gd name="connsiteX1" fmla="*/ 3524250 w 3543300"/>
              <a:gd name="connsiteY1" fmla="*/ 152400 h 1076095"/>
              <a:gd name="connsiteX2" fmla="*/ 3543300 w 3543300"/>
              <a:gd name="connsiteY2" fmla="*/ 1018945 h 1076095"/>
              <a:gd name="connsiteX3" fmla="*/ 0 w 3543300"/>
              <a:gd name="connsiteY3" fmla="*/ 1076095 h 1076095"/>
              <a:gd name="connsiteX4" fmla="*/ 0 w 3543300"/>
              <a:gd name="connsiteY4" fmla="*/ 0 h 1076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43300" h="1076095">
                <a:moveTo>
                  <a:pt x="0" y="0"/>
                </a:moveTo>
                <a:lnTo>
                  <a:pt x="3524250" y="152400"/>
                </a:lnTo>
                <a:lnTo>
                  <a:pt x="3543300" y="1018945"/>
                </a:lnTo>
                <a:lnTo>
                  <a:pt x="0" y="1076095"/>
                </a:lnTo>
                <a:lnTo>
                  <a:pt x="0" y="0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>
            <a:spLocks noChangeArrowheads="1"/>
          </p:cNvSpPr>
          <p:nvPr/>
        </p:nvSpPr>
        <p:spPr bwMode="auto">
          <a:xfrm>
            <a:off x="1225175" y="2969145"/>
            <a:ext cx="4620186" cy="700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rgbClr val="FFFFFF"/>
                </a:solidFill>
                <a:latin typeface="微软雅黑" pitchFamily="34" charset="-122"/>
                <a:ea typeface="微软雅黑"/>
              </a:rPr>
              <a:t>使用图神经网络来产生二值的</a:t>
            </a:r>
            <a:r>
              <a:rPr lang="en-US" altLang="zh-CN" sz="1400" dirty="0">
                <a:solidFill>
                  <a:srgbClr val="FFFFFF"/>
                </a:solidFill>
                <a:latin typeface="微软雅黑" pitchFamily="34" charset="-122"/>
                <a:ea typeface="微软雅黑"/>
              </a:rPr>
              <a:t>embedding</a:t>
            </a:r>
            <a:r>
              <a:rPr lang="zh-CN" altLang="en-US" sz="1400" dirty="0">
                <a:solidFill>
                  <a:srgbClr val="FFFFFF"/>
                </a:solidFill>
                <a:latin typeface="微软雅黑" pitchFamily="34" charset="-122"/>
                <a:ea typeface="微软雅黑"/>
              </a:rPr>
              <a:t>并且完成节点的分类，如果可能的话，将</a:t>
            </a:r>
            <a:r>
              <a:rPr lang="en-US" altLang="zh-CN" sz="1400" dirty="0">
                <a:solidFill>
                  <a:srgbClr val="FFFFFF"/>
                </a:solidFill>
                <a:latin typeface="微软雅黑" pitchFamily="34" charset="-122"/>
                <a:ea typeface="微软雅黑"/>
              </a:rPr>
              <a:t>GNN</a:t>
            </a:r>
            <a:r>
              <a:rPr lang="zh-CN" altLang="en-US" sz="1400" dirty="0">
                <a:solidFill>
                  <a:srgbClr val="FFFFFF"/>
                </a:solidFill>
                <a:latin typeface="微软雅黑" pitchFamily="34" charset="-122"/>
                <a:ea typeface="微软雅黑"/>
              </a:rPr>
              <a:t>也转化为二值的形式。</a:t>
            </a:r>
            <a:endParaRPr lang="zh-CN" altLang="en-US" sz="1400" dirty="0">
              <a:solidFill>
                <a:srgbClr val="FFFFFF"/>
              </a:solidFill>
              <a:latin typeface="华文细黑" panose="02010600040101010101" pitchFamily="2" charset="-122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3296614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662"/>
    </mc:Choice>
    <mc:Fallback xmlns="">
      <p:transition spd="slow" advTm="5662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文框 3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3986"/>
            </a:avLst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  <a:effectLst>
            <a:innerShdw blurRad="127000">
              <a:schemeClr val="bg2">
                <a:lumMod val="75000"/>
              </a:schemeClr>
            </a:innerShdw>
          </a:effectLst>
          <a:scene3d>
            <a:camera prst="orthographicFront"/>
            <a:lightRig rig="threePt" dir="t"/>
          </a:scene3d>
          <a:sp3d prstMaterial="dkEdge"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99547" y="4453555"/>
            <a:ext cx="3275778" cy="2150804"/>
          </a:xfrm>
          <a:prstGeom prst="rect">
            <a:avLst/>
          </a:prstGeom>
        </p:spPr>
      </p:pic>
      <p:sp>
        <p:nvSpPr>
          <p:cNvPr id="6" name="文本框 10"/>
          <p:cNvSpPr txBox="1"/>
          <p:nvPr/>
        </p:nvSpPr>
        <p:spPr>
          <a:xfrm>
            <a:off x="1040843" y="1647154"/>
            <a:ext cx="8779145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7100" dirty="0">
                <a:blipFill dpi="0" rotWithShape="1"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方正正大黑简体" panose="02000000000000000000" pitchFamily="2" charset="-122"/>
                <a:ea typeface="方正正大黑简体" panose="02000000000000000000" pitchFamily="2" charset="-122"/>
                <a:cs typeface="Mongolian Baiti" panose="03000500000000000000" pitchFamily="66" charset="0"/>
              </a:rPr>
              <a:t>感谢您的指正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1401291" y="2999876"/>
            <a:ext cx="8048070" cy="169480"/>
            <a:chOff x="2804139" y="4450981"/>
            <a:chExt cx="7078926" cy="223552"/>
          </a:xfrm>
        </p:grpSpPr>
        <p:sp>
          <p:nvSpPr>
            <p:cNvPr id="8" name="Freeform 334"/>
            <p:cNvSpPr>
              <a:spLocks noEditPoints="1"/>
            </p:cNvSpPr>
            <p:nvPr/>
          </p:nvSpPr>
          <p:spPr bwMode="auto">
            <a:xfrm rot="10800000">
              <a:off x="2804139" y="4450981"/>
              <a:ext cx="3624526" cy="223551"/>
            </a:xfrm>
            <a:custGeom>
              <a:avLst/>
              <a:gdLst>
                <a:gd name="T0" fmla="*/ 32 w 1069"/>
                <a:gd name="T1" fmla="*/ 50 h 77"/>
                <a:gd name="T2" fmla="*/ 29 w 1069"/>
                <a:gd name="T3" fmla="*/ 17 h 77"/>
                <a:gd name="T4" fmla="*/ 87 w 1069"/>
                <a:gd name="T5" fmla="*/ 15 h 77"/>
                <a:gd name="T6" fmla="*/ 108 w 1069"/>
                <a:gd name="T7" fmla="*/ 20 h 77"/>
                <a:gd name="T8" fmla="*/ 148 w 1069"/>
                <a:gd name="T9" fmla="*/ 19 h 77"/>
                <a:gd name="T10" fmla="*/ 191 w 1069"/>
                <a:gd name="T11" fmla="*/ 13 h 77"/>
                <a:gd name="T12" fmla="*/ 241 w 1069"/>
                <a:gd name="T13" fmla="*/ 12 h 77"/>
                <a:gd name="T14" fmla="*/ 285 w 1069"/>
                <a:gd name="T15" fmla="*/ 10 h 77"/>
                <a:gd name="T16" fmla="*/ 325 w 1069"/>
                <a:gd name="T17" fmla="*/ 23 h 77"/>
                <a:gd name="T18" fmla="*/ 385 w 1069"/>
                <a:gd name="T19" fmla="*/ 9 h 77"/>
                <a:gd name="T20" fmla="*/ 405 w 1069"/>
                <a:gd name="T21" fmla="*/ 24 h 77"/>
                <a:gd name="T22" fmla="*/ 449 w 1069"/>
                <a:gd name="T23" fmla="*/ 12 h 77"/>
                <a:gd name="T24" fmla="*/ 488 w 1069"/>
                <a:gd name="T25" fmla="*/ 17 h 77"/>
                <a:gd name="T26" fmla="*/ 530 w 1069"/>
                <a:gd name="T27" fmla="*/ 14 h 77"/>
                <a:gd name="T28" fmla="*/ 587 w 1069"/>
                <a:gd name="T29" fmla="*/ 8 h 77"/>
                <a:gd name="T30" fmla="*/ 621 w 1069"/>
                <a:gd name="T31" fmla="*/ 19 h 77"/>
                <a:gd name="T32" fmla="*/ 677 w 1069"/>
                <a:gd name="T33" fmla="*/ 20 h 77"/>
                <a:gd name="T34" fmla="*/ 716 w 1069"/>
                <a:gd name="T35" fmla="*/ 15 h 77"/>
                <a:gd name="T36" fmla="*/ 761 w 1069"/>
                <a:gd name="T37" fmla="*/ 17 h 77"/>
                <a:gd name="T38" fmla="*/ 816 w 1069"/>
                <a:gd name="T39" fmla="*/ 9 h 77"/>
                <a:gd name="T40" fmla="*/ 850 w 1069"/>
                <a:gd name="T41" fmla="*/ 15 h 77"/>
                <a:gd name="T42" fmla="*/ 890 w 1069"/>
                <a:gd name="T43" fmla="*/ 9 h 77"/>
                <a:gd name="T44" fmla="*/ 939 w 1069"/>
                <a:gd name="T45" fmla="*/ 15 h 77"/>
                <a:gd name="T46" fmla="*/ 981 w 1069"/>
                <a:gd name="T47" fmla="*/ 29 h 77"/>
                <a:gd name="T48" fmla="*/ 1010 w 1069"/>
                <a:gd name="T49" fmla="*/ 27 h 77"/>
                <a:gd name="T50" fmla="*/ 1044 w 1069"/>
                <a:gd name="T51" fmla="*/ 53 h 77"/>
                <a:gd name="T52" fmla="*/ 1051 w 1069"/>
                <a:gd name="T53" fmla="*/ 58 h 77"/>
                <a:gd name="T54" fmla="*/ 1010 w 1069"/>
                <a:gd name="T55" fmla="*/ 69 h 77"/>
                <a:gd name="T56" fmla="*/ 981 w 1069"/>
                <a:gd name="T57" fmla="*/ 61 h 77"/>
                <a:gd name="T58" fmla="*/ 928 w 1069"/>
                <a:gd name="T59" fmla="*/ 42 h 77"/>
                <a:gd name="T60" fmla="*/ 866 w 1069"/>
                <a:gd name="T61" fmla="*/ 59 h 77"/>
                <a:gd name="T62" fmla="*/ 832 w 1069"/>
                <a:gd name="T63" fmla="*/ 53 h 77"/>
                <a:gd name="T64" fmla="*/ 806 w 1069"/>
                <a:gd name="T65" fmla="*/ 59 h 77"/>
                <a:gd name="T66" fmla="*/ 756 w 1069"/>
                <a:gd name="T67" fmla="*/ 59 h 77"/>
                <a:gd name="T68" fmla="*/ 716 w 1069"/>
                <a:gd name="T69" fmla="*/ 47 h 77"/>
                <a:gd name="T70" fmla="*/ 665 w 1069"/>
                <a:gd name="T71" fmla="*/ 40 h 77"/>
                <a:gd name="T72" fmla="*/ 629 w 1069"/>
                <a:gd name="T73" fmla="*/ 50 h 77"/>
                <a:gd name="T74" fmla="*/ 584 w 1069"/>
                <a:gd name="T75" fmla="*/ 62 h 77"/>
                <a:gd name="T76" fmla="*/ 533 w 1069"/>
                <a:gd name="T77" fmla="*/ 55 h 77"/>
                <a:gd name="T78" fmla="*/ 481 w 1069"/>
                <a:gd name="T79" fmla="*/ 50 h 77"/>
                <a:gd name="T80" fmla="*/ 455 w 1069"/>
                <a:gd name="T81" fmla="*/ 42 h 77"/>
                <a:gd name="T82" fmla="*/ 412 w 1069"/>
                <a:gd name="T83" fmla="*/ 62 h 77"/>
                <a:gd name="T84" fmla="*/ 359 w 1069"/>
                <a:gd name="T85" fmla="*/ 57 h 77"/>
                <a:gd name="T86" fmla="*/ 321 w 1069"/>
                <a:gd name="T87" fmla="*/ 56 h 77"/>
                <a:gd name="T88" fmla="*/ 283 w 1069"/>
                <a:gd name="T89" fmla="*/ 59 h 77"/>
                <a:gd name="T90" fmla="*/ 246 w 1069"/>
                <a:gd name="T91" fmla="*/ 62 h 77"/>
                <a:gd name="T92" fmla="*/ 203 w 1069"/>
                <a:gd name="T93" fmla="*/ 58 h 77"/>
                <a:gd name="T94" fmla="*/ 174 w 1069"/>
                <a:gd name="T95" fmla="*/ 63 h 77"/>
                <a:gd name="T96" fmla="*/ 153 w 1069"/>
                <a:gd name="T97" fmla="*/ 58 h 77"/>
                <a:gd name="T98" fmla="*/ 115 w 1069"/>
                <a:gd name="T99" fmla="*/ 57 h 77"/>
                <a:gd name="T100" fmla="*/ 364 w 1069"/>
                <a:gd name="T101" fmla="*/ 18 h 77"/>
                <a:gd name="T102" fmla="*/ 13 w 1069"/>
                <a:gd name="T103" fmla="*/ 43 h 77"/>
                <a:gd name="T104" fmla="*/ 179 w 1069"/>
                <a:gd name="T105" fmla="*/ 29 h 77"/>
                <a:gd name="T106" fmla="*/ 233 w 1069"/>
                <a:gd name="T107" fmla="*/ 45 h 77"/>
                <a:gd name="T108" fmla="*/ 276 w 1069"/>
                <a:gd name="T109" fmla="*/ 32 h 77"/>
                <a:gd name="T110" fmla="*/ 404 w 1069"/>
                <a:gd name="T111" fmla="*/ 35 h 77"/>
                <a:gd name="T112" fmla="*/ 479 w 1069"/>
                <a:gd name="T113" fmla="*/ 39 h 77"/>
                <a:gd name="T114" fmla="*/ 612 w 1069"/>
                <a:gd name="T115" fmla="*/ 27 h 77"/>
                <a:gd name="T116" fmla="*/ 736 w 1069"/>
                <a:gd name="T117" fmla="*/ 44 h 77"/>
                <a:gd name="T118" fmla="*/ 789 w 1069"/>
                <a:gd name="T119" fmla="*/ 31 h 77"/>
                <a:gd name="T120" fmla="*/ 800 w 1069"/>
                <a:gd name="T121" fmla="*/ 29 h 77"/>
                <a:gd name="T122" fmla="*/ 894 w 1069"/>
                <a:gd name="T123" fmla="*/ 41 h 77"/>
                <a:gd name="T124" fmla="*/ 955 w 1069"/>
                <a:gd name="T125" fmla="*/ 35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069" h="77">
                  <a:moveTo>
                    <a:pt x="63" y="56"/>
                  </a:moveTo>
                  <a:cubicBezTo>
                    <a:pt x="62" y="56"/>
                    <a:pt x="60" y="55"/>
                    <a:pt x="60" y="55"/>
                  </a:cubicBezTo>
                  <a:cubicBezTo>
                    <a:pt x="60" y="55"/>
                    <a:pt x="62" y="52"/>
                    <a:pt x="62" y="52"/>
                  </a:cubicBezTo>
                  <a:cubicBezTo>
                    <a:pt x="62" y="52"/>
                    <a:pt x="64" y="54"/>
                    <a:pt x="64" y="54"/>
                  </a:cubicBezTo>
                  <a:cubicBezTo>
                    <a:pt x="65" y="54"/>
                    <a:pt x="66" y="52"/>
                    <a:pt x="66" y="52"/>
                  </a:cubicBezTo>
                  <a:cubicBezTo>
                    <a:pt x="66" y="52"/>
                    <a:pt x="67" y="50"/>
                    <a:pt x="68" y="50"/>
                  </a:cubicBezTo>
                  <a:cubicBezTo>
                    <a:pt x="68" y="50"/>
                    <a:pt x="70" y="51"/>
                    <a:pt x="70" y="51"/>
                  </a:cubicBezTo>
                  <a:cubicBezTo>
                    <a:pt x="70" y="51"/>
                    <a:pt x="72" y="53"/>
                    <a:pt x="72" y="53"/>
                  </a:cubicBezTo>
                  <a:cubicBezTo>
                    <a:pt x="72" y="53"/>
                    <a:pt x="74" y="51"/>
                    <a:pt x="74" y="51"/>
                  </a:cubicBezTo>
                  <a:cubicBezTo>
                    <a:pt x="74" y="50"/>
                    <a:pt x="72" y="50"/>
                    <a:pt x="72" y="49"/>
                  </a:cubicBezTo>
                  <a:cubicBezTo>
                    <a:pt x="72" y="49"/>
                    <a:pt x="73" y="47"/>
                    <a:pt x="73" y="47"/>
                  </a:cubicBezTo>
                  <a:cubicBezTo>
                    <a:pt x="73" y="47"/>
                    <a:pt x="71" y="45"/>
                    <a:pt x="71" y="45"/>
                  </a:cubicBezTo>
                  <a:cubicBezTo>
                    <a:pt x="71" y="46"/>
                    <a:pt x="70" y="47"/>
                    <a:pt x="69" y="47"/>
                  </a:cubicBezTo>
                  <a:cubicBezTo>
                    <a:pt x="69" y="48"/>
                    <a:pt x="68" y="50"/>
                    <a:pt x="68" y="50"/>
                  </a:cubicBezTo>
                  <a:cubicBezTo>
                    <a:pt x="67" y="50"/>
                    <a:pt x="66" y="48"/>
                    <a:pt x="66" y="48"/>
                  </a:cubicBezTo>
                  <a:cubicBezTo>
                    <a:pt x="65" y="48"/>
                    <a:pt x="64" y="50"/>
                    <a:pt x="64" y="50"/>
                  </a:cubicBezTo>
                  <a:cubicBezTo>
                    <a:pt x="63" y="51"/>
                    <a:pt x="63" y="52"/>
                    <a:pt x="62" y="52"/>
                  </a:cubicBezTo>
                  <a:cubicBezTo>
                    <a:pt x="62" y="53"/>
                    <a:pt x="60" y="51"/>
                    <a:pt x="60" y="51"/>
                  </a:cubicBezTo>
                  <a:cubicBezTo>
                    <a:pt x="60" y="51"/>
                    <a:pt x="58" y="53"/>
                    <a:pt x="58" y="53"/>
                  </a:cubicBezTo>
                  <a:cubicBezTo>
                    <a:pt x="58" y="53"/>
                    <a:pt x="57" y="55"/>
                    <a:pt x="56" y="55"/>
                  </a:cubicBezTo>
                  <a:cubicBezTo>
                    <a:pt x="56" y="55"/>
                    <a:pt x="55" y="54"/>
                    <a:pt x="54" y="53"/>
                  </a:cubicBezTo>
                  <a:cubicBezTo>
                    <a:pt x="54" y="53"/>
                    <a:pt x="52" y="52"/>
                    <a:pt x="52" y="52"/>
                  </a:cubicBezTo>
                  <a:cubicBezTo>
                    <a:pt x="52" y="52"/>
                    <a:pt x="51" y="54"/>
                    <a:pt x="50" y="54"/>
                  </a:cubicBezTo>
                  <a:cubicBezTo>
                    <a:pt x="50" y="54"/>
                    <a:pt x="49" y="56"/>
                    <a:pt x="49" y="56"/>
                  </a:cubicBezTo>
                  <a:cubicBezTo>
                    <a:pt x="48" y="56"/>
                    <a:pt x="47" y="54"/>
                    <a:pt x="46" y="55"/>
                  </a:cubicBezTo>
                  <a:cubicBezTo>
                    <a:pt x="46" y="55"/>
                    <a:pt x="45" y="56"/>
                    <a:pt x="45" y="57"/>
                  </a:cubicBezTo>
                  <a:cubicBezTo>
                    <a:pt x="44" y="57"/>
                    <a:pt x="43" y="59"/>
                    <a:pt x="43" y="59"/>
                  </a:cubicBezTo>
                  <a:cubicBezTo>
                    <a:pt x="42" y="59"/>
                    <a:pt x="41" y="57"/>
                    <a:pt x="41" y="57"/>
                  </a:cubicBezTo>
                  <a:cubicBezTo>
                    <a:pt x="40" y="57"/>
                    <a:pt x="39" y="60"/>
                    <a:pt x="39" y="60"/>
                  </a:cubicBezTo>
                  <a:cubicBezTo>
                    <a:pt x="38" y="59"/>
                    <a:pt x="37" y="58"/>
                    <a:pt x="37" y="58"/>
                  </a:cubicBezTo>
                  <a:cubicBezTo>
                    <a:pt x="37" y="58"/>
                    <a:pt x="35" y="56"/>
                    <a:pt x="35" y="56"/>
                  </a:cubicBezTo>
                  <a:cubicBezTo>
                    <a:pt x="34" y="56"/>
                    <a:pt x="33" y="58"/>
                    <a:pt x="33" y="58"/>
                  </a:cubicBezTo>
                  <a:cubicBezTo>
                    <a:pt x="32" y="59"/>
                    <a:pt x="32" y="60"/>
                    <a:pt x="31" y="61"/>
                  </a:cubicBezTo>
                  <a:cubicBezTo>
                    <a:pt x="31" y="61"/>
                    <a:pt x="30" y="63"/>
                    <a:pt x="29" y="63"/>
                  </a:cubicBezTo>
                  <a:cubicBezTo>
                    <a:pt x="29" y="63"/>
                    <a:pt x="27" y="61"/>
                    <a:pt x="27" y="61"/>
                  </a:cubicBezTo>
                  <a:cubicBezTo>
                    <a:pt x="27" y="61"/>
                    <a:pt x="25" y="59"/>
                    <a:pt x="25" y="59"/>
                  </a:cubicBezTo>
                  <a:cubicBezTo>
                    <a:pt x="25" y="59"/>
                    <a:pt x="24" y="61"/>
                    <a:pt x="23" y="62"/>
                  </a:cubicBezTo>
                  <a:cubicBezTo>
                    <a:pt x="23" y="62"/>
                    <a:pt x="22" y="63"/>
                    <a:pt x="22" y="64"/>
                  </a:cubicBezTo>
                  <a:cubicBezTo>
                    <a:pt x="20" y="63"/>
                    <a:pt x="19" y="62"/>
                    <a:pt x="17" y="60"/>
                  </a:cubicBezTo>
                  <a:cubicBezTo>
                    <a:pt x="18" y="60"/>
                    <a:pt x="18" y="58"/>
                    <a:pt x="19" y="58"/>
                  </a:cubicBezTo>
                  <a:cubicBezTo>
                    <a:pt x="19" y="58"/>
                    <a:pt x="21" y="60"/>
                    <a:pt x="21" y="60"/>
                  </a:cubicBezTo>
                  <a:cubicBezTo>
                    <a:pt x="22" y="60"/>
                    <a:pt x="22" y="58"/>
                    <a:pt x="23" y="58"/>
                  </a:cubicBezTo>
                  <a:cubicBezTo>
                    <a:pt x="23" y="57"/>
                    <a:pt x="24" y="56"/>
                    <a:pt x="24" y="55"/>
                  </a:cubicBezTo>
                  <a:cubicBezTo>
                    <a:pt x="25" y="55"/>
                    <a:pt x="26" y="57"/>
                    <a:pt x="27" y="57"/>
                  </a:cubicBezTo>
                  <a:cubicBezTo>
                    <a:pt x="27" y="57"/>
                    <a:pt x="28" y="55"/>
                    <a:pt x="28" y="55"/>
                  </a:cubicBezTo>
                  <a:cubicBezTo>
                    <a:pt x="29" y="54"/>
                    <a:pt x="30" y="53"/>
                    <a:pt x="30" y="53"/>
                  </a:cubicBezTo>
                  <a:cubicBezTo>
                    <a:pt x="31" y="52"/>
                    <a:pt x="31" y="51"/>
                    <a:pt x="32" y="50"/>
                  </a:cubicBezTo>
                  <a:cubicBezTo>
                    <a:pt x="31" y="50"/>
                    <a:pt x="30" y="49"/>
                    <a:pt x="30" y="49"/>
                  </a:cubicBezTo>
                  <a:cubicBezTo>
                    <a:pt x="29" y="49"/>
                    <a:pt x="28" y="51"/>
                    <a:pt x="28" y="51"/>
                  </a:cubicBezTo>
                  <a:cubicBezTo>
                    <a:pt x="28" y="51"/>
                    <a:pt x="26" y="53"/>
                    <a:pt x="26" y="53"/>
                  </a:cubicBezTo>
                  <a:cubicBezTo>
                    <a:pt x="26" y="53"/>
                    <a:pt x="24" y="52"/>
                    <a:pt x="24" y="52"/>
                  </a:cubicBezTo>
                  <a:cubicBezTo>
                    <a:pt x="24" y="51"/>
                    <a:pt x="26" y="50"/>
                    <a:pt x="26" y="49"/>
                  </a:cubicBezTo>
                  <a:cubicBezTo>
                    <a:pt x="26" y="49"/>
                    <a:pt x="23" y="48"/>
                    <a:pt x="23" y="48"/>
                  </a:cubicBezTo>
                  <a:cubicBezTo>
                    <a:pt x="23" y="47"/>
                    <a:pt x="25" y="46"/>
                    <a:pt x="25" y="45"/>
                  </a:cubicBezTo>
                  <a:cubicBezTo>
                    <a:pt x="25" y="45"/>
                    <a:pt x="23" y="44"/>
                    <a:pt x="23" y="44"/>
                  </a:cubicBezTo>
                  <a:cubicBezTo>
                    <a:pt x="22" y="44"/>
                    <a:pt x="22" y="45"/>
                    <a:pt x="21" y="46"/>
                  </a:cubicBezTo>
                  <a:cubicBezTo>
                    <a:pt x="21" y="46"/>
                    <a:pt x="20" y="48"/>
                    <a:pt x="19" y="48"/>
                  </a:cubicBezTo>
                  <a:cubicBezTo>
                    <a:pt x="19" y="48"/>
                    <a:pt x="18" y="46"/>
                    <a:pt x="17" y="46"/>
                  </a:cubicBezTo>
                  <a:cubicBezTo>
                    <a:pt x="17" y="47"/>
                    <a:pt x="16" y="48"/>
                    <a:pt x="16" y="49"/>
                  </a:cubicBezTo>
                  <a:cubicBezTo>
                    <a:pt x="15" y="49"/>
                    <a:pt x="14" y="51"/>
                    <a:pt x="14" y="51"/>
                  </a:cubicBezTo>
                  <a:cubicBezTo>
                    <a:pt x="14" y="51"/>
                    <a:pt x="12" y="49"/>
                    <a:pt x="12" y="49"/>
                  </a:cubicBezTo>
                  <a:cubicBezTo>
                    <a:pt x="11" y="50"/>
                    <a:pt x="10" y="51"/>
                    <a:pt x="10" y="51"/>
                  </a:cubicBezTo>
                  <a:cubicBezTo>
                    <a:pt x="9" y="52"/>
                    <a:pt x="9" y="53"/>
                    <a:pt x="8" y="54"/>
                  </a:cubicBezTo>
                  <a:cubicBezTo>
                    <a:pt x="7" y="55"/>
                    <a:pt x="6" y="57"/>
                    <a:pt x="5" y="58"/>
                  </a:cubicBezTo>
                  <a:cubicBezTo>
                    <a:pt x="3" y="57"/>
                    <a:pt x="2" y="56"/>
                    <a:pt x="0" y="55"/>
                  </a:cubicBezTo>
                  <a:cubicBezTo>
                    <a:pt x="0" y="54"/>
                    <a:pt x="2" y="53"/>
                    <a:pt x="2" y="52"/>
                  </a:cubicBezTo>
                  <a:cubicBezTo>
                    <a:pt x="2" y="52"/>
                    <a:pt x="0" y="51"/>
                    <a:pt x="0" y="51"/>
                  </a:cubicBezTo>
                  <a:cubicBezTo>
                    <a:pt x="0" y="50"/>
                    <a:pt x="1" y="49"/>
                    <a:pt x="1" y="49"/>
                  </a:cubicBezTo>
                  <a:cubicBezTo>
                    <a:pt x="2" y="48"/>
                    <a:pt x="3" y="47"/>
                    <a:pt x="3" y="46"/>
                  </a:cubicBezTo>
                  <a:cubicBezTo>
                    <a:pt x="3" y="46"/>
                    <a:pt x="1" y="45"/>
                    <a:pt x="1" y="45"/>
                  </a:cubicBezTo>
                  <a:cubicBezTo>
                    <a:pt x="1" y="44"/>
                    <a:pt x="3" y="43"/>
                    <a:pt x="3" y="42"/>
                  </a:cubicBezTo>
                  <a:cubicBezTo>
                    <a:pt x="3" y="42"/>
                    <a:pt x="4" y="41"/>
                    <a:pt x="4" y="40"/>
                  </a:cubicBezTo>
                  <a:cubicBezTo>
                    <a:pt x="4" y="40"/>
                    <a:pt x="2" y="39"/>
                    <a:pt x="2" y="38"/>
                  </a:cubicBezTo>
                  <a:cubicBezTo>
                    <a:pt x="2" y="38"/>
                    <a:pt x="4" y="36"/>
                    <a:pt x="4" y="36"/>
                  </a:cubicBezTo>
                  <a:cubicBezTo>
                    <a:pt x="4" y="36"/>
                    <a:pt x="6" y="38"/>
                    <a:pt x="6" y="38"/>
                  </a:cubicBezTo>
                  <a:cubicBezTo>
                    <a:pt x="6" y="38"/>
                    <a:pt x="8" y="40"/>
                    <a:pt x="8" y="40"/>
                  </a:cubicBezTo>
                  <a:cubicBezTo>
                    <a:pt x="9" y="39"/>
                    <a:pt x="10" y="38"/>
                    <a:pt x="10" y="37"/>
                  </a:cubicBezTo>
                  <a:cubicBezTo>
                    <a:pt x="10" y="37"/>
                    <a:pt x="8" y="36"/>
                    <a:pt x="8" y="36"/>
                  </a:cubicBezTo>
                  <a:cubicBezTo>
                    <a:pt x="8" y="35"/>
                    <a:pt x="10" y="34"/>
                    <a:pt x="9" y="33"/>
                  </a:cubicBezTo>
                  <a:cubicBezTo>
                    <a:pt x="9" y="33"/>
                    <a:pt x="7" y="32"/>
                    <a:pt x="7" y="32"/>
                  </a:cubicBezTo>
                  <a:cubicBezTo>
                    <a:pt x="7" y="31"/>
                    <a:pt x="9" y="30"/>
                    <a:pt x="9" y="29"/>
                  </a:cubicBezTo>
                  <a:cubicBezTo>
                    <a:pt x="9" y="29"/>
                    <a:pt x="7" y="28"/>
                    <a:pt x="7" y="28"/>
                  </a:cubicBezTo>
                  <a:cubicBezTo>
                    <a:pt x="7" y="27"/>
                    <a:pt x="8" y="26"/>
                    <a:pt x="8" y="26"/>
                  </a:cubicBezTo>
                  <a:cubicBezTo>
                    <a:pt x="9" y="25"/>
                    <a:pt x="9" y="24"/>
                    <a:pt x="10" y="23"/>
                  </a:cubicBezTo>
                  <a:cubicBezTo>
                    <a:pt x="10" y="23"/>
                    <a:pt x="12" y="25"/>
                    <a:pt x="12" y="25"/>
                  </a:cubicBezTo>
                  <a:cubicBezTo>
                    <a:pt x="13" y="26"/>
                    <a:pt x="14" y="26"/>
                    <a:pt x="15" y="27"/>
                  </a:cubicBezTo>
                  <a:cubicBezTo>
                    <a:pt x="15" y="27"/>
                    <a:pt x="16" y="28"/>
                    <a:pt x="17" y="28"/>
                  </a:cubicBezTo>
                  <a:cubicBezTo>
                    <a:pt x="17" y="28"/>
                    <a:pt x="18" y="26"/>
                    <a:pt x="19" y="26"/>
                  </a:cubicBezTo>
                  <a:cubicBezTo>
                    <a:pt x="19" y="26"/>
                    <a:pt x="20" y="24"/>
                    <a:pt x="20" y="24"/>
                  </a:cubicBezTo>
                  <a:cubicBezTo>
                    <a:pt x="21" y="24"/>
                    <a:pt x="21" y="22"/>
                    <a:pt x="22" y="22"/>
                  </a:cubicBezTo>
                  <a:cubicBezTo>
                    <a:pt x="22" y="22"/>
                    <a:pt x="24" y="24"/>
                    <a:pt x="24" y="23"/>
                  </a:cubicBezTo>
                  <a:cubicBezTo>
                    <a:pt x="25" y="23"/>
                    <a:pt x="25" y="22"/>
                    <a:pt x="26" y="21"/>
                  </a:cubicBezTo>
                  <a:cubicBezTo>
                    <a:pt x="26" y="20"/>
                    <a:pt x="27" y="20"/>
                    <a:pt x="28" y="19"/>
                  </a:cubicBezTo>
                  <a:cubicBezTo>
                    <a:pt x="28" y="18"/>
                    <a:pt x="29" y="17"/>
                    <a:pt x="29" y="17"/>
                  </a:cubicBezTo>
                  <a:cubicBezTo>
                    <a:pt x="30" y="16"/>
                    <a:pt x="30" y="15"/>
                    <a:pt x="31" y="14"/>
                  </a:cubicBezTo>
                  <a:cubicBezTo>
                    <a:pt x="32" y="14"/>
                    <a:pt x="32" y="13"/>
                    <a:pt x="33" y="12"/>
                  </a:cubicBezTo>
                  <a:cubicBezTo>
                    <a:pt x="33" y="12"/>
                    <a:pt x="35" y="14"/>
                    <a:pt x="35" y="14"/>
                  </a:cubicBezTo>
                  <a:cubicBezTo>
                    <a:pt x="35" y="15"/>
                    <a:pt x="33" y="16"/>
                    <a:pt x="33" y="16"/>
                  </a:cubicBezTo>
                  <a:cubicBezTo>
                    <a:pt x="34" y="16"/>
                    <a:pt x="35" y="18"/>
                    <a:pt x="35" y="18"/>
                  </a:cubicBezTo>
                  <a:cubicBezTo>
                    <a:pt x="36" y="18"/>
                    <a:pt x="37" y="16"/>
                    <a:pt x="37" y="16"/>
                  </a:cubicBezTo>
                  <a:cubicBezTo>
                    <a:pt x="37" y="16"/>
                    <a:pt x="39" y="13"/>
                    <a:pt x="39" y="13"/>
                  </a:cubicBezTo>
                  <a:cubicBezTo>
                    <a:pt x="39" y="14"/>
                    <a:pt x="41" y="15"/>
                    <a:pt x="41" y="15"/>
                  </a:cubicBezTo>
                  <a:cubicBezTo>
                    <a:pt x="41" y="16"/>
                    <a:pt x="40" y="17"/>
                    <a:pt x="39" y="17"/>
                  </a:cubicBezTo>
                  <a:cubicBezTo>
                    <a:pt x="39" y="18"/>
                    <a:pt x="38" y="19"/>
                    <a:pt x="38" y="20"/>
                  </a:cubicBezTo>
                  <a:cubicBezTo>
                    <a:pt x="38" y="20"/>
                    <a:pt x="40" y="21"/>
                    <a:pt x="40" y="21"/>
                  </a:cubicBezTo>
                  <a:cubicBezTo>
                    <a:pt x="40" y="22"/>
                    <a:pt x="42" y="23"/>
                    <a:pt x="42" y="23"/>
                  </a:cubicBezTo>
                  <a:cubicBezTo>
                    <a:pt x="42" y="23"/>
                    <a:pt x="40" y="25"/>
                    <a:pt x="40" y="25"/>
                  </a:cubicBezTo>
                  <a:cubicBezTo>
                    <a:pt x="41" y="26"/>
                    <a:pt x="42" y="26"/>
                    <a:pt x="43" y="27"/>
                  </a:cubicBezTo>
                  <a:cubicBezTo>
                    <a:pt x="43" y="26"/>
                    <a:pt x="44" y="25"/>
                    <a:pt x="44" y="25"/>
                  </a:cubicBezTo>
                  <a:cubicBezTo>
                    <a:pt x="45" y="24"/>
                    <a:pt x="46" y="23"/>
                    <a:pt x="46" y="22"/>
                  </a:cubicBezTo>
                  <a:cubicBezTo>
                    <a:pt x="46" y="22"/>
                    <a:pt x="48" y="21"/>
                    <a:pt x="48" y="20"/>
                  </a:cubicBezTo>
                  <a:cubicBezTo>
                    <a:pt x="48" y="20"/>
                    <a:pt x="46" y="19"/>
                    <a:pt x="46" y="19"/>
                  </a:cubicBezTo>
                  <a:cubicBezTo>
                    <a:pt x="46" y="18"/>
                    <a:pt x="47" y="16"/>
                    <a:pt x="47" y="16"/>
                  </a:cubicBezTo>
                  <a:cubicBezTo>
                    <a:pt x="48" y="16"/>
                    <a:pt x="49" y="18"/>
                    <a:pt x="49" y="18"/>
                  </a:cubicBezTo>
                  <a:cubicBezTo>
                    <a:pt x="50" y="18"/>
                    <a:pt x="51" y="20"/>
                    <a:pt x="52" y="20"/>
                  </a:cubicBezTo>
                  <a:cubicBezTo>
                    <a:pt x="52" y="20"/>
                    <a:pt x="53" y="18"/>
                    <a:pt x="53" y="17"/>
                  </a:cubicBezTo>
                  <a:cubicBezTo>
                    <a:pt x="54" y="17"/>
                    <a:pt x="55" y="19"/>
                    <a:pt x="56" y="19"/>
                  </a:cubicBezTo>
                  <a:cubicBezTo>
                    <a:pt x="56" y="19"/>
                    <a:pt x="57" y="17"/>
                    <a:pt x="57" y="17"/>
                  </a:cubicBezTo>
                  <a:cubicBezTo>
                    <a:pt x="58" y="17"/>
                    <a:pt x="59" y="15"/>
                    <a:pt x="59" y="15"/>
                  </a:cubicBezTo>
                  <a:cubicBezTo>
                    <a:pt x="60" y="15"/>
                    <a:pt x="61" y="16"/>
                    <a:pt x="61" y="16"/>
                  </a:cubicBezTo>
                  <a:cubicBezTo>
                    <a:pt x="62" y="17"/>
                    <a:pt x="63" y="18"/>
                    <a:pt x="64" y="18"/>
                  </a:cubicBezTo>
                  <a:cubicBezTo>
                    <a:pt x="64" y="19"/>
                    <a:pt x="65" y="19"/>
                    <a:pt x="66" y="20"/>
                  </a:cubicBezTo>
                  <a:cubicBezTo>
                    <a:pt x="66" y="20"/>
                    <a:pt x="64" y="22"/>
                    <a:pt x="64" y="22"/>
                  </a:cubicBezTo>
                  <a:cubicBezTo>
                    <a:pt x="64" y="23"/>
                    <a:pt x="66" y="23"/>
                    <a:pt x="66" y="24"/>
                  </a:cubicBezTo>
                  <a:cubicBezTo>
                    <a:pt x="66" y="23"/>
                    <a:pt x="68" y="22"/>
                    <a:pt x="68" y="22"/>
                  </a:cubicBezTo>
                  <a:cubicBezTo>
                    <a:pt x="68" y="21"/>
                    <a:pt x="66" y="21"/>
                    <a:pt x="66" y="20"/>
                  </a:cubicBezTo>
                  <a:cubicBezTo>
                    <a:pt x="66" y="19"/>
                    <a:pt x="68" y="18"/>
                    <a:pt x="67" y="18"/>
                  </a:cubicBezTo>
                  <a:cubicBezTo>
                    <a:pt x="67" y="17"/>
                    <a:pt x="65" y="16"/>
                    <a:pt x="65" y="16"/>
                  </a:cubicBezTo>
                  <a:cubicBezTo>
                    <a:pt x="65" y="16"/>
                    <a:pt x="67" y="14"/>
                    <a:pt x="67" y="14"/>
                  </a:cubicBezTo>
                  <a:cubicBezTo>
                    <a:pt x="67" y="14"/>
                    <a:pt x="69" y="15"/>
                    <a:pt x="69" y="15"/>
                  </a:cubicBezTo>
                  <a:cubicBezTo>
                    <a:pt x="70" y="16"/>
                    <a:pt x="71" y="17"/>
                    <a:pt x="71" y="17"/>
                  </a:cubicBezTo>
                  <a:cubicBezTo>
                    <a:pt x="72" y="17"/>
                    <a:pt x="73" y="19"/>
                    <a:pt x="74" y="19"/>
                  </a:cubicBezTo>
                  <a:cubicBezTo>
                    <a:pt x="74" y="19"/>
                    <a:pt x="75" y="17"/>
                    <a:pt x="75" y="17"/>
                  </a:cubicBezTo>
                  <a:cubicBezTo>
                    <a:pt x="75" y="16"/>
                    <a:pt x="73" y="15"/>
                    <a:pt x="73" y="15"/>
                  </a:cubicBezTo>
                  <a:cubicBezTo>
                    <a:pt x="73" y="15"/>
                    <a:pt x="74" y="13"/>
                    <a:pt x="75" y="13"/>
                  </a:cubicBezTo>
                  <a:cubicBezTo>
                    <a:pt x="75" y="13"/>
                    <a:pt x="77" y="15"/>
                    <a:pt x="77" y="14"/>
                  </a:cubicBezTo>
                  <a:cubicBezTo>
                    <a:pt x="78" y="14"/>
                    <a:pt x="78" y="12"/>
                    <a:pt x="79" y="12"/>
                  </a:cubicBezTo>
                  <a:cubicBezTo>
                    <a:pt x="79" y="12"/>
                    <a:pt x="80" y="14"/>
                    <a:pt x="81" y="14"/>
                  </a:cubicBezTo>
                  <a:cubicBezTo>
                    <a:pt x="82" y="14"/>
                    <a:pt x="82" y="12"/>
                    <a:pt x="83" y="12"/>
                  </a:cubicBezTo>
                  <a:cubicBezTo>
                    <a:pt x="83" y="12"/>
                    <a:pt x="84" y="13"/>
                    <a:pt x="85" y="13"/>
                  </a:cubicBezTo>
                  <a:cubicBezTo>
                    <a:pt x="85" y="13"/>
                    <a:pt x="87" y="15"/>
                    <a:pt x="87" y="15"/>
                  </a:cubicBezTo>
                  <a:cubicBezTo>
                    <a:pt x="87" y="15"/>
                    <a:pt x="86" y="17"/>
                    <a:pt x="85" y="17"/>
                  </a:cubicBezTo>
                  <a:cubicBezTo>
                    <a:pt x="85" y="17"/>
                    <a:pt x="84" y="16"/>
                    <a:pt x="83" y="16"/>
                  </a:cubicBezTo>
                  <a:cubicBezTo>
                    <a:pt x="83" y="16"/>
                    <a:pt x="81" y="14"/>
                    <a:pt x="81" y="14"/>
                  </a:cubicBezTo>
                  <a:cubicBezTo>
                    <a:pt x="80" y="14"/>
                    <a:pt x="80" y="16"/>
                    <a:pt x="79" y="16"/>
                  </a:cubicBezTo>
                  <a:cubicBezTo>
                    <a:pt x="79" y="17"/>
                    <a:pt x="78" y="18"/>
                    <a:pt x="78" y="18"/>
                  </a:cubicBezTo>
                  <a:cubicBezTo>
                    <a:pt x="77" y="19"/>
                    <a:pt x="80" y="20"/>
                    <a:pt x="80" y="20"/>
                  </a:cubicBezTo>
                  <a:cubicBezTo>
                    <a:pt x="80" y="21"/>
                    <a:pt x="78" y="22"/>
                    <a:pt x="78" y="22"/>
                  </a:cubicBezTo>
                  <a:cubicBezTo>
                    <a:pt x="78" y="23"/>
                    <a:pt x="80" y="23"/>
                    <a:pt x="80" y="24"/>
                  </a:cubicBezTo>
                  <a:cubicBezTo>
                    <a:pt x="81" y="24"/>
                    <a:pt x="82" y="26"/>
                    <a:pt x="83" y="26"/>
                  </a:cubicBezTo>
                  <a:cubicBezTo>
                    <a:pt x="83" y="26"/>
                    <a:pt x="84" y="24"/>
                    <a:pt x="84" y="23"/>
                  </a:cubicBezTo>
                  <a:cubicBezTo>
                    <a:pt x="85" y="23"/>
                    <a:pt x="85" y="22"/>
                    <a:pt x="86" y="21"/>
                  </a:cubicBezTo>
                  <a:cubicBezTo>
                    <a:pt x="86" y="21"/>
                    <a:pt x="87" y="19"/>
                    <a:pt x="88" y="19"/>
                  </a:cubicBezTo>
                  <a:cubicBezTo>
                    <a:pt x="88" y="19"/>
                    <a:pt x="89" y="21"/>
                    <a:pt x="90" y="21"/>
                  </a:cubicBezTo>
                  <a:cubicBezTo>
                    <a:pt x="91" y="20"/>
                    <a:pt x="91" y="19"/>
                    <a:pt x="92" y="18"/>
                  </a:cubicBezTo>
                  <a:cubicBezTo>
                    <a:pt x="92" y="18"/>
                    <a:pt x="93" y="17"/>
                    <a:pt x="93" y="16"/>
                  </a:cubicBezTo>
                  <a:cubicBezTo>
                    <a:pt x="94" y="16"/>
                    <a:pt x="95" y="14"/>
                    <a:pt x="95" y="14"/>
                  </a:cubicBezTo>
                  <a:cubicBezTo>
                    <a:pt x="96" y="14"/>
                    <a:pt x="97" y="16"/>
                    <a:pt x="97" y="16"/>
                  </a:cubicBezTo>
                  <a:cubicBezTo>
                    <a:pt x="98" y="16"/>
                    <a:pt x="98" y="13"/>
                    <a:pt x="99" y="13"/>
                  </a:cubicBezTo>
                  <a:cubicBezTo>
                    <a:pt x="99" y="13"/>
                    <a:pt x="101" y="15"/>
                    <a:pt x="101" y="15"/>
                  </a:cubicBezTo>
                  <a:cubicBezTo>
                    <a:pt x="102" y="16"/>
                    <a:pt x="103" y="16"/>
                    <a:pt x="103" y="17"/>
                  </a:cubicBezTo>
                  <a:cubicBezTo>
                    <a:pt x="102" y="18"/>
                    <a:pt x="101" y="20"/>
                    <a:pt x="100" y="21"/>
                  </a:cubicBezTo>
                  <a:cubicBezTo>
                    <a:pt x="100" y="22"/>
                    <a:pt x="98" y="23"/>
                    <a:pt x="98" y="23"/>
                  </a:cubicBezTo>
                  <a:cubicBezTo>
                    <a:pt x="98" y="24"/>
                    <a:pt x="101" y="25"/>
                    <a:pt x="101" y="25"/>
                  </a:cubicBezTo>
                  <a:cubicBezTo>
                    <a:pt x="100" y="25"/>
                    <a:pt x="99" y="27"/>
                    <a:pt x="99" y="27"/>
                  </a:cubicBezTo>
                  <a:cubicBezTo>
                    <a:pt x="98" y="27"/>
                    <a:pt x="97" y="26"/>
                    <a:pt x="97" y="26"/>
                  </a:cubicBezTo>
                  <a:cubicBezTo>
                    <a:pt x="96" y="26"/>
                    <a:pt x="94" y="24"/>
                    <a:pt x="94" y="24"/>
                  </a:cubicBezTo>
                  <a:cubicBezTo>
                    <a:pt x="94" y="24"/>
                    <a:pt x="93" y="26"/>
                    <a:pt x="93" y="26"/>
                  </a:cubicBezTo>
                  <a:cubicBezTo>
                    <a:pt x="93" y="27"/>
                    <a:pt x="95" y="27"/>
                    <a:pt x="95" y="28"/>
                  </a:cubicBezTo>
                  <a:cubicBezTo>
                    <a:pt x="95" y="29"/>
                    <a:pt x="93" y="30"/>
                    <a:pt x="93" y="30"/>
                  </a:cubicBezTo>
                  <a:cubicBezTo>
                    <a:pt x="93" y="31"/>
                    <a:pt x="96" y="32"/>
                    <a:pt x="95" y="32"/>
                  </a:cubicBezTo>
                  <a:cubicBezTo>
                    <a:pt x="95" y="33"/>
                    <a:pt x="94" y="34"/>
                    <a:pt x="94" y="34"/>
                  </a:cubicBezTo>
                  <a:cubicBezTo>
                    <a:pt x="93" y="35"/>
                    <a:pt x="93" y="36"/>
                    <a:pt x="92" y="36"/>
                  </a:cubicBezTo>
                  <a:cubicBezTo>
                    <a:pt x="91" y="37"/>
                    <a:pt x="91" y="38"/>
                    <a:pt x="90" y="39"/>
                  </a:cubicBezTo>
                  <a:cubicBezTo>
                    <a:pt x="91" y="39"/>
                    <a:pt x="92" y="40"/>
                    <a:pt x="93" y="40"/>
                  </a:cubicBezTo>
                  <a:cubicBezTo>
                    <a:pt x="93" y="40"/>
                    <a:pt x="94" y="38"/>
                    <a:pt x="94" y="38"/>
                  </a:cubicBezTo>
                  <a:cubicBezTo>
                    <a:pt x="95" y="38"/>
                    <a:pt x="95" y="36"/>
                    <a:pt x="96" y="36"/>
                  </a:cubicBezTo>
                  <a:cubicBezTo>
                    <a:pt x="96" y="35"/>
                    <a:pt x="97" y="34"/>
                    <a:pt x="98" y="34"/>
                  </a:cubicBezTo>
                  <a:cubicBezTo>
                    <a:pt x="98" y="33"/>
                    <a:pt x="99" y="32"/>
                    <a:pt x="99" y="31"/>
                  </a:cubicBezTo>
                  <a:cubicBezTo>
                    <a:pt x="100" y="31"/>
                    <a:pt x="101" y="29"/>
                    <a:pt x="101" y="29"/>
                  </a:cubicBezTo>
                  <a:cubicBezTo>
                    <a:pt x="101" y="29"/>
                    <a:pt x="103" y="31"/>
                    <a:pt x="103" y="31"/>
                  </a:cubicBezTo>
                  <a:cubicBezTo>
                    <a:pt x="103" y="30"/>
                    <a:pt x="105" y="29"/>
                    <a:pt x="105" y="29"/>
                  </a:cubicBezTo>
                  <a:cubicBezTo>
                    <a:pt x="105" y="28"/>
                    <a:pt x="103" y="27"/>
                    <a:pt x="103" y="27"/>
                  </a:cubicBezTo>
                  <a:cubicBezTo>
                    <a:pt x="103" y="27"/>
                    <a:pt x="101" y="25"/>
                    <a:pt x="101" y="25"/>
                  </a:cubicBezTo>
                  <a:cubicBezTo>
                    <a:pt x="101" y="24"/>
                    <a:pt x="102" y="24"/>
                    <a:pt x="102" y="23"/>
                  </a:cubicBezTo>
                  <a:cubicBezTo>
                    <a:pt x="103" y="22"/>
                    <a:pt x="103" y="21"/>
                    <a:pt x="104" y="21"/>
                  </a:cubicBezTo>
                  <a:cubicBezTo>
                    <a:pt x="104" y="20"/>
                    <a:pt x="105" y="19"/>
                    <a:pt x="106" y="19"/>
                  </a:cubicBezTo>
                  <a:cubicBezTo>
                    <a:pt x="106" y="18"/>
                    <a:pt x="107" y="20"/>
                    <a:pt x="108" y="20"/>
                  </a:cubicBezTo>
                  <a:cubicBezTo>
                    <a:pt x="108" y="20"/>
                    <a:pt x="110" y="18"/>
                    <a:pt x="110" y="18"/>
                  </a:cubicBezTo>
                  <a:cubicBezTo>
                    <a:pt x="110" y="17"/>
                    <a:pt x="111" y="16"/>
                    <a:pt x="111" y="16"/>
                  </a:cubicBezTo>
                  <a:cubicBezTo>
                    <a:pt x="111" y="16"/>
                    <a:pt x="109" y="14"/>
                    <a:pt x="109" y="14"/>
                  </a:cubicBezTo>
                  <a:cubicBezTo>
                    <a:pt x="109" y="14"/>
                    <a:pt x="107" y="16"/>
                    <a:pt x="107" y="16"/>
                  </a:cubicBezTo>
                  <a:cubicBezTo>
                    <a:pt x="107" y="16"/>
                    <a:pt x="105" y="15"/>
                    <a:pt x="105" y="15"/>
                  </a:cubicBezTo>
                  <a:cubicBezTo>
                    <a:pt x="105" y="14"/>
                    <a:pt x="107" y="13"/>
                    <a:pt x="107" y="12"/>
                  </a:cubicBezTo>
                  <a:cubicBezTo>
                    <a:pt x="107" y="12"/>
                    <a:pt x="108" y="11"/>
                    <a:pt x="109" y="10"/>
                  </a:cubicBezTo>
                  <a:cubicBezTo>
                    <a:pt x="109" y="10"/>
                    <a:pt x="106" y="9"/>
                    <a:pt x="106" y="8"/>
                  </a:cubicBezTo>
                  <a:cubicBezTo>
                    <a:pt x="106" y="8"/>
                    <a:pt x="108" y="7"/>
                    <a:pt x="108" y="6"/>
                  </a:cubicBezTo>
                  <a:cubicBezTo>
                    <a:pt x="108" y="5"/>
                    <a:pt x="109" y="5"/>
                    <a:pt x="110" y="4"/>
                  </a:cubicBezTo>
                  <a:cubicBezTo>
                    <a:pt x="110" y="4"/>
                    <a:pt x="107" y="2"/>
                    <a:pt x="107" y="2"/>
                  </a:cubicBezTo>
                  <a:cubicBezTo>
                    <a:pt x="108" y="2"/>
                    <a:pt x="109" y="0"/>
                    <a:pt x="109" y="0"/>
                  </a:cubicBezTo>
                  <a:cubicBezTo>
                    <a:pt x="109" y="0"/>
                    <a:pt x="111" y="2"/>
                    <a:pt x="111" y="2"/>
                  </a:cubicBezTo>
                  <a:cubicBezTo>
                    <a:pt x="111" y="2"/>
                    <a:pt x="110" y="4"/>
                    <a:pt x="110" y="4"/>
                  </a:cubicBezTo>
                  <a:cubicBezTo>
                    <a:pt x="110" y="5"/>
                    <a:pt x="111" y="5"/>
                    <a:pt x="112" y="6"/>
                  </a:cubicBezTo>
                  <a:cubicBezTo>
                    <a:pt x="112" y="6"/>
                    <a:pt x="114" y="7"/>
                    <a:pt x="114" y="7"/>
                  </a:cubicBezTo>
                  <a:cubicBezTo>
                    <a:pt x="114" y="8"/>
                    <a:pt x="113" y="9"/>
                    <a:pt x="112" y="10"/>
                  </a:cubicBezTo>
                  <a:cubicBezTo>
                    <a:pt x="113" y="10"/>
                    <a:pt x="114" y="11"/>
                    <a:pt x="115" y="11"/>
                  </a:cubicBezTo>
                  <a:cubicBezTo>
                    <a:pt x="115" y="11"/>
                    <a:pt x="116" y="9"/>
                    <a:pt x="116" y="9"/>
                  </a:cubicBezTo>
                  <a:cubicBezTo>
                    <a:pt x="116" y="9"/>
                    <a:pt x="114" y="8"/>
                    <a:pt x="114" y="7"/>
                  </a:cubicBezTo>
                  <a:cubicBezTo>
                    <a:pt x="114" y="7"/>
                    <a:pt x="115" y="6"/>
                    <a:pt x="116" y="5"/>
                  </a:cubicBezTo>
                  <a:cubicBezTo>
                    <a:pt x="116" y="5"/>
                    <a:pt x="117" y="3"/>
                    <a:pt x="118" y="3"/>
                  </a:cubicBezTo>
                  <a:cubicBezTo>
                    <a:pt x="118" y="3"/>
                    <a:pt x="120" y="4"/>
                    <a:pt x="120" y="5"/>
                  </a:cubicBezTo>
                  <a:cubicBezTo>
                    <a:pt x="120" y="5"/>
                    <a:pt x="118" y="6"/>
                    <a:pt x="118" y="7"/>
                  </a:cubicBezTo>
                  <a:cubicBezTo>
                    <a:pt x="118" y="8"/>
                    <a:pt x="120" y="8"/>
                    <a:pt x="120" y="9"/>
                  </a:cubicBezTo>
                  <a:cubicBezTo>
                    <a:pt x="119" y="10"/>
                    <a:pt x="118" y="11"/>
                    <a:pt x="117" y="13"/>
                  </a:cubicBezTo>
                  <a:cubicBezTo>
                    <a:pt x="116" y="14"/>
                    <a:pt x="115" y="16"/>
                    <a:pt x="114" y="17"/>
                  </a:cubicBezTo>
                  <a:cubicBezTo>
                    <a:pt x="115" y="19"/>
                    <a:pt x="116" y="20"/>
                    <a:pt x="118" y="21"/>
                  </a:cubicBezTo>
                  <a:cubicBezTo>
                    <a:pt x="119" y="21"/>
                    <a:pt x="119" y="22"/>
                    <a:pt x="120" y="23"/>
                  </a:cubicBezTo>
                  <a:cubicBezTo>
                    <a:pt x="121" y="22"/>
                    <a:pt x="121" y="20"/>
                    <a:pt x="122" y="20"/>
                  </a:cubicBezTo>
                  <a:cubicBezTo>
                    <a:pt x="122" y="20"/>
                    <a:pt x="124" y="22"/>
                    <a:pt x="124" y="22"/>
                  </a:cubicBezTo>
                  <a:cubicBezTo>
                    <a:pt x="124" y="22"/>
                    <a:pt x="126" y="24"/>
                    <a:pt x="126" y="24"/>
                  </a:cubicBezTo>
                  <a:cubicBezTo>
                    <a:pt x="127" y="24"/>
                    <a:pt x="128" y="22"/>
                    <a:pt x="128" y="22"/>
                  </a:cubicBezTo>
                  <a:cubicBezTo>
                    <a:pt x="129" y="21"/>
                    <a:pt x="130" y="20"/>
                    <a:pt x="130" y="19"/>
                  </a:cubicBezTo>
                  <a:cubicBezTo>
                    <a:pt x="130" y="19"/>
                    <a:pt x="128" y="18"/>
                    <a:pt x="128" y="18"/>
                  </a:cubicBezTo>
                  <a:cubicBezTo>
                    <a:pt x="128" y="17"/>
                    <a:pt x="129" y="16"/>
                    <a:pt x="129" y="15"/>
                  </a:cubicBezTo>
                  <a:cubicBezTo>
                    <a:pt x="129" y="15"/>
                    <a:pt x="131" y="17"/>
                    <a:pt x="131" y="17"/>
                  </a:cubicBezTo>
                  <a:cubicBezTo>
                    <a:pt x="132" y="17"/>
                    <a:pt x="133" y="15"/>
                    <a:pt x="133" y="15"/>
                  </a:cubicBezTo>
                  <a:cubicBezTo>
                    <a:pt x="134" y="14"/>
                    <a:pt x="134" y="13"/>
                    <a:pt x="135" y="13"/>
                  </a:cubicBezTo>
                  <a:cubicBezTo>
                    <a:pt x="135" y="13"/>
                    <a:pt x="137" y="14"/>
                    <a:pt x="137" y="14"/>
                  </a:cubicBezTo>
                  <a:cubicBezTo>
                    <a:pt x="137" y="15"/>
                    <a:pt x="135" y="16"/>
                    <a:pt x="135" y="17"/>
                  </a:cubicBezTo>
                  <a:cubicBezTo>
                    <a:pt x="136" y="17"/>
                    <a:pt x="137" y="18"/>
                    <a:pt x="138" y="18"/>
                  </a:cubicBezTo>
                  <a:cubicBezTo>
                    <a:pt x="138" y="19"/>
                    <a:pt x="139" y="20"/>
                    <a:pt x="140" y="20"/>
                  </a:cubicBezTo>
                  <a:cubicBezTo>
                    <a:pt x="140" y="20"/>
                    <a:pt x="142" y="22"/>
                    <a:pt x="142" y="22"/>
                  </a:cubicBezTo>
                  <a:cubicBezTo>
                    <a:pt x="142" y="22"/>
                    <a:pt x="144" y="20"/>
                    <a:pt x="144" y="19"/>
                  </a:cubicBezTo>
                  <a:cubicBezTo>
                    <a:pt x="144" y="19"/>
                    <a:pt x="146" y="17"/>
                    <a:pt x="146" y="17"/>
                  </a:cubicBezTo>
                  <a:cubicBezTo>
                    <a:pt x="146" y="17"/>
                    <a:pt x="148" y="18"/>
                    <a:pt x="148" y="19"/>
                  </a:cubicBezTo>
                  <a:cubicBezTo>
                    <a:pt x="148" y="19"/>
                    <a:pt x="146" y="21"/>
                    <a:pt x="146" y="21"/>
                  </a:cubicBezTo>
                  <a:cubicBezTo>
                    <a:pt x="146" y="22"/>
                    <a:pt x="145" y="23"/>
                    <a:pt x="144" y="23"/>
                  </a:cubicBezTo>
                  <a:cubicBezTo>
                    <a:pt x="144" y="24"/>
                    <a:pt x="143" y="25"/>
                    <a:pt x="143" y="26"/>
                  </a:cubicBezTo>
                  <a:cubicBezTo>
                    <a:pt x="143" y="26"/>
                    <a:pt x="145" y="27"/>
                    <a:pt x="145" y="27"/>
                  </a:cubicBezTo>
                  <a:cubicBezTo>
                    <a:pt x="145" y="28"/>
                    <a:pt x="143" y="29"/>
                    <a:pt x="143" y="29"/>
                  </a:cubicBezTo>
                  <a:cubicBezTo>
                    <a:pt x="143" y="30"/>
                    <a:pt x="145" y="31"/>
                    <a:pt x="145" y="31"/>
                  </a:cubicBezTo>
                  <a:cubicBezTo>
                    <a:pt x="146" y="31"/>
                    <a:pt x="147" y="29"/>
                    <a:pt x="147" y="29"/>
                  </a:cubicBezTo>
                  <a:cubicBezTo>
                    <a:pt x="148" y="29"/>
                    <a:pt x="149" y="31"/>
                    <a:pt x="149" y="31"/>
                  </a:cubicBezTo>
                  <a:cubicBezTo>
                    <a:pt x="150" y="30"/>
                    <a:pt x="150" y="29"/>
                    <a:pt x="151" y="28"/>
                  </a:cubicBezTo>
                  <a:cubicBezTo>
                    <a:pt x="151" y="28"/>
                    <a:pt x="153" y="27"/>
                    <a:pt x="153" y="26"/>
                  </a:cubicBezTo>
                  <a:cubicBezTo>
                    <a:pt x="153" y="26"/>
                    <a:pt x="151" y="25"/>
                    <a:pt x="151" y="24"/>
                  </a:cubicBezTo>
                  <a:cubicBezTo>
                    <a:pt x="150" y="24"/>
                    <a:pt x="152" y="23"/>
                    <a:pt x="152" y="22"/>
                  </a:cubicBezTo>
                  <a:cubicBezTo>
                    <a:pt x="152" y="22"/>
                    <a:pt x="153" y="21"/>
                    <a:pt x="154" y="20"/>
                  </a:cubicBezTo>
                  <a:cubicBezTo>
                    <a:pt x="154" y="20"/>
                    <a:pt x="156" y="18"/>
                    <a:pt x="156" y="18"/>
                  </a:cubicBezTo>
                  <a:cubicBezTo>
                    <a:pt x="156" y="18"/>
                    <a:pt x="153" y="16"/>
                    <a:pt x="153" y="16"/>
                  </a:cubicBezTo>
                  <a:cubicBezTo>
                    <a:pt x="154" y="15"/>
                    <a:pt x="155" y="15"/>
                    <a:pt x="155" y="14"/>
                  </a:cubicBezTo>
                  <a:cubicBezTo>
                    <a:pt x="156" y="13"/>
                    <a:pt x="156" y="12"/>
                    <a:pt x="157" y="12"/>
                  </a:cubicBezTo>
                  <a:cubicBezTo>
                    <a:pt x="157" y="11"/>
                    <a:pt x="159" y="13"/>
                    <a:pt x="159" y="13"/>
                  </a:cubicBezTo>
                  <a:cubicBezTo>
                    <a:pt x="160" y="13"/>
                    <a:pt x="160" y="11"/>
                    <a:pt x="161" y="11"/>
                  </a:cubicBezTo>
                  <a:cubicBezTo>
                    <a:pt x="161" y="11"/>
                    <a:pt x="162" y="13"/>
                    <a:pt x="163" y="13"/>
                  </a:cubicBezTo>
                  <a:cubicBezTo>
                    <a:pt x="164" y="13"/>
                    <a:pt x="164" y="11"/>
                    <a:pt x="165" y="11"/>
                  </a:cubicBezTo>
                  <a:cubicBezTo>
                    <a:pt x="165" y="11"/>
                    <a:pt x="166" y="12"/>
                    <a:pt x="167" y="12"/>
                  </a:cubicBezTo>
                  <a:cubicBezTo>
                    <a:pt x="168" y="11"/>
                    <a:pt x="169" y="9"/>
                    <a:pt x="170" y="8"/>
                  </a:cubicBezTo>
                  <a:cubicBezTo>
                    <a:pt x="171" y="8"/>
                    <a:pt x="172" y="9"/>
                    <a:pt x="173" y="10"/>
                  </a:cubicBezTo>
                  <a:cubicBezTo>
                    <a:pt x="173" y="10"/>
                    <a:pt x="171" y="11"/>
                    <a:pt x="171" y="12"/>
                  </a:cubicBezTo>
                  <a:cubicBezTo>
                    <a:pt x="170" y="12"/>
                    <a:pt x="169" y="13"/>
                    <a:pt x="169" y="14"/>
                  </a:cubicBezTo>
                  <a:cubicBezTo>
                    <a:pt x="169" y="15"/>
                    <a:pt x="167" y="16"/>
                    <a:pt x="167" y="16"/>
                  </a:cubicBezTo>
                  <a:cubicBezTo>
                    <a:pt x="168" y="17"/>
                    <a:pt x="170" y="17"/>
                    <a:pt x="170" y="18"/>
                  </a:cubicBezTo>
                  <a:cubicBezTo>
                    <a:pt x="170" y="18"/>
                    <a:pt x="168" y="20"/>
                    <a:pt x="168" y="20"/>
                  </a:cubicBezTo>
                  <a:cubicBezTo>
                    <a:pt x="168" y="20"/>
                    <a:pt x="170" y="22"/>
                    <a:pt x="170" y="22"/>
                  </a:cubicBezTo>
                  <a:cubicBezTo>
                    <a:pt x="171" y="22"/>
                    <a:pt x="171" y="20"/>
                    <a:pt x="172" y="20"/>
                  </a:cubicBezTo>
                  <a:cubicBezTo>
                    <a:pt x="173" y="20"/>
                    <a:pt x="173" y="21"/>
                    <a:pt x="174" y="21"/>
                  </a:cubicBezTo>
                  <a:cubicBezTo>
                    <a:pt x="174" y="21"/>
                    <a:pt x="176" y="20"/>
                    <a:pt x="176" y="19"/>
                  </a:cubicBezTo>
                  <a:cubicBezTo>
                    <a:pt x="176" y="19"/>
                    <a:pt x="174" y="18"/>
                    <a:pt x="174" y="17"/>
                  </a:cubicBezTo>
                  <a:cubicBezTo>
                    <a:pt x="174" y="17"/>
                    <a:pt x="175" y="16"/>
                    <a:pt x="175" y="15"/>
                  </a:cubicBezTo>
                  <a:cubicBezTo>
                    <a:pt x="176" y="14"/>
                    <a:pt x="176" y="14"/>
                    <a:pt x="177" y="13"/>
                  </a:cubicBezTo>
                  <a:cubicBezTo>
                    <a:pt x="178" y="12"/>
                    <a:pt x="178" y="11"/>
                    <a:pt x="179" y="11"/>
                  </a:cubicBezTo>
                  <a:cubicBezTo>
                    <a:pt x="179" y="10"/>
                    <a:pt x="180" y="9"/>
                    <a:pt x="180" y="8"/>
                  </a:cubicBezTo>
                  <a:cubicBezTo>
                    <a:pt x="181" y="8"/>
                    <a:pt x="182" y="6"/>
                    <a:pt x="182" y="6"/>
                  </a:cubicBezTo>
                  <a:cubicBezTo>
                    <a:pt x="182" y="6"/>
                    <a:pt x="184" y="8"/>
                    <a:pt x="184" y="8"/>
                  </a:cubicBezTo>
                  <a:cubicBezTo>
                    <a:pt x="184" y="8"/>
                    <a:pt x="183" y="10"/>
                    <a:pt x="183" y="10"/>
                  </a:cubicBezTo>
                  <a:cubicBezTo>
                    <a:pt x="183" y="10"/>
                    <a:pt x="181" y="12"/>
                    <a:pt x="181" y="12"/>
                  </a:cubicBezTo>
                  <a:cubicBezTo>
                    <a:pt x="182" y="13"/>
                    <a:pt x="183" y="14"/>
                    <a:pt x="183" y="14"/>
                  </a:cubicBezTo>
                  <a:cubicBezTo>
                    <a:pt x="184" y="14"/>
                    <a:pt x="185" y="12"/>
                    <a:pt x="185" y="12"/>
                  </a:cubicBezTo>
                  <a:cubicBezTo>
                    <a:pt x="186" y="12"/>
                    <a:pt x="187" y="13"/>
                    <a:pt x="187" y="14"/>
                  </a:cubicBezTo>
                  <a:cubicBezTo>
                    <a:pt x="188" y="14"/>
                    <a:pt x="189" y="15"/>
                    <a:pt x="189" y="15"/>
                  </a:cubicBezTo>
                  <a:cubicBezTo>
                    <a:pt x="190" y="15"/>
                    <a:pt x="190" y="13"/>
                    <a:pt x="191" y="13"/>
                  </a:cubicBezTo>
                  <a:cubicBezTo>
                    <a:pt x="192" y="13"/>
                    <a:pt x="193" y="15"/>
                    <a:pt x="193" y="15"/>
                  </a:cubicBezTo>
                  <a:cubicBezTo>
                    <a:pt x="194" y="15"/>
                    <a:pt x="195" y="12"/>
                    <a:pt x="195" y="13"/>
                  </a:cubicBezTo>
                  <a:cubicBezTo>
                    <a:pt x="196" y="13"/>
                    <a:pt x="197" y="14"/>
                    <a:pt x="197" y="14"/>
                  </a:cubicBezTo>
                  <a:cubicBezTo>
                    <a:pt x="198" y="15"/>
                    <a:pt x="199" y="15"/>
                    <a:pt x="199" y="16"/>
                  </a:cubicBezTo>
                  <a:cubicBezTo>
                    <a:pt x="200" y="16"/>
                    <a:pt x="201" y="18"/>
                    <a:pt x="202" y="18"/>
                  </a:cubicBezTo>
                  <a:cubicBezTo>
                    <a:pt x="202" y="18"/>
                    <a:pt x="203" y="15"/>
                    <a:pt x="203" y="15"/>
                  </a:cubicBezTo>
                  <a:cubicBezTo>
                    <a:pt x="204" y="16"/>
                    <a:pt x="206" y="17"/>
                    <a:pt x="206" y="17"/>
                  </a:cubicBezTo>
                  <a:cubicBezTo>
                    <a:pt x="206" y="18"/>
                    <a:pt x="204" y="19"/>
                    <a:pt x="204" y="19"/>
                  </a:cubicBezTo>
                  <a:cubicBezTo>
                    <a:pt x="204" y="20"/>
                    <a:pt x="206" y="21"/>
                    <a:pt x="206" y="21"/>
                  </a:cubicBezTo>
                  <a:cubicBezTo>
                    <a:pt x="206" y="22"/>
                    <a:pt x="205" y="23"/>
                    <a:pt x="204" y="23"/>
                  </a:cubicBezTo>
                  <a:cubicBezTo>
                    <a:pt x="204" y="24"/>
                    <a:pt x="203" y="25"/>
                    <a:pt x="203" y="26"/>
                  </a:cubicBezTo>
                  <a:cubicBezTo>
                    <a:pt x="203" y="26"/>
                    <a:pt x="205" y="27"/>
                    <a:pt x="205" y="27"/>
                  </a:cubicBezTo>
                  <a:cubicBezTo>
                    <a:pt x="206" y="26"/>
                    <a:pt x="207" y="24"/>
                    <a:pt x="208" y="23"/>
                  </a:cubicBezTo>
                  <a:cubicBezTo>
                    <a:pt x="209" y="22"/>
                    <a:pt x="210" y="21"/>
                    <a:pt x="210" y="21"/>
                  </a:cubicBezTo>
                  <a:cubicBezTo>
                    <a:pt x="210" y="20"/>
                    <a:pt x="208" y="19"/>
                    <a:pt x="208" y="19"/>
                  </a:cubicBezTo>
                  <a:cubicBezTo>
                    <a:pt x="208" y="18"/>
                    <a:pt x="209" y="17"/>
                    <a:pt x="210" y="17"/>
                  </a:cubicBezTo>
                  <a:cubicBezTo>
                    <a:pt x="210" y="16"/>
                    <a:pt x="211" y="14"/>
                    <a:pt x="211" y="14"/>
                  </a:cubicBezTo>
                  <a:cubicBezTo>
                    <a:pt x="212" y="14"/>
                    <a:pt x="213" y="16"/>
                    <a:pt x="214" y="16"/>
                  </a:cubicBezTo>
                  <a:cubicBezTo>
                    <a:pt x="212" y="18"/>
                    <a:pt x="211" y="19"/>
                    <a:pt x="210" y="21"/>
                  </a:cubicBezTo>
                  <a:cubicBezTo>
                    <a:pt x="210" y="21"/>
                    <a:pt x="212" y="22"/>
                    <a:pt x="212" y="22"/>
                  </a:cubicBezTo>
                  <a:cubicBezTo>
                    <a:pt x="212" y="23"/>
                    <a:pt x="211" y="24"/>
                    <a:pt x="211" y="24"/>
                  </a:cubicBezTo>
                  <a:cubicBezTo>
                    <a:pt x="210" y="25"/>
                    <a:pt x="209" y="26"/>
                    <a:pt x="209" y="27"/>
                  </a:cubicBezTo>
                  <a:cubicBezTo>
                    <a:pt x="208" y="27"/>
                    <a:pt x="207" y="28"/>
                    <a:pt x="207" y="29"/>
                  </a:cubicBezTo>
                  <a:cubicBezTo>
                    <a:pt x="207" y="29"/>
                    <a:pt x="209" y="30"/>
                    <a:pt x="209" y="31"/>
                  </a:cubicBezTo>
                  <a:cubicBezTo>
                    <a:pt x="210" y="30"/>
                    <a:pt x="211" y="29"/>
                    <a:pt x="211" y="28"/>
                  </a:cubicBezTo>
                  <a:cubicBezTo>
                    <a:pt x="212" y="28"/>
                    <a:pt x="213" y="27"/>
                    <a:pt x="213" y="26"/>
                  </a:cubicBezTo>
                  <a:cubicBezTo>
                    <a:pt x="213" y="26"/>
                    <a:pt x="215" y="24"/>
                    <a:pt x="215" y="24"/>
                  </a:cubicBezTo>
                  <a:cubicBezTo>
                    <a:pt x="215" y="24"/>
                    <a:pt x="212" y="22"/>
                    <a:pt x="212" y="22"/>
                  </a:cubicBezTo>
                  <a:cubicBezTo>
                    <a:pt x="213" y="22"/>
                    <a:pt x="214" y="20"/>
                    <a:pt x="214" y="20"/>
                  </a:cubicBezTo>
                  <a:cubicBezTo>
                    <a:pt x="214" y="20"/>
                    <a:pt x="216" y="21"/>
                    <a:pt x="216" y="22"/>
                  </a:cubicBezTo>
                  <a:cubicBezTo>
                    <a:pt x="217" y="22"/>
                    <a:pt x="218" y="23"/>
                    <a:pt x="218" y="23"/>
                  </a:cubicBezTo>
                  <a:cubicBezTo>
                    <a:pt x="219" y="23"/>
                    <a:pt x="220" y="21"/>
                    <a:pt x="220" y="21"/>
                  </a:cubicBezTo>
                  <a:cubicBezTo>
                    <a:pt x="220" y="21"/>
                    <a:pt x="222" y="19"/>
                    <a:pt x="222" y="19"/>
                  </a:cubicBezTo>
                  <a:cubicBezTo>
                    <a:pt x="222" y="19"/>
                    <a:pt x="224" y="21"/>
                    <a:pt x="224" y="21"/>
                  </a:cubicBezTo>
                  <a:cubicBezTo>
                    <a:pt x="224" y="20"/>
                    <a:pt x="226" y="19"/>
                    <a:pt x="226" y="18"/>
                  </a:cubicBezTo>
                  <a:cubicBezTo>
                    <a:pt x="226" y="18"/>
                    <a:pt x="224" y="17"/>
                    <a:pt x="224" y="17"/>
                  </a:cubicBezTo>
                  <a:cubicBezTo>
                    <a:pt x="224" y="16"/>
                    <a:pt x="225" y="15"/>
                    <a:pt x="225" y="14"/>
                  </a:cubicBezTo>
                  <a:cubicBezTo>
                    <a:pt x="226" y="14"/>
                    <a:pt x="227" y="12"/>
                    <a:pt x="227" y="12"/>
                  </a:cubicBezTo>
                  <a:cubicBezTo>
                    <a:pt x="227" y="12"/>
                    <a:pt x="229" y="14"/>
                    <a:pt x="229" y="14"/>
                  </a:cubicBezTo>
                  <a:cubicBezTo>
                    <a:pt x="230" y="14"/>
                    <a:pt x="231" y="15"/>
                    <a:pt x="231" y="16"/>
                  </a:cubicBezTo>
                  <a:cubicBezTo>
                    <a:pt x="232" y="16"/>
                    <a:pt x="233" y="17"/>
                    <a:pt x="234" y="17"/>
                  </a:cubicBezTo>
                  <a:cubicBezTo>
                    <a:pt x="234" y="17"/>
                    <a:pt x="235" y="15"/>
                    <a:pt x="235" y="15"/>
                  </a:cubicBezTo>
                  <a:cubicBezTo>
                    <a:pt x="236" y="15"/>
                    <a:pt x="237" y="16"/>
                    <a:pt x="238" y="17"/>
                  </a:cubicBezTo>
                  <a:cubicBezTo>
                    <a:pt x="238" y="17"/>
                    <a:pt x="240" y="19"/>
                    <a:pt x="240" y="19"/>
                  </a:cubicBezTo>
                  <a:cubicBezTo>
                    <a:pt x="240" y="18"/>
                    <a:pt x="241" y="17"/>
                    <a:pt x="242" y="16"/>
                  </a:cubicBezTo>
                  <a:cubicBezTo>
                    <a:pt x="242" y="16"/>
                    <a:pt x="243" y="14"/>
                    <a:pt x="243" y="14"/>
                  </a:cubicBezTo>
                  <a:cubicBezTo>
                    <a:pt x="243" y="14"/>
                    <a:pt x="241" y="12"/>
                    <a:pt x="241" y="12"/>
                  </a:cubicBezTo>
                  <a:cubicBezTo>
                    <a:pt x="241" y="12"/>
                    <a:pt x="242" y="10"/>
                    <a:pt x="243" y="10"/>
                  </a:cubicBezTo>
                  <a:cubicBezTo>
                    <a:pt x="243" y="10"/>
                    <a:pt x="245" y="12"/>
                    <a:pt x="245" y="12"/>
                  </a:cubicBezTo>
                  <a:cubicBezTo>
                    <a:pt x="245" y="12"/>
                    <a:pt x="247" y="13"/>
                    <a:pt x="247" y="14"/>
                  </a:cubicBezTo>
                  <a:cubicBezTo>
                    <a:pt x="247" y="14"/>
                    <a:pt x="246" y="15"/>
                    <a:pt x="246" y="16"/>
                  </a:cubicBezTo>
                  <a:cubicBezTo>
                    <a:pt x="245" y="16"/>
                    <a:pt x="244" y="17"/>
                    <a:pt x="244" y="18"/>
                  </a:cubicBezTo>
                  <a:cubicBezTo>
                    <a:pt x="244" y="18"/>
                    <a:pt x="246" y="19"/>
                    <a:pt x="246" y="20"/>
                  </a:cubicBezTo>
                  <a:cubicBezTo>
                    <a:pt x="247" y="19"/>
                    <a:pt x="247" y="18"/>
                    <a:pt x="248" y="17"/>
                  </a:cubicBezTo>
                  <a:cubicBezTo>
                    <a:pt x="248" y="17"/>
                    <a:pt x="249" y="15"/>
                    <a:pt x="249" y="15"/>
                  </a:cubicBezTo>
                  <a:cubicBezTo>
                    <a:pt x="250" y="15"/>
                    <a:pt x="252" y="17"/>
                    <a:pt x="252" y="17"/>
                  </a:cubicBezTo>
                  <a:cubicBezTo>
                    <a:pt x="252" y="17"/>
                    <a:pt x="253" y="15"/>
                    <a:pt x="253" y="15"/>
                  </a:cubicBezTo>
                  <a:cubicBezTo>
                    <a:pt x="253" y="14"/>
                    <a:pt x="251" y="14"/>
                    <a:pt x="251" y="13"/>
                  </a:cubicBezTo>
                  <a:cubicBezTo>
                    <a:pt x="251" y="12"/>
                    <a:pt x="253" y="11"/>
                    <a:pt x="253" y="11"/>
                  </a:cubicBezTo>
                  <a:cubicBezTo>
                    <a:pt x="253" y="10"/>
                    <a:pt x="254" y="9"/>
                    <a:pt x="255" y="9"/>
                  </a:cubicBezTo>
                  <a:cubicBezTo>
                    <a:pt x="255" y="8"/>
                    <a:pt x="256" y="10"/>
                    <a:pt x="257" y="10"/>
                  </a:cubicBezTo>
                  <a:cubicBezTo>
                    <a:pt x="258" y="10"/>
                    <a:pt x="258" y="8"/>
                    <a:pt x="258" y="8"/>
                  </a:cubicBezTo>
                  <a:cubicBezTo>
                    <a:pt x="259" y="8"/>
                    <a:pt x="260" y="10"/>
                    <a:pt x="261" y="10"/>
                  </a:cubicBezTo>
                  <a:cubicBezTo>
                    <a:pt x="261" y="10"/>
                    <a:pt x="259" y="11"/>
                    <a:pt x="259" y="12"/>
                  </a:cubicBezTo>
                  <a:cubicBezTo>
                    <a:pt x="259" y="12"/>
                    <a:pt x="261" y="13"/>
                    <a:pt x="261" y="14"/>
                  </a:cubicBezTo>
                  <a:cubicBezTo>
                    <a:pt x="261" y="14"/>
                    <a:pt x="260" y="15"/>
                    <a:pt x="260" y="16"/>
                  </a:cubicBezTo>
                  <a:cubicBezTo>
                    <a:pt x="259" y="17"/>
                    <a:pt x="258" y="18"/>
                    <a:pt x="258" y="18"/>
                  </a:cubicBezTo>
                  <a:cubicBezTo>
                    <a:pt x="258" y="18"/>
                    <a:pt x="256" y="16"/>
                    <a:pt x="256" y="16"/>
                  </a:cubicBezTo>
                  <a:cubicBezTo>
                    <a:pt x="255" y="16"/>
                    <a:pt x="255" y="19"/>
                    <a:pt x="254" y="19"/>
                  </a:cubicBezTo>
                  <a:cubicBezTo>
                    <a:pt x="253" y="19"/>
                    <a:pt x="252" y="17"/>
                    <a:pt x="252" y="17"/>
                  </a:cubicBezTo>
                  <a:cubicBezTo>
                    <a:pt x="251" y="17"/>
                    <a:pt x="251" y="19"/>
                    <a:pt x="250" y="19"/>
                  </a:cubicBezTo>
                  <a:cubicBezTo>
                    <a:pt x="251" y="20"/>
                    <a:pt x="253" y="21"/>
                    <a:pt x="254" y="23"/>
                  </a:cubicBezTo>
                  <a:cubicBezTo>
                    <a:pt x="255" y="23"/>
                    <a:pt x="256" y="24"/>
                    <a:pt x="257" y="24"/>
                  </a:cubicBezTo>
                  <a:cubicBezTo>
                    <a:pt x="257" y="24"/>
                    <a:pt x="258" y="22"/>
                    <a:pt x="258" y="22"/>
                  </a:cubicBezTo>
                  <a:cubicBezTo>
                    <a:pt x="259" y="22"/>
                    <a:pt x="260" y="24"/>
                    <a:pt x="261" y="24"/>
                  </a:cubicBezTo>
                  <a:cubicBezTo>
                    <a:pt x="261" y="24"/>
                    <a:pt x="263" y="26"/>
                    <a:pt x="263" y="25"/>
                  </a:cubicBezTo>
                  <a:cubicBezTo>
                    <a:pt x="263" y="25"/>
                    <a:pt x="265" y="23"/>
                    <a:pt x="265" y="23"/>
                  </a:cubicBezTo>
                  <a:cubicBezTo>
                    <a:pt x="264" y="23"/>
                    <a:pt x="262" y="22"/>
                    <a:pt x="262" y="22"/>
                  </a:cubicBezTo>
                  <a:cubicBezTo>
                    <a:pt x="262" y="21"/>
                    <a:pt x="264" y="20"/>
                    <a:pt x="264" y="19"/>
                  </a:cubicBezTo>
                  <a:cubicBezTo>
                    <a:pt x="264" y="19"/>
                    <a:pt x="265" y="18"/>
                    <a:pt x="266" y="17"/>
                  </a:cubicBezTo>
                  <a:cubicBezTo>
                    <a:pt x="266" y="16"/>
                    <a:pt x="267" y="15"/>
                    <a:pt x="267" y="15"/>
                  </a:cubicBezTo>
                  <a:cubicBezTo>
                    <a:pt x="268" y="15"/>
                    <a:pt x="269" y="17"/>
                    <a:pt x="270" y="17"/>
                  </a:cubicBezTo>
                  <a:cubicBezTo>
                    <a:pt x="270" y="16"/>
                    <a:pt x="271" y="14"/>
                    <a:pt x="271" y="14"/>
                  </a:cubicBezTo>
                  <a:cubicBezTo>
                    <a:pt x="272" y="14"/>
                    <a:pt x="273" y="16"/>
                    <a:pt x="274" y="16"/>
                  </a:cubicBezTo>
                  <a:cubicBezTo>
                    <a:pt x="274" y="16"/>
                    <a:pt x="275" y="14"/>
                    <a:pt x="275" y="14"/>
                  </a:cubicBezTo>
                  <a:cubicBezTo>
                    <a:pt x="275" y="14"/>
                    <a:pt x="273" y="12"/>
                    <a:pt x="273" y="12"/>
                  </a:cubicBezTo>
                  <a:cubicBezTo>
                    <a:pt x="273" y="12"/>
                    <a:pt x="274" y="10"/>
                    <a:pt x="275" y="10"/>
                  </a:cubicBezTo>
                  <a:cubicBezTo>
                    <a:pt x="275" y="10"/>
                    <a:pt x="276" y="12"/>
                    <a:pt x="277" y="12"/>
                  </a:cubicBezTo>
                  <a:cubicBezTo>
                    <a:pt x="278" y="11"/>
                    <a:pt x="278" y="10"/>
                    <a:pt x="279" y="9"/>
                  </a:cubicBezTo>
                  <a:cubicBezTo>
                    <a:pt x="279" y="9"/>
                    <a:pt x="280" y="11"/>
                    <a:pt x="281" y="11"/>
                  </a:cubicBezTo>
                  <a:cubicBezTo>
                    <a:pt x="281" y="11"/>
                    <a:pt x="282" y="9"/>
                    <a:pt x="283" y="9"/>
                  </a:cubicBezTo>
                  <a:cubicBezTo>
                    <a:pt x="283" y="8"/>
                    <a:pt x="284" y="7"/>
                    <a:pt x="284" y="7"/>
                  </a:cubicBezTo>
                  <a:cubicBezTo>
                    <a:pt x="285" y="7"/>
                    <a:pt x="286" y="8"/>
                    <a:pt x="287" y="8"/>
                  </a:cubicBezTo>
                  <a:cubicBezTo>
                    <a:pt x="287" y="9"/>
                    <a:pt x="285" y="10"/>
                    <a:pt x="285" y="10"/>
                  </a:cubicBezTo>
                  <a:cubicBezTo>
                    <a:pt x="284" y="11"/>
                    <a:pt x="284" y="12"/>
                    <a:pt x="283" y="13"/>
                  </a:cubicBezTo>
                  <a:cubicBezTo>
                    <a:pt x="283" y="13"/>
                    <a:pt x="281" y="11"/>
                    <a:pt x="281" y="11"/>
                  </a:cubicBezTo>
                  <a:cubicBezTo>
                    <a:pt x="281" y="11"/>
                    <a:pt x="280" y="13"/>
                    <a:pt x="279" y="13"/>
                  </a:cubicBezTo>
                  <a:cubicBezTo>
                    <a:pt x="279" y="14"/>
                    <a:pt x="278" y="15"/>
                    <a:pt x="278" y="15"/>
                  </a:cubicBezTo>
                  <a:cubicBezTo>
                    <a:pt x="278" y="16"/>
                    <a:pt x="280" y="17"/>
                    <a:pt x="280" y="17"/>
                  </a:cubicBezTo>
                  <a:cubicBezTo>
                    <a:pt x="280" y="17"/>
                    <a:pt x="278" y="19"/>
                    <a:pt x="278" y="19"/>
                  </a:cubicBezTo>
                  <a:cubicBezTo>
                    <a:pt x="279" y="20"/>
                    <a:pt x="280" y="21"/>
                    <a:pt x="280" y="21"/>
                  </a:cubicBezTo>
                  <a:cubicBezTo>
                    <a:pt x="281" y="21"/>
                    <a:pt x="281" y="19"/>
                    <a:pt x="282" y="19"/>
                  </a:cubicBezTo>
                  <a:cubicBezTo>
                    <a:pt x="283" y="19"/>
                    <a:pt x="284" y="21"/>
                    <a:pt x="284" y="21"/>
                  </a:cubicBezTo>
                  <a:cubicBezTo>
                    <a:pt x="285" y="20"/>
                    <a:pt x="285" y="19"/>
                    <a:pt x="286" y="18"/>
                  </a:cubicBezTo>
                  <a:cubicBezTo>
                    <a:pt x="287" y="18"/>
                    <a:pt x="287" y="16"/>
                    <a:pt x="288" y="16"/>
                  </a:cubicBezTo>
                  <a:cubicBezTo>
                    <a:pt x="288" y="16"/>
                    <a:pt x="289" y="18"/>
                    <a:pt x="290" y="18"/>
                  </a:cubicBezTo>
                  <a:cubicBezTo>
                    <a:pt x="291" y="18"/>
                    <a:pt x="291" y="16"/>
                    <a:pt x="292" y="16"/>
                  </a:cubicBezTo>
                  <a:cubicBezTo>
                    <a:pt x="292" y="16"/>
                    <a:pt x="294" y="17"/>
                    <a:pt x="294" y="17"/>
                  </a:cubicBezTo>
                  <a:cubicBezTo>
                    <a:pt x="294" y="18"/>
                    <a:pt x="292" y="19"/>
                    <a:pt x="292" y="20"/>
                  </a:cubicBezTo>
                  <a:cubicBezTo>
                    <a:pt x="292" y="20"/>
                    <a:pt x="294" y="21"/>
                    <a:pt x="294" y="21"/>
                  </a:cubicBezTo>
                  <a:cubicBezTo>
                    <a:pt x="295" y="21"/>
                    <a:pt x="295" y="19"/>
                    <a:pt x="296" y="19"/>
                  </a:cubicBezTo>
                  <a:cubicBezTo>
                    <a:pt x="296" y="19"/>
                    <a:pt x="298" y="21"/>
                    <a:pt x="298" y="21"/>
                  </a:cubicBezTo>
                  <a:cubicBezTo>
                    <a:pt x="299" y="20"/>
                    <a:pt x="300" y="19"/>
                    <a:pt x="300" y="18"/>
                  </a:cubicBezTo>
                  <a:cubicBezTo>
                    <a:pt x="301" y="18"/>
                    <a:pt x="301" y="17"/>
                    <a:pt x="302" y="16"/>
                  </a:cubicBezTo>
                  <a:cubicBezTo>
                    <a:pt x="302" y="15"/>
                    <a:pt x="303" y="15"/>
                    <a:pt x="303" y="14"/>
                  </a:cubicBezTo>
                  <a:cubicBezTo>
                    <a:pt x="304" y="14"/>
                    <a:pt x="305" y="12"/>
                    <a:pt x="305" y="12"/>
                  </a:cubicBezTo>
                  <a:cubicBezTo>
                    <a:pt x="305" y="12"/>
                    <a:pt x="307" y="13"/>
                    <a:pt x="307" y="13"/>
                  </a:cubicBezTo>
                  <a:cubicBezTo>
                    <a:pt x="307" y="14"/>
                    <a:pt x="306" y="15"/>
                    <a:pt x="306" y="16"/>
                  </a:cubicBezTo>
                  <a:cubicBezTo>
                    <a:pt x="306" y="16"/>
                    <a:pt x="308" y="17"/>
                    <a:pt x="308" y="17"/>
                  </a:cubicBezTo>
                  <a:cubicBezTo>
                    <a:pt x="308" y="18"/>
                    <a:pt x="306" y="20"/>
                    <a:pt x="306" y="20"/>
                  </a:cubicBezTo>
                  <a:cubicBezTo>
                    <a:pt x="307" y="20"/>
                    <a:pt x="308" y="21"/>
                    <a:pt x="308" y="21"/>
                  </a:cubicBezTo>
                  <a:cubicBezTo>
                    <a:pt x="309" y="21"/>
                    <a:pt x="310" y="19"/>
                    <a:pt x="310" y="19"/>
                  </a:cubicBezTo>
                  <a:cubicBezTo>
                    <a:pt x="311" y="19"/>
                    <a:pt x="311" y="18"/>
                    <a:pt x="312" y="17"/>
                  </a:cubicBezTo>
                  <a:cubicBezTo>
                    <a:pt x="312" y="17"/>
                    <a:pt x="313" y="15"/>
                    <a:pt x="313" y="15"/>
                  </a:cubicBezTo>
                  <a:cubicBezTo>
                    <a:pt x="314" y="15"/>
                    <a:pt x="315" y="16"/>
                    <a:pt x="316" y="16"/>
                  </a:cubicBezTo>
                  <a:cubicBezTo>
                    <a:pt x="316" y="17"/>
                    <a:pt x="318" y="18"/>
                    <a:pt x="318" y="18"/>
                  </a:cubicBezTo>
                  <a:cubicBezTo>
                    <a:pt x="318" y="18"/>
                    <a:pt x="316" y="20"/>
                    <a:pt x="316" y="20"/>
                  </a:cubicBezTo>
                  <a:cubicBezTo>
                    <a:pt x="316" y="20"/>
                    <a:pt x="314" y="22"/>
                    <a:pt x="315" y="23"/>
                  </a:cubicBezTo>
                  <a:cubicBezTo>
                    <a:pt x="315" y="23"/>
                    <a:pt x="316" y="24"/>
                    <a:pt x="317" y="24"/>
                  </a:cubicBezTo>
                  <a:cubicBezTo>
                    <a:pt x="317" y="23"/>
                    <a:pt x="318" y="23"/>
                    <a:pt x="318" y="22"/>
                  </a:cubicBezTo>
                  <a:cubicBezTo>
                    <a:pt x="319" y="21"/>
                    <a:pt x="320" y="20"/>
                    <a:pt x="320" y="20"/>
                  </a:cubicBezTo>
                  <a:cubicBezTo>
                    <a:pt x="320" y="19"/>
                    <a:pt x="318" y="18"/>
                    <a:pt x="318" y="18"/>
                  </a:cubicBezTo>
                  <a:cubicBezTo>
                    <a:pt x="318" y="17"/>
                    <a:pt x="320" y="16"/>
                    <a:pt x="320" y="16"/>
                  </a:cubicBezTo>
                  <a:cubicBezTo>
                    <a:pt x="320" y="15"/>
                    <a:pt x="321" y="14"/>
                    <a:pt x="321" y="14"/>
                  </a:cubicBezTo>
                  <a:cubicBezTo>
                    <a:pt x="321" y="14"/>
                    <a:pt x="324" y="15"/>
                    <a:pt x="324" y="15"/>
                  </a:cubicBezTo>
                  <a:cubicBezTo>
                    <a:pt x="324" y="16"/>
                    <a:pt x="322" y="17"/>
                    <a:pt x="322" y="18"/>
                  </a:cubicBezTo>
                  <a:cubicBezTo>
                    <a:pt x="322" y="18"/>
                    <a:pt x="324" y="19"/>
                    <a:pt x="324" y="19"/>
                  </a:cubicBezTo>
                  <a:cubicBezTo>
                    <a:pt x="324" y="20"/>
                    <a:pt x="323" y="21"/>
                    <a:pt x="322" y="21"/>
                  </a:cubicBezTo>
                  <a:cubicBezTo>
                    <a:pt x="322" y="22"/>
                    <a:pt x="321" y="24"/>
                    <a:pt x="321" y="24"/>
                  </a:cubicBezTo>
                  <a:cubicBezTo>
                    <a:pt x="321" y="24"/>
                    <a:pt x="323" y="25"/>
                    <a:pt x="323" y="25"/>
                  </a:cubicBezTo>
                  <a:cubicBezTo>
                    <a:pt x="324" y="25"/>
                    <a:pt x="324" y="23"/>
                    <a:pt x="325" y="23"/>
                  </a:cubicBezTo>
                  <a:cubicBezTo>
                    <a:pt x="325" y="23"/>
                    <a:pt x="327" y="25"/>
                    <a:pt x="327" y="25"/>
                  </a:cubicBezTo>
                  <a:cubicBezTo>
                    <a:pt x="328" y="25"/>
                    <a:pt x="328" y="26"/>
                    <a:pt x="329" y="27"/>
                  </a:cubicBezTo>
                  <a:cubicBezTo>
                    <a:pt x="329" y="26"/>
                    <a:pt x="331" y="25"/>
                    <a:pt x="331" y="24"/>
                  </a:cubicBezTo>
                  <a:cubicBezTo>
                    <a:pt x="331" y="24"/>
                    <a:pt x="329" y="23"/>
                    <a:pt x="329" y="23"/>
                  </a:cubicBezTo>
                  <a:cubicBezTo>
                    <a:pt x="329" y="22"/>
                    <a:pt x="330" y="21"/>
                    <a:pt x="330" y="20"/>
                  </a:cubicBezTo>
                  <a:cubicBezTo>
                    <a:pt x="330" y="20"/>
                    <a:pt x="328" y="19"/>
                    <a:pt x="328" y="19"/>
                  </a:cubicBezTo>
                  <a:cubicBezTo>
                    <a:pt x="328" y="18"/>
                    <a:pt x="330" y="17"/>
                    <a:pt x="330" y="16"/>
                  </a:cubicBezTo>
                  <a:cubicBezTo>
                    <a:pt x="330" y="16"/>
                    <a:pt x="331" y="15"/>
                    <a:pt x="331" y="14"/>
                  </a:cubicBezTo>
                  <a:cubicBezTo>
                    <a:pt x="331" y="14"/>
                    <a:pt x="330" y="13"/>
                    <a:pt x="329" y="13"/>
                  </a:cubicBezTo>
                  <a:cubicBezTo>
                    <a:pt x="329" y="13"/>
                    <a:pt x="331" y="10"/>
                    <a:pt x="331" y="10"/>
                  </a:cubicBezTo>
                  <a:cubicBezTo>
                    <a:pt x="331" y="10"/>
                    <a:pt x="333" y="12"/>
                    <a:pt x="333" y="12"/>
                  </a:cubicBezTo>
                  <a:cubicBezTo>
                    <a:pt x="333" y="12"/>
                    <a:pt x="335" y="10"/>
                    <a:pt x="335" y="10"/>
                  </a:cubicBezTo>
                  <a:cubicBezTo>
                    <a:pt x="335" y="10"/>
                    <a:pt x="337" y="11"/>
                    <a:pt x="337" y="11"/>
                  </a:cubicBezTo>
                  <a:cubicBezTo>
                    <a:pt x="337" y="12"/>
                    <a:pt x="335" y="14"/>
                    <a:pt x="335" y="14"/>
                  </a:cubicBezTo>
                  <a:cubicBezTo>
                    <a:pt x="336" y="14"/>
                    <a:pt x="337" y="15"/>
                    <a:pt x="338" y="15"/>
                  </a:cubicBezTo>
                  <a:cubicBezTo>
                    <a:pt x="338" y="15"/>
                    <a:pt x="339" y="13"/>
                    <a:pt x="339" y="13"/>
                  </a:cubicBezTo>
                  <a:cubicBezTo>
                    <a:pt x="340" y="13"/>
                    <a:pt x="341" y="14"/>
                    <a:pt x="342" y="15"/>
                  </a:cubicBezTo>
                  <a:cubicBezTo>
                    <a:pt x="342" y="15"/>
                    <a:pt x="343" y="17"/>
                    <a:pt x="344" y="17"/>
                  </a:cubicBezTo>
                  <a:cubicBezTo>
                    <a:pt x="344" y="17"/>
                    <a:pt x="345" y="18"/>
                    <a:pt x="346" y="18"/>
                  </a:cubicBezTo>
                  <a:cubicBezTo>
                    <a:pt x="346" y="18"/>
                    <a:pt x="347" y="16"/>
                    <a:pt x="348" y="16"/>
                  </a:cubicBezTo>
                  <a:cubicBezTo>
                    <a:pt x="348" y="15"/>
                    <a:pt x="349" y="14"/>
                    <a:pt x="349" y="14"/>
                  </a:cubicBezTo>
                  <a:cubicBezTo>
                    <a:pt x="350" y="14"/>
                    <a:pt x="351" y="12"/>
                    <a:pt x="351" y="12"/>
                  </a:cubicBezTo>
                  <a:cubicBezTo>
                    <a:pt x="352" y="12"/>
                    <a:pt x="353" y="13"/>
                    <a:pt x="353" y="13"/>
                  </a:cubicBezTo>
                  <a:cubicBezTo>
                    <a:pt x="354" y="13"/>
                    <a:pt x="354" y="11"/>
                    <a:pt x="355" y="11"/>
                  </a:cubicBezTo>
                  <a:cubicBezTo>
                    <a:pt x="355" y="12"/>
                    <a:pt x="357" y="12"/>
                    <a:pt x="357" y="13"/>
                  </a:cubicBezTo>
                  <a:cubicBezTo>
                    <a:pt x="357" y="13"/>
                    <a:pt x="355" y="14"/>
                    <a:pt x="356" y="15"/>
                  </a:cubicBezTo>
                  <a:cubicBezTo>
                    <a:pt x="356" y="16"/>
                    <a:pt x="358" y="16"/>
                    <a:pt x="358" y="17"/>
                  </a:cubicBezTo>
                  <a:cubicBezTo>
                    <a:pt x="358" y="17"/>
                    <a:pt x="356" y="18"/>
                    <a:pt x="356" y="19"/>
                  </a:cubicBezTo>
                  <a:cubicBezTo>
                    <a:pt x="356" y="20"/>
                    <a:pt x="358" y="20"/>
                    <a:pt x="358" y="21"/>
                  </a:cubicBezTo>
                  <a:cubicBezTo>
                    <a:pt x="359" y="20"/>
                    <a:pt x="360" y="19"/>
                    <a:pt x="360" y="18"/>
                  </a:cubicBezTo>
                  <a:cubicBezTo>
                    <a:pt x="360" y="18"/>
                    <a:pt x="362" y="16"/>
                    <a:pt x="362" y="16"/>
                  </a:cubicBezTo>
                  <a:cubicBezTo>
                    <a:pt x="362" y="16"/>
                    <a:pt x="360" y="14"/>
                    <a:pt x="360" y="14"/>
                  </a:cubicBezTo>
                  <a:cubicBezTo>
                    <a:pt x="360" y="14"/>
                    <a:pt x="361" y="12"/>
                    <a:pt x="361" y="12"/>
                  </a:cubicBezTo>
                  <a:cubicBezTo>
                    <a:pt x="361" y="12"/>
                    <a:pt x="363" y="14"/>
                    <a:pt x="363" y="14"/>
                  </a:cubicBezTo>
                  <a:cubicBezTo>
                    <a:pt x="363" y="14"/>
                    <a:pt x="362" y="16"/>
                    <a:pt x="362" y="16"/>
                  </a:cubicBezTo>
                  <a:cubicBezTo>
                    <a:pt x="362" y="16"/>
                    <a:pt x="364" y="18"/>
                    <a:pt x="364" y="18"/>
                  </a:cubicBezTo>
                  <a:cubicBezTo>
                    <a:pt x="365" y="18"/>
                    <a:pt x="365" y="16"/>
                    <a:pt x="366" y="16"/>
                  </a:cubicBezTo>
                  <a:cubicBezTo>
                    <a:pt x="366" y="16"/>
                    <a:pt x="367" y="17"/>
                    <a:pt x="368" y="17"/>
                  </a:cubicBezTo>
                  <a:cubicBezTo>
                    <a:pt x="369" y="17"/>
                    <a:pt x="369" y="15"/>
                    <a:pt x="370" y="15"/>
                  </a:cubicBezTo>
                  <a:cubicBezTo>
                    <a:pt x="370" y="15"/>
                    <a:pt x="371" y="17"/>
                    <a:pt x="372" y="17"/>
                  </a:cubicBezTo>
                  <a:cubicBezTo>
                    <a:pt x="372" y="17"/>
                    <a:pt x="373" y="15"/>
                    <a:pt x="374" y="15"/>
                  </a:cubicBezTo>
                  <a:cubicBezTo>
                    <a:pt x="374" y="15"/>
                    <a:pt x="375" y="16"/>
                    <a:pt x="376" y="16"/>
                  </a:cubicBezTo>
                  <a:cubicBezTo>
                    <a:pt x="376" y="16"/>
                    <a:pt x="377" y="14"/>
                    <a:pt x="378" y="14"/>
                  </a:cubicBezTo>
                  <a:cubicBezTo>
                    <a:pt x="378" y="14"/>
                    <a:pt x="379" y="12"/>
                    <a:pt x="379" y="12"/>
                  </a:cubicBezTo>
                  <a:cubicBezTo>
                    <a:pt x="380" y="12"/>
                    <a:pt x="381" y="14"/>
                    <a:pt x="381" y="14"/>
                  </a:cubicBezTo>
                  <a:cubicBezTo>
                    <a:pt x="382" y="13"/>
                    <a:pt x="383" y="12"/>
                    <a:pt x="383" y="11"/>
                  </a:cubicBezTo>
                  <a:cubicBezTo>
                    <a:pt x="384" y="11"/>
                    <a:pt x="384" y="9"/>
                    <a:pt x="385" y="9"/>
                  </a:cubicBezTo>
                  <a:cubicBezTo>
                    <a:pt x="385" y="9"/>
                    <a:pt x="387" y="11"/>
                    <a:pt x="387" y="11"/>
                  </a:cubicBezTo>
                  <a:cubicBezTo>
                    <a:pt x="387" y="12"/>
                    <a:pt x="386" y="12"/>
                    <a:pt x="385" y="13"/>
                  </a:cubicBezTo>
                  <a:cubicBezTo>
                    <a:pt x="385" y="13"/>
                    <a:pt x="384" y="15"/>
                    <a:pt x="384" y="15"/>
                  </a:cubicBezTo>
                  <a:cubicBezTo>
                    <a:pt x="384" y="15"/>
                    <a:pt x="386" y="17"/>
                    <a:pt x="386" y="17"/>
                  </a:cubicBezTo>
                  <a:cubicBezTo>
                    <a:pt x="385" y="18"/>
                    <a:pt x="385" y="18"/>
                    <a:pt x="384" y="19"/>
                  </a:cubicBezTo>
                  <a:cubicBezTo>
                    <a:pt x="384" y="20"/>
                    <a:pt x="383" y="21"/>
                    <a:pt x="383" y="21"/>
                  </a:cubicBezTo>
                  <a:cubicBezTo>
                    <a:pt x="382" y="22"/>
                    <a:pt x="381" y="20"/>
                    <a:pt x="380" y="20"/>
                  </a:cubicBezTo>
                  <a:cubicBezTo>
                    <a:pt x="380" y="20"/>
                    <a:pt x="379" y="22"/>
                    <a:pt x="379" y="22"/>
                  </a:cubicBezTo>
                  <a:cubicBezTo>
                    <a:pt x="378" y="22"/>
                    <a:pt x="377" y="20"/>
                    <a:pt x="376" y="20"/>
                  </a:cubicBezTo>
                  <a:cubicBezTo>
                    <a:pt x="376" y="20"/>
                    <a:pt x="375" y="22"/>
                    <a:pt x="375" y="22"/>
                  </a:cubicBezTo>
                  <a:cubicBezTo>
                    <a:pt x="375" y="23"/>
                    <a:pt x="377" y="24"/>
                    <a:pt x="377" y="24"/>
                  </a:cubicBezTo>
                  <a:cubicBezTo>
                    <a:pt x="377" y="25"/>
                    <a:pt x="375" y="26"/>
                    <a:pt x="375" y="26"/>
                  </a:cubicBezTo>
                  <a:cubicBezTo>
                    <a:pt x="376" y="26"/>
                    <a:pt x="377" y="28"/>
                    <a:pt x="377" y="28"/>
                  </a:cubicBezTo>
                  <a:cubicBezTo>
                    <a:pt x="378" y="28"/>
                    <a:pt x="379" y="26"/>
                    <a:pt x="379" y="26"/>
                  </a:cubicBezTo>
                  <a:cubicBezTo>
                    <a:pt x="380" y="26"/>
                    <a:pt x="381" y="28"/>
                    <a:pt x="381" y="28"/>
                  </a:cubicBezTo>
                  <a:cubicBezTo>
                    <a:pt x="382" y="28"/>
                    <a:pt x="382" y="25"/>
                    <a:pt x="383" y="25"/>
                  </a:cubicBezTo>
                  <a:cubicBezTo>
                    <a:pt x="384" y="25"/>
                    <a:pt x="385" y="27"/>
                    <a:pt x="385" y="27"/>
                  </a:cubicBezTo>
                  <a:cubicBezTo>
                    <a:pt x="385" y="26"/>
                    <a:pt x="387" y="25"/>
                    <a:pt x="387" y="25"/>
                  </a:cubicBezTo>
                  <a:cubicBezTo>
                    <a:pt x="387" y="24"/>
                    <a:pt x="385" y="24"/>
                    <a:pt x="385" y="23"/>
                  </a:cubicBezTo>
                  <a:cubicBezTo>
                    <a:pt x="385" y="22"/>
                    <a:pt x="386" y="22"/>
                    <a:pt x="386" y="21"/>
                  </a:cubicBezTo>
                  <a:cubicBezTo>
                    <a:pt x="387" y="20"/>
                    <a:pt x="388" y="19"/>
                    <a:pt x="388" y="19"/>
                  </a:cubicBezTo>
                  <a:cubicBezTo>
                    <a:pt x="388" y="18"/>
                    <a:pt x="386" y="17"/>
                    <a:pt x="386" y="17"/>
                  </a:cubicBezTo>
                  <a:cubicBezTo>
                    <a:pt x="386" y="17"/>
                    <a:pt x="387" y="15"/>
                    <a:pt x="388" y="15"/>
                  </a:cubicBezTo>
                  <a:cubicBezTo>
                    <a:pt x="388" y="15"/>
                    <a:pt x="390" y="17"/>
                    <a:pt x="390" y="16"/>
                  </a:cubicBezTo>
                  <a:cubicBezTo>
                    <a:pt x="390" y="16"/>
                    <a:pt x="392" y="14"/>
                    <a:pt x="392" y="14"/>
                  </a:cubicBezTo>
                  <a:cubicBezTo>
                    <a:pt x="392" y="14"/>
                    <a:pt x="389" y="12"/>
                    <a:pt x="389" y="12"/>
                  </a:cubicBezTo>
                  <a:cubicBezTo>
                    <a:pt x="390" y="12"/>
                    <a:pt x="391" y="10"/>
                    <a:pt x="391" y="10"/>
                  </a:cubicBezTo>
                  <a:cubicBezTo>
                    <a:pt x="392" y="10"/>
                    <a:pt x="393" y="12"/>
                    <a:pt x="393" y="12"/>
                  </a:cubicBezTo>
                  <a:cubicBezTo>
                    <a:pt x="393" y="13"/>
                    <a:pt x="391" y="14"/>
                    <a:pt x="392" y="14"/>
                  </a:cubicBezTo>
                  <a:cubicBezTo>
                    <a:pt x="392" y="15"/>
                    <a:pt x="394" y="15"/>
                    <a:pt x="394" y="16"/>
                  </a:cubicBezTo>
                  <a:cubicBezTo>
                    <a:pt x="394" y="17"/>
                    <a:pt x="396" y="17"/>
                    <a:pt x="396" y="18"/>
                  </a:cubicBezTo>
                  <a:cubicBezTo>
                    <a:pt x="396" y="18"/>
                    <a:pt x="395" y="19"/>
                    <a:pt x="394" y="20"/>
                  </a:cubicBezTo>
                  <a:cubicBezTo>
                    <a:pt x="394" y="20"/>
                    <a:pt x="392" y="18"/>
                    <a:pt x="392" y="18"/>
                  </a:cubicBezTo>
                  <a:cubicBezTo>
                    <a:pt x="392" y="18"/>
                    <a:pt x="391" y="20"/>
                    <a:pt x="390" y="20"/>
                  </a:cubicBezTo>
                  <a:cubicBezTo>
                    <a:pt x="390" y="21"/>
                    <a:pt x="389" y="22"/>
                    <a:pt x="389" y="23"/>
                  </a:cubicBezTo>
                  <a:cubicBezTo>
                    <a:pt x="389" y="23"/>
                    <a:pt x="390" y="24"/>
                    <a:pt x="391" y="24"/>
                  </a:cubicBezTo>
                  <a:cubicBezTo>
                    <a:pt x="391" y="24"/>
                    <a:pt x="392" y="22"/>
                    <a:pt x="393" y="22"/>
                  </a:cubicBezTo>
                  <a:cubicBezTo>
                    <a:pt x="393" y="22"/>
                    <a:pt x="394" y="24"/>
                    <a:pt x="395" y="24"/>
                  </a:cubicBezTo>
                  <a:cubicBezTo>
                    <a:pt x="395" y="24"/>
                    <a:pt x="396" y="22"/>
                    <a:pt x="397" y="22"/>
                  </a:cubicBezTo>
                  <a:cubicBezTo>
                    <a:pt x="397" y="21"/>
                    <a:pt x="398" y="23"/>
                    <a:pt x="399" y="23"/>
                  </a:cubicBezTo>
                  <a:cubicBezTo>
                    <a:pt x="399" y="23"/>
                    <a:pt x="400" y="22"/>
                    <a:pt x="400" y="21"/>
                  </a:cubicBezTo>
                  <a:cubicBezTo>
                    <a:pt x="401" y="20"/>
                    <a:pt x="402" y="20"/>
                    <a:pt x="402" y="19"/>
                  </a:cubicBezTo>
                  <a:cubicBezTo>
                    <a:pt x="402" y="19"/>
                    <a:pt x="404" y="17"/>
                    <a:pt x="404" y="17"/>
                  </a:cubicBezTo>
                  <a:cubicBezTo>
                    <a:pt x="404" y="17"/>
                    <a:pt x="406" y="18"/>
                    <a:pt x="406" y="18"/>
                  </a:cubicBezTo>
                  <a:cubicBezTo>
                    <a:pt x="406" y="19"/>
                    <a:pt x="404" y="20"/>
                    <a:pt x="404" y="20"/>
                  </a:cubicBezTo>
                  <a:cubicBezTo>
                    <a:pt x="405" y="21"/>
                    <a:pt x="407" y="22"/>
                    <a:pt x="407" y="22"/>
                  </a:cubicBezTo>
                  <a:cubicBezTo>
                    <a:pt x="407" y="23"/>
                    <a:pt x="405" y="24"/>
                    <a:pt x="405" y="24"/>
                  </a:cubicBezTo>
                  <a:cubicBezTo>
                    <a:pt x="405" y="25"/>
                    <a:pt x="407" y="26"/>
                    <a:pt x="407" y="26"/>
                  </a:cubicBezTo>
                  <a:cubicBezTo>
                    <a:pt x="408" y="26"/>
                    <a:pt x="408" y="24"/>
                    <a:pt x="409" y="24"/>
                  </a:cubicBezTo>
                  <a:cubicBezTo>
                    <a:pt x="409" y="23"/>
                    <a:pt x="407" y="23"/>
                    <a:pt x="407" y="22"/>
                  </a:cubicBezTo>
                  <a:cubicBezTo>
                    <a:pt x="407" y="22"/>
                    <a:pt x="408" y="20"/>
                    <a:pt x="408" y="20"/>
                  </a:cubicBezTo>
                  <a:cubicBezTo>
                    <a:pt x="409" y="19"/>
                    <a:pt x="410" y="18"/>
                    <a:pt x="410" y="18"/>
                  </a:cubicBezTo>
                  <a:cubicBezTo>
                    <a:pt x="410" y="17"/>
                    <a:pt x="408" y="17"/>
                    <a:pt x="408" y="16"/>
                  </a:cubicBezTo>
                  <a:cubicBezTo>
                    <a:pt x="408" y="16"/>
                    <a:pt x="409" y="14"/>
                    <a:pt x="410" y="14"/>
                  </a:cubicBezTo>
                  <a:cubicBezTo>
                    <a:pt x="410" y="14"/>
                    <a:pt x="412" y="15"/>
                    <a:pt x="412" y="15"/>
                  </a:cubicBezTo>
                  <a:cubicBezTo>
                    <a:pt x="412" y="16"/>
                    <a:pt x="410" y="17"/>
                    <a:pt x="410" y="18"/>
                  </a:cubicBezTo>
                  <a:cubicBezTo>
                    <a:pt x="410" y="18"/>
                    <a:pt x="412" y="19"/>
                    <a:pt x="412" y="19"/>
                  </a:cubicBezTo>
                  <a:cubicBezTo>
                    <a:pt x="412" y="20"/>
                    <a:pt x="410" y="21"/>
                    <a:pt x="411" y="22"/>
                  </a:cubicBezTo>
                  <a:cubicBezTo>
                    <a:pt x="411" y="22"/>
                    <a:pt x="413" y="23"/>
                    <a:pt x="413" y="23"/>
                  </a:cubicBezTo>
                  <a:cubicBezTo>
                    <a:pt x="413" y="24"/>
                    <a:pt x="415" y="25"/>
                    <a:pt x="415" y="25"/>
                  </a:cubicBezTo>
                  <a:cubicBezTo>
                    <a:pt x="415" y="25"/>
                    <a:pt x="416" y="23"/>
                    <a:pt x="417" y="23"/>
                  </a:cubicBezTo>
                  <a:cubicBezTo>
                    <a:pt x="417" y="22"/>
                    <a:pt x="418" y="21"/>
                    <a:pt x="418" y="21"/>
                  </a:cubicBezTo>
                  <a:cubicBezTo>
                    <a:pt x="419" y="20"/>
                    <a:pt x="420" y="19"/>
                    <a:pt x="420" y="18"/>
                  </a:cubicBezTo>
                  <a:cubicBezTo>
                    <a:pt x="420" y="18"/>
                    <a:pt x="421" y="16"/>
                    <a:pt x="422" y="16"/>
                  </a:cubicBezTo>
                  <a:cubicBezTo>
                    <a:pt x="422" y="16"/>
                    <a:pt x="424" y="18"/>
                    <a:pt x="424" y="18"/>
                  </a:cubicBezTo>
                  <a:cubicBezTo>
                    <a:pt x="425" y="18"/>
                    <a:pt x="425" y="16"/>
                    <a:pt x="426" y="16"/>
                  </a:cubicBezTo>
                  <a:cubicBezTo>
                    <a:pt x="426" y="16"/>
                    <a:pt x="428" y="17"/>
                    <a:pt x="428" y="17"/>
                  </a:cubicBezTo>
                  <a:cubicBezTo>
                    <a:pt x="428" y="18"/>
                    <a:pt x="426" y="19"/>
                    <a:pt x="426" y="20"/>
                  </a:cubicBezTo>
                  <a:cubicBezTo>
                    <a:pt x="426" y="20"/>
                    <a:pt x="428" y="21"/>
                    <a:pt x="429" y="21"/>
                  </a:cubicBezTo>
                  <a:cubicBezTo>
                    <a:pt x="429" y="21"/>
                    <a:pt x="430" y="23"/>
                    <a:pt x="431" y="23"/>
                  </a:cubicBezTo>
                  <a:cubicBezTo>
                    <a:pt x="431" y="22"/>
                    <a:pt x="433" y="21"/>
                    <a:pt x="433" y="21"/>
                  </a:cubicBezTo>
                  <a:cubicBezTo>
                    <a:pt x="432" y="20"/>
                    <a:pt x="430" y="20"/>
                    <a:pt x="430" y="19"/>
                  </a:cubicBezTo>
                  <a:cubicBezTo>
                    <a:pt x="430" y="18"/>
                    <a:pt x="432" y="18"/>
                    <a:pt x="432" y="17"/>
                  </a:cubicBezTo>
                  <a:cubicBezTo>
                    <a:pt x="432" y="16"/>
                    <a:pt x="430" y="16"/>
                    <a:pt x="430" y="15"/>
                  </a:cubicBezTo>
                  <a:cubicBezTo>
                    <a:pt x="430" y="15"/>
                    <a:pt x="431" y="13"/>
                    <a:pt x="431" y="13"/>
                  </a:cubicBezTo>
                  <a:cubicBezTo>
                    <a:pt x="432" y="12"/>
                    <a:pt x="433" y="11"/>
                    <a:pt x="433" y="11"/>
                  </a:cubicBezTo>
                  <a:cubicBezTo>
                    <a:pt x="435" y="12"/>
                    <a:pt x="436" y="13"/>
                    <a:pt x="438" y="14"/>
                  </a:cubicBezTo>
                  <a:cubicBezTo>
                    <a:pt x="438" y="15"/>
                    <a:pt x="436" y="16"/>
                    <a:pt x="436" y="16"/>
                  </a:cubicBezTo>
                  <a:cubicBezTo>
                    <a:pt x="436" y="17"/>
                    <a:pt x="438" y="17"/>
                    <a:pt x="438" y="18"/>
                  </a:cubicBezTo>
                  <a:cubicBezTo>
                    <a:pt x="438" y="18"/>
                    <a:pt x="436" y="20"/>
                    <a:pt x="436" y="20"/>
                  </a:cubicBezTo>
                  <a:cubicBezTo>
                    <a:pt x="437" y="21"/>
                    <a:pt x="438" y="21"/>
                    <a:pt x="439" y="22"/>
                  </a:cubicBezTo>
                  <a:cubicBezTo>
                    <a:pt x="439" y="22"/>
                    <a:pt x="440" y="23"/>
                    <a:pt x="441" y="24"/>
                  </a:cubicBezTo>
                  <a:cubicBezTo>
                    <a:pt x="442" y="22"/>
                    <a:pt x="443" y="21"/>
                    <a:pt x="444" y="19"/>
                  </a:cubicBezTo>
                  <a:cubicBezTo>
                    <a:pt x="444" y="18"/>
                    <a:pt x="442" y="18"/>
                    <a:pt x="442" y="17"/>
                  </a:cubicBezTo>
                  <a:cubicBezTo>
                    <a:pt x="442" y="17"/>
                    <a:pt x="444" y="16"/>
                    <a:pt x="444" y="15"/>
                  </a:cubicBezTo>
                  <a:cubicBezTo>
                    <a:pt x="444" y="14"/>
                    <a:pt x="442" y="14"/>
                    <a:pt x="442" y="13"/>
                  </a:cubicBezTo>
                  <a:cubicBezTo>
                    <a:pt x="441" y="13"/>
                    <a:pt x="443" y="12"/>
                    <a:pt x="443" y="11"/>
                  </a:cubicBezTo>
                  <a:cubicBezTo>
                    <a:pt x="443" y="11"/>
                    <a:pt x="441" y="10"/>
                    <a:pt x="441" y="10"/>
                  </a:cubicBezTo>
                  <a:cubicBezTo>
                    <a:pt x="442" y="9"/>
                    <a:pt x="442" y="8"/>
                    <a:pt x="443" y="7"/>
                  </a:cubicBezTo>
                  <a:cubicBezTo>
                    <a:pt x="443" y="7"/>
                    <a:pt x="444" y="5"/>
                    <a:pt x="444" y="5"/>
                  </a:cubicBezTo>
                  <a:cubicBezTo>
                    <a:pt x="445" y="5"/>
                    <a:pt x="447" y="7"/>
                    <a:pt x="447" y="7"/>
                  </a:cubicBezTo>
                  <a:cubicBezTo>
                    <a:pt x="447" y="7"/>
                    <a:pt x="445" y="8"/>
                    <a:pt x="445" y="9"/>
                  </a:cubicBezTo>
                  <a:cubicBezTo>
                    <a:pt x="446" y="10"/>
                    <a:pt x="446" y="10"/>
                    <a:pt x="447" y="11"/>
                  </a:cubicBezTo>
                  <a:cubicBezTo>
                    <a:pt x="448" y="11"/>
                    <a:pt x="449" y="12"/>
                    <a:pt x="449" y="12"/>
                  </a:cubicBezTo>
                  <a:cubicBezTo>
                    <a:pt x="450" y="13"/>
                    <a:pt x="448" y="14"/>
                    <a:pt x="448" y="15"/>
                  </a:cubicBezTo>
                  <a:cubicBezTo>
                    <a:pt x="447" y="15"/>
                    <a:pt x="446" y="17"/>
                    <a:pt x="446" y="17"/>
                  </a:cubicBezTo>
                  <a:cubicBezTo>
                    <a:pt x="446" y="17"/>
                    <a:pt x="448" y="18"/>
                    <a:pt x="448" y="19"/>
                  </a:cubicBezTo>
                  <a:cubicBezTo>
                    <a:pt x="449" y="19"/>
                    <a:pt x="450" y="20"/>
                    <a:pt x="450" y="20"/>
                  </a:cubicBezTo>
                  <a:cubicBezTo>
                    <a:pt x="451" y="21"/>
                    <a:pt x="449" y="22"/>
                    <a:pt x="449" y="23"/>
                  </a:cubicBezTo>
                  <a:cubicBezTo>
                    <a:pt x="449" y="23"/>
                    <a:pt x="447" y="24"/>
                    <a:pt x="447" y="25"/>
                  </a:cubicBezTo>
                  <a:cubicBezTo>
                    <a:pt x="447" y="25"/>
                    <a:pt x="449" y="26"/>
                    <a:pt x="449" y="26"/>
                  </a:cubicBezTo>
                  <a:cubicBezTo>
                    <a:pt x="449" y="27"/>
                    <a:pt x="451" y="28"/>
                    <a:pt x="452" y="28"/>
                  </a:cubicBezTo>
                  <a:cubicBezTo>
                    <a:pt x="452" y="27"/>
                    <a:pt x="453" y="27"/>
                    <a:pt x="453" y="26"/>
                  </a:cubicBezTo>
                  <a:cubicBezTo>
                    <a:pt x="453" y="26"/>
                    <a:pt x="451" y="25"/>
                    <a:pt x="451" y="24"/>
                  </a:cubicBezTo>
                  <a:cubicBezTo>
                    <a:pt x="451" y="24"/>
                    <a:pt x="452" y="23"/>
                    <a:pt x="453" y="22"/>
                  </a:cubicBezTo>
                  <a:cubicBezTo>
                    <a:pt x="453" y="21"/>
                    <a:pt x="454" y="20"/>
                    <a:pt x="454" y="20"/>
                  </a:cubicBezTo>
                  <a:cubicBezTo>
                    <a:pt x="455" y="20"/>
                    <a:pt x="456" y="22"/>
                    <a:pt x="457" y="21"/>
                  </a:cubicBezTo>
                  <a:cubicBezTo>
                    <a:pt x="457" y="21"/>
                    <a:pt x="458" y="20"/>
                    <a:pt x="458" y="19"/>
                  </a:cubicBezTo>
                  <a:cubicBezTo>
                    <a:pt x="459" y="19"/>
                    <a:pt x="460" y="18"/>
                    <a:pt x="460" y="17"/>
                  </a:cubicBezTo>
                  <a:cubicBezTo>
                    <a:pt x="461" y="16"/>
                    <a:pt x="461" y="16"/>
                    <a:pt x="462" y="15"/>
                  </a:cubicBezTo>
                  <a:cubicBezTo>
                    <a:pt x="462" y="14"/>
                    <a:pt x="464" y="13"/>
                    <a:pt x="463" y="13"/>
                  </a:cubicBezTo>
                  <a:cubicBezTo>
                    <a:pt x="463" y="12"/>
                    <a:pt x="462" y="11"/>
                    <a:pt x="461" y="11"/>
                  </a:cubicBezTo>
                  <a:cubicBezTo>
                    <a:pt x="461" y="11"/>
                    <a:pt x="459" y="9"/>
                    <a:pt x="459" y="9"/>
                  </a:cubicBezTo>
                  <a:cubicBezTo>
                    <a:pt x="459" y="9"/>
                    <a:pt x="460" y="7"/>
                    <a:pt x="461" y="7"/>
                  </a:cubicBezTo>
                  <a:cubicBezTo>
                    <a:pt x="461" y="7"/>
                    <a:pt x="462" y="9"/>
                    <a:pt x="463" y="9"/>
                  </a:cubicBezTo>
                  <a:cubicBezTo>
                    <a:pt x="463" y="8"/>
                    <a:pt x="464" y="6"/>
                    <a:pt x="465" y="6"/>
                  </a:cubicBezTo>
                  <a:cubicBezTo>
                    <a:pt x="465" y="7"/>
                    <a:pt x="466" y="8"/>
                    <a:pt x="467" y="8"/>
                  </a:cubicBezTo>
                  <a:cubicBezTo>
                    <a:pt x="467" y="8"/>
                    <a:pt x="469" y="10"/>
                    <a:pt x="469" y="10"/>
                  </a:cubicBezTo>
                  <a:cubicBezTo>
                    <a:pt x="470" y="10"/>
                    <a:pt x="471" y="12"/>
                    <a:pt x="471" y="11"/>
                  </a:cubicBezTo>
                  <a:cubicBezTo>
                    <a:pt x="472" y="11"/>
                    <a:pt x="473" y="10"/>
                    <a:pt x="473" y="9"/>
                  </a:cubicBezTo>
                  <a:cubicBezTo>
                    <a:pt x="474" y="9"/>
                    <a:pt x="474" y="8"/>
                    <a:pt x="475" y="7"/>
                  </a:cubicBezTo>
                  <a:cubicBezTo>
                    <a:pt x="475" y="6"/>
                    <a:pt x="476" y="6"/>
                    <a:pt x="476" y="5"/>
                  </a:cubicBezTo>
                  <a:cubicBezTo>
                    <a:pt x="477" y="5"/>
                    <a:pt x="479" y="6"/>
                    <a:pt x="479" y="6"/>
                  </a:cubicBezTo>
                  <a:cubicBezTo>
                    <a:pt x="479" y="7"/>
                    <a:pt x="477" y="8"/>
                    <a:pt x="477" y="9"/>
                  </a:cubicBezTo>
                  <a:cubicBezTo>
                    <a:pt x="477" y="9"/>
                    <a:pt x="479" y="10"/>
                    <a:pt x="479" y="10"/>
                  </a:cubicBezTo>
                  <a:cubicBezTo>
                    <a:pt x="479" y="11"/>
                    <a:pt x="478" y="12"/>
                    <a:pt x="478" y="13"/>
                  </a:cubicBezTo>
                  <a:cubicBezTo>
                    <a:pt x="477" y="13"/>
                    <a:pt x="476" y="14"/>
                    <a:pt x="476" y="15"/>
                  </a:cubicBezTo>
                  <a:cubicBezTo>
                    <a:pt x="476" y="15"/>
                    <a:pt x="474" y="17"/>
                    <a:pt x="474" y="17"/>
                  </a:cubicBezTo>
                  <a:cubicBezTo>
                    <a:pt x="474" y="17"/>
                    <a:pt x="476" y="19"/>
                    <a:pt x="476" y="19"/>
                  </a:cubicBezTo>
                  <a:cubicBezTo>
                    <a:pt x="477" y="19"/>
                    <a:pt x="478" y="20"/>
                    <a:pt x="479" y="21"/>
                  </a:cubicBezTo>
                  <a:cubicBezTo>
                    <a:pt x="479" y="21"/>
                    <a:pt x="481" y="22"/>
                    <a:pt x="481" y="22"/>
                  </a:cubicBezTo>
                  <a:cubicBezTo>
                    <a:pt x="481" y="22"/>
                    <a:pt x="479" y="24"/>
                    <a:pt x="479" y="24"/>
                  </a:cubicBezTo>
                  <a:cubicBezTo>
                    <a:pt x="479" y="25"/>
                    <a:pt x="477" y="26"/>
                    <a:pt x="477" y="27"/>
                  </a:cubicBezTo>
                  <a:cubicBezTo>
                    <a:pt x="478" y="27"/>
                    <a:pt x="479" y="28"/>
                    <a:pt x="480" y="28"/>
                  </a:cubicBezTo>
                  <a:cubicBezTo>
                    <a:pt x="480" y="29"/>
                    <a:pt x="481" y="29"/>
                    <a:pt x="482" y="30"/>
                  </a:cubicBezTo>
                  <a:cubicBezTo>
                    <a:pt x="482" y="29"/>
                    <a:pt x="483" y="29"/>
                    <a:pt x="484" y="28"/>
                  </a:cubicBezTo>
                  <a:cubicBezTo>
                    <a:pt x="484" y="27"/>
                    <a:pt x="485" y="26"/>
                    <a:pt x="485" y="26"/>
                  </a:cubicBezTo>
                  <a:cubicBezTo>
                    <a:pt x="485" y="25"/>
                    <a:pt x="487" y="24"/>
                    <a:pt x="487" y="23"/>
                  </a:cubicBezTo>
                  <a:cubicBezTo>
                    <a:pt x="487" y="23"/>
                    <a:pt x="485" y="22"/>
                    <a:pt x="485" y="22"/>
                  </a:cubicBezTo>
                  <a:cubicBezTo>
                    <a:pt x="485" y="21"/>
                    <a:pt x="486" y="20"/>
                    <a:pt x="486" y="19"/>
                  </a:cubicBezTo>
                  <a:cubicBezTo>
                    <a:pt x="487" y="19"/>
                    <a:pt x="488" y="18"/>
                    <a:pt x="488" y="17"/>
                  </a:cubicBezTo>
                  <a:cubicBezTo>
                    <a:pt x="488" y="17"/>
                    <a:pt x="486" y="16"/>
                    <a:pt x="486" y="16"/>
                  </a:cubicBezTo>
                  <a:cubicBezTo>
                    <a:pt x="486" y="15"/>
                    <a:pt x="487" y="13"/>
                    <a:pt x="488" y="13"/>
                  </a:cubicBezTo>
                  <a:cubicBezTo>
                    <a:pt x="488" y="13"/>
                    <a:pt x="489" y="15"/>
                    <a:pt x="490" y="15"/>
                  </a:cubicBezTo>
                  <a:cubicBezTo>
                    <a:pt x="490" y="15"/>
                    <a:pt x="491" y="13"/>
                    <a:pt x="492" y="13"/>
                  </a:cubicBezTo>
                  <a:cubicBezTo>
                    <a:pt x="492" y="12"/>
                    <a:pt x="493" y="11"/>
                    <a:pt x="493" y="11"/>
                  </a:cubicBezTo>
                  <a:cubicBezTo>
                    <a:pt x="493" y="10"/>
                    <a:pt x="491" y="9"/>
                    <a:pt x="491" y="9"/>
                  </a:cubicBezTo>
                  <a:cubicBezTo>
                    <a:pt x="492" y="7"/>
                    <a:pt x="493" y="6"/>
                    <a:pt x="494" y="4"/>
                  </a:cubicBezTo>
                  <a:cubicBezTo>
                    <a:pt x="496" y="6"/>
                    <a:pt x="497" y="7"/>
                    <a:pt x="499" y="8"/>
                  </a:cubicBezTo>
                  <a:cubicBezTo>
                    <a:pt x="499" y="8"/>
                    <a:pt x="501" y="9"/>
                    <a:pt x="501" y="9"/>
                  </a:cubicBezTo>
                  <a:cubicBezTo>
                    <a:pt x="501" y="10"/>
                    <a:pt x="499" y="11"/>
                    <a:pt x="499" y="12"/>
                  </a:cubicBezTo>
                  <a:cubicBezTo>
                    <a:pt x="500" y="12"/>
                    <a:pt x="501" y="13"/>
                    <a:pt x="502" y="13"/>
                  </a:cubicBezTo>
                  <a:cubicBezTo>
                    <a:pt x="502" y="14"/>
                    <a:pt x="500" y="15"/>
                    <a:pt x="500" y="16"/>
                  </a:cubicBezTo>
                  <a:cubicBezTo>
                    <a:pt x="500" y="16"/>
                    <a:pt x="502" y="17"/>
                    <a:pt x="502" y="17"/>
                  </a:cubicBezTo>
                  <a:cubicBezTo>
                    <a:pt x="502" y="18"/>
                    <a:pt x="500" y="19"/>
                    <a:pt x="500" y="20"/>
                  </a:cubicBezTo>
                  <a:cubicBezTo>
                    <a:pt x="501" y="20"/>
                    <a:pt x="503" y="21"/>
                    <a:pt x="503" y="21"/>
                  </a:cubicBezTo>
                  <a:cubicBezTo>
                    <a:pt x="503" y="22"/>
                    <a:pt x="501" y="23"/>
                    <a:pt x="501" y="24"/>
                  </a:cubicBezTo>
                  <a:cubicBezTo>
                    <a:pt x="501" y="24"/>
                    <a:pt x="503" y="25"/>
                    <a:pt x="503" y="25"/>
                  </a:cubicBezTo>
                  <a:cubicBezTo>
                    <a:pt x="504" y="26"/>
                    <a:pt x="505" y="26"/>
                    <a:pt x="505" y="27"/>
                  </a:cubicBezTo>
                  <a:cubicBezTo>
                    <a:pt x="506" y="26"/>
                    <a:pt x="507" y="25"/>
                    <a:pt x="507" y="25"/>
                  </a:cubicBezTo>
                  <a:cubicBezTo>
                    <a:pt x="508" y="24"/>
                    <a:pt x="509" y="23"/>
                    <a:pt x="509" y="22"/>
                  </a:cubicBezTo>
                  <a:cubicBezTo>
                    <a:pt x="509" y="22"/>
                    <a:pt x="507" y="21"/>
                    <a:pt x="507" y="21"/>
                  </a:cubicBezTo>
                  <a:cubicBezTo>
                    <a:pt x="507" y="20"/>
                    <a:pt x="508" y="19"/>
                    <a:pt x="508" y="19"/>
                  </a:cubicBezTo>
                  <a:cubicBezTo>
                    <a:pt x="509" y="18"/>
                    <a:pt x="510" y="17"/>
                    <a:pt x="510" y="16"/>
                  </a:cubicBezTo>
                  <a:cubicBezTo>
                    <a:pt x="511" y="16"/>
                    <a:pt x="511" y="15"/>
                    <a:pt x="512" y="14"/>
                  </a:cubicBezTo>
                  <a:cubicBezTo>
                    <a:pt x="513" y="13"/>
                    <a:pt x="514" y="11"/>
                    <a:pt x="515" y="10"/>
                  </a:cubicBezTo>
                  <a:cubicBezTo>
                    <a:pt x="516" y="10"/>
                    <a:pt x="517" y="11"/>
                    <a:pt x="517" y="11"/>
                  </a:cubicBezTo>
                  <a:cubicBezTo>
                    <a:pt x="518" y="12"/>
                    <a:pt x="519" y="12"/>
                    <a:pt x="520" y="13"/>
                  </a:cubicBezTo>
                  <a:cubicBezTo>
                    <a:pt x="520" y="14"/>
                    <a:pt x="521" y="14"/>
                    <a:pt x="522" y="15"/>
                  </a:cubicBezTo>
                  <a:cubicBezTo>
                    <a:pt x="522" y="14"/>
                    <a:pt x="523" y="13"/>
                    <a:pt x="524" y="12"/>
                  </a:cubicBezTo>
                  <a:cubicBezTo>
                    <a:pt x="523" y="13"/>
                    <a:pt x="526" y="14"/>
                    <a:pt x="526" y="14"/>
                  </a:cubicBezTo>
                  <a:cubicBezTo>
                    <a:pt x="526" y="14"/>
                    <a:pt x="524" y="16"/>
                    <a:pt x="524" y="16"/>
                  </a:cubicBezTo>
                  <a:cubicBezTo>
                    <a:pt x="524" y="16"/>
                    <a:pt x="522" y="15"/>
                    <a:pt x="522" y="15"/>
                  </a:cubicBezTo>
                  <a:cubicBezTo>
                    <a:pt x="522" y="15"/>
                    <a:pt x="520" y="17"/>
                    <a:pt x="520" y="17"/>
                  </a:cubicBezTo>
                  <a:cubicBezTo>
                    <a:pt x="520" y="17"/>
                    <a:pt x="522" y="19"/>
                    <a:pt x="522" y="19"/>
                  </a:cubicBezTo>
                  <a:cubicBezTo>
                    <a:pt x="522" y="19"/>
                    <a:pt x="521" y="20"/>
                    <a:pt x="521" y="21"/>
                  </a:cubicBezTo>
                  <a:cubicBezTo>
                    <a:pt x="520" y="22"/>
                    <a:pt x="520" y="22"/>
                    <a:pt x="519" y="23"/>
                  </a:cubicBezTo>
                  <a:cubicBezTo>
                    <a:pt x="518" y="24"/>
                    <a:pt x="518" y="25"/>
                    <a:pt x="517" y="25"/>
                  </a:cubicBezTo>
                  <a:cubicBezTo>
                    <a:pt x="517" y="26"/>
                    <a:pt x="516" y="27"/>
                    <a:pt x="516" y="28"/>
                  </a:cubicBezTo>
                  <a:cubicBezTo>
                    <a:pt x="515" y="28"/>
                    <a:pt x="518" y="29"/>
                    <a:pt x="518" y="29"/>
                  </a:cubicBezTo>
                  <a:cubicBezTo>
                    <a:pt x="519" y="28"/>
                    <a:pt x="520" y="26"/>
                    <a:pt x="521" y="25"/>
                  </a:cubicBezTo>
                  <a:cubicBezTo>
                    <a:pt x="522" y="24"/>
                    <a:pt x="522" y="23"/>
                    <a:pt x="523" y="23"/>
                  </a:cubicBezTo>
                  <a:cubicBezTo>
                    <a:pt x="523" y="22"/>
                    <a:pt x="525" y="24"/>
                    <a:pt x="525" y="24"/>
                  </a:cubicBezTo>
                  <a:cubicBezTo>
                    <a:pt x="526" y="24"/>
                    <a:pt x="527" y="22"/>
                    <a:pt x="527" y="22"/>
                  </a:cubicBezTo>
                  <a:cubicBezTo>
                    <a:pt x="527" y="21"/>
                    <a:pt x="528" y="21"/>
                    <a:pt x="529" y="20"/>
                  </a:cubicBezTo>
                  <a:cubicBezTo>
                    <a:pt x="529" y="19"/>
                    <a:pt x="530" y="18"/>
                    <a:pt x="530" y="18"/>
                  </a:cubicBezTo>
                  <a:cubicBezTo>
                    <a:pt x="530" y="17"/>
                    <a:pt x="528" y="16"/>
                    <a:pt x="528" y="16"/>
                  </a:cubicBezTo>
                  <a:cubicBezTo>
                    <a:pt x="528" y="15"/>
                    <a:pt x="530" y="14"/>
                    <a:pt x="530" y="14"/>
                  </a:cubicBezTo>
                  <a:cubicBezTo>
                    <a:pt x="529" y="14"/>
                    <a:pt x="528" y="12"/>
                    <a:pt x="528" y="12"/>
                  </a:cubicBezTo>
                  <a:cubicBezTo>
                    <a:pt x="528" y="12"/>
                    <a:pt x="529" y="10"/>
                    <a:pt x="529" y="10"/>
                  </a:cubicBezTo>
                  <a:cubicBezTo>
                    <a:pt x="530" y="10"/>
                    <a:pt x="531" y="11"/>
                    <a:pt x="531" y="11"/>
                  </a:cubicBezTo>
                  <a:cubicBezTo>
                    <a:pt x="532" y="12"/>
                    <a:pt x="534" y="13"/>
                    <a:pt x="534" y="13"/>
                  </a:cubicBezTo>
                  <a:cubicBezTo>
                    <a:pt x="534" y="14"/>
                    <a:pt x="532" y="15"/>
                    <a:pt x="532" y="15"/>
                  </a:cubicBezTo>
                  <a:cubicBezTo>
                    <a:pt x="532" y="16"/>
                    <a:pt x="534" y="16"/>
                    <a:pt x="534" y="17"/>
                  </a:cubicBezTo>
                  <a:cubicBezTo>
                    <a:pt x="534" y="18"/>
                    <a:pt x="532" y="19"/>
                    <a:pt x="532" y="19"/>
                  </a:cubicBezTo>
                  <a:cubicBezTo>
                    <a:pt x="533" y="20"/>
                    <a:pt x="535" y="20"/>
                    <a:pt x="535" y="21"/>
                  </a:cubicBezTo>
                  <a:cubicBezTo>
                    <a:pt x="535" y="22"/>
                    <a:pt x="537" y="22"/>
                    <a:pt x="537" y="23"/>
                  </a:cubicBezTo>
                  <a:cubicBezTo>
                    <a:pt x="537" y="22"/>
                    <a:pt x="539" y="21"/>
                    <a:pt x="539" y="20"/>
                  </a:cubicBezTo>
                  <a:cubicBezTo>
                    <a:pt x="539" y="20"/>
                    <a:pt x="536" y="19"/>
                    <a:pt x="536" y="19"/>
                  </a:cubicBezTo>
                  <a:cubicBezTo>
                    <a:pt x="536" y="18"/>
                    <a:pt x="538" y="17"/>
                    <a:pt x="538" y="17"/>
                  </a:cubicBezTo>
                  <a:cubicBezTo>
                    <a:pt x="538" y="16"/>
                    <a:pt x="539" y="14"/>
                    <a:pt x="540" y="14"/>
                  </a:cubicBezTo>
                  <a:cubicBezTo>
                    <a:pt x="540" y="14"/>
                    <a:pt x="542" y="16"/>
                    <a:pt x="542" y="16"/>
                  </a:cubicBezTo>
                  <a:cubicBezTo>
                    <a:pt x="543" y="16"/>
                    <a:pt x="543" y="14"/>
                    <a:pt x="544" y="14"/>
                  </a:cubicBezTo>
                  <a:cubicBezTo>
                    <a:pt x="545" y="14"/>
                    <a:pt x="545" y="15"/>
                    <a:pt x="546" y="15"/>
                  </a:cubicBezTo>
                  <a:cubicBezTo>
                    <a:pt x="547" y="16"/>
                    <a:pt x="548" y="17"/>
                    <a:pt x="548" y="17"/>
                  </a:cubicBezTo>
                  <a:cubicBezTo>
                    <a:pt x="548" y="18"/>
                    <a:pt x="546" y="19"/>
                    <a:pt x="547" y="19"/>
                  </a:cubicBezTo>
                  <a:cubicBezTo>
                    <a:pt x="547" y="20"/>
                    <a:pt x="549" y="21"/>
                    <a:pt x="549" y="21"/>
                  </a:cubicBezTo>
                  <a:cubicBezTo>
                    <a:pt x="549" y="21"/>
                    <a:pt x="550" y="23"/>
                    <a:pt x="551" y="23"/>
                  </a:cubicBezTo>
                  <a:cubicBezTo>
                    <a:pt x="551" y="23"/>
                    <a:pt x="552" y="21"/>
                    <a:pt x="553" y="21"/>
                  </a:cubicBezTo>
                  <a:cubicBezTo>
                    <a:pt x="553" y="20"/>
                    <a:pt x="554" y="19"/>
                    <a:pt x="554" y="18"/>
                  </a:cubicBezTo>
                  <a:cubicBezTo>
                    <a:pt x="554" y="18"/>
                    <a:pt x="552" y="17"/>
                    <a:pt x="552" y="17"/>
                  </a:cubicBezTo>
                  <a:cubicBezTo>
                    <a:pt x="553" y="16"/>
                    <a:pt x="553" y="15"/>
                    <a:pt x="554" y="14"/>
                  </a:cubicBezTo>
                  <a:cubicBezTo>
                    <a:pt x="554" y="14"/>
                    <a:pt x="556" y="16"/>
                    <a:pt x="556" y="16"/>
                  </a:cubicBezTo>
                  <a:cubicBezTo>
                    <a:pt x="557" y="17"/>
                    <a:pt x="558" y="18"/>
                    <a:pt x="558" y="18"/>
                  </a:cubicBezTo>
                  <a:cubicBezTo>
                    <a:pt x="559" y="18"/>
                    <a:pt x="560" y="20"/>
                    <a:pt x="561" y="20"/>
                  </a:cubicBezTo>
                  <a:cubicBezTo>
                    <a:pt x="561" y="20"/>
                    <a:pt x="562" y="17"/>
                    <a:pt x="562" y="17"/>
                  </a:cubicBezTo>
                  <a:cubicBezTo>
                    <a:pt x="563" y="18"/>
                    <a:pt x="564" y="19"/>
                    <a:pt x="565" y="19"/>
                  </a:cubicBezTo>
                  <a:cubicBezTo>
                    <a:pt x="565" y="20"/>
                    <a:pt x="563" y="21"/>
                    <a:pt x="563" y="21"/>
                  </a:cubicBezTo>
                  <a:cubicBezTo>
                    <a:pt x="563" y="22"/>
                    <a:pt x="561" y="23"/>
                    <a:pt x="561" y="23"/>
                  </a:cubicBezTo>
                  <a:cubicBezTo>
                    <a:pt x="561" y="24"/>
                    <a:pt x="563" y="25"/>
                    <a:pt x="563" y="25"/>
                  </a:cubicBezTo>
                  <a:cubicBezTo>
                    <a:pt x="564" y="26"/>
                    <a:pt x="565" y="26"/>
                    <a:pt x="566" y="27"/>
                  </a:cubicBezTo>
                  <a:cubicBezTo>
                    <a:pt x="567" y="25"/>
                    <a:pt x="568" y="24"/>
                    <a:pt x="569" y="22"/>
                  </a:cubicBezTo>
                  <a:cubicBezTo>
                    <a:pt x="570" y="22"/>
                    <a:pt x="570" y="21"/>
                    <a:pt x="571" y="20"/>
                  </a:cubicBezTo>
                  <a:cubicBezTo>
                    <a:pt x="572" y="19"/>
                    <a:pt x="573" y="17"/>
                    <a:pt x="574" y="16"/>
                  </a:cubicBezTo>
                  <a:cubicBezTo>
                    <a:pt x="575" y="15"/>
                    <a:pt x="575" y="14"/>
                    <a:pt x="576" y="14"/>
                  </a:cubicBezTo>
                  <a:cubicBezTo>
                    <a:pt x="577" y="14"/>
                    <a:pt x="577" y="15"/>
                    <a:pt x="578" y="15"/>
                  </a:cubicBezTo>
                  <a:cubicBezTo>
                    <a:pt x="579" y="16"/>
                    <a:pt x="580" y="16"/>
                    <a:pt x="580" y="17"/>
                  </a:cubicBezTo>
                  <a:cubicBezTo>
                    <a:pt x="580" y="17"/>
                    <a:pt x="578" y="19"/>
                    <a:pt x="579" y="19"/>
                  </a:cubicBezTo>
                  <a:cubicBezTo>
                    <a:pt x="579" y="19"/>
                    <a:pt x="581" y="21"/>
                    <a:pt x="581" y="21"/>
                  </a:cubicBezTo>
                  <a:cubicBezTo>
                    <a:pt x="581" y="21"/>
                    <a:pt x="582" y="19"/>
                    <a:pt x="582" y="19"/>
                  </a:cubicBezTo>
                  <a:cubicBezTo>
                    <a:pt x="583" y="18"/>
                    <a:pt x="584" y="17"/>
                    <a:pt x="584" y="16"/>
                  </a:cubicBezTo>
                  <a:cubicBezTo>
                    <a:pt x="584" y="16"/>
                    <a:pt x="582" y="15"/>
                    <a:pt x="582" y="15"/>
                  </a:cubicBezTo>
                  <a:cubicBezTo>
                    <a:pt x="582" y="14"/>
                    <a:pt x="583" y="13"/>
                    <a:pt x="584" y="12"/>
                  </a:cubicBezTo>
                  <a:cubicBezTo>
                    <a:pt x="584" y="12"/>
                    <a:pt x="585" y="11"/>
                    <a:pt x="585" y="10"/>
                  </a:cubicBezTo>
                  <a:cubicBezTo>
                    <a:pt x="586" y="9"/>
                    <a:pt x="587" y="9"/>
                    <a:pt x="587" y="8"/>
                  </a:cubicBezTo>
                  <a:cubicBezTo>
                    <a:pt x="587" y="8"/>
                    <a:pt x="588" y="6"/>
                    <a:pt x="589" y="6"/>
                  </a:cubicBezTo>
                  <a:cubicBezTo>
                    <a:pt x="589" y="6"/>
                    <a:pt x="591" y="7"/>
                    <a:pt x="591" y="7"/>
                  </a:cubicBezTo>
                  <a:cubicBezTo>
                    <a:pt x="591" y="8"/>
                    <a:pt x="590" y="9"/>
                    <a:pt x="589" y="10"/>
                  </a:cubicBezTo>
                  <a:cubicBezTo>
                    <a:pt x="589" y="10"/>
                    <a:pt x="588" y="12"/>
                    <a:pt x="588" y="12"/>
                  </a:cubicBezTo>
                  <a:cubicBezTo>
                    <a:pt x="588" y="12"/>
                    <a:pt x="590" y="14"/>
                    <a:pt x="590" y="14"/>
                  </a:cubicBezTo>
                  <a:cubicBezTo>
                    <a:pt x="590" y="14"/>
                    <a:pt x="591" y="11"/>
                    <a:pt x="592" y="11"/>
                  </a:cubicBezTo>
                  <a:cubicBezTo>
                    <a:pt x="592" y="11"/>
                    <a:pt x="593" y="13"/>
                    <a:pt x="594" y="13"/>
                  </a:cubicBezTo>
                  <a:cubicBezTo>
                    <a:pt x="594" y="13"/>
                    <a:pt x="595" y="11"/>
                    <a:pt x="595" y="11"/>
                  </a:cubicBezTo>
                  <a:cubicBezTo>
                    <a:pt x="596" y="11"/>
                    <a:pt x="597" y="13"/>
                    <a:pt x="598" y="13"/>
                  </a:cubicBezTo>
                  <a:cubicBezTo>
                    <a:pt x="598" y="12"/>
                    <a:pt x="599" y="11"/>
                    <a:pt x="599" y="10"/>
                  </a:cubicBezTo>
                  <a:cubicBezTo>
                    <a:pt x="600" y="10"/>
                    <a:pt x="601" y="9"/>
                    <a:pt x="601" y="8"/>
                  </a:cubicBezTo>
                  <a:cubicBezTo>
                    <a:pt x="601" y="8"/>
                    <a:pt x="603" y="6"/>
                    <a:pt x="603" y="6"/>
                  </a:cubicBezTo>
                  <a:cubicBezTo>
                    <a:pt x="603" y="6"/>
                    <a:pt x="601" y="4"/>
                    <a:pt x="601" y="4"/>
                  </a:cubicBezTo>
                  <a:cubicBezTo>
                    <a:pt x="601" y="4"/>
                    <a:pt x="602" y="2"/>
                    <a:pt x="602" y="2"/>
                  </a:cubicBezTo>
                  <a:cubicBezTo>
                    <a:pt x="603" y="2"/>
                    <a:pt x="604" y="4"/>
                    <a:pt x="605" y="4"/>
                  </a:cubicBezTo>
                  <a:cubicBezTo>
                    <a:pt x="605" y="4"/>
                    <a:pt x="607" y="5"/>
                    <a:pt x="607" y="5"/>
                  </a:cubicBezTo>
                  <a:cubicBezTo>
                    <a:pt x="607" y="6"/>
                    <a:pt x="605" y="7"/>
                    <a:pt x="605" y="8"/>
                  </a:cubicBezTo>
                  <a:cubicBezTo>
                    <a:pt x="605" y="8"/>
                    <a:pt x="603" y="9"/>
                    <a:pt x="603" y="10"/>
                  </a:cubicBezTo>
                  <a:cubicBezTo>
                    <a:pt x="603" y="10"/>
                    <a:pt x="606" y="11"/>
                    <a:pt x="606" y="12"/>
                  </a:cubicBezTo>
                  <a:cubicBezTo>
                    <a:pt x="605" y="12"/>
                    <a:pt x="604" y="14"/>
                    <a:pt x="604" y="14"/>
                  </a:cubicBezTo>
                  <a:cubicBezTo>
                    <a:pt x="603" y="14"/>
                    <a:pt x="602" y="12"/>
                    <a:pt x="602" y="12"/>
                  </a:cubicBezTo>
                  <a:cubicBezTo>
                    <a:pt x="601" y="12"/>
                    <a:pt x="600" y="14"/>
                    <a:pt x="600" y="14"/>
                  </a:cubicBezTo>
                  <a:cubicBezTo>
                    <a:pt x="600" y="15"/>
                    <a:pt x="598" y="16"/>
                    <a:pt x="598" y="16"/>
                  </a:cubicBezTo>
                  <a:cubicBezTo>
                    <a:pt x="598" y="17"/>
                    <a:pt x="601" y="18"/>
                    <a:pt x="600" y="18"/>
                  </a:cubicBezTo>
                  <a:cubicBezTo>
                    <a:pt x="600" y="19"/>
                    <a:pt x="599" y="20"/>
                    <a:pt x="599" y="20"/>
                  </a:cubicBezTo>
                  <a:cubicBezTo>
                    <a:pt x="598" y="21"/>
                    <a:pt x="597" y="22"/>
                    <a:pt x="597" y="23"/>
                  </a:cubicBezTo>
                  <a:cubicBezTo>
                    <a:pt x="597" y="23"/>
                    <a:pt x="599" y="24"/>
                    <a:pt x="599" y="24"/>
                  </a:cubicBezTo>
                  <a:cubicBezTo>
                    <a:pt x="599" y="25"/>
                    <a:pt x="598" y="26"/>
                    <a:pt x="598" y="27"/>
                  </a:cubicBezTo>
                  <a:cubicBezTo>
                    <a:pt x="597" y="27"/>
                    <a:pt x="596" y="28"/>
                    <a:pt x="596" y="29"/>
                  </a:cubicBezTo>
                  <a:cubicBezTo>
                    <a:pt x="597" y="29"/>
                    <a:pt x="597" y="31"/>
                    <a:pt x="598" y="31"/>
                  </a:cubicBezTo>
                  <a:cubicBezTo>
                    <a:pt x="598" y="30"/>
                    <a:pt x="600" y="29"/>
                    <a:pt x="600" y="28"/>
                  </a:cubicBezTo>
                  <a:cubicBezTo>
                    <a:pt x="600" y="28"/>
                    <a:pt x="601" y="27"/>
                    <a:pt x="602" y="26"/>
                  </a:cubicBezTo>
                  <a:cubicBezTo>
                    <a:pt x="602" y="25"/>
                    <a:pt x="603" y="25"/>
                    <a:pt x="603" y="24"/>
                  </a:cubicBezTo>
                  <a:cubicBezTo>
                    <a:pt x="604" y="23"/>
                    <a:pt x="604" y="22"/>
                    <a:pt x="605" y="22"/>
                  </a:cubicBezTo>
                  <a:cubicBezTo>
                    <a:pt x="605" y="21"/>
                    <a:pt x="607" y="20"/>
                    <a:pt x="607" y="19"/>
                  </a:cubicBezTo>
                  <a:cubicBezTo>
                    <a:pt x="607" y="19"/>
                    <a:pt x="604" y="18"/>
                    <a:pt x="604" y="18"/>
                  </a:cubicBezTo>
                  <a:cubicBezTo>
                    <a:pt x="605" y="17"/>
                    <a:pt x="606" y="16"/>
                    <a:pt x="606" y="15"/>
                  </a:cubicBezTo>
                  <a:cubicBezTo>
                    <a:pt x="607" y="15"/>
                    <a:pt x="607" y="14"/>
                    <a:pt x="608" y="13"/>
                  </a:cubicBezTo>
                  <a:cubicBezTo>
                    <a:pt x="608" y="13"/>
                    <a:pt x="610" y="15"/>
                    <a:pt x="610" y="15"/>
                  </a:cubicBezTo>
                  <a:cubicBezTo>
                    <a:pt x="611" y="13"/>
                    <a:pt x="612" y="12"/>
                    <a:pt x="613" y="10"/>
                  </a:cubicBezTo>
                  <a:cubicBezTo>
                    <a:pt x="614" y="11"/>
                    <a:pt x="616" y="12"/>
                    <a:pt x="616" y="12"/>
                  </a:cubicBezTo>
                  <a:cubicBezTo>
                    <a:pt x="616" y="13"/>
                    <a:pt x="614" y="14"/>
                    <a:pt x="614" y="14"/>
                  </a:cubicBezTo>
                  <a:cubicBezTo>
                    <a:pt x="614" y="15"/>
                    <a:pt x="616" y="16"/>
                    <a:pt x="616" y="16"/>
                  </a:cubicBezTo>
                  <a:cubicBezTo>
                    <a:pt x="616" y="16"/>
                    <a:pt x="618" y="14"/>
                    <a:pt x="618" y="14"/>
                  </a:cubicBezTo>
                  <a:cubicBezTo>
                    <a:pt x="618" y="14"/>
                    <a:pt x="620" y="15"/>
                    <a:pt x="620" y="16"/>
                  </a:cubicBezTo>
                  <a:cubicBezTo>
                    <a:pt x="620" y="16"/>
                    <a:pt x="618" y="18"/>
                    <a:pt x="618" y="18"/>
                  </a:cubicBezTo>
                  <a:cubicBezTo>
                    <a:pt x="619" y="18"/>
                    <a:pt x="620" y="19"/>
                    <a:pt x="621" y="19"/>
                  </a:cubicBezTo>
                  <a:cubicBezTo>
                    <a:pt x="621" y="20"/>
                    <a:pt x="622" y="17"/>
                    <a:pt x="622" y="17"/>
                  </a:cubicBezTo>
                  <a:cubicBezTo>
                    <a:pt x="623" y="17"/>
                    <a:pt x="624" y="19"/>
                    <a:pt x="625" y="19"/>
                  </a:cubicBezTo>
                  <a:cubicBezTo>
                    <a:pt x="626" y="17"/>
                    <a:pt x="627" y="16"/>
                    <a:pt x="628" y="15"/>
                  </a:cubicBezTo>
                  <a:cubicBezTo>
                    <a:pt x="629" y="14"/>
                    <a:pt x="629" y="13"/>
                    <a:pt x="630" y="12"/>
                  </a:cubicBezTo>
                  <a:cubicBezTo>
                    <a:pt x="630" y="12"/>
                    <a:pt x="631" y="11"/>
                    <a:pt x="631" y="10"/>
                  </a:cubicBezTo>
                  <a:cubicBezTo>
                    <a:pt x="632" y="10"/>
                    <a:pt x="633" y="8"/>
                    <a:pt x="633" y="8"/>
                  </a:cubicBezTo>
                  <a:cubicBezTo>
                    <a:pt x="633" y="7"/>
                    <a:pt x="631" y="6"/>
                    <a:pt x="631" y="6"/>
                  </a:cubicBezTo>
                  <a:cubicBezTo>
                    <a:pt x="631" y="5"/>
                    <a:pt x="632" y="4"/>
                    <a:pt x="633" y="4"/>
                  </a:cubicBezTo>
                  <a:cubicBezTo>
                    <a:pt x="633" y="3"/>
                    <a:pt x="634" y="2"/>
                    <a:pt x="634" y="2"/>
                  </a:cubicBezTo>
                  <a:cubicBezTo>
                    <a:pt x="636" y="3"/>
                    <a:pt x="637" y="4"/>
                    <a:pt x="639" y="5"/>
                  </a:cubicBezTo>
                  <a:cubicBezTo>
                    <a:pt x="639" y="6"/>
                    <a:pt x="637" y="7"/>
                    <a:pt x="637" y="7"/>
                  </a:cubicBezTo>
                  <a:cubicBezTo>
                    <a:pt x="637" y="8"/>
                    <a:pt x="639" y="9"/>
                    <a:pt x="639" y="9"/>
                  </a:cubicBezTo>
                  <a:cubicBezTo>
                    <a:pt x="640" y="10"/>
                    <a:pt x="641" y="10"/>
                    <a:pt x="642" y="11"/>
                  </a:cubicBezTo>
                  <a:cubicBezTo>
                    <a:pt x="642" y="11"/>
                    <a:pt x="643" y="12"/>
                    <a:pt x="644" y="12"/>
                  </a:cubicBezTo>
                  <a:cubicBezTo>
                    <a:pt x="645" y="13"/>
                    <a:pt x="645" y="14"/>
                    <a:pt x="646" y="14"/>
                  </a:cubicBezTo>
                  <a:cubicBezTo>
                    <a:pt x="646" y="14"/>
                    <a:pt x="648" y="16"/>
                    <a:pt x="648" y="16"/>
                  </a:cubicBezTo>
                  <a:cubicBezTo>
                    <a:pt x="648" y="16"/>
                    <a:pt x="647" y="18"/>
                    <a:pt x="647" y="18"/>
                  </a:cubicBezTo>
                  <a:cubicBezTo>
                    <a:pt x="646" y="19"/>
                    <a:pt x="645" y="20"/>
                    <a:pt x="645" y="20"/>
                  </a:cubicBezTo>
                  <a:cubicBezTo>
                    <a:pt x="644" y="20"/>
                    <a:pt x="643" y="19"/>
                    <a:pt x="643" y="19"/>
                  </a:cubicBezTo>
                  <a:cubicBezTo>
                    <a:pt x="642" y="19"/>
                    <a:pt x="642" y="21"/>
                    <a:pt x="641" y="21"/>
                  </a:cubicBezTo>
                  <a:cubicBezTo>
                    <a:pt x="642" y="22"/>
                    <a:pt x="644" y="23"/>
                    <a:pt x="645" y="24"/>
                  </a:cubicBezTo>
                  <a:cubicBezTo>
                    <a:pt x="646" y="24"/>
                    <a:pt x="646" y="22"/>
                    <a:pt x="647" y="22"/>
                  </a:cubicBezTo>
                  <a:cubicBezTo>
                    <a:pt x="647" y="22"/>
                    <a:pt x="649" y="24"/>
                    <a:pt x="649" y="24"/>
                  </a:cubicBezTo>
                  <a:cubicBezTo>
                    <a:pt x="650" y="23"/>
                    <a:pt x="651" y="22"/>
                    <a:pt x="651" y="21"/>
                  </a:cubicBezTo>
                  <a:cubicBezTo>
                    <a:pt x="652" y="21"/>
                    <a:pt x="652" y="20"/>
                    <a:pt x="653" y="19"/>
                  </a:cubicBezTo>
                  <a:cubicBezTo>
                    <a:pt x="653" y="18"/>
                    <a:pt x="654" y="18"/>
                    <a:pt x="654" y="17"/>
                  </a:cubicBezTo>
                  <a:cubicBezTo>
                    <a:pt x="655" y="16"/>
                    <a:pt x="656" y="15"/>
                    <a:pt x="656" y="15"/>
                  </a:cubicBezTo>
                  <a:cubicBezTo>
                    <a:pt x="656" y="14"/>
                    <a:pt x="658" y="13"/>
                    <a:pt x="658" y="13"/>
                  </a:cubicBezTo>
                  <a:cubicBezTo>
                    <a:pt x="658" y="12"/>
                    <a:pt x="656" y="11"/>
                    <a:pt x="656" y="11"/>
                  </a:cubicBezTo>
                  <a:cubicBezTo>
                    <a:pt x="655" y="11"/>
                    <a:pt x="653" y="9"/>
                    <a:pt x="653" y="9"/>
                  </a:cubicBezTo>
                  <a:cubicBezTo>
                    <a:pt x="654" y="9"/>
                    <a:pt x="655" y="7"/>
                    <a:pt x="655" y="7"/>
                  </a:cubicBezTo>
                  <a:cubicBezTo>
                    <a:pt x="656" y="7"/>
                    <a:pt x="657" y="8"/>
                    <a:pt x="657" y="9"/>
                  </a:cubicBezTo>
                  <a:cubicBezTo>
                    <a:pt x="658" y="9"/>
                    <a:pt x="659" y="10"/>
                    <a:pt x="660" y="10"/>
                  </a:cubicBezTo>
                  <a:cubicBezTo>
                    <a:pt x="660" y="11"/>
                    <a:pt x="661" y="12"/>
                    <a:pt x="662" y="12"/>
                  </a:cubicBezTo>
                  <a:cubicBezTo>
                    <a:pt x="662" y="12"/>
                    <a:pt x="663" y="14"/>
                    <a:pt x="664" y="14"/>
                  </a:cubicBezTo>
                  <a:cubicBezTo>
                    <a:pt x="664" y="14"/>
                    <a:pt x="665" y="12"/>
                    <a:pt x="666" y="11"/>
                  </a:cubicBezTo>
                  <a:cubicBezTo>
                    <a:pt x="666" y="11"/>
                    <a:pt x="667" y="9"/>
                    <a:pt x="667" y="9"/>
                  </a:cubicBezTo>
                  <a:cubicBezTo>
                    <a:pt x="668" y="9"/>
                    <a:pt x="669" y="11"/>
                    <a:pt x="670" y="11"/>
                  </a:cubicBezTo>
                  <a:cubicBezTo>
                    <a:pt x="670" y="11"/>
                    <a:pt x="671" y="13"/>
                    <a:pt x="672" y="13"/>
                  </a:cubicBezTo>
                  <a:cubicBezTo>
                    <a:pt x="672" y="13"/>
                    <a:pt x="673" y="11"/>
                    <a:pt x="674" y="10"/>
                  </a:cubicBezTo>
                  <a:cubicBezTo>
                    <a:pt x="674" y="10"/>
                    <a:pt x="675" y="8"/>
                    <a:pt x="675" y="8"/>
                  </a:cubicBezTo>
                  <a:cubicBezTo>
                    <a:pt x="676" y="8"/>
                    <a:pt x="677" y="9"/>
                    <a:pt x="677" y="10"/>
                  </a:cubicBezTo>
                  <a:cubicBezTo>
                    <a:pt x="678" y="10"/>
                    <a:pt x="676" y="12"/>
                    <a:pt x="676" y="12"/>
                  </a:cubicBezTo>
                  <a:cubicBezTo>
                    <a:pt x="675" y="13"/>
                    <a:pt x="674" y="14"/>
                    <a:pt x="674" y="14"/>
                  </a:cubicBezTo>
                  <a:cubicBezTo>
                    <a:pt x="674" y="15"/>
                    <a:pt x="676" y="16"/>
                    <a:pt x="676" y="16"/>
                  </a:cubicBezTo>
                  <a:cubicBezTo>
                    <a:pt x="676" y="17"/>
                    <a:pt x="675" y="18"/>
                    <a:pt x="675" y="18"/>
                  </a:cubicBezTo>
                  <a:cubicBezTo>
                    <a:pt x="675" y="19"/>
                    <a:pt x="677" y="19"/>
                    <a:pt x="677" y="20"/>
                  </a:cubicBezTo>
                  <a:cubicBezTo>
                    <a:pt x="677" y="21"/>
                    <a:pt x="675" y="22"/>
                    <a:pt x="675" y="22"/>
                  </a:cubicBezTo>
                  <a:cubicBezTo>
                    <a:pt x="675" y="23"/>
                    <a:pt x="677" y="23"/>
                    <a:pt x="677" y="24"/>
                  </a:cubicBezTo>
                  <a:cubicBezTo>
                    <a:pt x="677" y="25"/>
                    <a:pt x="676" y="26"/>
                    <a:pt x="676" y="26"/>
                  </a:cubicBezTo>
                  <a:cubicBezTo>
                    <a:pt x="676" y="27"/>
                    <a:pt x="678" y="27"/>
                    <a:pt x="678" y="28"/>
                  </a:cubicBezTo>
                  <a:cubicBezTo>
                    <a:pt x="678" y="27"/>
                    <a:pt x="679" y="26"/>
                    <a:pt x="680" y="26"/>
                  </a:cubicBezTo>
                  <a:cubicBezTo>
                    <a:pt x="680" y="25"/>
                    <a:pt x="681" y="24"/>
                    <a:pt x="681" y="23"/>
                  </a:cubicBezTo>
                  <a:cubicBezTo>
                    <a:pt x="682" y="23"/>
                    <a:pt x="683" y="22"/>
                    <a:pt x="683" y="21"/>
                  </a:cubicBezTo>
                  <a:cubicBezTo>
                    <a:pt x="683" y="21"/>
                    <a:pt x="681" y="20"/>
                    <a:pt x="681" y="19"/>
                  </a:cubicBezTo>
                  <a:cubicBezTo>
                    <a:pt x="681" y="19"/>
                    <a:pt x="683" y="18"/>
                    <a:pt x="682" y="17"/>
                  </a:cubicBezTo>
                  <a:cubicBezTo>
                    <a:pt x="682" y="17"/>
                    <a:pt x="680" y="16"/>
                    <a:pt x="680" y="16"/>
                  </a:cubicBezTo>
                  <a:cubicBezTo>
                    <a:pt x="680" y="15"/>
                    <a:pt x="682" y="14"/>
                    <a:pt x="682" y="13"/>
                  </a:cubicBezTo>
                  <a:cubicBezTo>
                    <a:pt x="682" y="13"/>
                    <a:pt x="680" y="12"/>
                    <a:pt x="680" y="12"/>
                  </a:cubicBezTo>
                  <a:cubicBezTo>
                    <a:pt x="680" y="11"/>
                    <a:pt x="681" y="9"/>
                    <a:pt x="681" y="9"/>
                  </a:cubicBezTo>
                  <a:cubicBezTo>
                    <a:pt x="682" y="9"/>
                    <a:pt x="683" y="11"/>
                    <a:pt x="684" y="11"/>
                  </a:cubicBezTo>
                  <a:cubicBezTo>
                    <a:pt x="684" y="11"/>
                    <a:pt x="685" y="13"/>
                    <a:pt x="686" y="13"/>
                  </a:cubicBezTo>
                  <a:cubicBezTo>
                    <a:pt x="686" y="13"/>
                    <a:pt x="687" y="10"/>
                    <a:pt x="688" y="11"/>
                  </a:cubicBezTo>
                  <a:cubicBezTo>
                    <a:pt x="688" y="11"/>
                    <a:pt x="689" y="12"/>
                    <a:pt x="690" y="12"/>
                  </a:cubicBezTo>
                  <a:cubicBezTo>
                    <a:pt x="691" y="13"/>
                    <a:pt x="691" y="13"/>
                    <a:pt x="692" y="14"/>
                  </a:cubicBezTo>
                  <a:cubicBezTo>
                    <a:pt x="693" y="14"/>
                    <a:pt x="694" y="15"/>
                    <a:pt x="694" y="16"/>
                  </a:cubicBezTo>
                  <a:cubicBezTo>
                    <a:pt x="695" y="16"/>
                    <a:pt x="696" y="17"/>
                    <a:pt x="697" y="17"/>
                  </a:cubicBezTo>
                  <a:cubicBezTo>
                    <a:pt x="697" y="17"/>
                    <a:pt x="698" y="15"/>
                    <a:pt x="698" y="15"/>
                  </a:cubicBezTo>
                  <a:cubicBezTo>
                    <a:pt x="699" y="15"/>
                    <a:pt x="700" y="17"/>
                    <a:pt x="700" y="17"/>
                  </a:cubicBezTo>
                  <a:cubicBezTo>
                    <a:pt x="701" y="17"/>
                    <a:pt x="702" y="15"/>
                    <a:pt x="702" y="15"/>
                  </a:cubicBezTo>
                  <a:cubicBezTo>
                    <a:pt x="702" y="14"/>
                    <a:pt x="700" y="13"/>
                    <a:pt x="700" y="13"/>
                  </a:cubicBezTo>
                  <a:cubicBezTo>
                    <a:pt x="700" y="12"/>
                    <a:pt x="701" y="11"/>
                    <a:pt x="702" y="11"/>
                  </a:cubicBezTo>
                  <a:cubicBezTo>
                    <a:pt x="702" y="10"/>
                    <a:pt x="703" y="9"/>
                    <a:pt x="703" y="8"/>
                  </a:cubicBezTo>
                  <a:cubicBezTo>
                    <a:pt x="705" y="10"/>
                    <a:pt x="706" y="11"/>
                    <a:pt x="708" y="12"/>
                  </a:cubicBezTo>
                  <a:cubicBezTo>
                    <a:pt x="707" y="13"/>
                    <a:pt x="707" y="13"/>
                    <a:pt x="706" y="14"/>
                  </a:cubicBezTo>
                  <a:cubicBezTo>
                    <a:pt x="706" y="14"/>
                    <a:pt x="704" y="16"/>
                    <a:pt x="704" y="16"/>
                  </a:cubicBezTo>
                  <a:cubicBezTo>
                    <a:pt x="704" y="17"/>
                    <a:pt x="706" y="18"/>
                    <a:pt x="707" y="18"/>
                  </a:cubicBezTo>
                  <a:cubicBezTo>
                    <a:pt x="707" y="18"/>
                    <a:pt x="709" y="19"/>
                    <a:pt x="709" y="20"/>
                  </a:cubicBezTo>
                  <a:cubicBezTo>
                    <a:pt x="709" y="20"/>
                    <a:pt x="707" y="21"/>
                    <a:pt x="707" y="22"/>
                  </a:cubicBezTo>
                  <a:cubicBezTo>
                    <a:pt x="707" y="22"/>
                    <a:pt x="709" y="23"/>
                    <a:pt x="709" y="24"/>
                  </a:cubicBezTo>
                  <a:cubicBezTo>
                    <a:pt x="709" y="24"/>
                    <a:pt x="708" y="25"/>
                    <a:pt x="708" y="26"/>
                  </a:cubicBezTo>
                  <a:cubicBezTo>
                    <a:pt x="707" y="26"/>
                    <a:pt x="706" y="28"/>
                    <a:pt x="706" y="28"/>
                  </a:cubicBezTo>
                  <a:cubicBezTo>
                    <a:pt x="706" y="29"/>
                    <a:pt x="708" y="29"/>
                    <a:pt x="708" y="30"/>
                  </a:cubicBezTo>
                  <a:cubicBezTo>
                    <a:pt x="709" y="28"/>
                    <a:pt x="710" y="27"/>
                    <a:pt x="712" y="25"/>
                  </a:cubicBezTo>
                  <a:cubicBezTo>
                    <a:pt x="712" y="25"/>
                    <a:pt x="713" y="23"/>
                    <a:pt x="713" y="23"/>
                  </a:cubicBezTo>
                  <a:cubicBezTo>
                    <a:pt x="713" y="23"/>
                    <a:pt x="711" y="22"/>
                    <a:pt x="711" y="21"/>
                  </a:cubicBezTo>
                  <a:cubicBezTo>
                    <a:pt x="711" y="21"/>
                    <a:pt x="709" y="20"/>
                    <a:pt x="709" y="20"/>
                  </a:cubicBezTo>
                  <a:cubicBezTo>
                    <a:pt x="709" y="19"/>
                    <a:pt x="710" y="18"/>
                    <a:pt x="711" y="17"/>
                  </a:cubicBezTo>
                  <a:cubicBezTo>
                    <a:pt x="711" y="17"/>
                    <a:pt x="712" y="16"/>
                    <a:pt x="712" y="15"/>
                  </a:cubicBezTo>
                  <a:cubicBezTo>
                    <a:pt x="712" y="15"/>
                    <a:pt x="710" y="14"/>
                    <a:pt x="710" y="14"/>
                  </a:cubicBezTo>
                  <a:cubicBezTo>
                    <a:pt x="711" y="12"/>
                    <a:pt x="712" y="11"/>
                    <a:pt x="713" y="9"/>
                  </a:cubicBezTo>
                  <a:cubicBezTo>
                    <a:pt x="714" y="10"/>
                    <a:pt x="715" y="10"/>
                    <a:pt x="716" y="11"/>
                  </a:cubicBezTo>
                  <a:cubicBezTo>
                    <a:pt x="716" y="11"/>
                    <a:pt x="718" y="12"/>
                    <a:pt x="718" y="12"/>
                  </a:cubicBezTo>
                  <a:cubicBezTo>
                    <a:pt x="718" y="13"/>
                    <a:pt x="716" y="14"/>
                    <a:pt x="716" y="15"/>
                  </a:cubicBezTo>
                  <a:cubicBezTo>
                    <a:pt x="716" y="15"/>
                    <a:pt x="714" y="13"/>
                    <a:pt x="714" y="13"/>
                  </a:cubicBezTo>
                  <a:cubicBezTo>
                    <a:pt x="713" y="13"/>
                    <a:pt x="713" y="15"/>
                    <a:pt x="712" y="15"/>
                  </a:cubicBezTo>
                  <a:cubicBezTo>
                    <a:pt x="714" y="16"/>
                    <a:pt x="715" y="17"/>
                    <a:pt x="717" y="19"/>
                  </a:cubicBezTo>
                  <a:cubicBezTo>
                    <a:pt x="717" y="18"/>
                    <a:pt x="718" y="17"/>
                    <a:pt x="718" y="16"/>
                  </a:cubicBezTo>
                  <a:cubicBezTo>
                    <a:pt x="719" y="16"/>
                    <a:pt x="719" y="15"/>
                    <a:pt x="720" y="14"/>
                  </a:cubicBezTo>
                  <a:cubicBezTo>
                    <a:pt x="721" y="14"/>
                    <a:pt x="721" y="12"/>
                    <a:pt x="722" y="12"/>
                  </a:cubicBezTo>
                  <a:cubicBezTo>
                    <a:pt x="722" y="12"/>
                    <a:pt x="724" y="14"/>
                    <a:pt x="724" y="14"/>
                  </a:cubicBezTo>
                  <a:cubicBezTo>
                    <a:pt x="724" y="13"/>
                    <a:pt x="726" y="12"/>
                    <a:pt x="726" y="11"/>
                  </a:cubicBezTo>
                  <a:cubicBezTo>
                    <a:pt x="726" y="11"/>
                    <a:pt x="723" y="10"/>
                    <a:pt x="724" y="10"/>
                  </a:cubicBezTo>
                  <a:cubicBezTo>
                    <a:pt x="724" y="9"/>
                    <a:pt x="725" y="8"/>
                    <a:pt x="725" y="7"/>
                  </a:cubicBezTo>
                  <a:cubicBezTo>
                    <a:pt x="726" y="7"/>
                    <a:pt x="727" y="9"/>
                    <a:pt x="727" y="9"/>
                  </a:cubicBezTo>
                  <a:cubicBezTo>
                    <a:pt x="728" y="10"/>
                    <a:pt x="730" y="10"/>
                    <a:pt x="730" y="11"/>
                  </a:cubicBezTo>
                  <a:cubicBezTo>
                    <a:pt x="730" y="11"/>
                    <a:pt x="728" y="13"/>
                    <a:pt x="728" y="13"/>
                  </a:cubicBezTo>
                  <a:cubicBezTo>
                    <a:pt x="727" y="14"/>
                    <a:pt x="727" y="15"/>
                    <a:pt x="726" y="15"/>
                  </a:cubicBezTo>
                  <a:cubicBezTo>
                    <a:pt x="726" y="15"/>
                    <a:pt x="725" y="14"/>
                    <a:pt x="724" y="14"/>
                  </a:cubicBezTo>
                  <a:cubicBezTo>
                    <a:pt x="724" y="14"/>
                    <a:pt x="722" y="16"/>
                    <a:pt x="722" y="16"/>
                  </a:cubicBezTo>
                  <a:cubicBezTo>
                    <a:pt x="722" y="16"/>
                    <a:pt x="725" y="17"/>
                    <a:pt x="725" y="18"/>
                  </a:cubicBezTo>
                  <a:cubicBezTo>
                    <a:pt x="725" y="18"/>
                    <a:pt x="723" y="19"/>
                    <a:pt x="723" y="20"/>
                  </a:cubicBezTo>
                  <a:cubicBezTo>
                    <a:pt x="724" y="20"/>
                    <a:pt x="724" y="21"/>
                    <a:pt x="725" y="22"/>
                  </a:cubicBezTo>
                  <a:cubicBezTo>
                    <a:pt x="726" y="22"/>
                    <a:pt x="727" y="23"/>
                    <a:pt x="727" y="23"/>
                  </a:cubicBezTo>
                  <a:cubicBezTo>
                    <a:pt x="728" y="23"/>
                    <a:pt x="729" y="21"/>
                    <a:pt x="729" y="21"/>
                  </a:cubicBezTo>
                  <a:cubicBezTo>
                    <a:pt x="730" y="20"/>
                    <a:pt x="730" y="19"/>
                    <a:pt x="731" y="19"/>
                  </a:cubicBezTo>
                  <a:cubicBezTo>
                    <a:pt x="731" y="18"/>
                    <a:pt x="732" y="17"/>
                    <a:pt x="732" y="17"/>
                  </a:cubicBezTo>
                  <a:cubicBezTo>
                    <a:pt x="733" y="16"/>
                    <a:pt x="734" y="14"/>
                    <a:pt x="734" y="14"/>
                  </a:cubicBezTo>
                  <a:cubicBezTo>
                    <a:pt x="735" y="14"/>
                    <a:pt x="736" y="16"/>
                    <a:pt x="736" y="16"/>
                  </a:cubicBezTo>
                  <a:cubicBezTo>
                    <a:pt x="737" y="16"/>
                    <a:pt x="738" y="17"/>
                    <a:pt x="739" y="18"/>
                  </a:cubicBezTo>
                  <a:cubicBezTo>
                    <a:pt x="739" y="18"/>
                    <a:pt x="737" y="20"/>
                    <a:pt x="737" y="20"/>
                  </a:cubicBezTo>
                  <a:cubicBezTo>
                    <a:pt x="737" y="20"/>
                    <a:pt x="739" y="22"/>
                    <a:pt x="739" y="22"/>
                  </a:cubicBezTo>
                  <a:cubicBezTo>
                    <a:pt x="739" y="21"/>
                    <a:pt x="741" y="20"/>
                    <a:pt x="741" y="19"/>
                  </a:cubicBezTo>
                  <a:cubicBezTo>
                    <a:pt x="741" y="19"/>
                    <a:pt x="739" y="18"/>
                    <a:pt x="739" y="18"/>
                  </a:cubicBezTo>
                  <a:cubicBezTo>
                    <a:pt x="739" y="17"/>
                    <a:pt x="740" y="16"/>
                    <a:pt x="740" y="15"/>
                  </a:cubicBezTo>
                  <a:cubicBezTo>
                    <a:pt x="741" y="15"/>
                    <a:pt x="742" y="14"/>
                    <a:pt x="742" y="13"/>
                  </a:cubicBezTo>
                  <a:cubicBezTo>
                    <a:pt x="742" y="13"/>
                    <a:pt x="744" y="12"/>
                    <a:pt x="744" y="11"/>
                  </a:cubicBezTo>
                  <a:cubicBezTo>
                    <a:pt x="744" y="11"/>
                    <a:pt x="741" y="10"/>
                    <a:pt x="742" y="9"/>
                  </a:cubicBezTo>
                  <a:cubicBezTo>
                    <a:pt x="742" y="9"/>
                    <a:pt x="743" y="8"/>
                    <a:pt x="743" y="7"/>
                  </a:cubicBezTo>
                  <a:cubicBezTo>
                    <a:pt x="744" y="6"/>
                    <a:pt x="744" y="5"/>
                    <a:pt x="745" y="5"/>
                  </a:cubicBezTo>
                  <a:cubicBezTo>
                    <a:pt x="745" y="5"/>
                    <a:pt x="747" y="7"/>
                    <a:pt x="747" y="7"/>
                  </a:cubicBezTo>
                  <a:cubicBezTo>
                    <a:pt x="748" y="6"/>
                    <a:pt x="748" y="5"/>
                    <a:pt x="749" y="4"/>
                  </a:cubicBezTo>
                  <a:cubicBezTo>
                    <a:pt x="750" y="5"/>
                    <a:pt x="750" y="5"/>
                    <a:pt x="751" y="6"/>
                  </a:cubicBezTo>
                  <a:cubicBezTo>
                    <a:pt x="752" y="7"/>
                    <a:pt x="753" y="7"/>
                    <a:pt x="753" y="8"/>
                  </a:cubicBezTo>
                  <a:cubicBezTo>
                    <a:pt x="754" y="8"/>
                    <a:pt x="755" y="9"/>
                    <a:pt x="756" y="9"/>
                  </a:cubicBezTo>
                  <a:cubicBezTo>
                    <a:pt x="756" y="10"/>
                    <a:pt x="754" y="11"/>
                    <a:pt x="754" y="12"/>
                  </a:cubicBezTo>
                  <a:cubicBezTo>
                    <a:pt x="754" y="12"/>
                    <a:pt x="756" y="13"/>
                    <a:pt x="756" y="13"/>
                  </a:cubicBezTo>
                  <a:cubicBezTo>
                    <a:pt x="756" y="14"/>
                    <a:pt x="758" y="15"/>
                    <a:pt x="758" y="15"/>
                  </a:cubicBezTo>
                  <a:cubicBezTo>
                    <a:pt x="758" y="15"/>
                    <a:pt x="756" y="17"/>
                    <a:pt x="757" y="17"/>
                  </a:cubicBezTo>
                  <a:cubicBezTo>
                    <a:pt x="757" y="18"/>
                    <a:pt x="758" y="19"/>
                    <a:pt x="759" y="19"/>
                  </a:cubicBezTo>
                  <a:cubicBezTo>
                    <a:pt x="759" y="19"/>
                    <a:pt x="760" y="17"/>
                    <a:pt x="761" y="17"/>
                  </a:cubicBezTo>
                  <a:cubicBezTo>
                    <a:pt x="761" y="17"/>
                    <a:pt x="762" y="18"/>
                    <a:pt x="763" y="18"/>
                  </a:cubicBezTo>
                  <a:cubicBezTo>
                    <a:pt x="763" y="18"/>
                    <a:pt x="765" y="20"/>
                    <a:pt x="765" y="20"/>
                  </a:cubicBezTo>
                  <a:cubicBezTo>
                    <a:pt x="766" y="20"/>
                    <a:pt x="766" y="19"/>
                    <a:pt x="767" y="18"/>
                  </a:cubicBezTo>
                  <a:cubicBezTo>
                    <a:pt x="767" y="17"/>
                    <a:pt x="768" y="16"/>
                    <a:pt x="768" y="16"/>
                  </a:cubicBezTo>
                  <a:cubicBezTo>
                    <a:pt x="769" y="15"/>
                    <a:pt x="770" y="14"/>
                    <a:pt x="770" y="13"/>
                  </a:cubicBezTo>
                  <a:cubicBezTo>
                    <a:pt x="771" y="13"/>
                    <a:pt x="771" y="12"/>
                    <a:pt x="772" y="11"/>
                  </a:cubicBezTo>
                  <a:cubicBezTo>
                    <a:pt x="772" y="11"/>
                    <a:pt x="774" y="13"/>
                    <a:pt x="774" y="13"/>
                  </a:cubicBezTo>
                  <a:cubicBezTo>
                    <a:pt x="775" y="13"/>
                    <a:pt x="775" y="11"/>
                    <a:pt x="776" y="11"/>
                  </a:cubicBezTo>
                  <a:cubicBezTo>
                    <a:pt x="776" y="11"/>
                    <a:pt x="778" y="13"/>
                    <a:pt x="778" y="12"/>
                  </a:cubicBezTo>
                  <a:cubicBezTo>
                    <a:pt x="779" y="12"/>
                    <a:pt x="779" y="11"/>
                    <a:pt x="780" y="10"/>
                  </a:cubicBezTo>
                  <a:cubicBezTo>
                    <a:pt x="780" y="10"/>
                    <a:pt x="781" y="8"/>
                    <a:pt x="781" y="8"/>
                  </a:cubicBezTo>
                  <a:cubicBezTo>
                    <a:pt x="782" y="8"/>
                    <a:pt x="783" y="9"/>
                    <a:pt x="784" y="10"/>
                  </a:cubicBezTo>
                  <a:cubicBezTo>
                    <a:pt x="784" y="10"/>
                    <a:pt x="785" y="11"/>
                    <a:pt x="786" y="11"/>
                  </a:cubicBezTo>
                  <a:cubicBezTo>
                    <a:pt x="786" y="11"/>
                    <a:pt x="787" y="9"/>
                    <a:pt x="788" y="9"/>
                  </a:cubicBezTo>
                  <a:cubicBezTo>
                    <a:pt x="788" y="9"/>
                    <a:pt x="790" y="11"/>
                    <a:pt x="790" y="11"/>
                  </a:cubicBezTo>
                  <a:cubicBezTo>
                    <a:pt x="790" y="11"/>
                    <a:pt x="788" y="13"/>
                    <a:pt x="788" y="13"/>
                  </a:cubicBezTo>
                  <a:cubicBezTo>
                    <a:pt x="788" y="13"/>
                    <a:pt x="786" y="11"/>
                    <a:pt x="786" y="11"/>
                  </a:cubicBezTo>
                  <a:cubicBezTo>
                    <a:pt x="785" y="11"/>
                    <a:pt x="784" y="13"/>
                    <a:pt x="784" y="14"/>
                  </a:cubicBezTo>
                  <a:cubicBezTo>
                    <a:pt x="784" y="14"/>
                    <a:pt x="783" y="15"/>
                    <a:pt x="782" y="16"/>
                  </a:cubicBezTo>
                  <a:cubicBezTo>
                    <a:pt x="782" y="17"/>
                    <a:pt x="781" y="17"/>
                    <a:pt x="781" y="18"/>
                  </a:cubicBezTo>
                  <a:cubicBezTo>
                    <a:pt x="780" y="19"/>
                    <a:pt x="780" y="20"/>
                    <a:pt x="779" y="20"/>
                  </a:cubicBezTo>
                  <a:cubicBezTo>
                    <a:pt x="781" y="21"/>
                    <a:pt x="782" y="23"/>
                    <a:pt x="784" y="24"/>
                  </a:cubicBezTo>
                  <a:cubicBezTo>
                    <a:pt x="784" y="23"/>
                    <a:pt x="785" y="22"/>
                    <a:pt x="785" y="21"/>
                  </a:cubicBezTo>
                  <a:cubicBezTo>
                    <a:pt x="785" y="21"/>
                    <a:pt x="787" y="19"/>
                    <a:pt x="787" y="19"/>
                  </a:cubicBezTo>
                  <a:cubicBezTo>
                    <a:pt x="788" y="19"/>
                    <a:pt x="789" y="21"/>
                    <a:pt x="789" y="21"/>
                  </a:cubicBezTo>
                  <a:cubicBezTo>
                    <a:pt x="790" y="21"/>
                    <a:pt x="790" y="19"/>
                    <a:pt x="791" y="19"/>
                  </a:cubicBezTo>
                  <a:cubicBezTo>
                    <a:pt x="791" y="19"/>
                    <a:pt x="793" y="21"/>
                    <a:pt x="793" y="20"/>
                  </a:cubicBezTo>
                  <a:cubicBezTo>
                    <a:pt x="794" y="20"/>
                    <a:pt x="794" y="19"/>
                    <a:pt x="795" y="18"/>
                  </a:cubicBezTo>
                  <a:cubicBezTo>
                    <a:pt x="795" y="17"/>
                    <a:pt x="796" y="17"/>
                    <a:pt x="797" y="16"/>
                  </a:cubicBezTo>
                  <a:cubicBezTo>
                    <a:pt x="797" y="15"/>
                    <a:pt x="798" y="14"/>
                    <a:pt x="798" y="14"/>
                  </a:cubicBezTo>
                  <a:cubicBezTo>
                    <a:pt x="799" y="13"/>
                    <a:pt x="799" y="12"/>
                    <a:pt x="800" y="11"/>
                  </a:cubicBezTo>
                  <a:cubicBezTo>
                    <a:pt x="800" y="11"/>
                    <a:pt x="802" y="13"/>
                    <a:pt x="802" y="13"/>
                  </a:cubicBezTo>
                  <a:cubicBezTo>
                    <a:pt x="803" y="13"/>
                    <a:pt x="803" y="11"/>
                    <a:pt x="804" y="11"/>
                  </a:cubicBezTo>
                  <a:cubicBezTo>
                    <a:pt x="805" y="12"/>
                    <a:pt x="805" y="12"/>
                    <a:pt x="806" y="13"/>
                  </a:cubicBezTo>
                  <a:cubicBezTo>
                    <a:pt x="806" y="13"/>
                    <a:pt x="808" y="14"/>
                    <a:pt x="808" y="14"/>
                  </a:cubicBezTo>
                  <a:cubicBezTo>
                    <a:pt x="808" y="15"/>
                    <a:pt x="806" y="16"/>
                    <a:pt x="807" y="17"/>
                  </a:cubicBezTo>
                  <a:cubicBezTo>
                    <a:pt x="807" y="17"/>
                    <a:pt x="808" y="18"/>
                    <a:pt x="809" y="18"/>
                  </a:cubicBezTo>
                  <a:cubicBezTo>
                    <a:pt x="810" y="19"/>
                    <a:pt x="810" y="19"/>
                    <a:pt x="811" y="20"/>
                  </a:cubicBezTo>
                  <a:cubicBezTo>
                    <a:pt x="812" y="20"/>
                    <a:pt x="812" y="18"/>
                    <a:pt x="813" y="18"/>
                  </a:cubicBezTo>
                  <a:cubicBezTo>
                    <a:pt x="813" y="18"/>
                    <a:pt x="815" y="20"/>
                    <a:pt x="815" y="19"/>
                  </a:cubicBezTo>
                  <a:cubicBezTo>
                    <a:pt x="815" y="19"/>
                    <a:pt x="817" y="17"/>
                    <a:pt x="817" y="17"/>
                  </a:cubicBezTo>
                  <a:cubicBezTo>
                    <a:pt x="817" y="17"/>
                    <a:pt x="815" y="15"/>
                    <a:pt x="814" y="16"/>
                  </a:cubicBezTo>
                  <a:cubicBezTo>
                    <a:pt x="814" y="16"/>
                    <a:pt x="813" y="18"/>
                    <a:pt x="813" y="18"/>
                  </a:cubicBezTo>
                  <a:cubicBezTo>
                    <a:pt x="812" y="17"/>
                    <a:pt x="811" y="16"/>
                    <a:pt x="811" y="16"/>
                  </a:cubicBezTo>
                  <a:cubicBezTo>
                    <a:pt x="811" y="16"/>
                    <a:pt x="812" y="14"/>
                    <a:pt x="812" y="14"/>
                  </a:cubicBezTo>
                  <a:cubicBezTo>
                    <a:pt x="813" y="13"/>
                    <a:pt x="813" y="12"/>
                    <a:pt x="814" y="12"/>
                  </a:cubicBezTo>
                  <a:cubicBezTo>
                    <a:pt x="814" y="11"/>
                    <a:pt x="815" y="9"/>
                    <a:pt x="816" y="9"/>
                  </a:cubicBezTo>
                  <a:cubicBezTo>
                    <a:pt x="816" y="9"/>
                    <a:pt x="817" y="11"/>
                    <a:pt x="818" y="11"/>
                  </a:cubicBezTo>
                  <a:cubicBezTo>
                    <a:pt x="818" y="11"/>
                    <a:pt x="816" y="13"/>
                    <a:pt x="816" y="13"/>
                  </a:cubicBezTo>
                  <a:cubicBezTo>
                    <a:pt x="816" y="14"/>
                    <a:pt x="818" y="15"/>
                    <a:pt x="818" y="15"/>
                  </a:cubicBezTo>
                  <a:cubicBezTo>
                    <a:pt x="819" y="16"/>
                    <a:pt x="820" y="16"/>
                    <a:pt x="821" y="17"/>
                  </a:cubicBezTo>
                  <a:cubicBezTo>
                    <a:pt x="821" y="16"/>
                    <a:pt x="822" y="15"/>
                    <a:pt x="822" y="14"/>
                  </a:cubicBezTo>
                  <a:cubicBezTo>
                    <a:pt x="823" y="14"/>
                    <a:pt x="824" y="13"/>
                    <a:pt x="824" y="12"/>
                  </a:cubicBezTo>
                  <a:cubicBezTo>
                    <a:pt x="824" y="12"/>
                    <a:pt x="822" y="11"/>
                    <a:pt x="822" y="11"/>
                  </a:cubicBezTo>
                  <a:cubicBezTo>
                    <a:pt x="822" y="10"/>
                    <a:pt x="823" y="9"/>
                    <a:pt x="824" y="8"/>
                  </a:cubicBezTo>
                  <a:cubicBezTo>
                    <a:pt x="824" y="8"/>
                    <a:pt x="825" y="7"/>
                    <a:pt x="825" y="6"/>
                  </a:cubicBezTo>
                  <a:cubicBezTo>
                    <a:pt x="825" y="5"/>
                    <a:pt x="827" y="4"/>
                    <a:pt x="827" y="4"/>
                  </a:cubicBezTo>
                  <a:cubicBezTo>
                    <a:pt x="827" y="5"/>
                    <a:pt x="829" y="5"/>
                    <a:pt x="829" y="6"/>
                  </a:cubicBezTo>
                  <a:cubicBezTo>
                    <a:pt x="829" y="6"/>
                    <a:pt x="827" y="7"/>
                    <a:pt x="827" y="8"/>
                  </a:cubicBezTo>
                  <a:cubicBezTo>
                    <a:pt x="828" y="8"/>
                    <a:pt x="830" y="9"/>
                    <a:pt x="830" y="9"/>
                  </a:cubicBezTo>
                  <a:cubicBezTo>
                    <a:pt x="830" y="10"/>
                    <a:pt x="828" y="11"/>
                    <a:pt x="828" y="12"/>
                  </a:cubicBezTo>
                  <a:cubicBezTo>
                    <a:pt x="827" y="12"/>
                    <a:pt x="827" y="13"/>
                    <a:pt x="826" y="14"/>
                  </a:cubicBezTo>
                  <a:cubicBezTo>
                    <a:pt x="826" y="14"/>
                    <a:pt x="825" y="16"/>
                    <a:pt x="825" y="16"/>
                  </a:cubicBezTo>
                  <a:cubicBezTo>
                    <a:pt x="825" y="16"/>
                    <a:pt x="827" y="18"/>
                    <a:pt x="827" y="18"/>
                  </a:cubicBezTo>
                  <a:cubicBezTo>
                    <a:pt x="827" y="18"/>
                    <a:pt x="828" y="16"/>
                    <a:pt x="829" y="16"/>
                  </a:cubicBezTo>
                  <a:cubicBezTo>
                    <a:pt x="829" y="16"/>
                    <a:pt x="830" y="17"/>
                    <a:pt x="831" y="17"/>
                  </a:cubicBezTo>
                  <a:cubicBezTo>
                    <a:pt x="831" y="18"/>
                    <a:pt x="832" y="18"/>
                    <a:pt x="833" y="19"/>
                  </a:cubicBezTo>
                  <a:cubicBezTo>
                    <a:pt x="833" y="19"/>
                    <a:pt x="831" y="21"/>
                    <a:pt x="831" y="21"/>
                  </a:cubicBezTo>
                  <a:cubicBezTo>
                    <a:pt x="831" y="22"/>
                    <a:pt x="834" y="22"/>
                    <a:pt x="834" y="23"/>
                  </a:cubicBezTo>
                  <a:cubicBezTo>
                    <a:pt x="833" y="24"/>
                    <a:pt x="832" y="24"/>
                    <a:pt x="832" y="25"/>
                  </a:cubicBezTo>
                  <a:cubicBezTo>
                    <a:pt x="832" y="26"/>
                    <a:pt x="834" y="26"/>
                    <a:pt x="834" y="27"/>
                  </a:cubicBezTo>
                  <a:cubicBezTo>
                    <a:pt x="834" y="27"/>
                    <a:pt x="833" y="29"/>
                    <a:pt x="832" y="29"/>
                  </a:cubicBezTo>
                  <a:cubicBezTo>
                    <a:pt x="832" y="29"/>
                    <a:pt x="831" y="31"/>
                    <a:pt x="831" y="31"/>
                  </a:cubicBezTo>
                  <a:cubicBezTo>
                    <a:pt x="831" y="32"/>
                    <a:pt x="833" y="32"/>
                    <a:pt x="833" y="33"/>
                  </a:cubicBezTo>
                  <a:cubicBezTo>
                    <a:pt x="833" y="32"/>
                    <a:pt x="834" y="32"/>
                    <a:pt x="835" y="31"/>
                  </a:cubicBezTo>
                  <a:cubicBezTo>
                    <a:pt x="835" y="30"/>
                    <a:pt x="836" y="29"/>
                    <a:pt x="836" y="29"/>
                  </a:cubicBezTo>
                  <a:cubicBezTo>
                    <a:pt x="836" y="28"/>
                    <a:pt x="838" y="27"/>
                    <a:pt x="838" y="26"/>
                  </a:cubicBezTo>
                  <a:cubicBezTo>
                    <a:pt x="838" y="26"/>
                    <a:pt x="836" y="25"/>
                    <a:pt x="836" y="25"/>
                  </a:cubicBezTo>
                  <a:cubicBezTo>
                    <a:pt x="836" y="24"/>
                    <a:pt x="837" y="23"/>
                    <a:pt x="837" y="22"/>
                  </a:cubicBezTo>
                  <a:cubicBezTo>
                    <a:pt x="838" y="22"/>
                    <a:pt x="839" y="20"/>
                    <a:pt x="839" y="20"/>
                  </a:cubicBezTo>
                  <a:cubicBezTo>
                    <a:pt x="839" y="20"/>
                    <a:pt x="841" y="22"/>
                    <a:pt x="841" y="22"/>
                  </a:cubicBezTo>
                  <a:cubicBezTo>
                    <a:pt x="842" y="21"/>
                    <a:pt x="843" y="20"/>
                    <a:pt x="843" y="20"/>
                  </a:cubicBezTo>
                  <a:cubicBezTo>
                    <a:pt x="843" y="19"/>
                    <a:pt x="841" y="19"/>
                    <a:pt x="841" y="18"/>
                  </a:cubicBezTo>
                  <a:cubicBezTo>
                    <a:pt x="841" y="17"/>
                    <a:pt x="843" y="16"/>
                    <a:pt x="843" y="16"/>
                  </a:cubicBezTo>
                  <a:cubicBezTo>
                    <a:pt x="842" y="15"/>
                    <a:pt x="840" y="15"/>
                    <a:pt x="840" y="14"/>
                  </a:cubicBezTo>
                  <a:cubicBezTo>
                    <a:pt x="840" y="14"/>
                    <a:pt x="842" y="12"/>
                    <a:pt x="842" y="12"/>
                  </a:cubicBezTo>
                  <a:cubicBezTo>
                    <a:pt x="842" y="12"/>
                    <a:pt x="844" y="10"/>
                    <a:pt x="844" y="10"/>
                  </a:cubicBezTo>
                  <a:cubicBezTo>
                    <a:pt x="844" y="9"/>
                    <a:pt x="842" y="9"/>
                    <a:pt x="842" y="8"/>
                  </a:cubicBezTo>
                  <a:cubicBezTo>
                    <a:pt x="843" y="6"/>
                    <a:pt x="844" y="5"/>
                    <a:pt x="845" y="3"/>
                  </a:cubicBezTo>
                  <a:cubicBezTo>
                    <a:pt x="846" y="5"/>
                    <a:pt x="848" y="6"/>
                    <a:pt x="849" y="7"/>
                  </a:cubicBezTo>
                  <a:cubicBezTo>
                    <a:pt x="849" y="8"/>
                    <a:pt x="848" y="8"/>
                    <a:pt x="848" y="9"/>
                  </a:cubicBezTo>
                  <a:cubicBezTo>
                    <a:pt x="848" y="10"/>
                    <a:pt x="850" y="10"/>
                    <a:pt x="850" y="11"/>
                  </a:cubicBezTo>
                  <a:cubicBezTo>
                    <a:pt x="850" y="11"/>
                    <a:pt x="848" y="13"/>
                    <a:pt x="848" y="13"/>
                  </a:cubicBezTo>
                  <a:cubicBezTo>
                    <a:pt x="848" y="14"/>
                    <a:pt x="850" y="14"/>
                    <a:pt x="850" y="15"/>
                  </a:cubicBezTo>
                  <a:cubicBezTo>
                    <a:pt x="851" y="15"/>
                    <a:pt x="852" y="16"/>
                    <a:pt x="853" y="16"/>
                  </a:cubicBezTo>
                  <a:cubicBezTo>
                    <a:pt x="853" y="17"/>
                    <a:pt x="855" y="18"/>
                    <a:pt x="855" y="18"/>
                  </a:cubicBezTo>
                  <a:cubicBezTo>
                    <a:pt x="855" y="18"/>
                    <a:pt x="853" y="20"/>
                    <a:pt x="853" y="20"/>
                  </a:cubicBezTo>
                  <a:cubicBezTo>
                    <a:pt x="853" y="21"/>
                    <a:pt x="851" y="22"/>
                    <a:pt x="851" y="23"/>
                  </a:cubicBezTo>
                  <a:cubicBezTo>
                    <a:pt x="852" y="23"/>
                    <a:pt x="853" y="24"/>
                    <a:pt x="854" y="24"/>
                  </a:cubicBezTo>
                  <a:cubicBezTo>
                    <a:pt x="854" y="24"/>
                    <a:pt x="855" y="23"/>
                    <a:pt x="855" y="22"/>
                  </a:cubicBezTo>
                  <a:cubicBezTo>
                    <a:pt x="856" y="22"/>
                    <a:pt x="857" y="20"/>
                    <a:pt x="857" y="20"/>
                  </a:cubicBezTo>
                  <a:cubicBezTo>
                    <a:pt x="857" y="19"/>
                    <a:pt x="855" y="19"/>
                    <a:pt x="855" y="18"/>
                  </a:cubicBezTo>
                  <a:cubicBezTo>
                    <a:pt x="855" y="17"/>
                    <a:pt x="857" y="17"/>
                    <a:pt x="857" y="16"/>
                  </a:cubicBezTo>
                  <a:cubicBezTo>
                    <a:pt x="857" y="15"/>
                    <a:pt x="854" y="15"/>
                    <a:pt x="854" y="14"/>
                  </a:cubicBezTo>
                  <a:cubicBezTo>
                    <a:pt x="854" y="14"/>
                    <a:pt x="856" y="13"/>
                    <a:pt x="856" y="12"/>
                  </a:cubicBezTo>
                  <a:cubicBezTo>
                    <a:pt x="856" y="11"/>
                    <a:pt x="854" y="11"/>
                    <a:pt x="854" y="10"/>
                  </a:cubicBezTo>
                  <a:cubicBezTo>
                    <a:pt x="854" y="10"/>
                    <a:pt x="856" y="9"/>
                    <a:pt x="856" y="8"/>
                  </a:cubicBezTo>
                  <a:cubicBezTo>
                    <a:pt x="855" y="7"/>
                    <a:pt x="853" y="7"/>
                    <a:pt x="853" y="6"/>
                  </a:cubicBezTo>
                  <a:cubicBezTo>
                    <a:pt x="853" y="6"/>
                    <a:pt x="855" y="4"/>
                    <a:pt x="855" y="4"/>
                  </a:cubicBezTo>
                  <a:cubicBezTo>
                    <a:pt x="856" y="4"/>
                    <a:pt x="857" y="6"/>
                    <a:pt x="857" y="6"/>
                  </a:cubicBezTo>
                  <a:cubicBezTo>
                    <a:pt x="857" y="6"/>
                    <a:pt x="859" y="7"/>
                    <a:pt x="859" y="7"/>
                  </a:cubicBezTo>
                  <a:cubicBezTo>
                    <a:pt x="860" y="8"/>
                    <a:pt x="858" y="9"/>
                    <a:pt x="858" y="10"/>
                  </a:cubicBezTo>
                  <a:cubicBezTo>
                    <a:pt x="858" y="10"/>
                    <a:pt x="860" y="11"/>
                    <a:pt x="860" y="11"/>
                  </a:cubicBezTo>
                  <a:cubicBezTo>
                    <a:pt x="860" y="12"/>
                    <a:pt x="859" y="13"/>
                    <a:pt x="858" y="14"/>
                  </a:cubicBezTo>
                  <a:cubicBezTo>
                    <a:pt x="858" y="14"/>
                    <a:pt x="857" y="16"/>
                    <a:pt x="857" y="16"/>
                  </a:cubicBezTo>
                  <a:cubicBezTo>
                    <a:pt x="857" y="16"/>
                    <a:pt x="859" y="18"/>
                    <a:pt x="859" y="18"/>
                  </a:cubicBezTo>
                  <a:cubicBezTo>
                    <a:pt x="859" y="18"/>
                    <a:pt x="860" y="16"/>
                    <a:pt x="861" y="15"/>
                  </a:cubicBezTo>
                  <a:cubicBezTo>
                    <a:pt x="861" y="15"/>
                    <a:pt x="862" y="13"/>
                    <a:pt x="862" y="13"/>
                  </a:cubicBezTo>
                  <a:cubicBezTo>
                    <a:pt x="862" y="13"/>
                    <a:pt x="864" y="15"/>
                    <a:pt x="864" y="15"/>
                  </a:cubicBezTo>
                  <a:cubicBezTo>
                    <a:pt x="865" y="15"/>
                    <a:pt x="863" y="17"/>
                    <a:pt x="863" y="17"/>
                  </a:cubicBezTo>
                  <a:cubicBezTo>
                    <a:pt x="863" y="18"/>
                    <a:pt x="865" y="18"/>
                    <a:pt x="865" y="19"/>
                  </a:cubicBezTo>
                  <a:cubicBezTo>
                    <a:pt x="865" y="19"/>
                    <a:pt x="863" y="20"/>
                    <a:pt x="863" y="21"/>
                  </a:cubicBezTo>
                  <a:cubicBezTo>
                    <a:pt x="863" y="21"/>
                    <a:pt x="865" y="22"/>
                    <a:pt x="866" y="23"/>
                  </a:cubicBezTo>
                  <a:cubicBezTo>
                    <a:pt x="866" y="23"/>
                    <a:pt x="867" y="24"/>
                    <a:pt x="868" y="24"/>
                  </a:cubicBezTo>
                  <a:cubicBezTo>
                    <a:pt x="869" y="23"/>
                    <a:pt x="870" y="21"/>
                    <a:pt x="871" y="20"/>
                  </a:cubicBezTo>
                  <a:cubicBezTo>
                    <a:pt x="872" y="19"/>
                    <a:pt x="872" y="18"/>
                    <a:pt x="873" y="18"/>
                  </a:cubicBezTo>
                  <a:cubicBezTo>
                    <a:pt x="874" y="16"/>
                    <a:pt x="875" y="15"/>
                    <a:pt x="876" y="13"/>
                  </a:cubicBezTo>
                  <a:cubicBezTo>
                    <a:pt x="877" y="12"/>
                    <a:pt x="877" y="12"/>
                    <a:pt x="878" y="11"/>
                  </a:cubicBezTo>
                  <a:cubicBezTo>
                    <a:pt x="879" y="12"/>
                    <a:pt x="881" y="13"/>
                    <a:pt x="882" y="14"/>
                  </a:cubicBezTo>
                  <a:cubicBezTo>
                    <a:pt x="882" y="15"/>
                    <a:pt x="881" y="16"/>
                    <a:pt x="881" y="17"/>
                  </a:cubicBezTo>
                  <a:cubicBezTo>
                    <a:pt x="881" y="17"/>
                    <a:pt x="879" y="19"/>
                    <a:pt x="879" y="19"/>
                  </a:cubicBezTo>
                  <a:cubicBezTo>
                    <a:pt x="879" y="19"/>
                    <a:pt x="881" y="20"/>
                    <a:pt x="881" y="21"/>
                  </a:cubicBezTo>
                  <a:cubicBezTo>
                    <a:pt x="882" y="21"/>
                    <a:pt x="883" y="22"/>
                    <a:pt x="884" y="22"/>
                  </a:cubicBezTo>
                  <a:cubicBezTo>
                    <a:pt x="884" y="22"/>
                    <a:pt x="885" y="20"/>
                    <a:pt x="885" y="20"/>
                  </a:cubicBezTo>
                  <a:cubicBezTo>
                    <a:pt x="885" y="20"/>
                    <a:pt x="887" y="22"/>
                    <a:pt x="887" y="22"/>
                  </a:cubicBezTo>
                  <a:cubicBezTo>
                    <a:pt x="888" y="21"/>
                    <a:pt x="889" y="20"/>
                    <a:pt x="889" y="20"/>
                  </a:cubicBezTo>
                  <a:cubicBezTo>
                    <a:pt x="889" y="19"/>
                    <a:pt x="887" y="18"/>
                    <a:pt x="887" y="18"/>
                  </a:cubicBezTo>
                  <a:cubicBezTo>
                    <a:pt x="887" y="17"/>
                    <a:pt x="889" y="16"/>
                    <a:pt x="889" y="16"/>
                  </a:cubicBezTo>
                  <a:cubicBezTo>
                    <a:pt x="889" y="15"/>
                    <a:pt x="886" y="14"/>
                    <a:pt x="886" y="14"/>
                  </a:cubicBezTo>
                  <a:cubicBezTo>
                    <a:pt x="886" y="14"/>
                    <a:pt x="888" y="12"/>
                    <a:pt x="888" y="12"/>
                  </a:cubicBezTo>
                  <a:cubicBezTo>
                    <a:pt x="889" y="11"/>
                    <a:pt x="889" y="10"/>
                    <a:pt x="890" y="9"/>
                  </a:cubicBezTo>
                  <a:cubicBezTo>
                    <a:pt x="890" y="10"/>
                    <a:pt x="892" y="11"/>
                    <a:pt x="892" y="11"/>
                  </a:cubicBezTo>
                  <a:cubicBezTo>
                    <a:pt x="892" y="12"/>
                    <a:pt x="890" y="13"/>
                    <a:pt x="890" y="13"/>
                  </a:cubicBezTo>
                  <a:cubicBezTo>
                    <a:pt x="891" y="14"/>
                    <a:pt x="892" y="14"/>
                    <a:pt x="893" y="15"/>
                  </a:cubicBezTo>
                  <a:cubicBezTo>
                    <a:pt x="893" y="15"/>
                    <a:pt x="891" y="17"/>
                    <a:pt x="891" y="17"/>
                  </a:cubicBezTo>
                  <a:cubicBezTo>
                    <a:pt x="891" y="17"/>
                    <a:pt x="893" y="19"/>
                    <a:pt x="893" y="19"/>
                  </a:cubicBezTo>
                  <a:cubicBezTo>
                    <a:pt x="893" y="19"/>
                    <a:pt x="895" y="17"/>
                    <a:pt x="895" y="17"/>
                  </a:cubicBezTo>
                  <a:cubicBezTo>
                    <a:pt x="895" y="17"/>
                    <a:pt x="896" y="15"/>
                    <a:pt x="896" y="15"/>
                  </a:cubicBezTo>
                  <a:cubicBezTo>
                    <a:pt x="897" y="15"/>
                    <a:pt x="898" y="16"/>
                    <a:pt x="899" y="16"/>
                  </a:cubicBezTo>
                  <a:cubicBezTo>
                    <a:pt x="899" y="17"/>
                    <a:pt x="901" y="17"/>
                    <a:pt x="901" y="18"/>
                  </a:cubicBezTo>
                  <a:cubicBezTo>
                    <a:pt x="901" y="18"/>
                    <a:pt x="899" y="20"/>
                    <a:pt x="899" y="20"/>
                  </a:cubicBezTo>
                  <a:cubicBezTo>
                    <a:pt x="899" y="20"/>
                    <a:pt x="901" y="22"/>
                    <a:pt x="901" y="22"/>
                  </a:cubicBezTo>
                  <a:cubicBezTo>
                    <a:pt x="902" y="22"/>
                    <a:pt x="903" y="20"/>
                    <a:pt x="903" y="20"/>
                  </a:cubicBezTo>
                  <a:cubicBezTo>
                    <a:pt x="903" y="19"/>
                    <a:pt x="905" y="18"/>
                    <a:pt x="905" y="17"/>
                  </a:cubicBezTo>
                  <a:cubicBezTo>
                    <a:pt x="905" y="17"/>
                    <a:pt x="903" y="16"/>
                    <a:pt x="903" y="16"/>
                  </a:cubicBezTo>
                  <a:cubicBezTo>
                    <a:pt x="903" y="15"/>
                    <a:pt x="904" y="14"/>
                    <a:pt x="904" y="13"/>
                  </a:cubicBezTo>
                  <a:cubicBezTo>
                    <a:pt x="905" y="14"/>
                    <a:pt x="906" y="15"/>
                    <a:pt x="907" y="15"/>
                  </a:cubicBezTo>
                  <a:cubicBezTo>
                    <a:pt x="907" y="15"/>
                    <a:pt x="909" y="17"/>
                    <a:pt x="909" y="17"/>
                  </a:cubicBezTo>
                  <a:cubicBezTo>
                    <a:pt x="909" y="18"/>
                    <a:pt x="907" y="18"/>
                    <a:pt x="907" y="19"/>
                  </a:cubicBezTo>
                  <a:cubicBezTo>
                    <a:pt x="907" y="20"/>
                    <a:pt x="909" y="20"/>
                    <a:pt x="909" y="21"/>
                  </a:cubicBezTo>
                  <a:cubicBezTo>
                    <a:pt x="909" y="21"/>
                    <a:pt x="908" y="22"/>
                    <a:pt x="908" y="23"/>
                  </a:cubicBezTo>
                  <a:cubicBezTo>
                    <a:pt x="908" y="24"/>
                    <a:pt x="910" y="24"/>
                    <a:pt x="910" y="25"/>
                  </a:cubicBezTo>
                  <a:cubicBezTo>
                    <a:pt x="911" y="23"/>
                    <a:pt x="912" y="22"/>
                    <a:pt x="913" y="20"/>
                  </a:cubicBezTo>
                  <a:cubicBezTo>
                    <a:pt x="914" y="20"/>
                    <a:pt x="914" y="19"/>
                    <a:pt x="915" y="18"/>
                  </a:cubicBezTo>
                  <a:cubicBezTo>
                    <a:pt x="916" y="17"/>
                    <a:pt x="916" y="17"/>
                    <a:pt x="917" y="16"/>
                  </a:cubicBezTo>
                  <a:cubicBezTo>
                    <a:pt x="917" y="16"/>
                    <a:pt x="914" y="14"/>
                    <a:pt x="914" y="14"/>
                  </a:cubicBezTo>
                  <a:cubicBezTo>
                    <a:pt x="914" y="14"/>
                    <a:pt x="916" y="12"/>
                    <a:pt x="916" y="12"/>
                  </a:cubicBezTo>
                  <a:cubicBezTo>
                    <a:pt x="917" y="12"/>
                    <a:pt x="918" y="13"/>
                    <a:pt x="918" y="14"/>
                  </a:cubicBezTo>
                  <a:cubicBezTo>
                    <a:pt x="918" y="13"/>
                    <a:pt x="920" y="12"/>
                    <a:pt x="920" y="11"/>
                  </a:cubicBezTo>
                  <a:cubicBezTo>
                    <a:pt x="920" y="12"/>
                    <a:pt x="922" y="12"/>
                    <a:pt x="922" y="13"/>
                  </a:cubicBezTo>
                  <a:cubicBezTo>
                    <a:pt x="922" y="13"/>
                    <a:pt x="921" y="15"/>
                    <a:pt x="921" y="15"/>
                  </a:cubicBezTo>
                  <a:cubicBezTo>
                    <a:pt x="920" y="16"/>
                    <a:pt x="919" y="17"/>
                    <a:pt x="919" y="18"/>
                  </a:cubicBezTo>
                  <a:cubicBezTo>
                    <a:pt x="919" y="18"/>
                    <a:pt x="921" y="19"/>
                    <a:pt x="921" y="19"/>
                  </a:cubicBezTo>
                  <a:cubicBezTo>
                    <a:pt x="921" y="20"/>
                    <a:pt x="920" y="21"/>
                    <a:pt x="919" y="21"/>
                  </a:cubicBezTo>
                  <a:cubicBezTo>
                    <a:pt x="919" y="22"/>
                    <a:pt x="918" y="23"/>
                    <a:pt x="918" y="24"/>
                  </a:cubicBezTo>
                  <a:cubicBezTo>
                    <a:pt x="918" y="24"/>
                    <a:pt x="920" y="25"/>
                    <a:pt x="920" y="25"/>
                  </a:cubicBezTo>
                  <a:cubicBezTo>
                    <a:pt x="921" y="25"/>
                    <a:pt x="921" y="24"/>
                    <a:pt x="922" y="23"/>
                  </a:cubicBezTo>
                  <a:cubicBezTo>
                    <a:pt x="922" y="23"/>
                    <a:pt x="923" y="21"/>
                    <a:pt x="923" y="21"/>
                  </a:cubicBezTo>
                  <a:cubicBezTo>
                    <a:pt x="924" y="21"/>
                    <a:pt x="925" y="22"/>
                    <a:pt x="926" y="23"/>
                  </a:cubicBezTo>
                  <a:cubicBezTo>
                    <a:pt x="926" y="23"/>
                    <a:pt x="927" y="24"/>
                    <a:pt x="928" y="24"/>
                  </a:cubicBezTo>
                  <a:cubicBezTo>
                    <a:pt x="928" y="24"/>
                    <a:pt x="929" y="22"/>
                    <a:pt x="930" y="22"/>
                  </a:cubicBezTo>
                  <a:cubicBezTo>
                    <a:pt x="930" y="22"/>
                    <a:pt x="931" y="24"/>
                    <a:pt x="932" y="24"/>
                  </a:cubicBezTo>
                  <a:cubicBezTo>
                    <a:pt x="932" y="24"/>
                    <a:pt x="934" y="22"/>
                    <a:pt x="933" y="22"/>
                  </a:cubicBezTo>
                  <a:cubicBezTo>
                    <a:pt x="933" y="21"/>
                    <a:pt x="931" y="20"/>
                    <a:pt x="931" y="20"/>
                  </a:cubicBezTo>
                  <a:cubicBezTo>
                    <a:pt x="931" y="19"/>
                    <a:pt x="933" y="18"/>
                    <a:pt x="933" y="18"/>
                  </a:cubicBezTo>
                  <a:cubicBezTo>
                    <a:pt x="933" y="17"/>
                    <a:pt x="934" y="16"/>
                    <a:pt x="935" y="15"/>
                  </a:cubicBezTo>
                  <a:cubicBezTo>
                    <a:pt x="935" y="15"/>
                    <a:pt x="936" y="17"/>
                    <a:pt x="937" y="17"/>
                  </a:cubicBezTo>
                  <a:cubicBezTo>
                    <a:pt x="937" y="17"/>
                    <a:pt x="938" y="15"/>
                    <a:pt x="939" y="15"/>
                  </a:cubicBezTo>
                  <a:cubicBezTo>
                    <a:pt x="939" y="15"/>
                    <a:pt x="940" y="16"/>
                    <a:pt x="941" y="17"/>
                  </a:cubicBezTo>
                  <a:cubicBezTo>
                    <a:pt x="941" y="16"/>
                    <a:pt x="943" y="14"/>
                    <a:pt x="943" y="14"/>
                  </a:cubicBezTo>
                  <a:cubicBezTo>
                    <a:pt x="943" y="15"/>
                    <a:pt x="945" y="16"/>
                    <a:pt x="945" y="16"/>
                  </a:cubicBezTo>
                  <a:cubicBezTo>
                    <a:pt x="945" y="16"/>
                    <a:pt x="943" y="18"/>
                    <a:pt x="943" y="18"/>
                  </a:cubicBezTo>
                  <a:cubicBezTo>
                    <a:pt x="943" y="19"/>
                    <a:pt x="942" y="20"/>
                    <a:pt x="941" y="21"/>
                  </a:cubicBezTo>
                  <a:cubicBezTo>
                    <a:pt x="941" y="21"/>
                    <a:pt x="939" y="19"/>
                    <a:pt x="939" y="19"/>
                  </a:cubicBezTo>
                  <a:cubicBezTo>
                    <a:pt x="939" y="19"/>
                    <a:pt x="938" y="21"/>
                    <a:pt x="937" y="21"/>
                  </a:cubicBezTo>
                  <a:cubicBezTo>
                    <a:pt x="937" y="22"/>
                    <a:pt x="936" y="23"/>
                    <a:pt x="936" y="23"/>
                  </a:cubicBezTo>
                  <a:cubicBezTo>
                    <a:pt x="936" y="23"/>
                    <a:pt x="937" y="25"/>
                    <a:pt x="938" y="25"/>
                  </a:cubicBezTo>
                  <a:cubicBezTo>
                    <a:pt x="938" y="25"/>
                    <a:pt x="939" y="23"/>
                    <a:pt x="940" y="23"/>
                  </a:cubicBezTo>
                  <a:cubicBezTo>
                    <a:pt x="940" y="22"/>
                    <a:pt x="941" y="21"/>
                    <a:pt x="941" y="21"/>
                  </a:cubicBezTo>
                  <a:cubicBezTo>
                    <a:pt x="942" y="20"/>
                    <a:pt x="943" y="22"/>
                    <a:pt x="944" y="22"/>
                  </a:cubicBezTo>
                  <a:cubicBezTo>
                    <a:pt x="944" y="22"/>
                    <a:pt x="945" y="20"/>
                    <a:pt x="945" y="20"/>
                  </a:cubicBezTo>
                  <a:cubicBezTo>
                    <a:pt x="946" y="20"/>
                    <a:pt x="947" y="22"/>
                    <a:pt x="948" y="22"/>
                  </a:cubicBezTo>
                  <a:cubicBezTo>
                    <a:pt x="948" y="22"/>
                    <a:pt x="949" y="20"/>
                    <a:pt x="949" y="19"/>
                  </a:cubicBezTo>
                  <a:cubicBezTo>
                    <a:pt x="950" y="19"/>
                    <a:pt x="951" y="21"/>
                    <a:pt x="951" y="21"/>
                  </a:cubicBezTo>
                  <a:cubicBezTo>
                    <a:pt x="952" y="21"/>
                    <a:pt x="953" y="19"/>
                    <a:pt x="953" y="19"/>
                  </a:cubicBezTo>
                  <a:cubicBezTo>
                    <a:pt x="954" y="19"/>
                    <a:pt x="955" y="21"/>
                    <a:pt x="955" y="21"/>
                  </a:cubicBezTo>
                  <a:cubicBezTo>
                    <a:pt x="956" y="21"/>
                    <a:pt x="957" y="18"/>
                    <a:pt x="957" y="18"/>
                  </a:cubicBezTo>
                  <a:cubicBezTo>
                    <a:pt x="957" y="18"/>
                    <a:pt x="959" y="20"/>
                    <a:pt x="959" y="20"/>
                  </a:cubicBezTo>
                  <a:cubicBezTo>
                    <a:pt x="960" y="20"/>
                    <a:pt x="961" y="18"/>
                    <a:pt x="961" y="18"/>
                  </a:cubicBezTo>
                  <a:cubicBezTo>
                    <a:pt x="962" y="17"/>
                    <a:pt x="962" y="16"/>
                    <a:pt x="963" y="16"/>
                  </a:cubicBezTo>
                  <a:cubicBezTo>
                    <a:pt x="963" y="15"/>
                    <a:pt x="965" y="14"/>
                    <a:pt x="964" y="13"/>
                  </a:cubicBezTo>
                  <a:cubicBezTo>
                    <a:pt x="964" y="13"/>
                    <a:pt x="962" y="12"/>
                    <a:pt x="962" y="12"/>
                  </a:cubicBezTo>
                  <a:cubicBezTo>
                    <a:pt x="963" y="11"/>
                    <a:pt x="964" y="10"/>
                    <a:pt x="964" y="9"/>
                  </a:cubicBezTo>
                  <a:cubicBezTo>
                    <a:pt x="965" y="9"/>
                    <a:pt x="965" y="11"/>
                    <a:pt x="966" y="11"/>
                  </a:cubicBezTo>
                  <a:cubicBezTo>
                    <a:pt x="966" y="12"/>
                    <a:pt x="968" y="12"/>
                    <a:pt x="968" y="13"/>
                  </a:cubicBezTo>
                  <a:cubicBezTo>
                    <a:pt x="968" y="13"/>
                    <a:pt x="967" y="15"/>
                    <a:pt x="967" y="15"/>
                  </a:cubicBezTo>
                  <a:cubicBezTo>
                    <a:pt x="966" y="16"/>
                    <a:pt x="965" y="17"/>
                    <a:pt x="965" y="17"/>
                  </a:cubicBezTo>
                  <a:cubicBezTo>
                    <a:pt x="965" y="18"/>
                    <a:pt x="964" y="19"/>
                    <a:pt x="963" y="20"/>
                  </a:cubicBezTo>
                  <a:cubicBezTo>
                    <a:pt x="963" y="20"/>
                    <a:pt x="962" y="21"/>
                    <a:pt x="962" y="22"/>
                  </a:cubicBezTo>
                  <a:cubicBezTo>
                    <a:pt x="962" y="22"/>
                    <a:pt x="964" y="23"/>
                    <a:pt x="964" y="24"/>
                  </a:cubicBezTo>
                  <a:cubicBezTo>
                    <a:pt x="964" y="24"/>
                    <a:pt x="962" y="25"/>
                    <a:pt x="962" y="26"/>
                  </a:cubicBezTo>
                  <a:cubicBezTo>
                    <a:pt x="962" y="26"/>
                    <a:pt x="964" y="27"/>
                    <a:pt x="964" y="27"/>
                  </a:cubicBezTo>
                  <a:cubicBezTo>
                    <a:pt x="965" y="26"/>
                    <a:pt x="967" y="24"/>
                    <a:pt x="968" y="23"/>
                  </a:cubicBezTo>
                  <a:cubicBezTo>
                    <a:pt x="968" y="22"/>
                    <a:pt x="969" y="22"/>
                    <a:pt x="969" y="21"/>
                  </a:cubicBezTo>
                  <a:cubicBezTo>
                    <a:pt x="971" y="19"/>
                    <a:pt x="972" y="18"/>
                    <a:pt x="973" y="16"/>
                  </a:cubicBezTo>
                  <a:cubicBezTo>
                    <a:pt x="974" y="17"/>
                    <a:pt x="976" y="19"/>
                    <a:pt x="977" y="20"/>
                  </a:cubicBezTo>
                  <a:cubicBezTo>
                    <a:pt x="977" y="20"/>
                    <a:pt x="976" y="21"/>
                    <a:pt x="976" y="22"/>
                  </a:cubicBezTo>
                  <a:cubicBezTo>
                    <a:pt x="976" y="22"/>
                    <a:pt x="978" y="23"/>
                    <a:pt x="978" y="24"/>
                  </a:cubicBezTo>
                  <a:cubicBezTo>
                    <a:pt x="978" y="24"/>
                    <a:pt x="976" y="26"/>
                    <a:pt x="976" y="26"/>
                  </a:cubicBezTo>
                  <a:cubicBezTo>
                    <a:pt x="976" y="26"/>
                    <a:pt x="974" y="24"/>
                    <a:pt x="974" y="24"/>
                  </a:cubicBezTo>
                  <a:cubicBezTo>
                    <a:pt x="974" y="24"/>
                    <a:pt x="972" y="26"/>
                    <a:pt x="972" y="26"/>
                  </a:cubicBezTo>
                  <a:cubicBezTo>
                    <a:pt x="972" y="27"/>
                    <a:pt x="971" y="28"/>
                    <a:pt x="971" y="29"/>
                  </a:cubicBezTo>
                  <a:cubicBezTo>
                    <a:pt x="972" y="30"/>
                    <a:pt x="973" y="31"/>
                    <a:pt x="975" y="32"/>
                  </a:cubicBezTo>
                  <a:cubicBezTo>
                    <a:pt x="976" y="33"/>
                    <a:pt x="976" y="33"/>
                    <a:pt x="977" y="34"/>
                  </a:cubicBezTo>
                  <a:cubicBezTo>
                    <a:pt x="978" y="32"/>
                    <a:pt x="979" y="31"/>
                    <a:pt x="981" y="29"/>
                  </a:cubicBezTo>
                  <a:cubicBezTo>
                    <a:pt x="981" y="29"/>
                    <a:pt x="982" y="28"/>
                    <a:pt x="982" y="27"/>
                  </a:cubicBezTo>
                  <a:cubicBezTo>
                    <a:pt x="983" y="27"/>
                    <a:pt x="984" y="25"/>
                    <a:pt x="984" y="25"/>
                  </a:cubicBezTo>
                  <a:cubicBezTo>
                    <a:pt x="984" y="25"/>
                    <a:pt x="982" y="23"/>
                    <a:pt x="982" y="23"/>
                  </a:cubicBezTo>
                  <a:cubicBezTo>
                    <a:pt x="982" y="23"/>
                    <a:pt x="983" y="21"/>
                    <a:pt x="983" y="21"/>
                  </a:cubicBezTo>
                  <a:cubicBezTo>
                    <a:pt x="984" y="21"/>
                    <a:pt x="985" y="23"/>
                    <a:pt x="986" y="23"/>
                  </a:cubicBezTo>
                  <a:cubicBezTo>
                    <a:pt x="986" y="22"/>
                    <a:pt x="987" y="21"/>
                    <a:pt x="987" y="20"/>
                  </a:cubicBezTo>
                  <a:cubicBezTo>
                    <a:pt x="989" y="19"/>
                    <a:pt x="990" y="17"/>
                    <a:pt x="991" y="16"/>
                  </a:cubicBezTo>
                  <a:cubicBezTo>
                    <a:pt x="991" y="15"/>
                    <a:pt x="992" y="14"/>
                    <a:pt x="993" y="14"/>
                  </a:cubicBezTo>
                  <a:cubicBezTo>
                    <a:pt x="993" y="13"/>
                    <a:pt x="994" y="12"/>
                    <a:pt x="994" y="11"/>
                  </a:cubicBezTo>
                  <a:cubicBezTo>
                    <a:pt x="994" y="12"/>
                    <a:pt x="996" y="12"/>
                    <a:pt x="996" y="13"/>
                  </a:cubicBezTo>
                  <a:cubicBezTo>
                    <a:pt x="997" y="14"/>
                    <a:pt x="995" y="15"/>
                    <a:pt x="995" y="15"/>
                  </a:cubicBezTo>
                  <a:cubicBezTo>
                    <a:pt x="994" y="16"/>
                    <a:pt x="994" y="17"/>
                    <a:pt x="993" y="18"/>
                  </a:cubicBezTo>
                  <a:cubicBezTo>
                    <a:pt x="993" y="18"/>
                    <a:pt x="992" y="19"/>
                    <a:pt x="991" y="20"/>
                  </a:cubicBezTo>
                  <a:cubicBezTo>
                    <a:pt x="991" y="21"/>
                    <a:pt x="990" y="21"/>
                    <a:pt x="990" y="22"/>
                  </a:cubicBezTo>
                  <a:cubicBezTo>
                    <a:pt x="989" y="23"/>
                    <a:pt x="988" y="24"/>
                    <a:pt x="988" y="24"/>
                  </a:cubicBezTo>
                  <a:cubicBezTo>
                    <a:pt x="988" y="25"/>
                    <a:pt x="990" y="26"/>
                    <a:pt x="990" y="26"/>
                  </a:cubicBezTo>
                  <a:cubicBezTo>
                    <a:pt x="990" y="26"/>
                    <a:pt x="988" y="28"/>
                    <a:pt x="988" y="28"/>
                  </a:cubicBezTo>
                  <a:cubicBezTo>
                    <a:pt x="989" y="28"/>
                    <a:pt x="990" y="30"/>
                    <a:pt x="991" y="30"/>
                  </a:cubicBezTo>
                  <a:cubicBezTo>
                    <a:pt x="991" y="30"/>
                    <a:pt x="992" y="28"/>
                    <a:pt x="992" y="28"/>
                  </a:cubicBezTo>
                  <a:cubicBezTo>
                    <a:pt x="993" y="28"/>
                    <a:pt x="994" y="29"/>
                    <a:pt x="995" y="29"/>
                  </a:cubicBezTo>
                  <a:cubicBezTo>
                    <a:pt x="995" y="30"/>
                    <a:pt x="996" y="31"/>
                    <a:pt x="997" y="31"/>
                  </a:cubicBezTo>
                  <a:cubicBezTo>
                    <a:pt x="997" y="30"/>
                    <a:pt x="998" y="30"/>
                    <a:pt x="999" y="29"/>
                  </a:cubicBezTo>
                  <a:cubicBezTo>
                    <a:pt x="999" y="29"/>
                    <a:pt x="1000" y="27"/>
                    <a:pt x="1000" y="27"/>
                  </a:cubicBezTo>
                  <a:cubicBezTo>
                    <a:pt x="1000" y="26"/>
                    <a:pt x="998" y="25"/>
                    <a:pt x="998" y="25"/>
                  </a:cubicBezTo>
                  <a:cubicBezTo>
                    <a:pt x="997" y="24"/>
                    <a:pt x="997" y="24"/>
                    <a:pt x="996" y="23"/>
                  </a:cubicBezTo>
                  <a:cubicBezTo>
                    <a:pt x="997" y="22"/>
                    <a:pt x="998" y="20"/>
                    <a:pt x="999" y="19"/>
                  </a:cubicBezTo>
                  <a:cubicBezTo>
                    <a:pt x="1000" y="18"/>
                    <a:pt x="1000" y="17"/>
                    <a:pt x="1001" y="17"/>
                  </a:cubicBezTo>
                  <a:cubicBezTo>
                    <a:pt x="1001" y="16"/>
                    <a:pt x="1002" y="14"/>
                    <a:pt x="1003" y="14"/>
                  </a:cubicBezTo>
                  <a:cubicBezTo>
                    <a:pt x="1003" y="14"/>
                    <a:pt x="1005" y="16"/>
                    <a:pt x="1005" y="16"/>
                  </a:cubicBezTo>
                  <a:cubicBezTo>
                    <a:pt x="1005" y="16"/>
                    <a:pt x="1003" y="18"/>
                    <a:pt x="1003" y="18"/>
                  </a:cubicBezTo>
                  <a:cubicBezTo>
                    <a:pt x="1003" y="19"/>
                    <a:pt x="1002" y="20"/>
                    <a:pt x="1001" y="20"/>
                  </a:cubicBezTo>
                  <a:cubicBezTo>
                    <a:pt x="1001" y="21"/>
                    <a:pt x="1000" y="22"/>
                    <a:pt x="1000" y="23"/>
                  </a:cubicBezTo>
                  <a:cubicBezTo>
                    <a:pt x="1000" y="23"/>
                    <a:pt x="1002" y="24"/>
                    <a:pt x="1002" y="24"/>
                  </a:cubicBezTo>
                  <a:cubicBezTo>
                    <a:pt x="1002" y="25"/>
                    <a:pt x="1000" y="26"/>
                    <a:pt x="1000" y="27"/>
                  </a:cubicBezTo>
                  <a:cubicBezTo>
                    <a:pt x="1001" y="27"/>
                    <a:pt x="1002" y="28"/>
                    <a:pt x="1003" y="28"/>
                  </a:cubicBezTo>
                  <a:cubicBezTo>
                    <a:pt x="1003" y="29"/>
                    <a:pt x="1005" y="30"/>
                    <a:pt x="1005" y="30"/>
                  </a:cubicBezTo>
                  <a:cubicBezTo>
                    <a:pt x="1005" y="31"/>
                    <a:pt x="1003" y="32"/>
                    <a:pt x="1003" y="32"/>
                  </a:cubicBezTo>
                  <a:cubicBezTo>
                    <a:pt x="1003" y="33"/>
                    <a:pt x="1005" y="33"/>
                    <a:pt x="1005" y="34"/>
                  </a:cubicBezTo>
                  <a:cubicBezTo>
                    <a:pt x="1005" y="35"/>
                    <a:pt x="1003" y="36"/>
                    <a:pt x="1004" y="36"/>
                  </a:cubicBezTo>
                  <a:cubicBezTo>
                    <a:pt x="1004" y="37"/>
                    <a:pt x="1006" y="37"/>
                    <a:pt x="1006" y="38"/>
                  </a:cubicBezTo>
                  <a:cubicBezTo>
                    <a:pt x="1006" y="37"/>
                    <a:pt x="1007" y="36"/>
                    <a:pt x="1008" y="36"/>
                  </a:cubicBezTo>
                  <a:cubicBezTo>
                    <a:pt x="1008" y="35"/>
                    <a:pt x="1009" y="34"/>
                    <a:pt x="1009" y="33"/>
                  </a:cubicBezTo>
                  <a:cubicBezTo>
                    <a:pt x="1009" y="33"/>
                    <a:pt x="1007" y="32"/>
                    <a:pt x="1007" y="32"/>
                  </a:cubicBezTo>
                  <a:cubicBezTo>
                    <a:pt x="1007" y="31"/>
                    <a:pt x="1005" y="31"/>
                    <a:pt x="1005" y="30"/>
                  </a:cubicBezTo>
                  <a:cubicBezTo>
                    <a:pt x="1005" y="30"/>
                    <a:pt x="1006" y="28"/>
                    <a:pt x="1006" y="28"/>
                  </a:cubicBezTo>
                  <a:cubicBezTo>
                    <a:pt x="1007" y="27"/>
                    <a:pt x="1008" y="26"/>
                    <a:pt x="1008" y="26"/>
                  </a:cubicBezTo>
                  <a:cubicBezTo>
                    <a:pt x="1009" y="26"/>
                    <a:pt x="1010" y="27"/>
                    <a:pt x="1010" y="27"/>
                  </a:cubicBezTo>
                  <a:cubicBezTo>
                    <a:pt x="1011" y="28"/>
                    <a:pt x="1012" y="29"/>
                    <a:pt x="1013" y="29"/>
                  </a:cubicBezTo>
                  <a:cubicBezTo>
                    <a:pt x="1013" y="29"/>
                    <a:pt x="1014" y="31"/>
                    <a:pt x="1015" y="31"/>
                  </a:cubicBezTo>
                  <a:cubicBezTo>
                    <a:pt x="1015" y="31"/>
                    <a:pt x="1016" y="29"/>
                    <a:pt x="1017" y="28"/>
                  </a:cubicBezTo>
                  <a:cubicBezTo>
                    <a:pt x="1017" y="28"/>
                    <a:pt x="1018" y="27"/>
                    <a:pt x="1018" y="26"/>
                  </a:cubicBezTo>
                  <a:cubicBezTo>
                    <a:pt x="1019" y="26"/>
                    <a:pt x="1020" y="28"/>
                    <a:pt x="1021" y="28"/>
                  </a:cubicBezTo>
                  <a:cubicBezTo>
                    <a:pt x="1021" y="28"/>
                    <a:pt x="1022" y="26"/>
                    <a:pt x="1022" y="26"/>
                  </a:cubicBezTo>
                  <a:cubicBezTo>
                    <a:pt x="1022" y="26"/>
                    <a:pt x="1024" y="23"/>
                    <a:pt x="1024" y="23"/>
                  </a:cubicBezTo>
                  <a:cubicBezTo>
                    <a:pt x="1024" y="24"/>
                    <a:pt x="1026" y="25"/>
                    <a:pt x="1026" y="25"/>
                  </a:cubicBezTo>
                  <a:cubicBezTo>
                    <a:pt x="1026" y="26"/>
                    <a:pt x="1024" y="27"/>
                    <a:pt x="1024" y="27"/>
                  </a:cubicBezTo>
                  <a:cubicBezTo>
                    <a:pt x="1025" y="28"/>
                    <a:pt x="1027" y="28"/>
                    <a:pt x="1027" y="29"/>
                  </a:cubicBezTo>
                  <a:cubicBezTo>
                    <a:pt x="1027" y="30"/>
                    <a:pt x="1025" y="31"/>
                    <a:pt x="1025" y="31"/>
                  </a:cubicBezTo>
                  <a:cubicBezTo>
                    <a:pt x="1025" y="32"/>
                    <a:pt x="1027" y="32"/>
                    <a:pt x="1027" y="33"/>
                  </a:cubicBezTo>
                  <a:cubicBezTo>
                    <a:pt x="1028" y="32"/>
                    <a:pt x="1028" y="32"/>
                    <a:pt x="1029" y="31"/>
                  </a:cubicBezTo>
                  <a:cubicBezTo>
                    <a:pt x="1029" y="31"/>
                    <a:pt x="1030" y="29"/>
                    <a:pt x="1031" y="29"/>
                  </a:cubicBezTo>
                  <a:cubicBezTo>
                    <a:pt x="1031" y="29"/>
                    <a:pt x="1033" y="30"/>
                    <a:pt x="1033" y="30"/>
                  </a:cubicBezTo>
                  <a:cubicBezTo>
                    <a:pt x="1033" y="30"/>
                    <a:pt x="1034" y="29"/>
                    <a:pt x="1035" y="28"/>
                  </a:cubicBezTo>
                  <a:cubicBezTo>
                    <a:pt x="1035" y="27"/>
                    <a:pt x="1036" y="27"/>
                    <a:pt x="1036" y="26"/>
                  </a:cubicBezTo>
                  <a:cubicBezTo>
                    <a:pt x="1037" y="25"/>
                    <a:pt x="1037" y="24"/>
                    <a:pt x="1038" y="24"/>
                  </a:cubicBezTo>
                  <a:cubicBezTo>
                    <a:pt x="1038" y="23"/>
                    <a:pt x="1039" y="21"/>
                    <a:pt x="1040" y="21"/>
                  </a:cubicBezTo>
                  <a:cubicBezTo>
                    <a:pt x="1040" y="21"/>
                    <a:pt x="1041" y="23"/>
                    <a:pt x="1042" y="23"/>
                  </a:cubicBezTo>
                  <a:cubicBezTo>
                    <a:pt x="1042" y="24"/>
                    <a:pt x="1044" y="24"/>
                    <a:pt x="1044" y="25"/>
                  </a:cubicBezTo>
                  <a:cubicBezTo>
                    <a:pt x="1044" y="25"/>
                    <a:pt x="1043" y="27"/>
                    <a:pt x="1042" y="27"/>
                  </a:cubicBezTo>
                  <a:cubicBezTo>
                    <a:pt x="1042" y="28"/>
                    <a:pt x="1041" y="28"/>
                    <a:pt x="1041" y="29"/>
                  </a:cubicBezTo>
                  <a:cubicBezTo>
                    <a:pt x="1040" y="29"/>
                    <a:pt x="1039" y="27"/>
                    <a:pt x="1038" y="28"/>
                  </a:cubicBezTo>
                  <a:cubicBezTo>
                    <a:pt x="1038" y="28"/>
                    <a:pt x="1037" y="29"/>
                    <a:pt x="1037" y="30"/>
                  </a:cubicBezTo>
                  <a:cubicBezTo>
                    <a:pt x="1036" y="30"/>
                    <a:pt x="1035" y="32"/>
                    <a:pt x="1035" y="32"/>
                  </a:cubicBezTo>
                  <a:cubicBezTo>
                    <a:pt x="1035" y="33"/>
                    <a:pt x="1037" y="33"/>
                    <a:pt x="1037" y="34"/>
                  </a:cubicBezTo>
                  <a:cubicBezTo>
                    <a:pt x="1037" y="34"/>
                    <a:pt x="1036" y="36"/>
                    <a:pt x="1036" y="36"/>
                  </a:cubicBezTo>
                  <a:cubicBezTo>
                    <a:pt x="1035" y="37"/>
                    <a:pt x="1034" y="37"/>
                    <a:pt x="1034" y="38"/>
                  </a:cubicBezTo>
                  <a:cubicBezTo>
                    <a:pt x="1035" y="38"/>
                    <a:pt x="1035" y="40"/>
                    <a:pt x="1036" y="40"/>
                  </a:cubicBezTo>
                  <a:cubicBezTo>
                    <a:pt x="1036" y="40"/>
                    <a:pt x="1038" y="38"/>
                    <a:pt x="1038" y="38"/>
                  </a:cubicBezTo>
                  <a:cubicBezTo>
                    <a:pt x="1038" y="37"/>
                    <a:pt x="1039" y="35"/>
                    <a:pt x="1040" y="35"/>
                  </a:cubicBezTo>
                  <a:cubicBezTo>
                    <a:pt x="1040" y="35"/>
                    <a:pt x="1041" y="37"/>
                    <a:pt x="1042" y="37"/>
                  </a:cubicBezTo>
                  <a:cubicBezTo>
                    <a:pt x="1042" y="38"/>
                    <a:pt x="1043" y="39"/>
                    <a:pt x="1044" y="39"/>
                  </a:cubicBezTo>
                  <a:cubicBezTo>
                    <a:pt x="1044" y="39"/>
                    <a:pt x="1046" y="41"/>
                    <a:pt x="1046" y="41"/>
                  </a:cubicBezTo>
                  <a:cubicBezTo>
                    <a:pt x="1047" y="40"/>
                    <a:pt x="1048" y="39"/>
                    <a:pt x="1048" y="38"/>
                  </a:cubicBezTo>
                  <a:cubicBezTo>
                    <a:pt x="1049" y="38"/>
                    <a:pt x="1049" y="37"/>
                    <a:pt x="1050" y="36"/>
                  </a:cubicBezTo>
                  <a:cubicBezTo>
                    <a:pt x="1051" y="37"/>
                    <a:pt x="1053" y="38"/>
                    <a:pt x="1054" y="39"/>
                  </a:cubicBezTo>
                  <a:cubicBezTo>
                    <a:pt x="1053" y="41"/>
                    <a:pt x="1052" y="42"/>
                    <a:pt x="1051" y="44"/>
                  </a:cubicBezTo>
                  <a:cubicBezTo>
                    <a:pt x="1050" y="44"/>
                    <a:pt x="1050" y="46"/>
                    <a:pt x="1049" y="46"/>
                  </a:cubicBezTo>
                  <a:cubicBezTo>
                    <a:pt x="1048" y="46"/>
                    <a:pt x="1047" y="44"/>
                    <a:pt x="1047" y="44"/>
                  </a:cubicBezTo>
                  <a:cubicBezTo>
                    <a:pt x="1046" y="45"/>
                    <a:pt x="1046" y="47"/>
                    <a:pt x="1045" y="47"/>
                  </a:cubicBezTo>
                  <a:cubicBezTo>
                    <a:pt x="1044" y="47"/>
                    <a:pt x="1043" y="45"/>
                    <a:pt x="1043" y="45"/>
                  </a:cubicBezTo>
                  <a:cubicBezTo>
                    <a:pt x="1042" y="45"/>
                    <a:pt x="1042" y="47"/>
                    <a:pt x="1041" y="47"/>
                  </a:cubicBezTo>
                  <a:cubicBezTo>
                    <a:pt x="1041" y="48"/>
                    <a:pt x="1043" y="48"/>
                    <a:pt x="1043" y="49"/>
                  </a:cubicBezTo>
                  <a:cubicBezTo>
                    <a:pt x="1043" y="49"/>
                    <a:pt x="1041" y="51"/>
                    <a:pt x="1042" y="51"/>
                  </a:cubicBezTo>
                  <a:cubicBezTo>
                    <a:pt x="1042" y="51"/>
                    <a:pt x="1044" y="53"/>
                    <a:pt x="1044" y="53"/>
                  </a:cubicBezTo>
                  <a:cubicBezTo>
                    <a:pt x="1044" y="53"/>
                    <a:pt x="1045" y="51"/>
                    <a:pt x="1046" y="51"/>
                  </a:cubicBezTo>
                  <a:cubicBezTo>
                    <a:pt x="1046" y="51"/>
                    <a:pt x="1047" y="52"/>
                    <a:pt x="1048" y="52"/>
                  </a:cubicBezTo>
                  <a:cubicBezTo>
                    <a:pt x="1048" y="52"/>
                    <a:pt x="1049" y="50"/>
                    <a:pt x="1050" y="50"/>
                  </a:cubicBezTo>
                  <a:cubicBezTo>
                    <a:pt x="1050" y="50"/>
                    <a:pt x="1051" y="52"/>
                    <a:pt x="1052" y="52"/>
                  </a:cubicBezTo>
                  <a:cubicBezTo>
                    <a:pt x="1052" y="52"/>
                    <a:pt x="1053" y="50"/>
                    <a:pt x="1053" y="50"/>
                  </a:cubicBezTo>
                  <a:cubicBezTo>
                    <a:pt x="1054" y="49"/>
                    <a:pt x="1055" y="48"/>
                    <a:pt x="1055" y="47"/>
                  </a:cubicBezTo>
                  <a:cubicBezTo>
                    <a:pt x="1056" y="47"/>
                    <a:pt x="1057" y="46"/>
                    <a:pt x="1057" y="45"/>
                  </a:cubicBezTo>
                  <a:cubicBezTo>
                    <a:pt x="1057" y="45"/>
                    <a:pt x="1055" y="44"/>
                    <a:pt x="1055" y="43"/>
                  </a:cubicBezTo>
                  <a:cubicBezTo>
                    <a:pt x="1055" y="43"/>
                    <a:pt x="1056" y="42"/>
                    <a:pt x="1056" y="41"/>
                  </a:cubicBezTo>
                  <a:cubicBezTo>
                    <a:pt x="1056" y="41"/>
                    <a:pt x="1054" y="40"/>
                    <a:pt x="1054" y="39"/>
                  </a:cubicBezTo>
                  <a:cubicBezTo>
                    <a:pt x="1054" y="39"/>
                    <a:pt x="1056" y="38"/>
                    <a:pt x="1056" y="37"/>
                  </a:cubicBezTo>
                  <a:cubicBezTo>
                    <a:pt x="1056" y="36"/>
                    <a:pt x="1057" y="36"/>
                    <a:pt x="1058" y="35"/>
                  </a:cubicBezTo>
                  <a:cubicBezTo>
                    <a:pt x="1058" y="35"/>
                    <a:pt x="1060" y="37"/>
                    <a:pt x="1060" y="37"/>
                  </a:cubicBezTo>
                  <a:cubicBezTo>
                    <a:pt x="1060" y="37"/>
                    <a:pt x="1062" y="38"/>
                    <a:pt x="1062" y="38"/>
                  </a:cubicBezTo>
                  <a:cubicBezTo>
                    <a:pt x="1062" y="38"/>
                    <a:pt x="1064" y="36"/>
                    <a:pt x="1064" y="36"/>
                  </a:cubicBezTo>
                  <a:cubicBezTo>
                    <a:pt x="1064" y="36"/>
                    <a:pt x="1061" y="35"/>
                    <a:pt x="1061" y="34"/>
                  </a:cubicBezTo>
                  <a:cubicBezTo>
                    <a:pt x="1061" y="34"/>
                    <a:pt x="1063" y="33"/>
                    <a:pt x="1063" y="32"/>
                  </a:cubicBezTo>
                  <a:cubicBezTo>
                    <a:pt x="1064" y="31"/>
                    <a:pt x="1065" y="29"/>
                    <a:pt x="1067" y="28"/>
                  </a:cubicBezTo>
                  <a:cubicBezTo>
                    <a:pt x="1067" y="28"/>
                    <a:pt x="1069" y="29"/>
                    <a:pt x="1069" y="29"/>
                  </a:cubicBezTo>
                  <a:cubicBezTo>
                    <a:pt x="1069" y="30"/>
                    <a:pt x="1067" y="31"/>
                    <a:pt x="1067" y="32"/>
                  </a:cubicBezTo>
                  <a:cubicBezTo>
                    <a:pt x="1067" y="32"/>
                    <a:pt x="1069" y="33"/>
                    <a:pt x="1069" y="33"/>
                  </a:cubicBezTo>
                  <a:cubicBezTo>
                    <a:pt x="1069" y="34"/>
                    <a:pt x="1068" y="35"/>
                    <a:pt x="1068" y="36"/>
                  </a:cubicBezTo>
                  <a:cubicBezTo>
                    <a:pt x="1067" y="36"/>
                    <a:pt x="1066" y="37"/>
                    <a:pt x="1066" y="38"/>
                  </a:cubicBezTo>
                  <a:cubicBezTo>
                    <a:pt x="1065" y="39"/>
                    <a:pt x="1065" y="40"/>
                    <a:pt x="1064" y="40"/>
                  </a:cubicBezTo>
                  <a:cubicBezTo>
                    <a:pt x="1064" y="40"/>
                    <a:pt x="1063" y="42"/>
                    <a:pt x="1063" y="42"/>
                  </a:cubicBezTo>
                  <a:cubicBezTo>
                    <a:pt x="1062" y="42"/>
                    <a:pt x="1060" y="41"/>
                    <a:pt x="1060" y="41"/>
                  </a:cubicBezTo>
                  <a:cubicBezTo>
                    <a:pt x="1060" y="41"/>
                    <a:pt x="1058" y="42"/>
                    <a:pt x="1059" y="43"/>
                  </a:cubicBezTo>
                  <a:cubicBezTo>
                    <a:pt x="1059" y="43"/>
                    <a:pt x="1060" y="44"/>
                    <a:pt x="1061" y="45"/>
                  </a:cubicBezTo>
                  <a:cubicBezTo>
                    <a:pt x="1061" y="45"/>
                    <a:pt x="1063" y="46"/>
                    <a:pt x="1063" y="46"/>
                  </a:cubicBezTo>
                  <a:cubicBezTo>
                    <a:pt x="1063" y="47"/>
                    <a:pt x="1062" y="48"/>
                    <a:pt x="1061" y="49"/>
                  </a:cubicBezTo>
                  <a:cubicBezTo>
                    <a:pt x="1061" y="49"/>
                    <a:pt x="1060" y="50"/>
                    <a:pt x="1060" y="51"/>
                  </a:cubicBezTo>
                  <a:cubicBezTo>
                    <a:pt x="1059" y="51"/>
                    <a:pt x="1058" y="53"/>
                    <a:pt x="1058" y="53"/>
                  </a:cubicBezTo>
                  <a:cubicBezTo>
                    <a:pt x="1058" y="54"/>
                    <a:pt x="1056" y="55"/>
                    <a:pt x="1056" y="55"/>
                  </a:cubicBezTo>
                  <a:cubicBezTo>
                    <a:pt x="1056" y="55"/>
                    <a:pt x="1058" y="57"/>
                    <a:pt x="1058" y="57"/>
                  </a:cubicBezTo>
                  <a:cubicBezTo>
                    <a:pt x="1059" y="57"/>
                    <a:pt x="1060" y="55"/>
                    <a:pt x="1060" y="55"/>
                  </a:cubicBezTo>
                  <a:cubicBezTo>
                    <a:pt x="1061" y="55"/>
                    <a:pt x="1062" y="56"/>
                    <a:pt x="1062" y="56"/>
                  </a:cubicBezTo>
                  <a:cubicBezTo>
                    <a:pt x="1063" y="57"/>
                    <a:pt x="1065" y="58"/>
                    <a:pt x="1065" y="58"/>
                  </a:cubicBezTo>
                  <a:cubicBezTo>
                    <a:pt x="1065" y="59"/>
                    <a:pt x="1063" y="60"/>
                    <a:pt x="1063" y="60"/>
                  </a:cubicBezTo>
                  <a:cubicBezTo>
                    <a:pt x="1062" y="62"/>
                    <a:pt x="1061" y="63"/>
                    <a:pt x="1060" y="65"/>
                  </a:cubicBezTo>
                  <a:cubicBezTo>
                    <a:pt x="1058" y="64"/>
                    <a:pt x="1057" y="63"/>
                    <a:pt x="1055" y="61"/>
                  </a:cubicBezTo>
                  <a:cubicBezTo>
                    <a:pt x="1055" y="61"/>
                    <a:pt x="1057" y="60"/>
                    <a:pt x="1057" y="59"/>
                  </a:cubicBezTo>
                  <a:cubicBezTo>
                    <a:pt x="1057" y="59"/>
                    <a:pt x="1054" y="58"/>
                    <a:pt x="1055" y="57"/>
                  </a:cubicBezTo>
                  <a:cubicBezTo>
                    <a:pt x="1055" y="57"/>
                    <a:pt x="1056" y="56"/>
                    <a:pt x="1056" y="55"/>
                  </a:cubicBezTo>
                  <a:cubicBezTo>
                    <a:pt x="1056" y="55"/>
                    <a:pt x="1055" y="54"/>
                    <a:pt x="1054" y="53"/>
                  </a:cubicBezTo>
                  <a:cubicBezTo>
                    <a:pt x="1053" y="53"/>
                    <a:pt x="1052" y="52"/>
                    <a:pt x="1052" y="52"/>
                  </a:cubicBezTo>
                  <a:cubicBezTo>
                    <a:pt x="1051" y="53"/>
                    <a:pt x="1049" y="55"/>
                    <a:pt x="1048" y="56"/>
                  </a:cubicBezTo>
                  <a:cubicBezTo>
                    <a:pt x="1049" y="57"/>
                    <a:pt x="1050" y="57"/>
                    <a:pt x="1051" y="58"/>
                  </a:cubicBezTo>
                  <a:cubicBezTo>
                    <a:pt x="1051" y="58"/>
                    <a:pt x="1053" y="59"/>
                    <a:pt x="1053" y="60"/>
                  </a:cubicBezTo>
                  <a:cubicBezTo>
                    <a:pt x="1053" y="60"/>
                    <a:pt x="1051" y="62"/>
                    <a:pt x="1051" y="62"/>
                  </a:cubicBezTo>
                  <a:cubicBezTo>
                    <a:pt x="1051" y="62"/>
                    <a:pt x="1049" y="64"/>
                    <a:pt x="1049" y="64"/>
                  </a:cubicBezTo>
                  <a:cubicBezTo>
                    <a:pt x="1049" y="64"/>
                    <a:pt x="1051" y="66"/>
                    <a:pt x="1052" y="66"/>
                  </a:cubicBezTo>
                  <a:cubicBezTo>
                    <a:pt x="1052" y="66"/>
                    <a:pt x="1054" y="67"/>
                    <a:pt x="1054" y="68"/>
                  </a:cubicBezTo>
                  <a:cubicBezTo>
                    <a:pt x="1054" y="68"/>
                    <a:pt x="1052" y="70"/>
                    <a:pt x="1052" y="70"/>
                  </a:cubicBezTo>
                  <a:cubicBezTo>
                    <a:pt x="1052" y="70"/>
                    <a:pt x="1050" y="68"/>
                    <a:pt x="1050" y="68"/>
                  </a:cubicBezTo>
                  <a:cubicBezTo>
                    <a:pt x="1049" y="68"/>
                    <a:pt x="1049" y="70"/>
                    <a:pt x="1048" y="70"/>
                  </a:cubicBezTo>
                  <a:cubicBezTo>
                    <a:pt x="1048" y="71"/>
                    <a:pt x="1047" y="72"/>
                    <a:pt x="1047" y="73"/>
                  </a:cubicBezTo>
                  <a:cubicBezTo>
                    <a:pt x="1047" y="73"/>
                    <a:pt x="1048" y="74"/>
                    <a:pt x="1049" y="74"/>
                  </a:cubicBezTo>
                  <a:cubicBezTo>
                    <a:pt x="1049" y="74"/>
                    <a:pt x="1047" y="76"/>
                    <a:pt x="1047" y="76"/>
                  </a:cubicBezTo>
                  <a:cubicBezTo>
                    <a:pt x="1047" y="76"/>
                    <a:pt x="1045" y="75"/>
                    <a:pt x="1045" y="75"/>
                  </a:cubicBezTo>
                  <a:cubicBezTo>
                    <a:pt x="1045" y="74"/>
                    <a:pt x="1047" y="73"/>
                    <a:pt x="1047" y="73"/>
                  </a:cubicBezTo>
                  <a:cubicBezTo>
                    <a:pt x="1046" y="72"/>
                    <a:pt x="1044" y="71"/>
                    <a:pt x="1044" y="71"/>
                  </a:cubicBezTo>
                  <a:cubicBezTo>
                    <a:pt x="1044" y="70"/>
                    <a:pt x="1046" y="69"/>
                    <a:pt x="1046" y="69"/>
                  </a:cubicBezTo>
                  <a:cubicBezTo>
                    <a:pt x="1046" y="68"/>
                    <a:pt x="1044" y="68"/>
                    <a:pt x="1044" y="67"/>
                  </a:cubicBezTo>
                  <a:cubicBezTo>
                    <a:pt x="1044" y="66"/>
                    <a:pt x="1046" y="65"/>
                    <a:pt x="1045" y="65"/>
                  </a:cubicBezTo>
                  <a:cubicBezTo>
                    <a:pt x="1045" y="64"/>
                    <a:pt x="1043" y="64"/>
                    <a:pt x="1043" y="63"/>
                  </a:cubicBezTo>
                  <a:cubicBezTo>
                    <a:pt x="1043" y="62"/>
                    <a:pt x="1045" y="61"/>
                    <a:pt x="1045" y="61"/>
                  </a:cubicBezTo>
                  <a:cubicBezTo>
                    <a:pt x="1045" y="60"/>
                    <a:pt x="1043" y="60"/>
                    <a:pt x="1043" y="59"/>
                  </a:cubicBezTo>
                  <a:cubicBezTo>
                    <a:pt x="1042" y="61"/>
                    <a:pt x="1040" y="62"/>
                    <a:pt x="1039" y="63"/>
                  </a:cubicBezTo>
                  <a:cubicBezTo>
                    <a:pt x="1039" y="64"/>
                    <a:pt x="1038" y="65"/>
                    <a:pt x="1038" y="66"/>
                  </a:cubicBezTo>
                  <a:cubicBezTo>
                    <a:pt x="1037" y="66"/>
                    <a:pt x="1036" y="68"/>
                    <a:pt x="1036" y="68"/>
                  </a:cubicBezTo>
                  <a:cubicBezTo>
                    <a:pt x="1036" y="68"/>
                    <a:pt x="1034" y="66"/>
                    <a:pt x="1034" y="66"/>
                  </a:cubicBezTo>
                  <a:cubicBezTo>
                    <a:pt x="1033" y="67"/>
                    <a:pt x="1032" y="68"/>
                    <a:pt x="1032" y="68"/>
                  </a:cubicBezTo>
                  <a:cubicBezTo>
                    <a:pt x="1032" y="69"/>
                    <a:pt x="1034" y="70"/>
                    <a:pt x="1034" y="70"/>
                  </a:cubicBezTo>
                  <a:cubicBezTo>
                    <a:pt x="1034" y="71"/>
                    <a:pt x="1033" y="72"/>
                    <a:pt x="1032" y="72"/>
                  </a:cubicBezTo>
                  <a:cubicBezTo>
                    <a:pt x="1032" y="73"/>
                    <a:pt x="1031" y="74"/>
                    <a:pt x="1031" y="75"/>
                  </a:cubicBezTo>
                  <a:cubicBezTo>
                    <a:pt x="1030" y="75"/>
                    <a:pt x="1030" y="76"/>
                    <a:pt x="1029" y="77"/>
                  </a:cubicBezTo>
                  <a:cubicBezTo>
                    <a:pt x="1028" y="76"/>
                    <a:pt x="1026" y="75"/>
                    <a:pt x="1025" y="73"/>
                  </a:cubicBezTo>
                  <a:cubicBezTo>
                    <a:pt x="1025" y="73"/>
                    <a:pt x="1026" y="72"/>
                    <a:pt x="1026" y="71"/>
                  </a:cubicBezTo>
                  <a:cubicBezTo>
                    <a:pt x="1027" y="71"/>
                    <a:pt x="1028" y="69"/>
                    <a:pt x="1028" y="69"/>
                  </a:cubicBezTo>
                  <a:cubicBezTo>
                    <a:pt x="1028" y="69"/>
                    <a:pt x="1026" y="68"/>
                    <a:pt x="1026" y="67"/>
                  </a:cubicBezTo>
                  <a:cubicBezTo>
                    <a:pt x="1025" y="67"/>
                    <a:pt x="1024" y="66"/>
                    <a:pt x="1024" y="66"/>
                  </a:cubicBezTo>
                  <a:cubicBezTo>
                    <a:pt x="1023" y="66"/>
                    <a:pt x="1022" y="68"/>
                    <a:pt x="1022" y="68"/>
                  </a:cubicBezTo>
                  <a:cubicBezTo>
                    <a:pt x="1022" y="68"/>
                    <a:pt x="1020" y="70"/>
                    <a:pt x="1020" y="70"/>
                  </a:cubicBezTo>
                  <a:cubicBezTo>
                    <a:pt x="1020" y="70"/>
                    <a:pt x="1018" y="69"/>
                    <a:pt x="1018" y="68"/>
                  </a:cubicBezTo>
                  <a:cubicBezTo>
                    <a:pt x="1018" y="68"/>
                    <a:pt x="1016" y="67"/>
                    <a:pt x="1016" y="67"/>
                  </a:cubicBezTo>
                  <a:cubicBezTo>
                    <a:pt x="1016" y="66"/>
                    <a:pt x="1018" y="65"/>
                    <a:pt x="1017" y="64"/>
                  </a:cubicBezTo>
                  <a:cubicBezTo>
                    <a:pt x="1017" y="64"/>
                    <a:pt x="1016" y="63"/>
                    <a:pt x="1015" y="63"/>
                  </a:cubicBezTo>
                  <a:cubicBezTo>
                    <a:pt x="1014" y="62"/>
                    <a:pt x="1014" y="62"/>
                    <a:pt x="1013" y="61"/>
                  </a:cubicBezTo>
                  <a:cubicBezTo>
                    <a:pt x="1013" y="62"/>
                    <a:pt x="1011" y="63"/>
                    <a:pt x="1011" y="63"/>
                  </a:cubicBezTo>
                  <a:cubicBezTo>
                    <a:pt x="1011" y="64"/>
                    <a:pt x="1013" y="65"/>
                    <a:pt x="1013" y="65"/>
                  </a:cubicBezTo>
                  <a:cubicBezTo>
                    <a:pt x="1014" y="65"/>
                    <a:pt x="1016" y="66"/>
                    <a:pt x="1016" y="67"/>
                  </a:cubicBezTo>
                  <a:cubicBezTo>
                    <a:pt x="1016" y="67"/>
                    <a:pt x="1014" y="68"/>
                    <a:pt x="1014" y="69"/>
                  </a:cubicBezTo>
                  <a:cubicBezTo>
                    <a:pt x="1014" y="69"/>
                    <a:pt x="1013" y="71"/>
                    <a:pt x="1012" y="71"/>
                  </a:cubicBezTo>
                  <a:cubicBezTo>
                    <a:pt x="1012" y="71"/>
                    <a:pt x="1010" y="69"/>
                    <a:pt x="1010" y="69"/>
                  </a:cubicBezTo>
                  <a:cubicBezTo>
                    <a:pt x="1009" y="70"/>
                    <a:pt x="1009" y="71"/>
                    <a:pt x="1008" y="72"/>
                  </a:cubicBezTo>
                  <a:cubicBezTo>
                    <a:pt x="1009" y="72"/>
                    <a:pt x="1010" y="73"/>
                    <a:pt x="1011" y="73"/>
                  </a:cubicBezTo>
                  <a:cubicBezTo>
                    <a:pt x="1010" y="73"/>
                    <a:pt x="1009" y="76"/>
                    <a:pt x="1009" y="76"/>
                  </a:cubicBezTo>
                  <a:cubicBezTo>
                    <a:pt x="1008" y="76"/>
                    <a:pt x="1007" y="74"/>
                    <a:pt x="1007" y="74"/>
                  </a:cubicBezTo>
                  <a:cubicBezTo>
                    <a:pt x="1006" y="74"/>
                    <a:pt x="1004" y="72"/>
                    <a:pt x="1004" y="72"/>
                  </a:cubicBezTo>
                  <a:cubicBezTo>
                    <a:pt x="1004" y="72"/>
                    <a:pt x="1006" y="70"/>
                    <a:pt x="1006" y="70"/>
                  </a:cubicBezTo>
                  <a:cubicBezTo>
                    <a:pt x="1006" y="70"/>
                    <a:pt x="1008" y="68"/>
                    <a:pt x="1008" y="68"/>
                  </a:cubicBezTo>
                  <a:cubicBezTo>
                    <a:pt x="1008" y="67"/>
                    <a:pt x="1006" y="67"/>
                    <a:pt x="1006" y="66"/>
                  </a:cubicBezTo>
                  <a:cubicBezTo>
                    <a:pt x="1005" y="65"/>
                    <a:pt x="1007" y="64"/>
                    <a:pt x="1007" y="64"/>
                  </a:cubicBezTo>
                  <a:cubicBezTo>
                    <a:pt x="1007" y="63"/>
                    <a:pt x="1009" y="62"/>
                    <a:pt x="1009" y="62"/>
                  </a:cubicBezTo>
                  <a:cubicBezTo>
                    <a:pt x="1009" y="61"/>
                    <a:pt x="1007" y="60"/>
                    <a:pt x="1007" y="60"/>
                  </a:cubicBezTo>
                  <a:cubicBezTo>
                    <a:pt x="1007" y="59"/>
                    <a:pt x="1005" y="59"/>
                    <a:pt x="1005" y="58"/>
                  </a:cubicBezTo>
                  <a:cubicBezTo>
                    <a:pt x="1003" y="60"/>
                    <a:pt x="1002" y="61"/>
                    <a:pt x="1001" y="63"/>
                  </a:cubicBezTo>
                  <a:cubicBezTo>
                    <a:pt x="1001" y="63"/>
                    <a:pt x="1000" y="64"/>
                    <a:pt x="999" y="65"/>
                  </a:cubicBezTo>
                  <a:cubicBezTo>
                    <a:pt x="999" y="65"/>
                    <a:pt x="998" y="67"/>
                    <a:pt x="998" y="67"/>
                  </a:cubicBezTo>
                  <a:cubicBezTo>
                    <a:pt x="998" y="68"/>
                    <a:pt x="1000" y="68"/>
                    <a:pt x="1000" y="69"/>
                  </a:cubicBezTo>
                  <a:cubicBezTo>
                    <a:pt x="1000" y="70"/>
                    <a:pt x="998" y="70"/>
                    <a:pt x="998" y="71"/>
                  </a:cubicBezTo>
                  <a:cubicBezTo>
                    <a:pt x="997" y="70"/>
                    <a:pt x="997" y="70"/>
                    <a:pt x="996" y="69"/>
                  </a:cubicBezTo>
                  <a:cubicBezTo>
                    <a:pt x="996" y="69"/>
                    <a:pt x="994" y="68"/>
                    <a:pt x="994" y="68"/>
                  </a:cubicBezTo>
                  <a:cubicBezTo>
                    <a:pt x="994" y="67"/>
                    <a:pt x="996" y="66"/>
                    <a:pt x="995" y="65"/>
                  </a:cubicBezTo>
                  <a:cubicBezTo>
                    <a:pt x="995" y="65"/>
                    <a:pt x="994" y="64"/>
                    <a:pt x="993" y="64"/>
                  </a:cubicBezTo>
                  <a:cubicBezTo>
                    <a:pt x="993" y="63"/>
                    <a:pt x="991" y="62"/>
                    <a:pt x="991" y="62"/>
                  </a:cubicBezTo>
                  <a:cubicBezTo>
                    <a:pt x="991" y="61"/>
                    <a:pt x="993" y="60"/>
                    <a:pt x="993" y="60"/>
                  </a:cubicBezTo>
                  <a:cubicBezTo>
                    <a:pt x="993" y="59"/>
                    <a:pt x="991" y="59"/>
                    <a:pt x="990" y="58"/>
                  </a:cubicBezTo>
                  <a:cubicBezTo>
                    <a:pt x="990" y="57"/>
                    <a:pt x="992" y="56"/>
                    <a:pt x="992" y="56"/>
                  </a:cubicBezTo>
                  <a:cubicBezTo>
                    <a:pt x="992" y="55"/>
                    <a:pt x="990" y="55"/>
                    <a:pt x="990" y="54"/>
                  </a:cubicBezTo>
                  <a:cubicBezTo>
                    <a:pt x="990" y="55"/>
                    <a:pt x="988" y="56"/>
                    <a:pt x="988" y="56"/>
                  </a:cubicBezTo>
                  <a:cubicBezTo>
                    <a:pt x="988" y="57"/>
                    <a:pt x="991" y="58"/>
                    <a:pt x="990" y="58"/>
                  </a:cubicBezTo>
                  <a:cubicBezTo>
                    <a:pt x="990" y="59"/>
                    <a:pt x="989" y="60"/>
                    <a:pt x="989" y="60"/>
                  </a:cubicBezTo>
                  <a:cubicBezTo>
                    <a:pt x="988" y="61"/>
                    <a:pt x="987" y="62"/>
                    <a:pt x="987" y="62"/>
                  </a:cubicBezTo>
                  <a:cubicBezTo>
                    <a:pt x="987" y="63"/>
                    <a:pt x="985" y="64"/>
                    <a:pt x="985" y="65"/>
                  </a:cubicBezTo>
                  <a:cubicBezTo>
                    <a:pt x="985" y="65"/>
                    <a:pt x="988" y="66"/>
                    <a:pt x="988" y="66"/>
                  </a:cubicBezTo>
                  <a:cubicBezTo>
                    <a:pt x="987" y="67"/>
                    <a:pt x="986" y="68"/>
                    <a:pt x="986" y="69"/>
                  </a:cubicBezTo>
                  <a:cubicBezTo>
                    <a:pt x="985" y="69"/>
                    <a:pt x="985" y="70"/>
                    <a:pt x="984" y="71"/>
                  </a:cubicBezTo>
                  <a:cubicBezTo>
                    <a:pt x="984" y="71"/>
                    <a:pt x="982" y="69"/>
                    <a:pt x="982" y="69"/>
                  </a:cubicBezTo>
                  <a:cubicBezTo>
                    <a:pt x="981" y="69"/>
                    <a:pt x="981" y="71"/>
                    <a:pt x="980" y="71"/>
                  </a:cubicBezTo>
                  <a:cubicBezTo>
                    <a:pt x="979" y="71"/>
                    <a:pt x="979" y="70"/>
                    <a:pt x="978" y="70"/>
                  </a:cubicBezTo>
                  <a:cubicBezTo>
                    <a:pt x="977" y="70"/>
                    <a:pt x="977" y="71"/>
                    <a:pt x="976" y="72"/>
                  </a:cubicBezTo>
                  <a:cubicBezTo>
                    <a:pt x="976" y="72"/>
                    <a:pt x="974" y="70"/>
                    <a:pt x="974" y="70"/>
                  </a:cubicBezTo>
                  <a:cubicBezTo>
                    <a:pt x="974" y="70"/>
                    <a:pt x="976" y="68"/>
                    <a:pt x="976" y="68"/>
                  </a:cubicBezTo>
                  <a:cubicBezTo>
                    <a:pt x="976" y="68"/>
                    <a:pt x="977" y="66"/>
                    <a:pt x="977" y="66"/>
                  </a:cubicBezTo>
                  <a:cubicBezTo>
                    <a:pt x="978" y="66"/>
                    <a:pt x="980" y="68"/>
                    <a:pt x="980" y="67"/>
                  </a:cubicBezTo>
                  <a:cubicBezTo>
                    <a:pt x="980" y="67"/>
                    <a:pt x="981" y="66"/>
                    <a:pt x="981" y="65"/>
                  </a:cubicBezTo>
                  <a:cubicBezTo>
                    <a:pt x="982" y="64"/>
                    <a:pt x="983" y="64"/>
                    <a:pt x="983" y="63"/>
                  </a:cubicBezTo>
                  <a:cubicBezTo>
                    <a:pt x="983" y="63"/>
                    <a:pt x="985" y="61"/>
                    <a:pt x="985" y="61"/>
                  </a:cubicBezTo>
                  <a:cubicBezTo>
                    <a:pt x="985" y="61"/>
                    <a:pt x="983" y="59"/>
                    <a:pt x="983" y="59"/>
                  </a:cubicBezTo>
                  <a:cubicBezTo>
                    <a:pt x="982" y="59"/>
                    <a:pt x="981" y="61"/>
                    <a:pt x="981" y="61"/>
                  </a:cubicBezTo>
                  <a:cubicBezTo>
                    <a:pt x="980" y="61"/>
                    <a:pt x="979" y="60"/>
                    <a:pt x="979" y="60"/>
                  </a:cubicBezTo>
                  <a:cubicBezTo>
                    <a:pt x="978" y="59"/>
                    <a:pt x="977" y="58"/>
                    <a:pt x="976" y="58"/>
                  </a:cubicBezTo>
                  <a:cubicBezTo>
                    <a:pt x="976" y="58"/>
                    <a:pt x="975" y="56"/>
                    <a:pt x="974" y="56"/>
                  </a:cubicBezTo>
                  <a:cubicBezTo>
                    <a:pt x="974" y="56"/>
                    <a:pt x="973" y="58"/>
                    <a:pt x="972" y="58"/>
                  </a:cubicBezTo>
                  <a:cubicBezTo>
                    <a:pt x="972" y="58"/>
                    <a:pt x="971" y="57"/>
                    <a:pt x="970" y="57"/>
                  </a:cubicBezTo>
                  <a:cubicBezTo>
                    <a:pt x="970" y="57"/>
                    <a:pt x="969" y="58"/>
                    <a:pt x="969" y="59"/>
                  </a:cubicBezTo>
                  <a:cubicBezTo>
                    <a:pt x="968" y="60"/>
                    <a:pt x="967" y="60"/>
                    <a:pt x="967" y="61"/>
                  </a:cubicBezTo>
                  <a:cubicBezTo>
                    <a:pt x="966" y="62"/>
                    <a:pt x="966" y="63"/>
                    <a:pt x="965" y="63"/>
                  </a:cubicBezTo>
                  <a:cubicBezTo>
                    <a:pt x="965" y="64"/>
                    <a:pt x="964" y="65"/>
                    <a:pt x="963" y="66"/>
                  </a:cubicBezTo>
                  <a:cubicBezTo>
                    <a:pt x="963" y="66"/>
                    <a:pt x="962" y="68"/>
                    <a:pt x="962" y="68"/>
                  </a:cubicBezTo>
                  <a:cubicBezTo>
                    <a:pt x="961" y="68"/>
                    <a:pt x="961" y="70"/>
                    <a:pt x="960" y="70"/>
                  </a:cubicBezTo>
                  <a:cubicBezTo>
                    <a:pt x="960" y="70"/>
                    <a:pt x="958" y="69"/>
                    <a:pt x="958" y="68"/>
                  </a:cubicBezTo>
                  <a:cubicBezTo>
                    <a:pt x="958" y="68"/>
                    <a:pt x="959" y="67"/>
                    <a:pt x="960" y="66"/>
                  </a:cubicBezTo>
                  <a:cubicBezTo>
                    <a:pt x="960" y="65"/>
                    <a:pt x="961" y="65"/>
                    <a:pt x="961" y="64"/>
                  </a:cubicBezTo>
                  <a:cubicBezTo>
                    <a:pt x="962" y="63"/>
                    <a:pt x="962" y="62"/>
                    <a:pt x="963" y="62"/>
                  </a:cubicBezTo>
                  <a:cubicBezTo>
                    <a:pt x="962" y="61"/>
                    <a:pt x="961" y="61"/>
                    <a:pt x="961" y="60"/>
                  </a:cubicBezTo>
                  <a:cubicBezTo>
                    <a:pt x="960" y="60"/>
                    <a:pt x="959" y="58"/>
                    <a:pt x="958" y="58"/>
                  </a:cubicBezTo>
                  <a:cubicBezTo>
                    <a:pt x="958" y="58"/>
                    <a:pt x="957" y="60"/>
                    <a:pt x="957" y="61"/>
                  </a:cubicBezTo>
                  <a:cubicBezTo>
                    <a:pt x="956" y="61"/>
                    <a:pt x="955" y="59"/>
                    <a:pt x="955" y="59"/>
                  </a:cubicBezTo>
                  <a:cubicBezTo>
                    <a:pt x="954" y="59"/>
                    <a:pt x="953" y="61"/>
                    <a:pt x="953" y="61"/>
                  </a:cubicBezTo>
                  <a:cubicBezTo>
                    <a:pt x="952" y="61"/>
                    <a:pt x="951" y="60"/>
                    <a:pt x="951" y="59"/>
                  </a:cubicBezTo>
                  <a:cubicBezTo>
                    <a:pt x="950" y="59"/>
                    <a:pt x="949" y="58"/>
                    <a:pt x="948" y="58"/>
                  </a:cubicBezTo>
                  <a:cubicBezTo>
                    <a:pt x="948" y="58"/>
                    <a:pt x="947" y="56"/>
                    <a:pt x="946" y="56"/>
                  </a:cubicBezTo>
                  <a:cubicBezTo>
                    <a:pt x="946" y="56"/>
                    <a:pt x="945" y="58"/>
                    <a:pt x="944" y="58"/>
                  </a:cubicBezTo>
                  <a:cubicBezTo>
                    <a:pt x="944" y="58"/>
                    <a:pt x="943" y="56"/>
                    <a:pt x="942" y="56"/>
                  </a:cubicBezTo>
                  <a:cubicBezTo>
                    <a:pt x="942" y="57"/>
                    <a:pt x="941" y="59"/>
                    <a:pt x="940" y="59"/>
                  </a:cubicBezTo>
                  <a:cubicBezTo>
                    <a:pt x="940" y="59"/>
                    <a:pt x="939" y="57"/>
                    <a:pt x="938" y="57"/>
                  </a:cubicBezTo>
                  <a:cubicBezTo>
                    <a:pt x="938" y="57"/>
                    <a:pt x="937" y="59"/>
                    <a:pt x="937" y="59"/>
                  </a:cubicBezTo>
                  <a:cubicBezTo>
                    <a:pt x="936" y="59"/>
                    <a:pt x="935" y="57"/>
                    <a:pt x="934" y="58"/>
                  </a:cubicBezTo>
                  <a:cubicBezTo>
                    <a:pt x="934" y="58"/>
                    <a:pt x="933" y="60"/>
                    <a:pt x="933" y="60"/>
                  </a:cubicBezTo>
                  <a:cubicBezTo>
                    <a:pt x="932" y="60"/>
                    <a:pt x="931" y="58"/>
                    <a:pt x="930" y="58"/>
                  </a:cubicBezTo>
                  <a:cubicBezTo>
                    <a:pt x="930" y="58"/>
                    <a:pt x="929" y="60"/>
                    <a:pt x="929" y="60"/>
                  </a:cubicBezTo>
                  <a:cubicBezTo>
                    <a:pt x="929" y="61"/>
                    <a:pt x="931" y="61"/>
                    <a:pt x="931" y="62"/>
                  </a:cubicBezTo>
                  <a:cubicBezTo>
                    <a:pt x="931" y="62"/>
                    <a:pt x="929" y="64"/>
                    <a:pt x="929" y="64"/>
                  </a:cubicBezTo>
                  <a:cubicBezTo>
                    <a:pt x="929" y="64"/>
                    <a:pt x="927" y="62"/>
                    <a:pt x="927" y="63"/>
                  </a:cubicBezTo>
                  <a:cubicBezTo>
                    <a:pt x="926" y="63"/>
                    <a:pt x="926" y="65"/>
                    <a:pt x="925" y="65"/>
                  </a:cubicBezTo>
                  <a:cubicBezTo>
                    <a:pt x="925" y="64"/>
                    <a:pt x="923" y="64"/>
                    <a:pt x="923" y="63"/>
                  </a:cubicBezTo>
                  <a:cubicBezTo>
                    <a:pt x="923" y="63"/>
                    <a:pt x="925" y="61"/>
                    <a:pt x="925" y="61"/>
                  </a:cubicBezTo>
                  <a:cubicBezTo>
                    <a:pt x="925" y="60"/>
                    <a:pt x="926" y="59"/>
                    <a:pt x="926" y="59"/>
                  </a:cubicBezTo>
                  <a:cubicBezTo>
                    <a:pt x="927" y="58"/>
                    <a:pt x="928" y="57"/>
                    <a:pt x="928" y="56"/>
                  </a:cubicBezTo>
                  <a:cubicBezTo>
                    <a:pt x="928" y="56"/>
                    <a:pt x="926" y="55"/>
                    <a:pt x="926" y="55"/>
                  </a:cubicBezTo>
                  <a:cubicBezTo>
                    <a:pt x="926" y="54"/>
                    <a:pt x="928" y="53"/>
                    <a:pt x="928" y="52"/>
                  </a:cubicBezTo>
                  <a:cubicBezTo>
                    <a:pt x="928" y="52"/>
                    <a:pt x="925" y="51"/>
                    <a:pt x="925" y="51"/>
                  </a:cubicBezTo>
                  <a:cubicBezTo>
                    <a:pt x="926" y="50"/>
                    <a:pt x="927" y="49"/>
                    <a:pt x="927" y="48"/>
                  </a:cubicBezTo>
                  <a:cubicBezTo>
                    <a:pt x="928" y="48"/>
                    <a:pt x="928" y="47"/>
                    <a:pt x="929" y="46"/>
                  </a:cubicBezTo>
                  <a:cubicBezTo>
                    <a:pt x="929" y="46"/>
                    <a:pt x="930" y="44"/>
                    <a:pt x="930" y="44"/>
                  </a:cubicBezTo>
                  <a:cubicBezTo>
                    <a:pt x="930" y="44"/>
                    <a:pt x="929" y="42"/>
                    <a:pt x="928" y="42"/>
                  </a:cubicBezTo>
                  <a:cubicBezTo>
                    <a:pt x="928" y="42"/>
                    <a:pt x="927" y="44"/>
                    <a:pt x="927" y="45"/>
                  </a:cubicBezTo>
                  <a:cubicBezTo>
                    <a:pt x="926" y="45"/>
                    <a:pt x="924" y="43"/>
                    <a:pt x="924" y="43"/>
                  </a:cubicBezTo>
                  <a:cubicBezTo>
                    <a:pt x="924" y="43"/>
                    <a:pt x="923" y="45"/>
                    <a:pt x="923" y="45"/>
                  </a:cubicBezTo>
                  <a:cubicBezTo>
                    <a:pt x="923" y="46"/>
                    <a:pt x="925" y="46"/>
                    <a:pt x="925" y="47"/>
                  </a:cubicBezTo>
                  <a:cubicBezTo>
                    <a:pt x="925" y="47"/>
                    <a:pt x="923" y="48"/>
                    <a:pt x="923" y="49"/>
                  </a:cubicBezTo>
                  <a:cubicBezTo>
                    <a:pt x="923" y="50"/>
                    <a:pt x="925" y="50"/>
                    <a:pt x="925" y="51"/>
                  </a:cubicBezTo>
                  <a:cubicBezTo>
                    <a:pt x="925" y="51"/>
                    <a:pt x="924" y="52"/>
                    <a:pt x="924" y="53"/>
                  </a:cubicBezTo>
                  <a:cubicBezTo>
                    <a:pt x="924" y="53"/>
                    <a:pt x="926" y="54"/>
                    <a:pt x="926" y="55"/>
                  </a:cubicBezTo>
                  <a:cubicBezTo>
                    <a:pt x="926" y="55"/>
                    <a:pt x="925" y="56"/>
                    <a:pt x="924" y="57"/>
                  </a:cubicBezTo>
                  <a:cubicBezTo>
                    <a:pt x="924" y="57"/>
                    <a:pt x="923" y="59"/>
                    <a:pt x="923" y="59"/>
                  </a:cubicBezTo>
                  <a:cubicBezTo>
                    <a:pt x="922" y="59"/>
                    <a:pt x="920" y="58"/>
                    <a:pt x="920" y="57"/>
                  </a:cubicBezTo>
                  <a:cubicBezTo>
                    <a:pt x="920" y="57"/>
                    <a:pt x="919" y="56"/>
                    <a:pt x="918" y="56"/>
                  </a:cubicBezTo>
                  <a:cubicBezTo>
                    <a:pt x="918" y="56"/>
                    <a:pt x="916" y="54"/>
                    <a:pt x="916" y="54"/>
                  </a:cubicBezTo>
                  <a:cubicBezTo>
                    <a:pt x="915" y="54"/>
                    <a:pt x="914" y="56"/>
                    <a:pt x="914" y="56"/>
                  </a:cubicBezTo>
                  <a:cubicBezTo>
                    <a:pt x="914" y="57"/>
                    <a:pt x="913" y="58"/>
                    <a:pt x="912" y="58"/>
                  </a:cubicBezTo>
                  <a:cubicBezTo>
                    <a:pt x="912" y="59"/>
                    <a:pt x="910" y="57"/>
                    <a:pt x="910" y="57"/>
                  </a:cubicBezTo>
                  <a:cubicBezTo>
                    <a:pt x="910" y="57"/>
                    <a:pt x="908" y="55"/>
                    <a:pt x="908" y="55"/>
                  </a:cubicBezTo>
                  <a:cubicBezTo>
                    <a:pt x="908" y="55"/>
                    <a:pt x="906" y="57"/>
                    <a:pt x="906" y="57"/>
                  </a:cubicBezTo>
                  <a:cubicBezTo>
                    <a:pt x="906" y="57"/>
                    <a:pt x="905" y="60"/>
                    <a:pt x="905" y="60"/>
                  </a:cubicBezTo>
                  <a:cubicBezTo>
                    <a:pt x="904" y="59"/>
                    <a:pt x="903" y="58"/>
                    <a:pt x="902" y="58"/>
                  </a:cubicBezTo>
                  <a:cubicBezTo>
                    <a:pt x="902" y="57"/>
                    <a:pt x="901" y="57"/>
                    <a:pt x="900" y="56"/>
                  </a:cubicBezTo>
                  <a:cubicBezTo>
                    <a:pt x="900" y="56"/>
                    <a:pt x="898" y="55"/>
                    <a:pt x="898" y="54"/>
                  </a:cubicBezTo>
                  <a:cubicBezTo>
                    <a:pt x="898" y="54"/>
                    <a:pt x="899" y="52"/>
                    <a:pt x="900" y="52"/>
                  </a:cubicBezTo>
                  <a:cubicBezTo>
                    <a:pt x="899" y="52"/>
                    <a:pt x="898" y="50"/>
                    <a:pt x="897" y="50"/>
                  </a:cubicBezTo>
                  <a:cubicBezTo>
                    <a:pt x="897" y="51"/>
                    <a:pt x="896" y="52"/>
                    <a:pt x="896" y="53"/>
                  </a:cubicBezTo>
                  <a:cubicBezTo>
                    <a:pt x="895" y="53"/>
                    <a:pt x="895" y="54"/>
                    <a:pt x="894" y="55"/>
                  </a:cubicBezTo>
                  <a:cubicBezTo>
                    <a:pt x="893" y="56"/>
                    <a:pt x="893" y="56"/>
                    <a:pt x="892" y="57"/>
                  </a:cubicBezTo>
                  <a:cubicBezTo>
                    <a:pt x="892" y="58"/>
                    <a:pt x="891" y="59"/>
                    <a:pt x="890" y="59"/>
                  </a:cubicBezTo>
                  <a:cubicBezTo>
                    <a:pt x="890" y="59"/>
                    <a:pt x="889" y="58"/>
                    <a:pt x="888" y="58"/>
                  </a:cubicBezTo>
                  <a:cubicBezTo>
                    <a:pt x="888" y="58"/>
                    <a:pt x="886" y="56"/>
                    <a:pt x="886" y="56"/>
                  </a:cubicBezTo>
                  <a:cubicBezTo>
                    <a:pt x="886" y="56"/>
                    <a:pt x="888" y="54"/>
                    <a:pt x="888" y="54"/>
                  </a:cubicBezTo>
                  <a:cubicBezTo>
                    <a:pt x="887" y="54"/>
                    <a:pt x="886" y="52"/>
                    <a:pt x="885" y="52"/>
                  </a:cubicBezTo>
                  <a:cubicBezTo>
                    <a:pt x="885" y="52"/>
                    <a:pt x="884" y="54"/>
                    <a:pt x="884" y="54"/>
                  </a:cubicBezTo>
                  <a:cubicBezTo>
                    <a:pt x="883" y="55"/>
                    <a:pt x="883" y="56"/>
                    <a:pt x="882" y="57"/>
                  </a:cubicBezTo>
                  <a:cubicBezTo>
                    <a:pt x="882" y="57"/>
                    <a:pt x="881" y="59"/>
                    <a:pt x="880" y="59"/>
                  </a:cubicBezTo>
                  <a:cubicBezTo>
                    <a:pt x="880" y="59"/>
                    <a:pt x="878" y="57"/>
                    <a:pt x="878" y="57"/>
                  </a:cubicBezTo>
                  <a:cubicBezTo>
                    <a:pt x="878" y="57"/>
                    <a:pt x="876" y="59"/>
                    <a:pt x="876" y="59"/>
                  </a:cubicBezTo>
                  <a:cubicBezTo>
                    <a:pt x="877" y="60"/>
                    <a:pt x="879" y="61"/>
                    <a:pt x="879" y="61"/>
                  </a:cubicBezTo>
                  <a:cubicBezTo>
                    <a:pt x="879" y="62"/>
                    <a:pt x="877" y="63"/>
                    <a:pt x="877" y="63"/>
                  </a:cubicBezTo>
                  <a:cubicBezTo>
                    <a:pt x="876" y="64"/>
                    <a:pt x="876" y="65"/>
                    <a:pt x="875" y="65"/>
                  </a:cubicBezTo>
                  <a:cubicBezTo>
                    <a:pt x="875" y="66"/>
                    <a:pt x="874" y="68"/>
                    <a:pt x="874" y="68"/>
                  </a:cubicBezTo>
                  <a:cubicBezTo>
                    <a:pt x="873" y="68"/>
                    <a:pt x="872" y="66"/>
                    <a:pt x="871" y="66"/>
                  </a:cubicBezTo>
                  <a:cubicBezTo>
                    <a:pt x="871" y="66"/>
                    <a:pt x="870" y="68"/>
                    <a:pt x="870" y="68"/>
                  </a:cubicBezTo>
                  <a:cubicBezTo>
                    <a:pt x="868" y="67"/>
                    <a:pt x="867" y="66"/>
                    <a:pt x="865" y="65"/>
                  </a:cubicBezTo>
                  <a:cubicBezTo>
                    <a:pt x="866" y="64"/>
                    <a:pt x="866" y="63"/>
                    <a:pt x="867" y="63"/>
                  </a:cubicBezTo>
                  <a:cubicBezTo>
                    <a:pt x="867" y="62"/>
                    <a:pt x="869" y="61"/>
                    <a:pt x="869" y="60"/>
                  </a:cubicBezTo>
                  <a:cubicBezTo>
                    <a:pt x="869" y="60"/>
                    <a:pt x="866" y="59"/>
                    <a:pt x="866" y="59"/>
                  </a:cubicBezTo>
                  <a:cubicBezTo>
                    <a:pt x="867" y="58"/>
                    <a:pt x="868" y="56"/>
                    <a:pt x="868" y="56"/>
                  </a:cubicBezTo>
                  <a:cubicBezTo>
                    <a:pt x="869" y="56"/>
                    <a:pt x="870" y="58"/>
                    <a:pt x="870" y="58"/>
                  </a:cubicBezTo>
                  <a:cubicBezTo>
                    <a:pt x="871" y="58"/>
                    <a:pt x="872" y="59"/>
                    <a:pt x="873" y="60"/>
                  </a:cubicBezTo>
                  <a:cubicBezTo>
                    <a:pt x="873" y="60"/>
                    <a:pt x="874" y="61"/>
                    <a:pt x="875" y="62"/>
                  </a:cubicBezTo>
                  <a:cubicBezTo>
                    <a:pt x="875" y="61"/>
                    <a:pt x="877" y="60"/>
                    <a:pt x="876" y="59"/>
                  </a:cubicBezTo>
                  <a:cubicBezTo>
                    <a:pt x="876" y="59"/>
                    <a:pt x="874" y="58"/>
                    <a:pt x="874" y="58"/>
                  </a:cubicBezTo>
                  <a:cubicBezTo>
                    <a:pt x="874" y="57"/>
                    <a:pt x="876" y="56"/>
                    <a:pt x="876" y="55"/>
                  </a:cubicBezTo>
                  <a:cubicBezTo>
                    <a:pt x="876" y="55"/>
                    <a:pt x="874" y="54"/>
                    <a:pt x="874" y="54"/>
                  </a:cubicBezTo>
                  <a:cubicBezTo>
                    <a:pt x="874" y="53"/>
                    <a:pt x="876" y="52"/>
                    <a:pt x="875" y="51"/>
                  </a:cubicBezTo>
                  <a:cubicBezTo>
                    <a:pt x="875" y="51"/>
                    <a:pt x="874" y="50"/>
                    <a:pt x="873" y="50"/>
                  </a:cubicBezTo>
                  <a:cubicBezTo>
                    <a:pt x="873" y="50"/>
                    <a:pt x="872" y="52"/>
                    <a:pt x="871" y="52"/>
                  </a:cubicBezTo>
                  <a:cubicBezTo>
                    <a:pt x="871" y="52"/>
                    <a:pt x="870" y="50"/>
                    <a:pt x="869" y="50"/>
                  </a:cubicBezTo>
                  <a:cubicBezTo>
                    <a:pt x="869" y="51"/>
                    <a:pt x="868" y="52"/>
                    <a:pt x="868" y="52"/>
                  </a:cubicBezTo>
                  <a:cubicBezTo>
                    <a:pt x="867" y="53"/>
                    <a:pt x="866" y="55"/>
                    <a:pt x="866" y="55"/>
                  </a:cubicBezTo>
                  <a:cubicBezTo>
                    <a:pt x="865" y="55"/>
                    <a:pt x="864" y="53"/>
                    <a:pt x="864" y="53"/>
                  </a:cubicBezTo>
                  <a:cubicBezTo>
                    <a:pt x="863" y="52"/>
                    <a:pt x="862" y="52"/>
                    <a:pt x="861" y="51"/>
                  </a:cubicBezTo>
                  <a:cubicBezTo>
                    <a:pt x="861" y="51"/>
                    <a:pt x="859" y="50"/>
                    <a:pt x="859" y="50"/>
                  </a:cubicBezTo>
                  <a:cubicBezTo>
                    <a:pt x="859" y="50"/>
                    <a:pt x="858" y="51"/>
                    <a:pt x="857" y="52"/>
                  </a:cubicBezTo>
                  <a:cubicBezTo>
                    <a:pt x="857" y="53"/>
                    <a:pt x="856" y="53"/>
                    <a:pt x="856" y="54"/>
                  </a:cubicBezTo>
                  <a:cubicBezTo>
                    <a:pt x="855" y="55"/>
                    <a:pt x="855" y="56"/>
                    <a:pt x="854" y="56"/>
                  </a:cubicBezTo>
                  <a:cubicBezTo>
                    <a:pt x="853" y="57"/>
                    <a:pt x="853" y="58"/>
                    <a:pt x="852" y="59"/>
                  </a:cubicBezTo>
                  <a:cubicBezTo>
                    <a:pt x="852" y="59"/>
                    <a:pt x="851" y="61"/>
                    <a:pt x="851" y="61"/>
                  </a:cubicBezTo>
                  <a:cubicBezTo>
                    <a:pt x="850" y="61"/>
                    <a:pt x="849" y="59"/>
                    <a:pt x="848" y="59"/>
                  </a:cubicBezTo>
                  <a:cubicBezTo>
                    <a:pt x="848" y="58"/>
                    <a:pt x="847" y="58"/>
                    <a:pt x="846" y="57"/>
                  </a:cubicBezTo>
                  <a:cubicBezTo>
                    <a:pt x="846" y="57"/>
                    <a:pt x="844" y="56"/>
                    <a:pt x="844" y="56"/>
                  </a:cubicBezTo>
                  <a:cubicBezTo>
                    <a:pt x="843" y="56"/>
                    <a:pt x="842" y="54"/>
                    <a:pt x="842" y="54"/>
                  </a:cubicBezTo>
                  <a:cubicBezTo>
                    <a:pt x="841" y="54"/>
                    <a:pt x="840" y="56"/>
                    <a:pt x="840" y="56"/>
                  </a:cubicBezTo>
                  <a:cubicBezTo>
                    <a:pt x="840" y="57"/>
                    <a:pt x="839" y="58"/>
                    <a:pt x="838" y="58"/>
                  </a:cubicBezTo>
                  <a:cubicBezTo>
                    <a:pt x="838" y="59"/>
                    <a:pt x="837" y="57"/>
                    <a:pt x="836" y="57"/>
                  </a:cubicBezTo>
                  <a:cubicBezTo>
                    <a:pt x="835" y="57"/>
                    <a:pt x="835" y="59"/>
                    <a:pt x="834" y="59"/>
                  </a:cubicBezTo>
                  <a:cubicBezTo>
                    <a:pt x="834" y="59"/>
                    <a:pt x="833" y="57"/>
                    <a:pt x="832" y="57"/>
                  </a:cubicBezTo>
                  <a:cubicBezTo>
                    <a:pt x="832" y="57"/>
                    <a:pt x="831" y="59"/>
                    <a:pt x="830" y="59"/>
                  </a:cubicBezTo>
                  <a:cubicBezTo>
                    <a:pt x="830" y="60"/>
                    <a:pt x="829" y="62"/>
                    <a:pt x="829" y="62"/>
                  </a:cubicBezTo>
                  <a:cubicBezTo>
                    <a:pt x="828" y="62"/>
                    <a:pt x="827" y="60"/>
                    <a:pt x="826" y="60"/>
                  </a:cubicBezTo>
                  <a:cubicBezTo>
                    <a:pt x="826" y="60"/>
                    <a:pt x="825" y="62"/>
                    <a:pt x="825" y="62"/>
                  </a:cubicBezTo>
                  <a:cubicBezTo>
                    <a:pt x="824" y="62"/>
                    <a:pt x="823" y="60"/>
                    <a:pt x="823" y="61"/>
                  </a:cubicBezTo>
                  <a:cubicBezTo>
                    <a:pt x="822" y="61"/>
                    <a:pt x="822" y="62"/>
                    <a:pt x="821" y="63"/>
                  </a:cubicBezTo>
                  <a:cubicBezTo>
                    <a:pt x="820" y="63"/>
                    <a:pt x="820" y="64"/>
                    <a:pt x="819" y="65"/>
                  </a:cubicBezTo>
                  <a:cubicBezTo>
                    <a:pt x="819" y="65"/>
                    <a:pt x="817" y="63"/>
                    <a:pt x="817" y="63"/>
                  </a:cubicBezTo>
                  <a:cubicBezTo>
                    <a:pt x="817" y="63"/>
                    <a:pt x="818" y="61"/>
                    <a:pt x="819" y="61"/>
                  </a:cubicBezTo>
                  <a:cubicBezTo>
                    <a:pt x="819" y="61"/>
                    <a:pt x="820" y="59"/>
                    <a:pt x="820" y="59"/>
                  </a:cubicBezTo>
                  <a:cubicBezTo>
                    <a:pt x="821" y="59"/>
                    <a:pt x="822" y="61"/>
                    <a:pt x="823" y="61"/>
                  </a:cubicBezTo>
                  <a:cubicBezTo>
                    <a:pt x="823" y="60"/>
                    <a:pt x="824" y="59"/>
                    <a:pt x="824" y="58"/>
                  </a:cubicBezTo>
                  <a:cubicBezTo>
                    <a:pt x="825" y="58"/>
                    <a:pt x="825" y="57"/>
                    <a:pt x="826" y="56"/>
                  </a:cubicBezTo>
                  <a:cubicBezTo>
                    <a:pt x="826" y="55"/>
                    <a:pt x="827" y="55"/>
                    <a:pt x="828" y="54"/>
                  </a:cubicBezTo>
                  <a:cubicBezTo>
                    <a:pt x="828" y="53"/>
                    <a:pt x="829" y="52"/>
                    <a:pt x="829" y="52"/>
                  </a:cubicBezTo>
                  <a:cubicBezTo>
                    <a:pt x="830" y="52"/>
                    <a:pt x="831" y="53"/>
                    <a:pt x="832" y="53"/>
                  </a:cubicBezTo>
                  <a:cubicBezTo>
                    <a:pt x="832" y="53"/>
                    <a:pt x="834" y="55"/>
                    <a:pt x="834" y="55"/>
                  </a:cubicBezTo>
                  <a:cubicBezTo>
                    <a:pt x="834" y="54"/>
                    <a:pt x="835" y="53"/>
                    <a:pt x="836" y="53"/>
                  </a:cubicBezTo>
                  <a:cubicBezTo>
                    <a:pt x="836" y="53"/>
                    <a:pt x="837" y="51"/>
                    <a:pt x="837" y="51"/>
                  </a:cubicBezTo>
                  <a:cubicBezTo>
                    <a:pt x="837" y="50"/>
                    <a:pt x="835" y="49"/>
                    <a:pt x="835" y="49"/>
                  </a:cubicBezTo>
                  <a:cubicBezTo>
                    <a:pt x="835" y="48"/>
                    <a:pt x="836" y="47"/>
                    <a:pt x="837" y="47"/>
                  </a:cubicBezTo>
                  <a:cubicBezTo>
                    <a:pt x="837" y="46"/>
                    <a:pt x="838" y="45"/>
                    <a:pt x="838" y="44"/>
                  </a:cubicBezTo>
                  <a:cubicBezTo>
                    <a:pt x="839" y="44"/>
                    <a:pt x="840" y="43"/>
                    <a:pt x="840" y="42"/>
                  </a:cubicBezTo>
                  <a:cubicBezTo>
                    <a:pt x="839" y="41"/>
                    <a:pt x="837" y="40"/>
                    <a:pt x="836" y="39"/>
                  </a:cubicBezTo>
                  <a:cubicBezTo>
                    <a:pt x="835" y="38"/>
                    <a:pt x="834" y="38"/>
                    <a:pt x="833" y="37"/>
                  </a:cubicBezTo>
                  <a:cubicBezTo>
                    <a:pt x="833" y="38"/>
                    <a:pt x="832" y="39"/>
                    <a:pt x="832" y="39"/>
                  </a:cubicBezTo>
                  <a:cubicBezTo>
                    <a:pt x="832" y="40"/>
                    <a:pt x="834" y="40"/>
                    <a:pt x="834" y="41"/>
                  </a:cubicBezTo>
                  <a:cubicBezTo>
                    <a:pt x="834" y="42"/>
                    <a:pt x="832" y="43"/>
                    <a:pt x="832" y="43"/>
                  </a:cubicBezTo>
                  <a:cubicBezTo>
                    <a:pt x="832" y="43"/>
                    <a:pt x="834" y="45"/>
                    <a:pt x="834" y="45"/>
                  </a:cubicBezTo>
                  <a:cubicBezTo>
                    <a:pt x="834" y="45"/>
                    <a:pt x="833" y="47"/>
                    <a:pt x="833" y="47"/>
                  </a:cubicBezTo>
                  <a:cubicBezTo>
                    <a:pt x="832" y="47"/>
                    <a:pt x="831" y="46"/>
                    <a:pt x="831" y="45"/>
                  </a:cubicBezTo>
                  <a:cubicBezTo>
                    <a:pt x="830" y="45"/>
                    <a:pt x="829" y="44"/>
                    <a:pt x="828" y="44"/>
                  </a:cubicBezTo>
                  <a:cubicBezTo>
                    <a:pt x="828" y="44"/>
                    <a:pt x="827" y="46"/>
                    <a:pt x="827" y="46"/>
                  </a:cubicBezTo>
                  <a:cubicBezTo>
                    <a:pt x="826" y="46"/>
                    <a:pt x="825" y="44"/>
                    <a:pt x="824" y="44"/>
                  </a:cubicBezTo>
                  <a:cubicBezTo>
                    <a:pt x="824" y="44"/>
                    <a:pt x="823" y="46"/>
                    <a:pt x="823" y="46"/>
                  </a:cubicBezTo>
                  <a:cubicBezTo>
                    <a:pt x="822" y="47"/>
                    <a:pt x="821" y="49"/>
                    <a:pt x="821" y="49"/>
                  </a:cubicBezTo>
                  <a:cubicBezTo>
                    <a:pt x="821" y="49"/>
                    <a:pt x="819" y="47"/>
                    <a:pt x="819" y="47"/>
                  </a:cubicBezTo>
                  <a:cubicBezTo>
                    <a:pt x="818" y="47"/>
                    <a:pt x="817" y="49"/>
                    <a:pt x="817" y="49"/>
                  </a:cubicBezTo>
                  <a:cubicBezTo>
                    <a:pt x="816" y="50"/>
                    <a:pt x="816" y="51"/>
                    <a:pt x="815" y="51"/>
                  </a:cubicBezTo>
                  <a:cubicBezTo>
                    <a:pt x="815" y="52"/>
                    <a:pt x="814" y="53"/>
                    <a:pt x="814" y="54"/>
                  </a:cubicBezTo>
                  <a:cubicBezTo>
                    <a:pt x="813" y="54"/>
                    <a:pt x="812" y="56"/>
                    <a:pt x="812" y="56"/>
                  </a:cubicBezTo>
                  <a:cubicBezTo>
                    <a:pt x="811" y="56"/>
                    <a:pt x="810" y="54"/>
                    <a:pt x="810" y="54"/>
                  </a:cubicBezTo>
                  <a:cubicBezTo>
                    <a:pt x="809" y="54"/>
                    <a:pt x="809" y="56"/>
                    <a:pt x="808" y="56"/>
                  </a:cubicBezTo>
                  <a:cubicBezTo>
                    <a:pt x="808" y="57"/>
                    <a:pt x="806" y="55"/>
                    <a:pt x="806" y="55"/>
                  </a:cubicBezTo>
                  <a:cubicBezTo>
                    <a:pt x="805" y="55"/>
                    <a:pt x="804" y="53"/>
                    <a:pt x="803" y="53"/>
                  </a:cubicBezTo>
                  <a:cubicBezTo>
                    <a:pt x="803" y="53"/>
                    <a:pt x="805" y="51"/>
                    <a:pt x="805" y="51"/>
                  </a:cubicBezTo>
                  <a:cubicBezTo>
                    <a:pt x="806" y="50"/>
                    <a:pt x="806" y="49"/>
                    <a:pt x="807" y="49"/>
                  </a:cubicBezTo>
                  <a:cubicBezTo>
                    <a:pt x="807" y="48"/>
                    <a:pt x="808" y="47"/>
                    <a:pt x="809" y="46"/>
                  </a:cubicBezTo>
                  <a:cubicBezTo>
                    <a:pt x="808" y="46"/>
                    <a:pt x="807" y="45"/>
                    <a:pt x="806" y="45"/>
                  </a:cubicBezTo>
                  <a:cubicBezTo>
                    <a:pt x="806" y="45"/>
                    <a:pt x="805" y="47"/>
                    <a:pt x="805" y="47"/>
                  </a:cubicBezTo>
                  <a:cubicBezTo>
                    <a:pt x="804" y="47"/>
                    <a:pt x="803" y="45"/>
                    <a:pt x="802" y="45"/>
                  </a:cubicBezTo>
                  <a:cubicBezTo>
                    <a:pt x="802" y="45"/>
                    <a:pt x="801" y="47"/>
                    <a:pt x="801" y="47"/>
                  </a:cubicBezTo>
                  <a:cubicBezTo>
                    <a:pt x="800" y="48"/>
                    <a:pt x="800" y="49"/>
                    <a:pt x="799" y="50"/>
                  </a:cubicBezTo>
                  <a:cubicBezTo>
                    <a:pt x="798" y="50"/>
                    <a:pt x="798" y="51"/>
                    <a:pt x="797" y="52"/>
                  </a:cubicBezTo>
                  <a:cubicBezTo>
                    <a:pt x="797" y="51"/>
                    <a:pt x="796" y="51"/>
                    <a:pt x="795" y="50"/>
                  </a:cubicBezTo>
                  <a:cubicBezTo>
                    <a:pt x="795" y="50"/>
                    <a:pt x="793" y="48"/>
                    <a:pt x="793" y="48"/>
                  </a:cubicBezTo>
                  <a:cubicBezTo>
                    <a:pt x="792" y="49"/>
                    <a:pt x="792" y="50"/>
                    <a:pt x="791" y="51"/>
                  </a:cubicBezTo>
                  <a:cubicBezTo>
                    <a:pt x="793" y="52"/>
                    <a:pt x="794" y="53"/>
                    <a:pt x="796" y="54"/>
                  </a:cubicBezTo>
                  <a:cubicBezTo>
                    <a:pt x="796" y="55"/>
                    <a:pt x="797" y="55"/>
                    <a:pt x="798" y="56"/>
                  </a:cubicBezTo>
                  <a:cubicBezTo>
                    <a:pt x="799" y="56"/>
                    <a:pt x="799" y="57"/>
                    <a:pt x="800" y="58"/>
                  </a:cubicBezTo>
                  <a:cubicBezTo>
                    <a:pt x="800" y="58"/>
                    <a:pt x="802" y="59"/>
                    <a:pt x="802" y="59"/>
                  </a:cubicBezTo>
                  <a:cubicBezTo>
                    <a:pt x="802" y="59"/>
                    <a:pt x="804" y="57"/>
                    <a:pt x="804" y="57"/>
                  </a:cubicBezTo>
                  <a:cubicBezTo>
                    <a:pt x="804" y="57"/>
                    <a:pt x="806" y="58"/>
                    <a:pt x="806" y="59"/>
                  </a:cubicBezTo>
                  <a:cubicBezTo>
                    <a:pt x="806" y="59"/>
                    <a:pt x="805" y="61"/>
                    <a:pt x="805" y="61"/>
                  </a:cubicBezTo>
                  <a:cubicBezTo>
                    <a:pt x="804" y="61"/>
                    <a:pt x="803" y="63"/>
                    <a:pt x="803" y="63"/>
                  </a:cubicBezTo>
                  <a:cubicBezTo>
                    <a:pt x="802" y="63"/>
                    <a:pt x="801" y="62"/>
                    <a:pt x="801" y="61"/>
                  </a:cubicBezTo>
                  <a:cubicBezTo>
                    <a:pt x="800" y="62"/>
                    <a:pt x="799" y="63"/>
                    <a:pt x="799" y="64"/>
                  </a:cubicBezTo>
                  <a:cubicBezTo>
                    <a:pt x="799" y="64"/>
                    <a:pt x="797" y="66"/>
                    <a:pt x="797" y="66"/>
                  </a:cubicBezTo>
                  <a:cubicBezTo>
                    <a:pt x="796" y="66"/>
                    <a:pt x="796" y="64"/>
                    <a:pt x="795" y="64"/>
                  </a:cubicBezTo>
                  <a:cubicBezTo>
                    <a:pt x="795" y="64"/>
                    <a:pt x="793" y="67"/>
                    <a:pt x="793" y="66"/>
                  </a:cubicBezTo>
                  <a:cubicBezTo>
                    <a:pt x="793" y="66"/>
                    <a:pt x="791" y="65"/>
                    <a:pt x="791" y="65"/>
                  </a:cubicBezTo>
                  <a:cubicBezTo>
                    <a:pt x="791" y="64"/>
                    <a:pt x="793" y="63"/>
                    <a:pt x="793" y="63"/>
                  </a:cubicBezTo>
                  <a:cubicBezTo>
                    <a:pt x="793" y="62"/>
                    <a:pt x="795" y="60"/>
                    <a:pt x="794" y="60"/>
                  </a:cubicBezTo>
                  <a:cubicBezTo>
                    <a:pt x="794" y="60"/>
                    <a:pt x="792" y="59"/>
                    <a:pt x="792" y="59"/>
                  </a:cubicBezTo>
                  <a:cubicBezTo>
                    <a:pt x="792" y="59"/>
                    <a:pt x="791" y="61"/>
                    <a:pt x="791" y="61"/>
                  </a:cubicBezTo>
                  <a:cubicBezTo>
                    <a:pt x="790" y="61"/>
                    <a:pt x="789" y="60"/>
                    <a:pt x="788" y="59"/>
                  </a:cubicBezTo>
                  <a:cubicBezTo>
                    <a:pt x="788" y="59"/>
                    <a:pt x="786" y="58"/>
                    <a:pt x="786" y="57"/>
                  </a:cubicBezTo>
                  <a:cubicBezTo>
                    <a:pt x="786" y="57"/>
                    <a:pt x="788" y="55"/>
                    <a:pt x="788" y="55"/>
                  </a:cubicBezTo>
                  <a:cubicBezTo>
                    <a:pt x="788" y="54"/>
                    <a:pt x="789" y="54"/>
                    <a:pt x="789" y="53"/>
                  </a:cubicBezTo>
                  <a:cubicBezTo>
                    <a:pt x="790" y="52"/>
                    <a:pt x="791" y="51"/>
                    <a:pt x="791" y="51"/>
                  </a:cubicBezTo>
                  <a:cubicBezTo>
                    <a:pt x="791" y="50"/>
                    <a:pt x="789" y="49"/>
                    <a:pt x="789" y="49"/>
                  </a:cubicBezTo>
                  <a:cubicBezTo>
                    <a:pt x="789" y="48"/>
                    <a:pt x="791" y="47"/>
                    <a:pt x="791" y="47"/>
                  </a:cubicBezTo>
                  <a:cubicBezTo>
                    <a:pt x="791" y="46"/>
                    <a:pt x="788" y="46"/>
                    <a:pt x="788" y="45"/>
                  </a:cubicBezTo>
                  <a:cubicBezTo>
                    <a:pt x="788" y="46"/>
                    <a:pt x="787" y="47"/>
                    <a:pt x="787" y="47"/>
                  </a:cubicBezTo>
                  <a:cubicBezTo>
                    <a:pt x="786" y="48"/>
                    <a:pt x="785" y="49"/>
                    <a:pt x="785" y="50"/>
                  </a:cubicBezTo>
                  <a:cubicBezTo>
                    <a:pt x="785" y="50"/>
                    <a:pt x="787" y="51"/>
                    <a:pt x="787" y="51"/>
                  </a:cubicBezTo>
                  <a:cubicBezTo>
                    <a:pt x="787" y="52"/>
                    <a:pt x="786" y="53"/>
                    <a:pt x="786" y="53"/>
                  </a:cubicBezTo>
                  <a:cubicBezTo>
                    <a:pt x="785" y="54"/>
                    <a:pt x="784" y="52"/>
                    <a:pt x="783" y="52"/>
                  </a:cubicBezTo>
                  <a:cubicBezTo>
                    <a:pt x="782" y="53"/>
                    <a:pt x="781" y="55"/>
                    <a:pt x="780" y="56"/>
                  </a:cubicBezTo>
                  <a:cubicBezTo>
                    <a:pt x="778" y="55"/>
                    <a:pt x="777" y="54"/>
                    <a:pt x="775" y="53"/>
                  </a:cubicBezTo>
                  <a:cubicBezTo>
                    <a:pt x="777" y="51"/>
                    <a:pt x="778" y="50"/>
                    <a:pt x="779" y="48"/>
                  </a:cubicBezTo>
                  <a:cubicBezTo>
                    <a:pt x="779" y="48"/>
                    <a:pt x="780" y="50"/>
                    <a:pt x="781" y="50"/>
                  </a:cubicBezTo>
                  <a:cubicBezTo>
                    <a:pt x="781" y="50"/>
                    <a:pt x="783" y="48"/>
                    <a:pt x="783" y="48"/>
                  </a:cubicBezTo>
                  <a:cubicBezTo>
                    <a:pt x="783" y="48"/>
                    <a:pt x="781" y="46"/>
                    <a:pt x="781" y="46"/>
                  </a:cubicBezTo>
                  <a:cubicBezTo>
                    <a:pt x="780" y="46"/>
                    <a:pt x="782" y="44"/>
                    <a:pt x="782" y="44"/>
                  </a:cubicBezTo>
                  <a:cubicBezTo>
                    <a:pt x="782" y="43"/>
                    <a:pt x="780" y="43"/>
                    <a:pt x="780" y="42"/>
                  </a:cubicBezTo>
                  <a:cubicBezTo>
                    <a:pt x="779" y="44"/>
                    <a:pt x="778" y="45"/>
                    <a:pt x="777" y="47"/>
                  </a:cubicBezTo>
                  <a:cubicBezTo>
                    <a:pt x="776" y="47"/>
                    <a:pt x="776" y="48"/>
                    <a:pt x="775" y="49"/>
                  </a:cubicBezTo>
                  <a:cubicBezTo>
                    <a:pt x="775" y="49"/>
                    <a:pt x="773" y="47"/>
                    <a:pt x="773" y="47"/>
                  </a:cubicBezTo>
                  <a:cubicBezTo>
                    <a:pt x="772" y="47"/>
                    <a:pt x="771" y="49"/>
                    <a:pt x="771" y="49"/>
                  </a:cubicBezTo>
                  <a:cubicBezTo>
                    <a:pt x="771" y="50"/>
                    <a:pt x="770" y="52"/>
                    <a:pt x="769" y="52"/>
                  </a:cubicBezTo>
                  <a:cubicBezTo>
                    <a:pt x="769" y="52"/>
                    <a:pt x="767" y="50"/>
                    <a:pt x="767" y="50"/>
                  </a:cubicBezTo>
                  <a:cubicBezTo>
                    <a:pt x="767" y="50"/>
                    <a:pt x="765" y="48"/>
                    <a:pt x="765" y="48"/>
                  </a:cubicBezTo>
                  <a:cubicBezTo>
                    <a:pt x="765" y="48"/>
                    <a:pt x="763" y="50"/>
                    <a:pt x="763" y="50"/>
                  </a:cubicBezTo>
                  <a:cubicBezTo>
                    <a:pt x="763" y="51"/>
                    <a:pt x="765" y="52"/>
                    <a:pt x="765" y="52"/>
                  </a:cubicBezTo>
                  <a:cubicBezTo>
                    <a:pt x="765" y="53"/>
                    <a:pt x="764" y="54"/>
                    <a:pt x="764" y="54"/>
                  </a:cubicBezTo>
                  <a:cubicBezTo>
                    <a:pt x="763" y="55"/>
                    <a:pt x="763" y="56"/>
                    <a:pt x="762" y="57"/>
                  </a:cubicBezTo>
                  <a:cubicBezTo>
                    <a:pt x="762" y="57"/>
                    <a:pt x="760" y="55"/>
                    <a:pt x="760" y="55"/>
                  </a:cubicBezTo>
                  <a:cubicBezTo>
                    <a:pt x="759" y="55"/>
                    <a:pt x="758" y="57"/>
                    <a:pt x="758" y="57"/>
                  </a:cubicBezTo>
                  <a:cubicBezTo>
                    <a:pt x="758" y="58"/>
                    <a:pt x="756" y="59"/>
                    <a:pt x="756" y="59"/>
                  </a:cubicBezTo>
                  <a:cubicBezTo>
                    <a:pt x="756" y="60"/>
                    <a:pt x="759" y="61"/>
                    <a:pt x="758" y="61"/>
                  </a:cubicBezTo>
                  <a:cubicBezTo>
                    <a:pt x="758" y="62"/>
                    <a:pt x="757" y="63"/>
                    <a:pt x="757" y="63"/>
                  </a:cubicBezTo>
                  <a:cubicBezTo>
                    <a:pt x="756" y="64"/>
                    <a:pt x="756" y="65"/>
                    <a:pt x="755" y="66"/>
                  </a:cubicBezTo>
                  <a:cubicBezTo>
                    <a:pt x="755" y="66"/>
                    <a:pt x="753" y="64"/>
                    <a:pt x="753" y="64"/>
                  </a:cubicBezTo>
                  <a:cubicBezTo>
                    <a:pt x="753" y="64"/>
                    <a:pt x="754" y="62"/>
                    <a:pt x="755" y="62"/>
                  </a:cubicBezTo>
                  <a:cubicBezTo>
                    <a:pt x="755" y="61"/>
                    <a:pt x="756" y="60"/>
                    <a:pt x="756" y="59"/>
                  </a:cubicBezTo>
                  <a:cubicBezTo>
                    <a:pt x="756" y="59"/>
                    <a:pt x="754" y="58"/>
                    <a:pt x="754" y="58"/>
                  </a:cubicBezTo>
                  <a:cubicBezTo>
                    <a:pt x="754" y="57"/>
                    <a:pt x="756" y="56"/>
                    <a:pt x="756" y="55"/>
                  </a:cubicBezTo>
                  <a:cubicBezTo>
                    <a:pt x="756" y="55"/>
                    <a:pt x="754" y="54"/>
                    <a:pt x="753" y="54"/>
                  </a:cubicBezTo>
                  <a:cubicBezTo>
                    <a:pt x="753" y="53"/>
                    <a:pt x="752" y="53"/>
                    <a:pt x="751" y="52"/>
                  </a:cubicBezTo>
                  <a:cubicBezTo>
                    <a:pt x="751" y="53"/>
                    <a:pt x="749" y="54"/>
                    <a:pt x="750" y="54"/>
                  </a:cubicBezTo>
                  <a:cubicBezTo>
                    <a:pt x="750" y="55"/>
                    <a:pt x="752" y="55"/>
                    <a:pt x="752" y="56"/>
                  </a:cubicBezTo>
                  <a:cubicBezTo>
                    <a:pt x="752" y="56"/>
                    <a:pt x="750" y="58"/>
                    <a:pt x="750" y="58"/>
                  </a:cubicBezTo>
                  <a:cubicBezTo>
                    <a:pt x="750" y="58"/>
                    <a:pt x="748" y="56"/>
                    <a:pt x="748" y="57"/>
                  </a:cubicBezTo>
                  <a:cubicBezTo>
                    <a:pt x="747" y="57"/>
                    <a:pt x="747" y="59"/>
                    <a:pt x="746" y="59"/>
                  </a:cubicBezTo>
                  <a:cubicBezTo>
                    <a:pt x="747" y="59"/>
                    <a:pt x="748" y="61"/>
                    <a:pt x="748" y="60"/>
                  </a:cubicBezTo>
                  <a:cubicBezTo>
                    <a:pt x="748" y="61"/>
                    <a:pt x="747" y="63"/>
                    <a:pt x="747" y="63"/>
                  </a:cubicBezTo>
                  <a:cubicBezTo>
                    <a:pt x="746" y="63"/>
                    <a:pt x="745" y="61"/>
                    <a:pt x="744" y="61"/>
                  </a:cubicBezTo>
                  <a:cubicBezTo>
                    <a:pt x="744" y="61"/>
                    <a:pt x="742" y="60"/>
                    <a:pt x="742" y="59"/>
                  </a:cubicBezTo>
                  <a:cubicBezTo>
                    <a:pt x="742" y="59"/>
                    <a:pt x="744" y="58"/>
                    <a:pt x="744" y="57"/>
                  </a:cubicBezTo>
                  <a:cubicBezTo>
                    <a:pt x="744" y="56"/>
                    <a:pt x="742" y="56"/>
                    <a:pt x="742" y="55"/>
                  </a:cubicBezTo>
                  <a:cubicBezTo>
                    <a:pt x="742" y="55"/>
                    <a:pt x="744" y="54"/>
                    <a:pt x="743" y="53"/>
                  </a:cubicBezTo>
                  <a:cubicBezTo>
                    <a:pt x="743" y="52"/>
                    <a:pt x="742" y="52"/>
                    <a:pt x="741" y="51"/>
                  </a:cubicBezTo>
                  <a:cubicBezTo>
                    <a:pt x="740" y="53"/>
                    <a:pt x="739" y="54"/>
                    <a:pt x="738" y="56"/>
                  </a:cubicBezTo>
                  <a:cubicBezTo>
                    <a:pt x="737" y="57"/>
                    <a:pt x="736" y="57"/>
                    <a:pt x="736" y="58"/>
                  </a:cubicBezTo>
                  <a:cubicBezTo>
                    <a:pt x="736" y="58"/>
                    <a:pt x="738" y="59"/>
                    <a:pt x="738" y="60"/>
                  </a:cubicBezTo>
                  <a:cubicBezTo>
                    <a:pt x="738" y="60"/>
                    <a:pt x="737" y="62"/>
                    <a:pt x="737" y="62"/>
                  </a:cubicBezTo>
                  <a:cubicBezTo>
                    <a:pt x="736" y="63"/>
                    <a:pt x="735" y="64"/>
                    <a:pt x="735" y="64"/>
                  </a:cubicBezTo>
                  <a:cubicBezTo>
                    <a:pt x="732" y="62"/>
                    <a:pt x="729" y="60"/>
                    <a:pt x="726" y="57"/>
                  </a:cubicBezTo>
                  <a:cubicBezTo>
                    <a:pt x="727" y="57"/>
                    <a:pt x="727" y="55"/>
                    <a:pt x="728" y="55"/>
                  </a:cubicBezTo>
                  <a:cubicBezTo>
                    <a:pt x="728" y="55"/>
                    <a:pt x="729" y="57"/>
                    <a:pt x="730" y="57"/>
                  </a:cubicBezTo>
                  <a:cubicBezTo>
                    <a:pt x="730" y="57"/>
                    <a:pt x="731" y="55"/>
                    <a:pt x="732" y="55"/>
                  </a:cubicBezTo>
                  <a:cubicBezTo>
                    <a:pt x="732" y="54"/>
                    <a:pt x="733" y="53"/>
                    <a:pt x="733" y="52"/>
                  </a:cubicBezTo>
                  <a:cubicBezTo>
                    <a:pt x="734" y="52"/>
                    <a:pt x="734" y="51"/>
                    <a:pt x="735" y="50"/>
                  </a:cubicBezTo>
                  <a:cubicBezTo>
                    <a:pt x="735" y="50"/>
                    <a:pt x="737" y="49"/>
                    <a:pt x="737" y="48"/>
                  </a:cubicBezTo>
                  <a:cubicBezTo>
                    <a:pt x="737" y="48"/>
                    <a:pt x="735" y="47"/>
                    <a:pt x="734" y="46"/>
                  </a:cubicBezTo>
                  <a:cubicBezTo>
                    <a:pt x="734" y="47"/>
                    <a:pt x="733" y="48"/>
                    <a:pt x="733" y="49"/>
                  </a:cubicBezTo>
                  <a:cubicBezTo>
                    <a:pt x="733" y="49"/>
                    <a:pt x="731" y="51"/>
                    <a:pt x="731" y="51"/>
                  </a:cubicBezTo>
                  <a:cubicBezTo>
                    <a:pt x="731" y="51"/>
                    <a:pt x="729" y="49"/>
                    <a:pt x="729" y="49"/>
                  </a:cubicBezTo>
                  <a:cubicBezTo>
                    <a:pt x="729" y="49"/>
                    <a:pt x="731" y="47"/>
                    <a:pt x="731" y="47"/>
                  </a:cubicBezTo>
                  <a:cubicBezTo>
                    <a:pt x="730" y="47"/>
                    <a:pt x="729" y="45"/>
                    <a:pt x="728" y="45"/>
                  </a:cubicBezTo>
                  <a:cubicBezTo>
                    <a:pt x="728" y="45"/>
                    <a:pt x="727" y="47"/>
                    <a:pt x="727" y="47"/>
                  </a:cubicBezTo>
                  <a:cubicBezTo>
                    <a:pt x="726" y="47"/>
                    <a:pt x="725" y="46"/>
                    <a:pt x="724" y="46"/>
                  </a:cubicBezTo>
                  <a:cubicBezTo>
                    <a:pt x="724" y="46"/>
                    <a:pt x="723" y="44"/>
                    <a:pt x="722" y="44"/>
                  </a:cubicBezTo>
                  <a:cubicBezTo>
                    <a:pt x="722" y="44"/>
                    <a:pt x="721" y="46"/>
                    <a:pt x="720" y="46"/>
                  </a:cubicBezTo>
                  <a:cubicBezTo>
                    <a:pt x="720" y="46"/>
                    <a:pt x="719" y="44"/>
                    <a:pt x="718" y="44"/>
                  </a:cubicBezTo>
                  <a:cubicBezTo>
                    <a:pt x="718" y="45"/>
                    <a:pt x="717" y="47"/>
                    <a:pt x="716" y="47"/>
                  </a:cubicBezTo>
                  <a:cubicBezTo>
                    <a:pt x="716" y="47"/>
                    <a:pt x="715" y="45"/>
                    <a:pt x="714" y="45"/>
                  </a:cubicBezTo>
                  <a:cubicBezTo>
                    <a:pt x="714" y="45"/>
                    <a:pt x="713" y="47"/>
                    <a:pt x="713" y="47"/>
                  </a:cubicBezTo>
                  <a:cubicBezTo>
                    <a:pt x="713" y="48"/>
                    <a:pt x="715" y="48"/>
                    <a:pt x="715" y="49"/>
                  </a:cubicBezTo>
                  <a:cubicBezTo>
                    <a:pt x="715" y="50"/>
                    <a:pt x="713" y="50"/>
                    <a:pt x="713" y="51"/>
                  </a:cubicBezTo>
                  <a:cubicBezTo>
                    <a:pt x="715" y="52"/>
                    <a:pt x="716" y="53"/>
                    <a:pt x="718" y="55"/>
                  </a:cubicBezTo>
                  <a:cubicBezTo>
                    <a:pt x="718" y="55"/>
                    <a:pt x="719" y="56"/>
                    <a:pt x="720" y="56"/>
                  </a:cubicBezTo>
                  <a:cubicBezTo>
                    <a:pt x="719" y="58"/>
                    <a:pt x="717" y="59"/>
                    <a:pt x="716" y="61"/>
                  </a:cubicBezTo>
                  <a:cubicBezTo>
                    <a:pt x="715" y="60"/>
                    <a:pt x="713" y="58"/>
                    <a:pt x="712" y="57"/>
                  </a:cubicBezTo>
                  <a:cubicBezTo>
                    <a:pt x="712" y="57"/>
                    <a:pt x="714" y="56"/>
                    <a:pt x="714" y="55"/>
                  </a:cubicBezTo>
                  <a:cubicBezTo>
                    <a:pt x="714" y="55"/>
                    <a:pt x="712" y="54"/>
                    <a:pt x="711" y="53"/>
                  </a:cubicBezTo>
                  <a:cubicBezTo>
                    <a:pt x="711" y="53"/>
                    <a:pt x="710" y="52"/>
                    <a:pt x="709" y="52"/>
                  </a:cubicBezTo>
                  <a:cubicBezTo>
                    <a:pt x="708" y="53"/>
                    <a:pt x="707" y="55"/>
                    <a:pt x="706" y="56"/>
                  </a:cubicBezTo>
                  <a:cubicBezTo>
                    <a:pt x="705" y="57"/>
                    <a:pt x="705" y="58"/>
                    <a:pt x="704" y="58"/>
                  </a:cubicBezTo>
                  <a:cubicBezTo>
                    <a:pt x="704" y="58"/>
                    <a:pt x="702" y="57"/>
                    <a:pt x="702" y="57"/>
                  </a:cubicBezTo>
                  <a:cubicBezTo>
                    <a:pt x="702" y="56"/>
                    <a:pt x="700" y="55"/>
                    <a:pt x="700" y="55"/>
                  </a:cubicBezTo>
                  <a:cubicBezTo>
                    <a:pt x="699" y="55"/>
                    <a:pt x="698" y="57"/>
                    <a:pt x="698" y="57"/>
                  </a:cubicBezTo>
                  <a:cubicBezTo>
                    <a:pt x="698" y="57"/>
                    <a:pt x="696" y="56"/>
                    <a:pt x="696" y="56"/>
                  </a:cubicBezTo>
                  <a:cubicBezTo>
                    <a:pt x="696" y="55"/>
                    <a:pt x="697" y="53"/>
                    <a:pt x="697" y="53"/>
                  </a:cubicBezTo>
                  <a:cubicBezTo>
                    <a:pt x="698" y="53"/>
                    <a:pt x="699" y="55"/>
                    <a:pt x="700" y="55"/>
                  </a:cubicBezTo>
                  <a:cubicBezTo>
                    <a:pt x="700" y="54"/>
                    <a:pt x="701" y="53"/>
                    <a:pt x="701" y="53"/>
                  </a:cubicBezTo>
                  <a:cubicBezTo>
                    <a:pt x="701" y="52"/>
                    <a:pt x="699" y="51"/>
                    <a:pt x="699" y="51"/>
                  </a:cubicBezTo>
                  <a:cubicBezTo>
                    <a:pt x="699" y="50"/>
                    <a:pt x="697" y="50"/>
                    <a:pt x="697" y="49"/>
                  </a:cubicBezTo>
                  <a:cubicBezTo>
                    <a:pt x="696" y="49"/>
                    <a:pt x="695" y="48"/>
                    <a:pt x="695" y="48"/>
                  </a:cubicBezTo>
                  <a:cubicBezTo>
                    <a:pt x="694" y="47"/>
                    <a:pt x="693" y="47"/>
                    <a:pt x="692" y="46"/>
                  </a:cubicBezTo>
                  <a:cubicBezTo>
                    <a:pt x="692" y="47"/>
                    <a:pt x="691" y="47"/>
                    <a:pt x="691" y="48"/>
                  </a:cubicBezTo>
                  <a:cubicBezTo>
                    <a:pt x="690" y="48"/>
                    <a:pt x="689" y="50"/>
                    <a:pt x="689" y="50"/>
                  </a:cubicBezTo>
                  <a:cubicBezTo>
                    <a:pt x="689" y="51"/>
                    <a:pt x="691" y="52"/>
                    <a:pt x="691" y="52"/>
                  </a:cubicBezTo>
                  <a:cubicBezTo>
                    <a:pt x="691" y="52"/>
                    <a:pt x="690" y="54"/>
                    <a:pt x="689" y="54"/>
                  </a:cubicBezTo>
                  <a:cubicBezTo>
                    <a:pt x="689" y="54"/>
                    <a:pt x="688" y="53"/>
                    <a:pt x="687" y="53"/>
                  </a:cubicBezTo>
                  <a:cubicBezTo>
                    <a:pt x="686" y="52"/>
                    <a:pt x="686" y="51"/>
                    <a:pt x="685" y="51"/>
                  </a:cubicBezTo>
                  <a:cubicBezTo>
                    <a:pt x="685" y="51"/>
                    <a:pt x="683" y="49"/>
                    <a:pt x="683" y="49"/>
                  </a:cubicBezTo>
                  <a:cubicBezTo>
                    <a:pt x="682" y="49"/>
                    <a:pt x="681" y="51"/>
                    <a:pt x="681" y="51"/>
                  </a:cubicBezTo>
                  <a:cubicBezTo>
                    <a:pt x="680" y="52"/>
                    <a:pt x="680" y="53"/>
                    <a:pt x="679" y="54"/>
                  </a:cubicBezTo>
                  <a:cubicBezTo>
                    <a:pt x="679" y="54"/>
                    <a:pt x="678" y="56"/>
                    <a:pt x="678" y="56"/>
                  </a:cubicBezTo>
                  <a:cubicBezTo>
                    <a:pt x="677" y="56"/>
                    <a:pt x="676" y="54"/>
                    <a:pt x="675" y="54"/>
                  </a:cubicBezTo>
                  <a:cubicBezTo>
                    <a:pt x="675" y="54"/>
                    <a:pt x="674" y="53"/>
                    <a:pt x="673" y="53"/>
                  </a:cubicBezTo>
                  <a:cubicBezTo>
                    <a:pt x="673" y="52"/>
                    <a:pt x="672" y="55"/>
                    <a:pt x="671" y="55"/>
                  </a:cubicBezTo>
                  <a:cubicBezTo>
                    <a:pt x="671" y="55"/>
                    <a:pt x="670" y="53"/>
                    <a:pt x="669" y="53"/>
                  </a:cubicBezTo>
                  <a:cubicBezTo>
                    <a:pt x="669" y="54"/>
                    <a:pt x="668" y="55"/>
                    <a:pt x="668" y="55"/>
                  </a:cubicBezTo>
                  <a:cubicBezTo>
                    <a:pt x="668" y="55"/>
                    <a:pt x="665" y="54"/>
                    <a:pt x="665" y="54"/>
                  </a:cubicBezTo>
                  <a:cubicBezTo>
                    <a:pt x="665" y="53"/>
                    <a:pt x="667" y="52"/>
                    <a:pt x="667" y="51"/>
                  </a:cubicBezTo>
                  <a:cubicBezTo>
                    <a:pt x="667" y="51"/>
                    <a:pt x="668" y="50"/>
                    <a:pt x="669" y="49"/>
                  </a:cubicBezTo>
                  <a:cubicBezTo>
                    <a:pt x="669" y="49"/>
                    <a:pt x="670" y="47"/>
                    <a:pt x="670" y="47"/>
                  </a:cubicBezTo>
                  <a:cubicBezTo>
                    <a:pt x="670" y="46"/>
                    <a:pt x="668" y="46"/>
                    <a:pt x="668" y="45"/>
                  </a:cubicBezTo>
                  <a:cubicBezTo>
                    <a:pt x="668" y="45"/>
                    <a:pt x="670" y="43"/>
                    <a:pt x="670" y="43"/>
                  </a:cubicBezTo>
                  <a:cubicBezTo>
                    <a:pt x="670" y="42"/>
                    <a:pt x="668" y="42"/>
                    <a:pt x="668" y="41"/>
                  </a:cubicBezTo>
                  <a:cubicBezTo>
                    <a:pt x="668" y="41"/>
                    <a:pt x="666" y="40"/>
                    <a:pt x="665" y="40"/>
                  </a:cubicBezTo>
                  <a:cubicBezTo>
                    <a:pt x="665" y="40"/>
                    <a:pt x="664" y="41"/>
                    <a:pt x="664" y="42"/>
                  </a:cubicBezTo>
                  <a:cubicBezTo>
                    <a:pt x="664" y="42"/>
                    <a:pt x="666" y="43"/>
                    <a:pt x="666" y="43"/>
                  </a:cubicBezTo>
                  <a:cubicBezTo>
                    <a:pt x="666" y="44"/>
                    <a:pt x="665" y="45"/>
                    <a:pt x="664" y="46"/>
                  </a:cubicBezTo>
                  <a:cubicBezTo>
                    <a:pt x="664" y="46"/>
                    <a:pt x="663" y="47"/>
                    <a:pt x="663" y="48"/>
                  </a:cubicBezTo>
                  <a:cubicBezTo>
                    <a:pt x="662" y="48"/>
                    <a:pt x="665" y="49"/>
                    <a:pt x="665" y="50"/>
                  </a:cubicBezTo>
                  <a:cubicBezTo>
                    <a:pt x="665" y="50"/>
                    <a:pt x="663" y="51"/>
                    <a:pt x="663" y="52"/>
                  </a:cubicBezTo>
                  <a:cubicBezTo>
                    <a:pt x="663" y="53"/>
                    <a:pt x="661" y="53"/>
                    <a:pt x="661" y="54"/>
                  </a:cubicBezTo>
                  <a:cubicBezTo>
                    <a:pt x="661" y="55"/>
                    <a:pt x="663" y="55"/>
                    <a:pt x="664" y="56"/>
                  </a:cubicBezTo>
                  <a:cubicBezTo>
                    <a:pt x="662" y="57"/>
                    <a:pt x="661" y="59"/>
                    <a:pt x="660" y="60"/>
                  </a:cubicBezTo>
                  <a:cubicBezTo>
                    <a:pt x="660" y="61"/>
                    <a:pt x="659" y="62"/>
                    <a:pt x="659" y="63"/>
                  </a:cubicBezTo>
                  <a:cubicBezTo>
                    <a:pt x="657" y="61"/>
                    <a:pt x="656" y="60"/>
                    <a:pt x="654" y="59"/>
                  </a:cubicBezTo>
                  <a:cubicBezTo>
                    <a:pt x="655" y="58"/>
                    <a:pt x="655" y="58"/>
                    <a:pt x="656" y="57"/>
                  </a:cubicBezTo>
                  <a:cubicBezTo>
                    <a:pt x="656" y="56"/>
                    <a:pt x="657" y="55"/>
                    <a:pt x="657" y="55"/>
                  </a:cubicBezTo>
                  <a:cubicBezTo>
                    <a:pt x="657" y="54"/>
                    <a:pt x="655" y="53"/>
                    <a:pt x="655" y="53"/>
                  </a:cubicBezTo>
                  <a:cubicBezTo>
                    <a:pt x="655" y="53"/>
                    <a:pt x="653" y="52"/>
                    <a:pt x="653" y="51"/>
                  </a:cubicBezTo>
                  <a:cubicBezTo>
                    <a:pt x="653" y="51"/>
                    <a:pt x="655" y="50"/>
                    <a:pt x="655" y="49"/>
                  </a:cubicBezTo>
                  <a:cubicBezTo>
                    <a:pt x="654" y="48"/>
                    <a:pt x="653" y="48"/>
                    <a:pt x="652" y="47"/>
                  </a:cubicBezTo>
                  <a:cubicBezTo>
                    <a:pt x="652" y="47"/>
                    <a:pt x="651" y="46"/>
                    <a:pt x="650" y="46"/>
                  </a:cubicBezTo>
                  <a:cubicBezTo>
                    <a:pt x="650" y="46"/>
                    <a:pt x="649" y="47"/>
                    <a:pt x="649" y="48"/>
                  </a:cubicBezTo>
                  <a:cubicBezTo>
                    <a:pt x="648" y="48"/>
                    <a:pt x="647" y="50"/>
                    <a:pt x="647" y="50"/>
                  </a:cubicBezTo>
                  <a:cubicBezTo>
                    <a:pt x="647" y="50"/>
                    <a:pt x="649" y="51"/>
                    <a:pt x="649" y="52"/>
                  </a:cubicBezTo>
                  <a:cubicBezTo>
                    <a:pt x="649" y="52"/>
                    <a:pt x="648" y="53"/>
                    <a:pt x="647" y="54"/>
                  </a:cubicBezTo>
                  <a:cubicBezTo>
                    <a:pt x="647" y="54"/>
                    <a:pt x="646" y="56"/>
                    <a:pt x="646" y="56"/>
                  </a:cubicBezTo>
                  <a:cubicBezTo>
                    <a:pt x="646" y="57"/>
                    <a:pt x="648" y="57"/>
                    <a:pt x="648" y="58"/>
                  </a:cubicBezTo>
                  <a:cubicBezTo>
                    <a:pt x="648" y="59"/>
                    <a:pt x="646" y="59"/>
                    <a:pt x="646" y="60"/>
                  </a:cubicBezTo>
                  <a:cubicBezTo>
                    <a:pt x="646" y="60"/>
                    <a:pt x="644" y="59"/>
                    <a:pt x="644" y="58"/>
                  </a:cubicBezTo>
                  <a:cubicBezTo>
                    <a:pt x="644" y="58"/>
                    <a:pt x="646" y="57"/>
                    <a:pt x="646" y="56"/>
                  </a:cubicBezTo>
                  <a:cubicBezTo>
                    <a:pt x="645" y="56"/>
                    <a:pt x="644" y="55"/>
                    <a:pt x="643" y="55"/>
                  </a:cubicBezTo>
                  <a:cubicBezTo>
                    <a:pt x="643" y="54"/>
                    <a:pt x="642" y="53"/>
                    <a:pt x="641" y="53"/>
                  </a:cubicBezTo>
                  <a:cubicBezTo>
                    <a:pt x="641" y="53"/>
                    <a:pt x="639" y="51"/>
                    <a:pt x="639" y="51"/>
                  </a:cubicBezTo>
                  <a:cubicBezTo>
                    <a:pt x="638" y="51"/>
                    <a:pt x="638" y="53"/>
                    <a:pt x="637" y="53"/>
                  </a:cubicBezTo>
                  <a:cubicBezTo>
                    <a:pt x="637" y="53"/>
                    <a:pt x="636" y="51"/>
                    <a:pt x="635" y="52"/>
                  </a:cubicBezTo>
                  <a:cubicBezTo>
                    <a:pt x="634" y="52"/>
                    <a:pt x="634" y="54"/>
                    <a:pt x="633" y="54"/>
                  </a:cubicBezTo>
                  <a:cubicBezTo>
                    <a:pt x="634" y="55"/>
                    <a:pt x="635" y="55"/>
                    <a:pt x="636" y="56"/>
                  </a:cubicBezTo>
                  <a:cubicBezTo>
                    <a:pt x="636" y="56"/>
                    <a:pt x="634" y="57"/>
                    <a:pt x="634" y="58"/>
                  </a:cubicBezTo>
                  <a:cubicBezTo>
                    <a:pt x="633" y="58"/>
                    <a:pt x="632" y="59"/>
                    <a:pt x="632" y="60"/>
                  </a:cubicBezTo>
                  <a:cubicBezTo>
                    <a:pt x="632" y="60"/>
                    <a:pt x="634" y="61"/>
                    <a:pt x="634" y="62"/>
                  </a:cubicBezTo>
                  <a:cubicBezTo>
                    <a:pt x="634" y="62"/>
                    <a:pt x="633" y="64"/>
                    <a:pt x="633" y="64"/>
                  </a:cubicBezTo>
                  <a:cubicBezTo>
                    <a:pt x="632" y="65"/>
                    <a:pt x="631" y="65"/>
                    <a:pt x="631" y="66"/>
                  </a:cubicBezTo>
                  <a:cubicBezTo>
                    <a:pt x="631" y="66"/>
                    <a:pt x="629" y="65"/>
                    <a:pt x="629" y="64"/>
                  </a:cubicBezTo>
                  <a:cubicBezTo>
                    <a:pt x="629" y="64"/>
                    <a:pt x="631" y="63"/>
                    <a:pt x="630" y="62"/>
                  </a:cubicBezTo>
                  <a:cubicBezTo>
                    <a:pt x="630" y="62"/>
                    <a:pt x="628" y="61"/>
                    <a:pt x="628" y="61"/>
                  </a:cubicBezTo>
                  <a:cubicBezTo>
                    <a:pt x="628" y="60"/>
                    <a:pt x="626" y="60"/>
                    <a:pt x="626" y="59"/>
                  </a:cubicBezTo>
                  <a:cubicBezTo>
                    <a:pt x="626" y="58"/>
                    <a:pt x="628" y="57"/>
                    <a:pt x="628" y="57"/>
                  </a:cubicBezTo>
                  <a:cubicBezTo>
                    <a:pt x="628" y="56"/>
                    <a:pt x="629" y="55"/>
                    <a:pt x="629" y="54"/>
                  </a:cubicBezTo>
                  <a:cubicBezTo>
                    <a:pt x="629" y="54"/>
                    <a:pt x="627" y="53"/>
                    <a:pt x="627" y="53"/>
                  </a:cubicBezTo>
                  <a:cubicBezTo>
                    <a:pt x="627" y="52"/>
                    <a:pt x="629" y="51"/>
                    <a:pt x="629" y="50"/>
                  </a:cubicBezTo>
                  <a:cubicBezTo>
                    <a:pt x="629" y="50"/>
                    <a:pt x="627" y="49"/>
                    <a:pt x="627" y="49"/>
                  </a:cubicBezTo>
                  <a:cubicBezTo>
                    <a:pt x="626" y="48"/>
                    <a:pt x="625" y="48"/>
                    <a:pt x="624" y="47"/>
                  </a:cubicBezTo>
                  <a:cubicBezTo>
                    <a:pt x="624" y="48"/>
                    <a:pt x="623" y="49"/>
                    <a:pt x="623" y="49"/>
                  </a:cubicBezTo>
                  <a:cubicBezTo>
                    <a:pt x="623" y="50"/>
                    <a:pt x="625" y="51"/>
                    <a:pt x="625" y="51"/>
                  </a:cubicBezTo>
                  <a:cubicBezTo>
                    <a:pt x="625" y="52"/>
                    <a:pt x="624" y="53"/>
                    <a:pt x="623" y="53"/>
                  </a:cubicBezTo>
                  <a:cubicBezTo>
                    <a:pt x="623" y="54"/>
                    <a:pt x="622" y="55"/>
                    <a:pt x="621" y="55"/>
                  </a:cubicBezTo>
                  <a:cubicBezTo>
                    <a:pt x="621" y="56"/>
                    <a:pt x="624" y="57"/>
                    <a:pt x="624" y="57"/>
                  </a:cubicBezTo>
                  <a:cubicBezTo>
                    <a:pt x="624" y="58"/>
                    <a:pt x="622" y="59"/>
                    <a:pt x="622" y="59"/>
                  </a:cubicBezTo>
                  <a:cubicBezTo>
                    <a:pt x="622" y="60"/>
                    <a:pt x="621" y="61"/>
                    <a:pt x="620" y="62"/>
                  </a:cubicBezTo>
                  <a:cubicBezTo>
                    <a:pt x="620" y="62"/>
                    <a:pt x="618" y="60"/>
                    <a:pt x="618" y="60"/>
                  </a:cubicBezTo>
                  <a:cubicBezTo>
                    <a:pt x="618" y="60"/>
                    <a:pt x="620" y="58"/>
                    <a:pt x="620" y="58"/>
                  </a:cubicBezTo>
                  <a:cubicBezTo>
                    <a:pt x="619" y="57"/>
                    <a:pt x="618" y="56"/>
                    <a:pt x="618" y="56"/>
                  </a:cubicBezTo>
                  <a:cubicBezTo>
                    <a:pt x="617" y="56"/>
                    <a:pt x="616" y="54"/>
                    <a:pt x="615" y="54"/>
                  </a:cubicBezTo>
                  <a:cubicBezTo>
                    <a:pt x="615" y="54"/>
                    <a:pt x="614" y="56"/>
                    <a:pt x="614" y="57"/>
                  </a:cubicBezTo>
                  <a:cubicBezTo>
                    <a:pt x="613" y="57"/>
                    <a:pt x="612" y="58"/>
                    <a:pt x="612" y="59"/>
                  </a:cubicBezTo>
                  <a:cubicBezTo>
                    <a:pt x="612" y="59"/>
                    <a:pt x="614" y="60"/>
                    <a:pt x="614" y="60"/>
                  </a:cubicBezTo>
                  <a:cubicBezTo>
                    <a:pt x="614" y="61"/>
                    <a:pt x="616" y="62"/>
                    <a:pt x="616" y="62"/>
                  </a:cubicBezTo>
                  <a:cubicBezTo>
                    <a:pt x="616" y="62"/>
                    <a:pt x="615" y="64"/>
                    <a:pt x="615" y="64"/>
                  </a:cubicBezTo>
                  <a:cubicBezTo>
                    <a:pt x="614" y="64"/>
                    <a:pt x="613" y="62"/>
                    <a:pt x="612" y="63"/>
                  </a:cubicBezTo>
                  <a:cubicBezTo>
                    <a:pt x="612" y="63"/>
                    <a:pt x="611" y="65"/>
                    <a:pt x="611" y="65"/>
                  </a:cubicBezTo>
                  <a:cubicBezTo>
                    <a:pt x="610" y="64"/>
                    <a:pt x="609" y="64"/>
                    <a:pt x="609" y="63"/>
                  </a:cubicBezTo>
                  <a:cubicBezTo>
                    <a:pt x="608" y="63"/>
                    <a:pt x="606" y="62"/>
                    <a:pt x="606" y="62"/>
                  </a:cubicBezTo>
                  <a:cubicBezTo>
                    <a:pt x="606" y="61"/>
                    <a:pt x="608" y="60"/>
                    <a:pt x="608" y="59"/>
                  </a:cubicBezTo>
                  <a:cubicBezTo>
                    <a:pt x="608" y="59"/>
                    <a:pt x="606" y="58"/>
                    <a:pt x="606" y="58"/>
                  </a:cubicBezTo>
                  <a:cubicBezTo>
                    <a:pt x="606" y="57"/>
                    <a:pt x="608" y="56"/>
                    <a:pt x="607" y="55"/>
                  </a:cubicBezTo>
                  <a:cubicBezTo>
                    <a:pt x="607" y="55"/>
                    <a:pt x="605" y="54"/>
                    <a:pt x="605" y="54"/>
                  </a:cubicBezTo>
                  <a:cubicBezTo>
                    <a:pt x="605" y="53"/>
                    <a:pt x="607" y="52"/>
                    <a:pt x="607" y="51"/>
                  </a:cubicBezTo>
                  <a:cubicBezTo>
                    <a:pt x="607" y="51"/>
                    <a:pt x="609" y="49"/>
                    <a:pt x="609" y="49"/>
                  </a:cubicBezTo>
                  <a:cubicBezTo>
                    <a:pt x="609" y="49"/>
                    <a:pt x="606" y="48"/>
                    <a:pt x="606" y="47"/>
                  </a:cubicBezTo>
                  <a:cubicBezTo>
                    <a:pt x="607" y="47"/>
                    <a:pt x="608" y="46"/>
                    <a:pt x="608" y="45"/>
                  </a:cubicBezTo>
                  <a:cubicBezTo>
                    <a:pt x="609" y="44"/>
                    <a:pt x="609" y="44"/>
                    <a:pt x="610" y="43"/>
                  </a:cubicBezTo>
                  <a:cubicBezTo>
                    <a:pt x="609" y="43"/>
                    <a:pt x="608" y="41"/>
                    <a:pt x="608" y="41"/>
                  </a:cubicBezTo>
                  <a:cubicBezTo>
                    <a:pt x="607" y="41"/>
                    <a:pt x="607" y="43"/>
                    <a:pt x="606" y="44"/>
                  </a:cubicBezTo>
                  <a:cubicBezTo>
                    <a:pt x="605" y="44"/>
                    <a:pt x="604" y="42"/>
                    <a:pt x="604" y="42"/>
                  </a:cubicBezTo>
                  <a:cubicBezTo>
                    <a:pt x="603" y="42"/>
                    <a:pt x="602" y="44"/>
                    <a:pt x="602" y="44"/>
                  </a:cubicBezTo>
                  <a:cubicBezTo>
                    <a:pt x="602" y="44"/>
                    <a:pt x="604" y="46"/>
                    <a:pt x="604" y="46"/>
                  </a:cubicBezTo>
                  <a:cubicBezTo>
                    <a:pt x="604" y="46"/>
                    <a:pt x="603" y="48"/>
                    <a:pt x="602" y="48"/>
                  </a:cubicBezTo>
                  <a:cubicBezTo>
                    <a:pt x="602" y="49"/>
                    <a:pt x="601" y="50"/>
                    <a:pt x="601" y="50"/>
                  </a:cubicBezTo>
                  <a:cubicBezTo>
                    <a:pt x="600" y="51"/>
                    <a:pt x="600" y="52"/>
                    <a:pt x="599" y="52"/>
                  </a:cubicBezTo>
                  <a:cubicBezTo>
                    <a:pt x="599" y="53"/>
                    <a:pt x="597" y="51"/>
                    <a:pt x="597" y="51"/>
                  </a:cubicBezTo>
                  <a:cubicBezTo>
                    <a:pt x="596" y="51"/>
                    <a:pt x="596" y="53"/>
                    <a:pt x="595" y="53"/>
                  </a:cubicBezTo>
                  <a:cubicBezTo>
                    <a:pt x="594" y="53"/>
                    <a:pt x="594" y="55"/>
                    <a:pt x="593" y="55"/>
                  </a:cubicBezTo>
                  <a:cubicBezTo>
                    <a:pt x="593" y="55"/>
                    <a:pt x="591" y="53"/>
                    <a:pt x="591" y="54"/>
                  </a:cubicBezTo>
                  <a:cubicBezTo>
                    <a:pt x="591" y="54"/>
                    <a:pt x="590" y="55"/>
                    <a:pt x="589" y="56"/>
                  </a:cubicBezTo>
                  <a:cubicBezTo>
                    <a:pt x="589" y="56"/>
                    <a:pt x="588" y="57"/>
                    <a:pt x="588" y="58"/>
                  </a:cubicBezTo>
                  <a:cubicBezTo>
                    <a:pt x="587" y="59"/>
                    <a:pt x="587" y="59"/>
                    <a:pt x="586" y="60"/>
                  </a:cubicBezTo>
                  <a:cubicBezTo>
                    <a:pt x="586" y="61"/>
                    <a:pt x="585" y="62"/>
                    <a:pt x="584" y="62"/>
                  </a:cubicBezTo>
                  <a:cubicBezTo>
                    <a:pt x="584" y="62"/>
                    <a:pt x="586" y="64"/>
                    <a:pt x="587" y="64"/>
                  </a:cubicBezTo>
                  <a:cubicBezTo>
                    <a:pt x="587" y="64"/>
                    <a:pt x="588" y="62"/>
                    <a:pt x="588" y="62"/>
                  </a:cubicBezTo>
                  <a:cubicBezTo>
                    <a:pt x="588" y="62"/>
                    <a:pt x="590" y="63"/>
                    <a:pt x="591" y="64"/>
                  </a:cubicBezTo>
                  <a:cubicBezTo>
                    <a:pt x="591" y="64"/>
                    <a:pt x="589" y="66"/>
                    <a:pt x="589" y="66"/>
                  </a:cubicBezTo>
                  <a:cubicBezTo>
                    <a:pt x="589" y="66"/>
                    <a:pt x="587" y="64"/>
                    <a:pt x="587" y="64"/>
                  </a:cubicBezTo>
                  <a:cubicBezTo>
                    <a:pt x="586" y="64"/>
                    <a:pt x="586" y="66"/>
                    <a:pt x="585" y="66"/>
                  </a:cubicBezTo>
                  <a:cubicBezTo>
                    <a:pt x="584" y="66"/>
                    <a:pt x="583" y="65"/>
                    <a:pt x="583" y="65"/>
                  </a:cubicBezTo>
                  <a:cubicBezTo>
                    <a:pt x="582" y="64"/>
                    <a:pt x="580" y="63"/>
                    <a:pt x="580" y="63"/>
                  </a:cubicBezTo>
                  <a:cubicBezTo>
                    <a:pt x="580" y="63"/>
                    <a:pt x="582" y="61"/>
                    <a:pt x="582" y="61"/>
                  </a:cubicBezTo>
                  <a:cubicBezTo>
                    <a:pt x="582" y="61"/>
                    <a:pt x="584" y="59"/>
                    <a:pt x="584" y="59"/>
                  </a:cubicBezTo>
                  <a:cubicBezTo>
                    <a:pt x="584" y="58"/>
                    <a:pt x="582" y="57"/>
                    <a:pt x="582" y="57"/>
                  </a:cubicBezTo>
                  <a:cubicBezTo>
                    <a:pt x="581" y="57"/>
                    <a:pt x="580" y="59"/>
                    <a:pt x="580" y="59"/>
                  </a:cubicBezTo>
                  <a:cubicBezTo>
                    <a:pt x="579" y="59"/>
                    <a:pt x="578" y="58"/>
                    <a:pt x="578" y="57"/>
                  </a:cubicBezTo>
                  <a:cubicBezTo>
                    <a:pt x="577" y="57"/>
                    <a:pt x="576" y="56"/>
                    <a:pt x="575" y="56"/>
                  </a:cubicBezTo>
                  <a:cubicBezTo>
                    <a:pt x="575" y="55"/>
                    <a:pt x="577" y="54"/>
                    <a:pt x="577" y="53"/>
                  </a:cubicBezTo>
                  <a:cubicBezTo>
                    <a:pt x="577" y="53"/>
                    <a:pt x="579" y="51"/>
                    <a:pt x="579" y="51"/>
                  </a:cubicBezTo>
                  <a:cubicBezTo>
                    <a:pt x="579" y="50"/>
                    <a:pt x="577" y="50"/>
                    <a:pt x="577" y="49"/>
                  </a:cubicBezTo>
                  <a:cubicBezTo>
                    <a:pt x="576" y="49"/>
                    <a:pt x="575" y="48"/>
                    <a:pt x="574" y="48"/>
                  </a:cubicBezTo>
                  <a:cubicBezTo>
                    <a:pt x="573" y="49"/>
                    <a:pt x="572" y="51"/>
                    <a:pt x="571" y="52"/>
                  </a:cubicBezTo>
                  <a:cubicBezTo>
                    <a:pt x="570" y="54"/>
                    <a:pt x="569" y="55"/>
                    <a:pt x="568" y="57"/>
                  </a:cubicBezTo>
                  <a:cubicBezTo>
                    <a:pt x="566" y="58"/>
                    <a:pt x="565" y="60"/>
                    <a:pt x="564" y="61"/>
                  </a:cubicBezTo>
                  <a:cubicBezTo>
                    <a:pt x="564" y="62"/>
                    <a:pt x="563" y="63"/>
                    <a:pt x="562" y="63"/>
                  </a:cubicBezTo>
                  <a:cubicBezTo>
                    <a:pt x="562" y="64"/>
                    <a:pt x="561" y="65"/>
                    <a:pt x="561" y="66"/>
                  </a:cubicBezTo>
                  <a:cubicBezTo>
                    <a:pt x="561" y="66"/>
                    <a:pt x="559" y="64"/>
                    <a:pt x="559" y="64"/>
                  </a:cubicBezTo>
                  <a:cubicBezTo>
                    <a:pt x="558" y="63"/>
                    <a:pt x="560" y="62"/>
                    <a:pt x="560" y="62"/>
                  </a:cubicBezTo>
                  <a:cubicBezTo>
                    <a:pt x="559" y="61"/>
                    <a:pt x="559" y="60"/>
                    <a:pt x="558" y="60"/>
                  </a:cubicBezTo>
                  <a:cubicBezTo>
                    <a:pt x="557" y="60"/>
                    <a:pt x="556" y="58"/>
                    <a:pt x="556" y="58"/>
                  </a:cubicBezTo>
                  <a:cubicBezTo>
                    <a:pt x="555" y="58"/>
                    <a:pt x="555" y="61"/>
                    <a:pt x="554" y="60"/>
                  </a:cubicBezTo>
                  <a:cubicBezTo>
                    <a:pt x="553" y="60"/>
                    <a:pt x="553" y="59"/>
                    <a:pt x="552" y="59"/>
                  </a:cubicBezTo>
                  <a:cubicBezTo>
                    <a:pt x="551" y="59"/>
                    <a:pt x="551" y="61"/>
                    <a:pt x="550" y="61"/>
                  </a:cubicBezTo>
                  <a:cubicBezTo>
                    <a:pt x="550" y="61"/>
                    <a:pt x="548" y="60"/>
                    <a:pt x="548" y="59"/>
                  </a:cubicBezTo>
                  <a:cubicBezTo>
                    <a:pt x="547" y="59"/>
                    <a:pt x="546" y="58"/>
                    <a:pt x="546" y="58"/>
                  </a:cubicBezTo>
                  <a:cubicBezTo>
                    <a:pt x="546" y="58"/>
                    <a:pt x="547" y="56"/>
                    <a:pt x="547" y="55"/>
                  </a:cubicBezTo>
                  <a:cubicBezTo>
                    <a:pt x="548" y="55"/>
                    <a:pt x="549" y="54"/>
                    <a:pt x="549" y="53"/>
                  </a:cubicBezTo>
                  <a:cubicBezTo>
                    <a:pt x="549" y="53"/>
                    <a:pt x="547" y="51"/>
                    <a:pt x="547" y="51"/>
                  </a:cubicBezTo>
                  <a:cubicBezTo>
                    <a:pt x="546" y="51"/>
                    <a:pt x="546" y="54"/>
                    <a:pt x="545" y="54"/>
                  </a:cubicBezTo>
                  <a:cubicBezTo>
                    <a:pt x="544" y="54"/>
                    <a:pt x="544" y="52"/>
                    <a:pt x="543" y="52"/>
                  </a:cubicBezTo>
                  <a:cubicBezTo>
                    <a:pt x="541" y="51"/>
                    <a:pt x="540" y="50"/>
                    <a:pt x="538" y="49"/>
                  </a:cubicBezTo>
                  <a:cubicBezTo>
                    <a:pt x="538" y="49"/>
                    <a:pt x="537" y="50"/>
                    <a:pt x="537" y="51"/>
                  </a:cubicBezTo>
                  <a:cubicBezTo>
                    <a:pt x="537" y="51"/>
                    <a:pt x="539" y="52"/>
                    <a:pt x="539" y="53"/>
                  </a:cubicBezTo>
                  <a:cubicBezTo>
                    <a:pt x="539" y="53"/>
                    <a:pt x="541" y="54"/>
                    <a:pt x="541" y="54"/>
                  </a:cubicBezTo>
                  <a:cubicBezTo>
                    <a:pt x="541" y="55"/>
                    <a:pt x="540" y="56"/>
                    <a:pt x="539" y="56"/>
                  </a:cubicBezTo>
                  <a:cubicBezTo>
                    <a:pt x="540" y="57"/>
                    <a:pt x="541" y="58"/>
                    <a:pt x="542" y="58"/>
                  </a:cubicBezTo>
                  <a:cubicBezTo>
                    <a:pt x="542" y="58"/>
                    <a:pt x="540" y="60"/>
                    <a:pt x="540" y="60"/>
                  </a:cubicBezTo>
                  <a:cubicBezTo>
                    <a:pt x="540" y="60"/>
                    <a:pt x="538" y="59"/>
                    <a:pt x="538" y="59"/>
                  </a:cubicBezTo>
                  <a:cubicBezTo>
                    <a:pt x="537" y="58"/>
                    <a:pt x="536" y="57"/>
                    <a:pt x="536" y="57"/>
                  </a:cubicBezTo>
                  <a:cubicBezTo>
                    <a:pt x="535" y="56"/>
                    <a:pt x="534" y="56"/>
                    <a:pt x="533" y="55"/>
                  </a:cubicBezTo>
                  <a:cubicBezTo>
                    <a:pt x="533" y="55"/>
                    <a:pt x="531" y="53"/>
                    <a:pt x="531" y="54"/>
                  </a:cubicBezTo>
                  <a:cubicBezTo>
                    <a:pt x="531" y="54"/>
                    <a:pt x="529" y="56"/>
                    <a:pt x="529" y="56"/>
                  </a:cubicBezTo>
                  <a:cubicBezTo>
                    <a:pt x="529" y="56"/>
                    <a:pt x="532" y="57"/>
                    <a:pt x="532" y="57"/>
                  </a:cubicBezTo>
                  <a:cubicBezTo>
                    <a:pt x="532" y="58"/>
                    <a:pt x="530" y="59"/>
                    <a:pt x="530" y="60"/>
                  </a:cubicBezTo>
                  <a:cubicBezTo>
                    <a:pt x="530" y="60"/>
                    <a:pt x="529" y="61"/>
                    <a:pt x="528" y="62"/>
                  </a:cubicBezTo>
                  <a:cubicBezTo>
                    <a:pt x="528" y="63"/>
                    <a:pt x="527" y="63"/>
                    <a:pt x="526" y="64"/>
                  </a:cubicBezTo>
                  <a:cubicBezTo>
                    <a:pt x="526" y="64"/>
                    <a:pt x="525" y="66"/>
                    <a:pt x="525" y="66"/>
                  </a:cubicBezTo>
                  <a:cubicBezTo>
                    <a:pt x="525" y="66"/>
                    <a:pt x="523" y="65"/>
                    <a:pt x="523" y="65"/>
                  </a:cubicBezTo>
                  <a:cubicBezTo>
                    <a:pt x="522" y="64"/>
                    <a:pt x="524" y="63"/>
                    <a:pt x="524" y="62"/>
                  </a:cubicBezTo>
                  <a:cubicBezTo>
                    <a:pt x="524" y="62"/>
                    <a:pt x="526" y="61"/>
                    <a:pt x="526" y="60"/>
                  </a:cubicBezTo>
                  <a:cubicBezTo>
                    <a:pt x="526" y="60"/>
                    <a:pt x="524" y="59"/>
                    <a:pt x="524" y="59"/>
                  </a:cubicBezTo>
                  <a:cubicBezTo>
                    <a:pt x="523" y="58"/>
                    <a:pt x="522" y="57"/>
                    <a:pt x="522" y="57"/>
                  </a:cubicBezTo>
                  <a:cubicBezTo>
                    <a:pt x="521" y="57"/>
                    <a:pt x="520" y="59"/>
                    <a:pt x="520" y="59"/>
                  </a:cubicBezTo>
                  <a:cubicBezTo>
                    <a:pt x="519" y="60"/>
                    <a:pt x="519" y="61"/>
                    <a:pt x="518" y="61"/>
                  </a:cubicBezTo>
                  <a:cubicBezTo>
                    <a:pt x="517" y="63"/>
                    <a:pt x="516" y="64"/>
                    <a:pt x="515" y="66"/>
                  </a:cubicBezTo>
                  <a:cubicBezTo>
                    <a:pt x="513" y="65"/>
                    <a:pt x="512" y="64"/>
                    <a:pt x="510" y="62"/>
                  </a:cubicBezTo>
                  <a:cubicBezTo>
                    <a:pt x="511" y="61"/>
                    <a:pt x="512" y="59"/>
                    <a:pt x="514" y="58"/>
                  </a:cubicBezTo>
                  <a:cubicBezTo>
                    <a:pt x="515" y="56"/>
                    <a:pt x="516" y="55"/>
                    <a:pt x="517" y="53"/>
                  </a:cubicBezTo>
                  <a:cubicBezTo>
                    <a:pt x="516" y="53"/>
                    <a:pt x="515" y="52"/>
                    <a:pt x="515" y="52"/>
                  </a:cubicBezTo>
                  <a:cubicBezTo>
                    <a:pt x="514" y="52"/>
                    <a:pt x="514" y="54"/>
                    <a:pt x="513" y="54"/>
                  </a:cubicBezTo>
                  <a:cubicBezTo>
                    <a:pt x="512" y="54"/>
                    <a:pt x="512" y="52"/>
                    <a:pt x="511" y="52"/>
                  </a:cubicBezTo>
                  <a:cubicBezTo>
                    <a:pt x="510" y="52"/>
                    <a:pt x="510" y="54"/>
                    <a:pt x="509" y="54"/>
                  </a:cubicBezTo>
                  <a:cubicBezTo>
                    <a:pt x="509" y="55"/>
                    <a:pt x="508" y="53"/>
                    <a:pt x="507" y="53"/>
                  </a:cubicBezTo>
                  <a:cubicBezTo>
                    <a:pt x="506" y="53"/>
                    <a:pt x="506" y="55"/>
                    <a:pt x="505" y="55"/>
                  </a:cubicBezTo>
                  <a:cubicBezTo>
                    <a:pt x="505" y="55"/>
                    <a:pt x="503" y="53"/>
                    <a:pt x="503" y="53"/>
                  </a:cubicBezTo>
                  <a:cubicBezTo>
                    <a:pt x="502" y="54"/>
                    <a:pt x="502" y="55"/>
                    <a:pt x="501" y="56"/>
                  </a:cubicBezTo>
                  <a:cubicBezTo>
                    <a:pt x="501" y="56"/>
                    <a:pt x="500" y="57"/>
                    <a:pt x="500" y="58"/>
                  </a:cubicBezTo>
                  <a:cubicBezTo>
                    <a:pt x="499" y="57"/>
                    <a:pt x="498" y="57"/>
                    <a:pt x="497" y="56"/>
                  </a:cubicBezTo>
                  <a:cubicBezTo>
                    <a:pt x="497" y="56"/>
                    <a:pt x="495" y="55"/>
                    <a:pt x="495" y="54"/>
                  </a:cubicBezTo>
                  <a:cubicBezTo>
                    <a:pt x="495" y="54"/>
                    <a:pt x="497" y="53"/>
                    <a:pt x="497" y="52"/>
                  </a:cubicBezTo>
                  <a:cubicBezTo>
                    <a:pt x="497" y="52"/>
                    <a:pt x="495" y="51"/>
                    <a:pt x="495" y="50"/>
                  </a:cubicBezTo>
                  <a:cubicBezTo>
                    <a:pt x="495" y="50"/>
                    <a:pt x="496" y="49"/>
                    <a:pt x="496" y="48"/>
                  </a:cubicBezTo>
                  <a:cubicBezTo>
                    <a:pt x="496" y="47"/>
                    <a:pt x="494" y="47"/>
                    <a:pt x="494" y="47"/>
                  </a:cubicBezTo>
                  <a:cubicBezTo>
                    <a:pt x="493" y="48"/>
                    <a:pt x="492" y="49"/>
                    <a:pt x="491" y="51"/>
                  </a:cubicBezTo>
                  <a:cubicBezTo>
                    <a:pt x="491" y="52"/>
                    <a:pt x="492" y="52"/>
                    <a:pt x="493" y="53"/>
                  </a:cubicBezTo>
                  <a:cubicBezTo>
                    <a:pt x="493" y="53"/>
                    <a:pt x="495" y="54"/>
                    <a:pt x="495" y="54"/>
                  </a:cubicBezTo>
                  <a:cubicBezTo>
                    <a:pt x="495" y="55"/>
                    <a:pt x="493" y="56"/>
                    <a:pt x="493" y="57"/>
                  </a:cubicBezTo>
                  <a:cubicBezTo>
                    <a:pt x="493" y="57"/>
                    <a:pt x="496" y="58"/>
                    <a:pt x="496" y="58"/>
                  </a:cubicBezTo>
                  <a:cubicBezTo>
                    <a:pt x="496" y="59"/>
                    <a:pt x="494" y="61"/>
                    <a:pt x="494" y="61"/>
                  </a:cubicBezTo>
                  <a:cubicBezTo>
                    <a:pt x="493" y="61"/>
                    <a:pt x="492" y="59"/>
                    <a:pt x="492" y="59"/>
                  </a:cubicBezTo>
                  <a:cubicBezTo>
                    <a:pt x="492" y="58"/>
                    <a:pt x="490" y="58"/>
                    <a:pt x="489" y="57"/>
                  </a:cubicBezTo>
                  <a:cubicBezTo>
                    <a:pt x="489" y="57"/>
                    <a:pt x="491" y="55"/>
                    <a:pt x="491" y="55"/>
                  </a:cubicBezTo>
                  <a:cubicBezTo>
                    <a:pt x="491" y="54"/>
                    <a:pt x="490" y="54"/>
                    <a:pt x="489" y="53"/>
                  </a:cubicBezTo>
                  <a:cubicBezTo>
                    <a:pt x="489" y="53"/>
                    <a:pt x="487" y="51"/>
                    <a:pt x="487" y="52"/>
                  </a:cubicBezTo>
                  <a:cubicBezTo>
                    <a:pt x="486" y="52"/>
                    <a:pt x="485" y="54"/>
                    <a:pt x="485" y="54"/>
                  </a:cubicBezTo>
                  <a:cubicBezTo>
                    <a:pt x="484" y="54"/>
                    <a:pt x="483" y="52"/>
                    <a:pt x="483" y="52"/>
                  </a:cubicBezTo>
                  <a:cubicBezTo>
                    <a:pt x="482" y="52"/>
                    <a:pt x="481" y="51"/>
                    <a:pt x="481" y="50"/>
                  </a:cubicBezTo>
                  <a:cubicBezTo>
                    <a:pt x="481" y="50"/>
                    <a:pt x="482" y="48"/>
                    <a:pt x="482" y="48"/>
                  </a:cubicBezTo>
                  <a:cubicBezTo>
                    <a:pt x="483" y="47"/>
                    <a:pt x="483" y="47"/>
                    <a:pt x="484" y="46"/>
                  </a:cubicBezTo>
                  <a:cubicBezTo>
                    <a:pt x="484" y="45"/>
                    <a:pt x="486" y="44"/>
                    <a:pt x="486" y="44"/>
                  </a:cubicBezTo>
                  <a:cubicBezTo>
                    <a:pt x="486" y="43"/>
                    <a:pt x="484" y="42"/>
                    <a:pt x="483" y="42"/>
                  </a:cubicBezTo>
                  <a:cubicBezTo>
                    <a:pt x="483" y="43"/>
                    <a:pt x="482" y="43"/>
                    <a:pt x="482" y="44"/>
                  </a:cubicBezTo>
                  <a:cubicBezTo>
                    <a:pt x="481" y="44"/>
                    <a:pt x="480" y="46"/>
                    <a:pt x="480" y="46"/>
                  </a:cubicBezTo>
                  <a:cubicBezTo>
                    <a:pt x="480" y="46"/>
                    <a:pt x="478" y="45"/>
                    <a:pt x="478" y="45"/>
                  </a:cubicBezTo>
                  <a:cubicBezTo>
                    <a:pt x="478" y="45"/>
                    <a:pt x="476" y="43"/>
                    <a:pt x="476" y="43"/>
                  </a:cubicBezTo>
                  <a:cubicBezTo>
                    <a:pt x="475" y="43"/>
                    <a:pt x="474" y="45"/>
                    <a:pt x="474" y="45"/>
                  </a:cubicBezTo>
                  <a:cubicBezTo>
                    <a:pt x="473" y="46"/>
                    <a:pt x="473" y="47"/>
                    <a:pt x="472" y="47"/>
                  </a:cubicBezTo>
                  <a:cubicBezTo>
                    <a:pt x="472" y="48"/>
                    <a:pt x="471" y="49"/>
                    <a:pt x="470" y="50"/>
                  </a:cubicBezTo>
                  <a:cubicBezTo>
                    <a:pt x="470" y="50"/>
                    <a:pt x="473" y="51"/>
                    <a:pt x="473" y="51"/>
                  </a:cubicBezTo>
                  <a:cubicBezTo>
                    <a:pt x="473" y="52"/>
                    <a:pt x="471" y="53"/>
                    <a:pt x="471" y="54"/>
                  </a:cubicBezTo>
                  <a:cubicBezTo>
                    <a:pt x="470" y="54"/>
                    <a:pt x="470" y="55"/>
                    <a:pt x="469" y="56"/>
                  </a:cubicBezTo>
                  <a:cubicBezTo>
                    <a:pt x="469" y="57"/>
                    <a:pt x="468" y="57"/>
                    <a:pt x="468" y="58"/>
                  </a:cubicBezTo>
                  <a:cubicBezTo>
                    <a:pt x="467" y="58"/>
                    <a:pt x="466" y="60"/>
                    <a:pt x="466" y="60"/>
                  </a:cubicBezTo>
                  <a:cubicBezTo>
                    <a:pt x="466" y="60"/>
                    <a:pt x="464" y="59"/>
                    <a:pt x="464" y="59"/>
                  </a:cubicBezTo>
                  <a:cubicBezTo>
                    <a:pt x="464" y="58"/>
                    <a:pt x="466" y="57"/>
                    <a:pt x="465" y="56"/>
                  </a:cubicBezTo>
                  <a:cubicBezTo>
                    <a:pt x="465" y="56"/>
                    <a:pt x="463" y="55"/>
                    <a:pt x="463" y="55"/>
                  </a:cubicBezTo>
                  <a:cubicBezTo>
                    <a:pt x="464" y="54"/>
                    <a:pt x="464" y="53"/>
                    <a:pt x="465" y="52"/>
                  </a:cubicBezTo>
                  <a:cubicBezTo>
                    <a:pt x="465" y="52"/>
                    <a:pt x="466" y="51"/>
                    <a:pt x="467" y="50"/>
                  </a:cubicBezTo>
                  <a:cubicBezTo>
                    <a:pt x="467" y="50"/>
                    <a:pt x="468" y="48"/>
                    <a:pt x="468" y="48"/>
                  </a:cubicBezTo>
                  <a:cubicBezTo>
                    <a:pt x="468" y="48"/>
                    <a:pt x="466" y="47"/>
                    <a:pt x="466" y="46"/>
                  </a:cubicBezTo>
                  <a:cubicBezTo>
                    <a:pt x="465" y="46"/>
                    <a:pt x="464" y="45"/>
                    <a:pt x="464" y="45"/>
                  </a:cubicBezTo>
                  <a:cubicBezTo>
                    <a:pt x="464" y="45"/>
                    <a:pt x="462" y="46"/>
                    <a:pt x="462" y="47"/>
                  </a:cubicBezTo>
                  <a:cubicBezTo>
                    <a:pt x="462" y="47"/>
                    <a:pt x="464" y="48"/>
                    <a:pt x="464" y="49"/>
                  </a:cubicBezTo>
                  <a:cubicBezTo>
                    <a:pt x="464" y="49"/>
                    <a:pt x="463" y="51"/>
                    <a:pt x="463" y="51"/>
                  </a:cubicBezTo>
                  <a:cubicBezTo>
                    <a:pt x="462" y="51"/>
                    <a:pt x="460" y="49"/>
                    <a:pt x="460" y="49"/>
                  </a:cubicBezTo>
                  <a:cubicBezTo>
                    <a:pt x="460" y="49"/>
                    <a:pt x="459" y="51"/>
                    <a:pt x="459" y="51"/>
                  </a:cubicBezTo>
                  <a:cubicBezTo>
                    <a:pt x="459" y="52"/>
                    <a:pt x="461" y="52"/>
                    <a:pt x="461" y="53"/>
                  </a:cubicBezTo>
                  <a:cubicBezTo>
                    <a:pt x="461" y="54"/>
                    <a:pt x="459" y="54"/>
                    <a:pt x="459" y="55"/>
                  </a:cubicBezTo>
                  <a:cubicBezTo>
                    <a:pt x="458" y="57"/>
                    <a:pt x="457" y="58"/>
                    <a:pt x="456" y="60"/>
                  </a:cubicBezTo>
                  <a:cubicBezTo>
                    <a:pt x="455" y="60"/>
                    <a:pt x="454" y="62"/>
                    <a:pt x="454" y="62"/>
                  </a:cubicBezTo>
                  <a:cubicBezTo>
                    <a:pt x="454" y="62"/>
                    <a:pt x="452" y="60"/>
                    <a:pt x="452" y="60"/>
                  </a:cubicBezTo>
                  <a:cubicBezTo>
                    <a:pt x="452" y="60"/>
                    <a:pt x="453" y="58"/>
                    <a:pt x="454" y="58"/>
                  </a:cubicBezTo>
                  <a:cubicBezTo>
                    <a:pt x="454" y="57"/>
                    <a:pt x="455" y="56"/>
                    <a:pt x="455" y="56"/>
                  </a:cubicBezTo>
                  <a:cubicBezTo>
                    <a:pt x="456" y="55"/>
                    <a:pt x="456" y="54"/>
                    <a:pt x="457" y="53"/>
                  </a:cubicBezTo>
                  <a:cubicBezTo>
                    <a:pt x="456" y="53"/>
                    <a:pt x="455" y="52"/>
                    <a:pt x="455" y="52"/>
                  </a:cubicBezTo>
                  <a:cubicBezTo>
                    <a:pt x="454" y="52"/>
                    <a:pt x="453" y="50"/>
                    <a:pt x="452" y="50"/>
                  </a:cubicBezTo>
                  <a:cubicBezTo>
                    <a:pt x="452" y="50"/>
                    <a:pt x="454" y="48"/>
                    <a:pt x="454" y="48"/>
                  </a:cubicBezTo>
                  <a:cubicBezTo>
                    <a:pt x="455" y="47"/>
                    <a:pt x="455" y="46"/>
                    <a:pt x="456" y="46"/>
                  </a:cubicBezTo>
                  <a:cubicBezTo>
                    <a:pt x="456" y="45"/>
                    <a:pt x="457" y="44"/>
                    <a:pt x="458" y="43"/>
                  </a:cubicBezTo>
                  <a:cubicBezTo>
                    <a:pt x="458" y="43"/>
                    <a:pt x="455" y="42"/>
                    <a:pt x="455" y="42"/>
                  </a:cubicBezTo>
                  <a:cubicBezTo>
                    <a:pt x="455" y="41"/>
                    <a:pt x="457" y="40"/>
                    <a:pt x="457" y="39"/>
                  </a:cubicBezTo>
                  <a:cubicBezTo>
                    <a:pt x="457" y="39"/>
                    <a:pt x="455" y="38"/>
                    <a:pt x="455" y="38"/>
                  </a:cubicBezTo>
                  <a:cubicBezTo>
                    <a:pt x="455" y="38"/>
                    <a:pt x="453" y="39"/>
                    <a:pt x="453" y="40"/>
                  </a:cubicBezTo>
                  <a:cubicBezTo>
                    <a:pt x="453" y="41"/>
                    <a:pt x="455" y="41"/>
                    <a:pt x="455" y="42"/>
                  </a:cubicBezTo>
                  <a:cubicBezTo>
                    <a:pt x="455" y="42"/>
                    <a:pt x="454" y="43"/>
                    <a:pt x="454" y="44"/>
                  </a:cubicBezTo>
                  <a:cubicBezTo>
                    <a:pt x="453" y="45"/>
                    <a:pt x="453" y="45"/>
                    <a:pt x="452" y="46"/>
                  </a:cubicBezTo>
                  <a:cubicBezTo>
                    <a:pt x="452" y="46"/>
                    <a:pt x="451" y="48"/>
                    <a:pt x="450" y="48"/>
                  </a:cubicBezTo>
                  <a:cubicBezTo>
                    <a:pt x="450" y="48"/>
                    <a:pt x="448" y="47"/>
                    <a:pt x="448" y="47"/>
                  </a:cubicBezTo>
                  <a:cubicBezTo>
                    <a:pt x="448" y="47"/>
                    <a:pt x="446" y="49"/>
                    <a:pt x="446" y="49"/>
                  </a:cubicBezTo>
                  <a:cubicBezTo>
                    <a:pt x="446" y="49"/>
                    <a:pt x="449" y="50"/>
                    <a:pt x="449" y="51"/>
                  </a:cubicBezTo>
                  <a:cubicBezTo>
                    <a:pt x="448" y="51"/>
                    <a:pt x="447" y="52"/>
                    <a:pt x="447" y="53"/>
                  </a:cubicBezTo>
                  <a:cubicBezTo>
                    <a:pt x="447" y="53"/>
                    <a:pt x="445" y="55"/>
                    <a:pt x="445" y="55"/>
                  </a:cubicBezTo>
                  <a:cubicBezTo>
                    <a:pt x="445" y="55"/>
                    <a:pt x="443" y="53"/>
                    <a:pt x="443" y="53"/>
                  </a:cubicBezTo>
                  <a:cubicBezTo>
                    <a:pt x="443" y="54"/>
                    <a:pt x="441" y="55"/>
                    <a:pt x="441" y="56"/>
                  </a:cubicBezTo>
                  <a:cubicBezTo>
                    <a:pt x="441" y="56"/>
                    <a:pt x="443" y="57"/>
                    <a:pt x="443" y="57"/>
                  </a:cubicBezTo>
                  <a:cubicBezTo>
                    <a:pt x="444" y="58"/>
                    <a:pt x="442" y="59"/>
                    <a:pt x="442" y="60"/>
                  </a:cubicBezTo>
                  <a:cubicBezTo>
                    <a:pt x="442" y="60"/>
                    <a:pt x="444" y="61"/>
                    <a:pt x="444" y="61"/>
                  </a:cubicBezTo>
                  <a:cubicBezTo>
                    <a:pt x="444" y="62"/>
                    <a:pt x="443" y="63"/>
                    <a:pt x="442" y="63"/>
                  </a:cubicBezTo>
                  <a:cubicBezTo>
                    <a:pt x="442" y="64"/>
                    <a:pt x="441" y="62"/>
                    <a:pt x="440" y="62"/>
                  </a:cubicBezTo>
                  <a:cubicBezTo>
                    <a:pt x="439" y="62"/>
                    <a:pt x="439" y="64"/>
                    <a:pt x="438" y="64"/>
                  </a:cubicBezTo>
                  <a:cubicBezTo>
                    <a:pt x="438" y="64"/>
                    <a:pt x="437" y="62"/>
                    <a:pt x="436" y="62"/>
                  </a:cubicBezTo>
                  <a:cubicBezTo>
                    <a:pt x="436" y="62"/>
                    <a:pt x="435" y="64"/>
                    <a:pt x="434" y="65"/>
                  </a:cubicBezTo>
                  <a:cubicBezTo>
                    <a:pt x="434" y="65"/>
                    <a:pt x="432" y="63"/>
                    <a:pt x="432" y="63"/>
                  </a:cubicBezTo>
                  <a:cubicBezTo>
                    <a:pt x="432" y="63"/>
                    <a:pt x="434" y="61"/>
                    <a:pt x="434" y="61"/>
                  </a:cubicBezTo>
                  <a:cubicBezTo>
                    <a:pt x="434" y="60"/>
                    <a:pt x="432" y="59"/>
                    <a:pt x="432" y="59"/>
                  </a:cubicBezTo>
                  <a:cubicBezTo>
                    <a:pt x="432" y="59"/>
                    <a:pt x="430" y="61"/>
                    <a:pt x="430" y="61"/>
                  </a:cubicBezTo>
                  <a:cubicBezTo>
                    <a:pt x="430" y="62"/>
                    <a:pt x="432" y="62"/>
                    <a:pt x="432" y="63"/>
                  </a:cubicBezTo>
                  <a:cubicBezTo>
                    <a:pt x="432" y="63"/>
                    <a:pt x="430" y="64"/>
                    <a:pt x="430" y="65"/>
                  </a:cubicBezTo>
                  <a:cubicBezTo>
                    <a:pt x="430" y="65"/>
                    <a:pt x="433" y="67"/>
                    <a:pt x="433" y="67"/>
                  </a:cubicBezTo>
                  <a:cubicBezTo>
                    <a:pt x="432" y="67"/>
                    <a:pt x="432" y="69"/>
                    <a:pt x="431" y="69"/>
                  </a:cubicBezTo>
                  <a:cubicBezTo>
                    <a:pt x="430" y="69"/>
                    <a:pt x="429" y="67"/>
                    <a:pt x="429" y="67"/>
                  </a:cubicBezTo>
                  <a:cubicBezTo>
                    <a:pt x="429" y="67"/>
                    <a:pt x="427" y="66"/>
                    <a:pt x="427" y="66"/>
                  </a:cubicBezTo>
                  <a:cubicBezTo>
                    <a:pt x="426" y="65"/>
                    <a:pt x="428" y="64"/>
                    <a:pt x="428" y="63"/>
                  </a:cubicBezTo>
                  <a:cubicBezTo>
                    <a:pt x="428" y="63"/>
                    <a:pt x="426" y="62"/>
                    <a:pt x="426" y="62"/>
                  </a:cubicBezTo>
                  <a:cubicBezTo>
                    <a:pt x="426" y="61"/>
                    <a:pt x="428" y="60"/>
                    <a:pt x="428" y="59"/>
                  </a:cubicBezTo>
                  <a:cubicBezTo>
                    <a:pt x="428" y="59"/>
                    <a:pt x="426" y="58"/>
                    <a:pt x="425" y="58"/>
                  </a:cubicBezTo>
                  <a:cubicBezTo>
                    <a:pt x="425" y="58"/>
                    <a:pt x="423" y="56"/>
                    <a:pt x="423" y="56"/>
                  </a:cubicBezTo>
                  <a:cubicBezTo>
                    <a:pt x="423" y="56"/>
                    <a:pt x="425" y="54"/>
                    <a:pt x="425" y="54"/>
                  </a:cubicBezTo>
                  <a:cubicBezTo>
                    <a:pt x="425" y="53"/>
                    <a:pt x="423" y="52"/>
                    <a:pt x="423" y="52"/>
                  </a:cubicBezTo>
                  <a:cubicBezTo>
                    <a:pt x="422" y="52"/>
                    <a:pt x="421" y="51"/>
                    <a:pt x="420" y="50"/>
                  </a:cubicBezTo>
                  <a:cubicBezTo>
                    <a:pt x="420" y="50"/>
                    <a:pt x="418" y="49"/>
                    <a:pt x="418" y="49"/>
                  </a:cubicBezTo>
                  <a:cubicBezTo>
                    <a:pt x="418" y="48"/>
                    <a:pt x="420" y="47"/>
                    <a:pt x="420" y="46"/>
                  </a:cubicBezTo>
                  <a:cubicBezTo>
                    <a:pt x="420" y="46"/>
                    <a:pt x="418" y="45"/>
                    <a:pt x="418" y="45"/>
                  </a:cubicBezTo>
                  <a:cubicBezTo>
                    <a:pt x="417" y="45"/>
                    <a:pt x="416" y="47"/>
                    <a:pt x="416" y="47"/>
                  </a:cubicBezTo>
                  <a:cubicBezTo>
                    <a:pt x="416" y="47"/>
                    <a:pt x="418" y="48"/>
                    <a:pt x="418" y="49"/>
                  </a:cubicBezTo>
                  <a:cubicBezTo>
                    <a:pt x="418" y="49"/>
                    <a:pt x="417" y="50"/>
                    <a:pt x="417" y="51"/>
                  </a:cubicBezTo>
                  <a:cubicBezTo>
                    <a:pt x="416" y="51"/>
                    <a:pt x="415" y="52"/>
                    <a:pt x="415" y="53"/>
                  </a:cubicBezTo>
                  <a:cubicBezTo>
                    <a:pt x="415" y="54"/>
                    <a:pt x="413" y="55"/>
                    <a:pt x="413" y="55"/>
                  </a:cubicBezTo>
                  <a:cubicBezTo>
                    <a:pt x="413" y="56"/>
                    <a:pt x="415" y="57"/>
                    <a:pt x="415" y="57"/>
                  </a:cubicBezTo>
                  <a:cubicBezTo>
                    <a:pt x="415" y="58"/>
                    <a:pt x="414" y="59"/>
                    <a:pt x="414" y="59"/>
                  </a:cubicBezTo>
                  <a:cubicBezTo>
                    <a:pt x="413" y="60"/>
                    <a:pt x="413" y="61"/>
                    <a:pt x="412" y="62"/>
                  </a:cubicBezTo>
                  <a:cubicBezTo>
                    <a:pt x="411" y="63"/>
                    <a:pt x="410" y="65"/>
                    <a:pt x="409" y="66"/>
                  </a:cubicBezTo>
                  <a:cubicBezTo>
                    <a:pt x="407" y="65"/>
                    <a:pt x="406" y="64"/>
                    <a:pt x="404" y="63"/>
                  </a:cubicBezTo>
                  <a:cubicBezTo>
                    <a:pt x="404" y="62"/>
                    <a:pt x="402" y="62"/>
                    <a:pt x="402" y="61"/>
                  </a:cubicBezTo>
                  <a:cubicBezTo>
                    <a:pt x="402" y="60"/>
                    <a:pt x="404" y="59"/>
                    <a:pt x="404" y="59"/>
                  </a:cubicBezTo>
                  <a:cubicBezTo>
                    <a:pt x="403" y="58"/>
                    <a:pt x="401" y="58"/>
                    <a:pt x="401" y="57"/>
                  </a:cubicBezTo>
                  <a:cubicBezTo>
                    <a:pt x="401" y="57"/>
                    <a:pt x="403" y="55"/>
                    <a:pt x="403" y="55"/>
                  </a:cubicBezTo>
                  <a:cubicBezTo>
                    <a:pt x="403" y="54"/>
                    <a:pt x="401" y="53"/>
                    <a:pt x="401" y="53"/>
                  </a:cubicBezTo>
                  <a:cubicBezTo>
                    <a:pt x="400" y="53"/>
                    <a:pt x="399" y="55"/>
                    <a:pt x="399" y="55"/>
                  </a:cubicBezTo>
                  <a:cubicBezTo>
                    <a:pt x="399" y="55"/>
                    <a:pt x="398" y="58"/>
                    <a:pt x="397" y="57"/>
                  </a:cubicBezTo>
                  <a:cubicBezTo>
                    <a:pt x="397" y="57"/>
                    <a:pt x="395" y="56"/>
                    <a:pt x="395" y="56"/>
                  </a:cubicBezTo>
                  <a:cubicBezTo>
                    <a:pt x="395" y="55"/>
                    <a:pt x="397" y="54"/>
                    <a:pt x="397" y="54"/>
                  </a:cubicBezTo>
                  <a:cubicBezTo>
                    <a:pt x="397" y="53"/>
                    <a:pt x="395" y="53"/>
                    <a:pt x="395" y="52"/>
                  </a:cubicBezTo>
                  <a:cubicBezTo>
                    <a:pt x="393" y="53"/>
                    <a:pt x="392" y="55"/>
                    <a:pt x="391" y="56"/>
                  </a:cubicBezTo>
                  <a:cubicBezTo>
                    <a:pt x="391" y="57"/>
                    <a:pt x="390" y="58"/>
                    <a:pt x="390" y="59"/>
                  </a:cubicBezTo>
                  <a:cubicBezTo>
                    <a:pt x="389" y="59"/>
                    <a:pt x="392" y="60"/>
                    <a:pt x="392" y="60"/>
                  </a:cubicBezTo>
                  <a:cubicBezTo>
                    <a:pt x="392" y="61"/>
                    <a:pt x="390" y="62"/>
                    <a:pt x="390" y="62"/>
                  </a:cubicBezTo>
                  <a:cubicBezTo>
                    <a:pt x="390" y="63"/>
                    <a:pt x="389" y="65"/>
                    <a:pt x="388" y="65"/>
                  </a:cubicBezTo>
                  <a:cubicBezTo>
                    <a:pt x="388" y="65"/>
                    <a:pt x="386" y="63"/>
                    <a:pt x="386" y="63"/>
                  </a:cubicBezTo>
                  <a:cubicBezTo>
                    <a:pt x="386" y="62"/>
                    <a:pt x="388" y="61"/>
                    <a:pt x="388" y="61"/>
                  </a:cubicBezTo>
                  <a:cubicBezTo>
                    <a:pt x="387" y="60"/>
                    <a:pt x="386" y="60"/>
                    <a:pt x="386" y="59"/>
                  </a:cubicBezTo>
                  <a:cubicBezTo>
                    <a:pt x="385" y="59"/>
                    <a:pt x="383" y="58"/>
                    <a:pt x="383" y="57"/>
                  </a:cubicBezTo>
                  <a:cubicBezTo>
                    <a:pt x="383" y="57"/>
                    <a:pt x="385" y="55"/>
                    <a:pt x="385" y="55"/>
                  </a:cubicBezTo>
                  <a:cubicBezTo>
                    <a:pt x="385" y="55"/>
                    <a:pt x="383" y="54"/>
                    <a:pt x="383" y="53"/>
                  </a:cubicBezTo>
                  <a:cubicBezTo>
                    <a:pt x="382" y="53"/>
                    <a:pt x="381" y="52"/>
                    <a:pt x="381" y="52"/>
                  </a:cubicBezTo>
                  <a:cubicBezTo>
                    <a:pt x="381" y="51"/>
                    <a:pt x="382" y="50"/>
                    <a:pt x="382" y="49"/>
                  </a:cubicBezTo>
                  <a:cubicBezTo>
                    <a:pt x="383" y="49"/>
                    <a:pt x="384" y="48"/>
                    <a:pt x="384" y="47"/>
                  </a:cubicBezTo>
                  <a:cubicBezTo>
                    <a:pt x="384" y="47"/>
                    <a:pt x="382" y="46"/>
                    <a:pt x="382" y="46"/>
                  </a:cubicBezTo>
                  <a:cubicBezTo>
                    <a:pt x="382" y="45"/>
                    <a:pt x="383" y="44"/>
                    <a:pt x="383" y="43"/>
                  </a:cubicBezTo>
                  <a:cubicBezTo>
                    <a:pt x="384" y="43"/>
                    <a:pt x="381" y="42"/>
                    <a:pt x="381" y="42"/>
                  </a:cubicBezTo>
                  <a:cubicBezTo>
                    <a:pt x="381" y="42"/>
                    <a:pt x="379" y="43"/>
                    <a:pt x="380" y="44"/>
                  </a:cubicBezTo>
                  <a:cubicBezTo>
                    <a:pt x="380" y="44"/>
                    <a:pt x="382" y="45"/>
                    <a:pt x="382" y="46"/>
                  </a:cubicBezTo>
                  <a:cubicBezTo>
                    <a:pt x="382" y="46"/>
                    <a:pt x="380" y="47"/>
                    <a:pt x="380" y="48"/>
                  </a:cubicBezTo>
                  <a:cubicBezTo>
                    <a:pt x="380" y="49"/>
                    <a:pt x="379" y="49"/>
                    <a:pt x="378" y="50"/>
                  </a:cubicBezTo>
                  <a:cubicBezTo>
                    <a:pt x="378" y="51"/>
                    <a:pt x="377" y="52"/>
                    <a:pt x="377" y="52"/>
                  </a:cubicBezTo>
                  <a:cubicBezTo>
                    <a:pt x="376" y="54"/>
                    <a:pt x="374" y="55"/>
                    <a:pt x="373" y="57"/>
                  </a:cubicBezTo>
                  <a:cubicBezTo>
                    <a:pt x="372" y="58"/>
                    <a:pt x="371" y="60"/>
                    <a:pt x="370" y="61"/>
                  </a:cubicBezTo>
                  <a:cubicBezTo>
                    <a:pt x="369" y="62"/>
                    <a:pt x="369" y="63"/>
                    <a:pt x="368" y="63"/>
                  </a:cubicBezTo>
                  <a:cubicBezTo>
                    <a:pt x="368" y="64"/>
                    <a:pt x="367" y="65"/>
                    <a:pt x="366" y="66"/>
                  </a:cubicBezTo>
                  <a:cubicBezTo>
                    <a:pt x="366" y="66"/>
                    <a:pt x="364" y="64"/>
                    <a:pt x="364" y="64"/>
                  </a:cubicBezTo>
                  <a:cubicBezTo>
                    <a:pt x="364" y="64"/>
                    <a:pt x="362" y="62"/>
                    <a:pt x="362" y="62"/>
                  </a:cubicBezTo>
                  <a:cubicBezTo>
                    <a:pt x="361" y="62"/>
                    <a:pt x="361" y="64"/>
                    <a:pt x="360" y="64"/>
                  </a:cubicBezTo>
                  <a:cubicBezTo>
                    <a:pt x="360" y="64"/>
                    <a:pt x="359" y="63"/>
                    <a:pt x="358" y="63"/>
                  </a:cubicBezTo>
                  <a:cubicBezTo>
                    <a:pt x="358" y="63"/>
                    <a:pt x="356" y="65"/>
                    <a:pt x="356" y="65"/>
                  </a:cubicBezTo>
                  <a:cubicBezTo>
                    <a:pt x="356" y="65"/>
                    <a:pt x="354" y="64"/>
                    <a:pt x="354" y="63"/>
                  </a:cubicBezTo>
                  <a:cubicBezTo>
                    <a:pt x="354" y="63"/>
                    <a:pt x="356" y="62"/>
                    <a:pt x="356" y="61"/>
                  </a:cubicBezTo>
                  <a:cubicBezTo>
                    <a:pt x="356" y="60"/>
                    <a:pt x="357" y="59"/>
                    <a:pt x="357" y="59"/>
                  </a:cubicBezTo>
                  <a:cubicBezTo>
                    <a:pt x="358" y="58"/>
                    <a:pt x="359" y="57"/>
                    <a:pt x="359" y="57"/>
                  </a:cubicBezTo>
                  <a:cubicBezTo>
                    <a:pt x="360" y="56"/>
                    <a:pt x="360" y="55"/>
                    <a:pt x="361" y="54"/>
                  </a:cubicBezTo>
                  <a:cubicBezTo>
                    <a:pt x="361" y="54"/>
                    <a:pt x="362" y="52"/>
                    <a:pt x="363" y="52"/>
                  </a:cubicBezTo>
                  <a:cubicBezTo>
                    <a:pt x="363" y="52"/>
                    <a:pt x="365" y="54"/>
                    <a:pt x="365" y="54"/>
                  </a:cubicBezTo>
                  <a:cubicBezTo>
                    <a:pt x="365" y="53"/>
                    <a:pt x="367" y="52"/>
                    <a:pt x="367" y="52"/>
                  </a:cubicBezTo>
                  <a:cubicBezTo>
                    <a:pt x="366" y="51"/>
                    <a:pt x="365" y="51"/>
                    <a:pt x="364" y="50"/>
                  </a:cubicBezTo>
                  <a:cubicBezTo>
                    <a:pt x="364" y="49"/>
                    <a:pt x="362" y="49"/>
                    <a:pt x="362" y="48"/>
                  </a:cubicBezTo>
                  <a:cubicBezTo>
                    <a:pt x="362" y="48"/>
                    <a:pt x="364" y="47"/>
                    <a:pt x="364" y="46"/>
                  </a:cubicBezTo>
                  <a:cubicBezTo>
                    <a:pt x="363" y="46"/>
                    <a:pt x="362" y="44"/>
                    <a:pt x="362" y="44"/>
                  </a:cubicBezTo>
                  <a:cubicBezTo>
                    <a:pt x="361" y="44"/>
                    <a:pt x="360" y="46"/>
                    <a:pt x="360" y="46"/>
                  </a:cubicBezTo>
                  <a:cubicBezTo>
                    <a:pt x="360" y="47"/>
                    <a:pt x="358" y="48"/>
                    <a:pt x="358" y="49"/>
                  </a:cubicBezTo>
                  <a:cubicBezTo>
                    <a:pt x="358" y="49"/>
                    <a:pt x="360" y="50"/>
                    <a:pt x="360" y="50"/>
                  </a:cubicBezTo>
                  <a:cubicBezTo>
                    <a:pt x="360" y="51"/>
                    <a:pt x="359" y="53"/>
                    <a:pt x="359" y="53"/>
                  </a:cubicBezTo>
                  <a:cubicBezTo>
                    <a:pt x="358" y="53"/>
                    <a:pt x="357" y="51"/>
                    <a:pt x="356" y="51"/>
                  </a:cubicBezTo>
                  <a:cubicBezTo>
                    <a:pt x="356" y="51"/>
                    <a:pt x="355" y="53"/>
                    <a:pt x="355" y="53"/>
                  </a:cubicBezTo>
                  <a:cubicBezTo>
                    <a:pt x="354" y="54"/>
                    <a:pt x="354" y="55"/>
                    <a:pt x="353" y="55"/>
                  </a:cubicBezTo>
                  <a:cubicBezTo>
                    <a:pt x="353" y="56"/>
                    <a:pt x="352" y="58"/>
                    <a:pt x="351" y="58"/>
                  </a:cubicBezTo>
                  <a:cubicBezTo>
                    <a:pt x="351" y="58"/>
                    <a:pt x="349" y="56"/>
                    <a:pt x="349" y="56"/>
                  </a:cubicBezTo>
                  <a:cubicBezTo>
                    <a:pt x="348" y="56"/>
                    <a:pt x="348" y="58"/>
                    <a:pt x="347" y="58"/>
                  </a:cubicBezTo>
                  <a:cubicBezTo>
                    <a:pt x="347" y="59"/>
                    <a:pt x="346" y="60"/>
                    <a:pt x="346" y="60"/>
                  </a:cubicBezTo>
                  <a:cubicBezTo>
                    <a:pt x="346" y="60"/>
                    <a:pt x="343" y="59"/>
                    <a:pt x="343" y="59"/>
                  </a:cubicBezTo>
                  <a:cubicBezTo>
                    <a:pt x="343" y="58"/>
                    <a:pt x="345" y="57"/>
                    <a:pt x="345" y="56"/>
                  </a:cubicBezTo>
                  <a:cubicBezTo>
                    <a:pt x="345" y="56"/>
                    <a:pt x="343" y="55"/>
                    <a:pt x="343" y="55"/>
                  </a:cubicBezTo>
                  <a:cubicBezTo>
                    <a:pt x="342" y="55"/>
                    <a:pt x="342" y="57"/>
                    <a:pt x="341" y="57"/>
                  </a:cubicBezTo>
                  <a:cubicBezTo>
                    <a:pt x="341" y="57"/>
                    <a:pt x="340" y="55"/>
                    <a:pt x="339" y="55"/>
                  </a:cubicBezTo>
                  <a:cubicBezTo>
                    <a:pt x="338" y="55"/>
                    <a:pt x="338" y="57"/>
                    <a:pt x="337" y="58"/>
                  </a:cubicBezTo>
                  <a:cubicBezTo>
                    <a:pt x="337" y="58"/>
                    <a:pt x="336" y="56"/>
                    <a:pt x="335" y="56"/>
                  </a:cubicBezTo>
                  <a:cubicBezTo>
                    <a:pt x="334" y="56"/>
                    <a:pt x="334" y="58"/>
                    <a:pt x="333" y="58"/>
                  </a:cubicBezTo>
                  <a:cubicBezTo>
                    <a:pt x="332" y="57"/>
                    <a:pt x="330" y="56"/>
                    <a:pt x="329" y="55"/>
                  </a:cubicBezTo>
                  <a:cubicBezTo>
                    <a:pt x="330" y="53"/>
                    <a:pt x="331" y="52"/>
                    <a:pt x="332" y="50"/>
                  </a:cubicBezTo>
                  <a:cubicBezTo>
                    <a:pt x="333" y="49"/>
                    <a:pt x="333" y="49"/>
                    <a:pt x="334" y="48"/>
                  </a:cubicBezTo>
                  <a:cubicBezTo>
                    <a:pt x="334" y="48"/>
                    <a:pt x="336" y="46"/>
                    <a:pt x="336" y="46"/>
                  </a:cubicBezTo>
                  <a:cubicBezTo>
                    <a:pt x="336" y="46"/>
                    <a:pt x="334" y="44"/>
                    <a:pt x="333" y="44"/>
                  </a:cubicBezTo>
                  <a:cubicBezTo>
                    <a:pt x="333" y="44"/>
                    <a:pt x="332" y="46"/>
                    <a:pt x="332" y="46"/>
                  </a:cubicBezTo>
                  <a:cubicBezTo>
                    <a:pt x="331" y="47"/>
                    <a:pt x="331" y="48"/>
                    <a:pt x="330" y="48"/>
                  </a:cubicBezTo>
                  <a:cubicBezTo>
                    <a:pt x="329" y="49"/>
                    <a:pt x="329" y="50"/>
                    <a:pt x="328" y="51"/>
                  </a:cubicBezTo>
                  <a:cubicBezTo>
                    <a:pt x="328" y="51"/>
                    <a:pt x="327" y="52"/>
                    <a:pt x="327" y="53"/>
                  </a:cubicBezTo>
                  <a:cubicBezTo>
                    <a:pt x="326" y="54"/>
                    <a:pt x="325" y="55"/>
                    <a:pt x="325" y="55"/>
                  </a:cubicBezTo>
                  <a:cubicBezTo>
                    <a:pt x="325" y="56"/>
                    <a:pt x="327" y="57"/>
                    <a:pt x="327" y="57"/>
                  </a:cubicBezTo>
                  <a:cubicBezTo>
                    <a:pt x="328" y="57"/>
                    <a:pt x="329" y="58"/>
                    <a:pt x="329" y="59"/>
                  </a:cubicBezTo>
                  <a:cubicBezTo>
                    <a:pt x="330" y="59"/>
                    <a:pt x="328" y="60"/>
                    <a:pt x="328" y="61"/>
                  </a:cubicBezTo>
                  <a:cubicBezTo>
                    <a:pt x="327" y="60"/>
                    <a:pt x="326" y="60"/>
                    <a:pt x="325" y="59"/>
                  </a:cubicBezTo>
                  <a:cubicBezTo>
                    <a:pt x="325" y="59"/>
                    <a:pt x="324" y="57"/>
                    <a:pt x="323" y="57"/>
                  </a:cubicBezTo>
                  <a:cubicBezTo>
                    <a:pt x="323" y="57"/>
                    <a:pt x="322" y="59"/>
                    <a:pt x="322" y="60"/>
                  </a:cubicBezTo>
                  <a:cubicBezTo>
                    <a:pt x="321" y="60"/>
                    <a:pt x="320" y="61"/>
                    <a:pt x="320" y="62"/>
                  </a:cubicBezTo>
                  <a:cubicBezTo>
                    <a:pt x="320" y="61"/>
                    <a:pt x="318" y="61"/>
                    <a:pt x="318" y="60"/>
                  </a:cubicBezTo>
                  <a:cubicBezTo>
                    <a:pt x="318" y="60"/>
                    <a:pt x="319" y="58"/>
                    <a:pt x="319" y="58"/>
                  </a:cubicBezTo>
                  <a:cubicBezTo>
                    <a:pt x="320" y="57"/>
                    <a:pt x="320" y="56"/>
                    <a:pt x="321" y="56"/>
                  </a:cubicBezTo>
                  <a:cubicBezTo>
                    <a:pt x="322" y="55"/>
                    <a:pt x="322" y="54"/>
                    <a:pt x="323" y="53"/>
                  </a:cubicBezTo>
                  <a:cubicBezTo>
                    <a:pt x="323" y="53"/>
                    <a:pt x="324" y="52"/>
                    <a:pt x="324" y="51"/>
                  </a:cubicBezTo>
                  <a:cubicBezTo>
                    <a:pt x="324" y="51"/>
                    <a:pt x="323" y="49"/>
                    <a:pt x="322" y="50"/>
                  </a:cubicBezTo>
                  <a:cubicBezTo>
                    <a:pt x="322" y="50"/>
                    <a:pt x="321" y="52"/>
                    <a:pt x="320" y="52"/>
                  </a:cubicBezTo>
                  <a:cubicBezTo>
                    <a:pt x="320" y="52"/>
                    <a:pt x="319" y="50"/>
                    <a:pt x="318" y="50"/>
                  </a:cubicBezTo>
                  <a:cubicBezTo>
                    <a:pt x="318" y="50"/>
                    <a:pt x="317" y="52"/>
                    <a:pt x="317" y="52"/>
                  </a:cubicBezTo>
                  <a:cubicBezTo>
                    <a:pt x="316" y="53"/>
                    <a:pt x="315" y="54"/>
                    <a:pt x="315" y="55"/>
                  </a:cubicBezTo>
                  <a:cubicBezTo>
                    <a:pt x="315" y="55"/>
                    <a:pt x="314" y="57"/>
                    <a:pt x="313" y="57"/>
                  </a:cubicBezTo>
                  <a:cubicBezTo>
                    <a:pt x="313" y="57"/>
                    <a:pt x="311" y="55"/>
                    <a:pt x="311" y="55"/>
                  </a:cubicBezTo>
                  <a:cubicBezTo>
                    <a:pt x="310" y="55"/>
                    <a:pt x="310" y="57"/>
                    <a:pt x="309" y="57"/>
                  </a:cubicBezTo>
                  <a:cubicBezTo>
                    <a:pt x="309" y="57"/>
                    <a:pt x="308" y="56"/>
                    <a:pt x="307" y="56"/>
                  </a:cubicBezTo>
                  <a:cubicBezTo>
                    <a:pt x="306" y="56"/>
                    <a:pt x="306" y="58"/>
                    <a:pt x="305" y="58"/>
                  </a:cubicBezTo>
                  <a:cubicBezTo>
                    <a:pt x="305" y="58"/>
                    <a:pt x="304" y="56"/>
                    <a:pt x="303" y="56"/>
                  </a:cubicBezTo>
                  <a:cubicBezTo>
                    <a:pt x="302" y="56"/>
                    <a:pt x="302" y="58"/>
                    <a:pt x="301" y="58"/>
                  </a:cubicBezTo>
                  <a:cubicBezTo>
                    <a:pt x="301" y="58"/>
                    <a:pt x="300" y="57"/>
                    <a:pt x="299" y="57"/>
                  </a:cubicBezTo>
                  <a:cubicBezTo>
                    <a:pt x="299" y="57"/>
                    <a:pt x="298" y="59"/>
                    <a:pt x="297" y="59"/>
                  </a:cubicBezTo>
                  <a:cubicBezTo>
                    <a:pt x="297" y="59"/>
                    <a:pt x="295" y="57"/>
                    <a:pt x="295" y="57"/>
                  </a:cubicBezTo>
                  <a:cubicBezTo>
                    <a:pt x="295" y="57"/>
                    <a:pt x="294" y="59"/>
                    <a:pt x="293" y="59"/>
                  </a:cubicBezTo>
                  <a:cubicBezTo>
                    <a:pt x="293" y="60"/>
                    <a:pt x="292" y="61"/>
                    <a:pt x="292" y="62"/>
                  </a:cubicBezTo>
                  <a:cubicBezTo>
                    <a:pt x="291" y="61"/>
                    <a:pt x="290" y="61"/>
                    <a:pt x="290" y="60"/>
                  </a:cubicBezTo>
                  <a:cubicBezTo>
                    <a:pt x="289" y="60"/>
                    <a:pt x="287" y="59"/>
                    <a:pt x="287" y="58"/>
                  </a:cubicBezTo>
                  <a:cubicBezTo>
                    <a:pt x="287" y="58"/>
                    <a:pt x="289" y="56"/>
                    <a:pt x="289" y="56"/>
                  </a:cubicBezTo>
                  <a:cubicBezTo>
                    <a:pt x="290" y="55"/>
                    <a:pt x="290" y="55"/>
                    <a:pt x="291" y="54"/>
                  </a:cubicBezTo>
                  <a:cubicBezTo>
                    <a:pt x="291" y="54"/>
                    <a:pt x="292" y="55"/>
                    <a:pt x="293" y="55"/>
                  </a:cubicBezTo>
                  <a:cubicBezTo>
                    <a:pt x="293" y="56"/>
                    <a:pt x="295" y="57"/>
                    <a:pt x="295" y="57"/>
                  </a:cubicBezTo>
                  <a:cubicBezTo>
                    <a:pt x="296" y="57"/>
                    <a:pt x="296" y="55"/>
                    <a:pt x="297" y="55"/>
                  </a:cubicBezTo>
                  <a:cubicBezTo>
                    <a:pt x="298" y="55"/>
                    <a:pt x="298" y="57"/>
                    <a:pt x="299" y="57"/>
                  </a:cubicBezTo>
                  <a:cubicBezTo>
                    <a:pt x="300" y="57"/>
                    <a:pt x="300" y="54"/>
                    <a:pt x="301" y="54"/>
                  </a:cubicBezTo>
                  <a:cubicBezTo>
                    <a:pt x="301" y="54"/>
                    <a:pt x="303" y="56"/>
                    <a:pt x="303" y="56"/>
                  </a:cubicBezTo>
                  <a:cubicBezTo>
                    <a:pt x="304" y="56"/>
                    <a:pt x="304" y="54"/>
                    <a:pt x="305" y="54"/>
                  </a:cubicBezTo>
                  <a:cubicBezTo>
                    <a:pt x="304" y="53"/>
                    <a:pt x="303" y="53"/>
                    <a:pt x="303" y="52"/>
                  </a:cubicBezTo>
                  <a:cubicBezTo>
                    <a:pt x="302" y="52"/>
                    <a:pt x="300" y="51"/>
                    <a:pt x="300" y="50"/>
                  </a:cubicBezTo>
                  <a:cubicBezTo>
                    <a:pt x="300" y="50"/>
                    <a:pt x="302" y="49"/>
                    <a:pt x="302" y="48"/>
                  </a:cubicBezTo>
                  <a:cubicBezTo>
                    <a:pt x="303" y="48"/>
                    <a:pt x="303" y="47"/>
                    <a:pt x="304" y="46"/>
                  </a:cubicBezTo>
                  <a:cubicBezTo>
                    <a:pt x="304" y="45"/>
                    <a:pt x="305" y="45"/>
                    <a:pt x="305" y="44"/>
                  </a:cubicBezTo>
                  <a:cubicBezTo>
                    <a:pt x="305" y="44"/>
                    <a:pt x="304" y="42"/>
                    <a:pt x="303" y="42"/>
                  </a:cubicBezTo>
                  <a:cubicBezTo>
                    <a:pt x="303" y="42"/>
                    <a:pt x="302" y="44"/>
                    <a:pt x="301" y="44"/>
                  </a:cubicBezTo>
                  <a:cubicBezTo>
                    <a:pt x="301" y="45"/>
                    <a:pt x="300" y="46"/>
                    <a:pt x="300" y="47"/>
                  </a:cubicBezTo>
                  <a:cubicBezTo>
                    <a:pt x="299" y="47"/>
                    <a:pt x="299" y="48"/>
                    <a:pt x="298" y="49"/>
                  </a:cubicBezTo>
                  <a:cubicBezTo>
                    <a:pt x="298" y="49"/>
                    <a:pt x="297" y="51"/>
                    <a:pt x="296" y="51"/>
                  </a:cubicBezTo>
                  <a:cubicBezTo>
                    <a:pt x="296" y="51"/>
                    <a:pt x="295" y="49"/>
                    <a:pt x="294" y="49"/>
                  </a:cubicBezTo>
                  <a:cubicBezTo>
                    <a:pt x="294" y="49"/>
                    <a:pt x="293" y="52"/>
                    <a:pt x="292" y="52"/>
                  </a:cubicBezTo>
                  <a:cubicBezTo>
                    <a:pt x="292" y="52"/>
                    <a:pt x="290" y="50"/>
                    <a:pt x="290" y="50"/>
                  </a:cubicBezTo>
                  <a:cubicBezTo>
                    <a:pt x="290" y="50"/>
                    <a:pt x="289" y="51"/>
                    <a:pt x="288" y="52"/>
                  </a:cubicBezTo>
                  <a:cubicBezTo>
                    <a:pt x="288" y="53"/>
                    <a:pt x="287" y="54"/>
                    <a:pt x="287" y="54"/>
                  </a:cubicBezTo>
                  <a:cubicBezTo>
                    <a:pt x="286" y="55"/>
                    <a:pt x="286" y="56"/>
                    <a:pt x="285" y="57"/>
                  </a:cubicBezTo>
                  <a:cubicBezTo>
                    <a:pt x="284" y="57"/>
                    <a:pt x="284" y="58"/>
                    <a:pt x="283" y="59"/>
                  </a:cubicBezTo>
                  <a:cubicBezTo>
                    <a:pt x="283" y="60"/>
                    <a:pt x="282" y="60"/>
                    <a:pt x="282" y="61"/>
                  </a:cubicBezTo>
                  <a:cubicBezTo>
                    <a:pt x="281" y="62"/>
                    <a:pt x="280" y="63"/>
                    <a:pt x="280" y="63"/>
                  </a:cubicBezTo>
                  <a:cubicBezTo>
                    <a:pt x="280" y="64"/>
                    <a:pt x="282" y="65"/>
                    <a:pt x="282" y="65"/>
                  </a:cubicBezTo>
                  <a:cubicBezTo>
                    <a:pt x="282" y="65"/>
                    <a:pt x="281" y="67"/>
                    <a:pt x="280" y="67"/>
                  </a:cubicBezTo>
                  <a:cubicBezTo>
                    <a:pt x="280" y="67"/>
                    <a:pt x="279" y="69"/>
                    <a:pt x="279" y="69"/>
                  </a:cubicBezTo>
                  <a:cubicBezTo>
                    <a:pt x="278" y="69"/>
                    <a:pt x="277" y="68"/>
                    <a:pt x="277" y="68"/>
                  </a:cubicBezTo>
                  <a:cubicBezTo>
                    <a:pt x="276" y="68"/>
                    <a:pt x="275" y="70"/>
                    <a:pt x="275" y="70"/>
                  </a:cubicBezTo>
                  <a:cubicBezTo>
                    <a:pt x="275" y="70"/>
                    <a:pt x="273" y="68"/>
                    <a:pt x="273" y="68"/>
                  </a:cubicBezTo>
                  <a:cubicBezTo>
                    <a:pt x="273" y="67"/>
                    <a:pt x="274" y="67"/>
                    <a:pt x="274" y="66"/>
                  </a:cubicBezTo>
                  <a:cubicBezTo>
                    <a:pt x="275" y="65"/>
                    <a:pt x="276" y="64"/>
                    <a:pt x="276" y="64"/>
                  </a:cubicBezTo>
                  <a:cubicBezTo>
                    <a:pt x="276" y="63"/>
                    <a:pt x="274" y="62"/>
                    <a:pt x="274" y="62"/>
                  </a:cubicBezTo>
                  <a:cubicBezTo>
                    <a:pt x="274" y="62"/>
                    <a:pt x="275" y="60"/>
                    <a:pt x="275" y="60"/>
                  </a:cubicBezTo>
                  <a:cubicBezTo>
                    <a:pt x="276" y="59"/>
                    <a:pt x="277" y="58"/>
                    <a:pt x="277" y="58"/>
                  </a:cubicBezTo>
                  <a:cubicBezTo>
                    <a:pt x="278" y="57"/>
                    <a:pt x="278" y="56"/>
                    <a:pt x="279" y="55"/>
                  </a:cubicBezTo>
                  <a:cubicBezTo>
                    <a:pt x="279" y="55"/>
                    <a:pt x="280" y="54"/>
                    <a:pt x="281" y="53"/>
                  </a:cubicBezTo>
                  <a:cubicBezTo>
                    <a:pt x="281" y="54"/>
                    <a:pt x="282" y="54"/>
                    <a:pt x="283" y="55"/>
                  </a:cubicBezTo>
                  <a:cubicBezTo>
                    <a:pt x="283" y="55"/>
                    <a:pt x="285" y="53"/>
                    <a:pt x="285" y="53"/>
                  </a:cubicBezTo>
                  <a:cubicBezTo>
                    <a:pt x="285" y="52"/>
                    <a:pt x="282" y="51"/>
                    <a:pt x="282" y="51"/>
                  </a:cubicBezTo>
                  <a:cubicBezTo>
                    <a:pt x="282" y="51"/>
                    <a:pt x="281" y="53"/>
                    <a:pt x="281" y="53"/>
                  </a:cubicBezTo>
                  <a:cubicBezTo>
                    <a:pt x="280" y="53"/>
                    <a:pt x="279" y="51"/>
                    <a:pt x="278" y="51"/>
                  </a:cubicBezTo>
                  <a:cubicBezTo>
                    <a:pt x="278" y="51"/>
                    <a:pt x="277" y="54"/>
                    <a:pt x="277" y="54"/>
                  </a:cubicBezTo>
                  <a:cubicBezTo>
                    <a:pt x="276" y="54"/>
                    <a:pt x="274" y="52"/>
                    <a:pt x="274" y="52"/>
                  </a:cubicBezTo>
                  <a:cubicBezTo>
                    <a:pt x="274" y="51"/>
                    <a:pt x="276" y="50"/>
                    <a:pt x="276" y="50"/>
                  </a:cubicBezTo>
                  <a:cubicBezTo>
                    <a:pt x="276" y="50"/>
                    <a:pt x="274" y="48"/>
                    <a:pt x="274" y="48"/>
                  </a:cubicBezTo>
                  <a:cubicBezTo>
                    <a:pt x="274" y="48"/>
                    <a:pt x="272" y="50"/>
                    <a:pt x="272" y="50"/>
                  </a:cubicBezTo>
                  <a:cubicBezTo>
                    <a:pt x="272" y="51"/>
                    <a:pt x="275" y="52"/>
                    <a:pt x="274" y="52"/>
                  </a:cubicBezTo>
                  <a:cubicBezTo>
                    <a:pt x="274" y="52"/>
                    <a:pt x="273" y="54"/>
                    <a:pt x="273" y="54"/>
                  </a:cubicBezTo>
                  <a:cubicBezTo>
                    <a:pt x="272" y="54"/>
                    <a:pt x="271" y="52"/>
                    <a:pt x="270" y="52"/>
                  </a:cubicBezTo>
                  <a:cubicBezTo>
                    <a:pt x="270" y="53"/>
                    <a:pt x="269" y="55"/>
                    <a:pt x="269" y="55"/>
                  </a:cubicBezTo>
                  <a:cubicBezTo>
                    <a:pt x="268" y="55"/>
                    <a:pt x="267" y="53"/>
                    <a:pt x="267" y="53"/>
                  </a:cubicBezTo>
                  <a:cubicBezTo>
                    <a:pt x="266" y="54"/>
                    <a:pt x="265" y="54"/>
                    <a:pt x="265" y="55"/>
                  </a:cubicBezTo>
                  <a:cubicBezTo>
                    <a:pt x="265" y="56"/>
                    <a:pt x="263" y="57"/>
                    <a:pt x="263" y="57"/>
                  </a:cubicBezTo>
                  <a:cubicBezTo>
                    <a:pt x="263" y="58"/>
                    <a:pt x="265" y="59"/>
                    <a:pt x="265" y="59"/>
                  </a:cubicBezTo>
                  <a:cubicBezTo>
                    <a:pt x="265" y="60"/>
                    <a:pt x="264" y="61"/>
                    <a:pt x="264" y="61"/>
                  </a:cubicBezTo>
                  <a:cubicBezTo>
                    <a:pt x="264" y="62"/>
                    <a:pt x="266" y="63"/>
                    <a:pt x="266" y="63"/>
                  </a:cubicBezTo>
                  <a:cubicBezTo>
                    <a:pt x="266" y="64"/>
                    <a:pt x="264" y="65"/>
                    <a:pt x="264" y="65"/>
                  </a:cubicBezTo>
                  <a:cubicBezTo>
                    <a:pt x="264" y="66"/>
                    <a:pt x="262" y="67"/>
                    <a:pt x="262" y="68"/>
                  </a:cubicBezTo>
                  <a:cubicBezTo>
                    <a:pt x="262" y="67"/>
                    <a:pt x="260" y="67"/>
                    <a:pt x="260" y="66"/>
                  </a:cubicBezTo>
                  <a:cubicBezTo>
                    <a:pt x="260" y="65"/>
                    <a:pt x="262" y="64"/>
                    <a:pt x="262" y="64"/>
                  </a:cubicBezTo>
                  <a:cubicBezTo>
                    <a:pt x="262" y="63"/>
                    <a:pt x="260" y="63"/>
                    <a:pt x="260" y="62"/>
                  </a:cubicBezTo>
                  <a:cubicBezTo>
                    <a:pt x="260" y="62"/>
                    <a:pt x="262" y="60"/>
                    <a:pt x="261" y="60"/>
                  </a:cubicBezTo>
                  <a:cubicBezTo>
                    <a:pt x="261" y="59"/>
                    <a:pt x="259" y="58"/>
                    <a:pt x="259" y="58"/>
                  </a:cubicBezTo>
                  <a:cubicBezTo>
                    <a:pt x="259" y="58"/>
                    <a:pt x="258" y="60"/>
                    <a:pt x="257" y="60"/>
                  </a:cubicBezTo>
                  <a:cubicBezTo>
                    <a:pt x="257" y="60"/>
                    <a:pt x="256" y="59"/>
                    <a:pt x="255" y="59"/>
                  </a:cubicBezTo>
                  <a:cubicBezTo>
                    <a:pt x="254" y="60"/>
                    <a:pt x="253" y="62"/>
                    <a:pt x="252" y="63"/>
                  </a:cubicBezTo>
                  <a:cubicBezTo>
                    <a:pt x="251" y="64"/>
                    <a:pt x="251" y="64"/>
                    <a:pt x="250" y="65"/>
                  </a:cubicBezTo>
                  <a:cubicBezTo>
                    <a:pt x="249" y="64"/>
                    <a:pt x="247" y="63"/>
                    <a:pt x="246" y="62"/>
                  </a:cubicBezTo>
                  <a:cubicBezTo>
                    <a:pt x="246" y="61"/>
                    <a:pt x="247" y="60"/>
                    <a:pt x="247" y="60"/>
                  </a:cubicBezTo>
                  <a:cubicBezTo>
                    <a:pt x="247" y="59"/>
                    <a:pt x="245" y="58"/>
                    <a:pt x="245" y="58"/>
                  </a:cubicBezTo>
                  <a:cubicBezTo>
                    <a:pt x="245" y="57"/>
                    <a:pt x="247" y="56"/>
                    <a:pt x="247" y="56"/>
                  </a:cubicBezTo>
                  <a:cubicBezTo>
                    <a:pt x="247" y="55"/>
                    <a:pt x="248" y="53"/>
                    <a:pt x="249" y="53"/>
                  </a:cubicBezTo>
                  <a:cubicBezTo>
                    <a:pt x="249" y="53"/>
                    <a:pt x="250" y="55"/>
                    <a:pt x="251" y="55"/>
                  </a:cubicBezTo>
                  <a:cubicBezTo>
                    <a:pt x="251" y="55"/>
                    <a:pt x="253" y="57"/>
                    <a:pt x="253" y="57"/>
                  </a:cubicBezTo>
                  <a:cubicBezTo>
                    <a:pt x="253" y="56"/>
                    <a:pt x="255" y="55"/>
                    <a:pt x="255" y="55"/>
                  </a:cubicBezTo>
                  <a:cubicBezTo>
                    <a:pt x="255" y="54"/>
                    <a:pt x="253" y="54"/>
                    <a:pt x="253" y="53"/>
                  </a:cubicBezTo>
                  <a:cubicBezTo>
                    <a:pt x="252" y="52"/>
                    <a:pt x="254" y="51"/>
                    <a:pt x="254" y="51"/>
                  </a:cubicBezTo>
                  <a:cubicBezTo>
                    <a:pt x="254" y="50"/>
                    <a:pt x="252" y="49"/>
                    <a:pt x="252" y="49"/>
                  </a:cubicBezTo>
                  <a:cubicBezTo>
                    <a:pt x="252" y="49"/>
                    <a:pt x="251" y="51"/>
                    <a:pt x="250" y="51"/>
                  </a:cubicBezTo>
                  <a:cubicBezTo>
                    <a:pt x="250" y="51"/>
                    <a:pt x="249" y="50"/>
                    <a:pt x="248" y="49"/>
                  </a:cubicBezTo>
                  <a:cubicBezTo>
                    <a:pt x="248" y="49"/>
                    <a:pt x="250" y="48"/>
                    <a:pt x="250" y="47"/>
                  </a:cubicBezTo>
                  <a:cubicBezTo>
                    <a:pt x="250" y="47"/>
                    <a:pt x="247" y="46"/>
                    <a:pt x="248" y="46"/>
                  </a:cubicBezTo>
                  <a:cubicBezTo>
                    <a:pt x="247" y="46"/>
                    <a:pt x="246" y="47"/>
                    <a:pt x="246" y="48"/>
                  </a:cubicBezTo>
                  <a:cubicBezTo>
                    <a:pt x="246" y="48"/>
                    <a:pt x="248" y="49"/>
                    <a:pt x="248" y="49"/>
                  </a:cubicBezTo>
                  <a:cubicBezTo>
                    <a:pt x="248" y="50"/>
                    <a:pt x="247" y="51"/>
                    <a:pt x="246" y="52"/>
                  </a:cubicBezTo>
                  <a:cubicBezTo>
                    <a:pt x="246" y="52"/>
                    <a:pt x="245" y="53"/>
                    <a:pt x="245" y="54"/>
                  </a:cubicBezTo>
                  <a:cubicBezTo>
                    <a:pt x="244" y="55"/>
                    <a:pt x="244" y="56"/>
                    <a:pt x="243" y="56"/>
                  </a:cubicBezTo>
                  <a:cubicBezTo>
                    <a:pt x="243" y="56"/>
                    <a:pt x="241" y="54"/>
                    <a:pt x="241" y="54"/>
                  </a:cubicBezTo>
                  <a:cubicBezTo>
                    <a:pt x="240" y="55"/>
                    <a:pt x="240" y="56"/>
                    <a:pt x="239" y="57"/>
                  </a:cubicBezTo>
                  <a:cubicBezTo>
                    <a:pt x="239" y="57"/>
                    <a:pt x="241" y="58"/>
                    <a:pt x="241" y="58"/>
                  </a:cubicBezTo>
                  <a:cubicBezTo>
                    <a:pt x="241" y="59"/>
                    <a:pt x="240" y="61"/>
                    <a:pt x="240" y="61"/>
                  </a:cubicBezTo>
                  <a:cubicBezTo>
                    <a:pt x="239" y="61"/>
                    <a:pt x="237" y="59"/>
                    <a:pt x="237" y="59"/>
                  </a:cubicBezTo>
                  <a:cubicBezTo>
                    <a:pt x="237" y="59"/>
                    <a:pt x="239" y="57"/>
                    <a:pt x="239" y="57"/>
                  </a:cubicBezTo>
                  <a:cubicBezTo>
                    <a:pt x="239" y="56"/>
                    <a:pt x="237" y="55"/>
                    <a:pt x="237" y="55"/>
                  </a:cubicBezTo>
                  <a:cubicBezTo>
                    <a:pt x="236" y="54"/>
                    <a:pt x="235" y="54"/>
                    <a:pt x="235" y="53"/>
                  </a:cubicBezTo>
                  <a:cubicBezTo>
                    <a:pt x="234" y="53"/>
                    <a:pt x="233" y="52"/>
                    <a:pt x="232" y="52"/>
                  </a:cubicBezTo>
                  <a:cubicBezTo>
                    <a:pt x="231" y="53"/>
                    <a:pt x="230" y="55"/>
                    <a:pt x="229" y="56"/>
                  </a:cubicBezTo>
                  <a:cubicBezTo>
                    <a:pt x="228" y="57"/>
                    <a:pt x="228" y="58"/>
                    <a:pt x="227" y="58"/>
                  </a:cubicBezTo>
                  <a:cubicBezTo>
                    <a:pt x="227" y="58"/>
                    <a:pt x="225" y="57"/>
                    <a:pt x="225" y="57"/>
                  </a:cubicBezTo>
                  <a:cubicBezTo>
                    <a:pt x="224" y="57"/>
                    <a:pt x="224" y="59"/>
                    <a:pt x="223" y="59"/>
                  </a:cubicBezTo>
                  <a:cubicBezTo>
                    <a:pt x="222" y="59"/>
                    <a:pt x="222" y="57"/>
                    <a:pt x="221" y="57"/>
                  </a:cubicBezTo>
                  <a:cubicBezTo>
                    <a:pt x="220" y="57"/>
                    <a:pt x="219" y="55"/>
                    <a:pt x="219" y="55"/>
                  </a:cubicBezTo>
                  <a:cubicBezTo>
                    <a:pt x="218" y="55"/>
                    <a:pt x="218" y="57"/>
                    <a:pt x="217" y="58"/>
                  </a:cubicBezTo>
                  <a:cubicBezTo>
                    <a:pt x="216" y="57"/>
                    <a:pt x="216" y="57"/>
                    <a:pt x="215" y="56"/>
                  </a:cubicBezTo>
                  <a:cubicBezTo>
                    <a:pt x="214" y="56"/>
                    <a:pt x="213" y="55"/>
                    <a:pt x="213" y="54"/>
                  </a:cubicBezTo>
                  <a:cubicBezTo>
                    <a:pt x="213" y="54"/>
                    <a:pt x="214" y="52"/>
                    <a:pt x="214" y="52"/>
                  </a:cubicBezTo>
                  <a:cubicBezTo>
                    <a:pt x="215" y="52"/>
                    <a:pt x="216" y="54"/>
                    <a:pt x="217" y="54"/>
                  </a:cubicBezTo>
                  <a:cubicBezTo>
                    <a:pt x="217" y="53"/>
                    <a:pt x="218" y="52"/>
                    <a:pt x="218" y="51"/>
                  </a:cubicBezTo>
                  <a:cubicBezTo>
                    <a:pt x="217" y="50"/>
                    <a:pt x="215" y="49"/>
                    <a:pt x="214" y="48"/>
                  </a:cubicBezTo>
                  <a:cubicBezTo>
                    <a:pt x="213" y="49"/>
                    <a:pt x="213" y="50"/>
                    <a:pt x="212" y="50"/>
                  </a:cubicBezTo>
                  <a:cubicBezTo>
                    <a:pt x="212" y="51"/>
                    <a:pt x="211" y="53"/>
                    <a:pt x="210" y="53"/>
                  </a:cubicBezTo>
                  <a:cubicBezTo>
                    <a:pt x="210" y="53"/>
                    <a:pt x="208" y="51"/>
                    <a:pt x="208" y="51"/>
                  </a:cubicBezTo>
                  <a:cubicBezTo>
                    <a:pt x="208" y="51"/>
                    <a:pt x="207" y="52"/>
                    <a:pt x="206" y="53"/>
                  </a:cubicBezTo>
                  <a:cubicBezTo>
                    <a:pt x="206" y="54"/>
                    <a:pt x="205" y="55"/>
                    <a:pt x="205" y="55"/>
                  </a:cubicBezTo>
                  <a:cubicBezTo>
                    <a:pt x="205" y="56"/>
                    <a:pt x="203" y="57"/>
                    <a:pt x="203" y="58"/>
                  </a:cubicBezTo>
                  <a:cubicBezTo>
                    <a:pt x="203" y="58"/>
                    <a:pt x="205" y="59"/>
                    <a:pt x="205" y="59"/>
                  </a:cubicBezTo>
                  <a:cubicBezTo>
                    <a:pt x="205" y="59"/>
                    <a:pt x="204" y="61"/>
                    <a:pt x="204" y="61"/>
                  </a:cubicBezTo>
                  <a:cubicBezTo>
                    <a:pt x="203" y="62"/>
                    <a:pt x="202" y="60"/>
                    <a:pt x="201" y="60"/>
                  </a:cubicBezTo>
                  <a:cubicBezTo>
                    <a:pt x="201" y="60"/>
                    <a:pt x="199" y="58"/>
                    <a:pt x="199" y="58"/>
                  </a:cubicBezTo>
                  <a:cubicBezTo>
                    <a:pt x="199" y="57"/>
                    <a:pt x="201" y="56"/>
                    <a:pt x="201" y="56"/>
                  </a:cubicBezTo>
                  <a:cubicBezTo>
                    <a:pt x="201" y="55"/>
                    <a:pt x="203" y="54"/>
                    <a:pt x="203" y="54"/>
                  </a:cubicBezTo>
                  <a:cubicBezTo>
                    <a:pt x="202" y="53"/>
                    <a:pt x="200" y="53"/>
                    <a:pt x="200" y="52"/>
                  </a:cubicBezTo>
                  <a:cubicBezTo>
                    <a:pt x="200" y="51"/>
                    <a:pt x="202" y="50"/>
                    <a:pt x="202" y="50"/>
                  </a:cubicBezTo>
                  <a:cubicBezTo>
                    <a:pt x="202" y="49"/>
                    <a:pt x="200" y="49"/>
                    <a:pt x="200" y="48"/>
                  </a:cubicBezTo>
                  <a:cubicBezTo>
                    <a:pt x="199" y="49"/>
                    <a:pt x="197" y="51"/>
                    <a:pt x="196" y="52"/>
                  </a:cubicBezTo>
                  <a:cubicBezTo>
                    <a:pt x="197" y="53"/>
                    <a:pt x="198" y="53"/>
                    <a:pt x="199" y="54"/>
                  </a:cubicBezTo>
                  <a:cubicBezTo>
                    <a:pt x="199" y="54"/>
                    <a:pt x="197" y="56"/>
                    <a:pt x="197" y="56"/>
                  </a:cubicBezTo>
                  <a:cubicBezTo>
                    <a:pt x="196" y="57"/>
                    <a:pt x="196" y="58"/>
                    <a:pt x="195" y="59"/>
                  </a:cubicBezTo>
                  <a:cubicBezTo>
                    <a:pt x="195" y="59"/>
                    <a:pt x="194" y="60"/>
                    <a:pt x="193" y="61"/>
                  </a:cubicBezTo>
                  <a:cubicBezTo>
                    <a:pt x="193" y="61"/>
                    <a:pt x="192" y="63"/>
                    <a:pt x="192" y="63"/>
                  </a:cubicBezTo>
                  <a:cubicBezTo>
                    <a:pt x="192" y="63"/>
                    <a:pt x="190" y="61"/>
                    <a:pt x="190" y="61"/>
                  </a:cubicBezTo>
                  <a:cubicBezTo>
                    <a:pt x="189" y="61"/>
                    <a:pt x="188" y="60"/>
                    <a:pt x="187" y="60"/>
                  </a:cubicBezTo>
                  <a:cubicBezTo>
                    <a:pt x="187" y="60"/>
                    <a:pt x="186" y="62"/>
                    <a:pt x="186" y="62"/>
                  </a:cubicBezTo>
                  <a:cubicBezTo>
                    <a:pt x="185" y="63"/>
                    <a:pt x="184" y="63"/>
                    <a:pt x="184" y="64"/>
                  </a:cubicBezTo>
                  <a:cubicBezTo>
                    <a:pt x="183" y="65"/>
                    <a:pt x="183" y="66"/>
                    <a:pt x="182" y="66"/>
                  </a:cubicBezTo>
                  <a:cubicBezTo>
                    <a:pt x="182" y="67"/>
                    <a:pt x="181" y="68"/>
                    <a:pt x="180" y="69"/>
                  </a:cubicBezTo>
                  <a:cubicBezTo>
                    <a:pt x="180" y="69"/>
                    <a:pt x="179" y="67"/>
                    <a:pt x="178" y="67"/>
                  </a:cubicBezTo>
                  <a:cubicBezTo>
                    <a:pt x="178" y="67"/>
                    <a:pt x="177" y="69"/>
                    <a:pt x="177" y="69"/>
                  </a:cubicBezTo>
                  <a:cubicBezTo>
                    <a:pt x="176" y="69"/>
                    <a:pt x="174" y="68"/>
                    <a:pt x="174" y="67"/>
                  </a:cubicBezTo>
                  <a:cubicBezTo>
                    <a:pt x="174" y="67"/>
                    <a:pt x="176" y="65"/>
                    <a:pt x="176" y="65"/>
                  </a:cubicBezTo>
                  <a:cubicBezTo>
                    <a:pt x="176" y="65"/>
                    <a:pt x="178" y="67"/>
                    <a:pt x="178" y="67"/>
                  </a:cubicBezTo>
                  <a:cubicBezTo>
                    <a:pt x="179" y="66"/>
                    <a:pt x="179" y="65"/>
                    <a:pt x="180" y="65"/>
                  </a:cubicBezTo>
                  <a:cubicBezTo>
                    <a:pt x="181" y="64"/>
                    <a:pt x="181" y="63"/>
                    <a:pt x="182" y="62"/>
                  </a:cubicBezTo>
                  <a:cubicBezTo>
                    <a:pt x="182" y="62"/>
                    <a:pt x="183" y="61"/>
                    <a:pt x="183" y="60"/>
                  </a:cubicBezTo>
                  <a:cubicBezTo>
                    <a:pt x="184" y="59"/>
                    <a:pt x="184" y="59"/>
                    <a:pt x="185" y="58"/>
                  </a:cubicBezTo>
                  <a:cubicBezTo>
                    <a:pt x="185" y="58"/>
                    <a:pt x="187" y="60"/>
                    <a:pt x="187" y="60"/>
                  </a:cubicBezTo>
                  <a:cubicBezTo>
                    <a:pt x="188" y="60"/>
                    <a:pt x="189" y="58"/>
                    <a:pt x="189" y="57"/>
                  </a:cubicBezTo>
                  <a:cubicBezTo>
                    <a:pt x="190" y="57"/>
                    <a:pt x="190" y="56"/>
                    <a:pt x="191" y="55"/>
                  </a:cubicBezTo>
                  <a:cubicBezTo>
                    <a:pt x="191" y="55"/>
                    <a:pt x="192" y="53"/>
                    <a:pt x="192" y="53"/>
                  </a:cubicBezTo>
                  <a:cubicBezTo>
                    <a:pt x="192" y="52"/>
                    <a:pt x="190" y="52"/>
                    <a:pt x="190" y="51"/>
                  </a:cubicBezTo>
                  <a:cubicBezTo>
                    <a:pt x="190" y="51"/>
                    <a:pt x="192" y="50"/>
                    <a:pt x="192" y="49"/>
                  </a:cubicBezTo>
                  <a:cubicBezTo>
                    <a:pt x="192" y="49"/>
                    <a:pt x="190" y="48"/>
                    <a:pt x="190" y="47"/>
                  </a:cubicBezTo>
                  <a:cubicBezTo>
                    <a:pt x="189" y="49"/>
                    <a:pt x="187" y="50"/>
                    <a:pt x="186" y="52"/>
                  </a:cubicBezTo>
                  <a:cubicBezTo>
                    <a:pt x="186" y="52"/>
                    <a:pt x="185" y="54"/>
                    <a:pt x="185" y="54"/>
                  </a:cubicBezTo>
                  <a:cubicBezTo>
                    <a:pt x="184" y="54"/>
                    <a:pt x="183" y="52"/>
                    <a:pt x="182" y="52"/>
                  </a:cubicBezTo>
                  <a:cubicBezTo>
                    <a:pt x="182" y="52"/>
                    <a:pt x="181" y="55"/>
                    <a:pt x="181" y="55"/>
                  </a:cubicBezTo>
                  <a:cubicBezTo>
                    <a:pt x="180" y="55"/>
                    <a:pt x="178" y="53"/>
                    <a:pt x="178" y="53"/>
                  </a:cubicBezTo>
                  <a:cubicBezTo>
                    <a:pt x="178" y="53"/>
                    <a:pt x="177" y="55"/>
                    <a:pt x="177" y="55"/>
                  </a:cubicBezTo>
                  <a:cubicBezTo>
                    <a:pt x="177" y="56"/>
                    <a:pt x="179" y="56"/>
                    <a:pt x="179" y="57"/>
                  </a:cubicBezTo>
                  <a:cubicBezTo>
                    <a:pt x="179" y="57"/>
                    <a:pt x="177" y="58"/>
                    <a:pt x="177" y="59"/>
                  </a:cubicBezTo>
                  <a:cubicBezTo>
                    <a:pt x="177" y="60"/>
                    <a:pt x="176" y="61"/>
                    <a:pt x="175" y="61"/>
                  </a:cubicBezTo>
                  <a:cubicBezTo>
                    <a:pt x="175" y="62"/>
                    <a:pt x="174" y="63"/>
                    <a:pt x="174" y="63"/>
                  </a:cubicBezTo>
                  <a:cubicBezTo>
                    <a:pt x="174" y="64"/>
                    <a:pt x="172" y="62"/>
                    <a:pt x="172" y="62"/>
                  </a:cubicBezTo>
                  <a:cubicBezTo>
                    <a:pt x="171" y="62"/>
                    <a:pt x="171" y="64"/>
                    <a:pt x="170" y="64"/>
                  </a:cubicBezTo>
                  <a:cubicBezTo>
                    <a:pt x="169" y="64"/>
                    <a:pt x="168" y="62"/>
                    <a:pt x="168" y="62"/>
                  </a:cubicBezTo>
                  <a:cubicBezTo>
                    <a:pt x="167" y="62"/>
                    <a:pt x="167" y="64"/>
                    <a:pt x="166" y="65"/>
                  </a:cubicBezTo>
                  <a:cubicBezTo>
                    <a:pt x="164" y="63"/>
                    <a:pt x="163" y="62"/>
                    <a:pt x="161" y="61"/>
                  </a:cubicBezTo>
                  <a:cubicBezTo>
                    <a:pt x="162" y="60"/>
                    <a:pt x="163" y="60"/>
                    <a:pt x="163" y="59"/>
                  </a:cubicBezTo>
                  <a:cubicBezTo>
                    <a:pt x="163" y="59"/>
                    <a:pt x="165" y="57"/>
                    <a:pt x="165" y="57"/>
                  </a:cubicBezTo>
                  <a:cubicBezTo>
                    <a:pt x="165" y="57"/>
                    <a:pt x="167" y="58"/>
                    <a:pt x="167" y="58"/>
                  </a:cubicBezTo>
                  <a:cubicBezTo>
                    <a:pt x="167" y="58"/>
                    <a:pt x="169" y="56"/>
                    <a:pt x="169" y="56"/>
                  </a:cubicBezTo>
                  <a:cubicBezTo>
                    <a:pt x="169" y="56"/>
                    <a:pt x="167" y="55"/>
                    <a:pt x="167" y="54"/>
                  </a:cubicBezTo>
                  <a:cubicBezTo>
                    <a:pt x="167" y="54"/>
                    <a:pt x="168" y="53"/>
                    <a:pt x="168" y="52"/>
                  </a:cubicBezTo>
                  <a:cubicBezTo>
                    <a:pt x="168" y="52"/>
                    <a:pt x="170" y="51"/>
                    <a:pt x="170" y="50"/>
                  </a:cubicBezTo>
                  <a:cubicBezTo>
                    <a:pt x="170" y="49"/>
                    <a:pt x="168" y="49"/>
                    <a:pt x="168" y="48"/>
                  </a:cubicBezTo>
                  <a:cubicBezTo>
                    <a:pt x="168" y="47"/>
                    <a:pt x="169" y="47"/>
                    <a:pt x="169" y="46"/>
                  </a:cubicBezTo>
                  <a:cubicBezTo>
                    <a:pt x="169" y="45"/>
                    <a:pt x="171" y="44"/>
                    <a:pt x="171" y="44"/>
                  </a:cubicBezTo>
                  <a:cubicBezTo>
                    <a:pt x="171" y="43"/>
                    <a:pt x="169" y="43"/>
                    <a:pt x="169" y="42"/>
                  </a:cubicBezTo>
                  <a:cubicBezTo>
                    <a:pt x="169" y="41"/>
                    <a:pt x="167" y="41"/>
                    <a:pt x="167" y="40"/>
                  </a:cubicBezTo>
                  <a:cubicBezTo>
                    <a:pt x="167" y="40"/>
                    <a:pt x="169" y="39"/>
                    <a:pt x="168" y="38"/>
                  </a:cubicBezTo>
                  <a:cubicBezTo>
                    <a:pt x="168" y="38"/>
                    <a:pt x="166" y="37"/>
                    <a:pt x="166" y="36"/>
                  </a:cubicBezTo>
                  <a:cubicBezTo>
                    <a:pt x="166" y="36"/>
                    <a:pt x="168" y="35"/>
                    <a:pt x="168" y="34"/>
                  </a:cubicBezTo>
                  <a:cubicBezTo>
                    <a:pt x="168" y="34"/>
                    <a:pt x="166" y="33"/>
                    <a:pt x="166" y="32"/>
                  </a:cubicBezTo>
                  <a:cubicBezTo>
                    <a:pt x="165" y="32"/>
                    <a:pt x="164" y="31"/>
                    <a:pt x="163" y="31"/>
                  </a:cubicBezTo>
                  <a:cubicBezTo>
                    <a:pt x="163" y="31"/>
                    <a:pt x="162" y="32"/>
                    <a:pt x="162" y="33"/>
                  </a:cubicBezTo>
                  <a:cubicBezTo>
                    <a:pt x="162" y="34"/>
                    <a:pt x="164" y="34"/>
                    <a:pt x="164" y="35"/>
                  </a:cubicBezTo>
                  <a:cubicBezTo>
                    <a:pt x="164" y="35"/>
                    <a:pt x="162" y="36"/>
                    <a:pt x="162" y="37"/>
                  </a:cubicBezTo>
                  <a:cubicBezTo>
                    <a:pt x="162" y="38"/>
                    <a:pt x="164" y="38"/>
                    <a:pt x="164" y="39"/>
                  </a:cubicBezTo>
                  <a:cubicBezTo>
                    <a:pt x="165" y="39"/>
                    <a:pt x="167" y="40"/>
                    <a:pt x="167" y="40"/>
                  </a:cubicBezTo>
                  <a:cubicBezTo>
                    <a:pt x="167" y="41"/>
                    <a:pt x="165" y="42"/>
                    <a:pt x="165" y="43"/>
                  </a:cubicBezTo>
                  <a:cubicBezTo>
                    <a:pt x="165" y="43"/>
                    <a:pt x="167" y="44"/>
                    <a:pt x="167" y="44"/>
                  </a:cubicBezTo>
                  <a:cubicBezTo>
                    <a:pt x="167" y="45"/>
                    <a:pt x="166" y="46"/>
                    <a:pt x="166" y="47"/>
                  </a:cubicBezTo>
                  <a:cubicBezTo>
                    <a:pt x="165" y="47"/>
                    <a:pt x="164" y="48"/>
                    <a:pt x="164" y="49"/>
                  </a:cubicBezTo>
                  <a:cubicBezTo>
                    <a:pt x="164" y="49"/>
                    <a:pt x="166" y="50"/>
                    <a:pt x="166" y="50"/>
                  </a:cubicBezTo>
                  <a:cubicBezTo>
                    <a:pt x="166" y="51"/>
                    <a:pt x="165" y="53"/>
                    <a:pt x="164" y="53"/>
                  </a:cubicBezTo>
                  <a:cubicBezTo>
                    <a:pt x="164" y="53"/>
                    <a:pt x="163" y="51"/>
                    <a:pt x="162" y="51"/>
                  </a:cubicBezTo>
                  <a:cubicBezTo>
                    <a:pt x="162" y="51"/>
                    <a:pt x="161" y="53"/>
                    <a:pt x="160" y="53"/>
                  </a:cubicBezTo>
                  <a:cubicBezTo>
                    <a:pt x="160" y="54"/>
                    <a:pt x="159" y="55"/>
                    <a:pt x="159" y="55"/>
                  </a:cubicBezTo>
                  <a:cubicBezTo>
                    <a:pt x="158" y="56"/>
                    <a:pt x="157" y="57"/>
                    <a:pt x="157" y="58"/>
                  </a:cubicBezTo>
                  <a:cubicBezTo>
                    <a:pt x="157" y="58"/>
                    <a:pt x="159" y="59"/>
                    <a:pt x="159" y="59"/>
                  </a:cubicBezTo>
                  <a:cubicBezTo>
                    <a:pt x="159" y="60"/>
                    <a:pt x="158" y="61"/>
                    <a:pt x="158" y="62"/>
                  </a:cubicBezTo>
                  <a:cubicBezTo>
                    <a:pt x="157" y="62"/>
                    <a:pt x="160" y="63"/>
                    <a:pt x="160" y="63"/>
                  </a:cubicBezTo>
                  <a:cubicBezTo>
                    <a:pt x="160" y="64"/>
                    <a:pt x="158" y="65"/>
                    <a:pt x="158" y="66"/>
                  </a:cubicBezTo>
                  <a:cubicBezTo>
                    <a:pt x="158" y="66"/>
                    <a:pt x="157" y="67"/>
                    <a:pt x="156" y="68"/>
                  </a:cubicBezTo>
                  <a:cubicBezTo>
                    <a:pt x="156" y="68"/>
                    <a:pt x="154" y="66"/>
                    <a:pt x="154" y="66"/>
                  </a:cubicBezTo>
                  <a:cubicBezTo>
                    <a:pt x="154" y="65"/>
                    <a:pt x="156" y="65"/>
                    <a:pt x="156" y="64"/>
                  </a:cubicBezTo>
                  <a:cubicBezTo>
                    <a:pt x="156" y="63"/>
                    <a:pt x="154" y="63"/>
                    <a:pt x="154" y="62"/>
                  </a:cubicBezTo>
                  <a:cubicBezTo>
                    <a:pt x="154" y="62"/>
                    <a:pt x="155" y="60"/>
                    <a:pt x="155" y="60"/>
                  </a:cubicBezTo>
                  <a:cubicBezTo>
                    <a:pt x="155" y="59"/>
                    <a:pt x="154" y="59"/>
                    <a:pt x="153" y="58"/>
                  </a:cubicBezTo>
                  <a:cubicBezTo>
                    <a:pt x="153" y="58"/>
                    <a:pt x="151" y="57"/>
                    <a:pt x="151" y="57"/>
                  </a:cubicBezTo>
                  <a:cubicBezTo>
                    <a:pt x="151" y="56"/>
                    <a:pt x="152" y="55"/>
                    <a:pt x="153" y="54"/>
                  </a:cubicBezTo>
                  <a:cubicBezTo>
                    <a:pt x="153" y="54"/>
                    <a:pt x="154" y="53"/>
                    <a:pt x="154" y="52"/>
                  </a:cubicBezTo>
                  <a:cubicBezTo>
                    <a:pt x="154" y="52"/>
                    <a:pt x="156" y="50"/>
                    <a:pt x="156" y="50"/>
                  </a:cubicBezTo>
                  <a:cubicBezTo>
                    <a:pt x="156" y="49"/>
                    <a:pt x="154" y="49"/>
                    <a:pt x="154" y="48"/>
                  </a:cubicBezTo>
                  <a:cubicBezTo>
                    <a:pt x="154" y="48"/>
                    <a:pt x="152" y="47"/>
                    <a:pt x="151" y="46"/>
                  </a:cubicBezTo>
                  <a:cubicBezTo>
                    <a:pt x="151" y="47"/>
                    <a:pt x="150" y="48"/>
                    <a:pt x="150" y="49"/>
                  </a:cubicBezTo>
                  <a:cubicBezTo>
                    <a:pt x="150" y="49"/>
                    <a:pt x="148" y="51"/>
                    <a:pt x="148" y="51"/>
                  </a:cubicBezTo>
                  <a:cubicBezTo>
                    <a:pt x="148" y="51"/>
                    <a:pt x="150" y="52"/>
                    <a:pt x="150" y="53"/>
                  </a:cubicBezTo>
                  <a:cubicBezTo>
                    <a:pt x="150" y="53"/>
                    <a:pt x="149" y="54"/>
                    <a:pt x="149" y="55"/>
                  </a:cubicBezTo>
                  <a:cubicBezTo>
                    <a:pt x="148" y="56"/>
                    <a:pt x="147" y="56"/>
                    <a:pt x="147" y="57"/>
                  </a:cubicBezTo>
                  <a:cubicBezTo>
                    <a:pt x="146" y="58"/>
                    <a:pt x="146" y="59"/>
                    <a:pt x="145" y="59"/>
                  </a:cubicBezTo>
                  <a:cubicBezTo>
                    <a:pt x="145" y="59"/>
                    <a:pt x="143" y="58"/>
                    <a:pt x="143" y="58"/>
                  </a:cubicBezTo>
                  <a:cubicBezTo>
                    <a:pt x="143" y="57"/>
                    <a:pt x="145" y="56"/>
                    <a:pt x="145" y="55"/>
                  </a:cubicBezTo>
                  <a:cubicBezTo>
                    <a:pt x="144" y="55"/>
                    <a:pt x="143" y="54"/>
                    <a:pt x="142" y="54"/>
                  </a:cubicBezTo>
                  <a:cubicBezTo>
                    <a:pt x="142" y="54"/>
                    <a:pt x="141" y="56"/>
                    <a:pt x="141" y="56"/>
                  </a:cubicBezTo>
                  <a:cubicBezTo>
                    <a:pt x="140" y="56"/>
                    <a:pt x="139" y="54"/>
                    <a:pt x="138" y="54"/>
                  </a:cubicBezTo>
                  <a:cubicBezTo>
                    <a:pt x="138" y="54"/>
                    <a:pt x="137" y="56"/>
                    <a:pt x="137" y="56"/>
                  </a:cubicBezTo>
                  <a:cubicBezTo>
                    <a:pt x="136" y="57"/>
                    <a:pt x="136" y="58"/>
                    <a:pt x="135" y="59"/>
                  </a:cubicBezTo>
                  <a:cubicBezTo>
                    <a:pt x="134" y="60"/>
                    <a:pt x="133" y="62"/>
                    <a:pt x="132" y="63"/>
                  </a:cubicBezTo>
                  <a:cubicBezTo>
                    <a:pt x="130" y="62"/>
                    <a:pt x="129" y="61"/>
                    <a:pt x="127" y="60"/>
                  </a:cubicBezTo>
                  <a:cubicBezTo>
                    <a:pt x="128" y="59"/>
                    <a:pt x="128" y="58"/>
                    <a:pt x="129" y="57"/>
                  </a:cubicBezTo>
                  <a:cubicBezTo>
                    <a:pt x="129" y="57"/>
                    <a:pt x="131" y="56"/>
                    <a:pt x="131" y="55"/>
                  </a:cubicBezTo>
                  <a:cubicBezTo>
                    <a:pt x="131" y="55"/>
                    <a:pt x="128" y="54"/>
                    <a:pt x="128" y="54"/>
                  </a:cubicBezTo>
                  <a:cubicBezTo>
                    <a:pt x="129" y="53"/>
                    <a:pt x="130" y="51"/>
                    <a:pt x="130" y="51"/>
                  </a:cubicBezTo>
                  <a:cubicBezTo>
                    <a:pt x="130" y="51"/>
                    <a:pt x="132" y="53"/>
                    <a:pt x="132" y="53"/>
                  </a:cubicBezTo>
                  <a:cubicBezTo>
                    <a:pt x="133" y="53"/>
                    <a:pt x="134" y="51"/>
                    <a:pt x="134" y="51"/>
                  </a:cubicBezTo>
                  <a:cubicBezTo>
                    <a:pt x="135" y="50"/>
                    <a:pt x="135" y="49"/>
                    <a:pt x="136" y="49"/>
                  </a:cubicBezTo>
                  <a:cubicBezTo>
                    <a:pt x="136" y="48"/>
                    <a:pt x="137" y="47"/>
                    <a:pt x="137" y="46"/>
                  </a:cubicBezTo>
                  <a:cubicBezTo>
                    <a:pt x="138" y="46"/>
                    <a:pt x="139" y="45"/>
                    <a:pt x="139" y="44"/>
                  </a:cubicBezTo>
                  <a:cubicBezTo>
                    <a:pt x="140" y="43"/>
                    <a:pt x="140" y="43"/>
                    <a:pt x="141" y="42"/>
                  </a:cubicBezTo>
                  <a:cubicBezTo>
                    <a:pt x="141" y="42"/>
                    <a:pt x="139" y="40"/>
                    <a:pt x="139" y="40"/>
                  </a:cubicBezTo>
                  <a:cubicBezTo>
                    <a:pt x="138" y="40"/>
                    <a:pt x="138" y="42"/>
                    <a:pt x="137" y="42"/>
                  </a:cubicBezTo>
                  <a:cubicBezTo>
                    <a:pt x="136" y="42"/>
                    <a:pt x="135" y="40"/>
                    <a:pt x="135" y="41"/>
                  </a:cubicBezTo>
                  <a:cubicBezTo>
                    <a:pt x="134" y="41"/>
                    <a:pt x="133" y="42"/>
                    <a:pt x="133" y="43"/>
                  </a:cubicBezTo>
                  <a:cubicBezTo>
                    <a:pt x="133" y="43"/>
                    <a:pt x="135" y="44"/>
                    <a:pt x="135" y="45"/>
                  </a:cubicBezTo>
                  <a:cubicBezTo>
                    <a:pt x="135" y="45"/>
                    <a:pt x="134" y="47"/>
                    <a:pt x="133" y="47"/>
                  </a:cubicBezTo>
                  <a:cubicBezTo>
                    <a:pt x="133" y="47"/>
                    <a:pt x="131" y="45"/>
                    <a:pt x="131" y="45"/>
                  </a:cubicBezTo>
                  <a:cubicBezTo>
                    <a:pt x="131" y="46"/>
                    <a:pt x="130" y="47"/>
                    <a:pt x="130" y="47"/>
                  </a:cubicBezTo>
                  <a:cubicBezTo>
                    <a:pt x="129" y="48"/>
                    <a:pt x="128" y="49"/>
                    <a:pt x="128" y="50"/>
                  </a:cubicBezTo>
                  <a:cubicBezTo>
                    <a:pt x="127" y="50"/>
                    <a:pt x="127" y="51"/>
                    <a:pt x="126" y="52"/>
                  </a:cubicBezTo>
                  <a:cubicBezTo>
                    <a:pt x="126" y="52"/>
                    <a:pt x="125" y="54"/>
                    <a:pt x="124" y="54"/>
                  </a:cubicBezTo>
                  <a:cubicBezTo>
                    <a:pt x="124" y="54"/>
                    <a:pt x="122" y="52"/>
                    <a:pt x="122" y="52"/>
                  </a:cubicBezTo>
                  <a:cubicBezTo>
                    <a:pt x="122" y="52"/>
                    <a:pt x="121" y="54"/>
                    <a:pt x="121" y="55"/>
                  </a:cubicBezTo>
                  <a:cubicBezTo>
                    <a:pt x="120" y="55"/>
                    <a:pt x="119" y="56"/>
                    <a:pt x="119" y="57"/>
                  </a:cubicBezTo>
                  <a:cubicBezTo>
                    <a:pt x="118" y="57"/>
                    <a:pt x="118" y="59"/>
                    <a:pt x="117" y="59"/>
                  </a:cubicBezTo>
                  <a:cubicBezTo>
                    <a:pt x="117" y="59"/>
                    <a:pt x="115" y="57"/>
                    <a:pt x="115" y="57"/>
                  </a:cubicBezTo>
                  <a:cubicBezTo>
                    <a:pt x="114" y="57"/>
                    <a:pt x="114" y="59"/>
                    <a:pt x="113" y="60"/>
                  </a:cubicBezTo>
                  <a:cubicBezTo>
                    <a:pt x="113" y="60"/>
                    <a:pt x="112" y="58"/>
                    <a:pt x="111" y="58"/>
                  </a:cubicBezTo>
                  <a:cubicBezTo>
                    <a:pt x="111" y="58"/>
                    <a:pt x="110" y="60"/>
                    <a:pt x="109" y="60"/>
                  </a:cubicBezTo>
                  <a:cubicBezTo>
                    <a:pt x="109" y="60"/>
                    <a:pt x="108" y="59"/>
                    <a:pt x="107" y="58"/>
                  </a:cubicBezTo>
                  <a:cubicBezTo>
                    <a:pt x="106" y="58"/>
                    <a:pt x="106" y="57"/>
                    <a:pt x="105" y="57"/>
                  </a:cubicBezTo>
                  <a:cubicBezTo>
                    <a:pt x="104" y="56"/>
                    <a:pt x="103" y="55"/>
                    <a:pt x="103" y="55"/>
                  </a:cubicBezTo>
                  <a:cubicBezTo>
                    <a:pt x="102" y="55"/>
                    <a:pt x="101" y="57"/>
                    <a:pt x="101" y="57"/>
                  </a:cubicBezTo>
                  <a:cubicBezTo>
                    <a:pt x="101" y="57"/>
                    <a:pt x="103" y="59"/>
                    <a:pt x="103" y="59"/>
                  </a:cubicBezTo>
                  <a:cubicBezTo>
                    <a:pt x="103" y="59"/>
                    <a:pt x="102" y="61"/>
                    <a:pt x="101" y="61"/>
                  </a:cubicBezTo>
                  <a:cubicBezTo>
                    <a:pt x="101" y="61"/>
                    <a:pt x="99" y="60"/>
                    <a:pt x="99" y="59"/>
                  </a:cubicBezTo>
                  <a:cubicBezTo>
                    <a:pt x="99" y="59"/>
                    <a:pt x="101" y="57"/>
                    <a:pt x="101" y="57"/>
                  </a:cubicBezTo>
                  <a:cubicBezTo>
                    <a:pt x="101" y="57"/>
                    <a:pt x="99" y="56"/>
                    <a:pt x="99" y="56"/>
                  </a:cubicBezTo>
                  <a:cubicBezTo>
                    <a:pt x="98" y="55"/>
                    <a:pt x="97" y="54"/>
                    <a:pt x="96" y="54"/>
                  </a:cubicBezTo>
                  <a:cubicBezTo>
                    <a:pt x="96" y="53"/>
                    <a:pt x="95" y="53"/>
                    <a:pt x="94" y="52"/>
                  </a:cubicBezTo>
                  <a:cubicBezTo>
                    <a:pt x="93" y="52"/>
                    <a:pt x="93" y="51"/>
                    <a:pt x="92" y="50"/>
                  </a:cubicBezTo>
                  <a:cubicBezTo>
                    <a:pt x="91" y="50"/>
                    <a:pt x="90" y="49"/>
                    <a:pt x="90" y="49"/>
                  </a:cubicBezTo>
                  <a:cubicBezTo>
                    <a:pt x="89" y="49"/>
                    <a:pt x="89" y="50"/>
                    <a:pt x="88" y="51"/>
                  </a:cubicBezTo>
                  <a:cubicBezTo>
                    <a:pt x="88" y="51"/>
                    <a:pt x="87" y="53"/>
                    <a:pt x="86" y="53"/>
                  </a:cubicBezTo>
                  <a:cubicBezTo>
                    <a:pt x="86" y="53"/>
                    <a:pt x="84" y="51"/>
                    <a:pt x="84" y="51"/>
                  </a:cubicBezTo>
                  <a:cubicBezTo>
                    <a:pt x="83" y="52"/>
                    <a:pt x="83" y="53"/>
                    <a:pt x="82" y="54"/>
                  </a:cubicBezTo>
                  <a:cubicBezTo>
                    <a:pt x="82" y="54"/>
                    <a:pt x="81" y="55"/>
                    <a:pt x="81" y="56"/>
                  </a:cubicBezTo>
                  <a:cubicBezTo>
                    <a:pt x="80" y="57"/>
                    <a:pt x="79" y="57"/>
                    <a:pt x="79" y="58"/>
                  </a:cubicBezTo>
                  <a:cubicBezTo>
                    <a:pt x="78" y="59"/>
                    <a:pt x="78" y="60"/>
                    <a:pt x="77" y="60"/>
                  </a:cubicBezTo>
                  <a:cubicBezTo>
                    <a:pt x="77" y="61"/>
                    <a:pt x="76" y="63"/>
                    <a:pt x="76" y="63"/>
                  </a:cubicBezTo>
                  <a:cubicBezTo>
                    <a:pt x="75" y="63"/>
                    <a:pt x="73" y="61"/>
                    <a:pt x="73" y="61"/>
                  </a:cubicBezTo>
                  <a:cubicBezTo>
                    <a:pt x="73" y="61"/>
                    <a:pt x="75" y="59"/>
                    <a:pt x="75" y="59"/>
                  </a:cubicBezTo>
                  <a:cubicBezTo>
                    <a:pt x="75" y="58"/>
                    <a:pt x="73" y="57"/>
                    <a:pt x="73" y="57"/>
                  </a:cubicBezTo>
                  <a:cubicBezTo>
                    <a:pt x="72" y="57"/>
                    <a:pt x="71" y="59"/>
                    <a:pt x="71" y="59"/>
                  </a:cubicBezTo>
                  <a:cubicBezTo>
                    <a:pt x="70" y="59"/>
                    <a:pt x="69" y="58"/>
                    <a:pt x="69" y="58"/>
                  </a:cubicBezTo>
                  <a:cubicBezTo>
                    <a:pt x="68" y="57"/>
                    <a:pt x="67" y="56"/>
                    <a:pt x="67" y="56"/>
                  </a:cubicBezTo>
                  <a:cubicBezTo>
                    <a:pt x="66" y="55"/>
                    <a:pt x="65" y="55"/>
                    <a:pt x="64" y="54"/>
                  </a:cubicBezTo>
                  <a:cubicBezTo>
                    <a:pt x="64" y="55"/>
                    <a:pt x="63" y="56"/>
                    <a:pt x="63" y="56"/>
                  </a:cubicBezTo>
                  <a:close/>
                  <a:moveTo>
                    <a:pt x="163" y="13"/>
                  </a:moveTo>
                  <a:cubicBezTo>
                    <a:pt x="163" y="13"/>
                    <a:pt x="162" y="15"/>
                    <a:pt x="161" y="15"/>
                  </a:cubicBezTo>
                  <a:cubicBezTo>
                    <a:pt x="161" y="16"/>
                    <a:pt x="160" y="17"/>
                    <a:pt x="160" y="17"/>
                  </a:cubicBezTo>
                  <a:cubicBezTo>
                    <a:pt x="159" y="18"/>
                    <a:pt x="162" y="19"/>
                    <a:pt x="162" y="19"/>
                  </a:cubicBezTo>
                  <a:cubicBezTo>
                    <a:pt x="162" y="19"/>
                    <a:pt x="160" y="21"/>
                    <a:pt x="160" y="21"/>
                  </a:cubicBezTo>
                  <a:cubicBezTo>
                    <a:pt x="160" y="21"/>
                    <a:pt x="162" y="23"/>
                    <a:pt x="162" y="23"/>
                  </a:cubicBezTo>
                  <a:cubicBezTo>
                    <a:pt x="163" y="23"/>
                    <a:pt x="164" y="21"/>
                    <a:pt x="164" y="21"/>
                  </a:cubicBezTo>
                  <a:cubicBezTo>
                    <a:pt x="165" y="20"/>
                    <a:pt x="165" y="19"/>
                    <a:pt x="166" y="18"/>
                  </a:cubicBezTo>
                  <a:cubicBezTo>
                    <a:pt x="166" y="18"/>
                    <a:pt x="164" y="17"/>
                    <a:pt x="164" y="17"/>
                  </a:cubicBezTo>
                  <a:cubicBezTo>
                    <a:pt x="163" y="16"/>
                    <a:pt x="165" y="15"/>
                    <a:pt x="165" y="15"/>
                  </a:cubicBezTo>
                  <a:cubicBezTo>
                    <a:pt x="165" y="15"/>
                    <a:pt x="163" y="13"/>
                    <a:pt x="163" y="13"/>
                  </a:cubicBezTo>
                  <a:close/>
                  <a:moveTo>
                    <a:pt x="367" y="24"/>
                  </a:moveTo>
                  <a:cubicBezTo>
                    <a:pt x="367" y="24"/>
                    <a:pt x="368" y="21"/>
                    <a:pt x="368" y="21"/>
                  </a:cubicBezTo>
                  <a:cubicBezTo>
                    <a:pt x="368" y="21"/>
                    <a:pt x="367" y="20"/>
                    <a:pt x="366" y="20"/>
                  </a:cubicBezTo>
                  <a:cubicBezTo>
                    <a:pt x="366" y="19"/>
                    <a:pt x="364" y="18"/>
                    <a:pt x="364" y="18"/>
                  </a:cubicBezTo>
                  <a:cubicBezTo>
                    <a:pt x="364" y="18"/>
                    <a:pt x="363" y="20"/>
                    <a:pt x="362" y="20"/>
                  </a:cubicBezTo>
                  <a:cubicBezTo>
                    <a:pt x="362" y="21"/>
                    <a:pt x="361" y="22"/>
                    <a:pt x="361" y="22"/>
                  </a:cubicBezTo>
                  <a:cubicBezTo>
                    <a:pt x="360" y="23"/>
                    <a:pt x="359" y="24"/>
                    <a:pt x="359" y="25"/>
                  </a:cubicBezTo>
                  <a:cubicBezTo>
                    <a:pt x="359" y="25"/>
                    <a:pt x="357" y="26"/>
                    <a:pt x="357" y="27"/>
                  </a:cubicBezTo>
                  <a:cubicBezTo>
                    <a:pt x="357" y="27"/>
                    <a:pt x="359" y="29"/>
                    <a:pt x="359" y="29"/>
                  </a:cubicBezTo>
                  <a:cubicBezTo>
                    <a:pt x="360" y="28"/>
                    <a:pt x="361" y="27"/>
                    <a:pt x="361" y="26"/>
                  </a:cubicBezTo>
                  <a:cubicBezTo>
                    <a:pt x="362" y="25"/>
                    <a:pt x="363" y="23"/>
                    <a:pt x="365" y="22"/>
                  </a:cubicBezTo>
                  <a:cubicBezTo>
                    <a:pt x="365" y="22"/>
                    <a:pt x="366" y="24"/>
                    <a:pt x="367" y="24"/>
                  </a:cubicBezTo>
                  <a:close/>
                  <a:moveTo>
                    <a:pt x="592" y="15"/>
                  </a:moveTo>
                  <a:cubicBezTo>
                    <a:pt x="592" y="16"/>
                    <a:pt x="591" y="17"/>
                    <a:pt x="590" y="18"/>
                  </a:cubicBezTo>
                  <a:cubicBezTo>
                    <a:pt x="590" y="18"/>
                    <a:pt x="593" y="19"/>
                    <a:pt x="593" y="19"/>
                  </a:cubicBezTo>
                  <a:cubicBezTo>
                    <a:pt x="593" y="20"/>
                    <a:pt x="591" y="21"/>
                    <a:pt x="591" y="21"/>
                  </a:cubicBezTo>
                  <a:cubicBezTo>
                    <a:pt x="591" y="22"/>
                    <a:pt x="590" y="23"/>
                    <a:pt x="589" y="24"/>
                  </a:cubicBezTo>
                  <a:cubicBezTo>
                    <a:pt x="589" y="24"/>
                    <a:pt x="588" y="25"/>
                    <a:pt x="587" y="26"/>
                  </a:cubicBezTo>
                  <a:cubicBezTo>
                    <a:pt x="588" y="26"/>
                    <a:pt x="589" y="28"/>
                    <a:pt x="590" y="28"/>
                  </a:cubicBezTo>
                  <a:cubicBezTo>
                    <a:pt x="590" y="27"/>
                    <a:pt x="591" y="26"/>
                    <a:pt x="591" y="25"/>
                  </a:cubicBezTo>
                  <a:cubicBezTo>
                    <a:pt x="592" y="25"/>
                    <a:pt x="593" y="24"/>
                    <a:pt x="593" y="23"/>
                  </a:cubicBezTo>
                  <a:cubicBezTo>
                    <a:pt x="594" y="22"/>
                    <a:pt x="594" y="22"/>
                    <a:pt x="595" y="21"/>
                  </a:cubicBezTo>
                  <a:cubicBezTo>
                    <a:pt x="596" y="19"/>
                    <a:pt x="597" y="18"/>
                    <a:pt x="598" y="16"/>
                  </a:cubicBezTo>
                  <a:cubicBezTo>
                    <a:pt x="597" y="15"/>
                    <a:pt x="595" y="14"/>
                    <a:pt x="594" y="13"/>
                  </a:cubicBezTo>
                  <a:cubicBezTo>
                    <a:pt x="593" y="14"/>
                    <a:pt x="593" y="15"/>
                    <a:pt x="592" y="15"/>
                  </a:cubicBezTo>
                  <a:close/>
                  <a:moveTo>
                    <a:pt x="554" y="57"/>
                  </a:moveTo>
                  <a:cubicBezTo>
                    <a:pt x="554" y="56"/>
                    <a:pt x="555" y="55"/>
                    <a:pt x="555" y="54"/>
                  </a:cubicBezTo>
                  <a:cubicBezTo>
                    <a:pt x="555" y="54"/>
                    <a:pt x="553" y="53"/>
                    <a:pt x="553" y="53"/>
                  </a:cubicBezTo>
                  <a:cubicBezTo>
                    <a:pt x="553" y="52"/>
                    <a:pt x="555" y="51"/>
                    <a:pt x="555" y="50"/>
                  </a:cubicBezTo>
                  <a:cubicBezTo>
                    <a:pt x="555" y="50"/>
                    <a:pt x="553" y="49"/>
                    <a:pt x="552" y="49"/>
                  </a:cubicBezTo>
                  <a:cubicBezTo>
                    <a:pt x="552" y="48"/>
                    <a:pt x="554" y="47"/>
                    <a:pt x="554" y="46"/>
                  </a:cubicBezTo>
                  <a:cubicBezTo>
                    <a:pt x="554" y="46"/>
                    <a:pt x="556" y="45"/>
                    <a:pt x="556" y="44"/>
                  </a:cubicBezTo>
                  <a:cubicBezTo>
                    <a:pt x="556" y="44"/>
                    <a:pt x="554" y="43"/>
                    <a:pt x="554" y="43"/>
                  </a:cubicBezTo>
                  <a:cubicBezTo>
                    <a:pt x="553" y="43"/>
                    <a:pt x="553" y="44"/>
                    <a:pt x="552" y="45"/>
                  </a:cubicBezTo>
                  <a:cubicBezTo>
                    <a:pt x="551" y="45"/>
                    <a:pt x="551" y="46"/>
                    <a:pt x="550" y="47"/>
                  </a:cubicBezTo>
                  <a:cubicBezTo>
                    <a:pt x="550" y="48"/>
                    <a:pt x="549" y="49"/>
                    <a:pt x="549" y="49"/>
                  </a:cubicBezTo>
                  <a:cubicBezTo>
                    <a:pt x="548" y="50"/>
                    <a:pt x="551" y="50"/>
                    <a:pt x="551" y="51"/>
                  </a:cubicBezTo>
                  <a:cubicBezTo>
                    <a:pt x="551" y="52"/>
                    <a:pt x="549" y="52"/>
                    <a:pt x="549" y="53"/>
                  </a:cubicBezTo>
                  <a:cubicBezTo>
                    <a:pt x="549" y="54"/>
                    <a:pt x="551" y="54"/>
                    <a:pt x="551" y="55"/>
                  </a:cubicBezTo>
                  <a:cubicBezTo>
                    <a:pt x="551" y="55"/>
                    <a:pt x="550" y="57"/>
                    <a:pt x="550" y="57"/>
                  </a:cubicBezTo>
                  <a:cubicBezTo>
                    <a:pt x="550" y="58"/>
                    <a:pt x="552" y="58"/>
                    <a:pt x="552" y="59"/>
                  </a:cubicBezTo>
                  <a:cubicBezTo>
                    <a:pt x="552" y="58"/>
                    <a:pt x="553" y="57"/>
                    <a:pt x="554" y="57"/>
                  </a:cubicBezTo>
                  <a:close/>
                  <a:moveTo>
                    <a:pt x="352" y="51"/>
                  </a:moveTo>
                  <a:cubicBezTo>
                    <a:pt x="351" y="50"/>
                    <a:pt x="350" y="49"/>
                    <a:pt x="348" y="48"/>
                  </a:cubicBezTo>
                  <a:cubicBezTo>
                    <a:pt x="347" y="50"/>
                    <a:pt x="346" y="51"/>
                    <a:pt x="345" y="53"/>
                  </a:cubicBezTo>
                  <a:cubicBezTo>
                    <a:pt x="346" y="54"/>
                    <a:pt x="348" y="55"/>
                    <a:pt x="349" y="56"/>
                  </a:cubicBezTo>
                  <a:cubicBezTo>
                    <a:pt x="350" y="54"/>
                    <a:pt x="351" y="53"/>
                    <a:pt x="352" y="51"/>
                  </a:cubicBezTo>
                  <a:close/>
                  <a:moveTo>
                    <a:pt x="11" y="45"/>
                  </a:moveTo>
                  <a:cubicBezTo>
                    <a:pt x="11" y="45"/>
                    <a:pt x="13" y="47"/>
                    <a:pt x="13" y="47"/>
                  </a:cubicBezTo>
                  <a:cubicBezTo>
                    <a:pt x="14" y="47"/>
                    <a:pt x="15" y="45"/>
                    <a:pt x="15" y="45"/>
                  </a:cubicBezTo>
                  <a:cubicBezTo>
                    <a:pt x="15" y="44"/>
                    <a:pt x="13" y="43"/>
                    <a:pt x="13" y="43"/>
                  </a:cubicBezTo>
                  <a:cubicBezTo>
                    <a:pt x="12" y="43"/>
                    <a:pt x="11" y="41"/>
                    <a:pt x="11" y="41"/>
                  </a:cubicBezTo>
                  <a:cubicBezTo>
                    <a:pt x="10" y="41"/>
                    <a:pt x="9" y="43"/>
                    <a:pt x="9" y="44"/>
                  </a:cubicBezTo>
                  <a:cubicBezTo>
                    <a:pt x="9" y="44"/>
                    <a:pt x="7" y="45"/>
                    <a:pt x="7" y="46"/>
                  </a:cubicBezTo>
                  <a:cubicBezTo>
                    <a:pt x="7" y="46"/>
                    <a:pt x="9" y="47"/>
                    <a:pt x="9" y="47"/>
                  </a:cubicBezTo>
                  <a:cubicBezTo>
                    <a:pt x="10" y="47"/>
                    <a:pt x="10" y="45"/>
                    <a:pt x="11" y="45"/>
                  </a:cubicBezTo>
                  <a:close/>
                  <a:moveTo>
                    <a:pt x="51" y="44"/>
                  </a:moveTo>
                  <a:cubicBezTo>
                    <a:pt x="51" y="44"/>
                    <a:pt x="52" y="42"/>
                    <a:pt x="53" y="42"/>
                  </a:cubicBezTo>
                  <a:cubicBezTo>
                    <a:pt x="53" y="42"/>
                    <a:pt x="55" y="44"/>
                    <a:pt x="55" y="43"/>
                  </a:cubicBezTo>
                  <a:cubicBezTo>
                    <a:pt x="55" y="43"/>
                    <a:pt x="56" y="42"/>
                    <a:pt x="57" y="41"/>
                  </a:cubicBezTo>
                  <a:cubicBezTo>
                    <a:pt x="57" y="40"/>
                    <a:pt x="58" y="40"/>
                    <a:pt x="58" y="39"/>
                  </a:cubicBezTo>
                  <a:cubicBezTo>
                    <a:pt x="57" y="39"/>
                    <a:pt x="57" y="37"/>
                    <a:pt x="56" y="37"/>
                  </a:cubicBezTo>
                  <a:cubicBezTo>
                    <a:pt x="56" y="37"/>
                    <a:pt x="55" y="39"/>
                    <a:pt x="54" y="39"/>
                  </a:cubicBezTo>
                  <a:cubicBezTo>
                    <a:pt x="54" y="39"/>
                    <a:pt x="52" y="38"/>
                    <a:pt x="52" y="38"/>
                  </a:cubicBezTo>
                  <a:cubicBezTo>
                    <a:pt x="52" y="38"/>
                    <a:pt x="51" y="39"/>
                    <a:pt x="50" y="40"/>
                  </a:cubicBezTo>
                  <a:cubicBezTo>
                    <a:pt x="50" y="41"/>
                    <a:pt x="49" y="41"/>
                    <a:pt x="49" y="42"/>
                  </a:cubicBezTo>
                  <a:cubicBezTo>
                    <a:pt x="50" y="42"/>
                    <a:pt x="50" y="44"/>
                    <a:pt x="51" y="44"/>
                  </a:cubicBezTo>
                  <a:close/>
                  <a:moveTo>
                    <a:pt x="63" y="28"/>
                  </a:moveTo>
                  <a:cubicBezTo>
                    <a:pt x="63" y="28"/>
                    <a:pt x="61" y="27"/>
                    <a:pt x="61" y="27"/>
                  </a:cubicBezTo>
                  <a:cubicBezTo>
                    <a:pt x="60" y="26"/>
                    <a:pt x="59" y="25"/>
                    <a:pt x="58" y="25"/>
                  </a:cubicBezTo>
                  <a:cubicBezTo>
                    <a:pt x="58" y="25"/>
                    <a:pt x="57" y="27"/>
                    <a:pt x="57" y="27"/>
                  </a:cubicBezTo>
                  <a:cubicBezTo>
                    <a:pt x="56" y="27"/>
                    <a:pt x="55" y="29"/>
                    <a:pt x="55" y="29"/>
                  </a:cubicBezTo>
                  <a:cubicBezTo>
                    <a:pt x="55" y="30"/>
                    <a:pt x="57" y="31"/>
                    <a:pt x="57" y="31"/>
                  </a:cubicBezTo>
                  <a:cubicBezTo>
                    <a:pt x="58" y="31"/>
                    <a:pt x="59" y="33"/>
                    <a:pt x="59" y="33"/>
                  </a:cubicBezTo>
                  <a:cubicBezTo>
                    <a:pt x="60" y="33"/>
                    <a:pt x="61" y="31"/>
                    <a:pt x="61" y="30"/>
                  </a:cubicBezTo>
                  <a:cubicBezTo>
                    <a:pt x="61" y="30"/>
                    <a:pt x="63" y="29"/>
                    <a:pt x="63" y="28"/>
                  </a:cubicBezTo>
                  <a:close/>
                  <a:moveTo>
                    <a:pt x="108" y="48"/>
                  </a:moveTo>
                  <a:cubicBezTo>
                    <a:pt x="108" y="48"/>
                    <a:pt x="106" y="47"/>
                    <a:pt x="105" y="47"/>
                  </a:cubicBezTo>
                  <a:cubicBezTo>
                    <a:pt x="105" y="46"/>
                    <a:pt x="103" y="45"/>
                    <a:pt x="103" y="45"/>
                  </a:cubicBezTo>
                  <a:cubicBezTo>
                    <a:pt x="103" y="45"/>
                    <a:pt x="102" y="47"/>
                    <a:pt x="101" y="47"/>
                  </a:cubicBezTo>
                  <a:cubicBezTo>
                    <a:pt x="101" y="47"/>
                    <a:pt x="100" y="49"/>
                    <a:pt x="100" y="49"/>
                  </a:cubicBezTo>
                  <a:cubicBezTo>
                    <a:pt x="100" y="50"/>
                    <a:pt x="102" y="51"/>
                    <a:pt x="102" y="51"/>
                  </a:cubicBezTo>
                  <a:cubicBezTo>
                    <a:pt x="102" y="51"/>
                    <a:pt x="104" y="53"/>
                    <a:pt x="104" y="53"/>
                  </a:cubicBezTo>
                  <a:cubicBezTo>
                    <a:pt x="105" y="53"/>
                    <a:pt x="106" y="51"/>
                    <a:pt x="106" y="51"/>
                  </a:cubicBezTo>
                  <a:cubicBezTo>
                    <a:pt x="106" y="50"/>
                    <a:pt x="108" y="49"/>
                    <a:pt x="108" y="48"/>
                  </a:cubicBezTo>
                  <a:close/>
                  <a:moveTo>
                    <a:pt x="116" y="51"/>
                  </a:moveTo>
                  <a:cubicBezTo>
                    <a:pt x="116" y="51"/>
                    <a:pt x="117" y="49"/>
                    <a:pt x="118" y="49"/>
                  </a:cubicBezTo>
                  <a:cubicBezTo>
                    <a:pt x="118" y="48"/>
                    <a:pt x="119" y="47"/>
                    <a:pt x="119" y="47"/>
                  </a:cubicBezTo>
                  <a:cubicBezTo>
                    <a:pt x="120" y="46"/>
                    <a:pt x="121" y="45"/>
                    <a:pt x="121" y="44"/>
                  </a:cubicBezTo>
                  <a:cubicBezTo>
                    <a:pt x="121" y="44"/>
                    <a:pt x="119" y="43"/>
                    <a:pt x="119" y="43"/>
                  </a:cubicBezTo>
                  <a:cubicBezTo>
                    <a:pt x="119" y="43"/>
                    <a:pt x="117" y="41"/>
                    <a:pt x="117" y="41"/>
                  </a:cubicBezTo>
                  <a:cubicBezTo>
                    <a:pt x="116" y="41"/>
                    <a:pt x="115" y="43"/>
                    <a:pt x="115" y="43"/>
                  </a:cubicBezTo>
                  <a:cubicBezTo>
                    <a:pt x="114" y="44"/>
                    <a:pt x="114" y="45"/>
                    <a:pt x="113" y="46"/>
                  </a:cubicBezTo>
                  <a:cubicBezTo>
                    <a:pt x="113" y="46"/>
                    <a:pt x="115" y="47"/>
                    <a:pt x="116" y="47"/>
                  </a:cubicBezTo>
                  <a:cubicBezTo>
                    <a:pt x="116" y="48"/>
                    <a:pt x="114" y="49"/>
                    <a:pt x="114" y="49"/>
                  </a:cubicBezTo>
                  <a:cubicBezTo>
                    <a:pt x="114" y="49"/>
                    <a:pt x="116" y="51"/>
                    <a:pt x="116" y="51"/>
                  </a:cubicBezTo>
                  <a:close/>
                  <a:moveTo>
                    <a:pt x="177" y="27"/>
                  </a:moveTo>
                  <a:cubicBezTo>
                    <a:pt x="178" y="27"/>
                    <a:pt x="178" y="29"/>
                    <a:pt x="179" y="29"/>
                  </a:cubicBezTo>
                  <a:cubicBezTo>
                    <a:pt x="180" y="29"/>
                    <a:pt x="180" y="27"/>
                    <a:pt x="181" y="26"/>
                  </a:cubicBezTo>
                  <a:cubicBezTo>
                    <a:pt x="181" y="26"/>
                    <a:pt x="182" y="24"/>
                    <a:pt x="183" y="24"/>
                  </a:cubicBezTo>
                  <a:cubicBezTo>
                    <a:pt x="183" y="24"/>
                    <a:pt x="185" y="26"/>
                    <a:pt x="185" y="26"/>
                  </a:cubicBezTo>
                  <a:cubicBezTo>
                    <a:pt x="185" y="25"/>
                    <a:pt x="186" y="24"/>
                    <a:pt x="186" y="24"/>
                  </a:cubicBezTo>
                  <a:cubicBezTo>
                    <a:pt x="188" y="22"/>
                    <a:pt x="189" y="21"/>
                    <a:pt x="190" y="19"/>
                  </a:cubicBezTo>
                  <a:cubicBezTo>
                    <a:pt x="191" y="19"/>
                    <a:pt x="191" y="21"/>
                    <a:pt x="192" y="21"/>
                  </a:cubicBezTo>
                  <a:cubicBezTo>
                    <a:pt x="192" y="21"/>
                    <a:pt x="194" y="19"/>
                    <a:pt x="194" y="19"/>
                  </a:cubicBezTo>
                  <a:cubicBezTo>
                    <a:pt x="194" y="19"/>
                    <a:pt x="192" y="17"/>
                    <a:pt x="192" y="17"/>
                  </a:cubicBezTo>
                  <a:cubicBezTo>
                    <a:pt x="191" y="17"/>
                    <a:pt x="190" y="19"/>
                    <a:pt x="190" y="19"/>
                  </a:cubicBezTo>
                  <a:cubicBezTo>
                    <a:pt x="189" y="19"/>
                    <a:pt x="188" y="17"/>
                    <a:pt x="188" y="18"/>
                  </a:cubicBezTo>
                  <a:cubicBezTo>
                    <a:pt x="187" y="18"/>
                    <a:pt x="186" y="20"/>
                    <a:pt x="186" y="20"/>
                  </a:cubicBezTo>
                  <a:cubicBezTo>
                    <a:pt x="185" y="20"/>
                    <a:pt x="184" y="18"/>
                    <a:pt x="184" y="18"/>
                  </a:cubicBezTo>
                  <a:cubicBezTo>
                    <a:pt x="183" y="18"/>
                    <a:pt x="182" y="16"/>
                    <a:pt x="181" y="16"/>
                  </a:cubicBezTo>
                  <a:cubicBezTo>
                    <a:pt x="181" y="17"/>
                    <a:pt x="180" y="18"/>
                    <a:pt x="180" y="19"/>
                  </a:cubicBezTo>
                  <a:cubicBezTo>
                    <a:pt x="179" y="19"/>
                    <a:pt x="179" y="20"/>
                    <a:pt x="178" y="21"/>
                  </a:cubicBezTo>
                  <a:cubicBezTo>
                    <a:pt x="178" y="22"/>
                    <a:pt x="177" y="22"/>
                    <a:pt x="176" y="23"/>
                  </a:cubicBezTo>
                  <a:cubicBezTo>
                    <a:pt x="176" y="24"/>
                    <a:pt x="175" y="25"/>
                    <a:pt x="175" y="25"/>
                  </a:cubicBezTo>
                  <a:cubicBezTo>
                    <a:pt x="174" y="26"/>
                    <a:pt x="173" y="27"/>
                    <a:pt x="173" y="27"/>
                  </a:cubicBezTo>
                  <a:cubicBezTo>
                    <a:pt x="173" y="28"/>
                    <a:pt x="175" y="29"/>
                    <a:pt x="175" y="29"/>
                  </a:cubicBezTo>
                  <a:cubicBezTo>
                    <a:pt x="176" y="28"/>
                    <a:pt x="176" y="28"/>
                    <a:pt x="177" y="27"/>
                  </a:cubicBezTo>
                  <a:close/>
                  <a:moveTo>
                    <a:pt x="206" y="49"/>
                  </a:moveTo>
                  <a:cubicBezTo>
                    <a:pt x="206" y="49"/>
                    <a:pt x="207" y="47"/>
                    <a:pt x="208" y="47"/>
                  </a:cubicBezTo>
                  <a:cubicBezTo>
                    <a:pt x="208" y="47"/>
                    <a:pt x="205" y="45"/>
                    <a:pt x="205" y="45"/>
                  </a:cubicBezTo>
                  <a:cubicBezTo>
                    <a:pt x="205" y="45"/>
                    <a:pt x="207" y="44"/>
                    <a:pt x="207" y="43"/>
                  </a:cubicBezTo>
                  <a:cubicBezTo>
                    <a:pt x="207" y="42"/>
                    <a:pt x="208" y="41"/>
                    <a:pt x="209" y="41"/>
                  </a:cubicBezTo>
                  <a:cubicBezTo>
                    <a:pt x="209" y="40"/>
                    <a:pt x="210" y="39"/>
                    <a:pt x="211" y="38"/>
                  </a:cubicBezTo>
                  <a:cubicBezTo>
                    <a:pt x="211" y="38"/>
                    <a:pt x="208" y="37"/>
                    <a:pt x="208" y="37"/>
                  </a:cubicBezTo>
                  <a:cubicBezTo>
                    <a:pt x="208" y="36"/>
                    <a:pt x="210" y="35"/>
                    <a:pt x="210" y="35"/>
                  </a:cubicBezTo>
                  <a:cubicBezTo>
                    <a:pt x="210" y="35"/>
                    <a:pt x="208" y="33"/>
                    <a:pt x="208" y="33"/>
                  </a:cubicBezTo>
                  <a:cubicBezTo>
                    <a:pt x="207" y="33"/>
                    <a:pt x="207" y="34"/>
                    <a:pt x="206" y="35"/>
                  </a:cubicBezTo>
                  <a:cubicBezTo>
                    <a:pt x="206" y="35"/>
                    <a:pt x="204" y="37"/>
                    <a:pt x="204" y="37"/>
                  </a:cubicBezTo>
                  <a:cubicBezTo>
                    <a:pt x="204" y="38"/>
                    <a:pt x="207" y="39"/>
                    <a:pt x="207" y="39"/>
                  </a:cubicBezTo>
                  <a:cubicBezTo>
                    <a:pt x="206" y="40"/>
                    <a:pt x="205" y="41"/>
                    <a:pt x="205" y="41"/>
                  </a:cubicBezTo>
                  <a:cubicBezTo>
                    <a:pt x="204" y="42"/>
                    <a:pt x="203" y="43"/>
                    <a:pt x="203" y="43"/>
                  </a:cubicBezTo>
                  <a:cubicBezTo>
                    <a:pt x="203" y="44"/>
                    <a:pt x="201" y="45"/>
                    <a:pt x="201" y="46"/>
                  </a:cubicBezTo>
                  <a:cubicBezTo>
                    <a:pt x="202" y="46"/>
                    <a:pt x="203" y="47"/>
                    <a:pt x="204" y="47"/>
                  </a:cubicBezTo>
                  <a:cubicBezTo>
                    <a:pt x="204" y="47"/>
                    <a:pt x="205" y="49"/>
                    <a:pt x="206" y="49"/>
                  </a:cubicBezTo>
                  <a:close/>
                  <a:moveTo>
                    <a:pt x="240" y="51"/>
                  </a:moveTo>
                  <a:cubicBezTo>
                    <a:pt x="240" y="50"/>
                    <a:pt x="242" y="52"/>
                    <a:pt x="242" y="52"/>
                  </a:cubicBezTo>
                  <a:cubicBezTo>
                    <a:pt x="243" y="52"/>
                    <a:pt x="244" y="50"/>
                    <a:pt x="244" y="50"/>
                  </a:cubicBezTo>
                  <a:cubicBezTo>
                    <a:pt x="244" y="50"/>
                    <a:pt x="242" y="48"/>
                    <a:pt x="242" y="48"/>
                  </a:cubicBezTo>
                  <a:cubicBezTo>
                    <a:pt x="241" y="48"/>
                    <a:pt x="240" y="47"/>
                    <a:pt x="240" y="47"/>
                  </a:cubicBezTo>
                  <a:cubicBezTo>
                    <a:pt x="239" y="47"/>
                    <a:pt x="238" y="49"/>
                    <a:pt x="238" y="49"/>
                  </a:cubicBezTo>
                  <a:cubicBezTo>
                    <a:pt x="238" y="49"/>
                    <a:pt x="236" y="51"/>
                    <a:pt x="236" y="51"/>
                  </a:cubicBezTo>
                  <a:cubicBezTo>
                    <a:pt x="236" y="52"/>
                    <a:pt x="238" y="52"/>
                    <a:pt x="238" y="53"/>
                  </a:cubicBezTo>
                  <a:cubicBezTo>
                    <a:pt x="239" y="53"/>
                    <a:pt x="240" y="51"/>
                    <a:pt x="240" y="51"/>
                  </a:cubicBezTo>
                  <a:close/>
                  <a:moveTo>
                    <a:pt x="233" y="45"/>
                  </a:moveTo>
                  <a:cubicBezTo>
                    <a:pt x="234" y="46"/>
                    <a:pt x="235" y="43"/>
                    <a:pt x="235" y="43"/>
                  </a:cubicBezTo>
                  <a:cubicBezTo>
                    <a:pt x="236" y="43"/>
                    <a:pt x="237" y="45"/>
                    <a:pt x="237" y="45"/>
                  </a:cubicBezTo>
                  <a:cubicBezTo>
                    <a:pt x="238" y="45"/>
                    <a:pt x="239" y="43"/>
                    <a:pt x="239" y="43"/>
                  </a:cubicBezTo>
                  <a:cubicBezTo>
                    <a:pt x="240" y="42"/>
                    <a:pt x="240" y="41"/>
                    <a:pt x="241" y="40"/>
                  </a:cubicBezTo>
                  <a:cubicBezTo>
                    <a:pt x="240" y="40"/>
                    <a:pt x="239" y="39"/>
                    <a:pt x="239" y="39"/>
                  </a:cubicBezTo>
                  <a:cubicBezTo>
                    <a:pt x="238" y="39"/>
                    <a:pt x="237" y="41"/>
                    <a:pt x="237" y="41"/>
                  </a:cubicBezTo>
                  <a:cubicBezTo>
                    <a:pt x="236" y="41"/>
                    <a:pt x="235" y="39"/>
                    <a:pt x="235" y="39"/>
                  </a:cubicBezTo>
                  <a:cubicBezTo>
                    <a:pt x="234" y="40"/>
                    <a:pt x="233" y="41"/>
                    <a:pt x="233" y="41"/>
                  </a:cubicBezTo>
                  <a:cubicBezTo>
                    <a:pt x="232" y="42"/>
                    <a:pt x="232" y="43"/>
                    <a:pt x="231" y="44"/>
                  </a:cubicBezTo>
                  <a:cubicBezTo>
                    <a:pt x="232" y="44"/>
                    <a:pt x="233" y="45"/>
                    <a:pt x="233" y="45"/>
                  </a:cubicBezTo>
                  <a:close/>
                  <a:moveTo>
                    <a:pt x="241" y="30"/>
                  </a:moveTo>
                  <a:cubicBezTo>
                    <a:pt x="242" y="30"/>
                    <a:pt x="243" y="32"/>
                    <a:pt x="244" y="32"/>
                  </a:cubicBezTo>
                  <a:cubicBezTo>
                    <a:pt x="244" y="32"/>
                    <a:pt x="245" y="30"/>
                    <a:pt x="245" y="30"/>
                  </a:cubicBezTo>
                  <a:cubicBezTo>
                    <a:pt x="246" y="30"/>
                    <a:pt x="247" y="32"/>
                    <a:pt x="248" y="32"/>
                  </a:cubicBezTo>
                  <a:cubicBezTo>
                    <a:pt x="248" y="31"/>
                    <a:pt x="249" y="29"/>
                    <a:pt x="249" y="29"/>
                  </a:cubicBezTo>
                  <a:cubicBezTo>
                    <a:pt x="248" y="28"/>
                    <a:pt x="246" y="27"/>
                    <a:pt x="245" y="26"/>
                  </a:cubicBezTo>
                  <a:cubicBezTo>
                    <a:pt x="244" y="25"/>
                    <a:pt x="243" y="25"/>
                    <a:pt x="243" y="24"/>
                  </a:cubicBezTo>
                  <a:cubicBezTo>
                    <a:pt x="242" y="25"/>
                    <a:pt x="242" y="26"/>
                    <a:pt x="241" y="26"/>
                  </a:cubicBezTo>
                  <a:cubicBezTo>
                    <a:pt x="240" y="27"/>
                    <a:pt x="240" y="28"/>
                    <a:pt x="239" y="29"/>
                  </a:cubicBezTo>
                  <a:cubicBezTo>
                    <a:pt x="239" y="29"/>
                    <a:pt x="237" y="30"/>
                    <a:pt x="238" y="31"/>
                  </a:cubicBezTo>
                  <a:cubicBezTo>
                    <a:pt x="238" y="32"/>
                    <a:pt x="240" y="32"/>
                    <a:pt x="240" y="33"/>
                  </a:cubicBezTo>
                  <a:cubicBezTo>
                    <a:pt x="240" y="32"/>
                    <a:pt x="241" y="30"/>
                    <a:pt x="241" y="30"/>
                  </a:cubicBezTo>
                  <a:close/>
                  <a:moveTo>
                    <a:pt x="283" y="41"/>
                  </a:moveTo>
                  <a:cubicBezTo>
                    <a:pt x="284" y="40"/>
                    <a:pt x="284" y="39"/>
                    <a:pt x="285" y="39"/>
                  </a:cubicBezTo>
                  <a:cubicBezTo>
                    <a:pt x="285" y="38"/>
                    <a:pt x="286" y="37"/>
                    <a:pt x="286" y="36"/>
                  </a:cubicBezTo>
                  <a:cubicBezTo>
                    <a:pt x="286" y="36"/>
                    <a:pt x="284" y="35"/>
                    <a:pt x="284" y="35"/>
                  </a:cubicBezTo>
                  <a:cubicBezTo>
                    <a:pt x="284" y="34"/>
                    <a:pt x="286" y="33"/>
                    <a:pt x="286" y="32"/>
                  </a:cubicBezTo>
                  <a:cubicBezTo>
                    <a:pt x="286" y="32"/>
                    <a:pt x="287" y="31"/>
                    <a:pt x="288" y="30"/>
                  </a:cubicBezTo>
                  <a:cubicBezTo>
                    <a:pt x="288" y="30"/>
                    <a:pt x="285" y="29"/>
                    <a:pt x="285" y="28"/>
                  </a:cubicBezTo>
                  <a:cubicBezTo>
                    <a:pt x="285" y="28"/>
                    <a:pt x="287" y="27"/>
                    <a:pt x="287" y="26"/>
                  </a:cubicBezTo>
                  <a:cubicBezTo>
                    <a:pt x="287" y="26"/>
                    <a:pt x="289" y="25"/>
                    <a:pt x="289" y="24"/>
                  </a:cubicBezTo>
                  <a:cubicBezTo>
                    <a:pt x="289" y="23"/>
                    <a:pt x="287" y="23"/>
                    <a:pt x="286" y="22"/>
                  </a:cubicBezTo>
                  <a:cubicBezTo>
                    <a:pt x="286" y="23"/>
                    <a:pt x="285" y="24"/>
                    <a:pt x="285" y="25"/>
                  </a:cubicBezTo>
                  <a:cubicBezTo>
                    <a:pt x="285" y="25"/>
                    <a:pt x="283" y="26"/>
                    <a:pt x="283" y="27"/>
                  </a:cubicBezTo>
                  <a:cubicBezTo>
                    <a:pt x="283" y="27"/>
                    <a:pt x="285" y="28"/>
                    <a:pt x="285" y="28"/>
                  </a:cubicBezTo>
                  <a:cubicBezTo>
                    <a:pt x="285" y="29"/>
                    <a:pt x="284" y="30"/>
                    <a:pt x="284" y="31"/>
                  </a:cubicBezTo>
                  <a:cubicBezTo>
                    <a:pt x="283" y="31"/>
                    <a:pt x="282" y="32"/>
                    <a:pt x="282" y="33"/>
                  </a:cubicBezTo>
                  <a:cubicBezTo>
                    <a:pt x="282" y="33"/>
                    <a:pt x="284" y="34"/>
                    <a:pt x="284" y="35"/>
                  </a:cubicBezTo>
                  <a:cubicBezTo>
                    <a:pt x="284" y="35"/>
                    <a:pt x="283" y="37"/>
                    <a:pt x="282" y="37"/>
                  </a:cubicBezTo>
                  <a:cubicBezTo>
                    <a:pt x="282" y="37"/>
                    <a:pt x="281" y="38"/>
                    <a:pt x="281" y="39"/>
                  </a:cubicBezTo>
                  <a:cubicBezTo>
                    <a:pt x="281" y="40"/>
                    <a:pt x="279" y="41"/>
                    <a:pt x="279" y="41"/>
                  </a:cubicBezTo>
                  <a:cubicBezTo>
                    <a:pt x="279" y="42"/>
                    <a:pt x="281" y="42"/>
                    <a:pt x="281" y="43"/>
                  </a:cubicBezTo>
                  <a:cubicBezTo>
                    <a:pt x="282" y="42"/>
                    <a:pt x="282" y="42"/>
                    <a:pt x="283" y="41"/>
                  </a:cubicBezTo>
                  <a:close/>
                  <a:moveTo>
                    <a:pt x="270" y="34"/>
                  </a:moveTo>
                  <a:cubicBezTo>
                    <a:pt x="270" y="35"/>
                    <a:pt x="271" y="32"/>
                    <a:pt x="272" y="32"/>
                  </a:cubicBezTo>
                  <a:cubicBezTo>
                    <a:pt x="272" y="32"/>
                    <a:pt x="274" y="34"/>
                    <a:pt x="274" y="34"/>
                  </a:cubicBezTo>
                  <a:cubicBezTo>
                    <a:pt x="275" y="34"/>
                    <a:pt x="275" y="32"/>
                    <a:pt x="276" y="32"/>
                  </a:cubicBezTo>
                  <a:cubicBezTo>
                    <a:pt x="276" y="31"/>
                    <a:pt x="277" y="30"/>
                    <a:pt x="277" y="30"/>
                  </a:cubicBezTo>
                  <a:cubicBezTo>
                    <a:pt x="277" y="29"/>
                    <a:pt x="276" y="28"/>
                    <a:pt x="275" y="28"/>
                  </a:cubicBezTo>
                  <a:cubicBezTo>
                    <a:pt x="275" y="28"/>
                    <a:pt x="273" y="26"/>
                    <a:pt x="273" y="26"/>
                  </a:cubicBezTo>
                  <a:cubicBezTo>
                    <a:pt x="273" y="26"/>
                    <a:pt x="271" y="28"/>
                    <a:pt x="271" y="28"/>
                  </a:cubicBezTo>
                  <a:cubicBezTo>
                    <a:pt x="271" y="29"/>
                    <a:pt x="270" y="30"/>
                    <a:pt x="270" y="31"/>
                  </a:cubicBezTo>
                  <a:cubicBezTo>
                    <a:pt x="269" y="31"/>
                    <a:pt x="268" y="32"/>
                    <a:pt x="268" y="33"/>
                  </a:cubicBezTo>
                  <a:cubicBezTo>
                    <a:pt x="269" y="33"/>
                    <a:pt x="269" y="34"/>
                    <a:pt x="270" y="34"/>
                  </a:cubicBezTo>
                  <a:close/>
                  <a:moveTo>
                    <a:pt x="295" y="25"/>
                  </a:moveTo>
                  <a:cubicBezTo>
                    <a:pt x="295" y="25"/>
                    <a:pt x="293" y="27"/>
                    <a:pt x="293" y="27"/>
                  </a:cubicBezTo>
                  <a:cubicBezTo>
                    <a:pt x="293" y="28"/>
                    <a:pt x="295" y="29"/>
                    <a:pt x="295" y="29"/>
                  </a:cubicBezTo>
                  <a:cubicBezTo>
                    <a:pt x="296" y="29"/>
                    <a:pt x="297" y="31"/>
                    <a:pt x="298" y="31"/>
                  </a:cubicBezTo>
                  <a:cubicBezTo>
                    <a:pt x="298" y="31"/>
                    <a:pt x="299" y="29"/>
                    <a:pt x="299" y="29"/>
                  </a:cubicBezTo>
                  <a:cubicBezTo>
                    <a:pt x="300" y="28"/>
                    <a:pt x="301" y="27"/>
                    <a:pt x="301" y="26"/>
                  </a:cubicBezTo>
                  <a:cubicBezTo>
                    <a:pt x="301" y="26"/>
                    <a:pt x="303" y="25"/>
                    <a:pt x="303" y="24"/>
                  </a:cubicBezTo>
                  <a:cubicBezTo>
                    <a:pt x="303" y="23"/>
                    <a:pt x="301" y="23"/>
                    <a:pt x="301" y="22"/>
                  </a:cubicBezTo>
                  <a:cubicBezTo>
                    <a:pt x="299" y="24"/>
                    <a:pt x="298" y="25"/>
                    <a:pt x="297" y="27"/>
                  </a:cubicBezTo>
                  <a:cubicBezTo>
                    <a:pt x="296" y="27"/>
                    <a:pt x="296" y="25"/>
                    <a:pt x="295" y="25"/>
                  </a:cubicBezTo>
                  <a:close/>
                  <a:moveTo>
                    <a:pt x="373" y="39"/>
                  </a:moveTo>
                  <a:cubicBezTo>
                    <a:pt x="373" y="38"/>
                    <a:pt x="374" y="37"/>
                    <a:pt x="375" y="37"/>
                  </a:cubicBezTo>
                  <a:cubicBezTo>
                    <a:pt x="375" y="36"/>
                    <a:pt x="376" y="38"/>
                    <a:pt x="377" y="38"/>
                  </a:cubicBezTo>
                  <a:cubicBezTo>
                    <a:pt x="377" y="38"/>
                    <a:pt x="378" y="36"/>
                    <a:pt x="378" y="36"/>
                  </a:cubicBezTo>
                  <a:cubicBezTo>
                    <a:pt x="379" y="36"/>
                    <a:pt x="380" y="37"/>
                    <a:pt x="381" y="38"/>
                  </a:cubicBezTo>
                  <a:cubicBezTo>
                    <a:pt x="381" y="38"/>
                    <a:pt x="383" y="39"/>
                    <a:pt x="383" y="39"/>
                  </a:cubicBezTo>
                  <a:cubicBezTo>
                    <a:pt x="384" y="39"/>
                    <a:pt x="384" y="37"/>
                    <a:pt x="385" y="37"/>
                  </a:cubicBezTo>
                  <a:cubicBezTo>
                    <a:pt x="384" y="37"/>
                    <a:pt x="383" y="36"/>
                    <a:pt x="382" y="35"/>
                  </a:cubicBezTo>
                  <a:cubicBezTo>
                    <a:pt x="382" y="35"/>
                    <a:pt x="381" y="34"/>
                    <a:pt x="380" y="34"/>
                  </a:cubicBezTo>
                  <a:cubicBezTo>
                    <a:pt x="380" y="33"/>
                    <a:pt x="379" y="32"/>
                    <a:pt x="378" y="32"/>
                  </a:cubicBezTo>
                  <a:cubicBezTo>
                    <a:pt x="378" y="32"/>
                    <a:pt x="377" y="34"/>
                    <a:pt x="376" y="34"/>
                  </a:cubicBezTo>
                  <a:cubicBezTo>
                    <a:pt x="376" y="34"/>
                    <a:pt x="374" y="32"/>
                    <a:pt x="374" y="33"/>
                  </a:cubicBezTo>
                  <a:cubicBezTo>
                    <a:pt x="373" y="33"/>
                    <a:pt x="373" y="34"/>
                    <a:pt x="372" y="35"/>
                  </a:cubicBezTo>
                  <a:cubicBezTo>
                    <a:pt x="372" y="35"/>
                    <a:pt x="371" y="36"/>
                    <a:pt x="371" y="37"/>
                  </a:cubicBezTo>
                  <a:cubicBezTo>
                    <a:pt x="370" y="38"/>
                    <a:pt x="369" y="39"/>
                    <a:pt x="369" y="39"/>
                  </a:cubicBezTo>
                  <a:cubicBezTo>
                    <a:pt x="369" y="40"/>
                    <a:pt x="371" y="40"/>
                    <a:pt x="371" y="41"/>
                  </a:cubicBezTo>
                  <a:cubicBezTo>
                    <a:pt x="372" y="40"/>
                    <a:pt x="372" y="39"/>
                    <a:pt x="373" y="39"/>
                  </a:cubicBezTo>
                  <a:close/>
                  <a:moveTo>
                    <a:pt x="410" y="50"/>
                  </a:moveTo>
                  <a:cubicBezTo>
                    <a:pt x="411" y="49"/>
                    <a:pt x="412" y="48"/>
                    <a:pt x="412" y="47"/>
                  </a:cubicBezTo>
                  <a:cubicBezTo>
                    <a:pt x="412" y="47"/>
                    <a:pt x="410" y="46"/>
                    <a:pt x="410" y="46"/>
                  </a:cubicBezTo>
                  <a:cubicBezTo>
                    <a:pt x="410" y="46"/>
                    <a:pt x="408" y="44"/>
                    <a:pt x="408" y="44"/>
                  </a:cubicBezTo>
                  <a:cubicBezTo>
                    <a:pt x="407" y="44"/>
                    <a:pt x="406" y="46"/>
                    <a:pt x="406" y="46"/>
                  </a:cubicBezTo>
                  <a:cubicBezTo>
                    <a:pt x="405" y="47"/>
                    <a:pt x="405" y="48"/>
                    <a:pt x="404" y="49"/>
                  </a:cubicBezTo>
                  <a:cubicBezTo>
                    <a:pt x="404" y="49"/>
                    <a:pt x="402" y="50"/>
                    <a:pt x="402" y="51"/>
                  </a:cubicBezTo>
                  <a:cubicBezTo>
                    <a:pt x="402" y="51"/>
                    <a:pt x="404" y="52"/>
                    <a:pt x="405" y="52"/>
                  </a:cubicBezTo>
                  <a:cubicBezTo>
                    <a:pt x="405" y="53"/>
                    <a:pt x="406" y="54"/>
                    <a:pt x="407" y="54"/>
                  </a:cubicBezTo>
                  <a:cubicBezTo>
                    <a:pt x="408" y="53"/>
                    <a:pt x="409" y="51"/>
                    <a:pt x="410" y="50"/>
                  </a:cubicBezTo>
                  <a:close/>
                  <a:moveTo>
                    <a:pt x="399" y="41"/>
                  </a:moveTo>
                  <a:cubicBezTo>
                    <a:pt x="400" y="40"/>
                    <a:pt x="400" y="40"/>
                    <a:pt x="401" y="39"/>
                  </a:cubicBezTo>
                  <a:cubicBezTo>
                    <a:pt x="402" y="37"/>
                    <a:pt x="403" y="36"/>
                    <a:pt x="404" y="35"/>
                  </a:cubicBezTo>
                  <a:cubicBezTo>
                    <a:pt x="403" y="33"/>
                    <a:pt x="401" y="32"/>
                    <a:pt x="400" y="31"/>
                  </a:cubicBezTo>
                  <a:cubicBezTo>
                    <a:pt x="399" y="32"/>
                    <a:pt x="399" y="33"/>
                    <a:pt x="398" y="33"/>
                  </a:cubicBezTo>
                  <a:cubicBezTo>
                    <a:pt x="397" y="35"/>
                    <a:pt x="396" y="36"/>
                    <a:pt x="395" y="38"/>
                  </a:cubicBezTo>
                  <a:cubicBezTo>
                    <a:pt x="394" y="39"/>
                    <a:pt x="392" y="41"/>
                    <a:pt x="391" y="42"/>
                  </a:cubicBezTo>
                  <a:cubicBezTo>
                    <a:pt x="393" y="43"/>
                    <a:pt x="394" y="45"/>
                    <a:pt x="396" y="46"/>
                  </a:cubicBezTo>
                  <a:cubicBezTo>
                    <a:pt x="397" y="44"/>
                    <a:pt x="398" y="43"/>
                    <a:pt x="399" y="41"/>
                  </a:cubicBezTo>
                  <a:close/>
                  <a:moveTo>
                    <a:pt x="433" y="53"/>
                  </a:moveTo>
                  <a:cubicBezTo>
                    <a:pt x="434" y="53"/>
                    <a:pt x="434" y="54"/>
                    <a:pt x="435" y="54"/>
                  </a:cubicBezTo>
                  <a:cubicBezTo>
                    <a:pt x="436" y="55"/>
                    <a:pt x="437" y="56"/>
                    <a:pt x="437" y="56"/>
                  </a:cubicBezTo>
                  <a:cubicBezTo>
                    <a:pt x="438" y="56"/>
                    <a:pt x="439" y="54"/>
                    <a:pt x="439" y="54"/>
                  </a:cubicBezTo>
                  <a:cubicBezTo>
                    <a:pt x="440" y="53"/>
                    <a:pt x="440" y="52"/>
                    <a:pt x="441" y="52"/>
                  </a:cubicBezTo>
                  <a:cubicBezTo>
                    <a:pt x="441" y="51"/>
                    <a:pt x="442" y="50"/>
                    <a:pt x="442" y="49"/>
                  </a:cubicBezTo>
                  <a:cubicBezTo>
                    <a:pt x="442" y="49"/>
                    <a:pt x="440" y="48"/>
                    <a:pt x="440" y="48"/>
                  </a:cubicBezTo>
                  <a:cubicBezTo>
                    <a:pt x="440" y="48"/>
                    <a:pt x="439" y="50"/>
                    <a:pt x="438" y="50"/>
                  </a:cubicBezTo>
                  <a:cubicBezTo>
                    <a:pt x="438" y="50"/>
                    <a:pt x="437" y="48"/>
                    <a:pt x="436" y="48"/>
                  </a:cubicBezTo>
                  <a:cubicBezTo>
                    <a:pt x="436" y="48"/>
                    <a:pt x="435" y="46"/>
                    <a:pt x="434" y="47"/>
                  </a:cubicBezTo>
                  <a:cubicBezTo>
                    <a:pt x="433" y="47"/>
                    <a:pt x="433" y="48"/>
                    <a:pt x="432" y="49"/>
                  </a:cubicBezTo>
                  <a:cubicBezTo>
                    <a:pt x="432" y="49"/>
                    <a:pt x="431" y="50"/>
                    <a:pt x="431" y="51"/>
                  </a:cubicBezTo>
                  <a:cubicBezTo>
                    <a:pt x="430" y="51"/>
                    <a:pt x="429" y="53"/>
                    <a:pt x="429" y="53"/>
                  </a:cubicBezTo>
                  <a:cubicBezTo>
                    <a:pt x="429" y="54"/>
                    <a:pt x="431" y="54"/>
                    <a:pt x="431" y="55"/>
                  </a:cubicBezTo>
                  <a:cubicBezTo>
                    <a:pt x="432" y="54"/>
                    <a:pt x="432" y="53"/>
                    <a:pt x="433" y="53"/>
                  </a:cubicBezTo>
                  <a:close/>
                  <a:moveTo>
                    <a:pt x="464" y="31"/>
                  </a:moveTo>
                  <a:cubicBezTo>
                    <a:pt x="464" y="30"/>
                    <a:pt x="466" y="32"/>
                    <a:pt x="466" y="32"/>
                  </a:cubicBezTo>
                  <a:cubicBezTo>
                    <a:pt x="466" y="32"/>
                    <a:pt x="468" y="30"/>
                    <a:pt x="468" y="30"/>
                  </a:cubicBezTo>
                  <a:cubicBezTo>
                    <a:pt x="468" y="30"/>
                    <a:pt x="466" y="28"/>
                    <a:pt x="466" y="28"/>
                  </a:cubicBezTo>
                  <a:cubicBezTo>
                    <a:pt x="465" y="28"/>
                    <a:pt x="463" y="27"/>
                    <a:pt x="463" y="27"/>
                  </a:cubicBezTo>
                  <a:cubicBezTo>
                    <a:pt x="463" y="26"/>
                    <a:pt x="465" y="25"/>
                    <a:pt x="465" y="24"/>
                  </a:cubicBezTo>
                  <a:cubicBezTo>
                    <a:pt x="465" y="24"/>
                    <a:pt x="466" y="23"/>
                    <a:pt x="467" y="22"/>
                  </a:cubicBezTo>
                  <a:cubicBezTo>
                    <a:pt x="467" y="22"/>
                    <a:pt x="469" y="20"/>
                    <a:pt x="468" y="20"/>
                  </a:cubicBezTo>
                  <a:cubicBezTo>
                    <a:pt x="468" y="19"/>
                    <a:pt x="467" y="19"/>
                    <a:pt x="466" y="18"/>
                  </a:cubicBezTo>
                  <a:cubicBezTo>
                    <a:pt x="466" y="18"/>
                    <a:pt x="465" y="20"/>
                    <a:pt x="465" y="20"/>
                  </a:cubicBezTo>
                  <a:cubicBezTo>
                    <a:pt x="464" y="21"/>
                    <a:pt x="463" y="19"/>
                    <a:pt x="462" y="19"/>
                  </a:cubicBezTo>
                  <a:cubicBezTo>
                    <a:pt x="462" y="19"/>
                    <a:pt x="461" y="20"/>
                    <a:pt x="461" y="21"/>
                  </a:cubicBezTo>
                  <a:cubicBezTo>
                    <a:pt x="461" y="21"/>
                    <a:pt x="463" y="22"/>
                    <a:pt x="463" y="23"/>
                  </a:cubicBezTo>
                  <a:cubicBezTo>
                    <a:pt x="463" y="23"/>
                    <a:pt x="461" y="24"/>
                    <a:pt x="461" y="25"/>
                  </a:cubicBezTo>
                  <a:cubicBezTo>
                    <a:pt x="461" y="25"/>
                    <a:pt x="463" y="26"/>
                    <a:pt x="463" y="27"/>
                  </a:cubicBezTo>
                  <a:cubicBezTo>
                    <a:pt x="463" y="27"/>
                    <a:pt x="462" y="28"/>
                    <a:pt x="462" y="29"/>
                  </a:cubicBezTo>
                  <a:cubicBezTo>
                    <a:pt x="462" y="29"/>
                    <a:pt x="460" y="30"/>
                    <a:pt x="460" y="31"/>
                  </a:cubicBezTo>
                  <a:cubicBezTo>
                    <a:pt x="460" y="32"/>
                    <a:pt x="462" y="32"/>
                    <a:pt x="462" y="33"/>
                  </a:cubicBezTo>
                  <a:cubicBezTo>
                    <a:pt x="463" y="32"/>
                    <a:pt x="463" y="31"/>
                    <a:pt x="464" y="31"/>
                  </a:cubicBezTo>
                  <a:close/>
                  <a:moveTo>
                    <a:pt x="483" y="38"/>
                  </a:moveTo>
                  <a:cubicBezTo>
                    <a:pt x="483" y="38"/>
                    <a:pt x="485" y="40"/>
                    <a:pt x="485" y="40"/>
                  </a:cubicBezTo>
                  <a:cubicBezTo>
                    <a:pt x="485" y="39"/>
                    <a:pt x="487" y="38"/>
                    <a:pt x="487" y="37"/>
                  </a:cubicBezTo>
                  <a:cubicBezTo>
                    <a:pt x="487" y="37"/>
                    <a:pt x="485" y="36"/>
                    <a:pt x="485" y="36"/>
                  </a:cubicBezTo>
                  <a:cubicBezTo>
                    <a:pt x="484" y="36"/>
                    <a:pt x="483" y="34"/>
                    <a:pt x="482" y="34"/>
                  </a:cubicBezTo>
                  <a:cubicBezTo>
                    <a:pt x="482" y="34"/>
                    <a:pt x="481" y="36"/>
                    <a:pt x="481" y="36"/>
                  </a:cubicBezTo>
                  <a:cubicBezTo>
                    <a:pt x="480" y="37"/>
                    <a:pt x="479" y="38"/>
                    <a:pt x="479" y="39"/>
                  </a:cubicBezTo>
                  <a:cubicBezTo>
                    <a:pt x="479" y="39"/>
                    <a:pt x="481" y="40"/>
                    <a:pt x="481" y="40"/>
                  </a:cubicBezTo>
                  <a:cubicBezTo>
                    <a:pt x="482" y="40"/>
                    <a:pt x="482" y="38"/>
                    <a:pt x="483" y="38"/>
                  </a:cubicBezTo>
                  <a:close/>
                  <a:moveTo>
                    <a:pt x="498" y="32"/>
                  </a:moveTo>
                  <a:cubicBezTo>
                    <a:pt x="499" y="32"/>
                    <a:pt x="500" y="34"/>
                    <a:pt x="500" y="34"/>
                  </a:cubicBezTo>
                  <a:cubicBezTo>
                    <a:pt x="501" y="34"/>
                    <a:pt x="502" y="32"/>
                    <a:pt x="502" y="31"/>
                  </a:cubicBezTo>
                  <a:cubicBezTo>
                    <a:pt x="502" y="31"/>
                    <a:pt x="500" y="30"/>
                    <a:pt x="500" y="30"/>
                  </a:cubicBezTo>
                  <a:cubicBezTo>
                    <a:pt x="500" y="29"/>
                    <a:pt x="501" y="28"/>
                    <a:pt x="502" y="27"/>
                  </a:cubicBezTo>
                  <a:cubicBezTo>
                    <a:pt x="501" y="27"/>
                    <a:pt x="500" y="26"/>
                    <a:pt x="499" y="26"/>
                  </a:cubicBezTo>
                  <a:cubicBezTo>
                    <a:pt x="499" y="26"/>
                    <a:pt x="498" y="28"/>
                    <a:pt x="498" y="28"/>
                  </a:cubicBezTo>
                  <a:cubicBezTo>
                    <a:pt x="497" y="29"/>
                    <a:pt x="496" y="29"/>
                    <a:pt x="496" y="30"/>
                  </a:cubicBezTo>
                  <a:cubicBezTo>
                    <a:pt x="496" y="31"/>
                    <a:pt x="494" y="32"/>
                    <a:pt x="494" y="32"/>
                  </a:cubicBezTo>
                  <a:cubicBezTo>
                    <a:pt x="494" y="33"/>
                    <a:pt x="496" y="34"/>
                    <a:pt x="496" y="34"/>
                  </a:cubicBezTo>
                  <a:cubicBezTo>
                    <a:pt x="497" y="34"/>
                    <a:pt x="497" y="32"/>
                    <a:pt x="498" y="32"/>
                  </a:cubicBezTo>
                  <a:close/>
                  <a:moveTo>
                    <a:pt x="527" y="36"/>
                  </a:moveTo>
                  <a:cubicBezTo>
                    <a:pt x="526" y="36"/>
                    <a:pt x="525" y="34"/>
                    <a:pt x="525" y="34"/>
                  </a:cubicBezTo>
                  <a:cubicBezTo>
                    <a:pt x="524" y="34"/>
                    <a:pt x="523" y="36"/>
                    <a:pt x="523" y="37"/>
                  </a:cubicBezTo>
                  <a:cubicBezTo>
                    <a:pt x="523" y="37"/>
                    <a:pt x="525" y="38"/>
                    <a:pt x="525" y="38"/>
                  </a:cubicBezTo>
                  <a:cubicBezTo>
                    <a:pt x="525" y="39"/>
                    <a:pt x="527" y="40"/>
                    <a:pt x="527" y="40"/>
                  </a:cubicBezTo>
                  <a:cubicBezTo>
                    <a:pt x="528" y="40"/>
                    <a:pt x="529" y="38"/>
                    <a:pt x="529" y="38"/>
                  </a:cubicBezTo>
                  <a:cubicBezTo>
                    <a:pt x="530" y="37"/>
                    <a:pt x="530" y="36"/>
                    <a:pt x="531" y="36"/>
                  </a:cubicBezTo>
                  <a:cubicBezTo>
                    <a:pt x="530" y="35"/>
                    <a:pt x="529" y="35"/>
                    <a:pt x="528" y="34"/>
                  </a:cubicBezTo>
                  <a:cubicBezTo>
                    <a:pt x="528" y="34"/>
                    <a:pt x="530" y="32"/>
                    <a:pt x="530" y="32"/>
                  </a:cubicBezTo>
                  <a:cubicBezTo>
                    <a:pt x="530" y="31"/>
                    <a:pt x="528" y="30"/>
                    <a:pt x="528" y="30"/>
                  </a:cubicBezTo>
                  <a:cubicBezTo>
                    <a:pt x="528" y="30"/>
                    <a:pt x="526" y="32"/>
                    <a:pt x="526" y="32"/>
                  </a:cubicBezTo>
                  <a:cubicBezTo>
                    <a:pt x="526" y="33"/>
                    <a:pt x="528" y="33"/>
                    <a:pt x="528" y="34"/>
                  </a:cubicBezTo>
                  <a:cubicBezTo>
                    <a:pt x="528" y="34"/>
                    <a:pt x="527" y="36"/>
                    <a:pt x="527" y="36"/>
                  </a:cubicBezTo>
                  <a:close/>
                  <a:moveTo>
                    <a:pt x="567" y="49"/>
                  </a:moveTo>
                  <a:cubicBezTo>
                    <a:pt x="567" y="49"/>
                    <a:pt x="568" y="47"/>
                    <a:pt x="568" y="47"/>
                  </a:cubicBezTo>
                  <a:cubicBezTo>
                    <a:pt x="569" y="46"/>
                    <a:pt x="569" y="45"/>
                    <a:pt x="570" y="44"/>
                  </a:cubicBezTo>
                  <a:cubicBezTo>
                    <a:pt x="571" y="43"/>
                    <a:pt x="572" y="41"/>
                    <a:pt x="573" y="40"/>
                  </a:cubicBezTo>
                  <a:cubicBezTo>
                    <a:pt x="573" y="40"/>
                    <a:pt x="572" y="38"/>
                    <a:pt x="571" y="38"/>
                  </a:cubicBezTo>
                  <a:cubicBezTo>
                    <a:pt x="571" y="38"/>
                    <a:pt x="570" y="40"/>
                    <a:pt x="569" y="40"/>
                  </a:cubicBezTo>
                  <a:cubicBezTo>
                    <a:pt x="569" y="41"/>
                    <a:pt x="568" y="42"/>
                    <a:pt x="568" y="43"/>
                  </a:cubicBezTo>
                  <a:cubicBezTo>
                    <a:pt x="567" y="44"/>
                    <a:pt x="565" y="46"/>
                    <a:pt x="564" y="47"/>
                  </a:cubicBezTo>
                  <a:cubicBezTo>
                    <a:pt x="565" y="47"/>
                    <a:pt x="566" y="49"/>
                    <a:pt x="567" y="49"/>
                  </a:cubicBezTo>
                  <a:close/>
                  <a:moveTo>
                    <a:pt x="614" y="28"/>
                  </a:moveTo>
                  <a:cubicBezTo>
                    <a:pt x="614" y="28"/>
                    <a:pt x="615" y="26"/>
                    <a:pt x="616" y="26"/>
                  </a:cubicBezTo>
                  <a:cubicBezTo>
                    <a:pt x="616" y="26"/>
                    <a:pt x="618" y="28"/>
                    <a:pt x="618" y="28"/>
                  </a:cubicBezTo>
                  <a:cubicBezTo>
                    <a:pt x="618" y="28"/>
                    <a:pt x="620" y="30"/>
                    <a:pt x="620" y="30"/>
                  </a:cubicBezTo>
                  <a:cubicBezTo>
                    <a:pt x="620" y="30"/>
                    <a:pt x="622" y="28"/>
                    <a:pt x="622" y="27"/>
                  </a:cubicBezTo>
                  <a:cubicBezTo>
                    <a:pt x="622" y="27"/>
                    <a:pt x="620" y="26"/>
                    <a:pt x="619" y="26"/>
                  </a:cubicBezTo>
                  <a:cubicBezTo>
                    <a:pt x="619" y="25"/>
                    <a:pt x="621" y="24"/>
                    <a:pt x="621" y="23"/>
                  </a:cubicBezTo>
                  <a:cubicBezTo>
                    <a:pt x="621" y="23"/>
                    <a:pt x="620" y="22"/>
                    <a:pt x="619" y="22"/>
                  </a:cubicBezTo>
                  <a:cubicBezTo>
                    <a:pt x="618" y="22"/>
                    <a:pt x="618" y="24"/>
                    <a:pt x="617" y="24"/>
                  </a:cubicBezTo>
                  <a:cubicBezTo>
                    <a:pt x="617" y="24"/>
                    <a:pt x="616" y="22"/>
                    <a:pt x="615" y="22"/>
                  </a:cubicBezTo>
                  <a:cubicBezTo>
                    <a:pt x="615" y="22"/>
                    <a:pt x="614" y="24"/>
                    <a:pt x="613" y="24"/>
                  </a:cubicBezTo>
                  <a:cubicBezTo>
                    <a:pt x="613" y="25"/>
                    <a:pt x="612" y="26"/>
                    <a:pt x="612" y="27"/>
                  </a:cubicBezTo>
                  <a:cubicBezTo>
                    <a:pt x="611" y="27"/>
                    <a:pt x="610" y="28"/>
                    <a:pt x="610" y="29"/>
                  </a:cubicBezTo>
                  <a:cubicBezTo>
                    <a:pt x="610" y="30"/>
                    <a:pt x="612" y="30"/>
                    <a:pt x="612" y="31"/>
                  </a:cubicBezTo>
                  <a:cubicBezTo>
                    <a:pt x="613" y="30"/>
                    <a:pt x="613" y="29"/>
                    <a:pt x="614" y="28"/>
                  </a:cubicBezTo>
                  <a:close/>
                  <a:moveTo>
                    <a:pt x="628" y="29"/>
                  </a:moveTo>
                  <a:cubicBezTo>
                    <a:pt x="629" y="27"/>
                    <a:pt x="630" y="26"/>
                    <a:pt x="631" y="24"/>
                  </a:cubicBezTo>
                  <a:cubicBezTo>
                    <a:pt x="631" y="24"/>
                    <a:pt x="630" y="22"/>
                    <a:pt x="629" y="22"/>
                  </a:cubicBezTo>
                  <a:cubicBezTo>
                    <a:pt x="629" y="22"/>
                    <a:pt x="628" y="24"/>
                    <a:pt x="627" y="25"/>
                  </a:cubicBezTo>
                  <a:cubicBezTo>
                    <a:pt x="627" y="25"/>
                    <a:pt x="626" y="26"/>
                    <a:pt x="626" y="27"/>
                  </a:cubicBezTo>
                  <a:cubicBezTo>
                    <a:pt x="625" y="27"/>
                    <a:pt x="624" y="29"/>
                    <a:pt x="624" y="29"/>
                  </a:cubicBezTo>
                  <a:cubicBezTo>
                    <a:pt x="624" y="30"/>
                    <a:pt x="626" y="30"/>
                    <a:pt x="626" y="31"/>
                  </a:cubicBezTo>
                  <a:cubicBezTo>
                    <a:pt x="627" y="30"/>
                    <a:pt x="627" y="29"/>
                    <a:pt x="628" y="29"/>
                  </a:cubicBezTo>
                  <a:close/>
                  <a:moveTo>
                    <a:pt x="650" y="32"/>
                  </a:moveTo>
                  <a:cubicBezTo>
                    <a:pt x="651" y="32"/>
                    <a:pt x="652" y="33"/>
                    <a:pt x="653" y="33"/>
                  </a:cubicBezTo>
                  <a:cubicBezTo>
                    <a:pt x="653" y="33"/>
                    <a:pt x="654" y="31"/>
                    <a:pt x="654" y="31"/>
                  </a:cubicBezTo>
                  <a:cubicBezTo>
                    <a:pt x="655" y="31"/>
                    <a:pt x="655" y="29"/>
                    <a:pt x="656" y="29"/>
                  </a:cubicBezTo>
                  <a:cubicBezTo>
                    <a:pt x="656" y="29"/>
                    <a:pt x="658" y="31"/>
                    <a:pt x="658" y="30"/>
                  </a:cubicBezTo>
                  <a:cubicBezTo>
                    <a:pt x="659" y="30"/>
                    <a:pt x="660" y="29"/>
                    <a:pt x="660" y="28"/>
                  </a:cubicBezTo>
                  <a:cubicBezTo>
                    <a:pt x="660" y="28"/>
                    <a:pt x="662" y="26"/>
                    <a:pt x="662" y="26"/>
                  </a:cubicBezTo>
                  <a:cubicBezTo>
                    <a:pt x="662" y="25"/>
                    <a:pt x="660" y="25"/>
                    <a:pt x="659" y="24"/>
                  </a:cubicBezTo>
                  <a:cubicBezTo>
                    <a:pt x="659" y="25"/>
                    <a:pt x="658" y="26"/>
                    <a:pt x="658" y="27"/>
                  </a:cubicBezTo>
                  <a:cubicBezTo>
                    <a:pt x="657" y="27"/>
                    <a:pt x="656" y="25"/>
                    <a:pt x="655" y="25"/>
                  </a:cubicBezTo>
                  <a:cubicBezTo>
                    <a:pt x="655" y="25"/>
                    <a:pt x="653" y="23"/>
                    <a:pt x="653" y="23"/>
                  </a:cubicBezTo>
                  <a:cubicBezTo>
                    <a:pt x="653" y="23"/>
                    <a:pt x="652" y="25"/>
                    <a:pt x="652" y="25"/>
                  </a:cubicBezTo>
                  <a:cubicBezTo>
                    <a:pt x="651" y="26"/>
                    <a:pt x="650" y="27"/>
                    <a:pt x="650" y="28"/>
                  </a:cubicBezTo>
                  <a:cubicBezTo>
                    <a:pt x="649" y="28"/>
                    <a:pt x="649" y="29"/>
                    <a:pt x="648" y="30"/>
                  </a:cubicBezTo>
                  <a:cubicBezTo>
                    <a:pt x="649" y="30"/>
                    <a:pt x="650" y="31"/>
                    <a:pt x="650" y="32"/>
                  </a:cubicBezTo>
                  <a:close/>
                  <a:moveTo>
                    <a:pt x="695" y="38"/>
                  </a:moveTo>
                  <a:cubicBezTo>
                    <a:pt x="696" y="37"/>
                    <a:pt x="696" y="36"/>
                    <a:pt x="697" y="35"/>
                  </a:cubicBezTo>
                  <a:cubicBezTo>
                    <a:pt x="697" y="35"/>
                    <a:pt x="699" y="34"/>
                    <a:pt x="699" y="33"/>
                  </a:cubicBezTo>
                  <a:cubicBezTo>
                    <a:pt x="699" y="33"/>
                    <a:pt x="697" y="32"/>
                    <a:pt x="696" y="31"/>
                  </a:cubicBezTo>
                  <a:cubicBezTo>
                    <a:pt x="696" y="31"/>
                    <a:pt x="698" y="30"/>
                    <a:pt x="698" y="29"/>
                  </a:cubicBezTo>
                  <a:cubicBezTo>
                    <a:pt x="698" y="29"/>
                    <a:pt x="696" y="27"/>
                    <a:pt x="696" y="27"/>
                  </a:cubicBezTo>
                  <a:cubicBezTo>
                    <a:pt x="695" y="28"/>
                    <a:pt x="694" y="29"/>
                    <a:pt x="694" y="30"/>
                  </a:cubicBezTo>
                  <a:cubicBezTo>
                    <a:pt x="694" y="30"/>
                    <a:pt x="693" y="31"/>
                    <a:pt x="692" y="32"/>
                  </a:cubicBezTo>
                  <a:cubicBezTo>
                    <a:pt x="693" y="33"/>
                    <a:pt x="695" y="33"/>
                    <a:pt x="695" y="34"/>
                  </a:cubicBezTo>
                  <a:cubicBezTo>
                    <a:pt x="695" y="34"/>
                    <a:pt x="693" y="35"/>
                    <a:pt x="693" y="36"/>
                  </a:cubicBezTo>
                  <a:cubicBezTo>
                    <a:pt x="694" y="36"/>
                    <a:pt x="695" y="38"/>
                    <a:pt x="695" y="38"/>
                  </a:cubicBezTo>
                  <a:close/>
                  <a:moveTo>
                    <a:pt x="720" y="28"/>
                  </a:moveTo>
                  <a:cubicBezTo>
                    <a:pt x="721" y="27"/>
                    <a:pt x="721" y="27"/>
                    <a:pt x="722" y="26"/>
                  </a:cubicBezTo>
                  <a:cubicBezTo>
                    <a:pt x="720" y="25"/>
                    <a:pt x="719" y="24"/>
                    <a:pt x="717" y="23"/>
                  </a:cubicBezTo>
                  <a:cubicBezTo>
                    <a:pt x="717" y="23"/>
                    <a:pt x="716" y="24"/>
                    <a:pt x="716" y="25"/>
                  </a:cubicBezTo>
                  <a:cubicBezTo>
                    <a:pt x="715" y="25"/>
                    <a:pt x="718" y="26"/>
                    <a:pt x="718" y="26"/>
                  </a:cubicBezTo>
                  <a:cubicBezTo>
                    <a:pt x="718" y="27"/>
                    <a:pt x="716" y="28"/>
                    <a:pt x="716" y="29"/>
                  </a:cubicBezTo>
                  <a:cubicBezTo>
                    <a:pt x="716" y="29"/>
                    <a:pt x="714" y="30"/>
                    <a:pt x="714" y="31"/>
                  </a:cubicBezTo>
                  <a:cubicBezTo>
                    <a:pt x="714" y="32"/>
                    <a:pt x="716" y="32"/>
                    <a:pt x="717" y="33"/>
                  </a:cubicBezTo>
                  <a:cubicBezTo>
                    <a:pt x="718" y="31"/>
                    <a:pt x="719" y="30"/>
                    <a:pt x="720" y="28"/>
                  </a:cubicBezTo>
                  <a:close/>
                  <a:moveTo>
                    <a:pt x="736" y="44"/>
                  </a:moveTo>
                  <a:cubicBezTo>
                    <a:pt x="737" y="44"/>
                    <a:pt x="738" y="46"/>
                    <a:pt x="738" y="46"/>
                  </a:cubicBezTo>
                  <a:cubicBezTo>
                    <a:pt x="739" y="46"/>
                    <a:pt x="739" y="44"/>
                    <a:pt x="740" y="44"/>
                  </a:cubicBezTo>
                  <a:cubicBezTo>
                    <a:pt x="741" y="43"/>
                    <a:pt x="741" y="42"/>
                    <a:pt x="742" y="41"/>
                  </a:cubicBezTo>
                  <a:cubicBezTo>
                    <a:pt x="742" y="41"/>
                    <a:pt x="743" y="43"/>
                    <a:pt x="744" y="43"/>
                  </a:cubicBezTo>
                  <a:cubicBezTo>
                    <a:pt x="745" y="43"/>
                    <a:pt x="745" y="41"/>
                    <a:pt x="746" y="41"/>
                  </a:cubicBezTo>
                  <a:cubicBezTo>
                    <a:pt x="746" y="40"/>
                    <a:pt x="748" y="39"/>
                    <a:pt x="747" y="39"/>
                  </a:cubicBezTo>
                  <a:cubicBezTo>
                    <a:pt x="747" y="38"/>
                    <a:pt x="745" y="37"/>
                    <a:pt x="745" y="37"/>
                  </a:cubicBezTo>
                  <a:cubicBezTo>
                    <a:pt x="745" y="37"/>
                    <a:pt x="744" y="39"/>
                    <a:pt x="744" y="39"/>
                  </a:cubicBezTo>
                  <a:cubicBezTo>
                    <a:pt x="743" y="39"/>
                    <a:pt x="742" y="37"/>
                    <a:pt x="741" y="37"/>
                  </a:cubicBezTo>
                  <a:cubicBezTo>
                    <a:pt x="741" y="37"/>
                    <a:pt x="740" y="39"/>
                    <a:pt x="740" y="40"/>
                  </a:cubicBezTo>
                  <a:cubicBezTo>
                    <a:pt x="739" y="40"/>
                    <a:pt x="739" y="42"/>
                    <a:pt x="738" y="42"/>
                  </a:cubicBezTo>
                  <a:cubicBezTo>
                    <a:pt x="737" y="42"/>
                    <a:pt x="736" y="40"/>
                    <a:pt x="736" y="40"/>
                  </a:cubicBezTo>
                  <a:cubicBezTo>
                    <a:pt x="735" y="40"/>
                    <a:pt x="735" y="42"/>
                    <a:pt x="734" y="42"/>
                  </a:cubicBezTo>
                  <a:cubicBezTo>
                    <a:pt x="735" y="43"/>
                    <a:pt x="735" y="44"/>
                    <a:pt x="736" y="44"/>
                  </a:cubicBezTo>
                  <a:close/>
                  <a:moveTo>
                    <a:pt x="758" y="43"/>
                  </a:moveTo>
                  <a:cubicBezTo>
                    <a:pt x="758" y="43"/>
                    <a:pt x="760" y="41"/>
                    <a:pt x="760" y="41"/>
                  </a:cubicBezTo>
                  <a:cubicBezTo>
                    <a:pt x="760" y="40"/>
                    <a:pt x="761" y="39"/>
                    <a:pt x="761" y="39"/>
                  </a:cubicBezTo>
                  <a:cubicBezTo>
                    <a:pt x="762" y="38"/>
                    <a:pt x="763" y="37"/>
                    <a:pt x="763" y="36"/>
                  </a:cubicBezTo>
                  <a:cubicBezTo>
                    <a:pt x="763" y="36"/>
                    <a:pt x="761" y="35"/>
                    <a:pt x="761" y="35"/>
                  </a:cubicBezTo>
                  <a:cubicBezTo>
                    <a:pt x="761" y="34"/>
                    <a:pt x="762" y="33"/>
                    <a:pt x="763" y="32"/>
                  </a:cubicBezTo>
                  <a:cubicBezTo>
                    <a:pt x="763" y="32"/>
                    <a:pt x="765" y="34"/>
                    <a:pt x="765" y="34"/>
                  </a:cubicBezTo>
                  <a:cubicBezTo>
                    <a:pt x="765" y="34"/>
                    <a:pt x="766" y="32"/>
                    <a:pt x="767" y="32"/>
                  </a:cubicBezTo>
                  <a:cubicBezTo>
                    <a:pt x="767" y="31"/>
                    <a:pt x="768" y="30"/>
                    <a:pt x="768" y="30"/>
                  </a:cubicBezTo>
                  <a:cubicBezTo>
                    <a:pt x="767" y="29"/>
                    <a:pt x="765" y="27"/>
                    <a:pt x="764" y="26"/>
                  </a:cubicBezTo>
                  <a:cubicBezTo>
                    <a:pt x="763" y="27"/>
                    <a:pt x="763" y="28"/>
                    <a:pt x="762" y="29"/>
                  </a:cubicBezTo>
                  <a:cubicBezTo>
                    <a:pt x="762" y="29"/>
                    <a:pt x="760" y="27"/>
                    <a:pt x="760" y="27"/>
                  </a:cubicBezTo>
                  <a:cubicBezTo>
                    <a:pt x="760" y="27"/>
                    <a:pt x="758" y="29"/>
                    <a:pt x="758" y="29"/>
                  </a:cubicBezTo>
                  <a:cubicBezTo>
                    <a:pt x="758" y="29"/>
                    <a:pt x="761" y="30"/>
                    <a:pt x="760" y="31"/>
                  </a:cubicBezTo>
                  <a:cubicBezTo>
                    <a:pt x="760" y="31"/>
                    <a:pt x="759" y="32"/>
                    <a:pt x="759" y="33"/>
                  </a:cubicBezTo>
                  <a:cubicBezTo>
                    <a:pt x="759" y="33"/>
                    <a:pt x="761" y="34"/>
                    <a:pt x="761" y="35"/>
                  </a:cubicBezTo>
                  <a:cubicBezTo>
                    <a:pt x="761" y="35"/>
                    <a:pt x="760" y="36"/>
                    <a:pt x="759" y="37"/>
                  </a:cubicBezTo>
                  <a:cubicBezTo>
                    <a:pt x="759" y="37"/>
                    <a:pt x="758" y="39"/>
                    <a:pt x="758" y="39"/>
                  </a:cubicBezTo>
                  <a:cubicBezTo>
                    <a:pt x="757" y="40"/>
                    <a:pt x="756" y="41"/>
                    <a:pt x="756" y="41"/>
                  </a:cubicBezTo>
                  <a:cubicBezTo>
                    <a:pt x="757" y="42"/>
                    <a:pt x="757" y="43"/>
                    <a:pt x="758" y="43"/>
                  </a:cubicBezTo>
                  <a:close/>
                  <a:moveTo>
                    <a:pt x="750" y="30"/>
                  </a:moveTo>
                  <a:cubicBezTo>
                    <a:pt x="750" y="30"/>
                    <a:pt x="752" y="28"/>
                    <a:pt x="752" y="28"/>
                  </a:cubicBezTo>
                  <a:cubicBezTo>
                    <a:pt x="752" y="28"/>
                    <a:pt x="750" y="26"/>
                    <a:pt x="750" y="26"/>
                  </a:cubicBezTo>
                  <a:cubicBezTo>
                    <a:pt x="749" y="26"/>
                    <a:pt x="749" y="28"/>
                    <a:pt x="748" y="28"/>
                  </a:cubicBezTo>
                  <a:cubicBezTo>
                    <a:pt x="748" y="29"/>
                    <a:pt x="746" y="30"/>
                    <a:pt x="746" y="31"/>
                  </a:cubicBezTo>
                  <a:cubicBezTo>
                    <a:pt x="746" y="31"/>
                    <a:pt x="748" y="32"/>
                    <a:pt x="749" y="32"/>
                  </a:cubicBezTo>
                  <a:cubicBezTo>
                    <a:pt x="749" y="33"/>
                    <a:pt x="751" y="34"/>
                    <a:pt x="751" y="34"/>
                  </a:cubicBezTo>
                  <a:cubicBezTo>
                    <a:pt x="752" y="34"/>
                    <a:pt x="752" y="32"/>
                    <a:pt x="753" y="32"/>
                  </a:cubicBezTo>
                  <a:cubicBezTo>
                    <a:pt x="752" y="31"/>
                    <a:pt x="750" y="31"/>
                    <a:pt x="750" y="30"/>
                  </a:cubicBezTo>
                  <a:close/>
                  <a:moveTo>
                    <a:pt x="787" y="37"/>
                  </a:moveTo>
                  <a:cubicBezTo>
                    <a:pt x="787" y="37"/>
                    <a:pt x="789" y="36"/>
                    <a:pt x="789" y="35"/>
                  </a:cubicBezTo>
                  <a:cubicBezTo>
                    <a:pt x="789" y="35"/>
                    <a:pt x="787" y="34"/>
                    <a:pt x="787" y="33"/>
                  </a:cubicBezTo>
                  <a:cubicBezTo>
                    <a:pt x="787" y="33"/>
                    <a:pt x="788" y="32"/>
                    <a:pt x="789" y="31"/>
                  </a:cubicBezTo>
                  <a:cubicBezTo>
                    <a:pt x="789" y="31"/>
                    <a:pt x="790" y="29"/>
                    <a:pt x="790" y="29"/>
                  </a:cubicBezTo>
                  <a:cubicBezTo>
                    <a:pt x="790" y="28"/>
                    <a:pt x="788" y="27"/>
                    <a:pt x="788" y="27"/>
                  </a:cubicBezTo>
                  <a:cubicBezTo>
                    <a:pt x="787" y="27"/>
                    <a:pt x="786" y="26"/>
                    <a:pt x="786" y="25"/>
                  </a:cubicBezTo>
                  <a:cubicBezTo>
                    <a:pt x="785" y="25"/>
                    <a:pt x="784" y="27"/>
                    <a:pt x="784" y="28"/>
                  </a:cubicBezTo>
                  <a:cubicBezTo>
                    <a:pt x="784" y="28"/>
                    <a:pt x="782" y="26"/>
                    <a:pt x="782" y="26"/>
                  </a:cubicBezTo>
                  <a:cubicBezTo>
                    <a:pt x="781" y="26"/>
                    <a:pt x="781" y="28"/>
                    <a:pt x="780" y="28"/>
                  </a:cubicBezTo>
                  <a:cubicBezTo>
                    <a:pt x="780" y="29"/>
                    <a:pt x="778" y="30"/>
                    <a:pt x="778" y="30"/>
                  </a:cubicBezTo>
                  <a:cubicBezTo>
                    <a:pt x="778" y="31"/>
                    <a:pt x="780" y="32"/>
                    <a:pt x="781" y="32"/>
                  </a:cubicBezTo>
                  <a:cubicBezTo>
                    <a:pt x="781" y="32"/>
                    <a:pt x="782" y="30"/>
                    <a:pt x="782" y="30"/>
                  </a:cubicBezTo>
                  <a:cubicBezTo>
                    <a:pt x="783" y="30"/>
                    <a:pt x="784" y="31"/>
                    <a:pt x="785" y="32"/>
                  </a:cubicBezTo>
                  <a:cubicBezTo>
                    <a:pt x="785" y="32"/>
                    <a:pt x="786" y="33"/>
                    <a:pt x="787" y="33"/>
                  </a:cubicBezTo>
                  <a:cubicBezTo>
                    <a:pt x="786" y="34"/>
                    <a:pt x="786" y="35"/>
                    <a:pt x="785" y="35"/>
                  </a:cubicBezTo>
                  <a:cubicBezTo>
                    <a:pt x="785" y="36"/>
                    <a:pt x="783" y="37"/>
                    <a:pt x="783" y="38"/>
                  </a:cubicBezTo>
                  <a:cubicBezTo>
                    <a:pt x="783" y="38"/>
                    <a:pt x="785" y="39"/>
                    <a:pt x="786" y="39"/>
                  </a:cubicBezTo>
                  <a:cubicBezTo>
                    <a:pt x="786" y="39"/>
                    <a:pt x="787" y="38"/>
                    <a:pt x="787" y="37"/>
                  </a:cubicBezTo>
                  <a:close/>
                  <a:moveTo>
                    <a:pt x="772" y="25"/>
                  </a:moveTo>
                  <a:cubicBezTo>
                    <a:pt x="772" y="25"/>
                    <a:pt x="773" y="23"/>
                    <a:pt x="773" y="23"/>
                  </a:cubicBezTo>
                  <a:cubicBezTo>
                    <a:pt x="774" y="23"/>
                    <a:pt x="775" y="21"/>
                    <a:pt x="775" y="21"/>
                  </a:cubicBezTo>
                  <a:cubicBezTo>
                    <a:pt x="776" y="19"/>
                    <a:pt x="777" y="18"/>
                    <a:pt x="779" y="16"/>
                  </a:cubicBezTo>
                  <a:cubicBezTo>
                    <a:pt x="778" y="16"/>
                    <a:pt x="777" y="15"/>
                    <a:pt x="776" y="15"/>
                  </a:cubicBezTo>
                  <a:cubicBezTo>
                    <a:pt x="776" y="15"/>
                    <a:pt x="775" y="17"/>
                    <a:pt x="775" y="17"/>
                  </a:cubicBezTo>
                  <a:cubicBezTo>
                    <a:pt x="774" y="17"/>
                    <a:pt x="773" y="18"/>
                    <a:pt x="773" y="19"/>
                  </a:cubicBezTo>
                  <a:cubicBezTo>
                    <a:pt x="772" y="21"/>
                    <a:pt x="771" y="22"/>
                    <a:pt x="769" y="24"/>
                  </a:cubicBezTo>
                  <a:cubicBezTo>
                    <a:pt x="770" y="24"/>
                    <a:pt x="771" y="25"/>
                    <a:pt x="772" y="25"/>
                  </a:cubicBezTo>
                  <a:close/>
                  <a:moveTo>
                    <a:pt x="801" y="37"/>
                  </a:moveTo>
                  <a:cubicBezTo>
                    <a:pt x="801" y="37"/>
                    <a:pt x="804" y="39"/>
                    <a:pt x="804" y="39"/>
                  </a:cubicBezTo>
                  <a:cubicBezTo>
                    <a:pt x="804" y="39"/>
                    <a:pt x="805" y="37"/>
                    <a:pt x="805" y="37"/>
                  </a:cubicBezTo>
                  <a:cubicBezTo>
                    <a:pt x="805" y="36"/>
                    <a:pt x="807" y="35"/>
                    <a:pt x="807" y="35"/>
                  </a:cubicBezTo>
                  <a:cubicBezTo>
                    <a:pt x="807" y="34"/>
                    <a:pt x="805" y="33"/>
                    <a:pt x="805" y="33"/>
                  </a:cubicBezTo>
                  <a:cubicBezTo>
                    <a:pt x="805" y="32"/>
                    <a:pt x="806" y="31"/>
                    <a:pt x="806" y="31"/>
                  </a:cubicBezTo>
                  <a:cubicBezTo>
                    <a:pt x="807" y="30"/>
                    <a:pt x="808" y="29"/>
                    <a:pt x="808" y="28"/>
                  </a:cubicBezTo>
                  <a:cubicBezTo>
                    <a:pt x="809" y="28"/>
                    <a:pt x="809" y="26"/>
                    <a:pt x="810" y="26"/>
                  </a:cubicBezTo>
                  <a:cubicBezTo>
                    <a:pt x="810" y="26"/>
                    <a:pt x="812" y="28"/>
                    <a:pt x="812" y="28"/>
                  </a:cubicBezTo>
                  <a:cubicBezTo>
                    <a:pt x="813" y="28"/>
                    <a:pt x="813" y="26"/>
                    <a:pt x="814" y="26"/>
                  </a:cubicBezTo>
                  <a:cubicBezTo>
                    <a:pt x="814" y="25"/>
                    <a:pt x="816" y="27"/>
                    <a:pt x="816" y="27"/>
                  </a:cubicBezTo>
                  <a:cubicBezTo>
                    <a:pt x="816" y="27"/>
                    <a:pt x="818" y="25"/>
                    <a:pt x="818" y="25"/>
                  </a:cubicBezTo>
                  <a:cubicBezTo>
                    <a:pt x="818" y="25"/>
                    <a:pt x="820" y="23"/>
                    <a:pt x="819" y="23"/>
                  </a:cubicBezTo>
                  <a:cubicBezTo>
                    <a:pt x="819" y="22"/>
                    <a:pt x="817" y="22"/>
                    <a:pt x="817" y="21"/>
                  </a:cubicBezTo>
                  <a:cubicBezTo>
                    <a:pt x="817" y="21"/>
                    <a:pt x="816" y="23"/>
                    <a:pt x="816" y="23"/>
                  </a:cubicBezTo>
                  <a:cubicBezTo>
                    <a:pt x="815" y="23"/>
                    <a:pt x="814" y="22"/>
                    <a:pt x="813" y="22"/>
                  </a:cubicBezTo>
                  <a:cubicBezTo>
                    <a:pt x="813" y="22"/>
                    <a:pt x="812" y="24"/>
                    <a:pt x="812" y="24"/>
                  </a:cubicBezTo>
                  <a:cubicBezTo>
                    <a:pt x="811" y="24"/>
                    <a:pt x="810" y="22"/>
                    <a:pt x="809" y="22"/>
                  </a:cubicBezTo>
                  <a:cubicBezTo>
                    <a:pt x="809" y="22"/>
                    <a:pt x="808" y="24"/>
                    <a:pt x="808" y="24"/>
                  </a:cubicBezTo>
                  <a:cubicBezTo>
                    <a:pt x="807" y="25"/>
                    <a:pt x="806" y="26"/>
                    <a:pt x="806" y="27"/>
                  </a:cubicBezTo>
                  <a:cubicBezTo>
                    <a:pt x="805" y="27"/>
                    <a:pt x="805" y="28"/>
                    <a:pt x="804" y="29"/>
                  </a:cubicBezTo>
                  <a:cubicBezTo>
                    <a:pt x="804" y="29"/>
                    <a:pt x="803" y="31"/>
                    <a:pt x="803" y="31"/>
                  </a:cubicBezTo>
                  <a:cubicBezTo>
                    <a:pt x="802" y="31"/>
                    <a:pt x="801" y="29"/>
                    <a:pt x="800" y="29"/>
                  </a:cubicBezTo>
                  <a:cubicBezTo>
                    <a:pt x="800" y="29"/>
                    <a:pt x="799" y="31"/>
                    <a:pt x="799" y="32"/>
                  </a:cubicBezTo>
                  <a:cubicBezTo>
                    <a:pt x="799" y="32"/>
                    <a:pt x="801" y="33"/>
                    <a:pt x="801" y="33"/>
                  </a:cubicBezTo>
                  <a:cubicBezTo>
                    <a:pt x="802" y="34"/>
                    <a:pt x="802" y="35"/>
                    <a:pt x="803" y="35"/>
                  </a:cubicBezTo>
                  <a:cubicBezTo>
                    <a:pt x="803" y="36"/>
                    <a:pt x="801" y="37"/>
                    <a:pt x="801" y="37"/>
                  </a:cubicBezTo>
                  <a:close/>
                  <a:moveTo>
                    <a:pt x="853" y="52"/>
                  </a:moveTo>
                  <a:cubicBezTo>
                    <a:pt x="853" y="52"/>
                    <a:pt x="852" y="51"/>
                    <a:pt x="851" y="51"/>
                  </a:cubicBezTo>
                  <a:cubicBezTo>
                    <a:pt x="851" y="50"/>
                    <a:pt x="849" y="49"/>
                    <a:pt x="849" y="49"/>
                  </a:cubicBezTo>
                  <a:cubicBezTo>
                    <a:pt x="849" y="49"/>
                    <a:pt x="848" y="51"/>
                    <a:pt x="847" y="51"/>
                  </a:cubicBezTo>
                  <a:cubicBezTo>
                    <a:pt x="847" y="51"/>
                    <a:pt x="846" y="53"/>
                    <a:pt x="846" y="53"/>
                  </a:cubicBezTo>
                  <a:cubicBezTo>
                    <a:pt x="846" y="54"/>
                    <a:pt x="847" y="55"/>
                    <a:pt x="848" y="55"/>
                  </a:cubicBezTo>
                  <a:cubicBezTo>
                    <a:pt x="848" y="55"/>
                    <a:pt x="850" y="57"/>
                    <a:pt x="850" y="57"/>
                  </a:cubicBezTo>
                  <a:cubicBezTo>
                    <a:pt x="850" y="57"/>
                    <a:pt x="852" y="55"/>
                    <a:pt x="852" y="55"/>
                  </a:cubicBezTo>
                  <a:cubicBezTo>
                    <a:pt x="852" y="54"/>
                    <a:pt x="853" y="53"/>
                    <a:pt x="853" y="52"/>
                  </a:cubicBezTo>
                  <a:close/>
                  <a:moveTo>
                    <a:pt x="883" y="46"/>
                  </a:moveTo>
                  <a:cubicBezTo>
                    <a:pt x="883" y="46"/>
                    <a:pt x="884" y="45"/>
                    <a:pt x="884" y="44"/>
                  </a:cubicBezTo>
                  <a:cubicBezTo>
                    <a:pt x="884" y="44"/>
                    <a:pt x="886" y="43"/>
                    <a:pt x="886" y="42"/>
                  </a:cubicBezTo>
                  <a:cubicBezTo>
                    <a:pt x="886" y="41"/>
                    <a:pt x="884" y="41"/>
                    <a:pt x="884" y="40"/>
                  </a:cubicBezTo>
                  <a:cubicBezTo>
                    <a:pt x="883" y="40"/>
                    <a:pt x="883" y="42"/>
                    <a:pt x="882" y="42"/>
                  </a:cubicBezTo>
                  <a:cubicBezTo>
                    <a:pt x="882" y="43"/>
                    <a:pt x="880" y="41"/>
                    <a:pt x="880" y="41"/>
                  </a:cubicBezTo>
                  <a:cubicBezTo>
                    <a:pt x="880" y="41"/>
                    <a:pt x="878" y="43"/>
                    <a:pt x="878" y="43"/>
                  </a:cubicBezTo>
                  <a:cubicBezTo>
                    <a:pt x="878" y="44"/>
                    <a:pt x="880" y="44"/>
                    <a:pt x="881" y="45"/>
                  </a:cubicBezTo>
                  <a:cubicBezTo>
                    <a:pt x="880" y="45"/>
                    <a:pt x="879" y="46"/>
                    <a:pt x="879" y="47"/>
                  </a:cubicBezTo>
                  <a:cubicBezTo>
                    <a:pt x="879" y="47"/>
                    <a:pt x="881" y="48"/>
                    <a:pt x="881" y="49"/>
                  </a:cubicBezTo>
                  <a:cubicBezTo>
                    <a:pt x="881" y="49"/>
                    <a:pt x="883" y="50"/>
                    <a:pt x="883" y="50"/>
                  </a:cubicBezTo>
                  <a:cubicBezTo>
                    <a:pt x="884" y="50"/>
                    <a:pt x="884" y="48"/>
                    <a:pt x="885" y="48"/>
                  </a:cubicBezTo>
                  <a:cubicBezTo>
                    <a:pt x="885" y="47"/>
                    <a:pt x="883" y="47"/>
                    <a:pt x="883" y="46"/>
                  </a:cubicBezTo>
                  <a:close/>
                  <a:moveTo>
                    <a:pt x="883" y="32"/>
                  </a:moveTo>
                  <a:cubicBezTo>
                    <a:pt x="883" y="32"/>
                    <a:pt x="884" y="31"/>
                    <a:pt x="885" y="30"/>
                  </a:cubicBezTo>
                  <a:cubicBezTo>
                    <a:pt x="884" y="30"/>
                    <a:pt x="883" y="29"/>
                    <a:pt x="882" y="28"/>
                  </a:cubicBezTo>
                  <a:cubicBezTo>
                    <a:pt x="882" y="28"/>
                    <a:pt x="880" y="27"/>
                    <a:pt x="880" y="27"/>
                  </a:cubicBezTo>
                  <a:cubicBezTo>
                    <a:pt x="880" y="26"/>
                    <a:pt x="882" y="25"/>
                    <a:pt x="882" y="25"/>
                  </a:cubicBezTo>
                  <a:cubicBezTo>
                    <a:pt x="881" y="24"/>
                    <a:pt x="880" y="23"/>
                    <a:pt x="880" y="23"/>
                  </a:cubicBezTo>
                  <a:cubicBezTo>
                    <a:pt x="879" y="23"/>
                    <a:pt x="878" y="25"/>
                    <a:pt x="878" y="25"/>
                  </a:cubicBezTo>
                  <a:cubicBezTo>
                    <a:pt x="878" y="25"/>
                    <a:pt x="876" y="27"/>
                    <a:pt x="876" y="27"/>
                  </a:cubicBezTo>
                  <a:cubicBezTo>
                    <a:pt x="876" y="28"/>
                    <a:pt x="878" y="28"/>
                    <a:pt x="878" y="29"/>
                  </a:cubicBezTo>
                  <a:cubicBezTo>
                    <a:pt x="878" y="30"/>
                    <a:pt x="877" y="30"/>
                    <a:pt x="877" y="31"/>
                  </a:cubicBezTo>
                  <a:cubicBezTo>
                    <a:pt x="877" y="32"/>
                    <a:pt x="879" y="33"/>
                    <a:pt x="879" y="33"/>
                  </a:cubicBezTo>
                  <a:cubicBezTo>
                    <a:pt x="880" y="33"/>
                    <a:pt x="880" y="34"/>
                    <a:pt x="881" y="35"/>
                  </a:cubicBezTo>
                  <a:cubicBezTo>
                    <a:pt x="882" y="34"/>
                    <a:pt x="882" y="33"/>
                    <a:pt x="883" y="32"/>
                  </a:cubicBezTo>
                  <a:close/>
                  <a:moveTo>
                    <a:pt x="900" y="42"/>
                  </a:moveTo>
                  <a:cubicBezTo>
                    <a:pt x="901" y="42"/>
                    <a:pt x="901" y="40"/>
                    <a:pt x="902" y="40"/>
                  </a:cubicBezTo>
                  <a:cubicBezTo>
                    <a:pt x="902" y="39"/>
                    <a:pt x="904" y="38"/>
                    <a:pt x="904" y="38"/>
                  </a:cubicBezTo>
                  <a:cubicBezTo>
                    <a:pt x="904" y="38"/>
                    <a:pt x="902" y="36"/>
                    <a:pt x="901" y="36"/>
                  </a:cubicBezTo>
                  <a:cubicBezTo>
                    <a:pt x="901" y="36"/>
                    <a:pt x="900" y="38"/>
                    <a:pt x="900" y="38"/>
                  </a:cubicBezTo>
                  <a:cubicBezTo>
                    <a:pt x="899" y="39"/>
                    <a:pt x="899" y="40"/>
                    <a:pt x="898" y="40"/>
                  </a:cubicBezTo>
                  <a:cubicBezTo>
                    <a:pt x="898" y="41"/>
                    <a:pt x="896" y="39"/>
                    <a:pt x="896" y="39"/>
                  </a:cubicBezTo>
                  <a:cubicBezTo>
                    <a:pt x="896" y="39"/>
                    <a:pt x="894" y="41"/>
                    <a:pt x="894" y="41"/>
                  </a:cubicBezTo>
                  <a:cubicBezTo>
                    <a:pt x="894" y="41"/>
                    <a:pt x="896" y="43"/>
                    <a:pt x="896" y="43"/>
                  </a:cubicBezTo>
                  <a:cubicBezTo>
                    <a:pt x="897" y="43"/>
                    <a:pt x="897" y="41"/>
                    <a:pt x="898" y="40"/>
                  </a:cubicBezTo>
                  <a:cubicBezTo>
                    <a:pt x="898" y="40"/>
                    <a:pt x="900" y="42"/>
                    <a:pt x="900" y="42"/>
                  </a:cubicBezTo>
                  <a:close/>
                  <a:moveTo>
                    <a:pt x="899" y="30"/>
                  </a:moveTo>
                  <a:cubicBezTo>
                    <a:pt x="900" y="31"/>
                    <a:pt x="902" y="33"/>
                    <a:pt x="903" y="34"/>
                  </a:cubicBezTo>
                  <a:cubicBezTo>
                    <a:pt x="904" y="33"/>
                    <a:pt x="904" y="32"/>
                    <a:pt x="905" y="31"/>
                  </a:cubicBezTo>
                  <a:cubicBezTo>
                    <a:pt x="905" y="31"/>
                    <a:pt x="906" y="33"/>
                    <a:pt x="907" y="33"/>
                  </a:cubicBezTo>
                  <a:cubicBezTo>
                    <a:pt x="907" y="32"/>
                    <a:pt x="909" y="32"/>
                    <a:pt x="909" y="31"/>
                  </a:cubicBezTo>
                  <a:cubicBezTo>
                    <a:pt x="909" y="30"/>
                    <a:pt x="907" y="30"/>
                    <a:pt x="906" y="29"/>
                  </a:cubicBezTo>
                  <a:cubicBezTo>
                    <a:pt x="906" y="29"/>
                    <a:pt x="908" y="28"/>
                    <a:pt x="908" y="27"/>
                  </a:cubicBezTo>
                  <a:cubicBezTo>
                    <a:pt x="907" y="26"/>
                    <a:pt x="905" y="25"/>
                    <a:pt x="904" y="24"/>
                  </a:cubicBezTo>
                  <a:cubicBezTo>
                    <a:pt x="903" y="25"/>
                    <a:pt x="901" y="27"/>
                    <a:pt x="900" y="28"/>
                  </a:cubicBezTo>
                  <a:cubicBezTo>
                    <a:pt x="900" y="29"/>
                    <a:pt x="899" y="30"/>
                    <a:pt x="899" y="30"/>
                  </a:cubicBezTo>
                  <a:close/>
                  <a:moveTo>
                    <a:pt x="961" y="50"/>
                  </a:moveTo>
                  <a:cubicBezTo>
                    <a:pt x="962" y="48"/>
                    <a:pt x="964" y="47"/>
                    <a:pt x="965" y="45"/>
                  </a:cubicBezTo>
                  <a:cubicBezTo>
                    <a:pt x="964" y="45"/>
                    <a:pt x="963" y="44"/>
                    <a:pt x="963" y="44"/>
                  </a:cubicBezTo>
                  <a:cubicBezTo>
                    <a:pt x="962" y="44"/>
                    <a:pt x="961" y="46"/>
                    <a:pt x="961" y="46"/>
                  </a:cubicBezTo>
                  <a:cubicBezTo>
                    <a:pt x="960" y="46"/>
                    <a:pt x="960" y="48"/>
                    <a:pt x="959" y="48"/>
                  </a:cubicBezTo>
                  <a:cubicBezTo>
                    <a:pt x="959" y="49"/>
                    <a:pt x="957" y="50"/>
                    <a:pt x="957" y="50"/>
                  </a:cubicBezTo>
                  <a:cubicBezTo>
                    <a:pt x="957" y="51"/>
                    <a:pt x="959" y="52"/>
                    <a:pt x="960" y="52"/>
                  </a:cubicBezTo>
                  <a:cubicBezTo>
                    <a:pt x="960" y="51"/>
                    <a:pt x="961" y="51"/>
                    <a:pt x="961" y="50"/>
                  </a:cubicBezTo>
                  <a:close/>
                  <a:moveTo>
                    <a:pt x="971" y="51"/>
                  </a:moveTo>
                  <a:cubicBezTo>
                    <a:pt x="972" y="51"/>
                    <a:pt x="973" y="52"/>
                    <a:pt x="974" y="52"/>
                  </a:cubicBezTo>
                  <a:cubicBezTo>
                    <a:pt x="974" y="52"/>
                    <a:pt x="975" y="51"/>
                    <a:pt x="975" y="50"/>
                  </a:cubicBezTo>
                  <a:cubicBezTo>
                    <a:pt x="976" y="49"/>
                    <a:pt x="976" y="48"/>
                    <a:pt x="977" y="48"/>
                  </a:cubicBezTo>
                  <a:cubicBezTo>
                    <a:pt x="977" y="48"/>
                    <a:pt x="979" y="50"/>
                    <a:pt x="979" y="49"/>
                  </a:cubicBezTo>
                  <a:cubicBezTo>
                    <a:pt x="980" y="49"/>
                    <a:pt x="981" y="48"/>
                    <a:pt x="981" y="47"/>
                  </a:cubicBezTo>
                  <a:cubicBezTo>
                    <a:pt x="981" y="47"/>
                    <a:pt x="979" y="46"/>
                    <a:pt x="979" y="46"/>
                  </a:cubicBezTo>
                  <a:cubicBezTo>
                    <a:pt x="979" y="45"/>
                    <a:pt x="980" y="44"/>
                    <a:pt x="980" y="43"/>
                  </a:cubicBezTo>
                  <a:cubicBezTo>
                    <a:pt x="981" y="43"/>
                    <a:pt x="982" y="42"/>
                    <a:pt x="982" y="41"/>
                  </a:cubicBezTo>
                  <a:cubicBezTo>
                    <a:pt x="982" y="40"/>
                    <a:pt x="980" y="40"/>
                    <a:pt x="980" y="39"/>
                  </a:cubicBezTo>
                  <a:cubicBezTo>
                    <a:pt x="980" y="39"/>
                    <a:pt x="982" y="38"/>
                    <a:pt x="982" y="37"/>
                  </a:cubicBezTo>
                  <a:cubicBezTo>
                    <a:pt x="982" y="37"/>
                    <a:pt x="979" y="35"/>
                    <a:pt x="979" y="35"/>
                  </a:cubicBezTo>
                  <a:cubicBezTo>
                    <a:pt x="979" y="36"/>
                    <a:pt x="978" y="37"/>
                    <a:pt x="978" y="38"/>
                  </a:cubicBezTo>
                  <a:cubicBezTo>
                    <a:pt x="977" y="38"/>
                    <a:pt x="976" y="39"/>
                    <a:pt x="976" y="40"/>
                  </a:cubicBezTo>
                  <a:cubicBezTo>
                    <a:pt x="976" y="40"/>
                    <a:pt x="978" y="41"/>
                    <a:pt x="978" y="42"/>
                  </a:cubicBezTo>
                  <a:cubicBezTo>
                    <a:pt x="978" y="42"/>
                    <a:pt x="977" y="44"/>
                    <a:pt x="977" y="44"/>
                  </a:cubicBezTo>
                  <a:cubicBezTo>
                    <a:pt x="976" y="44"/>
                    <a:pt x="975" y="46"/>
                    <a:pt x="975" y="46"/>
                  </a:cubicBezTo>
                  <a:cubicBezTo>
                    <a:pt x="974" y="46"/>
                    <a:pt x="973" y="44"/>
                    <a:pt x="973" y="44"/>
                  </a:cubicBezTo>
                  <a:cubicBezTo>
                    <a:pt x="972" y="44"/>
                    <a:pt x="971" y="46"/>
                    <a:pt x="971" y="47"/>
                  </a:cubicBezTo>
                  <a:cubicBezTo>
                    <a:pt x="970" y="47"/>
                    <a:pt x="970" y="48"/>
                    <a:pt x="969" y="49"/>
                  </a:cubicBezTo>
                  <a:cubicBezTo>
                    <a:pt x="969" y="49"/>
                    <a:pt x="967" y="51"/>
                    <a:pt x="968" y="51"/>
                  </a:cubicBezTo>
                  <a:cubicBezTo>
                    <a:pt x="968" y="52"/>
                    <a:pt x="970" y="52"/>
                    <a:pt x="970" y="53"/>
                  </a:cubicBezTo>
                  <a:cubicBezTo>
                    <a:pt x="970" y="52"/>
                    <a:pt x="971" y="51"/>
                    <a:pt x="971" y="51"/>
                  </a:cubicBezTo>
                  <a:close/>
                  <a:moveTo>
                    <a:pt x="951" y="31"/>
                  </a:moveTo>
                  <a:cubicBezTo>
                    <a:pt x="952" y="32"/>
                    <a:pt x="952" y="32"/>
                    <a:pt x="953" y="33"/>
                  </a:cubicBezTo>
                  <a:cubicBezTo>
                    <a:pt x="953" y="33"/>
                    <a:pt x="955" y="35"/>
                    <a:pt x="955" y="35"/>
                  </a:cubicBezTo>
                  <a:cubicBezTo>
                    <a:pt x="956" y="35"/>
                    <a:pt x="957" y="33"/>
                    <a:pt x="957" y="32"/>
                  </a:cubicBezTo>
                  <a:cubicBezTo>
                    <a:pt x="957" y="32"/>
                    <a:pt x="955" y="31"/>
                    <a:pt x="955" y="31"/>
                  </a:cubicBezTo>
                  <a:cubicBezTo>
                    <a:pt x="955" y="30"/>
                    <a:pt x="956" y="29"/>
                    <a:pt x="956" y="29"/>
                  </a:cubicBezTo>
                  <a:cubicBezTo>
                    <a:pt x="957" y="28"/>
                    <a:pt x="958" y="27"/>
                    <a:pt x="958" y="26"/>
                  </a:cubicBezTo>
                  <a:cubicBezTo>
                    <a:pt x="958" y="26"/>
                    <a:pt x="960" y="24"/>
                    <a:pt x="960" y="24"/>
                  </a:cubicBezTo>
                  <a:cubicBezTo>
                    <a:pt x="960" y="23"/>
                    <a:pt x="958" y="23"/>
                    <a:pt x="958" y="22"/>
                  </a:cubicBezTo>
                  <a:cubicBezTo>
                    <a:pt x="957" y="23"/>
                    <a:pt x="957" y="24"/>
                    <a:pt x="956" y="25"/>
                  </a:cubicBezTo>
                  <a:cubicBezTo>
                    <a:pt x="955" y="25"/>
                    <a:pt x="955" y="26"/>
                    <a:pt x="954" y="27"/>
                  </a:cubicBezTo>
                  <a:cubicBezTo>
                    <a:pt x="954" y="28"/>
                    <a:pt x="953" y="28"/>
                    <a:pt x="953" y="29"/>
                  </a:cubicBezTo>
                  <a:cubicBezTo>
                    <a:pt x="952" y="29"/>
                    <a:pt x="951" y="27"/>
                    <a:pt x="950" y="27"/>
                  </a:cubicBezTo>
                  <a:cubicBezTo>
                    <a:pt x="950" y="27"/>
                    <a:pt x="949" y="29"/>
                    <a:pt x="949" y="30"/>
                  </a:cubicBezTo>
                  <a:cubicBezTo>
                    <a:pt x="948" y="30"/>
                    <a:pt x="947" y="31"/>
                    <a:pt x="947" y="32"/>
                  </a:cubicBezTo>
                  <a:cubicBezTo>
                    <a:pt x="947" y="32"/>
                    <a:pt x="949" y="33"/>
                    <a:pt x="949" y="34"/>
                  </a:cubicBezTo>
                  <a:cubicBezTo>
                    <a:pt x="950" y="33"/>
                    <a:pt x="950" y="32"/>
                    <a:pt x="951" y="31"/>
                  </a:cubicBezTo>
                  <a:close/>
                  <a:moveTo>
                    <a:pt x="994" y="54"/>
                  </a:moveTo>
                  <a:cubicBezTo>
                    <a:pt x="994" y="54"/>
                    <a:pt x="996" y="55"/>
                    <a:pt x="996" y="55"/>
                  </a:cubicBezTo>
                  <a:cubicBezTo>
                    <a:pt x="997" y="55"/>
                    <a:pt x="997" y="53"/>
                    <a:pt x="998" y="53"/>
                  </a:cubicBezTo>
                  <a:cubicBezTo>
                    <a:pt x="998" y="53"/>
                    <a:pt x="999" y="55"/>
                    <a:pt x="1000" y="55"/>
                  </a:cubicBezTo>
                  <a:cubicBezTo>
                    <a:pt x="1001" y="55"/>
                    <a:pt x="1001" y="53"/>
                    <a:pt x="1002" y="52"/>
                  </a:cubicBezTo>
                  <a:cubicBezTo>
                    <a:pt x="1002" y="52"/>
                    <a:pt x="1003" y="51"/>
                    <a:pt x="1003" y="50"/>
                  </a:cubicBezTo>
                  <a:cubicBezTo>
                    <a:pt x="1004" y="50"/>
                    <a:pt x="1005" y="49"/>
                    <a:pt x="1005" y="48"/>
                  </a:cubicBezTo>
                  <a:cubicBezTo>
                    <a:pt x="1006" y="49"/>
                    <a:pt x="1007" y="49"/>
                    <a:pt x="1007" y="50"/>
                  </a:cubicBezTo>
                  <a:cubicBezTo>
                    <a:pt x="1007" y="49"/>
                    <a:pt x="1009" y="48"/>
                    <a:pt x="1009" y="48"/>
                  </a:cubicBezTo>
                  <a:cubicBezTo>
                    <a:pt x="1009" y="47"/>
                    <a:pt x="1007" y="46"/>
                    <a:pt x="1007" y="46"/>
                  </a:cubicBezTo>
                  <a:cubicBezTo>
                    <a:pt x="1007" y="46"/>
                    <a:pt x="1006" y="48"/>
                    <a:pt x="1005" y="48"/>
                  </a:cubicBezTo>
                  <a:cubicBezTo>
                    <a:pt x="1005" y="48"/>
                    <a:pt x="1003" y="46"/>
                    <a:pt x="1003" y="46"/>
                  </a:cubicBezTo>
                  <a:cubicBezTo>
                    <a:pt x="1002" y="46"/>
                    <a:pt x="1002" y="48"/>
                    <a:pt x="1001" y="49"/>
                  </a:cubicBezTo>
                  <a:cubicBezTo>
                    <a:pt x="1001" y="49"/>
                    <a:pt x="1000" y="51"/>
                    <a:pt x="1000" y="51"/>
                  </a:cubicBezTo>
                  <a:cubicBezTo>
                    <a:pt x="999" y="51"/>
                    <a:pt x="998" y="49"/>
                    <a:pt x="997" y="49"/>
                  </a:cubicBezTo>
                  <a:cubicBezTo>
                    <a:pt x="997" y="49"/>
                    <a:pt x="996" y="51"/>
                    <a:pt x="996" y="51"/>
                  </a:cubicBezTo>
                  <a:cubicBezTo>
                    <a:pt x="996" y="52"/>
                    <a:pt x="994" y="53"/>
                    <a:pt x="994" y="54"/>
                  </a:cubicBezTo>
                  <a:close/>
                  <a:moveTo>
                    <a:pt x="1013" y="43"/>
                  </a:moveTo>
                  <a:cubicBezTo>
                    <a:pt x="1013" y="43"/>
                    <a:pt x="1014" y="41"/>
                    <a:pt x="1014" y="41"/>
                  </a:cubicBezTo>
                  <a:cubicBezTo>
                    <a:pt x="1015" y="41"/>
                    <a:pt x="1016" y="43"/>
                    <a:pt x="1016" y="43"/>
                  </a:cubicBezTo>
                  <a:cubicBezTo>
                    <a:pt x="1017" y="42"/>
                    <a:pt x="1018" y="44"/>
                    <a:pt x="1019" y="44"/>
                  </a:cubicBezTo>
                  <a:cubicBezTo>
                    <a:pt x="1019" y="44"/>
                    <a:pt x="1020" y="42"/>
                    <a:pt x="1020" y="42"/>
                  </a:cubicBezTo>
                  <a:cubicBezTo>
                    <a:pt x="1021" y="41"/>
                    <a:pt x="1022" y="40"/>
                    <a:pt x="1022" y="40"/>
                  </a:cubicBezTo>
                  <a:cubicBezTo>
                    <a:pt x="1021" y="40"/>
                    <a:pt x="1021" y="38"/>
                    <a:pt x="1020" y="38"/>
                  </a:cubicBezTo>
                  <a:cubicBezTo>
                    <a:pt x="1019" y="38"/>
                    <a:pt x="1019" y="40"/>
                    <a:pt x="1018" y="40"/>
                  </a:cubicBezTo>
                  <a:cubicBezTo>
                    <a:pt x="1018" y="40"/>
                    <a:pt x="1017" y="38"/>
                    <a:pt x="1016" y="39"/>
                  </a:cubicBezTo>
                  <a:cubicBezTo>
                    <a:pt x="1015" y="39"/>
                    <a:pt x="1015" y="41"/>
                    <a:pt x="1014" y="41"/>
                  </a:cubicBezTo>
                  <a:cubicBezTo>
                    <a:pt x="1014" y="41"/>
                    <a:pt x="1013" y="39"/>
                    <a:pt x="1012" y="39"/>
                  </a:cubicBezTo>
                  <a:cubicBezTo>
                    <a:pt x="1011" y="39"/>
                    <a:pt x="1011" y="41"/>
                    <a:pt x="1010" y="41"/>
                  </a:cubicBezTo>
                  <a:cubicBezTo>
                    <a:pt x="1011" y="42"/>
                    <a:pt x="1012" y="43"/>
                    <a:pt x="1013" y="4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0"/>
            </a:p>
          </p:txBody>
        </p:sp>
        <p:sp>
          <p:nvSpPr>
            <p:cNvPr id="9" name="Freeform 334"/>
            <p:cNvSpPr>
              <a:spLocks noEditPoints="1"/>
            </p:cNvSpPr>
            <p:nvPr/>
          </p:nvSpPr>
          <p:spPr bwMode="auto">
            <a:xfrm rot="10800000" flipH="1">
              <a:off x="6258539" y="4450982"/>
              <a:ext cx="3624526" cy="223551"/>
            </a:xfrm>
            <a:custGeom>
              <a:avLst/>
              <a:gdLst>
                <a:gd name="T0" fmla="*/ 32 w 1069"/>
                <a:gd name="T1" fmla="*/ 50 h 77"/>
                <a:gd name="T2" fmla="*/ 29 w 1069"/>
                <a:gd name="T3" fmla="*/ 17 h 77"/>
                <a:gd name="T4" fmla="*/ 87 w 1069"/>
                <a:gd name="T5" fmla="*/ 15 h 77"/>
                <a:gd name="T6" fmla="*/ 108 w 1069"/>
                <a:gd name="T7" fmla="*/ 20 h 77"/>
                <a:gd name="T8" fmla="*/ 148 w 1069"/>
                <a:gd name="T9" fmla="*/ 19 h 77"/>
                <a:gd name="T10" fmla="*/ 191 w 1069"/>
                <a:gd name="T11" fmla="*/ 13 h 77"/>
                <a:gd name="T12" fmla="*/ 241 w 1069"/>
                <a:gd name="T13" fmla="*/ 12 h 77"/>
                <a:gd name="T14" fmla="*/ 285 w 1069"/>
                <a:gd name="T15" fmla="*/ 10 h 77"/>
                <a:gd name="T16" fmla="*/ 325 w 1069"/>
                <a:gd name="T17" fmla="*/ 23 h 77"/>
                <a:gd name="T18" fmla="*/ 385 w 1069"/>
                <a:gd name="T19" fmla="*/ 9 h 77"/>
                <a:gd name="T20" fmla="*/ 405 w 1069"/>
                <a:gd name="T21" fmla="*/ 24 h 77"/>
                <a:gd name="T22" fmla="*/ 449 w 1069"/>
                <a:gd name="T23" fmla="*/ 12 h 77"/>
                <a:gd name="T24" fmla="*/ 488 w 1069"/>
                <a:gd name="T25" fmla="*/ 17 h 77"/>
                <a:gd name="T26" fmla="*/ 530 w 1069"/>
                <a:gd name="T27" fmla="*/ 14 h 77"/>
                <a:gd name="T28" fmla="*/ 587 w 1069"/>
                <a:gd name="T29" fmla="*/ 8 h 77"/>
                <a:gd name="T30" fmla="*/ 621 w 1069"/>
                <a:gd name="T31" fmla="*/ 19 h 77"/>
                <a:gd name="T32" fmla="*/ 677 w 1069"/>
                <a:gd name="T33" fmla="*/ 20 h 77"/>
                <a:gd name="T34" fmla="*/ 716 w 1069"/>
                <a:gd name="T35" fmla="*/ 15 h 77"/>
                <a:gd name="T36" fmla="*/ 761 w 1069"/>
                <a:gd name="T37" fmla="*/ 17 h 77"/>
                <a:gd name="T38" fmla="*/ 816 w 1069"/>
                <a:gd name="T39" fmla="*/ 9 h 77"/>
                <a:gd name="T40" fmla="*/ 850 w 1069"/>
                <a:gd name="T41" fmla="*/ 15 h 77"/>
                <a:gd name="T42" fmla="*/ 890 w 1069"/>
                <a:gd name="T43" fmla="*/ 9 h 77"/>
                <a:gd name="T44" fmla="*/ 939 w 1069"/>
                <a:gd name="T45" fmla="*/ 15 h 77"/>
                <a:gd name="T46" fmla="*/ 981 w 1069"/>
                <a:gd name="T47" fmla="*/ 29 h 77"/>
                <a:gd name="T48" fmla="*/ 1010 w 1069"/>
                <a:gd name="T49" fmla="*/ 27 h 77"/>
                <a:gd name="T50" fmla="*/ 1044 w 1069"/>
                <a:gd name="T51" fmla="*/ 53 h 77"/>
                <a:gd name="T52" fmla="*/ 1051 w 1069"/>
                <a:gd name="T53" fmla="*/ 58 h 77"/>
                <a:gd name="T54" fmla="*/ 1010 w 1069"/>
                <a:gd name="T55" fmla="*/ 69 h 77"/>
                <a:gd name="T56" fmla="*/ 981 w 1069"/>
                <a:gd name="T57" fmla="*/ 61 h 77"/>
                <a:gd name="T58" fmla="*/ 928 w 1069"/>
                <a:gd name="T59" fmla="*/ 42 h 77"/>
                <a:gd name="T60" fmla="*/ 866 w 1069"/>
                <a:gd name="T61" fmla="*/ 59 h 77"/>
                <a:gd name="T62" fmla="*/ 832 w 1069"/>
                <a:gd name="T63" fmla="*/ 53 h 77"/>
                <a:gd name="T64" fmla="*/ 806 w 1069"/>
                <a:gd name="T65" fmla="*/ 59 h 77"/>
                <a:gd name="T66" fmla="*/ 756 w 1069"/>
                <a:gd name="T67" fmla="*/ 59 h 77"/>
                <a:gd name="T68" fmla="*/ 716 w 1069"/>
                <a:gd name="T69" fmla="*/ 47 h 77"/>
                <a:gd name="T70" fmla="*/ 665 w 1069"/>
                <a:gd name="T71" fmla="*/ 40 h 77"/>
                <a:gd name="T72" fmla="*/ 629 w 1069"/>
                <a:gd name="T73" fmla="*/ 50 h 77"/>
                <a:gd name="T74" fmla="*/ 584 w 1069"/>
                <a:gd name="T75" fmla="*/ 62 h 77"/>
                <a:gd name="T76" fmla="*/ 533 w 1069"/>
                <a:gd name="T77" fmla="*/ 55 h 77"/>
                <a:gd name="T78" fmla="*/ 481 w 1069"/>
                <a:gd name="T79" fmla="*/ 50 h 77"/>
                <a:gd name="T80" fmla="*/ 455 w 1069"/>
                <a:gd name="T81" fmla="*/ 42 h 77"/>
                <a:gd name="T82" fmla="*/ 412 w 1069"/>
                <a:gd name="T83" fmla="*/ 62 h 77"/>
                <a:gd name="T84" fmla="*/ 359 w 1069"/>
                <a:gd name="T85" fmla="*/ 57 h 77"/>
                <a:gd name="T86" fmla="*/ 321 w 1069"/>
                <a:gd name="T87" fmla="*/ 56 h 77"/>
                <a:gd name="T88" fmla="*/ 283 w 1069"/>
                <a:gd name="T89" fmla="*/ 59 h 77"/>
                <a:gd name="T90" fmla="*/ 246 w 1069"/>
                <a:gd name="T91" fmla="*/ 62 h 77"/>
                <a:gd name="T92" fmla="*/ 203 w 1069"/>
                <a:gd name="T93" fmla="*/ 58 h 77"/>
                <a:gd name="T94" fmla="*/ 174 w 1069"/>
                <a:gd name="T95" fmla="*/ 63 h 77"/>
                <a:gd name="T96" fmla="*/ 153 w 1069"/>
                <a:gd name="T97" fmla="*/ 58 h 77"/>
                <a:gd name="T98" fmla="*/ 115 w 1069"/>
                <a:gd name="T99" fmla="*/ 57 h 77"/>
                <a:gd name="T100" fmla="*/ 364 w 1069"/>
                <a:gd name="T101" fmla="*/ 18 h 77"/>
                <a:gd name="T102" fmla="*/ 13 w 1069"/>
                <a:gd name="T103" fmla="*/ 43 h 77"/>
                <a:gd name="T104" fmla="*/ 179 w 1069"/>
                <a:gd name="T105" fmla="*/ 29 h 77"/>
                <a:gd name="T106" fmla="*/ 233 w 1069"/>
                <a:gd name="T107" fmla="*/ 45 h 77"/>
                <a:gd name="T108" fmla="*/ 276 w 1069"/>
                <a:gd name="T109" fmla="*/ 32 h 77"/>
                <a:gd name="T110" fmla="*/ 404 w 1069"/>
                <a:gd name="T111" fmla="*/ 35 h 77"/>
                <a:gd name="T112" fmla="*/ 479 w 1069"/>
                <a:gd name="T113" fmla="*/ 39 h 77"/>
                <a:gd name="T114" fmla="*/ 612 w 1069"/>
                <a:gd name="T115" fmla="*/ 27 h 77"/>
                <a:gd name="T116" fmla="*/ 736 w 1069"/>
                <a:gd name="T117" fmla="*/ 44 h 77"/>
                <a:gd name="T118" fmla="*/ 789 w 1069"/>
                <a:gd name="T119" fmla="*/ 31 h 77"/>
                <a:gd name="T120" fmla="*/ 800 w 1069"/>
                <a:gd name="T121" fmla="*/ 29 h 77"/>
                <a:gd name="T122" fmla="*/ 894 w 1069"/>
                <a:gd name="T123" fmla="*/ 41 h 77"/>
                <a:gd name="T124" fmla="*/ 955 w 1069"/>
                <a:gd name="T125" fmla="*/ 35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069" h="77">
                  <a:moveTo>
                    <a:pt x="63" y="56"/>
                  </a:moveTo>
                  <a:cubicBezTo>
                    <a:pt x="62" y="56"/>
                    <a:pt x="60" y="55"/>
                    <a:pt x="60" y="55"/>
                  </a:cubicBezTo>
                  <a:cubicBezTo>
                    <a:pt x="60" y="55"/>
                    <a:pt x="62" y="52"/>
                    <a:pt x="62" y="52"/>
                  </a:cubicBezTo>
                  <a:cubicBezTo>
                    <a:pt x="62" y="52"/>
                    <a:pt x="64" y="54"/>
                    <a:pt x="64" y="54"/>
                  </a:cubicBezTo>
                  <a:cubicBezTo>
                    <a:pt x="65" y="54"/>
                    <a:pt x="66" y="52"/>
                    <a:pt x="66" y="52"/>
                  </a:cubicBezTo>
                  <a:cubicBezTo>
                    <a:pt x="66" y="52"/>
                    <a:pt x="67" y="50"/>
                    <a:pt x="68" y="50"/>
                  </a:cubicBezTo>
                  <a:cubicBezTo>
                    <a:pt x="68" y="50"/>
                    <a:pt x="70" y="51"/>
                    <a:pt x="70" y="51"/>
                  </a:cubicBezTo>
                  <a:cubicBezTo>
                    <a:pt x="70" y="51"/>
                    <a:pt x="72" y="53"/>
                    <a:pt x="72" y="53"/>
                  </a:cubicBezTo>
                  <a:cubicBezTo>
                    <a:pt x="72" y="53"/>
                    <a:pt x="74" y="51"/>
                    <a:pt x="74" y="51"/>
                  </a:cubicBezTo>
                  <a:cubicBezTo>
                    <a:pt x="74" y="50"/>
                    <a:pt x="72" y="50"/>
                    <a:pt x="72" y="49"/>
                  </a:cubicBezTo>
                  <a:cubicBezTo>
                    <a:pt x="72" y="49"/>
                    <a:pt x="73" y="47"/>
                    <a:pt x="73" y="47"/>
                  </a:cubicBezTo>
                  <a:cubicBezTo>
                    <a:pt x="73" y="47"/>
                    <a:pt x="71" y="45"/>
                    <a:pt x="71" y="45"/>
                  </a:cubicBezTo>
                  <a:cubicBezTo>
                    <a:pt x="71" y="46"/>
                    <a:pt x="70" y="47"/>
                    <a:pt x="69" y="47"/>
                  </a:cubicBezTo>
                  <a:cubicBezTo>
                    <a:pt x="69" y="48"/>
                    <a:pt x="68" y="50"/>
                    <a:pt x="68" y="50"/>
                  </a:cubicBezTo>
                  <a:cubicBezTo>
                    <a:pt x="67" y="50"/>
                    <a:pt x="66" y="48"/>
                    <a:pt x="66" y="48"/>
                  </a:cubicBezTo>
                  <a:cubicBezTo>
                    <a:pt x="65" y="48"/>
                    <a:pt x="64" y="50"/>
                    <a:pt x="64" y="50"/>
                  </a:cubicBezTo>
                  <a:cubicBezTo>
                    <a:pt x="63" y="51"/>
                    <a:pt x="63" y="52"/>
                    <a:pt x="62" y="52"/>
                  </a:cubicBezTo>
                  <a:cubicBezTo>
                    <a:pt x="62" y="53"/>
                    <a:pt x="60" y="51"/>
                    <a:pt x="60" y="51"/>
                  </a:cubicBezTo>
                  <a:cubicBezTo>
                    <a:pt x="60" y="51"/>
                    <a:pt x="58" y="53"/>
                    <a:pt x="58" y="53"/>
                  </a:cubicBezTo>
                  <a:cubicBezTo>
                    <a:pt x="58" y="53"/>
                    <a:pt x="57" y="55"/>
                    <a:pt x="56" y="55"/>
                  </a:cubicBezTo>
                  <a:cubicBezTo>
                    <a:pt x="56" y="55"/>
                    <a:pt x="55" y="54"/>
                    <a:pt x="54" y="53"/>
                  </a:cubicBezTo>
                  <a:cubicBezTo>
                    <a:pt x="54" y="53"/>
                    <a:pt x="52" y="52"/>
                    <a:pt x="52" y="52"/>
                  </a:cubicBezTo>
                  <a:cubicBezTo>
                    <a:pt x="52" y="52"/>
                    <a:pt x="51" y="54"/>
                    <a:pt x="50" y="54"/>
                  </a:cubicBezTo>
                  <a:cubicBezTo>
                    <a:pt x="50" y="54"/>
                    <a:pt x="49" y="56"/>
                    <a:pt x="49" y="56"/>
                  </a:cubicBezTo>
                  <a:cubicBezTo>
                    <a:pt x="48" y="56"/>
                    <a:pt x="47" y="54"/>
                    <a:pt x="46" y="55"/>
                  </a:cubicBezTo>
                  <a:cubicBezTo>
                    <a:pt x="46" y="55"/>
                    <a:pt x="45" y="56"/>
                    <a:pt x="45" y="57"/>
                  </a:cubicBezTo>
                  <a:cubicBezTo>
                    <a:pt x="44" y="57"/>
                    <a:pt x="43" y="59"/>
                    <a:pt x="43" y="59"/>
                  </a:cubicBezTo>
                  <a:cubicBezTo>
                    <a:pt x="42" y="59"/>
                    <a:pt x="41" y="57"/>
                    <a:pt x="41" y="57"/>
                  </a:cubicBezTo>
                  <a:cubicBezTo>
                    <a:pt x="40" y="57"/>
                    <a:pt x="39" y="60"/>
                    <a:pt x="39" y="60"/>
                  </a:cubicBezTo>
                  <a:cubicBezTo>
                    <a:pt x="38" y="59"/>
                    <a:pt x="37" y="58"/>
                    <a:pt x="37" y="58"/>
                  </a:cubicBezTo>
                  <a:cubicBezTo>
                    <a:pt x="37" y="58"/>
                    <a:pt x="35" y="56"/>
                    <a:pt x="35" y="56"/>
                  </a:cubicBezTo>
                  <a:cubicBezTo>
                    <a:pt x="34" y="56"/>
                    <a:pt x="33" y="58"/>
                    <a:pt x="33" y="58"/>
                  </a:cubicBezTo>
                  <a:cubicBezTo>
                    <a:pt x="32" y="59"/>
                    <a:pt x="32" y="60"/>
                    <a:pt x="31" y="61"/>
                  </a:cubicBezTo>
                  <a:cubicBezTo>
                    <a:pt x="31" y="61"/>
                    <a:pt x="30" y="63"/>
                    <a:pt x="29" y="63"/>
                  </a:cubicBezTo>
                  <a:cubicBezTo>
                    <a:pt x="29" y="63"/>
                    <a:pt x="27" y="61"/>
                    <a:pt x="27" y="61"/>
                  </a:cubicBezTo>
                  <a:cubicBezTo>
                    <a:pt x="27" y="61"/>
                    <a:pt x="25" y="59"/>
                    <a:pt x="25" y="59"/>
                  </a:cubicBezTo>
                  <a:cubicBezTo>
                    <a:pt x="25" y="59"/>
                    <a:pt x="24" y="61"/>
                    <a:pt x="23" y="62"/>
                  </a:cubicBezTo>
                  <a:cubicBezTo>
                    <a:pt x="23" y="62"/>
                    <a:pt x="22" y="63"/>
                    <a:pt x="22" y="64"/>
                  </a:cubicBezTo>
                  <a:cubicBezTo>
                    <a:pt x="20" y="63"/>
                    <a:pt x="19" y="62"/>
                    <a:pt x="17" y="60"/>
                  </a:cubicBezTo>
                  <a:cubicBezTo>
                    <a:pt x="18" y="60"/>
                    <a:pt x="18" y="58"/>
                    <a:pt x="19" y="58"/>
                  </a:cubicBezTo>
                  <a:cubicBezTo>
                    <a:pt x="19" y="58"/>
                    <a:pt x="21" y="60"/>
                    <a:pt x="21" y="60"/>
                  </a:cubicBezTo>
                  <a:cubicBezTo>
                    <a:pt x="22" y="60"/>
                    <a:pt x="22" y="58"/>
                    <a:pt x="23" y="58"/>
                  </a:cubicBezTo>
                  <a:cubicBezTo>
                    <a:pt x="23" y="57"/>
                    <a:pt x="24" y="56"/>
                    <a:pt x="24" y="55"/>
                  </a:cubicBezTo>
                  <a:cubicBezTo>
                    <a:pt x="25" y="55"/>
                    <a:pt x="26" y="57"/>
                    <a:pt x="27" y="57"/>
                  </a:cubicBezTo>
                  <a:cubicBezTo>
                    <a:pt x="27" y="57"/>
                    <a:pt x="28" y="55"/>
                    <a:pt x="28" y="55"/>
                  </a:cubicBezTo>
                  <a:cubicBezTo>
                    <a:pt x="29" y="54"/>
                    <a:pt x="30" y="53"/>
                    <a:pt x="30" y="53"/>
                  </a:cubicBezTo>
                  <a:cubicBezTo>
                    <a:pt x="31" y="52"/>
                    <a:pt x="31" y="51"/>
                    <a:pt x="32" y="50"/>
                  </a:cubicBezTo>
                  <a:cubicBezTo>
                    <a:pt x="31" y="50"/>
                    <a:pt x="30" y="49"/>
                    <a:pt x="30" y="49"/>
                  </a:cubicBezTo>
                  <a:cubicBezTo>
                    <a:pt x="29" y="49"/>
                    <a:pt x="28" y="51"/>
                    <a:pt x="28" y="51"/>
                  </a:cubicBezTo>
                  <a:cubicBezTo>
                    <a:pt x="28" y="51"/>
                    <a:pt x="26" y="53"/>
                    <a:pt x="26" y="53"/>
                  </a:cubicBezTo>
                  <a:cubicBezTo>
                    <a:pt x="26" y="53"/>
                    <a:pt x="24" y="52"/>
                    <a:pt x="24" y="52"/>
                  </a:cubicBezTo>
                  <a:cubicBezTo>
                    <a:pt x="24" y="51"/>
                    <a:pt x="26" y="50"/>
                    <a:pt x="26" y="49"/>
                  </a:cubicBezTo>
                  <a:cubicBezTo>
                    <a:pt x="26" y="49"/>
                    <a:pt x="23" y="48"/>
                    <a:pt x="23" y="48"/>
                  </a:cubicBezTo>
                  <a:cubicBezTo>
                    <a:pt x="23" y="47"/>
                    <a:pt x="25" y="46"/>
                    <a:pt x="25" y="45"/>
                  </a:cubicBezTo>
                  <a:cubicBezTo>
                    <a:pt x="25" y="45"/>
                    <a:pt x="23" y="44"/>
                    <a:pt x="23" y="44"/>
                  </a:cubicBezTo>
                  <a:cubicBezTo>
                    <a:pt x="22" y="44"/>
                    <a:pt x="22" y="45"/>
                    <a:pt x="21" y="46"/>
                  </a:cubicBezTo>
                  <a:cubicBezTo>
                    <a:pt x="21" y="46"/>
                    <a:pt x="20" y="48"/>
                    <a:pt x="19" y="48"/>
                  </a:cubicBezTo>
                  <a:cubicBezTo>
                    <a:pt x="19" y="48"/>
                    <a:pt x="18" y="46"/>
                    <a:pt x="17" y="46"/>
                  </a:cubicBezTo>
                  <a:cubicBezTo>
                    <a:pt x="17" y="47"/>
                    <a:pt x="16" y="48"/>
                    <a:pt x="16" y="49"/>
                  </a:cubicBezTo>
                  <a:cubicBezTo>
                    <a:pt x="15" y="49"/>
                    <a:pt x="14" y="51"/>
                    <a:pt x="14" y="51"/>
                  </a:cubicBezTo>
                  <a:cubicBezTo>
                    <a:pt x="14" y="51"/>
                    <a:pt x="12" y="49"/>
                    <a:pt x="12" y="49"/>
                  </a:cubicBezTo>
                  <a:cubicBezTo>
                    <a:pt x="11" y="50"/>
                    <a:pt x="10" y="51"/>
                    <a:pt x="10" y="51"/>
                  </a:cubicBezTo>
                  <a:cubicBezTo>
                    <a:pt x="9" y="52"/>
                    <a:pt x="9" y="53"/>
                    <a:pt x="8" y="54"/>
                  </a:cubicBezTo>
                  <a:cubicBezTo>
                    <a:pt x="7" y="55"/>
                    <a:pt x="6" y="57"/>
                    <a:pt x="5" y="58"/>
                  </a:cubicBezTo>
                  <a:cubicBezTo>
                    <a:pt x="3" y="57"/>
                    <a:pt x="2" y="56"/>
                    <a:pt x="0" y="55"/>
                  </a:cubicBezTo>
                  <a:cubicBezTo>
                    <a:pt x="0" y="54"/>
                    <a:pt x="2" y="53"/>
                    <a:pt x="2" y="52"/>
                  </a:cubicBezTo>
                  <a:cubicBezTo>
                    <a:pt x="2" y="52"/>
                    <a:pt x="0" y="51"/>
                    <a:pt x="0" y="51"/>
                  </a:cubicBezTo>
                  <a:cubicBezTo>
                    <a:pt x="0" y="50"/>
                    <a:pt x="1" y="49"/>
                    <a:pt x="1" y="49"/>
                  </a:cubicBezTo>
                  <a:cubicBezTo>
                    <a:pt x="2" y="48"/>
                    <a:pt x="3" y="47"/>
                    <a:pt x="3" y="46"/>
                  </a:cubicBezTo>
                  <a:cubicBezTo>
                    <a:pt x="3" y="46"/>
                    <a:pt x="1" y="45"/>
                    <a:pt x="1" y="45"/>
                  </a:cubicBezTo>
                  <a:cubicBezTo>
                    <a:pt x="1" y="44"/>
                    <a:pt x="3" y="43"/>
                    <a:pt x="3" y="42"/>
                  </a:cubicBezTo>
                  <a:cubicBezTo>
                    <a:pt x="3" y="42"/>
                    <a:pt x="4" y="41"/>
                    <a:pt x="4" y="40"/>
                  </a:cubicBezTo>
                  <a:cubicBezTo>
                    <a:pt x="4" y="40"/>
                    <a:pt x="2" y="39"/>
                    <a:pt x="2" y="38"/>
                  </a:cubicBezTo>
                  <a:cubicBezTo>
                    <a:pt x="2" y="38"/>
                    <a:pt x="4" y="36"/>
                    <a:pt x="4" y="36"/>
                  </a:cubicBezTo>
                  <a:cubicBezTo>
                    <a:pt x="4" y="36"/>
                    <a:pt x="6" y="38"/>
                    <a:pt x="6" y="38"/>
                  </a:cubicBezTo>
                  <a:cubicBezTo>
                    <a:pt x="6" y="38"/>
                    <a:pt x="8" y="40"/>
                    <a:pt x="8" y="40"/>
                  </a:cubicBezTo>
                  <a:cubicBezTo>
                    <a:pt x="9" y="39"/>
                    <a:pt x="10" y="38"/>
                    <a:pt x="10" y="37"/>
                  </a:cubicBezTo>
                  <a:cubicBezTo>
                    <a:pt x="10" y="37"/>
                    <a:pt x="8" y="36"/>
                    <a:pt x="8" y="36"/>
                  </a:cubicBezTo>
                  <a:cubicBezTo>
                    <a:pt x="8" y="35"/>
                    <a:pt x="10" y="34"/>
                    <a:pt x="9" y="33"/>
                  </a:cubicBezTo>
                  <a:cubicBezTo>
                    <a:pt x="9" y="33"/>
                    <a:pt x="7" y="32"/>
                    <a:pt x="7" y="32"/>
                  </a:cubicBezTo>
                  <a:cubicBezTo>
                    <a:pt x="7" y="31"/>
                    <a:pt x="9" y="30"/>
                    <a:pt x="9" y="29"/>
                  </a:cubicBezTo>
                  <a:cubicBezTo>
                    <a:pt x="9" y="29"/>
                    <a:pt x="7" y="28"/>
                    <a:pt x="7" y="28"/>
                  </a:cubicBezTo>
                  <a:cubicBezTo>
                    <a:pt x="7" y="27"/>
                    <a:pt x="8" y="26"/>
                    <a:pt x="8" y="26"/>
                  </a:cubicBezTo>
                  <a:cubicBezTo>
                    <a:pt x="9" y="25"/>
                    <a:pt x="9" y="24"/>
                    <a:pt x="10" y="23"/>
                  </a:cubicBezTo>
                  <a:cubicBezTo>
                    <a:pt x="10" y="23"/>
                    <a:pt x="12" y="25"/>
                    <a:pt x="12" y="25"/>
                  </a:cubicBezTo>
                  <a:cubicBezTo>
                    <a:pt x="13" y="26"/>
                    <a:pt x="14" y="26"/>
                    <a:pt x="15" y="27"/>
                  </a:cubicBezTo>
                  <a:cubicBezTo>
                    <a:pt x="15" y="27"/>
                    <a:pt x="16" y="28"/>
                    <a:pt x="17" y="28"/>
                  </a:cubicBezTo>
                  <a:cubicBezTo>
                    <a:pt x="17" y="28"/>
                    <a:pt x="18" y="26"/>
                    <a:pt x="19" y="26"/>
                  </a:cubicBezTo>
                  <a:cubicBezTo>
                    <a:pt x="19" y="26"/>
                    <a:pt x="20" y="24"/>
                    <a:pt x="20" y="24"/>
                  </a:cubicBezTo>
                  <a:cubicBezTo>
                    <a:pt x="21" y="24"/>
                    <a:pt x="21" y="22"/>
                    <a:pt x="22" y="22"/>
                  </a:cubicBezTo>
                  <a:cubicBezTo>
                    <a:pt x="22" y="22"/>
                    <a:pt x="24" y="24"/>
                    <a:pt x="24" y="23"/>
                  </a:cubicBezTo>
                  <a:cubicBezTo>
                    <a:pt x="25" y="23"/>
                    <a:pt x="25" y="22"/>
                    <a:pt x="26" y="21"/>
                  </a:cubicBezTo>
                  <a:cubicBezTo>
                    <a:pt x="26" y="20"/>
                    <a:pt x="27" y="20"/>
                    <a:pt x="28" y="19"/>
                  </a:cubicBezTo>
                  <a:cubicBezTo>
                    <a:pt x="28" y="18"/>
                    <a:pt x="29" y="17"/>
                    <a:pt x="29" y="17"/>
                  </a:cubicBezTo>
                  <a:cubicBezTo>
                    <a:pt x="30" y="16"/>
                    <a:pt x="30" y="15"/>
                    <a:pt x="31" y="14"/>
                  </a:cubicBezTo>
                  <a:cubicBezTo>
                    <a:pt x="32" y="14"/>
                    <a:pt x="32" y="13"/>
                    <a:pt x="33" y="12"/>
                  </a:cubicBezTo>
                  <a:cubicBezTo>
                    <a:pt x="33" y="12"/>
                    <a:pt x="35" y="14"/>
                    <a:pt x="35" y="14"/>
                  </a:cubicBezTo>
                  <a:cubicBezTo>
                    <a:pt x="35" y="15"/>
                    <a:pt x="33" y="16"/>
                    <a:pt x="33" y="16"/>
                  </a:cubicBezTo>
                  <a:cubicBezTo>
                    <a:pt x="34" y="16"/>
                    <a:pt x="35" y="18"/>
                    <a:pt x="35" y="18"/>
                  </a:cubicBezTo>
                  <a:cubicBezTo>
                    <a:pt x="36" y="18"/>
                    <a:pt x="37" y="16"/>
                    <a:pt x="37" y="16"/>
                  </a:cubicBezTo>
                  <a:cubicBezTo>
                    <a:pt x="37" y="16"/>
                    <a:pt x="39" y="13"/>
                    <a:pt x="39" y="13"/>
                  </a:cubicBezTo>
                  <a:cubicBezTo>
                    <a:pt x="39" y="14"/>
                    <a:pt x="41" y="15"/>
                    <a:pt x="41" y="15"/>
                  </a:cubicBezTo>
                  <a:cubicBezTo>
                    <a:pt x="41" y="16"/>
                    <a:pt x="40" y="17"/>
                    <a:pt x="39" y="17"/>
                  </a:cubicBezTo>
                  <a:cubicBezTo>
                    <a:pt x="39" y="18"/>
                    <a:pt x="38" y="19"/>
                    <a:pt x="38" y="20"/>
                  </a:cubicBezTo>
                  <a:cubicBezTo>
                    <a:pt x="38" y="20"/>
                    <a:pt x="40" y="21"/>
                    <a:pt x="40" y="21"/>
                  </a:cubicBezTo>
                  <a:cubicBezTo>
                    <a:pt x="40" y="22"/>
                    <a:pt x="42" y="23"/>
                    <a:pt x="42" y="23"/>
                  </a:cubicBezTo>
                  <a:cubicBezTo>
                    <a:pt x="42" y="23"/>
                    <a:pt x="40" y="25"/>
                    <a:pt x="40" y="25"/>
                  </a:cubicBezTo>
                  <a:cubicBezTo>
                    <a:pt x="41" y="26"/>
                    <a:pt x="42" y="26"/>
                    <a:pt x="43" y="27"/>
                  </a:cubicBezTo>
                  <a:cubicBezTo>
                    <a:pt x="43" y="26"/>
                    <a:pt x="44" y="25"/>
                    <a:pt x="44" y="25"/>
                  </a:cubicBezTo>
                  <a:cubicBezTo>
                    <a:pt x="45" y="24"/>
                    <a:pt x="46" y="23"/>
                    <a:pt x="46" y="22"/>
                  </a:cubicBezTo>
                  <a:cubicBezTo>
                    <a:pt x="46" y="22"/>
                    <a:pt x="48" y="21"/>
                    <a:pt x="48" y="20"/>
                  </a:cubicBezTo>
                  <a:cubicBezTo>
                    <a:pt x="48" y="20"/>
                    <a:pt x="46" y="19"/>
                    <a:pt x="46" y="19"/>
                  </a:cubicBezTo>
                  <a:cubicBezTo>
                    <a:pt x="46" y="18"/>
                    <a:pt x="47" y="16"/>
                    <a:pt x="47" y="16"/>
                  </a:cubicBezTo>
                  <a:cubicBezTo>
                    <a:pt x="48" y="16"/>
                    <a:pt x="49" y="18"/>
                    <a:pt x="49" y="18"/>
                  </a:cubicBezTo>
                  <a:cubicBezTo>
                    <a:pt x="50" y="18"/>
                    <a:pt x="51" y="20"/>
                    <a:pt x="52" y="20"/>
                  </a:cubicBezTo>
                  <a:cubicBezTo>
                    <a:pt x="52" y="20"/>
                    <a:pt x="53" y="18"/>
                    <a:pt x="53" y="17"/>
                  </a:cubicBezTo>
                  <a:cubicBezTo>
                    <a:pt x="54" y="17"/>
                    <a:pt x="55" y="19"/>
                    <a:pt x="56" y="19"/>
                  </a:cubicBezTo>
                  <a:cubicBezTo>
                    <a:pt x="56" y="19"/>
                    <a:pt x="57" y="17"/>
                    <a:pt x="57" y="17"/>
                  </a:cubicBezTo>
                  <a:cubicBezTo>
                    <a:pt x="58" y="17"/>
                    <a:pt x="59" y="15"/>
                    <a:pt x="59" y="15"/>
                  </a:cubicBezTo>
                  <a:cubicBezTo>
                    <a:pt x="60" y="15"/>
                    <a:pt x="61" y="16"/>
                    <a:pt x="61" y="16"/>
                  </a:cubicBezTo>
                  <a:cubicBezTo>
                    <a:pt x="62" y="17"/>
                    <a:pt x="63" y="18"/>
                    <a:pt x="64" y="18"/>
                  </a:cubicBezTo>
                  <a:cubicBezTo>
                    <a:pt x="64" y="19"/>
                    <a:pt x="65" y="19"/>
                    <a:pt x="66" y="20"/>
                  </a:cubicBezTo>
                  <a:cubicBezTo>
                    <a:pt x="66" y="20"/>
                    <a:pt x="64" y="22"/>
                    <a:pt x="64" y="22"/>
                  </a:cubicBezTo>
                  <a:cubicBezTo>
                    <a:pt x="64" y="23"/>
                    <a:pt x="66" y="23"/>
                    <a:pt x="66" y="24"/>
                  </a:cubicBezTo>
                  <a:cubicBezTo>
                    <a:pt x="66" y="23"/>
                    <a:pt x="68" y="22"/>
                    <a:pt x="68" y="22"/>
                  </a:cubicBezTo>
                  <a:cubicBezTo>
                    <a:pt x="68" y="21"/>
                    <a:pt x="66" y="21"/>
                    <a:pt x="66" y="20"/>
                  </a:cubicBezTo>
                  <a:cubicBezTo>
                    <a:pt x="66" y="19"/>
                    <a:pt x="68" y="18"/>
                    <a:pt x="67" y="18"/>
                  </a:cubicBezTo>
                  <a:cubicBezTo>
                    <a:pt x="67" y="17"/>
                    <a:pt x="65" y="16"/>
                    <a:pt x="65" y="16"/>
                  </a:cubicBezTo>
                  <a:cubicBezTo>
                    <a:pt x="65" y="16"/>
                    <a:pt x="67" y="14"/>
                    <a:pt x="67" y="14"/>
                  </a:cubicBezTo>
                  <a:cubicBezTo>
                    <a:pt x="67" y="14"/>
                    <a:pt x="69" y="15"/>
                    <a:pt x="69" y="15"/>
                  </a:cubicBezTo>
                  <a:cubicBezTo>
                    <a:pt x="70" y="16"/>
                    <a:pt x="71" y="17"/>
                    <a:pt x="71" y="17"/>
                  </a:cubicBezTo>
                  <a:cubicBezTo>
                    <a:pt x="72" y="17"/>
                    <a:pt x="73" y="19"/>
                    <a:pt x="74" y="19"/>
                  </a:cubicBezTo>
                  <a:cubicBezTo>
                    <a:pt x="74" y="19"/>
                    <a:pt x="75" y="17"/>
                    <a:pt x="75" y="17"/>
                  </a:cubicBezTo>
                  <a:cubicBezTo>
                    <a:pt x="75" y="16"/>
                    <a:pt x="73" y="15"/>
                    <a:pt x="73" y="15"/>
                  </a:cubicBezTo>
                  <a:cubicBezTo>
                    <a:pt x="73" y="15"/>
                    <a:pt x="74" y="13"/>
                    <a:pt x="75" y="13"/>
                  </a:cubicBezTo>
                  <a:cubicBezTo>
                    <a:pt x="75" y="13"/>
                    <a:pt x="77" y="15"/>
                    <a:pt x="77" y="14"/>
                  </a:cubicBezTo>
                  <a:cubicBezTo>
                    <a:pt x="78" y="14"/>
                    <a:pt x="78" y="12"/>
                    <a:pt x="79" y="12"/>
                  </a:cubicBezTo>
                  <a:cubicBezTo>
                    <a:pt x="79" y="12"/>
                    <a:pt x="80" y="14"/>
                    <a:pt x="81" y="14"/>
                  </a:cubicBezTo>
                  <a:cubicBezTo>
                    <a:pt x="82" y="14"/>
                    <a:pt x="82" y="12"/>
                    <a:pt x="83" y="12"/>
                  </a:cubicBezTo>
                  <a:cubicBezTo>
                    <a:pt x="83" y="12"/>
                    <a:pt x="84" y="13"/>
                    <a:pt x="85" y="13"/>
                  </a:cubicBezTo>
                  <a:cubicBezTo>
                    <a:pt x="85" y="13"/>
                    <a:pt x="87" y="15"/>
                    <a:pt x="87" y="15"/>
                  </a:cubicBezTo>
                  <a:cubicBezTo>
                    <a:pt x="87" y="15"/>
                    <a:pt x="86" y="17"/>
                    <a:pt x="85" y="17"/>
                  </a:cubicBezTo>
                  <a:cubicBezTo>
                    <a:pt x="85" y="17"/>
                    <a:pt x="84" y="16"/>
                    <a:pt x="83" y="16"/>
                  </a:cubicBezTo>
                  <a:cubicBezTo>
                    <a:pt x="83" y="16"/>
                    <a:pt x="81" y="14"/>
                    <a:pt x="81" y="14"/>
                  </a:cubicBezTo>
                  <a:cubicBezTo>
                    <a:pt x="80" y="14"/>
                    <a:pt x="80" y="16"/>
                    <a:pt x="79" y="16"/>
                  </a:cubicBezTo>
                  <a:cubicBezTo>
                    <a:pt x="79" y="17"/>
                    <a:pt x="78" y="18"/>
                    <a:pt x="78" y="18"/>
                  </a:cubicBezTo>
                  <a:cubicBezTo>
                    <a:pt x="77" y="19"/>
                    <a:pt x="80" y="20"/>
                    <a:pt x="80" y="20"/>
                  </a:cubicBezTo>
                  <a:cubicBezTo>
                    <a:pt x="80" y="21"/>
                    <a:pt x="78" y="22"/>
                    <a:pt x="78" y="22"/>
                  </a:cubicBezTo>
                  <a:cubicBezTo>
                    <a:pt x="78" y="23"/>
                    <a:pt x="80" y="23"/>
                    <a:pt x="80" y="24"/>
                  </a:cubicBezTo>
                  <a:cubicBezTo>
                    <a:pt x="81" y="24"/>
                    <a:pt x="82" y="26"/>
                    <a:pt x="83" y="26"/>
                  </a:cubicBezTo>
                  <a:cubicBezTo>
                    <a:pt x="83" y="26"/>
                    <a:pt x="84" y="24"/>
                    <a:pt x="84" y="23"/>
                  </a:cubicBezTo>
                  <a:cubicBezTo>
                    <a:pt x="85" y="23"/>
                    <a:pt x="85" y="22"/>
                    <a:pt x="86" y="21"/>
                  </a:cubicBezTo>
                  <a:cubicBezTo>
                    <a:pt x="86" y="21"/>
                    <a:pt x="87" y="19"/>
                    <a:pt x="88" y="19"/>
                  </a:cubicBezTo>
                  <a:cubicBezTo>
                    <a:pt x="88" y="19"/>
                    <a:pt x="89" y="21"/>
                    <a:pt x="90" y="21"/>
                  </a:cubicBezTo>
                  <a:cubicBezTo>
                    <a:pt x="91" y="20"/>
                    <a:pt x="91" y="19"/>
                    <a:pt x="92" y="18"/>
                  </a:cubicBezTo>
                  <a:cubicBezTo>
                    <a:pt x="92" y="18"/>
                    <a:pt x="93" y="17"/>
                    <a:pt x="93" y="16"/>
                  </a:cubicBezTo>
                  <a:cubicBezTo>
                    <a:pt x="94" y="16"/>
                    <a:pt x="95" y="14"/>
                    <a:pt x="95" y="14"/>
                  </a:cubicBezTo>
                  <a:cubicBezTo>
                    <a:pt x="96" y="14"/>
                    <a:pt x="97" y="16"/>
                    <a:pt x="97" y="16"/>
                  </a:cubicBezTo>
                  <a:cubicBezTo>
                    <a:pt x="98" y="16"/>
                    <a:pt x="98" y="13"/>
                    <a:pt x="99" y="13"/>
                  </a:cubicBezTo>
                  <a:cubicBezTo>
                    <a:pt x="99" y="13"/>
                    <a:pt x="101" y="15"/>
                    <a:pt x="101" y="15"/>
                  </a:cubicBezTo>
                  <a:cubicBezTo>
                    <a:pt x="102" y="16"/>
                    <a:pt x="103" y="16"/>
                    <a:pt x="103" y="17"/>
                  </a:cubicBezTo>
                  <a:cubicBezTo>
                    <a:pt x="102" y="18"/>
                    <a:pt x="101" y="20"/>
                    <a:pt x="100" y="21"/>
                  </a:cubicBezTo>
                  <a:cubicBezTo>
                    <a:pt x="100" y="22"/>
                    <a:pt x="98" y="23"/>
                    <a:pt x="98" y="23"/>
                  </a:cubicBezTo>
                  <a:cubicBezTo>
                    <a:pt x="98" y="24"/>
                    <a:pt x="101" y="25"/>
                    <a:pt x="101" y="25"/>
                  </a:cubicBezTo>
                  <a:cubicBezTo>
                    <a:pt x="100" y="25"/>
                    <a:pt x="99" y="27"/>
                    <a:pt x="99" y="27"/>
                  </a:cubicBezTo>
                  <a:cubicBezTo>
                    <a:pt x="98" y="27"/>
                    <a:pt x="97" y="26"/>
                    <a:pt x="97" y="26"/>
                  </a:cubicBezTo>
                  <a:cubicBezTo>
                    <a:pt x="96" y="26"/>
                    <a:pt x="94" y="24"/>
                    <a:pt x="94" y="24"/>
                  </a:cubicBezTo>
                  <a:cubicBezTo>
                    <a:pt x="94" y="24"/>
                    <a:pt x="93" y="26"/>
                    <a:pt x="93" y="26"/>
                  </a:cubicBezTo>
                  <a:cubicBezTo>
                    <a:pt x="93" y="27"/>
                    <a:pt x="95" y="27"/>
                    <a:pt x="95" y="28"/>
                  </a:cubicBezTo>
                  <a:cubicBezTo>
                    <a:pt x="95" y="29"/>
                    <a:pt x="93" y="30"/>
                    <a:pt x="93" y="30"/>
                  </a:cubicBezTo>
                  <a:cubicBezTo>
                    <a:pt x="93" y="31"/>
                    <a:pt x="96" y="32"/>
                    <a:pt x="95" y="32"/>
                  </a:cubicBezTo>
                  <a:cubicBezTo>
                    <a:pt x="95" y="33"/>
                    <a:pt x="94" y="34"/>
                    <a:pt x="94" y="34"/>
                  </a:cubicBezTo>
                  <a:cubicBezTo>
                    <a:pt x="93" y="35"/>
                    <a:pt x="93" y="36"/>
                    <a:pt x="92" y="36"/>
                  </a:cubicBezTo>
                  <a:cubicBezTo>
                    <a:pt x="91" y="37"/>
                    <a:pt x="91" y="38"/>
                    <a:pt x="90" y="39"/>
                  </a:cubicBezTo>
                  <a:cubicBezTo>
                    <a:pt x="91" y="39"/>
                    <a:pt x="92" y="40"/>
                    <a:pt x="93" y="40"/>
                  </a:cubicBezTo>
                  <a:cubicBezTo>
                    <a:pt x="93" y="40"/>
                    <a:pt x="94" y="38"/>
                    <a:pt x="94" y="38"/>
                  </a:cubicBezTo>
                  <a:cubicBezTo>
                    <a:pt x="95" y="38"/>
                    <a:pt x="95" y="36"/>
                    <a:pt x="96" y="36"/>
                  </a:cubicBezTo>
                  <a:cubicBezTo>
                    <a:pt x="96" y="35"/>
                    <a:pt x="97" y="34"/>
                    <a:pt x="98" y="34"/>
                  </a:cubicBezTo>
                  <a:cubicBezTo>
                    <a:pt x="98" y="33"/>
                    <a:pt x="99" y="32"/>
                    <a:pt x="99" y="31"/>
                  </a:cubicBezTo>
                  <a:cubicBezTo>
                    <a:pt x="100" y="31"/>
                    <a:pt x="101" y="29"/>
                    <a:pt x="101" y="29"/>
                  </a:cubicBezTo>
                  <a:cubicBezTo>
                    <a:pt x="101" y="29"/>
                    <a:pt x="103" y="31"/>
                    <a:pt x="103" y="31"/>
                  </a:cubicBezTo>
                  <a:cubicBezTo>
                    <a:pt x="103" y="30"/>
                    <a:pt x="105" y="29"/>
                    <a:pt x="105" y="29"/>
                  </a:cubicBezTo>
                  <a:cubicBezTo>
                    <a:pt x="105" y="28"/>
                    <a:pt x="103" y="27"/>
                    <a:pt x="103" y="27"/>
                  </a:cubicBezTo>
                  <a:cubicBezTo>
                    <a:pt x="103" y="27"/>
                    <a:pt x="101" y="25"/>
                    <a:pt x="101" y="25"/>
                  </a:cubicBezTo>
                  <a:cubicBezTo>
                    <a:pt x="101" y="24"/>
                    <a:pt x="102" y="24"/>
                    <a:pt x="102" y="23"/>
                  </a:cubicBezTo>
                  <a:cubicBezTo>
                    <a:pt x="103" y="22"/>
                    <a:pt x="103" y="21"/>
                    <a:pt x="104" y="21"/>
                  </a:cubicBezTo>
                  <a:cubicBezTo>
                    <a:pt x="104" y="20"/>
                    <a:pt x="105" y="19"/>
                    <a:pt x="106" y="19"/>
                  </a:cubicBezTo>
                  <a:cubicBezTo>
                    <a:pt x="106" y="18"/>
                    <a:pt x="107" y="20"/>
                    <a:pt x="108" y="20"/>
                  </a:cubicBezTo>
                  <a:cubicBezTo>
                    <a:pt x="108" y="20"/>
                    <a:pt x="110" y="18"/>
                    <a:pt x="110" y="18"/>
                  </a:cubicBezTo>
                  <a:cubicBezTo>
                    <a:pt x="110" y="17"/>
                    <a:pt x="111" y="16"/>
                    <a:pt x="111" y="16"/>
                  </a:cubicBezTo>
                  <a:cubicBezTo>
                    <a:pt x="111" y="16"/>
                    <a:pt x="109" y="14"/>
                    <a:pt x="109" y="14"/>
                  </a:cubicBezTo>
                  <a:cubicBezTo>
                    <a:pt x="109" y="14"/>
                    <a:pt x="107" y="16"/>
                    <a:pt x="107" y="16"/>
                  </a:cubicBezTo>
                  <a:cubicBezTo>
                    <a:pt x="107" y="16"/>
                    <a:pt x="105" y="15"/>
                    <a:pt x="105" y="15"/>
                  </a:cubicBezTo>
                  <a:cubicBezTo>
                    <a:pt x="105" y="14"/>
                    <a:pt x="107" y="13"/>
                    <a:pt x="107" y="12"/>
                  </a:cubicBezTo>
                  <a:cubicBezTo>
                    <a:pt x="107" y="12"/>
                    <a:pt x="108" y="11"/>
                    <a:pt x="109" y="10"/>
                  </a:cubicBezTo>
                  <a:cubicBezTo>
                    <a:pt x="109" y="10"/>
                    <a:pt x="106" y="9"/>
                    <a:pt x="106" y="8"/>
                  </a:cubicBezTo>
                  <a:cubicBezTo>
                    <a:pt x="106" y="8"/>
                    <a:pt x="108" y="7"/>
                    <a:pt x="108" y="6"/>
                  </a:cubicBezTo>
                  <a:cubicBezTo>
                    <a:pt x="108" y="5"/>
                    <a:pt x="109" y="5"/>
                    <a:pt x="110" y="4"/>
                  </a:cubicBezTo>
                  <a:cubicBezTo>
                    <a:pt x="110" y="4"/>
                    <a:pt x="107" y="2"/>
                    <a:pt x="107" y="2"/>
                  </a:cubicBezTo>
                  <a:cubicBezTo>
                    <a:pt x="108" y="2"/>
                    <a:pt x="109" y="0"/>
                    <a:pt x="109" y="0"/>
                  </a:cubicBezTo>
                  <a:cubicBezTo>
                    <a:pt x="109" y="0"/>
                    <a:pt x="111" y="2"/>
                    <a:pt x="111" y="2"/>
                  </a:cubicBezTo>
                  <a:cubicBezTo>
                    <a:pt x="111" y="2"/>
                    <a:pt x="110" y="4"/>
                    <a:pt x="110" y="4"/>
                  </a:cubicBezTo>
                  <a:cubicBezTo>
                    <a:pt x="110" y="5"/>
                    <a:pt x="111" y="5"/>
                    <a:pt x="112" y="6"/>
                  </a:cubicBezTo>
                  <a:cubicBezTo>
                    <a:pt x="112" y="6"/>
                    <a:pt x="114" y="7"/>
                    <a:pt x="114" y="7"/>
                  </a:cubicBezTo>
                  <a:cubicBezTo>
                    <a:pt x="114" y="8"/>
                    <a:pt x="113" y="9"/>
                    <a:pt x="112" y="10"/>
                  </a:cubicBezTo>
                  <a:cubicBezTo>
                    <a:pt x="113" y="10"/>
                    <a:pt x="114" y="11"/>
                    <a:pt x="115" y="11"/>
                  </a:cubicBezTo>
                  <a:cubicBezTo>
                    <a:pt x="115" y="11"/>
                    <a:pt x="116" y="9"/>
                    <a:pt x="116" y="9"/>
                  </a:cubicBezTo>
                  <a:cubicBezTo>
                    <a:pt x="116" y="9"/>
                    <a:pt x="114" y="8"/>
                    <a:pt x="114" y="7"/>
                  </a:cubicBezTo>
                  <a:cubicBezTo>
                    <a:pt x="114" y="7"/>
                    <a:pt x="115" y="6"/>
                    <a:pt x="116" y="5"/>
                  </a:cubicBezTo>
                  <a:cubicBezTo>
                    <a:pt x="116" y="5"/>
                    <a:pt x="117" y="3"/>
                    <a:pt x="118" y="3"/>
                  </a:cubicBezTo>
                  <a:cubicBezTo>
                    <a:pt x="118" y="3"/>
                    <a:pt x="120" y="4"/>
                    <a:pt x="120" y="5"/>
                  </a:cubicBezTo>
                  <a:cubicBezTo>
                    <a:pt x="120" y="5"/>
                    <a:pt x="118" y="6"/>
                    <a:pt x="118" y="7"/>
                  </a:cubicBezTo>
                  <a:cubicBezTo>
                    <a:pt x="118" y="8"/>
                    <a:pt x="120" y="8"/>
                    <a:pt x="120" y="9"/>
                  </a:cubicBezTo>
                  <a:cubicBezTo>
                    <a:pt x="119" y="10"/>
                    <a:pt x="118" y="11"/>
                    <a:pt x="117" y="13"/>
                  </a:cubicBezTo>
                  <a:cubicBezTo>
                    <a:pt x="116" y="14"/>
                    <a:pt x="115" y="16"/>
                    <a:pt x="114" y="17"/>
                  </a:cubicBezTo>
                  <a:cubicBezTo>
                    <a:pt x="115" y="19"/>
                    <a:pt x="116" y="20"/>
                    <a:pt x="118" y="21"/>
                  </a:cubicBezTo>
                  <a:cubicBezTo>
                    <a:pt x="119" y="21"/>
                    <a:pt x="119" y="22"/>
                    <a:pt x="120" y="23"/>
                  </a:cubicBezTo>
                  <a:cubicBezTo>
                    <a:pt x="121" y="22"/>
                    <a:pt x="121" y="20"/>
                    <a:pt x="122" y="20"/>
                  </a:cubicBezTo>
                  <a:cubicBezTo>
                    <a:pt x="122" y="20"/>
                    <a:pt x="124" y="22"/>
                    <a:pt x="124" y="22"/>
                  </a:cubicBezTo>
                  <a:cubicBezTo>
                    <a:pt x="124" y="22"/>
                    <a:pt x="126" y="24"/>
                    <a:pt x="126" y="24"/>
                  </a:cubicBezTo>
                  <a:cubicBezTo>
                    <a:pt x="127" y="24"/>
                    <a:pt x="128" y="22"/>
                    <a:pt x="128" y="22"/>
                  </a:cubicBezTo>
                  <a:cubicBezTo>
                    <a:pt x="129" y="21"/>
                    <a:pt x="130" y="20"/>
                    <a:pt x="130" y="19"/>
                  </a:cubicBezTo>
                  <a:cubicBezTo>
                    <a:pt x="130" y="19"/>
                    <a:pt x="128" y="18"/>
                    <a:pt x="128" y="18"/>
                  </a:cubicBezTo>
                  <a:cubicBezTo>
                    <a:pt x="128" y="17"/>
                    <a:pt x="129" y="16"/>
                    <a:pt x="129" y="15"/>
                  </a:cubicBezTo>
                  <a:cubicBezTo>
                    <a:pt x="129" y="15"/>
                    <a:pt x="131" y="17"/>
                    <a:pt x="131" y="17"/>
                  </a:cubicBezTo>
                  <a:cubicBezTo>
                    <a:pt x="132" y="17"/>
                    <a:pt x="133" y="15"/>
                    <a:pt x="133" y="15"/>
                  </a:cubicBezTo>
                  <a:cubicBezTo>
                    <a:pt x="134" y="14"/>
                    <a:pt x="134" y="13"/>
                    <a:pt x="135" y="13"/>
                  </a:cubicBezTo>
                  <a:cubicBezTo>
                    <a:pt x="135" y="13"/>
                    <a:pt x="137" y="14"/>
                    <a:pt x="137" y="14"/>
                  </a:cubicBezTo>
                  <a:cubicBezTo>
                    <a:pt x="137" y="15"/>
                    <a:pt x="135" y="16"/>
                    <a:pt x="135" y="17"/>
                  </a:cubicBezTo>
                  <a:cubicBezTo>
                    <a:pt x="136" y="17"/>
                    <a:pt x="137" y="18"/>
                    <a:pt x="138" y="18"/>
                  </a:cubicBezTo>
                  <a:cubicBezTo>
                    <a:pt x="138" y="19"/>
                    <a:pt x="139" y="20"/>
                    <a:pt x="140" y="20"/>
                  </a:cubicBezTo>
                  <a:cubicBezTo>
                    <a:pt x="140" y="20"/>
                    <a:pt x="142" y="22"/>
                    <a:pt x="142" y="22"/>
                  </a:cubicBezTo>
                  <a:cubicBezTo>
                    <a:pt x="142" y="22"/>
                    <a:pt x="144" y="20"/>
                    <a:pt x="144" y="19"/>
                  </a:cubicBezTo>
                  <a:cubicBezTo>
                    <a:pt x="144" y="19"/>
                    <a:pt x="146" y="17"/>
                    <a:pt x="146" y="17"/>
                  </a:cubicBezTo>
                  <a:cubicBezTo>
                    <a:pt x="146" y="17"/>
                    <a:pt x="148" y="18"/>
                    <a:pt x="148" y="19"/>
                  </a:cubicBezTo>
                  <a:cubicBezTo>
                    <a:pt x="148" y="19"/>
                    <a:pt x="146" y="21"/>
                    <a:pt x="146" y="21"/>
                  </a:cubicBezTo>
                  <a:cubicBezTo>
                    <a:pt x="146" y="22"/>
                    <a:pt x="145" y="23"/>
                    <a:pt x="144" y="23"/>
                  </a:cubicBezTo>
                  <a:cubicBezTo>
                    <a:pt x="144" y="24"/>
                    <a:pt x="143" y="25"/>
                    <a:pt x="143" y="26"/>
                  </a:cubicBezTo>
                  <a:cubicBezTo>
                    <a:pt x="143" y="26"/>
                    <a:pt x="145" y="27"/>
                    <a:pt x="145" y="27"/>
                  </a:cubicBezTo>
                  <a:cubicBezTo>
                    <a:pt x="145" y="28"/>
                    <a:pt x="143" y="29"/>
                    <a:pt x="143" y="29"/>
                  </a:cubicBezTo>
                  <a:cubicBezTo>
                    <a:pt x="143" y="30"/>
                    <a:pt x="145" y="31"/>
                    <a:pt x="145" y="31"/>
                  </a:cubicBezTo>
                  <a:cubicBezTo>
                    <a:pt x="146" y="31"/>
                    <a:pt x="147" y="29"/>
                    <a:pt x="147" y="29"/>
                  </a:cubicBezTo>
                  <a:cubicBezTo>
                    <a:pt x="148" y="29"/>
                    <a:pt x="149" y="31"/>
                    <a:pt x="149" y="31"/>
                  </a:cubicBezTo>
                  <a:cubicBezTo>
                    <a:pt x="150" y="30"/>
                    <a:pt x="150" y="29"/>
                    <a:pt x="151" y="28"/>
                  </a:cubicBezTo>
                  <a:cubicBezTo>
                    <a:pt x="151" y="28"/>
                    <a:pt x="153" y="27"/>
                    <a:pt x="153" y="26"/>
                  </a:cubicBezTo>
                  <a:cubicBezTo>
                    <a:pt x="153" y="26"/>
                    <a:pt x="151" y="25"/>
                    <a:pt x="151" y="24"/>
                  </a:cubicBezTo>
                  <a:cubicBezTo>
                    <a:pt x="150" y="24"/>
                    <a:pt x="152" y="23"/>
                    <a:pt x="152" y="22"/>
                  </a:cubicBezTo>
                  <a:cubicBezTo>
                    <a:pt x="152" y="22"/>
                    <a:pt x="153" y="21"/>
                    <a:pt x="154" y="20"/>
                  </a:cubicBezTo>
                  <a:cubicBezTo>
                    <a:pt x="154" y="20"/>
                    <a:pt x="156" y="18"/>
                    <a:pt x="156" y="18"/>
                  </a:cubicBezTo>
                  <a:cubicBezTo>
                    <a:pt x="156" y="18"/>
                    <a:pt x="153" y="16"/>
                    <a:pt x="153" y="16"/>
                  </a:cubicBezTo>
                  <a:cubicBezTo>
                    <a:pt x="154" y="15"/>
                    <a:pt x="155" y="15"/>
                    <a:pt x="155" y="14"/>
                  </a:cubicBezTo>
                  <a:cubicBezTo>
                    <a:pt x="156" y="13"/>
                    <a:pt x="156" y="12"/>
                    <a:pt x="157" y="12"/>
                  </a:cubicBezTo>
                  <a:cubicBezTo>
                    <a:pt x="157" y="11"/>
                    <a:pt x="159" y="13"/>
                    <a:pt x="159" y="13"/>
                  </a:cubicBezTo>
                  <a:cubicBezTo>
                    <a:pt x="160" y="13"/>
                    <a:pt x="160" y="11"/>
                    <a:pt x="161" y="11"/>
                  </a:cubicBezTo>
                  <a:cubicBezTo>
                    <a:pt x="161" y="11"/>
                    <a:pt x="162" y="13"/>
                    <a:pt x="163" y="13"/>
                  </a:cubicBezTo>
                  <a:cubicBezTo>
                    <a:pt x="164" y="13"/>
                    <a:pt x="164" y="11"/>
                    <a:pt x="165" y="11"/>
                  </a:cubicBezTo>
                  <a:cubicBezTo>
                    <a:pt x="165" y="11"/>
                    <a:pt x="166" y="12"/>
                    <a:pt x="167" y="12"/>
                  </a:cubicBezTo>
                  <a:cubicBezTo>
                    <a:pt x="168" y="11"/>
                    <a:pt x="169" y="9"/>
                    <a:pt x="170" y="8"/>
                  </a:cubicBezTo>
                  <a:cubicBezTo>
                    <a:pt x="171" y="8"/>
                    <a:pt x="172" y="9"/>
                    <a:pt x="173" y="10"/>
                  </a:cubicBezTo>
                  <a:cubicBezTo>
                    <a:pt x="173" y="10"/>
                    <a:pt x="171" y="11"/>
                    <a:pt x="171" y="12"/>
                  </a:cubicBezTo>
                  <a:cubicBezTo>
                    <a:pt x="170" y="12"/>
                    <a:pt x="169" y="13"/>
                    <a:pt x="169" y="14"/>
                  </a:cubicBezTo>
                  <a:cubicBezTo>
                    <a:pt x="169" y="15"/>
                    <a:pt x="167" y="16"/>
                    <a:pt x="167" y="16"/>
                  </a:cubicBezTo>
                  <a:cubicBezTo>
                    <a:pt x="168" y="17"/>
                    <a:pt x="170" y="17"/>
                    <a:pt x="170" y="18"/>
                  </a:cubicBezTo>
                  <a:cubicBezTo>
                    <a:pt x="170" y="18"/>
                    <a:pt x="168" y="20"/>
                    <a:pt x="168" y="20"/>
                  </a:cubicBezTo>
                  <a:cubicBezTo>
                    <a:pt x="168" y="20"/>
                    <a:pt x="170" y="22"/>
                    <a:pt x="170" y="22"/>
                  </a:cubicBezTo>
                  <a:cubicBezTo>
                    <a:pt x="171" y="22"/>
                    <a:pt x="171" y="20"/>
                    <a:pt x="172" y="20"/>
                  </a:cubicBezTo>
                  <a:cubicBezTo>
                    <a:pt x="173" y="20"/>
                    <a:pt x="173" y="21"/>
                    <a:pt x="174" y="21"/>
                  </a:cubicBezTo>
                  <a:cubicBezTo>
                    <a:pt x="174" y="21"/>
                    <a:pt x="176" y="20"/>
                    <a:pt x="176" y="19"/>
                  </a:cubicBezTo>
                  <a:cubicBezTo>
                    <a:pt x="176" y="19"/>
                    <a:pt x="174" y="18"/>
                    <a:pt x="174" y="17"/>
                  </a:cubicBezTo>
                  <a:cubicBezTo>
                    <a:pt x="174" y="17"/>
                    <a:pt x="175" y="16"/>
                    <a:pt x="175" y="15"/>
                  </a:cubicBezTo>
                  <a:cubicBezTo>
                    <a:pt x="176" y="14"/>
                    <a:pt x="176" y="14"/>
                    <a:pt x="177" y="13"/>
                  </a:cubicBezTo>
                  <a:cubicBezTo>
                    <a:pt x="178" y="12"/>
                    <a:pt x="178" y="11"/>
                    <a:pt x="179" y="11"/>
                  </a:cubicBezTo>
                  <a:cubicBezTo>
                    <a:pt x="179" y="10"/>
                    <a:pt x="180" y="9"/>
                    <a:pt x="180" y="8"/>
                  </a:cubicBezTo>
                  <a:cubicBezTo>
                    <a:pt x="181" y="8"/>
                    <a:pt x="182" y="6"/>
                    <a:pt x="182" y="6"/>
                  </a:cubicBezTo>
                  <a:cubicBezTo>
                    <a:pt x="182" y="6"/>
                    <a:pt x="184" y="8"/>
                    <a:pt x="184" y="8"/>
                  </a:cubicBezTo>
                  <a:cubicBezTo>
                    <a:pt x="184" y="8"/>
                    <a:pt x="183" y="10"/>
                    <a:pt x="183" y="10"/>
                  </a:cubicBezTo>
                  <a:cubicBezTo>
                    <a:pt x="183" y="10"/>
                    <a:pt x="181" y="12"/>
                    <a:pt x="181" y="12"/>
                  </a:cubicBezTo>
                  <a:cubicBezTo>
                    <a:pt x="182" y="13"/>
                    <a:pt x="183" y="14"/>
                    <a:pt x="183" y="14"/>
                  </a:cubicBezTo>
                  <a:cubicBezTo>
                    <a:pt x="184" y="14"/>
                    <a:pt x="185" y="12"/>
                    <a:pt x="185" y="12"/>
                  </a:cubicBezTo>
                  <a:cubicBezTo>
                    <a:pt x="186" y="12"/>
                    <a:pt x="187" y="13"/>
                    <a:pt x="187" y="14"/>
                  </a:cubicBezTo>
                  <a:cubicBezTo>
                    <a:pt x="188" y="14"/>
                    <a:pt x="189" y="15"/>
                    <a:pt x="189" y="15"/>
                  </a:cubicBezTo>
                  <a:cubicBezTo>
                    <a:pt x="190" y="15"/>
                    <a:pt x="190" y="13"/>
                    <a:pt x="191" y="13"/>
                  </a:cubicBezTo>
                  <a:cubicBezTo>
                    <a:pt x="192" y="13"/>
                    <a:pt x="193" y="15"/>
                    <a:pt x="193" y="15"/>
                  </a:cubicBezTo>
                  <a:cubicBezTo>
                    <a:pt x="194" y="15"/>
                    <a:pt x="195" y="12"/>
                    <a:pt x="195" y="13"/>
                  </a:cubicBezTo>
                  <a:cubicBezTo>
                    <a:pt x="196" y="13"/>
                    <a:pt x="197" y="14"/>
                    <a:pt x="197" y="14"/>
                  </a:cubicBezTo>
                  <a:cubicBezTo>
                    <a:pt x="198" y="15"/>
                    <a:pt x="199" y="15"/>
                    <a:pt x="199" y="16"/>
                  </a:cubicBezTo>
                  <a:cubicBezTo>
                    <a:pt x="200" y="16"/>
                    <a:pt x="201" y="18"/>
                    <a:pt x="202" y="18"/>
                  </a:cubicBezTo>
                  <a:cubicBezTo>
                    <a:pt x="202" y="18"/>
                    <a:pt x="203" y="15"/>
                    <a:pt x="203" y="15"/>
                  </a:cubicBezTo>
                  <a:cubicBezTo>
                    <a:pt x="204" y="16"/>
                    <a:pt x="206" y="17"/>
                    <a:pt x="206" y="17"/>
                  </a:cubicBezTo>
                  <a:cubicBezTo>
                    <a:pt x="206" y="18"/>
                    <a:pt x="204" y="19"/>
                    <a:pt x="204" y="19"/>
                  </a:cubicBezTo>
                  <a:cubicBezTo>
                    <a:pt x="204" y="20"/>
                    <a:pt x="206" y="21"/>
                    <a:pt x="206" y="21"/>
                  </a:cubicBezTo>
                  <a:cubicBezTo>
                    <a:pt x="206" y="22"/>
                    <a:pt x="205" y="23"/>
                    <a:pt x="204" y="23"/>
                  </a:cubicBezTo>
                  <a:cubicBezTo>
                    <a:pt x="204" y="24"/>
                    <a:pt x="203" y="25"/>
                    <a:pt x="203" y="26"/>
                  </a:cubicBezTo>
                  <a:cubicBezTo>
                    <a:pt x="203" y="26"/>
                    <a:pt x="205" y="27"/>
                    <a:pt x="205" y="27"/>
                  </a:cubicBezTo>
                  <a:cubicBezTo>
                    <a:pt x="206" y="26"/>
                    <a:pt x="207" y="24"/>
                    <a:pt x="208" y="23"/>
                  </a:cubicBezTo>
                  <a:cubicBezTo>
                    <a:pt x="209" y="22"/>
                    <a:pt x="210" y="21"/>
                    <a:pt x="210" y="21"/>
                  </a:cubicBezTo>
                  <a:cubicBezTo>
                    <a:pt x="210" y="20"/>
                    <a:pt x="208" y="19"/>
                    <a:pt x="208" y="19"/>
                  </a:cubicBezTo>
                  <a:cubicBezTo>
                    <a:pt x="208" y="18"/>
                    <a:pt x="209" y="17"/>
                    <a:pt x="210" y="17"/>
                  </a:cubicBezTo>
                  <a:cubicBezTo>
                    <a:pt x="210" y="16"/>
                    <a:pt x="211" y="14"/>
                    <a:pt x="211" y="14"/>
                  </a:cubicBezTo>
                  <a:cubicBezTo>
                    <a:pt x="212" y="14"/>
                    <a:pt x="213" y="16"/>
                    <a:pt x="214" y="16"/>
                  </a:cubicBezTo>
                  <a:cubicBezTo>
                    <a:pt x="212" y="18"/>
                    <a:pt x="211" y="19"/>
                    <a:pt x="210" y="21"/>
                  </a:cubicBezTo>
                  <a:cubicBezTo>
                    <a:pt x="210" y="21"/>
                    <a:pt x="212" y="22"/>
                    <a:pt x="212" y="22"/>
                  </a:cubicBezTo>
                  <a:cubicBezTo>
                    <a:pt x="212" y="23"/>
                    <a:pt x="211" y="24"/>
                    <a:pt x="211" y="24"/>
                  </a:cubicBezTo>
                  <a:cubicBezTo>
                    <a:pt x="210" y="25"/>
                    <a:pt x="209" y="26"/>
                    <a:pt x="209" y="27"/>
                  </a:cubicBezTo>
                  <a:cubicBezTo>
                    <a:pt x="208" y="27"/>
                    <a:pt x="207" y="28"/>
                    <a:pt x="207" y="29"/>
                  </a:cubicBezTo>
                  <a:cubicBezTo>
                    <a:pt x="207" y="29"/>
                    <a:pt x="209" y="30"/>
                    <a:pt x="209" y="31"/>
                  </a:cubicBezTo>
                  <a:cubicBezTo>
                    <a:pt x="210" y="30"/>
                    <a:pt x="211" y="29"/>
                    <a:pt x="211" y="28"/>
                  </a:cubicBezTo>
                  <a:cubicBezTo>
                    <a:pt x="212" y="28"/>
                    <a:pt x="213" y="27"/>
                    <a:pt x="213" y="26"/>
                  </a:cubicBezTo>
                  <a:cubicBezTo>
                    <a:pt x="213" y="26"/>
                    <a:pt x="215" y="24"/>
                    <a:pt x="215" y="24"/>
                  </a:cubicBezTo>
                  <a:cubicBezTo>
                    <a:pt x="215" y="24"/>
                    <a:pt x="212" y="22"/>
                    <a:pt x="212" y="22"/>
                  </a:cubicBezTo>
                  <a:cubicBezTo>
                    <a:pt x="213" y="22"/>
                    <a:pt x="214" y="20"/>
                    <a:pt x="214" y="20"/>
                  </a:cubicBezTo>
                  <a:cubicBezTo>
                    <a:pt x="214" y="20"/>
                    <a:pt x="216" y="21"/>
                    <a:pt x="216" y="22"/>
                  </a:cubicBezTo>
                  <a:cubicBezTo>
                    <a:pt x="217" y="22"/>
                    <a:pt x="218" y="23"/>
                    <a:pt x="218" y="23"/>
                  </a:cubicBezTo>
                  <a:cubicBezTo>
                    <a:pt x="219" y="23"/>
                    <a:pt x="220" y="21"/>
                    <a:pt x="220" y="21"/>
                  </a:cubicBezTo>
                  <a:cubicBezTo>
                    <a:pt x="220" y="21"/>
                    <a:pt x="222" y="19"/>
                    <a:pt x="222" y="19"/>
                  </a:cubicBezTo>
                  <a:cubicBezTo>
                    <a:pt x="222" y="19"/>
                    <a:pt x="224" y="21"/>
                    <a:pt x="224" y="21"/>
                  </a:cubicBezTo>
                  <a:cubicBezTo>
                    <a:pt x="224" y="20"/>
                    <a:pt x="226" y="19"/>
                    <a:pt x="226" y="18"/>
                  </a:cubicBezTo>
                  <a:cubicBezTo>
                    <a:pt x="226" y="18"/>
                    <a:pt x="224" y="17"/>
                    <a:pt x="224" y="17"/>
                  </a:cubicBezTo>
                  <a:cubicBezTo>
                    <a:pt x="224" y="16"/>
                    <a:pt x="225" y="15"/>
                    <a:pt x="225" y="14"/>
                  </a:cubicBezTo>
                  <a:cubicBezTo>
                    <a:pt x="226" y="14"/>
                    <a:pt x="227" y="12"/>
                    <a:pt x="227" y="12"/>
                  </a:cubicBezTo>
                  <a:cubicBezTo>
                    <a:pt x="227" y="12"/>
                    <a:pt x="229" y="14"/>
                    <a:pt x="229" y="14"/>
                  </a:cubicBezTo>
                  <a:cubicBezTo>
                    <a:pt x="230" y="14"/>
                    <a:pt x="231" y="15"/>
                    <a:pt x="231" y="16"/>
                  </a:cubicBezTo>
                  <a:cubicBezTo>
                    <a:pt x="232" y="16"/>
                    <a:pt x="233" y="17"/>
                    <a:pt x="234" y="17"/>
                  </a:cubicBezTo>
                  <a:cubicBezTo>
                    <a:pt x="234" y="17"/>
                    <a:pt x="235" y="15"/>
                    <a:pt x="235" y="15"/>
                  </a:cubicBezTo>
                  <a:cubicBezTo>
                    <a:pt x="236" y="15"/>
                    <a:pt x="237" y="16"/>
                    <a:pt x="238" y="17"/>
                  </a:cubicBezTo>
                  <a:cubicBezTo>
                    <a:pt x="238" y="17"/>
                    <a:pt x="240" y="19"/>
                    <a:pt x="240" y="19"/>
                  </a:cubicBezTo>
                  <a:cubicBezTo>
                    <a:pt x="240" y="18"/>
                    <a:pt x="241" y="17"/>
                    <a:pt x="242" y="16"/>
                  </a:cubicBezTo>
                  <a:cubicBezTo>
                    <a:pt x="242" y="16"/>
                    <a:pt x="243" y="14"/>
                    <a:pt x="243" y="14"/>
                  </a:cubicBezTo>
                  <a:cubicBezTo>
                    <a:pt x="243" y="14"/>
                    <a:pt x="241" y="12"/>
                    <a:pt x="241" y="12"/>
                  </a:cubicBezTo>
                  <a:cubicBezTo>
                    <a:pt x="241" y="12"/>
                    <a:pt x="242" y="10"/>
                    <a:pt x="243" y="10"/>
                  </a:cubicBezTo>
                  <a:cubicBezTo>
                    <a:pt x="243" y="10"/>
                    <a:pt x="245" y="12"/>
                    <a:pt x="245" y="12"/>
                  </a:cubicBezTo>
                  <a:cubicBezTo>
                    <a:pt x="245" y="12"/>
                    <a:pt x="247" y="13"/>
                    <a:pt x="247" y="14"/>
                  </a:cubicBezTo>
                  <a:cubicBezTo>
                    <a:pt x="247" y="14"/>
                    <a:pt x="246" y="15"/>
                    <a:pt x="246" y="16"/>
                  </a:cubicBezTo>
                  <a:cubicBezTo>
                    <a:pt x="245" y="16"/>
                    <a:pt x="244" y="17"/>
                    <a:pt x="244" y="18"/>
                  </a:cubicBezTo>
                  <a:cubicBezTo>
                    <a:pt x="244" y="18"/>
                    <a:pt x="246" y="19"/>
                    <a:pt x="246" y="20"/>
                  </a:cubicBezTo>
                  <a:cubicBezTo>
                    <a:pt x="247" y="19"/>
                    <a:pt x="247" y="18"/>
                    <a:pt x="248" y="17"/>
                  </a:cubicBezTo>
                  <a:cubicBezTo>
                    <a:pt x="248" y="17"/>
                    <a:pt x="249" y="15"/>
                    <a:pt x="249" y="15"/>
                  </a:cubicBezTo>
                  <a:cubicBezTo>
                    <a:pt x="250" y="15"/>
                    <a:pt x="252" y="17"/>
                    <a:pt x="252" y="17"/>
                  </a:cubicBezTo>
                  <a:cubicBezTo>
                    <a:pt x="252" y="17"/>
                    <a:pt x="253" y="15"/>
                    <a:pt x="253" y="15"/>
                  </a:cubicBezTo>
                  <a:cubicBezTo>
                    <a:pt x="253" y="14"/>
                    <a:pt x="251" y="14"/>
                    <a:pt x="251" y="13"/>
                  </a:cubicBezTo>
                  <a:cubicBezTo>
                    <a:pt x="251" y="12"/>
                    <a:pt x="253" y="11"/>
                    <a:pt x="253" y="11"/>
                  </a:cubicBezTo>
                  <a:cubicBezTo>
                    <a:pt x="253" y="10"/>
                    <a:pt x="254" y="9"/>
                    <a:pt x="255" y="9"/>
                  </a:cubicBezTo>
                  <a:cubicBezTo>
                    <a:pt x="255" y="8"/>
                    <a:pt x="256" y="10"/>
                    <a:pt x="257" y="10"/>
                  </a:cubicBezTo>
                  <a:cubicBezTo>
                    <a:pt x="258" y="10"/>
                    <a:pt x="258" y="8"/>
                    <a:pt x="258" y="8"/>
                  </a:cubicBezTo>
                  <a:cubicBezTo>
                    <a:pt x="259" y="8"/>
                    <a:pt x="260" y="10"/>
                    <a:pt x="261" y="10"/>
                  </a:cubicBezTo>
                  <a:cubicBezTo>
                    <a:pt x="261" y="10"/>
                    <a:pt x="259" y="11"/>
                    <a:pt x="259" y="12"/>
                  </a:cubicBezTo>
                  <a:cubicBezTo>
                    <a:pt x="259" y="12"/>
                    <a:pt x="261" y="13"/>
                    <a:pt x="261" y="14"/>
                  </a:cubicBezTo>
                  <a:cubicBezTo>
                    <a:pt x="261" y="14"/>
                    <a:pt x="260" y="15"/>
                    <a:pt x="260" y="16"/>
                  </a:cubicBezTo>
                  <a:cubicBezTo>
                    <a:pt x="259" y="17"/>
                    <a:pt x="258" y="18"/>
                    <a:pt x="258" y="18"/>
                  </a:cubicBezTo>
                  <a:cubicBezTo>
                    <a:pt x="258" y="18"/>
                    <a:pt x="256" y="16"/>
                    <a:pt x="256" y="16"/>
                  </a:cubicBezTo>
                  <a:cubicBezTo>
                    <a:pt x="255" y="16"/>
                    <a:pt x="255" y="19"/>
                    <a:pt x="254" y="19"/>
                  </a:cubicBezTo>
                  <a:cubicBezTo>
                    <a:pt x="253" y="19"/>
                    <a:pt x="252" y="17"/>
                    <a:pt x="252" y="17"/>
                  </a:cubicBezTo>
                  <a:cubicBezTo>
                    <a:pt x="251" y="17"/>
                    <a:pt x="251" y="19"/>
                    <a:pt x="250" y="19"/>
                  </a:cubicBezTo>
                  <a:cubicBezTo>
                    <a:pt x="251" y="20"/>
                    <a:pt x="253" y="21"/>
                    <a:pt x="254" y="23"/>
                  </a:cubicBezTo>
                  <a:cubicBezTo>
                    <a:pt x="255" y="23"/>
                    <a:pt x="256" y="24"/>
                    <a:pt x="257" y="24"/>
                  </a:cubicBezTo>
                  <a:cubicBezTo>
                    <a:pt x="257" y="24"/>
                    <a:pt x="258" y="22"/>
                    <a:pt x="258" y="22"/>
                  </a:cubicBezTo>
                  <a:cubicBezTo>
                    <a:pt x="259" y="22"/>
                    <a:pt x="260" y="24"/>
                    <a:pt x="261" y="24"/>
                  </a:cubicBezTo>
                  <a:cubicBezTo>
                    <a:pt x="261" y="24"/>
                    <a:pt x="263" y="26"/>
                    <a:pt x="263" y="25"/>
                  </a:cubicBezTo>
                  <a:cubicBezTo>
                    <a:pt x="263" y="25"/>
                    <a:pt x="265" y="23"/>
                    <a:pt x="265" y="23"/>
                  </a:cubicBezTo>
                  <a:cubicBezTo>
                    <a:pt x="264" y="23"/>
                    <a:pt x="262" y="22"/>
                    <a:pt x="262" y="22"/>
                  </a:cubicBezTo>
                  <a:cubicBezTo>
                    <a:pt x="262" y="21"/>
                    <a:pt x="264" y="20"/>
                    <a:pt x="264" y="19"/>
                  </a:cubicBezTo>
                  <a:cubicBezTo>
                    <a:pt x="264" y="19"/>
                    <a:pt x="265" y="18"/>
                    <a:pt x="266" y="17"/>
                  </a:cubicBezTo>
                  <a:cubicBezTo>
                    <a:pt x="266" y="16"/>
                    <a:pt x="267" y="15"/>
                    <a:pt x="267" y="15"/>
                  </a:cubicBezTo>
                  <a:cubicBezTo>
                    <a:pt x="268" y="15"/>
                    <a:pt x="269" y="17"/>
                    <a:pt x="270" y="17"/>
                  </a:cubicBezTo>
                  <a:cubicBezTo>
                    <a:pt x="270" y="16"/>
                    <a:pt x="271" y="14"/>
                    <a:pt x="271" y="14"/>
                  </a:cubicBezTo>
                  <a:cubicBezTo>
                    <a:pt x="272" y="14"/>
                    <a:pt x="273" y="16"/>
                    <a:pt x="274" y="16"/>
                  </a:cubicBezTo>
                  <a:cubicBezTo>
                    <a:pt x="274" y="16"/>
                    <a:pt x="275" y="14"/>
                    <a:pt x="275" y="14"/>
                  </a:cubicBezTo>
                  <a:cubicBezTo>
                    <a:pt x="275" y="14"/>
                    <a:pt x="273" y="12"/>
                    <a:pt x="273" y="12"/>
                  </a:cubicBezTo>
                  <a:cubicBezTo>
                    <a:pt x="273" y="12"/>
                    <a:pt x="274" y="10"/>
                    <a:pt x="275" y="10"/>
                  </a:cubicBezTo>
                  <a:cubicBezTo>
                    <a:pt x="275" y="10"/>
                    <a:pt x="276" y="12"/>
                    <a:pt x="277" y="12"/>
                  </a:cubicBezTo>
                  <a:cubicBezTo>
                    <a:pt x="278" y="11"/>
                    <a:pt x="278" y="10"/>
                    <a:pt x="279" y="9"/>
                  </a:cubicBezTo>
                  <a:cubicBezTo>
                    <a:pt x="279" y="9"/>
                    <a:pt x="280" y="11"/>
                    <a:pt x="281" y="11"/>
                  </a:cubicBezTo>
                  <a:cubicBezTo>
                    <a:pt x="281" y="11"/>
                    <a:pt x="282" y="9"/>
                    <a:pt x="283" y="9"/>
                  </a:cubicBezTo>
                  <a:cubicBezTo>
                    <a:pt x="283" y="8"/>
                    <a:pt x="284" y="7"/>
                    <a:pt x="284" y="7"/>
                  </a:cubicBezTo>
                  <a:cubicBezTo>
                    <a:pt x="285" y="7"/>
                    <a:pt x="286" y="8"/>
                    <a:pt x="287" y="8"/>
                  </a:cubicBezTo>
                  <a:cubicBezTo>
                    <a:pt x="287" y="9"/>
                    <a:pt x="285" y="10"/>
                    <a:pt x="285" y="10"/>
                  </a:cubicBezTo>
                  <a:cubicBezTo>
                    <a:pt x="284" y="11"/>
                    <a:pt x="284" y="12"/>
                    <a:pt x="283" y="13"/>
                  </a:cubicBezTo>
                  <a:cubicBezTo>
                    <a:pt x="283" y="13"/>
                    <a:pt x="281" y="11"/>
                    <a:pt x="281" y="11"/>
                  </a:cubicBezTo>
                  <a:cubicBezTo>
                    <a:pt x="281" y="11"/>
                    <a:pt x="280" y="13"/>
                    <a:pt x="279" y="13"/>
                  </a:cubicBezTo>
                  <a:cubicBezTo>
                    <a:pt x="279" y="14"/>
                    <a:pt x="278" y="15"/>
                    <a:pt x="278" y="15"/>
                  </a:cubicBezTo>
                  <a:cubicBezTo>
                    <a:pt x="278" y="16"/>
                    <a:pt x="280" y="17"/>
                    <a:pt x="280" y="17"/>
                  </a:cubicBezTo>
                  <a:cubicBezTo>
                    <a:pt x="280" y="17"/>
                    <a:pt x="278" y="19"/>
                    <a:pt x="278" y="19"/>
                  </a:cubicBezTo>
                  <a:cubicBezTo>
                    <a:pt x="279" y="20"/>
                    <a:pt x="280" y="21"/>
                    <a:pt x="280" y="21"/>
                  </a:cubicBezTo>
                  <a:cubicBezTo>
                    <a:pt x="281" y="21"/>
                    <a:pt x="281" y="19"/>
                    <a:pt x="282" y="19"/>
                  </a:cubicBezTo>
                  <a:cubicBezTo>
                    <a:pt x="283" y="19"/>
                    <a:pt x="284" y="21"/>
                    <a:pt x="284" y="21"/>
                  </a:cubicBezTo>
                  <a:cubicBezTo>
                    <a:pt x="285" y="20"/>
                    <a:pt x="285" y="19"/>
                    <a:pt x="286" y="18"/>
                  </a:cubicBezTo>
                  <a:cubicBezTo>
                    <a:pt x="287" y="18"/>
                    <a:pt x="287" y="16"/>
                    <a:pt x="288" y="16"/>
                  </a:cubicBezTo>
                  <a:cubicBezTo>
                    <a:pt x="288" y="16"/>
                    <a:pt x="289" y="18"/>
                    <a:pt x="290" y="18"/>
                  </a:cubicBezTo>
                  <a:cubicBezTo>
                    <a:pt x="291" y="18"/>
                    <a:pt x="291" y="16"/>
                    <a:pt x="292" y="16"/>
                  </a:cubicBezTo>
                  <a:cubicBezTo>
                    <a:pt x="292" y="16"/>
                    <a:pt x="294" y="17"/>
                    <a:pt x="294" y="17"/>
                  </a:cubicBezTo>
                  <a:cubicBezTo>
                    <a:pt x="294" y="18"/>
                    <a:pt x="292" y="19"/>
                    <a:pt x="292" y="20"/>
                  </a:cubicBezTo>
                  <a:cubicBezTo>
                    <a:pt x="292" y="20"/>
                    <a:pt x="294" y="21"/>
                    <a:pt x="294" y="21"/>
                  </a:cubicBezTo>
                  <a:cubicBezTo>
                    <a:pt x="295" y="21"/>
                    <a:pt x="295" y="19"/>
                    <a:pt x="296" y="19"/>
                  </a:cubicBezTo>
                  <a:cubicBezTo>
                    <a:pt x="296" y="19"/>
                    <a:pt x="298" y="21"/>
                    <a:pt x="298" y="21"/>
                  </a:cubicBezTo>
                  <a:cubicBezTo>
                    <a:pt x="299" y="20"/>
                    <a:pt x="300" y="19"/>
                    <a:pt x="300" y="18"/>
                  </a:cubicBezTo>
                  <a:cubicBezTo>
                    <a:pt x="301" y="18"/>
                    <a:pt x="301" y="17"/>
                    <a:pt x="302" y="16"/>
                  </a:cubicBezTo>
                  <a:cubicBezTo>
                    <a:pt x="302" y="15"/>
                    <a:pt x="303" y="15"/>
                    <a:pt x="303" y="14"/>
                  </a:cubicBezTo>
                  <a:cubicBezTo>
                    <a:pt x="304" y="14"/>
                    <a:pt x="305" y="12"/>
                    <a:pt x="305" y="12"/>
                  </a:cubicBezTo>
                  <a:cubicBezTo>
                    <a:pt x="305" y="12"/>
                    <a:pt x="307" y="13"/>
                    <a:pt x="307" y="13"/>
                  </a:cubicBezTo>
                  <a:cubicBezTo>
                    <a:pt x="307" y="14"/>
                    <a:pt x="306" y="15"/>
                    <a:pt x="306" y="16"/>
                  </a:cubicBezTo>
                  <a:cubicBezTo>
                    <a:pt x="306" y="16"/>
                    <a:pt x="308" y="17"/>
                    <a:pt x="308" y="17"/>
                  </a:cubicBezTo>
                  <a:cubicBezTo>
                    <a:pt x="308" y="18"/>
                    <a:pt x="306" y="20"/>
                    <a:pt x="306" y="20"/>
                  </a:cubicBezTo>
                  <a:cubicBezTo>
                    <a:pt x="307" y="20"/>
                    <a:pt x="308" y="21"/>
                    <a:pt x="308" y="21"/>
                  </a:cubicBezTo>
                  <a:cubicBezTo>
                    <a:pt x="309" y="21"/>
                    <a:pt x="310" y="19"/>
                    <a:pt x="310" y="19"/>
                  </a:cubicBezTo>
                  <a:cubicBezTo>
                    <a:pt x="311" y="19"/>
                    <a:pt x="311" y="18"/>
                    <a:pt x="312" y="17"/>
                  </a:cubicBezTo>
                  <a:cubicBezTo>
                    <a:pt x="312" y="17"/>
                    <a:pt x="313" y="15"/>
                    <a:pt x="313" y="15"/>
                  </a:cubicBezTo>
                  <a:cubicBezTo>
                    <a:pt x="314" y="15"/>
                    <a:pt x="315" y="16"/>
                    <a:pt x="316" y="16"/>
                  </a:cubicBezTo>
                  <a:cubicBezTo>
                    <a:pt x="316" y="17"/>
                    <a:pt x="318" y="18"/>
                    <a:pt x="318" y="18"/>
                  </a:cubicBezTo>
                  <a:cubicBezTo>
                    <a:pt x="318" y="18"/>
                    <a:pt x="316" y="20"/>
                    <a:pt x="316" y="20"/>
                  </a:cubicBezTo>
                  <a:cubicBezTo>
                    <a:pt x="316" y="20"/>
                    <a:pt x="314" y="22"/>
                    <a:pt x="315" y="23"/>
                  </a:cubicBezTo>
                  <a:cubicBezTo>
                    <a:pt x="315" y="23"/>
                    <a:pt x="316" y="24"/>
                    <a:pt x="317" y="24"/>
                  </a:cubicBezTo>
                  <a:cubicBezTo>
                    <a:pt x="317" y="23"/>
                    <a:pt x="318" y="23"/>
                    <a:pt x="318" y="22"/>
                  </a:cubicBezTo>
                  <a:cubicBezTo>
                    <a:pt x="319" y="21"/>
                    <a:pt x="320" y="20"/>
                    <a:pt x="320" y="20"/>
                  </a:cubicBezTo>
                  <a:cubicBezTo>
                    <a:pt x="320" y="19"/>
                    <a:pt x="318" y="18"/>
                    <a:pt x="318" y="18"/>
                  </a:cubicBezTo>
                  <a:cubicBezTo>
                    <a:pt x="318" y="17"/>
                    <a:pt x="320" y="16"/>
                    <a:pt x="320" y="16"/>
                  </a:cubicBezTo>
                  <a:cubicBezTo>
                    <a:pt x="320" y="15"/>
                    <a:pt x="321" y="14"/>
                    <a:pt x="321" y="14"/>
                  </a:cubicBezTo>
                  <a:cubicBezTo>
                    <a:pt x="321" y="14"/>
                    <a:pt x="324" y="15"/>
                    <a:pt x="324" y="15"/>
                  </a:cubicBezTo>
                  <a:cubicBezTo>
                    <a:pt x="324" y="16"/>
                    <a:pt x="322" y="17"/>
                    <a:pt x="322" y="18"/>
                  </a:cubicBezTo>
                  <a:cubicBezTo>
                    <a:pt x="322" y="18"/>
                    <a:pt x="324" y="19"/>
                    <a:pt x="324" y="19"/>
                  </a:cubicBezTo>
                  <a:cubicBezTo>
                    <a:pt x="324" y="20"/>
                    <a:pt x="323" y="21"/>
                    <a:pt x="322" y="21"/>
                  </a:cubicBezTo>
                  <a:cubicBezTo>
                    <a:pt x="322" y="22"/>
                    <a:pt x="321" y="24"/>
                    <a:pt x="321" y="24"/>
                  </a:cubicBezTo>
                  <a:cubicBezTo>
                    <a:pt x="321" y="24"/>
                    <a:pt x="323" y="25"/>
                    <a:pt x="323" y="25"/>
                  </a:cubicBezTo>
                  <a:cubicBezTo>
                    <a:pt x="324" y="25"/>
                    <a:pt x="324" y="23"/>
                    <a:pt x="325" y="23"/>
                  </a:cubicBezTo>
                  <a:cubicBezTo>
                    <a:pt x="325" y="23"/>
                    <a:pt x="327" y="25"/>
                    <a:pt x="327" y="25"/>
                  </a:cubicBezTo>
                  <a:cubicBezTo>
                    <a:pt x="328" y="25"/>
                    <a:pt x="328" y="26"/>
                    <a:pt x="329" y="27"/>
                  </a:cubicBezTo>
                  <a:cubicBezTo>
                    <a:pt x="329" y="26"/>
                    <a:pt x="331" y="25"/>
                    <a:pt x="331" y="24"/>
                  </a:cubicBezTo>
                  <a:cubicBezTo>
                    <a:pt x="331" y="24"/>
                    <a:pt x="329" y="23"/>
                    <a:pt x="329" y="23"/>
                  </a:cubicBezTo>
                  <a:cubicBezTo>
                    <a:pt x="329" y="22"/>
                    <a:pt x="330" y="21"/>
                    <a:pt x="330" y="20"/>
                  </a:cubicBezTo>
                  <a:cubicBezTo>
                    <a:pt x="330" y="20"/>
                    <a:pt x="328" y="19"/>
                    <a:pt x="328" y="19"/>
                  </a:cubicBezTo>
                  <a:cubicBezTo>
                    <a:pt x="328" y="18"/>
                    <a:pt x="330" y="17"/>
                    <a:pt x="330" y="16"/>
                  </a:cubicBezTo>
                  <a:cubicBezTo>
                    <a:pt x="330" y="16"/>
                    <a:pt x="331" y="15"/>
                    <a:pt x="331" y="14"/>
                  </a:cubicBezTo>
                  <a:cubicBezTo>
                    <a:pt x="331" y="14"/>
                    <a:pt x="330" y="13"/>
                    <a:pt x="329" y="13"/>
                  </a:cubicBezTo>
                  <a:cubicBezTo>
                    <a:pt x="329" y="13"/>
                    <a:pt x="331" y="10"/>
                    <a:pt x="331" y="10"/>
                  </a:cubicBezTo>
                  <a:cubicBezTo>
                    <a:pt x="331" y="10"/>
                    <a:pt x="333" y="12"/>
                    <a:pt x="333" y="12"/>
                  </a:cubicBezTo>
                  <a:cubicBezTo>
                    <a:pt x="333" y="12"/>
                    <a:pt x="335" y="10"/>
                    <a:pt x="335" y="10"/>
                  </a:cubicBezTo>
                  <a:cubicBezTo>
                    <a:pt x="335" y="10"/>
                    <a:pt x="337" y="11"/>
                    <a:pt x="337" y="11"/>
                  </a:cubicBezTo>
                  <a:cubicBezTo>
                    <a:pt x="337" y="12"/>
                    <a:pt x="335" y="14"/>
                    <a:pt x="335" y="14"/>
                  </a:cubicBezTo>
                  <a:cubicBezTo>
                    <a:pt x="336" y="14"/>
                    <a:pt x="337" y="15"/>
                    <a:pt x="338" y="15"/>
                  </a:cubicBezTo>
                  <a:cubicBezTo>
                    <a:pt x="338" y="15"/>
                    <a:pt x="339" y="13"/>
                    <a:pt x="339" y="13"/>
                  </a:cubicBezTo>
                  <a:cubicBezTo>
                    <a:pt x="340" y="13"/>
                    <a:pt x="341" y="14"/>
                    <a:pt x="342" y="15"/>
                  </a:cubicBezTo>
                  <a:cubicBezTo>
                    <a:pt x="342" y="15"/>
                    <a:pt x="343" y="17"/>
                    <a:pt x="344" y="17"/>
                  </a:cubicBezTo>
                  <a:cubicBezTo>
                    <a:pt x="344" y="17"/>
                    <a:pt x="345" y="18"/>
                    <a:pt x="346" y="18"/>
                  </a:cubicBezTo>
                  <a:cubicBezTo>
                    <a:pt x="346" y="18"/>
                    <a:pt x="347" y="16"/>
                    <a:pt x="348" y="16"/>
                  </a:cubicBezTo>
                  <a:cubicBezTo>
                    <a:pt x="348" y="15"/>
                    <a:pt x="349" y="14"/>
                    <a:pt x="349" y="14"/>
                  </a:cubicBezTo>
                  <a:cubicBezTo>
                    <a:pt x="350" y="14"/>
                    <a:pt x="351" y="12"/>
                    <a:pt x="351" y="12"/>
                  </a:cubicBezTo>
                  <a:cubicBezTo>
                    <a:pt x="352" y="12"/>
                    <a:pt x="353" y="13"/>
                    <a:pt x="353" y="13"/>
                  </a:cubicBezTo>
                  <a:cubicBezTo>
                    <a:pt x="354" y="13"/>
                    <a:pt x="354" y="11"/>
                    <a:pt x="355" y="11"/>
                  </a:cubicBezTo>
                  <a:cubicBezTo>
                    <a:pt x="355" y="12"/>
                    <a:pt x="357" y="12"/>
                    <a:pt x="357" y="13"/>
                  </a:cubicBezTo>
                  <a:cubicBezTo>
                    <a:pt x="357" y="13"/>
                    <a:pt x="355" y="14"/>
                    <a:pt x="356" y="15"/>
                  </a:cubicBezTo>
                  <a:cubicBezTo>
                    <a:pt x="356" y="16"/>
                    <a:pt x="358" y="16"/>
                    <a:pt x="358" y="17"/>
                  </a:cubicBezTo>
                  <a:cubicBezTo>
                    <a:pt x="358" y="17"/>
                    <a:pt x="356" y="18"/>
                    <a:pt x="356" y="19"/>
                  </a:cubicBezTo>
                  <a:cubicBezTo>
                    <a:pt x="356" y="20"/>
                    <a:pt x="358" y="20"/>
                    <a:pt x="358" y="21"/>
                  </a:cubicBezTo>
                  <a:cubicBezTo>
                    <a:pt x="359" y="20"/>
                    <a:pt x="360" y="19"/>
                    <a:pt x="360" y="18"/>
                  </a:cubicBezTo>
                  <a:cubicBezTo>
                    <a:pt x="360" y="18"/>
                    <a:pt x="362" y="16"/>
                    <a:pt x="362" y="16"/>
                  </a:cubicBezTo>
                  <a:cubicBezTo>
                    <a:pt x="362" y="16"/>
                    <a:pt x="360" y="14"/>
                    <a:pt x="360" y="14"/>
                  </a:cubicBezTo>
                  <a:cubicBezTo>
                    <a:pt x="360" y="14"/>
                    <a:pt x="361" y="12"/>
                    <a:pt x="361" y="12"/>
                  </a:cubicBezTo>
                  <a:cubicBezTo>
                    <a:pt x="361" y="12"/>
                    <a:pt x="363" y="14"/>
                    <a:pt x="363" y="14"/>
                  </a:cubicBezTo>
                  <a:cubicBezTo>
                    <a:pt x="363" y="14"/>
                    <a:pt x="362" y="16"/>
                    <a:pt x="362" y="16"/>
                  </a:cubicBezTo>
                  <a:cubicBezTo>
                    <a:pt x="362" y="16"/>
                    <a:pt x="364" y="18"/>
                    <a:pt x="364" y="18"/>
                  </a:cubicBezTo>
                  <a:cubicBezTo>
                    <a:pt x="365" y="18"/>
                    <a:pt x="365" y="16"/>
                    <a:pt x="366" y="16"/>
                  </a:cubicBezTo>
                  <a:cubicBezTo>
                    <a:pt x="366" y="16"/>
                    <a:pt x="367" y="17"/>
                    <a:pt x="368" y="17"/>
                  </a:cubicBezTo>
                  <a:cubicBezTo>
                    <a:pt x="369" y="17"/>
                    <a:pt x="369" y="15"/>
                    <a:pt x="370" y="15"/>
                  </a:cubicBezTo>
                  <a:cubicBezTo>
                    <a:pt x="370" y="15"/>
                    <a:pt x="371" y="17"/>
                    <a:pt x="372" y="17"/>
                  </a:cubicBezTo>
                  <a:cubicBezTo>
                    <a:pt x="372" y="17"/>
                    <a:pt x="373" y="15"/>
                    <a:pt x="374" y="15"/>
                  </a:cubicBezTo>
                  <a:cubicBezTo>
                    <a:pt x="374" y="15"/>
                    <a:pt x="375" y="16"/>
                    <a:pt x="376" y="16"/>
                  </a:cubicBezTo>
                  <a:cubicBezTo>
                    <a:pt x="376" y="16"/>
                    <a:pt x="377" y="14"/>
                    <a:pt x="378" y="14"/>
                  </a:cubicBezTo>
                  <a:cubicBezTo>
                    <a:pt x="378" y="14"/>
                    <a:pt x="379" y="12"/>
                    <a:pt x="379" y="12"/>
                  </a:cubicBezTo>
                  <a:cubicBezTo>
                    <a:pt x="380" y="12"/>
                    <a:pt x="381" y="14"/>
                    <a:pt x="381" y="14"/>
                  </a:cubicBezTo>
                  <a:cubicBezTo>
                    <a:pt x="382" y="13"/>
                    <a:pt x="383" y="12"/>
                    <a:pt x="383" y="11"/>
                  </a:cubicBezTo>
                  <a:cubicBezTo>
                    <a:pt x="384" y="11"/>
                    <a:pt x="384" y="9"/>
                    <a:pt x="385" y="9"/>
                  </a:cubicBezTo>
                  <a:cubicBezTo>
                    <a:pt x="385" y="9"/>
                    <a:pt x="387" y="11"/>
                    <a:pt x="387" y="11"/>
                  </a:cubicBezTo>
                  <a:cubicBezTo>
                    <a:pt x="387" y="12"/>
                    <a:pt x="386" y="12"/>
                    <a:pt x="385" y="13"/>
                  </a:cubicBezTo>
                  <a:cubicBezTo>
                    <a:pt x="385" y="13"/>
                    <a:pt x="384" y="15"/>
                    <a:pt x="384" y="15"/>
                  </a:cubicBezTo>
                  <a:cubicBezTo>
                    <a:pt x="384" y="15"/>
                    <a:pt x="386" y="17"/>
                    <a:pt x="386" y="17"/>
                  </a:cubicBezTo>
                  <a:cubicBezTo>
                    <a:pt x="385" y="18"/>
                    <a:pt x="385" y="18"/>
                    <a:pt x="384" y="19"/>
                  </a:cubicBezTo>
                  <a:cubicBezTo>
                    <a:pt x="384" y="20"/>
                    <a:pt x="383" y="21"/>
                    <a:pt x="383" y="21"/>
                  </a:cubicBezTo>
                  <a:cubicBezTo>
                    <a:pt x="382" y="22"/>
                    <a:pt x="381" y="20"/>
                    <a:pt x="380" y="20"/>
                  </a:cubicBezTo>
                  <a:cubicBezTo>
                    <a:pt x="380" y="20"/>
                    <a:pt x="379" y="22"/>
                    <a:pt x="379" y="22"/>
                  </a:cubicBezTo>
                  <a:cubicBezTo>
                    <a:pt x="378" y="22"/>
                    <a:pt x="377" y="20"/>
                    <a:pt x="376" y="20"/>
                  </a:cubicBezTo>
                  <a:cubicBezTo>
                    <a:pt x="376" y="20"/>
                    <a:pt x="375" y="22"/>
                    <a:pt x="375" y="22"/>
                  </a:cubicBezTo>
                  <a:cubicBezTo>
                    <a:pt x="375" y="23"/>
                    <a:pt x="377" y="24"/>
                    <a:pt x="377" y="24"/>
                  </a:cubicBezTo>
                  <a:cubicBezTo>
                    <a:pt x="377" y="25"/>
                    <a:pt x="375" y="26"/>
                    <a:pt x="375" y="26"/>
                  </a:cubicBezTo>
                  <a:cubicBezTo>
                    <a:pt x="376" y="26"/>
                    <a:pt x="377" y="28"/>
                    <a:pt x="377" y="28"/>
                  </a:cubicBezTo>
                  <a:cubicBezTo>
                    <a:pt x="378" y="28"/>
                    <a:pt x="379" y="26"/>
                    <a:pt x="379" y="26"/>
                  </a:cubicBezTo>
                  <a:cubicBezTo>
                    <a:pt x="380" y="26"/>
                    <a:pt x="381" y="28"/>
                    <a:pt x="381" y="28"/>
                  </a:cubicBezTo>
                  <a:cubicBezTo>
                    <a:pt x="382" y="28"/>
                    <a:pt x="382" y="25"/>
                    <a:pt x="383" y="25"/>
                  </a:cubicBezTo>
                  <a:cubicBezTo>
                    <a:pt x="384" y="25"/>
                    <a:pt x="385" y="27"/>
                    <a:pt x="385" y="27"/>
                  </a:cubicBezTo>
                  <a:cubicBezTo>
                    <a:pt x="385" y="26"/>
                    <a:pt x="387" y="25"/>
                    <a:pt x="387" y="25"/>
                  </a:cubicBezTo>
                  <a:cubicBezTo>
                    <a:pt x="387" y="24"/>
                    <a:pt x="385" y="24"/>
                    <a:pt x="385" y="23"/>
                  </a:cubicBezTo>
                  <a:cubicBezTo>
                    <a:pt x="385" y="22"/>
                    <a:pt x="386" y="22"/>
                    <a:pt x="386" y="21"/>
                  </a:cubicBezTo>
                  <a:cubicBezTo>
                    <a:pt x="387" y="20"/>
                    <a:pt x="388" y="19"/>
                    <a:pt x="388" y="19"/>
                  </a:cubicBezTo>
                  <a:cubicBezTo>
                    <a:pt x="388" y="18"/>
                    <a:pt x="386" y="17"/>
                    <a:pt x="386" y="17"/>
                  </a:cubicBezTo>
                  <a:cubicBezTo>
                    <a:pt x="386" y="17"/>
                    <a:pt x="387" y="15"/>
                    <a:pt x="388" y="15"/>
                  </a:cubicBezTo>
                  <a:cubicBezTo>
                    <a:pt x="388" y="15"/>
                    <a:pt x="390" y="17"/>
                    <a:pt x="390" y="16"/>
                  </a:cubicBezTo>
                  <a:cubicBezTo>
                    <a:pt x="390" y="16"/>
                    <a:pt x="392" y="14"/>
                    <a:pt x="392" y="14"/>
                  </a:cubicBezTo>
                  <a:cubicBezTo>
                    <a:pt x="392" y="14"/>
                    <a:pt x="389" y="12"/>
                    <a:pt x="389" y="12"/>
                  </a:cubicBezTo>
                  <a:cubicBezTo>
                    <a:pt x="390" y="12"/>
                    <a:pt x="391" y="10"/>
                    <a:pt x="391" y="10"/>
                  </a:cubicBezTo>
                  <a:cubicBezTo>
                    <a:pt x="392" y="10"/>
                    <a:pt x="393" y="12"/>
                    <a:pt x="393" y="12"/>
                  </a:cubicBezTo>
                  <a:cubicBezTo>
                    <a:pt x="393" y="13"/>
                    <a:pt x="391" y="14"/>
                    <a:pt x="392" y="14"/>
                  </a:cubicBezTo>
                  <a:cubicBezTo>
                    <a:pt x="392" y="15"/>
                    <a:pt x="394" y="15"/>
                    <a:pt x="394" y="16"/>
                  </a:cubicBezTo>
                  <a:cubicBezTo>
                    <a:pt x="394" y="17"/>
                    <a:pt x="396" y="17"/>
                    <a:pt x="396" y="18"/>
                  </a:cubicBezTo>
                  <a:cubicBezTo>
                    <a:pt x="396" y="18"/>
                    <a:pt x="395" y="19"/>
                    <a:pt x="394" y="20"/>
                  </a:cubicBezTo>
                  <a:cubicBezTo>
                    <a:pt x="394" y="20"/>
                    <a:pt x="392" y="18"/>
                    <a:pt x="392" y="18"/>
                  </a:cubicBezTo>
                  <a:cubicBezTo>
                    <a:pt x="392" y="18"/>
                    <a:pt x="391" y="20"/>
                    <a:pt x="390" y="20"/>
                  </a:cubicBezTo>
                  <a:cubicBezTo>
                    <a:pt x="390" y="21"/>
                    <a:pt x="389" y="22"/>
                    <a:pt x="389" y="23"/>
                  </a:cubicBezTo>
                  <a:cubicBezTo>
                    <a:pt x="389" y="23"/>
                    <a:pt x="390" y="24"/>
                    <a:pt x="391" y="24"/>
                  </a:cubicBezTo>
                  <a:cubicBezTo>
                    <a:pt x="391" y="24"/>
                    <a:pt x="392" y="22"/>
                    <a:pt x="393" y="22"/>
                  </a:cubicBezTo>
                  <a:cubicBezTo>
                    <a:pt x="393" y="22"/>
                    <a:pt x="394" y="24"/>
                    <a:pt x="395" y="24"/>
                  </a:cubicBezTo>
                  <a:cubicBezTo>
                    <a:pt x="395" y="24"/>
                    <a:pt x="396" y="22"/>
                    <a:pt x="397" y="22"/>
                  </a:cubicBezTo>
                  <a:cubicBezTo>
                    <a:pt x="397" y="21"/>
                    <a:pt x="398" y="23"/>
                    <a:pt x="399" y="23"/>
                  </a:cubicBezTo>
                  <a:cubicBezTo>
                    <a:pt x="399" y="23"/>
                    <a:pt x="400" y="22"/>
                    <a:pt x="400" y="21"/>
                  </a:cubicBezTo>
                  <a:cubicBezTo>
                    <a:pt x="401" y="20"/>
                    <a:pt x="402" y="20"/>
                    <a:pt x="402" y="19"/>
                  </a:cubicBezTo>
                  <a:cubicBezTo>
                    <a:pt x="402" y="19"/>
                    <a:pt x="404" y="17"/>
                    <a:pt x="404" y="17"/>
                  </a:cubicBezTo>
                  <a:cubicBezTo>
                    <a:pt x="404" y="17"/>
                    <a:pt x="406" y="18"/>
                    <a:pt x="406" y="18"/>
                  </a:cubicBezTo>
                  <a:cubicBezTo>
                    <a:pt x="406" y="19"/>
                    <a:pt x="404" y="20"/>
                    <a:pt x="404" y="20"/>
                  </a:cubicBezTo>
                  <a:cubicBezTo>
                    <a:pt x="405" y="21"/>
                    <a:pt x="407" y="22"/>
                    <a:pt x="407" y="22"/>
                  </a:cubicBezTo>
                  <a:cubicBezTo>
                    <a:pt x="407" y="23"/>
                    <a:pt x="405" y="24"/>
                    <a:pt x="405" y="24"/>
                  </a:cubicBezTo>
                  <a:cubicBezTo>
                    <a:pt x="405" y="25"/>
                    <a:pt x="407" y="26"/>
                    <a:pt x="407" y="26"/>
                  </a:cubicBezTo>
                  <a:cubicBezTo>
                    <a:pt x="408" y="26"/>
                    <a:pt x="408" y="24"/>
                    <a:pt x="409" y="24"/>
                  </a:cubicBezTo>
                  <a:cubicBezTo>
                    <a:pt x="409" y="23"/>
                    <a:pt x="407" y="23"/>
                    <a:pt x="407" y="22"/>
                  </a:cubicBezTo>
                  <a:cubicBezTo>
                    <a:pt x="407" y="22"/>
                    <a:pt x="408" y="20"/>
                    <a:pt x="408" y="20"/>
                  </a:cubicBezTo>
                  <a:cubicBezTo>
                    <a:pt x="409" y="19"/>
                    <a:pt x="410" y="18"/>
                    <a:pt x="410" y="18"/>
                  </a:cubicBezTo>
                  <a:cubicBezTo>
                    <a:pt x="410" y="17"/>
                    <a:pt x="408" y="17"/>
                    <a:pt x="408" y="16"/>
                  </a:cubicBezTo>
                  <a:cubicBezTo>
                    <a:pt x="408" y="16"/>
                    <a:pt x="409" y="14"/>
                    <a:pt x="410" y="14"/>
                  </a:cubicBezTo>
                  <a:cubicBezTo>
                    <a:pt x="410" y="14"/>
                    <a:pt x="412" y="15"/>
                    <a:pt x="412" y="15"/>
                  </a:cubicBezTo>
                  <a:cubicBezTo>
                    <a:pt x="412" y="16"/>
                    <a:pt x="410" y="17"/>
                    <a:pt x="410" y="18"/>
                  </a:cubicBezTo>
                  <a:cubicBezTo>
                    <a:pt x="410" y="18"/>
                    <a:pt x="412" y="19"/>
                    <a:pt x="412" y="19"/>
                  </a:cubicBezTo>
                  <a:cubicBezTo>
                    <a:pt x="412" y="20"/>
                    <a:pt x="410" y="21"/>
                    <a:pt x="411" y="22"/>
                  </a:cubicBezTo>
                  <a:cubicBezTo>
                    <a:pt x="411" y="22"/>
                    <a:pt x="413" y="23"/>
                    <a:pt x="413" y="23"/>
                  </a:cubicBezTo>
                  <a:cubicBezTo>
                    <a:pt x="413" y="24"/>
                    <a:pt x="415" y="25"/>
                    <a:pt x="415" y="25"/>
                  </a:cubicBezTo>
                  <a:cubicBezTo>
                    <a:pt x="415" y="25"/>
                    <a:pt x="416" y="23"/>
                    <a:pt x="417" y="23"/>
                  </a:cubicBezTo>
                  <a:cubicBezTo>
                    <a:pt x="417" y="22"/>
                    <a:pt x="418" y="21"/>
                    <a:pt x="418" y="21"/>
                  </a:cubicBezTo>
                  <a:cubicBezTo>
                    <a:pt x="419" y="20"/>
                    <a:pt x="420" y="19"/>
                    <a:pt x="420" y="18"/>
                  </a:cubicBezTo>
                  <a:cubicBezTo>
                    <a:pt x="420" y="18"/>
                    <a:pt x="421" y="16"/>
                    <a:pt x="422" y="16"/>
                  </a:cubicBezTo>
                  <a:cubicBezTo>
                    <a:pt x="422" y="16"/>
                    <a:pt x="424" y="18"/>
                    <a:pt x="424" y="18"/>
                  </a:cubicBezTo>
                  <a:cubicBezTo>
                    <a:pt x="425" y="18"/>
                    <a:pt x="425" y="16"/>
                    <a:pt x="426" y="16"/>
                  </a:cubicBezTo>
                  <a:cubicBezTo>
                    <a:pt x="426" y="16"/>
                    <a:pt x="428" y="17"/>
                    <a:pt x="428" y="17"/>
                  </a:cubicBezTo>
                  <a:cubicBezTo>
                    <a:pt x="428" y="18"/>
                    <a:pt x="426" y="19"/>
                    <a:pt x="426" y="20"/>
                  </a:cubicBezTo>
                  <a:cubicBezTo>
                    <a:pt x="426" y="20"/>
                    <a:pt x="428" y="21"/>
                    <a:pt x="429" y="21"/>
                  </a:cubicBezTo>
                  <a:cubicBezTo>
                    <a:pt x="429" y="21"/>
                    <a:pt x="430" y="23"/>
                    <a:pt x="431" y="23"/>
                  </a:cubicBezTo>
                  <a:cubicBezTo>
                    <a:pt x="431" y="22"/>
                    <a:pt x="433" y="21"/>
                    <a:pt x="433" y="21"/>
                  </a:cubicBezTo>
                  <a:cubicBezTo>
                    <a:pt x="432" y="20"/>
                    <a:pt x="430" y="20"/>
                    <a:pt x="430" y="19"/>
                  </a:cubicBezTo>
                  <a:cubicBezTo>
                    <a:pt x="430" y="18"/>
                    <a:pt x="432" y="18"/>
                    <a:pt x="432" y="17"/>
                  </a:cubicBezTo>
                  <a:cubicBezTo>
                    <a:pt x="432" y="16"/>
                    <a:pt x="430" y="16"/>
                    <a:pt x="430" y="15"/>
                  </a:cubicBezTo>
                  <a:cubicBezTo>
                    <a:pt x="430" y="15"/>
                    <a:pt x="431" y="13"/>
                    <a:pt x="431" y="13"/>
                  </a:cubicBezTo>
                  <a:cubicBezTo>
                    <a:pt x="432" y="12"/>
                    <a:pt x="433" y="11"/>
                    <a:pt x="433" y="11"/>
                  </a:cubicBezTo>
                  <a:cubicBezTo>
                    <a:pt x="435" y="12"/>
                    <a:pt x="436" y="13"/>
                    <a:pt x="438" y="14"/>
                  </a:cubicBezTo>
                  <a:cubicBezTo>
                    <a:pt x="438" y="15"/>
                    <a:pt x="436" y="16"/>
                    <a:pt x="436" y="16"/>
                  </a:cubicBezTo>
                  <a:cubicBezTo>
                    <a:pt x="436" y="17"/>
                    <a:pt x="438" y="17"/>
                    <a:pt x="438" y="18"/>
                  </a:cubicBezTo>
                  <a:cubicBezTo>
                    <a:pt x="438" y="18"/>
                    <a:pt x="436" y="20"/>
                    <a:pt x="436" y="20"/>
                  </a:cubicBezTo>
                  <a:cubicBezTo>
                    <a:pt x="437" y="21"/>
                    <a:pt x="438" y="21"/>
                    <a:pt x="439" y="22"/>
                  </a:cubicBezTo>
                  <a:cubicBezTo>
                    <a:pt x="439" y="22"/>
                    <a:pt x="440" y="23"/>
                    <a:pt x="441" y="24"/>
                  </a:cubicBezTo>
                  <a:cubicBezTo>
                    <a:pt x="442" y="22"/>
                    <a:pt x="443" y="21"/>
                    <a:pt x="444" y="19"/>
                  </a:cubicBezTo>
                  <a:cubicBezTo>
                    <a:pt x="444" y="18"/>
                    <a:pt x="442" y="18"/>
                    <a:pt x="442" y="17"/>
                  </a:cubicBezTo>
                  <a:cubicBezTo>
                    <a:pt x="442" y="17"/>
                    <a:pt x="444" y="16"/>
                    <a:pt x="444" y="15"/>
                  </a:cubicBezTo>
                  <a:cubicBezTo>
                    <a:pt x="444" y="14"/>
                    <a:pt x="442" y="14"/>
                    <a:pt x="442" y="13"/>
                  </a:cubicBezTo>
                  <a:cubicBezTo>
                    <a:pt x="441" y="13"/>
                    <a:pt x="443" y="12"/>
                    <a:pt x="443" y="11"/>
                  </a:cubicBezTo>
                  <a:cubicBezTo>
                    <a:pt x="443" y="11"/>
                    <a:pt x="441" y="10"/>
                    <a:pt x="441" y="10"/>
                  </a:cubicBezTo>
                  <a:cubicBezTo>
                    <a:pt x="442" y="9"/>
                    <a:pt x="442" y="8"/>
                    <a:pt x="443" y="7"/>
                  </a:cubicBezTo>
                  <a:cubicBezTo>
                    <a:pt x="443" y="7"/>
                    <a:pt x="444" y="5"/>
                    <a:pt x="444" y="5"/>
                  </a:cubicBezTo>
                  <a:cubicBezTo>
                    <a:pt x="445" y="5"/>
                    <a:pt x="447" y="7"/>
                    <a:pt x="447" y="7"/>
                  </a:cubicBezTo>
                  <a:cubicBezTo>
                    <a:pt x="447" y="7"/>
                    <a:pt x="445" y="8"/>
                    <a:pt x="445" y="9"/>
                  </a:cubicBezTo>
                  <a:cubicBezTo>
                    <a:pt x="446" y="10"/>
                    <a:pt x="446" y="10"/>
                    <a:pt x="447" y="11"/>
                  </a:cubicBezTo>
                  <a:cubicBezTo>
                    <a:pt x="448" y="11"/>
                    <a:pt x="449" y="12"/>
                    <a:pt x="449" y="12"/>
                  </a:cubicBezTo>
                  <a:cubicBezTo>
                    <a:pt x="450" y="13"/>
                    <a:pt x="448" y="14"/>
                    <a:pt x="448" y="15"/>
                  </a:cubicBezTo>
                  <a:cubicBezTo>
                    <a:pt x="447" y="15"/>
                    <a:pt x="446" y="17"/>
                    <a:pt x="446" y="17"/>
                  </a:cubicBezTo>
                  <a:cubicBezTo>
                    <a:pt x="446" y="17"/>
                    <a:pt x="448" y="18"/>
                    <a:pt x="448" y="19"/>
                  </a:cubicBezTo>
                  <a:cubicBezTo>
                    <a:pt x="449" y="19"/>
                    <a:pt x="450" y="20"/>
                    <a:pt x="450" y="20"/>
                  </a:cubicBezTo>
                  <a:cubicBezTo>
                    <a:pt x="451" y="21"/>
                    <a:pt x="449" y="22"/>
                    <a:pt x="449" y="23"/>
                  </a:cubicBezTo>
                  <a:cubicBezTo>
                    <a:pt x="449" y="23"/>
                    <a:pt x="447" y="24"/>
                    <a:pt x="447" y="25"/>
                  </a:cubicBezTo>
                  <a:cubicBezTo>
                    <a:pt x="447" y="25"/>
                    <a:pt x="449" y="26"/>
                    <a:pt x="449" y="26"/>
                  </a:cubicBezTo>
                  <a:cubicBezTo>
                    <a:pt x="449" y="27"/>
                    <a:pt x="451" y="28"/>
                    <a:pt x="452" y="28"/>
                  </a:cubicBezTo>
                  <a:cubicBezTo>
                    <a:pt x="452" y="27"/>
                    <a:pt x="453" y="27"/>
                    <a:pt x="453" y="26"/>
                  </a:cubicBezTo>
                  <a:cubicBezTo>
                    <a:pt x="453" y="26"/>
                    <a:pt x="451" y="25"/>
                    <a:pt x="451" y="24"/>
                  </a:cubicBezTo>
                  <a:cubicBezTo>
                    <a:pt x="451" y="24"/>
                    <a:pt x="452" y="23"/>
                    <a:pt x="453" y="22"/>
                  </a:cubicBezTo>
                  <a:cubicBezTo>
                    <a:pt x="453" y="21"/>
                    <a:pt x="454" y="20"/>
                    <a:pt x="454" y="20"/>
                  </a:cubicBezTo>
                  <a:cubicBezTo>
                    <a:pt x="455" y="20"/>
                    <a:pt x="456" y="22"/>
                    <a:pt x="457" y="21"/>
                  </a:cubicBezTo>
                  <a:cubicBezTo>
                    <a:pt x="457" y="21"/>
                    <a:pt x="458" y="20"/>
                    <a:pt x="458" y="19"/>
                  </a:cubicBezTo>
                  <a:cubicBezTo>
                    <a:pt x="459" y="19"/>
                    <a:pt x="460" y="18"/>
                    <a:pt x="460" y="17"/>
                  </a:cubicBezTo>
                  <a:cubicBezTo>
                    <a:pt x="461" y="16"/>
                    <a:pt x="461" y="16"/>
                    <a:pt x="462" y="15"/>
                  </a:cubicBezTo>
                  <a:cubicBezTo>
                    <a:pt x="462" y="14"/>
                    <a:pt x="464" y="13"/>
                    <a:pt x="463" y="13"/>
                  </a:cubicBezTo>
                  <a:cubicBezTo>
                    <a:pt x="463" y="12"/>
                    <a:pt x="462" y="11"/>
                    <a:pt x="461" y="11"/>
                  </a:cubicBezTo>
                  <a:cubicBezTo>
                    <a:pt x="461" y="11"/>
                    <a:pt x="459" y="9"/>
                    <a:pt x="459" y="9"/>
                  </a:cubicBezTo>
                  <a:cubicBezTo>
                    <a:pt x="459" y="9"/>
                    <a:pt x="460" y="7"/>
                    <a:pt x="461" y="7"/>
                  </a:cubicBezTo>
                  <a:cubicBezTo>
                    <a:pt x="461" y="7"/>
                    <a:pt x="462" y="9"/>
                    <a:pt x="463" y="9"/>
                  </a:cubicBezTo>
                  <a:cubicBezTo>
                    <a:pt x="463" y="8"/>
                    <a:pt x="464" y="6"/>
                    <a:pt x="465" y="6"/>
                  </a:cubicBezTo>
                  <a:cubicBezTo>
                    <a:pt x="465" y="7"/>
                    <a:pt x="466" y="8"/>
                    <a:pt x="467" y="8"/>
                  </a:cubicBezTo>
                  <a:cubicBezTo>
                    <a:pt x="467" y="8"/>
                    <a:pt x="469" y="10"/>
                    <a:pt x="469" y="10"/>
                  </a:cubicBezTo>
                  <a:cubicBezTo>
                    <a:pt x="470" y="10"/>
                    <a:pt x="471" y="12"/>
                    <a:pt x="471" y="11"/>
                  </a:cubicBezTo>
                  <a:cubicBezTo>
                    <a:pt x="472" y="11"/>
                    <a:pt x="473" y="10"/>
                    <a:pt x="473" y="9"/>
                  </a:cubicBezTo>
                  <a:cubicBezTo>
                    <a:pt x="474" y="9"/>
                    <a:pt x="474" y="8"/>
                    <a:pt x="475" y="7"/>
                  </a:cubicBezTo>
                  <a:cubicBezTo>
                    <a:pt x="475" y="6"/>
                    <a:pt x="476" y="6"/>
                    <a:pt x="476" y="5"/>
                  </a:cubicBezTo>
                  <a:cubicBezTo>
                    <a:pt x="477" y="5"/>
                    <a:pt x="479" y="6"/>
                    <a:pt x="479" y="6"/>
                  </a:cubicBezTo>
                  <a:cubicBezTo>
                    <a:pt x="479" y="7"/>
                    <a:pt x="477" y="8"/>
                    <a:pt x="477" y="9"/>
                  </a:cubicBezTo>
                  <a:cubicBezTo>
                    <a:pt x="477" y="9"/>
                    <a:pt x="479" y="10"/>
                    <a:pt x="479" y="10"/>
                  </a:cubicBezTo>
                  <a:cubicBezTo>
                    <a:pt x="479" y="11"/>
                    <a:pt x="478" y="12"/>
                    <a:pt x="478" y="13"/>
                  </a:cubicBezTo>
                  <a:cubicBezTo>
                    <a:pt x="477" y="13"/>
                    <a:pt x="476" y="14"/>
                    <a:pt x="476" y="15"/>
                  </a:cubicBezTo>
                  <a:cubicBezTo>
                    <a:pt x="476" y="15"/>
                    <a:pt x="474" y="17"/>
                    <a:pt x="474" y="17"/>
                  </a:cubicBezTo>
                  <a:cubicBezTo>
                    <a:pt x="474" y="17"/>
                    <a:pt x="476" y="19"/>
                    <a:pt x="476" y="19"/>
                  </a:cubicBezTo>
                  <a:cubicBezTo>
                    <a:pt x="477" y="19"/>
                    <a:pt x="478" y="20"/>
                    <a:pt x="479" y="21"/>
                  </a:cubicBezTo>
                  <a:cubicBezTo>
                    <a:pt x="479" y="21"/>
                    <a:pt x="481" y="22"/>
                    <a:pt x="481" y="22"/>
                  </a:cubicBezTo>
                  <a:cubicBezTo>
                    <a:pt x="481" y="22"/>
                    <a:pt x="479" y="24"/>
                    <a:pt x="479" y="24"/>
                  </a:cubicBezTo>
                  <a:cubicBezTo>
                    <a:pt x="479" y="25"/>
                    <a:pt x="477" y="26"/>
                    <a:pt x="477" y="27"/>
                  </a:cubicBezTo>
                  <a:cubicBezTo>
                    <a:pt x="478" y="27"/>
                    <a:pt x="479" y="28"/>
                    <a:pt x="480" y="28"/>
                  </a:cubicBezTo>
                  <a:cubicBezTo>
                    <a:pt x="480" y="29"/>
                    <a:pt x="481" y="29"/>
                    <a:pt x="482" y="30"/>
                  </a:cubicBezTo>
                  <a:cubicBezTo>
                    <a:pt x="482" y="29"/>
                    <a:pt x="483" y="29"/>
                    <a:pt x="484" y="28"/>
                  </a:cubicBezTo>
                  <a:cubicBezTo>
                    <a:pt x="484" y="27"/>
                    <a:pt x="485" y="26"/>
                    <a:pt x="485" y="26"/>
                  </a:cubicBezTo>
                  <a:cubicBezTo>
                    <a:pt x="485" y="25"/>
                    <a:pt x="487" y="24"/>
                    <a:pt x="487" y="23"/>
                  </a:cubicBezTo>
                  <a:cubicBezTo>
                    <a:pt x="487" y="23"/>
                    <a:pt x="485" y="22"/>
                    <a:pt x="485" y="22"/>
                  </a:cubicBezTo>
                  <a:cubicBezTo>
                    <a:pt x="485" y="21"/>
                    <a:pt x="486" y="20"/>
                    <a:pt x="486" y="19"/>
                  </a:cubicBezTo>
                  <a:cubicBezTo>
                    <a:pt x="487" y="19"/>
                    <a:pt x="488" y="18"/>
                    <a:pt x="488" y="17"/>
                  </a:cubicBezTo>
                  <a:cubicBezTo>
                    <a:pt x="488" y="17"/>
                    <a:pt x="486" y="16"/>
                    <a:pt x="486" y="16"/>
                  </a:cubicBezTo>
                  <a:cubicBezTo>
                    <a:pt x="486" y="15"/>
                    <a:pt x="487" y="13"/>
                    <a:pt x="488" y="13"/>
                  </a:cubicBezTo>
                  <a:cubicBezTo>
                    <a:pt x="488" y="13"/>
                    <a:pt x="489" y="15"/>
                    <a:pt x="490" y="15"/>
                  </a:cubicBezTo>
                  <a:cubicBezTo>
                    <a:pt x="490" y="15"/>
                    <a:pt x="491" y="13"/>
                    <a:pt x="492" y="13"/>
                  </a:cubicBezTo>
                  <a:cubicBezTo>
                    <a:pt x="492" y="12"/>
                    <a:pt x="493" y="11"/>
                    <a:pt x="493" y="11"/>
                  </a:cubicBezTo>
                  <a:cubicBezTo>
                    <a:pt x="493" y="10"/>
                    <a:pt x="491" y="9"/>
                    <a:pt x="491" y="9"/>
                  </a:cubicBezTo>
                  <a:cubicBezTo>
                    <a:pt x="492" y="7"/>
                    <a:pt x="493" y="6"/>
                    <a:pt x="494" y="4"/>
                  </a:cubicBezTo>
                  <a:cubicBezTo>
                    <a:pt x="496" y="6"/>
                    <a:pt x="497" y="7"/>
                    <a:pt x="499" y="8"/>
                  </a:cubicBezTo>
                  <a:cubicBezTo>
                    <a:pt x="499" y="8"/>
                    <a:pt x="501" y="9"/>
                    <a:pt x="501" y="9"/>
                  </a:cubicBezTo>
                  <a:cubicBezTo>
                    <a:pt x="501" y="10"/>
                    <a:pt x="499" y="11"/>
                    <a:pt x="499" y="12"/>
                  </a:cubicBezTo>
                  <a:cubicBezTo>
                    <a:pt x="500" y="12"/>
                    <a:pt x="501" y="13"/>
                    <a:pt x="502" y="13"/>
                  </a:cubicBezTo>
                  <a:cubicBezTo>
                    <a:pt x="502" y="14"/>
                    <a:pt x="500" y="15"/>
                    <a:pt x="500" y="16"/>
                  </a:cubicBezTo>
                  <a:cubicBezTo>
                    <a:pt x="500" y="16"/>
                    <a:pt x="502" y="17"/>
                    <a:pt x="502" y="17"/>
                  </a:cubicBezTo>
                  <a:cubicBezTo>
                    <a:pt x="502" y="18"/>
                    <a:pt x="500" y="19"/>
                    <a:pt x="500" y="20"/>
                  </a:cubicBezTo>
                  <a:cubicBezTo>
                    <a:pt x="501" y="20"/>
                    <a:pt x="503" y="21"/>
                    <a:pt x="503" y="21"/>
                  </a:cubicBezTo>
                  <a:cubicBezTo>
                    <a:pt x="503" y="22"/>
                    <a:pt x="501" y="23"/>
                    <a:pt x="501" y="24"/>
                  </a:cubicBezTo>
                  <a:cubicBezTo>
                    <a:pt x="501" y="24"/>
                    <a:pt x="503" y="25"/>
                    <a:pt x="503" y="25"/>
                  </a:cubicBezTo>
                  <a:cubicBezTo>
                    <a:pt x="504" y="26"/>
                    <a:pt x="505" y="26"/>
                    <a:pt x="505" y="27"/>
                  </a:cubicBezTo>
                  <a:cubicBezTo>
                    <a:pt x="506" y="26"/>
                    <a:pt x="507" y="25"/>
                    <a:pt x="507" y="25"/>
                  </a:cubicBezTo>
                  <a:cubicBezTo>
                    <a:pt x="508" y="24"/>
                    <a:pt x="509" y="23"/>
                    <a:pt x="509" y="22"/>
                  </a:cubicBezTo>
                  <a:cubicBezTo>
                    <a:pt x="509" y="22"/>
                    <a:pt x="507" y="21"/>
                    <a:pt x="507" y="21"/>
                  </a:cubicBezTo>
                  <a:cubicBezTo>
                    <a:pt x="507" y="20"/>
                    <a:pt x="508" y="19"/>
                    <a:pt x="508" y="19"/>
                  </a:cubicBezTo>
                  <a:cubicBezTo>
                    <a:pt x="509" y="18"/>
                    <a:pt x="510" y="17"/>
                    <a:pt x="510" y="16"/>
                  </a:cubicBezTo>
                  <a:cubicBezTo>
                    <a:pt x="511" y="16"/>
                    <a:pt x="511" y="15"/>
                    <a:pt x="512" y="14"/>
                  </a:cubicBezTo>
                  <a:cubicBezTo>
                    <a:pt x="513" y="13"/>
                    <a:pt x="514" y="11"/>
                    <a:pt x="515" y="10"/>
                  </a:cubicBezTo>
                  <a:cubicBezTo>
                    <a:pt x="516" y="10"/>
                    <a:pt x="517" y="11"/>
                    <a:pt x="517" y="11"/>
                  </a:cubicBezTo>
                  <a:cubicBezTo>
                    <a:pt x="518" y="12"/>
                    <a:pt x="519" y="12"/>
                    <a:pt x="520" y="13"/>
                  </a:cubicBezTo>
                  <a:cubicBezTo>
                    <a:pt x="520" y="14"/>
                    <a:pt x="521" y="14"/>
                    <a:pt x="522" y="15"/>
                  </a:cubicBezTo>
                  <a:cubicBezTo>
                    <a:pt x="522" y="14"/>
                    <a:pt x="523" y="13"/>
                    <a:pt x="524" y="12"/>
                  </a:cubicBezTo>
                  <a:cubicBezTo>
                    <a:pt x="523" y="13"/>
                    <a:pt x="526" y="14"/>
                    <a:pt x="526" y="14"/>
                  </a:cubicBezTo>
                  <a:cubicBezTo>
                    <a:pt x="526" y="14"/>
                    <a:pt x="524" y="16"/>
                    <a:pt x="524" y="16"/>
                  </a:cubicBezTo>
                  <a:cubicBezTo>
                    <a:pt x="524" y="16"/>
                    <a:pt x="522" y="15"/>
                    <a:pt x="522" y="15"/>
                  </a:cubicBezTo>
                  <a:cubicBezTo>
                    <a:pt x="522" y="15"/>
                    <a:pt x="520" y="17"/>
                    <a:pt x="520" y="17"/>
                  </a:cubicBezTo>
                  <a:cubicBezTo>
                    <a:pt x="520" y="17"/>
                    <a:pt x="522" y="19"/>
                    <a:pt x="522" y="19"/>
                  </a:cubicBezTo>
                  <a:cubicBezTo>
                    <a:pt x="522" y="19"/>
                    <a:pt x="521" y="20"/>
                    <a:pt x="521" y="21"/>
                  </a:cubicBezTo>
                  <a:cubicBezTo>
                    <a:pt x="520" y="22"/>
                    <a:pt x="520" y="22"/>
                    <a:pt x="519" y="23"/>
                  </a:cubicBezTo>
                  <a:cubicBezTo>
                    <a:pt x="518" y="24"/>
                    <a:pt x="518" y="25"/>
                    <a:pt x="517" y="25"/>
                  </a:cubicBezTo>
                  <a:cubicBezTo>
                    <a:pt x="517" y="26"/>
                    <a:pt x="516" y="27"/>
                    <a:pt x="516" y="28"/>
                  </a:cubicBezTo>
                  <a:cubicBezTo>
                    <a:pt x="515" y="28"/>
                    <a:pt x="518" y="29"/>
                    <a:pt x="518" y="29"/>
                  </a:cubicBezTo>
                  <a:cubicBezTo>
                    <a:pt x="519" y="28"/>
                    <a:pt x="520" y="26"/>
                    <a:pt x="521" y="25"/>
                  </a:cubicBezTo>
                  <a:cubicBezTo>
                    <a:pt x="522" y="24"/>
                    <a:pt x="522" y="23"/>
                    <a:pt x="523" y="23"/>
                  </a:cubicBezTo>
                  <a:cubicBezTo>
                    <a:pt x="523" y="22"/>
                    <a:pt x="525" y="24"/>
                    <a:pt x="525" y="24"/>
                  </a:cubicBezTo>
                  <a:cubicBezTo>
                    <a:pt x="526" y="24"/>
                    <a:pt x="527" y="22"/>
                    <a:pt x="527" y="22"/>
                  </a:cubicBezTo>
                  <a:cubicBezTo>
                    <a:pt x="527" y="21"/>
                    <a:pt x="528" y="21"/>
                    <a:pt x="529" y="20"/>
                  </a:cubicBezTo>
                  <a:cubicBezTo>
                    <a:pt x="529" y="19"/>
                    <a:pt x="530" y="18"/>
                    <a:pt x="530" y="18"/>
                  </a:cubicBezTo>
                  <a:cubicBezTo>
                    <a:pt x="530" y="17"/>
                    <a:pt x="528" y="16"/>
                    <a:pt x="528" y="16"/>
                  </a:cubicBezTo>
                  <a:cubicBezTo>
                    <a:pt x="528" y="15"/>
                    <a:pt x="530" y="14"/>
                    <a:pt x="530" y="14"/>
                  </a:cubicBezTo>
                  <a:cubicBezTo>
                    <a:pt x="529" y="14"/>
                    <a:pt x="528" y="12"/>
                    <a:pt x="528" y="12"/>
                  </a:cubicBezTo>
                  <a:cubicBezTo>
                    <a:pt x="528" y="12"/>
                    <a:pt x="529" y="10"/>
                    <a:pt x="529" y="10"/>
                  </a:cubicBezTo>
                  <a:cubicBezTo>
                    <a:pt x="530" y="10"/>
                    <a:pt x="531" y="11"/>
                    <a:pt x="531" y="11"/>
                  </a:cubicBezTo>
                  <a:cubicBezTo>
                    <a:pt x="532" y="12"/>
                    <a:pt x="534" y="13"/>
                    <a:pt x="534" y="13"/>
                  </a:cubicBezTo>
                  <a:cubicBezTo>
                    <a:pt x="534" y="14"/>
                    <a:pt x="532" y="15"/>
                    <a:pt x="532" y="15"/>
                  </a:cubicBezTo>
                  <a:cubicBezTo>
                    <a:pt x="532" y="16"/>
                    <a:pt x="534" y="16"/>
                    <a:pt x="534" y="17"/>
                  </a:cubicBezTo>
                  <a:cubicBezTo>
                    <a:pt x="534" y="18"/>
                    <a:pt x="532" y="19"/>
                    <a:pt x="532" y="19"/>
                  </a:cubicBezTo>
                  <a:cubicBezTo>
                    <a:pt x="533" y="20"/>
                    <a:pt x="535" y="20"/>
                    <a:pt x="535" y="21"/>
                  </a:cubicBezTo>
                  <a:cubicBezTo>
                    <a:pt x="535" y="22"/>
                    <a:pt x="537" y="22"/>
                    <a:pt x="537" y="23"/>
                  </a:cubicBezTo>
                  <a:cubicBezTo>
                    <a:pt x="537" y="22"/>
                    <a:pt x="539" y="21"/>
                    <a:pt x="539" y="20"/>
                  </a:cubicBezTo>
                  <a:cubicBezTo>
                    <a:pt x="539" y="20"/>
                    <a:pt x="536" y="19"/>
                    <a:pt x="536" y="19"/>
                  </a:cubicBezTo>
                  <a:cubicBezTo>
                    <a:pt x="536" y="18"/>
                    <a:pt x="538" y="17"/>
                    <a:pt x="538" y="17"/>
                  </a:cubicBezTo>
                  <a:cubicBezTo>
                    <a:pt x="538" y="16"/>
                    <a:pt x="539" y="14"/>
                    <a:pt x="540" y="14"/>
                  </a:cubicBezTo>
                  <a:cubicBezTo>
                    <a:pt x="540" y="14"/>
                    <a:pt x="542" y="16"/>
                    <a:pt x="542" y="16"/>
                  </a:cubicBezTo>
                  <a:cubicBezTo>
                    <a:pt x="543" y="16"/>
                    <a:pt x="543" y="14"/>
                    <a:pt x="544" y="14"/>
                  </a:cubicBezTo>
                  <a:cubicBezTo>
                    <a:pt x="545" y="14"/>
                    <a:pt x="545" y="15"/>
                    <a:pt x="546" y="15"/>
                  </a:cubicBezTo>
                  <a:cubicBezTo>
                    <a:pt x="547" y="16"/>
                    <a:pt x="548" y="17"/>
                    <a:pt x="548" y="17"/>
                  </a:cubicBezTo>
                  <a:cubicBezTo>
                    <a:pt x="548" y="18"/>
                    <a:pt x="546" y="19"/>
                    <a:pt x="547" y="19"/>
                  </a:cubicBezTo>
                  <a:cubicBezTo>
                    <a:pt x="547" y="20"/>
                    <a:pt x="549" y="21"/>
                    <a:pt x="549" y="21"/>
                  </a:cubicBezTo>
                  <a:cubicBezTo>
                    <a:pt x="549" y="21"/>
                    <a:pt x="550" y="23"/>
                    <a:pt x="551" y="23"/>
                  </a:cubicBezTo>
                  <a:cubicBezTo>
                    <a:pt x="551" y="23"/>
                    <a:pt x="552" y="21"/>
                    <a:pt x="553" y="21"/>
                  </a:cubicBezTo>
                  <a:cubicBezTo>
                    <a:pt x="553" y="20"/>
                    <a:pt x="554" y="19"/>
                    <a:pt x="554" y="18"/>
                  </a:cubicBezTo>
                  <a:cubicBezTo>
                    <a:pt x="554" y="18"/>
                    <a:pt x="552" y="17"/>
                    <a:pt x="552" y="17"/>
                  </a:cubicBezTo>
                  <a:cubicBezTo>
                    <a:pt x="553" y="16"/>
                    <a:pt x="553" y="15"/>
                    <a:pt x="554" y="14"/>
                  </a:cubicBezTo>
                  <a:cubicBezTo>
                    <a:pt x="554" y="14"/>
                    <a:pt x="556" y="16"/>
                    <a:pt x="556" y="16"/>
                  </a:cubicBezTo>
                  <a:cubicBezTo>
                    <a:pt x="557" y="17"/>
                    <a:pt x="558" y="18"/>
                    <a:pt x="558" y="18"/>
                  </a:cubicBezTo>
                  <a:cubicBezTo>
                    <a:pt x="559" y="18"/>
                    <a:pt x="560" y="20"/>
                    <a:pt x="561" y="20"/>
                  </a:cubicBezTo>
                  <a:cubicBezTo>
                    <a:pt x="561" y="20"/>
                    <a:pt x="562" y="17"/>
                    <a:pt x="562" y="17"/>
                  </a:cubicBezTo>
                  <a:cubicBezTo>
                    <a:pt x="563" y="18"/>
                    <a:pt x="564" y="19"/>
                    <a:pt x="565" y="19"/>
                  </a:cubicBezTo>
                  <a:cubicBezTo>
                    <a:pt x="565" y="20"/>
                    <a:pt x="563" y="21"/>
                    <a:pt x="563" y="21"/>
                  </a:cubicBezTo>
                  <a:cubicBezTo>
                    <a:pt x="563" y="22"/>
                    <a:pt x="561" y="23"/>
                    <a:pt x="561" y="23"/>
                  </a:cubicBezTo>
                  <a:cubicBezTo>
                    <a:pt x="561" y="24"/>
                    <a:pt x="563" y="25"/>
                    <a:pt x="563" y="25"/>
                  </a:cubicBezTo>
                  <a:cubicBezTo>
                    <a:pt x="564" y="26"/>
                    <a:pt x="565" y="26"/>
                    <a:pt x="566" y="27"/>
                  </a:cubicBezTo>
                  <a:cubicBezTo>
                    <a:pt x="567" y="25"/>
                    <a:pt x="568" y="24"/>
                    <a:pt x="569" y="22"/>
                  </a:cubicBezTo>
                  <a:cubicBezTo>
                    <a:pt x="570" y="22"/>
                    <a:pt x="570" y="21"/>
                    <a:pt x="571" y="20"/>
                  </a:cubicBezTo>
                  <a:cubicBezTo>
                    <a:pt x="572" y="19"/>
                    <a:pt x="573" y="17"/>
                    <a:pt x="574" y="16"/>
                  </a:cubicBezTo>
                  <a:cubicBezTo>
                    <a:pt x="575" y="15"/>
                    <a:pt x="575" y="14"/>
                    <a:pt x="576" y="14"/>
                  </a:cubicBezTo>
                  <a:cubicBezTo>
                    <a:pt x="577" y="14"/>
                    <a:pt x="577" y="15"/>
                    <a:pt x="578" y="15"/>
                  </a:cubicBezTo>
                  <a:cubicBezTo>
                    <a:pt x="579" y="16"/>
                    <a:pt x="580" y="16"/>
                    <a:pt x="580" y="17"/>
                  </a:cubicBezTo>
                  <a:cubicBezTo>
                    <a:pt x="580" y="17"/>
                    <a:pt x="578" y="19"/>
                    <a:pt x="579" y="19"/>
                  </a:cubicBezTo>
                  <a:cubicBezTo>
                    <a:pt x="579" y="19"/>
                    <a:pt x="581" y="21"/>
                    <a:pt x="581" y="21"/>
                  </a:cubicBezTo>
                  <a:cubicBezTo>
                    <a:pt x="581" y="21"/>
                    <a:pt x="582" y="19"/>
                    <a:pt x="582" y="19"/>
                  </a:cubicBezTo>
                  <a:cubicBezTo>
                    <a:pt x="583" y="18"/>
                    <a:pt x="584" y="17"/>
                    <a:pt x="584" y="16"/>
                  </a:cubicBezTo>
                  <a:cubicBezTo>
                    <a:pt x="584" y="16"/>
                    <a:pt x="582" y="15"/>
                    <a:pt x="582" y="15"/>
                  </a:cubicBezTo>
                  <a:cubicBezTo>
                    <a:pt x="582" y="14"/>
                    <a:pt x="583" y="13"/>
                    <a:pt x="584" y="12"/>
                  </a:cubicBezTo>
                  <a:cubicBezTo>
                    <a:pt x="584" y="12"/>
                    <a:pt x="585" y="11"/>
                    <a:pt x="585" y="10"/>
                  </a:cubicBezTo>
                  <a:cubicBezTo>
                    <a:pt x="586" y="9"/>
                    <a:pt x="587" y="9"/>
                    <a:pt x="587" y="8"/>
                  </a:cubicBezTo>
                  <a:cubicBezTo>
                    <a:pt x="587" y="8"/>
                    <a:pt x="588" y="6"/>
                    <a:pt x="589" y="6"/>
                  </a:cubicBezTo>
                  <a:cubicBezTo>
                    <a:pt x="589" y="6"/>
                    <a:pt x="591" y="7"/>
                    <a:pt x="591" y="7"/>
                  </a:cubicBezTo>
                  <a:cubicBezTo>
                    <a:pt x="591" y="8"/>
                    <a:pt x="590" y="9"/>
                    <a:pt x="589" y="10"/>
                  </a:cubicBezTo>
                  <a:cubicBezTo>
                    <a:pt x="589" y="10"/>
                    <a:pt x="588" y="12"/>
                    <a:pt x="588" y="12"/>
                  </a:cubicBezTo>
                  <a:cubicBezTo>
                    <a:pt x="588" y="12"/>
                    <a:pt x="590" y="14"/>
                    <a:pt x="590" y="14"/>
                  </a:cubicBezTo>
                  <a:cubicBezTo>
                    <a:pt x="590" y="14"/>
                    <a:pt x="591" y="11"/>
                    <a:pt x="592" y="11"/>
                  </a:cubicBezTo>
                  <a:cubicBezTo>
                    <a:pt x="592" y="11"/>
                    <a:pt x="593" y="13"/>
                    <a:pt x="594" y="13"/>
                  </a:cubicBezTo>
                  <a:cubicBezTo>
                    <a:pt x="594" y="13"/>
                    <a:pt x="595" y="11"/>
                    <a:pt x="595" y="11"/>
                  </a:cubicBezTo>
                  <a:cubicBezTo>
                    <a:pt x="596" y="11"/>
                    <a:pt x="597" y="13"/>
                    <a:pt x="598" y="13"/>
                  </a:cubicBezTo>
                  <a:cubicBezTo>
                    <a:pt x="598" y="12"/>
                    <a:pt x="599" y="11"/>
                    <a:pt x="599" y="10"/>
                  </a:cubicBezTo>
                  <a:cubicBezTo>
                    <a:pt x="600" y="10"/>
                    <a:pt x="601" y="9"/>
                    <a:pt x="601" y="8"/>
                  </a:cubicBezTo>
                  <a:cubicBezTo>
                    <a:pt x="601" y="8"/>
                    <a:pt x="603" y="6"/>
                    <a:pt x="603" y="6"/>
                  </a:cubicBezTo>
                  <a:cubicBezTo>
                    <a:pt x="603" y="6"/>
                    <a:pt x="601" y="4"/>
                    <a:pt x="601" y="4"/>
                  </a:cubicBezTo>
                  <a:cubicBezTo>
                    <a:pt x="601" y="4"/>
                    <a:pt x="602" y="2"/>
                    <a:pt x="602" y="2"/>
                  </a:cubicBezTo>
                  <a:cubicBezTo>
                    <a:pt x="603" y="2"/>
                    <a:pt x="604" y="4"/>
                    <a:pt x="605" y="4"/>
                  </a:cubicBezTo>
                  <a:cubicBezTo>
                    <a:pt x="605" y="4"/>
                    <a:pt x="607" y="5"/>
                    <a:pt x="607" y="5"/>
                  </a:cubicBezTo>
                  <a:cubicBezTo>
                    <a:pt x="607" y="6"/>
                    <a:pt x="605" y="7"/>
                    <a:pt x="605" y="8"/>
                  </a:cubicBezTo>
                  <a:cubicBezTo>
                    <a:pt x="605" y="8"/>
                    <a:pt x="603" y="9"/>
                    <a:pt x="603" y="10"/>
                  </a:cubicBezTo>
                  <a:cubicBezTo>
                    <a:pt x="603" y="10"/>
                    <a:pt x="606" y="11"/>
                    <a:pt x="606" y="12"/>
                  </a:cubicBezTo>
                  <a:cubicBezTo>
                    <a:pt x="605" y="12"/>
                    <a:pt x="604" y="14"/>
                    <a:pt x="604" y="14"/>
                  </a:cubicBezTo>
                  <a:cubicBezTo>
                    <a:pt x="603" y="14"/>
                    <a:pt x="602" y="12"/>
                    <a:pt x="602" y="12"/>
                  </a:cubicBezTo>
                  <a:cubicBezTo>
                    <a:pt x="601" y="12"/>
                    <a:pt x="600" y="14"/>
                    <a:pt x="600" y="14"/>
                  </a:cubicBezTo>
                  <a:cubicBezTo>
                    <a:pt x="600" y="15"/>
                    <a:pt x="598" y="16"/>
                    <a:pt x="598" y="16"/>
                  </a:cubicBezTo>
                  <a:cubicBezTo>
                    <a:pt x="598" y="17"/>
                    <a:pt x="601" y="18"/>
                    <a:pt x="600" y="18"/>
                  </a:cubicBezTo>
                  <a:cubicBezTo>
                    <a:pt x="600" y="19"/>
                    <a:pt x="599" y="20"/>
                    <a:pt x="599" y="20"/>
                  </a:cubicBezTo>
                  <a:cubicBezTo>
                    <a:pt x="598" y="21"/>
                    <a:pt x="597" y="22"/>
                    <a:pt x="597" y="23"/>
                  </a:cubicBezTo>
                  <a:cubicBezTo>
                    <a:pt x="597" y="23"/>
                    <a:pt x="599" y="24"/>
                    <a:pt x="599" y="24"/>
                  </a:cubicBezTo>
                  <a:cubicBezTo>
                    <a:pt x="599" y="25"/>
                    <a:pt x="598" y="26"/>
                    <a:pt x="598" y="27"/>
                  </a:cubicBezTo>
                  <a:cubicBezTo>
                    <a:pt x="597" y="27"/>
                    <a:pt x="596" y="28"/>
                    <a:pt x="596" y="29"/>
                  </a:cubicBezTo>
                  <a:cubicBezTo>
                    <a:pt x="597" y="29"/>
                    <a:pt x="597" y="31"/>
                    <a:pt x="598" y="31"/>
                  </a:cubicBezTo>
                  <a:cubicBezTo>
                    <a:pt x="598" y="30"/>
                    <a:pt x="600" y="29"/>
                    <a:pt x="600" y="28"/>
                  </a:cubicBezTo>
                  <a:cubicBezTo>
                    <a:pt x="600" y="28"/>
                    <a:pt x="601" y="27"/>
                    <a:pt x="602" y="26"/>
                  </a:cubicBezTo>
                  <a:cubicBezTo>
                    <a:pt x="602" y="25"/>
                    <a:pt x="603" y="25"/>
                    <a:pt x="603" y="24"/>
                  </a:cubicBezTo>
                  <a:cubicBezTo>
                    <a:pt x="604" y="23"/>
                    <a:pt x="604" y="22"/>
                    <a:pt x="605" y="22"/>
                  </a:cubicBezTo>
                  <a:cubicBezTo>
                    <a:pt x="605" y="21"/>
                    <a:pt x="607" y="20"/>
                    <a:pt x="607" y="19"/>
                  </a:cubicBezTo>
                  <a:cubicBezTo>
                    <a:pt x="607" y="19"/>
                    <a:pt x="604" y="18"/>
                    <a:pt x="604" y="18"/>
                  </a:cubicBezTo>
                  <a:cubicBezTo>
                    <a:pt x="605" y="17"/>
                    <a:pt x="606" y="16"/>
                    <a:pt x="606" y="15"/>
                  </a:cubicBezTo>
                  <a:cubicBezTo>
                    <a:pt x="607" y="15"/>
                    <a:pt x="607" y="14"/>
                    <a:pt x="608" y="13"/>
                  </a:cubicBezTo>
                  <a:cubicBezTo>
                    <a:pt x="608" y="13"/>
                    <a:pt x="610" y="15"/>
                    <a:pt x="610" y="15"/>
                  </a:cubicBezTo>
                  <a:cubicBezTo>
                    <a:pt x="611" y="13"/>
                    <a:pt x="612" y="12"/>
                    <a:pt x="613" y="10"/>
                  </a:cubicBezTo>
                  <a:cubicBezTo>
                    <a:pt x="614" y="11"/>
                    <a:pt x="616" y="12"/>
                    <a:pt x="616" y="12"/>
                  </a:cubicBezTo>
                  <a:cubicBezTo>
                    <a:pt x="616" y="13"/>
                    <a:pt x="614" y="14"/>
                    <a:pt x="614" y="14"/>
                  </a:cubicBezTo>
                  <a:cubicBezTo>
                    <a:pt x="614" y="15"/>
                    <a:pt x="616" y="16"/>
                    <a:pt x="616" y="16"/>
                  </a:cubicBezTo>
                  <a:cubicBezTo>
                    <a:pt x="616" y="16"/>
                    <a:pt x="618" y="14"/>
                    <a:pt x="618" y="14"/>
                  </a:cubicBezTo>
                  <a:cubicBezTo>
                    <a:pt x="618" y="14"/>
                    <a:pt x="620" y="15"/>
                    <a:pt x="620" y="16"/>
                  </a:cubicBezTo>
                  <a:cubicBezTo>
                    <a:pt x="620" y="16"/>
                    <a:pt x="618" y="18"/>
                    <a:pt x="618" y="18"/>
                  </a:cubicBezTo>
                  <a:cubicBezTo>
                    <a:pt x="619" y="18"/>
                    <a:pt x="620" y="19"/>
                    <a:pt x="621" y="19"/>
                  </a:cubicBezTo>
                  <a:cubicBezTo>
                    <a:pt x="621" y="20"/>
                    <a:pt x="622" y="17"/>
                    <a:pt x="622" y="17"/>
                  </a:cubicBezTo>
                  <a:cubicBezTo>
                    <a:pt x="623" y="17"/>
                    <a:pt x="624" y="19"/>
                    <a:pt x="625" y="19"/>
                  </a:cubicBezTo>
                  <a:cubicBezTo>
                    <a:pt x="626" y="17"/>
                    <a:pt x="627" y="16"/>
                    <a:pt x="628" y="15"/>
                  </a:cubicBezTo>
                  <a:cubicBezTo>
                    <a:pt x="629" y="14"/>
                    <a:pt x="629" y="13"/>
                    <a:pt x="630" y="12"/>
                  </a:cubicBezTo>
                  <a:cubicBezTo>
                    <a:pt x="630" y="12"/>
                    <a:pt x="631" y="11"/>
                    <a:pt x="631" y="10"/>
                  </a:cubicBezTo>
                  <a:cubicBezTo>
                    <a:pt x="632" y="10"/>
                    <a:pt x="633" y="8"/>
                    <a:pt x="633" y="8"/>
                  </a:cubicBezTo>
                  <a:cubicBezTo>
                    <a:pt x="633" y="7"/>
                    <a:pt x="631" y="6"/>
                    <a:pt x="631" y="6"/>
                  </a:cubicBezTo>
                  <a:cubicBezTo>
                    <a:pt x="631" y="5"/>
                    <a:pt x="632" y="4"/>
                    <a:pt x="633" y="4"/>
                  </a:cubicBezTo>
                  <a:cubicBezTo>
                    <a:pt x="633" y="3"/>
                    <a:pt x="634" y="2"/>
                    <a:pt x="634" y="2"/>
                  </a:cubicBezTo>
                  <a:cubicBezTo>
                    <a:pt x="636" y="3"/>
                    <a:pt x="637" y="4"/>
                    <a:pt x="639" y="5"/>
                  </a:cubicBezTo>
                  <a:cubicBezTo>
                    <a:pt x="639" y="6"/>
                    <a:pt x="637" y="7"/>
                    <a:pt x="637" y="7"/>
                  </a:cubicBezTo>
                  <a:cubicBezTo>
                    <a:pt x="637" y="8"/>
                    <a:pt x="639" y="9"/>
                    <a:pt x="639" y="9"/>
                  </a:cubicBezTo>
                  <a:cubicBezTo>
                    <a:pt x="640" y="10"/>
                    <a:pt x="641" y="10"/>
                    <a:pt x="642" y="11"/>
                  </a:cubicBezTo>
                  <a:cubicBezTo>
                    <a:pt x="642" y="11"/>
                    <a:pt x="643" y="12"/>
                    <a:pt x="644" y="12"/>
                  </a:cubicBezTo>
                  <a:cubicBezTo>
                    <a:pt x="645" y="13"/>
                    <a:pt x="645" y="14"/>
                    <a:pt x="646" y="14"/>
                  </a:cubicBezTo>
                  <a:cubicBezTo>
                    <a:pt x="646" y="14"/>
                    <a:pt x="648" y="16"/>
                    <a:pt x="648" y="16"/>
                  </a:cubicBezTo>
                  <a:cubicBezTo>
                    <a:pt x="648" y="16"/>
                    <a:pt x="647" y="18"/>
                    <a:pt x="647" y="18"/>
                  </a:cubicBezTo>
                  <a:cubicBezTo>
                    <a:pt x="646" y="19"/>
                    <a:pt x="645" y="20"/>
                    <a:pt x="645" y="20"/>
                  </a:cubicBezTo>
                  <a:cubicBezTo>
                    <a:pt x="644" y="20"/>
                    <a:pt x="643" y="19"/>
                    <a:pt x="643" y="19"/>
                  </a:cubicBezTo>
                  <a:cubicBezTo>
                    <a:pt x="642" y="19"/>
                    <a:pt x="642" y="21"/>
                    <a:pt x="641" y="21"/>
                  </a:cubicBezTo>
                  <a:cubicBezTo>
                    <a:pt x="642" y="22"/>
                    <a:pt x="644" y="23"/>
                    <a:pt x="645" y="24"/>
                  </a:cubicBezTo>
                  <a:cubicBezTo>
                    <a:pt x="646" y="24"/>
                    <a:pt x="646" y="22"/>
                    <a:pt x="647" y="22"/>
                  </a:cubicBezTo>
                  <a:cubicBezTo>
                    <a:pt x="647" y="22"/>
                    <a:pt x="649" y="24"/>
                    <a:pt x="649" y="24"/>
                  </a:cubicBezTo>
                  <a:cubicBezTo>
                    <a:pt x="650" y="23"/>
                    <a:pt x="651" y="22"/>
                    <a:pt x="651" y="21"/>
                  </a:cubicBezTo>
                  <a:cubicBezTo>
                    <a:pt x="652" y="21"/>
                    <a:pt x="652" y="20"/>
                    <a:pt x="653" y="19"/>
                  </a:cubicBezTo>
                  <a:cubicBezTo>
                    <a:pt x="653" y="18"/>
                    <a:pt x="654" y="18"/>
                    <a:pt x="654" y="17"/>
                  </a:cubicBezTo>
                  <a:cubicBezTo>
                    <a:pt x="655" y="16"/>
                    <a:pt x="656" y="15"/>
                    <a:pt x="656" y="15"/>
                  </a:cubicBezTo>
                  <a:cubicBezTo>
                    <a:pt x="656" y="14"/>
                    <a:pt x="658" y="13"/>
                    <a:pt x="658" y="13"/>
                  </a:cubicBezTo>
                  <a:cubicBezTo>
                    <a:pt x="658" y="12"/>
                    <a:pt x="656" y="11"/>
                    <a:pt x="656" y="11"/>
                  </a:cubicBezTo>
                  <a:cubicBezTo>
                    <a:pt x="655" y="11"/>
                    <a:pt x="653" y="9"/>
                    <a:pt x="653" y="9"/>
                  </a:cubicBezTo>
                  <a:cubicBezTo>
                    <a:pt x="654" y="9"/>
                    <a:pt x="655" y="7"/>
                    <a:pt x="655" y="7"/>
                  </a:cubicBezTo>
                  <a:cubicBezTo>
                    <a:pt x="656" y="7"/>
                    <a:pt x="657" y="8"/>
                    <a:pt x="657" y="9"/>
                  </a:cubicBezTo>
                  <a:cubicBezTo>
                    <a:pt x="658" y="9"/>
                    <a:pt x="659" y="10"/>
                    <a:pt x="660" y="10"/>
                  </a:cubicBezTo>
                  <a:cubicBezTo>
                    <a:pt x="660" y="11"/>
                    <a:pt x="661" y="12"/>
                    <a:pt x="662" y="12"/>
                  </a:cubicBezTo>
                  <a:cubicBezTo>
                    <a:pt x="662" y="12"/>
                    <a:pt x="663" y="14"/>
                    <a:pt x="664" y="14"/>
                  </a:cubicBezTo>
                  <a:cubicBezTo>
                    <a:pt x="664" y="14"/>
                    <a:pt x="665" y="12"/>
                    <a:pt x="666" y="11"/>
                  </a:cubicBezTo>
                  <a:cubicBezTo>
                    <a:pt x="666" y="11"/>
                    <a:pt x="667" y="9"/>
                    <a:pt x="667" y="9"/>
                  </a:cubicBezTo>
                  <a:cubicBezTo>
                    <a:pt x="668" y="9"/>
                    <a:pt x="669" y="11"/>
                    <a:pt x="670" y="11"/>
                  </a:cubicBezTo>
                  <a:cubicBezTo>
                    <a:pt x="670" y="11"/>
                    <a:pt x="671" y="13"/>
                    <a:pt x="672" y="13"/>
                  </a:cubicBezTo>
                  <a:cubicBezTo>
                    <a:pt x="672" y="13"/>
                    <a:pt x="673" y="11"/>
                    <a:pt x="674" y="10"/>
                  </a:cubicBezTo>
                  <a:cubicBezTo>
                    <a:pt x="674" y="10"/>
                    <a:pt x="675" y="8"/>
                    <a:pt x="675" y="8"/>
                  </a:cubicBezTo>
                  <a:cubicBezTo>
                    <a:pt x="676" y="8"/>
                    <a:pt x="677" y="9"/>
                    <a:pt x="677" y="10"/>
                  </a:cubicBezTo>
                  <a:cubicBezTo>
                    <a:pt x="678" y="10"/>
                    <a:pt x="676" y="12"/>
                    <a:pt x="676" y="12"/>
                  </a:cubicBezTo>
                  <a:cubicBezTo>
                    <a:pt x="675" y="13"/>
                    <a:pt x="674" y="14"/>
                    <a:pt x="674" y="14"/>
                  </a:cubicBezTo>
                  <a:cubicBezTo>
                    <a:pt x="674" y="15"/>
                    <a:pt x="676" y="16"/>
                    <a:pt x="676" y="16"/>
                  </a:cubicBezTo>
                  <a:cubicBezTo>
                    <a:pt x="676" y="17"/>
                    <a:pt x="675" y="18"/>
                    <a:pt x="675" y="18"/>
                  </a:cubicBezTo>
                  <a:cubicBezTo>
                    <a:pt x="675" y="19"/>
                    <a:pt x="677" y="19"/>
                    <a:pt x="677" y="20"/>
                  </a:cubicBezTo>
                  <a:cubicBezTo>
                    <a:pt x="677" y="21"/>
                    <a:pt x="675" y="22"/>
                    <a:pt x="675" y="22"/>
                  </a:cubicBezTo>
                  <a:cubicBezTo>
                    <a:pt x="675" y="23"/>
                    <a:pt x="677" y="23"/>
                    <a:pt x="677" y="24"/>
                  </a:cubicBezTo>
                  <a:cubicBezTo>
                    <a:pt x="677" y="25"/>
                    <a:pt x="676" y="26"/>
                    <a:pt x="676" y="26"/>
                  </a:cubicBezTo>
                  <a:cubicBezTo>
                    <a:pt x="676" y="27"/>
                    <a:pt x="678" y="27"/>
                    <a:pt x="678" y="28"/>
                  </a:cubicBezTo>
                  <a:cubicBezTo>
                    <a:pt x="678" y="27"/>
                    <a:pt x="679" y="26"/>
                    <a:pt x="680" y="26"/>
                  </a:cubicBezTo>
                  <a:cubicBezTo>
                    <a:pt x="680" y="25"/>
                    <a:pt x="681" y="24"/>
                    <a:pt x="681" y="23"/>
                  </a:cubicBezTo>
                  <a:cubicBezTo>
                    <a:pt x="682" y="23"/>
                    <a:pt x="683" y="22"/>
                    <a:pt x="683" y="21"/>
                  </a:cubicBezTo>
                  <a:cubicBezTo>
                    <a:pt x="683" y="21"/>
                    <a:pt x="681" y="20"/>
                    <a:pt x="681" y="19"/>
                  </a:cubicBezTo>
                  <a:cubicBezTo>
                    <a:pt x="681" y="19"/>
                    <a:pt x="683" y="18"/>
                    <a:pt x="682" y="17"/>
                  </a:cubicBezTo>
                  <a:cubicBezTo>
                    <a:pt x="682" y="17"/>
                    <a:pt x="680" y="16"/>
                    <a:pt x="680" y="16"/>
                  </a:cubicBezTo>
                  <a:cubicBezTo>
                    <a:pt x="680" y="15"/>
                    <a:pt x="682" y="14"/>
                    <a:pt x="682" y="13"/>
                  </a:cubicBezTo>
                  <a:cubicBezTo>
                    <a:pt x="682" y="13"/>
                    <a:pt x="680" y="12"/>
                    <a:pt x="680" y="12"/>
                  </a:cubicBezTo>
                  <a:cubicBezTo>
                    <a:pt x="680" y="11"/>
                    <a:pt x="681" y="9"/>
                    <a:pt x="681" y="9"/>
                  </a:cubicBezTo>
                  <a:cubicBezTo>
                    <a:pt x="682" y="9"/>
                    <a:pt x="683" y="11"/>
                    <a:pt x="684" y="11"/>
                  </a:cubicBezTo>
                  <a:cubicBezTo>
                    <a:pt x="684" y="11"/>
                    <a:pt x="685" y="13"/>
                    <a:pt x="686" y="13"/>
                  </a:cubicBezTo>
                  <a:cubicBezTo>
                    <a:pt x="686" y="13"/>
                    <a:pt x="687" y="10"/>
                    <a:pt x="688" y="11"/>
                  </a:cubicBezTo>
                  <a:cubicBezTo>
                    <a:pt x="688" y="11"/>
                    <a:pt x="689" y="12"/>
                    <a:pt x="690" y="12"/>
                  </a:cubicBezTo>
                  <a:cubicBezTo>
                    <a:pt x="691" y="13"/>
                    <a:pt x="691" y="13"/>
                    <a:pt x="692" y="14"/>
                  </a:cubicBezTo>
                  <a:cubicBezTo>
                    <a:pt x="693" y="14"/>
                    <a:pt x="694" y="15"/>
                    <a:pt x="694" y="16"/>
                  </a:cubicBezTo>
                  <a:cubicBezTo>
                    <a:pt x="695" y="16"/>
                    <a:pt x="696" y="17"/>
                    <a:pt x="697" y="17"/>
                  </a:cubicBezTo>
                  <a:cubicBezTo>
                    <a:pt x="697" y="17"/>
                    <a:pt x="698" y="15"/>
                    <a:pt x="698" y="15"/>
                  </a:cubicBezTo>
                  <a:cubicBezTo>
                    <a:pt x="699" y="15"/>
                    <a:pt x="700" y="17"/>
                    <a:pt x="700" y="17"/>
                  </a:cubicBezTo>
                  <a:cubicBezTo>
                    <a:pt x="701" y="17"/>
                    <a:pt x="702" y="15"/>
                    <a:pt x="702" y="15"/>
                  </a:cubicBezTo>
                  <a:cubicBezTo>
                    <a:pt x="702" y="14"/>
                    <a:pt x="700" y="13"/>
                    <a:pt x="700" y="13"/>
                  </a:cubicBezTo>
                  <a:cubicBezTo>
                    <a:pt x="700" y="12"/>
                    <a:pt x="701" y="11"/>
                    <a:pt x="702" y="11"/>
                  </a:cubicBezTo>
                  <a:cubicBezTo>
                    <a:pt x="702" y="10"/>
                    <a:pt x="703" y="9"/>
                    <a:pt x="703" y="8"/>
                  </a:cubicBezTo>
                  <a:cubicBezTo>
                    <a:pt x="705" y="10"/>
                    <a:pt x="706" y="11"/>
                    <a:pt x="708" y="12"/>
                  </a:cubicBezTo>
                  <a:cubicBezTo>
                    <a:pt x="707" y="13"/>
                    <a:pt x="707" y="13"/>
                    <a:pt x="706" y="14"/>
                  </a:cubicBezTo>
                  <a:cubicBezTo>
                    <a:pt x="706" y="14"/>
                    <a:pt x="704" y="16"/>
                    <a:pt x="704" y="16"/>
                  </a:cubicBezTo>
                  <a:cubicBezTo>
                    <a:pt x="704" y="17"/>
                    <a:pt x="706" y="18"/>
                    <a:pt x="707" y="18"/>
                  </a:cubicBezTo>
                  <a:cubicBezTo>
                    <a:pt x="707" y="18"/>
                    <a:pt x="709" y="19"/>
                    <a:pt x="709" y="20"/>
                  </a:cubicBezTo>
                  <a:cubicBezTo>
                    <a:pt x="709" y="20"/>
                    <a:pt x="707" y="21"/>
                    <a:pt x="707" y="22"/>
                  </a:cubicBezTo>
                  <a:cubicBezTo>
                    <a:pt x="707" y="22"/>
                    <a:pt x="709" y="23"/>
                    <a:pt x="709" y="24"/>
                  </a:cubicBezTo>
                  <a:cubicBezTo>
                    <a:pt x="709" y="24"/>
                    <a:pt x="708" y="25"/>
                    <a:pt x="708" y="26"/>
                  </a:cubicBezTo>
                  <a:cubicBezTo>
                    <a:pt x="707" y="26"/>
                    <a:pt x="706" y="28"/>
                    <a:pt x="706" y="28"/>
                  </a:cubicBezTo>
                  <a:cubicBezTo>
                    <a:pt x="706" y="29"/>
                    <a:pt x="708" y="29"/>
                    <a:pt x="708" y="30"/>
                  </a:cubicBezTo>
                  <a:cubicBezTo>
                    <a:pt x="709" y="28"/>
                    <a:pt x="710" y="27"/>
                    <a:pt x="712" y="25"/>
                  </a:cubicBezTo>
                  <a:cubicBezTo>
                    <a:pt x="712" y="25"/>
                    <a:pt x="713" y="23"/>
                    <a:pt x="713" y="23"/>
                  </a:cubicBezTo>
                  <a:cubicBezTo>
                    <a:pt x="713" y="23"/>
                    <a:pt x="711" y="22"/>
                    <a:pt x="711" y="21"/>
                  </a:cubicBezTo>
                  <a:cubicBezTo>
                    <a:pt x="711" y="21"/>
                    <a:pt x="709" y="20"/>
                    <a:pt x="709" y="20"/>
                  </a:cubicBezTo>
                  <a:cubicBezTo>
                    <a:pt x="709" y="19"/>
                    <a:pt x="710" y="18"/>
                    <a:pt x="711" y="17"/>
                  </a:cubicBezTo>
                  <a:cubicBezTo>
                    <a:pt x="711" y="17"/>
                    <a:pt x="712" y="16"/>
                    <a:pt x="712" y="15"/>
                  </a:cubicBezTo>
                  <a:cubicBezTo>
                    <a:pt x="712" y="15"/>
                    <a:pt x="710" y="14"/>
                    <a:pt x="710" y="14"/>
                  </a:cubicBezTo>
                  <a:cubicBezTo>
                    <a:pt x="711" y="12"/>
                    <a:pt x="712" y="11"/>
                    <a:pt x="713" y="9"/>
                  </a:cubicBezTo>
                  <a:cubicBezTo>
                    <a:pt x="714" y="10"/>
                    <a:pt x="715" y="10"/>
                    <a:pt x="716" y="11"/>
                  </a:cubicBezTo>
                  <a:cubicBezTo>
                    <a:pt x="716" y="11"/>
                    <a:pt x="718" y="12"/>
                    <a:pt x="718" y="12"/>
                  </a:cubicBezTo>
                  <a:cubicBezTo>
                    <a:pt x="718" y="13"/>
                    <a:pt x="716" y="14"/>
                    <a:pt x="716" y="15"/>
                  </a:cubicBezTo>
                  <a:cubicBezTo>
                    <a:pt x="716" y="15"/>
                    <a:pt x="714" y="13"/>
                    <a:pt x="714" y="13"/>
                  </a:cubicBezTo>
                  <a:cubicBezTo>
                    <a:pt x="713" y="13"/>
                    <a:pt x="713" y="15"/>
                    <a:pt x="712" y="15"/>
                  </a:cubicBezTo>
                  <a:cubicBezTo>
                    <a:pt x="714" y="16"/>
                    <a:pt x="715" y="17"/>
                    <a:pt x="717" y="19"/>
                  </a:cubicBezTo>
                  <a:cubicBezTo>
                    <a:pt x="717" y="18"/>
                    <a:pt x="718" y="17"/>
                    <a:pt x="718" y="16"/>
                  </a:cubicBezTo>
                  <a:cubicBezTo>
                    <a:pt x="719" y="16"/>
                    <a:pt x="719" y="15"/>
                    <a:pt x="720" y="14"/>
                  </a:cubicBezTo>
                  <a:cubicBezTo>
                    <a:pt x="721" y="14"/>
                    <a:pt x="721" y="12"/>
                    <a:pt x="722" y="12"/>
                  </a:cubicBezTo>
                  <a:cubicBezTo>
                    <a:pt x="722" y="12"/>
                    <a:pt x="724" y="14"/>
                    <a:pt x="724" y="14"/>
                  </a:cubicBezTo>
                  <a:cubicBezTo>
                    <a:pt x="724" y="13"/>
                    <a:pt x="726" y="12"/>
                    <a:pt x="726" y="11"/>
                  </a:cubicBezTo>
                  <a:cubicBezTo>
                    <a:pt x="726" y="11"/>
                    <a:pt x="723" y="10"/>
                    <a:pt x="724" y="10"/>
                  </a:cubicBezTo>
                  <a:cubicBezTo>
                    <a:pt x="724" y="9"/>
                    <a:pt x="725" y="8"/>
                    <a:pt x="725" y="7"/>
                  </a:cubicBezTo>
                  <a:cubicBezTo>
                    <a:pt x="726" y="7"/>
                    <a:pt x="727" y="9"/>
                    <a:pt x="727" y="9"/>
                  </a:cubicBezTo>
                  <a:cubicBezTo>
                    <a:pt x="728" y="10"/>
                    <a:pt x="730" y="10"/>
                    <a:pt x="730" y="11"/>
                  </a:cubicBezTo>
                  <a:cubicBezTo>
                    <a:pt x="730" y="11"/>
                    <a:pt x="728" y="13"/>
                    <a:pt x="728" y="13"/>
                  </a:cubicBezTo>
                  <a:cubicBezTo>
                    <a:pt x="727" y="14"/>
                    <a:pt x="727" y="15"/>
                    <a:pt x="726" y="15"/>
                  </a:cubicBezTo>
                  <a:cubicBezTo>
                    <a:pt x="726" y="15"/>
                    <a:pt x="725" y="14"/>
                    <a:pt x="724" y="14"/>
                  </a:cubicBezTo>
                  <a:cubicBezTo>
                    <a:pt x="724" y="14"/>
                    <a:pt x="722" y="16"/>
                    <a:pt x="722" y="16"/>
                  </a:cubicBezTo>
                  <a:cubicBezTo>
                    <a:pt x="722" y="16"/>
                    <a:pt x="725" y="17"/>
                    <a:pt x="725" y="18"/>
                  </a:cubicBezTo>
                  <a:cubicBezTo>
                    <a:pt x="725" y="18"/>
                    <a:pt x="723" y="19"/>
                    <a:pt x="723" y="20"/>
                  </a:cubicBezTo>
                  <a:cubicBezTo>
                    <a:pt x="724" y="20"/>
                    <a:pt x="724" y="21"/>
                    <a:pt x="725" y="22"/>
                  </a:cubicBezTo>
                  <a:cubicBezTo>
                    <a:pt x="726" y="22"/>
                    <a:pt x="727" y="23"/>
                    <a:pt x="727" y="23"/>
                  </a:cubicBezTo>
                  <a:cubicBezTo>
                    <a:pt x="728" y="23"/>
                    <a:pt x="729" y="21"/>
                    <a:pt x="729" y="21"/>
                  </a:cubicBezTo>
                  <a:cubicBezTo>
                    <a:pt x="730" y="20"/>
                    <a:pt x="730" y="19"/>
                    <a:pt x="731" y="19"/>
                  </a:cubicBezTo>
                  <a:cubicBezTo>
                    <a:pt x="731" y="18"/>
                    <a:pt x="732" y="17"/>
                    <a:pt x="732" y="17"/>
                  </a:cubicBezTo>
                  <a:cubicBezTo>
                    <a:pt x="733" y="16"/>
                    <a:pt x="734" y="14"/>
                    <a:pt x="734" y="14"/>
                  </a:cubicBezTo>
                  <a:cubicBezTo>
                    <a:pt x="735" y="14"/>
                    <a:pt x="736" y="16"/>
                    <a:pt x="736" y="16"/>
                  </a:cubicBezTo>
                  <a:cubicBezTo>
                    <a:pt x="737" y="16"/>
                    <a:pt x="738" y="17"/>
                    <a:pt x="739" y="18"/>
                  </a:cubicBezTo>
                  <a:cubicBezTo>
                    <a:pt x="739" y="18"/>
                    <a:pt x="737" y="20"/>
                    <a:pt x="737" y="20"/>
                  </a:cubicBezTo>
                  <a:cubicBezTo>
                    <a:pt x="737" y="20"/>
                    <a:pt x="739" y="22"/>
                    <a:pt x="739" y="22"/>
                  </a:cubicBezTo>
                  <a:cubicBezTo>
                    <a:pt x="739" y="21"/>
                    <a:pt x="741" y="20"/>
                    <a:pt x="741" y="19"/>
                  </a:cubicBezTo>
                  <a:cubicBezTo>
                    <a:pt x="741" y="19"/>
                    <a:pt x="739" y="18"/>
                    <a:pt x="739" y="18"/>
                  </a:cubicBezTo>
                  <a:cubicBezTo>
                    <a:pt x="739" y="17"/>
                    <a:pt x="740" y="16"/>
                    <a:pt x="740" y="15"/>
                  </a:cubicBezTo>
                  <a:cubicBezTo>
                    <a:pt x="741" y="15"/>
                    <a:pt x="742" y="14"/>
                    <a:pt x="742" y="13"/>
                  </a:cubicBezTo>
                  <a:cubicBezTo>
                    <a:pt x="742" y="13"/>
                    <a:pt x="744" y="12"/>
                    <a:pt x="744" y="11"/>
                  </a:cubicBezTo>
                  <a:cubicBezTo>
                    <a:pt x="744" y="11"/>
                    <a:pt x="741" y="10"/>
                    <a:pt x="742" y="9"/>
                  </a:cubicBezTo>
                  <a:cubicBezTo>
                    <a:pt x="742" y="9"/>
                    <a:pt x="743" y="8"/>
                    <a:pt x="743" y="7"/>
                  </a:cubicBezTo>
                  <a:cubicBezTo>
                    <a:pt x="744" y="6"/>
                    <a:pt x="744" y="5"/>
                    <a:pt x="745" y="5"/>
                  </a:cubicBezTo>
                  <a:cubicBezTo>
                    <a:pt x="745" y="5"/>
                    <a:pt x="747" y="7"/>
                    <a:pt x="747" y="7"/>
                  </a:cubicBezTo>
                  <a:cubicBezTo>
                    <a:pt x="748" y="6"/>
                    <a:pt x="748" y="5"/>
                    <a:pt x="749" y="4"/>
                  </a:cubicBezTo>
                  <a:cubicBezTo>
                    <a:pt x="750" y="5"/>
                    <a:pt x="750" y="5"/>
                    <a:pt x="751" y="6"/>
                  </a:cubicBezTo>
                  <a:cubicBezTo>
                    <a:pt x="752" y="7"/>
                    <a:pt x="753" y="7"/>
                    <a:pt x="753" y="8"/>
                  </a:cubicBezTo>
                  <a:cubicBezTo>
                    <a:pt x="754" y="8"/>
                    <a:pt x="755" y="9"/>
                    <a:pt x="756" y="9"/>
                  </a:cubicBezTo>
                  <a:cubicBezTo>
                    <a:pt x="756" y="10"/>
                    <a:pt x="754" y="11"/>
                    <a:pt x="754" y="12"/>
                  </a:cubicBezTo>
                  <a:cubicBezTo>
                    <a:pt x="754" y="12"/>
                    <a:pt x="756" y="13"/>
                    <a:pt x="756" y="13"/>
                  </a:cubicBezTo>
                  <a:cubicBezTo>
                    <a:pt x="756" y="14"/>
                    <a:pt x="758" y="15"/>
                    <a:pt x="758" y="15"/>
                  </a:cubicBezTo>
                  <a:cubicBezTo>
                    <a:pt x="758" y="15"/>
                    <a:pt x="756" y="17"/>
                    <a:pt x="757" y="17"/>
                  </a:cubicBezTo>
                  <a:cubicBezTo>
                    <a:pt x="757" y="18"/>
                    <a:pt x="758" y="19"/>
                    <a:pt x="759" y="19"/>
                  </a:cubicBezTo>
                  <a:cubicBezTo>
                    <a:pt x="759" y="19"/>
                    <a:pt x="760" y="17"/>
                    <a:pt x="761" y="17"/>
                  </a:cubicBezTo>
                  <a:cubicBezTo>
                    <a:pt x="761" y="17"/>
                    <a:pt x="762" y="18"/>
                    <a:pt x="763" y="18"/>
                  </a:cubicBezTo>
                  <a:cubicBezTo>
                    <a:pt x="763" y="18"/>
                    <a:pt x="765" y="20"/>
                    <a:pt x="765" y="20"/>
                  </a:cubicBezTo>
                  <a:cubicBezTo>
                    <a:pt x="766" y="20"/>
                    <a:pt x="766" y="19"/>
                    <a:pt x="767" y="18"/>
                  </a:cubicBezTo>
                  <a:cubicBezTo>
                    <a:pt x="767" y="17"/>
                    <a:pt x="768" y="16"/>
                    <a:pt x="768" y="16"/>
                  </a:cubicBezTo>
                  <a:cubicBezTo>
                    <a:pt x="769" y="15"/>
                    <a:pt x="770" y="14"/>
                    <a:pt x="770" y="13"/>
                  </a:cubicBezTo>
                  <a:cubicBezTo>
                    <a:pt x="771" y="13"/>
                    <a:pt x="771" y="12"/>
                    <a:pt x="772" y="11"/>
                  </a:cubicBezTo>
                  <a:cubicBezTo>
                    <a:pt x="772" y="11"/>
                    <a:pt x="774" y="13"/>
                    <a:pt x="774" y="13"/>
                  </a:cubicBezTo>
                  <a:cubicBezTo>
                    <a:pt x="775" y="13"/>
                    <a:pt x="775" y="11"/>
                    <a:pt x="776" y="11"/>
                  </a:cubicBezTo>
                  <a:cubicBezTo>
                    <a:pt x="776" y="11"/>
                    <a:pt x="778" y="13"/>
                    <a:pt x="778" y="12"/>
                  </a:cubicBezTo>
                  <a:cubicBezTo>
                    <a:pt x="779" y="12"/>
                    <a:pt x="779" y="11"/>
                    <a:pt x="780" y="10"/>
                  </a:cubicBezTo>
                  <a:cubicBezTo>
                    <a:pt x="780" y="10"/>
                    <a:pt x="781" y="8"/>
                    <a:pt x="781" y="8"/>
                  </a:cubicBezTo>
                  <a:cubicBezTo>
                    <a:pt x="782" y="8"/>
                    <a:pt x="783" y="9"/>
                    <a:pt x="784" y="10"/>
                  </a:cubicBezTo>
                  <a:cubicBezTo>
                    <a:pt x="784" y="10"/>
                    <a:pt x="785" y="11"/>
                    <a:pt x="786" y="11"/>
                  </a:cubicBezTo>
                  <a:cubicBezTo>
                    <a:pt x="786" y="11"/>
                    <a:pt x="787" y="9"/>
                    <a:pt x="788" y="9"/>
                  </a:cubicBezTo>
                  <a:cubicBezTo>
                    <a:pt x="788" y="9"/>
                    <a:pt x="790" y="11"/>
                    <a:pt x="790" y="11"/>
                  </a:cubicBezTo>
                  <a:cubicBezTo>
                    <a:pt x="790" y="11"/>
                    <a:pt x="788" y="13"/>
                    <a:pt x="788" y="13"/>
                  </a:cubicBezTo>
                  <a:cubicBezTo>
                    <a:pt x="788" y="13"/>
                    <a:pt x="786" y="11"/>
                    <a:pt x="786" y="11"/>
                  </a:cubicBezTo>
                  <a:cubicBezTo>
                    <a:pt x="785" y="11"/>
                    <a:pt x="784" y="13"/>
                    <a:pt x="784" y="14"/>
                  </a:cubicBezTo>
                  <a:cubicBezTo>
                    <a:pt x="784" y="14"/>
                    <a:pt x="783" y="15"/>
                    <a:pt x="782" y="16"/>
                  </a:cubicBezTo>
                  <a:cubicBezTo>
                    <a:pt x="782" y="17"/>
                    <a:pt x="781" y="17"/>
                    <a:pt x="781" y="18"/>
                  </a:cubicBezTo>
                  <a:cubicBezTo>
                    <a:pt x="780" y="19"/>
                    <a:pt x="780" y="20"/>
                    <a:pt x="779" y="20"/>
                  </a:cubicBezTo>
                  <a:cubicBezTo>
                    <a:pt x="781" y="21"/>
                    <a:pt x="782" y="23"/>
                    <a:pt x="784" y="24"/>
                  </a:cubicBezTo>
                  <a:cubicBezTo>
                    <a:pt x="784" y="23"/>
                    <a:pt x="785" y="22"/>
                    <a:pt x="785" y="21"/>
                  </a:cubicBezTo>
                  <a:cubicBezTo>
                    <a:pt x="785" y="21"/>
                    <a:pt x="787" y="19"/>
                    <a:pt x="787" y="19"/>
                  </a:cubicBezTo>
                  <a:cubicBezTo>
                    <a:pt x="788" y="19"/>
                    <a:pt x="789" y="21"/>
                    <a:pt x="789" y="21"/>
                  </a:cubicBezTo>
                  <a:cubicBezTo>
                    <a:pt x="790" y="21"/>
                    <a:pt x="790" y="19"/>
                    <a:pt x="791" y="19"/>
                  </a:cubicBezTo>
                  <a:cubicBezTo>
                    <a:pt x="791" y="19"/>
                    <a:pt x="793" y="21"/>
                    <a:pt x="793" y="20"/>
                  </a:cubicBezTo>
                  <a:cubicBezTo>
                    <a:pt x="794" y="20"/>
                    <a:pt x="794" y="19"/>
                    <a:pt x="795" y="18"/>
                  </a:cubicBezTo>
                  <a:cubicBezTo>
                    <a:pt x="795" y="17"/>
                    <a:pt x="796" y="17"/>
                    <a:pt x="797" y="16"/>
                  </a:cubicBezTo>
                  <a:cubicBezTo>
                    <a:pt x="797" y="15"/>
                    <a:pt x="798" y="14"/>
                    <a:pt x="798" y="14"/>
                  </a:cubicBezTo>
                  <a:cubicBezTo>
                    <a:pt x="799" y="13"/>
                    <a:pt x="799" y="12"/>
                    <a:pt x="800" y="11"/>
                  </a:cubicBezTo>
                  <a:cubicBezTo>
                    <a:pt x="800" y="11"/>
                    <a:pt x="802" y="13"/>
                    <a:pt x="802" y="13"/>
                  </a:cubicBezTo>
                  <a:cubicBezTo>
                    <a:pt x="803" y="13"/>
                    <a:pt x="803" y="11"/>
                    <a:pt x="804" y="11"/>
                  </a:cubicBezTo>
                  <a:cubicBezTo>
                    <a:pt x="805" y="12"/>
                    <a:pt x="805" y="12"/>
                    <a:pt x="806" y="13"/>
                  </a:cubicBezTo>
                  <a:cubicBezTo>
                    <a:pt x="806" y="13"/>
                    <a:pt x="808" y="14"/>
                    <a:pt x="808" y="14"/>
                  </a:cubicBezTo>
                  <a:cubicBezTo>
                    <a:pt x="808" y="15"/>
                    <a:pt x="806" y="16"/>
                    <a:pt x="807" y="17"/>
                  </a:cubicBezTo>
                  <a:cubicBezTo>
                    <a:pt x="807" y="17"/>
                    <a:pt x="808" y="18"/>
                    <a:pt x="809" y="18"/>
                  </a:cubicBezTo>
                  <a:cubicBezTo>
                    <a:pt x="810" y="19"/>
                    <a:pt x="810" y="19"/>
                    <a:pt x="811" y="20"/>
                  </a:cubicBezTo>
                  <a:cubicBezTo>
                    <a:pt x="812" y="20"/>
                    <a:pt x="812" y="18"/>
                    <a:pt x="813" y="18"/>
                  </a:cubicBezTo>
                  <a:cubicBezTo>
                    <a:pt x="813" y="18"/>
                    <a:pt x="815" y="20"/>
                    <a:pt x="815" y="19"/>
                  </a:cubicBezTo>
                  <a:cubicBezTo>
                    <a:pt x="815" y="19"/>
                    <a:pt x="817" y="17"/>
                    <a:pt x="817" y="17"/>
                  </a:cubicBezTo>
                  <a:cubicBezTo>
                    <a:pt x="817" y="17"/>
                    <a:pt x="815" y="15"/>
                    <a:pt x="814" y="16"/>
                  </a:cubicBezTo>
                  <a:cubicBezTo>
                    <a:pt x="814" y="16"/>
                    <a:pt x="813" y="18"/>
                    <a:pt x="813" y="18"/>
                  </a:cubicBezTo>
                  <a:cubicBezTo>
                    <a:pt x="812" y="17"/>
                    <a:pt x="811" y="16"/>
                    <a:pt x="811" y="16"/>
                  </a:cubicBezTo>
                  <a:cubicBezTo>
                    <a:pt x="811" y="16"/>
                    <a:pt x="812" y="14"/>
                    <a:pt x="812" y="14"/>
                  </a:cubicBezTo>
                  <a:cubicBezTo>
                    <a:pt x="813" y="13"/>
                    <a:pt x="813" y="12"/>
                    <a:pt x="814" y="12"/>
                  </a:cubicBezTo>
                  <a:cubicBezTo>
                    <a:pt x="814" y="11"/>
                    <a:pt x="815" y="9"/>
                    <a:pt x="816" y="9"/>
                  </a:cubicBezTo>
                  <a:cubicBezTo>
                    <a:pt x="816" y="9"/>
                    <a:pt x="817" y="11"/>
                    <a:pt x="818" y="11"/>
                  </a:cubicBezTo>
                  <a:cubicBezTo>
                    <a:pt x="818" y="11"/>
                    <a:pt x="816" y="13"/>
                    <a:pt x="816" y="13"/>
                  </a:cubicBezTo>
                  <a:cubicBezTo>
                    <a:pt x="816" y="14"/>
                    <a:pt x="818" y="15"/>
                    <a:pt x="818" y="15"/>
                  </a:cubicBezTo>
                  <a:cubicBezTo>
                    <a:pt x="819" y="16"/>
                    <a:pt x="820" y="16"/>
                    <a:pt x="821" y="17"/>
                  </a:cubicBezTo>
                  <a:cubicBezTo>
                    <a:pt x="821" y="16"/>
                    <a:pt x="822" y="15"/>
                    <a:pt x="822" y="14"/>
                  </a:cubicBezTo>
                  <a:cubicBezTo>
                    <a:pt x="823" y="14"/>
                    <a:pt x="824" y="13"/>
                    <a:pt x="824" y="12"/>
                  </a:cubicBezTo>
                  <a:cubicBezTo>
                    <a:pt x="824" y="12"/>
                    <a:pt x="822" y="11"/>
                    <a:pt x="822" y="11"/>
                  </a:cubicBezTo>
                  <a:cubicBezTo>
                    <a:pt x="822" y="10"/>
                    <a:pt x="823" y="9"/>
                    <a:pt x="824" y="8"/>
                  </a:cubicBezTo>
                  <a:cubicBezTo>
                    <a:pt x="824" y="8"/>
                    <a:pt x="825" y="7"/>
                    <a:pt x="825" y="6"/>
                  </a:cubicBezTo>
                  <a:cubicBezTo>
                    <a:pt x="825" y="5"/>
                    <a:pt x="827" y="4"/>
                    <a:pt x="827" y="4"/>
                  </a:cubicBezTo>
                  <a:cubicBezTo>
                    <a:pt x="827" y="5"/>
                    <a:pt x="829" y="5"/>
                    <a:pt x="829" y="6"/>
                  </a:cubicBezTo>
                  <a:cubicBezTo>
                    <a:pt x="829" y="6"/>
                    <a:pt x="827" y="7"/>
                    <a:pt x="827" y="8"/>
                  </a:cubicBezTo>
                  <a:cubicBezTo>
                    <a:pt x="828" y="8"/>
                    <a:pt x="830" y="9"/>
                    <a:pt x="830" y="9"/>
                  </a:cubicBezTo>
                  <a:cubicBezTo>
                    <a:pt x="830" y="10"/>
                    <a:pt x="828" y="11"/>
                    <a:pt x="828" y="12"/>
                  </a:cubicBezTo>
                  <a:cubicBezTo>
                    <a:pt x="827" y="12"/>
                    <a:pt x="827" y="13"/>
                    <a:pt x="826" y="14"/>
                  </a:cubicBezTo>
                  <a:cubicBezTo>
                    <a:pt x="826" y="14"/>
                    <a:pt x="825" y="16"/>
                    <a:pt x="825" y="16"/>
                  </a:cubicBezTo>
                  <a:cubicBezTo>
                    <a:pt x="825" y="16"/>
                    <a:pt x="827" y="18"/>
                    <a:pt x="827" y="18"/>
                  </a:cubicBezTo>
                  <a:cubicBezTo>
                    <a:pt x="827" y="18"/>
                    <a:pt x="828" y="16"/>
                    <a:pt x="829" y="16"/>
                  </a:cubicBezTo>
                  <a:cubicBezTo>
                    <a:pt x="829" y="16"/>
                    <a:pt x="830" y="17"/>
                    <a:pt x="831" y="17"/>
                  </a:cubicBezTo>
                  <a:cubicBezTo>
                    <a:pt x="831" y="18"/>
                    <a:pt x="832" y="18"/>
                    <a:pt x="833" y="19"/>
                  </a:cubicBezTo>
                  <a:cubicBezTo>
                    <a:pt x="833" y="19"/>
                    <a:pt x="831" y="21"/>
                    <a:pt x="831" y="21"/>
                  </a:cubicBezTo>
                  <a:cubicBezTo>
                    <a:pt x="831" y="22"/>
                    <a:pt x="834" y="22"/>
                    <a:pt x="834" y="23"/>
                  </a:cubicBezTo>
                  <a:cubicBezTo>
                    <a:pt x="833" y="24"/>
                    <a:pt x="832" y="24"/>
                    <a:pt x="832" y="25"/>
                  </a:cubicBezTo>
                  <a:cubicBezTo>
                    <a:pt x="832" y="26"/>
                    <a:pt x="834" y="26"/>
                    <a:pt x="834" y="27"/>
                  </a:cubicBezTo>
                  <a:cubicBezTo>
                    <a:pt x="834" y="27"/>
                    <a:pt x="833" y="29"/>
                    <a:pt x="832" y="29"/>
                  </a:cubicBezTo>
                  <a:cubicBezTo>
                    <a:pt x="832" y="29"/>
                    <a:pt x="831" y="31"/>
                    <a:pt x="831" y="31"/>
                  </a:cubicBezTo>
                  <a:cubicBezTo>
                    <a:pt x="831" y="32"/>
                    <a:pt x="833" y="32"/>
                    <a:pt x="833" y="33"/>
                  </a:cubicBezTo>
                  <a:cubicBezTo>
                    <a:pt x="833" y="32"/>
                    <a:pt x="834" y="32"/>
                    <a:pt x="835" y="31"/>
                  </a:cubicBezTo>
                  <a:cubicBezTo>
                    <a:pt x="835" y="30"/>
                    <a:pt x="836" y="29"/>
                    <a:pt x="836" y="29"/>
                  </a:cubicBezTo>
                  <a:cubicBezTo>
                    <a:pt x="836" y="28"/>
                    <a:pt x="838" y="27"/>
                    <a:pt x="838" y="26"/>
                  </a:cubicBezTo>
                  <a:cubicBezTo>
                    <a:pt x="838" y="26"/>
                    <a:pt x="836" y="25"/>
                    <a:pt x="836" y="25"/>
                  </a:cubicBezTo>
                  <a:cubicBezTo>
                    <a:pt x="836" y="24"/>
                    <a:pt x="837" y="23"/>
                    <a:pt x="837" y="22"/>
                  </a:cubicBezTo>
                  <a:cubicBezTo>
                    <a:pt x="838" y="22"/>
                    <a:pt x="839" y="20"/>
                    <a:pt x="839" y="20"/>
                  </a:cubicBezTo>
                  <a:cubicBezTo>
                    <a:pt x="839" y="20"/>
                    <a:pt x="841" y="22"/>
                    <a:pt x="841" y="22"/>
                  </a:cubicBezTo>
                  <a:cubicBezTo>
                    <a:pt x="842" y="21"/>
                    <a:pt x="843" y="20"/>
                    <a:pt x="843" y="20"/>
                  </a:cubicBezTo>
                  <a:cubicBezTo>
                    <a:pt x="843" y="19"/>
                    <a:pt x="841" y="19"/>
                    <a:pt x="841" y="18"/>
                  </a:cubicBezTo>
                  <a:cubicBezTo>
                    <a:pt x="841" y="17"/>
                    <a:pt x="843" y="16"/>
                    <a:pt x="843" y="16"/>
                  </a:cubicBezTo>
                  <a:cubicBezTo>
                    <a:pt x="842" y="15"/>
                    <a:pt x="840" y="15"/>
                    <a:pt x="840" y="14"/>
                  </a:cubicBezTo>
                  <a:cubicBezTo>
                    <a:pt x="840" y="14"/>
                    <a:pt x="842" y="12"/>
                    <a:pt x="842" y="12"/>
                  </a:cubicBezTo>
                  <a:cubicBezTo>
                    <a:pt x="842" y="12"/>
                    <a:pt x="844" y="10"/>
                    <a:pt x="844" y="10"/>
                  </a:cubicBezTo>
                  <a:cubicBezTo>
                    <a:pt x="844" y="9"/>
                    <a:pt x="842" y="9"/>
                    <a:pt x="842" y="8"/>
                  </a:cubicBezTo>
                  <a:cubicBezTo>
                    <a:pt x="843" y="6"/>
                    <a:pt x="844" y="5"/>
                    <a:pt x="845" y="3"/>
                  </a:cubicBezTo>
                  <a:cubicBezTo>
                    <a:pt x="846" y="5"/>
                    <a:pt x="848" y="6"/>
                    <a:pt x="849" y="7"/>
                  </a:cubicBezTo>
                  <a:cubicBezTo>
                    <a:pt x="849" y="8"/>
                    <a:pt x="848" y="8"/>
                    <a:pt x="848" y="9"/>
                  </a:cubicBezTo>
                  <a:cubicBezTo>
                    <a:pt x="848" y="10"/>
                    <a:pt x="850" y="10"/>
                    <a:pt x="850" y="11"/>
                  </a:cubicBezTo>
                  <a:cubicBezTo>
                    <a:pt x="850" y="11"/>
                    <a:pt x="848" y="13"/>
                    <a:pt x="848" y="13"/>
                  </a:cubicBezTo>
                  <a:cubicBezTo>
                    <a:pt x="848" y="14"/>
                    <a:pt x="850" y="14"/>
                    <a:pt x="850" y="15"/>
                  </a:cubicBezTo>
                  <a:cubicBezTo>
                    <a:pt x="851" y="15"/>
                    <a:pt x="852" y="16"/>
                    <a:pt x="853" y="16"/>
                  </a:cubicBezTo>
                  <a:cubicBezTo>
                    <a:pt x="853" y="17"/>
                    <a:pt x="855" y="18"/>
                    <a:pt x="855" y="18"/>
                  </a:cubicBezTo>
                  <a:cubicBezTo>
                    <a:pt x="855" y="18"/>
                    <a:pt x="853" y="20"/>
                    <a:pt x="853" y="20"/>
                  </a:cubicBezTo>
                  <a:cubicBezTo>
                    <a:pt x="853" y="21"/>
                    <a:pt x="851" y="22"/>
                    <a:pt x="851" y="23"/>
                  </a:cubicBezTo>
                  <a:cubicBezTo>
                    <a:pt x="852" y="23"/>
                    <a:pt x="853" y="24"/>
                    <a:pt x="854" y="24"/>
                  </a:cubicBezTo>
                  <a:cubicBezTo>
                    <a:pt x="854" y="24"/>
                    <a:pt x="855" y="23"/>
                    <a:pt x="855" y="22"/>
                  </a:cubicBezTo>
                  <a:cubicBezTo>
                    <a:pt x="856" y="22"/>
                    <a:pt x="857" y="20"/>
                    <a:pt x="857" y="20"/>
                  </a:cubicBezTo>
                  <a:cubicBezTo>
                    <a:pt x="857" y="19"/>
                    <a:pt x="855" y="19"/>
                    <a:pt x="855" y="18"/>
                  </a:cubicBezTo>
                  <a:cubicBezTo>
                    <a:pt x="855" y="17"/>
                    <a:pt x="857" y="17"/>
                    <a:pt x="857" y="16"/>
                  </a:cubicBezTo>
                  <a:cubicBezTo>
                    <a:pt x="857" y="15"/>
                    <a:pt x="854" y="15"/>
                    <a:pt x="854" y="14"/>
                  </a:cubicBezTo>
                  <a:cubicBezTo>
                    <a:pt x="854" y="14"/>
                    <a:pt x="856" y="13"/>
                    <a:pt x="856" y="12"/>
                  </a:cubicBezTo>
                  <a:cubicBezTo>
                    <a:pt x="856" y="11"/>
                    <a:pt x="854" y="11"/>
                    <a:pt x="854" y="10"/>
                  </a:cubicBezTo>
                  <a:cubicBezTo>
                    <a:pt x="854" y="10"/>
                    <a:pt x="856" y="9"/>
                    <a:pt x="856" y="8"/>
                  </a:cubicBezTo>
                  <a:cubicBezTo>
                    <a:pt x="855" y="7"/>
                    <a:pt x="853" y="7"/>
                    <a:pt x="853" y="6"/>
                  </a:cubicBezTo>
                  <a:cubicBezTo>
                    <a:pt x="853" y="6"/>
                    <a:pt x="855" y="4"/>
                    <a:pt x="855" y="4"/>
                  </a:cubicBezTo>
                  <a:cubicBezTo>
                    <a:pt x="856" y="4"/>
                    <a:pt x="857" y="6"/>
                    <a:pt x="857" y="6"/>
                  </a:cubicBezTo>
                  <a:cubicBezTo>
                    <a:pt x="857" y="6"/>
                    <a:pt x="859" y="7"/>
                    <a:pt x="859" y="7"/>
                  </a:cubicBezTo>
                  <a:cubicBezTo>
                    <a:pt x="860" y="8"/>
                    <a:pt x="858" y="9"/>
                    <a:pt x="858" y="10"/>
                  </a:cubicBezTo>
                  <a:cubicBezTo>
                    <a:pt x="858" y="10"/>
                    <a:pt x="860" y="11"/>
                    <a:pt x="860" y="11"/>
                  </a:cubicBezTo>
                  <a:cubicBezTo>
                    <a:pt x="860" y="12"/>
                    <a:pt x="859" y="13"/>
                    <a:pt x="858" y="14"/>
                  </a:cubicBezTo>
                  <a:cubicBezTo>
                    <a:pt x="858" y="14"/>
                    <a:pt x="857" y="16"/>
                    <a:pt x="857" y="16"/>
                  </a:cubicBezTo>
                  <a:cubicBezTo>
                    <a:pt x="857" y="16"/>
                    <a:pt x="859" y="18"/>
                    <a:pt x="859" y="18"/>
                  </a:cubicBezTo>
                  <a:cubicBezTo>
                    <a:pt x="859" y="18"/>
                    <a:pt x="860" y="16"/>
                    <a:pt x="861" y="15"/>
                  </a:cubicBezTo>
                  <a:cubicBezTo>
                    <a:pt x="861" y="15"/>
                    <a:pt x="862" y="13"/>
                    <a:pt x="862" y="13"/>
                  </a:cubicBezTo>
                  <a:cubicBezTo>
                    <a:pt x="862" y="13"/>
                    <a:pt x="864" y="15"/>
                    <a:pt x="864" y="15"/>
                  </a:cubicBezTo>
                  <a:cubicBezTo>
                    <a:pt x="865" y="15"/>
                    <a:pt x="863" y="17"/>
                    <a:pt x="863" y="17"/>
                  </a:cubicBezTo>
                  <a:cubicBezTo>
                    <a:pt x="863" y="18"/>
                    <a:pt x="865" y="18"/>
                    <a:pt x="865" y="19"/>
                  </a:cubicBezTo>
                  <a:cubicBezTo>
                    <a:pt x="865" y="19"/>
                    <a:pt x="863" y="20"/>
                    <a:pt x="863" y="21"/>
                  </a:cubicBezTo>
                  <a:cubicBezTo>
                    <a:pt x="863" y="21"/>
                    <a:pt x="865" y="22"/>
                    <a:pt x="866" y="23"/>
                  </a:cubicBezTo>
                  <a:cubicBezTo>
                    <a:pt x="866" y="23"/>
                    <a:pt x="867" y="24"/>
                    <a:pt x="868" y="24"/>
                  </a:cubicBezTo>
                  <a:cubicBezTo>
                    <a:pt x="869" y="23"/>
                    <a:pt x="870" y="21"/>
                    <a:pt x="871" y="20"/>
                  </a:cubicBezTo>
                  <a:cubicBezTo>
                    <a:pt x="872" y="19"/>
                    <a:pt x="872" y="18"/>
                    <a:pt x="873" y="18"/>
                  </a:cubicBezTo>
                  <a:cubicBezTo>
                    <a:pt x="874" y="16"/>
                    <a:pt x="875" y="15"/>
                    <a:pt x="876" y="13"/>
                  </a:cubicBezTo>
                  <a:cubicBezTo>
                    <a:pt x="877" y="12"/>
                    <a:pt x="877" y="12"/>
                    <a:pt x="878" y="11"/>
                  </a:cubicBezTo>
                  <a:cubicBezTo>
                    <a:pt x="879" y="12"/>
                    <a:pt x="881" y="13"/>
                    <a:pt x="882" y="14"/>
                  </a:cubicBezTo>
                  <a:cubicBezTo>
                    <a:pt x="882" y="15"/>
                    <a:pt x="881" y="16"/>
                    <a:pt x="881" y="17"/>
                  </a:cubicBezTo>
                  <a:cubicBezTo>
                    <a:pt x="881" y="17"/>
                    <a:pt x="879" y="19"/>
                    <a:pt x="879" y="19"/>
                  </a:cubicBezTo>
                  <a:cubicBezTo>
                    <a:pt x="879" y="19"/>
                    <a:pt x="881" y="20"/>
                    <a:pt x="881" y="21"/>
                  </a:cubicBezTo>
                  <a:cubicBezTo>
                    <a:pt x="882" y="21"/>
                    <a:pt x="883" y="22"/>
                    <a:pt x="884" y="22"/>
                  </a:cubicBezTo>
                  <a:cubicBezTo>
                    <a:pt x="884" y="22"/>
                    <a:pt x="885" y="20"/>
                    <a:pt x="885" y="20"/>
                  </a:cubicBezTo>
                  <a:cubicBezTo>
                    <a:pt x="885" y="20"/>
                    <a:pt x="887" y="22"/>
                    <a:pt x="887" y="22"/>
                  </a:cubicBezTo>
                  <a:cubicBezTo>
                    <a:pt x="888" y="21"/>
                    <a:pt x="889" y="20"/>
                    <a:pt x="889" y="20"/>
                  </a:cubicBezTo>
                  <a:cubicBezTo>
                    <a:pt x="889" y="19"/>
                    <a:pt x="887" y="18"/>
                    <a:pt x="887" y="18"/>
                  </a:cubicBezTo>
                  <a:cubicBezTo>
                    <a:pt x="887" y="17"/>
                    <a:pt x="889" y="16"/>
                    <a:pt x="889" y="16"/>
                  </a:cubicBezTo>
                  <a:cubicBezTo>
                    <a:pt x="889" y="15"/>
                    <a:pt x="886" y="14"/>
                    <a:pt x="886" y="14"/>
                  </a:cubicBezTo>
                  <a:cubicBezTo>
                    <a:pt x="886" y="14"/>
                    <a:pt x="888" y="12"/>
                    <a:pt x="888" y="12"/>
                  </a:cubicBezTo>
                  <a:cubicBezTo>
                    <a:pt x="889" y="11"/>
                    <a:pt x="889" y="10"/>
                    <a:pt x="890" y="9"/>
                  </a:cubicBezTo>
                  <a:cubicBezTo>
                    <a:pt x="890" y="10"/>
                    <a:pt x="892" y="11"/>
                    <a:pt x="892" y="11"/>
                  </a:cubicBezTo>
                  <a:cubicBezTo>
                    <a:pt x="892" y="12"/>
                    <a:pt x="890" y="13"/>
                    <a:pt x="890" y="13"/>
                  </a:cubicBezTo>
                  <a:cubicBezTo>
                    <a:pt x="891" y="14"/>
                    <a:pt x="892" y="14"/>
                    <a:pt x="893" y="15"/>
                  </a:cubicBezTo>
                  <a:cubicBezTo>
                    <a:pt x="893" y="15"/>
                    <a:pt x="891" y="17"/>
                    <a:pt x="891" y="17"/>
                  </a:cubicBezTo>
                  <a:cubicBezTo>
                    <a:pt x="891" y="17"/>
                    <a:pt x="893" y="19"/>
                    <a:pt x="893" y="19"/>
                  </a:cubicBezTo>
                  <a:cubicBezTo>
                    <a:pt x="893" y="19"/>
                    <a:pt x="895" y="17"/>
                    <a:pt x="895" y="17"/>
                  </a:cubicBezTo>
                  <a:cubicBezTo>
                    <a:pt x="895" y="17"/>
                    <a:pt x="896" y="15"/>
                    <a:pt x="896" y="15"/>
                  </a:cubicBezTo>
                  <a:cubicBezTo>
                    <a:pt x="897" y="15"/>
                    <a:pt x="898" y="16"/>
                    <a:pt x="899" y="16"/>
                  </a:cubicBezTo>
                  <a:cubicBezTo>
                    <a:pt x="899" y="17"/>
                    <a:pt x="901" y="17"/>
                    <a:pt x="901" y="18"/>
                  </a:cubicBezTo>
                  <a:cubicBezTo>
                    <a:pt x="901" y="18"/>
                    <a:pt x="899" y="20"/>
                    <a:pt x="899" y="20"/>
                  </a:cubicBezTo>
                  <a:cubicBezTo>
                    <a:pt x="899" y="20"/>
                    <a:pt x="901" y="22"/>
                    <a:pt x="901" y="22"/>
                  </a:cubicBezTo>
                  <a:cubicBezTo>
                    <a:pt x="902" y="22"/>
                    <a:pt x="903" y="20"/>
                    <a:pt x="903" y="20"/>
                  </a:cubicBezTo>
                  <a:cubicBezTo>
                    <a:pt x="903" y="19"/>
                    <a:pt x="905" y="18"/>
                    <a:pt x="905" y="17"/>
                  </a:cubicBezTo>
                  <a:cubicBezTo>
                    <a:pt x="905" y="17"/>
                    <a:pt x="903" y="16"/>
                    <a:pt x="903" y="16"/>
                  </a:cubicBezTo>
                  <a:cubicBezTo>
                    <a:pt x="903" y="15"/>
                    <a:pt x="904" y="14"/>
                    <a:pt x="904" y="13"/>
                  </a:cubicBezTo>
                  <a:cubicBezTo>
                    <a:pt x="905" y="14"/>
                    <a:pt x="906" y="15"/>
                    <a:pt x="907" y="15"/>
                  </a:cubicBezTo>
                  <a:cubicBezTo>
                    <a:pt x="907" y="15"/>
                    <a:pt x="909" y="17"/>
                    <a:pt x="909" y="17"/>
                  </a:cubicBezTo>
                  <a:cubicBezTo>
                    <a:pt x="909" y="18"/>
                    <a:pt x="907" y="18"/>
                    <a:pt x="907" y="19"/>
                  </a:cubicBezTo>
                  <a:cubicBezTo>
                    <a:pt x="907" y="20"/>
                    <a:pt x="909" y="20"/>
                    <a:pt x="909" y="21"/>
                  </a:cubicBezTo>
                  <a:cubicBezTo>
                    <a:pt x="909" y="21"/>
                    <a:pt x="908" y="22"/>
                    <a:pt x="908" y="23"/>
                  </a:cubicBezTo>
                  <a:cubicBezTo>
                    <a:pt x="908" y="24"/>
                    <a:pt x="910" y="24"/>
                    <a:pt x="910" y="25"/>
                  </a:cubicBezTo>
                  <a:cubicBezTo>
                    <a:pt x="911" y="23"/>
                    <a:pt x="912" y="22"/>
                    <a:pt x="913" y="20"/>
                  </a:cubicBezTo>
                  <a:cubicBezTo>
                    <a:pt x="914" y="20"/>
                    <a:pt x="914" y="19"/>
                    <a:pt x="915" y="18"/>
                  </a:cubicBezTo>
                  <a:cubicBezTo>
                    <a:pt x="916" y="17"/>
                    <a:pt x="916" y="17"/>
                    <a:pt x="917" y="16"/>
                  </a:cubicBezTo>
                  <a:cubicBezTo>
                    <a:pt x="917" y="16"/>
                    <a:pt x="914" y="14"/>
                    <a:pt x="914" y="14"/>
                  </a:cubicBezTo>
                  <a:cubicBezTo>
                    <a:pt x="914" y="14"/>
                    <a:pt x="916" y="12"/>
                    <a:pt x="916" y="12"/>
                  </a:cubicBezTo>
                  <a:cubicBezTo>
                    <a:pt x="917" y="12"/>
                    <a:pt x="918" y="13"/>
                    <a:pt x="918" y="14"/>
                  </a:cubicBezTo>
                  <a:cubicBezTo>
                    <a:pt x="918" y="13"/>
                    <a:pt x="920" y="12"/>
                    <a:pt x="920" y="11"/>
                  </a:cubicBezTo>
                  <a:cubicBezTo>
                    <a:pt x="920" y="12"/>
                    <a:pt x="922" y="12"/>
                    <a:pt x="922" y="13"/>
                  </a:cubicBezTo>
                  <a:cubicBezTo>
                    <a:pt x="922" y="13"/>
                    <a:pt x="921" y="15"/>
                    <a:pt x="921" y="15"/>
                  </a:cubicBezTo>
                  <a:cubicBezTo>
                    <a:pt x="920" y="16"/>
                    <a:pt x="919" y="17"/>
                    <a:pt x="919" y="18"/>
                  </a:cubicBezTo>
                  <a:cubicBezTo>
                    <a:pt x="919" y="18"/>
                    <a:pt x="921" y="19"/>
                    <a:pt x="921" y="19"/>
                  </a:cubicBezTo>
                  <a:cubicBezTo>
                    <a:pt x="921" y="20"/>
                    <a:pt x="920" y="21"/>
                    <a:pt x="919" y="21"/>
                  </a:cubicBezTo>
                  <a:cubicBezTo>
                    <a:pt x="919" y="22"/>
                    <a:pt x="918" y="23"/>
                    <a:pt x="918" y="24"/>
                  </a:cubicBezTo>
                  <a:cubicBezTo>
                    <a:pt x="918" y="24"/>
                    <a:pt x="920" y="25"/>
                    <a:pt x="920" y="25"/>
                  </a:cubicBezTo>
                  <a:cubicBezTo>
                    <a:pt x="921" y="25"/>
                    <a:pt x="921" y="24"/>
                    <a:pt x="922" y="23"/>
                  </a:cubicBezTo>
                  <a:cubicBezTo>
                    <a:pt x="922" y="23"/>
                    <a:pt x="923" y="21"/>
                    <a:pt x="923" y="21"/>
                  </a:cubicBezTo>
                  <a:cubicBezTo>
                    <a:pt x="924" y="21"/>
                    <a:pt x="925" y="22"/>
                    <a:pt x="926" y="23"/>
                  </a:cubicBezTo>
                  <a:cubicBezTo>
                    <a:pt x="926" y="23"/>
                    <a:pt x="927" y="24"/>
                    <a:pt x="928" y="24"/>
                  </a:cubicBezTo>
                  <a:cubicBezTo>
                    <a:pt x="928" y="24"/>
                    <a:pt x="929" y="22"/>
                    <a:pt x="930" y="22"/>
                  </a:cubicBezTo>
                  <a:cubicBezTo>
                    <a:pt x="930" y="22"/>
                    <a:pt x="931" y="24"/>
                    <a:pt x="932" y="24"/>
                  </a:cubicBezTo>
                  <a:cubicBezTo>
                    <a:pt x="932" y="24"/>
                    <a:pt x="934" y="22"/>
                    <a:pt x="933" y="22"/>
                  </a:cubicBezTo>
                  <a:cubicBezTo>
                    <a:pt x="933" y="21"/>
                    <a:pt x="931" y="20"/>
                    <a:pt x="931" y="20"/>
                  </a:cubicBezTo>
                  <a:cubicBezTo>
                    <a:pt x="931" y="19"/>
                    <a:pt x="933" y="18"/>
                    <a:pt x="933" y="18"/>
                  </a:cubicBezTo>
                  <a:cubicBezTo>
                    <a:pt x="933" y="17"/>
                    <a:pt x="934" y="16"/>
                    <a:pt x="935" y="15"/>
                  </a:cubicBezTo>
                  <a:cubicBezTo>
                    <a:pt x="935" y="15"/>
                    <a:pt x="936" y="17"/>
                    <a:pt x="937" y="17"/>
                  </a:cubicBezTo>
                  <a:cubicBezTo>
                    <a:pt x="937" y="17"/>
                    <a:pt x="938" y="15"/>
                    <a:pt x="939" y="15"/>
                  </a:cubicBezTo>
                  <a:cubicBezTo>
                    <a:pt x="939" y="15"/>
                    <a:pt x="940" y="16"/>
                    <a:pt x="941" y="17"/>
                  </a:cubicBezTo>
                  <a:cubicBezTo>
                    <a:pt x="941" y="16"/>
                    <a:pt x="943" y="14"/>
                    <a:pt x="943" y="14"/>
                  </a:cubicBezTo>
                  <a:cubicBezTo>
                    <a:pt x="943" y="15"/>
                    <a:pt x="945" y="16"/>
                    <a:pt x="945" y="16"/>
                  </a:cubicBezTo>
                  <a:cubicBezTo>
                    <a:pt x="945" y="16"/>
                    <a:pt x="943" y="18"/>
                    <a:pt x="943" y="18"/>
                  </a:cubicBezTo>
                  <a:cubicBezTo>
                    <a:pt x="943" y="19"/>
                    <a:pt x="942" y="20"/>
                    <a:pt x="941" y="21"/>
                  </a:cubicBezTo>
                  <a:cubicBezTo>
                    <a:pt x="941" y="21"/>
                    <a:pt x="939" y="19"/>
                    <a:pt x="939" y="19"/>
                  </a:cubicBezTo>
                  <a:cubicBezTo>
                    <a:pt x="939" y="19"/>
                    <a:pt x="938" y="21"/>
                    <a:pt x="937" y="21"/>
                  </a:cubicBezTo>
                  <a:cubicBezTo>
                    <a:pt x="937" y="22"/>
                    <a:pt x="936" y="23"/>
                    <a:pt x="936" y="23"/>
                  </a:cubicBezTo>
                  <a:cubicBezTo>
                    <a:pt x="936" y="23"/>
                    <a:pt x="937" y="25"/>
                    <a:pt x="938" y="25"/>
                  </a:cubicBezTo>
                  <a:cubicBezTo>
                    <a:pt x="938" y="25"/>
                    <a:pt x="939" y="23"/>
                    <a:pt x="940" y="23"/>
                  </a:cubicBezTo>
                  <a:cubicBezTo>
                    <a:pt x="940" y="22"/>
                    <a:pt x="941" y="21"/>
                    <a:pt x="941" y="21"/>
                  </a:cubicBezTo>
                  <a:cubicBezTo>
                    <a:pt x="942" y="20"/>
                    <a:pt x="943" y="22"/>
                    <a:pt x="944" y="22"/>
                  </a:cubicBezTo>
                  <a:cubicBezTo>
                    <a:pt x="944" y="22"/>
                    <a:pt x="945" y="20"/>
                    <a:pt x="945" y="20"/>
                  </a:cubicBezTo>
                  <a:cubicBezTo>
                    <a:pt x="946" y="20"/>
                    <a:pt x="947" y="22"/>
                    <a:pt x="948" y="22"/>
                  </a:cubicBezTo>
                  <a:cubicBezTo>
                    <a:pt x="948" y="22"/>
                    <a:pt x="949" y="20"/>
                    <a:pt x="949" y="19"/>
                  </a:cubicBezTo>
                  <a:cubicBezTo>
                    <a:pt x="950" y="19"/>
                    <a:pt x="951" y="21"/>
                    <a:pt x="951" y="21"/>
                  </a:cubicBezTo>
                  <a:cubicBezTo>
                    <a:pt x="952" y="21"/>
                    <a:pt x="953" y="19"/>
                    <a:pt x="953" y="19"/>
                  </a:cubicBezTo>
                  <a:cubicBezTo>
                    <a:pt x="954" y="19"/>
                    <a:pt x="955" y="21"/>
                    <a:pt x="955" y="21"/>
                  </a:cubicBezTo>
                  <a:cubicBezTo>
                    <a:pt x="956" y="21"/>
                    <a:pt x="957" y="18"/>
                    <a:pt x="957" y="18"/>
                  </a:cubicBezTo>
                  <a:cubicBezTo>
                    <a:pt x="957" y="18"/>
                    <a:pt x="959" y="20"/>
                    <a:pt x="959" y="20"/>
                  </a:cubicBezTo>
                  <a:cubicBezTo>
                    <a:pt x="960" y="20"/>
                    <a:pt x="961" y="18"/>
                    <a:pt x="961" y="18"/>
                  </a:cubicBezTo>
                  <a:cubicBezTo>
                    <a:pt x="962" y="17"/>
                    <a:pt x="962" y="16"/>
                    <a:pt x="963" y="16"/>
                  </a:cubicBezTo>
                  <a:cubicBezTo>
                    <a:pt x="963" y="15"/>
                    <a:pt x="965" y="14"/>
                    <a:pt x="964" y="13"/>
                  </a:cubicBezTo>
                  <a:cubicBezTo>
                    <a:pt x="964" y="13"/>
                    <a:pt x="962" y="12"/>
                    <a:pt x="962" y="12"/>
                  </a:cubicBezTo>
                  <a:cubicBezTo>
                    <a:pt x="963" y="11"/>
                    <a:pt x="964" y="10"/>
                    <a:pt x="964" y="9"/>
                  </a:cubicBezTo>
                  <a:cubicBezTo>
                    <a:pt x="965" y="9"/>
                    <a:pt x="965" y="11"/>
                    <a:pt x="966" y="11"/>
                  </a:cubicBezTo>
                  <a:cubicBezTo>
                    <a:pt x="966" y="12"/>
                    <a:pt x="968" y="12"/>
                    <a:pt x="968" y="13"/>
                  </a:cubicBezTo>
                  <a:cubicBezTo>
                    <a:pt x="968" y="13"/>
                    <a:pt x="967" y="15"/>
                    <a:pt x="967" y="15"/>
                  </a:cubicBezTo>
                  <a:cubicBezTo>
                    <a:pt x="966" y="16"/>
                    <a:pt x="965" y="17"/>
                    <a:pt x="965" y="17"/>
                  </a:cubicBezTo>
                  <a:cubicBezTo>
                    <a:pt x="965" y="18"/>
                    <a:pt x="964" y="19"/>
                    <a:pt x="963" y="20"/>
                  </a:cubicBezTo>
                  <a:cubicBezTo>
                    <a:pt x="963" y="20"/>
                    <a:pt x="962" y="21"/>
                    <a:pt x="962" y="22"/>
                  </a:cubicBezTo>
                  <a:cubicBezTo>
                    <a:pt x="962" y="22"/>
                    <a:pt x="964" y="23"/>
                    <a:pt x="964" y="24"/>
                  </a:cubicBezTo>
                  <a:cubicBezTo>
                    <a:pt x="964" y="24"/>
                    <a:pt x="962" y="25"/>
                    <a:pt x="962" y="26"/>
                  </a:cubicBezTo>
                  <a:cubicBezTo>
                    <a:pt x="962" y="26"/>
                    <a:pt x="964" y="27"/>
                    <a:pt x="964" y="27"/>
                  </a:cubicBezTo>
                  <a:cubicBezTo>
                    <a:pt x="965" y="26"/>
                    <a:pt x="967" y="24"/>
                    <a:pt x="968" y="23"/>
                  </a:cubicBezTo>
                  <a:cubicBezTo>
                    <a:pt x="968" y="22"/>
                    <a:pt x="969" y="22"/>
                    <a:pt x="969" y="21"/>
                  </a:cubicBezTo>
                  <a:cubicBezTo>
                    <a:pt x="971" y="19"/>
                    <a:pt x="972" y="18"/>
                    <a:pt x="973" y="16"/>
                  </a:cubicBezTo>
                  <a:cubicBezTo>
                    <a:pt x="974" y="17"/>
                    <a:pt x="976" y="19"/>
                    <a:pt x="977" y="20"/>
                  </a:cubicBezTo>
                  <a:cubicBezTo>
                    <a:pt x="977" y="20"/>
                    <a:pt x="976" y="21"/>
                    <a:pt x="976" y="22"/>
                  </a:cubicBezTo>
                  <a:cubicBezTo>
                    <a:pt x="976" y="22"/>
                    <a:pt x="978" y="23"/>
                    <a:pt x="978" y="24"/>
                  </a:cubicBezTo>
                  <a:cubicBezTo>
                    <a:pt x="978" y="24"/>
                    <a:pt x="976" y="26"/>
                    <a:pt x="976" y="26"/>
                  </a:cubicBezTo>
                  <a:cubicBezTo>
                    <a:pt x="976" y="26"/>
                    <a:pt x="974" y="24"/>
                    <a:pt x="974" y="24"/>
                  </a:cubicBezTo>
                  <a:cubicBezTo>
                    <a:pt x="974" y="24"/>
                    <a:pt x="972" y="26"/>
                    <a:pt x="972" y="26"/>
                  </a:cubicBezTo>
                  <a:cubicBezTo>
                    <a:pt x="972" y="27"/>
                    <a:pt x="971" y="28"/>
                    <a:pt x="971" y="29"/>
                  </a:cubicBezTo>
                  <a:cubicBezTo>
                    <a:pt x="972" y="30"/>
                    <a:pt x="973" y="31"/>
                    <a:pt x="975" y="32"/>
                  </a:cubicBezTo>
                  <a:cubicBezTo>
                    <a:pt x="976" y="33"/>
                    <a:pt x="976" y="33"/>
                    <a:pt x="977" y="34"/>
                  </a:cubicBezTo>
                  <a:cubicBezTo>
                    <a:pt x="978" y="32"/>
                    <a:pt x="979" y="31"/>
                    <a:pt x="981" y="29"/>
                  </a:cubicBezTo>
                  <a:cubicBezTo>
                    <a:pt x="981" y="29"/>
                    <a:pt x="982" y="28"/>
                    <a:pt x="982" y="27"/>
                  </a:cubicBezTo>
                  <a:cubicBezTo>
                    <a:pt x="983" y="27"/>
                    <a:pt x="984" y="25"/>
                    <a:pt x="984" y="25"/>
                  </a:cubicBezTo>
                  <a:cubicBezTo>
                    <a:pt x="984" y="25"/>
                    <a:pt x="982" y="23"/>
                    <a:pt x="982" y="23"/>
                  </a:cubicBezTo>
                  <a:cubicBezTo>
                    <a:pt x="982" y="23"/>
                    <a:pt x="983" y="21"/>
                    <a:pt x="983" y="21"/>
                  </a:cubicBezTo>
                  <a:cubicBezTo>
                    <a:pt x="984" y="21"/>
                    <a:pt x="985" y="23"/>
                    <a:pt x="986" y="23"/>
                  </a:cubicBezTo>
                  <a:cubicBezTo>
                    <a:pt x="986" y="22"/>
                    <a:pt x="987" y="21"/>
                    <a:pt x="987" y="20"/>
                  </a:cubicBezTo>
                  <a:cubicBezTo>
                    <a:pt x="989" y="19"/>
                    <a:pt x="990" y="17"/>
                    <a:pt x="991" y="16"/>
                  </a:cubicBezTo>
                  <a:cubicBezTo>
                    <a:pt x="991" y="15"/>
                    <a:pt x="992" y="14"/>
                    <a:pt x="993" y="14"/>
                  </a:cubicBezTo>
                  <a:cubicBezTo>
                    <a:pt x="993" y="13"/>
                    <a:pt x="994" y="12"/>
                    <a:pt x="994" y="11"/>
                  </a:cubicBezTo>
                  <a:cubicBezTo>
                    <a:pt x="994" y="12"/>
                    <a:pt x="996" y="12"/>
                    <a:pt x="996" y="13"/>
                  </a:cubicBezTo>
                  <a:cubicBezTo>
                    <a:pt x="997" y="14"/>
                    <a:pt x="995" y="15"/>
                    <a:pt x="995" y="15"/>
                  </a:cubicBezTo>
                  <a:cubicBezTo>
                    <a:pt x="994" y="16"/>
                    <a:pt x="994" y="17"/>
                    <a:pt x="993" y="18"/>
                  </a:cubicBezTo>
                  <a:cubicBezTo>
                    <a:pt x="993" y="18"/>
                    <a:pt x="992" y="19"/>
                    <a:pt x="991" y="20"/>
                  </a:cubicBezTo>
                  <a:cubicBezTo>
                    <a:pt x="991" y="21"/>
                    <a:pt x="990" y="21"/>
                    <a:pt x="990" y="22"/>
                  </a:cubicBezTo>
                  <a:cubicBezTo>
                    <a:pt x="989" y="23"/>
                    <a:pt x="988" y="24"/>
                    <a:pt x="988" y="24"/>
                  </a:cubicBezTo>
                  <a:cubicBezTo>
                    <a:pt x="988" y="25"/>
                    <a:pt x="990" y="26"/>
                    <a:pt x="990" y="26"/>
                  </a:cubicBezTo>
                  <a:cubicBezTo>
                    <a:pt x="990" y="26"/>
                    <a:pt x="988" y="28"/>
                    <a:pt x="988" y="28"/>
                  </a:cubicBezTo>
                  <a:cubicBezTo>
                    <a:pt x="989" y="28"/>
                    <a:pt x="990" y="30"/>
                    <a:pt x="991" y="30"/>
                  </a:cubicBezTo>
                  <a:cubicBezTo>
                    <a:pt x="991" y="30"/>
                    <a:pt x="992" y="28"/>
                    <a:pt x="992" y="28"/>
                  </a:cubicBezTo>
                  <a:cubicBezTo>
                    <a:pt x="993" y="28"/>
                    <a:pt x="994" y="29"/>
                    <a:pt x="995" y="29"/>
                  </a:cubicBezTo>
                  <a:cubicBezTo>
                    <a:pt x="995" y="30"/>
                    <a:pt x="996" y="31"/>
                    <a:pt x="997" y="31"/>
                  </a:cubicBezTo>
                  <a:cubicBezTo>
                    <a:pt x="997" y="30"/>
                    <a:pt x="998" y="30"/>
                    <a:pt x="999" y="29"/>
                  </a:cubicBezTo>
                  <a:cubicBezTo>
                    <a:pt x="999" y="29"/>
                    <a:pt x="1000" y="27"/>
                    <a:pt x="1000" y="27"/>
                  </a:cubicBezTo>
                  <a:cubicBezTo>
                    <a:pt x="1000" y="26"/>
                    <a:pt x="998" y="25"/>
                    <a:pt x="998" y="25"/>
                  </a:cubicBezTo>
                  <a:cubicBezTo>
                    <a:pt x="997" y="24"/>
                    <a:pt x="997" y="24"/>
                    <a:pt x="996" y="23"/>
                  </a:cubicBezTo>
                  <a:cubicBezTo>
                    <a:pt x="997" y="22"/>
                    <a:pt x="998" y="20"/>
                    <a:pt x="999" y="19"/>
                  </a:cubicBezTo>
                  <a:cubicBezTo>
                    <a:pt x="1000" y="18"/>
                    <a:pt x="1000" y="17"/>
                    <a:pt x="1001" y="17"/>
                  </a:cubicBezTo>
                  <a:cubicBezTo>
                    <a:pt x="1001" y="16"/>
                    <a:pt x="1002" y="14"/>
                    <a:pt x="1003" y="14"/>
                  </a:cubicBezTo>
                  <a:cubicBezTo>
                    <a:pt x="1003" y="14"/>
                    <a:pt x="1005" y="16"/>
                    <a:pt x="1005" y="16"/>
                  </a:cubicBezTo>
                  <a:cubicBezTo>
                    <a:pt x="1005" y="16"/>
                    <a:pt x="1003" y="18"/>
                    <a:pt x="1003" y="18"/>
                  </a:cubicBezTo>
                  <a:cubicBezTo>
                    <a:pt x="1003" y="19"/>
                    <a:pt x="1002" y="20"/>
                    <a:pt x="1001" y="20"/>
                  </a:cubicBezTo>
                  <a:cubicBezTo>
                    <a:pt x="1001" y="21"/>
                    <a:pt x="1000" y="22"/>
                    <a:pt x="1000" y="23"/>
                  </a:cubicBezTo>
                  <a:cubicBezTo>
                    <a:pt x="1000" y="23"/>
                    <a:pt x="1002" y="24"/>
                    <a:pt x="1002" y="24"/>
                  </a:cubicBezTo>
                  <a:cubicBezTo>
                    <a:pt x="1002" y="25"/>
                    <a:pt x="1000" y="26"/>
                    <a:pt x="1000" y="27"/>
                  </a:cubicBezTo>
                  <a:cubicBezTo>
                    <a:pt x="1001" y="27"/>
                    <a:pt x="1002" y="28"/>
                    <a:pt x="1003" y="28"/>
                  </a:cubicBezTo>
                  <a:cubicBezTo>
                    <a:pt x="1003" y="29"/>
                    <a:pt x="1005" y="30"/>
                    <a:pt x="1005" y="30"/>
                  </a:cubicBezTo>
                  <a:cubicBezTo>
                    <a:pt x="1005" y="31"/>
                    <a:pt x="1003" y="32"/>
                    <a:pt x="1003" y="32"/>
                  </a:cubicBezTo>
                  <a:cubicBezTo>
                    <a:pt x="1003" y="33"/>
                    <a:pt x="1005" y="33"/>
                    <a:pt x="1005" y="34"/>
                  </a:cubicBezTo>
                  <a:cubicBezTo>
                    <a:pt x="1005" y="35"/>
                    <a:pt x="1003" y="36"/>
                    <a:pt x="1004" y="36"/>
                  </a:cubicBezTo>
                  <a:cubicBezTo>
                    <a:pt x="1004" y="37"/>
                    <a:pt x="1006" y="37"/>
                    <a:pt x="1006" y="38"/>
                  </a:cubicBezTo>
                  <a:cubicBezTo>
                    <a:pt x="1006" y="37"/>
                    <a:pt x="1007" y="36"/>
                    <a:pt x="1008" y="36"/>
                  </a:cubicBezTo>
                  <a:cubicBezTo>
                    <a:pt x="1008" y="35"/>
                    <a:pt x="1009" y="34"/>
                    <a:pt x="1009" y="33"/>
                  </a:cubicBezTo>
                  <a:cubicBezTo>
                    <a:pt x="1009" y="33"/>
                    <a:pt x="1007" y="32"/>
                    <a:pt x="1007" y="32"/>
                  </a:cubicBezTo>
                  <a:cubicBezTo>
                    <a:pt x="1007" y="31"/>
                    <a:pt x="1005" y="31"/>
                    <a:pt x="1005" y="30"/>
                  </a:cubicBezTo>
                  <a:cubicBezTo>
                    <a:pt x="1005" y="30"/>
                    <a:pt x="1006" y="28"/>
                    <a:pt x="1006" y="28"/>
                  </a:cubicBezTo>
                  <a:cubicBezTo>
                    <a:pt x="1007" y="27"/>
                    <a:pt x="1008" y="26"/>
                    <a:pt x="1008" y="26"/>
                  </a:cubicBezTo>
                  <a:cubicBezTo>
                    <a:pt x="1009" y="26"/>
                    <a:pt x="1010" y="27"/>
                    <a:pt x="1010" y="27"/>
                  </a:cubicBezTo>
                  <a:cubicBezTo>
                    <a:pt x="1011" y="28"/>
                    <a:pt x="1012" y="29"/>
                    <a:pt x="1013" y="29"/>
                  </a:cubicBezTo>
                  <a:cubicBezTo>
                    <a:pt x="1013" y="29"/>
                    <a:pt x="1014" y="31"/>
                    <a:pt x="1015" y="31"/>
                  </a:cubicBezTo>
                  <a:cubicBezTo>
                    <a:pt x="1015" y="31"/>
                    <a:pt x="1016" y="29"/>
                    <a:pt x="1017" y="28"/>
                  </a:cubicBezTo>
                  <a:cubicBezTo>
                    <a:pt x="1017" y="28"/>
                    <a:pt x="1018" y="27"/>
                    <a:pt x="1018" y="26"/>
                  </a:cubicBezTo>
                  <a:cubicBezTo>
                    <a:pt x="1019" y="26"/>
                    <a:pt x="1020" y="28"/>
                    <a:pt x="1021" y="28"/>
                  </a:cubicBezTo>
                  <a:cubicBezTo>
                    <a:pt x="1021" y="28"/>
                    <a:pt x="1022" y="26"/>
                    <a:pt x="1022" y="26"/>
                  </a:cubicBezTo>
                  <a:cubicBezTo>
                    <a:pt x="1022" y="26"/>
                    <a:pt x="1024" y="23"/>
                    <a:pt x="1024" y="23"/>
                  </a:cubicBezTo>
                  <a:cubicBezTo>
                    <a:pt x="1024" y="24"/>
                    <a:pt x="1026" y="25"/>
                    <a:pt x="1026" y="25"/>
                  </a:cubicBezTo>
                  <a:cubicBezTo>
                    <a:pt x="1026" y="26"/>
                    <a:pt x="1024" y="27"/>
                    <a:pt x="1024" y="27"/>
                  </a:cubicBezTo>
                  <a:cubicBezTo>
                    <a:pt x="1025" y="28"/>
                    <a:pt x="1027" y="28"/>
                    <a:pt x="1027" y="29"/>
                  </a:cubicBezTo>
                  <a:cubicBezTo>
                    <a:pt x="1027" y="30"/>
                    <a:pt x="1025" y="31"/>
                    <a:pt x="1025" y="31"/>
                  </a:cubicBezTo>
                  <a:cubicBezTo>
                    <a:pt x="1025" y="32"/>
                    <a:pt x="1027" y="32"/>
                    <a:pt x="1027" y="33"/>
                  </a:cubicBezTo>
                  <a:cubicBezTo>
                    <a:pt x="1028" y="32"/>
                    <a:pt x="1028" y="32"/>
                    <a:pt x="1029" y="31"/>
                  </a:cubicBezTo>
                  <a:cubicBezTo>
                    <a:pt x="1029" y="31"/>
                    <a:pt x="1030" y="29"/>
                    <a:pt x="1031" y="29"/>
                  </a:cubicBezTo>
                  <a:cubicBezTo>
                    <a:pt x="1031" y="29"/>
                    <a:pt x="1033" y="30"/>
                    <a:pt x="1033" y="30"/>
                  </a:cubicBezTo>
                  <a:cubicBezTo>
                    <a:pt x="1033" y="30"/>
                    <a:pt x="1034" y="29"/>
                    <a:pt x="1035" y="28"/>
                  </a:cubicBezTo>
                  <a:cubicBezTo>
                    <a:pt x="1035" y="27"/>
                    <a:pt x="1036" y="27"/>
                    <a:pt x="1036" y="26"/>
                  </a:cubicBezTo>
                  <a:cubicBezTo>
                    <a:pt x="1037" y="25"/>
                    <a:pt x="1037" y="24"/>
                    <a:pt x="1038" y="24"/>
                  </a:cubicBezTo>
                  <a:cubicBezTo>
                    <a:pt x="1038" y="23"/>
                    <a:pt x="1039" y="21"/>
                    <a:pt x="1040" y="21"/>
                  </a:cubicBezTo>
                  <a:cubicBezTo>
                    <a:pt x="1040" y="21"/>
                    <a:pt x="1041" y="23"/>
                    <a:pt x="1042" y="23"/>
                  </a:cubicBezTo>
                  <a:cubicBezTo>
                    <a:pt x="1042" y="24"/>
                    <a:pt x="1044" y="24"/>
                    <a:pt x="1044" y="25"/>
                  </a:cubicBezTo>
                  <a:cubicBezTo>
                    <a:pt x="1044" y="25"/>
                    <a:pt x="1043" y="27"/>
                    <a:pt x="1042" y="27"/>
                  </a:cubicBezTo>
                  <a:cubicBezTo>
                    <a:pt x="1042" y="28"/>
                    <a:pt x="1041" y="28"/>
                    <a:pt x="1041" y="29"/>
                  </a:cubicBezTo>
                  <a:cubicBezTo>
                    <a:pt x="1040" y="29"/>
                    <a:pt x="1039" y="27"/>
                    <a:pt x="1038" y="28"/>
                  </a:cubicBezTo>
                  <a:cubicBezTo>
                    <a:pt x="1038" y="28"/>
                    <a:pt x="1037" y="29"/>
                    <a:pt x="1037" y="30"/>
                  </a:cubicBezTo>
                  <a:cubicBezTo>
                    <a:pt x="1036" y="30"/>
                    <a:pt x="1035" y="32"/>
                    <a:pt x="1035" y="32"/>
                  </a:cubicBezTo>
                  <a:cubicBezTo>
                    <a:pt x="1035" y="33"/>
                    <a:pt x="1037" y="33"/>
                    <a:pt x="1037" y="34"/>
                  </a:cubicBezTo>
                  <a:cubicBezTo>
                    <a:pt x="1037" y="34"/>
                    <a:pt x="1036" y="36"/>
                    <a:pt x="1036" y="36"/>
                  </a:cubicBezTo>
                  <a:cubicBezTo>
                    <a:pt x="1035" y="37"/>
                    <a:pt x="1034" y="37"/>
                    <a:pt x="1034" y="38"/>
                  </a:cubicBezTo>
                  <a:cubicBezTo>
                    <a:pt x="1035" y="38"/>
                    <a:pt x="1035" y="40"/>
                    <a:pt x="1036" y="40"/>
                  </a:cubicBezTo>
                  <a:cubicBezTo>
                    <a:pt x="1036" y="40"/>
                    <a:pt x="1038" y="38"/>
                    <a:pt x="1038" y="38"/>
                  </a:cubicBezTo>
                  <a:cubicBezTo>
                    <a:pt x="1038" y="37"/>
                    <a:pt x="1039" y="35"/>
                    <a:pt x="1040" y="35"/>
                  </a:cubicBezTo>
                  <a:cubicBezTo>
                    <a:pt x="1040" y="35"/>
                    <a:pt x="1041" y="37"/>
                    <a:pt x="1042" y="37"/>
                  </a:cubicBezTo>
                  <a:cubicBezTo>
                    <a:pt x="1042" y="38"/>
                    <a:pt x="1043" y="39"/>
                    <a:pt x="1044" y="39"/>
                  </a:cubicBezTo>
                  <a:cubicBezTo>
                    <a:pt x="1044" y="39"/>
                    <a:pt x="1046" y="41"/>
                    <a:pt x="1046" y="41"/>
                  </a:cubicBezTo>
                  <a:cubicBezTo>
                    <a:pt x="1047" y="40"/>
                    <a:pt x="1048" y="39"/>
                    <a:pt x="1048" y="38"/>
                  </a:cubicBezTo>
                  <a:cubicBezTo>
                    <a:pt x="1049" y="38"/>
                    <a:pt x="1049" y="37"/>
                    <a:pt x="1050" y="36"/>
                  </a:cubicBezTo>
                  <a:cubicBezTo>
                    <a:pt x="1051" y="37"/>
                    <a:pt x="1053" y="38"/>
                    <a:pt x="1054" y="39"/>
                  </a:cubicBezTo>
                  <a:cubicBezTo>
                    <a:pt x="1053" y="41"/>
                    <a:pt x="1052" y="42"/>
                    <a:pt x="1051" y="44"/>
                  </a:cubicBezTo>
                  <a:cubicBezTo>
                    <a:pt x="1050" y="44"/>
                    <a:pt x="1050" y="46"/>
                    <a:pt x="1049" y="46"/>
                  </a:cubicBezTo>
                  <a:cubicBezTo>
                    <a:pt x="1048" y="46"/>
                    <a:pt x="1047" y="44"/>
                    <a:pt x="1047" y="44"/>
                  </a:cubicBezTo>
                  <a:cubicBezTo>
                    <a:pt x="1046" y="45"/>
                    <a:pt x="1046" y="47"/>
                    <a:pt x="1045" y="47"/>
                  </a:cubicBezTo>
                  <a:cubicBezTo>
                    <a:pt x="1044" y="47"/>
                    <a:pt x="1043" y="45"/>
                    <a:pt x="1043" y="45"/>
                  </a:cubicBezTo>
                  <a:cubicBezTo>
                    <a:pt x="1042" y="45"/>
                    <a:pt x="1042" y="47"/>
                    <a:pt x="1041" y="47"/>
                  </a:cubicBezTo>
                  <a:cubicBezTo>
                    <a:pt x="1041" y="48"/>
                    <a:pt x="1043" y="48"/>
                    <a:pt x="1043" y="49"/>
                  </a:cubicBezTo>
                  <a:cubicBezTo>
                    <a:pt x="1043" y="49"/>
                    <a:pt x="1041" y="51"/>
                    <a:pt x="1042" y="51"/>
                  </a:cubicBezTo>
                  <a:cubicBezTo>
                    <a:pt x="1042" y="51"/>
                    <a:pt x="1044" y="53"/>
                    <a:pt x="1044" y="53"/>
                  </a:cubicBezTo>
                  <a:cubicBezTo>
                    <a:pt x="1044" y="53"/>
                    <a:pt x="1045" y="51"/>
                    <a:pt x="1046" y="51"/>
                  </a:cubicBezTo>
                  <a:cubicBezTo>
                    <a:pt x="1046" y="51"/>
                    <a:pt x="1047" y="52"/>
                    <a:pt x="1048" y="52"/>
                  </a:cubicBezTo>
                  <a:cubicBezTo>
                    <a:pt x="1048" y="52"/>
                    <a:pt x="1049" y="50"/>
                    <a:pt x="1050" y="50"/>
                  </a:cubicBezTo>
                  <a:cubicBezTo>
                    <a:pt x="1050" y="50"/>
                    <a:pt x="1051" y="52"/>
                    <a:pt x="1052" y="52"/>
                  </a:cubicBezTo>
                  <a:cubicBezTo>
                    <a:pt x="1052" y="52"/>
                    <a:pt x="1053" y="50"/>
                    <a:pt x="1053" y="50"/>
                  </a:cubicBezTo>
                  <a:cubicBezTo>
                    <a:pt x="1054" y="49"/>
                    <a:pt x="1055" y="48"/>
                    <a:pt x="1055" y="47"/>
                  </a:cubicBezTo>
                  <a:cubicBezTo>
                    <a:pt x="1056" y="47"/>
                    <a:pt x="1057" y="46"/>
                    <a:pt x="1057" y="45"/>
                  </a:cubicBezTo>
                  <a:cubicBezTo>
                    <a:pt x="1057" y="45"/>
                    <a:pt x="1055" y="44"/>
                    <a:pt x="1055" y="43"/>
                  </a:cubicBezTo>
                  <a:cubicBezTo>
                    <a:pt x="1055" y="43"/>
                    <a:pt x="1056" y="42"/>
                    <a:pt x="1056" y="41"/>
                  </a:cubicBezTo>
                  <a:cubicBezTo>
                    <a:pt x="1056" y="41"/>
                    <a:pt x="1054" y="40"/>
                    <a:pt x="1054" y="39"/>
                  </a:cubicBezTo>
                  <a:cubicBezTo>
                    <a:pt x="1054" y="39"/>
                    <a:pt x="1056" y="38"/>
                    <a:pt x="1056" y="37"/>
                  </a:cubicBezTo>
                  <a:cubicBezTo>
                    <a:pt x="1056" y="36"/>
                    <a:pt x="1057" y="36"/>
                    <a:pt x="1058" y="35"/>
                  </a:cubicBezTo>
                  <a:cubicBezTo>
                    <a:pt x="1058" y="35"/>
                    <a:pt x="1060" y="37"/>
                    <a:pt x="1060" y="37"/>
                  </a:cubicBezTo>
                  <a:cubicBezTo>
                    <a:pt x="1060" y="37"/>
                    <a:pt x="1062" y="38"/>
                    <a:pt x="1062" y="38"/>
                  </a:cubicBezTo>
                  <a:cubicBezTo>
                    <a:pt x="1062" y="38"/>
                    <a:pt x="1064" y="36"/>
                    <a:pt x="1064" y="36"/>
                  </a:cubicBezTo>
                  <a:cubicBezTo>
                    <a:pt x="1064" y="36"/>
                    <a:pt x="1061" y="35"/>
                    <a:pt x="1061" y="34"/>
                  </a:cubicBezTo>
                  <a:cubicBezTo>
                    <a:pt x="1061" y="34"/>
                    <a:pt x="1063" y="33"/>
                    <a:pt x="1063" y="32"/>
                  </a:cubicBezTo>
                  <a:cubicBezTo>
                    <a:pt x="1064" y="31"/>
                    <a:pt x="1065" y="29"/>
                    <a:pt x="1067" y="28"/>
                  </a:cubicBezTo>
                  <a:cubicBezTo>
                    <a:pt x="1067" y="28"/>
                    <a:pt x="1069" y="29"/>
                    <a:pt x="1069" y="29"/>
                  </a:cubicBezTo>
                  <a:cubicBezTo>
                    <a:pt x="1069" y="30"/>
                    <a:pt x="1067" y="31"/>
                    <a:pt x="1067" y="32"/>
                  </a:cubicBezTo>
                  <a:cubicBezTo>
                    <a:pt x="1067" y="32"/>
                    <a:pt x="1069" y="33"/>
                    <a:pt x="1069" y="33"/>
                  </a:cubicBezTo>
                  <a:cubicBezTo>
                    <a:pt x="1069" y="34"/>
                    <a:pt x="1068" y="35"/>
                    <a:pt x="1068" y="36"/>
                  </a:cubicBezTo>
                  <a:cubicBezTo>
                    <a:pt x="1067" y="36"/>
                    <a:pt x="1066" y="37"/>
                    <a:pt x="1066" y="38"/>
                  </a:cubicBezTo>
                  <a:cubicBezTo>
                    <a:pt x="1065" y="39"/>
                    <a:pt x="1065" y="40"/>
                    <a:pt x="1064" y="40"/>
                  </a:cubicBezTo>
                  <a:cubicBezTo>
                    <a:pt x="1064" y="40"/>
                    <a:pt x="1063" y="42"/>
                    <a:pt x="1063" y="42"/>
                  </a:cubicBezTo>
                  <a:cubicBezTo>
                    <a:pt x="1062" y="42"/>
                    <a:pt x="1060" y="41"/>
                    <a:pt x="1060" y="41"/>
                  </a:cubicBezTo>
                  <a:cubicBezTo>
                    <a:pt x="1060" y="41"/>
                    <a:pt x="1058" y="42"/>
                    <a:pt x="1059" y="43"/>
                  </a:cubicBezTo>
                  <a:cubicBezTo>
                    <a:pt x="1059" y="43"/>
                    <a:pt x="1060" y="44"/>
                    <a:pt x="1061" y="45"/>
                  </a:cubicBezTo>
                  <a:cubicBezTo>
                    <a:pt x="1061" y="45"/>
                    <a:pt x="1063" y="46"/>
                    <a:pt x="1063" y="46"/>
                  </a:cubicBezTo>
                  <a:cubicBezTo>
                    <a:pt x="1063" y="47"/>
                    <a:pt x="1062" y="48"/>
                    <a:pt x="1061" y="49"/>
                  </a:cubicBezTo>
                  <a:cubicBezTo>
                    <a:pt x="1061" y="49"/>
                    <a:pt x="1060" y="50"/>
                    <a:pt x="1060" y="51"/>
                  </a:cubicBezTo>
                  <a:cubicBezTo>
                    <a:pt x="1059" y="51"/>
                    <a:pt x="1058" y="53"/>
                    <a:pt x="1058" y="53"/>
                  </a:cubicBezTo>
                  <a:cubicBezTo>
                    <a:pt x="1058" y="54"/>
                    <a:pt x="1056" y="55"/>
                    <a:pt x="1056" y="55"/>
                  </a:cubicBezTo>
                  <a:cubicBezTo>
                    <a:pt x="1056" y="55"/>
                    <a:pt x="1058" y="57"/>
                    <a:pt x="1058" y="57"/>
                  </a:cubicBezTo>
                  <a:cubicBezTo>
                    <a:pt x="1059" y="57"/>
                    <a:pt x="1060" y="55"/>
                    <a:pt x="1060" y="55"/>
                  </a:cubicBezTo>
                  <a:cubicBezTo>
                    <a:pt x="1061" y="55"/>
                    <a:pt x="1062" y="56"/>
                    <a:pt x="1062" y="56"/>
                  </a:cubicBezTo>
                  <a:cubicBezTo>
                    <a:pt x="1063" y="57"/>
                    <a:pt x="1065" y="58"/>
                    <a:pt x="1065" y="58"/>
                  </a:cubicBezTo>
                  <a:cubicBezTo>
                    <a:pt x="1065" y="59"/>
                    <a:pt x="1063" y="60"/>
                    <a:pt x="1063" y="60"/>
                  </a:cubicBezTo>
                  <a:cubicBezTo>
                    <a:pt x="1062" y="62"/>
                    <a:pt x="1061" y="63"/>
                    <a:pt x="1060" y="65"/>
                  </a:cubicBezTo>
                  <a:cubicBezTo>
                    <a:pt x="1058" y="64"/>
                    <a:pt x="1057" y="63"/>
                    <a:pt x="1055" y="61"/>
                  </a:cubicBezTo>
                  <a:cubicBezTo>
                    <a:pt x="1055" y="61"/>
                    <a:pt x="1057" y="60"/>
                    <a:pt x="1057" y="59"/>
                  </a:cubicBezTo>
                  <a:cubicBezTo>
                    <a:pt x="1057" y="59"/>
                    <a:pt x="1054" y="58"/>
                    <a:pt x="1055" y="57"/>
                  </a:cubicBezTo>
                  <a:cubicBezTo>
                    <a:pt x="1055" y="57"/>
                    <a:pt x="1056" y="56"/>
                    <a:pt x="1056" y="55"/>
                  </a:cubicBezTo>
                  <a:cubicBezTo>
                    <a:pt x="1056" y="55"/>
                    <a:pt x="1055" y="54"/>
                    <a:pt x="1054" y="53"/>
                  </a:cubicBezTo>
                  <a:cubicBezTo>
                    <a:pt x="1053" y="53"/>
                    <a:pt x="1052" y="52"/>
                    <a:pt x="1052" y="52"/>
                  </a:cubicBezTo>
                  <a:cubicBezTo>
                    <a:pt x="1051" y="53"/>
                    <a:pt x="1049" y="55"/>
                    <a:pt x="1048" y="56"/>
                  </a:cubicBezTo>
                  <a:cubicBezTo>
                    <a:pt x="1049" y="57"/>
                    <a:pt x="1050" y="57"/>
                    <a:pt x="1051" y="58"/>
                  </a:cubicBezTo>
                  <a:cubicBezTo>
                    <a:pt x="1051" y="58"/>
                    <a:pt x="1053" y="59"/>
                    <a:pt x="1053" y="60"/>
                  </a:cubicBezTo>
                  <a:cubicBezTo>
                    <a:pt x="1053" y="60"/>
                    <a:pt x="1051" y="62"/>
                    <a:pt x="1051" y="62"/>
                  </a:cubicBezTo>
                  <a:cubicBezTo>
                    <a:pt x="1051" y="62"/>
                    <a:pt x="1049" y="64"/>
                    <a:pt x="1049" y="64"/>
                  </a:cubicBezTo>
                  <a:cubicBezTo>
                    <a:pt x="1049" y="64"/>
                    <a:pt x="1051" y="66"/>
                    <a:pt x="1052" y="66"/>
                  </a:cubicBezTo>
                  <a:cubicBezTo>
                    <a:pt x="1052" y="66"/>
                    <a:pt x="1054" y="67"/>
                    <a:pt x="1054" y="68"/>
                  </a:cubicBezTo>
                  <a:cubicBezTo>
                    <a:pt x="1054" y="68"/>
                    <a:pt x="1052" y="70"/>
                    <a:pt x="1052" y="70"/>
                  </a:cubicBezTo>
                  <a:cubicBezTo>
                    <a:pt x="1052" y="70"/>
                    <a:pt x="1050" y="68"/>
                    <a:pt x="1050" y="68"/>
                  </a:cubicBezTo>
                  <a:cubicBezTo>
                    <a:pt x="1049" y="68"/>
                    <a:pt x="1049" y="70"/>
                    <a:pt x="1048" y="70"/>
                  </a:cubicBezTo>
                  <a:cubicBezTo>
                    <a:pt x="1048" y="71"/>
                    <a:pt x="1047" y="72"/>
                    <a:pt x="1047" y="73"/>
                  </a:cubicBezTo>
                  <a:cubicBezTo>
                    <a:pt x="1047" y="73"/>
                    <a:pt x="1048" y="74"/>
                    <a:pt x="1049" y="74"/>
                  </a:cubicBezTo>
                  <a:cubicBezTo>
                    <a:pt x="1049" y="74"/>
                    <a:pt x="1047" y="76"/>
                    <a:pt x="1047" y="76"/>
                  </a:cubicBezTo>
                  <a:cubicBezTo>
                    <a:pt x="1047" y="76"/>
                    <a:pt x="1045" y="75"/>
                    <a:pt x="1045" y="75"/>
                  </a:cubicBezTo>
                  <a:cubicBezTo>
                    <a:pt x="1045" y="74"/>
                    <a:pt x="1047" y="73"/>
                    <a:pt x="1047" y="73"/>
                  </a:cubicBezTo>
                  <a:cubicBezTo>
                    <a:pt x="1046" y="72"/>
                    <a:pt x="1044" y="71"/>
                    <a:pt x="1044" y="71"/>
                  </a:cubicBezTo>
                  <a:cubicBezTo>
                    <a:pt x="1044" y="70"/>
                    <a:pt x="1046" y="69"/>
                    <a:pt x="1046" y="69"/>
                  </a:cubicBezTo>
                  <a:cubicBezTo>
                    <a:pt x="1046" y="68"/>
                    <a:pt x="1044" y="68"/>
                    <a:pt x="1044" y="67"/>
                  </a:cubicBezTo>
                  <a:cubicBezTo>
                    <a:pt x="1044" y="66"/>
                    <a:pt x="1046" y="65"/>
                    <a:pt x="1045" y="65"/>
                  </a:cubicBezTo>
                  <a:cubicBezTo>
                    <a:pt x="1045" y="64"/>
                    <a:pt x="1043" y="64"/>
                    <a:pt x="1043" y="63"/>
                  </a:cubicBezTo>
                  <a:cubicBezTo>
                    <a:pt x="1043" y="62"/>
                    <a:pt x="1045" y="61"/>
                    <a:pt x="1045" y="61"/>
                  </a:cubicBezTo>
                  <a:cubicBezTo>
                    <a:pt x="1045" y="60"/>
                    <a:pt x="1043" y="60"/>
                    <a:pt x="1043" y="59"/>
                  </a:cubicBezTo>
                  <a:cubicBezTo>
                    <a:pt x="1042" y="61"/>
                    <a:pt x="1040" y="62"/>
                    <a:pt x="1039" y="63"/>
                  </a:cubicBezTo>
                  <a:cubicBezTo>
                    <a:pt x="1039" y="64"/>
                    <a:pt x="1038" y="65"/>
                    <a:pt x="1038" y="66"/>
                  </a:cubicBezTo>
                  <a:cubicBezTo>
                    <a:pt x="1037" y="66"/>
                    <a:pt x="1036" y="68"/>
                    <a:pt x="1036" y="68"/>
                  </a:cubicBezTo>
                  <a:cubicBezTo>
                    <a:pt x="1036" y="68"/>
                    <a:pt x="1034" y="66"/>
                    <a:pt x="1034" y="66"/>
                  </a:cubicBezTo>
                  <a:cubicBezTo>
                    <a:pt x="1033" y="67"/>
                    <a:pt x="1032" y="68"/>
                    <a:pt x="1032" y="68"/>
                  </a:cubicBezTo>
                  <a:cubicBezTo>
                    <a:pt x="1032" y="69"/>
                    <a:pt x="1034" y="70"/>
                    <a:pt x="1034" y="70"/>
                  </a:cubicBezTo>
                  <a:cubicBezTo>
                    <a:pt x="1034" y="71"/>
                    <a:pt x="1033" y="72"/>
                    <a:pt x="1032" y="72"/>
                  </a:cubicBezTo>
                  <a:cubicBezTo>
                    <a:pt x="1032" y="73"/>
                    <a:pt x="1031" y="74"/>
                    <a:pt x="1031" y="75"/>
                  </a:cubicBezTo>
                  <a:cubicBezTo>
                    <a:pt x="1030" y="75"/>
                    <a:pt x="1030" y="76"/>
                    <a:pt x="1029" y="77"/>
                  </a:cubicBezTo>
                  <a:cubicBezTo>
                    <a:pt x="1028" y="76"/>
                    <a:pt x="1026" y="75"/>
                    <a:pt x="1025" y="73"/>
                  </a:cubicBezTo>
                  <a:cubicBezTo>
                    <a:pt x="1025" y="73"/>
                    <a:pt x="1026" y="72"/>
                    <a:pt x="1026" y="71"/>
                  </a:cubicBezTo>
                  <a:cubicBezTo>
                    <a:pt x="1027" y="71"/>
                    <a:pt x="1028" y="69"/>
                    <a:pt x="1028" y="69"/>
                  </a:cubicBezTo>
                  <a:cubicBezTo>
                    <a:pt x="1028" y="69"/>
                    <a:pt x="1026" y="68"/>
                    <a:pt x="1026" y="67"/>
                  </a:cubicBezTo>
                  <a:cubicBezTo>
                    <a:pt x="1025" y="67"/>
                    <a:pt x="1024" y="66"/>
                    <a:pt x="1024" y="66"/>
                  </a:cubicBezTo>
                  <a:cubicBezTo>
                    <a:pt x="1023" y="66"/>
                    <a:pt x="1022" y="68"/>
                    <a:pt x="1022" y="68"/>
                  </a:cubicBezTo>
                  <a:cubicBezTo>
                    <a:pt x="1022" y="68"/>
                    <a:pt x="1020" y="70"/>
                    <a:pt x="1020" y="70"/>
                  </a:cubicBezTo>
                  <a:cubicBezTo>
                    <a:pt x="1020" y="70"/>
                    <a:pt x="1018" y="69"/>
                    <a:pt x="1018" y="68"/>
                  </a:cubicBezTo>
                  <a:cubicBezTo>
                    <a:pt x="1018" y="68"/>
                    <a:pt x="1016" y="67"/>
                    <a:pt x="1016" y="67"/>
                  </a:cubicBezTo>
                  <a:cubicBezTo>
                    <a:pt x="1016" y="66"/>
                    <a:pt x="1018" y="65"/>
                    <a:pt x="1017" y="64"/>
                  </a:cubicBezTo>
                  <a:cubicBezTo>
                    <a:pt x="1017" y="64"/>
                    <a:pt x="1016" y="63"/>
                    <a:pt x="1015" y="63"/>
                  </a:cubicBezTo>
                  <a:cubicBezTo>
                    <a:pt x="1014" y="62"/>
                    <a:pt x="1014" y="62"/>
                    <a:pt x="1013" y="61"/>
                  </a:cubicBezTo>
                  <a:cubicBezTo>
                    <a:pt x="1013" y="62"/>
                    <a:pt x="1011" y="63"/>
                    <a:pt x="1011" y="63"/>
                  </a:cubicBezTo>
                  <a:cubicBezTo>
                    <a:pt x="1011" y="64"/>
                    <a:pt x="1013" y="65"/>
                    <a:pt x="1013" y="65"/>
                  </a:cubicBezTo>
                  <a:cubicBezTo>
                    <a:pt x="1014" y="65"/>
                    <a:pt x="1016" y="66"/>
                    <a:pt x="1016" y="67"/>
                  </a:cubicBezTo>
                  <a:cubicBezTo>
                    <a:pt x="1016" y="67"/>
                    <a:pt x="1014" y="68"/>
                    <a:pt x="1014" y="69"/>
                  </a:cubicBezTo>
                  <a:cubicBezTo>
                    <a:pt x="1014" y="69"/>
                    <a:pt x="1013" y="71"/>
                    <a:pt x="1012" y="71"/>
                  </a:cubicBezTo>
                  <a:cubicBezTo>
                    <a:pt x="1012" y="71"/>
                    <a:pt x="1010" y="69"/>
                    <a:pt x="1010" y="69"/>
                  </a:cubicBezTo>
                  <a:cubicBezTo>
                    <a:pt x="1009" y="70"/>
                    <a:pt x="1009" y="71"/>
                    <a:pt x="1008" y="72"/>
                  </a:cubicBezTo>
                  <a:cubicBezTo>
                    <a:pt x="1009" y="72"/>
                    <a:pt x="1010" y="73"/>
                    <a:pt x="1011" y="73"/>
                  </a:cubicBezTo>
                  <a:cubicBezTo>
                    <a:pt x="1010" y="73"/>
                    <a:pt x="1009" y="76"/>
                    <a:pt x="1009" y="76"/>
                  </a:cubicBezTo>
                  <a:cubicBezTo>
                    <a:pt x="1008" y="76"/>
                    <a:pt x="1007" y="74"/>
                    <a:pt x="1007" y="74"/>
                  </a:cubicBezTo>
                  <a:cubicBezTo>
                    <a:pt x="1006" y="74"/>
                    <a:pt x="1004" y="72"/>
                    <a:pt x="1004" y="72"/>
                  </a:cubicBezTo>
                  <a:cubicBezTo>
                    <a:pt x="1004" y="72"/>
                    <a:pt x="1006" y="70"/>
                    <a:pt x="1006" y="70"/>
                  </a:cubicBezTo>
                  <a:cubicBezTo>
                    <a:pt x="1006" y="70"/>
                    <a:pt x="1008" y="68"/>
                    <a:pt x="1008" y="68"/>
                  </a:cubicBezTo>
                  <a:cubicBezTo>
                    <a:pt x="1008" y="67"/>
                    <a:pt x="1006" y="67"/>
                    <a:pt x="1006" y="66"/>
                  </a:cubicBezTo>
                  <a:cubicBezTo>
                    <a:pt x="1005" y="65"/>
                    <a:pt x="1007" y="64"/>
                    <a:pt x="1007" y="64"/>
                  </a:cubicBezTo>
                  <a:cubicBezTo>
                    <a:pt x="1007" y="63"/>
                    <a:pt x="1009" y="62"/>
                    <a:pt x="1009" y="62"/>
                  </a:cubicBezTo>
                  <a:cubicBezTo>
                    <a:pt x="1009" y="61"/>
                    <a:pt x="1007" y="60"/>
                    <a:pt x="1007" y="60"/>
                  </a:cubicBezTo>
                  <a:cubicBezTo>
                    <a:pt x="1007" y="59"/>
                    <a:pt x="1005" y="59"/>
                    <a:pt x="1005" y="58"/>
                  </a:cubicBezTo>
                  <a:cubicBezTo>
                    <a:pt x="1003" y="60"/>
                    <a:pt x="1002" y="61"/>
                    <a:pt x="1001" y="63"/>
                  </a:cubicBezTo>
                  <a:cubicBezTo>
                    <a:pt x="1001" y="63"/>
                    <a:pt x="1000" y="64"/>
                    <a:pt x="999" y="65"/>
                  </a:cubicBezTo>
                  <a:cubicBezTo>
                    <a:pt x="999" y="65"/>
                    <a:pt x="998" y="67"/>
                    <a:pt x="998" y="67"/>
                  </a:cubicBezTo>
                  <a:cubicBezTo>
                    <a:pt x="998" y="68"/>
                    <a:pt x="1000" y="68"/>
                    <a:pt x="1000" y="69"/>
                  </a:cubicBezTo>
                  <a:cubicBezTo>
                    <a:pt x="1000" y="70"/>
                    <a:pt x="998" y="70"/>
                    <a:pt x="998" y="71"/>
                  </a:cubicBezTo>
                  <a:cubicBezTo>
                    <a:pt x="997" y="70"/>
                    <a:pt x="997" y="70"/>
                    <a:pt x="996" y="69"/>
                  </a:cubicBezTo>
                  <a:cubicBezTo>
                    <a:pt x="996" y="69"/>
                    <a:pt x="994" y="68"/>
                    <a:pt x="994" y="68"/>
                  </a:cubicBezTo>
                  <a:cubicBezTo>
                    <a:pt x="994" y="67"/>
                    <a:pt x="996" y="66"/>
                    <a:pt x="995" y="65"/>
                  </a:cubicBezTo>
                  <a:cubicBezTo>
                    <a:pt x="995" y="65"/>
                    <a:pt x="994" y="64"/>
                    <a:pt x="993" y="64"/>
                  </a:cubicBezTo>
                  <a:cubicBezTo>
                    <a:pt x="993" y="63"/>
                    <a:pt x="991" y="62"/>
                    <a:pt x="991" y="62"/>
                  </a:cubicBezTo>
                  <a:cubicBezTo>
                    <a:pt x="991" y="61"/>
                    <a:pt x="993" y="60"/>
                    <a:pt x="993" y="60"/>
                  </a:cubicBezTo>
                  <a:cubicBezTo>
                    <a:pt x="993" y="59"/>
                    <a:pt x="991" y="59"/>
                    <a:pt x="990" y="58"/>
                  </a:cubicBezTo>
                  <a:cubicBezTo>
                    <a:pt x="990" y="57"/>
                    <a:pt x="992" y="56"/>
                    <a:pt x="992" y="56"/>
                  </a:cubicBezTo>
                  <a:cubicBezTo>
                    <a:pt x="992" y="55"/>
                    <a:pt x="990" y="55"/>
                    <a:pt x="990" y="54"/>
                  </a:cubicBezTo>
                  <a:cubicBezTo>
                    <a:pt x="990" y="55"/>
                    <a:pt x="988" y="56"/>
                    <a:pt x="988" y="56"/>
                  </a:cubicBezTo>
                  <a:cubicBezTo>
                    <a:pt x="988" y="57"/>
                    <a:pt x="991" y="58"/>
                    <a:pt x="990" y="58"/>
                  </a:cubicBezTo>
                  <a:cubicBezTo>
                    <a:pt x="990" y="59"/>
                    <a:pt x="989" y="60"/>
                    <a:pt x="989" y="60"/>
                  </a:cubicBezTo>
                  <a:cubicBezTo>
                    <a:pt x="988" y="61"/>
                    <a:pt x="987" y="62"/>
                    <a:pt x="987" y="62"/>
                  </a:cubicBezTo>
                  <a:cubicBezTo>
                    <a:pt x="987" y="63"/>
                    <a:pt x="985" y="64"/>
                    <a:pt x="985" y="65"/>
                  </a:cubicBezTo>
                  <a:cubicBezTo>
                    <a:pt x="985" y="65"/>
                    <a:pt x="988" y="66"/>
                    <a:pt x="988" y="66"/>
                  </a:cubicBezTo>
                  <a:cubicBezTo>
                    <a:pt x="987" y="67"/>
                    <a:pt x="986" y="68"/>
                    <a:pt x="986" y="69"/>
                  </a:cubicBezTo>
                  <a:cubicBezTo>
                    <a:pt x="985" y="69"/>
                    <a:pt x="985" y="70"/>
                    <a:pt x="984" y="71"/>
                  </a:cubicBezTo>
                  <a:cubicBezTo>
                    <a:pt x="984" y="71"/>
                    <a:pt x="982" y="69"/>
                    <a:pt x="982" y="69"/>
                  </a:cubicBezTo>
                  <a:cubicBezTo>
                    <a:pt x="981" y="69"/>
                    <a:pt x="981" y="71"/>
                    <a:pt x="980" y="71"/>
                  </a:cubicBezTo>
                  <a:cubicBezTo>
                    <a:pt x="979" y="71"/>
                    <a:pt x="979" y="70"/>
                    <a:pt x="978" y="70"/>
                  </a:cubicBezTo>
                  <a:cubicBezTo>
                    <a:pt x="977" y="70"/>
                    <a:pt x="977" y="71"/>
                    <a:pt x="976" y="72"/>
                  </a:cubicBezTo>
                  <a:cubicBezTo>
                    <a:pt x="976" y="72"/>
                    <a:pt x="974" y="70"/>
                    <a:pt x="974" y="70"/>
                  </a:cubicBezTo>
                  <a:cubicBezTo>
                    <a:pt x="974" y="70"/>
                    <a:pt x="976" y="68"/>
                    <a:pt x="976" y="68"/>
                  </a:cubicBezTo>
                  <a:cubicBezTo>
                    <a:pt x="976" y="68"/>
                    <a:pt x="977" y="66"/>
                    <a:pt x="977" y="66"/>
                  </a:cubicBezTo>
                  <a:cubicBezTo>
                    <a:pt x="978" y="66"/>
                    <a:pt x="980" y="68"/>
                    <a:pt x="980" y="67"/>
                  </a:cubicBezTo>
                  <a:cubicBezTo>
                    <a:pt x="980" y="67"/>
                    <a:pt x="981" y="66"/>
                    <a:pt x="981" y="65"/>
                  </a:cubicBezTo>
                  <a:cubicBezTo>
                    <a:pt x="982" y="64"/>
                    <a:pt x="983" y="64"/>
                    <a:pt x="983" y="63"/>
                  </a:cubicBezTo>
                  <a:cubicBezTo>
                    <a:pt x="983" y="63"/>
                    <a:pt x="985" y="61"/>
                    <a:pt x="985" y="61"/>
                  </a:cubicBezTo>
                  <a:cubicBezTo>
                    <a:pt x="985" y="61"/>
                    <a:pt x="983" y="59"/>
                    <a:pt x="983" y="59"/>
                  </a:cubicBezTo>
                  <a:cubicBezTo>
                    <a:pt x="982" y="59"/>
                    <a:pt x="981" y="61"/>
                    <a:pt x="981" y="61"/>
                  </a:cubicBezTo>
                  <a:cubicBezTo>
                    <a:pt x="980" y="61"/>
                    <a:pt x="979" y="60"/>
                    <a:pt x="979" y="60"/>
                  </a:cubicBezTo>
                  <a:cubicBezTo>
                    <a:pt x="978" y="59"/>
                    <a:pt x="977" y="58"/>
                    <a:pt x="976" y="58"/>
                  </a:cubicBezTo>
                  <a:cubicBezTo>
                    <a:pt x="976" y="58"/>
                    <a:pt x="975" y="56"/>
                    <a:pt x="974" y="56"/>
                  </a:cubicBezTo>
                  <a:cubicBezTo>
                    <a:pt x="974" y="56"/>
                    <a:pt x="973" y="58"/>
                    <a:pt x="972" y="58"/>
                  </a:cubicBezTo>
                  <a:cubicBezTo>
                    <a:pt x="972" y="58"/>
                    <a:pt x="971" y="57"/>
                    <a:pt x="970" y="57"/>
                  </a:cubicBezTo>
                  <a:cubicBezTo>
                    <a:pt x="970" y="57"/>
                    <a:pt x="969" y="58"/>
                    <a:pt x="969" y="59"/>
                  </a:cubicBezTo>
                  <a:cubicBezTo>
                    <a:pt x="968" y="60"/>
                    <a:pt x="967" y="60"/>
                    <a:pt x="967" y="61"/>
                  </a:cubicBezTo>
                  <a:cubicBezTo>
                    <a:pt x="966" y="62"/>
                    <a:pt x="966" y="63"/>
                    <a:pt x="965" y="63"/>
                  </a:cubicBezTo>
                  <a:cubicBezTo>
                    <a:pt x="965" y="64"/>
                    <a:pt x="964" y="65"/>
                    <a:pt x="963" y="66"/>
                  </a:cubicBezTo>
                  <a:cubicBezTo>
                    <a:pt x="963" y="66"/>
                    <a:pt x="962" y="68"/>
                    <a:pt x="962" y="68"/>
                  </a:cubicBezTo>
                  <a:cubicBezTo>
                    <a:pt x="961" y="68"/>
                    <a:pt x="961" y="70"/>
                    <a:pt x="960" y="70"/>
                  </a:cubicBezTo>
                  <a:cubicBezTo>
                    <a:pt x="960" y="70"/>
                    <a:pt x="958" y="69"/>
                    <a:pt x="958" y="68"/>
                  </a:cubicBezTo>
                  <a:cubicBezTo>
                    <a:pt x="958" y="68"/>
                    <a:pt x="959" y="67"/>
                    <a:pt x="960" y="66"/>
                  </a:cubicBezTo>
                  <a:cubicBezTo>
                    <a:pt x="960" y="65"/>
                    <a:pt x="961" y="65"/>
                    <a:pt x="961" y="64"/>
                  </a:cubicBezTo>
                  <a:cubicBezTo>
                    <a:pt x="962" y="63"/>
                    <a:pt x="962" y="62"/>
                    <a:pt x="963" y="62"/>
                  </a:cubicBezTo>
                  <a:cubicBezTo>
                    <a:pt x="962" y="61"/>
                    <a:pt x="961" y="61"/>
                    <a:pt x="961" y="60"/>
                  </a:cubicBezTo>
                  <a:cubicBezTo>
                    <a:pt x="960" y="60"/>
                    <a:pt x="959" y="58"/>
                    <a:pt x="958" y="58"/>
                  </a:cubicBezTo>
                  <a:cubicBezTo>
                    <a:pt x="958" y="58"/>
                    <a:pt x="957" y="60"/>
                    <a:pt x="957" y="61"/>
                  </a:cubicBezTo>
                  <a:cubicBezTo>
                    <a:pt x="956" y="61"/>
                    <a:pt x="955" y="59"/>
                    <a:pt x="955" y="59"/>
                  </a:cubicBezTo>
                  <a:cubicBezTo>
                    <a:pt x="954" y="59"/>
                    <a:pt x="953" y="61"/>
                    <a:pt x="953" y="61"/>
                  </a:cubicBezTo>
                  <a:cubicBezTo>
                    <a:pt x="952" y="61"/>
                    <a:pt x="951" y="60"/>
                    <a:pt x="951" y="59"/>
                  </a:cubicBezTo>
                  <a:cubicBezTo>
                    <a:pt x="950" y="59"/>
                    <a:pt x="949" y="58"/>
                    <a:pt x="948" y="58"/>
                  </a:cubicBezTo>
                  <a:cubicBezTo>
                    <a:pt x="948" y="58"/>
                    <a:pt x="947" y="56"/>
                    <a:pt x="946" y="56"/>
                  </a:cubicBezTo>
                  <a:cubicBezTo>
                    <a:pt x="946" y="56"/>
                    <a:pt x="945" y="58"/>
                    <a:pt x="944" y="58"/>
                  </a:cubicBezTo>
                  <a:cubicBezTo>
                    <a:pt x="944" y="58"/>
                    <a:pt x="943" y="56"/>
                    <a:pt x="942" y="56"/>
                  </a:cubicBezTo>
                  <a:cubicBezTo>
                    <a:pt x="942" y="57"/>
                    <a:pt x="941" y="59"/>
                    <a:pt x="940" y="59"/>
                  </a:cubicBezTo>
                  <a:cubicBezTo>
                    <a:pt x="940" y="59"/>
                    <a:pt x="939" y="57"/>
                    <a:pt x="938" y="57"/>
                  </a:cubicBezTo>
                  <a:cubicBezTo>
                    <a:pt x="938" y="57"/>
                    <a:pt x="937" y="59"/>
                    <a:pt x="937" y="59"/>
                  </a:cubicBezTo>
                  <a:cubicBezTo>
                    <a:pt x="936" y="59"/>
                    <a:pt x="935" y="57"/>
                    <a:pt x="934" y="58"/>
                  </a:cubicBezTo>
                  <a:cubicBezTo>
                    <a:pt x="934" y="58"/>
                    <a:pt x="933" y="60"/>
                    <a:pt x="933" y="60"/>
                  </a:cubicBezTo>
                  <a:cubicBezTo>
                    <a:pt x="932" y="60"/>
                    <a:pt x="931" y="58"/>
                    <a:pt x="930" y="58"/>
                  </a:cubicBezTo>
                  <a:cubicBezTo>
                    <a:pt x="930" y="58"/>
                    <a:pt x="929" y="60"/>
                    <a:pt x="929" y="60"/>
                  </a:cubicBezTo>
                  <a:cubicBezTo>
                    <a:pt x="929" y="61"/>
                    <a:pt x="931" y="61"/>
                    <a:pt x="931" y="62"/>
                  </a:cubicBezTo>
                  <a:cubicBezTo>
                    <a:pt x="931" y="62"/>
                    <a:pt x="929" y="64"/>
                    <a:pt x="929" y="64"/>
                  </a:cubicBezTo>
                  <a:cubicBezTo>
                    <a:pt x="929" y="64"/>
                    <a:pt x="927" y="62"/>
                    <a:pt x="927" y="63"/>
                  </a:cubicBezTo>
                  <a:cubicBezTo>
                    <a:pt x="926" y="63"/>
                    <a:pt x="926" y="65"/>
                    <a:pt x="925" y="65"/>
                  </a:cubicBezTo>
                  <a:cubicBezTo>
                    <a:pt x="925" y="64"/>
                    <a:pt x="923" y="64"/>
                    <a:pt x="923" y="63"/>
                  </a:cubicBezTo>
                  <a:cubicBezTo>
                    <a:pt x="923" y="63"/>
                    <a:pt x="925" y="61"/>
                    <a:pt x="925" y="61"/>
                  </a:cubicBezTo>
                  <a:cubicBezTo>
                    <a:pt x="925" y="60"/>
                    <a:pt x="926" y="59"/>
                    <a:pt x="926" y="59"/>
                  </a:cubicBezTo>
                  <a:cubicBezTo>
                    <a:pt x="927" y="58"/>
                    <a:pt x="928" y="57"/>
                    <a:pt x="928" y="56"/>
                  </a:cubicBezTo>
                  <a:cubicBezTo>
                    <a:pt x="928" y="56"/>
                    <a:pt x="926" y="55"/>
                    <a:pt x="926" y="55"/>
                  </a:cubicBezTo>
                  <a:cubicBezTo>
                    <a:pt x="926" y="54"/>
                    <a:pt x="928" y="53"/>
                    <a:pt x="928" y="52"/>
                  </a:cubicBezTo>
                  <a:cubicBezTo>
                    <a:pt x="928" y="52"/>
                    <a:pt x="925" y="51"/>
                    <a:pt x="925" y="51"/>
                  </a:cubicBezTo>
                  <a:cubicBezTo>
                    <a:pt x="926" y="50"/>
                    <a:pt x="927" y="49"/>
                    <a:pt x="927" y="48"/>
                  </a:cubicBezTo>
                  <a:cubicBezTo>
                    <a:pt x="928" y="48"/>
                    <a:pt x="928" y="47"/>
                    <a:pt x="929" y="46"/>
                  </a:cubicBezTo>
                  <a:cubicBezTo>
                    <a:pt x="929" y="46"/>
                    <a:pt x="930" y="44"/>
                    <a:pt x="930" y="44"/>
                  </a:cubicBezTo>
                  <a:cubicBezTo>
                    <a:pt x="930" y="44"/>
                    <a:pt x="929" y="42"/>
                    <a:pt x="928" y="42"/>
                  </a:cubicBezTo>
                  <a:cubicBezTo>
                    <a:pt x="928" y="42"/>
                    <a:pt x="927" y="44"/>
                    <a:pt x="927" y="45"/>
                  </a:cubicBezTo>
                  <a:cubicBezTo>
                    <a:pt x="926" y="45"/>
                    <a:pt x="924" y="43"/>
                    <a:pt x="924" y="43"/>
                  </a:cubicBezTo>
                  <a:cubicBezTo>
                    <a:pt x="924" y="43"/>
                    <a:pt x="923" y="45"/>
                    <a:pt x="923" y="45"/>
                  </a:cubicBezTo>
                  <a:cubicBezTo>
                    <a:pt x="923" y="46"/>
                    <a:pt x="925" y="46"/>
                    <a:pt x="925" y="47"/>
                  </a:cubicBezTo>
                  <a:cubicBezTo>
                    <a:pt x="925" y="47"/>
                    <a:pt x="923" y="48"/>
                    <a:pt x="923" y="49"/>
                  </a:cubicBezTo>
                  <a:cubicBezTo>
                    <a:pt x="923" y="50"/>
                    <a:pt x="925" y="50"/>
                    <a:pt x="925" y="51"/>
                  </a:cubicBezTo>
                  <a:cubicBezTo>
                    <a:pt x="925" y="51"/>
                    <a:pt x="924" y="52"/>
                    <a:pt x="924" y="53"/>
                  </a:cubicBezTo>
                  <a:cubicBezTo>
                    <a:pt x="924" y="53"/>
                    <a:pt x="926" y="54"/>
                    <a:pt x="926" y="55"/>
                  </a:cubicBezTo>
                  <a:cubicBezTo>
                    <a:pt x="926" y="55"/>
                    <a:pt x="925" y="56"/>
                    <a:pt x="924" y="57"/>
                  </a:cubicBezTo>
                  <a:cubicBezTo>
                    <a:pt x="924" y="57"/>
                    <a:pt x="923" y="59"/>
                    <a:pt x="923" y="59"/>
                  </a:cubicBezTo>
                  <a:cubicBezTo>
                    <a:pt x="922" y="59"/>
                    <a:pt x="920" y="58"/>
                    <a:pt x="920" y="57"/>
                  </a:cubicBezTo>
                  <a:cubicBezTo>
                    <a:pt x="920" y="57"/>
                    <a:pt x="919" y="56"/>
                    <a:pt x="918" y="56"/>
                  </a:cubicBezTo>
                  <a:cubicBezTo>
                    <a:pt x="918" y="56"/>
                    <a:pt x="916" y="54"/>
                    <a:pt x="916" y="54"/>
                  </a:cubicBezTo>
                  <a:cubicBezTo>
                    <a:pt x="915" y="54"/>
                    <a:pt x="914" y="56"/>
                    <a:pt x="914" y="56"/>
                  </a:cubicBezTo>
                  <a:cubicBezTo>
                    <a:pt x="914" y="57"/>
                    <a:pt x="913" y="58"/>
                    <a:pt x="912" y="58"/>
                  </a:cubicBezTo>
                  <a:cubicBezTo>
                    <a:pt x="912" y="59"/>
                    <a:pt x="910" y="57"/>
                    <a:pt x="910" y="57"/>
                  </a:cubicBezTo>
                  <a:cubicBezTo>
                    <a:pt x="910" y="57"/>
                    <a:pt x="908" y="55"/>
                    <a:pt x="908" y="55"/>
                  </a:cubicBezTo>
                  <a:cubicBezTo>
                    <a:pt x="908" y="55"/>
                    <a:pt x="906" y="57"/>
                    <a:pt x="906" y="57"/>
                  </a:cubicBezTo>
                  <a:cubicBezTo>
                    <a:pt x="906" y="57"/>
                    <a:pt x="905" y="60"/>
                    <a:pt x="905" y="60"/>
                  </a:cubicBezTo>
                  <a:cubicBezTo>
                    <a:pt x="904" y="59"/>
                    <a:pt x="903" y="58"/>
                    <a:pt x="902" y="58"/>
                  </a:cubicBezTo>
                  <a:cubicBezTo>
                    <a:pt x="902" y="57"/>
                    <a:pt x="901" y="57"/>
                    <a:pt x="900" y="56"/>
                  </a:cubicBezTo>
                  <a:cubicBezTo>
                    <a:pt x="900" y="56"/>
                    <a:pt x="898" y="55"/>
                    <a:pt x="898" y="54"/>
                  </a:cubicBezTo>
                  <a:cubicBezTo>
                    <a:pt x="898" y="54"/>
                    <a:pt x="899" y="52"/>
                    <a:pt x="900" y="52"/>
                  </a:cubicBezTo>
                  <a:cubicBezTo>
                    <a:pt x="899" y="52"/>
                    <a:pt x="898" y="50"/>
                    <a:pt x="897" y="50"/>
                  </a:cubicBezTo>
                  <a:cubicBezTo>
                    <a:pt x="897" y="51"/>
                    <a:pt x="896" y="52"/>
                    <a:pt x="896" y="53"/>
                  </a:cubicBezTo>
                  <a:cubicBezTo>
                    <a:pt x="895" y="53"/>
                    <a:pt x="895" y="54"/>
                    <a:pt x="894" y="55"/>
                  </a:cubicBezTo>
                  <a:cubicBezTo>
                    <a:pt x="893" y="56"/>
                    <a:pt x="893" y="56"/>
                    <a:pt x="892" y="57"/>
                  </a:cubicBezTo>
                  <a:cubicBezTo>
                    <a:pt x="892" y="58"/>
                    <a:pt x="891" y="59"/>
                    <a:pt x="890" y="59"/>
                  </a:cubicBezTo>
                  <a:cubicBezTo>
                    <a:pt x="890" y="59"/>
                    <a:pt x="889" y="58"/>
                    <a:pt x="888" y="58"/>
                  </a:cubicBezTo>
                  <a:cubicBezTo>
                    <a:pt x="888" y="58"/>
                    <a:pt x="886" y="56"/>
                    <a:pt x="886" y="56"/>
                  </a:cubicBezTo>
                  <a:cubicBezTo>
                    <a:pt x="886" y="56"/>
                    <a:pt x="888" y="54"/>
                    <a:pt x="888" y="54"/>
                  </a:cubicBezTo>
                  <a:cubicBezTo>
                    <a:pt x="887" y="54"/>
                    <a:pt x="886" y="52"/>
                    <a:pt x="885" y="52"/>
                  </a:cubicBezTo>
                  <a:cubicBezTo>
                    <a:pt x="885" y="52"/>
                    <a:pt x="884" y="54"/>
                    <a:pt x="884" y="54"/>
                  </a:cubicBezTo>
                  <a:cubicBezTo>
                    <a:pt x="883" y="55"/>
                    <a:pt x="883" y="56"/>
                    <a:pt x="882" y="57"/>
                  </a:cubicBezTo>
                  <a:cubicBezTo>
                    <a:pt x="882" y="57"/>
                    <a:pt x="881" y="59"/>
                    <a:pt x="880" y="59"/>
                  </a:cubicBezTo>
                  <a:cubicBezTo>
                    <a:pt x="880" y="59"/>
                    <a:pt x="878" y="57"/>
                    <a:pt x="878" y="57"/>
                  </a:cubicBezTo>
                  <a:cubicBezTo>
                    <a:pt x="878" y="57"/>
                    <a:pt x="876" y="59"/>
                    <a:pt x="876" y="59"/>
                  </a:cubicBezTo>
                  <a:cubicBezTo>
                    <a:pt x="877" y="60"/>
                    <a:pt x="879" y="61"/>
                    <a:pt x="879" y="61"/>
                  </a:cubicBezTo>
                  <a:cubicBezTo>
                    <a:pt x="879" y="62"/>
                    <a:pt x="877" y="63"/>
                    <a:pt x="877" y="63"/>
                  </a:cubicBezTo>
                  <a:cubicBezTo>
                    <a:pt x="876" y="64"/>
                    <a:pt x="876" y="65"/>
                    <a:pt x="875" y="65"/>
                  </a:cubicBezTo>
                  <a:cubicBezTo>
                    <a:pt x="875" y="66"/>
                    <a:pt x="874" y="68"/>
                    <a:pt x="874" y="68"/>
                  </a:cubicBezTo>
                  <a:cubicBezTo>
                    <a:pt x="873" y="68"/>
                    <a:pt x="872" y="66"/>
                    <a:pt x="871" y="66"/>
                  </a:cubicBezTo>
                  <a:cubicBezTo>
                    <a:pt x="871" y="66"/>
                    <a:pt x="870" y="68"/>
                    <a:pt x="870" y="68"/>
                  </a:cubicBezTo>
                  <a:cubicBezTo>
                    <a:pt x="868" y="67"/>
                    <a:pt x="867" y="66"/>
                    <a:pt x="865" y="65"/>
                  </a:cubicBezTo>
                  <a:cubicBezTo>
                    <a:pt x="866" y="64"/>
                    <a:pt x="866" y="63"/>
                    <a:pt x="867" y="63"/>
                  </a:cubicBezTo>
                  <a:cubicBezTo>
                    <a:pt x="867" y="62"/>
                    <a:pt x="869" y="61"/>
                    <a:pt x="869" y="60"/>
                  </a:cubicBezTo>
                  <a:cubicBezTo>
                    <a:pt x="869" y="60"/>
                    <a:pt x="866" y="59"/>
                    <a:pt x="866" y="59"/>
                  </a:cubicBezTo>
                  <a:cubicBezTo>
                    <a:pt x="867" y="58"/>
                    <a:pt x="868" y="56"/>
                    <a:pt x="868" y="56"/>
                  </a:cubicBezTo>
                  <a:cubicBezTo>
                    <a:pt x="869" y="56"/>
                    <a:pt x="870" y="58"/>
                    <a:pt x="870" y="58"/>
                  </a:cubicBezTo>
                  <a:cubicBezTo>
                    <a:pt x="871" y="58"/>
                    <a:pt x="872" y="59"/>
                    <a:pt x="873" y="60"/>
                  </a:cubicBezTo>
                  <a:cubicBezTo>
                    <a:pt x="873" y="60"/>
                    <a:pt x="874" y="61"/>
                    <a:pt x="875" y="62"/>
                  </a:cubicBezTo>
                  <a:cubicBezTo>
                    <a:pt x="875" y="61"/>
                    <a:pt x="877" y="60"/>
                    <a:pt x="876" y="59"/>
                  </a:cubicBezTo>
                  <a:cubicBezTo>
                    <a:pt x="876" y="59"/>
                    <a:pt x="874" y="58"/>
                    <a:pt x="874" y="58"/>
                  </a:cubicBezTo>
                  <a:cubicBezTo>
                    <a:pt x="874" y="57"/>
                    <a:pt x="876" y="56"/>
                    <a:pt x="876" y="55"/>
                  </a:cubicBezTo>
                  <a:cubicBezTo>
                    <a:pt x="876" y="55"/>
                    <a:pt x="874" y="54"/>
                    <a:pt x="874" y="54"/>
                  </a:cubicBezTo>
                  <a:cubicBezTo>
                    <a:pt x="874" y="53"/>
                    <a:pt x="876" y="52"/>
                    <a:pt x="875" y="51"/>
                  </a:cubicBezTo>
                  <a:cubicBezTo>
                    <a:pt x="875" y="51"/>
                    <a:pt x="874" y="50"/>
                    <a:pt x="873" y="50"/>
                  </a:cubicBezTo>
                  <a:cubicBezTo>
                    <a:pt x="873" y="50"/>
                    <a:pt x="872" y="52"/>
                    <a:pt x="871" y="52"/>
                  </a:cubicBezTo>
                  <a:cubicBezTo>
                    <a:pt x="871" y="52"/>
                    <a:pt x="870" y="50"/>
                    <a:pt x="869" y="50"/>
                  </a:cubicBezTo>
                  <a:cubicBezTo>
                    <a:pt x="869" y="51"/>
                    <a:pt x="868" y="52"/>
                    <a:pt x="868" y="52"/>
                  </a:cubicBezTo>
                  <a:cubicBezTo>
                    <a:pt x="867" y="53"/>
                    <a:pt x="866" y="55"/>
                    <a:pt x="866" y="55"/>
                  </a:cubicBezTo>
                  <a:cubicBezTo>
                    <a:pt x="865" y="55"/>
                    <a:pt x="864" y="53"/>
                    <a:pt x="864" y="53"/>
                  </a:cubicBezTo>
                  <a:cubicBezTo>
                    <a:pt x="863" y="52"/>
                    <a:pt x="862" y="52"/>
                    <a:pt x="861" y="51"/>
                  </a:cubicBezTo>
                  <a:cubicBezTo>
                    <a:pt x="861" y="51"/>
                    <a:pt x="859" y="50"/>
                    <a:pt x="859" y="50"/>
                  </a:cubicBezTo>
                  <a:cubicBezTo>
                    <a:pt x="859" y="50"/>
                    <a:pt x="858" y="51"/>
                    <a:pt x="857" y="52"/>
                  </a:cubicBezTo>
                  <a:cubicBezTo>
                    <a:pt x="857" y="53"/>
                    <a:pt x="856" y="53"/>
                    <a:pt x="856" y="54"/>
                  </a:cubicBezTo>
                  <a:cubicBezTo>
                    <a:pt x="855" y="55"/>
                    <a:pt x="855" y="56"/>
                    <a:pt x="854" y="56"/>
                  </a:cubicBezTo>
                  <a:cubicBezTo>
                    <a:pt x="853" y="57"/>
                    <a:pt x="853" y="58"/>
                    <a:pt x="852" y="59"/>
                  </a:cubicBezTo>
                  <a:cubicBezTo>
                    <a:pt x="852" y="59"/>
                    <a:pt x="851" y="61"/>
                    <a:pt x="851" y="61"/>
                  </a:cubicBezTo>
                  <a:cubicBezTo>
                    <a:pt x="850" y="61"/>
                    <a:pt x="849" y="59"/>
                    <a:pt x="848" y="59"/>
                  </a:cubicBezTo>
                  <a:cubicBezTo>
                    <a:pt x="848" y="58"/>
                    <a:pt x="847" y="58"/>
                    <a:pt x="846" y="57"/>
                  </a:cubicBezTo>
                  <a:cubicBezTo>
                    <a:pt x="846" y="57"/>
                    <a:pt x="844" y="56"/>
                    <a:pt x="844" y="56"/>
                  </a:cubicBezTo>
                  <a:cubicBezTo>
                    <a:pt x="843" y="56"/>
                    <a:pt x="842" y="54"/>
                    <a:pt x="842" y="54"/>
                  </a:cubicBezTo>
                  <a:cubicBezTo>
                    <a:pt x="841" y="54"/>
                    <a:pt x="840" y="56"/>
                    <a:pt x="840" y="56"/>
                  </a:cubicBezTo>
                  <a:cubicBezTo>
                    <a:pt x="840" y="57"/>
                    <a:pt x="839" y="58"/>
                    <a:pt x="838" y="58"/>
                  </a:cubicBezTo>
                  <a:cubicBezTo>
                    <a:pt x="838" y="59"/>
                    <a:pt x="837" y="57"/>
                    <a:pt x="836" y="57"/>
                  </a:cubicBezTo>
                  <a:cubicBezTo>
                    <a:pt x="835" y="57"/>
                    <a:pt x="835" y="59"/>
                    <a:pt x="834" y="59"/>
                  </a:cubicBezTo>
                  <a:cubicBezTo>
                    <a:pt x="834" y="59"/>
                    <a:pt x="833" y="57"/>
                    <a:pt x="832" y="57"/>
                  </a:cubicBezTo>
                  <a:cubicBezTo>
                    <a:pt x="832" y="57"/>
                    <a:pt x="831" y="59"/>
                    <a:pt x="830" y="59"/>
                  </a:cubicBezTo>
                  <a:cubicBezTo>
                    <a:pt x="830" y="60"/>
                    <a:pt x="829" y="62"/>
                    <a:pt x="829" y="62"/>
                  </a:cubicBezTo>
                  <a:cubicBezTo>
                    <a:pt x="828" y="62"/>
                    <a:pt x="827" y="60"/>
                    <a:pt x="826" y="60"/>
                  </a:cubicBezTo>
                  <a:cubicBezTo>
                    <a:pt x="826" y="60"/>
                    <a:pt x="825" y="62"/>
                    <a:pt x="825" y="62"/>
                  </a:cubicBezTo>
                  <a:cubicBezTo>
                    <a:pt x="824" y="62"/>
                    <a:pt x="823" y="60"/>
                    <a:pt x="823" y="61"/>
                  </a:cubicBezTo>
                  <a:cubicBezTo>
                    <a:pt x="822" y="61"/>
                    <a:pt x="822" y="62"/>
                    <a:pt x="821" y="63"/>
                  </a:cubicBezTo>
                  <a:cubicBezTo>
                    <a:pt x="820" y="63"/>
                    <a:pt x="820" y="64"/>
                    <a:pt x="819" y="65"/>
                  </a:cubicBezTo>
                  <a:cubicBezTo>
                    <a:pt x="819" y="65"/>
                    <a:pt x="817" y="63"/>
                    <a:pt x="817" y="63"/>
                  </a:cubicBezTo>
                  <a:cubicBezTo>
                    <a:pt x="817" y="63"/>
                    <a:pt x="818" y="61"/>
                    <a:pt x="819" y="61"/>
                  </a:cubicBezTo>
                  <a:cubicBezTo>
                    <a:pt x="819" y="61"/>
                    <a:pt x="820" y="59"/>
                    <a:pt x="820" y="59"/>
                  </a:cubicBezTo>
                  <a:cubicBezTo>
                    <a:pt x="821" y="59"/>
                    <a:pt x="822" y="61"/>
                    <a:pt x="823" y="61"/>
                  </a:cubicBezTo>
                  <a:cubicBezTo>
                    <a:pt x="823" y="60"/>
                    <a:pt x="824" y="59"/>
                    <a:pt x="824" y="58"/>
                  </a:cubicBezTo>
                  <a:cubicBezTo>
                    <a:pt x="825" y="58"/>
                    <a:pt x="825" y="57"/>
                    <a:pt x="826" y="56"/>
                  </a:cubicBezTo>
                  <a:cubicBezTo>
                    <a:pt x="826" y="55"/>
                    <a:pt x="827" y="55"/>
                    <a:pt x="828" y="54"/>
                  </a:cubicBezTo>
                  <a:cubicBezTo>
                    <a:pt x="828" y="53"/>
                    <a:pt x="829" y="52"/>
                    <a:pt x="829" y="52"/>
                  </a:cubicBezTo>
                  <a:cubicBezTo>
                    <a:pt x="830" y="52"/>
                    <a:pt x="831" y="53"/>
                    <a:pt x="832" y="53"/>
                  </a:cubicBezTo>
                  <a:cubicBezTo>
                    <a:pt x="832" y="53"/>
                    <a:pt x="834" y="55"/>
                    <a:pt x="834" y="55"/>
                  </a:cubicBezTo>
                  <a:cubicBezTo>
                    <a:pt x="834" y="54"/>
                    <a:pt x="835" y="53"/>
                    <a:pt x="836" y="53"/>
                  </a:cubicBezTo>
                  <a:cubicBezTo>
                    <a:pt x="836" y="53"/>
                    <a:pt x="837" y="51"/>
                    <a:pt x="837" y="51"/>
                  </a:cubicBezTo>
                  <a:cubicBezTo>
                    <a:pt x="837" y="50"/>
                    <a:pt x="835" y="49"/>
                    <a:pt x="835" y="49"/>
                  </a:cubicBezTo>
                  <a:cubicBezTo>
                    <a:pt x="835" y="48"/>
                    <a:pt x="836" y="47"/>
                    <a:pt x="837" y="47"/>
                  </a:cubicBezTo>
                  <a:cubicBezTo>
                    <a:pt x="837" y="46"/>
                    <a:pt x="838" y="45"/>
                    <a:pt x="838" y="44"/>
                  </a:cubicBezTo>
                  <a:cubicBezTo>
                    <a:pt x="839" y="44"/>
                    <a:pt x="840" y="43"/>
                    <a:pt x="840" y="42"/>
                  </a:cubicBezTo>
                  <a:cubicBezTo>
                    <a:pt x="839" y="41"/>
                    <a:pt x="837" y="40"/>
                    <a:pt x="836" y="39"/>
                  </a:cubicBezTo>
                  <a:cubicBezTo>
                    <a:pt x="835" y="38"/>
                    <a:pt x="834" y="38"/>
                    <a:pt x="833" y="37"/>
                  </a:cubicBezTo>
                  <a:cubicBezTo>
                    <a:pt x="833" y="38"/>
                    <a:pt x="832" y="39"/>
                    <a:pt x="832" y="39"/>
                  </a:cubicBezTo>
                  <a:cubicBezTo>
                    <a:pt x="832" y="40"/>
                    <a:pt x="834" y="40"/>
                    <a:pt x="834" y="41"/>
                  </a:cubicBezTo>
                  <a:cubicBezTo>
                    <a:pt x="834" y="42"/>
                    <a:pt x="832" y="43"/>
                    <a:pt x="832" y="43"/>
                  </a:cubicBezTo>
                  <a:cubicBezTo>
                    <a:pt x="832" y="43"/>
                    <a:pt x="834" y="45"/>
                    <a:pt x="834" y="45"/>
                  </a:cubicBezTo>
                  <a:cubicBezTo>
                    <a:pt x="834" y="45"/>
                    <a:pt x="833" y="47"/>
                    <a:pt x="833" y="47"/>
                  </a:cubicBezTo>
                  <a:cubicBezTo>
                    <a:pt x="832" y="47"/>
                    <a:pt x="831" y="46"/>
                    <a:pt x="831" y="45"/>
                  </a:cubicBezTo>
                  <a:cubicBezTo>
                    <a:pt x="830" y="45"/>
                    <a:pt x="829" y="44"/>
                    <a:pt x="828" y="44"/>
                  </a:cubicBezTo>
                  <a:cubicBezTo>
                    <a:pt x="828" y="44"/>
                    <a:pt x="827" y="46"/>
                    <a:pt x="827" y="46"/>
                  </a:cubicBezTo>
                  <a:cubicBezTo>
                    <a:pt x="826" y="46"/>
                    <a:pt x="825" y="44"/>
                    <a:pt x="824" y="44"/>
                  </a:cubicBezTo>
                  <a:cubicBezTo>
                    <a:pt x="824" y="44"/>
                    <a:pt x="823" y="46"/>
                    <a:pt x="823" y="46"/>
                  </a:cubicBezTo>
                  <a:cubicBezTo>
                    <a:pt x="822" y="47"/>
                    <a:pt x="821" y="49"/>
                    <a:pt x="821" y="49"/>
                  </a:cubicBezTo>
                  <a:cubicBezTo>
                    <a:pt x="821" y="49"/>
                    <a:pt x="819" y="47"/>
                    <a:pt x="819" y="47"/>
                  </a:cubicBezTo>
                  <a:cubicBezTo>
                    <a:pt x="818" y="47"/>
                    <a:pt x="817" y="49"/>
                    <a:pt x="817" y="49"/>
                  </a:cubicBezTo>
                  <a:cubicBezTo>
                    <a:pt x="816" y="50"/>
                    <a:pt x="816" y="51"/>
                    <a:pt x="815" y="51"/>
                  </a:cubicBezTo>
                  <a:cubicBezTo>
                    <a:pt x="815" y="52"/>
                    <a:pt x="814" y="53"/>
                    <a:pt x="814" y="54"/>
                  </a:cubicBezTo>
                  <a:cubicBezTo>
                    <a:pt x="813" y="54"/>
                    <a:pt x="812" y="56"/>
                    <a:pt x="812" y="56"/>
                  </a:cubicBezTo>
                  <a:cubicBezTo>
                    <a:pt x="811" y="56"/>
                    <a:pt x="810" y="54"/>
                    <a:pt x="810" y="54"/>
                  </a:cubicBezTo>
                  <a:cubicBezTo>
                    <a:pt x="809" y="54"/>
                    <a:pt x="809" y="56"/>
                    <a:pt x="808" y="56"/>
                  </a:cubicBezTo>
                  <a:cubicBezTo>
                    <a:pt x="808" y="57"/>
                    <a:pt x="806" y="55"/>
                    <a:pt x="806" y="55"/>
                  </a:cubicBezTo>
                  <a:cubicBezTo>
                    <a:pt x="805" y="55"/>
                    <a:pt x="804" y="53"/>
                    <a:pt x="803" y="53"/>
                  </a:cubicBezTo>
                  <a:cubicBezTo>
                    <a:pt x="803" y="53"/>
                    <a:pt x="805" y="51"/>
                    <a:pt x="805" y="51"/>
                  </a:cubicBezTo>
                  <a:cubicBezTo>
                    <a:pt x="806" y="50"/>
                    <a:pt x="806" y="49"/>
                    <a:pt x="807" y="49"/>
                  </a:cubicBezTo>
                  <a:cubicBezTo>
                    <a:pt x="807" y="48"/>
                    <a:pt x="808" y="47"/>
                    <a:pt x="809" y="46"/>
                  </a:cubicBezTo>
                  <a:cubicBezTo>
                    <a:pt x="808" y="46"/>
                    <a:pt x="807" y="45"/>
                    <a:pt x="806" y="45"/>
                  </a:cubicBezTo>
                  <a:cubicBezTo>
                    <a:pt x="806" y="45"/>
                    <a:pt x="805" y="47"/>
                    <a:pt x="805" y="47"/>
                  </a:cubicBezTo>
                  <a:cubicBezTo>
                    <a:pt x="804" y="47"/>
                    <a:pt x="803" y="45"/>
                    <a:pt x="802" y="45"/>
                  </a:cubicBezTo>
                  <a:cubicBezTo>
                    <a:pt x="802" y="45"/>
                    <a:pt x="801" y="47"/>
                    <a:pt x="801" y="47"/>
                  </a:cubicBezTo>
                  <a:cubicBezTo>
                    <a:pt x="800" y="48"/>
                    <a:pt x="800" y="49"/>
                    <a:pt x="799" y="50"/>
                  </a:cubicBezTo>
                  <a:cubicBezTo>
                    <a:pt x="798" y="50"/>
                    <a:pt x="798" y="51"/>
                    <a:pt x="797" y="52"/>
                  </a:cubicBezTo>
                  <a:cubicBezTo>
                    <a:pt x="797" y="51"/>
                    <a:pt x="796" y="51"/>
                    <a:pt x="795" y="50"/>
                  </a:cubicBezTo>
                  <a:cubicBezTo>
                    <a:pt x="795" y="50"/>
                    <a:pt x="793" y="48"/>
                    <a:pt x="793" y="48"/>
                  </a:cubicBezTo>
                  <a:cubicBezTo>
                    <a:pt x="792" y="49"/>
                    <a:pt x="792" y="50"/>
                    <a:pt x="791" y="51"/>
                  </a:cubicBezTo>
                  <a:cubicBezTo>
                    <a:pt x="793" y="52"/>
                    <a:pt x="794" y="53"/>
                    <a:pt x="796" y="54"/>
                  </a:cubicBezTo>
                  <a:cubicBezTo>
                    <a:pt x="796" y="55"/>
                    <a:pt x="797" y="55"/>
                    <a:pt x="798" y="56"/>
                  </a:cubicBezTo>
                  <a:cubicBezTo>
                    <a:pt x="799" y="56"/>
                    <a:pt x="799" y="57"/>
                    <a:pt x="800" y="58"/>
                  </a:cubicBezTo>
                  <a:cubicBezTo>
                    <a:pt x="800" y="58"/>
                    <a:pt x="802" y="59"/>
                    <a:pt x="802" y="59"/>
                  </a:cubicBezTo>
                  <a:cubicBezTo>
                    <a:pt x="802" y="59"/>
                    <a:pt x="804" y="57"/>
                    <a:pt x="804" y="57"/>
                  </a:cubicBezTo>
                  <a:cubicBezTo>
                    <a:pt x="804" y="57"/>
                    <a:pt x="806" y="58"/>
                    <a:pt x="806" y="59"/>
                  </a:cubicBezTo>
                  <a:cubicBezTo>
                    <a:pt x="806" y="59"/>
                    <a:pt x="805" y="61"/>
                    <a:pt x="805" y="61"/>
                  </a:cubicBezTo>
                  <a:cubicBezTo>
                    <a:pt x="804" y="61"/>
                    <a:pt x="803" y="63"/>
                    <a:pt x="803" y="63"/>
                  </a:cubicBezTo>
                  <a:cubicBezTo>
                    <a:pt x="802" y="63"/>
                    <a:pt x="801" y="62"/>
                    <a:pt x="801" y="61"/>
                  </a:cubicBezTo>
                  <a:cubicBezTo>
                    <a:pt x="800" y="62"/>
                    <a:pt x="799" y="63"/>
                    <a:pt x="799" y="64"/>
                  </a:cubicBezTo>
                  <a:cubicBezTo>
                    <a:pt x="799" y="64"/>
                    <a:pt x="797" y="66"/>
                    <a:pt x="797" y="66"/>
                  </a:cubicBezTo>
                  <a:cubicBezTo>
                    <a:pt x="796" y="66"/>
                    <a:pt x="796" y="64"/>
                    <a:pt x="795" y="64"/>
                  </a:cubicBezTo>
                  <a:cubicBezTo>
                    <a:pt x="795" y="64"/>
                    <a:pt x="793" y="67"/>
                    <a:pt x="793" y="66"/>
                  </a:cubicBezTo>
                  <a:cubicBezTo>
                    <a:pt x="793" y="66"/>
                    <a:pt x="791" y="65"/>
                    <a:pt x="791" y="65"/>
                  </a:cubicBezTo>
                  <a:cubicBezTo>
                    <a:pt x="791" y="64"/>
                    <a:pt x="793" y="63"/>
                    <a:pt x="793" y="63"/>
                  </a:cubicBezTo>
                  <a:cubicBezTo>
                    <a:pt x="793" y="62"/>
                    <a:pt x="795" y="60"/>
                    <a:pt x="794" y="60"/>
                  </a:cubicBezTo>
                  <a:cubicBezTo>
                    <a:pt x="794" y="60"/>
                    <a:pt x="792" y="59"/>
                    <a:pt x="792" y="59"/>
                  </a:cubicBezTo>
                  <a:cubicBezTo>
                    <a:pt x="792" y="59"/>
                    <a:pt x="791" y="61"/>
                    <a:pt x="791" y="61"/>
                  </a:cubicBezTo>
                  <a:cubicBezTo>
                    <a:pt x="790" y="61"/>
                    <a:pt x="789" y="60"/>
                    <a:pt x="788" y="59"/>
                  </a:cubicBezTo>
                  <a:cubicBezTo>
                    <a:pt x="788" y="59"/>
                    <a:pt x="786" y="58"/>
                    <a:pt x="786" y="57"/>
                  </a:cubicBezTo>
                  <a:cubicBezTo>
                    <a:pt x="786" y="57"/>
                    <a:pt x="788" y="55"/>
                    <a:pt x="788" y="55"/>
                  </a:cubicBezTo>
                  <a:cubicBezTo>
                    <a:pt x="788" y="54"/>
                    <a:pt x="789" y="54"/>
                    <a:pt x="789" y="53"/>
                  </a:cubicBezTo>
                  <a:cubicBezTo>
                    <a:pt x="790" y="52"/>
                    <a:pt x="791" y="51"/>
                    <a:pt x="791" y="51"/>
                  </a:cubicBezTo>
                  <a:cubicBezTo>
                    <a:pt x="791" y="50"/>
                    <a:pt x="789" y="49"/>
                    <a:pt x="789" y="49"/>
                  </a:cubicBezTo>
                  <a:cubicBezTo>
                    <a:pt x="789" y="48"/>
                    <a:pt x="791" y="47"/>
                    <a:pt x="791" y="47"/>
                  </a:cubicBezTo>
                  <a:cubicBezTo>
                    <a:pt x="791" y="46"/>
                    <a:pt x="788" y="46"/>
                    <a:pt x="788" y="45"/>
                  </a:cubicBezTo>
                  <a:cubicBezTo>
                    <a:pt x="788" y="46"/>
                    <a:pt x="787" y="47"/>
                    <a:pt x="787" y="47"/>
                  </a:cubicBezTo>
                  <a:cubicBezTo>
                    <a:pt x="786" y="48"/>
                    <a:pt x="785" y="49"/>
                    <a:pt x="785" y="50"/>
                  </a:cubicBezTo>
                  <a:cubicBezTo>
                    <a:pt x="785" y="50"/>
                    <a:pt x="787" y="51"/>
                    <a:pt x="787" y="51"/>
                  </a:cubicBezTo>
                  <a:cubicBezTo>
                    <a:pt x="787" y="52"/>
                    <a:pt x="786" y="53"/>
                    <a:pt x="786" y="53"/>
                  </a:cubicBezTo>
                  <a:cubicBezTo>
                    <a:pt x="785" y="54"/>
                    <a:pt x="784" y="52"/>
                    <a:pt x="783" y="52"/>
                  </a:cubicBezTo>
                  <a:cubicBezTo>
                    <a:pt x="782" y="53"/>
                    <a:pt x="781" y="55"/>
                    <a:pt x="780" y="56"/>
                  </a:cubicBezTo>
                  <a:cubicBezTo>
                    <a:pt x="778" y="55"/>
                    <a:pt x="777" y="54"/>
                    <a:pt x="775" y="53"/>
                  </a:cubicBezTo>
                  <a:cubicBezTo>
                    <a:pt x="777" y="51"/>
                    <a:pt x="778" y="50"/>
                    <a:pt x="779" y="48"/>
                  </a:cubicBezTo>
                  <a:cubicBezTo>
                    <a:pt x="779" y="48"/>
                    <a:pt x="780" y="50"/>
                    <a:pt x="781" y="50"/>
                  </a:cubicBezTo>
                  <a:cubicBezTo>
                    <a:pt x="781" y="50"/>
                    <a:pt x="783" y="48"/>
                    <a:pt x="783" y="48"/>
                  </a:cubicBezTo>
                  <a:cubicBezTo>
                    <a:pt x="783" y="48"/>
                    <a:pt x="781" y="46"/>
                    <a:pt x="781" y="46"/>
                  </a:cubicBezTo>
                  <a:cubicBezTo>
                    <a:pt x="780" y="46"/>
                    <a:pt x="782" y="44"/>
                    <a:pt x="782" y="44"/>
                  </a:cubicBezTo>
                  <a:cubicBezTo>
                    <a:pt x="782" y="43"/>
                    <a:pt x="780" y="43"/>
                    <a:pt x="780" y="42"/>
                  </a:cubicBezTo>
                  <a:cubicBezTo>
                    <a:pt x="779" y="44"/>
                    <a:pt x="778" y="45"/>
                    <a:pt x="777" y="47"/>
                  </a:cubicBezTo>
                  <a:cubicBezTo>
                    <a:pt x="776" y="47"/>
                    <a:pt x="776" y="48"/>
                    <a:pt x="775" y="49"/>
                  </a:cubicBezTo>
                  <a:cubicBezTo>
                    <a:pt x="775" y="49"/>
                    <a:pt x="773" y="47"/>
                    <a:pt x="773" y="47"/>
                  </a:cubicBezTo>
                  <a:cubicBezTo>
                    <a:pt x="772" y="47"/>
                    <a:pt x="771" y="49"/>
                    <a:pt x="771" y="49"/>
                  </a:cubicBezTo>
                  <a:cubicBezTo>
                    <a:pt x="771" y="50"/>
                    <a:pt x="770" y="52"/>
                    <a:pt x="769" y="52"/>
                  </a:cubicBezTo>
                  <a:cubicBezTo>
                    <a:pt x="769" y="52"/>
                    <a:pt x="767" y="50"/>
                    <a:pt x="767" y="50"/>
                  </a:cubicBezTo>
                  <a:cubicBezTo>
                    <a:pt x="767" y="50"/>
                    <a:pt x="765" y="48"/>
                    <a:pt x="765" y="48"/>
                  </a:cubicBezTo>
                  <a:cubicBezTo>
                    <a:pt x="765" y="48"/>
                    <a:pt x="763" y="50"/>
                    <a:pt x="763" y="50"/>
                  </a:cubicBezTo>
                  <a:cubicBezTo>
                    <a:pt x="763" y="51"/>
                    <a:pt x="765" y="52"/>
                    <a:pt x="765" y="52"/>
                  </a:cubicBezTo>
                  <a:cubicBezTo>
                    <a:pt x="765" y="53"/>
                    <a:pt x="764" y="54"/>
                    <a:pt x="764" y="54"/>
                  </a:cubicBezTo>
                  <a:cubicBezTo>
                    <a:pt x="763" y="55"/>
                    <a:pt x="763" y="56"/>
                    <a:pt x="762" y="57"/>
                  </a:cubicBezTo>
                  <a:cubicBezTo>
                    <a:pt x="762" y="57"/>
                    <a:pt x="760" y="55"/>
                    <a:pt x="760" y="55"/>
                  </a:cubicBezTo>
                  <a:cubicBezTo>
                    <a:pt x="759" y="55"/>
                    <a:pt x="758" y="57"/>
                    <a:pt x="758" y="57"/>
                  </a:cubicBezTo>
                  <a:cubicBezTo>
                    <a:pt x="758" y="58"/>
                    <a:pt x="756" y="59"/>
                    <a:pt x="756" y="59"/>
                  </a:cubicBezTo>
                  <a:cubicBezTo>
                    <a:pt x="756" y="60"/>
                    <a:pt x="759" y="61"/>
                    <a:pt x="758" y="61"/>
                  </a:cubicBezTo>
                  <a:cubicBezTo>
                    <a:pt x="758" y="62"/>
                    <a:pt x="757" y="63"/>
                    <a:pt x="757" y="63"/>
                  </a:cubicBezTo>
                  <a:cubicBezTo>
                    <a:pt x="756" y="64"/>
                    <a:pt x="756" y="65"/>
                    <a:pt x="755" y="66"/>
                  </a:cubicBezTo>
                  <a:cubicBezTo>
                    <a:pt x="755" y="66"/>
                    <a:pt x="753" y="64"/>
                    <a:pt x="753" y="64"/>
                  </a:cubicBezTo>
                  <a:cubicBezTo>
                    <a:pt x="753" y="64"/>
                    <a:pt x="754" y="62"/>
                    <a:pt x="755" y="62"/>
                  </a:cubicBezTo>
                  <a:cubicBezTo>
                    <a:pt x="755" y="61"/>
                    <a:pt x="756" y="60"/>
                    <a:pt x="756" y="59"/>
                  </a:cubicBezTo>
                  <a:cubicBezTo>
                    <a:pt x="756" y="59"/>
                    <a:pt x="754" y="58"/>
                    <a:pt x="754" y="58"/>
                  </a:cubicBezTo>
                  <a:cubicBezTo>
                    <a:pt x="754" y="57"/>
                    <a:pt x="756" y="56"/>
                    <a:pt x="756" y="55"/>
                  </a:cubicBezTo>
                  <a:cubicBezTo>
                    <a:pt x="756" y="55"/>
                    <a:pt x="754" y="54"/>
                    <a:pt x="753" y="54"/>
                  </a:cubicBezTo>
                  <a:cubicBezTo>
                    <a:pt x="753" y="53"/>
                    <a:pt x="752" y="53"/>
                    <a:pt x="751" y="52"/>
                  </a:cubicBezTo>
                  <a:cubicBezTo>
                    <a:pt x="751" y="53"/>
                    <a:pt x="749" y="54"/>
                    <a:pt x="750" y="54"/>
                  </a:cubicBezTo>
                  <a:cubicBezTo>
                    <a:pt x="750" y="55"/>
                    <a:pt x="752" y="55"/>
                    <a:pt x="752" y="56"/>
                  </a:cubicBezTo>
                  <a:cubicBezTo>
                    <a:pt x="752" y="56"/>
                    <a:pt x="750" y="58"/>
                    <a:pt x="750" y="58"/>
                  </a:cubicBezTo>
                  <a:cubicBezTo>
                    <a:pt x="750" y="58"/>
                    <a:pt x="748" y="56"/>
                    <a:pt x="748" y="57"/>
                  </a:cubicBezTo>
                  <a:cubicBezTo>
                    <a:pt x="747" y="57"/>
                    <a:pt x="747" y="59"/>
                    <a:pt x="746" y="59"/>
                  </a:cubicBezTo>
                  <a:cubicBezTo>
                    <a:pt x="747" y="59"/>
                    <a:pt x="748" y="61"/>
                    <a:pt x="748" y="60"/>
                  </a:cubicBezTo>
                  <a:cubicBezTo>
                    <a:pt x="748" y="61"/>
                    <a:pt x="747" y="63"/>
                    <a:pt x="747" y="63"/>
                  </a:cubicBezTo>
                  <a:cubicBezTo>
                    <a:pt x="746" y="63"/>
                    <a:pt x="745" y="61"/>
                    <a:pt x="744" y="61"/>
                  </a:cubicBezTo>
                  <a:cubicBezTo>
                    <a:pt x="744" y="61"/>
                    <a:pt x="742" y="60"/>
                    <a:pt x="742" y="59"/>
                  </a:cubicBezTo>
                  <a:cubicBezTo>
                    <a:pt x="742" y="59"/>
                    <a:pt x="744" y="58"/>
                    <a:pt x="744" y="57"/>
                  </a:cubicBezTo>
                  <a:cubicBezTo>
                    <a:pt x="744" y="56"/>
                    <a:pt x="742" y="56"/>
                    <a:pt x="742" y="55"/>
                  </a:cubicBezTo>
                  <a:cubicBezTo>
                    <a:pt x="742" y="55"/>
                    <a:pt x="744" y="54"/>
                    <a:pt x="743" y="53"/>
                  </a:cubicBezTo>
                  <a:cubicBezTo>
                    <a:pt x="743" y="52"/>
                    <a:pt x="742" y="52"/>
                    <a:pt x="741" y="51"/>
                  </a:cubicBezTo>
                  <a:cubicBezTo>
                    <a:pt x="740" y="53"/>
                    <a:pt x="739" y="54"/>
                    <a:pt x="738" y="56"/>
                  </a:cubicBezTo>
                  <a:cubicBezTo>
                    <a:pt x="737" y="57"/>
                    <a:pt x="736" y="57"/>
                    <a:pt x="736" y="58"/>
                  </a:cubicBezTo>
                  <a:cubicBezTo>
                    <a:pt x="736" y="58"/>
                    <a:pt x="738" y="59"/>
                    <a:pt x="738" y="60"/>
                  </a:cubicBezTo>
                  <a:cubicBezTo>
                    <a:pt x="738" y="60"/>
                    <a:pt x="737" y="62"/>
                    <a:pt x="737" y="62"/>
                  </a:cubicBezTo>
                  <a:cubicBezTo>
                    <a:pt x="736" y="63"/>
                    <a:pt x="735" y="64"/>
                    <a:pt x="735" y="64"/>
                  </a:cubicBezTo>
                  <a:cubicBezTo>
                    <a:pt x="732" y="62"/>
                    <a:pt x="729" y="60"/>
                    <a:pt x="726" y="57"/>
                  </a:cubicBezTo>
                  <a:cubicBezTo>
                    <a:pt x="727" y="57"/>
                    <a:pt x="727" y="55"/>
                    <a:pt x="728" y="55"/>
                  </a:cubicBezTo>
                  <a:cubicBezTo>
                    <a:pt x="728" y="55"/>
                    <a:pt x="729" y="57"/>
                    <a:pt x="730" y="57"/>
                  </a:cubicBezTo>
                  <a:cubicBezTo>
                    <a:pt x="730" y="57"/>
                    <a:pt x="731" y="55"/>
                    <a:pt x="732" y="55"/>
                  </a:cubicBezTo>
                  <a:cubicBezTo>
                    <a:pt x="732" y="54"/>
                    <a:pt x="733" y="53"/>
                    <a:pt x="733" y="52"/>
                  </a:cubicBezTo>
                  <a:cubicBezTo>
                    <a:pt x="734" y="52"/>
                    <a:pt x="734" y="51"/>
                    <a:pt x="735" y="50"/>
                  </a:cubicBezTo>
                  <a:cubicBezTo>
                    <a:pt x="735" y="50"/>
                    <a:pt x="737" y="49"/>
                    <a:pt x="737" y="48"/>
                  </a:cubicBezTo>
                  <a:cubicBezTo>
                    <a:pt x="737" y="48"/>
                    <a:pt x="735" y="47"/>
                    <a:pt x="734" y="46"/>
                  </a:cubicBezTo>
                  <a:cubicBezTo>
                    <a:pt x="734" y="47"/>
                    <a:pt x="733" y="48"/>
                    <a:pt x="733" y="49"/>
                  </a:cubicBezTo>
                  <a:cubicBezTo>
                    <a:pt x="733" y="49"/>
                    <a:pt x="731" y="51"/>
                    <a:pt x="731" y="51"/>
                  </a:cubicBezTo>
                  <a:cubicBezTo>
                    <a:pt x="731" y="51"/>
                    <a:pt x="729" y="49"/>
                    <a:pt x="729" y="49"/>
                  </a:cubicBezTo>
                  <a:cubicBezTo>
                    <a:pt x="729" y="49"/>
                    <a:pt x="731" y="47"/>
                    <a:pt x="731" y="47"/>
                  </a:cubicBezTo>
                  <a:cubicBezTo>
                    <a:pt x="730" y="47"/>
                    <a:pt x="729" y="45"/>
                    <a:pt x="728" y="45"/>
                  </a:cubicBezTo>
                  <a:cubicBezTo>
                    <a:pt x="728" y="45"/>
                    <a:pt x="727" y="47"/>
                    <a:pt x="727" y="47"/>
                  </a:cubicBezTo>
                  <a:cubicBezTo>
                    <a:pt x="726" y="47"/>
                    <a:pt x="725" y="46"/>
                    <a:pt x="724" y="46"/>
                  </a:cubicBezTo>
                  <a:cubicBezTo>
                    <a:pt x="724" y="46"/>
                    <a:pt x="723" y="44"/>
                    <a:pt x="722" y="44"/>
                  </a:cubicBezTo>
                  <a:cubicBezTo>
                    <a:pt x="722" y="44"/>
                    <a:pt x="721" y="46"/>
                    <a:pt x="720" y="46"/>
                  </a:cubicBezTo>
                  <a:cubicBezTo>
                    <a:pt x="720" y="46"/>
                    <a:pt x="719" y="44"/>
                    <a:pt x="718" y="44"/>
                  </a:cubicBezTo>
                  <a:cubicBezTo>
                    <a:pt x="718" y="45"/>
                    <a:pt x="717" y="47"/>
                    <a:pt x="716" y="47"/>
                  </a:cubicBezTo>
                  <a:cubicBezTo>
                    <a:pt x="716" y="47"/>
                    <a:pt x="715" y="45"/>
                    <a:pt x="714" y="45"/>
                  </a:cubicBezTo>
                  <a:cubicBezTo>
                    <a:pt x="714" y="45"/>
                    <a:pt x="713" y="47"/>
                    <a:pt x="713" y="47"/>
                  </a:cubicBezTo>
                  <a:cubicBezTo>
                    <a:pt x="713" y="48"/>
                    <a:pt x="715" y="48"/>
                    <a:pt x="715" y="49"/>
                  </a:cubicBezTo>
                  <a:cubicBezTo>
                    <a:pt x="715" y="50"/>
                    <a:pt x="713" y="50"/>
                    <a:pt x="713" y="51"/>
                  </a:cubicBezTo>
                  <a:cubicBezTo>
                    <a:pt x="715" y="52"/>
                    <a:pt x="716" y="53"/>
                    <a:pt x="718" y="55"/>
                  </a:cubicBezTo>
                  <a:cubicBezTo>
                    <a:pt x="718" y="55"/>
                    <a:pt x="719" y="56"/>
                    <a:pt x="720" y="56"/>
                  </a:cubicBezTo>
                  <a:cubicBezTo>
                    <a:pt x="719" y="58"/>
                    <a:pt x="717" y="59"/>
                    <a:pt x="716" y="61"/>
                  </a:cubicBezTo>
                  <a:cubicBezTo>
                    <a:pt x="715" y="60"/>
                    <a:pt x="713" y="58"/>
                    <a:pt x="712" y="57"/>
                  </a:cubicBezTo>
                  <a:cubicBezTo>
                    <a:pt x="712" y="57"/>
                    <a:pt x="714" y="56"/>
                    <a:pt x="714" y="55"/>
                  </a:cubicBezTo>
                  <a:cubicBezTo>
                    <a:pt x="714" y="55"/>
                    <a:pt x="712" y="54"/>
                    <a:pt x="711" y="53"/>
                  </a:cubicBezTo>
                  <a:cubicBezTo>
                    <a:pt x="711" y="53"/>
                    <a:pt x="710" y="52"/>
                    <a:pt x="709" y="52"/>
                  </a:cubicBezTo>
                  <a:cubicBezTo>
                    <a:pt x="708" y="53"/>
                    <a:pt x="707" y="55"/>
                    <a:pt x="706" y="56"/>
                  </a:cubicBezTo>
                  <a:cubicBezTo>
                    <a:pt x="705" y="57"/>
                    <a:pt x="705" y="58"/>
                    <a:pt x="704" y="58"/>
                  </a:cubicBezTo>
                  <a:cubicBezTo>
                    <a:pt x="704" y="58"/>
                    <a:pt x="702" y="57"/>
                    <a:pt x="702" y="57"/>
                  </a:cubicBezTo>
                  <a:cubicBezTo>
                    <a:pt x="702" y="56"/>
                    <a:pt x="700" y="55"/>
                    <a:pt x="700" y="55"/>
                  </a:cubicBezTo>
                  <a:cubicBezTo>
                    <a:pt x="699" y="55"/>
                    <a:pt x="698" y="57"/>
                    <a:pt x="698" y="57"/>
                  </a:cubicBezTo>
                  <a:cubicBezTo>
                    <a:pt x="698" y="57"/>
                    <a:pt x="696" y="56"/>
                    <a:pt x="696" y="56"/>
                  </a:cubicBezTo>
                  <a:cubicBezTo>
                    <a:pt x="696" y="55"/>
                    <a:pt x="697" y="53"/>
                    <a:pt x="697" y="53"/>
                  </a:cubicBezTo>
                  <a:cubicBezTo>
                    <a:pt x="698" y="53"/>
                    <a:pt x="699" y="55"/>
                    <a:pt x="700" y="55"/>
                  </a:cubicBezTo>
                  <a:cubicBezTo>
                    <a:pt x="700" y="54"/>
                    <a:pt x="701" y="53"/>
                    <a:pt x="701" y="53"/>
                  </a:cubicBezTo>
                  <a:cubicBezTo>
                    <a:pt x="701" y="52"/>
                    <a:pt x="699" y="51"/>
                    <a:pt x="699" y="51"/>
                  </a:cubicBezTo>
                  <a:cubicBezTo>
                    <a:pt x="699" y="50"/>
                    <a:pt x="697" y="50"/>
                    <a:pt x="697" y="49"/>
                  </a:cubicBezTo>
                  <a:cubicBezTo>
                    <a:pt x="696" y="49"/>
                    <a:pt x="695" y="48"/>
                    <a:pt x="695" y="48"/>
                  </a:cubicBezTo>
                  <a:cubicBezTo>
                    <a:pt x="694" y="47"/>
                    <a:pt x="693" y="47"/>
                    <a:pt x="692" y="46"/>
                  </a:cubicBezTo>
                  <a:cubicBezTo>
                    <a:pt x="692" y="47"/>
                    <a:pt x="691" y="47"/>
                    <a:pt x="691" y="48"/>
                  </a:cubicBezTo>
                  <a:cubicBezTo>
                    <a:pt x="690" y="48"/>
                    <a:pt x="689" y="50"/>
                    <a:pt x="689" y="50"/>
                  </a:cubicBezTo>
                  <a:cubicBezTo>
                    <a:pt x="689" y="51"/>
                    <a:pt x="691" y="52"/>
                    <a:pt x="691" y="52"/>
                  </a:cubicBezTo>
                  <a:cubicBezTo>
                    <a:pt x="691" y="52"/>
                    <a:pt x="690" y="54"/>
                    <a:pt x="689" y="54"/>
                  </a:cubicBezTo>
                  <a:cubicBezTo>
                    <a:pt x="689" y="54"/>
                    <a:pt x="688" y="53"/>
                    <a:pt x="687" y="53"/>
                  </a:cubicBezTo>
                  <a:cubicBezTo>
                    <a:pt x="686" y="52"/>
                    <a:pt x="686" y="51"/>
                    <a:pt x="685" y="51"/>
                  </a:cubicBezTo>
                  <a:cubicBezTo>
                    <a:pt x="685" y="51"/>
                    <a:pt x="683" y="49"/>
                    <a:pt x="683" y="49"/>
                  </a:cubicBezTo>
                  <a:cubicBezTo>
                    <a:pt x="682" y="49"/>
                    <a:pt x="681" y="51"/>
                    <a:pt x="681" y="51"/>
                  </a:cubicBezTo>
                  <a:cubicBezTo>
                    <a:pt x="680" y="52"/>
                    <a:pt x="680" y="53"/>
                    <a:pt x="679" y="54"/>
                  </a:cubicBezTo>
                  <a:cubicBezTo>
                    <a:pt x="679" y="54"/>
                    <a:pt x="678" y="56"/>
                    <a:pt x="678" y="56"/>
                  </a:cubicBezTo>
                  <a:cubicBezTo>
                    <a:pt x="677" y="56"/>
                    <a:pt x="676" y="54"/>
                    <a:pt x="675" y="54"/>
                  </a:cubicBezTo>
                  <a:cubicBezTo>
                    <a:pt x="675" y="54"/>
                    <a:pt x="674" y="53"/>
                    <a:pt x="673" y="53"/>
                  </a:cubicBezTo>
                  <a:cubicBezTo>
                    <a:pt x="673" y="52"/>
                    <a:pt x="672" y="55"/>
                    <a:pt x="671" y="55"/>
                  </a:cubicBezTo>
                  <a:cubicBezTo>
                    <a:pt x="671" y="55"/>
                    <a:pt x="670" y="53"/>
                    <a:pt x="669" y="53"/>
                  </a:cubicBezTo>
                  <a:cubicBezTo>
                    <a:pt x="669" y="54"/>
                    <a:pt x="668" y="55"/>
                    <a:pt x="668" y="55"/>
                  </a:cubicBezTo>
                  <a:cubicBezTo>
                    <a:pt x="668" y="55"/>
                    <a:pt x="665" y="54"/>
                    <a:pt x="665" y="54"/>
                  </a:cubicBezTo>
                  <a:cubicBezTo>
                    <a:pt x="665" y="53"/>
                    <a:pt x="667" y="52"/>
                    <a:pt x="667" y="51"/>
                  </a:cubicBezTo>
                  <a:cubicBezTo>
                    <a:pt x="667" y="51"/>
                    <a:pt x="668" y="50"/>
                    <a:pt x="669" y="49"/>
                  </a:cubicBezTo>
                  <a:cubicBezTo>
                    <a:pt x="669" y="49"/>
                    <a:pt x="670" y="47"/>
                    <a:pt x="670" y="47"/>
                  </a:cubicBezTo>
                  <a:cubicBezTo>
                    <a:pt x="670" y="46"/>
                    <a:pt x="668" y="46"/>
                    <a:pt x="668" y="45"/>
                  </a:cubicBezTo>
                  <a:cubicBezTo>
                    <a:pt x="668" y="45"/>
                    <a:pt x="670" y="43"/>
                    <a:pt x="670" y="43"/>
                  </a:cubicBezTo>
                  <a:cubicBezTo>
                    <a:pt x="670" y="42"/>
                    <a:pt x="668" y="42"/>
                    <a:pt x="668" y="41"/>
                  </a:cubicBezTo>
                  <a:cubicBezTo>
                    <a:pt x="668" y="41"/>
                    <a:pt x="666" y="40"/>
                    <a:pt x="665" y="40"/>
                  </a:cubicBezTo>
                  <a:cubicBezTo>
                    <a:pt x="665" y="40"/>
                    <a:pt x="664" y="41"/>
                    <a:pt x="664" y="42"/>
                  </a:cubicBezTo>
                  <a:cubicBezTo>
                    <a:pt x="664" y="42"/>
                    <a:pt x="666" y="43"/>
                    <a:pt x="666" y="43"/>
                  </a:cubicBezTo>
                  <a:cubicBezTo>
                    <a:pt x="666" y="44"/>
                    <a:pt x="665" y="45"/>
                    <a:pt x="664" y="46"/>
                  </a:cubicBezTo>
                  <a:cubicBezTo>
                    <a:pt x="664" y="46"/>
                    <a:pt x="663" y="47"/>
                    <a:pt x="663" y="48"/>
                  </a:cubicBezTo>
                  <a:cubicBezTo>
                    <a:pt x="662" y="48"/>
                    <a:pt x="665" y="49"/>
                    <a:pt x="665" y="50"/>
                  </a:cubicBezTo>
                  <a:cubicBezTo>
                    <a:pt x="665" y="50"/>
                    <a:pt x="663" y="51"/>
                    <a:pt x="663" y="52"/>
                  </a:cubicBezTo>
                  <a:cubicBezTo>
                    <a:pt x="663" y="53"/>
                    <a:pt x="661" y="53"/>
                    <a:pt x="661" y="54"/>
                  </a:cubicBezTo>
                  <a:cubicBezTo>
                    <a:pt x="661" y="55"/>
                    <a:pt x="663" y="55"/>
                    <a:pt x="664" y="56"/>
                  </a:cubicBezTo>
                  <a:cubicBezTo>
                    <a:pt x="662" y="57"/>
                    <a:pt x="661" y="59"/>
                    <a:pt x="660" y="60"/>
                  </a:cubicBezTo>
                  <a:cubicBezTo>
                    <a:pt x="660" y="61"/>
                    <a:pt x="659" y="62"/>
                    <a:pt x="659" y="63"/>
                  </a:cubicBezTo>
                  <a:cubicBezTo>
                    <a:pt x="657" y="61"/>
                    <a:pt x="656" y="60"/>
                    <a:pt x="654" y="59"/>
                  </a:cubicBezTo>
                  <a:cubicBezTo>
                    <a:pt x="655" y="58"/>
                    <a:pt x="655" y="58"/>
                    <a:pt x="656" y="57"/>
                  </a:cubicBezTo>
                  <a:cubicBezTo>
                    <a:pt x="656" y="56"/>
                    <a:pt x="657" y="55"/>
                    <a:pt x="657" y="55"/>
                  </a:cubicBezTo>
                  <a:cubicBezTo>
                    <a:pt x="657" y="54"/>
                    <a:pt x="655" y="53"/>
                    <a:pt x="655" y="53"/>
                  </a:cubicBezTo>
                  <a:cubicBezTo>
                    <a:pt x="655" y="53"/>
                    <a:pt x="653" y="52"/>
                    <a:pt x="653" y="51"/>
                  </a:cubicBezTo>
                  <a:cubicBezTo>
                    <a:pt x="653" y="51"/>
                    <a:pt x="655" y="50"/>
                    <a:pt x="655" y="49"/>
                  </a:cubicBezTo>
                  <a:cubicBezTo>
                    <a:pt x="654" y="48"/>
                    <a:pt x="653" y="48"/>
                    <a:pt x="652" y="47"/>
                  </a:cubicBezTo>
                  <a:cubicBezTo>
                    <a:pt x="652" y="47"/>
                    <a:pt x="651" y="46"/>
                    <a:pt x="650" y="46"/>
                  </a:cubicBezTo>
                  <a:cubicBezTo>
                    <a:pt x="650" y="46"/>
                    <a:pt x="649" y="47"/>
                    <a:pt x="649" y="48"/>
                  </a:cubicBezTo>
                  <a:cubicBezTo>
                    <a:pt x="648" y="48"/>
                    <a:pt x="647" y="50"/>
                    <a:pt x="647" y="50"/>
                  </a:cubicBezTo>
                  <a:cubicBezTo>
                    <a:pt x="647" y="50"/>
                    <a:pt x="649" y="51"/>
                    <a:pt x="649" y="52"/>
                  </a:cubicBezTo>
                  <a:cubicBezTo>
                    <a:pt x="649" y="52"/>
                    <a:pt x="648" y="53"/>
                    <a:pt x="647" y="54"/>
                  </a:cubicBezTo>
                  <a:cubicBezTo>
                    <a:pt x="647" y="54"/>
                    <a:pt x="646" y="56"/>
                    <a:pt x="646" y="56"/>
                  </a:cubicBezTo>
                  <a:cubicBezTo>
                    <a:pt x="646" y="57"/>
                    <a:pt x="648" y="57"/>
                    <a:pt x="648" y="58"/>
                  </a:cubicBezTo>
                  <a:cubicBezTo>
                    <a:pt x="648" y="59"/>
                    <a:pt x="646" y="59"/>
                    <a:pt x="646" y="60"/>
                  </a:cubicBezTo>
                  <a:cubicBezTo>
                    <a:pt x="646" y="60"/>
                    <a:pt x="644" y="59"/>
                    <a:pt x="644" y="58"/>
                  </a:cubicBezTo>
                  <a:cubicBezTo>
                    <a:pt x="644" y="58"/>
                    <a:pt x="646" y="57"/>
                    <a:pt x="646" y="56"/>
                  </a:cubicBezTo>
                  <a:cubicBezTo>
                    <a:pt x="645" y="56"/>
                    <a:pt x="644" y="55"/>
                    <a:pt x="643" y="55"/>
                  </a:cubicBezTo>
                  <a:cubicBezTo>
                    <a:pt x="643" y="54"/>
                    <a:pt x="642" y="53"/>
                    <a:pt x="641" y="53"/>
                  </a:cubicBezTo>
                  <a:cubicBezTo>
                    <a:pt x="641" y="53"/>
                    <a:pt x="639" y="51"/>
                    <a:pt x="639" y="51"/>
                  </a:cubicBezTo>
                  <a:cubicBezTo>
                    <a:pt x="638" y="51"/>
                    <a:pt x="638" y="53"/>
                    <a:pt x="637" y="53"/>
                  </a:cubicBezTo>
                  <a:cubicBezTo>
                    <a:pt x="637" y="53"/>
                    <a:pt x="636" y="51"/>
                    <a:pt x="635" y="52"/>
                  </a:cubicBezTo>
                  <a:cubicBezTo>
                    <a:pt x="634" y="52"/>
                    <a:pt x="634" y="54"/>
                    <a:pt x="633" y="54"/>
                  </a:cubicBezTo>
                  <a:cubicBezTo>
                    <a:pt x="634" y="55"/>
                    <a:pt x="635" y="55"/>
                    <a:pt x="636" y="56"/>
                  </a:cubicBezTo>
                  <a:cubicBezTo>
                    <a:pt x="636" y="56"/>
                    <a:pt x="634" y="57"/>
                    <a:pt x="634" y="58"/>
                  </a:cubicBezTo>
                  <a:cubicBezTo>
                    <a:pt x="633" y="58"/>
                    <a:pt x="632" y="59"/>
                    <a:pt x="632" y="60"/>
                  </a:cubicBezTo>
                  <a:cubicBezTo>
                    <a:pt x="632" y="60"/>
                    <a:pt x="634" y="61"/>
                    <a:pt x="634" y="62"/>
                  </a:cubicBezTo>
                  <a:cubicBezTo>
                    <a:pt x="634" y="62"/>
                    <a:pt x="633" y="64"/>
                    <a:pt x="633" y="64"/>
                  </a:cubicBezTo>
                  <a:cubicBezTo>
                    <a:pt x="632" y="65"/>
                    <a:pt x="631" y="65"/>
                    <a:pt x="631" y="66"/>
                  </a:cubicBezTo>
                  <a:cubicBezTo>
                    <a:pt x="631" y="66"/>
                    <a:pt x="629" y="65"/>
                    <a:pt x="629" y="64"/>
                  </a:cubicBezTo>
                  <a:cubicBezTo>
                    <a:pt x="629" y="64"/>
                    <a:pt x="631" y="63"/>
                    <a:pt x="630" y="62"/>
                  </a:cubicBezTo>
                  <a:cubicBezTo>
                    <a:pt x="630" y="62"/>
                    <a:pt x="628" y="61"/>
                    <a:pt x="628" y="61"/>
                  </a:cubicBezTo>
                  <a:cubicBezTo>
                    <a:pt x="628" y="60"/>
                    <a:pt x="626" y="60"/>
                    <a:pt x="626" y="59"/>
                  </a:cubicBezTo>
                  <a:cubicBezTo>
                    <a:pt x="626" y="58"/>
                    <a:pt x="628" y="57"/>
                    <a:pt x="628" y="57"/>
                  </a:cubicBezTo>
                  <a:cubicBezTo>
                    <a:pt x="628" y="56"/>
                    <a:pt x="629" y="55"/>
                    <a:pt x="629" y="54"/>
                  </a:cubicBezTo>
                  <a:cubicBezTo>
                    <a:pt x="629" y="54"/>
                    <a:pt x="627" y="53"/>
                    <a:pt x="627" y="53"/>
                  </a:cubicBezTo>
                  <a:cubicBezTo>
                    <a:pt x="627" y="52"/>
                    <a:pt x="629" y="51"/>
                    <a:pt x="629" y="50"/>
                  </a:cubicBezTo>
                  <a:cubicBezTo>
                    <a:pt x="629" y="50"/>
                    <a:pt x="627" y="49"/>
                    <a:pt x="627" y="49"/>
                  </a:cubicBezTo>
                  <a:cubicBezTo>
                    <a:pt x="626" y="48"/>
                    <a:pt x="625" y="48"/>
                    <a:pt x="624" y="47"/>
                  </a:cubicBezTo>
                  <a:cubicBezTo>
                    <a:pt x="624" y="48"/>
                    <a:pt x="623" y="49"/>
                    <a:pt x="623" y="49"/>
                  </a:cubicBezTo>
                  <a:cubicBezTo>
                    <a:pt x="623" y="50"/>
                    <a:pt x="625" y="51"/>
                    <a:pt x="625" y="51"/>
                  </a:cubicBezTo>
                  <a:cubicBezTo>
                    <a:pt x="625" y="52"/>
                    <a:pt x="624" y="53"/>
                    <a:pt x="623" y="53"/>
                  </a:cubicBezTo>
                  <a:cubicBezTo>
                    <a:pt x="623" y="54"/>
                    <a:pt x="622" y="55"/>
                    <a:pt x="621" y="55"/>
                  </a:cubicBezTo>
                  <a:cubicBezTo>
                    <a:pt x="621" y="56"/>
                    <a:pt x="624" y="57"/>
                    <a:pt x="624" y="57"/>
                  </a:cubicBezTo>
                  <a:cubicBezTo>
                    <a:pt x="624" y="58"/>
                    <a:pt x="622" y="59"/>
                    <a:pt x="622" y="59"/>
                  </a:cubicBezTo>
                  <a:cubicBezTo>
                    <a:pt x="622" y="60"/>
                    <a:pt x="621" y="61"/>
                    <a:pt x="620" y="62"/>
                  </a:cubicBezTo>
                  <a:cubicBezTo>
                    <a:pt x="620" y="62"/>
                    <a:pt x="618" y="60"/>
                    <a:pt x="618" y="60"/>
                  </a:cubicBezTo>
                  <a:cubicBezTo>
                    <a:pt x="618" y="60"/>
                    <a:pt x="620" y="58"/>
                    <a:pt x="620" y="58"/>
                  </a:cubicBezTo>
                  <a:cubicBezTo>
                    <a:pt x="619" y="57"/>
                    <a:pt x="618" y="56"/>
                    <a:pt x="618" y="56"/>
                  </a:cubicBezTo>
                  <a:cubicBezTo>
                    <a:pt x="617" y="56"/>
                    <a:pt x="616" y="54"/>
                    <a:pt x="615" y="54"/>
                  </a:cubicBezTo>
                  <a:cubicBezTo>
                    <a:pt x="615" y="54"/>
                    <a:pt x="614" y="56"/>
                    <a:pt x="614" y="57"/>
                  </a:cubicBezTo>
                  <a:cubicBezTo>
                    <a:pt x="613" y="57"/>
                    <a:pt x="612" y="58"/>
                    <a:pt x="612" y="59"/>
                  </a:cubicBezTo>
                  <a:cubicBezTo>
                    <a:pt x="612" y="59"/>
                    <a:pt x="614" y="60"/>
                    <a:pt x="614" y="60"/>
                  </a:cubicBezTo>
                  <a:cubicBezTo>
                    <a:pt x="614" y="61"/>
                    <a:pt x="616" y="62"/>
                    <a:pt x="616" y="62"/>
                  </a:cubicBezTo>
                  <a:cubicBezTo>
                    <a:pt x="616" y="62"/>
                    <a:pt x="615" y="64"/>
                    <a:pt x="615" y="64"/>
                  </a:cubicBezTo>
                  <a:cubicBezTo>
                    <a:pt x="614" y="64"/>
                    <a:pt x="613" y="62"/>
                    <a:pt x="612" y="63"/>
                  </a:cubicBezTo>
                  <a:cubicBezTo>
                    <a:pt x="612" y="63"/>
                    <a:pt x="611" y="65"/>
                    <a:pt x="611" y="65"/>
                  </a:cubicBezTo>
                  <a:cubicBezTo>
                    <a:pt x="610" y="64"/>
                    <a:pt x="609" y="64"/>
                    <a:pt x="609" y="63"/>
                  </a:cubicBezTo>
                  <a:cubicBezTo>
                    <a:pt x="608" y="63"/>
                    <a:pt x="606" y="62"/>
                    <a:pt x="606" y="62"/>
                  </a:cubicBezTo>
                  <a:cubicBezTo>
                    <a:pt x="606" y="61"/>
                    <a:pt x="608" y="60"/>
                    <a:pt x="608" y="59"/>
                  </a:cubicBezTo>
                  <a:cubicBezTo>
                    <a:pt x="608" y="59"/>
                    <a:pt x="606" y="58"/>
                    <a:pt x="606" y="58"/>
                  </a:cubicBezTo>
                  <a:cubicBezTo>
                    <a:pt x="606" y="57"/>
                    <a:pt x="608" y="56"/>
                    <a:pt x="607" y="55"/>
                  </a:cubicBezTo>
                  <a:cubicBezTo>
                    <a:pt x="607" y="55"/>
                    <a:pt x="605" y="54"/>
                    <a:pt x="605" y="54"/>
                  </a:cubicBezTo>
                  <a:cubicBezTo>
                    <a:pt x="605" y="53"/>
                    <a:pt x="607" y="52"/>
                    <a:pt x="607" y="51"/>
                  </a:cubicBezTo>
                  <a:cubicBezTo>
                    <a:pt x="607" y="51"/>
                    <a:pt x="609" y="49"/>
                    <a:pt x="609" y="49"/>
                  </a:cubicBezTo>
                  <a:cubicBezTo>
                    <a:pt x="609" y="49"/>
                    <a:pt x="606" y="48"/>
                    <a:pt x="606" y="47"/>
                  </a:cubicBezTo>
                  <a:cubicBezTo>
                    <a:pt x="607" y="47"/>
                    <a:pt x="608" y="46"/>
                    <a:pt x="608" y="45"/>
                  </a:cubicBezTo>
                  <a:cubicBezTo>
                    <a:pt x="609" y="44"/>
                    <a:pt x="609" y="44"/>
                    <a:pt x="610" y="43"/>
                  </a:cubicBezTo>
                  <a:cubicBezTo>
                    <a:pt x="609" y="43"/>
                    <a:pt x="608" y="41"/>
                    <a:pt x="608" y="41"/>
                  </a:cubicBezTo>
                  <a:cubicBezTo>
                    <a:pt x="607" y="41"/>
                    <a:pt x="607" y="43"/>
                    <a:pt x="606" y="44"/>
                  </a:cubicBezTo>
                  <a:cubicBezTo>
                    <a:pt x="605" y="44"/>
                    <a:pt x="604" y="42"/>
                    <a:pt x="604" y="42"/>
                  </a:cubicBezTo>
                  <a:cubicBezTo>
                    <a:pt x="603" y="42"/>
                    <a:pt x="602" y="44"/>
                    <a:pt x="602" y="44"/>
                  </a:cubicBezTo>
                  <a:cubicBezTo>
                    <a:pt x="602" y="44"/>
                    <a:pt x="604" y="46"/>
                    <a:pt x="604" y="46"/>
                  </a:cubicBezTo>
                  <a:cubicBezTo>
                    <a:pt x="604" y="46"/>
                    <a:pt x="603" y="48"/>
                    <a:pt x="602" y="48"/>
                  </a:cubicBezTo>
                  <a:cubicBezTo>
                    <a:pt x="602" y="49"/>
                    <a:pt x="601" y="50"/>
                    <a:pt x="601" y="50"/>
                  </a:cubicBezTo>
                  <a:cubicBezTo>
                    <a:pt x="600" y="51"/>
                    <a:pt x="600" y="52"/>
                    <a:pt x="599" y="52"/>
                  </a:cubicBezTo>
                  <a:cubicBezTo>
                    <a:pt x="599" y="53"/>
                    <a:pt x="597" y="51"/>
                    <a:pt x="597" y="51"/>
                  </a:cubicBezTo>
                  <a:cubicBezTo>
                    <a:pt x="596" y="51"/>
                    <a:pt x="596" y="53"/>
                    <a:pt x="595" y="53"/>
                  </a:cubicBezTo>
                  <a:cubicBezTo>
                    <a:pt x="594" y="53"/>
                    <a:pt x="594" y="55"/>
                    <a:pt x="593" y="55"/>
                  </a:cubicBezTo>
                  <a:cubicBezTo>
                    <a:pt x="593" y="55"/>
                    <a:pt x="591" y="53"/>
                    <a:pt x="591" y="54"/>
                  </a:cubicBezTo>
                  <a:cubicBezTo>
                    <a:pt x="591" y="54"/>
                    <a:pt x="590" y="55"/>
                    <a:pt x="589" y="56"/>
                  </a:cubicBezTo>
                  <a:cubicBezTo>
                    <a:pt x="589" y="56"/>
                    <a:pt x="588" y="57"/>
                    <a:pt x="588" y="58"/>
                  </a:cubicBezTo>
                  <a:cubicBezTo>
                    <a:pt x="587" y="59"/>
                    <a:pt x="587" y="59"/>
                    <a:pt x="586" y="60"/>
                  </a:cubicBezTo>
                  <a:cubicBezTo>
                    <a:pt x="586" y="61"/>
                    <a:pt x="585" y="62"/>
                    <a:pt x="584" y="62"/>
                  </a:cubicBezTo>
                  <a:cubicBezTo>
                    <a:pt x="584" y="62"/>
                    <a:pt x="586" y="64"/>
                    <a:pt x="587" y="64"/>
                  </a:cubicBezTo>
                  <a:cubicBezTo>
                    <a:pt x="587" y="64"/>
                    <a:pt x="588" y="62"/>
                    <a:pt x="588" y="62"/>
                  </a:cubicBezTo>
                  <a:cubicBezTo>
                    <a:pt x="588" y="62"/>
                    <a:pt x="590" y="63"/>
                    <a:pt x="591" y="64"/>
                  </a:cubicBezTo>
                  <a:cubicBezTo>
                    <a:pt x="591" y="64"/>
                    <a:pt x="589" y="66"/>
                    <a:pt x="589" y="66"/>
                  </a:cubicBezTo>
                  <a:cubicBezTo>
                    <a:pt x="589" y="66"/>
                    <a:pt x="587" y="64"/>
                    <a:pt x="587" y="64"/>
                  </a:cubicBezTo>
                  <a:cubicBezTo>
                    <a:pt x="586" y="64"/>
                    <a:pt x="586" y="66"/>
                    <a:pt x="585" y="66"/>
                  </a:cubicBezTo>
                  <a:cubicBezTo>
                    <a:pt x="584" y="66"/>
                    <a:pt x="583" y="65"/>
                    <a:pt x="583" y="65"/>
                  </a:cubicBezTo>
                  <a:cubicBezTo>
                    <a:pt x="582" y="64"/>
                    <a:pt x="580" y="63"/>
                    <a:pt x="580" y="63"/>
                  </a:cubicBezTo>
                  <a:cubicBezTo>
                    <a:pt x="580" y="63"/>
                    <a:pt x="582" y="61"/>
                    <a:pt x="582" y="61"/>
                  </a:cubicBezTo>
                  <a:cubicBezTo>
                    <a:pt x="582" y="61"/>
                    <a:pt x="584" y="59"/>
                    <a:pt x="584" y="59"/>
                  </a:cubicBezTo>
                  <a:cubicBezTo>
                    <a:pt x="584" y="58"/>
                    <a:pt x="582" y="57"/>
                    <a:pt x="582" y="57"/>
                  </a:cubicBezTo>
                  <a:cubicBezTo>
                    <a:pt x="581" y="57"/>
                    <a:pt x="580" y="59"/>
                    <a:pt x="580" y="59"/>
                  </a:cubicBezTo>
                  <a:cubicBezTo>
                    <a:pt x="579" y="59"/>
                    <a:pt x="578" y="58"/>
                    <a:pt x="578" y="57"/>
                  </a:cubicBezTo>
                  <a:cubicBezTo>
                    <a:pt x="577" y="57"/>
                    <a:pt x="576" y="56"/>
                    <a:pt x="575" y="56"/>
                  </a:cubicBezTo>
                  <a:cubicBezTo>
                    <a:pt x="575" y="55"/>
                    <a:pt x="577" y="54"/>
                    <a:pt x="577" y="53"/>
                  </a:cubicBezTo>
                  <a:cubicBezTo>
                    <a:pt x="577" y="53"/>
                    <a:pt x="579" y="51"/>
                    <a:pt x="579" y="51"/>
                  </a:cubicBezTo>
                  <a:cubicBezTo>
                    <a:pt x="579" y="50"/>
                    <a:pt x="577" y="50"/>
                    <a:pt x="577" y="49"/>
                  </a:cubicBezTo>
                  <a:cubicBezTo>
                    <a:pt x="576" y="49"/>
                    <a:pt x="575" y="48"/>
                    <a:pt x="574" y="48"/>
                  </a:cubicBezTo>
                  <a:cubicBezTo>
                    <a:pt x="573" y="49"/>
                    <a:pt x="572" y="51"/>
                    <a:pt x="571" y="52"/>
                  </a:cubicBezTo>
                  <a:cubicBezTo>
                    <a:pt x="570" y="54"/>
                    <a:pt x="569" y="55"/>
                    <a:pt x="568" y="57"/>
                  </a:cubicBezTo>
                  <a:cubicBezTo>
                    <a:pt x="566" y="58"/>
                    <a:pt x="565" y="60"/>
                    <a:pt x="564" y="61"/>
                  </a:cubicBezTo>
                  <a:cubicBezTo>
                    <a:pt x="564" y="62"/>
                    <a:pt x="563" y="63"/>
                    <a:pt x="562" y="63"/>
                  </a:cubicBezTo>
                  <a:cubicBezTo>
                    <a:pt x="562" y="64"/>
                    <a:pt x="561" y="65"/>
                    <a:pt x="561" y="66"/>
                  </a:cubicBezTo>
                  <a:cubicBezTo>
                    <a:pt x="561" y="66"/>
                    <a:pt x="559" y="64"/>
                    <a:pt x="559" y="64"/>
                  </a:cubicBezTo>
                  <a:cubicBezTo>
                    <a:pt x="558" y="63"/>
                    <a:pt x="560" y="62"/>
                    <a:pt x="560" y="62"/>
                  </a:cubicBezTo>
                  <a:cubicBezTo>
                    <a:pt x="559" y="61"/>
                    <a:pt x="559" y="60"/>
                    <a:pt x="558" y="60"/>
                  </a:cubicBezTo>
                  <a:cubicBezTo>
                    <a:pt x="557" y="60"/>
                    <a:pt x="556" y="58"/>
                    <a:pt x="556" y="58"/>
                  </a:cubicBezTo>
                  <a:cubicBezTo>
                    <a:pt x="555" y="58"/>
                    <a:pt x="555" y="61"/>
                    <a:pt x="554" y="60"/>
                  </a:cubicBezTo>
                  <a:cubicBezTo>
                    <a:pt x="553" y="60"/>
                    <a:pt x="553" y="59"/>
                    <a:pt x="552" y="59"/>
                  </a:cubicBezTo>
                  <a:cubicBezTo>
                    <a:pt x="551" y="59"/>
                    <a:pt x="551" y="61"/>
                    <a:pt x="550" y="61"/>
                  </a:cubicBezTo>
                  <a:cubicBezTo>
                    <a:pt x="550" y="61"/>
                    <a:pt x="548" y="60"/>
                    <a:pt x="548" y="59"/>
                  </a:cubicBezTo>
                  <a:cubicBezTo>
                    <a:pt x="547" y="59"/>
                    <a:pt x="546" y="58"/>
                    <a:pt x="546" y="58"/>
                  </a:cubicBezTo>
                  <a:cubicBezTo>
                    <a:pt x="546" y="58"/>
                    <a:pt x="547" y="56"/>
                    <a:pt x="547" y="55"/>
                  </a:cubicBezTo>
                  <a:cubicBezTo>
                    <a:pt x="548" y="55"/>
                    <a:pt x="549" y="54"/>
                    <a:pt x="549" y="53"/>
                  </a:cubicBezTo>
                  <a:cubicBezTo>
                    <a:pt x="549" y="53"/>
                    <a:pt x="547" y="51"/>
                    <a:pt x="547" y="51"/>
                  </a:cubicBezTo>
                  <a:cubicBezTo>
                    <a:pt x="546" y="51"/>
                    <a:pt x="546" y="54"/>
                    <a:pt x="545" y="54"/>
                  </a:cubicBezTo>
                  <a:cubicBezTo>
                    <a:pt x="544" y="54"/>
                    <a:pt x="544" y="52"/>
                    <a:pt x="543" y="52"/>
                  </a:cubicBezTo>
                  <a:cubicBezTo>
                    <a:pt x="541" y="51"/>
                    <a:pt x="540" y="50"/>
                    <a:pt x="538" y="49"/>
                  </a:cubicBezTo>
                  <a:cubicBezTo>
                    <a:pt x="538" y="49"/>
                    <a:pt x="537" y="50"/>
                    <a:pt x="537" y="51"/>
                  </a:cubicBezTo>
                  <a:cubicBezTo>
                    <a:pt x="537" y="51"/>
                    <a:pt x="539" y="52"/>
                    <a:pt x="539" y="53"/>
                  </a:cubicBezTo>
                  <a:cubicBezTo>
                    <a:pt x="539" y="53"/>
                    <a:pt x="541" y="54"/>
                    <a:pt x="541" y="54"/>
                  </a:cubicBezTo>
                  <a:cubicBezTo>
                    <a:pt x="541" y="55"/>
                    <a:pt x="540" y="56"/>
                    <a:pt x="539" y="56"/>
                  </a:cubicBezTo>
                  <a:cubicBezTo>
                    <a:pt x="540" y="57"/>
                    <a:pt x="541" y="58"/>
                    <a:pt x="542" y="58"/>
                  </a:cubicBezTo>
                  <a:cubicBezTo>
                    <a:pt x="542" y="58"/>
                    <a:pt x="540" y="60"/>
                    <a:pt x="540" y="60"/>
                  </a:cubicBezTo>
                  <a:cubicBezTo>
                    <a:pt x="540" y="60"/>
                    <a:pt x="538" y="59"/>
                    <a:pt x="538" y="59"/>
                  </a:cubicBezTo>
                  <a:cubicBezTo>
                    <a:pt x="537" y="58"/>
                    <a:pt x="536" y="57"/>
                    <a:pt x="536" y="57"/>
                  </a:cubicBezTo>
                  <a:cubicBezTo>
                    <a:pt x="535" y="56"/>
                    <a:pt x="534" y="56"/>
                    <a:pt x="533" y="55"/>
                  </a:cubicBezTo>
                  <a:cubicBezTo>
                    <a:pt x="533" y="55"/>
                    <a:pt x="531" y="53"/>
                    <a:pt x="531" y="54"/>
                  </a:cubicBezTo>
                  <a:cubicBezTo>
                    <a:pt x="531" y="54"/>
                    <a:pt x="529" y="56"/>
                    <a:pt x="529" y="56"/>
                  </a:cubicBezTo>
                  <a:cubicBezTo>
                    <a:pt x="529" y="56"/>
                    <a:pt x="532" y="57"/>
                    <a:pt x="532" y="57"/>
                  </a:cubicBezTo>
                  <a:cubicBezTo>
                    <a:pt x="532" y="58"/>
                    <a:pt x="530" y="59"/>
                    <a:pt x="530" y="60"/>
                  </a:cubicBezTo>
                  <a:cubicBezTo>
                    <a:pt x="530" y="60"/>
                    <a:pt x="529" y="61"/>
                    <a:pt x="528" y="62"/>
                  </a:cubicBezTo>
                  <a:cubicBezTo>
                    <a:pt x="528" y="63"/>
                    <a:pt x="527" y="63"/>
                    <a:pt x="526" y="64"/>
                  </a:cubicBezTo>
                  <a:cubicBezTo>
                    <a:pt x="526" y="64"/>
                    <a:pt x="525" y="66"/>
                    <a:pt x="525" y="66"/>
                  </a:cubicBezTo>
                  <a:cubicBezTo>
                    <a:pt x="525" y="66"/>
                    <a:pt x="523" y="65"/>
                    <a:pt x="523" y="65"/>
                  </a:cubicBezTo>
                  <a:cubicBezTo>
                    <a:pt x="522" y="64"/>
                    <a:pt x="524" y="63"/>
                    <a:pt x="524" y="62"/>
                  </a:cubicBezTo>
                  <a:cubicBezTo>
                    <a:pt x="524" y="62"/>
                    <a:pt x="526" y="61"/>
                    <a:pt x="526" y="60"/>
                  </a:cubicBezTo>
                  <a:cubicBezTo>
                    <a:pt x="526" y="60"/>
                    <a:pt x="524" y="59"/>
                    <a:pt x="524" y="59"/>
                  </a:cubicBezTo>
                  <a:cubicBezTo>
                    <a:pt x="523" y="58"/>
                    <a:pt x="522" y="57"/>
                    <a:pt x="522" y="57"/>
                  </a:cubicBezTo>
                  <a:cubicBezTo>
                    <a:pt x="521" y="57"/>
                    <a:pt x="520" y="59"/>
                    <a:pt x="520" y="59"/>
                  </a:cubicBezTo>
                  <a:cubicBezTo>
                    <a:pt x="519" y="60"/>
                    <a:pt x="519" y="61"/>
                    <a:pt x="518" y="61"/>
                  </a:cubicBezTo>
                  <a:cubicBezTo>
                    <a:pt x="517" y="63"/>
                    <a:pt x="516" y="64"/>
                    <a:pt x="515" y="66"/>
                  </a:cubicBezTo>
                  <a:cubicBezTo>
                    <a:pt x="513" y="65"/>
                    <a:pt x="512" y="64"/>
                    <a:pt x="510" y="62"/>
                  </a:cubicBezTo>
                  <a:cubicBezTo>
                    <a:pt x="511" y="61"/>
                    <a:pt x="512" y="59"/>
                    <a:pt x="514" y="58"/>
                  </a:cubicBezTo>
                  <a:cubicBezTo>
                    <a:pt x="515" y="56"/>
                    <a:pt x="516" y="55"/>
                    <a:pt x="517" y="53"/>
                  </a:cubicBezTo>
                  <a:cubicBezTo>
                    <a:pt x="516" y="53"/>
                    <a:pt x="515" y="52"/>
                    <a:pt x="515" y="52"/>
                  </a:cubicBezTo>
                  <a:cubicBezTo>
                    <a:pt x="514" y="52"/>
                    <a:pt x="514" y="54"/>
                    <a:pt x="513" y="54"/>
                  </a:cubicBezTo>
                  <a:cubicBezTo>
                    <a:pt x="512" y="54"/>
                    <a:pt x="512" y="52"/>
                    <a:pt x="511" y="52"/>
                  </a:cubicBezTo>
                  <a:cubicBezTo>
                    <a:pt x="510" y="52"/>
                    <a:pt x="510" y="54"/>
                    <a:pt x="509" y="54"/>
                  </a:cubicBezTo>
                  <a:cubicBezTo>
                    <a:pt x="509" y="55"/>
                    <a:pt x="508" y="53"/>
                    <a:pt x="507" y="53"/>
                  </a:cubicBezTo>
                  <a:cubicBezTo>
                    <a:pt x="506" y="53"/>
                    <a:pt x="506" y="55"/>
                    <a:pt x="505" y="55"/>
                  </a:cubicBezTo>
                  <a:cubicBezTo>
                    <a:pt x="505" y="55"/>
                    <a:pt x="503" y="53"/>
                    <a:pt x="503" y="53"/>
                  </a:cubicBezTo>
                  <a:cubicBezTo>
                    <a:pt x="502" y="54"/>
                    <a:pt x="502" y="55"/>
                    <a:pt x="501" y="56"/>
                  </a:cubicBezTo>
                  <a:cubicBezTo>
                    <a:pt x="501" y="56"/>
                    <a:pt x="500" y="57"/>
                    <a:pt x="500" y="58"/>
                  </a:cubicBezTo>
                  <a:cubicBezTo>
                    <a:pt x="499" y="57"/>
                    <a:pt x="498" y="57"/>
                    <a:pt x="497" y="56"/>
                  </a:cubicBezTo>
                  <a:cubicBezTo>
                    <a:pt x="497" y="56"/>
                    <a:pt x="495" y="55"/>
                    <a:pt x="495" y="54"/>
                  </a:cubicBezTo>
                  <a:cubicBezTo>
                    <a:pt x="495" y="54"/>
                    <a:pt x="497" y="53"/>
                    <a:pt x="497" y="52"/>
                  </a:cubicBezTo>
                  <a:cubicBezTo>
                    <a:pt x="497" y="52"/>
                    <a:pt x="495" y="51"/>
                    <a:pt x="495" y="50"/>
                  </a:cubicBezTo>
                  <a:cubicBezTo>
                    <a:pt x="495" y="50"/>
                    <a:pt x="496" y="49"/>
                    <a:pt x="496" y="48"/>
                  </a:cubicBezTo>
                  <a:cubicBezTo>
                    <a:pt x="496" y="47"/>
                    <a:pt x="494" y="47"/>
                    <a:pt x="494" y="47"/>
                  </a:cubicBezTo>
                  <a:cubicBezTo>
                    <a:pt x="493" y="48"/>
                    <a:pt x="492" y="49"/>
                    <a:pt x="491" y="51"/>
                  </a:cubicBezTo>
                  <a:cubicBezTo>
                    <a:pt x="491" y="52"/>
                    <a:pt x="492" y="52"/>
                    <a:pt x="493" y="53"/>
                  </a:cubicBezTo>
                  <a:cubicBezTo>
                    <a:pt x="493" y="53"/>
                    <a:pt x="495" y="54"/>
                    <a:pt x="495" y="54"/>
                  </a:cubicBezTo>
                  <a:cubicBezTo>
                    <a:pt x="495" y="55"/>
                    <a:pt x="493" y="56"/>
                    <a:pt x="493" y="57"/>
                  </a:cubicBezTo>
                  <a:cubicBezTo>
                    <a:pt x="493" y="57"/>
                    <a:pt x="496" y="58"/>
                    <a:pt x="496" y="58"/>
                  </a:cubicBezTo>
                  <a:cubicBezTo>
                    <a:pt x="496" y="59"/>
                    <a:pt x="494" y="61"/>
                    <a:pt x="494" y="61"/>
                  </a:cubicBezTo>
                  <a:cubicBezTo>
                    <a:pt x="493" y="61"/>
                    <a:pt x="492" y="59"/>
                    <a:pt x="492" y="59"/>
                  </a:cubicBezTo>
                  <a:cubicBezTo>
                    <a:pt x="492" y="58"/>
                    <a:pt x="490" y="58"/>
                    <a:pt x="489" y="57"/>
                  </a:cubicBezTo>
                  <a:cubicBezTo>
                    <a:pt x="489" y="57"/>
                    <a:pt x="491" y="55"/>
                    <a:pt x="491" y="55"/>
                  </a:cubicBezTo>
                  <a:cubicBezTo>
                    <a:pt x="491" y="54"/>
                    <a:pt x="490" y="54"/>
                    <a:pt x="489" y="53"/>
                  </a:cubicBezTo>
                  <a:cubicBezTo>
                    <a:pt x="489" y="53"/>
                    <a:pt x="487" y="51"/>
                    <a:pt x="487" y="52"/>
                  </a:cubicBezTo>
                  <a:cubicBezTo>
                    <a:pt x="486" y="52"/>
                    <a:pt x="485" y="54"/>
                    <a:pt x="485" y="54"/>
                  </a:cubicBezTo>
                  <a:cubicBezTo>
                    <a:pt x="484" y="54"/>
                    <a:pt x="483" y="52"/>
                    <a:pt x="483" y="52"/>
                  </a:cubicBezTo>
                  <a:cubicBezTo>
                    <a:pt x="482" y="52"/>
                    <a:pt x="481" y="51"/>
                    <a:pt x="481" y="50"/>
                  </a:cubicBezTo>
                  <a:cubicBezTo>
                    <a:pt x="481" y="50"/>
                    <a:pt x="482" y="48"/>
                    <a:pt x="482" y="48"/>
                  </a:cubicBezTo>
                  <a:cubicBezTo>
                    <a:pt x="483" y="47"/>
                    <a:pt x="483" y="47"/>
                    <a:pt x="484" y="46"/>
                  </a:cubicBezTo>
                  <a:cubicBezTo>
                    <a:pt x="484" y="45"/>
                    <a:pt x="486" y="44"/>
                    <a:pt x="486" y="44"/>
                  </a:cubicBezTo>
                  <a:cubicBezTo>
                    <a:pt x="486" y="43"/>
                    <a:pt x="484" y="42"/>
                    <a:pt x="483" y="42"/>
                  </a:cubicBezTo>
                  <a:cubicBezTo>
                    <a:pt x="483" y="43"/>
                    <a:pt x="482" y="43"/>
                    <a:pt x="482" y="44"/>
                  </a:cubicBezTo>
                  <a:cubicBezTo>
                    <a:pt x="481" y="44"/>
                    <a:pt x="480" y="46"/>
                    <a:pt x="480" y="46"/>
                  </a:cubicBezTo>
                  <a:cubicBezTo>
                    <a:pt x="480" y="46"/>
                    <a:pt x="478" y="45"/>
                    <a:pt x="478" y="45"/>
                  </a:cubicBezTo>
                  <a:cubicBezTo>
                    <a:pt x="478" y="45"/>
                    <a:pt x="476" y="43"/>
                    <a:pt x="476" y="43"/>
                  </a:cubicBezTo>
                  <a:cubicBezTo>
                    <a:pt x="475" y="43"/>
                    <a:pt x="474" y="45"/>
                    <a:pt x="474" y="45"/>
                  </a:cubicBezTo>
                  <a:cubicBezTo>
                    <a:pt x="473" y="46"/>
                    <a:pt x="473" y="47"/>
                    <a:pt x="472" y="47"/>
                  </a:cubicBezTo>
                  <a:cubicBezTo>
                    <a:pt x="472" y="48"/>
                    <a:pt x="471" y="49"/>
                    <a:pt x="470" y="50"/>
                  </a:cubicBezTo>
                  <a:cubicBezTo>
                    <a:pt x="470" y="50"/>
                    <a:pt x="473" y="51"/>
                    <a:pt x="473" y="51"/>
                  </a:cubicBezTo>
                  <a:cubicBezTo>
                    <a:pt x="473" y="52"/>
                    <a:pt x="471" y="53"/>
                    <a:pt x="471" y="54"/>
                  </a:cubicBezTo>
                  <a:cubicBezTo>
                    <a:pt x="470" y="54"/>
                    <a:pt x="470" y="55"/>
                    <a:pt x="469" y="56"/>
                  </a:cubicBezTo>
                  <a:cubicBezTo>
                    <a:pt x="469" y="57"/>
                    <a:pt x="468" y="57"/>
                    <a:pt x="468" y="58"/>
                  </a:cubicBezTo>
                  <a:cubicBezTo>
                    <a:pt x="467" y="58"/>
                    <a:pt x="466" y="60"/>
                    <a:pt x="466" y="60"/>
                  </a:cubicBezTo>
                  <a:cubicBezTo>
                    <a:pt x="466" y="60"/>
                    <a:pt x="464" y="59"/>
                    <a:pt x="464" y="59"/>
                  </a:cubicBezTo>
                  <a:cubicBezTo>
                    <a:pt x="464" y="58"/>
                    <a:pt x="466" y="57"/>
                    <a:pt x="465" y="56"/>
                  </a:cubicBezTo>
                  <a:cubicBezTo>
                    <a:pt x="465" y="56"/>
                    <a:pt x="463" y="55"/>
                    <a:pt x="463" y="55"/>
                  </a:cubicBezTo>
                  <a:cubicBezTo>
                    <a:pt x="464" y="54"/>
                    <a:pt x="464" y="53"/>
                    <a:pt x="465" y="52"/>
                  </a:cubicBezTo>
                  <a:cubicBezTo>
                    <a:pt x="465" y="52"/>
                    <a:pt x="466" y="51"/>
                    <a:pt x="467" y="50"/>
                  </a:cubicBezTo>
                  <a:cubicBezTo>
                    <a:pt x="467" y="50"/>
                    <a:pt x="468" y="48"/>
                    <a:pt x="468" y="48"/>
                  </a:cubicBezTo>
                  <a:cubicBezTo>
                    <a:pt x="468" y="48"/>
                    <a:pt x="466" y="47"/>
                    <a:pt x="466" y="46"/>
                  </a:cubicBezTo>
                  <a:cubicBezTo>
                    <a:pt x="465" y="46"/>
                    <a:pt x="464" y="45"/>
                    <a:pt x="464" y="45"/>
                  </a:cubicBezTo>
                  <a:cubicBezTo>
                    <a:pt x="464" y="45"/>
                    <a:pt x="462" y="46"/>
                    <a:pt x="462" y="47"/>
                  </a:cubicBezTo>
                  <a:cubicBezTo>
                    <a:pt x="462" y="47"/>
                    <a:pt x="464" y="48"/>
                    <a:pt x="464" y="49"/>
                  </a:cubicBezTo>
                  <a:cubicBezTo>
                    <a:pt x="464" y="49"/>
                    <a:pt x="463" y="51"/>
                    <a:pt x="463" y="51"/>
                  </a:cubicBezTo>
                  <a:cubicBezTo>
                    <a:pt x="462" y="51"/>
                    <a:pt x="460" y="49"/>
                    <a:pt x="460" y="49"/>
                  </a:cubicBezTo>
                  <a:cubicBezTo>
                    <a:pt x="460" y="49"/>
                    <a:pt x="459" y="51"/>
                    <a:pt x="459" y="51"/>
                  </a:cubicBezTo>
                  <a:cubicBezTo>
                    <a:pt x="459" y="52"/>
                    <a:pt x="461" y="52"/>
                    <a:pt x="461" y="53"/>
                  </a:cubicBezTo>
                  <a:cubicBezTo>
                    <a:pt x="461" y="54"/>
                    <a:pt x="459" y="54"/>
                    <a:pt x="459" y="55"/>
                  </a:cubicBezTo>
                  <a:cubicBezTo>
                    <a:pt x="458" y="57"/>
                    <a:pt x="457" y="58"/>
                    <a:pt x="456" y="60"/>
                  </a:cubicBezTo>
                  <a:cubicBezTo>
                    <a:pt x="455" y="60"/>
                    <a:pt x="454" y="62"/>
                    <a:pt x="454" y="62"/>
                  </a:cubicBezTo>
                  <a:cubicBezTo>
                    <a:pt x="454" y="62"/>
                    <a:pt x="452" y="60"/>
                    <a:pt x="452" y="60"/>
                  </a:cubicBezTo>
                  <a:cubicBezTo>
                    <a:pt x="452" y="60"/>
                    <a:pt x="453" y="58"/>
                    <a:pt x="454" y="58"/>
                  </a:cubicBezTo>
                  <a:cubicBezTo>
                    <a:pt x="454" y="57"/>
                    <a:pt x="455" y="56"/>
                    <a:pt x="455" y="56"/>
                  </a:cubicBezTo>
                  <a:cubicBezTo>
                    <a:pt x="456" y="55"/>
                    <a:pt x="456" y="54"/>
                    <a:pt x="457" y="53"/>
                  </a:cubicBezTo>
                  <a:cubicBezTo>
                    <a:pt x="456" y="53"/>
                    <a:pt x="455" y="52"/>
                    <a:pt x="455" y="52"/>
                  </a:cubicBezTo>
                  <a:cubicBezTo>
                    <a:pt x="454" y="52"/>
                    <a:pt x="453" y="50"/>
                    <a:pt x="452" y="50"/>
                  </a:cubicBezTo>
                  <a:cubicBezTo>
                    <a:pt x="452" y="50"/>
                    <a:pt x="454" y="48"/>
                    <a:pt x="454" y="48"/>
                  </a:cubicBezTo>
                  <a:cubicBezTo>
                    <a:pt x="455" y="47"/>
                    <a:pt x="455" y="46"/>
                    <a:pt x="456" y="46"/>
                  </a:cubicBezTo>
                  <a:cubicBezTo>
                    <a:pt x="456" y="45"/>
                    <a:pt x="457" y="44"/>
                    <a:pt x="458" y="43"/>
                  </a:cubicBezTo>
                  <a:cubicBezTo>
                    <a:pt x="458" y="43"/>
                    <a:pt x="455" y="42"/>
                    <a:pt x="455" y="42"/>
                  </a:cubicBezTo>
                  <a:cubicBezTo>
                    <a:pt x="455" y="41"/>
                    <a:pt x="457" y="40"/>
                    <a:pt x="457" y="39"/>
                  </a:cubicBezTo>
                  <a:cubicBezTo>
                    <a:pt x="457" y="39"/>
                    <a:pt x="455" y="38"/>
                    <a:pt x="455" y="38"/>
                  </a:cubicBezTo>
                  <a:cubicBezTo>
                    <a:pt x="455" y="38"/>
                    <a:pt x="453" y="39"/>
                    <a:pt x="453" y="40"/>
                  </a:cubicBezTo>
                  <a:cubicBezTo>
                    <a:pt x="453" y="41"/>
                    <a:pt x="455" y="41"/>
                    <a:pt x="455" y="42"/>
                  </a:cubicBezTo>
                  <a:cubicBezTo>
                    <a:pt x="455" y="42"/>
                    <a:pt x="454" y="43"/>
                    <a:pt x="454" y="44"/>
                  </a:cubicBezTo>
                  <a:cubicBezTo>
                    <a:pt x="453" y="45"/>
                    <a:pt x="453" y="45"/>
                    <a:pt x="452" y="46"/>
                  </a:cubicBezTo>
                  <a:cubicBezTo>
                    <a:pt x="452" y="46"/>
                    <a:pt x="451" y="48"/>
                    <a:pt x="450" y="48"/>
                  </a:cubicBezTo>
                  <a:cubicBezTo>
                    <a:pt x="450" y="48"/>
                    <a:pt x="448" y="47"/>
                    <a:pt x="448" y="47"/>
                  </a:cubicBezTo>
                  <a:cubicBezTo>
                    <a:pt x="448" y="47"/>
                    <a:pt x="446" y="49"/>
                    <a:pt x="446" y="49"/>
                  </a:cubicBezTo>
                  <a:cubicBezTo>
                    <a:pt x="446" y="49"/>
                    <a:pt x="449" y="50"/>
                    <a:pt x="449" y="51"/>
                  </a:cubicBezTo>
                  <a:cubicBezTo>
                    <a:pt x="448" y="51"/>
                    <a:pt x="447" y="52"/>
                    <a:pt x="447" y="53"/>
                  </a:cubicBezTo>
                  <a:cubicBezTo>
                    <a:pt x="447" y="53"/>
                    <a:pt x="445" y="55"/>
                    <a:pt x="445" y="55"/>
                  </a:cubicBezTo>
                  <a:cubicBezTo>
                    <a:pt x="445" y="55"/>
                    <a:pt x="443" y="53"/>
                    <a:pt x="443" y="53"/>
                  </a:cubicBezTo>
                  <a:cubicBezTo>
                    <a:pt x="443" y="54"/>
                    <a:pt x="441" y="55"/>
                    <a:pt x="441" y="56"/>
                  </a:cubicBezTo>
                  <a:cubicBezTo>
                    <a:pt x="441" y="56"/>
                    <a:pt x="443" y="57"/>
                    <a:pt x="443" y="57"/>
                  </a:cubicBezTo>
                  <a:cubicBezTo>
                    <a:pt x="444" y="58"/>
                    <a:pt x="442" y="59"/>
                    <a:pt x="442" y="60"/>
                  </a:cubicBezTo>
                  <a:cubicBezTo>
                    <a:pt x="442" y="60"/>
                    <a:pt x="444" y="61"/>
                    <a:pt x="444" y="61"/>
                  </a:cubicBezTo>
                  <a:cubicBezTo>
                    <a:pt x="444" y="62"/>
                    <a:pt x="443" y="63"/>
                    <a:pt x="442" y="63"/>
                  </a:cubicBezTo>
                  <a:cubicBezTo>
                    <a:pt x="442" y="64"/>
                    <a:pt x="441" y="62"/>
                    <a:pt x="440" y="62"/>
                  </a:cubicBezTo>
                  <a:cubicBezTo>
                    <a:pt x="439" y="62"/>
                    <a:pt x="439" y="64"/>
                    <a:pt x="438" y="64"/>
                  </a:cubicBezTo>
                  <a:cubicBezTo>
                    <a:pt x="438" y="64"/>
                    <a:pt x="437" y="62"/>
                    <a:pt x="436" y="62"/>
                  </a:cubicBezTo>
                  <a:cubicBezTo>
                    <a:pt x="436" y="62"/>
                    <a:pt x="435" y="64"/>
                    <a:pt x="434" y="65"/>
                  </a:cubicBezTo>
                  <a:cubicBezTo>
                    <a:pt x="434" y="65"/>
                    <a:pt x="432" y="63"/>
                    <a:pt x="432" y="63"/>
                  </a:cubicBezTo>
                  <a:cubicBezTo>
                    <a:pt x="432" y="63"/>
                    <a:pt x="434" y="61"/>
                    <a:pt x="434" y="61"/>
                  </a:cubicBezTo>
                  <a:cubicBezTo>
                    <a:pt x="434" y="60"/>
                    <a:pt x="432" y="59"/>
                    <a:pt x="432" y="59"/>
                  </a:cubicBezTo>
                  <a:cubicBezTo>
                    <a:pt x="432" y="59"/>
                    <a:pt x="430" y="61"/>
                    <a:pt x="430" y="61"/>
                  </a:cubicBezTo>
                  <a:cubicBezTo>
                    <a:pt x="430" y="62"/>
                    <a:pt x="432" y="62"/>
                    <a:pt x="432" y="63"/>
                  </a:cubicBezTo>
                  <a:cubicBezTo>
                    <a:pt x="432" y="63"/>
                    <a:pt x="430" y="64"/>
                    <a:pt x="430" y="65"/>
                  </a:cubicBezTo>
                  <a:cubicBezTo>
                    <a:pt x="430" y="65"/>
                    <a:pt x="433" y="67"/>
                    <a:pt x="433" y="67"/>
                  </a:cubicBezTo>
                  <a:cubicBezTo>
                    <a:pt x="432" y="67"/>
                    <a:pt x="432" y="69"/>
                    <a:pt x="431" y="69"/>
                  </a:cubicBezTo>
                  <a:cubicBezTo>
                    <a:pt x="430" y="69"/>
                    <a:pt x="429" y="67"/>
                    <a:pt x="429" y="67"/>
                  </a:cubicBezTo>
                  <a:cubicBezTo>
                    <a:pt x="429" y="67"/>
                    <a:pt x="427" y="66"/>
                    <a:pt x="427" y="66"/>
                  </a:cubicBezTo>
                  <a:cubicBezTo>
                    <a:pt x="426" y="65"/>
                    <a:pt x="428" y="64"/>
                    <a:pt x="428" y="63"/>
                  </a:cubicBezTo>
                  <a:cubicBezTo>
                    <a:pt x="428" y="63"/>
                    <a:pt x="426" y="62"/>
                    <a:pt x="426" y="62"/>
                  </a:cubicBezTo>
                  <a:cubicBezTo>
                    <a:pt x="426" y="61"/>
                    <a:pt x="428" y="60"/>
                    <a:pt x="428" y="59"/>
                  </a:cubicBezTo>
                  <a:cubicBezTo>
                    <a:pt x="428" y="59"/>
                    <a:pt x="426" y="58"/>
                    <a:pt x="425" y="58"/>
                  </a:cubicBezTo>
                  <a:cubicBezTo>
                    <a:pt x="425" y="58"/>
                    <a:pt x="423" y="56"/>
                    <a:pt x="423" y="56"/>
                  </a:cubicBezTo>
                  <a:cubicBezTo>
                    <a:pt x="423" y="56"/>
                    <a:pt x="425" y="54"/>
                    <a:pt x="425" y="54"/>
                  </a:cubicBezTo>
                  <a:cubicBezTo>
                    <a:pt x="425" y="53"/>
                    <a:pt x="423" y="52"/>
                    <a:pt x="423" y="52"/>
                  </a:cubicBezTo>
                  <a:cubicBezTo>
                    <a:pt x="422" y="52"/>
                    <a:pt x="421" y="51"/>
                    <a:pt x="420" y="50"/>
                  </a:cubicBezTo>
                  <a:cubicBezTo>
                    <a:pt x="420" y="50"/>
                    <a:pt x="418" y="49"/>
                    <a:pt x="418" y="49"/>
                  </a:cubicBezTo>
                  <a:cubicBezTo>
                    <a:pt x="418" y="48"/>
                    <a:pt x="420" y="47"/>
                    <a:pt x="420" y="46"/>
                  </a:cubicBezTo>
                  <a:cubicBezTo>
                    <a:pt x="420" y="46"/>
                    <a:pt x="418" y="45"/>
                    <a:pt x="418" y="45"/>
                  </a:cubicBezTo>
                  <a:cubicBezTo>
                    <a:pt x="417" y="45"/>
                    <a:pt x="416" y="47"/>
                    <a:pt x="416" y="47"/>
                  </a:cubicBezTo>
                  <a:cubicBezTo>
                    <a:pt x="416" y="47"/>
                    <a:pt x="418" y="48"/>
                    <a:pt x="418" y="49"/>
                  </a:cubicBezTo>
                  <a:cubicBezTo>
                    <a:pt x="418" y="49"/>
                    <a:pt x="417" y="50"/>
                    <a:pt x="417" y="51"/>
                  </a:cubicBezTo>
                  <a:cubicBezTo>
                    <a:pt x="416" y="51"/>
                    <a:pt x="415" y="52"/>
                    <a:pt x="415" y="53"/>
                  </a:cubicBezTo>
                  <a:cubicBezTo>
                    <a:pt x="415" y="54"/>
                    <a:pt x="413" y="55"/>
                    <a:pt x="413" y="55"/>
                  </a:cubicBezTo>
                  <a:cubicBezTo>
                    <a:pt x="413" y="56"/>
                    <a:pt x="415" y="57"/>
                    <a:pt x="415" y="57"/>
                  </a:cubicBezTo>
                  <a:cubicBezTo>
                    <a:pt x="415" y="58"/>
                    <a:pt x="414" y="59"/>
                    <a:pt x="414" y="59"/>
                  </a:cubicBezTo>
                  <a:cubicBezTo>
                    <a:pt x="413" y="60"/>
                    <a:pt x="413" y="61"/>
                    <a:pt x="412" y="62"/>
                  </a:cubicBezTo>
                  <a:cubicBezTo>
                    <a:pt x="411" y="63"/>
                    <a:pt x="410" y="65"/>
                    <a:pt x="409" y="66"/>
                  </a:cubicBezTo>
                  <a:cubicBezTo>
                    <a:pt x="407" y="65"/>
                    <a:pt x="406" y="64"/>
                    <a:pt x="404" y="63"/>
                  </a:cubicBezTo>
                  <a:cubicBezTo>
                    <a:pt x="404" y="62"/>
                    <a:pt x="402" y="62"/>
                    <a:pt x="402" y="61"/>
                  </a:cubicBezTo>
                  <a:cubicBezTo>
                    <a:pt x="402" y="60"/>
                    <a:pt x="404" y="59"/>
                    <a:pt x="404" y="59"/>
                  </a:cubicBezTo>
                  <a:cubicBezTo>
                    <a:pt x="403" y="58"/>
                    <a:pt x="401" y="58"/>
                    <a:pt x="401" y="57"/>
                  </a:cubicBezTo>
                  <a:cubicBezTo>
                    <a:pt x="401" y="57"/>
                    <a:pt x="403" y="55"/>
                    <a:pt x="403" y="55"/>
                  </a:cubicBezTo>
                  <a:cubicBezTo>
                    <a:pt x="403" y="54"/>
                    <a:pt x="401" y="53"/>
                    <a:pt x="401" y="53"/>
                  </a:cubicBezTo>
                  <a:cubicBezTo>
                    <a:pt x="400" y="53"/>
                    <a:pt x="399" y="55"/>
                    <a:pt x="399" y="55"/>
                  </a:cubicBezTo>
                  <a:cubicBezTo>
                    <a:pt x="399" y="55"/>
                    <a:pt x="398" y="58"/>
                    <a:pt x="397" y="57"/>
                  </a:cubicBezTo>
                  <a:cubicBezTo>
                    <a:pt x="397" y="57"/>
                    <a:pt x="395" y="56"/>
                    <a:pt x="395" y="56"/>
                  </a:cubicBezTo>
                  <a:cubicBezTo>
                    <a:pt x="395" y="55"/>
                    <a:pt x="397" y="54"/>
                    <a:pt x="397" y="54"/>
                  </a:cubicBezTo>
                  <a:cubicBezTo>
                    <a:pt x="397" y="53"/>
                    <a:pt x="395" y="53"/>
                    <a:pt x="395" y="52"/>
                  </a:cubicBezTo>
                  <a:cubicBezTo>
                    <a:pt x="393" y="53"/>
                    <a:pt x="392" y="55"/>
                    <a:pt x="391" y="56"/>
                  </a:cubicBezTo>
                  <a:cubicBezTo>
                    <a:pt x="391" y="57"/>
                    <a:pt x="390" y="58"/>
                    <a:pt x="390" y="59"/>
                  </a:cubicBezTo>
                  <a:cubicBezTo>
                    <a:pt x="389" y="59"/>
                    <a:pt x="392" y="60"/>
                    <a:pt x="392" y="60"/>
                  </a:cubicBezTo>
                  <a:cubicBezTo>
                    <a:pt x="392" y="61"/>
                    <a:pt x="390" y="62"/>
                    <a:pt x="390" y="62"/>
                  </a:cubicBezTo>
                  <a:cubicBezTo>
                    <a:pt x="390" y="63"/>
                    <a:pt x="389" y="65"/>
                    <a:pt x="388" y="65"/>
                  </a:cubicBezTo>
                  <a:cubicBezTo>
                    <a:pt x="388" y="65"/>
                    <a:pt x="386" y="63"/>
                    <a:pt x="386" y="63"/>
                  </a:cubicBezTo>
                  <a:cubicBezTo>
                    <a:pt x="386" y="62"/>
                    <a:pt x="388" y="61"/>
                    <a:pt x="388" y="61"/>
                  </a:cubicBezTo>
                  <a:cubicBezTo>
                    <a:pt x="387" y="60"/>
                    <a:pt x="386" y="60"/>
                    <a:pt x="386" y="59"/>
                  </a:cubicBezTo>
                  <a:cubicBezTo>
                    <a:pt x="385" y="59"/>
                    <a:pt x="383" y="58"/>
                    <a:pt x="383" y="57"/>
                  </a:cubicBezTo>
                  <a:cubicBezTo>
                    <a:pt x="383" y="57"/>
                    <a:pt x="385" y="55"/>
                    <a:pt x="385" y="55"/>
                  </a:cubicBezTo>
                  <a:cubicBezTo>
                    <a:pt x="385" y="55"/>
                    <a:pt x="383" y="54"/>
                    <a:pt x="383" y="53"/>
                  </a:cubicBezTo>
                  <a:cubicBezTo>
                    <a:pt x="382" y="53"/>
                    <a:pt x="381" y="52"/>
                    <a:pt x="381" y="52"/>
                  </a:cubicBezTo>
                  <a:cubicBezTo>
                    <a:pt x="381" y="51"/>
                    <a:pt x="382" y="50"/>
                    <a:pt x="382" y="49"/>
                  </a:cubicBezTo>
                  <a:cubicBezTo>
                    <a:pt x="383" y="49"/>
                    <a:pt x="384" y="48"/>
                    <a:pt x="384" y="47"/>
                  </a:cubicBezTo>
                  <a:cubicBezTo>
                    <a:pt x="384" y="47"/>
                    <a:pt x="382" y="46"/>
                    <a:pt x="382" y="46"/>
                  </a:cubicBezTo>
                  <a:cubicBezTo>
                    <a:pt x="382" y="45"/>
                    <a:pt x="383" y="44"/>
                    <a:pt x="383" y="43"/>
                  </a:cubicBezTo>
                  <a:cubicBezTo>
                    <a:pt x="384" y="43"/>
                    <a:pt x="381" y="42"/>
                    <a:pt x="381" y="42"/>
                  </a:cubicBezTo>
                  <a:cubicBezTo>
                    <a:pt x="381" y="42"/>
                    <a:pt x="379" y="43"/>
                    <a:pt x="380" y="44"/>
                  </a:cubicBezTo>
                  <a:cubicBezTo>
                    <a:pt x="380" y="44"/>
                    <a:pt x="382" y="45"/>
                    <a:pt x="382" y="46"/>
                  </a:cubicBezTo>
                  <a:cubicBezTo>
                    <a:pt x="382" y="46"/>
                    <a:pt x="380" y="47"/>
                    <a:pt x="380" y="48"/>
                  </a:cubicBezTo>
                  <a:cubicBezTo>
                    <a:pt x="380" y="49"/>
                    <a:pt x="379" y="49"/>
                    <a:pt x="378" y="50"/>
                  </a:cubicBezTo>
                  <a:cubicBezTo>
                    <a:pt x="378" y="51"/>
                    <a:pt x="377" y="52"/>
                    <a:pt x="377" y="52"/>
                  </a:cubicBezTo>
                  <a:cubicBezTo>
                    <a:pt x="376" y="54"/>
                    <a:pt x="374" y="55"/>
                    <a:pt x="373" y="57"/>
                  </a:cubicBezTo>
                  <a:cubicBezTo>
                    <a:pt x="372" y="58"/>
                    <a:pt x="371" y="60"/>
                    <a:pt x="370" y="61"/>
                  </a:cubicBezTo>
                  <a:cubicBezTo>
                    <a:pt x="369" y="62"/>
                    <a:pt x="369" y="63"/>
                    <a:pt x="368" y="63"/>
                  </a:cubicBezTo>
                  <a:cubicBezTo>
                    <a:pt x="368" y="64"/>
                    <a:pt x="367" y="65"/>
                    <a:pt x="366" y="66"/>
                  </a:cubicBezTo>
                  <a:cubicBezTo>
                    <a:pt x="366" y="66"/>
                    <a:pt x="364" y="64"/>
                    <a:pt x="364" y="64"/>
                  </a:cubicBezTo>
                  <a:cubicBezTo>
                    <a:pt x="364" y="64"/>
                    <a:pt x="362" y="62"/>
                    <a:pt x="362" y="62"/>
                  </a:cubicBezTo>
                  <a:cubicBezTo>
                    <a:pt x="361" y="62"/>
                    <a:pt x="361" y="64"/>
                    <a:pt x="360" y="64"/>
                  </a:cubicBezTo>
                  <a:cubicBezTo>
                    <a:pt x="360" y="64"/>
                    <a:pt x="359" y="63"/>
                    <a:pt x="358" y="63"/>
                  </a:cubicBezTo>
                  <a:cubicBezTo>
                    <a:pt x="358" y="63"/>
                    <a:pt x="356" y="65"/>
                    <a:pt x="356" y="65"/>
                  </a:cubicBezTo>
                  <a:cubicBezTo>
                    <a:pt x="356" y="65"/>
                    <a:pt x="354" y="64"/>
                    <a:pt x="354" y="63"/>
                  </a:cubicBezTo>
                  <a:cubicBezTo>
                    <a:pt x="354" y="63"/>
                    <a:pt x="356" y="62"/>
                    <a:pt x="356" y="61"/>
                  </a:cubicBezTo>
                  <a:cubicBezTo>
                    <a:pt x="356" y="60"/>
                    <a:pt x="357" y="59"/>
                    <a:pt x="357" y="59"/>
                  </a:cubicBezTo>
                  <a:cubicBezTo>
                    <a:pt x="358" y="58"/>
                    <a:pt x="359" y="57"/>
                    <a:pt x="359" y="57"/>
                  </a:cubicBezTo>
                  <a:cubicBezTo>
                    <a:pt x="360" y="56"/>
                    <a:pt x="360" y="55"/>
                    <a:pt x="361" y="54"/>
                  </a:cubicBezTo>
                  <a:cubicBezTo>
                    <a:pt x="361" y="54"/>
                    <a:pt x="362" y="52"/>
                    <a:pt x="363" y="52"/>
                  </a:cubicBezTo>
                  <a:cubicBezTo>
                    <a:pt x="363" y="52"/>
                    <a:pt x="365" y="54"/>
                    <a:pt x="365" y="54"/>
                  </a:cubicBezTo>
                  <a:cubicBezTo>
                    <a:pt x="365" y="53"/>
                    <a:pt x="367" y="52"/>
                    <a:pt x="367" y="52"/>
                  </a:cubicBezTo>
                  <a:cubicBezTo>
                    <a:pt x="366" y="51"/>
                    <a:pt x="365" y="51"/>
                    <a:pt x="364" y="50"/>
                  </a:cubicBezTo>
                  <a:cubicBezTo>
                    <a:pt x="364" y="49"/>
                    <a:pt x="362" y="49"/>
                    <a:pt x="362" y="48"/>
                  </a:cubicBezTo>
                  <a:cubicBezTo>
                    <a:pt x="362" y="48"/>
                    <a:pt x="364" y="47"/>
                    <a:pt x="364" y="46"/>
                  </a:cubicBezTo>
                  <a:cubicBezTo>
                    <a:pt x="363" y="46"/>
                    <a:pt x="362" y="44"/>
                    <a:pt x="362" y="44"/>
                  </a:cubicBezTo>
                  <a:cubicBezTo>
                    <a:pt x="361" y="44"/>
                    <a:pt x="360" y="46"/>
                    <a:pt x="360" y="46"/>
                  </a:cubicBezTo>
                  <a:cubicBezTo>
                    <a:pt x="360" y="47"/>
                    <a:pt x="358" y="48"/>
                    <a:pt x="358" y="49"/>
                  </a:cubicBezTo>
                  <a:cubicBezTo>
                    <a:pt x="358" y="49"/>
                    <a:pt x="360" y="50"/>
                    <a:pt x="360" y="50"/>
                  </a:cubicBezTo>
                  <a:cubicBezTo>
                    <a:pt x="360" y="51"/>
                    <a:pt x="359" y="53"/>
                    <a:pt x="359" y="53"/>
                  </a:cubicBezTo>
                  <a:cubicBezTo>
                    <a:pt x="358" y="53"/>
                    <a:pt x="357" y="51"/>
                    <a:pt x="356" y="51"/>
                  </a:cubicBezTo>
                  <a:cubicBezTo>
                    <a:pt x="356" y="51"/>
                    <a:pt x="355" y="53"/>
                    <a:pt x="355" y="53"/>
                  </a:cubicBezTo>
                  <a:cubicBezTo>
                    <a:pt x="354" y="54"/>
                    <a:pt x="354" y="55"/>
                    <a:pt x="353" y="55"/>
                  </a:cubicBezTo>
                  <a:cubicBezTo>
                    <a:pt x="353" y="56"/>
                    <a:pt x="352" y="58"/>
                    <a:pt x="351" y="58"/>
                  </a:cubicBezTo>
                  <a:cubicBezTo>
                    <a:pt x="351" y="58"/>
                    <a:pt x="349" y="56"/>
                    <a:pt x="349" y="56"/>
                  </a:cubicBezTo>
                  <a:cubicBezTo>
                    <a:pt x="348" y="56"/>
                    <a:pt x="348" y="58"/>
                    <a:pt x="347" y="58"/>
                  </a:cubicBezTo>
                  <a:cubicBezTo>
                    <a:pt x="347" y="59"/>
                    <a:pt x="346" y="60"/>
                    <a:pt x="346" y="60"/>
                  </a:cubicBezTo>
                  <a:cubicBezTo>
                    <a:pt x="346" y="60"/>
                    <a:pt x="343" y="59"/>
                    <a:pt x="343" y="59"/>
                  </a:cubicBezTo>
                  <a:cubicBezTo>
                    <a:pt x="343" y="58"/>
                    <a:pt x="345" y="57"/>
                    <a:pt x="345" y="56"/>
                  </a:cubicBezTo>
                  <a:cubicBezTo>
                    <a:pt x="345" y="56"/>
                    <a:pt x="343" y="55"/>
                    <a:pt x="343" y="55"/>
                  </a:cubicBezTo>
                  <a:cubicBezTo>
                    <a:pt x="342" y="55"/>
                    <a:pt x="342" y="57"/>
                    <a:pt x="341" y="57"/>
                  </a:cubicBezTo>
                  <a:cubicBezTo>
                    <a:pt x="341" y="57"/>
                    <a:pt x="340" y="55"/>
                    <a:pt x="339" y="55"/>
                  </a:cubicBezTo>
                  <a:cubicBezTo>
                    <a:pt x="338" y="55"/>
                    <a:pt x="338" y="57"/>
                    <a:pt x="337" y="58"/>
                  </a:cubicBezTo>
                  <a:cubicBezTo>
                    <a:pt x="337" y="58"/>
                    <a:pt x="336" y="56"/>
                    <a:pt x="335" y="56"/>
                  </a:cubicBezTo>
                  <a:cubicBezTo>
                    <a:pt x="334" y="56"/>
                    <a:pt x="334" y="58"/>
                    <a:pt x="333" y="58"/>
                  </a:cubicBezTo>
                  <a:cubicBezTo>
                    <a:pt x="332" y="57"/>
                    <a:pt x="330" y="56"/>
                    <a:pt x="329" y="55"/>
                  </a:cubicBezTo>
                  <a:cubicBezTo>
                    <a:pt x="330" y="53"/>
                    <a:pt x="331" y="52"/>
                    <a:pt x="332" y="50"/>
                  </a:cubicBezTo>
                  <a:cubicBezTo>
                    <a:pt x="333" y="49"/>
                    <a:pt x="333" y="49"/>
                    <a:pt x="334" y="48"/>
                  </a:cubicBezTo>
                  <a:cubicBezTo>
                    <a:pt x="334" y="48"/>
                    <a:pt x="336" y="46"/>
                    <a:pt x="336" y="46"/>
                  </a:cubicBezTo>
                  <a:cubicBezTo>
                    <a:pt x="336" y="46"/>
                    <a:pt x="334" y="44"/>
                    <a:pt x="333" y="44"/>
                  </a:cubicBezTo>
                  <a:cubicBezTo>
                    <a:pt x="333" y="44"/>
                    <a:pt x="332" y="46"/>
                    <a:pt x="332" y="46"/>
                  </a:cubicBezTo>
                  <a:cubicBezTo>
                    <a:pt x="331" y="47"/>
                    <a:pt x="331" y="48"/>
                    <a:pt x="330" y="48"/>
                  </a:cubicBezTo>
                  <a:cubicBezTo>
                    <a:pt x="329" y="49"/>
                    <a:pt x="329" y="50"/>
                    <a:pt x="328" y="51"/>
                  </a:cubicBezTo>
                  <a:cubicBezTo>
                    <a:pt x="328" y="51"/>
                    <a:pt x="327" y="52"/>
                    <a:pt x="327" y="53"/>
                  </a:cubicBezTo>
                  <a:cubicBezTo>
                    <a:pt x="326" y="54"/>
                    <a:pt x="325" y="55"/>
                    <a:pt x="325" y="55"/>
                  </a:cubicBezTo>
                  <a:cubicBezTo>
                    <a:pt x="325" y="56"/>
                    <a:pt x="327" y="57"/>
                    <a:pt x="327" y="57"/>
                  </a:cubicBezTo>
                  <a:cubicBezTo>
                    <a:pt x="328" y="57"/>
                    <a:pt x="329" y="58"/>
                    <a:pt x="329" y="59"/>
                  </a:cubicBezTo>
                  <a:cubicBezTo>
                    <a:pt x="330" y="59"/>
                    <a:pt x="328" y="60"/>
                    <a:pt x="328" y="61"/>
                  </a:cubicBezTo>
                  <a:cubicBezTo>
                    <a:pt x="327" y="60"/>
                    <a:pt x="326" y="60"/>
                    <a:pt x="325" y="59"/>
                  </a:cubicBezTo>
                  <a:cubicBezTo>
                    <a:pt x="325" y="59"/>
                    <a:pt x="324" y="57"/>
                    <a:pt x="323" y="57"/>
                  </a:cubicBezTo>
                  <a:cubicBezTo>
                    <a:pt x="323" y="57"/>
                    <a:pt x="322" y="59"/>
                    <a:pt x="322" y="60"/>
                  </a:cubicBezTo>
                  <a:cubicBezTo>
                    <a:pt x="321" y="60"/>
                    <a:pt x="320" y="61"/>
                    <a:pt x="320" y="62"/>
                  </a:cubicBezTo>
                  <a:cubicBezTo>
                    <a:pt x="320" y="61"/>
                    <a:pt x="318" y="61"/>
                    <a:pt x="318" y="60"/>
                  </a:cubicBezTo>
                  <a:cubicBezTo>
                    <a:pt x="318" y="60"/>
                    <a:pt x="319" y="58"/>
                    <a:pt x="319" y="58"/>
                  </a:cubicBezTo>
                  <a:cubicBezTo>
                    <a:pt x="320" y="57"/>
                    <a:pt x="320" y="56"/>
                    <a:pt x="321" y="56"/>
                  </a:cubicBezTo>
                  <a:cubicBezTo>
                    <a:pt x="322" y="55"/>
                    <a:pt x="322" y="54"/>
                    <a:pt x="323" y="53"/>
                  </a:cubicBezTo>
                  <a:cubicBezTo>
                    <a:pt x="323" y="53"/>
                    <a:pt x="324" y="52"/>
                    <a:pt x="324" y="51"/>
                  </a:cubicBezTo>
                  <a:cubicBezTo>
                    <a:pt x="324" y="51"/>
                    <a:pt x="323" y="49"/>
                    <a:pt x="322" y="50"/>
                  </a:cubicBezTo>
                  <a:cubicBezTo>
                    <a:pt x="322" y="50"/>
                    <a:pt x="321" y="52"/>
                    <a:pt x="320" y="52"/>
                  </a:cubicBezTo>
                  <a:cubicBezTo>
                    <a:pt x="320" y="52"/>
                    <a:pt x="319" y="50"/>
                    <a:pt x="318" y="50"/>
                  </a:cubicBezTo>
                  <a:cubicBezTo>
                    <a:pt x="318" y="50"/>
                    <a:pt x="317" y="52"/>
                    <a:pt x="317" y="52"/>
                  </a:cubicBezTo>
                  <a:cubicBezTo>
                    <a:pt x="316" y="53"/>
                    <a:pt x="315" y="54"/>
                    <a:pt x="315" y="55"/>
                  </a:cubicBezTo>
                  <a:cubicBezTo>
                    <a:pt x="315" y="55"/>
                    <a:pt x="314" y="57"/>
                    <a:pt x="313" y="57"/>
                  </a:cubicBezTo>
                  <a:cubicBezTo>
                    <a:pt x="313" y="57"/>
                    <a:pt x="311" y="55"/>
                    <a:pt x="311" y="55"/>
                  </a:cubicBezTo>
                  <a:cubicBezTo>
                    <a:pt x="310" y="55"/>
                    <a:pt x="310" y="57"/>
                    <a:pt x="309" y="57"/>
                  </a:cubicBezTo>
                  <a:cubicBezTo>
                    <a:pt x="309" y="57"/>
                    <a:pt x="308" y="56"/>
                    <a:pt x="307" y="56"/>
                  </a:cubicBezTo>
                  <a:cubicBezTo>
                    <a:pt x="306" y="56"/>
                    <a:pt x="306" y="58"/>
                    <a:pt x="305" y="58"/>
                  </a:cubicBezTo>
                  <a:cubicBezTo>
                    <a:pt x="305" y="58"/>
                    <a:pt x="304" y="56"/>
                    <a:pt x="303" y="56"/>
                  </a:cubicBezTo>
                  <a:cubicBezTo>
                    <a:pt x="302" y="56"/>
                    <a:pt x="302" y="58"/>
                    <a:pt x="301" y="58"/>
                  </a:cubicBezTo>
                  <a:cubicBezTo>
                    <a:pt x="301" y="58"/>
                    <a:pt x="300" y="57"/>
                    <a:pt x="299" y="57"/>
                  </a:cubicBezTo>
                  <a:cubicBezTo>
                    <a:pt x="299" y="57"/>
                    <a:pt x="298" y="59"/>
                    <a:pt x="297" y="59"/>
                  </a:cubicBezTo>
                  <a:cubicBezTo>
                    <a:pt x="297" y="59"/>
                    <a:pt x="295" y="57"/>
                    <a:pt x="295" y="57"/>
                  </a:cubicBezTo>
                  <a:cubicBezTo>
                    <a:pt x="295" y="57"/>
                    <a:pt x="294" y="59"/>
                    <a:pt x="293" y="59"/>
                  </a:cubicBezTo>
                  <a:cubicBezTo>
                    <a:pt x="293" y="60"/>
                    <a:pt x="292" y="61"/>
                    <a:pt x="292" y="62"/>
                  </a:cubicBezTo>
                  <a:cubicBezTo>
                    <a:pt x="291" y="61"/>
                    <a:pt x="290" y="61"/>
                    <a:pt x="290" y="60"/>
                  </a:cubicBezTo>
                  <a:cubicBezTo>
                    <a:pt x="289" y="60"/>
                    <a:pt x="287" y="59"/>
                    <a:pt x="287" y="58"/>
                  </a:cubicBezTo>
                  <a:cubicBezTo>
                    <a:pt x="287" y="58"/>
                    <a:pt x="289" y="56"/>
                    <a:pt x="289" y="56"/>
                  </a:cubicBezTo>
                  <a:cubicBezTo>
                    <a:pt x="290" y="55"/>
                    <a:pt x="290" y="55"/>
                    <a:pt x="291" y="54"/>
                  </a:cubicBezTo>
                  <a:cubicBezTo>
                    <a:pt x="291" y="54"/>
                    <a:pt x="292" y="55"/>
                    <a:pt x="293" y="55"/>
                  </a:cubicBezTo>
                  <a:cubicBezTo>
                    <a:pt x="293" y="56"/>
                    <a:pt x="295" y="57"/>
                    <a:pt x="295" y="57"/>
                  </a:cubicBezTo>
                  <a:cubicBezTo>
                    <a:pt x="296" y="57"/>
                    <a:pt x="296" y="55"/>
                    <a:pt x="297" y="55"/>
                  </a:cubicBezTo>
                  <a:cubicBezTo>
                    <a:pt x="298" y="55"/>
                    <a:pt x="298" y="57"/>
                    <a:pt x="299" y="57"/>
                  </a:cubicBezTo>
                  <a:cubicBezTo>
                    <a:pt x="300" y="57"/>
                    <a:pt x="300" y="54"/>
                    <a:pt x="301" y="54"/>
                  </a:cubicBezTo>
                  <a:cubicBezTo>
                    <a:pt x="301" y="54"/>
                    <a:pt x="303" y="56"/>
                    <a:pt x="303" y="56"/>
                  </a:cubicBezTo>
                  <a:cubicBezTo>
                    <a:pt x="304" y="56"/>
                    <a:pt x="304" y="54"/>
                    <a:pt x="305" y="54"/>
                  </a:cubicBezTo>
                  <a:cubicBezTo>
                    <a:pt x="304" y="53"/>
                    <a:pt x="303" y="53"/>
                    <a:pt x="303" y="52"/>
                  </a:cubicBezTo>
                  <a:cubicBezTo>
                    <a:pt x="302" y="52"/>
                    <a:pt x="300" y="51"/>
                    <a:pt x="300" y="50"/>
                  </a:cubicBezTo>
                  <a:cubicBezTo>
                    <a:pt x="300" y="50"/>
                    <a:pt x="302" y="49"/>
                    <a:pt x="302" y="48"/>
                  </a:cubicBezTo>
                  <a:cubicBezTo>
                    <a:pt x="303" y="48"/>
                    <a:pt x="303" y="47"/>
                    <a:pt x="304" y="46"/>
                  </a:cubicBezTo>
                  <a:cubicBezTo>
                    <a:pt x="304" y="45"/>
                    <a:pt x="305" y="45"/>
                    <a:pt x="305" y="44"/>
                  </a:cubicBezTo>
                  <a:cubicBezTo>
                    <a:pt x="305" y="44"/>
                    <a:pt x="304" y="42"/>
                    <a:pt x="303" y="42"/>
                  </a:cubicBezTo>
                  <a:cubicBezTo>
                    <a:pt x="303" y="42"/>
                    <a:pt x="302" y="44"/>
                    <a:pt x="301" y="44"/>
                  </a:cubicBezTo>
                  <a:cubicBezTo>
                    <a:pt x="301" y="45"/>
                    <a:pt x="300" y="46"/>
                    <a:pt x="300" y="47"/>
                  </a:cubicBezTo>
                  <a:cubicBezTo>
                    <a:pt x="299" y="47"/>
                    <a:pt x="299" y="48"/>
                    <a:pt x="298" y="49"/>
                  </a:cubicBezTo>
                  <a:cubicBezTo>
                    <a:pt x="298" y="49"/>
                    <a:pt x="297" y="51"/>
                    <a:pt x="296" y="51"/>
                  </a:cubicBezTo>
                  <a:cubicBezTo>
                    <a:pt x="296" y="51"/>
                    <a:pt x="295" y="49"/>
                    <a:pt x="294" y="49"/>
                  </a:cubicBezTo>
                  <a:cubicBezTo>
                    <a:pt x="294" y="49"/>
                    <a:pt x="293" y="52"/>
                    <a:pt x="292" y="52"/>
                  </a:cubicBezTo>
                  <a:cubicBezTo>
                    <a:pt x="292" y="52"/>
                    <a:pt x="290" y="50"/>
                    <a:pt x="290" y="50"/>
                  </a:cubicBezTo>
                  <a:cubicBezTo>
                    <a:pt x="290" y="50"/>
                    <a:pt x="289" y="51"/>
                    <a:pt x="288" y="52"/>
                  </a:cubicBezTo>
                  <a:cubicBezTo>
                    <a:pt x="288" y="53"/>
                    <a:pt x="287" y="54"/>
                    <a:pt x="287" y="54"/>
                  </a:cubicBezTo>
                  <a:cubicBezTo>
                    <a:pt x="286" y="55"/>
                    <a:pt x="286" y="56"/>
                    <a:pt x="285" y="57"/>
                  </a:cubicBezTo>
                  <a:cubicBezTo>
                    <a:pt x="284" y="57"/>
                    <a:pt x="284" y="58"/>
                    <a:pt x="283" y="59"/>
                  </a:cubicBezTo>
                  <a:cubicBezTo>
                    <a:pt x="283" y="60"/>
                    <a:pt x="282" y="60"/>
                    <a:pt x="282" y="61"/>
                  </a:cubicBezTo>
                  <a:cubicBezTo>
                    <a:pt x="281" y="62"/>
                    <a:pt x="280" y="63"/>
                    <a:pt x="280" y="63"/>
                  </a:cubicBezTo>
                  <a:cubicBezTo>
                    <a:pt x="280" y="64"/>
                    <a:pt x="282" y="65"/>
                    <a:pt x="282" y="65"/>
                  </a:cubicBezTo>
                  <a:cubicBezTo>
                    <a:pt x="282" y="65"/>
                    <a:pt x="281" y="67"/>
                    <a:pt x="280" y="67"/>
                  </a:cubicBezTo>
                  <a:cubicBezTo>
                    <a:pt x="280" y="67"/>
                    <a:pt x="279" y="69"/>
                    <a:pt x="279" y="69"/>
                  </a:cubicBezTo>
                  <a:cubicBezTo>
                    <a:pt x="278" y="69"/>
                    <a:pt x="277" y="68"/>
                    <a:pt x="277" y="68"/>
                  </a:cubicBezTo>
                  <a:cubicBezTo>
                    <a:pt x="276" y="68"/>
                    <a:pt x="275" y="70"/>
                    <a:pt x="275" y="70"/>
                  </a:cubicBezTo>
                  <a:cubicBezTo>
                    <a:pt x="275" y="70"/>
                    <a:pt x="273" y="68"/>
                    <a:pt x="273" y="68"/>
                  </a:cubicBezTo>
                  <a:cubicBezTo>
                    <a:pt x="273" y="67"/>
                    <a:pt x="274" y="67"/>
                    <a:pt x="274" y="66"/>
                  </a:cubicBezTo>
                  <a:cubicBezTo>
                    <a:pt x="275" y="65"/>
                    <a:pt x="276" y="64"/>
                    <a:pt x="276" y="64"/>
                  </a:cubicBezTo>
                  <a:cubicBezTo>
                    <a:pt x="276" y="63"/>
                    <a:pt x="274" y="62"/>
                    <a:pt x="274" y="62"/>
                  </a:cubicBezTo>
                  <a:cubicBezTo>
                    <a:pt x="274" y="62"/>
                    <a:pt x="275" y="60"/>
                    <a:pt x="275" y="60"/>
                  </a:cubicBezTo>
                  <a:cubicBezTo>
                    <a:pt x="276" y="59"/>
                    <a:pt x="277" y="58"/>
                    <a:pt x="277" y="58"/>
                  </a:cubicBezTo>
                  <a:cubicBezTo>
                    <a:pt x="278" y="57"/>
                    <a:pt x="278" y="56"/>
                    <a:pt x="279" y="55"/>
                  </a:cubicBezTo>
                  <a:cubicBezTo>
                    <a:pt x="279" y="55"/>
                    <a:pt x="280" y="54"/>
                    <a:pt x="281" y="53"/>
                  </a:cubicBezTo>
                  <a:cubicBezTo>
                    <a:pt x="281" y="54"/>
                    <a:pt x="282" y="54"/>
                    <a:pt x="283" y="55"/>
                  </a:cubicBezTo>
                  <a:cubicBezTo>
                    <a:pt x="283" y="55"/>
                    <a:pt x="285" y="53"/>
                    <a:pt x="285" y="53"/>
                  </a:cubicBezTo>
                  <a:cubicBezTo>
                    <a:pt x="285" y="52"/>
                    <a:pt x="282" y="51"/>
                    <a:pt x="282" y="51"/>
                  </a:cubicBezTo>
                  <a:cubicBezTo>
                    <a:pt x="282" y="51"/>
                    <a:pt x="281" y="53"/>
                    <a:pt x="281" y="53"/>
                  </a:cubicBezTo>
                  <a:cubicBezTo>
                    <a:pt x="280" y="53"/>
                    <a:pt x="279" y="51"/>
                    <a:pt x="278" y="51"/>
                  </a:cubicBezTo>
                  <a:cubicBezTo>
                    <a:pt x="278" y="51"/>
                    <a:pt x="277" y="54"/>
                    <a:pt x="277" y="54"/>
                  </a:cubicBezTo>
                  <a:cubicBezTo>
                    <a:pt x="276" y="54"/>
                    <a:pt x="274" y="52"/>
                    <a:pt x="274" y="52"/>
                  </a:cubicBezTo>
                  <a:cubicBezTo>
                    <a:pt x="274" y="51"/>
                    <a:pt x="276" y="50"/>
                    <a:pt x="276" y="50"/>
                  </a:cubicBezTo>
                  <a:cubicBezTo>
                    <a:pt x="276" y="50"/>
                    <a:pt x="274" y="48"/>
                    <a:pt x="274" y="48"/>
                  </a:cubicBezTo>
                  <a:cubicBezTo>
                    <a:pt x="274" y="48"/>
                    <a:pt x="272" y="50"/>
                    <a:pt x="272" y="50"/>
                  </a:cubicBezTo>
                  <a:cubicBezTo>
                    <a:pt x="272" y="51"/>
                    <a:pt x="275" y="52"/>
                    <a:pt x="274" y="52"/>
                  </a:cubicBezTo>
                  <a:cubicBezTo>
                    <a:pt x="274" y="52"/>
                    <a:pt x="273" y="54"/>
                    <a:pt x="273" y="54"/>
                  </a:cubicBezTo>
                  <a:cubicBezTo>
                    <a:pt x="272" y="54"/>
                    <a:pt x="271" y="52"/>
                    <a:pt x="270" y="52"/>
                  </a:cubicBezTo>
                  <a:cubicBezTo>
                    <a:pt x="270" y="53"/>
                    <a:pt x="269" y="55"/>
                    <a:pt x="269" y="55"/>
                  </a:cubicBezTo>
                  <a:cubicBezTo>
                    <a:pt x="268" y="55"/>
                    <a:pt x="267" y="53"/>
                    <a:pt x="267" y="53"/>
                  </a:cubicBezTo>
                  <a:cubicBezTo>
                    <a:pt x="266" y="54"/>
                    <a:pt x="265" y="54"/>
                    <a:pt x="265" y="55"/>
                  </a:cubicBezTo>
                  <a:cubicBezTo>
                    <a:pt x="265" y="56"/>
                    <a:pt x="263" y="57"/>
                    <a:pt x="263" y="57"/>
                  </a:cubicBezTo>
                  <a:cubicBezTo>
                    <a:pt x="263" y="58"/>
                    <a:pt x="265" y="59"/>
                    <a:pt x="265" y="59"/>
                  </a:cubicBezTo>
                  <a:cubicBezTo>
                    <a:pt x="265" y="60"/>
                    <a:pt x="264" y="61"/>
                    <a:pt x="264" y="61"/>
                  </a:cubicBezTo>
                  <a:cubicBezTo>
                    <a:pt x="264" y="62"/>
                    <a:pt x="266" y="63"/>
                    <a:pt x="266" y="63"/>
                  </a:cubicBezTo>
                  <a:cubicBezTo>
                    <a:pt x="266" y="64"/>
                    <a:pt x="264" y="65"/>
                    <a:pt x="264" y="65"/>
                  </a:cubicBezTo>
                  <a:cubicBezTo>
                    <a:pt x="264" y="66"/>
                    <a:pt x="262" y="67"/>
                    <a:pt x="262" y="68"/>
                  </a:cubicBezTo>
                  <a:cubicBezTo>
                    <a:pt x="262" y="67"/>
                    <a:pt x="260" y="67"/>
                    <a:pt x="260" y="66"/>
                  </a:cubicBezTo>
                  <a:cubicBezTo>
                    <a:pt x="260" y="65"/>
                    <a:pt x="262" y="64"/>
                    <a:pt x="262" y="64"/>
                  </a:cubicBezTo>
                  <a:cubicBezTo>
                    <a:pt x="262" y="63"/>
                    <a:pt x="260" y="63"/>
                    <a:pt x="260" y="62"/>
                  </a:cubicBezTo>
                  <a:cubicBezTo>
                    <a:pt x="260" y="62"/>
                    <a:pt x="262" y="60"/>
                    <a:pt x="261" y="60"/>
                  </a:cubicBezTo>
                  <a:cubicBezTo>
                    <a:pt x="261" y="59"/>
                    <a:pt x="259" y="58"/>
                    <a:pt x="259" y="58"/>
                  </a:cubicBezTo>
                  <a:cubicBezTo>
                    <a:pt x="259" y="58"/>
                    <a:pt x="258" y="60"/>
                    <a:pt x="257" y="60"/>
                  </a:cubicBezTo>
                  <a:cubicBezTo>
                    <a:pt x="257" y="60"/>
                    <a:pt x="256" y="59"/>
                    <a:pt x="255" y="59"/>
                  </a:cubicBezTo>
                  <a:cubicBezTo>
                    <a:pt x="254" y="60"/>
                    <a:pt x="253" y="62"/>
                    <a:pt x="252" y="63"/>
                  </a:cubicBezTo>
                  <a:cubicBezTo>
                    <a:pt x="251" y="64"/>
                    <a:pt x="251" y="64"/>
                    <a:pt x="250" y="65"/>
                  </a:cubicBezTo>
                  <a:cubicBezTo>
                    <a:pt x="249" y="64"/>
                    <a:pt x="247" y="63"/>
                    <a:pt x="246" y="62"/>
                  </a:cubicBezTo>
                  <a:cubicBezTo>
                    <a:pt x="246" y="61"/>
                    <a:pt x="247" y="60"/>
                    <a:pt x="247" y="60"/>
                  </a:cubicBezTo>
                  <a:cubicBezTo>
                    <a:pt x="247" y="59"/>
                    <a:pt x="245" y="58"/>
                    <a:pt x="245" y="58"/>
                  </a:cubicBezTo>
                  <a:cubicBezTo>
                    <a:pt x="245" y="57"/>
                    <a:pt x="247" y="56"/>
                    <a:pt x="247" y="56"/>
                  </a:cubicBezTo>
                  <a:cubicBezTo>
                    <a:pt x="247" y="55"/>
                    <a:pt x="248" y="53"/>
                    <a:pt x="249" y="53"/>
                  </a:cubicBezTo>
                  <a:cubicBezTo>
                    <a:pt x="249" y="53"/>
                    <a:pt x="250" y="55"/>
                    <a:pt x="251" y="55"/>
                  </a:cubicBezTo>
                  <a:cubicBezTo>
                    <a:pt x="251" y="55"/>
                    <a:pt x="253" y="57"/>
                    <a:pt x="253" y="57"/>
                  </a:cubicBezTo>
                  <a:cubicBezTo>
                    <a:pt x="253" y="56"/>
                    <a:pt x="255" y="55"/>
                    <a:pt x="255" y="55"/>
                  </a:cubicBezTo>
                  <a:cubicBezTo>
                    <a:pt x="255" y="54"/>
                    <a:pt x="253" y="54"/>
                    <a:pt x="253" y="53"/>
                  </a:cubicBezTo>
                  <a:cubicBezTo>
                    <a:pt x="252" y="52"/>
                    <a:pt x="254" y="51"/>
                    <a:pt x="254" y="51"/>
                  </a:cubicBezTo>
                  <a:cubicBezTo>
                    <a:pt x="254" y="50"/>
                    <a:pt x="252" y="49"/>
                    <a:pt x="252" y="49"/>
                  </a:cubicBezTo>
                  <a:cubicBezTo>
                    <a:pt x="252" y="49"/>
                    <a:pt x="251" y="51"/>
                    <a:pt x="250" y="51"/>
                  </a:cubicBezTo>
                  <a:cubicBezTo>
                    <a:pt x="250" y="51"/>
                    <a:pt x="249" y="50"/>
                    <a:pt x="248" y="49"/>
                  </a:cubicBezTo>
                  <a:cubicBezTo>
                    <a:pt x="248" y="49"/>
                    <a:pt x="250" y="48"/>
                    <a:pt x="250" y="47"/>
                  </a:cubicBezTo>
                  <a:cubicBezTo>
                    <a:pt x="250" y="47"/>
                    <a:pt x="247" y="46"/>
                    <a:pt x="248" y="46"/>
                  </a:cubicBezTo>
                  <a:cubicBezTo>
                    <a:pt x="247" y="46"/>
                    <a:pt x="246" y="47"/>
                    <a:pt x="246" y="48"/>
                  </a:cubicBezTo>
                  <a:cubicBezTo>
                    <a:pt x="246" y="48"/>
                    <a:pt x="248" y="49"/>
                    <a:pt x="248" y="49"/>
                  </a:cubicBezTo>
                  <a:cubicBezTo>
                    <a:pt x="248" y="50"/>
                    <a:pt x="247" y="51"/>
                    <a:pt x="246" y="52"/>
                  </a:cubicBezTo>
                  <a:cubicBezTo>
                    <a:pt x="246" y="52"/>
                    <a:pt x="245" y="53"/>
                    <a:pt x="245" y="54"/>
                  </a:cubicBezTo>
                  <a:cubicBezTo>
                    <a:pt x="244" y="55"/>
                    <a:pt x="244" y="56"/>
                    <a:pt x="243" y="56"/>
                  </a:cubicBezTo>
                  <a:cubicBezTo>
                    <a:pt x="243" y="56"/>
                    <a:pt x="241" y="54"/>
                    <a:pt x="241" y="54"/>
                  </a:cubicBezTo>
                  <a:cubicBezTo>
                    <a:pt x="240" y="55"/>
                    <a:pt x="240" y="56"/>
                    <a:pt x="239" y="57"/>
                  </a:cubicBezTo>
                  <a:cubicBezTo>
                    <a:pt x="239" y="57"/>
                    <a:pt x="241" y="58"/>
                    <a:pt x="241" y="58"/>
                  </a:cubicBezTo>
                  <a:cubicBezTo>
                    <a:pt x="241" y="59"/>
                    <a:pt x="240" y="61"/>
                    <a:pt x="240" y="61"/>
                  </a:cubicBezTo>
                  <a:cubicBezTo>
                    <a:pt x="239" y="61"/>
                    <a:pt x="237" y="59"/>
                    <a:pt x="237" y="59"/>
                  </a:cubicBezTo>
                  <a:cubicBezTo>
                    <a:pt x="237" y="59"/>
                    <a:pt x="239" y="57"/>
                    <a:pt x="239" y="57"/>
                  </a:cubicBezTo>
                  <a:cubicBezTo>
                    <a:pt x="239" y="56"/>
                    <a:pt x="237" y="55"/>
                    <a:pt x="237" y="55"/>
                  </a:cubicBezTo>
                  <a:cubicBezTo>
                    <a:pt x="236" y="54"/>
                    <a:pt x="235" y="54"/>
                    <a:pt x="235" y="53"/>
                  </a:cubicBezTo>
                  <a:cubicBezTo>
                    <a:pt x="234" y="53"/>
                    <a:pt x="233" y="52"/>
                    <a:pt x="232" y="52"/>
                  </a:cubicBezTo>
                  <a:cubicBezTo>
                    <a:pt x="231" y="53"/>
                    <a:pt x="230" y="55"/>
                    <a:pt x="229" y="56"/>
                  </a:cubicBezTo>
                  <a:cubicBezTo>
                    <a:pt x="228" y="57"/>
                    <a:pt x="228" y="58"/>
                    <a:pt x="227" y="58"/>
                  </a:cubicBezTo>
                  <a:cubicBezTo>
                    <a:pt x="227" y="58"/>
                    <a:pt x="225" y="57"/>
                    <a:pt x="225" y="57"/>
                  </a:cubicBezTo>
                  <a:cubicBezTo>
                    <a:pt x="224" y="57"/>
                    <a:pt x="224" y="59"/>
                    <a:pt x="223" y="59"/>
                  </a:cubicBezTo>
                  <a:cubicBezTo>
                    <a:pt x="222" y="59"/>
                    <a:pt x="222" y="57"/>
                    <a:pt x="221" y="57"/>
                  </a:cubicBezTo>
                  <a:cubicBezTo>
                    <a:pt x="220" y="57"/>
                    <a:pt x="219" y="55"/>
                    <a:pt x="219" y="55"/>
                  </a:cubicBezTo>
                  <a:cubicBezTo>
                    <a:pt x="218" y="55"/>
                    <a:pt x="218" y="57"/>
                    <a:pt x="217" y="58"/>
                  </a:cubicBezTo>
                  <a:cubicBezTo>
                    <a:pt x="216" y="57"/>
                    <a:pt x="216" y="57"/>
                    <a:pt x="215" y="56"/>
                  </a:cubicBezTo>
                  <a:cubicBezTo>
                    <a:pt x="214" y="56"/>
                    <a:pt x="213" y="55"/>
                    <a:pt x="213" y="54"/>
                  </a:cubicBezTo>
                  <a:cubicBezTo>
                    <a:pt x="213" y="54"/>
                    <a:pt x="214" y="52"/>
                    <a:pt x="214" y="52"/>
                  </a:cubicBezTo>
                  <a:cubicBezTo>
                    <a:pt x="215" y="52"/>
                    <a:pt x="216" y="54"/>
                    <a:pt x="217" y="54"/>
                  </a:cubicBezTo>
                  <a:cubicBezTo>
                    <a:pt x="217" y="53"/>
                    <a:pt x="218" y="52"/>
                    <a:pt x="218" y="51"/>
                  </a:cubicBezTo>
                  <a:cubicBezTo>
                    <a:pt x="217" y="50"/>
                    <a:pt x="215" y="49"/>
                    <a:pt x="214" y="48"/>
                  </a:cubicBezTo>
                  <a:cubicBezTo>
                    <a:pt x="213" y="49"/>
                    <a:pt x="213" y="50"/>
                    <a:pt x="212" y="50"/>
                  </a:cubicBezTo>
                  <a:cubicBezTo>
                    <a:pt x="212" y="51"/>
                    <a:pt x="211" y="53"/>
                    <a:pt x="210" y="53"/>
                  </a:cubicBezTo>
                  <a:cubicBezTo>
                    <a:pt x="210" y="53"/>
                    <a:pt x="208" y="51"/>
                    <a:pt x="208" y="51"/>
                  </a:cubicBezTo>
                  <a:cubicBezTo>
                    <a:pt x="208" y="51"/>
                    <a:pt x="207" y="52"/>
                    <a:pt x="206" y="53"/>
                  </a:cubicBezTo>
                  <a:cubicBezTo>
                    <a:pt x="206" y="54"/>
                    <a:pt x="205" y="55"/>
                    <a:pt x="205" y="55"/>
                  </a:cubicBezTo>
                  <a:cubicBezTo>
                    <a:pt x="205" y="56"/>
                    <a:pt x="203" y="57"/>
                    <a:pt x="203" y="58"/>
                  </a:cubicBezTo>
                  <a:cubicBezTo>
                    <a:pt x="203" y="58"/>
                    <a:pt x="205" y="59"/>
                    <a:pt x="205" y="59"/>
                  </a:cubicBezTo>
                  <a:cubicBezTo>
                    <a:pt x="205" y="59"/>
                    <a:pt x="204" y="61"/>
                    <a:pt x="204" y="61"/>
                  </a:cubicBezTo>
                  <a:cubicBezTo>
                    <a:pt x="203" y="62"/>
                    <a:pt x="202" y="60"/>
                    <a:pt x="201" y="60"/>
                  </a:cubicBezTo>
                  <a:cubicBezTo>
                    <a:pt x="201" y="60"/>
                    <a:pt x="199" y="58"/>
                    <a:pt x="199" y="58"/>
                  </a:cubicBezTo>
                  <a:cubicBezTo>
                    <a:pt x="199" y="57"/>
                    <a:pt x="201" y="56"/>
                    <a:pt x="201" y="56"/>
                  </a:cubicBezTo>
                  <a:cubicBezTo>
                    <a:pt x="201" y="55"/>
                    <a:pt x="203" y="54"/>
                    <a:pt x="203" y="54"/>
                  </a:cubicBezTo>
                  <a:cubicBezTo>
                    <a:pt x="202" y="53"/>
                    <a:pt x="200" y="53"/>
                    <a:pt x="200" y="52"/>
                  </a:cubicBezTo>
                  <a:cubicBezTo>
                    <a:pt x="200" y="51"/>
                    <a:pt x="202" y="50"/>
                    <a:pt x="202" y="50"/>
                  </a:cubicBezTo>
                  <a:cubicBezTo>
                    <a:pt x="202" y="49"/>
                    <a:pt x="200" y="49"/>
                    <a:pt x="200" y="48"/>
                  </a:cubicBezTo>
                  <a:cubicBezTo>
                    <a:pt x="199" y="49"/>
                    <a:pt x="197" y="51"/>
                    <a:pt x="196" y="52"/>
                  </a:cubicBezTo>
                  <a:cubicBezTo>
                    <a:pt x="197" y="53"/>
                    <a:pt x="198" y="53"/>
                    <a:pt x="199" y="54"/>
                  </a:cubicBezTo>
                  <a:cubicBezTo>
                    <a:pt x="199" y="54"/>
                    <a:pt x="197" y="56"/>
                    <a:pt x="197" y="56"/>
                  </a:cubicBezTo>
                  <a:cubicBezTo>
                    <a:pt x="196" y="57"/>
                    <a:pt x="196" y="58"/>
                    <a:pt x="195" y="59"/>
                  </a:cubicBezTo>
                  <a:cubicBezTo>
                    <a:pt x="195" y="59"/>
                    <a:pt x="194" y="60"/>
                    <a:pt x="193" y="61"/>
                  </a:cubicBezTo>
                  <a:cubicBezTo>
                    <a:pt x="193" y="61"/>
                    <a:pt x="192" y="63"/>
                    <a:pt x="192" y="63"/>
                  </a:cubicBezTo>
                  <a:cubicBezTo>
                    <a:pt x="192" y="63"/>
                    <a:pt x="190" y="61"/>
                    <a:pt x="190" y="61"/>
                  </a:cubicBezTo>
                  <a:cubicBezTo>
                    <a:pt x="189" y="61"/>
                    <a:pt x="188" y="60"/>
                    <a:pt x="187" y="60"/>
                  </a:cubicBezTo>
                  <a:cubicBezTo>
                    <a:pt x="187" y="60"/>
                    <a:pt x="186" y="62"/>
                    <a:pt x="186" y="62"/>
                  </a:cubicBezTo>
                  <a:cubicBezTo>
                    <a:pt x="185" y="63"/>
                    <a:pt x="184" y="63"/>
                    <a:pt x="184" y="64"/>
                  </a:cubicBezTo>
                  <a:cubicBezTo>
                    <a:pt x="183" y="65"/>
                    <a:pt x="183" y="66"/>
                    <a:pt x="182" y="66"/>
                  </a:cubicBezTo>
                  <a:cubicBezTo>
                    <a:pt x="182" y="67"/>
                    <a:pt x="181" y="68"/>
                    <a:pt x="180" y="69"/>
                  </a:cubicBezTo>
                  <a:cubicBezTo>
                    <a:pt x="180" y="69"/>
                    <a:pt x="179" y="67"/>
                    <a:pt x="178" y="67"/>
                  </a:cubicBezTo>
                  <a:cubicBezTo>
                    <a:pt x="178" y="67"/>
                    <a:pt x="177" y="69"/>
                    <a:pt x="177" y="69"/>
                  </a:cubicBezTo>
                  <a:cubicBezTo>
                    <a:pt x="176" y="69"/>
                    <a:pt x="174" y="68"/>
                    <a:pt x="174" y="67"/>
                  </a:cubicBezTo>
                  <a:cubicBezTo>
                    <a:pt x="174" y="67"/>
                    <a:pt x="176" y="65"/>
                    <a:pt x="176" y="65"/>
                  </a:cubicBezTo>
                  <a:cubicBezTo>
                    <a:pt x="176" y="65"/>
                    <a:pt x="178" y="67"/>
                    <a:pt x="178" y="67"/>
                  </a:cubicBezTo>
                  <a:cubicBezTo>
                    <a:pt x="179" y="66"/>
                    <a:pt x="179" y="65"/>
                    <a:pt x="180" y="65"/>
                  </a:cubicBezTo>
                  <a:cubicBezTo>
                    <a:pt x="181" y="64"/>
                    <a:pt x="181" y="63"/>
                    <a:pt x="182" y="62"/>
                  </a:cubicBezTo>
                  <a:cubicBezTo>
                    <a:pt x="182" y="62"/>
                    <a:pt x="183" y="61"/>
                    <a:pt x="183" y="60"/>
                  </a:cubicBezTo>
                  <a:cubicBezTo>
                    <a:pt x="184" y="59"/>
                    <a:pt x="184" y="59"/>
                    <a:pt x="185" y="58"/>
                  </a:cubicBezTo>
                  <a:cubicBezTo>
                    <a:pt x="185" y="58"/>
                    <a:pt x="187" y="60"/>
                    <a:pt x="187" y="60"/>
                  </a:cubicBezTo>
                  <a:cubicBezTo>
                    <a:pt x="188" y="60"/>
                    <a:pt x="189" y="58"/>
                    <a:pt x="189" y="57"/>
                  </a:cubicBezTo>
                  <a:cubicBezTo>
                    <a:pt x="190" y="57"/>
                    <a:pt x="190" y="56"/>
                    <a:pt x="191" y="55"/>
                  </a:cubicBezTo>
                  <a:cubicBezTo>
                    <a:pt x="191" y="55"/>
                    <a:pt x="192" y="53"/>
                    <a:pt x="192" y="53"/>
                  </a:cubicBezTo>
                  <a:cubicBezTo>
                    <a:pt x="192" y="52"/>
                    <a:pt x="190" y="52"/>
                    <a:pt x="190" y="51"/>
                  </a:cubicBezTo>
                  <a:cubicBezTo>
                    <a:pt x="190" y="51"/>
                    <a:pt x="192" y="50"/>
                    <a:pt x="192" y="49"/>
                  </a:cubicBezTo>
                  <a:cubicBezTo>
                    <a:pt x="192" y="49"/>
                    <a:pt x="190" y="48"/>
                    <a:pt x="190" y="47"/>
                  </a:cubicBezTo>
                  <a:cubicBezTo>
                    <a:pt x="189" y="49"/>
                    <a:pt x="187" y="50"/>
                    <a:pt x="186" y="52"/>
                  </a:cubicBezTo>
                  <a:cubicBezTo>
                    <a:pt x="186" y="52"/>
                    <a:pt x="185" y="54"/>
                    <a:pt x="185" y="54"/>
                  </a:cubicBezTo>
                  <a:cubicBezTo>
                    <a:pt x="184" y="54"/>
                    <a:pt x="183" y="52"/>
                    <a:pt x="182" y="52"/>
                  </a:cubicBezTo>
                  <a:cubicBezTo>
                    <a:pt x="182" y="52"/>
                    <a:pt x="181" y="55"/>
                    <a:pt x="181" y="55"/>
                  </a:cubicBezTo>
                  <a:cubicBezTo>
                    <a:pt x="180" y="55"/>
                    <a:pt x="178" y="53"/>
                    <a:pt x="178" y="53"/>
                  </a:cubicBezTo>
                  <a:cubicBezTo>
                    <a:pt x="178" y="53"/>
                    <a:pt x="177" y="55"/>
                    <a:pt x="177" y="55"/>
                  </a:cubicBezTo>
                  <a:cubicBezTo>
                    <a:pt x="177" y="56"/>
                    <a:pt x="179" y="56"/>
                    <a:pt x="179" y="57"/>
                  </a:cubicBezTo>
                  <a:cubicBezTo>
                    <a:pt x="179" y="57"/>
                    <a:pt x="177" y="58"/>
                    <a:pt x="177" y="59"/>
                  </a:cubicBezTo>
                  <a:cubicBezTo>
                    <a:pt x="177" y="60"/>
                    <a:pt x="176" y="61"/>
                    <a:pt x="175" y="61"/>
                  </a:cubicBezTo>
                  <a:cubicBezTo>
                    <a:pt x="175" y="62"/>
                    <a:pt x="174" y="63"/>
                    <a:pt x="174" y="63"/>
                  </a:cubicBezTo>
                  <a:cubicBezTo>
                    <a:pt x="174" y="64"/>
                    <a:pt x="172" y="62"/>
                    <a:pt x="172" y="62"/>
                  </a:cubicBezTo>
                  <a:cubicBezTo>
                    <a:pt x="171" y="62"/>
                    <a:pt x="171" y="64"/>
                    <a:pt x="170" y="64"/>
                  </a:cubicBezTo>
                  <a:cubicBezTo>
                    <a:pt x="169" y="64"/>
                    <a:pt x="168" y="62"/>
                    <a:pt x="168" y="62"/>
                  </a:cubicBezTo>
                  <a:cubicBezTo>
                    <a:pt x="167" y="62"/>
                    <a:pt x="167" y="64"/>
                    <a:pt x="166" y="65"/>
                  </a:cubicBezTo>
                  <a:cubicBezTo>
                    <a:pt x="164" y="63"/>
                    <a:pt x="163" y="62"/>
                    <a:pt x="161" y="61"/>
                  </a:cubicBezTo>
                  <a:cubicBezTo>
                    <a:pt x="162" y="60"/>
                    <a:pt x="163" y="60"/>
                    <a:pt x="163" y="59"/>
                  </a:cubicBezTo>
                  <a:cubicBezTo>
                    <a:pt x="163" y="59"/>
                    <a:pt x="165" y="57"/>
                    <a:pt x="165" y="57"/>
                  </a:cubicBezTo>
                  <a:cubicBezTo>
                    <a:pt x="165" y="57"/>
                    <a:pt x="167" y="58"/>
                    <a:pt x="167" y="58"/>
                  </a:cubicBezTo>
                  <a:cubicBezTo>
                    <a:pt x="167" y="58"/>
                    <a:pt x="169" y="56"/>
                    <a:pt x="169" y="56"/>
                  </a:cubicBezTo>
                  <a:cubicBezTo>
                    <a:pt x="169" y="56"/>
                    <a:pt x="167" y="55"/>
                    <a:pt x="167" y="54"/>
                  </a:cubicBezTo>
                  <a:cubicBezTo>
                    <a:pt x="167" y="54"/>
                    <a:pt x="168" y="53"/>
                    <a:pt x="168" y="52"/>
                  </a:cubicBezTo>
                  <a:cubicBezTo>
                    <a:pt x="168" y="52"/>
                    <a:pt x="170" y="51"/>
                    <a:pt x="170" y="50"/>
                  </a:cubicBezTo>
                  <a:cubicBezTo>
                    <a:pt x="170" y="49"/>
                    <a:pt x="168" y="49"/>
                    <a:pt x="168" y="48"/>
                  </a:cubicBezTo>
                  <a:cubicBezTo>
                    <a:pt x="168" y="47"/>
                    <a:pt x="169" y="47"/>
                    <a:pt x="169" y="46"/>
                  </a:cubicBezTo>
                  <a:cubicBezTo>
                    <a:pt x="169" y="45"/>
                    <a:pt x="171" y="44"/>
                    <a:pt x="171" y="44"/>
                  </a:cubicBezTo>
                  <a:cubicBezTo>
                    <a:pt x="171" y="43"/>
                    <a:pt x="169" y="43"/>
                    <a:pt x="169" y="42"/>
                  </a:cubicBezTo>
                  <a:cubicBezTo>
                    <a:pt x="169" y="41"/>
                    <a:pt x="167" y="41"/>
                    <a:pt x="167" y="40"/>
                  </a:cubicBezTo>
                  <a:cubicBezTo>
                    <a:pt x="167" y="40"/>
                    <a:pt x="169" y="39"/>
                    <a:pt x="168" y="38"/>
                  </a:cubicBezTo>
                  <a:cubicBezTo>
                    <a:pt x="168" y="38"/>
                    <a:pt x="166" y="37"/>
                    <a:pt x="166" y="36"/>
                  </a:cubicBezTo>
                  <a:cubicBezTo>
                    <a:pt x="166" y="36"/>
                    <a:pt x="168" y="35"/>
                    <a:pt x="168" y="34"/>
                  </a:cubicBezTo>
                  <a:cubicBezTo>
                    <a:pt x="168" y="34"/>
                    <a:pt x="166" y="33"/>
                    <a:pt x="166" y="32"/>
                  </a:cubicBezTo>
                  <a:cubicBezTo>
                    <a:pt x="165" y="32"/>
                    <a:pt x="164" y="31"/>
                    <a:pt x="163" y="31"/>
                  </a:cubicBezTo>
                  <a:cubicBezTo>
                    <a:pt x="163" y="31"/>
                    <a:pt x="162" y="32"/>
                    <a:pt x="162" y="33"/>
                  </a:cubicBezTo>
                  <a:cubicBezTo>
                    <a:pt x="162" y="34"/>
                    <a:pt x="164" y="34"/>
                    <a:pt x="164" y="35"/>
                  </a:cubicBezTo>
                  <a:cubicBezTo>
                    <a:pt x="164" y="35"/>
                    <a:pt x="162" y="36"/>
                    <a:pt x="162" y="37"/>
                  </a:cubicBezTo>
                  <a:cubicBezTo>
                    <a:pt x="162" y="38"/>
                    <a:pt x="164" y="38"/>
                    <a:pt x="164" y="39"/>
                  </a:cubicBezTo>
                  <a:cubicBezTo>
                    <a:pt x="165" y="39"/>
                    <a:pt x="167" y="40"/>
                    <a:pt x="167" y="40"/>
                  </a:cubicBezTo>
                  <a:cubicBezTo>
                    <a:pt x="167" y="41"/>
                    <a:pt x="165" y="42"/>
                    <a:pt x="165" y="43"/>
                  </a:cubicBezTo>
                  <a:cubicBezTo>
                    <a:pt x="165" y="43"/>
                    <a:pt x="167" y="44"/>
                    <a:pt x="167" y="44"/>
                  </a:cubicBezTo>
                  <a:cubicBezTo>
                    <a:pt x="167" y="45"/>
                    <a:pt x="166" y="46"/>
                    <a:pt x="166" y="47"/>
                  </a:cubicBezTo>
                  <a:cubicBezTo>
                    <a:pt x="165" y="47"/>
                    <a:pt x="164" y="48"/>
                    <a:pt x="164" y="49"/>
                  </a:cubicBezTo>
                  <a:cubicBezTo>
                    <a:pt x="164" y="49"/>
                    <a:pt x="166" y="50"/>
                    <a:pt x="166" y="50"/>
                  </a:cubicBezTo>
                  <a:cubicBezTo>
                    <a:pt x="166" y="51"/>
                    <a:pt x="165" y="53"/>
                    <a:pt x="164" y="53"/>
                  </a:cubicBezTo>
                  <a:cubicBezTo>
                    <a:pt x="164" y="53"/>
                    <a:pt x="163" y="51"/>
                    <a:pt x="162" y="51"/>
                  </a:cubicBezTo>
                  <a:cubicBezTo>
                    <a:pt x="162" y="51"/>
                    <a:pt x="161" y="53"/>
                    <a:pt x="160" y="53"/>
                  </a:cubicBezTo>
                  <a:cubicBezTo>
                    <a:pt x="160" y="54"/>
                    <a:pt x="159" y="55"/>
                    <a:pt x="159" y="55"/>
                  </a:cubicBezTo>
                  <a:cubicBezTo>
                    <a:pt x="158" y="56"/>
                    <a:pt x="157" y="57"/>
                    <a:pt x="157" y="58"/>
                  </a:cubicBezTo>
                  <a:cubicBezTo>
                    <a:pt x="157" y="58"/>
                    <a:pt x="159" y="59"/>
                    <a:pt x="159" y="59"/>
                  </a:cubicBezTo>
                  <a:cubicBezTo>
                    <a:pt x="159" y="60"/>
                    <a:pt x="158" y="61"/>
                    <a:pt x="158" y="62"/>
                  </a:cubicBezTo>
                  <a:cubicBezTo>
                    <a:pt x="157" y="62"/>
                    <a:pt x="160" y="63"/>
                    <a:pt x="160" y="63"/>
                  </a:cubicBezTo>
                  <a:cubicBezTo>
                    <a:pt x="160" y="64"/>
                    <a:pt x="158" y="65"/>
                    <a:pt x="158" y="66"/>
                  </a:cubicBezTo>
                  <a:cubicBezTo>
                    <a:pt x="158" y="66"/>
                    <a:pt x="157" y="67"/>
                    <a:pt x="156" y="68"/>
                  </a:cubicBezTo>
                  <a:cubicBezTo>
                    <a:pt x="156" y="68"/>
                    <a:pt x="154" y="66"/>
                    <a:pt x="154" y="66"/>
                  </a:cubicBezTo>
                  <a:cubicBezTo>
                    <a:pt x="154" y="65"/>
                    <a:pt x="156" y="65"/>
                    <a:pt x="156" y="64"/>
                  </a:cubicBezTo>
                  <a:cubicBezTo>
                    <a:pt x="156" y="63"/>
                    <a:pt x="154" y="63"/>
                    <a:pt x="154" y="62"/>
                  </a:cubicBezTo>
                  <a:cubicBezTo>
                    <a:pt x="154" y="62"/>
                    <a:pt x="155" y="60"/>
                    <a:pt x="155" y="60"/>
                  </a:cubicBezTo>
                  <a:cubicBezTo>
                    <a:pt x="155" y="59"/>
                    <a:pt x="154" y="59"/>
                    <a:pt x="153" y="58"/>
                  </a:cubicBezTo>
                  <a:cubicBezTo>
                    <a:pt x="153" y="58"/>
                    <a:pt x="151" y="57"/>
                    <a:pt x="151" y="57"/>
                  </a:cubicBezTo>
                  <a:cubicBezTo>
                    <a:pt x="151" y="56"/>
                    <a:pt x="152" y="55"/>
                    <a:pt x="153" y="54"/>
                  </a:cubicBezTo>
                  <a:cubicBezTo>
                    <a:pt x="153" y="54"/>
                    <a:pt x="154" y="53"/>
                    <a:pt x="154" y="52"/>
                  </a:cubicBezTo>
                  <a:cubicBezTo>
                    <a:pt x="154" y="52"/>
                    <a:pt x="156" y="50"/>
                    <a:pt x="156" y="50"/>
                  </a:cubicBezTo>
                  <a:cubicBezTo>
                    <a:pt x="156" y="49"/>
                    <a:pt x="154" y="49"/>
                    <a:pt x="154" y="48"/>
                  </a:cubicBezTo>
                  <a:cubicBezTo>
                    <a:pt x="154" y="48"/>
                    <a:pt x="152" y="47"/>
                    <a:pt x="151" y="46"/>
                  </a:cubicBezTo>
                  <a:cubicBezTo>
                    <a:pt x="151" y="47"/>
                    <a:pt x="150" y="48"/>
                    <a:pt x="150" y="49"/>
                  </a:cubicBezTo>
                  <a:cubicBezTo>
                    <a:pt x="150" y="49"/>
                    <a:pt x="148" y="51"/>
                    <a:pt x="148" y="51"/>
                  </a:cubicBezTo>
                  <a:cubicBezTo>
                    <a:pt x="148" y="51"/>
                    <a:pt x="150" y="52"/>
                    <a:pt x="150" y="53"/>
                  </a:cubicBezTo>
                  <a:cubicBezTo>
                    <a:pt x="150" y="53"/>
                    <a:pt x="149" y="54"/>
                    <a:pt x="149" y="55"/>
                  </a:cubicBezTo>
                  <a:cubicBezTo>
                    <a:pt x="148" y="56"/>
                    <a:pt x="147" y="56"/>
                    <a:pt x="147" y="57"/>
                  </a:cubicBezTo>
                  <a:cubicBezTo>
                    <a:pt x="146" y="58"/>
                    <a:pt x="146" y="59"/>
                    <a:pt x="145" y="59"/>
                  </a:cubicBezTo>
                  <a:cubicBezTo>
                    <a:pt x="145" y="59"/>
                    <a:pt x="143" y="58"/>
                    <a:pt x="143" y="58"/>
                  </a:cubicBezTo>
                  <a:cubicBezTo>
                    <a:pt x="143" y="57"/>
                    <a:pt x="145" y="56"/>
                    <a:pt x="145" y="55"/>
                  </a:cubicBezTo>
                  <a:cubicBezTo>
                    <a:pt x="144" y="55"/>
                    <a:pt x="143" y="54"/>
                    <a:pt x="142" y="54"/>
                  </a:cubicBezTo>
                  <a:cubicBezTo>
                    <a:pt x="142" y="54"/>
                    <a:pt x="141" y="56"/>
                    <a:pt x="141" y="56"/>
                  </a:cubicBezTo>
                  <a:cubicBezTo>
                    <a:pt x="140" y="56"/>
                    <a:pt x="139" y="54"/>
                    <a:pt x="138" y="54"/>
                  </a:cubicBezTo>
                  <a:cubicBezTo>
                    <a:pt x="138" y="54"/>
                    <a:pt x="137" y="56"/>
                    <a:pt x="137" y="56"/>
                  </a:cubicBezTo>
                  <a:cubicBezTo>
                    <a:pt x="136" y="57"/>
                    <a:pt x="136" y="58"/>
                    <a:pt x="135" y="59"/>
                  </a:cubicBezTo>
                  <a:cubicBezTo>
                    <a:pt x="134" y="60"/>
                    <a:pt x="133" y="62"/>
                    <a:pt x="132" y="63"/>
                  </a:cubicBezTo>
                  <a:cubicBezTo>
                    <a:pt x="130" y="62"/>
                    <a:pt x="129" y="61"/>
                    <a:pt x="127" y="60"/>
                  </a:cubicBezTo>
                  <a:cubicBezTo>
                    <a:pt x="128" y="59"/>
                    <a:pt x="128" y="58"/>
                    <a:pt x="129" y="57"/>
                  </a:cubicBezTo>
                  <a:cubicBezTo>
                    <a:pt x="129" y="57"/>
                    <a:pt x="131" y="56"/>
                    <a:pt x="131" y="55"/>
                  </a:cubicBezTo>
                  <a:cubicBezTo>
                    <a:pt x="131" y="55"/>
                    <a:pt x="128" y="54"/>
                    <a:pt x="128" y="54"/>
                  </a:cubicBezTo>
                  <a:cubicBezTo>
                    <a:pt x="129" y="53"/>
                    <a:pt x="130" y="51"/>
                    <a:pt x="130" y="51"/>
                  </a:cubicBezTo>
                  <a:cubicBezTo>
                    <a:pt x="130" y="51"/>
                    <a:pt x="132" y="53"/>
                    <a:pt x="132" y="53"/>
                  </a:cubicBezTo>
                  <a:cubicBezTo>
                    <a:pt x="133" y="53"/>
                    <a:pt x="134" y="51"/>
                    <a:pt x="134" y="51"/>
                  </a:cubicBezTo>
                  <a:cubicBezTo>
                    <a:pt x="135" y="50"/>
                    <a:pt x="135" y="49"/>
                    <a:pt x="136" y="49"/>
                  </a:cubicBezTo>
                  <a:cubicBezTo>
                    <a:pt x="136" y="48"/>
                    <a:pt x="137" y="47"/>
                    <a:pt x="137" y="46"/>
                  </a:cubicBezTo>
                  <a:cubicBezTo>
                    <a:pt x="138" y="46"/>
                    <a:pt x="139" y="45"/>
                    <a:pt x="139" y="44"/>
                  </a:cubicBezTo>
                  <a:cubicBezTo>
                    <a:pt x="140" y="43"/>
                    <a:pt x="140" y="43"/>
                    <a:pt x="141" y="42"/>
                  </a:cubicBezTo>
                  <a:cubicBezTo>
                    <a:pt x="141" y="42"/>
                    <a:pt x="139" y="40"/>
                    <a:pt x="139" y="40"/>
                  </a:cubicBezTo>
                  <a:cubicBezTo>
                    <a:pt x="138" y="40"/>
                    <a:pt x="138" y="42"/>
                    <a:pt x="137" y="42"/>
                  </a:cubicBezTo>
                  <a:cubicBezTo>
                    <a:pt x="136" y="42"/>
                    <a:pt x="135" y="40"/>
                    <a:pt x="135" y="41"/>
                  </a:cubicBezTo>
                  <a:cubicBezTo>
                    <a:pt x="134" y="41"/>
                    <a:pt x="133" y="42"/>
                    <a:pt x="133" y="43"/>
                  </a:cubicBezTo>
                  <a:cubicBezTo>
                    <a:pt x="133" y="43"/>
                    <a:pt x="135" y="44"/>
                    <a:pt x="135" y="45"/>
                  </a:cubicBezTo>
                  <a:cubicBezTo>
                    <a:pt x="135" y="45"/>
                    <a:pt x="134" y="47"/>
                    <a:pt x="133" y="47"/>
                  </a:cubicBezTo>
                  <a:cubicBezTo>
                    <a:pt x="133" y="47"/>
                    <a:pt x="131" y="45"/>
                    <a:pt x="131" y="45"/>
                  </a:cubicBezTo>
                  <a:cubicBezTo>
                    <a:pt x="131" y="46"/>
                    <a:pt x="130" y="47"/>
                    <a:pt x="130" y="47"/>
                  </a:cubicBezTo>
                  <a:cubicBezTo>
                    <a:pt x="129" y="48"/>
                    <a:pt x="128" y="49"/>
                    <a:pt x="128" y="50"/>
                  </a:cubicBezTo>
                  <a:cubicBezTo>
                    <a:pt x="127" y="50"/>
                    <a:pt x="127" y="51"/>
                    <a:pt x="126" y="52"/>
                  </a:cubicBezTo>
                  <a:cubicBezTo>
                    <a:pt x="126" y="52"/>
                    <a:pt x="125" y="54"/>
                    <a:pt x="124" y="54"/>
                  </a:cubicBezTo>
                  <a:cubicBezTo>
                    <a:pt x="124" y="54"/>
                    <a:pt x="122" y="52"/>
                    <a:pt x="122" y="52"/>
                  </a:cubicBezTo>
                  <a:cubicBezTo>
                    <a:pt x="122" y="52"/>
                    <a:pt x="121" y="54"/>
                    <a:pt x="121" y="55"/>
                  </a:cubicBezTo>
                  <a:cubicBezTo>
                    <a:pt x="120" y="55"/>
                    <a:pt x="119" y="56"/>
                    <a:pt x="119" y="57"/>
                  </a:cubicBezTo>
                  <a:cubicBezTo>
                    <a:pt x="118" y="57"/>
                    <a:pt x="118" y="59"/>
                    <a:pt x="117" y="59"/>
                  </a:cubicBezTo>
                  <a:cubicBezTo>
                    <a:pt x="117" y="59"/>
                    <a:pt x="115" y="57"/>
                    <a:pt x="115" y="57"/>
                  </a:cubicBezTo>
                  <a:cubicBezTo>
                    <a:pt x="114" y="57"/>
                    <a:pt x="114" y="59"/>
                    <a:pt x="113" y="60"/>
                  </a:cubicBezTo>
                  <a:cubicBezTo>
                    <a:pt x="113" y="60"/>
                    <a:pt x="112" y="58"/>
                    <a:pt x="111" y="58"/>
                  </a:cubicBezTo>
                  <a:cubicBezTo>
                    <a:pt x="111" y="58"/>
                    <a:pt x="110" y="60"/>
                    <a:pt x="109" y="60"/>
                  </a:cubicBezTo>
                  <a:cubicBezTo>
                    <a:pt x="109" y="60"/>
                    <a:pt x="108" y="59"/>
                    <a:pt x="107" y="58"/>
                  </a:cubicBezTo>
                  <a:cubicBezTo>
                    <a:pt x="106" y="58"/>
                    <a:pt x="106" y="57"/>
                    <a:pt x="105" y="57"/>
                  </a:cubicBezTo>
                  <a:cubicBezTo>
                    <a:pt x="104" y="56"/>
                    <a:pt x="103" y="55"/>
                    <a:pt x="103" y="55"/>
                  </a:cubicBezTo>
                  <a:cubicBezTo>
                    <a:pt x="102" y="55"/>
                    <a:pt x="101" y="57"/>
                    <a:pt x="101" y="57"/>
                  </a:cubicBezTo>
                  <a:cubicBezTo>
                    <a:pt x="101" y="57"/>
                    <a:pt x="103" y="59"/>
                    <a:pt x="103" y="59"/>
                  </a:cubicBezTo>
                  <a:cubicBezTo>
                    <a:pt x="103" y="59"/>
                    <a:pt x="102" y="61"/>
                    <a:pt x="101" y="61"/>
                  </a:cubicBezTo>
                  <a:cubicBezTo>
                    <a:pt x="101" y="61"/>
                    <a:pt x="99" y="60"/>
                    <a:pt x="99" y="59"/>
                  </a:cubicBezTo>
                  <a:cubicBezTo>
                    <a:pt x="99" y="59"/>
                    <a:pt x="101" y="57"/>
                    <a:pt x="101" y="57"/>
                  </a:cubicBezTo>
                  <a:cubicBezTo>
                    <a:pt x="101" y="57"/>
                    <a:pt x="99" y="56"/>
                    <a:pt x="99" y="56"/>
                  </a:cubicBezTo>
                  <a:cubicBezTo>
                    <a:pt x="98" y="55"/>
                    <a:pt x="97" y="54"/>
                    <a:pt x="96" y="54"/>
                  </a:cubicBezTo>
                  <a:cubicBezTo>
                    <a:pt x="96" y="53"/>
                    <a:pt x="95" y="53"/>
                    <a:pt x="94" y="52"/>
                  </a:cubicBezTo>
                  <a:cubicBezTo>
                    <a:pt x="93" y="52"/>
                    <a:pt x="93" y="51"/>
                    <a:pt x="92" y="50"/>
                  </a:cubicBezTo>
                  <a:cubicBezTo>
                    <a:pt x="91" y="50"/>
                    <a:pt x="90" y="49"/>
                    <a:pt x="90" y="49"/>
                  </a:cubicBezTo>
                  <a:cubicBezTo>
                    <a:pt x="89" y="49"/>
                    <a:pt x="89" y="50"/>
                    <a:pt x="88" y="51"/>
                  </a:cubicBezTo>
                  <a:cubicBezTo>
                    <a:pt x="88" y="51"/>
                    <a:pt x="87" y="53"/>
                    <a:pt x="86" y="53"/>
                  </a:cubicBezTo>
                  <a:cubicBezTo>
                    <a:pt x="86" y="53"/>
                    <a:pt x="84" y="51"/>
                    <a:pt x="84" y="51"/>
                  </a:cubicBezTo>
                  <a:cubicBezTo>
                    <a:pt x="83" y="52"/>
                    <a:pt x="83" y="53"/>
                    <a:pt x="82" y="54"/>
                  </a:cubicBezTo>
                  <a:cubicBezTo>
                    <a:pt x="82" y="54"/>
                    <a:pt x="81" y="55"/>
                    <a:pt x="81" y="56"/>
                  </a:cubicBezTo>
                  <a:cubicBezTo>
                    <a:pt x="80" y="57"/>
                    <a:pt x="79" y="57"/>
                    <a:pt x="79" y="58"/>
                  </a:cubicBezTo>
                  <a:cubicBezTo>
                    <a:pt x="78" y="59"/>
                    <a:pt x="78" y="60"/>
                    <a:pt x="77" y="60"/>
                  </a:cubicBezTo>
                  <a:cubicBezTo>
                    <a:pt x="77" y="61"/>
                    <a:pt x="76" y="63"/>
                    <a:pt x="76" y="63"/>
                  </a:cubicBezTo>
                  <a:cubicBezTo>
                    <a:pt x="75" y="63"/>
                    <a:pt x="73" y="61"/>
                    <a:pt x="73" y="61"/>
                  </a:cubicBezTo>
                  <a:cubicBezTo>
                    <a:pt x="73" y="61"/>
                    <a:pt x="75" y="59"/>
                    <a:pt x="75" y="59"/>
                  </a:cubicBezTo>
                  <a:cubicBezTo>
                    <a:pt x="75" y="58"/>
                    <a:pt x="73" y="57"/>
                    <a:pt x="73" y="57"/>
                  </a:cubicBezTo>
                  <a:cubicBezTo>
                    <a:pt x="72" y="57"/>
                    <a:pt x="71" y="59"/>
                    <a:pt x="71" y="59"/>
                  </a:cubicBezTo>
                  <a:cubicBezTo>
                    <a:pt x="70" y="59"/>
                    <a:pt x="69" y="58"/>
                    <a:pt x="69" y="58"/>
                  </a:cubicBezTo>
                  <a:cubicBezTo>
                    <a:pt x="68" y="57"/>
                    <a:pt x="67" y="56"/>
                    <a:pt x="67" y="56"/>
                  </a:cubicBezTo>
                  <a:cubicBezTo>
                    <a:pt x="66" y="55"/>
                    <a:pt x="65" y="55"/>
                    <a:pt x="64" y="54"/>
                  </a:cubicBezTo>
                  <a:cubicBezTo>
                    <a:pt x="64" y="55"/>
                    <a:pt x="63" y="56"/>
                    <a:pt x="63" y="56"/>
                  </a:cubicBezTo>
                  <a:close/>
                  <a:moveTo>
                    <a:pt x="163" y="13"/>
                  </a:moveTo>
                  <a:cubicBezTo>
                    <a:pt x="163" y="13"/>
                    <a:pt x="162" y="15"/>
                    <a:pt x="161" y="15"/>
                  </a:cubicBezTo>
                  <a:cubicBezTo>
                    <a:pt x="161" y="16"/>
                    <a:pt x="160" y="17"/>
                    <a:pt x="160" y="17"/>
                  </a:cubicBezTo>
                  <a:cubicBezTo>
                    <a:pt x="159" y="18"/>
                    <a:pt x="162" y="19"/>
                    <a:pt x="162" y="19"/>
                  </a:cubicBezTo>
                  <a:cubicBezTo>
                    <a:pt x="162" y="19"/>
                    <a:pt x="160" y="21"/>
                    <a:pt x="160" y="21"/>
                  </a:cubicBezTo>
                  <a:cubicBezTo>
                    <a:pt x="160" y="21"/>
                    <a:pt x="162" y="23"/>
                    <a:pt x="162" y="23"/>
                  </a:cubicBezTo>
                  <a:cubicBezTo>
                    <a:pt x="163" y="23"/>
                    <a:pt x="164" y="21"/>
                    <a:pt x="164" y="21"/>
                  </a:cubicBezTo>
                  <a:cubicBezTo>
                    <a:pt x="165" y="20"/>
                    <a:pt x="165" y="19"/>
                    <a:pt x="166" y="18"/>
                  </a:cubicBezTo>
                  <a:cubicBezTo>
                    <a:pt x="166" y="18"/>
                    <a:pt x="164" y="17"/>
                    <a:pt x="164" y="17"/>
                  </a:cubicBezTo>
                  <a:cubicBezTo>
                    <a:pt x="163" y="16"/>
                    <a:pt x="165" y="15"/>
                    <a:pt x="165" y="15"/>
                  </a:cubicBezTo>
                  <a:cubicBezTo>
                    <a:pt x="165" y="15"/>
                    <a:pt x="163" y="13"/>
                    <a:pt x="163" y="13"/>
                  </a:cubicBezTo>
                  <a:close/>
                  <a:moveTo>
                    <a:pt x="367" y="24"/>
                  </a:moveTo>
                  <a:cubicBezTo>
                    <a:pt x="367" y="24"/>
                    <a:pt x="368" y="21"/>
                    <a:pt x="368" y="21"/>
                  </a:cubicBezTo>
                  <a:cubicBezTo>
                    <a:pt x="368" y="21"/>
                    <a:pt x="367" y="20"/>
                    <a:pt x="366" y="20"/>
                  </a:cubicBezTo>
                  <a:cubicBezTo>
                    <a:pt x="366" y="19"/>
                    <a:pt x="364" y="18"/>
                    <a:pt x="364" y="18"/>
                  </a:cubicBezTo>
                  <a:cubicBezTo>
                    <a:pt x="364" y="18"/>
                    <a:pt x="363" y="20"/>
                    <a:pt x="362" y="20"/>
                  </a:cubicBezTo>
                  <a:cubicBezTo>
                    <a:pt x="362" y="21"/>
                    <a:pt x="361" y="22"/>
                    <a:pt x="361" y="22"/>
                  </a:cubicBezTo>
                  <a:cubicBezTo>
                    <a:pt x="360" y="23"/>
                    <a:pt x="359" y="24"/>
                    <a:pt x="359" y="25"/>
                  </a:cubicBezTo>
                  <a:cubicBezTo>
                    <a:pt x="359" y="25"/>
                    <a:pt x="357" y="26"/>
                    <a:pt x="357" y="27"/>
                  </a:cubicBezTo>
                  <a:cubicBezTo>
                    <a:pt x="357" y="27"/>
                    <a:pt x="359" y="29"/>
                    <a:pt x="359" y="29"/>
                  </a:cubicBezTo>
                  <a:cubicBezTo>
                    <a:pt x="360" y="28"/>
                    <a:pt x="361" y="27"/>
                    <a:pt x="361" y="26"/>
                  </a:cubicBezTo>
                  <a:cubicBezTo>
                    <a:pt x="362" y="25"/>
                    <a:pt x="363" y="23"/>
                    <a:pt x="365" y="22"/>
                  </a:cubicBezTo>
                  <a:cubicBezTo>
                    <a:pt x="365" y="22"/>
                    <a:pt x="366" y="24"/>
                    <a:pt x="367" y="24"/>
                  </a:cubicBezTo>
                  <a:close/>
                  <a:moveTo>
                    <a:pt x="592" y="15"/>
                  </a:moveTo>
                  <a:cubicBezTo>
                    <a:pt x="592" y="16"/>
                    <a:pt x="591" y="17"/>
                    <a:pt x="590" y="18"/>
                  </a:cubicBezTo>
                  <a:cubicBezTo>
                    <a:pt x="590" y="18"/>
                    <a:pt x="593" y="19"/>
                    <a:pt x="593" y="19"/>
                  </a:cubicBezTo>
                  <a:cubicBezTo>
                    <a:pt x="593" y="20"/>
                    <a:pt x="591" y="21"/>
                    <a:pt x="591" y="21"/>
                  </a:cubicBezTo>
                  <a:cubicBezTo>
                    <a:pt x="591" y="22"/>
                    <a:pt x="590" y="23"/>
                    <a:pt x="589" y="24"/>
                  </a:cubicBezTo>
                  <a:cubicBezTo>
                    <a:pt x="589" y="24"/>
                    <a:pt x="588" y="25"/>
                    <a:pt x="587" y="26"/>
                  </a:cubicBezTo>
                  <a:cubicBezTo>
                    <a:pt x="588" y="26"/>
                    <a:pt x="589" y="28"/>
                    <a:pt x="590" y="28"/>
                  </a:cubicBezTo>
                  <a:cubicBezTo>
                    <a:pt x="590" y="27"/>
                    <a:pt x="591" y="26"/>
                    <a:pt x="591" y="25"/>
                  </a:cubicBezTo>
                  <a:cubicBezTo>
                    <a:pt x="592" y="25"/>
                    <a:pt x="593" y="24"/>
                    <a:pt x="593" y="23"/>
                  </a:cubicBezTo>
                  <a:cubicBezTo>
                    <a:pt x="594" y="22"/>
                    <a:pt x="594" y="22"/>
                    <a:pt x="595" y="21"/>
                  </a:cubicBezTo>
                  <a:cubicBezTo>
                    <a:pt x="596" y="19"/>
                    <a:pt x="597" y="18"/>
                    <a:pt x="598" y="16"/>
                  </a:cubicBezTo>
                  <a:cubicBezTo>
                    <a:pt x="597" y="15"/>
                    <a:pt x="595" y="14"/>
                    <a:pt x="594" y="13"/>
                  </a:cubicBezTo>
                  <a:cubicBezTo>
                    <a:pt x="593" y="14"/>
                    <a:pt x="593" y="15"/>
                    <a:pt x="592" y="15"/>
                  </a:cubicBezTo>
                  <a:close/>
                  <a:moveTo>
                    <a:pt x="554" y="57"/>
                  </a:moveTo>
                  <a:cubicBezTo>
                    <a:pt x="554" y="56"/>
                    <a:pt x="555" y="55"/>
                    <a:pt x="555" y="54"/>
                  </a:cubicBezTo>
                  <a:cubicBezTo>
                    <a:pt x="555" y="54"/>
                    <a:pt x="553" y="53"/>
                    <a:pt x="553" y="53"/>
                  </a:cubicBezTo>
                  <a:cubicBezTo>
                    <a:pt x="553" y="52"/>
                    <a:pt x="555" y="51"/>
                    <a:pt x="555" y="50"/>
                  </a:cubicBezTo>
                  <a:cubicBezTo>
                    <a:pt x="555" y="50"/>
                    <a:pt x="553" y="49"/>
                    <a:pt x="552" y="49"/>
                  </a:cubicBezTo>
                  <a:cubicBezTo>
                    <a:pt x="552" y="48"/>
                    <a:pt x="554" y="47"/>
                    <a:pt x="554" y="46"/>
                  </a:cubicBezTo>
                  <a:cubicBezTo>
                    <a:pt x="554" y="46"/>
                    <a:pt x="556" y="45"/>
                    <a:pt x="556" y="44"/>
                  </a:cubicBezTo>
                  <a:cubicBezTo>
                    <a:pt x="556" y="44"/>
                    <a:pt x="554" y="43"/>
                    <a:pt x="554" y="43"/>
                  </a:cubicBezTo>
                  <a:cubicBezTo>
                    <a:pt x="553" y="43"/>
                    <a:pt x="553" y="44"/>
                    <a:pt x="552" y="45"/>
                  </a:cubicBezTo>
                  <a:cubicBezTo>
                    <a:pt x="551" y="45"/>
                    <a:pt x="551" y="46"/>
                    <a:pt x="550" y="47"/>
                  </a:cubicBezTo>
                  <a:cubicBezTo>
                    <a:pt x="550" y="48"/>
                    <a:pt x="549" y="49"/>
                    <a:pt x="549" y="49"/>
                  </a:cubicBezTo>
                  <a:cubicBezTo>
                    <a:pt x="548" y="50"/>
                    <a:pt x="551" y="50"/>
                    <a:pt x="551" y="51"/>
                  </a:cubicBezTo>
                  <a:cubicBezTo>
                    <a:pt x="551" y="52"/>
                    <a:pt x="549" y="52"/>
                    <a:pt x="549" y="53"/>
                  </a:cubicBezTo>
                  <a:cubicBezTo>
                    <a:pt x="549" y="54"/>
                    <a:pt x="551" y="54"/>
                    <a:pt x="551" y="55"/>
                  </a:cubicBezTo>
                  <a:cubicBezTo>
                    <a:pt x="551" y="55"/>
                    <a:pt x="550" y="57"/>
                    <a:pt x="550" y="57"/>
                  </a:cubicBezTo>
                  <a:cubicBezTo>
                    <a:pt x="550" y="58"/>
                    <a:pt x="552" y="58"/>
                    <a:pt x="552" y="59"/>
                  </a:cubicBezTo>
                  <a:cubicBezTo>
                    <a:pt x="552" y="58"/>
                    <a:pt x="553" y="57"/>
                    <a:pt x="554" y="57"/>
                  </a:cubicBezTo>
                  <a:close/>
                  <a:moveTo>
                    <a:pt x="352" y="51"/>
                  </a:moveTo>
                  <a:cubicBezTo>
                    <a:pt x="351" y="50"/>
                    <a:pt x="350" y="49"/>
                    <a:pt x="348" y="48"/>
                  </a:cubicBezTo>
                  <a:cubicBezTo>
                    <a:pt x="347" y="50"/>
                    <a:pt x="346" y="51"/>
                    <a:pt x="345" y="53"/>
                  </a:cubicBezTo>
                  <a:cubicBezTo>
                    <a:pt x="346" y="54"/>
                    <a:pt x="348" y="55"/>
                    <a:pt x="349" y="56"/>
                  </a:cubicBezTo>
                  <a:cubicBezTo>
                    <a:pt x="350" y="54"/>
                    <a:pt x="351" y="53"/>
                    <a:pt x="352" y="51"/>
                  </a:cubicBezTo>
                  <a:close/>
                  <a:moveTo>
                    <a:pt x="11" y="45"/>
                  </a:moveTo>
                  <a:cubicBezTo>
                    <a:pt x="11" y="45"/>
                    <a:pt x="13" y="47"/>
                    <a:pt x="13" y="47"/>
                  </a:cubicBezTo>
                  <a:cubicBezTo>
                    <a:pt x="14" y="47"/>
                    <a:pt x="15" y="45"/>
                    <a:pt x="15" y="45"/>
                  </a:cubicBezTo>
                  <a:cubicBezTo>
                    <a:pt x="15" y="44"/>
                    <a:pt x="13" y="43"/>
                    <a:pt x="13" y="43"/>
                  </a:cubicBezTo>
                  <a:cubicBezTo>
                    <a:pt x="12" y="43"/>
                    <a:pt x="11" y="41"/>
                    <a:pt x="11" y="41"/>
                  </a:cubicBezTo>
                  <a:cubicBezTo>
                    <a:pt x="10" y="41"/>
                    <a:pt x="9" y="43"/>
                    <a:pt x="9" y="44"/>
                  </a:cubicBezTo>
                  <a:cubicBezTo>
                    <a:pt x="9" y="44"/>
                    <a:pt x="7" y="45"/>
                    <a:pt x="7" y="46"/>
                  </a:cubicBezTo>
                  <a:cubicBezTo>
                    <a:pt x="7" y="46"/>
                    <a:pt x="9" y="47"/>
                    <a:pt x="9" y="47"/>
                  </a:cubicBezTo>
                  <a:cubicBezTo>
                    <a:pt x="10" y="47"/>
                    <a:pt x="10" y="45"/>
                    <a:pt x="11" y="45"/>
                  </a:cubicBezTo>
                  <a:close/>
                  <a:moveTo>
                    <a:pt x="51" y="44"/>
                  </a:moveTo>
                  <a:cubicBezTo>
                    <a:pt x="51" y="44"/>
                    <a:pt x="52" y="42"/>
                    <a:pt x="53" y="42"/>
                  </a:cubicBezTo>
                  <a:cubicBezTo>
                    <a:pt x="53" y="42"/>
                    <a:pt x="55" y="44"/>
                    <a:pt x="55" y="43"/>
                  </a:cubicBezTo>
                  <a:cubicBezTo>
                    <a:pt x="55" y="43"/>
                    <a:pt x="56" y="42"/>
                    <a:pt x="57" y="41"/>
                  </a:cubicBezTo>
                  <a:cubicBezTo>
                    <a:pt x="57" y="40"/>
                    <a:pt x="58" y="40"/>
                    <a:pt x="58" y="39"/>
                  </a:cubicBezTo>
                  <a:cubicBezTo>
                    <a:pt x="57" y="39"/>
                    <a:pt x="57" y="37"/>
                    <a:pt x="56" y="37"/>
                  </a:cubicBezTo>
                  <a:cubicBezTo>
                    <a:pt x="56" y="37"/>
                    <a:pt x="55" y="39"/>
                    <a:pt x="54" y="39"/>
                  </a:cubicBezTo>
                  <a:cubicBezTo>
                    <a:pt x="54" y="39"/>
                    <a:pt x="52" y="38"/>
                    <a:pt x="52" y="38"/>
                  </a:cubicBezTo>
                  <a:cubicBezTo>
                    <a:pt x="52" y="38"/>
                    <a:pt x="51" y="39"/>
                    <a:pt x="50" y="40"/>
                  </a:cubicBezTo>
                  <a:cubicBezTo>
                    <a:pt x="50" y="41"/>
                    <a:pt x="49" y="41"/>
                    <a:pt x="49" y="42"/>
                  </a:cubicBezTo>
                  <a:cubicBezTo>
                    <a:pt x="50" y="42"/>
                    <a:pt x="50" y="44"/>
                    <a:pt x="51" y="44"/>
                  </a:cubicBezTo>
                  <a:close/>
                  <a:moveTo>
                    <a:pt x="63" y="28"/>
                  </a:moveTo>
                  <a:cubicBezTo>
                    <a:pt x="63" y="28"/>
                    <a:pt x="61" y="27"/>
                    <a:pt x="61" y="27"/>
                  </a:cubicBezTo>
                  <a:cubicBezTo>
                    <a:pt x="60" y="26"/>
                    <a:pt x="59" y="25"/>
                    <a:pt x="58" y="25"/>
                  </a:cubicBezTo>
                  <a:cubicBezTo>
                    <a:pt x="58" y="25"/>
                    <a:pt x="57" y="27"/>
                    <a:pt x="57" y="27"/>
                  </a:cubicBezTo>
                  <a:cubicBezTo>
                    <a:pt x="56" y="27"/>
                    <a:pt x="55" y="29"/>
                    <a:pt x="55" y="29"/>
                  </a:cubicBezTo>
                  <a:cubicBezTo>
                    <a:pt x="55" y="30"/>
                    <a:pt x="57" y="31"/>
                    <a:pt x="57" y="31"/>
                  </a:cubicBezTo>
                  <a:cubicBezTo>
                    <a:pt x="58" y="31"/>
                    <a:pt x="59" y="33"/>
                    <a:pt x="59" y="33"/>
                  </a:cubicBezTo>
                  <a:cubicBezTo>
                    <a:pt x="60" y="33"/>
                    <a:pt x="61" y="31"/>
                    <a:pt x="61" y="30"/>
                  </a:cubicBezTo>
                  <a:cubicBezTo>
                    <a:pt x="61" y="30"/>
                    <a:pt x="63" y="29"/>
                    <a:pt x="63" y="28"/>
                  </a:cubicBezTo>
                  <a:close/>
                  <a:moveTo>
                    <a:pt x="108" y="48"/>
                  </a:moveTo>
                  <a:cubicBezTo>
                    <a:pt x="108" y="48"/>
                    <a:pt x="106" y="47"/>
                    <a:pt x="105" y="47"/>
                  </a:cubicBezTo>
                  <a:cubicBezTo>
                    <a:pt x="105" y="46"/>
                    <a:pt x="103" y="45"/>
                    <a:pt x="103" y="45"/>
                  </a:cubicBezTo>
                  <a:cubicBezTo>
                    <a:pt x="103" y="45"/>
                    <a:pt x="102" y="47"/>
                    <a:pt x="101" y="47"/>
                  </a:cubicBezTo>
                  <a:cubicBezTo>
                    <a:pt x="101" y="47"/>
                    <a:pt x="100" y="49"/>
                    <a:pt x="100" y="49"/>
                  </a:cubicBezTo>
                  <a:cubicBezTo>
                    <a:pt x="100" y="50"/>
                    <a:pt x="102" y="51"/>
                    <a:pt x="102" y="51"/>
                  </a:cubicBezTo>
                  <a:cubicBezTo>
                    <a:pt x="102" y="51"/>
                    <a:pt x="104" y="53"/>
                    <a:pt x="104" y="53"/>
                  </a:cubicBezTo>
                  <a:cubicBezTo>
                    <a:pt x="105" y="53"/>
                    <a:pt x="106" y="51"/>
                    <a:pt x="106" y="51"/>
                  </a:cubicBezTo>
                  <a:cubicBezTo>
                    <a:pt x="106" y="50"/>
                    <a:pt x="108" y="49"/>
                    <a:pt x="108" y="48"/>
                  </a:cubicBezTo>
                  <a:close/>
                  <a:moveTo>
                    <a:pt x="116" y="51"/>
                  </a:moveTo>
                  <a:cubicBezTo>
                    <a:pt x="116" y="51"/>
                    <a:pt x="117" y="49"/>
                    <a:pt x="118" y="49"/>
                  </a:cubicBezTo>
                  <a:cubicBezTo>
                    <a:pt x="118" y="48"/>
                    <a:pt x="119" y="47"/>
                    <a:pt x="119" y="47"/>
                  </a:cubicBezTo>
                  <a:cubicBezTo>
                    <a:pt x="120" y="46"/>
                    <a:pt x="121" y="45"/>
                    <a:pt x="121" y="44"/>
                  </a:cubicBezTo>
                  <a:cubicBezTo>
                    <a:pt x="121" y="44"/>
                    <a:pt x="119" y="43"/>
                    <a:pt x="119" y="43"/>
                  </a:cubicBezTo>
                  <a:cubicBezTo>
                    <a:pt x="119" y="43"/>
                    <a:pt x="117" y="41"/>
                    <a:pt x="117" y="41"/>
                  </a:cubicBezTo>
                  <a:cubicBezTo>
                    <a:pt x="116" y="41"/>
                    <a:pt x="115" y="43"/>
                    <a:pt x="115" y="43"/>
                  </a:cubicBezTo>
                  <a:cubicBezTo>
                    <a:pt x="114" y="44"/>
                    <a:pt x="114" y="45"/>
                    <a:pt x="113" y="46"/>
                  </a:cubicBezTo>
                  <a:cubicBezTo>
                    <a:pt x="113" y="46"/>
                    <a:pt x="115" y="47"/>
                    <a:pt x="116" y="47"/>
                  </a:cubicBezTo>
                  <a:cubicBezTo>
                    <a:pt x="116" y="48"/>
                    <a:pt x="114" y="49"/>
                    <a:pt x="114" y="49"/>
                  </a:cubicBezTo>
                  <a:cubicBezTo>
                    <a:pt x="114" y="49"/>
                    <a:pt x="116" y="51"/>
                    <a:pt x="116" y="51"/>
                  </a:cubicBezTo>
                  <a:close/>
                  <a:moveTo>
                    <a:pt x="177" y="27"/>
                  </a:moveTo>
                  <a:cubicBezTo>
                    <a:pt x="178" y="27"/>
                    <a:pt x="178" y="29"/>
                    <a:pt x="179" y="29"/>
                  </a:cubicBezTo>
                  <a:cubicBezTo>
                    <a:pt x="180" y="29"/>
                    <a:pt x="180" y="27"/>
                    <a:pt x="181" y="26"/>
                  </a:cubicBezTo>
                  <a:cubicBezTo>
                    <a:pt x="181" y="26"/>
                    <a:pt x="182" y="24"/>
                    <a:pt x="183" y="24"/>
                  </a:cubicBezTo>
                  <a:cubicBezTo>
                    <a:pt x="183" y="24"/>
                    <a:pt x="185" y="26"/>
                    <a:pt x="185" y="26"/>
                  </a:cubicBezTo>
                  <a:cubicBezTo>
                    <a:pt x="185" y="25"/>
                    <a:pt x="186" y="24"/>
                    <a:pt x="186" y="24"/>
                  </a:cubicBezTo>
                  <a:cubicBezTo>
                    <a:pt x="188" y="22"/>
                    <a:pt x="189" y="21"/>
                    <a:pt x="190" y="19"/>
                  </a:cubicBezTo>
                  <a:cubicBezTo>
                    <a:pt x="191" y="19"/>
                    <a:pt x="191" y="21"/>
                    <a:pt x="192" y="21"/>
                  </a:cubicBezTo>
                  <a:cubicBezTo>
                    <a:pt x="192" y="21"/>
                    <a:pt x="194" y="19"/>
                    <a:pt x="194" y="19"/>
                  </a:cubicBezTo>
                  <a:cubicBezTo>
                    <a:pt x="194" y="19"/>
                    <a:pt x="192" y="17"/>
                    <a:pt x="192" y="17"/>
                  </a:cubicBezTo>
                  <a:cubicBezTo>
                    <a:pt x="191" y="17"/>
                    <a:pt x="190" y="19"/>
                    <a:pt x="190" y="19"/>
                  </a:cubicBezTo>
                  <a:cubicBezTo>
                    <a:pt x="189" y="19"/>
                    <a:pt x="188" y="17"/>
                    <a:pt x="188" y="18"/>
                  </a:cubicBezTo>
                  <a:cubicBezTo>
                    <a:pt x="187" y="18"/>
                    <a:pt x="186" y="20"/>
                    <a:pt x="186" y="20"/>
                  </a:cubicBezTo>
                  <a:cubicBezTo>
                    <a:pt x="185" y="20"/>
                    <a:pt x="184" y="18"/>
                    <a:pt x="184" y="18"/>
                  </a:cubicBezTo>
                  <a:cubicBezTo>
                    <a:pt x="183" y="18"/>
                    <a:pt x="182" y="16"/>
                    <a:pt x="181" y="16"/>
                  </a:cubicBezTo>
                  <a:cubicBezTo>
                    <a:pt x="181" y="17"/>
                    <a:pt x="180" y="18"/>
                    <a:pt x="180" y="19"/>
                  </a:cubicBezTo>
                  <a:cubicBezTo>
                    <a:pt x="179" y="19"/>
                    <a:pt x="179" y="20"/>
                    <a:pt x="178" y="21"/>
                  </a:cubicBezTo>
                  <a:cubicBezTo>
                    <a:pt x="178" y="22"/>
                    <a:pt x="177" y="22"/>
                    <a:pt x="176" y="23"/>
                  </a:cubicBezTo>
                  <a:cubicBezTo>
                    <a:pt x="176" y="24"/>
                    <a:pt x="175" y="25"/>
                    <a:pt x="175" y="25"/>
                  </a:cubicBezTo>
                  <a:cubicBezTo>
                    <a:pt x="174" y="26"/>
                    <a:pt x="173" y="27"/>
                    <a:pt x="173" y="27"/>
                  </a:cubicBezTo>
                  <a:cubicBezTo>
                    <a:pt x="173" y="28"/>
                    <a:pt x="175" y="29"/>
                    <a:pt x="175" y="29"/>
                  </a:cubicBezTo>
                  <a:cubicBezTo>
                    <a:pt x="176" y="28"/>
                    <a:pt x="176" y="28"/>
                    <a:pt x="177" y="27"/>
                  </a:cubicBezTo>
                  <a:close/>
                  <a:moveTo>
                    <a:pt x="206" y="49"/>
                  </a:moveTo>
                  <a:cubicBezTo>
                    <a:pt x="206" y="49"/>
                    <a:pt x="207" y="47"/>
                    <a:pt x="208" y="47"/>
                  </a:cubicBezTo>
                  <a:cubicBezTo>
                    <a:pt x="208" y="47"/>
                    <a:pt x="205" y="45"/>
                    <a:pt x="205" y="45"/>
                  </a:cubicBezTo>
                  <a:cubicBezTo>
                    <a:pt x="205" y="45"/>
                    <a:pt x="207" y="44"/>
                    <a:pt x="207" y="43"/>
                  </a:cubicBezTo>
                  <a:cubicBezTo>
                    <a:pt x="207" y="42"/>
                    <a:pt x="208" y="41"/>
                    <a:pt x="209" y="41"/>
                  </a:cubicBezTo>
                  <a:cubicBezTo>
                    <a:pt x="209" y="40"/>
                    <a:pt x="210" y="39"/>
                    <a:pt x="211" y="38"/>
                  </a:cubicBezTo>
                  <a:cubicBezTo>
                    <a:pt x="211" y="38"/>
                    <a:pt x="208" y="37"/>
                    <a:pt x="208" y="37"/>
                  </a:cubicBezTo>
                  <a:cubicBezTo>
                    <a:pt x="208" y="36"/>
                    <a:pt x="210" y="35"/>
                    <a:pt x="210" y="35"/>
                  </a:cubicBezTo>
                  <a:cubicBezTo>
                    <a:pt x="210" y="35"/>
                    <a:pt x="208" y="33"/>
                    <a:pt x="208" y="33"/>
                  </a:cubicBezTo>
                  <a:cubicBezTo>
                    <a:pt x="207" y="33"/>
                    <a:pt x="207" y="34"/>
                    <a:pt x="206" y="35"/>
                  </a:cubicBezTo>
                  <a:cubicBezTo>
                    <a:pt x="206" y="35"/>
                    <a:pt x="204" y="37"/>
                    <a:pt x="204" y="37"/>
                  </a:cubicBezTo>
                  <a:cubicBezTo>
                    <a:pt x="204" y="38"/>
                    <a:pt x="207" y="39"/>
                    <a:pt x="207" y="39"/>
                  </a:cubicBezTo>
                  <a:cubicBezTo>
                    <a:pt x="206" y="40"/>
                    <a:pt x="205" y="41"/>
                    <a:pt x="205" y="41"/>
                  </a:cubicBezTo>
                  <a:cubicBezTo>
                    <a:pt x="204" y="42"/>
                    <a:pt x="203" y="43"/>
                    <a:pt x="203" y="43"/>
                  </a:cubicBezTo>
                  <a:cubicBezTo>
                    <a:pt x="203" y="44"/>
                    <a:pt x="201" y="45"/>
                    <a:pt x="201" y="46"/>
                  </a:cubicBezTo>
                  <a:cubicBezTo>
                    <a:pt x="202" y="46"/>
                    <a:pt x="203" y="47"/>
                    <a:pt x="204" y="47"/>
                  </a:cubicBezTo>
                  <a:cubicBezTo>
                    <a:pt x="204" y="47"/>
                    <a:pt x="205" y="49"/>
                    <a:pt x="206" y="49"/>
                  </a:cubicBezTo>
                  <a:close/>
                  <a:moveTo>
                    <a:pt x="240" y="51"/>
                  </a:moveTo>
                  <a:cubicBezTo>
                    <a:pt x="240" y="50"/>
                    <a:pt x="242" y="52"/>
                    <a:pt x="242" y="52"/>
                  </a:cubicBezTo>
                  <a:cubicBezTo>
                    <a:pt x="243" y="52"/>
                    <a:pt x="244" y="50"/>
                    <a:pt x="244" y="50"/>
                  </a:cubicBezTo>
                  <a:cubicBezTo>
                    <a:pt x="244" y="50"/>
                    <a:pt x="242" y="48"/>
                    <a:pt x="242" y="48"/>
                  </a:cubicBezTo>
                  <a:cubicBezTo>
                    <a:pt x="241" y="48"/>
                    <a:pt x="240" y="47"/>
                    <a:pt x="240" y="47"/>
                  </a:cubicBezTo>
                  <a:cubicBezTo>
                    <a:pt x="239" y="47"/>
                    <a:pt x="238" y="49"/>
                    <a:pt x="238" y="49"/>
                  </a:cubicBezTo>
                  <a:cubicBezTo>
                    <a:pt x="238" y="49"/>
                    <a:pt x="236" y="51"/>
                    <a:pt x="236" y="51"/>
                  </a:cubicBezTo>
                  <a:cubicBezTo>
                    <a:pt x="236" y="52"/>
                    <a:pt x="238" y="52"/>
                    <a:pt x="238" y="53"/>
                  </a:cubicBezTo>
                  <a:cubicBezTo>
                    <a:pt x="239" y="53"/>
                    <a:pt x="240" y="51"/>
                    <a:pt x="240" y="51"/>
                  </a:cubicBezTo>
                  <a:close/>
                  <a:moveTo>
                    <a:pt x="233" y="45"/>
                  </a:moveTo>
                  <a:cubicBezTo>
                    <a:pt x="234" y="46"/>
                    <a:pt x="235" y="43"/>
                    <a:pt x="235" y="43"/>
                  </a:cubicBezTo>
                  <a:cubicBezTo>
                    <a:pt x="236" y="43"/>
                    <a:pt x="237" y="45"/>
                    <a:pt x="237" y="45"/>
                  </a:cubicBezTo>
                  <a:cubicBezTo>
                    <a:pt x="238" y="45"/>
                    <a:pt x="239" y="43"/>
                    <a:pt x="239" y="43"/>
                  </a:cubicBezTo>
                  <a:cubicBezTo>
                    <a:pt x="240" y="42"/>
                    <a:pt x="240" y="41"/>
                    <a:pt x="241" y="40"/>
                  </a:cubicBezTo>
                  <a:cubicBezTo>
                    <a:pt x="240" y="40"/>
                    <a:pt x="239" y="39"/>
                    <a:pt x="239" y="39"/>
                  </a:cubicBezTo>
                  <a:cubicBezTo>
                    <a:pt x="238" y="39"/>
                    <a:pt x="237" y="41"/>
                    <a:pt x="237" y="41"/>
                  </a:cubicBezTo>
                  <a:cubicBezTo>
                    <a:pt x="236" y="41"/>
                    <a:pt x="235" y="39"/>
                    <a:pt x="235" y="39"/>
                  </a:cubicBezTo>
                  <a:cubicBezTo>
                    <a:pt x="234" y="40"/>
                    <a:pt x="233" y="41"/>
                    <a:pt x="233" y="41"/>
                  </a:cubicBezTo>
                  <a:cubicBezTo>
                    <a:pt x="232" y="42"/>
                    <a:pt x="232" y="43"/>
                    <a:pt x="231" y="44"/>
                  </a:cubicBezTo>
                  <a:cubicBezTo>
                    <a:pt x="232" y="44"/>
                    <a:pt x="233" y="45"/>
                    <a:pt x="233" y="45"/>
                  </a:cubicBezTo>
                  <a:close/>
                  <a:moveTo>
                    <a:pt x="241" y="30"/>
                  </a:moveTo>
                  <a:cubicBezTo>
                    <a:pt x="242" y="30"/>
                    <a:pt x="243" y="32"/>
                    <a:pt x="244" y="32"/>
                  </a:cubicBezTo>
                  <a:cubicBezTo>
                    <a:pt x="244" y="32"/>
                    <a:pt x="245" y="30"/>
                    <a:pt x="245" y="30"/>
                  </a:cubicBezTo>
                  <a:cubicBezTo>
                    <a:pt x="246" y="30"/>
                    <a:pt x="247" y="32"/>
                    <a:pt x="248" y="32"/>
                  </a:cubicBezTo>
                  <a:cubicBezTo>
                    <a:pt x="248" y="31"/>
                    <a:pt x="249" y="29"/>
                    <a:pt x="249" y="29"/>
                  </a:cubicBezTo>
                  <a:cubicBezTo>
                    <a:pt x="248" y="28"/>
                    <a:pt x="246" y="27"/>
                    <a:pt x="245" y="26"/>
                  </a:cubicBezTo>
                  <a:cubicBezTo>
                    <a:pt x="244" y="25"/>
                    <a:pt x="243" y="25"/>
                    <a:pt x="243" y="24"/>
                  </a:cubicBezTo>
                  <a:cubicBezTo>
                    <a:pt x="242" y="25"/>
                    <a:pt x="242" y="26"/>
                    <a:pt x="241" y="26"/>
                  </a:cubicBezTo>
                  <a:cubicBezTo>
                    <a:pt x="240" y="27"/>
                    <a:pt x="240" y="28"/>
                    <a:pt x="239" y="29"/>
                  </a:cubicBezTo>
                  <a:cubicBezTo>
                    <a:pt x="239" y="29"/>
                    <a:pt x="237" y="30"/>
                    <a:pt x="238" y="31"/>
                  </a:cubicBezTo>
                  <a:cubicBezTo>
                    <a:pt x="238" y="32"/>
                    <a:pt x="240" y="32"/>
                    <a:pt x="240" y="33"/>
                  </a:cubicBezTo>
                  <a:cubicBezTo>
                    <a:pt x="240" y="32"/>
                    <a:pt x="241" y="30"/>
                    <a:pt x="241" y="30"/>
                  </a:cubicBezTo>
                  <a:close/>
                  <a:moveTo>
                    <a:pt x="283" y="41"/>
                  </a:moveTo>
                  <a:cubicBezTo>
                    <a:pt x="284" y="40"/>
                    <a:pt x="284" y="39"/>
                    <a:pt x="285" y="39"/>
                  </a:cubicBezTo>
                  <a:cubicBezTo>
                    <a:pt x="285" y="38"/>
                    <a:pt x="286" y="37"/>
                    <a:pt x="286" y="36"/>
                  </a:cubicBezTo>
                  <a:cubicBezTo>
                    <a:pt x="286" y="36"/>
                    <a:pt x="284" y="35"/>
                    <a:pt x="284" y="35"/>
                  </a:cubicBezTo>
                  <a:cubicBezTo>
                    <a:pt x="284" y="34"/>
                    <a:pt x="286" y="33"/>
                    <a:pt x="286" y="32"/>
                  </a:cubicBezTo>
                  <a:cubicBezTo>
                    <a:pt x="286" y="32"/>
                    <a:pt x="287" y="31"/>
                    <a:pt x="288" y="30"/>
                  </a:cubicBezTo>
                  <a:cubicBezTo>
                    <a:pt x="288" y="30"/>
                    <a:pt x="285" y="29"/>
                    <a:pt x="285" y="28"/>
                  </a:cubicBezTo>
                  <a:cubicBezTo>
                    <a:pt x="285" y="28"/>
                    <a:pt x="287" y="27"/>
                    <a:pt x="287" y="26"/>
                  </a:cubicBezTo>
                  <a:cubicBezTo>
                    <a:pt x="287" y="26"/>
                    <a:pt x="289" y="25"/>
                    <a:pt x="289" y="24"/>
                  </a:cubicBezTo>
                  <a:cubicBezTo>
                    <a:pt x="289" y="23"/>
                    <a:pt x="287" y="23"/>
                    <a:pt x="286" y="22"/>
                  </a:cubicBezTo>
                  <a:cubicBezTo>
                    <a:pt x="286" y="23"/>
                    <a:pt x="285" y="24"/>
                    <a:pt x="285" y="25"/>
                  </a:cubicBezTo>
                  <a:cubicBezTo>
                    <a:pt x="285" y="25"/>
                    <a:pt x="283" y="26"/>
                    <a:pt x="283" y="27"/>
                  </a:cubicBezTo>
                  <a:cubicBezTo>
                    <a:pt x="283" y="27"/>
                    <a:pt x="285" y="28"/>
                    <a:pt x="285" y="28"/>
                  </a:cubicBezTo>
                  <a:cubicBezTo>
                    <a:pt x="285" y="29"/>
                    <a:pt x="284" y="30"/>
                    <a:pt x="284" y="31"/>
                  </a:cubicBezTo>
                  <a:cubicBezTo>
                    <a:pt x="283" y="31"/>
                    <a:pt x="282" y="32"/>
                    <a:pt x="282" y="33"/>
                  </a:cubicBezTo>
                  <a:cubicBezTo>
                    <a:pt x="282" y="33"/>
                    <a:pt x="284" y="34"/>
                    <a:pt x="284" y="35"/>
                  </a:cubicBezTo>
                  <a:cubicBezTo>
                    <a:pt x="284" y="35"/>
                    <a:pt x="283" y="37"/>
                    <a:pt x="282" y="37"/>
                  </a:cubicBezTo>
                  <a:cubicBezTo>
                    <a:pt x="282" y="37"/>
                    <a:pt x="281" y="38"/>
                    <a:pt x="281" y="39"/>
                  </a:cubicBezTo>
                  <a:cubicBezTo>
                    <a:pt x="281" y="40"/>
                    <a:pt x="279" y="41"/>
                    <a:pt x="279" y="41"/>
                  </a:cubicBezTo>
                  <a:cubicBezTo>
                    <a:pt x="279" y="42"/>
                    <a:pt x="281" y="42"/>
                    <a:pt x="281" y="43"/>
                  </a:cubicBezTo>
                  <a:cubicBezTo>
                    <a:pt x="282" y="42"/>
                    <a:pt x="282" y="42"/>
                    <a:pt x="283" y="41"/>
                  </a:cubicBezTo>
                  <a:close/>
                  <a:moveTo>
                    <a:pt x="270" y="34"/>
                  </a:moveTo>
                  <a:cubicBezTo>
                    <a:pt x="270" y="35"/>
                    <a:pt x="271" y="32"/>
                    <a:pt x="272" y="32"/>
                  </a:cubicBezTo>
                  <a:cubicBezTo>
                    <a:pt x="272" y="32"/>
                    <a:pt x="274" y="34"/>
                    <a:pt x="274" y="34"/>
                  </a:cubicBezTo>
                  <a:cubicBezTo>
                    <a:pt x="275" y="34"/>
                    <a:pt x="275" y="32"/>
                    <a:pt x="276" y="32"/>
                  </a:cubicBezTo>
                  <a:cubicBezTo>
                    <a:pt x="276" y="31"/>
                    <a:pt x="277" y="30"/>
                    <a:pt x="277" y="30"/>
                  </a:cubicBezTo>
                  <a:cubicBezTo>
                    <a:pt x="277" y="29"/>
                    <a:pt x="276" y="28"/>
                    <a:pt x="275" y="28"/>
                  </a:cubicBezTo>
                  <a:cubicBezTo>
                    <a:pt x="275" y="28"/>
                    <a:pt x="273" y="26"/>
                    <a:pt x="273" y="26"/>
                  </a:cubicBezTo>
                  <a:cubicBezTo>
                    <a:pt x="273" y="26"/>
                    <a:pt x="271" y="28"/>
                    <a:pt x="271" y="28"/>
                  </a:cubicBezTo>
                  <a:cubicBezTo>
                    <a:pt x="271" y="29"/>
                    <a:pt x="270" y="30"/>
                    <a:pt x="270" y="31"/>
                  </a:cubicBezTo>
                  <a:cubicBezTo>
                    <a:pt x="269" y="31"/>
                    <a:pt x="268" y="32"/>
                    <a:pt x="268" y="33"/>
                  </a:cubicBezTo>
                  <a:cubicBezTo>
                    <a:pt x="269" y="33"/>
                    <a:pt x="269" y="34"/>
                    <a:pt x="270" y="34"/>
                  </a:cubicBezTo>
                  <a:close/>
                  <a:moveTo>
                    <a:pt x="295" y="25"/>
                  </a:moveTo>
                  <a:cubicBezTo>
                    <a:pt x="295" y="25"/>
                    <a:pt x="293" y="27"/>
                    <a:pt x="293" y="27"/>
                  </a:cubicBezTo>
                  <a:cubicBezTo>
                    <a:pt x="293" y="28"/>
                    <a:pt x="295" y="29"/>
                    <a:pt x="295" y="29"/>
                  </a:cubicBezTo>
                  <a:cubicBezTo>
                    <a:pt x="296" y="29"/>
                    <a:pt x="297" y="31"/>
                    <a:pt x="298" y="31"/>
                  </a:cubicBezTo>
                  <a:cubicBezTo>
                    <a:pt x="298" y="31"/>
                    <a:pt x="299" y="29"/>
                    <a:pt x="299" y="29"/>
                  </a:cubicBezTo>
                  <a:cubicBezTo>
                    <a:pt x="300" y="28"/>
                    <a:pt x="301" y="27"/>
                    <a:pt x="301" y="26"/>
                  </a:cubicBezTo>
                  <a:cubicBezTo>
                    <a:pt x="301" y="26"/>
                    <a:pt x="303" y="25"/>
                    <a:pt x="303" y="24"/>
                  </a:cubicBezTo>
                  <a:cubicBezTo>
                    <a:pt x="303" y="23"/>
                    <a:pt x="301" y="23"/>
                    <a:pt x="301" y="22"/>
                  </a:cubicBezTo>
                  <a:cubicBezTo>
                    <a:pt x="299" y="24"/>
                    <a:pt x="298" y="25"/>
                    <a:pt x="297" y="27"/>
                  </a:cubicBezTo>
                  <a:cubicBezTo>
                    <a:pt x="296" y="27"/>
                    <a:pt x="296" y="25"/>
                    <a:pt x="295" y="25"/>
                  </a:cubicBezTo>
                  <a:close/>
                  <a:moveTo>
                    <a:pt x="373" y="39"/>
                  </a:moveTo>
                  <a:cubicBezTo>
                    <a:pt x="373" y="38"/>
                    <a:pt x="374" y="37"/>
                    <a:pt x="375" y="37"/>
                  </a:cubicBezTo>
                  <a:cubicBezTo>
                    <a:pt x="375" y="36"/>
                    <a:pt x="376" y="38"/>
                    <a:pt x="377" y="38"/>
                  </a:cubicBezTo>
                  <a:cubicBezTo>
                    <a:pt x="377" y="38"/>
                    <a:pt x="378" y="36"/>
                    <a:pt x="378" y="36"/>
                  </a:cubicBezTo>
                  <a:cubicBezTo>
                    <a:pt x="379" y="36"/>
                    <a:pt x="380" y="37"/>
                    <a:pt x="381" y="38"/>
                  </a:cubicBezTo>
                  <a:cubicBezTo>
                    <a:pt x="381" y="38"/>
                    <a:pt x="383" y="39"/>
                    <a:pt x="383" y="39"/>
                  </a:cubicBezTo>
                  <a:cubicBezTo>
                    <a:pt x="384" y="39"/>
                    <a:pt x="384" y="37"/>
                    <a:pt x="385" y="37"/>
                  </a:cubicBezTo>
                  <a:cubicBezTo>
                    <a:pt x="384" y="37"/>
                    <a:pt x="383" y="36"/>
                    <a:pt x="382" y="35"/>
                  </a:cubicBezTo>
                  <a:cubicBezTo>
                    <a:pt x="382" y="35"/>
                    <a:pt x="381" y="34"/>
                    <a:pt x="380" y="34"/>
                  </a:cubicBezTo>
                  <a:cubicBezTo>
                    <a:pt x="380" y="33"/>
                    <a:pt x="379" y="32"/>
                    <a:pt x="378" y="32"/>
                  </a:cubicBezTo>
                  <a:cubicBezTo>
                    <a:pt x="378" y="32"/>
                    <a:pt x="377" y="34"/>
                    <a:pt x="376" y="34"/>
                  </a:cubicBezTo>
                  <a:cubicBezTo>
                    <a:pt x="376" y="34"/>
                    <a:pt x="374" y="32"/>
                    <a:pt x="374" y="33"/>
                  </a:cubicBezTo>
                  <a:cubicBezTo>
                    <a:pt x="373" y="33"/>
                    <a:pt x="373" y="34"/>
                    <a:pt x="372" y="35"/>
                  </a:cubicBezTo>
                  <a:cubicBezTo>
                    <a:pt x="372" y="35"/>
                    <a:pt x="371" y="36"/>
                    <a:pt x="371" y="37"/>
                  </a:cubicBezTo>
                  <a:cubicBezTo>
                    <a:pt x="370" y="38"/>
                    <a:pt x="369" y="39"/>
                    <a:pt x="369" y="39"/>
                  </a:cubicBezTo>
                  <a:cubicBezTo>
                    <a:pt x="369" y="40"/>
                    <a:pt x="371" y="40"/>
                    <a:pt x="371" y="41"/>
                  </a:cubicBezTo>
                  <a:cubicBezTo>
                    <a:pt x="372" y="40"/>
                    <a:pt x="372" y="39"/>
                    <a:pt x="373" y="39"/>
                  </a:cubicBezTo>
                  <a:close/>
                  <a:moveTo>
                    <a:pt x="410" y="50"/>
                  </a:moveTo>
                  <a:cubicBezTo>
                    <a:pt x="411" y="49"/>
                    <a:pt x="412" y="48"/>
                    <a:pt x="412" y="47"/>
                  </a:cubicBezTo>
                  <a:cubicBezTo>
                    <a:pt x="412" y="47"/>
                    <a:pt x="410" y="46"/>
                    <a:pt x="410" y="46"/>
                  </a:cubicBezTo>
                  <a:cubicBezTo>
                    <a:pt x="410" y="46"/>
                    <a:pt x="408" y="44"/>
                    <a:pt x="408" y="44"/>
                  </a:cubicBezTo>
                  <a:cubicBezTo>
                    <a:pt x="407" y="44"/>
                    <a:pt x="406" y="46"/>
                    <a:pt x="406" y="46"/>
                  </a:cubicBezTo>
                  <a:cubicBezTo>
                    <a:pt x="405" y="47"/>
                    <a:pt x="405" y="48"/>
                    <a:pt x="404" y="49"/>
                  </a:cubicBezTo>
                  <a:cubicBezTo>
                    <a:pt x="404" y="49"/>
                    <a:pt x="402" y="50"/>
                    <a:pt x="402" y="51"/>
                  </a:cubicBezTo>
                  <a:cubicBezTo>
                    <a:pt x="402" y="51"/>
                    <a:pt x="404" y="52"/>
                    <a:pt x="405" y="52"/>
                  </a:cubicBezTo>
                  <a:cubicBezTo>
                    <a:pt x="405" y="53"/>
                    <a:pt x="406" y="54"/>
                    <a:pt x="407" y="54"/>
                  </a:cubicBezTo>
                  <a:cubicBezTo>
                    <a:pt x="408" y="53"/>
                    <a:pt x="409" y="51"/>
                    <a:pt x="410" y="50"/>
                  </a:cubicBezTo>
                  <a:close/>
                  <a:moveTo>
                    <a:pt x="399" y="41"/>
                  </a:moveTo>
                  <a:cubicBezTo>
                    <a:pt x="400" y="40"/>
                    <a:pt x="400" y="40"/>
                    <a:pt x="401" y="39"/>
                  </a:cubicBezTo>
                  <a:cubicBezTo>
                    <a:pt x="402" y="37"/>
                    <a:pt x="403" y="36"/>
                    <a:pt x="404" y="35"/>
                  </a:cubicBezTo>
                  <a:cubicBezTo>
                    <a:pt x="403" y="33"/>
                    <a:pt x="401" y="32"/>
                    <a:pt x="400" y="31"/>
                  </a:cubicBezTo>
                  <a:cubicBezTo>
                    <a:pt x="399" y="32"/>
                    <a:pt x="399" y="33"/>
                    <a:pt x="398" y="33"/>
                  </a:cubicBezTo>
                  <a:cubicBezTo>
                    <a:pt x="397" y="35"/>
                    <a:pt x="396" y="36"/>
                    <a:pt x="395" y="38"/>
                  </a:cubicBezTo>
                  <a:cubicBezTo>
                    <a:pt x="394" y="39"/>
                    <a:pt x="392" y="41"/>
                    <a:pt x="391" y="42"/>
                  </a:cubicBezTo>
                  <a:cubicBezTo>
                    <a:pt x="393" y="43"/>
                    <a:pt x="394" y="45"/>
                    <a:pt x="396" y="46"/>
                  </a:cubicBezTo>
                  <a:cubicBezTo>
                    <a:pt x="397" y="44"/>
                    <a:pt x="398" y="43"/>
                    <a:pt x="399" y="41"/>
                  </a:cubicBezTo>
                  <a:close/>
                  <a:moveTo>
                    <a:pt x="433" y="53"/>
                  </a:moveTo>
                  <a:cubicBezTo>
                    <a:pt x="434" y="53"/>
                    <a:pt x="434" y="54"/>
                    <a:pt x="435" y="54"/>
                  </a:cubicBezTo>
                  <a:cubicBezTo>
                    <a:pt x="436" y="55"/>
                    <a:pt x="437" y="56"/>
                    <a:pt x="437" y="56"/>
                  </a:cubicBezTo>
                  <a:cubicBezTo>
                    <a:pt x="438" y="56"/>
                    <a:pt x="439" y="54"/>
                    <a:pt x="439" y="54"/>
                  </a:cubicBezTo>
                  <a:cubicBezTo>
                    <a:pt x="440" y="53"/>
                    <a:pt x="440" y="52"/>
                    <a:pt x="441" y="52"/>
                  </a:cubicBezTo>
                  <a:cubicBezTo>
                    <a:pt x="441" y="51"/>
                    <a:pt x="442" y="50"/>
                    <a:pt x="442" y="49"/>
                  </a:cubicBezTo>
                  <a:cubicBezTo>
                    <a:pt x="442" y="49"/>
                    <a:pt x="440" y="48"/>
                    <a:pt x="440" y="48"/>
                  </a:cubicBezTo>
                  <a:cubicBezTo>
                    <a:pt x="440" y="48"/>
                    <a:pt x="439" y="50"/>
                    <a:pt x="438" y="50"/>
                  </a:cubicBezTo>
                  <a:cubicBezTo>
                    <a:pt x="438" y="50"/>
                    <a:pt x="437" y="48"/>
                    <a:pt x="436" y="48"/>
                  </a:cubicBezTo>
                  <a:cubicBezTo>
                    <a:pt x="436" y="48"/>
                    <a:pt x="435" y="46"/>
                    <a:pt x="434" y="47"/>
                  </a:cubicBezTo>
                  <a:cubicBezTo>
                    <a:pt x="433" y="47"/>
                    <a:pt x="433" y="48"/>
                    <a:pt x="432" y="49"/>
                  </a:cubicBezTo>
                  <a:cubicBezTo>
                    <a:pt x="432" y="49"/>
                    <a:pt x="431" y="50"/>
                    <a:pt x="431" y="51"/>
                  </a:cubicBezTo>
                  <a:cubicBezTo>
                    <a:pt x="430" y="51"/>
                    <a:pt x="429" y="53"/>
                    <a:pt x="429" y="53"/>
                  </a:cubicBezTo>
                  <a:cubicBezTo>
                    <a:pt x="429" y="54"/>
                    <a:pt x="431" y="54"/>
                    <a:pt x="431" y="55"/>
                  </a:cubicBezTo>
                  <a:cubicBezTo>
                    <a:pt x="432" y="54"/>
                    <a:pt x="432" y="53"/>
                    <a:pt x="433" y="53"/>
                  </a:cubicBezTo>
                  <a:close/>
                  <a:moveTo>
                    <a:pt x="464" y="31"/>
                  </a:moveTo>
                  <a:cubicBezTo>
                    <a:pt x="464" y="30"/>
                    <a:pt x="466" y="32"/>
                    <a:pt x="466" y="32"/>
                  </a:cubicBezTo>
                  <a:cubicBezTo>
                    <a:pt x="466" y="32"/>
                    <a:pt x="468" y="30"/>
                    <a:pt x="468" y="30"/>
                  </a:cubicBezTo>
                  <a:cubicBezTo>
                    <a:pt x="468" y="30"/>
                    <a:pt x="466" y="28"/>
                    <a:pt x="466" y="28"/>
                  </a:cubicBezTo>
                  <a:cubicBezTo>
                    <a:pt x="465" y="28"/>
                    <a:pt x="463" y="27"/>
                    <a:pt x="463" y="27"/>
                  </a:cubicBezTo>
                  <a:cubicBezTo>
                    <a:pt x="463" y="26"/>
                    <a:pt x="465" y="25"/>
                    <a:pt x="465" y="24"/>
                  </a:cubicBezTo>
                  <a:cubicBezTo>
                    <a:pt x="465" y="24"/>
                    <a:pt x="466" y="23"/>
                    <a:pt x="467" y="22"/>
                  </a:cubicBezTo>
                  <a:cubicBezTo>
                    <a:pt x="467" y="22"/>
                    <a:pt x="469" y="20"/>
                    <a:pt x="468" y="20"/>
                  </a:cubicBezTo>
                  <a:cubicBezTo>
                    <a:pt x="468" y="19"/>
                    <a:pt x="467" y="19"/>
                    <a:pt x="466" y="18"/>
                  </a:cubicBezTo>
                  <a:cubicBezTo>
                    <a:pt x="466" y="18"/>
                    <a:pt x="465" y="20"/>
                    <a:pt x="465" y="20"/>
                  </a:cubicBezTo>
                  <a:cubicBezTo>
                    <a:pt x="464" y="21"/>
                    <a:pt x="463" y="19"/>
                    <a:pt x="462" y="19"/>
                  </a:cubicBezTo>
                  <a:cubicBezTo>
                    <a:pt x="462" y="19"/>
                    <a:pt x="461" y="20"/>
                    <a:pt x="461" y="21"/>
                  </a:cubicBezTo>
                  <a:cubicBezTo>
                    <a:pt x="461" y="21"/>
                    <a:pt x="463" y="22"/>
                    <a:pt x="463" y="23"/>
                  </a:cubicBezTo>
                  <a:cubicBezTo>
                    <a:pt x="463" y="23"/>
                    <a:pt x="461" y="24"/>
                    <a:pt x="461" y="25"/>
                  </a:cubicBezTo>
                  <a:cubicBezTo>
                    <a:pt x="461" y="25"/>
                    <a:pt x="463" y="26"/>
                    <a:pt x="463" y="27"/>
                  </a:cubicBezTo>
                  <a:cubicBezTo>
                    <a:pt x="463" y="27"/>
                    <a:pt x="462" y="28"/>
                    <a:pt x="462" y="29"/>
                  </a:cubicBezTo>
                  <a:cubicBezTo>
                    <a:pt x="462" y="29"/>
                    <a:pt x="460" y="30"/>
                    <a:pt x="460" y="31"/>
                  </a:cubicBezTo>
                  <a:cubicBezTo>
                    <a:pt x="460" y="32"/>
                    <a:pt x="462" y="32"/>
                    <a:pt x="462" y="33"/>
                  </a:cubicBezTo>
                  <a:cubicBezTo>
                    <a:pt x="463" y="32"/>
                    <a:pt x="463" y="31"/>
                    <a:pt x="464" y="31"/>
                  </a:cubicBezTo>
                  <a:close/>
                  <a:moveTo>
                    <a:pt x="483" y="38"/>
                  </a:moveTo>
                  <a:cubicBezTo>
                    <a:pt x="483" y="38"/>
                    <a:pt x="485" y="40"/>
                    <a:pt x="485" y="40"/>
                  </a:cubicBezTo>
                  <a:cubicBezTo>
                    <a:pt x="485" y="39"/>
                    <a:pt x="487" y="38"/>
                    <a:pt x="487" y="37"/>
                  </a:cubicBezTo>
                  <a:cubicBezTo>
                    <a:pt x="487" y="37"/>
                    <a:pt x="485" y="36"/>
                    <a:pt x="485" y="36"/>
                  </a:cubicBezTo>
                  <a:cubicBezTo>
                    <a:pt x="484" y="36"/>
                    <a:pt x="483" y="34"/>
                    <a:pt x="482" y="34"/>
                  </a:cubicBezTo>
                  <a:cubicBezTo>
                    <a:pt x="482" y="34"/>
                    <a:pt x="481" y="36"/>
                    <a:pt x="481" y="36"/>
                  </a:cubicBezTo>
                  <a:cubicBezTo>
                    <a:pt x="480" y="37"/>
                    <a:pt x="479" y="38"/>
                    <a:pt x="479" y="39"/>
                  </a:cubicBezTo>
                  <a:cubicBezTo>
                    <a:pt x="479" y="39"/>
                    <a:pt x="481" y="40"/>
                    <a:pt x="481" y="40"/>
                  </a:cubicBezTo>
                  <a:cubicBezTo>
                    <a:pt x="482" y="40"/>
                    <a:pt x="482" y="38"/>
                    <a:pt x="483" y="38"/>
                  </a:cubicBezTo>
                  <a:close/>
                  <a:moveTo>
                    <a:pt x="498" y="32"/>
                  </a:moveTo>
                  <a:cubicBezTo>
                    <a:pt x="499" y="32"/>
                    <a:pt x="500" y="34"/>
                    <a:pt x="500" y="34"/>
                  </a:cubicBezTo>
                  <a:cubicBezTo>
                    <a:pt x="501" y="34"/>
                    <a:pt x="502" y="32"/>
                    <a:pt x="502" y="31"/>
                  </a:cubicBezTo>
                  <a:cubicBezTo>
                    <a:pt x="502" y="31"/>
                    <a:pt x="500" y="30"/>
                    <a:pt x="500" y="30"/>
                  </a:cubicBezTo>
                  <a:cubicBezTo>
                    <a:pt x="500" y="29"/>
                    <a:pt x="501" y="28"/>
                    <a:pt x="502" y="27"/>
                  </a:cubicBezTo>
                  <a:cubicBezTo>
                    <a:pt x="501" y="27"/>
                    <a:pt x="500" y="26"/>
                    <a:pt x="499" y="26"/>
                  </a:cubicBezTo>
                  <a:cubicBezTo>
                    <a:pt x="499" y="26"/>
                    <a:pt x="498" y="28"/>
                    <a:pt x="498" y="28"/>
                  </a:cubicBezTo>
                  <a:cubicBezTo>
                    <a:pt x="497" y="29"/>
                    <a:pt x="496" y="29"/>
                    <a:pt x="496" y="30"/>
                  </a:cubicBezTo>
                  <a:cubicBezTo>
                    <a:pt x="496" y="31"/>
                    <a:pt x="494" y="32"/>
                    <a:pt x="494" y="32"/>
                  </a:cubicBezTo>
                  <a:cubicBezTo>
                    <a:pt x="494" y="33"/>
                    <a:pt x="496" y="34"/>
                    <a:pt x="496" y="34"/>
                  </a:cubicBezTo>
                  <a:cubicBezTo>
                    <a:pt x="497" y="34"/>
                    <a:pt x="497" y="32"/>
                    <a:pt x="498" y="32"/>
                  </a:cubicBezTo>
                  <a:close/>
                  <a:moveTo>
                    <a:pt x="527" y="36"/>
                  </a:moveTo>
                  <a:cubicBezTo>
                    <a:pt x="526" y="36"/>
                    <a:pt x="525" y="34"/>
                    <a:pt x="525" y="34"/>
                  </a:cubicBezTo>
                  <a:cubicBezTo>
                    <a:pt x="524" y="34"/>
                    <a:pt x="523" y="36"/>
                    <a:pt x="523" y="37"/>
                  </a:cubicBezTo>
                  <a:cubicBezTo>
                    <a:pt x="523" y="37"/>
                    <a:pt x="525" y="38"/>
                    <a:pt x="525" y="38"/>
                  </a:cubicBezTo>
                  <a:cubicBezTo>
                    <a:pt x="525" y="39"/>
                    <a:pt x="527" y="40"/>
                    <a:pt x="527" y="40"/>
                  </a:cubicBezTo>
                  <a:cubicBezTo>
                    <a:pt x="528" y="40"/>
                    <a:pt x="529" y="38"/>
                    <a:pt x="529" y="38"/>
                  </a:cubicBezTo>
                  <a:cubicBezTo>
                    <a:pt x="530" y="37"/>
                    <a:pt x="530" y="36"/>
                    <a:pt x="531" y="36"/>
                  </a:cubicBezTo>
                  <a:cubicBezTo>
                    <a:pt x="530" y="35"/>
                    <a:pt x="529" y="35"/>
                    <a:pt x="528" y="34"/>
                  </a:cubicBezTo>
                  <a:cubicBezTo>
                    <a:pt x="528" y="34"/>
                    <a:pt x="530" y="32"/>
                    <a:pt x="530" y="32"/>
                  </a:cubicBezTo>
                  <a:cubicBezTo>
                    <a:pt x="530" y="31"/>
                    <a:pt x="528" y="30"/>
                    <a:pt x="528" y="30"/>
                  </a:cubicBezTo>
                  <a:cubicBezTo>
                    <a:pt x="528" y="30"/>
                    <a:pt x="526" y="32"/>
                    <a:pt x="526" y="32"/>
                  </a:cubicBezTo>
                  <a:cubicBezTo>
                    <a:pt x="526" y="33"/>
                    <a:pt x="528" y="33"/>
                    <a:pt x="528" y="34"/>
                  </a:cubicBezTo>
                  <a:cubicBezTo>
                    <a:pt x="528" y="34"/>
                    <a:pt x="527" y="36"/>
                    <a:pt x="527" y="36"/>
                  </a:cubicBezTo>
                  <a:close/>
                  <a:moveTo>
                    <a:pt x="567" y="49"/>
                  </a:moveTo>
                  <a:cubicBezTo>
                    <a:pt x="567" y="49"/>
                    <a:pt x="568" y="47"/>
                    <a:pt x="568" y="47"/>
                  </a:cubicBezTo>
                  <a:cubicBezTo>
                    <a:pt x="569" y="46"/>
                    <a:pt x="569" y="45"/>
                    <a:pt x="570" y="44"/>
                  </a:cubicBezTo>
                  <a:cubicBezTo>
                    <a:pt x="571" y="43"/>
                    <a:pt x="572" y="41"/>
                    <a:pt x="573" y="40"/>
                  </a:cubicBezTo>
                  <a:cubicBezTo>
                    <a:pt x="573" y="40"/>
                    <a:pt x="572" y="38"/>
                    <a:pt x="571" y="38"/>
                  </a:cubicBezTo>
                  <a:cubicBezTo>
                    <a:pt x="571" y="38"/>
                    <a:pt x="570" y="40"/>
                    <a:pt x="569" y="40"/>
                  </a:cubicBezTo>
                  <a:cubicBezTo>
                    <a:pt x="569" y="41"/>
                    <a:pt x="568" y="42"/>
                    <a:pt x="568" y="43"/>
                  </a:cubicBezTo>
                  <a:cubicBezTo>
                    <a:pt x="567" y="44"/>
                    <a:pt x="565" y="46"/>
                    <a:pt x="564" y="47"/>
                  </a:cubicBezTo>
                  <a:cubicBezTo>
                    <a:pt x="565" y="47"/>
                    <a:pt x="566" y="49"/>
                    <a:pt x="567" y="49"/>
                  </a:cubicBezTo>
                  <a:close/>
                  <a:moveTo>
                    <a:pt x="614" y="28"/>
                  </a:moveTo>
                  <a:cubicBezTo>
                    <a:pt x="614" y="28"/>
                    <a:pt x="615" y="26"/>
                    <a:pt x="616" y="26"/>
                  </a:cubicBezTo>
                  <a:cubicBezTo>
                    <a:pt x="616" y="26"/>
                    <a:pt x="618" y="28"/>
                    <a:pt x="618" y="28"/>
                  </a:cubicBezTo>
                  <a:cubicBezTo>
                    <a:pt x="618" y="28"/>
                    <a:pt x="620" y="30"/>
                    <a:pt x="620" y="30"/>
                  </a:cubicBezTo>
                  <a:cubicBezTo>
                    <a:pt x="620" y="30"/>
                    <a:pt x="622" y="28"/>
                    <a:pt x="622" y="27"/>
                  </a:cubicBezTo>
                  <a:cubicBezTo>
                    <a:pt x="622" y="27"/>
                    <a:pt x="620" y="26"/>
                    <a:pt x="619" y="26"/>
                  </a:cubicBezTo>
                  <a:cubicBezTo>
                    <a:pt x="619" y="25"/>
                    <a:pt x="621" y="24"/>
                    <a:pt x="621" y="23"/>
                  </a:cubicBezTo>
                  <a:cubicBezTo>
                    <a:pt x="621" y="23"/>
                    <a:pt x="620" y="22"/>
                    <a:pt x="619" y="22"/>
                  </a:cubicBezTo>
                  <a:cubicBezTo>
                    <a:pt x="618" y="22"/>
                    <a:pt x="618" y="24"/>
                    <a:pt x="617" y="24"/>
                  </a:cubicBezTo>
                  <a:cubicBezTo>
                    <a:pt x="617" y="24"/>
                    <a:pt x="616" y="22"/>
                    <a:pt x="615" y="22"/>
                  </a:cubicBezTo>
                  <a:cubicBezTo>
                    <a:pt x="615" y="22"/>
                    <a:pt x="614" y="24"/>
                    <a:pt x="613" y="24"/>
                  </a:cubicBezTo>
                  <a:cubicBezTo>
                    <a:pt x="613" y="25"/>
                    <a:pt x="612" y="26"/>
                    <a:pt x="612" y="27"/>
                  </a:cubicBezTo>
                  <a:cubicBezTo>
                    <a:pt x="611" y="27"/>
                    <a:pt x="610" y="28"/>
                    <a:pt x="610" y="29"/>
                  </a:cubicBezTo>
                  <a:cubicBezTo>
                    <a:pt x="610" y="30"/>
                    <a:pt x="612" y="30"/>
                    <a:pt x="612" y="31"/>
                  </a:cubicBezTo>
                  <a:cubicBezTo>
                    <a:pt x="613" y="30"/>
                    <a:pt x="613" y="29"/>
                    <a:pt x="614" y="28"/>
                  </a:cubicBezTo>
                  <a:close/>
                  <a:moveTo>
                    <a:pt x="628" y="29"/>
                  </a:moveTo>
                  <a:cubicBezTo>
                    <a:pt x="629" y="27"/>
                    <a:pt x="630" y="26"/>
                    <a:pt x="631" y="24"/>
                  </a:cubicBezTo>
                  <a:cubicBezTo>
                    <a:pt x="631" y="24"/>
                    <a:pt x="630" y="22"/>
                    <a:pt x="629" y="22"/>
                  </a:cubicBezTo>
                  <a:cubicBezTo>
                    <a:pt x="629" y="22"/>
                    <a:pt x="628" y="24"/>
                    <a:pt x="627" y="25"/>
                  </a:cubicBezTo>
                  <a:cubicBezTo>
                    <a:pt x="627" y="25"/>
                    <a:pt x="626" y="26"/>
                    <a:pt x="626" y="27"/>
                  </a:cubicBezTo>
                  <a:cubicBezTo>
                    <a:pt x="625" y="27"/>
                    <a:pt x="624" y="29"/>
                    <a:pt x="624" y="29"/>
                  </a:cubicBezTo>
                  <a:cubicBezTo>
                    <a:pt x="624" y="30"/>
                    <a:pt x="626" y="30"/>
                    <a:pt x="626" y="31"/>
                  </a:cubicBezTo>
                  <a:cubicBezTo>
                    <a:pt x="627" y="30"/>
                    <a:pt x="627" y="29"/>
                    <a:pt x="628" y="29"/>
                  </a:cubicBezTo>
                  <a:close/>
                  <a:moveTo>
                    <a:pt x="650" y="32"/>
                  </a:moveTo>
                  <a:cubicBezTo>
                    <a:pt x="651" y="32"/>
                    <a:pt x="652" y="33"/>
                    <a:pt x="653" y="33"/>
                  </a:cubicBezTo>
                  <a:cubicBezTo>
                    <a:pt x="653" y="33"/>
                    <a:pt x="654" y="31"/>
                    <a:pt x="654" y="31"/>
                  </a:cubicBezTo>
                  <a:cubicBezTo>
                    <a:pt x="655" y="31"/>
                    <a:pt x="655" y="29"/>
                    <a:pt x="656" y="29"/>
                  </a:cubicBezTo>
                  <a:cubicBezTo>
                    <a:pt x="656" y="29"/>
                    <a:pt x="658" y="31"/>
                    <a:pt x="658" y="30"/>
                  </a:cubicBezTo>
                  <a:cubicBezTo>
                    <a:pt x="659" y="30"/>
                    <a:pt x="660" y="29"/>
                    <a:pt x="660" y="28"/>
                  </a:cubicBezTo>
                  <a:cubicBezTo>
                    <a:pt x="660" y="28"/>
                    <a:pt x="662" y="26"/>
                    <a:pt x="662" y="26"/>
                  </a:cubicBezTo>
                  <a:cubicBezTo>
                    <a:pt x="662" y="25"/>
                    <a:pt x="660" y="25"/>
                    <a:pt x="659" y="24"/>
                  </a:cubicBezTo>
                  <a:cubicBezTo>
                    <a:pt x="659" y="25"/>
                    <a:pt x="658" y="26"/>
                    <a:pt x="658" y="27"/>
                  </a:cubicBezTo>
                  <a:cubicBezTo>
                    <a:pt x="657" y="27"/>
                    <a:pt x="656" y="25"/>
                    <a:pt x="655" y="25"/>
                  </a:cubicBezTo>
                  <a:cubicBezTo>
                    <a:pt x="655" y="25"/>
                    <a:pt x="653" y="23"/>
                    <a:pt x="653" y="23"/>
                  </a:cubicBezTo>
                  <a:cubicBezTo>
                    <a:pt x="653" y="23"/>
                    <a:pt x="652" y="25"/>
                    <a:pt x="652" y="25"/>
                  </a:cubicBezTo>
                  <a:cubicBezTo>
                    <a:pt x="651" y="26"/>
                    <a:pt x="650" y="27"/>
                    <a:pt x="650" y="28"/>
                  </a:cubicBezTo>
                  <a:cubicBezTo>
                    <a:pt x="649" y="28"/>
                    <a:pt x="649" y="29"/>
                    <a:pt x="648" y="30"/>
                  </a:cubicBezTo>
                  <a:cubicBezTo>
                    <a:pt x="649" y="30"/>
                    <a:pt x="650" y="31"/>
                    <a:pt x="650" y="32"/>
                  </a:cubicBezTo>
                  <a:close/>
                  <a:moveTo>
                    <a:pt x="695" y="38"/>
                  </a:moveTo>
                  <a:cubicBezTo>
                    <a:pt x="696" y="37"/>
                    <a:pt x="696" y="36"/>
                    <a:pt x="697" y="35"/>
                  </a:cubicBezTo>
                  <a:cubicBezTo>
                    <a:pt x="697" y="35"/>
                    <a:pt x="699" y="34"/>
                    <a:pt x="699" y="33"/>
                  </a:cubicBezTo>
                  <a:cubicBezTo>
                    <a:pt x="699" y="33"/>
                    <a:pt x="697" y="32"/>
                    <a:pt x="696" y="31"/>
                  </a:cubicBezTo>
                  <a:cubicBezTo>
                    <a:pt x="696" y="31"/>
                    <a:pt x="698" y="30"/>
                    <a:pt x="698" y="29"/>
                  </a:cubicBezTo>
                  <a:cubicBezTo>
                    <a:pt x="698" y="29"/>
                    <a:pt x="696" y="27"/>
                    <a:pt x="696" y="27"/>
                  </a:cubicBezTo>
                  <a:cubicBezTo>
                    <a:pt x="695" y="28"/>
                    <a:pt x="694" y="29"/>
                    <a:pt x="694" y="30"/>
                  </a:cubicBezTo>
                  <a:cubicBezTo>
                    <a:pt x="694" y="30"/>
                    <a:pt x="693" y="31"/>
                    <a:pt x="692" y="32"/>
                  </a:cubicBezTo>
                  <a:cubicBezTo>
                    <a:pt x="693" y="33"/>
                    <a:pt x="695" y="33"/>
                    <a:pt x="695" y="34"/>
                  </a:cubicBezTo>
                  <a:cubicBezTo>
                    <a:pt x="695" y="34"/>
                    <a:pt x="693" y="35"/>
                    <a:pt x="693" y="36"/>
                  </a:cubicBezTo>
                  <a:cubicBezTo>
                    <a:pt x="694" y="36"/>
                    <a:pt x="695" y="38"/>
                    <a:pt x="695" y="38"/>
                  </a:cubicBezTo>
                  <a:close/>
                  <a:moveTo>
                    <a:pt x="720" y="28"/>
                  </a:moveTo>
                  <a:cubicBezTo>
                    <a:pt x="721" y="27"/>
                    <a:pt x="721" y="27"/>
                    <a:pt x="722" y="26"/>
                  </a:cubicBezTo>
                  <a:cubicBezTo>
                    <a:pt x="720" y="25"/>
                    <a:pt x="719" y="24"/>
                    <a:pt x="717" y="23"/>
                  </a:cubicBezTo>
                  <a:cubicBezTo>
                    <a:pt x="717" y="23"/>
                    <a:pt x="716" y="24"/>
                    <a:pt x="716" y="25"/>
                  </a:cubicBezTo>
                  <a:cubicBezTo>
                    <a:pt x="715" y="25"/>
                    <a:pt x="718" y="26"/>
                    <a:pt x="718" y="26"/>
                  </a:cubicBezTo>
                  <a:cubicBezTo>
                    <a:pt x="718" y="27"/>
                    <a:pt x="716" y="28"/>
                    <a:pt x="716" y="29"/>
                  </a:cubicBezTo>
                  <a:cubicBezTo>
                    <a:pt x="716" y="29"/>
                    <a:pt x="714" y="30"/>
                    <a:pt x="714" y="31"/>
                  </a:cubicBezTo>
                  <a:cubicBezTo>
                    <a:pt x="714" y="32"/>
                    <a:pt x="716" y="32"/>
                    <a:pt x="717" y="33"/>
                  </a:cubicBezTo>
                  <a:cubicBezTo>
                    <a:pt x="718" y="31"/>
                    <a:pt x="719" y="30"/>
                    <a:pt x="720" y="28"/>
                  </a:cubicBezTo>
                  <a:close/>
                  <a:moveTo>
                    <a:pt x="736" y="44"/>
                  </a:moveTo>
                  <a:cubicBezTo>
                    <a:pt x="737" y="44"/>
                    <a:pt x="738" y="46"/>
                    <a:pt x="738" y="46"/>
                  </a:cubicBezTo>
                  <a:cubicBezTo>
                    <a:pt x="739" y="46"/>
                    <a:pt x="739" y="44"/>
                    <a:pt x="740" y="44"/>
                  </a:cubicBezTo>
                  <a:cubicBezTo>
                    <a:pt x="741" y="43"/>
                    <a:pt x="741" y="42"/>
                    <a:pt x="742" y="41"/>
                  </a:cubicBezTo>
                  <a:cubicBezTo>
                    <a:pt x="742" y="41"/>
                    <a:pt x="743" y="43"/>
                    <a:pt x="744" y="43"/>
                  </a:cubicBezTo>
                  <a:cubicBezTo>
                    <a:pt x="745" y="43"/>
                    <a:pt x="745" y="41"/>
                    <a:pt x="746" y="41"/>
                  </a:cubicBezTo>
                  <a:cubicBezTo>
                    <a:pt x="746" y="40"/>
                    <a:pt x="748" y="39"/>
                    <a:pt x="747" y="39"/>
                  </a:cubicBezTo>
                  <a:cubicBezTo>
                    <a:pt x="747" y="38"/>
                    <a:pt x="745" y="37"/>
                    <a:pt x="745" y="37"/>
                  </a:cubicBezTo>
                  <a:cubicBezTo>
                    <a:pt x="745" y="37"/>
                    <a:pt x="744" y="39"/>
                    <a:pt x="744" y="39"/>
                  </a:cubicBezTo>
                  <a:cubicBezTo>
                    <a:pt x="743" y="39"/>
                    <a:pt x="742" y="37"/>
                    <a:pt x="741" y="37"/>
                  </a:cubicBezTo>
                  <a:cubicBezTo>
                    <a:pt x="741" y="37"/>
                    <a:pt x="740" y="39"/>
                    <a:pt x="740" y="40"/>
                  </a:cubicBezTo>
                  <a:cubicBezTo>
                    <a:pt x="739" y="40"/>
                    <a:pt x="739" y="42"/>
                    <a:pt x="738" y="42"/>
                  </a:cubicBezTo>
                  <a:cubicBezTo>
                    <a:pt x="737" y="42"/>
                    <a:pt x="736" y="40"/>
                    <a:pt x="736" y="40"/>
                  </a:cubicBezTo>
                  <a:cubicBezTo>
                    <a:pt x="735" y="40"/>
                    <a:pt x="735" y="42"/>
                    <a:pt x="734" y="42"/>
                  </a:cubicBezTo>
                  <a:cubicBezTo>
                    <a:pt x="735" y="43"/>
                    <a:pt x="735" y="44"/>
                    <a:pt x="736" y="44"/>
                  </a:cubicBezTo>
                  <a:close/>
                  <a:moveTo>
                    <a:pt x="758" y="43"/>
                  </a:moveTo>
                  <a:cubicBezTo>
                    <a:pt x="758" y="43"/>
                    <a:pt x="760" y="41"/>
                    <a:pt x="760" y="41"/>
                  </a:cubicBezTo>
                  <a:cubicBezTo>
                    <a:pt x="760" y="40"/>
                    <a:pt x="761" y="39"/>
                    <a:pt x="761" y="39"/>
                  </a:cubicBezTo>
                  <a:cubicBezTo>
                    <a:pt x="762" y="38"/>
                    <a:pt x="763" y="37"/>
                    <a:pt x="763" y="36"/>
                  </a:cubicBezTo>
                  <a:cubicBezTo>
                    <a:pt x="763" y="36"/>
                    <a:pt x="761" y="35"/>
                    <a:pt x="761" y="35"/>
                  </a:cubicBezTo>
                  <a:cubicBezTo>
                    <a:pt x="761" y="34"/>
                    <a:pt x="762" y="33"/>
                    <a:pt x="763" y="32"/>
                  </a:cubicBezTo>
                  <a:cubicBezTo>
                    <a:pt x="763" y="32"/>
                    <a:pt x="765" y="34"/>
                    <a:pt x="765" y="34"/>
                  </a:cubicBezTo>
                  <a:cubicBezTo>
                    <a:pt x="765" y="34"/>
                    <a:pt x="766" y="32"/>
                    <a:pt x="767" y="32"/>
                  </a:cubicBezTo>
                  <a:cubicBezTo>
                    <a:pt x="767" y="31"/>
                    <a:pt x="768" y="30"/>
                    <a:pt x="768" y="30"/>
                  </a:cubicBezTo>
                  <a:cubicBezTo>
                    <a:pt x="767" y="29"/>
                    <a:pt x="765" y="27"/>
                    <a:pt x="764" y="26"/>
                  </a:cubicBezTo>
                  <a:cubicBezTo>
                    <a:pt x="763" y="27"/>
                    <a:pt x="763" y="28"/>
                    <a:pt x="762" y="29"/>
                  </a:cubicBezTo>
                  <a:cubicBezTo>
                    <a:pt x="762" y="29"/>
                    <a:pt x="760" y="27"/>
                    <a:pt x="760" y="27"/>
                  </a:cubicBezTo>
                  <a:cubicBezTo>
                    <a:pt x="760" y="27"/>
                    <a:pt x="758" y="29"/>
                    <a:pt x="758" y="29"/>
                  </a:cubicBezTo>
                  <a:cubicBezTo>
                    <a:pt x="758" y="29"/>
                    <a:pt x="761" y="30"/>
                    <a:pt x="760" y="31"/>
                  </a:cubicBezTo>
                  <a:cubicBezTo>
                    <a:pt x="760" y="31"/>
                    <a:pt x="759" y="32"/>
                    <a:pt x="759" y="33"/>
                  </a:cubicBezTo>
                  <a:cubicBezTo>
                    <a:pt x="759" y="33"/>
                    <a:pt x="761" y="34"/>
                    <a:pt x="761" y="35"/>
                  </a:cubicBezTo>
                  <a:cubicBezTo>
                    <a:pt x="761" y="35"/>
                    <a:pt x="760" y="36"/>
                    <a:pt x="759" y="37"/>
                  </a:cubicBezTo>
                  <a:cubicBezTo>
                    <a:pt x="759" y="37"/>
                    <a:pt x="758" y="39"/>
                    <a:pt x="758" y="39"/>
                  </a:cubicBezTo>
                  <a:cubicBezTo>
                    <a:pt x="757" y="40"/>
                    <a:pt x="756" y="41"/>
                    <a:pt x="756" y="41"/>
                  </a:cubicBezTo>
                  <a:cubicBezTo>
                    <a:pt x="757" y="42"/>
                    <a:pt x="757" y="43"/>
                    <a:pt x="758" y="43"/>
                  </a:cubicBezTo>
                  <a:close/>
                  <a:moveTo>
                    <a:pt x="750" y="30"/>
                  </a:moveTo>
                  <a:cubicBezTo>
                    <a:pt x="750" y="30"/>
                    <a:pt x="752" y="28"/>
                    <a:pt x="752" y="28"/>
                  </a:cubicBezTo>
                  <a:cubicBezTo>
                    <a:pt x="752" y="28"/>
                    <a:pt x="750" y="26"/>
                    <a:pt x="750" y="26"/>
                  </a:cubicBezTo>
                  <a:cubicBezTo>
                    <a:pt x="749" y="26"/>
                    <a:pt x="749" y="28"/>
                    <a:pt x="748" y="28"/>
                  </a:cubicBezTo>
                  <a:cubicBezTo>
                    <a:pt x="748" y="29"/>
                    <a:pt x="746" y="30"/>
                    <a:pt x="746" y="31"/>
                  </a:cubicBezTo>
                  <a:cubicBezTo>
                    <a:pt x="746" y="31"/>
                    <a:pt x="748" y="32"/>
                    <a:pt x="749" y="32"/>
                  </a:cubicBezTo>
                  <a:cubicBezTo>
                    <a:pt x="749" y="33"/>
                    <a:pt x="751" y="34"/>
                    <a:pt x="751" y="34"/>
                  </a:cubicBezTo>
                  <a:cubicBezTo>
                    <a:pt x="752" y="34"/>
                    <a:pt x="752" y="32"/>
                    <a:pt x="753" y="32"/>
                  </a:cubicBezTo>
                  <a:cubicBezTo>
                    <a:pt x="752" y="31"/>
                    <a:pt x="750" y="31"/>
                    <a:pt x="750" y="30"/>
                  </a:cubicBezTo>
                  <a:close/>
                  <a:moveTo>
                    <a:pt x="787" y="37"/>
                  </a:moveTo>
                  <a:cubicBezTo>
                    <a:pt x="787" y="37"/>
                    <a:pt x="789" y="36"/>
                    <a:pt x="789" y="35"/>
                  </a:cubicBezTo>
                  <a:cubicBezTo>
                    <a:pt x="789" y="35"/>
                    <a:pt x="787" y="34"/>
                    <a:pt x="787" y="33"/>
                  </a:cubicBezTo>
                  <a:cubicBezTo>
                    <a:pt x="787" y="33"/>
                    <a:pt x="788" y="32"/>
                    <a:pt x="789" y="31"/>
                  </a:cubicBezTo>
                  <a:cubicBezTo>
                    <a:pt x="789" y="31"/>
                    <a:pt x="790" y="29"/>
                    <a:pt x="790" y="29"/>
                  </a:cubicBezTo>
                  <a:cubicBezTo>
                    <a:pt x="790" y="28"/>
                    <a:pt x="788" y="27"/>
                    <a:pt x="788" y="27"/>
                  </a:cubicBezTo>
                  <a:cubicBezTo>
                    <a:pt x="787" y="27"/>
                    <a:pt x="786" y="26"/>
                    <a:pt x="786" y="25"/>
                  </a:cubicBezTo>
                  <a:cubicBezTo>
                    <a:pt x="785" y="25"/>
                    <a:pt x="784" y="27"/>
                    <a:pt x="784" y="28"/>
                  </a:cubicBezTo>
                  <a:cubicBezTo>
                    <a:pt x="784" y="28"/>
                    <a:pt x="782" y="26"/>
                    <a:pt x="782" y="26"/>
                  </a:cubicBezTo>
                  <a:cubicBezTo>
                    <a:pt x="781" y="26"/>
                    <a:pt x="781" y="28"/>
                    <a:pt x="780" y="28"/>
                  </a:cubicBezTo>
                  <a:cubicBezTo>
                    <a:pt x="780" y="29"/>
                    <a:pt x="778" y="30"/>
                    <a:pt x="778" y="30"/>
                  </a:cubicBezTo>
                  <a:cubicBezTo>
                    <a:pt x="778" y="31"/>
                    <a:pt x="780" y="32"/>
                    <a:pt x="781" y="32"/>
                  </a:cubicBezTo>
                  <a:cubicBezTo>
                    <a:pt x="781" y="32"/>
                    <a:pt x="782" y="30"/>
                    <a:pt x="782" y="30"/>
                  </a:cubicBezTo>
                  <a:cubicBezTo>
                    <a:pt x="783" y="30"/>
                    <a:pt x="784" y="31"/>
                    <a:pt x="785" y="32"/>
                  </a:cubicBezTo>
                  <a:cubicBezTo>
                    <a:pt x="785" y="32"/>
                    <a:pt x="786" y="33"/>
                    <a:pt x="787" y="33"/>
                  </a:cubicBezTo>
                  <a:cubicBezTo>
                    <a:pt x="786" y="34"/>
                    <a:pt x="786" y="35"/>
                    <a:pt x="785" y="35"/>
                  </a:cubicBezTo>
                  <a:cubicBezTo>
                    <a:pt x="785" y="36"/>
                    <a:pt x="783" y="37"/>
                    <a:pt x="783" y="38"/>
                  </a:cubicBezTo>
                  <a:cubicBezTo>
                    <a:pt x="783" y="38"/>
                    <a:pt x="785" y="39"/>
                    <a:pt x="786" y="39"/>
                  </a:cubicBezTo>
                  <a:cubicBezTo>
                    <a:pt x="786" y="39"/>
                    <a:pt x="787" y="38"/>
                    <a:pt x="787" y="37"/>
                  </a:cubicBezTo>
                  <a:close/>
                  <a:moveTo>
                    <a:pt x="772" y="25"/>
                  </a:moveTo>
                  <a:cubicBezTo>
                    <a:pt x="772" y="25"/>
                    <a:pt x="773" y="23"/>
                    <a:pt x="773" y="23"/>
                  </a:cubicBezTo>
                  <a:cubicBezTo>
                    <a:pt x="774" y="23"/>
                    <a:pt x="775" y="21"/>
                    <a:pt x="775" y="21"/>
                  </a:cubicBezTo>
                  <a:cubicBezTo>
                    <a:pt x="776" y="19"/>
                    <a:pt x="777" y="18"/>
                    <a:pt x="779" y="16"/>
                  </a:cubicBezTo>
                  <a:cubicBezTo>
                    <a:pt x="778" y="16"/>
                    <a:pt x="777" y="15"/>
                    <a:pt x="776" y="15"/>
                  </a:cubicBezTo>
                  <a:cubicBezTo>
                    <a:pt x="776" y="15"/>
                    <a:pt x="775" y="17"/>
                    <a:pt x="775" y="17"/>
                  </a:cubicBezTo>
                  <a:cubicBezTo>
                    <a:pt x="774" y="17"/>
                    <a:pt x="773" y="18"/>
                    <a:pt x="773" y="19"/>
                  </a:cubicBezTo>
                  <a:cubicBezTo>
                    <a:pt x="772" y="21"/>
                    <a:pt x="771" y="22"/>
                    <a:pt x="769" y="24"/>
                  </a:cubicBezTo>
                  <a:cubicBezTo>
                    <a:pt x="770" y="24"/>
                    <a:pt x="771" y="25"/>
                    <a:pt x="772" y="25"/>
                  </a:cubicBezTo>
                  <a:close/>
                  <a:moveTo>
                    <a:pt x="801" y="37"/>
                  </a:moveTo>
                  <a:cubicBezTo>
                    <a:pt x="801" y="37"/>
                    <a:pt x="804" y="39"/>
                    <a:pt x="804" y="39"/>
                  </a:cubicBezTo>
                  <a:cubicBezTo>
                    <a:pt x="804" y="39"/>
                    <a:pt x="805" y="37"/>
                    <a:pt x="805" y="37"/>
                  </a:cubicBezTo>
                  <a:cubicBezTo>
                    <a:pt x="805" y="36"/>
                    <a:pt x="807" y="35"/>
                    <a:pt x="807" y="35"/>
                  </a:cubicBezTo>
                  <a:cubicBezTo>
                    <a:pt x="807" y="34"/>
                    <a:pt x="805" y="33"/>
                    <a:pt x="805" y="33"/>
                  </a:cubicBezTo>
                  <a:cubicBezTo>
                    <a:pt x="805" y="32"/>
                    <a:pt x="806" y="31"/>
                    <a:pt x="806" y="31"/>
                  </a:cubicBezTo>
                  <a:cubicBezTo>
                    <a:pt x="807" y="30"/>
                    <a:pt x="808" y="29"/>
                    <a:pt x="808" y="28"/>
                  </a:cubicBezTo>
                  <a:cubicBezTo>
                    <a:pt x="809" y="28"/>
                    <a:pt x="809" y="26"/>
                    <a:pt x="810" y="26"/>
                  </a:cubicBezTo>
                  <a:cubicBezTo>
                    <a:pt x="810" y="26"/>
                    <a:pt x="812" y="28"/>
                    <a:pt x="812" y="28"/>
                  </a:cubicBezTo>
                  <a:cubicBezTo>
                    <a:pt x="813" y="28"/>
                    <a:pt x="813" y="26"/>
                    <a:pt x="814" y="26"/>
                  </a:cubicBezTo>
                  <a:cubicBezTo>
                    <a:pt x="814" y="25"/>
                    <a:pt x="816" y="27"/>
                    <a:pt x="816" y="27"/>
                  </a:cubicBezTo>
                  <a:cubicBezTo>
                    <a:pt x="816" y="27"/>
                    <a:pt x="818" y="25"/>
                    <a:pt x="818" y="25"/>
                  </a:cubicBezTo>
                  <a:cubicBezTo>
                    <a:pt x="818" y="25"/>
                    <a:pt x="820" y="23"/>
                    <a:pt x="819" y="23"/>
                  </a:cubicBezTo>
                  <a:cubicBezTo>
                    <a:pt x="819" y="22"/>
                    <a:pt x="817" y="22"/>
                    <a:pt x="817" y="21"/>
                  </a:cubicBezTo>
                  <a:cubicBezTo>
                    <a:pt x="817" y="21"/>
                    <a:pt x="816" y="23"/>
                    <a:pt x="816" y="23"/>
                  </a:cubicBezTo>
                  <a:cubicBezTo>
                    <a:pt x="815" y="23"/>
                    <a:pt x="814" y="22"/>
                    <a:pt x="813" y="22"/>
                  </a:cubicBezTo>
                  <a:cubicBezTo>
                    <a:pt x="813" y="22"/>
                    <a:pt x="812" y="24"/>
                    <a:pt x="812" y="24"/>
                  </a:cubicBezTo>
                  <a:cubicBezTo>
                    <a:pt x="811" y="24"/>
                    <a:pt x="810" y="22"/>
                    <a:pt x="809" y="22"/>
                  </a:cubicBezTo>
                  <a:cubicBezTo>
                    <a:pt x="809" y="22"/>
                    <a:pt x="808" y="24"/>
                    <a:pt x="808" y="24"/>
                  </a:cubicBezTo>
                  <a:cubicBezTo>
                    <a:pt x="807" y="25"/>
                    <a:pt x="806" y="26"/>
                    <a:pt x="806" y="27"/>
                  </a:cubicBezTo>
                  <a:cubicBezTo>
                    <a:pt x="805" y="27"/>
                    <a:pt x="805" y="28"/>
                    <a:pt x="804" y="29"/>
                  </a:cubicBezTo>
                  <a:cubicBezTo>
                    <a:pt x="804" y="29"/>
                    <a:pt x="803" y="31"/>
                    <a:pt x="803" y="31"/>
                  </a:cubicBezTo>
                  <a:cubicBezTo>
                    <a:pt x="802" y="31"/>
                    <a:pt x="801" y="29"/>
                    <a:pt x="800" y="29"/>
                  </a:cubicBezTo>
                  <a:cubicBezTo>
                    <a:pt x="800" y="29"/>
                    <a:pt x="799" y="31"/>
                    <a:pt x="799" y="32"/>
                  </a:cubicBezTo>
                  <a:cubicBezTo>
                    <a:pt x="799" y="32"/>
                    <a:pt x="801" y="33"/>
                    <a:pt x="801" y="33"/>
                  </a:cubicBezTo>
                  <a:cubicBezTo>
                    <a:pt x="802" y="34"/>
                    <a:pt x="802" y="35"/>
                    <a:pt x="803" y="35"/>
                  </a:cubicBezTo>
                  <a:cubicBezTo>
                    <a:pt x="803" y="36"/>
                    <a:pt x="801" y="37"/>
                    <a:pt x="801" y="37"/>
                  </a:cubicBezTo>
                  <a:close/>
                  <a:moveTo>
                    <a:pt x="853" y="52"/>
                  </a:moveTo>
                  <a:cubicBezTo>
                    <a:pt x="853" y="52"/>
                    <a:pt x="852" y="51"/>
                    <a:pt x="851" y="51"/>
                  </a:cubicBezTo>
                  <a:cubicBezTo>
                    <a:pt x="851" y="50"/>
                    <a:pt x="849" y="49"/>
                    <a:pt x="849" y="49"/>
                  </a:cubicBezTo>
                  <a:cubicBezTo>
                    <a:pt x="849" y="49"/>
                    <a:pt x="848" y="51"/>
                    <a:pt x="847" y="51"/>
                  </a:cubicBezTo>
                  <a:cubicBezTo>
                    <a:pt x="847" y="51"/>
                    <a:pt x="846" y="53"/>
                    <a:pt x="846" y="53"/>
                  </a:cubicBezTo>
                  <a:cubicBezTo>
                    <a:pt x="846" y="54"/>
                    <a:pt x="847" y="55"/>
                    <a:pt x="848" y="55"/>
                  </a:cubicBezTo>
                  <a:cubicBezTo>
                    <a:pt x="848" y="55"/>
                    <a:pt x="850" y="57"/>
                    <a:pt x="850" y="57"/>
                  </a:cubicBezTo>
                  <a:cubicBezTo>
                    <a:pt x="850" y="57"/>
                    <a:pt x="852" y="55"/>
                    <a:pt x="852" y="55"/>
                  </a:cubicBezTo>
                  <a:cubicBezTo>
                    <a:pt x="852" y="54"/>
                    <a:pt x="853" y="53"/>
                    <a:pt x="853" y="52"/>
                  </a:cubicBezTo>
                  <a:close/>
                  <a:moveTo>
                    <a:pt x="883" y="46"/>
                  </a:moveTo>
                  <a:cubicBezTo>
                    <a:pt x="883" y="46"/>
                    <a:pt x="884" y="45"/>
                    <a:pt x="884" y="44"/>
                  </a:cubicBezTo>
                  <a:cubicBezTo>
                    <a:pt x="884" y="44"/>
                    <a:pt x="886" y="43"/>
                    <a:pt x="886" y="42"/>
                  </a:cubicBezTo>
                  <a:cubicBezTo>
                    <a:pt x="886" y="41"/>
                    <a:pt x="884" y="41"/>
                    <a:pt x="884" y="40"/>
                  </a:cubicBezTo>
                  <a:cubicBezTo>
                    <a:pt x="883" y="40"/>
                    <a:pt x="883" y="42"/>
                    <a:pt x="882" y="42"/>
                  </a:cubicBezTo>
                  <a:cubicBezTo>
                    <a:pt x="882" y="43"/>
                    <a:pt x="880" y="41"/>
                    <a:pt x="880" y="41"/>
                  </a:cubicBezTo>
                  <a:cubicBezTo>
                    <a:pt x="880" y="41"/>
                    <a:pt x="878" y="43"/>
                    <a:pt x="878" y="43"/>
                  </a:cubicBezTo>
                  <a:cubicBezTo>
                    <a:pt x="878" y="44"/>
                    <a:pt x="880" y="44"/>
                    <a:pt x="881" y="45"/>
                  </a:cubicBezTo>
                  <a:cubicBezTo>
                    <a:pt x="880" y="45"/>
                    <a:pt x="879" y="46"/>
                    <a:pt x="879" y="47"/>
                  </a:cubicBezTo>
                  <a:cubicBezTo>
                    <a:pt x="879" y="47"/>
                    <a:pt x="881" y="48"/>
                    <a:pt x="881" y="49"/>
                  </a:cubicBezTo>
                  <a:cubicBezTo>
                    <a:pt x="881" y="49"/>
                    <a:pt x="883" y="50"/>
                    <a:pt x="883" y="50"/>
                  </a:cubicBezTo>
                  <a:cubicBezTo>
                    <a:pt x="884" y="50"/>
                    <a:pt x="884" y="48"/>
                    <a:pt x="885" y="48"/>
                  </a:cubicBezTo>
                  <a:cubicBezTo>
                    <a:pt x="885" y="47"/>
                    <a:pt x="883" y="47"/>
                    <a:pt x="883" y="46"/>
                  </a:cubicBezTo>
                  <a:close/>
                  <a:moveTo>
                    <a:pt x="883" y="32"/>
                  </a:moveTo>
                  <a:cubicBezTo>
                    <a:pt x="883" y="32"/>
                    <a:pt x="884" y="31"/>
                    <a:pt x="885" y="30"/>
                  </a:cubicBezTo>
                  <a:cubicBezTo>
                    <a:pt x="884" y="30"/>
                    <a:pt x="883" y="29"/>
                    <a:pt x="882" y="28"/>
                  </a:cubicBezTo>
                  <a:cubicBezTo>
                    <a:pt x="882" y="28"/>
                    <a:pt x="880" y="27"/>
                    <a:pt x="880" y="27"/>
                  </a:cubicBezTo>
                  <a:cubicBezTo>
                    <a:pt x="880" y="26"/>
                    <a:pt x="882" y="25"/>
                    <a:pt x="882" y="25"/>
                  </a:cubicBezTo>
                  <a:cubicBezTo>
                    <a:pt x="881" y="24"/>
                    <a:pt x="880" y="23"/>
                    <a:pt x="880" y="23"/>
                  </a:cubicBezTo>
                  <a:cubicBezTo>
                    <a:pt x="879" y="23"/>
                    <a:pt x="878" y="25"/>
                    <a:pt x="878" y="25"/>
                  </a:cubicBezTo>
                  <a:cubicBezTo>
                    <a:pt x="878" y="25"/>
                    <a:pt x="876" y="27"/>
                    <a:pt x="876" y="27"/>
                  </a:cubicBezTo>
                  <a:cubicBezTo>
                    <a:pt x="876" y="28"/>
                    <a:pt x="878" y="28"/>
                    <a:pt x="878" y="29"/>
                  </a:cubicBezTo>
                  <a:cubicBezTo>
                    <a:pt x="878" y="30"/>
                    <a:pt x="877" y="30"/>
                    <a:pt x="877" y="31"/>
                  </a:cubicBezTo>
                  <a:cubicBezTo>
                    <a:pt x="877" y="32"/>
                    <a:pt x="879" y="33"/>
                    <a:pt x="879" y="33"/>
                  </a:cubicBezTo>
                  <a:cubicBezTo>
                    <a:pt x="880" y="33"/>
                    <a:pt x="880" y="34"/>
                    <a:pt x="881" y="35"/>
                  </a:cubicBezTo>
                  <a:cubicBezTo>
                    <a:pt x="882" y="34"/>
                    <a:pt x="882" y="33"/>
                    <a:pt x="883" y="32"/>
                  </a:cubicBezTo>
                  <a:close/>
                  <a:moveTo>
                    <a:pt x="900" y="42"/>
                  </a:moveTo>
                  <a:cubicBezTo>
                    <a:pt x="901" y="42"/>
                    <a:pt x="901" y="40"/>
                    <a:pt x="902" y="40"/>
                  </a:cubicBezTo>
                  <a:cubicBezTo>
                    <a:pt x="902" y="39"/>
                    <a:pt x="904" y="38"/>
                    <a:pt x="904" y="38"/>
                  </a:cubicBezTo>
                  <a:cubicBezTo>
                    <a:pt x="904" y="38"/>
                    <a:pt x="902" y="36"/>
                    <a:pt x="901" y="36"/>
                  </a:cubicBezTo>
                  <a:cubicBezTo>
                    <a:pt x="901" y="36"/>
                    <a:pt x="900" y="38"/>
                    <a:pt x="900" y="38"/>
                  </a:cubicBezTo>
                  <a:cubicBezTo>
                    <a:pt x="899" y="39"/>
                    <a:pt x="899" y="40"/>
                    <a:pt x="898" y="40"/>
                  </a:cubicBezTo>
                  <a:cubicBezTo>
                    <a:pt x="898" y="41"/>
                    <a:pt x="896" y="39"/>
                    <a:pt x="896" y="39"/>
                  </a:cubicBezTo>
                  <a:cubicBezTo>
                    <a:pt x="896" y="39"/>
                    <a:pt x="894" y="41"/>
                    <a:pt x="894" y="41"/>
                  </a:cubicBezTo>
                  <a:cubicBezTo>
                    <a:pt x="894" y="41"/>
                    <a:pt x="896" y="43"/>
                    <a:pt x="896" y="43"/>
                  </a:cubicBezTo>
                  <a:cubicBezTo>
                    <a:pt x="897" y="43"/>
                    <a:pt x="897" y="41"/>
                    <a:pt x="898" y="40"/>
                  </a:cubicBezTo>
                  <a:cubicBezTo>
                    <a:pt x="898" y="40"/>
                    <a:pt x="900" y="42"/>
                    <a:pt x="900" y="42"/>
                  </a:cubicBezTo>
                  <a:close/>
                  <a:moveTo>
                    <a:pt x="899" y="30"/>
                  </a:moveTo>
                  <a:cubicBezTo>
                    <a:pt x="900" y="31"/>
                    <a:pt x="902" y="33"/>
                    <a:pt x="903" y="34"/>
                  </a:cubicBezTo>
                  <a:cubicBezTo>
                    <a:pt x="904" y="33"/>
                    <a:pt x="904" y="32"/>
                    <a:pt x="905" y="31"/>
                  </a:cubicBezTo>
                  <a:cubicBezTo>
                    <a:pt x="905" y="31"/>
                    <a:pt x="906" y="33"/>
                    <a:pt x="907" y="33"/>
                  </a:cubicBezTo>
                  <a:cubicBezTo>
                    <a:pt x="907" y="32"/>
                    <a:pt x="909" y="32"/>
                    <a:pt x="909" y="31"/>
                  </a:cubicBezTo>
                  <a:cubicBezTo>
                    <a:pt x="909" y="30"/>
                    <a:pt x="907" y="30"/>
                    <a:pt x="906" y="29"/>
                  </a:cubicBezTo>
                  <a:cubicBezTo>
                    <a:pt x="906" y="29"/>
                    <a:pt x="908" y="28"/>
                    <a:pt x="908" y="27"/>
                  </a:cubicBezTo>
                  <a:cubicBezTo>
                    <a:pt x="907" y="26"/>
                    <a:pt x="905" y="25"/>
                    <a:pt x="904" y="24"/>
                  </a:cubicBezTo>
                  <a:cubicBezTo>
                    <a:pt x="903" y="25"/>
                    <a:pt x="901" y="27"/>
                    <a:pt x="900" y="28"/>
                  </a:cubicBezTo>
                  <a:cubicBezTo>
                    <a:pt x="900" y="29"/>
                    <a:pt x="899" y="30"/>
                    <a:pt x="899" y="30"/>
                  </a:cubicBezTo>
                  <a:close/>
                  <a:moveTo>
                    <a:pt x="961" y="50"/>
                  </a:moveTo>
                  <a:cubicBezTo>
                    <a:pt x="962" y="48"/>
                    <a:pt x="964" y="47"/>
                    <a:pt x="965" y="45"/>
                  </a:cubicBezTo>
                  <a:cubicBezTo>
                    <a:pt x="964" y="45"/>
                    <a:pt x="963" y="44"/>
                    <a:pt x="963" y="44"/>
                  </a:cubicBezTo>
                  <a:cubicBezTo>
                    <a:pt x="962" y="44"/>
                    <a:pt x="961" y="46"/>
                    <a:pt x="961" y="46"/>
                  </a:cubicBezTo>
                  <a:cubicBezTo>
                    <a:pt x="960" y="46"/>
                    <a:pt x="960" y="48"/>
                    <a:pt x="959" y="48"/>
                  </a:cubicBezTo>
                  <a:cubicBezTo>
                    <a:pt x="959" y="49"/>
                    <a:pt x="957" y="50"/>
                    <a:pt x="957" y="50"/>
                  </a:cubicBezTo>
                  <a:cubicBezTo>
                    <a:pt x="957" y="51"/>
                    <a:pt x="959" y="52"/>
                    <a:pt x="960" y="52"/>
                  </a:cubicBezTo>
                  <a:cubicBezTo>
                    <a:pt x="960" y="51"/>
                    <a:pt x="961" y="51"/>
                    <a:pt x="961" y="50"/>
                  </a:cubicBezTo>
                  <a:close/>
                  <a:moveTo>
                    <a:pt x="971" y="51"/>
                  </a:moveTo>
                  <a:cubicBezTo>
                    <a:pt x="972" y="51"/>
                    <a:pt x="973" y="52"/>
                    <a:pt x="974" y="52"/>
                  </a:cubicBezTo>
                  <a:cubicBezTo>
                    <a:pt x="974" y="52"/>
                    <a:pt x="975" y="51"/>
                    <a:pt x="975" y="50"/>
                  </a:cubicBezTo>
                  <a:cubicBezTo>
                    <a:pt x="976" y="49"/>
                    <a:pt x="976" y="48"/>
                    <a:pt x="977" y="48"/>
                  </a:cubicBezTo>
                  <a:cubicBezTo>
                    <a:pt x="977" y="48"/>
                    <a:pt x="979" y="50"/>
                    <a:pt x="979" y="49"/>
                  </a:cubicBezTo>
                  <a:cubicBezTo>
                    <a:pt x="980" y="49"/>
                    <a:pt x="981" y="48"/>
                    <a:pt x="981" y="47"/>
                  </a:cubicBezTo>
                  <a:cubicBezTo>
                    <a:pt x="981" y="47"/>
                    <a:pt x="979" y="46"/>
                    <a:pt x="979" y="46"/>
                  </a:cubicBezTo>
                  <a:cubicBezTo>
                    <a:pt x="979" y="45"/>
                    <a:pt x="980" y="44"/>
                    <a:pt x="980" y="43"/>
                  </a:cubicBezTo>
                  <a:cubicBezTo>
                    <a:pt x="981" y="43"/>
                    <a:pt x="982" y="42"/>
                    <a:pt x="982" y="41"/>
                  </a:cubicBezTo>
                  <a:cubicBezTo>
                    <a:pt x="982" y="40"/>
                    <a:pt x="980" y="40"/>
                    <a:pt x="980" y="39"/>
                  </a:cubicBezTo>
                  <a:cubicBezTo>
                    <a:pt x="980" y="39"/>
                    <a:pt x="982" y="38"/>
                    <a:pt x="982" y="37"/>
                  </a:cubicBezTo>
                  <a:cubicBezTo>
                    <a:pt x="982" y="37"/>
                    <a:pt x="979" y="35"/>
                    <a:pt x="979" y="35"/>
                  </a:cubicBezTo>
                  <a:cubicBezTo>
                    <a:pt x="979" y="36"/>
                    <a:pt x="978" y="37"/>
                    <a:pt x="978" y="38"/>
                  </a:cubicBezTo>
                  <a:cubicBezTo>
                    <a:pt x="977" y="38"/>
                    <a:pt x="976" y="39"/>
                    <a:pt x="976" y="40"/>
                  </a:cubicBezTo>
                  <a:cubicBezTo>
                    <a:pt x="976" y="40"/>
                    <a:pt x="978" y="41"/>
                    <a:pt x="978" y="42"/>
                  </a:cubicBezTo>
                  <a:cubicBezTo>
                    <a:pt x="978" y="42"/>
                    <a:pt x="977" y="44"/>
                    <a:pt x="977" y="44"/>
                  </a:cubicBezTo>
                  <a:cubicBezTo>
                    <a:pt x="976" y="44"/>
                    <a:pt x="975" y="46"/>
                    <a:pt x="975" y="46"/>
                  </a:cubicBezTo>
                  <a:cubicBezTo>
                    <a:pt x="974" y="46"/>
                    <a:pt x="973" y="44"/>
                    <a:pt x="973" y="44"/>
                  </a:cubicBezTo>
                  <a:cubicBezTo>
                    <a:pt x="972" y="44"/>
                    <a:pt x="971" y="46"/>
                    <a:pt x="971" y="47"/>
                  </a:cubicBezTo>
                  <a:cubicBezTo>
                    <a:pt x="970" y="47"/>
                    <a:pt x="970" y="48"/>
                    <a:pt x="969" y="49"/>
                  </a:cubicBezTo>
                  <a:cubicBezTo>
                    <a:pt x="969" y="49"/>
                    <a:pt x="967" y="51"/>
                    <a:pt x="968" y="51"/>
                  </a:cubicBezTo>
                  <a:cubicBezTo>
                    <a:pt x="968" y="52"/>
                    <a:pt x="970" y="52"/>
                    <a:pt x="970" y="53"/>
                  </a:cubicBezTo>
                  <a:cubicBezTo>
                    <a:pt x="970" y="52"/>
                    <a:pt x="971" y="51"/>
                    <a:pt x="971" y="51"/>
                  </a:cubicBezTo>
                  <a:close/>
                  <a:moveTo>
                    <a:pt x="951" y="31"/>
                  </a:moveTo>
                  <a:cubicBezTo>
                    <a:pt x="952" y="32"/>
                    <a:pt x="952" y="32"/>
                    <a:pt x="953" y="33"/>
                  </a:cubicBezTo>
                  <a:cubicBezTo>
                    <a:pt x="953" y="33"/>
                    <a:pt x="955" y="35"/>
                    <a:pt x="955" y="35"/>
                  </a:cubicBezTo>
                  <a:cubicBezTo>
                    <a:pt x="956" y="35"/>
                    <a:pt x="957" y="33"/>
                    <a:pt x="957" y="32"/>
                  </a:cubicBezTo>
                  <a:cubicBezTo>
                    <a:pt x="957" y="32"/>
                    <a:pt x="955" y="31"/>
                    <a:pt x="955" y="31"/>
                  </a:cubicBezTo>
                  <a:cubicBezTo>
                    <a:pt x="955" y="30"/>
                    <a:pt x="956" y="29"/>
                    <a:pt x="956" y="29"/>
                  </a:cubicBezTo>
                  <a:cubicBezTo>
                    <a:pt x="957" y="28"/>
                    <a:pt x="958" y="27"/>
                    <a:pt x="958" y="26"/>
                  </a:cubicBezTo>
                  <a:cubicBezTo>
                    <a:pt x="958" y="26"/>
                    <a:pt x="960" y="24"/>
                    <a:pt x="960" y="24"/>
                  </a:cubicBezTo>
                  <a:cubicBezTo>
                    <a:pt x="960" y="23"/>
                    <a:pt x="958" y="23"/>
                    <a:pt x="958" y="22"/>
                  </a:cubicBezTo>
                  <a:cubicBezTo>
                    <a:pt x="957" y="23"/>
                    <a:pt x="957" y="24"/>
                    <a:pt x="956" y="25"/>
                  </a:cubicBezTo>
                  <a:cubicBezTo>
                    <a:pt x="955" y="25"/>
                    <a:pt x="955" y="26"/>
                    <a:pt x="954" y="27"/>
                  </a:cubicBezTo>
                  <a:cubicBezTo>
                    <a:pt x="954" y="28"/>
                    <a:pt x="953" y="28"/>
                    <a:pt x="953" y="29"/>
                  </a:cubicBezTo>
                  <a:cubicBezTo>
                    <a:pt x="952" y="29"/>
                    <a:pt x="951" y="27"/>
                    <a:pt x="950" y="27"/>
                  </a:cubicBezTo>
                  <a:cubicBezTo>
                    <a:pt x="950" y="27"/>
                    <a:pt x="949" y="29"/>
                    <a:pt x="949" y="30"/>
                  </a:cubicBezTo>
                  <a:cubicBezTo>
                    <a:pt x="948" y="30"/>
                    <a:pt x="947" y="31"/>
                    <a:pt x="947" y="32"/>
                  </a:cubicBezTo>
                  <a:cubicBezTo>
                    <a:pt x="947" y="32"/>
                    <a:pt x="949" y="33"/>
                    <a:pt x="949" y="34"/>
                  </a:cubicBezTo>
                  <a:cubicBezTo>
                    <a:pt x="950" y="33"/>
                    <a:pt x="950" y="32"/>
                    <a:pt x="951" y="31"/>
                  </a:cubicBezTo>
                  <a:close/>
                  <a:moveTo>
                    <a:pt x="994" y="54"/>
                  </a:moveTo>
                  <a:cubicBezTo>
                    <a:pt x="994" y="54"/>
                    <a:pt x="996" y="55"/>
                    <a:pt x="996" y="55"/>
                  </a:cubicBezTo>
                  <a:cubicBezTo>
                    <a:pt x="997" y="55"/>
                    <a:pt x="997" y="53"/>
                    <a:pt x="998" y="53"/>
                  </a:cubicBezTo>
                  <a:cubicBezTo>
                    <a:pt x="998" y="53"/>
                    <a:pt x="999" y="55"/>
                    <a:pt x="1000" y="55"/>
                  </a:cubicBezTo>
                  <a:cubicBezTo>
                    <a:pt x="1001" y="55"/>
                    <a:pt x="1001" y="53"/>
                    <a:pt x="1002" y="52"/>
                  </a:cubicBezTo>
                  <a:cubicBezTo>
                    <a:pt x="1002" y="52"/>
                    <a:pt x="1003" y="51"/>
                    <a:pt x="1003" y="50"/>
                  </a:cubicBezTo>
                  <a:cubicBezTo>
                    <a:pt x="1004" y="50"/>
                    <a:pt x="1005" y="49"/>
                    <a:pt x="1005" y="48"/>
                  </a:cubicBezTo>
                  <a:cubicBezTo>
                    <a:pt x="1006" y="49"/>
                    <a:pt x="1007" y="49"/>
                    <a:pt x="1007" y="50"/>
                  </a:cubicBezTo>
                  <a:cubicBezTo>
                    <a:pt x="1007" y="49"/>
                    <a:pt x="1009" y="48"/>
                    <a:pt x="1009" y="48"/>
                  </a:cubicBezTo>
                  <a:cubicBezTo>
                    <a:pt x="1009" y="47"/>
                    <a:pt x="1007" y="46"/>
                    <a:pt x="1007" y="46"/>
                  </a:cubicBezTo>
                  <a:cubicBezTo>
                    <a:pt x="1007" y="46"/>
                    <a:pt x="1006" y="48"/>
                    <a:pt x="1005" y="48"/>
                  </a:cubicBezTo>
                  <a:cubicBezTo>
                    <a:pt x="1005" y="48"/>
                    <a:pt x="1003" y="46"/>
                    <a:pt x="1003" y="46"/>
                  </a:cubicBezTo>
                  <a:cubicBezTo>
                    <a:pt x="1002" y="46"/>
                    <a:pt x="1002" y="48"/>
                    <a:pt x="1001" y="49"/>
                  </a:cubicBezTo>
                  <a:cubicBezTo>
                    <a:pt x="1001" y="49"/>
                    <a:pt x="1000" y="51"/>
                    <a:pt x="1000" y="51"/>
                  </a:cubicBezTo>
                  <a:cubicBezTo>
                    <a:pt x="999" y="51"/>
                    <a:pt x="998" y="49"/>
                    <a:pt x="997" y="49"/>
                  </a:cubicBezTo>
                  <a:cubicBezTo>
                    <a:pt x="997" y="49"/>
                    <a:pt x="996" y="51"/>
                    <a:pt x="996" y="51"/>
                  </a:cubicBezTo>
                  <a:cubicBezTo>
                    <a:pt x="996" y="52"/>
                    <a:pt x="994" y="53"/>
                    <a:pt x="994" y="54"/>
                  </a:cubicBezTo>
                  <a:close/>
                  <a:moveTo>
                    <a:pt x="1013" y="43"/>
                  </a:moveTo>
                  <a:cubicBezTo>
                    <a:pt x="1013" y="43"/>
                    <a:pt x="1014" y="41"/>
                    <a:pt x="1014" y="41"/>
                  </a:cubicBezTo>
                  <a:cubicBezTo>
                    <a:pt x="1015" y="41"/>
                    <a:pt x="1016" y="43"/>
                    <a:pt x="1016" y="43"/>
                  </a:cubicBezTo>
                  <a:cubicBezTo>
                    <a:pt x="1017" y="42"/>
                    <a:pt x="1018" y="44"/>
                    <a:pt x="1019" y="44"/>
                  </a:cubicBezTo>
                  <a:cubicBezTo>
                    <a:pt x="1019" y="44"/>
                    <a:pt x="1020" y="42"/>
                    <a:pt x="1020" y="42"/>
                  </a:cubicBezTo>
                  <a:cubicBezTo>
                    <a:pt x="1021" y="41"/>
                    <a:pt x="1022" y="40"/>
                    <a:pt x="1022" y="40"/>
                  </a:cubicBezTo>
                  <a:cubicBezTo>
                    <a:pt x="1021" y="40"/>
                    <a:pt x="1021" y="38"/>
                    <a:pt x="1020" y="38"/>
                  </a:cubicBezTo>
                  <a:cubicBezTo>
                    <a:pt x="1019" y="38"/>
                    <a:pt x="1019" y="40"/>
                    <a:pt x="1018" y="40"/>
                  </a:cubicBezTo>
                  <a:cubicBezTo>
                    <a:pt x="1018" y="40"/>
                    <a:pt x="1017" y="38"/>
                    <a:pt x="1016" y="39"/>
                  </a:cubicBezTo>
                  <a:cubicBezTo>
                    <a:pt x="1015" y="39"/>
                    <a:pt x="1015" y="41"/>
                    <a:pt x="1014" y="41"/>
                  </a:cubicBezTo>
                  <a:cubicBezTo>
                    <a:pt x="1014" y="41"/>
                    <a:pt x="1013" y="39"/>
                    <a:pt x="1012" y="39"/>
                  </a:cubicBezTo>
                  <a:cubicBezTo>
                    <a:pt x="1011" y="39"/>
                    <a:pt x="1011" y="41"/>
                    <a:pt x="1010" y="41"/>
                  </a:cubicBezTo>
                  <a:cubicBezTo>
                    <a:pt x="1011" y="42"/>
                    <a:pt x="1012" y="43"/>
                    <a:pt x="1013" y="4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0"/>
            </a:p>
          </p:txBody>
        </p:sp>
      </p:grpSp>
      <p:pic>
        <p:nvPicPr>
          <p:cNvPr id="15" name="图片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249058" flipV="1">
            <a:off x="9392315" y="1767021"/>
            <a:ext cx="561484" cy="1373267"/>
          </a:xfrm>
          <a:prstGeom prst="rect">
            <a:avLst/>
          </a:prstGeom>
        </p:spPr>
      </p:pic>
      <p:sp>
        <p:nvSpPr>
          <p:cNvPr id="61" name="文本框 136">
            <a:extLst>
              <a:ext uri="{FF2B5EF4-FFF2-40B4-BE49-F238E27FC236}">
                <a16:creationId xmlns:a16="http://schemas.microsoft.com/office/drawing/2014/main" id="{021772B7-1606-441D-BDB9-419B352DDBDF}"/>
              </a:ext>
            </a:extLst>
          </p:cNvPr>
          <p:cNvSpPr txBox="1"/>
          <p:nvPr/>
        </p:nvSpPr>
        <p:spPr>
          <a:xfrm>
            <a:off x="1658301" y="3436434"/>
            <a:ext cx="34451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blipFill dpi="0" rotWithShape="1"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组员：王瑞 毛振 尹康华</a:t>
            </a:r>
          </a:p>
        </p:txBody>
      </p:sp>
      <p:sp>
        <p:nvSpPr>
          <p:cNvPr id="62" name="KSO_Shape">
            <a:extLst>
              <a:ext uri="{FF2B5EF4-FFF2-40B4-BE49-F238E27FC236}">
                <a16:creationId xmlns:a16="http://schemas.microsoft.com/office/drawing/2014/main" id="{EA592284-D422-45F1-9550-58B3580AC0DC}"/>
              </a:ext>
            </a:extLst>
          </p:cNvPr>
          <p:cNvSpPr>
            <a:spLocks/>
          </p:cNvSpPr>
          <p:nvPr/>
        </p:nvSpPr>
        <p:spPr bwMode="auto">
          <a:xfrm>
            <a:off x="5660166" y="4749037"/>
            <a:ext cx="529018" cy="529900"/>
          </a:xfrm>
          <a:custGeom>
            <a:avLst/>
            <a:gdLst>
              <a:gd name="T0" fmla="*/ 923363 w 1752600"/>
              <a:gd name="T1" fmla="*/ 1417153 h 1754188"/>
              <a:gd name="T2" fmla="*/ 958587 w 1752600"/>
              <a:gd name="T3" fmla="*/ 1476612 h 1754188"/>
              <a:gd name="T4" fmla="*/ 945181 w 1752600"/>
              <a:gd name="T5" fmla="*/ 1530763 h 1754188"/>
              <a:gd name="T6" fmla="*/ 886299 w 1752600"/>
              <a:gd name="T7" fmla="*/ 1566067 h 1754188"/>
              <a:gd name="T8" fmla="*/ 832675 w 1752600"/>
              <a:gd name="T9" fmla="*/ 1552795 h 1754188"/>
              <a:gd name="T10" fmla="*/ 797714 w 1752600"/>
              <a:gd name="T11" fmla="*/ 1493335 h 1754188"/>
              <a:gd name="T12" fmla="*/ 810857 w 1752600"/>
              <a:gd name="T13" fmla="*/ 1439185 h 1754188"/>
              <a:gd name="T14" fmla="*/ 869739 w 1752600"/>
              <a:gd name="T15" fmla="*/ 1403616 h 1754188"/>
              <a:gd name="T16" fmla="*/ 1526266 w 1752600"/>
              <a:gd name="T17" fmla="*/ 809406 h 1754188"/>
              <a:gd name="T18" fmla="*/ 1561836 w 1752600"/>
              <a:gd name="T19" fmla="*/ 868866 h 1754188"/>
              <a:gd name="T20" fmla="*/ 1548298 w 1752600"/>
              <a:gd name="T21" fmla="*/ 923016 h 1754188"/>
              <a:gd name="T22" fmla="*/ 1488839 w 1752600"/>
              <a:gd name="T23" fmla="*/ 958586 h 1754188"/>
              <a:gd name="T24" fmla="*/ 1434954 w 1752600"/>
              <a:gd name="T25" fmla="*/ 945048 h 1754188"/>
              <a:gd name="T26" fmla="*/ 1399385 w 1752600"/>
              <a:gd name="T27" fmla="*/ 885589 h 1754188"/>
              <a:gd name="T28" fmla="*/ 1412922 w 1752600"/>
              <a:gd name="T29" fmla="*/ 831438 h 1754188"/>
              <a:gd name="T30" fmla="*/ 1472116 w 1752600"/>
              <a:gd name="T31" fmla="*/ 795869 h 1754188"/>
              <a:gd name="T32" fmla="*/ 931422 w 1752600"/>
              <a:gd name="T33" fmla="*/ 210375 h 1754188"/>
              <a:gd name="T34" fmla="*/ 985331 w 1752600"/>
              <a:gd name="T35" fmla="*/ 812351 h 1754188"/>
              <a:gd name="T36" fmla="*/ 997223 w 1752600"/>
              <a:gd name="T37" fmla="*/ 915108 h 1754188"/>
              <a:gd name="T38" fmla="*/ 946749 w 1752600"/>
              <a:gd name="T39" fmla="*/ 982906 h 1754188"/>
              <a:gd name="T40" fmla="*/ 857693 w 1752600"/>
              <a:gd name="T41" fmla="*/ 1003564 h 1754188"/>
              <a:gd name="T42" fmla="*/ 763351 w 1752600"/>
              <a:gd name="T43" fmla="*/ 937354 h 1754188"/>
              <a:gd name="T44" fmla="*/ 353480 w 1752600"/>
              <a:gd name="T45" fmla="*/ 893921 h 1754188"/>
              <a:gd name="T46" fmla="*/ 383342 w 1752600"/>
              <a:gd name="T47" fmla="*/ 820296 h 1754188"/>
              <a:gd name="T48" fmla="*/ 815147 w 1752600"/>
              <a:gd name="T49" fmla="*/ 764945 h 1754188"/>
              <a:gd name="T50" fmla="*/ 858486 w 1752600"/>
              <a:gd name="T51" fmla="*/ 180713 h 1754188"/>
              <a:gd name="T52" fmla="*/ 670516 w 1752600"/>
              <a:gd name="T53" fmla="*/ 152975 h 1754188"/>
              <a:gd name="T54" fmla="*/ 441192 w 1752600"/>
              <a:gd name="T55" fmla="*/ 263340 h 1754188"/>
              <a:gd name="T56" fmla="*/ 263181 w 1752600"/>
              <a:gd name="T57" fmla="*/ 441458 h 1754188"/>
              <a:gd name="T58" fmla="*/ 152883 w 1752600"/>
              <a:gd name="T59" fmla="*/ 670921 h 1754188"/>
              <a:gd name="T60" fmla="*/ 126168 w 1752600"/>
              <a:gd name="T61" fmla="*/ 934791 h 1754188"/>
              <a:gd name="T62" fmla="*/ 190707 w 1752600"/>
              <a:gd name="T63" fmla="*/ 1186485 h 1754188"/>
              <a:gd name="T64" fmla="*/ 332216 w 1752600"/>
              <a:gd name="T65" fmla="*/ 1396099 h 1754188"/>
              <a:gd name="T66" fmla="*/ 534297 w 1752600"/>
              <a:gd name="T67" fmla="*/ 1547221 h 1754188"/>
              <a:gd name="T68" fmla="*/ 780550 w 1752600"/>
              <a:gd name="T69" fmla="*/ 1623709 h 1754188"/>
              <a:gd name="T70" fmla="*/ 1045847 w 1752600"/>
              <a:gd name="T71" fmla="*/ 1610476 h 1754188"/>
              <a:gd name="T72" fmla="*/ 1281255 w 1752600"/>
              <a:gd name="T73" fmla="*/ 1511227 h 1754188"/>
              <a:gd name="T74" fmla="*/ 1467730 w 1752600"/>
              <a:gd name="T75" fmla="*/ 1341578 h 1754188"/>
              <a:gd name="T76" fmla="*/ 1588873 w 1752600"/>
              <a:gd name="T77" fmla="*/ 1118202 h 1754188"/>
              <a:gd name="T78" fmla="*/ 1628019 w 1752600"/>
              <a:gd name="T79" fmla="*/ 857509 h 1754188"/>
              <a:gd name="T80" fmla="*/ 1576176 w 1752600"/>
              <a:gd name="T81" fmla="*/ 601315 h 1754188"/>
              <a:gd name="T82" fmla="*/ 1444718 w 1752600"/>
              <a:gd name="T83" fmla="*/ 384820 h 1754188"/>
              <a:gd name="T84" fmla="*/ 1250573 w 1752600"/>
              <a:gd name="T85" fmla="*/ 224170 h 1754188"/>
              <a:gd name="T86" fmla="*/ 1009345 w 1752600"/>
              <a:gd name="T87" fmla="*/ 136037 h 1754188"/>
              <a:gd name="T88" fmla="*/ 987656 w 1752600"/>
              <a:gd name="T89" fmla="*/ 7146 h 1754188"/>
              <a:gd name="T90" fmla="*/ 1274907 w 1752600"/>
              <a:gd name="T91" fmla="*/ 96337 h 1754188"/>
              <a:gd name="T92" fmla="*/ 1510315 w 1752600"/>
              <a:gd name="T93" fmla="*/ 272074 h 1754188"/>
              <a:gd name="T94" fmla="*/ 1675101 w 1752600"/>
              <a:gd name="T95" fmla="*/ 516358 h 1754188"/>
              <a:gd name="T96" fmla="*/ 1749955 w 1752600"/>
              <a:gd name="T97" fmla="*/ 809605 h 1754188"/>
              <a:gd name="T98" fmla="*/ 1719273 w 1752600"/>
              <a:gd name="T99" fmla="*/ 1116879 h 1754188"/>
              <a:gd name="T100" fmla="*/ 1590724 w 1752600"/>
              <a:gd name="T101" fmla="*/ 1384453 h 1754188"/>
              <a:gd name="T102" fmla="*/ 1383353 w 1752600"/>
              <a:gd name="T103" fmla="*/ 1591949 h 1754188"/>
              <a:gd name="T104" fmla="*/ 1115940 w 1752600"/>
              <a:gd name="T105" fmla="*/ 1720576 h 1754188"/>
              <a:gd name="T106" fmla="*/ 809116 w 1752600"/>
              <a:gd name="T107" fmla="*/ 1751277 h 1754188"/>
              <a:gd name="T108" fmla="*/ 516046 w 1752600"/>
              <a:gd name="T109" fmla="*/ 1676377 h 1754188"/>
              <a:gd name="T110" fmla="*/ 271909 w 1752600"/>
              <a:gd name="T111" fmla="*/ 1511492 h 1754188"/>
              <a:gd name="T112" fmla="*/ 95750 w 1752600"/>
              <a:gd name="T113" fmla="*/ 1275941 h 1754188"/>
              <a:gd name="T114" fmla="*/ 6877 w 1752600"/>
              <a:gd name="T115" fmla="*/ 988782 h 1754188"/>
              <a:gd name="T116" fmla="*/ 22483 w 1752600"/>
              <a:gd name="T117" fmla="*/ 679126 h 1754188"/>
              <a:gd name="T118" fmla="*/ 138071 w 1752600"/>
              <a:gd name="T119" fmla="*/ 404935 h 1754188"/>
              <a:gd name="T120" fmla="*/ 335655 w 1752600"/>
              <a:gd name="T121" fmla="*/ 187117 h 1754188"/>
              <a:gd name="T122" fmla="*/ 595662 w 1752600"/>
              <a:gd name="T123" fmla="*/ 46051 h 17541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752600" h="1754188">
                <a:moveTo>
                  <a:pt x="873945" y="1403350"/>
                </a:moveTo>
                <a:lnTo>
                  <a:pt x="877888" y="1403350"/>
                </a:lnTo>
                <a:lnTo>
                  <a:pt x="882356" y="1403350"/>
                </a:lnTo>
                <a:lnTo>
                  <a:pt x="886299" y="1403616"/>
                </a:lnTo>
                <a:lnTo>
                  <a:pt x="890505" y="1404146"/>
                </a:lnTo>
                <a:lnTo>
                  <a:pt x="894448" y="1404943"/>
                </a:lnTo>
                <a:lnTo>
                  <a:pt x="898128" y="1405739"/>
                </a:lnTo>
                <a:lnTo>
                  <a:pt x="901808" y="1406801"/>
                </a:lnTo>
                <a:lnTo>
                  <a:pt x="906014" y="1408393"/>
                </a:lnTo>
                <a:lnTo>
                  <a:pt x="909432" y="1409455"/>
                </a:lnTo>
                <a:lnTo>
                  <a:pt x="913112" y="1411048"/>
                </a:lnTo>
                <a:lnTo>
                  <a:pt x="916529" y="1412906"/>
                </a:lnTo>
                <a:lnTo>
                  <a:pt x="919946" y="1415030"/>
                </a:lnTo>
                <a:lnTo>
                  <a:pt x="923363" y="1417153"/>
                </a:lnTo>
                <a:lnTo>
                  <a:pt x="929672" y="1421931"/>
                </a:lnTo>
                <a:lnTo>
                  <a:pt x="935192" y="1427240"/>
                </a:lnTo>
                <a:lnTo>
                  <a:pt x="940450" y="1432814"/>
                </a:lnTo>
                <a:lnTo>
                  <a:pt x="945181" y="1439185"/>
                </a:lnTo>
                <a:lnTo>
                  <a:pt x="947284" y="1442636"/>
                </a:lnTo>
                <a:lnTo>
                  <a:pt x="949124" y="1446086"/>
                </a:lnTo>
                <a:lnTo>
                  <a:pt x="951227" y="1449537"/>
                </a:lnTo>
                <a:lnTo>
                  <a:pt x="952804" y="1452988"/>
                </a:lnTo>
                <a:lnTo>
                  <a:pt x="953856" y="1456704"/>
                </a:lnTo>
                <a:lnTo>
                  <a:pt x="955433" y="1460420"/>
                </a:lnTo>
                <a:lnTo>
                  <a:pt x="956484" y="1464667"/>
                </a:lnTo>
                <a:lnTo>
                  <a:pt x="957273" y="1468384"/>
                </a:lnTo>
                <a:lnTo>
                  <a:pt x="958062" y="1472365"/>
                </a:lnTo>
                <a:lnTo>
                  <a:pt x="958587" y="1476612"/>
                </a:lnTo>
                <a:lnTo>
                  <a:pt x="958850" y="1480594"/>
                </a:lnTo>
                <a:lnTo>
                  <a:pt x="958850" y="1485107"/>
                </a:lnTo>
                <a:lnTo>
                  <a:pt x="958850" y="1489088"/>
                </a:lnTo>
                <a:lnTo>
                  <a:pt x="958587" y="1493335"/>
                </a:lnTo>
                <a:lnTo>
                  <a:pt x="958062" y="1497317"/>
                </a:lnTo>
                <a:lnTo>
                  <a:pt x="957273" y="1501299"/>
                </a:lnTo>
                <a:lnTo>
                  <a:pt x="956484" y="1505546"/>
                </a:lnTo>
                <a:lnTo>
                  <a:pt x="955433" y="1509262"/>
                </a:lnTo>
                <a:lnTo>
                  <a:pt x="953856" y="1512978"/>
                </a:lnTo>
                <a:lnTo>
                  <a:pt x="952804" y="1516694"/>
                </a:lnTo>
                <a:lnTo>
                  <a:pt x="951227" y="1520145"/>
                </a:lnTo>
                <a:lnTo>
                  <a:pt x="949124" y="1524127"/>
                </a:lnTo>
                <a:lnTo>
                  <a:pt x="947284" y="1527312"/>
                </a:lnTo>
                <a:lnTo>
                  <a:pt x="945181" y="1530763"/>
                </a:lnTo>
                <a:lnTo>
                  <a:pt x="940450" y="1536868"/>
                </a:lnTo>
                <a:lnTo>
                  <a:pt x="935192" y="1542973"/>
                </a:lnTo>
                <a:lnTo>
                  <a:pt x="929672" y="1548017"/>
                </a:lnTo>
                <a:lnTo>
                  <a:pt x="923363" y="1552795"/>
                </a:lnTo>
                <a:lnTo>
                  <a:pt x="919946" y="1554918"/>
                </a:lnTo>
                <a:lnTo>
                  <a:pt x="916529" y="1556776"/>
                </a:lnTo>
                <a:lnTo>
                  <a:pt x="913112" y="1558634"/>
                </a:lnTo>
                <a:lnTo>
                  <a:pt x="909432" y="1560227"/>
                </a:lnTo>
                <a:lnTo>
                  <a:pt x="906014" y="1561820"/>
                </a:lnTo>
                <a:lnTo>
                  <a:pt x="901808" y="1563147"/>
                </a:lnTo>
                <a:lnTo>
                  <a:pt x="898128" y="1564209"/>
                </a:lnTo>
                <a:lnTo>
                  <a:pt x="894448" y="1565005"/>
                </a:lnTo>
                <a:lnTo>
                  <a:pt x="890505" y="1565801"/>
                </a:lnTo>
                <a:lnTo>
                  <a:pt x="886299" y="1566067"/>
                </a:lnTo>
                <a:lnTo>
                  <a:pt x="882356" y="1566598"/>
                </a:lnTo>
                <a:lnTo>
                  <a:pt x="877888" y="1566863"/>
                </a:lnTo>
                <a:lnTo>
                  <a:pt x="873945" y="1566598"/>
                </a:lnTo>
                <a:lnTo>
                  <a:pt x="869739" y="1566067"/>
                </a:lnTo>
                <a:lnTo>
                  <a:pt x="865796" y="1565801"/>
                </a:lnTo>
                <a:lnTo>
                  <a:pt x="861853" y="1565005"/>
                </a:lnTo>
                <a:lnTo>
                  <a:pt x="857647" y="1564209"/>
                </a:lnTo>
                <a:lnTo>
                  <a:pt x="853967" y="1563147"/>
                </a:lnTo>
                <a:lnTo>
                  <a:pt x="850287" y="1561820"/>
                </a:lnTo>
                <a:lnTo>
                  <a:pt x="846607" y="1560227"/>
                </a:lnTo>
                <a:lnTo>
                  <a:pt x="842664" y="1558634"/>
                </a:lnTo>
                <a:lnTo>
                  <a:pt x="839247" y="1556776"/>
                </a:lnTo>
                <a:lnTo>
                  <a:pt x="835829" y="1554918"/>
                </a:lnTo>
                <a:lnTo>
                  <a:pt x="832675" y="1552795"/>
                </a:lnTo>
                <a:lnTo>
                  <a:pt x="826629" y="1548017"/>
                </a:lnTo>
                <a:lnTo>
                  <a:pt x="820583" y="1542973"/>
                </a:lnTo>
                <a:lnTo>
                  <a:pt x="815589" y="1536868"/>
                </a:lnTo>
                <a:lnTo>
                  <a:pt x="810857" y="1530763"/>
                </a:lnTo>
                <a:lnTo>
                  <a:pt x="808754" y="1527312"/>
                </a:lnTo>
                <a:lnTo>
                  <a:pt x="806914" y="1524127"/>
                </a:lnTo>
                <a:lnTo>
                  <a:pt x="805074" y="1520145"/>
                </a:lnTo>
                <a:lnTo>
                  <a:pt x="803497" y="1516694"/>
                </a:lnTo>
                <a:lnTo>
                  <a:pt x="801920" y="1512978"/>
                </a:lnTo>
                <a:lnTo>
                  <a:pt x="800605" y="1509262"/>
                </a:lnTo>
                <a:lnTo>
                  <a:pt x="799554" y="1505546"/>
                </a:lnTo>
                <a:lnTo>
                  <a:pt x="798765" y="1501299"/>
                </a:lnTo>
                <a:lnTo>
                  <a:pt x="797977" y="1497317"/>
                </a:lnTo>
                <a:lnTo>
                  <a:pt x="797714" y="1493335"/>
                </a:lnTo>
                <a:lnTo>
                  <a:pt x="797188" y="1489088"/>
                </a:lnTo>
                <a:lnTo>
                  <a:pt x="796925" y="1485107"/>
                </a:lnTo>
                <a:lnTo>
                  <a:pt x="797188" y="1480594"/>
                </a:lnTo>
                <a:lnTo>
                  <a:pt x="797714" y="1476612"/>
                </a:lnTo>
                <a:lnTo>
                  <a:pt x="797977" y="1472365"/>
                </a:lnTo>
                <a:lnTo>
                  <a:pt x="798765" y="1468384"/>
                </a:lnTo>
                <a:lnTo>
                  <a:pt x="799554" y="1464667"/>
                </a:lnTo>
                <a:lnTo>
                  <a:pt x="800605" y="1460420"/>
                </a:lnTo>
                <a:lnTo>
                  <a:pt x="801920" y="1456704"/>
                </a:lnTo>
                <a:lnTo>
                  <a:pt x="803497" y="1452988"/>
                </a:lnTo>
                <a:lnTo>
                  <a:pt x="805074" y="1449537"/>
                </a:lnTo>
                <a:lnTo>
                  <a:pt x="806914" y="1446086"/>
                </a:lnTo>
                <a:lnTo>
                  <a:pt x="808754" y="1442636"/>
                </a:lnTo>
                <a:lnTo>
                  <a:pt x="810857" y="1439185"/>
                </a:lnTo>
                <a:lnTo>
                  <a:pt x="815589" y="1432814"/>
                </a:lnTo>
                <a:lnTo>
                  <a:pt x="820583" y="1427240"/>
                </a:lnTo>
                <a:lnTo>
                  <a:pt x="826629" y="1421931"/>
                </a:lnTo>
                <a:lnTo>
                  <a:pt x="832675" y="1417153"/>
                </a:lnTo>
                <a:lnTo>
                  <a:pt x="835829" y="1415030"/>
                </a:lnTo>
                <a:lnTo>
                  <a:pt x="839247" y="1412906"/>
                </a:lnTo>
                <a:lnTo>
                  <a:pt x="842664" y="1411048"/>
                </a:lnTo>
                <a:lnTo>
                  <a:pt x="846607" y="1409455"/>
                </a:lnTo>
                <a:lnTo>
                  <a:pt x="850287" y="1408393"/>
                </a:lnTo>
                <a:lnTo>
                  <a:pt x="853967" y="1406801"/>
                </a:lnTo>
                <a:lnTo>
                  <a:pt x="857647" y="1405739"/>
                </a:lnTo>
                <a:lnTo>
                  <a:pt x="861853" y="1404943"/>
                </a:lnTo>
                <a:lnTo>
                  <a:pt x="865796" y="1404146"/>
                </a:lnTo>
                <a:lnTo>
                  <a:pt x="869739" y="1403616"/>
                </a:lnTo>
                <a:lnTo>
                  <a:pt x="873945" y="1403350"/>
                </a:lnTo>
                <a:close/>
                <a:moveTo>
                  <a:pt x="1480345" y="795338"/>
                </a:moveTo>
                <a:lnTo>
                  <a:pt x="1484857" y="795603"/>
                </a:lnTo>
                <a:lnTo>
                  <a:pt x="1488839" y="795869"/>
                </a:lnTo>
                <a:lnTo>
                  <a:pt x="1493086" y="796134"/>
                </a:lnTo>
                <a:lnTo>
                  <a:pt x="1497068" y="797196"/>
                </a:lnTo>
                <a:lnTo>
                  <a:pt x="1500784" y="797727"/>
                </a:lnTo>
                <a:lnTo>
                  <a:pt x="1505031" y="799054"/>
                </a:lnTo>
                <a:lnTo>
                  <a:pt x="1508747" y="800381"/>
                </a:lnTo>
                <a:lnTo>
                  <a:pt x="1512198" y="801974"/>
                </a:lnTo>
                <a:lnTo>
                  <a:pt x="1515914" y="803567"/>
                </a:lnTo>
                <a:lnTo>
                  <a:pt x="1519365" y="805425"/>
                </a:lnTo>
                <a:lnTo>
                  <a:pt x="1522816" y="807283"/>
                </a:lnTo>
                <a:lnTo>
                  <a:pt x="1526266" y="809406"/>
                </a:lnTo>
                <a:lnTo>
                  <a:pt x="1532637" y="814184"/>
                </a:lnTo>
                <a:lnTo>
                  <a:pt x="1538211" y="819228"/>
                </a:lnTo>
                <a:lnTo>
                  <a:pt x="1543520" y="825068"/>
                </a:lnTo>
                <a:lnTo>
                  <a:pt x="1548298" y="831438"/>
                </a:lnTo>
                <a:lnTo>
                  <a:pt x="1550422" y="834624"/>
                </a:lnTo>
                <a:lnTo>
                  <a:pt x="1552545" y="838074"/>
                </a:lnTo>
                <a:lnTo>
                  <a:pt x="1554403" y="841791"/>
                </a:lnTo>
                <a:lnTo>
                  <a:pt x="1555996" y="845241"/>
                </a:lnTo>
                <a:lnTo>
                  <a:pt x="1557589" y="848958"/>
                </a:lnTo>
                <a:lnTo>
                  <a:pt x="1558650" y="852939"/>
                </a:lnTo>
                <a:lnTo>
                  <a:pt x="1559712" y="856655"/>
                </a:lnTo>
                <a:lnTo>
                  <a:pt x="1560509" y="860637"/>
                </a:lnTo>
                <a:lnTo>
                  <a:pt x="1561305" y="864884"/>
                </a:lnTo>
                <a:lnTo>
                  <a:pt x="1561836" y="868866"/>
                </a:lnTo>
                <a:lnTo>
                  <a:pt x="1562101" y="872847"/>
                </a:lnTo>
                <a:lnTo>
                  <a:pt x="1562101" y="877094"/>
                </a:lnTo>
                <a:lnTo>
                  <a:pt x="1562101" y="881342"/>
                </a:lnTo>
                <a:lnTo>
                  <a:pt x="1561836" y="885589"/>
                </a:lnTo>
                <a:lnTo>
                  <a:pt x="1561305" y="889570"/>
                </a:lnTo>
                <a:lnTo>
                  <a:pt x="1560509" y="893817"/>
                </a:lnTo>
                <a:lnTo>
                  <a:pt x="1559712" y="897534"/>
                </a:lnTo>
                <a:lnTo>
                  <a:pt x="1558650" y="901515"/>
                </a:lnTo>
                <a:lnTo>
                  <a:pt x="1557589" y="905497"/>
                </a:lnTo>
                <a:lnTo>
                  <a:pt x="1555996" y="908948"/>
                </a:lnTo>
                <a:lnTo>
                  <a:pt x="1554403" y="912664"/>
                </a:lnTo>
                <a:lnTo>
                  <a:pt x="1552545" y="916115"/>
                </a:lnTo>
                <a:lnTo>
                  <a:pt x="1550422" y="919565"/>
                </a:lnTo>
                <a:lnTo>
                  <a:pt x="1548298" y="923016"/>
                </a:lnTo>
                <a:lnTo>
                  <a:pt x="1543520" y="929387"/>
                </a:lnTo>
                <a:lnTo>
                  <a:pt x="1538211" y="934961"/>
                </a:lnTo>
                <a:lnTo>
                  <a:pt x="1532637" y="940270"/>
                </a:lnTo>
                <a:lnTo>
                  <a:pt x="1526266" y="945048"/>
                </a:lnTo>
                <a:lnTo>
                  <a:pt x="1522816" y="947171"/>
                </a:lnTo>
                <a:lnTo>
                  <a:pt x="1519365" y="949030"/>
                </a:lnTo>
                <a:lnTo>
                  <a:pt x="1515914" y="950888"/>
                </a:lnTo>
                <a:lnTo>
                  <a:pt x="1512198" y="952480"/>
                </a:lnTo>
                <a:lnTo>
                  <a:pt x="1508747" y="953808"/>
                </a:lnTo>
                <a:lnTo>
                  <a:pt x="1505031" y="955400"/>
                </a:lnTo>
                <a:lnTo>
                  <a:pt x="1500784" y="956197"/>
                </a:lnTo>
                <a:lnTo>
                  <a:pt x="1497068" y="957258"/>
                </a:lnTo>
                <a:lnTo>
                  <a:pt x="1493086" y="957789"/>
                </a:lnTo>
                <a:lnTo>
                  <a:pt x="1488839" y="958586"/>
                </a:lnTo>
                <a:lnTo>
                  <a:pt x="1484857" y="958851"/>
                </a:lnTo>
                <a:lnTo>
                  <a:pt x="1480345" y="958851"/>
                </a:lnTo>
                <a:lnTo>
                  <a:pt x="1476363" y="958851"/>
                </a:lnTo>
                <a:lnTo>
                  <a:pt x="1472116" y="958586"/>
                </a:lnTo>
                <a:lnTo>
                  <a:pt x="1468134" y="957789"/>
                </a:lnTo>
                <a:lnTo>
                  <a:pt x="1464153" y="957258"/>
                </a:lnTo>
                <a:lnTo>
                  <a:pt x="1459906" y="956197"/>
                </a:lnTo>
                <a:lnTo>
                  <a:pt x="1456189" y="955400"/>
                </a:lnTo>
                <a:lnTo>
                  <a:pt x="1452473" y="953808"/>
                </a:lnTo>
                <a:lnTo>
                  <a:pt x="1448757" y="952480"/>
                </a:lnTo>
                <a:lnTo>
                  <a:pt x="1445306" y="950888"/>
                </a:lnTo>
                <a:lnTo>
                  <a:pt x="1441325" y="949030"/>
                </a:lnTo>
                <a:lnTo>
                  <a:pt x="1437874" y="947171"/>
                </a:lnTo>
                <a:lnTo>
                  <a:pt x="1434954" y="945048"/>
                </a:lnTo>
                <a:lnTo>
                  <a:pt x="1428583" y="940270"/>
                </a:lnTo>
                <a:lnTo>
                  <a:pt x="1422478" y="934961"/>
                </a:lnTo>
                <a:lnTo>
                  <a:pt x="1417435" y="929387"/>
                </a:lnTo>
                <a:lnTo>
                  <a:pt x="1412922" y="923016"/>
                </a:lnTo>
                <a:lnTo>
                  <a:pt x="1410533" y="919565"/>
                </a:lnTo>
                <a:lnTo>
                  <a:pt x="1408675" y="916115"/>
                </a:lnTo>
                <a:lnTo>
                  <a:pt x="1406817" y="912664"/>
                </a:lnTo>
                <a:lnTo>
                  <a:pt x="1405224" y="908948"/>
                </a:lnTo>
                <a:lnTo>
                  <a:pt x="1403632" y="905497"/>
                </a:lnTo>
                <a:lnTo>
                  <a:pt x="1402304" y="901515"/>
                </a:lnTo>
                <a:lnTo>
                  <a:pt x="1401243" y="897534"/>
                </a:lnTo>
                <a:lnTo>
                  <a:pt x="1400446" y="893817"/>
                </a:lnTo>
                <a:lnTo>
                  <a:pt x="1399650" y="889570"/>
                </a:lnTo>
                <a:lnTo>
                  <a:pt x="1399385" y="885589"/>
                </a:lnTo>
                <a:lnTo>
                  <a:pt x="1398854" y="881342"/>
                </a:lnTo>
                <a:lnTo>
                  <a:pt x="1398588" y="877094"/>
                </a:lnTo>
                <a:lnTo>
                  <a:pt x="1398854" y="872847"/>
                </a:lnTo>
                <a:lnTo>
                  <a:pt x="1399385" y="868866"/>
                </a:lnTo>
                <a:lnTo>
                  <a:pt x="1399650" y="864884"/>
                </a:lnTo>
                <a:lnTo>
                  <a:pt x="1400446" y="860637"/>
                </a:lnTo>
                <a:lnTo>
                  <a:pt x="1401243" y="856655"/>
                </a:lnTo>
                <a:lnTo>
                  <a:pt x="1402304" y="852939"/>
                </a:lnTo>
                <a:lnTo>
                  <a:pt x="1403632" y="848958"/>
                </a:lnTo>
                <a:lnTo>
                  <a:pt x="1405224" y="845241"/>
                </a:lnTo>
                <a:lnTo>
                  <a:pt x="1406817" y="841791"/>
                </a:lnTo>
                <a:lnTo>
                  <a:pt x="1408675" y="838074"/>
                </a:lnTo>
                <a:lnTo>
                  <a:pt x="1410533" y="834624"/>
                </a:lnTo>
                <a:lnTo>
                  <a:pt x="1412922" y="831438"/>
                </a:lnTo>
                <a:lnTo>
                  <a:pt x="1417435" y="825068"/>
                </a:lnTo>
                <a:lnTo>
                  <a:pt x="1422478" y="819228"/>
                </a:lnTo>
                <a:lnTo>
                  <a:pt x="1428583" y="814184"/>
                </a:lnTo>
                <a:lnTo>
                  <a:pt x="1434954" y="809406"/>
                </a:lnTo>
                <a:lnTo>
                  <a:pt x="1437874" y="807283"/>
                </a:lnTo>
                <a:lnTo>
                  <a:pt x="1441325" y="805425"/>
                </a:lnTo>
                <a:lnTo>
                  <a:pt x="1445306" y="803567"/>
                </a:lnTo>
                <a:lnTo>
                  <a:pt x="1448757" y="801974"/>
                </a:lnTo>
                <a:lnTo>
                  <a:pt x="1452473" y="800381"/>
                </a:lnTo>
                <a:lnTo>
                  <a:pt x="1456189" y="799054"/>
                </a:lnTo>
                <a:lnTo>
                  <a:pt x="1459906" y="797727"/>
                </a:lnTo>
                <a:lnTo>
                  <a:pt x="1464153" y="797196"/>
                </a:lnTo>
                <a:lnTo>
                  <a:pt x="1468134" y="796134"/>
                </a:lnTo>
                <a:lnTo>
                  <a:pt x="1472116" y="795869"/>
                </a:lnTo>
                <a:lnTo>
                  <a:pt x="1476363" y="795603"/>
                </a:lnTo>
                <a:lnTo>
                  <a:pt x="1480345" y="795338"/>
                </a:lnTo>
                <a:close/>
                <a:moveTo>
                  <a:pt x="876984" y="177800"/>
                </a:moveTo>
                <a:lnTo>
                  <a:pt x="883326" y="178065"/>
                </a:lnTo>
                <a:lnTo>
                  <a:pt x="889669" y="179124"/>
                </a:lnTo>
                <a:lnTo>
                  <a:pt x="895482" y="180713"/>
                </a:lnTo>
                <a:lnTo>
                  <a:pt x="901032" y="182832"/>
                </a:lnTo>
                <a:lnTo>
                  <a:pt x="906581" y="185215"/>
                </a:lnTo>
                <a:lnTo>
                  <a:pt x="911867" y="188393"/>
                </a:lnTo>
                <a:lnTo>
                  <a:pt x="916359" y="191836"/>
                </a:lnTo>
                <a:lnTo>
                  <a:pt x="920851" y="196074"/>
                </a:lnTo>
                <a:lnTo>
                  <a:pt x="924815" y="200311"/>
                </a:lnTo>
                <a:lnTo>
                  <a:pt x="928251" y="205078"/>
                </a:lnTo>
                <a:lnTo>
                  <a:pt x="931422" y="210375"/>
                </a:lnTo>
                <a:lnTo>
                  <a:pt x="934065" y="215672"/>
                </a:lnTo>
                <a:lnTo>
                  <a:pt x="936179" y="221498"/>
                </a:lnTo>
                <a:lnTo>
                  <a:pt x="937764" y="227325"/>
                </a:lnTo>
                <a:lnTo>
                  <a:pt x="938821" y="233681"/>
                </a:lnTo>
                <a:lnTo>
                  <a:pt x="939086" y="240037"/>
                </a:lnTo>
                <a:lnTo>
                  <a:pt x="939086" y="766534"/>
                </a:lnTo>
                <a:lnTo>
                  <a:pt x="945956" y="770772"/>
                </a:lnTo>
                <a:lnTo>
                  <a:pt x="952827" y="775539"/>
                </a:lnTo>
                <a:lnTo>
                  <a:pt x="959169" y="780835"/>
                </a:lnTo>
                <a:lnTo>
                  <a:pt x="964983" y="786397"/>
                </a:lnTo>
                <a:lnTo>
                  <a:pt x="971061" y="792488"/>
                </a:lnTo>
                <a:lnTo>
                  <a:pt x="976082" y="798844"/>
                </a:lnTo>
                <a:lnTo>
                  <a:pt x="980839" y="805465"/>
                </a:lnTo>
                <a:lnTo>
                  <a:pt x="985331" y="812351"/>
                </a:lnTo>
                <a:lnTo>
                  <a:pt x="989295" y="819502"/>
                </a:lnTo>
                <a:lnTo>
                  <a:pt x="992995" y="826917"/>
                </a:lnTo>
                <a:lnTo>
                  <a:pt x="995902" y="834862"/>
                </a:lnTo>
                <a:lnTo>
                  <a:pt x="998545" y="843072"/>
                </a:lnTo>
                <a:lnTo>
                  <a:pt x="1000394" y="851282"/>
                </a:lnTo>
                <a:lnTo>
                  <a:pt x="1001980" y="859757"/>
                </a:lnTo>
                <a:lnTo>
                  <a:pt x="1002773" y="868497"/>
                </a:lnTo>
                <a:lnTo>
                  <a:pt x="1003301" y="877236"/>
                </a:lnTo>
                <a:lnTo>
                  <a:pt x="1002773" y="883857"/>
                </a:lnTo>
                <a:lnTo>
                  <a:pt x="1002244" y="889948"/>
                </a:lnTo>
                <a:lnTo>
                  <a:pt x="1001716" y="896569"/>
                </a:lnTo>
                <a:lnTo>
                  <a:pt x="1000394" y="902925"/>
                </a:lnTo>
                <a:lnTo>
                  <a:pt x="999073" y="909017"/>
                </a:lnTo>
                <a:lnTo>
                  <a:pt x="997223" y="915108"/>
                </a:lnTo>
                <a:lnTo>
                  <a:pt x="995373" y="921199"/>
                </a:lnTo>
                <a:lnTo>
                  <a:pt x="993259" y="926761"/>
                </a:lnTo>
                <a:lnTo>
                  <a:pt x="990352" y="932322"/>
                </a:lnTo>
                <a:lnTo>
                  <a:pt x="987445" y="938149"/>
                </a:lnTo>
                <a:lnTo>
                  <a:pt x="984803" y="943446"/>
                </a:lnTo>
                <a:lnTo>
                  <a:pt x="981367" y="948478"/>
                </a:lnTo>
                <a:lnTo>
                  <a:pt x="977932" y="953509"/>
                </a:lnTo>
                <a:lnTo>
                  <a:pt x="973968" y="958541"/>
                </a:lnTo>
                <a:lnTo>
                  <a:pt x="970004" y="962779"/>
                </a:lnTo>
                <a:lnTo>
                  <a:pt x="965512" y="967281"/>
                </a:lnTo>
                <a:lnTo>
                  <a:pt x="961284" y="971783"/>
                </a:lnTo>
                <a:lnTo>
                  <a:pt x="956527" y="975756"/>
                </a:lnTo>
                <a:lnTo>
                  <a:pt x="951770" y="979464"/>
                </a:lnTo>
                <a:lnTo>
                  <a:pt x="946749" y="982906"/>
                </a:lnTo>
                <a:lnTo>
                  <a:pt x="941728" y="986349"/>
                </a:lnTo>
                <a:lnTo>
                  <a:pt x="936443" y="989527"/>
                </a:lnTo>
                <a:lnTo>
                  <a:pt x="930893" y="992441"/>
                </a:lnTo>
                <a:lnTo>
                  <a:pt x="925344" y="994824"/>
                </a:lnTo>
                <a:lnTo>
                  <a:pt x="919530" y="996943"/>
                </a:lnTo>
                <a:lnTo>
                  <a:pt x="913716" y="999062"/>
                </a:lnTo>
                <a:lnTo>
                  <a:pt x="907374" y="1000915"/>
                </a:lnTo>
                <a:lnTo>
                  <a:pt x="901560" y="1001975"/>
                </a:lnTo>
                <a:lnTo>
                  <a:pt x="895218" y="1003299"/>
                </a:lnTo>
                <a:lnTo>
                  <a:pt x="888611" y="1004358"/>
                </a:lnTo>
                <a:lnTo>
                  <a:pt x="882269" y="1004623"/>
                </a:lnTo>
                <a:lnTo>
                  <a:pt x="875663" y="1004888"/>
                </a:lnTo>
                <a:lnTo>
                  <a:pt x="866678" y="1004623"/>
                </a:lnTo>
                <a:lnTo>
                  <a:pt x="857693" y="1003564"/>
                </a:lnTo>
                <a:lnTo>
                  <a:pt x="849236" y="1001975"/>
                </a:lnTo>
                <a:lnTo>
                  <a:pt x="840780" y="999856"/>
                </a:lnTo>
                <a:lnTo>
                  <a:pt x="832324" y="997473"/>
                </a:lnTo>
                <a:lnTo>
                  <a:pt x="824396" y="994030"/>
                </a:lnTo>
                <a:lnTo>
                  <a:pt x="816732" y="990587"/>
                </a:lnTo>
                <a:lnTo>
                  <a:pt x="809333" y="986084"/>
                </a:lnTo>
                <a:lnTo>
                  <a:pt x="802198" y="981317"/>
                </a:lnTo>
                <a:lnTo>
                  <a:pt x="795591" y="976286"/>
                </a:lnTo>
                <a:lnTo>
                  <a:pt x="788984" y="970724"/>
                </a:lnTo>
                <a:lnTo>
                  <a:pt x="783170" y="964633"/>
                </a:lnTo>
                <a:lnTo>
                  <a:pt x="777357" y="958541"/>
                </a:lnTo>
                <a:lnTo>
                  <a:pt x="772600" y="951920"/>
                </a:lnTo>
                <a:lnTo>
                  <a:pt x="767843" y="944770"/>
                </a:lnTo>
                <a:lnTo>
                  <a:pt x="763351" y="937354"/>
                </a:lnTo>
                <a:lnTo>
                  <a:pt x="413204" y="937354"/>
                </a:lnTo>
                <a:lnTo>
                  <a:pt x="406597" y="937090"/>
                </a:lnTo>
                <a:lnTo>
                  <a:pt x="400519" y="936295"/>
                </a:lnTo>
                <a:lnTo>
                  <a:pt x="394705" y="934706"/>
                </a:lnTo>
                <a:lnTo>
                  <a:pt x="388627" y="932322"/>
                </a:lnTo>
                <a:lnTo>
                  <a:pt x="383342" y="929939"/>
                </a:lnTo>
                <a:lnTo>
                  <a:pt x="378321" y="926761"/>
                </a:lnTo>
                <a:lnTo>
                  <a:pt x="373564" y="923053"/>
                </a:lnTo>
                <a:lnTo>
                  <a:pt x="368808" y="919345"/>
                </a:lnTo>
                <a:lnTo>
                  <a:pt x="365108" y="914843"/>
                </a:lnTo>
                <a:lnTo>
                  <a:pt x="361408" y="909811"/>
                </a:lnTo>
                <a:lnTo>
                  <a:pt x="358237" y="904779"/>
                </a:lnTo>
                <a:lnTo>
                  <a:pt x="355859" y="899483"/>
                </a:lnTo>
                <a:lnTo>
                  <a:pt x="353480" y="893921"/>
                </a:lnTo>
                <a:lnTo>
                  <a:pt x="352159" y="887830"/>
                </a:lnTo>
                <a:lnTo>
                  <a:pt x="351102" y="881474"/>
                </a:lnTo>
                <a:lnTo>
                  <a:pt x="350838" y="875382"/>
                </a:lnTo>
                <a:lnTo>
                  <a:pt x="351102" y="868761"/>
                </a:lnTo>
                <a:lnTo>
                  <a:pt x="352159" y="862670"/>
                </a:lnTo>
                <a:lnTo>
                  <a:pt x="353480" y="856844"/>
                </a:lnTo>
                <a:lnTo>
                  <a:pt x="355859" y="850752"/>
                </a:lnTo>
                <a:lnTo>
                  <a:pt x="358237" y="845456"/>
                </a:lnTo>
                <a:lnTo>
                  <a:pt x="361408" y="840424"/>
                </a:lnTo>
                <a:lnTo>
                  <a:pt x="365108" y="835392"/>
                </a:lnTo>
                <a:lnTo>
                  <a:pt x="368808" y="831154"/>
                </a:lnTo>
                <a:lnTo>
                  <a:pt x="373564" y="827447"/>
                </a:lnTo>
                <a:lnTo>
                  <a:pt x="378321" y="823474"/>
                </a:lnTo>
                <a:lnTo>
                  <a:pt x="383342" y="820296"/>
                </a:lnTo>
                <a:lnTo>
                  <a:pt x="388627" y="817913"/>
                </a:lnTo>
                <a:lnTo>
                  <a:pt x="394705" y="815794"/>
                </a:lnTo>
                <a:lnTo>
                  <a:pt x="400519" y="814205"/>
                </a:lnTo>
                <a:lnTo>
                  <a:pt x="406597" y="813146"/>
                </a:lnTo>
                <a:lnTo>
                  <a:pt x="413204" y="812881"/>
                </a:lnTo>
                <a:lnTo>
                  <a:pt x="765465" y="812881"/>
                </a:lnTo>
                <a:lnTo>
                  <a:pt x="770222" y="805730"/>
                </a:lnTo>
                <a:lnTo>
                  <a:pt x="775507" y="798579"/>
                </a:lnTo>
                <a:lnTo>
                  <a:pt x="780792" y="791959"/>
                </a:lnTo>
                <a:lnTo>
                  <a:pt x="786870" y="785602"/>
                </a:lnTo>
                <a:lnTo>
                  <a:pt x="793477" y="779511"/>
                </a:lnTo>
                <a:lnTo>
                  <a:pt x="800348" y="774214"/>
                </a:lnTo>
                <a:lnTo>
                  <a:pt x="807483" y="769183"/>
                </a:lnTo>
                <a:lnTo>
                  <a:pt x="815147" y="764945"/>
                </a:lnTo>
                <a:lnTo>
                  <a:pt x="815147" y="240037"/>
                </a:lnTo>
                <a:lnTo>
                  <a:pt x="815411" y="233681"/>
                </a:lnTo>
                <a:lnTo>
                  <a:pt x="816204" y="227325"/>
                </a:lnTo>
                <a:lnTo>
                  <a:pt x="817789" y="221498"/>
                </a:lnTo>
                <a:lnTo>
                  <a:pt x="819639" y="215672"/>
                </a:lnTo>
                <a:lnTo>
                  <a:pt x="822546" y="210375"/>
                </a:lnTo>
                <a:lnTo>
                  <a:pt x="825717" y="205078"/>
                </a:lnTo>
                <a:lnTo>
                  <a:pt x="829153" y="200311"/>
                </a:lnTo>
                <a:lnTo>
                  <a:pt x="833116" y="196074"/>
                </a:lnTo>
                <a:lnTo>
                  <a:pt x="837609" y="191836"/>
                </a:lnTo>
                <a:lnTo>
                  <a:pt x="842366" y="188393"/>
                </a:lnTo>
                <a:lnTo>
                  <a:pt x="847387" y="185215"/>
                </a:lnTo>
                <a:lnTo>
                  <a:pt x="852936" y="182832"/>
                </a:lnTo>
                <a:lnTo>
                  <a:pt x="858486" y="180713"/>
                </a:lnTo>
                <a:lnTo>
                  <a:pt x="864564" y="179124"/>
                </a:lnTo>
                <a:lnTo>
                  <a:pt x="870642" y="178065"/>
                </a:lnTo>
                <a:lnTo>
                  <a:pt x="876984" y="177800"/>
                </a:lnTo>
                <a:close/>
                <a:moveTo>
                  <a:pt x="856991" y="124392"/>
                </a:moveTo>
                <a:lnTo>
                  <a:pt x="837683" y="125450"/>
                </a:lnTo>
                <a:lnTo>
                  <a:pt x="818374" y="126774"/>
                </a:lnTo>
                <a:lnTo>
                  <a:pt x="799594" y="128362"/>
                </a:lnTo>
                <a:lnTo>
                  <a:pt x="780550" y="130479"/>
                </a:lnTo>
                <a:lnTo>
                  <a:pt x="762034" y="132861"/>
                </a:lnTo>
                <a:lnTo>
                  <a:pt x="743255" y="136037"/>
                </a:lnTo>
                <a:lnTo>
                  <a:pt x="725004" y="139478"/>
                </a:lnTo>
                <a:lnTo>
                  <a:pt x="706489" y="143712"/>
                </a:lnTo>
                <a:lnTo>
                  <a:pt x="688502" y="147947"/>
                </a:lnTo>
                <a:lnTo>
                  <a:pt x="670516" y="152975"/>
                </a:lnTo>
                <a:lnTo>
                  <a:pt x="653059" y="158269"/>
                </a:lnTo>
                <a:lnTo>
                  <a:pt x="635337" y="164091"/>
                </a:lnTo>
                <a:lnTo>
                  <a:pt x="617880" y="169914"/>
                </a:lnTo>
                <a:lnTo>
                  <a:pt x="600687" y="176530"/>
                </a:lnTo>
                <a:lnTo>
                  <a:pt x="583759" y="183412"/>
                </a:lnTo>
                <a:lnTo>
                  <a:pt x="567095" y="191087"/>
                </a:lnTo>
                <a:lnTo>
                  <a:pt x="550432" y="198762"/>
                </a:lnTo>
                <a:lnTo>
                  <a:pt x="534297" y="206967"/>
                </a:lnTo>
                <a:lnTo>
                  <a:pt x="517898" y="215436"/>
                </a:lnTo>
                <a:lnTo>
                  <a:pt x="502292" y="224170"/>
                </a:lnTo>
                <a:lnTo>
                  <a:pt x="486686" y="233698"/>
                </a:lnTo>
                <a:lnTo>
                  <a:pt x="471345" y="242961"/>
                </a:lnTo>
                <a:lnTo>
                  <a:pt x="456268" y="253018"/>
                </a:lnTo>
                <a:lnTo>
                  <a:pt x="441192" y="263340"/>
                </a:lnTo>
                <a:lnTo>
                  <a:pt x="426379" y="274191"/>
                </a:lnTo>
                <a:lnTo>
                  <a:pt x="412361" y="285042"/>
                </a:lnTo>
                <a:lnTo>
                  <a:pt x="398342" y="296423"/>
                </a:lnTo>
                <a:lnTo>
                  <a:pt x="384588" y="308333"/>
                </a:lnTo>
                <a:lnTo>
                  <a:pt x="371098" y="320243"/>
                </a:lnTo>
                <a:lnTo>
                  <a:pt x="357608" y="332417"/>
                </a:lnTo>
                <a:lnTo>
                  <a:pt x="344648" y="344856"/>
                </a:lnTo>
                <a:lnTo>
                  <a:pt x="332216" y="358089"/>
                </a:lnTo>
                <a:lnTo>
                  <a:pt x="319784" y="371323"/>
                </a:lnTo>
                <a:lnTo>
                  <a:pt x="307617" y="384820"/>
                </a:lnTo>
                <a:lnTo>
                  <a:pt x="295979" y="398583"/>
                </a:lnTo>
                <a:lnTo>
                  <a:pt x="284870" y="412610"/>
                </a:lnTo>
                <a:lnTo>
                  <a:pt x="273761" y="427167"/>
                </a:lnTo>
                <a:lnTo>
                  <a:pt x="263181" y="441458"/>
                </a:lnTo>
                <a:lnTo>
                  <a:pt x="252865" y="456544"/>
                </a:lnTo>
                <a:lnTo>
                  <a:pt x="242814" y="471630"/>
                </a:lnTo>
                <a:lnTo>
                  <a:pt x="233027" y="486980"/>
                </a:lnTo>
                <a:lnTo>
                  <a:pt x="224034" y="502596"/>
                </a:lnTo>
                <a:lnTo>
                  <a:pt x="215041" y="518740"/>
                </a:lnTo>
                <a:lnTo>
                  <a:pt x="206577" y="534620"/>
                </a:lnTo>
                <a:lnTo>
                  <a:pt x="198377" y="551029"/>
                </a:lnTo>
                <a:lnTo>
                  <a:pt x="190707" y="567438"/>
                </a:lnTo>
                <a:lnTo>
                  <a:pt x="183301" y="584112"/>
                </a:lnTo>
                <a:lnTo>
                  <a:pt x="176424" y="601315"/>
                </a:lnTo>
                <a:lnTo>
                  <a:pt x="169811" y="618253"/>
                </a:lnTo>
                <a:lnTo>
                  <a:pt x="163992" y="635986"/>
                </a:lnTo>
                <a:lnTo>
                  <a:pt x="157908" y="653454"/>
                </a:lnTo>
                <a:lnTo>
                  <a:pt x="152883" y="670921"/>
                </a:lnTo>
                <a:lnTo>
                  <a:pt x="147857" y="689183"/>
                </a:lnTo>
                <a:lnTo>
                  <a:pt x="143625" y="707180"/>
                </a:lnTo>
                <a:lnTo>
                  <a:pt x="139393" y="725707"/>
                </a:lnTo>
                <a:lnTo>
                  <a:pt x="135955" y="743704"/>
                </a:lnTo>
                <a:lnTo>
                  <a:pt x="132781" y="762495"/>
                </a:lnTo>
                <a:lnTo>
                  <a:pt x="130400" y="781551"/>
                </a:lnTo>
                <a:lnTo>
                  <a:pt x="128019" y="800342"/>
                </a:lnTo>
                <a:lnTo>
                  <a:pt x="126168" y="819133"/>
                </a:lnTo>
                <a:lnTo>
                  <a:pt x="125110" y="838189"/>
                </a:lnTo>
                <a:lnTo>
                  <a:pt x="124316" y="857509"/>
                </a:lnTo>
                <a:lnTo>
                  <a:pt x="124052" y="877094"/>
                </a:lnTo>
                <a:lnTo>
                  <a:pt x="124316" y="896414"/>
                </a:lnTo>
                <a:lnTo>
                  <a:pt x="125110" y="915735"/>
                </a:lnTo>
                <a:lnTo>
                  <a:pt x="126168" y="934791"/>
                </a:lnTo>
                <a:lnTo>
                  <a:pt x="128019" y="953846"/>
                </a:lnTo>
                <a:lnTo>
                  <a:pt x="130400" y="972637"/>
                </a:lnTo>
                <a:lnTo>
                  <a:pt x="132781" y="991428"/>
                </a:lnTo>
                <a:lnTo>
                  <a:pt x="135955" y="1009955"/>
                </a:lnTo>
                <a:lnTo>
                  <a:pt x="139393" y="1028481"/>
                </a:lnTo>
                <a:lnTo>
                  <a:pt x="143625" y="1046743"/>
                </a:lnTo>
                <a:lnTo>
                  <a:pt x="147857" y="1065005"/>
                </a:lnTo>
                <a:lnTo>
                  <a:pt x="152883" y="1082737"/>
                </a:lnTo>
                <a:lnTo>
                  <a:pt x="157908" y="1100734"/>
                </a:lnTo>
                <a:lnTo>
                  <a:pt x="163992" y="1118202"/>
                </a:lnTo>
                <a:lnTo>
                  <a:pt x="169811" y="1135405"/>
                </a:lnTo>
                <a:lnTo>
                  <a:pt x="176424" y="1152608"/>
                </a:lnTo>
                <a:lnTo>
                  <a:pt x="183301" y="1169547"/>
                </a:lnTo>
                <a:lnTo>
                  <a:pt x="190707" y="1186485"/>
                </a:lnTo>
                <a:lnTo>
                  <a:pt x="198377" y="1203159"/>
                </a:lnTo>
                <a:lnTo>
                  <a:pt x="206577" y="1219568"/>
                </a:lnTo>
                <a:lnTo>
                  <a:pt x="215041" y="1235448"/>
                </a:lnTo>
                <a:lnTo>
                  <a:pt x="224034" y="1251592"/>
                </a:lnTo>
                <a:lnTo>
                  <a:pt x="233027" y="1267208"/>
                </a:lnTo>
                <a:lnTo>
                  <a:pt x="242814" y="1282558"/>
                </a:lnTo>
                <a:lnTo>
                  <a:pt x="252865" y="1297644"/>
                </a:lnTo>
                <a:lnTo>
                  <a:pt x="263181" y="1312200"/>
                </a:lnTo>
                <a:lnTo>
                  <a:pt x="273761" y="1327021"/>
                </a:lnTo>
                <a:lnTo>
                  <a:pt x="284870" y="1341578"/>
                </a:lnTo>
                <a:lnTo>
                  <a:pt x="295979" y="1355605"/>
                </a:lnTo>
                <a:lnTo>
                  <a:pt x="307617" y="1369368"/>
                </a:lnTo>
                <a:lnTo>
                  <a:pt x="319784" y="1382865"/>
                </a:lnTo>
                <a:lnTo>
                  <a:pt x="332216" y="1396099"/>
                </a:lnTo>
                <a:lnTo>
                  <a:pt x="344648" y="1408803"/>
                </a:lnTo>
                <a:lnTo>
                  <a:pt x="357608" y="1421771"/>
                </a:lnTo>
                <a:lnTo>
                  <a:pt x="371098" y="1433946"/>
                </a:lnTo>
                <a:lnTo>
                  <a:pt x="384588" y="1445855"/>
                </a:lnTo>
                <a:lnTo>
                  <a:pt x="398342" y="1457501"/>
                </a:lnTo>
                <a:lnTo>
                  <a:pt x="412361" y="1469146"/>
                </a:lnTo>
                <a:lnTo>
                  <a:pt x="426379" y="1479997"/>
                </a:lnTo>
                <a:lnTo>
                  <a:pt x="441192" y="1490848"/>
                </a:lnTo>
                <a:lnTo>
                  <a:pt x="456268" y="1501170"/>
                </a:lnTo>
                <a:lnTo>
                  <a:pt x="471345" y="1511227"/>
                </a:lnTo>
                <a:lnTo>
                  <a:pt x="486686" y="1520490"/>
                </a:lnTo>
                <a:lnTo>
                  <a:pt x="502292" y="1530018"/>
                </a:lnTo>
                <a:lnTo>
                  <a:pt x="517898" y="1538752"/>
                </a:lnTo>
                <a:lnTo>
                  <a:pt x="534297" y="1547221"/>
                </a:lnTo>
                <a:lnTo>
                  <a:pt x="550432" y="1555426"/>
                </a:lnTo>
                <a:lnTo>
                  <a:pt x="567095" y="1563101"/>
                </a:lnTo>
                <a:lnTo>
                  <a:pt x="583759" y="1570512"/>
                </a:lnTo>
                <a:lnTo>
                  <a:pt x="600687" y="1577393"/>
                </a:lnTo>
                <a:lnTo>
                  <a:pt x="617880" y="1583745"/>
                </a:lnTo>
                <a:lnTo>
                  <a:pt x="635337" y="1590097"/>
                </a:lnTo>
                <a:lnTo>
                  <a:pt x="653059" y="1595655"/>
                </a:lnTo>
                <a:lnTo>
                  <a:pt x="670516" y="1601213"/>
                </a:lnTo>
                <a:lnTo>
                  <a:pt x="688502" y="1605712"/>
                </a:lnTo>
                <a:lnTo>
                  <a:pt x="706489" y="1610476"/>
                </a:lnTo>
                <a:lnTo>
                  <a:pt x="725004" y="1614181"/>
                </a:lnTo>
                <a:lnTo>
                  <a:pt x="743255" y="1618151"/>
                </a:lnTo>
                <a:lnTo>
                  <a:pt x="762034" y="1620798"/>
                </a:lnTo>
                <a:lnTo>
                  <a:pt x="780550" y="1623709"/>
                </a:lnTo>
                <a:lnTo>
                  <a:pt x="799594" y="1625826"/>
                </a:lnTo>
                <a:lnTo>
                  <a:pt x="818374" y="1627414"/>
                </a:lnTo>
                <a:lnTo>
                  <a:pt x="837683" y="1628738"/>
                </a:lnTo>
                <a:lnTo>
                  <a:pt x="856991" y="1629267"/>
                </a:lnTo>
                <a:lnTo>
                  <a:pt x="876300" y="1629532"/>
                </a:lnTo>
                <a:lnTo>
                  <a:pt x="895873" y="1629267"/>
                </a:lnTo>
                <a:lnTo>
                  <a:pt x="914918" y="1628738"/>
                </a:lnTo>
                <a:lnTo>
                  <a:pt x="933962" y="1627414"/>
                </a:lnTo>
                <a:lnTo>
                  <a:pt x="953271" y="1625826"/>
                </a:lnTo>
                <a:lnTo>
                  <a:pt x="972050" y="1623709"/>
                </a:lnTo>
                <a:lnTo>
                  <a:pt x="990830" y="1620798"/>
                </a:lnTo>
                <a:lnTo>
                  <a:pt x="1009345" y="1618151"/>
                </a:lnTo>
                <a:lnTo>
                  <a:pt x="1027861" y="1614181"/>
                </a:lnTo>
                <a:lnTo>
                  <a:pt x="1045847" y="1610476"/>
                </a:lnTo>
                <a:lnTo>
                  <a:pt x="1064098" y="1605712"/>
                </a:lnTo>
                <a:lnTo>
                  <a:pt x="1082084" y="1601213"/>
                </a:lnTo>
                <a:lnTo>
                  <a:pt x="1099806" y="1595655"/>
                </a:lnTo>
                <a:lnTo>
                  <a:pt x="1117263" y="1590097"/>
                </a:lnTo>
                <a:lnTo>
                  <a:pt x="1134720" y="1583745"/>
                </a:lnTo>
                <a:lnTo>
                  <a:pt x="1151913" y="1577393"/>
                </a:lnTo>
                <a:lnTo>
                  <a:pt x="1168841" y="1570512"/>
                </a:lnTo>
                <a:lnTo>
                  <a:pt x="1185769" y="1563101"/>
                </a:lnTo>
                <a:lnTo>
                  <a:pt x="1201904" y="1555426"/>
                </a:lnTo>
                <a:lnTo>
                  <a:pt x="1218568" y="1547221"/>
                </a:lnTo>
                <a:lnTo>
                  <a:pt x="1234702" y="1538752"/>
                </a:lnTo>
                <a:lnTo>
                  <a:pt x="1250573" y="1530018"/>
                </a:lnTo>
                <a:lnTo>
                  <a:pt x="1265914" y="1520490"/>
                </a:lnTo>
                <a:lnTo>
                  <a:pt x="1281255" y="1511227"/>
                </a:lnTo>
                <a:lnTo>
                  <a:pt x="1296596" y="1501170"/>
                </a:lnTo>
                <a:lnTo>
                  <a:pt x="1311408" y="1490848"/>
                </a:lnTo>
                <a:lnTo>
                  <a:pt x="1325956" y="1479997"/>
                </a:lnTo>
                <a:lnTo>
                  <a:pt x="1340504" y="1469146"/>
                </a:lnTo>
                <a:lnTo>
                  <a:pt x="1354522" y="1457501"/>
                </a:lnTo>
                <a:lnTo>
                  <a:pt x="1368277" y="1445855"/>
                </a:lnTo>
                <a:lnTo>
                  <a:pt x="1381766" y="1433946"/>
                </a:lnTo>
                <a:lnTo>
                  <a:pt x="1394991" y="1421771"/>
                </a:lnTo>
                <a:lnTo>
                  <a:pt x="1407952" y="1408803"/>
                </a:lnTo>
                <a:lnTo>
                  <a:pt x="1420384" y="1396099"/>
                </a:lnTo>
                <a:lnTo>
                  <a:pt x="1432815" y="1382865"/>
                </a:lnTo>
                <a:lnTo>
                  <a:pt x="1444718" y="1369368"/>
                </a:lnTo>
                <a:lnTo>
                  <a:pt x="1456356" y="1355605"/>
                </a:lnTo>
                <a:lnTo>
                  <a:pt x="1467730" y="1341578"/>
                </a:lnTo>
                <a:lnTo>
                  <a:pt x="1479104" y="1327021"/>
                </a:lnTo>
                <a:lnTo>
                  <a:pt x="1489684" y="1312200"/>
                </a:lnTo>
                <a:lnTo>
                  <a:pt x="1499735" y="1297644"/>
                </a:lnTo>
                <a:lnTo>
                  <a:pt x="1509786" y="1282558"/>
                </a:lnTo>
                <a:lnTo>
                  <a:pt x="1519308" y="1267208"/>
                </a:lnTo>
                <a:lnTo>
                  <a:pt x="1528830" y="1251592"/>
                </a:lnTo>
                <a:lnTo>
                  <a:pt x="1537559" y="1235448"/>
                </a:lnTo>
                <a:lnTo>
                  <a:pt x="1546023" y="1219568"/>
                </a:lnTo>
                <a:lnTo>
                  <a:pt x="1554223" y="1203159"/>
                </a:lnTo>
                <a:lnTo>
                  <a:pt x="1561893" y="1186485"/>
                </a:lnTo>
                <a:lnTo>
                  <a:pt x="1569299" y="1169547"/>
                </a:lnTo>
                <a:lnTo>
                  <a:pt x="1576176" y="1152608"/>
                </a:lnTo>
                <a:lnTo>
                  <a:pt x="1582789" y="1135405"/>
                </a:lnTo>
                <a:lnTo>
                  <a:pt x="1588873" y="1118202"/>
                </a:lnTo>
                <a:lnTo>
                  <a:pt x="1594692" y="1100734"/>
                </a:lnTo>
                <a:lnTo>
                  <a:pt x="1599982" y="1082737"/>
                </a:lnTo>
                <a:lnTo>
                  <a:pt x="1604743" y="1065005"/>
                </a:lnTo>
                <a:lnTo>
                  <a:pt x="1608975" y="1046743"/>
                </a:lnTo>
                <a:lnTo>
                  <a:pt x="1613207" y="1028481"/>
                </a:lnTo>
                <a:lnTo>
                  <a:pt x="1616645" y="1009955"/>
                </a:lnTo>
                <a:lnTo>
                  <a:pt x="1619555" y="991428"/>
                </a:lnTo>
                <a:lnTo>
                  <a:pt x="1622464" y="972637"/>
                </a:lnTo>
                <a:lnTo>
                  <a:pt x="1624581" y="953846"/>
                </a:lnTo>
                <a:lnTo>
                  <a:pt x="1626168" y="934791"/>
                </a:lnTo>
                <a:lnTo>
                  <a:pt x="1627490" y="915735"/>
                </a:lnTo>
                <a:lnTo>
                  <a:pt x="1628019" y="896414"/>
                </a:lnTo>
                <a:lnTo>
                  <a:pt x="1628548" y="877094"/>
                </a:lnTo>
                <a:lnTo>
                  <a:pt x="1628019" y="857509"/>
                </a:lnTo>
                <a:lnTo>
                  <a:pt x="1627490" y="838189"/>
                </a:lnTo>
                <a:lnTo>
                  <a:pt x="1626168" y="819133"/>
                </a:lnTo>
                <a:lnTo>
                  <a:pt x="1624581" y="800342"/>
                </a:lnTo>
                <a:lnTo>
                  <a:pt x="1622464" y="781551"/>
                </a:lnTo>
                <a:lnTo>
                  <a:pt x="1619555" y="762495"/>
                </a:lnTo>
                <a:lnTo>
                  <a:pt x="1616645" y="743704"/>
                </a:lnTo>
                <a:lnTo>
                  <a:pt x="1613207" y="725707"/>
                </a:lnTo>
                <a:lnTo>
                  <a:pt x="1608975" y="707180"/>
                </a:lnTo>
                <a:lnTo>
                  <a:pt x="1604743" y="689183"/>
                </a:lnTo>
                <a:lnTo>
                  <a:pt x="1599982" y="670921"/>
                </a:lnTo>
                <a:lnTo>
                  <a:pt x="1594692" y="653454"/>
                </a:lnTo>
                <a:lnTo>
                  <a:pt x="1588873" y="635986"/>
                </a:lnTo>
                <a:lnTo>
                  <a:pt x="1582789" y="618253"/>
                </a:lnTo>
                <a:lnTo>
                  <a:pt x="1576176" y="601315"/>
                </a:lnTo>
                <a:lnTo>
                  <a:pt x="1569299" y="584112"/>
                </a:lnTo>
                <a:lnTo>
                  <a:pt x="1561893" y="567438"/>
                </a:lnTo>
                <a:lnTo>
                  <a:pt x="1554223" y="551029"/>
                </a:lnTo>
                <a:lnTo>
                  <a:pt x="1546023" y="534620"/>
                </a:lnTo>
                <a:lnTo>
                  <a:pt x="1537559" y="518740"/>
                </a:lnTo>
                <a:lnTo>
                  <a:pt x="1528830" y="502596"/>
                </a:lnTo>
                <a:lnTo>
                  <a:pt x="1519308" y="486980"/>
                </a:lnTo>
                <a:lnTo>
                  <a:pt x="1509786" y="471630"/>
                </a:lnTo>
                <a:lnTo>
                  <a:pt x="1499735" y="456544"/>
                </a:lnTo>
                <a:lnTo>
                  <a:pt x="1489684" y="441458"/>
                </a:lnTo>
                <a:lnTo>
                  <a:pt x="1479104" y="427167"/>
                </a:lnTo>
                <a:lnTo>
                  <a:pt x="1467730" y="412610"/>
                </a:lnTo>
                <a:lnTo>
                  <a:pt x="1456356" y="398583"/>
                </a:lnTo>
                <a:lnTo>
                  <a:pt x="1444718" y="384820"/>
                </a:lnTo>
                <a:lnTo>
                  <a:pt x="1432815" y="371323"/>
                </a:lnTo>
                <a:lnTo>
                  <a:pt x="1420384" y="358089"/>
                </a:lnTo>
                <a:lnTo>
                  <a:pt x="1407952" y="344856"/>
                </a:lnTo>
                <a:lnTo>
                  <a:pt x="1394991" y="332417"/>
                </a:lnTo>
                <a:lnTo>
                  <a:pt x="1381766" y="320243"/>
                </a:lnTo>
                <a:lnTo>
                  <a:pt x="1368277" y="308333"/>
                </a:lnTo>
                <a:lnTo>
                  <a:pt x="1354522" y="296423"/>
                </a:lnTo>
                <a:lnTo>
                  <a:pt x="1340504" y="285042"/>
                </a:lnTo>
                <a:lnTo>
                  <a:pt x="1325956" y="274191"/>
                </a:lnTo>
                <a:lnTo>
                  <a:pt x="1311408" y="263340"/>
                </a:lnTo>
                <a:lnTo>
                  <a:pt x="1296596" y="253018"/>
                </a:lnTo>
                <a:lnTo>
                  <a:pt x="1281255" y="242961"/>
                </a:lnTo>
                <a:lnTo>
                  <a:pt x="1265914" y="233698"/>
                </a:lnTo>
                <a:lnTo>
                  <a:pt x="1250573" y="224170"/>
                </a:lnTo>
                <a:lnTo>
                  <a:pt x="1234702" y="215436"/>
                </a:lnTo>
                <a:lnTo>
                  <a:pt x="1218568" y="206967"/>
                </a:lnTo>
                <a:lnTo>
                  <a:pt x="1201904" y="198762"/>
                </a:lnTo>
                <a:lnTo>
                  <a:pt x="1185769" y="191087"/>
                </a:lnTo>
                <a:lnTo>
                  <a:pt x="1168841" y="183412"/>
                </a:lnTo>
                <a:lnTo>
                  <a:pt x="1151913" y="176530"/>
                </a:lnTo>
                <a:lnTo>
                  <a:pt x="1134720" y="169914"/>
                </a:lnTo>
                <a:lnTo>
                  <a:pt x="1117263" y="164091"/>
                </a:lnTo>
                <a:lnTo>
                  <a:pt x="1099806" y="158269"/>
                </a:lnTo>
                <a:lnTo>
                  <a:pt x="1082084" y="152975"/>
                </a:lnTo>
                <a:lnTo>
                  <a:pt x="1064098" y="147947"/>
                </a:lnTo>
                <a:lnTo>
                  <a:pt x="1045847" y="143712"/>
                </a:lnTo>
                <a:lnTo>
                  <a:pt x="1027861" y="139478"/>
                </a:lnTo>
                <a:lnTo>
                  <a:pt x="1009345" y="136037"/>
                </a:lnTo>
                <a:lnTo>
                  <a:pt x="990830" y="132861"/>
                </a:lnTo>
                <a:lnTo>
                  <a:pt x="972050" y="130479"/>
                </a:lnTo>
                <a:lnTo>
                  <a:pt x="953271" y="128362"/>
                </a:lnTo>
                <a:lnTo>
                  <a:pt x="933962" y="126774"/>
                </a:lnTo>
                <a:lnTo>
                  <a:pt x="914918" y="125450"/>
                </a:lnTo>
                <a:lnTo>
                  <a:pt x="895873" y="124392"/>
                </a:lnTo>
                <a:lnTo>
                  <a:pt x="876300" y="124392"/>
                </a:lnTo>
                <a:lnTo>
                  <a:pt x="856991" y="124392"/>
                </a:lnTo>
                <a:close/>
                <a:moveTo>
                  <a:pt x="876300" y="0"/>
                </a:moveTo>
                <a:lnTo>
                  <a:pt x="899048" y="265"/>
                </a:lnTo>
                <a:lnTo>
                  <a:pt x="921266" y="1323"/>
                </a:lnTo>
                <a:lnTo>
                  <a:pt x="943749" y="2382"/>
                </a:lnTo>
                <a:lnTo>
                  <a:pt x="965702" y="4764"/>
                </a:lnTo>
                <a:lnTo>
                  <a:pt x="987656" y="7146"/>
                </a:lnTo>
                <a:lnTo>
                  <a:pt x="1009610" y="10057"/>
                </a:lnTo>
                <a:lnTo>
                  <a:pt x="1031299" y="13763"/>
                </a:lnTo>
                <a:lnTo>
                  <a:pt x="1052724" y="17997"/>
                </a:lnTo>
                <a:lnTo>
                  <a:pt x="1074149" y="22496"/>
                </a:lnTo>
                <a:lnTo>
                  <a:pt x="1095045" y="27525"/>
                </a:lnTo>
                <a:lnTo>
                  <a:pt x="1115940" y="33348"/>
                </a:lnTo>
                <a:lnTo>
                  <a:pt x="1136572" y="39435"/>
                </a:lnTo>
                <a:lnTo>
                  <a:pt x="1157203" y="46051"/>
                </a:lnTo>
                <a:lnTo>
                  <a:pt x="1177305" y="53197"/>
                </a:lnTo>
                <a:lnTo>
                  <a:pt x="1197407" y="60873"/>
                </a:lnTo>
                <a:lnTo>
                  <a:pt x="1216981" y="69077"/>
                </a:lnTo>
                <a:lnTo>
                  <a:pt x="1236818" y="77811"/>
                </a:lnTo>
                <a:lnTo>
                  <a:pt x="1255863" y="86545"/>
                </a:lnTo>
                <a:lnTo>
                  <a:pt x="1274907" y="96337"/>
                </a:lnTo>
                <a:lnTo>
                  <a:pt x="1293687" y="105865"/>
                </a:lnTo>
                <a:lnTo>
                  <a:pt x="1312202" y="116452"/>
                </a:lnTo>
                <a:lnTo>
                  <a:pt x="1330453" y="127303"/>
                </a:lnTo>
                <a:lnTo>
                  <a:pt x="1348439" y="138154"/>
                </a:lnTo>
                <a:lnTo>
                  <a:pt x="1365896" y="149799"/>
                </a:lnTo>
                <a:lnTo>
                  <a:pt x="1383353" y="162239"/>
                </a:lnTo>
                <a:lnTo>
                  <a:pt x="1400282" y="174413"/>
                </a:lnTo>
                <a:lnTo>
                  <a:pt x="1416945" y="187117"/>
                </a:lnTo>
                <a:lnTo>
                  <a:pt x="1433609" y="200615"/>
                </a:lnTo>
                <a:lnTo>
                  <a:pt x="1449479" y="214113"/>
                </a:lnTo>
                <a:lnTo>
                  <a:pt x="1465085" y="228404"/>
                </a:lnTo>
                <a:lnTo>
                  <a:pt x="1480426" y="242432"/>
                </a:lnTo>
                <a:lnTo>
                  <a:pt x="1495503" y="257253"/>
                </a:lnTo>
                <a:lnTo>
                  <a:pt x="1510315" y="272074"/>
                </a:lnTo>
                <a:lnTo>
                  <a:pt x="1524863" y="287424"/>
                </a:lnTo>
                <a:lnTo>
                  <a:pt x="1538881" y="303569"/>
                </a:lnTo>
                <a:lnTo>
                  <a:pt x="1552371" y="319449"/>
                </a:lnTo>
                <a:lnTo>
                  <a:pt x="1565596" y="335858"/>
                </a:lnTo>
                <a:lnTo>
                  <a:pt x="1578292" y="352796"/>
                </a:lnTo>
                <a:lnTo>
                  <a:pt x="1590724" y="369735"/>
                </a:lnTo>
                <a:lnTo>
                  <a:pt x="1602627" y="386938"/>
                </a:lnTo>
                <a:lnTo>
                  <a:pt x="1614265" y="404935"/>
                </a:lnTo>
                <a:lnTo>
                  <a:pt x="1625639" y="422667"/>
                </a:lnTo>
                <a:lnTo>
                  <a:pt x="1636219" y="440929"/>
                </a:lnTo>
                <a:lnTo>
                  <a:pt x="1646534" y="459455"/>
                </a:lnTo>
                <a:lnTo>
                  <a:pt x="1656585" y="478247"/>
                </a:lnTo>
                <a:lnTo>
                  <a:pt x="1666108" y="497038"/>
                </a:lnTo>
                <a:lnTo>
                  <a:pt x="1675101" y="516358"/>
                </a:lnTo>
                <a:lnTo>
                  <a:pt x="1683565" y="535943"/>
                </a:lnTo>
                <a:lnTo>
                  <a:pt x="1691764" y="555528"/>
                </a:lnTo>
                <a:lnTo>
                  <a:pt x="1699170" y="575643"/>
                </a:lnTo>
                <a:lnTo>
                  <a:pt x="1706577" y="596022"/>
                </a:lnTo>
                <a:lnTo>
                  <a:pt x="1712925" y="616401"/>
                </a:lnTo>
                <a:lnTo>
                  <a:pt x="1719273" y="637309"/>
                </a:lnTo>
                <a:lnTo>
                  <a:pt x="1725092" y="658218"/>
                </a:lnTo>
                <a:lnTo>
                  <a:pt x="1730382" y="679126"/>
                </a:lnTo>
                <a:lnTo>
                  <a:pt x="1734614" y="700564"/>
                </a:lnTo>
                <a:lnTo>
                  <a:pt x="1739111" y="721737"/>
                </a:lnTo>
                <a:lnTo>
                  <a:pt x="1742549" y="743439"/>
                </a:lnTo>
                <a:lnTo>
                  <a:pt x="1745723" y="765406"/>
                </a:lnTo>
                <a:lnTo>
                  <a:pt x="1748104" y="787373"/>
                </a:lnTo>
                <a:lnTo>
                  <a:pt x="1749955" y="809605"/>
                </a:lnTo>
                <a:lnTo>
                  <a:pt x="1751542" y="831837"/>
                </a:lnTo>
                <a:lnTo>
                  <a:pt x="1752336" y="854598"/>
                </a:lnTo>
                <a:lnTo>
                  <a:pt x="1752600" y="877094"/>
                </a:lnTo>
                <a:lnTo>
                  <a:pt x="1752336" y="899590"/>
                </a:lnTo>
                <a:lnTo>
                  <a:pt x="1751542" y="922351"/>
                </a:lnTo>
                <a:lnTo>
                  <a:pt x="1749955" y="944583"/>
                </a:lnTo>
                <a:lnTo>
                  <a:pt x="1748104" y="966550"/>
                </a:lnTo>
                <a:lnTo>
                  <a:pt x="1745723" y="988782"/>
                </a:lnTo>
                <a:lnTo>
                  <a:pt x="1742549" y="1010220"/>
                </a:lnTo>
                <a:lnTo>
                  <a:pt x="1739111" y="1031922"/>
                </a:lnTo>
                <a:lnTo>
                  <a:pt x="1734614" y="1053624"/>
                </a:lnTo>
                <a:lnTo>
                  <a:pt x="1730382" y="1075062"/>
                </a:lnTo>
                <a:lnTo>
                  <a:pt x="1725092" y="1095970"/>
                </a:lnTo>
                <a:lnTo>
                  <a:pt x="1719273" y="1116879"/>
                </a:lnTo>
                <a:lnTo>
                  <a:pt x="1712925" y="1137523"/>
                </a:lnTo>
                <a:lnTo>
                  <a:pt x="1706577" y="1157902"/>
                </a:lnTo>
                <a:lnTo>
                  <a:pt x="1699170" y="1178016"/>
                </a:lnTo>
                <a:lnTo>
                  <a:pt x="1691764" y="1198130"/>
                </a:lnTo>
                <a:lnTo>
                  <a:pt x="1683565" y="1217980"/>
                </a:lnTo>
                <a:lnTo>
                  <a:pt x="1675101" y="1237565"/>
                </a:lnTo>
                <a:lnTo>
                  <a:pt x="1666108" y="1256886"/>
                </a:lnTo>
                <a:lnTo>
                  <a:pt x="1656585" y="1275941"/>
                </a:lnTo>
                <a:lnTo>
                  <a:pt x="1646534" y="1294733"/>
                </a:lnTo>
                <a:lnTo>
                  <a:pt x="1636219" y="1313259"/>
                </a:lnTo>
                <a:lnTo>
                  <a:pt x="1625639" y="1331521"/>
                </a:lnTo>
                <a:lnTo>
                  <a:pt x="1614265" y="1349253"/>
                </a:lnTo>
                <a:lnTo>
                  <a:pt x="1602627" y="1366986"/>
                </a:lnTo>
                <a:lnTo>
                  <a:pt x="1590724" y="1384453"/>
                </a:lnTo>
                <a:lnTo>
                  <a:pt x="1578292" y="1401392"/>
                </a:lnTo>
                <a:lnTo>
                  <a:pt x="1565596" y="1418066"/>
                </a:lnTo>
                <a:lnTo>
                  <a:pt x="1552371" y="1434475"/>
                </a:lnTo>
                <a:lnTo>
                  <a:pt x="1538881" y="1450619"/>
                </a:lnTo>
                <a:lnTo>
                  <a:pt x="1524863" y="1466234"/>
                </a:lnTo>
                <a:lnTo>
                  <a:pt x="1510315" y="1481585"/>
                </a:lnTo>
                <a:lnTo>
                  <a:pt x="1495503" y="1496671"/>
                </a:lnTo>
                <a:lnTo>
                  <a:pt x="1480426" y="1511492"/>
                </a:lnTo>
                <a:lnTo>
                  <a:pt x="1465085" y="1525784"/>
                </a:lnTo>
                <a:lnTo>
                  <a:pt x="1449479" y="1540075"/>
                </a:lnTo>
                <a:lnTo>
                  <a:pt x="1433609" y="1553573"/>
                </a:lnTo>
                <a:lnTo>
                  <a:pt x="1416945" y="1566542"/>
                </a:lnTo>
                <a:lnTo>
                  <a:pt x="1400282" y="1579510"/>
                </a:lnTo>
                <a:lnTo>
                  <a:pt x="1383353" y="1591949"/>
                </a:lnTo>
                <a:lnTo>
                  <a:pt x="1365896" y="1603859"/>
                </a:lnTo>
                <a:lnTo>
                  <a:pt x="1348439" y="1615505"/>
                </a:lnTo>
                <a:lnTo>
                  <a:pt x="1330453" y="1626885"/>
                </a:lnTo>
                <a:lnTo>
                  <a:pt x="1312202" y="1637472"/>
                </a:lnTo>
                <a:lnTo>
                  <a:pt x="1293687" y="1647793"/>
                </a:lnTo>
                <a:lnTo>
                  <a:pt x="1274907" y="1657851"/>
                </a:lnTo>
                <a:lnTo>
                  <a:pt x="1255863" y="1667379"/>
                </a:lnTo>
                <a:lnTo>
                  <a:pt x="1236818" y="1676377"/>
                </a:lnTo>
                <a:lnTo>
                  <a:pt x="1216981" y="1684846"/>
                </a:lnTo>
                <a:lnTo>
                  <a:pt x="1197407" y="1693051"/>
                </a:lnTo>
                <a:lnTo>
                  <a:pt x="1177305" y="1700726"/>
                </a:lnTo>
                <a:lnTo>
                  <a:pt x="1157203" y="1707607"/>
                </a:lnTo>
                <a:lnTo>
                  <a:pt x="1136572" y="1714753"/>
                </a:lnTo>
                <a:lnTo>
                  <a:pt x="1115940" y="1720576"/>
                </a:lnTo>
                <a:lnTo>
                  <a:pt x="1095045" y="1726134"/>
                </a:lnTo>
                <a:lnTo>
                  <a:pt x="1074149" y="1731427"/>
                </a:lnTo>
                <a:lnTo>
                  <a:pt x="1052724" y="1736191"/>
                </a:lnTo>
                <a:lnTo>
                  <a:pt x="1031299" y="1740426"/>
                </a:lnTo>
                <a:lnTo>
                  <a:pt x="1009610" y="1743866"/>
                </a:lnTo>
                <a:lnTo>
                  <a:pt x="987656" y="1747042"/>
                </a:lnTo>
                <a:lnTo>
                  <a:pt x="965702" y="1749424"/>
                </a:lnTo>
                <a:lnTo>
                  <a:pt x="943749" y="1751277"/>
                </a:lnTo>
                <a:lnTo>
                  <a:pt x="921266" y="1752865"/>
                </a:lnTo>
                <a:lnTo>
                  <a:pt x="899048" y="1753923"/>
                </a:lnTo>
                <a:lnTo>
                  <a:pt x="876300" y="1754188"/>
                </a:lnTo>
                <a:lnTo>
                  <a:pt x="853817" y="1753923"/>
                </a:lnTo>
                <a:lnTo>
                  <a:pt x="831335" y="1752865"/>
                </a:lnTo>
                <a:lnTo>
                  <a:pt x="809116" y="1751277"/>
                </a:lnTo>
                <a:lnTo>
                  <a:pt x="786898" y="1749424"/>
                </a:lnTo>
                <a:lnTo>
                  <a:pt x="764944" y="1747042"/>
                </a:lnTo>
                <a:lnTo>
                  <a:pt x="742990" y="1743866"/>
                </a:lnTo>
                <a:lnTo>
                  <a:pt x="721301" y="1740426"/>
                </a:lnTo>
                <a:lnTo>
                  <a:pt x="699876" y="1736191"/>
                </a:lnTo>
                <a:lnTo>
                  <a:pt x="678716" y="1731427"/>
                </a:lnTo>
                <a:lnTo>
                  <a:pt x="657820" y="1726134"/>
                </a:lnTo>
                <a:lnTo>
                  <a:pt x="636660" y="1720576"/>
                </a:lnTo>
                <a:lnTo>
                  <a:pt x="616028" y="1714753"/>
                </a:lnTo>
                <a:lnTo>
                  <a:pt x="595662" y="1707607"/>
                </a:lnTo>
                <a:lnTo>
                  <a:pt x="575295" y="1700726"/>
                </a:lnTo>
                <a:lnTo>
                  <a:pt x="555193" y="1693051"/>
                </a:lnTo>
                <a:lnTo>
                  <a:pt x="535619" y="1684846"/>
                </a:lnTo>
                <a:lnTo>
                  <a:pt x="516046" y="1676377"/>
                </a:lnTo>
                <a:lnTo>
                  <a:pt x="496737" y="1667379"/>
                </a:lnTo>
                <a:lnTo>
                  <a:pt x="477958" y="1657851"/>
                </a:lnTo>
                <a:lnTo>
                  <a:pt x="458913" y="1647793"/>
                </a:lnTo>
                <a:lnTo>
                  <a:pt x="440663" y="1637472"/>
                </a:lnTo>
                <a:lnTo>
                  <a:pt x="422412" y="1626885"/>
                </a:lnTo>
                <a:lnTo>
                  <a:pt x="404161" y="1615505"/>
                </a:lnTo>
                <a:lnTo>
                  <a:pt x="386704" y="1603859"/>
                </a:lnTo>
                <a:lnTo>
                  <a:pt x="369511" y="1591949"/>
                </a:lnTo>
                <a:lnTo>
                  <a:pt x="352318" y="1579510"/>
                </a:lnTo>
                <a:lnTo>
                  <a:pt x="335655" y="1566542"/>
                </a:lnTo>
                <a:lnTo>
                  <a:pt x="319255" y="1553573"/>
                </a:lnTo>
                <a:lnTo>
                  <a:pt x="303121" y="1540075"/>
                </a:lnTo>
                <a:lnTo>
                  <a:pt x="287251" y="1525784"/>
                </a:lnTo>
                <a:lnTo>
                  <a:pt x="271909" y="1511492"/>
                </a:lnTo>
                <a:lnTo>
                  <a:pt x="256833" y="1496671"/>
                </a:lnTo>
                <a:lnTo>
                  <a:pt x="242285" y="1481585"/>
                </a:lnTo>
                <a:lnTo>
                  <a:pt x="227737" y="1466234"/>
                </a:lnTo>
                <a:lnTo>
                  <a:pt x="213983" y="1450619"/>
                </a:lnTo>
                <a:lnTo>
                  <a:pt x="200229" y="1434475"/>
                </a:lnTo>
                <a:lnTo>
                  <a:pt x="187004" y="1418066"/>
                </a:lnTo>
                <a:lnTo>
                  <a:pt x="174308" y="1401392"/>
                </a:lnTo>
                <a:lnTo>
                  <a:pt x="161876" y="1384453"/>
                </a:lnTo>
                <a:lnTo>
                  <a:pt x="149709" y="1366986"/>
                </a:lnTo>
                <a:lnTo>
                  <a:pt x="138071" y="1349253"/>
                </a:lnTo>
                <a:lnTo>
                  <a:pt x="126961" y="1331521"/>
                </a:lnTo>
                <a:lnTo>
                  <a:pt x="116117" y="1313259"/>
                </a:lnTo>
                <a:lnTo>
                  <a:pt x="105801" y="1294733"/>
                </a:lnTo>
                <a:lnTo>
                  <a:pt x="95750" y="1275941"/>
                </a:lnTo>
                <a:lnTo>
                  <a:pt x="86492" y="1256886"/>
                </a:lnTo>
                <a:lnTo>
                  <a:pt x="77499" y="1237565"/>
                </a:lnTo>
                <a:lnTo>
                  <a:pt x="69035" y="1217980"/>
                </a:lnTo>
                <a:lnTo>
                  <a:pt x="60836" y="1198130"/>
                </a:lnTo>
                <a:lnTo>
                  <a:pt x="53165" y="1178016"/>
                </a:lnTo>
                <a:lnTo>
                  <a:pt x="46023" y="1157902"/>
                </a:lnTo>
                <a:lnTo>
                  <a:pt x="39411" y="1137523"/>
                </a:lnTo>
                <a:lnTo>
                  <a:pt x="33327" y="1116879"/>
                </a:lnTo>
                <a:lnTo>
                  <a:pt x="27508" y="1095970"/>
                </a:lnTo>
                <a:lnTo>
                  <a:pt x="22483" y="1075062"/>
                </a:lnTo>
                <a:lnTo>
                  <a:pt x="17721" y="1053624"/>
                </a:lnTo>
                <a:lnTo>
                  <a:pt x="13754" y="1031922"/>
                </a:lnTo>
                <a:lnTo>
                  <a:pt x="10051" y="1010220"/>
                </a:lnTo>
                <a:lnTo>
                  <a:pt x="6877" y="988782"/>
                </a:lnTo>
                <a:lnTo>
                  <a:pt x="4496" y="966550"/>
                </a:lnTo>
                <a:lnTo>
                  <a:pt x="2380" y="944583"/>
                </a:lnTo>
                <a:lnTo>
                  <a:pt x="1322" y="922351"/>
                </a:lnTo>
                <a:lnTo>
                  <a:pt x="264" y="899590"/>
                </a:lnTo>
                <a:lnTo>
                  <a:pt x="0" y="877094"/>
                </a:lnTo>
                <a:lnTo>
                  <a:pt x="264" y="854598"/>
                </a:lnTo>
                <a:lnTo>
                  <a:pt x="1322" y="831837"/>
                </a:lnTo>
                <a:lnTo>
                  <a:pt x="2380" y="809605"/>
                </a:lnTo>
                <a:lnTo>
                  <a:pt x="4496" y="787373"/>
                </a:lnTo>
                <a:lnTo>
                  <a:pt x="6877" y="765406"/>
                </a:lnTo>
                <a:lnTo>
                  <a:pt x="10051" y="743439"/>
                </a:lnTo>
                <a:lnTo>
                  <a:pt x="13754" y="721737"/>
                </a:lnTo>
                <a:lnTo>
                  <a:pt x="17721" y="700564"/>
                </a:lnTo>
                <a:lnTo>
                  <a:pt x="22483" y="679126"/>
                </a:lnTo>
                <a:lnTo>
                  <a:pt x="27508" y="658218"/>
                </a:lnTo>
                <a:lnTo>
                  <a:pt x="33327" y="637309"/>
                </a:lnTo>
                <a:lnTo>
                  <a:pt x="39411" y="616401"/>
                </a:lnTo>
                <a:lnTo>
                  <a:pt x="46023" y="596022"/>
                </a:lnTo>
                <a:lnTo>
                  <a:pt x="53165" y="575643"/>
                </a:lnTo>
                <a:lnTo>
                  <a:pt x="60836" y="555528"/>
                </a:lnTo>
                <a:lnTo>
                  <a:pt x="69035" y="535943"/>
                </a:lnTo>
                <a:lnTo>
                  <a:pt x="77499" y="516358"/>
                </a:lnTo>
                <a:lnTo>
                  <a:pt x="86492" y="497038"/>
                </a:lnTo>
                <a:lnTo>
                  <a:pt x="95750" y="478247"/>
                </a:lnTo>
                <a:lnTo>
                  <a:pt x="105801" y="459455"/>
                </a:lnTo>
                <a:lnTo>
                  <a:pt x="116117" y="440929"/>
                </a:lnTo>
                <a:lnTo>
                  <a:pt x="126961" y="422667"/>
                </a:lnTo>
                <a:lnTo>
                  <a:pt x="138071" y="404935"/>
                </a:lnTo>
                <a:lnTo>
                  <a:pt x="149709" y="386938"/>
                </a:lnTo>
                <a:lnTo>
                  <a:pt x="161876" y="369735"/>
                </a:lnTo>
                <a:lnTo>
                  <a:pt x="174308" y="352796"/>
                </a:lnTo>
                <a:lnTo>
                  <a:pt x="187004" y="335858"/>
                </a:lnTo>
                <a:lnTo>
                  <a:pt x="200229" y="319449"/>
                </a:lnTo>
                <a:lnTo>
                  <a:pt x="213983" y="303569"/>
                </a:lnTo>
                <a:lnTo>
                  <a:pt x="227737" y="287424"/>
                </a:lnTo>
                <a:lnTo>
                  <a:pt x="242285" y="272074"/>
                </a:lnTo>
                <a:lnTo>
                  <a:pt x="256833" y="257253"/>
                </a:lnTo>
                <a:lnTo>
                  <a:pt x="271909" y="242432"/>
                </a:lnTo>
                <a:lnTo>
                  <a:pt x="287251" y="228404"/>
                </a:lnTo>
                <a:lnTo>
                  <a:pt x="303121" y="214113"/>
                </a:lnTo>
                <a:lnTo>
                  <a:pt x="319255" y="200615"/>
                </a:lnTo>
                <a:lnTo>
                  <a:pt x="335655" y="187117"/>
                </a:lnTo>
                <a:lnTo>
                  <a:pt x="352318" y="174413"/>
                </a:lnTo>
                <a:lnTo>
                  <a:pt x="369511" y="162239"/>
                </a:lnTo>
                <a:lnTo>
                  <a:pt x="386704" y="149799"/>
                </a:lnTo>
                <a:lnTo>
                  <a:pt x="404161" y="138154"/>
                </a:lnTo>
                <a:lnTo>
                  <a:pt x="422412" y="127303"/>
                </a:lnTo>
                <a:lnTo>
                  <a:pt x="440663" y="116452"/>
                </a:lnTo>
                <a:lnTo>
                  <a:pt x="458913" y="105865"/>
                </a:lnTo>
                <a:lnTo>
                  <a:pt x="477958" y="96337"/>
                </a:lnTo>
                <a:lnTo>
                  <a:pt x="496737" y="86545"/>
                </a:lnTo>
                <a:lnTo>
                  <a:pt x="516046" y="77811"/>
                </a:lnTo>
                <a:lnTo>
                  <a:pt x="535619" y="69077"/>
                </a:lnTo>
                <a:lnTo>
                  <a:pt x="555193" y="60873"/>
                </a:lnTo>
                <a:lnTo>
                  <a:pt x="575295" y="53197"/>
                </a:lnTo>
                <a:lnTo>
                  <a:pt x="595662" y="46051"/>
                </a:lnTo>
                <a:lnTo>
                  <a:pt x="616028" y="39435"/>
                </a:lnTo>
                <a:lnTo>
                  <a:pt x="636660" y="33348"/>
                </a:lnTo>
                <a:lnTo>
                  <a:pt x="657820" y="27525"/>
                </a:lnTo>
                <a:lnTo>
                  <a:pt x="678716" y="22496"/>
                </a:lnTo>
                <a:lnTo>
                  <a:pt x="699876" y="17997"/>
                </a:lnTo>
                <a:lnTo>
                  <a:pt x="721301" y="13763"/>
                </a:lnTo>
                <a:lnTo>
                  <a:pt x="742990" y="10057"/>
                </a:lnTo>
                <a:lnTo>
                  <a:pt x="764944" y="7146"/>
                </a:lnTo>
                <a:lnTo>
                  <a:pt x="786898" y="4764"/>
                </a:lnTo>
                <a:lnTo>
                  <a:pt x="809116" y="2382"/>
                </a:lnTo>
                <a:lnTo>
                  <a:pt x="831335" y="1323"/>
                </a:lnTo>
                <a:lnTo>
                  <a:pt x="853817" y="265"/>
                </a:lnTo>
                <a:lnTo>
                  <a:pt x="876300" y="0"/>
                </a:lnTo>
                <a:close/>
              </a:path>
            </a:pathLst>
          </a:custGeom>
          <a:blipFill dpi="0" rotWithShape="1"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63" name="文本框 138">
            <a:extLst>
              <a:ext uri="{FF2B5EF4-FFF2-40B4-BE49-F238E27FC236}">
                <a16:creationId xmlns:a16="http://schemas.microsoft.com/office/drawing/2014/main" id="{CEA4C3F4-23ED-47CC-BB55-462194A9E994}"/>
              </a:ext>
            </a:extLst>
          </p:cNvPr>
          <p:cNvSpPr txBox="1"/>
          <p:nvPr/>
        </p:nvSpPr>
        <p:spPr>
          <a:xfrm>
            <a:off x="2304694" y="4256219"/>
            <a:ext cx="31598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blipFill dpi="0" rotWithShape="1"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答辩人：王瑞 毛振 尹康华</a:t>
            </a:r>
          </a:p>
        </p:txBody>
      </p:sp>
      <p:grpSp>
        <p:nvGrpSpPr>
          <p:cNvPr id="64" name="组合 63">
            <a:extLst>
              <a:ext uri="{FF2B5EF4-FFF2-40B4-BE49-F238E27FC236}">
                <a16:creationId xmlns:a16="http://schemas.microsoft.com/office/drawing/2014/main" id="{C98C2E47-64D9-41D2-8956-3B11E0FD3103}"/>
              </a:ext>
            </a:extLst>
          </p:cNvPr>
          <p:cNvGrpSpPr/>
          <p:nvPr/>
        </p:nvGrpSpPr>
        <p:grpSpPr>
          <a:xfrm>
            <a:off x="5759397" y="4066027"/>
            <a:ext cx="365349" cy="570236"/>
            <a:chOff x="4763" y="15501938"/>
            <a:chExt cx="3094038" cy="4829175"/>
          </a:xfrm>
          <a:blipFill dpi="0"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grpSpPr>
        <p:sp>
          <p:nvSpPr>
            <p:cNvPr id="65" name="Freeform 13">
              <a:extLst>
                <a:ext uri="{FF2B5EF4-FFF2-40B4-BE49-F238E27FC236}">
                  <a16:creationId xmlns:a16="http://schemas.microsoft.com/office/drawing/2014/main" id="{85185D34-F851-4BFE-9CE0-C6548BDF1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4763" y="15501938"/>
              <a:ext cx="3094038" cy="3508375"/>
            </a:xfrm>
            <a:custGeom>
              <a:avLst/>
              <a:gdLst>
                <a:gd name="T0" fmla="*/ 482 w 731"/>
                <a:gd name="T1" fmla="*/ 828 h 828"/>
                <a:gd name="T2" fmla="*/ 443 w 731"/>
                <a:gd name="T3" fmla="*/ 788 h 828"/>
                <a:gd name="T4" fmla="*/ 443 w 731"/>
                <a:gd name="T5" fmla="*/ 732 h 828"/>
                <a:gd name="T6" fmla="*/ 492 w 731"/>
                <a:gd name="T7" fmla="*/ 635 h 828"/>
                <a:gd name="T8" fmla="*/ 652 w 731"/>
                <a:gd name="T9" fmla="*/ 366 h 828"/>
                <a:gd name="T10" fmla="*/ 365 w 731"/>
                <a:gd name="T11" fmla="*/ 79 h 828"/>
                <a:gd name="T12" fmla="*/ 79 w 731"/>
                <a:gd name="T13" fmla="*/ 366 h 828"/>
                <a:gd name="T14" fmla="*/ 239 w 731"/>
                <a:gd name="T15" fmla="*/ 635 h 828"/>
                <a:gd name="T16" fmla="*/ 288 w 731"/>
                <a:gd name="T17" fmla="*/ 732 h 828"/>
                <a:gd name="T18" fmla="*/ 288 w 731"/>
                <a:gd name="T19" fmla="*/ 788 h 828"/>
                <a:gd name="T20" fmla="*/ 248 w 731"/>
                <a:gd name="T21" fmla="*/ 828 h 828"/>
                <a:gd name="T22" fmla="*/ 209 w 731"/>
                <a:gd name="T23" fmla="*/ 788 h 828"/>
                <a:gd name="T24" fmla="*/ 209 w 731"/>
                <a:gd name="T25" fmla="*/ 732 h 828"/>
                <a:gd name="T26" fmla="*/ 192 w 731"/>
                <a:gd name="T27" fmla="*/ 699 h 828"/>
                <a:gd name="T28" fmla="*/ 0 w 731"/>
                <a:gd name="T29" fmla="*/ 366 h 828"/>
                <a:gd name="T30" fmla="*/ 365 w 731"/>
                <a:gd name="T31" fmla="*/ 0 h 828"/>
                <a:gd name="T32" fmla="*/ 731 w 731"/>
                <a:gd name="T33" fmla="*/ 366 h 828"/>
                <a:gd name="T34" fmla="*/ 539 w 731"/>
                <a:gd name="T35" fmla="*/ 699 h 828"/>
                <a:gd name="T36" fmla="*/ 522 w 731"/>
                <a:gd name="T37" fmla="*/ 732 h 828"/>
                <a:gd name="T38" fmla="*/ 522 w 731"/>
                <a:gd name="T39" fmla="*/ 788 h 828"/>
                <a:gd name="T40" fmla="*/ 482 w 731"/>
                <a:gd name="T41" fmla="*/ 828 h 8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31" h="828">
                  <a:moveTo>
                    <a:pt x="482" y="828"/>
                  </a:moveTo>
                  <a:cubicBezTo>
                    <a:pt x="460" y="828"/>
                    <a:pt x="443" y="810"/>
                    <a:pt x="443" y="788"/>
                  </a:cubicBezTo>
                  <a:cubicBezTo>
                    <a:pt x="443" y="732"/>
                    <a:pt x="443" y="732"/>
                    <a:pt x="443" y="732"/>
                  </a:cubicBezTo>
                  <a:cubicBezTo>
                    <a:pt x="443" y="697"/>
                    <a:pt x="463" y="656"/>
                    <a:pt x="492" y="635"/>
                  </a:cubicBezTo>
                  <a:cubicBezTo>
                    <a:pt x="493" y="634"/>
                    <a:pt x="652" y="516"/>
                    <a:pt x="652" y="366"/>
                  </a:cubicBezTo>
                  <a:cubicBezTo>
                    <a:pt x="652" y="208"/>
                    <a:pt x="523" y="79"/>
                    <a:pt x="365" y="79"/>
                  </a:cubicBezTo>
                  <a:cubicBezTo>
                    <a:pt x="207" y="79"/>
                    <a:pt x="79" y="208"/>
                    <a:pt x="79" y="366"/>
                  </a:cubicBezTo>
                  <a:cubicBezTo>
                    <a:pt x="79" y="517"/>
                    <a:pt x="237" y="634"/>
                    <a:pt x="239" y="635"/>
                  </a:cubicBezTo>
                  <a:cubicBezTo>
                    <a:pt x="267" y="656"/>
                    <a:pt x="288" y="697"/>
                    <a:pt x="288" y="732"/>
                  </a:cubicBezTo>
                  <a:cubicBezTo>
                    <a:pt x="288" y="788"/>
                    <a:pt x="288" y="788"/>
                    <a:pt x="288" y="788"/>
                  </a:cubicBezTo>
                  <a:cubicBezTo>
                    <a:pt x="288" y="810"/>
                    <a:pt x="270" y="828"/>
                    <a:pt x="248" y="828"/>
                  </a:cubicBezTo>
                  <a:cubicBezTo>
                    <a:pt x="226" y="828"/>
                    <a:pt x="209" y="810"/>
                    <a:pt x="209" y="788"/>
                  </a:cubicBezTo>
                  <a:cubicBezTo>
                    <a:pt x="209" y="732"/>
                    <a:pt x="209" y="732"/>
                    <a:pt x="209" y="732"/>
                  </a:cubicBezTo>
                  <a:cubicBezTo>
                    <a:pt x="209" y="722"/>
                    <a:pt x="200" y="705"/>
                    <a:pt x="192" y="699"/>
                  </a:cubicBezTo>
                  <a:cubicBezTo>
                    <a:pt x="184" y="693"/>
                    <a:pt x="0" y="556"/>
                    <a:pt x="0" y="366"/>
                  </a:cubicBezTo>
                  <a:cubicBezTo>
                    <a:pt x="0" y="164"/>
                    <a:pt x="164" y="0"/>
                    <a:pt x="365" y="0"/>
                  </a:cubicBezTo>
                  <a:cubicBezTo>
                    <a:pt x="567" y="0"/>
                    <a:pt x="731" y="164"/>
                    <a:pt x="731" y="366"/>
                  </a:cubicBezTo>
                  <a:cubicBezTo>
                    <a:pt x="731" y="556"/>
                    <a:pt x="546" y="693"/>
                    <a:pt x="539" y="699"/>
                  </a:cubicBezTo>
                  <a:cubicBezTo>
                    <a:pt x="531" y="705"/>
                    <a:pt x="522" y="722"/>
                    <a:pt x="522" y="732"/>
                  </a:cubicBezTo>
                  <a:cubicBezTo>
                    <a:pt x="522" y="788"/>
                    <a:pt x="522" y="788"/>
                    <a:pt x="522" y="788"/>
                  </a:cubicBezTo>
                  <a:cubicBezTo>
                    <a:pt x="522" y="810"/>
                    <a:pt x="504" y="828"/>
                    <a:pt x="482" y="8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66" name="Freeform 14">
              <a:extLst>
                <a:ext uri="{FF2B5EF4-FFF2-40B4-BE49-F238E27FC236}">
                  <a16:creationId xmlns:a16="http://schemas.microsoft.com/office/drawing/2014/main" id="{08FA1636-DB0F-438E-8254-9CDA656FEF17}"/>
                </a:ext>
              </a:extLst>
            </p:cNvPr>
            <p:cNvSpPr>
              <a:spLocks/>
            </p:cNvSpPr>
            <p:nvPr/>
          </p:nvSpPr>
          <p:spPr bwMode="auto">
            <a:xfrm>
              <a:off x="914400" y="19137313"/>
              <a:ext cx="1274763" cy="1193800"/>
            </a:xfrm>
            <a:custGeom>
              <a:avLst/>
              <a:gdLst>
                <a:gd name="T0" fmla="*/ 301 w 301"/>
                <a:gd name="T1" fmla="*/ 0 h 282"/>
                <a:gd name="T2" fmla="*/ 301 w 301"/>
                <a:gd name="T3" fmla="*/ 107 h 282"/>
                <a:gd name="T4" fmla="*/ 249 w 301"/>
                <a:gd name="T5" fmla="*/ 195 h 282"/>
                <a:gd name="T6" fmla="*/ 190 w 301"/>
                <a:gd name="T7" fmla="*/ 252 h 282"/>
                <a:gd name="T8" fmla="*/ 150 w 301"/>
                <a:gd name="T9" fmla="*/ 282 h 282"/>
                <a:gd name="T10" fmla="*/ 111 w 301"/>
                <a:gd name="T11" fmla="*/ 252 h 282"/>
                <a:gd name="T12" fmla="*/ 52 w 301"/>
                <a:gd name="T13" fmla="*/ 195 h 282"/>
                <a:gd name="T14" fmla="*/ 0 w 301"/>
                <a:gd name="T15" fmla="*/ 107 h 282"/>
                <a:gd name="T16" fmla="*/ 0 w 301"/>
                <a:gd name="T17" fmla="*/ 0 h 282"/>
                <a:gd name="T18" fmla="*/ 301 w 301"/>
                <a:gd name="T19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1" h="282">
                  <a:moveTo>
                    <a:pt x="301" y="0"/>
                  </a:moveTo>
                  <a:cubicBezTo>
                    <a:pt x="301" y="0"/>
                    <a:pt x="301" y="85"/>
                    <a:pt x="301" y="107"/>
                  </a:cubicBezTo>
                  <a:cubicBezTo>
                    <a:pt x="301" y="152"/>
                    <a:pt x="277" y="176"/>
                    <a:pt x="249" y="195"/>
                  </a:cubicBezTo>
                  <a:cubicBezTo>
                    <a:pt x="221" y="213"/>
                    <a:pt x="199" y="230"/>
                    <a:pt x="190" y="252"/>
                  </a:cubicBezTo>
                  <a:cubicBezTo>
                    <a:pt x="190" y="252"/>
                    <a:pt x="185" y="282"/>
                    <a:pt x="150" y="282"/>
                  </a:cubicBezTo>
                  <a:cubicBezTo>
                    <a:pt x="116" y="282"/>
                    <a:pt x="111" y="252"/>
                    <a:pt x="111" y="252"/>
                  </a:cubicBezTo>
                  <a:cubicBezTo>
                    <a:pt x="102" y="230"/>
                    <a:pt x="79" y="213"/>
                    <a:pt x="52" y="195"/>
                  </a:cubicBezTo>
                  <a:cubicBezTo>
                    <a:pt x="24" y="176"/>
                    <a:pt x="0" y="152"/>
                    <a:pt x="0" y="107"/>
                  </a:cubicBezTo>
                  <a:cubicBezTo>
                    <a:pt x="0" y="85"/>
                    <a:pt x="0" y="0"/>
                    <a:pt x="0" y="0"/>
                  </a:cubicBezTo>
                  <a:lnTo>
                    <a:pt x="30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67" name="Freeform 15">
              <a:extLst>
                <a:ext uri="{FF2B5EF4-FFF2-40B4-BE49-F238E27FC236}">
                  <a16:creationId xmlns:a16="http://schemas.microsoft.com/office/drawing/2014/main" id="{D20380AC-76E3-4FB3-81DE-0F71815E0396}"/>
                </a:ext>
              </a:extLst>
            </p:cNvPr>
            <p:cNvSpPr>
              <a:spLocks/>
            </p:cNvSpPr>
            <p:nvPr/>
          </p:nvSpPr>
          <p:spPr bwMode="auto">
            <a:xfrm>
              <a:off x="744538" y="19229388"/>
              <a:ext cx="1614488" cy="225425"/>
            </a:xfrm>
            <a:custGeom>
              <a:avLst/>
              <a:gdLst>
                <a:gd name="T0" fmla="*/ 354 w 381"/>
                <a:gd name="T1" fmla="*/ 53 h 53"/>
                <a:gd name="T2" fmla="*/ 26 w 381"/>
                <a:gd name="T3" fmla="*/ 53 h 53"/>
                <a:gd name="T4" fmla="*/ 0 w 381"/>
                <a:gd name="T5" fmla="*/ 27 h 53"/>
                <a:gd name="T6" fmla="*/ 26 w 381"/>
                <a:gd name="T7" fmla="*/ 0 h 53"/>
                <a:gd name="T8" fmla="*/ 354 w 381"/>
                <a:gd name="T9" fmla="*/ 0 h 53"/>
                <a:gd name="T10" fmla="*/ 381 w 381"/>
                <a:gd name="T11" fmla="*/ 27 h 53"/>
                <a:gd name="T12" fmla="*/ 354 w 381"/>
                <a:gd name="T13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1" h="53">
                  <a:moveTo>
                    <a:pt x="354" y="53"/>
                  </a:moveTo>
                  <a:cubicBezTo>
                    <a:pt x="26" y="53"/>
                    <a:pt x="26" y="53"/>
                    <a:pt x="26" y="53"/>
                  </a:cubicBezTo>
                  <a:cubicBezTo>
                    <a:pt x="12" y="53"/>
                    <a:pt x="0" y="41"/>
                    <a:pt x="0" y="27"/>
                  </a:cubicBezTo>
                  <a:cubicBezTo>
                    <a:pt x="0" y="12"/>
                    <a:pt x="12" y="0"/>
                    <a:pt x="26" y="0"/>
                  </a:cubicBezTo>
                  <a:cubicBezTo>
                    <a:pt x="354" y="0"/>
                    <a:pt x="354" y="0"/>
                    <a:pt x="354" y="0"/>
                  </a:cubicBezTo>
                  <a:cubicBezTo>
                    <a:pt x="369" y="0"/>
                    <a:pt x="381" y="12"/>
                    <a:pt x="381" y="27"/>
                  </a:cubicBezTo>
                  <a:cubicBezTo>
                    <a:pt x="381" y="41"/>
                    <a:pt x="369" y="53"/>
                    <a:pt x="354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68" name="Freeform 16">
              <a:extLst>
                <a:ext uri="{FF2B5EF4-FFF2-40B4-BE49-F238E27FC236}">
                  <a16:creationId xmlns:a16="http://schemas.microsoft.com/office/drawing/2014/main" id="{52F1C2EF-0609-4471-A862-3C9BF2FB7FC5}"/>
                </a:ext>
              </a:extLst>
            </p:cNvPr>
            <p:cNvSpPr>
              <a:spLocks/>
            </p:cNvSpPr>
            <p:nvPr/>
          </p:nvSpPr>
          <p:spPr bwMode="auto">
            <a:xfrm>
              <a:off x="744538" y="19513550"/>
              <a:ext cx="1614488" cy="220663"/>
            </a:xfrm>
            <a:custGeom>
              <a:avLst/>
              <a:gdLst>
                <a:gd name="T0" fmla="*/ 354 w 381"/>
                <a:gd name="T1" fmla="*/ 52 h 52"/>
                <a:gd name="T2" fmla="*/ 26 w 381"/>
                <a:gd name="T3" fmla="*/ 52 h 52"/>
                <a:gd name="T4" fmla="*/ 0 w 381"/>
                <a:gd name="T5" fmla="*/ 26 h 52"/>
                <a:gd name="T6" fmla="*/ 26 w 381"/>
                <a:gd name="T7" fmla="*/ 0 h 52"/>
                <a:gd name="T8" fmla="*/ 354 w 381"/>
                <a:gd name="T9" fmla="*/ 0 h 52"/>
                <a:gd name="T10" fmla="*/ 381 w 381"/>
                <a:gd name="T11" fmla="*/ 26 h 52"/>
                <a:gd name="T12" fmla="*/ 354 w 381"/>
                <a:gd name="T13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1" h="52">
                  <a:moveTo>
                    <a:pt x="354" y="52"/>
                  </a:moveTo>
                  <a:cubicBezTo>
                    <a:pt x="26" y="52"/>
                    <a:pt x="26" y="52"/>
                    <a:pt x="26" y="52"/>
                  </a:cubicBezTo>
                  <a:cubicBezTo>
                    <a:pt x="12" y="52"/>
                    <a:pt x="0" y="41"/>
                    <a:pt x="0" y="26"/>
                  </a:cubicBezTo>
                  <a:cubicBezTo>
                    <a:pt x="0" y="12"/>
                    <a:pt x="12" y="0"/>
                    <a:pt x="26" y="0"/>
                  </a:cubicBezTo>
                  <a:cubicBezTo>
                    <a:pt x="354" y="0"/>
                    <a:pt x="354" y="0"/>
                    <a:pt x="354" y="0"/>
                  </a:cubicBezTo>
                  <a:cubicBezTo>
                    <a:pt x="369" y="0"/>
                    <a:pt x="381" y="12"/>
                    <a:pt x="381" y="26"/>
                  </a:cubicBezTo>
                  <a:cubicBezTo>
                    <a:pt x="381" y="41"/>
                    <a:pt x="369" y="52"/>
                    <a:pt x="354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69" name="Freeform 17">
              <a:extLst>
                <a:ext uri="{FF2B5EF4-FFF2-40B4-BE49-F238E27FC236}">
                  <a16:creationId xmlns:a16="http://schemas.microsoft.com/office/drawing/2014/main" id="{12B84CE2-C9AF-4A8D-B71C-A2D918C7EF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54125" y="18060988"/>
              <a:ext cx="592138" cy="147638"/>
            </a:xfrm>
            <a:custGeom>
              <a:avLst/>
              <a:gdLst>
                <a:gd name="T0" fmla="*/ 123 w 140"/>
                <a:gd name="T1" fmla="*/ 35 h 35"/>
                <a:gd name="T2" fmla="*/ 18 w 140"/>
                <a:gd name="T3" fmla="*/ 35 h 35"/>
                <a:gd name="T4" fmla="*/ 0 w 140"/>
                <a:gd name="T5" fmla="*/ 17 h 35"/>
                <a:gd name="T6" fmla="*/ 18 w 140"/>
                <a:gd name="T7" fmla="*/ 0 h 35"/>
                <a:gd name="T8" fmla="*/ 123 w 140"/>
                <a:gd name="T9" fmla="*/ 0 h 35"/>
                <a:gd name="T10" fmla="*/ 140 w 140"/>
                <a:gd name="T11" fmla="*/ 17 h 35"/>
                <a:gd name="T12" fmla="*/ 123 w 140"/>
                <a:gd name="T13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0" h="35">
                  <a:moveTo>
                    <a:pt x="123" y="35"/>
                  </a:moveTo>
                  <a:cubicBezTo>
                    <a:pt x="18" y="35"/>
                    <a:pt x="18" y="35"/>
                    <a:pt x="18" y="35"/>
                  </a:cubicBezTo>
                  <a:cubicBezTo>
                    <a:pt x="8" y="35"/>
                    <a:pt x="0" y="27"/>
                    <a:pt x="0" y="17"/>
                  </a:cubicBezTo>
                  <a:cubicBezTo>
                    <a:pt x="0" y="8"/>
                    <a:pt x="8" y="0"/>
                    <a:pt x="18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33" y="0"/>
                    <a:pt x="140" y="8"/>
                    <a:pt x="140" y="17"/>
                  </a:cubicBezTo>
                  <a:cubicBezTo>
                    <a:pt x="140" y="27"/>
                    <a:pt x="133" y="35"/>
                    <a:pt x="123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70" name="Freeform 18">
              <a:extLst>
                <a:ext uri="{FF2B5EF4-FFF2-40B4-BE49-F238E27FC236}">
                  <a16:creationId xmlns:a16="http://schemas.microsoft.com/office/drawing/2014/main" id="{F7A000F4-212A-4D6E-BAEF-ADF4FA5E1A2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98563" y="17806988"/>
              <a:ext cx="706438" cy="147638"/>
            </a:xfrm>
            <a:custGeom>
              <a:avLst/>
              <a:gdLst>
                <a:gd name="T0" fmla="*/ 149 w 167"/>
                <a:gd name="T1" fmla="*/ 35 h 35"/>
                <a:gd name="T2" fmla="*/ 18 w 167"/>
                <a:gd name="T3" fmla="*/ 35 h 35"/>
                <a:gd name="T4" fmla="*/ 0 w 167"/>
                <a:gd name="T5" fmla="*/ 17 h 35"/>
                <a:gd name="T6" fmla="*/ 18 w 167"/>
                <a:gd name="T7" fmla="*/ 0 h 35"/>
                <a:gd name="T8" fmla="*/ 149 w 167"/>
                <a:gd name="T9" fmla="*/ 0 h 35"/>
                <a:gd name="T10" fmla="*/ 167 w 167"/>
                <a:gd name="T11" fmla="*/ 17 h 35"/>
                <a:gd name="T12" fmla="*/ 149 w 167"/>
                <a:gd name="T13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7" h="35">
                  <a:moveTo>
                    <a:pt x="149" y="35"/>
                  </a:moveTo>
                  <a:cubicBezTo>
                    <a:pt x="18" y="35"/>
                    <a:pt x="18" y="35"/>
                    <a:pt x="18" y="35"/>
                  </a:cubicBezTo>
                  <a:cubicBezTo>
                    <a:pt x="8" y="35"/>
                    <a:pt x="0" y="27"/>
                    <a:pt x="0" y="17"/>
                  </a:cubicBezTo>
                  <a:cubicBezTo>
                    <a:pt x="0" y="8"/>
                    <a:pt x="8" y="0"/>
                    <a:pt x="18" y="0"/>
                  </a:cubicBezTo>
                  <a:cubicBezTo>
                    <a:pt x="149" y="0"/>
                    <a:pt x="149" y="0"/>
                    <a:pt x="149" y="0"/>
                  </a:cubicBezTo>
                  <a:cubicBezTo>
                    <a:pt x="159" y="0"/>
                    <a:pt x="167" y="8"/>
                    <a:pt x="167" y="17"/>
                  </a:cubicBezTo>
                  <a:cubicBezTo>
                    <a:pt x="167" y="27"/>
                    <a:pt x="159" y="35"/>
                    <a:pt x="149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71" name="Freeform 19">
              <a:extLst>
                <a:ext uri="{FF2B5EF4-FFF2-40B4-BE49-F238E27FC236}">
                  <a16:creationId xmlns:a16="http://schemas.microsoft.com/office/drawing/2014/main" id="{182DDDCF-52F9-4CE9-98A8-E3E7CD88CC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4900" y="17548225"/>
              <a:ext cx="889000" cy="149225"/>
            </a:xfrm>
            <a:custGeom>
              <a:avLst/>
              <a:gdLst>
                <a:gd name="T0" fmla="*/ 193 w 210"/>
                <a:gd name="T1" fmla="*/ 35 h 35"/>
                <a:gd name="T2" fmla="*/ 18 w 210"/>
                <a:gd name="T3" fmla="*/ 35 h 35"/>
                <a:gd name="T4" fmla="*/ 0 w 210"/>
                <a:gd name="T5" fmla="*/ 18 h 35"/>
                <a:gd name="T6" fmla="*/ 18 w 210"/>
                <a:gd name="T7" fmla="*/ 0 h 35"/>
                <a:gd name="T8" fmla="*/ 193 w 210"/>
                <a:gd name="T9" fmla="*/ 0 h 35"/>
                <a:gd name="T10" fmla="*/ 210 w 210"/>
                <a:gd name="T11" fmla="*/ 18 h 35"/>
                <a:gd name="T12" fmla="*/ 193 w 210"/>
                <a:gd name="T13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35">
                  <a:moveTo>
                    <a:pt x="193" y="35"/>
                  </a:moveTo>
                  <a:cubicBezTo>
                    <a:pt x="18" y="35"/>
                    <a:pt x="18" y="35"/>
                    <a:pt x="18" y="35"/>
                  </a:cubicBezTo>
                  <a:cubicBezTo>
                    <a:pt x="8" y="35"/>
                    <a:pt x="0" y="28"/>
                    <a:pt x="0" y="18"/>
                  </a:cubicBezTo>
                  <a:cubicBezTo>
                    <a:pt x="0" y="8"/>
                    <a:pt x="8" y="0"/>
                    <a:pt x="18" y="0"/>
                  </a:cubicBezTo>
                  <a:cubicBezTo>
                    <a:pt x="193" y="0"/>
                    <a:pt x="193" y="0"/>
                    <a:pt x="193" y="0"/>
                  </a:cubicBezTo>
                  <a:cubicBezTo>
                    <a:pt x="203" y="0"/>
                    <a:pt x="210" y="8"/>
                    <a:pt x="210" y="18"/>
                  </a:cubicBezTo>
                  <a:cubicBezTo>
                    <a:pt x="210" y="28"/>
                    <a:pt x="203" y="35"/>
                    <a:pt x="193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72" name="Freeform 20">
              <a:extLst>
                <a:ext uri="{FF2B5EF4-FFF2-40B4-BE49-F238E27FC236}">
                  <a16:creationId xmlns:a16="http://schemas.microsoft.com/office/drawing/2014/main" id="{B72B36BF-C061-42C4-A515-30858B158383}"/>
                </a:ext>
              </a:extLst>
            </p:cNvPr>
            <p:cNvSpPr>
              <a:spLocks/>
            </p:cNvSpPr>
            <p:nvPr/>
          </p:nvSpPr>
          <p:spPr bwMode="auto">
            <a:xfrm>
              <a:off x="584200" y="17243425"/>
              <a:ext cx="525463" cy="147638"/>
            </a:xfrm>
            <a:custGeom>
              <a:avLst/>
              <a:gdLst>
                <a:gd name="T0" fmla="*/ 106 w 124"/>
                <a:gd name="T1" fmla="*/ 35 h 35"/>
                <a:gd name="T2" fmla="*/ 17 w 124"/>
                <a:gd name="T3" fmla="*/ 35 h 35"/>
                <a:gd name="T4" fmla="*/ 0 w 124"/>
                <a:gd name="T5" fmla="*/ 18 h 35"/>
                <a:gd name="T6" fmla="*/ 17 w 124"/>
                <a:gd name="T7" fmla="*/ 0 h 35"/>
                <a:gd name="T8" fmla="*/ 106 w 124"/>
                <a:gd name="T9" fmla="*/ 0 h 35"/>
                <a:gd name="T10" fmla="*/ 124 w 124"/>
                <a:gd name="T11" fmla="*/ 18 h 35"/>
                <a:gd name="T12" fmla="*/ 106 w 124"/>
                <a:gd name="T13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4" h="35">
                  <a:moveTo>
                    <a:pt x="106" y="35"/>
                  </a:moveTo>
                  <a:cubicBezTo>
                    <a:pt x="17" y="35"/>
                    <a:pt x="17" y="35"/>
                    <a:pt x="17" y="35"/>
                  </a:cubicBezTo>
                  <a:cubicBezTo>
                    <a:pt x="7" y="35"/>
                    <a:pt x="0" y="27"/>
                    <a:pt x="0" y="18"/>
                  </a:cubicBezTo>
                  <a:cubicBezTo>
                    <a:pt x="0" y="8"/>
                    <a:pt x="7" y="0"/>
                    <a:pt x="17" y="0"/>
                  </a:cubicBezTo>
                  <a:cubicBezTo>
                    <a:pt x="106" y="0"/>
                    <a:pt x="106" y="0"/>
                    <a:pt x="106" y="0"/>
                  </a:cubicBezTo>
                  <a:cubicBezTo>
                    <a:pt x="116" y="0"/>
                    <a:pt x="124" y="8"/>
                    <a:pt x="124" y="18"/>
                  </a:cubicBezTo>
                  <a:cubicBezTo>
                    <a:pt x="124" y="27"/>
                    <a:pt x="116" y="35"/>
                    <a:pt x="106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73" name="Freeform 21">
              <a:extLst>
                <a:ext uri="{FF2B5EF4-FFF2-40B4-BE49-F238E27FC236}">
                  <a16:creationId xmlns:a16="http://schemas.microsoft.com/office/drawing/2014/main" id="{F7E0AA31-09F1-401A-A6B3-34B334CC7B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993900" y="17243425"/>
              <a:ext cx="525463" cy="147638"/>
            </a:xfrm>
            <a:custGeom>
              <a:avLst/>
              <a:gdLst>
                <a:gd name="T0" fmla="*/ 106 w 124"/>
                <a:gd name="T1" fmla="*/ 35 h 35"/>
                <a:gd name="T2" fmla="*/ 17 w 124"/>
                <a:gd name="T3" fmla="*/ 35 h 35"/>
                <a:gd name="T4" fmla="*/ 0 w 124"/>
                <a:gd name="T5" fmla="*/ 18 h 35"/>
                <a:gd name="T6" fmla="*/ 17 w 124"/>
                <a:gd name="T7" fmla="*/ 0 h 35"/>
                <a:gd name="T8" fmla="*/ 106 w 124"/>
                <a:gd name="T9" fmla="*/ 0 h 35"/>
                <a:gd name="T10" fmla="*/ 124 w 124"/>
                <a:gd name="T11" fmla="*/ 18 h 35"/>
                <a:gd name="T12" fmla="*/ 106 w 124"/>
                <a:gd name="T13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4" h="35">
                  <a:moveTo>
                    <a:pt x="106" y="35"/>
                  </a:moveTo>
                  <a:cubicBezTo>
                    <a:pt x="17" y="35"/>
                    <a:pt x="17" y="35"/>
                    <a:pt x="17" y="35"/>
                  </a:cubicBezTo>
                  <a:cubicBezTo>
                    <a:pt x="8" y="35"/>
                    <a:pt x="0" y="27"/>
                    <a:pt x="0" y="18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106" y="0"/>
                    <a:pt x="106" y="0"/>
                    <a:pt x="106" y="0"/>
                  </a:cubicBezTo>
                  <a:cubicBezTo>
                    <a:pt x="116" y="0"/>
                    <a:pt x="124" y="8"/>
                    <a:pt x="124" y="18"/>
                  </a:cubicBezTo>
                  <a:cubicBezTo>
                    <a:pt x="124" y="27"/>
                    <a:pt x="116" y="35"/>
                    <a:pt x="106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74" name="Freeform 22">
              <a:extLst>
                <a:ext uri="{FF2B5EF4-FFF2-40B4-BE49-F238E27FC236}">
                  <a16:creationId xmlns:a16="http://schemas.microsoft.com/office/drawing/2014/main" id="{03808EE2-76D5-463A-AAD4-DB5165CABC0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33563" y="16603663"/>
              <a:ext cx="431800" cy="423863"/>
            </a:xfrm>
            <a:custGeom>
              <a:avLst/>
              <a:gdLst>
                <a:gd name="T0" fmla="*/ 20 w 102"/>
                <a:gd name="T1" fmla="*/ 100 h 100"/>
                <a:gd name="T2" fmla="*/ 7 w 102"/>
                <a:gd name="T3" fmla="*/ 95 h 100"/>
                <a:gd name="T4" fmla="*/ 7 w 102"/>
                <a:gd name="T5" fmla="*/ 70 h 100"/>
                <a:gd name="T6" fmla="*/ 70 w 102"/>
                <a:gd name="T7" fmla="*/ 7 h 100"/>
                <a:gd name="T8" fmla="*/ 95 w 102"/>
                <a:gd name="T9" fmla="*/ 7 h 100"/>
                <a:gd name="T10" fmla="*/ 95 w 102"/>
                <a:gd name="T11" fmla="*/ 32 h 100"/>
                <a:gd name="T12" fmla="*/ 32 w 102"/>
                <a:gd name="T13" fmla="*/ 95 h 100"/>
                <a:gd name="T14" fmla="*/ 20 w 102"/>
                <a:gd name="T15" fmla="*/ 10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2" h="100">
                  <a:moveTo>
                    <a:pt x="20" y="100"/>
                  </a:moveTo>
                  <a:cubicBezTo>
                    <a:pt x="15" y="100"/>
                    <a:pt x="11" y="98"/>
                    <a:pt x="7" y="95"/>
                  </a:cubicBezTo>
                  <a:cubicBezTo>
                    <a:pt x="0" y="88"/>
                    <a:pt x="0" y="77"/>
                    <a:pt x="7" y="70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7" y="0"/>
                    <a:pt x="88" y="0"/>
                    <a:pt x="95" y="7"/>
                  </a:cubicBezTo>
                  <a:cubicBezTo>
                    <a:pt x="102" y="14"/>
                    <a:pt x="102" y="25"/>
                    <a:pt x="95" y="32"/>
                  </a:cubicBezTo>
                  <a:cubicBezTo>
                    <a:pt x="32" y="95"/>
                    <a:pt x="32" y="95"/>
                    <a:pt x="32" y="95"/>
                  </a:cubicBezTo>
                  <a:cubicBezTo>
                    <a:pt x="28" y="98"/>
                    <a:pt x="24" y="100"/>
                    <a:pt x="20" y="1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75" name="Freeform 23">
              <a:extLst>
                <a:ext uri="{FF2B5EF4-FFF2-40B4-BE49-F238E27FC236}">
                  <a16:creationId xmlns:a16="http://schemas.microsoft.com/office/drawing/2014/main" id="{0DD5D778-588C-4843-97C4-8DC6DA3D18F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77963" y="16349663"/>
              <a:ext cx="147638" cy="525463"/>
            </a:xfrm>
            <a:custGeom>
              <a:avLst/>
              <a:gdLst>
                <a:gd name="T0" fmla="*/ 17 w 35"/>
                <a:gd name="T1" fmla="*/ 124 h 124"/>
                <a:gd name="T2" fmla="*/ 0 w 35"/>
                <a:gd name="T3" fmla="*/ 107 h 124"/>
                <a:gd name="T4" fmla="*/ 0 w 35"/>
                <a:gd name="T5" fmla="*/ 17 h 124"/>
                <a:gd name="T6" fmla="*/ 17 w 35"/>
                <a:gd name="T7" fmla="*/ 0 h 124"/>
                <a:gd name="T8" fmla="*/ 35 w 35"/>
                <a:gd name="T9" fmla="*/ 17 h 124"/>
                <a:gd name="T10" fmla="*/ 35 w 35"/>
                <a:gd name="T11" fmla="*/ 107 h 124"/>
                <a:gd name="T12" fmla="*/ 17 w 35"/>
                <a:gd name="T13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124">
                  <a:moveTo>
                    <a:pt x="17" y="124"/>
                  </a:moveTo>
                  <a:cubicBezTo>
                    <a:pt x="8" y="124"/>
                    <a:pt x="0" y="116"/>
                    <a:pt x="0" y="10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7" y="0"/>
                    <a:pt x="35" y="8"/>
                    <a:pt x="35" y="17"/>
                  </a:cubicBezTo>
                  <a:cubicBezTo>
                    <a:pt x="35" y="107"/>
                    <a:pt x="35" y="107"/>
                    <a:pt x="35" y="107"/>
                  </a:cubicBezTo>
                  <a:cubicBezTo>
                    <a:pt x="35" y="116"/>
                    <a:pt x="27" y="124"/>
                    <a:pt x="17" y="1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76" name="Freeform 24">
              <a:extLst>
                <a:ext uri="{FF2B5EF4-FFF2-40B4-BE49-F238E27FC236}">
                  <a16:creationId xmlns:a16="http://schemas.microsoft.com/office/drawing/2014/main" id="{A0B82343-B14B-4B76-9D5F-FFE41DE29701}"/>
                </a:ext>
              </a:extLst>
            </p:cNvPr>
            <p:cNvSpPr>
              <a:spLocks/>
            </p:cNvSpPr>
            <p:nvPr/>
          </p:nvSpPr>
          <p:spPr bwMode="auto">
            <a:xfrm>
              <a:off x="838200" y="16603663"/>
              <a:ext cx="428625" cy="423863"/>
            </a:xfrm>
            <a:custGeom>
              <a:avLst/>
              <a:gdLst>
                <a:gd name="T0" fmla="*/ 82 w 101"/>
                <a:gd name="T1" fmla="*/ 100 h 100"/>
                <a:gd name="T2" fmla="*/ 70 w 101"/>
                <a:gd name="T3" fmla="*/ 95 h 100"/>
                <a:gd name="T4" fmla="*/ 7 w 101"/>
                <a:gd name="T5" fmla="*/ 32 h 100"/>
                <a:gd name="T6" fmla="*/ 7 w 101"/>
                <a:gd name="T7" fmla="*/ 7 h 100"/>
                <a:gd name="T8" fmla="*/ 31 w 101"/>
                <a:gd name="T9" fmla="*/ 7 h 100"/>
                <a:gd name="T10" fmla="*/ 94 w 101"/>
                <a:gd name="T11" fmla="*/ 70 h 100"/>
                <a:gd name="T12" fmla="*/ 94 w 101"/>
                <a:gd name="T13" fmla="*/ 95 h 100"/>
                <a:gd name="T14" fmla="*/ 82 w 101"/>
                <a:gd name="T15" fmla="*/ 10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1" h="100">
                  <a:moveTo>
                    <a:pt x="82" y="100"/>
                  </a:moveTo>
                  <a:cubicBezTo>
                    <a:pt x="77" y="100"/>
                    <a:pt x="73" y="98"/>
                    <a:pt x="70" y="95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0" y="25"/>
                    <a:pt x="0" y="14"/>
                    <a:pt x="7" y="7"/>
                  </a:cubicBezTo>
                  <a:cubicBezTo>
                    <a:pt x="13" y="0"/>
                    <a:pt x="24" y="0"/>
                    <a:pt x="31" y="7"/>
                  </a:cubicBezTo>
                  <a:cubicBezTo>
                    <a:pt x="94" y="70"/>
                    <a:pt x="94" y="70"/>
                    <a:pt x="94" y="70"/>
                  </a:cubicBezTo>
                  <a:cubicBezTo>
                    <a:pt x="101" y="77"/>
                    <a:pt x="101" y="88"/>
                    <a:pt x="94" y="95"/>
                  </a:cubicBezTo>
                  <a:cubicBezTo>
                    <a:pt x="91" y="98"/>
                    <a:pt x="86" y="100"/>
                    <a:pt x="82" y="1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77" name="组合 76">
            <a:extLst>
              <a:ext uri="{FF2B5EF4-FFF2-40B4-BE49-F238E27FC236}">
                <a16:creationId xmlns:a16="http://schemas.microsoft.com/office/drawing/2014/main" id="{B2BFA21B-D0D4-4B73-ADCA-E9AD03830242}"/>
              </a:ext>
            </a:extLst>
          </p:cNvPr>
          <p:cNvGrpSpPr/>
          <p:nvPr/>
        </p:nvGrpSpPr>
        <p:grpSpPr>
          <a:xfrm>
            <a:off x="1813223" y="4084694"/>
            <a:ext cx="396185" cy="565304"/>
            <a:chOff x="33337500" y="3175"/>
            <a:chExt cx="2930525" cy="4181475"/>
          </a:xfrm>
          <a:blipFill dpi="0"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grpSpPr>
        <p:sp>
          <p:nvSpPr>
            <p:cNvPr id="78" name="Freeform 25">
              <a:extLst>
                <a:ext uri="{FF2B5EF4-FFF2-40B4-BE49-F238E27FC236}">
                  <a16:creationId xmlns:a16="http://schemas.microsoft.com/office/drawing/2014/main" id="{CC322B46-066B-4DD1-A7B6-2430CFE25D10}"/>
                </a:ext>
              </a:extLst>
            </p:cNvPr>
            <p:cNvSpPr>
              <a:spLocks/>
            </p:cNvSpPr>
            <p:nvPr/>
          </p:nvSpPr>
          <p:spPr bwMode="auto">
            <a:xfrm>
              <a:off x="35061525" y="2049463"/>
              <a:ext cx="1163638" cy="2033588"/>
            </a:xfrm>
            <a:custGeom>
              <a:avLst/>
              <a:gdLst>
                <a:gd name="T0" fmla="*/ 64 w 275"/>
                <a:gd name="T1" fmla="*/ 480 h 480"/>
                <a:gd name="T2" fmla="*/ 275 w 275"/>
                <a:gd name="T3" fmla="*/ 421 h 480"/>
                <a:gd name="T4" fmla="*/ 258 w 275"/>
                <a:gd name="T5" fmla="*/ 163 h 480"/>
                <a:gd name="T6" fmla="*/ 135 w 275"/>
                <a:gd name="T7" fmla="*/ 52 h 480"/>
                <a:gd name="T8" fmla="*/ 36 w 275"/>
                <a:gd name="T9" fmla="*/ 0 h 480"/>
                <a:gd name="T10" fmla="*/ 0 w 275"/>
                <a:gd name="T11" fmla="*/ 26 h 480"/>
                <a:gd name="T12" fmla="*/ 64 w 275"/>
                <a:gd name="T13" fmla="*/ 480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5" h="480">
                  <a:moveTo>
                    <a:pt x="64" y="480"/>
                  </a:moveTo>
                  <a:cubicBezTo>
                    <a:pt x="196" y="460"/>
                    <a:pt x="275" y="421"/>
                    <a:pt x="275" y="421"/>
                  </a:cubicBezTo>
                  <a:cubicBezTo>
                    <a:pt x="275" y="421"/>
                    <a:pt x="268" y="194"/>
                    <a:pt x="258" y="163"/>
                  </a:cubicBezTo>
                  <a:cubicBezTo>
                    <a:pt x="248" y="133"/>
                    <a:pt x="173" y="76"/>
                    <a:pt x="135" y="52"/>
                  </a:cubicBezTo>
                  <a:cubicBezTo>
                    <a:pt x="98" y="29"/>
                    <a:pt x="36" y="0"/>
                    <a:pt x="36" y="0"/>
                  </a:cubicBezTo>
                  <a:cubicBezTo>
                    <a:pt x="36" y="0"/>
                    <a:pt x="21" y="13"/>
                    <a:pt x="0" y="26"/>
                  </a:cubicBezTo>
                  <a:lnTo>
                    <a:pt x="64" y="4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79" name="Freeform 26">
              <a:extLst>
                <a:ext uri="{FF2B5EF4-FFF2-40B4-BE49-F238E27FC236}">
                  <a16:creationId xmlns:a16="http://schemas.microsoft.com/office/drawing/2014/main" id="{360AC42A-1DB1-4A55-8574-1FAE7C5F317F}"/>
                </a:ext>
              </a:extLst>
            </p:cNvPr>
            <p:cNvSpPr>
              <a:spLocks/>
            </p:cNvSpPr>
            <p:nvPr/>
          </p:nvSpPr>
          <p:spPr bwMode="auto">
            <a:xfrm>
              <a:off x="34378900" y="2189163"/>
              <a:ext cx="263525" cy="1931988"/>
            </a:xfrm>
            <a:custGeom>
              <a:avLst/>
              <a:gdLst>
                <a:gd name="T0" fmla="*/ 0 w 62"/>
                <a:gd name="T1" fmla="*/ 453 h 456"/>
                <a:gd name="T2" fmla="*/ 28 w 62"/>
                <a:gd name="T3" fmla="*/ 456 h 456"/>
                <a:gd name="T4" fmla="*/ 62 w 62"/>
                <a:gd name="T5" fmla="*/ 7 h 456"/>
                <a:gd name="T6" fmla="*/ 48 w 62"/>
                <a:gd name="T7" fmla="*/ 0 h 456"/>
                <a:gd name="T8" fmla="*/ 0 w 62"/>
                <a:gd name="T9" fmla="*/ 453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456">
                  <a:moveTo>
                    <a:pt x="0" y="453"/>
                  </a:moveTo>
                  <a:cubicBezTo>
                    <a:pt x="9" y="454"/>
                    <a:pt x="18" y="455"/>
                    <a:pt x="28" y="456"/>
                  </a:cubicBezTo>
                  <a:cubicBezTo>
                    <a:pt x="62" y="7"/>
                    <a:pt x="62" y="7"/>
                    <a:pt x="62" y="7"/>
                  </a:cubicBezTo>
                  <a:cubicBezTo>
                    <a:pt x="57" y="5"/>
                    <a:pt x="53" y="3"/>
                    <a:pt x="48" y="0"/>
                  </a:cubicBezTo>
                  <a:lnTo>
                    <a:pt x="0" y="45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80" name="Freeform 27">
              <a:extLst>
                <a:ext uri="{FF2B5EF4-FFF2-40B4-BE49-F238E27FC236}">
                  <a16:creationId xmlns:a16="http://schemas.microsoft.com/office/drawing/2014/main" id="{78415FA2-BF9E-478B-88D1-D985BFAABA2B}"/>
                </a:ext>
              </a:extLst>
            </p:cNvPr>
            <p:cNvSpPr>
              <a:spLocks/>
            </p:cNvSpPr>
            <p:nvPr/>
          </p:nvSpPr>
          <p:spPr bwMode="auto">
            <a:xfrm>
              <a:off x="33396238" y="2032000"/>
              <a:ext cx="1127125" cy="2058988"/>
            </a:xfrm>
            <a:custGeom>
              <a:avLst/>
              <a:gdLst>
                <a:gd name="T0" fmla="*/ 266 w 266"/>
                <a:gd name="T1" fmla="*/ 27 h 486"/>
                <a:gd name="T2" fmla="*/ 235 w 266"/>
                <a:gd name="T3" fmla="*/ 0 h 486"/>
                <a:gd name="T4" fmla="*/ 67 w 266"/>
                <a:gd name="T5" fmla="*/ 101 h 486"/>
                <a:gd name="T6" fmla="*/ 7 w 266"/>
                <a:gd name="T7" fmla="*/ 235 h 486"/>
                <a:gd name="T8" fmla="*/ 0 w 266"/>
                <a:gd name="T9" fmla="*/ 428 h 486"/>
                <a:gd name="T10" fmla="*/ 201 w 266"/>
                <a:gd name="T11" fmla="*/ 486 h 486"/>
                <a:gd name="T12" fmla="*/ 266 w 266"/>
                <a:gd name="T13" fmla="*/ 27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86">
                  <a:moveTo>
                    <a:pt x="266" y="27"/>
                  </a:moveTo>
                  <a:cubicBezTo>
                    <a:pt x="248" y="14"/>
                    <a:pt x="235" y="0"/>
                    <a:pt x="235" y="0"/>
                  </a:cubicBezTo>
                  <a:cubicBezTo>
                    <a:pt x="235" y="0"/>
                    <a:pt x="91" y="70"/>
                    <a:pt x="67" y="101"/>
                  </a:cubicBezTo>
                  <a:cubicBezTo>
                    <a:pt x="43" y="131"/>
                    <a:pt x="9" y="156"/>
                    <a:pt x="7" y="235"/>
                  </a:cubicBezTo>
                  <a:cubicBezTo>
                    <a:pt x="5" y="315"/>
                    <a:pt x="0" y="428"/>
                    <a:pt x="0" y="428"/>
                  </a:cubicBezTo>
                  <a:cubicBezTo>
                    <a:pt x="0" y="428"/>
                    <a:pt x="83" y="467"/>
                    <a:pt x="201" y="486"/>
                  </a:cubicBezTo>
                  <a:lnTo>
                    <a:pt x="266" y="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81" name="Freeform 28">
              <a:extLst>
                <a:ext uri="{FF2B5EF4-FFF2-40B4-BE49-F238E27FC236}">
                  <a16:creationId xmlns:a16="http://schemas.microsoft.com/office/drawing/2014/main" id="{34A9E31A-310F-43B9-B0DA-79918B67ECF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947225" y="2197100"/>
              <a:ext cx="254000" cy="1914525"/>
            </a:xfrm>
            <a:custGeom>
              <a:avLst/>
              <a:gdLst>
                <a:gd name="T0" fmla="*/ 12 w 60"/>
                <a:gd name="T1" fmla="*/ 0 h 452"/>
                <a:gd name="T2" fmla="*/ 0 w 60"/>
                <a:gd name="T3" fmla="*/ 6 h 452"/>
                <a:gd name="T4" fmla="*/ 36 w 60"/>
                <a:gd name="T5" fmla="*/ 452 h 452"/>
                <a:gd name="T6" fmla="*/ 60 w 60"/>
                <a:gd name="T7" fmla="*/ 450 h 452"/>
                <a:gd name="T8" fmla="*/ 12 w 60"/>
                <a:gd name="T9" fmla="*/ 0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452">
                  <a:moveTo>
                    <a:pt x="12" y="0"/>
                  </a:moveTo>
                  <a:cubicBezTo>
                    <a:pt x="8" y="2"/>
                    <a:pt x="4" y="4"/>
                    <a:pt x="0" y="6"/>
                  </a:cubicBezTo>
                  <a:cubicBezTo>
                    <a:pt x="36" y="452"/>
                    <a:pt x="36" y="452"/>
                    <a:pt x="36" y="452"/>
                  </a:cubicBezTo>
                  <a:cubicBezTo>
                    <a:pt x="44" y="452"/>
                    <a:pt x="52" y="451"/>
                    <a:pt x="60" y="450"/>
                  </a:cubicBez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82" name="Freeform 29">
              <a:extLst>
                <a:ext uri="{FF2B5EF4-FFF2-40B4-BE49-F238E27FC236}">
                  <a16:creationId xmlns:a16="http://schemas.microsoft.com/office/drawing/2014/main" id="{E16E566B-44C0-46F3-897A-C261CBCBBA82}"/>
                </a:ext>
              </a:extLst>
            </p:cNvPr>
            <p:cNvSpPr>
              <a:spLocks/>
            </p:cNvSpPr>
            <p:nvPr/>
          </p:nvSpPr>
          <p:spPr bwMode="auto">
            <a:xfrm>
              <a:off x="33337500" y="1981200"/>
              <a:ext cx="2930525" cy="2203450"/>
            </a:xfrm>
            <a:custGeom>
              <a:avLst/>
              <a:gdLst>
                <a:gd name="T0" fmla="*/ 692 w 692"/>
                <a:gd name="T1" fmla="*/ 438 h 520"/>
                <a:gd name="T2" fmla="*/ 681 w 692"/>
                <a:gd name="T3" fmla="*/ 209 h 520"/>
                <a:gd name="T4" fmla="*/ 593 w 692"/>
                <a:gd name="T5" fmla="*/ 86 h 520"/>
                <a:gd name="T6" fmla="*/ 550 w 692"/>
                <a:gd name="T7" fmla="*/ 62 h 520"/>
                <a:gd name="T8" fmla="*/ 456 w 692"/>
                <a:gd name="T9" fmla="*/ 4 h 520"/>
                <a:gd name="T10" fmla="*/ 452 w 692"/>
                <a:gd name="T11" fmla="*/ 0 h 520"/>
                <a:gd name="T12" fmla="*/ 447 w 692"/>
                <a:gd name="T13" fmla="*/ 0 h 520"/>
                <a:gd name="T14" fmla="*/ 424 w 692"/>
                <a:gd name="T15" fmla="*/ 24 h 520"/>
                <a:gd name="T16" fmla="*/ 442 w 692"/>
                <a:gd name="T17" fmla="*/ 24 h 520"/>
                <a:gd name="T18" fmla="*/ 539 w 692"/>
                <a:gd name="T19" fmla="*/ 84 h 520"/>
                <a:gd name="T20" fmla="*/ 580 w 692"/>
                <a:gd name="T21" fmla="*/ 106 h 520"/>
                <a:gd name="T22" fmla="*/ 657 w 692"/>
                <a:gd name="T23" fmla="*/ 211 h 520"/>
                <a:gd name="T24" fmla="*/ 667 w 692"/>
                <a:gd name="T25" fmla="*/ 430 h 520"/>
                <a:gd name="T26" fmla="*/ 343 w 692"/>
                <a:gd name="T27" fmla="*/ 496 h 520"/>
                <a:gd name="T28" fmla="*/ 25 w 692"/>
                <a:gd name="T29" fmla="*/ 431 h 520"/>
                <a:gd name="T30" fmla="*/ 36 w 692"/>
                <a:gd name="T31" fmla="*/ 211 h 520"/>
                <a:gd name="T32" fmla="*/ 112 w 692"/>
                <a:gd name="T33" fmla="*/ 106 h 520"/>
                <a:gd name="T34" fmla="*/ 154 w 692"/>
                <a:gd name="T35" fmla="*/ 84 h 520"/>
                <a:gd name="T36" fmla="*/ 251 w 692"/>
                <a:gd name="T37" fmla="*/ 24 h 520"/>
                <a:gd name="T38" fmla="*/ 260 w 692"/>
                <a:gd name="T39" fmla="*/ 24 h 520"/>
                <a:gd name="T40" fmla="*/ 241 w 692"/>
                <a:gd name="T41" fmla="*/ 0 h 520"/>
                <a:gd name="T42" fmla="*/ 240 w 692"/>
                <a:gd name="T43" fmla="*/ 0 h 520"/>
                <a:gd name="T44" fmla="*/ 237 w 692"/>
                <a:gd name="T45" fmla="*/ 4 h 520"/>
                <a:gd name="T46" fmla="*/ 142 w 692"/>
                <a:gd name="T47" fmla="*/ 62 h 520"/>
                <a:gd name="T48" fmla="*/ 100 w 692"/>
                <a:gd name="T49" fmla="*/ 86 h 520"/>
                <a:gd name="T50" fmla="*/ 12 w 692"/>
                <a:gd name="T51" fmla="*/ 209 h 520"/>
                <a:gd name="T52" fmla="*/ 1 w 692"/>
                <a:gd name="T53" fmla="*/ 438 h 520"/>
                <a:gd name="T54" fmla="*/ 0 w 692"/>
                <a:gd name="T55" fmla="*/ 446 h 520"/>
                <a:gd name="T56" fmla="*/ 8 w 692"/>
                <a:gd name="T57" fmla="*/ 449 h 520"/>
                <a:gd name="T58" fmla="*/ 343 w 692"/>
                <a:gd name="T59" fmla="*/ 520 h 520"/>
                <a:gd name="T60" fmla="*/ 685 w 692"/>
                <a:gd name="T61" fmla="*/ 449 h 520"/>
                <a:gd name="T62" fmla="*/ 692 w 692"/>
                <a:gd name="T63" fmla="*/ 446 h 520"/>
                <a:gd name="T64" fmla="*/ 692 w 692"/>
                <a:gd name="T65" fmla="*/ 438 h 5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92" h="520">
                  <a:moveTo>
                    <a:pt x="692" y="438"/>
                  </a:moveTo>
                  <a:cubicBezTo>
                    <a:pt x="692" y="436"/>
                    <a:pt x="685" y="268"/>
                    <a:pt x="681" y="209"/>
                  </a:cubicBezTo>
                  <a:cubicBezTo>
                    <a:pt x="677" y="137"/>
                    <a:pt x="614" y="99"/>
                    <a:pt x="593" y="86"/>
                  </a:cubicBezTo>
                  <a:cubicBezTo>
                    <a:pt x="582" y="80"/>
                    <a:pt x="567" y="72"/>
                    <a:pt x="550" y="62"/>
                  </a:cubicBezTo>
                  <a:cubicBezTo>
                    <a:pt x="516" y="44"/>
                    <a:pt x="469" y="19"/>
                    <a:pt x="456" y="4"/>
                  </a:cubicBezTo>
                  <a:cubicBezTo>
                    <a:pt x="452" y="0"/>
                    <a:pt x="452" y="0"/>
                    <a:pt x="452" y="0"/>
                  </a:cubicBezTo>
                  <a:cubicBezTo>
                    <a:pt x="447" y="0"/>
                    <a:pt x="447" y="0"/>
                    <a:pt x="447" y="0"/>
                  </a:cubicBezTo>
                  <a:cubicBezTo>
                    <a:pt x="441" y="7"/>
                    <a:pt x="433" y="16"/>
                    <a:pt x="424" y="24"/>
                  </a:cubicBezTo>
                  <a:cubicBezTo>
                    <a:pt x="442" y="24"/>
                    <a:pt x="442" y="24"/>
                    <a:pt x="442" y="24"/>
                  </a:cubicBezTo>
                  <a:cubicBezTo>
                    <a:pt x="460" y="42"/>
                    <a:pt x="502" y="64"/>
                    <a:pt x="539" y="84"/>
                  </a:cubicBezTo>
                  <a:cubicBezTo>
                    <a:pt x="555" y="92"/>
                    <a:pt x="570" y="100"/>
                    <a:pt x="580" y="106"/>
                  </a:cubicBezTo>
                  <a:cubicBezTo>
                    <a:pt x="612" y="126"/>
                    <a:pt x="654" y="158"/>
                    <a:pt x="657" y="211"/>
                  </a:cubicBezTo>
                  <a:cubicBezTo>
                    <a:pt x="660" y="262"/>
                    <a:pt x="666" y="396"/>
                    <a:pt x="667" y="430"/>
                  </a:cubicBezTo>
                  <a:cubicBezTo>
                    <a:pt x="634" y="444"/>
                    <a:pt x="496" y="496"/>
                    <a:pt x="343" y="496"/>
                  </a:cubicBezTo>
                  <a:cubicBezTo>
                    <a:pt x="190" y="496"/>
                    <a:pt x="57" y="444"/>
                    <a:pt x="25" y="431"/>
                  </a:cubicBezTo>
                  <a:cubicBezTo>
                    <a:pt x="27" y="396"/>
                    <a:pt x="32" y="262"/>
                    <a:pt x="36" y="211"/>
                  </a:cubicBezTo>
                  <a:cubicBezTo>
                    <a:pt x="39" y="158"/>
                    <a:pt x="81" y="126"/>
                    <a:pt x="112" y="106"/>
                  </a:cubicBezTo>
                  <a:cubicBezTo>
                    <a:pt x="122" y="100"/>
                    <a:pt x="137" y="92"/>
                    <a:pt x="154" y="84"/>
                  </a:cubicBezTo>
                  <a:cubicBezTo>
                    <a:pt x="191" y="64"/>
                    <a:pt x="232" y="42"/>
                    <a:pt x="251" y="24"/>
                  </a:cubicBezTo>
                  <a:cubicBezTo>
                    <a:pt x="260" y="24"/>
                    <a:pt x="260" y="24"/>
                    <a:pt x="260" y="24"/>
                  </a:cubicBezTo>
                  <a:cubicBezTo>
                    <a:pt x="253" y="17"/>
                    <a:pt x="247" y="9"/>
                    <a:pt x="241" y="0"/>
                  </a:cubicBezTo>
                  <a:cubicBezTo>
                    <a:pt x="240" y="0"/>
                    <a:pt x="240" y="0"/>
                    <a:pt x="240" y="0"/>
                  </a:cubicBezTo>
                  <a:cubicBezTo>
                    <a:pt x="237" y="4"/>
                    <a:pt x="237" y="4"/>
                    <a:pt x="237" y="4"/>
                  </a:cubicBezTo>
                  <a:cubicBezTo>
                    <a:pt x="223" y="19"/>
                    <a:pt x="177" y="44"/>
                    <a:pt x="142" y="62"/>
                  </a:cubicBezTo>
                  <a:cubicBezTo>
                    <a:pt x="125" y="72"/>
                    <a:pt x="110" y="80"/>
                    <a:pt x="100" y="86"/>
                  </a:cubicBezTo>
                  <a:cubicBezTo>
                    <a:pt x="79" y="99"/>
                    <a:pt x="16" y="137"/>
                    <a:pt x="12" y="209"/>
                  </a:cubicBezTo>
                  <a:cubicBezTo>
                    <a:pt x="8" y="268"/>
                    <a:pt x="1" y="436"/>
                    <a:pt x="1" y="438"/>
                  </a:cubicBezTo>
                  <a:cubicBezTo>
                    <a:pt x="0" y="446"/>
                    <a:pt x="0" y="446"/>
                    <a:pt x="0" y="446"/>
                  </a:cubicBezTo>
                  <a:cubicBezTo>
                    <a:pt x="8" y="449"/>
                    <a:pt x="8" y="449"/>
                    <a:pt x="8" y="449"/>
                  </a:cubicBezTo>
                  <a:cubicBezTo>
                    <a:pt x="14" y="452"/>
                    <a:pt x="163" y="520"/>
                    <a:pt x="343" y="520"/>
                  </a:cubicBezTo>
                  <a:cubicBezTo>
                    <a:pt x="522" y="520"/>
                    <a:pt x="678" y="452"/>
                    <a:pt x="685" y="449"/>
                  </a:cubicBezTo>
                  <a:cubicBezTo>
                    <a:pt x="692" y="446"/>
                    <a:pt x="692" y="446"/>
                    <a:pt x="692" y="446"/>
                  </a:cubicBezTo>
                  <a:lnTo>
                    <a:pt x="692" y="4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83" name="Freeform 30">
              <a:extLst>
                <a:ext uri="{FF2B5EF4-FFF2-40B4-BE49-F238E27FC236}">
                  <a16:creationId xmlns:a16="http://schemas.microsoft.com/office/drawing/2014/main" id="{92AE6BCC-5626-4421-B826-5F7110C3949E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51863" y="1265238"/>
              <a:ext cx="258763" cy="482600"/>
            </a:xfrm>
            <a:custGeom>
              <a:avLst/>
              <a:gdLst>
                <a:gd name="T0" fmla="*/ 40 w 61"/>
                <a:gd name="T1" fmla="*/ 7 h 114"/>
                <a:gd name="T2" fmla="*/ 5 w 61"/>
                <a:gd name="T3" fmla="*/ 14 h 114"/>
                <a:gd name="T4" fmla="*/ 17 w 61"/>
                <a:gd name="T5" fmla="*/ 69 h 114"/>
                <a:gd name="T6" fmla="*/ 35 w 61"/>
                <a:gd name="T7" fmla="*/ 93 h 114"/>
                <a:gd name="T8" fmla="*/ 54 w 61"/>
                <a:gd name="T9" fmla="*/ 98 h 114"/>
                <a:gd name="T10" fmla="*/ 40 w 61"/>
                <a:gd name="T11" fmla="*/ 7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114">
                  <a:moveTo>
                    <a:pt x="40" y="7"/>
                  </a:moveTo>
                  <a:cubicBezTo>
                    <a:pt x="29" y="0"/>
                    <a:pt x="12" y="0"/>
                    <a:pt x="5" y="14"/>
                  </a:cubicBezTo>
                  <a:cubicBezTo>
                    <a:pt x="0" y="25"/>
                    <a:pt x="7" y="54"/>
                    <a:pt x="17" y="69"/>
                  </a:cubicBezTo>
                  <a:cubicBezTo>
                    <a:pt x="26" y="83"/>
                    <a:pt x="33" y="88"/>
                    <a:pt x="35" y="93"/>
                  </a:cubicBezTo>
                  <a:cubicBezTo>
                    <a:pt x="37" y="100"/>
                    <a:pt x="48" y="114"/>
                    <a:pt x="54" y="98"/>
                  </a:cubicBezTo>
                  <a:cubicBezTo>
                    <a:pt x="61" y="81"/>
                    <a:pt x="40" y="7"/>
                    <a:pt x="4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84" name="Freeform 31">
              <a:extLst>
                <a:ext uri="{FF2B5EF4-FFF2-40B4-BE49-F238E27FC236}">
                  <a16:creationId xmlns:a16="http://schemas.microsoft.com/office/drawing/2014/main" id="{88E9325F-B28B-4300-8BB8-B582432D5CF4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99663" y="1252538"/>
              <a:ext cx="258763" cy="482600"/>
            </a:xfrm>
            <a:custGeom>
              <a:avLst/>
              <a:gdLst>
                <a:gd name="T0" fmla="*/ 21 w 61"/>
                <a:gd name="T1" fmla="*/ 7 h 114"/>
                <a:gd name="T2" fmla="*/ 56 w 61"/>
                <a:gd name="T3" fmla="*/ 14 h 114"/>
                <a:gd name="T4" fmla="*/ 44 w 61"/>
                <a:gd name="T5" fmla="*/ 69 h 114"/>
                <a:gd name="T6" fmla="*/ 26 w 61"/>
                <a:gd name="T7" fmla="*/ 93 h 114"/>
                <a:gd name="T8" fmla="*/ 6 w 61"/>
                <a:gd name="T9" fmla="*/ 97 h 114"/>
                <a:gd name="T10" fmla="*/ 21 w 61"/>
                <a:gd name="T11" fmla="*/ 7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114">
                  <a:moveTo>
                    <a:pt x="21" y="7"/>
                  </a:moveTo>
                  <a:cubicBezTo>
                    <a:pt x="32" y="0"/>
                    <a:pt x="49" y="0"/>
                    <a:pt x="56" y="14"/>
                  </a:cubicBezTo>
                  <a:cubicBezTo>
                    <a:pt x="61" y="25"/>
                    <a:pt x="54" y="54"/>
                    <a:pt x="44" y="69"/>
                  </a:cubicBezTo>
                  <a:cubicBezTo>
                    <a:pt x="35" y="82"/>
                    <a:pt x="28" y="88"/>
                    <a:pt x="26" y="93"/>
                  </a:cubicBezTo>
                  <a:cubicBezTo>
                    <a:pt x="23" y="100"/>
                    <a:pt x="13" y="114"/>
                    <a:pt x="6" y="97"/>
                  </a:cubicBezTo>
                  <a:cubicBezTo>
                    <a:pt x="0" y="81"/>
                    <a:pt x="21" y="7"/>
                    <a:pt x="21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85" name="Freeform 32">
              <a:extLst>
                <a:ext uri="{FF2B5EF4-FFF2-40B4-BE49-F238E27FC236}">
                  <a16:creationId xmlns:a16="http://schemas.microsoft.com/office/drawing/2014/main" id="{8BE28629-772F-4189-9A36-A9A63854697D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77263" y="815975"/>
              <a:ext cx="1630363" cy="1495425"/>
            </a:xfrm>
            <a:custGeom>
              <a:avLst/>
              <a:gdLst>
                <a:gd name="T0" fmla="*/ 201 w 385"/>
                <a:gd name="T1" fmla="*/ 24 h 353"/>
                <a:gd name="T2" fmla="*/ 361 w 385"/>
                <a:gd name="T3" fmla="*/ 24 h 353"/>
                <a:gd name="T4" fmla="*/ 193 w 385"/>
                <a:gd name="T5" fmla="*/ 329 h 353"/>
                <a:gd name="T6" fmla="*/ 24 w 385"/>
                <a:gd name="T7" fmla="*/ 24 h 353"/>
                <a:gd name="T8" fmla="*/ 183 w 385"/>
                <a:gd name="T9" fmla="*/ 24 h 353"/>
                <a:gd name="T10" fmla="*/ 111 w 385"/>
                <a:gd name="T11" fmla="*/ 0 h 353"/>
                <a:gd name="T12" fmla="*/ 0 w 385"/>
                <a:gd name="T13" fmla="*/ 0 h 353"/>
                <a:gd name="T14" fmla="*/ 0 w 385"/>
                <a:gd name="T15" fmla="*/ 12 h 353"/>
                <a:gd name="T16" fmla="*/ 193 w 385"/>
                <a:gd name="T17" fmla="*/ 353 h 353"/>
                <a:gd name="T18" fmla="*/ 385 w 385"/>
                <a:gd name="T19" fmla="*/ 12 h 353"/>
                <a:gd name="T20" fmla="*/ 385 w 385"/>
                <a:gd name="T21" fmla="*/ 0 h 353"/>
                <a:gd name="T22" fmla="*/ 273 w 385"/>
                <a:gd name="T23" fmla="*/ 0 h 353"/>
                <a:gd name="T24" fmla="*/ 201 w 385"/>
                <a:gd name="T25" fmla="*/ 24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5" h="353">
                  <a:moveTo>
                    <a:pt x="201" y="24"/>
                  </a:moveTo>
                  <a:cubicBezTo>
                    <a:pt x="361" y="24"/>
                    <a:pt x="361" y="24"/>
                    <a:pt x="361" y="24"/>
                  </a:cubicBezTo>
                  <a:cubicBezTo>
                    <a:pt x="357" y="156"/>
                    <a:pt x="299" y="329"/>
                    <a:pt x="193" y="329"/>
                  </a:cubicBezTo>
                  <a:cubicBezTo>
                    <a:pt x="86" y="329"/>
                    <a:pt x="28" y="156"/>
                    <a:pt x="24" y="24"/>
                  </a:cubicBezTo>
                  <a:cubicBezTo>
                    <a:pt x="183" y="24"/>
                    <a:pt x="183" y="24"/>
                    <a:pt x="183" y="24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50"/>
                    <a:pt x="61" y="353"/>
                    <a:pt x="193" y="353"/>
                  </a:cubicBezTo>
                  <a:cubicBezTo>
                    <a:pt x="324" y="353"/>
                    <a:pt x="385" y="150"/>
                    <a:pt x="385" y="12"/>
                  </a:cubicBezTo>
                  <a:cubicBezTo>
                    <a:pt x="385" y="0"/>
                    <a:pt x="385" y="0"/>
                    <a:pt x="385" y="0"/>
                  </a:cubicBezTo>
                  <a:cubicBezTo>
                    <a:pt x="273" y="0"/>
                    <a:pt x="273" y="0"/>
                    <a:pt x="273" y="0"/>
                  </a:cubicBezTo>
                  <a:lnTo>
                    <a:pt x="201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86" name="Freeform 33">
              <a:extLst>
                <a:ext uri="{FF2B5EF4-FFF2-40B4-BE49-F238E27FC236}">
                  <a16:creationId xmlns:a16="http://schemas.microsoft.com/office/drawing/2014/main" id="{62326246-9F51-4335-93C6-B935A8B7CA2A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18525" y="638175"/>
              <a:ext cx="1743075" cy="636588"/>
            </a:xfrm>
            <a:custGeom>
              <a:avLst/>
              <a:gdLst>
                <a:gd name="T0" fmla="*/ 206 w 412"/>
                <a:gd name="T1" fmla="*/ 69 h 150"/>
                <a:gd name="T2" fmla="*/ 0 w 412"/>
                <a:gd name="T3" fmla="*/ 0 h 150"/>
                <a:gd name="T4" fmla="*/ 0 w 412"/>
                <a:gd name="T5" fmla="*/ 98 h 150"/>
                <a:gd name="T6" fmla="*/ 206 w 412"/>
                <a:gd name="T7" fmla="*/ 150 h 150"/>
                <a:gd name="T8" fmla="*/ 412 w 412"/>
                <a:gd name="T9" fmla="*/ 98 h 150"/>
                <a:gd name="T10" fmla="*/ 412 w 412"/>
                <a:gd name="T11" fmla="*/ 0 h 150"/>
                <a:gd name="T12" fmla="*/ 206 w 412"/>
                <a:gd name="T13" fmla="*/ 69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2" h="150">
                  <a:moveTo>
                    <a:pt x="206" y="69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0" y="118"/>
                    <a:pt x="92" y="150"/>
                    <a:pt x="206" y="150"/>
                  </a:cubicBezTo>
                  <a:cubicBezTo>
                    <a:pt x="320" y="150"/>
                    <a:pt x="412" y="118"/>
                    <a:pt x="412" y="98"/>
                  </a:cubicBezTo>
                  <a:cubicBezTo>
                    <a:pt x="412" y="0"/>
                    <a:pt x="412" y="0"/>
                    <a:pt x="412" y="0"/>
                  </a:cubicBezTo>
                  <a:lnTo>
                    <a:pt x="206" y="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87" name="Freeform 34">
              <a:extLst>
                <a:ext uri="{FF2B5EF4-FFF2-40B4-BE49-F238E27FC236}">
                  <a16:creationId xmlns:a16="http://schemas.microsoft.com/office/drawing/2014/main" id="{8C516AA2-2454-4EB2-B4DC-B5E23CA9B5DF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70863" y="3175"/>
              <a:ext cx="2438400" cy="822325"/>
            </a:xfrm>
            <a:custGeom>
              <a:avLst/>
              <a:gdLst>
                <a:gd name="T0" fmla="*/ 1536 w 1536"/>
                <a:gd name="T1" fmla="*/ 259 h 518"/>
                <a:gd name="T2" fmla="*/ 768 w 1536"/>
                <a:gd name="T3" fmla="*/ 518 h 518"/>
                <a:gd name="T4" fmla="*/ 0 w 1536"/>
                <a:gd name="T5" fmla="*/ 259 h 518"/>
                <a:gd name="T6" fmla="*/ 768 w 1536"/>
                <a:gd name="T7" fmla="*/ 0 h 518"/>
                <a:gd name="T8" fmla="*/ 1536 w 1536"/>
                <a:gd name="T9" fmla="*/ 259 h 5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6" h="518">
                  <a:moveTo>
                    <a:pt x="1536" y="259"/>
                  </a:moveTo>
                  <a:lnTo>
                    <a:pt x="768" y="518"/>
                  </a:lnTo>
                  <a:lnTo>
                    <a:pt x="0" y="259"/>
                  </a:lnTo>
                  <a:lnTo>
                    <a:pt x="768" y="0"/>
                  </a:lnTo>
                  <a:lnTo>
                    <a:pt x="1536" y="25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88" name="Rectangle 35">
              <a:extLst>
                <a:ext uri="{FF2B5EF4-FFF2-40B4-BE49-F238E27FC236}">
                  <a16:creationId xmlns:a16="http://schemas.microsoft.com/office/drawing/2014/main" id="{7B9F65FA-54A8-4145-B41E-FB518CE445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869563" y="427038"/>
              <a:ext cx="55563" cy="3476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89" name="Freeform 36">
              <a:extLst>
                <a:ext uri="{FF2B5EF4-FFF2-40B4-BE49-F238E27FC236}">
                  <a16:creationId xmlns:a16="http://schemas.microsoft.com/office/drawing/2014/main" id="{D7C73AA4-37AB-4AFD-897C-665C05B4DAA0}"/>
                </a:ext>
              </a:extLst>
            </p:cNvPr>
            <p:cNvSpPr>
              <a:spLocks/>
            </p:cNvSpPr>
            <p:nvPr/>
          </p:nvSpPr>
          <p:spPr bwMode="auto">
            <a:xfrm>
              <a:off x="35840988" y="688975"/>
              <a:ext cx="122238" cy="284163"/>
            </a:xfrm>
            <a:custGeom>
              <a:avLst/>
              <a:gdLst>
                <a:gd name="T0" fmla="*/ 29 w 29"/>
                <a:gd name="T1" fmla="*/ 52 h 67"/>
                <a:gd name="T2" fmla="*/ 14 w 29"/>
                <a:gd name="T3" fmla="*/ 67 h 67"/>
                <a:gd name="T4" fmla="*/ 14 w 29"/>
                <a:gd name="T5" fmla="*/ 67 h 67"/>
                <a:gd name="T6" fmla="*/ 0 w 29"/>
                <a:gd name="T7" fmla="*/ 52 h 67"/>
                <a:gd name="T8" fmla="*/ 0 w 29"/>
                <a:gd name="T9" fmla="*/ 15 h 67"/>
                <a:gd name="T10" fmla="*/ 14 w 29"/>
                <a:gd name="T11" fmla="*/ 0 h 67"/>
                <a:gd name="T12" fmla="*/ 14 w 29"/>
                <a:gd name="T13" fmla="*/ 0 h 67"/>
                <a:gd name="T14" fmla="*/ 29 w 29"/>
                <a:gd name="T15" fmla="*/ 15 h 67"/>
                <a:gd name="T16" fmla="*/ 29 w 29"/>
                <a:gd name="T17" fmla="*/ 52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67">
                  <a:moveTo>
                    <a:pt x="29" y="52"/>
                  </a:moveTo>
                  <a:cubicBezTo>
                    <a:pt x="29" y="60"/>
                    <a:pt x="23" y="67"/>
                    <a:pt x="14" y="67"/>
                  </a:cubicBezTo>
                  <a:cubicBezTo>
                    <a:pt x="14" y="67"/>
                    <a:pt x="14" y="67"/>
                    <a:pt x="14" y="67"/>
                  </a:cubicBezTo>
                  <a:cubicBezTo>
                    <a:pt x="6" y="67"/>
                    <a:pt x="0" y="60"/>
                    <a:pt x="0" y="5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7"/>
                    <a:pt x="6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3" y="0"/>
                    <a:pt x="29" y="7"/>
                    <a:pt x="29" y="15"/>
                  </a:cubicBezTo>
                  <a:lnTo>
                    <a:pt x="29" y="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90" name="组合 89">
            <a:extLst>
              <a:ext uri="{FF2B5EF4-FFF2-40B4-BE49-F238E27FC236}">
                <a16:creationId xmlns:a16="http://schemas.microsoft.com/office/drawing/2014/main" id="{EEAD6D7C-8E22-49E5-A335-92DD8D5BBC3F}"/>
              </a:ext>
            </a:extLst>
          </p:cNvPr>
          <p:cNvGrpSpPr/>
          <p:nvPr/>
        </p:nvGrpSpPr>
        <p:grpSpPr>
          <a:xfrm>
            <a:off x="1797945" y="4711232"/>
            <a:ext cx="442542" cy="518302"/>
            <a:chOff x="11055350" y="11304588"/>
            <a:chExt cx="3273426" cy="3833813"/>
          </a:xfrm>
          <a:blipFill dpi="0"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grpSpPr>
        <p:sp>
          <p:nvSpPr>
            <p:cNvPr id="91" name="Freeform 37">
              <a:extLst>
                <a:ext uri="{FF2B5EF4-FFF2-40B4-BE49-F238E27FC236}">
                  <a16:creationId xmlns:a16="http://schemas.microsoft.com/office/drawing/2014/main" id="{0C6570BE-ACCE-4E20-B57D-63425A6C7C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55350" y="11304588"/>
              <a:ext cx="1808163" cy="2927350"/>
            </a:xfrm>
            <a:custGeom>
              <a:avLst/>
              <a:gdLst>
                <a:gd name="T0" fmla="*/ 41 w 427"/>
                <a:gd name="T1" fmla="*/ 202 h 691"/>
                <a:gd name="T2" fmla="*/ 81 w 427"/>
                <a:gd name="T3" fmla="*/ 150 h 691"/>
                <a:gd name="T4" fmla="*/ 427 w 427"/>
                <a:gd name="T5" fmla="*/ 45 h 691"/>
                <a:gd name="T6" fmla="*/ 427 w 427"/>
                <a:gd name="T7" fmla="*/ 34 h 691"/>
                <a:gd name="T8" fmla="*/ 387 w 427"/>
                <a:gd name="T9" fmla="*/ 7 h 691"/>
                <a:gd name="T10" fmla="*/ 39 w 427"/>
                <a:gd name="T11" fmla="*/ 113 h 691"/>
                <a:gd name="T12" fmla="*/ 0 w 427"/>
                <a:gd name="T13" fmla="*/ 164 h 691"/>
                <a:gd name="T14" fmla="*/ 0 w 427"/>
                <a:gd name="T15" fmla="*/ 657 h 691"/>
                <a:gd name="T16" fmla="*/ 39 w 427"/>
                <a:gd name="T17" fmla="*/ 684 h 691"/>
                <a:gd name="T18" fmla="*/ 41 w 427"/>
                <a:gd name="T19" fmla="*/ 683 h 691"/>
                <a:gd name="T20" fmla="*/ 41 w 427"/>
                <a:gd name="T21" fmla="*/ 202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27" h="691">
                  <a:moveTo>
                    <a:pt x="41" y="202"/>
                  </a:moveTo>
                  <a:cubicBezTo>
                    <a:pt x="41" y="180"/>
                    <a:pt x="59" y="157"/>
                    <a:pt x="81" y="150"/>
                  </a:cubicBezTo>
                  <a:cubicBezTo>
                    <a:pt x="427" y="45"/>
                    <a:pt x="427" y="45"/>
                    <a:pt x="427" y="45"/>
                  </a:cubicBezTo>
                  <a:cubicBezTo>
                    <a:pt x="427" y="34"/>
                    <a:pt x="427" y="34"/>
                    <a:pt x="427" y="34"/>
                  </a:cubicBezTo>
                  <a:cubicBezTo>
                    <a:pt x="427" y="13"/>
                    <a:pt x="409" y="0"/>
                    <a:pt x="387" y="7"/>
                  </a:cubicBezTo>
                  <a:cubicBezTo>
                    <a:pt x="39" y="113"/>
                    <a:pt x="39" y="113"/>
                    <a:pt x="39" y="113"/>
                  </a:cubicBezTo>
                  <a:cubicBezTo>
                    <a:pt x="17" y="120"/>
                    <a:pt x="0" y="143"/>
                    <a:pt x="0" y="164"/>
                  </a:cubicBezTo>
                  <a:cubicBezTo>
                    <a:pt x="0" y="657"/>
                    <a:pt x="0" y="657"/>
                    <a:pt x="0" y="657"/>
                  </a:cubicBezTo>
                  <a:cubicBezTo>
                    <a:pt x="0" y="678"/>
                    <a:pt x="17" y="691"/>
                    <a:pt x="39" y="684"/>
                  </a:cubicBezTo>
                  <a:cubicBezTo>
                    <a:pt x="41" y="683"/>
                    <a:pt x="41" y="683"/>
                    <a:pt x="41" y="683"/>
                  </a:cubicBezTo>
                  <a:lnTo>
                    <a:pt x="41" y="2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92" name="Freeform 38">
              <a:extLst>
                <a:ext uri="{FF2B5EF4-FFF2-40B4-BE49-F238E27FC236}">
                  <a16:creationId xmlns:a16="http://schemas.microsoft.com/office/drawing/2014/main" id="{1464011F-7651-4DE1-87A9-654E2DDA79C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14138" y="11631613"/>
              <a:ext cx="1806575" cy="2922588"/>
            </a:xfrm>
            <a:custGeom>
              <a:avLst/>
              <a:gdLst>
                <a:gd name="T0" fmla="*/ 109 w 427"/>
                <a:gd name="T1" fmla="*/ 206 h 690"/>
                <a:gd name="T2" fmla="*/ 148 w 427"/>
                <a:gd name="T3" fmla="*/ 154 h 690"/>
                <a:gd name="T4" fmla="*/ 427 w 427"/>
                <a:gd name="T5" fmla="*/ 69 h 690"/>
                <a:gd name="T6" fmla="*/ 427 w 427"/>
                <a:gd name="T7" fmla="*/ 34 h 690"/>
                <a:gd name="T8" fmla="*/ 388 w 427"/>
                <a:gd name="T9" fmla="*/ 6 h 690"/>
                <a:gd name="T10" fmla="*/ 40 w 427"/>
                <a:gd name="T11" fmla="*/ 112 h 690"/>
                <a:gd name="T12" fmla="*/ 0 w 427"/>
                <a:gd name="T13" fmla="*/ 164 h 690"/>
                <a:gd name="T14" fmla="*/ 0 w 427"/>
                <a:gd name="T15" fmla="*/ 656 h 690"/>
                <a:gd name="T16" fmla="*/ 40 w 427"/>
                <a:gd name="T17" fmla="*/ 683 h 690"/>
                <a:gd name="T18" fmla="*/ 109 w 427"/>
                <a:gd name="T19" fmla="*/ 662 h 690"/>
                <a:gd name="T20" fmla="*/ 109 w 427"/>
                <a:gd name="T21" fmla="*/ 206 h 6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27" h="690">
                  <a:moveTo>
                    <a:pt x="109" y="206"/>
                  </a:moveTo>
                  <a:cubicBezTo>
                    <a:pt x="109" y="184"/>
                    <a:pt x="126" y="161"/>
                    <a:pt x="148" y="154"/>
                  </a:cubicBezTo>
                  <a:cubicBezTo>
                    <a:pt x="427" y="69"/>
                    <a:pt x="427" y="69"/>
                    <a:pt x="427" y="69"/>
                  </a:cubicBezTo>
                  <a:cubicBezTo>
                    <a:pt x="427" y="34"/>
                    <a:pt x="427" y="34"/>
                    <a:pt x="427" y="34"/>
                  </a:cubicBezTo>
                  <a:cubicBezTo>
                    <a:pt x="427" y="12"/>
                    <a:pt x="410" y="0"/>
                    <a:pt x="388" y="6"/>
                  </a:cubicBezTo>
                  <a:cubicBezTo>
                    <a:pt x="40" y="112"/>
                    <a:pt x="40" y="112"/>
                    <a:pt x="40" y="112"/>
                  </a:cubicBezTo>
                  <a:cubicBezTo>
                    <a:pt x="18" y="119"/>
                    <a:pt x="0" y="142"/>
                    <a:pt x="0" y="164"/>
                  </a:cubicBezTo>
                  <a:cubicBezTo>
                    <a:pt x="0" y="656"/>
                    <a:pt x="0" y="656"/>
                    <a:pt x="0" y="656"/>
                  </a:cubicBezTo>
                  <a:cubicBezTo>
                    <a:pt x="0" y="678"/>
                    <a:pt x="18" y="690"/>
                    <a:pt x="40" y="683"/>
                  </a:cubicBezTo>
                  <a:cubicBezTo>
                    <a:pt x="109" y="662"/>
                    <a:pt x="109" y="662"/>
                    <a:pt x="109" y="662"/>
                  </a:cubicBezTo>
                  <a:lnTo>
                    <a:pt x="109" y="2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93" name="Freeform 39">
              <a:extLst>
                <a:ext uri="{FF2B5EF4-FFF2-40B4-BE49-F238E27FC236}">
                  <a16:creationId xmlns:a16="http://schemas.microsoft.com/office/drawing/2014/main" id="{00DC5C1C-35C8-4259-88D0-16422B7C714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60238" y="11893550"/>
              <a:ext cx="1808163" cy="2922588"/>
            </a:xfrm>
            <a:custGeom>
              <a:avLst/>
              <a:gdLst>
                <a:gd name="T0" fmla="*/ 41 w 427"/>
                <a:gd name="T1" fmla="*/ 201 h 690"/>
                <a:gd name="T2" fmla="*/ 81 w 427"/>
                <a:gd name="T3" fmla="*/ 149 h 690"/>
                <a:gd name="T4" fmla="*/ 427 w 427"/>
                <a:gd name="T5" fmla="*/ 44 h 690"/>
                <a:gd name="T6" fmla="*/ 427 w 427"/>
                <a:gd name="T7" fmla="*/ 34 h 690"/>
                <a:gd name="T8" fmla="*/ 387 w 427"/>
                <a:gd name="T9" fmla="*/ 6 h 690"/>
                <a:gd name="T10" fmla="*/ 39 w 427"/>
                <a:gd name="T11" fmla="*/ 112 h 690"/>
                <a:gd name="T12" fmla="*/ 0 w 427"/>
                <a:gd name="T13" fmla="*/ 164 h 690"/>
                <a:gd name="T14" fmla="*/ 0 w 427"/>
                <a:gd name="T15" fmla="*/ 656 h 690"/>
                <a:gd name="T16" fmla="*/ 39 w 427"/>
                <a:gd name="T17" fmla="*/ 683 h 690"/>
                <a:gd name="T18" fmla="*/ 41 w 427"/>
                <a:gd name="T19" fmla="*/ 683 h 690"/>
                <a:gd name="T20" fmla="*/ 41 w 427"/>
                <a:gd name="T21" fmla="*/ 201 h 6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27" h="690">
                  <a:moveTo>
                    <a:pt x="41" y="201"/>
                  </a:moveTo>
                  <a:cubicBezTo>
                    <a:pt x="41" y="179"/>
                    <a:pt x="59" y="156"/>
                    <a:pt x="81" y="149"/>
                  </a:cubicBezTo>
                  <a:cubicBezTo>
                    <a:pt x="427" y="44"/>
                    <a:pt x="427" y="44"/>
                    <a:pt x="427" y="44"/>
                  </a:cubicBezTo>
                  <a:cubicBezTo>
                    <a:pt x="427" y="34"/>
                    <a:pt x="427" y="34"/>
                    <a:pt x="427" y="34"/>
                  </a:cubicBezTo>
                  <a:cubicBezTo>
                    <a:pt x="427" y="12"/>
                    <a:pt x="409" y="0"/>
                    <a:pt x="387" y="6"/>
                  </a:cubicBezTo>
                  <a:cubicBezTo>
                    <a:pt x="39" y="112"/>
                    <a:pt x="39" y="112"/>
                    <a:pt x="39" y="112"/>
                  </a:cubicBezTo>
                  <a:cubicBezTo>
                    <a:pt x="17" y="119"/>
                    <a:pt x="0" y="142"/>
                    <a:pt x="0" y="164"/>
                  </a:cubicBezTo>
                  <a:cubicBezTo>
                    <a:pt x="0" y="656"/>
                    <a:pt x="0" y="656"/>
                    <a:pt x="0" y="656"/>
                  </a:cubicBezTo>
                  <a:cubicBezTo>
                    <a:pt x="0" y="678"/>
                    <a:pt x="17" y="690"/>
                    <a:pt x="39" y="683"/>
                  </a:cubicBezTo>
                  <a:cubicBezTo>
                    <a:pt x="41" y="683"/>
                    <a:pt x="41" y="683"/>
                    <a:pt x="41" y="683"/>
                  </a:cubicBezTo>
                  <a:lnTo>
                    <a:pt x="41" y="2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94" name="Freeform 40">
              <a:extLst>
                <a:ext uri="{FF2B5EF4-FFF2-40B4-BE49-F238E27FC236}">
                  <a16:creationId xmlns:a16="http://schemas.microsoft.com/office/drawing/2014/main" id="{529C3CF7-CBC7-4E80-9824-1FB5DF43503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517438" y="12215813"/>
              <a:ext cx="1811338" cy="2922588"/>
            </a:xfrm>
            <a:custGeom>
              <a:avLst/>
              <a:gdLst>
                <a:gd name="T0" fmla="*/ 388 w 428"/>
                <a:gd name="T1" fmla="*/ 7 h 690"/>
                <a:gd name="T2" fmla="*/ 40 w 428"/>
                <a:gd name="T3" fmla="*/ 113 h 690"/>
                <a:gd name="T4" fmla="*/ 0 w 428"/>
                <a:gd name="T5" fmla="*/ 164 h 690"/>
                <a:gd name="T6" fmla="*/ 0 w 428"/>
                <a:gd name="T7" fmla="*/ 656 h 690"/>
                <a:gd name="T8" fmla="*/ 40 w 428"/>
                <a:gd name="T9" fmla="*/ 684 h 690"/>
                <a:gd name="T10" fmla="*/ 388 w 428"/>
                <a:gd name="T11" fmla="*/ 578 h 690"/>
                <a:gd name="T12" fmla="*/ 428 w 428"/>
                <a:gd name="T13" fmla="*/ 526 h 690"/>
                <a:gd name="T14" fmla="*/ 428 w 428"/>
                <a:gd name="T15" fmla="*/ 34 h 690"/>
                <a:gd name="T16" fmla="*/ 388 w 428"/>
                <a:gd name="T17" fmla="*/ 7 h 690"/>
                <a:gd name="T18" fmla="*/ 291 w 428"/>
                <a:gd name="T19" fmla="*/ 477 h 690"/>
                <a:gd name="T20" fmla="*/ 291 w 428"/>
                <a:gd name="T21" fmla="*/ 477 h 690"/>
                <a:gd name="T22" fmla="*/ 279 w 428"/>
                <a:gd name="T23" fmla="*/ 492 h 690"/>
                <a:gd name="T24" fmla="*/ 176 w 428"/>
                <a:gd name="T25" fmla="*/ 523 h 690"/>
                <a:gd name="T26" fmla="*/ 165 w 428"/>
                <a:gd name="T27" fmla="*/ 515 h 690"/>
                <a:gd name="T28" fmla="*/ 165 w 428"/>
                <a:gd name="T29" fmla="*/ 515 h 690"/>
                <a:gd name="T30" fmla="*/ 165 w 428"/>
                <a:gd name="T31" fmla="*/ 515 h 690"/>
                <a:gd name="T32" fmla="*/ 165 w 428"/>
                <a:gd name="T33" fmla="*/ 515 h 690"/>
                <a:gd name="T34" fmla="*/ 176 w 428"/>
                <a:gd name="T35" fmla="*/ 500 h 690"/>
                <a:gd name="T36" fmla="*/ 279 w 428"/>
                <a:gd name="T37" fmla="*/ 469 h 690"/>
                <a:gd name="T38" fmla="*/ 291 w 428"/>
                <a:gd name="T39" fmla="*/ 477 h 690"/>
                <a:gd name="T40" fmla="*/ 291 w 428"/>
                <a:gd name="T41" fmla="*/ 476 h 690"/>
                <a:gd name="T42" fmla="*/ 291 w 428"/>
                <a:gd name="T43" fmla="*/ 477 h 690"/>
                <a:gd name="T44" fmla="*/ 291 w 428"/>
                <a:gd name="T45" fmla="*/ 437 h 690"/>
                <a:gd name="T46" fmla="*/ 291 w 428"/>
                <a:gd name="T47" fmla="*/ 437 h 690"/>
                <a:gd name="T48" fmla="*/ 279 w 428"/>
                <a:gd name="T49" fmla="*/ 452 h 690"/>
                <a:gd name="T50" fmla="*/ 176 w 428"/>
                <a:gd name="T51" fmla="*/ 483 h 690"/>
                <a:gd name="T52" fmla="*/ 165 w 428"/>
                <a:gd name="T53" fmla="*/ 475 h 690"/>
                <a:gd name="T54" fmla="*/ 165 w 428"/>
                <a:gd name="T55" fmla="*/ 475 h 690"/>
                <a:gd name="T56" fmla="*/ 165 w 428"/>
                <a:gd name="T57" fmla="*/ 475 h 690"/>
                <a:gd name="T58" fmla="*/ 165 w 428"/>
                <a:gd name="T59" fmla="*/ 475 h 690"/>
                <a:gd name="T60" fmla="*/ 176 w 428"/>
                <a:gd name="T61" fmla="*/ 460 h 690"/>
                <a:gd name="T62" fmla="*/ 279 w 428"/>
                <a:gd name="T63" fmla="*/ 429 h 690"/>
                <a:gd name="T64" fmla="*/ 291 w 428"/>
                <a:gd name="T65" fmla="*/ 437 h 690"/>
                <a:gd name="T66" fmla="*/ 291 w 428"/>
                <a:gd name="T67" fmla="*/ 436 h 690"/>
                <a:gd name="T68" fmla="*/ 291 w 428"/>
                <a:gd name="T69" fmla="*/ 437 h 690"/>
                <a:gd name="T70" fmla="*/ 321 w 428"/>
                <a:gd name="T71" fmla="*/ 266 h 690"/>
                <a:gd name="T72" fmla="*/ 304 w 428"/>
                <a:gd name="T73" fmla="*/ 288 h 690"/>
                <a:gd name="T74" fmla="*/ 151 w 428"/>
                <a:gd name="T75" fmla="*/ 335 h 690"/>
                <a:gd name="T76" fmla="*/ 134 w 428"/>
                <a:gd name="T77" fmla="*/ 323 h 690"/>
                <a:gd name="T78" fmla="*/ 134 w 428"/>
                <a:gd name="T79" fmla="*/ 241 h 690"/>
                <a:gd name="T80" fmla="*/ 151 w 428"/>
                <a:gd name="T81" fmla="*/ 218 h 690"/>
                <a:gd name="T82" fmla="*/ 304 w 428"/>
                <a:gd name="T83" fmla="*/ 172 h 690"/>
                <a:gd name="T84" fmla="*/ 321 w 428"/>
                <a:gd name="T85" fmla="*/ 184 h 690"/>
                <a:gd name="T86" fmla="*/ 321 w 428"/>
                <a:gd name="T87" fmla="*/ 266 h 6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28" h="690">
                  <a:moveTo>
                    <a:pt x="388" y="7"/>
                  </a:moveTo>
                  <a:cubicBezTo>
                    <a:pt x="40" y="113"/>
                    <a:pt x="40" y="113"/>
                    <a:pt x="40" y="113"/>
                  </a:cubicBezTo>
                  <a:cubicBezTo>
                    <a:pt x="18" y="119"/>
                    <a:pt x="0" y="142"/>
                    <a:pt x="0" y="164"/>
                  </a:cubicBezTo>
                  <a:cubicBezTo>
                    <a:pt x="0" y="656"/>
                    <a:pt x="0" y="656"/>
                    <a:pt x="0" y="656"/>
                  </a:cubicBezTo>
                  <a:cubicBezTo>
                    <a:pt x="0" y="678"/>
                    <a:pt x="18" y="690"/>
                    <a:pt x="40" y="684"/>
                  </a:cubicBezTo>
                  <a:cubicBezTo>
                    <a:pt x="388" y="578"/>
                    <a:pt x="388" y="578"/>
                    <a:pt x="388" y="578"/>
                  </a:cubicBezTo>
                  <a:cubicBezTo>
                    <a:pt x="410" y="571"/>
                    <a:pt x="428" y="548"/>
                    <a:pt x="428" y="526"/>
                  </a:cubicBezTo>
                  <a:cubicBezTo>
                    <a:pt x="428" y="34"/>
                    <a:pt x="428" y="34"/>
                    <a:pt x="428" y="34"/>
                  </a:cubicBezTo>
                  <a:cubicBezTo>
                    <a:pt x="428" y="12"/>
                    <a:pt x="410" y="0"/>
                    <a:pt x="388" y="7"/>
                  </a:cubicBezTo>
                  <a:close/>
                  <a:moveTo>
                    <a:pt x="291" y="477"/>
                  </a:moveTo>
                  <a:cubicBezTo>
                    <a:pt x="291" y="477"/>
                    <a:pt x="291" y="477"/>
                    <a:pt x="291" y="477"/>
                  </a:cubicBezTo>
                  <a:cubicBezTo>
                    <a:pt x="291" y="483"/>
                    <a:pt x="286" y="490"/>
                    <a:pt x="279" y="492"/>
                  </a:cubicBezTo>
                  <a:cubicBezTo>
                    <a:pt x="176" y="523"/>
                    <a:pt x="176" y="523"/>
                    <a:pt x="176" y="523"/>
                  </a:cubicBezTo>
                  <a:cubicBezTo>
                    <a:pt x="170" y="525"/>
                    <a:pt x="165" y="521"/>
                    <a:pt x="165" y="515"/>
                  </a:cubicBezTo>
                  <a:cubicBezTo>
                    <a:pt x="165" y="515"/>
                    <a:pt x="165" y="515"/>
                    <a:pt x="165" y="515"/>
                  </a:cubicBezTo>
                  <a:cubicBezTo>
                    <a:pt x="165" y="515"/>
                    <a:pt x="165" y="515"/>
                    <a:pt x="165" y="515"/>
                  </a:cubicBezTo>
                  <a:cubicBezTo>
                    <a:pt x="165" y="515"/>
                    <a:pt x="165" y="515"/>
                    <a:pt x="165" y="515"/>
                  </a:cubicBezTo>
                  <a:cubicBezTo>
                    <a:pt x="165" y="509"/>
                    <a:pt x="170" y="502"/>
                    <a:pt x="176" y="500"/>
                  </a:cubicBezTo>
                  <a:cubicBezTo>
                    <a:pt x="279" y="469"/>
                    <a:pt x="279" y="469"/>
                    <a:pt x="279" y="469"/>
                  </a:cubicBezTo>
                  <a:cubicBezTo>
                    <a:pt x="286" y="467"/>
                    <a:pt x="291" y="470"/>
                    <a:pt x="291" y="477"/>
                  </a:cubicBezTo>
                  <a:cubicBezTo>
                    <a:pt x="291" y="476"/>
                    <a:pt x="291" y="476"/>
                    <a:pt x="291" y="476"/>
                  </a:cubicBezTo>
                  <a:lnTo>
                    <a:pt x="291" y="477"/>
                  </a:lnTo>
                  <a:close/>
                  <a:moveTo>
                    <a:pt x="291" y="437"/>
                  </a:moveTo>
                  <a:cubicBezTo>
                    <a:pt x="291" y="437"/>
                    <a:pt x="291" y="437"/>
                    <a:pt x="291" y="437"/>
                  </a:cubicBezTo>
                  <a:cubicBezTo>
                    <a:pt x="291" y="443"/>
                    <a:pt x="286" y="450"/>
                    <a:pt x="279" y="452"/>
                  </a:cubicBezTo>
                  <a:cubicBezTo>
                    <a:pt x="176" y="483"/>
                    <a:pt x="176" y="483"/>
                    <a:pt x="176" y="483"/>
                  </a:cubicBezTo>
                  <a:cubicBezTo>
                    <a:pt x="170" y="485"/>
                    <a:pt x="165" y="481"/>
                    <a:pt x="165" y="475"/>
                  </a:cubicBezTo>
                  <a:cubicBezTo>
                    <a:pt x="165" y="475"/>
                    <a:pt x="165" y="475"/>
                    <a:pt x="165" y="475"/>
                  </a:cubicBezTo>
                  <a:cubicBezTo>
                    <a:pt x="165" y="475"/>
                    <a:pt x="165" y="475"/>
                    <a:pt x="165" y="475"/>
                  </a:cubicBezTo>
                  <a:cubicBezTo>
                    <a:pt x="165" y="475"/>
                    <a:pt x="165" y="475"/>
                    <a:pt x="165" y="475"/>
                  </a:cubicBezTo>
                  <a:cubicBezTo>
                    <a:pt x="165" y="469"/>
                    <a:pt x="170" y="462"/>
                    <a:pt x="176" y="460"/>
                  </a:cubicBezTo>
                  <a:cubicBezTo>
                    <a:pt x="279" y="429"/>
                    <a:pt x="279" y="429"/>
                    <a:pt x="279" y="429"/>
                  </a:cubicBezTo>
                  <a:cubicBezTo>
                    <a:pt x="286" y="427"/>
                    <a:pt x="291" y="430"/>
                    <a:pt x="291" y="437"/>
                  </a:cubicBezTo>
                  <a:cubicBezTo>
                    <a:pt x="291" y="437"/>
                    <a:pt x="291" y="437"/>
                    <a:pt x="291" y="436"/>
                  </a:cubicBezTo>
                  <a:lnTo>
                    <a:pt x="291" y="437"/>
                  </a:lnTo>
                  <a:close/>
                  <a:moveTo>
                    <a:pt x="321" y="266"/>
                  </a:moveTo>
                  <a:cubicBezTo>
                    <a:pt x="321" y="275"/>
                    <a:pt x="314" y="285"/>
                    <a:pt x="304" y="288"/>
                  </a:cubicBezTo>
                  <a:cubicBezTo>
                    <a:pt x="151" y="335"/>
                    <a:pt x="151" y="335"/>
                    <a:pt x="151" y="335"/>
                  </a:cubicBezTo>
                  <a:cubicBezTo>
                    <a:pt x="142" y="338"/>
                    <a:pt x="134" y="332"/>
                    <a:pt x="134" y="323"/>
                  </a:cubicBezTo>
                  <a:cubicBezTo>
                    <a:pt x="134" y="241"/>
                    <a:pt x="134" y="241"/>
                    <a:pt x="134" y="241"/>
                  </a:cubicBezTo>
                  <a:cubicBezTo>
                    <a:pt x="134" y="231"/>
                    <a:pt x="142" y="221"/>
                    <a:pt x="151" y="218"/>
                  </a:cubicBezTo>
                  <a:cubicBezTo>
                    <a:pt x="304" y="172"/>
                    <a:pt x="304" y="172"/>
                    <a:pt x="304" y="172"/>
                  </a:cubicBezTo>
                  <a:cubicBezTo>
                    <a:pt x="314" y="169"/>
                    <a:pt x="321" y="174"/>
                    <a:pt x="321" y="184"/>
                  </a:cubicBezTo>
                  <a:lnTo>
                    <a:pt x="321" y="2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95" name="Freeform 41">
              <a:extLst>
                <a:ext uri="{FF2B5EF4-FFF2-40B4-BE49-F238E27FC236}">
                  <a16:creationId xmlns:a16="http://schemas.microsoft.com/office/drawing/2014/main" id="{4B6E6163-04B3-4B49-A86D-4C57C5E673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55350" y="11304588"/>
              <a:ext cx="1808163" cy="2927350"/>
            </a:xfrm>
            <a:custGeom>
              <a:avLst/>
              <a:gdLst>
                <a:gd name="T0" fmla="*/ 41 w 427"/>
                <a:gd name="T1" fmla="*/ 202 h 691"/>
                <a:gd name="T2" fmla="*/ 81 w 427"/>
                <a:gd name="T3" fmla="*/ 150 h 691"/>
                <a:gd name="T4" fmla="*/ 427 w 427"/>
                <a:gd name="T5" fmla="*/ 45 h 691"/>
                <a:gd name="T6" fmla="*/ 427 w 427"/>
                <a:gd name="T7" fmla="*/ 34 h 691"/>
                <a:gd name="T8" fmla="*/ 387 w 427"/>
                <a:gd name="T9" fmla="*/ 7 h 691"/>
                <a:gd name="T10" fmla="*/ 39 w 427"/>
                <a:gd name="T11" fmla="*/ 113 h 691"/>
                <a:gd name="T12" fmla="*/ 0 w 427"/>
                <a:gd name="T13" fmla="*/ 164 h 691"/>
                <a:gd name="T14" fmla="*/ 0 w 427"/>
                <a:gd name="T15" fmla="*/ 657 h 691"/>
                <a:gd name="T16" fmla="*/ 39 w 427"/>
                <a:gd name="T17" fmla="*/ 684 h 691"/>
                <a:gd name="T18" fmla="*/ 41 w 427"/>
                <a:gd name="T19" fmla="*/ 683 h 691"/>
                <a:gd name="T20" fmla="*/ 41 w 427"/>
                <a:gd name="T21" fmla="*/ 202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27" h="691">
                  <a:moveTo>
                    <a:pt x="41" y="202"/>
                  </a:moveTo>
                  <a:cubicBezTo>
                    <a:pt x="41" y="180"/>
                    <a:pt x="59" y="157"/>
                    <a:pt x="81" y="150"/>
                  </a:cubicBezTo>
                  <a:cubicBezTo>
                    <a:pt x="427" y="45"/>
                    <a:pt x="427" y="45"/>
                    <a:pt x="427" y="45"/>
                  </a:cubicBezTo>
                  <a:cubicBezTo>
                    <a:pt x="427" y="34"/>
                    <a:pt x="427" y="34"/>
                    <a:pt x="427" y="34"/>
                  </a:cubicBezTo>
                  <a:cubicBezTo>
                    <a:pt x="427" y="13"/>
                    <a:pt x="409" y="0"/>
                    <a:pt x="387" y="7"/>
                  </a:cubicBezTo>
                  <a:cubicBezTo>
                    <a:pt x="39" y="113"/>
                    <a:pt x="39" y="113"/>
                    <a:pt x="39" y="113"/>
                  </a:cubicBezTo>
                  <a:cubicBezTo>
                    <a:pt x="17" y="120"/>
                    <a:pt x="0" y="143"/>
                    <a:pt x="0" y="164"/>
                  </a:cubicBezTo>
                  <a:cubicBezTo>
                    <a:pt x="0" y="657"/>
                    <a:pt x="0" y="657"/>
                    <a:pt x="0" y="657"/>
                  </a:cubicBezTo>
                  <a:cubicBezTo>
                    <a:pt x="0" y="678"/>
                    <a:pt x="17" y="691"/>
                    <a:pt x="39" y="684"/>
                  </a:cubicBezTo>
                  <a:cubicBezTo>
                    <a:pt x="41" y="683"/>
                    <a:pt x="41" y="683"/>
                    <a:pt x="41" y="683"/>
                  </a:cubicBezTo>
                  <a:lnTo>
                    <a:pt x="41" y="2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96" name="Freeform 42">
              <a:extLst>
                <a:ext uri="{FF2B5EF4-FFF2-40B4-BE49-F238E27FC236}">
                  <a16:creationId xmlns:a16="http://schemas.microsoft.com/office/drawing/2014/main" id="{DDAA5200-3A25-45EA-9A3C-F65129FEFEF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14138" y="11631613"/>
              <a:ext cx="1806575" cy="2922588"/>
            </a:xfrm>
            <a:custGeom>
              <a:avLst/>
              <a:gdLst>
                <a:gd name="T0" fmla="*/ 109 w 427"/>
                <a:gd name="T1" fmla="*/ 206 h 690"/>
                <a:gd name="T2" fmla="*/ 148 w 427"/>
                <a:gd name="T3" fmla="*/ 154 h 690"/>
                <a:gd name="T4" fmla="*/ 427 w 427"/>
                <a:gd name="T5" fmla="*/ 69 h 690"/>
                <a:gd name="T6" fmla="*/ 427 w 427"/>
                <a:gd name="T7" fmla="*/ 34 h 690"/>
                <a:gd name="T8" fmla="*/ 388 w 427"/>
                <a:gd name="T9" fmla="*/ 6 h 690"/>
                <a:gd name="T10" fmla="*/ 40 w 427"/>
                <a:gd name="T11" fmla="*/ 112 h 690"/>
                <a:gd name="T12" fmla="*/ 0 w 427"/>
                <a:gd name="T13" fmla="*/ 164 h 690"/>
                <a:gd name="T14" fmla="*/ 0 w 427"/>
                <a:gd name="T15" fmla="*/ 656 h 690"/>
                <a:gd name="T16" fmla="*/ 40 w 427"/>
                <a:gd name="T17" fmla="*/ 683 h 690"/>
                <a:gd name="T18" fmla="*/ 109 w 427"/>
                <a:gd name="T19" fmla="*/ 662 h 690"/>
                <a:gd name="T20" fmla="*/ 109 w 427"/>
                <a:gd name="T21" fmla="*/ 206 h 6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27" h="690">
                  <a:moveTo>
                    <a:pt x="109" y="206"/>
                  </a:moveTo>
                  <a:cubicBezTo>
                    <a:pt x="109" y="184"/>
                    <a:pt x="126" y="161"/>
                    <a:pt x="148" y="154"/>
                  </a:cubicBezTo>
                  <a:cubicBezTo>
                    <a:pt x="427" y="69"/>
                    <a:pt x="427" y="69"/>
                    <a:pt x="427" y="69"/>
                  </a:cubicBezTo>
                  <a:cubicBezTo>
                    <a:pt x="427" y="34"/>
                    <a:pt x="427" y="34"/>
                    <a:pt x="427" y="34"/>
                  </a:cubicBezTo>
                  <a:cubicBezTo>
                    <a:pt x="427" y="12"/>
                    <a:pt x="410" y="0"/>
                    <a:pt x="388" y="6"/>
                  </a:cubicBezTo>
                  <a:cubicBezTo>
                    <a:pt x="40" y="112"/>
                    <a:pt x="40" y="112"/>
                    <a:pt x="40" y="112"/>
                  </a:cubicBezTo>
                  <a:cubicBezTo>
                    <a:pt x="18" y="119"/>
                    <a:pt x="0" y="142"/>
                    <a:pt x="0" y="164"/>
                  </a:cubicBezTo>
                  <a:cubicBezTo>
                    <a:pt x="0" y="656"/>
                    <a:pt x="0" y="656"/>
                    <a:pt x="0" y="656"/>
                  </a:cubicBezTo>
                  <a:cubicBezTo>
                    <a:pt x="0" y="678"/>
                    <a:pt x="18" y="690"/>
                    <a:pt x="40" y="683"/>
                  </a:cubicBezTo>
                  <a:cubicBezTo>
                    <a:pt x="109" y="662"/>
                    <a:pt x="109" y="662"/>
                    <a:pt x="109" y="662"/>
                  </a:cubicBezTo>
                  <a:lnTo>
                    <a:pt x="109" y="2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97" name="Freeform 43">
              <a:extLst>
                <a:ext uri="{FF2B5EF4-FFF2-40B4-BE49-F238E27FC236}">
                  <a16:creationId xmlns:a16="http://schemas.microsoft.com/office/drawing/2014/main" id="{31A2F704-CB2D-49AD-9508-50D58FBA951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60238" y="11893550"/>
              <a:ext cx="1808163" cy="2922588"/>
            </a:xfrm>
            <a:custGeom>
              <a:avLst/>
              <a:gdLst>
                <a:gd name="T0" fmla="*/ 41 w 427"/>
                <a:gd name="T1" fmla="*/ 201 h 690"/>
                <a:gd name="T2" fmla="*/ 81 w 427"/>
                <a:gd name="T3" fmla="*/ 149 h 690"/>
                <a:gd name="T4" fmla="*/ 427 w 427"/>
                <a:gd name="T5" fmla="*/ 44 h 690"/>
                <a:gd name="T6" fmla="*/ 427 w 427"/>
                <a:gd name="T7" fmla="*/ 34 h 690"/>
                <a:gd name="T8" fmla="*/ 387 w 427"/>
                <a:gd name="T9" fmla="*/ 6 h 690"/>
                <a:gd name="T10" fmla="*/ 39 w 427"/>
                <a:gd name="T11" fmla="*/ 112 h 690"/>
                <a:gd name="T12" fmla="*/ 0 w 427"/>
                <a:gd name="T13" fmla="*/ 164 h 690"/>
                <a:gd name="T14" fmla="*/ 0 w 427"/>
                <a:gd name="T15" fmla="*/ 656 h 690"/>
                <a:gd name="T16" fmla="*/ 39 w 427"/>
                <a:gd name="T17" fmla="*/ 683 h 690"/>
                <a:gd name="T18" fmla="*/ 41 w 427"/>
                <a:gd name="T19" fmla="*/ 683 h 690"/>
                <a:gd name="T20" fmla="*/ 41 w 427"/>
                <a:gd name="T21" fmla="*/ 201 h 6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27" h="690">
                  <a:moveTo>
                    <a:pt x="41" y="201"/>
                  </a:moveTo>
                  <a:cubicBezTo>
                    <a:pt x="41" y="179"/>
                    <a:pt x="59" y="156"/>
                    <a:pt x="81" y="149"/>
                  </a:cubicBezTo>
                  <a:cubicBezTo>
                    <a:pt x="427" y="44"/>
                    <a:pt x="427" y="44"/>
                    <a:pt x="427" y="44"/>
                  </a:cubicBezTo>
                  <a:cubicBezTo>
                    <a:pt x="427" y="34"/>
                    <a:pt x="427" y="34"/>
                    <a:pt x="427" y="34"/>
                  </a:cubicBezTo>
                  <a:cubicBezTo>
                    <a:pt x="427" y="12"/>
                    <a:pt x="409" y="0"/>
                    <a:pt x="387" y="6"/>
                  </a:cubicBezTo>
                  <a:cubicBezTo>
                    <a:pt x="39" y="112"/>
                    <a:pt x="39" y="112"/>
                    <a:pt x="39" y="112"/>
                  </a:cubicBezTo>
                  <a:cubicBezTo>
                    <a:pt x="17" y="119"/>
                    <a:pt x="0" y="142"/>
                    <a:pt x="0" y="164"/>
                  </a:cubicBezTo>
                  <a:cubicBezTo>
                    <a:pt x="0" y="656"/>
                    <a:pt x="0" y="656"/>
                    <a:pt x="0" y="656"/>
                  </a:cubicBezTo>
                  <a:cubicBezTo>
                    <a:pt x="0" y="678"/>
                    <a:pt x="17" y="690"/>
                    <a:pt x="39" y="683"/>
                  </a:cubicBezTo>
                  <a:cubicBezTo>
                    <a:pt x="41" y="683"/>
                    <a:pt x="41" y="683"/>
                    <a:pt x="41" y="683"/>
                  </a:cubicBezTo>
                  <a:lnTo>
                    <a:pt x="41" y="2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98" name="Freeform 44">
              <a:extLst>
                <a:ext uri="{FF2B5EF4-FFF2-40B4-BE49-F238E27FC236}">
                  <a16:creationId xmlns:a16="http://schemas.microsoft.com/office/drawing/2014/main" id="{FB2021FF-ED9B-4691-8F5A-4737FC079F0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517438" y="12215813"/>
              <a:ext cx="1811338" cy="2922588"/>
            </a:xfrm>
            <a:custGeom>
              <a:avLst/>
              <a:gdLst>
                <a:gd name="T0" fmla="*/ 388 w 428"/>
                <a:gd name="T1" fmla="*/ 7 h 690"/>
                <a:gd name="T2" fmla="*/ 40 w 428"/>
                <a:gd name="T3" fmla="*/ 113 h 690"/>
                <a:gd name="T4" fmla="*/ 0 w 428"/>
                <a:gd name="T5" fmla="*/ 164 h 690"/>
                <a:gd name="T6" fmla="*/ 0 w 428"/>
                <a:gd name="T7" fmla="*/ 656 h 690"/>
                <a:gd name="T8" fmla="*/ 40 w 428"/>
                <a:gd name="T9" fmla="*/ 684 h 690"/>
                <a:gd name="T10" fmla="*/ 388 w 428"/>
                <a:gd name="T11" fmla="*/ 578 h 690"/>
                <a:gd name="T12" fmla="*/ 428 w 428"/>
                <a:gd name="T13" fmla="*/ 526 h 690"/>
                <a:gd name="T14" fmla="*/ 428 w 428"/>
                <a:gd name="T15" fmla="*/ 34 h 690"/>
                <a:gd name="T16" fmla="*/ 388 w 428"/>
                <a:gd name="T17" fmla="*/ 7 h 690"/>
                <a:gd name="T18" fmla="*/ 291 w 428"/>
                <a:gd name="T19" fmla="*/ 477 h 690"/>
                <a:gd name="T20" fmla="*/ 291 w 428"/>
                <a:gd name="T21" fmla="*/ 477 h 690"/>
                <a:gd name="T22" fmla="*/ 279 w 428"/>
                <a:gd name="T23" fmla="*/ 492 h 690"/>
                <a:gd name="T24" fmla="*/ 176 w 428"/>
                <a:gd name="T25" fmla="*/ 523 h 690"/>
                <a:gd name="T26" fmla="*/ 165 w 428"/>
                <a:gd name="T27" fmla="*/ 515 h 690"/>
                <a:gd name="T28" fmla="*/ 165 w 428"/>
                <a:gd name="T29" fmla="*/ 515 h 690"/>
                <a:gd name="T30" fmla="*/ 165 w 428"/>
                <a:gd name="T31" fmla="*/ 515 h 690"/>
                <a:gd name="T32" fmla="*/ 165 w 428"/>
                <a:gd name="T33" fmla="*/ 515 h 690"/>
                <a:gd name="T34" fmla="*/ 176 w 428"/>
                <a:gd name="T35" fmla="*/ 500 h 690"/>
                <a:gd name="T36" fmla="*/ 279 w 428"/>
                <a:gd name="T37" fmla="*/ 469 h 690"/>
                <a:gd name="T38" fmla="*/ 291 w 428"/>
                <a:gd name="T39" fmla="*/ 477 h 690"/>
                <a:gd name="T40" fmla="*/ 291 w 428"/>
                <a:gd name="T41" fmla="*/ 476 h 690"/>
                <a:gd name="T42" fmla="*/ 291 w 428"/>
                <a:gd name="T43" fmla="*/ 477 h 690"/>
                <a:gd name="T44" fmla="*/ 291 w 428"/>
                <a:gd name="T45" fmla="*/ 437 h 690"/>
                <a:gd name="T46" fmla="*/ 291 w 428"/>
                <a:gd name="T47" fmla="*/ 437 h 690"/>
                <a:gd name="T48" fmla="*/ 279 w 428"/>
                <a:gd name="T49" fmla="*/ 452 h 690"/>
                <a:gd name="T50" fmla="*/ 176 w 428"/>
                <a:gd name="T51" fmla="*/ 483 h 690"/>
                <a:gd name="T52" fmla="*/ 165 w 428"/>
                <a:gd name="T53" fmla="*/ 475 h 690"/>
                <a:gd name="T54" fmla="*/ 165 w 428"/>
                <a:gd name="T55" fmla="*/ 475 h 690"/>
                <a:gd name="T56" fmla="*/ 165 w 428"/>
                <a:gd name="T57" fmla="*/ 475 h 690"/>
                <a:gd name="T58" fmla="*/ 165 w 428"/>
                <a:gd name="T59" fmla="*/ 475 h 690"/>
                <a:gd name="T60" fmla="*/ 176 w 428"/>
                <a:gd name="T61" fmla="*/ 460 h 690"/>
                <a:gd name="T62" fmla="*/ 279 w 428"/>
                <a:gd name="T63" fmla="*/ 429 h 690"/>
                <a:gd name="T64" fmla="*/ 291 w 428"/>
                <a:gd name="T65" fmla="*/ 437 h 690"/>
                <a:gd name="T66" fmla="*/ 291 w 428"/>
                <a:gd name="T67" fmla="*/ 436 h 690"/>
                <a:gd name="T68" fmla="*/ 291 w 428"/>
                <a:gd name="T69" fmla="*/ 437 h 690"/>
                <a:gd name="T70" fmla="*/ 321 w 428"/>
                <a:gd name="T71" fmla="*/ 266 h 690"/>
                <a:gd name="T72" fmla="*/ 304 w 428"/>
                <a:gd name="T73" fmla="*/ 288 h 690"/>
                <a:gd name="T74" fmla="*/ 151 w 428"/>
                <a:gd name="T75" fmla="*/ 335 h 690"/>
                <a:gd name="T76" fmla="*/ 134 w 428"/>
                <a:gd name="T77" fmla="*/ 323 h 690"/>
                <a:gd name="T78" fmla="*/ 134 w 428"/>
                <a:gd name="T79" fmla="*/ 241 h 690"/>
                <a:gd name="T80" fmla="*/ 151 w 428"/>
                <a:gd name="T81" fmla="*/ 218 h 690"/>
                <a:gd name="T82" fmla="*/ 304 w 428"/>
                <a:gd name="T83" fmla="*/ 172 h 690"/>
                <a:gd name="T84" fmla="*/ 321 w 428"/>
                <a:gd name="T85" fmla="*/ 184 h 690"/>
                <a:gd name="T86" fmla="*/ 321 w 428"/>
                <a:gd name="T87" fmla="*/ 266 h 6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28" h="690">
                  <a:moveTo>
                    <a:pt x="388" y="7"/>
                  </a:moveTo>
                  <a:cubicBezTo>
                    <a:pt x="40" y="113"/>
                    <a:pt x="40" y="113"/>
                    <a:pt x="40" y="113"/>
                  </a:cubicBezTo>
                  <a:cubicBezTo>
                    <a:pt x="18" y="119"/>
                    <a:pt x="0" y="142"/>
                    <a:pt x="0" y="164"/>
                  </a:cubicBezTo>
                  <a:cubicBezTo>
                    <a:pt x="0" y="656"/>
                    <a:pt x="0" y="656"/>
                    <a:pt x="0" y="656"/>
                  </a:cubicBezTo>
                  <a:cubicBezTo>
                    <a:pt x="0" y="678"/>
                    <a:pt x="18" y="690"/>
                    <a:pt x="40" y="684"/>
                  </a:cubicBezTo>
                  <a:cubicBezTo>
                    <a:pt x="388" y="578"/>
                    <a:pt x="388" y="578"/>
                    <a:pt x="388" y="578"/>
                  </a:cubicBezTo>
                  <a:cubicBezTo>
                    <a:pt x="410" y="571"/>
                    <a:pt x="428" y="548"/>
                    <a:pt x="428" y="526"/>
                  </a:cubicBezTo>
                  <a:cubicBezTo>
                    <a:pt x="428" y="34"/>
                    <a:pt x="428" y="34"/>
                    <a:pt x="428" y="34"/>
                  </a:cubicBezTo>
                  <a:cubicBezTo>
                    <a:pt x="428" y="12"/>
                    <a:pt x="410" y="0"/>
                    <a:pt x="388" y="7"/>
                  </a:cubicBezTo>
                  <a:close/>
                  <a:moveTo>
                    <a:pt x="291" y="477"/>
                  </a:moveTo>
                  <a:cubicBezTo>
                    <a:pt x="291" y="477"/>
                    <a:pt x="291" y="477"/>
                    <a:pt x="291" y="477"/>
                  </a:cubicBezTo>
                  <a:cubicBezTo>
                    <a:pt x="291" y="483"/>
                    <a:pt x="286" y="490"/>
                    <a:pt x="279" y="492"/>
                  </a:cubicBezTo>
                  <a:cubicBezTo>
                    <a:pt x="176" y="523"/>
                    <a:pt x="176" y="523"/>
                    <a:pt x="176" y="523"/>
                  </a:cubicBezTo>
                  <a:cubicBezTo>
                    <a:pt x="170" y="525"/>
                    <a:pt x="165" y="521"/>
                    <a:pt x="165" y="515"/>
                  </a:cubicBezTo>
                  <a:cubicBezTo>
                    <a:pt x="165" y="515"/>
                    <a:pt x="165" y="515"/>
                    <a:pt x="165" y="515"/>
                  </a:cubicBezTo>
                  <a:cubicBezTo>
                    <a:pt x="165" y="515"/>
                    <a:pt x="165" y="515"/>
                    <a:pt x="165" y="515"/>
                  </a:cubicBezTo>
                  <a:cubicBezTo>
                    <a:pt x="165" y="515"/>
                    <a:pt x="165" y="515"/>
                    <a:pt x="165" y="515"/>
                  </a:cubicBezTo>
                  <a:cubicBezTo>
                    <a:pt x="165" y="509"/>
                    <a:pt x="170" y="502"/>
                    <a:pt x="176" y="500"/>
                  </a:cubicBezTo>
                  <a:cubicBezTo>
                    <a:pt x="279" y="469"/>
                    <a:pt x="279" y="469"/>
                    <a:pt x="279" y="469"/>
                  </a:cubicBezTo>
                  <a:cubicBezTo>
                    <a:pt x="286" y="467"/>
                    <a:pt x="291" y="470"/>
                    <a:pt x="291" y="477"/>
                  </a:cubicBezTo>
                  <a:cubicBezTo>
                    <a:pt x="291" y="476"/>
                    <a:pt x="291" y="476"/>
                    <a:pt x="291" y="476"/>
                  </a:cubicBezTo>
                  <a:lnTo>
                    <a:pt x="291" y="477"/>
                  </a:lnTo>
                  <a:close/>
                  <a:moveTo>
                    <a:pt x="291" y="437"/>
                  </a:moveTo>
                  <a:cubicBezTo>
                    <a:pt x="291" y="437"/>
                    <a:pt x="291" y="437"/>
                    <a:pt x="291" y="437"/>
                  </a:cubicBezTo>
                  <a:cubicBezTo>
                    <a:pt x="291" y="443"/>
                    <a:pt x="286" y="450"/>
                    <a:pt x="279" y="452"/>
                  </a:cubicBezTo>
                  <a:cubicBezTo>
                    <a:pt x="176" y="483"/>
                    <a:pt x="176" y="483"/>
                    <a:pt x="176" y="483"/>
                  </a:cubicBezTo>
                  <a:cubicBezTo>
                    <a:pt x="170" y="485"/>
                    <a:pt x="165" y="481"/>
                    <a:pt x="165" y="475"/>
                  </a:cubicBezTo>
                  <a:cubicBezTo>
                    <a:pt x="165" y="475"/>
                    <a:pt x="165" y="475"/>
                    <a:pt x="165" y="475"/>
                  </a:cubicBezTo>
                  <a:cubicBezTo>
                    <a:pt x="165" y="475"/>
                    <a:pt x="165" y="475"/>
                    <a:pt x="165" y="475"/>
                  </a:cubicBezTo>
                  <a:cubicBezTo>
                    <a:pt x="165" y="475"/>
                    <a:pt x="165" y="475"/>
                    <a:pt x="165" y="475"/>
                  </a:cubicBezTo>
                  <a:cubicBezTo>
                    <a:pt x="165" y="469"/>
                    <a:pt x="170" y="462"/>
                    <a:pt x="176" y="460"/>
                  </a:cubicBezTo>
                  <a:cubicBezTo>
                    <a:pt x="279" y="429"/>
                    <a:pt x="279" y="429"/>
                    <a:pt x="279" y="429"/>
                  </a:cubicBezTo>
                  <a:cubicBezTo>
                    <a:pt x="286" y="427"/>
                    <a:pt x="291" y="430"/>
                    <a:pt x="291" y="437"/>
                  </a:cubicBezTo>
                  <a:cubicBezTo>
                    <a:pt x="291" y="437"/>
                    <a:pt x="291" y="437"/>
                    <a:pt x="291" y="436"/>
                  </a:cubicBezTo>
                  <a:lnTo>
                    <a:pt x="291" y="437"/>
                  </a:lnTo>
                  <a:close/>
                  <a:moveTo>
                    <a:pt x="321" y="266"/>
                  </a:moveTo>
                  <a:cubicBezTo>
                    <a:pt x="321" y="275"/>
                    <a:pt x="314" y="285"/>
                    <a:pt x="304" y="288"/>
                  </a:cubicBezTo>
                  <a:cubicBezTo>
                    <a:pt x="151" y="335"/>
                    <a:pt x="151" y="335"/>
                    <a:pt x="151" y="335"/>
                  </a:cubicBezTo>
                  <a:cubicBezTo>
                    <a:pt x="142" y="338"/>
                    <a:pt x="134" y="332"/>
                    <a:pt x="134" y="323"/>
                  </a:cubicBezTo>
                  <a:cubicBezTo>
                    <a:pt x="134" y="241"/>
                    <a:pt x="134" y="241"/>
                    <a:pt x="134" y="241"/>
                  </a:cubicBezTo>
                  <a:cubicBezTo>
                    <a:pt x="134" y="231"/>
                    <a:pt x="142" y="221"/>
                    <a:pt x="151" y="218"/>
                  </a:cubicBezTo>
                  <a:cubicBezTo>
                    <a:pt x="304" y="172"/>
                    <a:pt x="304" y="172"/>
                    <a:pt x="304" y="172"/>
                  </a:cubicBezTo>
                  <a:cubicBezTo>
                    <a:pt x="314" y="169"/>
                    <a:pt x="321" y="174"/>
                    <a:pt x="321" y="184"/>
                  </a:cubicBezTo>
                  <a:lnTo>
                    <a:pt x="321" y="2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99" name="文本框 174">
            <a:extLst>
              <a:ext uri="{FF2B5EF4-FFF2-40B4-BE49-F238E27FC236}">
                <a16:creationId xmlns:a16="http://schemas.microsoft.com/office/drawing/2014/main" id="{5F50807D-C426-4C0D-9534-DF0494E4EC45}"/>
              </a:ext>
            </a:extLst>
          </p:cNvPr>
          <p:cNvSpPr txBox="1"/>
          <p:nvPr/>
        </p:nvSpPr>
        <p:spPr>
          <a:xfrm>
            <a:off x="2304694" y="4812619"/>
            <a:ext cx="27494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blipFill dpi="0" rotWithShape="1"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学院：</a:t>
            </a:r>
            <a:r>
              <a:rPr lang="zh-CN" altLang="en-US" sz="1400" b="1" dirty="0">
                <a:blipFill dpi="0" rotWithShape="1"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计算机科学与工程学院</a:t>
            </a:r>
          </a:p>
        </p:txBody>
      </p:sp>
      <p:sp>
        <p:nvSpPr>
          <p:cNvPr id="100" name="文本框 175">
            <a:extLst>
              <a:ext uri="{FF2B5EF4-FFF2-40B4-BE49-F238E27FC236}">
                <a16:creationId xmlns:a16="http://schemas.microsoft.com/office/drawing/2014/main" id="{E447D0D9-F864-4538-9A27-F85392389789}"/>
              </a:ext>
            </a:extLst>
          </p:cNvPr>
          <p:cNvSpPr txBox="1"/>
          <p:nvPr/>
        </p:nvSpPr>
        <p:spPr>
          <a:xfrm>
            <a:off x="6211470" y="4189643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blipFill dpi="0" rotWithShape="1"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导师：沈肖波</a:t>
            </a:r>
          </a:p>
        </p:txBody>
      </p:sp>
      <p:sp>
        <p:nvSpPr>
          <p:cNvPr id="101" name="文本框 176">
            <a:extLst>
              <a:ext uri="{FF2B5EF4-FFF2-40B4-BE49-F238E27FC236}">
                <a16:creationId xmlns:a16="http://schemas.microsoft.com/office/drawing/2014/main" id="{D0A4641C-8334-4A07-9A41-C9A43E795963}"/>
              </a:ext>
            </a:extLst>
          </p:cNvPr>
          <p:cNvSpPr txBox="1"/>
          <p:nvPr/>
        </p:nvSpPr>
        <p:spPr>
          <a:xfrm>
            <a:off x="6211470" y="4813932"/>
            <a:ext cx="24481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blipFill dpi="0" rotWithShape="1"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时间：</a:t>
            </a:r>
            <a:r>
              <a:rPr lang="en-US" altLang="zh-CN" sz="2000" b="1" dirty="0">
                <a:blipFill dpi="0" rotWithShape="1"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2020·12·23</a:t>
            </a:r>
            <a:endParaRPr lang="zh-CN" altLang="en-US" sz="2000" b="1" dirty="0">
              <a:blipFill dpi="0" rotWithShape="1"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02" name="直接连接符 101">
            <a:extLst>
              <a:ext uri="{FF2B5EF4-FFF2-40B4-BE49-F238E27FC236}">
                <a16:creationId xmlns:a16="http://schemas.microsoft.com/office/drawing/2014/main" id="{0687BB2D-AC99-4175-BC01-77B6775E95D5}"/>
              </a:ext>
            </a:extLst>
          </p:cNvPr>
          <p:cNvCxnSpPr/>
          <p:nvPr/>
        </p:nvCxnSpPr>
        <p:spPr>
          <a:xfrm>
            <a:off x="2365657" y="4649998"/>
            <a:ext cx="235700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接连接符 102">
            <a:extLst>
              <a:ext uri="{FF2B5EF4-FFF2-40B4-BE49-F238E27FC236}">
                <a16:creationId xmlns:a16="http://schemas.microsoft.com/office/drawing/2014/main" id="{91048275-3AE3-4862-A11B-2B401C0B4E03}"/>
              </a:ext>
            </a:extLst>
          </p:cNvPr>
          <p:cNvCxnSpPr/>
          <p:nvPr/>
        </p:nvCxnSpPr>
        <p:spPr>
          <a:xfrm>
            <a:off x="2365657" y="5203515"/>
            <a:ext cx="235700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接连接符 103">
            <a:extLst>
              <a:ext uri="{FF2B5EF4-FFF2-40B4-BE49-F238E27FC236}">
                <a16:creationId xmlns:a16="http://schemas.microsoft.com/office/drawing/2014/main" id="{60523162-4112-4145-8869-2ED1BC3F2D52}"/>
              </a:ext>
            </a:extLst>
          </p:cNvPr>
          <p:cNvCxnSpPr/>
          <p:nvPr/>
        </p:nvCxnSpPr>
        <p:spPr>
          <a:xfrm>
            <a:off x="6272433" y="4589753"/>
            <a:ext cx="235700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接连接符 104">
            <a:extLst>
              <a:ext uri="{FF2B5EF4-FFF2-40B4-BE49-F238E27FC236}">
                <a16:creationId xmlns:a16="http://schemas.microsoft.com/office/drawing/2014/main" id="{8A959244-456B-4938-A864-1EDC5001C6FB}"/>
              </a:ext>
            </a:extLst>
          </p:cNvPr>
          <p:cNvCxnSpPr/>
          <p:nvPr/>
        </p:nvCxnSpPr>
        <p:spPr>
          <a:xfrm>
            <a:off x="6272433" y="5237941"/>
            <a:ext cx="235700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1096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802"/>
    </mc:Choice>
    <mc:Fallback xmlns="">
      <p:transition spd="slow" advTm="78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3" presetClass="entr" presetSubtype="52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875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82479E-6 1.9519E-6 L -0.66805 0.00601 " pathEditMode="relative" rAng="0" ptsTypes="AA">
                                      <p:cBhvr>
                                        <p:cTn id="25" dur="200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403" y="3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文框 3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3986"/>
            </a:avLst>
          </a:prstGeom>
          <a:blipFill dpi="0" rotWithShape="1">
            <a:blip r:embed="rId5"/>
            <a:srcRect/>
            <a:tile tx="0" ty="0" sx="100000" sy="100000" flip="none" algn="tl"/>
          </a:blipFill>
          <a:ln>
            <a:noFill/>
          </a:ln>
          <a:effectLst>
            <a:innerShdw blurRad="127000">
              <a:schemeClr val="bg2">
                <a:lumMod val="75000"/>
              </a:schemeClr>
            </a:innerShdw>
          </a:effectLst>
          <a:scene3d>
            <a:camera prst="orthographicFront"/>
            <a:lightRig rig="threePt" dir="t"/>
          </a:scene3d>
          <a:sp3d prstMaterial="dkEdge"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01" name="文本框 1"/>
          <p:cNvSpPr txBox="1"/>
          <p:nvPr/>
        </p:nvSpPr>
        <p:spPr>
          <a:xfrm>
            <a:off x="4624079" y="1859200"/>
            <a:ext cx="6443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blipFill dpi="0" rotWithShape="1"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Impact" panose="020B0806030902050204" pitchFamily="34" charset="0"/>
              </a:rPr>
              <a:t>01 </a:t>
            </a:r>
            <a:endParaRPr lang="zh-CN" altLang="en-US" sz="2800" dirty="0">
              <a:blipFill dpi="0" rotWithShape="1"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Impact" panose="020B0806030902050204" pitchFamily="34" charset="0"/>
            </a:endParaRPr>
          </a:p>
        </p:txBody>
      </p:sp>
      <p:cxnSp>
        <p:nvCxnSpPr>
          <p:cNvPr id="102" name="直接连接符 101"/>
          <p:cNvCxnSpPr/>
          <p:nvPr/>
        </p:nvCxnSpPr>
        <p:spPr>
          <a:xfrm>
            <a:off x="5340593" y="1891060"/>
            <a:ext cx="0" cy="43200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文本框 3"/>
          <p:cNvSpPr txBox="1"/>
          <p:nvPr/>
        </p:nvSpPr>
        <p:spPr>
          <a:xfrm>
            <a:off x="5446765" y="1869255"/>
            <a:ext cx="338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blipFill dpi="0" rotWithShape="1"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选题介绍</a:t>
            </a:r>
          </a:p>
        </p:txBody>
      </p:sp>
      <p:sp>
        <p:nvSpPr>
          <p:cNvPr id="104" name="文本框 4"/>
          <p:cNvSpPr txBox="1"/>
          <p:nvPr/>
        </p:nvSpPr>
        <p:spPr>
          <a:xfrm>
            <a:off x="4624079" y="2592046"/>
            <a:ext cx="6443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blipFill dpi="0" rotWithShape="1"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Impact" panose="020B0806030902050204" pitchFamily="34" charset="0"/>
              </a:rPr>
              <a:t>02 </a:t>
            </a:r>
            <a:endParaRPr lang="zh-CN" altLang="en-US" sz="2800" dirty="0">
              <a:blipFill dpi="0" rotWithShape="1"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Impact" panose="020B0806030902050204" pitchFamily="34" charset="0"/>
            </a:endParaRPr>
          </a:p>
        </p:txBody>
      </p:sp>
      <p:cxnSp>
        <p:nvCxnSpPr>
          <p:cNvPr id="105" name="直接连接符 104"/>
          <p:cNvCxnSpPr/>
          <p:nvPr/>
        </p:nvCxnSpPr>
        <p:spPr>
          <a:xfrm>
            <a:off x="5340593" y="2623906"/>
            <a:ext cx="0" cy="4320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文本框 6"/>
          <p:cNvSpPr txBox="1"/>
          <p:nvPr/>
        </p:nvSpPr>
        <p:spPr>
          <a:xfrm>
            <a:off x="5446765" y="2602101"/>
            <a:ext cx="338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blipFill dpi="0" rotWithShape="1"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前期工作概况及成果</a:t>
            </a:r>
          </a:p>
        </p:txBody>
      </p:sp>
      <p:sp>
        <p:nvSpPr>
          <p:cNvPr id="107" name="文本框 7"/>
          <p:cNvSpPr txBox="1"/>
          <p:nvPr/>
        </p:nvSpPr>
        <p:spPr>
          <a:xfrm>
            <a:off x="4624079" y="3334262"/>
            <a:ext cx="6443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blipFill dpi="0" rotWithShape="1"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Impact" panose="020B0806030902050204" pitchFamily="34" charset="0"/>
              </a:rPr>
              <a:t>03 </a:t>
            </a:r>
            <a:endParaRPr lang="zh-CN" altLang="en-US" sz="2800" dirty="0">
              <a:blipFill dpi="0" rotWithShape="1"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Impact" panose="020B0806030902050204" pitchFamily="34" charset="0"/>
            </a:endParaRPr>
          </a:p>
        </p:txBody>
      </p:sp>
      <p:cxnSp>
        <p:nvCxnSpPr>
          <p:cNvPr id="108" name="直接连接符 107"/>
          <p:cNvCxnSpPr/>
          <p:nvPr/>
        </p:nvCxnSpPr>
        <p:spPr>
          <a:xfrm>
            <a:off x="5340593" y="3366122"/>
            <a:ext cx="0" cy="43200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文本框 9"/>
          <p:cNvSpPr txBox="1"/>
          <p:nvPr/>
        </p:nvSpPr>
        <p:spPr>
          <a:xfrm>
            <a:off x="5446765" y="3344317"/>
            <a:ext cx="338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blipFill dpi="0" rotWithShape="1"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研究思路</a:t>
            </a:r>
          </a:p>
        </p:txBody>
      </p:sp>
      <p:sp>
        <p:nvSpPr>
          <p:cNvPr id="110" name="文本框 10"/>
          <p:cNvSpPr txBox="1"/>
          <p:nvPr/>
        </p:nvSpPr>
        <p:spPr>
          <a:xfrm>
            <a:off x="4624079" y="4076478"/>
            <a:ext cx="6443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blipFill dpi="0" rotWithShape="1"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Impact" panose="020B0806030902050204" pitchFamily="34" charset="0"/>
              </a:rPr>
              <a:t>04</a:t>
            </a:r>
            <a:endParaRPr lang="zh-CN" altLang="en-US" sz="2800" dirty="0">
              <a:blipFill dpi="0" rotWithShape="1"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Impact" panose="020B0806030902050204" pitchFamily="34" charset="0"/>
            </a:endParaRPr>
          </a:p>
        </p:txBody>
      </p:sp>
      <p:cxnSp>
        <p:nvCxnSpPr>
          <p:cNvPr id="111" name="直接连接符 110"/>
          <p:cNvCxnSpPr/>
          <p:nvPr/>
        </p:nvCxnSpPr>
        <p:spPr>
          <a:xfrm>
            <a:off x="5340593" y="4108338"/>
            <a:ext cx="0" cy="43200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文本框 12"/>
          <p:cNvSpPr txBox="1"/>
          <p:nvPr/>
        </p:nvSpPr>
        <p:spPr>
          <a:xfrm>
            <a:off x="5446765" y="4086533"/>
            <a:ext cx="338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blipFill dpi="0" rotWithShape="1"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难点以及解决</a:t>
            </a:r>
          </a:p>
        </p:txBody>
      </p:sp>
      <p:sp>
        <p:nvSpPr>
          <p:cNvPr id="126" name="文本框 10"/>
          <p:cNvSpPr txBox="1"/>
          <p:nvPr/>
        </p:nvSpPr>
        <p:spPr>
          <a:xfrm>
            <a:off x="4625081" y="4808327"/>
            <a:ext cx="6443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blipFill dpi="0" rotWithShape="1">
                  <a:blip r:embed="rId1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Impact" panose="020B0806030902050204" pitchFamily="34" charset="0"/>
              </a:rPr>
              <a:t>05</a:t>
            </a:r>
            <a:endParaRPr lang="zh-CN" altLang="en-US" sz="2800" dirty="0">
              <a:blipFill dpi="0" rotWithShape="1"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Impact" panose="020B0806030902050204" pitchFamily="34" charset="0"/>
            </a:endParaRPr>
          </a:p>
        </p:txBody>
      </p:sp>
      <p:cxnSp>
        <p:nvCxnSpPr>
          <p:cNvPr id="127" name="直接连接符 126"/>
          <p:cNvCxnSpPr/>
          <p:nvPr/>
        </p:nvCxnSpPr>
        <p:spPr>
          <a:xfrm>
            <a:off x="5341595" y="4840187"/>
            <a:ext cx="0" cy="43200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文本框 12"/>
          <p:cNvSpPr txBox="1"/>
          <p:nvPr/>
        </p:nvSpPr>
        <p:spPr>
          <a:xfrm>
            <a:off x="5447767" y="4818382"/>
            <a:ext cx="338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blipFill dpi="0" rotWithShape="1">
                  <a:blip r:embed="rId1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后续计划</a:t>
            </a:r>
          </a:p>
        </p:txBody>
      </p:sp>
      <p:sp>
        <p:nvSpPr>
          <p:cNvPr id="580" name="MH_Others_1"/>
          <p:cNvSpPr/>
          <p:nvPr>
            <p:custDataLst>
              <p:tags r:id="rId1"/>
            </p:custDataLst>
          </p:nvPr>
        </p:nvSpPr>
        <p:spPr>
          <a:xfrm>
            <a:off x="1765065" y="2663465"/>
            <a:ext cx="1618180" cy="493358"/>
          </a:xfrm>
          <a:prstGeom prst="rect">
            <a:avLst/>
          </a:prstGeom>
        </p:spPr>
        <p:txBody>
          <a:bodyPr wrap="none" anchor="ctr" anchorCtr="0">
            <a:noAutofit/>
          </a:bodyPr>
          <a:lstStyle/>
          <a:p>
            <a:pPr algn="ctr">
              <a:defRPr/>
            </a:pPr>
            <a:r>
              <a:rPr lang="en-US" altLang="zh-CN" sz="2000" b="1" spc="5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sz="2000" b="1" spc="500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81" name="MH_Others_2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406239" y="1517795"/>
            <a:ext cx="2377435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no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8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pic>
        <p:nvPicPr>
          <p:cNvPr id="582" name="图片 581"/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6241" y="3536653"/>
            <a:ext cx="2802290" cy="1941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638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14"/>
    </mc:Choice>
    <mc:Fallback xmlns="">
      <p:transition spd="slow" advTm="48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5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000"/>
                            </p:stCondLst>
                            <p:childTnLst>
                              <p:par>
                                <p:cTn id="4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500"/>
                            </p:stCondLst>
                            <p:childTnLst>
                              <p:par>
                                <p:cTn id="6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" grpId="0"/>
      <p:bldP spid="103" grpId="0"/>
      <p:bldP spid="104" grpId="0"/>
      <p:bldP spid="106" grpId="0"/>
      <p:bldP spid="107" grpId="0"/>
      <p:bldP spid="109" grpId="0"/>
      <p:bldP spid="110" grpId="0"/>
      <p:bldP spid="112" grpId="0"/>
      <p:bldP spid="126" grpId="0"/>
      <p:bldP spid="128" grpId="0"/>
      <p:bldP spid="580" grpId="0"/>
      <p:bldP spid="58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文框 3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3986"/>
            </a:avLst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  <a:effectLst>
            <a:innerShdw blurRad="127000">
              <a:schemeClr val="bg2">
                <a:lumMod val="75000"/>
              </a:schemeClr>
            </a:innerShdw>
          </a:effectLst>
          <a:scene3d>
            <a:camera prst="orthographicFront"/>
            <a:lightRig rig="threePt" dir="t"/>
          </a:scene3d>
          <a:sp3d prstMaterial="dkEdge"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" name="流程图: 离页连接符 6"/>
          <p:cNvSpPr/>
          <p:nvPr/>
        </p:nvSpPr>
        <p:spPr>
          <a:xfrm>
            <a:off x="2303081" y="2492874"/>
            <a:ext cx="1692234" cy="1773054"/>
          </a:xfrm>
          <a:prstGeom prst="flowChartOffpageConnector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9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1</a:t>
            </a:r>
            <a:endParaRPr kumimoji="0" lang="zh-CN" altLang="en-US" sz="96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4198515" y="3342813"/>
            <a:ext cx="5753100" cy="0"/>
          </a:xfrm>
          <a:prstGeom prst="line">
            <a:avLst/>
          </a:prstGeom>
          <a:noFill/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</p:cxnSp>
      <p:sp>
        <p:nvSpPr>
          <p:cNvPr id="9" name="文本框 32"/>
          <p:cNvSpPr txBox="1"/>
          <p:nvPr/>
        </p:nvSpPr>
        <p:spPr>
          <a:xfrm>
            <a:off x="4695541" y="2506968"/>
            <a:ext cx="26468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 b="1" dirty="0">
                <a:blipFill dpi="0"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微软雅黑"/>
                <a:ea typeface="微软雅黑"/>
              </a:rPr>
              <a:t>选题介绍</a:t>
            </a:r>
          </a:p>
        </p:txBody>
      </p:sp>
      <p:grpSp>
        <p:nvGrpSpPr>
          <p:cNvPr id="22" name="组合 21"/>
          <p:cNvGrpSpPr/>
          <p:nvPr/>
        </p:nvGrpSpPr>
        <p:grpSpPr>
          <a:xfrm>
            <a:off x="867900" y="763665"/>
            <a:ext cx="10628096" cy="4491531"/>
            <a:chOff x="347230" y="355824"/>
            <a:chExt cx="11704319" cy="4946353"/>
          </a:xfrm>
        </p:grpSpPr>
        <p:sp>
          <p:nvSpPr>
            <p:cNvPr id="23" name="Freeform 5"/>
            <p:cNvSpPr>
              <a:spLocks noEditPoints="1"/>
            </p:cNvSpPr>
            <p:nvPr/>
          </p:nvSpPr>
          <p:spPr bwMode="auto">
            <a:xfrm>
              <a:off x="10254919" y="3551164"/>
              <a:ext cx="1071563" cy="1546225"/>
            </a:xfrm>
            <a:custGeom>
              <a:avLst/>
              <a:gdLst>
                <a:gd name="T0" fmla="*/ 13 w 253"/>
                <a:gd name="T1" fmla="*/ 315 h 365"/>
                <a:gd name="T2" fmla="*/ 38 w 253"/>
                <a:gd name="T3" fmla="*/ 312 h 365"/>
                <a:gd name="T4" fmla="*/ 12 w 253"/>
                <a:gd name="T5" fmla="*/ 310 h 365"/>
                <a:gd name="T6" fmla="*/ 34 w 253"/>
                <a:gd name="T7" fmla="*/ 311 h 365"/>
                <a:gd name="T8" fmla="*/ 111 w 253"/>
                <a:gd name="T9" fmla="*/ 185 h 365"/>
                <a:gd name="T10" fmla="*/ 149 w 253"/>
                <a:gd name="T11" fmla="*/ 187 h 365"/>
                <a:gd name="T12" fmla="*/ 182 w 253"/>
                <a:gd name="T13" fmla="*/ 209 h 365"/>
                <a:gd name="T14" fmla="*/ 109 w 253"/>
                <a:gd name="T15" fmla="*/ 185 h 365"/>
                <a:gd name="T16" fmla="*/ 38 w 253"/>
                <a:gd name="T17" fmla="*/ 4 h 365"/>
                <a:gd name="T18" fmla="*/ 72 w 253"/>
                <a:gd name="T19" fmla="*/ 32 h 365"/>
                <a:gd name="T20" fmla="*/ 162 w 253"/>
                <a:gd name="T21" fmla="*/ 128 h 365"/>
                <a:gd name="T22" fmla="*/ 146 w 253"/>
                <a:gd name="T23" fmla="*/ 111 h 365"/>
                <a:gd name="T24" fmla="*/ 73 w 253"/>
                <a:gd name="T25" fmla="*/ 29 h 365"/>
                <a:gd name="T26" fmla="*/ 93 w 253"/>
                <a:gd name="T27" fmla="*/ 8 h 365"/>
                <a:gd name="T28" fmla="*/ 139 w 253"/>
                <a:gd name="T29" fmla="*/ 60 h 365"/>
                <a:gd name="T30" fmla="*/ 194 w 253"/>
                <a:gd name="T31" fmla="*/ 117 h 365"/>
                <a:gd name="T32" fmla="*/ 203 w 253"/>
                <a:gd name="T33" fmla="*/ 125 h 365"/>
                <a:gd name="T34" fmla="*/ 196 w 253"/>
                <a:gd name="T35" fmla="*/ 117 h 365"/>
                <a:gd name="T36" fmla="*/ 130 w 253"/>
                <a:gd name="T37" fmla="*/ 45 h 365"/>
                <a:gd name="T38" fmla="*/ 241 w 253"/>
                <a:gd name="T39" fmla="*/ 139 h 365"/>
                <a:gd name="T40" fmla="*/ 45 w 253"/>
                <a:gd name="T41" fmla="*/ 86 h 365"/>
                <a:gd name="T42" fmla="*/ 79 w 253"/>
                <a:gd name="T43" fmla="*/ 125 h 365"/>
                <a:gd name="T44" fmla="*/ 33 w 253"/>
                <a:gd name="T45" fmla="*/ 8 h 365"/>
                <a:gd name="T46" fmla="*/ 28 w 253"/>
                <a:gd name="T47" fmla="*/ 128 h 365"/>
                <a:gd name="T48" fmla="*/ 33 w 253"/>
                <a:gd name="T49" fmla="*/ 131 h 365"/>
                <a:gd name="T50" fmla="*/ 73 w 253"/>
                <a:gd name="T51" fmla="*/ 180 h 365"/>
                <a:gd name="T52" fmla="*/ 72 w 253"/>
                <a:gd name="T53" fmla="*/ 181 h 365"/>
                <a:gd name="T54" fmla="*/ 183 w 253"/>
                <a:gd name="T55" fmla="*/ 211 h 365"/>
                <a:gd name="T56" fmla="*/ 185 w 253"/>
                <a:gd name="T57" fmla="*/ 201 h 365"/>
                <a:gd name="T58" fmla="*/ 198 w 253"/>
                <a:gd name="T59" fmla="*/ 233 h 365"/>
                <a:gd name="T60" fmla="*/ 135 w 253"/>
                <a:gd name="T61" fmla="*/ 232 h 365"/>
                <a:gd name="T62" fmla="*/ 77 w 253"/>
                <a:gd name="T63" fmla="*/ 219 h 365"/>
                <a:gd name="T64" fmla="*/ 91 w 253"/>
                <a:gd name="T65" fmla="*/ 249 h 365"/>
                <a:gd name="T66" fmla="*/ 102 w 253"/>
                <a:gd name="T67" fmla="*/ 270 h 365"/>
                <a:gd name="T68" fmla="*/ 40 w 253"/>
                <a:gd name="T69" fmla="*/ 270 h 365"/>
                <a:gd name="T70" fmla="*/ 27 w 253"/>
                <a:gd name="T71" fmla="*/ 286 h 365"/>
                <a:gd name="T72" fmla="*/ 34 w 253"/>
                <a:gd name="T73" fmla="*/ 365 h 365"/>
                <a:gd name="T74" fmla="*/ 64 w 253"/>
                <a:gd name="T75" fmla="*/ 264 h 365"/>
                <a:gd name="T76" fmla="*/ 117 w 253"/>
                <a:gd name="T77" fmla="*/ 249 h 365"/>
                <a:gd name="T78" fmla="*/ 81 w 253"/>
                <a:gd name="T79" fmla="*/ 248 h 365"/>
                <a:gd name="T80" fmla="*/ 82 w 253"/>
                <a:gd name="T81" fmla="*/ 222 h 365"/>
                <a:gd name="T82" fmla="*/ 155 w 253"/>
                <a:gd name="T83" fmla="*/ 239 h 365"/>
                <a:gd name="T84" fmla="*/ 205 w 253"/>
                <a:gd name="T85" fmla="*/ 211 h 365"/>
                <a:gd name="T86" fmla="*/ 185 w 253"/>
                <a:gd name="T87" fmla="*/ 188 h 365"/>
                <a:gd name="T88" fmla="*/ 237 w 253"/>
                <a:gd name="T89" fmla="*/ 144 h 365"/>
                <a:gd name="T90" fmla="*/ 253 w 253"/>
                <a:gd name="T91" fmla="*/ 21 h 365"/>
                <a:gd name="T92" fmla="*/ 251 w 253"/>
                <a:gd name="T93" fmla="*/ 15 h 365"/>
                <a:gd name="T94" fmla="*/ 245 w 253"/>
                <a:gd name="T95" fmla="*/ 13 h 3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53" h="365">
                  <a:moveTo>
                    <a:pt x="36" y="361"/>
                  </a:moveTo>
                  <a:cubicBezTo>
                    <a:pt x="33" y="361"/>
                    <a:pt x="30" y="361"/>
                    <a:pt x="27" y="359"/>
                  </a:cubicBezTo>
                  <a:cubicBezTo>
                    <a:pt x="9" y="351"/>
                    <a:pt x="3" y="333"/>
                    <a:pt x="10" y="315"/>
                  </a:cubicBezTo>
                  <a:cubicBezTo>
                    <a:pt x="11" y="315"/>
                    <a:pt x="12" y="315"/>
                    <a:pt x="13" y="315"/>
                  </a:cubicBezTo>
                  <a:cubicBezTo>
                    <a:pt x="29" y="315"/>
                    <a:pt x="45" y="318"/>
                    <a:pt x="60" y="319"/>
                  </a:cubicBezTo>
                  <a:cubicBezTo>
                    <a:pt x="62" y="339"/>
                    <a:pt x="53" y="361"/>
                    <a:pt x="36" y="361"/>
                  </a:cubicBezTo>
                  <a:moveTo>
                    <a:pt x="60" y="314"/>
                  </a:moveTo>
                  <a:cubicBezTo>
                    <a:pt x="53" y="314"/>
                    <a:pt x="46" y="313"/>
                    <a:pt x="38" y="312"/>
                  </a:cubicBezTo>
                  <a:cubicBezTo>
                    <a:pt x="39" y="308"/>
                    <a:pt x="39" y="303"/>
                    <a:pt x="39" y="299"/>
                  </a:cubicBezTo>
                  <a:cubicBezTo>
                    <a:pt x="39" y="297"/>
                    <a:pt x="40" y="294"/>
                    <a:pt x="40" y="291"/>
                  </a:cubicBezTo>
                  <a:cubicBezTo>
                    <a:pt x="51" y="294"/>
                    <a:pt x="58" y="303"/>
                    <a:pt x="60" y="314"/>
                  </a:cubicBezTo>
                  <a:moveTo>
                    <a:pt x="12" y="310"/>
                  </a:moveTo>
                  <a:cubicBezTo>
                    <a:pt x="15" y="305"/>
                    <a:pt x="19" y="300"/>
                    <a:pt x="23" y="295"/>
                  </a:cubicBezTo>
                  <a:cubicBezTo>
                    <a:pt x="26" y="291"/>
                    <a:pt x="30" y="290"/>
                    <a:pt x="35" y="290"/>
                  </a:cubicBezTo>
                  <a:cubicBezTo>
                    <a:pt x="35" y="293"/>
                    <a:pt x="34" y="297"/>
                    <a:pt x="34" y="300"/>
                  </a:cubicBezTo>
                  <a:cubicBezTo>
                    <a:pt x="34" y="304"/>
                    <a:pt x="34" y="308"/>
                    <a:pt x="34" y="311"/>
                  </a:cubicBezTo>
                  <a:cubicBezTo>
                    <a:pt x="27" y="311"/>
                    <a:pt x="20" y="310"/>
                    <a:pt x="13" y="310"/>
                  </a:cubicBezTo>
                  <a:cubicBezTo>
                    <a:pt x="13" y="310"/>
                    <a:pt x="12" y="310"/>
                    <a:pt x="12" y="310"/>
                  </a:cubicBezTo>
                  <a:moveTo>
                    <a:pt x="110" y="186"/>
                  </a:moveTo>
                  <a:cubicBezTo>
                    <a:pt x="110" y="186"/>
                    <a:pt x="111" y="186"/>
                    <a:pt x="111" y="185"/>
                  </a:cubicBezTo>
                  <a:cubicBezTo>
                    <a:pt x="114" y="136"/>
                    <a:pt x="114" y="136"/>
                    <a:pt x="114" y="136"/>
                  </a:cubicBezTo>
                  <a:cubicBezTo>
                    <a:pt x="151" y="139"/>
                    <a:pt x="151" y="139"/>
                    <a:pt x="151" y="139"/>
                  </a:cubicBezTo>
                  <a:cubicBezTo>
                    <a:pt x="148" y="186"/>
                    <a:pt x="148" y="186"/>
                    <a:pt x="148" y="186"/>
                  </a:cubicBezTo>
                  <a:cubicBezTo>
                    <a:pt x="148" y="187"/>
                    <a:pt x="148" y="187"/>
                    <a:pt x="149" y="187"/>
                  </a:cubicBezTo>
                  <a:cubicBezTo>
                    <a:pt x="149" y="187"/>
                    <a:pt x="149" y="187"/>
                    <a:pt x="149" y="187"/>
                  </a:cubicBezTo>
                  <a:cubicBezTo>
                    <a:pt x="149" y="187"/>
                    <a:pt x="149" y="187"/>
                    <a:pt x="149" y="187"/>
                  </a:cubicBezTo>
                  <a:cubicBezTo>
                    <a:pt x="184" y="190"/>
                    <a:pt x="184" y="190"/>
                    <a:pt x="184" y="190"/>
                  </a:cubicBezTo>
                  <a:cubicBezTo>
                    <a:pt x="182" y="209"/>
                    <a:pt x="182" y="209"/>
                    <a:pt x="182" y="209"/>
                  </a:cubicBezTo>
                  <a:cubicBezTo>
                    <a:pt x="73" y="202"/>
                    <a:pt x="73" y="202"/>
                    <a:pt x="73" y="202"/>
                  </a:cubicBezTo>
                  <a:cubicBezTo>
                    <a:pt x="74" y="182"/>
                    <a:pt x="74" y="182"/>
                    <a:pt x="74" y="182"/>
                  </a:cubicBezTo>
                  <a:cubicBezTo>
                    <a:pt x="109" y="184"/>
                    <a:pt x="109" y="184"/>
                    <a:pt x="109" y="184"/>
                  </a:cubicBezTo>
                  <a:cubicBezTo>
                    <a:pt x="109" y="185"/>
                    <a:pt x="109" y="185"/>
                    <a:pt x="109" y="185"/>
                  </a:cubicBezTo>
                  <a:cubicBezTo>
                    <a:pt x="109" y="186"/>
                    <a:pt x="109" y="186"/>
                    <a:pt x="110" y="186"/>
                  </a:cubicBezTo>
                  <a:moveTo>
                    <a:pt x="84" y="129"/>
                  </a:moveTo>
                  <a:cubicBezTo>
                    <a:pt x="31" y="126"/>
                    <a:pt x="31" y="126"/>
                    <a:pt x="31" y="126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43" y="5"/>
                    <a:pt x="43" y="5"/>
                    <a:pt x="43" y="5"/>
                  </a:cubicBezTo>
                  <a:cubicBezTo>
                    <a:pt x="44" y="6"/>
                    <a:pt x="45" y="7"/>
                    <a:pt x="46" y="8"/>
                  </a:cubicBezTo>
                  <a:cubicBezTo>
                    <a:pt x="48" y="10"/>
                    <a:pt x="50" y="13"/>
                    <a:pt x="53" y="15"/>
                  </a:cubicBezTo>
                  <a:cubicBezTo>
                    <a:pt x="59" y="20"/>
                    <a:pt x="66" y="26"/>
                    <a:pt x="72" y="32"/>
                  </a:cubicBezTo>
                  <a:cubicBezTo>
                    <a:pt x="83" y="43"/>
                    <a:pt x="92" y="55"/>
                    <a:pt x="103" y="66"/>
                  </a:cubicBezTo>
                  <a:cubicBezTo>
                    <a:pt x="113" y="77"/>
                    <a:pt x="123" y="90"/>
                    <a:pt x="133" y="101"/>
                  </a:cubicBezTo>
                  <a:cubicBezTo>
                    <a:pt x="138" y="107"/>
                    <a:pt x="144" y="112"/>
                    <a:pt x="150" y="118"/>
                  </a:cubicBezTo>
                  <a:cubicBezTo>
                    <a:pt x="153" y="121"/>
                    <a:pt x="158" y="127"/>
                    <a:pt x="162" y="128"/>
                  </a:cubicBezTo>
                  <a:cubicBezTo>
                    <a:pt x="162" y="128"/>
                    <a:pt x="162" y="128"/>
                    <a:pt x="162" y="128"/>
                  </a:cubicBezTo>
                  <a:cubicBezTo>
                    <a:pt x="164" y="128"/>
                    <a:pt x="164" y="127"/>
                    <a:pt x="163" y="126"/>
                  </a:cubicBezTo>
                  <a:cubicBezTo>
                    <a:pt x="160" y="125"/>
                    <a:pt x="157" y="121"/>
                    <a:pt x="155" y="119"/>
                  </a:cubicBezTo>
                  <a:cubicBezTo>
                    <a:pt x="152" y="116"/>
                    <a:pt x="149" y="114"/>
                    <a:pt x="146" y="111"/>
                  </a:cubicBezTo>
                  <a:cubicBezTo>
                    <a:pt x="141" y="106"/>
                    <a:pt x="135" y="100"/>
                    <a:pt x="131" y="95"/>
                  </a:cubicBezTo>
                  <a:cubicBezTo>
                    <a:pt x="126" y="90"/>
                    <a:pt x="121" y="84"/>
                    <a:pt x="117" y="78"/>
                  </a:cubicBezTo>
                  <a:cubicBezTo>
                    <a:pt x="112" y="72"/>
                    <a:pt x="107" y="67"/>
                    <a:pt x="102" y="62"/>
                  </a:cubicBezTo>
                  <a:cubicBezTo>
                    <a:pt x="92" y="51"/>
                    <a:pt x="83" y="39"/>
                    <a:pt x="73" y="29"/>
                  </a:cubicBezTo>
                  <a:cubicBezTo>
                    <a:pt x="68" y="24"/>
                    <a:pt x="63" y="20"/>
                    <a:pt x="57" y="15"/>
                  </a:cubicBezTo>
                  <a:cubicBezTo>
                    <a:pt x="54" y="13"/>
                    <a:pt x="51" y="10"/>
                    <a:pt x="48" y="6"/>
                  </a:cubicBezTo>
                  <a:cubicBezTo>
                    <a:pt x="48" y="6"/>
                    <a:pt x="47" y="5"/>
                    <a:pt x="47" y="5"/>
                  </a:cubicBezTo>
                  <a:cubicBezTo>
                    <a:pt x="93" y="8"/>
                    <a:pt x="93" y="8"/>
                    <a:pt x="93" y="8"/>
                  </a:cubicBezTo>
                  <a:cubicBezTo>
                    <a:pt x="96" y="11"/>
                    <a:pt x="99" y="14"/>
                    <a:pt x="102" y="18"/>
                  </a:cubicBezTo>
                  <a:cubicBezTo>
                    <a:pt x="106" y="23"/>
                    <a:pt x="112" y="28"/>
                    <a:pt x="117" y="33"/>
                  </a:cubicBezTo>
                  <a:cubicBezTo>
                    <a:pt x="122" y="39"/>
                    <a:pt x="127" y="45"/>
                    <a:pt x="132" y="51"/>
                  </a:cubicBezTo>
                  <a:cubicBezTo>
                    <a:pt x="135" y="54"/>
                    <a:pt x="137" y="57"/>
                    <a:pt x="139" y="60"/>
                  </a:cubicBezTo>
                  <a:cubicBezTo>
                    <a:pt x="141" y="63"/>
                    <a:pt x="144" y="64"/>
                    <a:pt x="146" y="67"/>
                  </a:cubicBezTo>
                  <a:cubicBezTo>
                    <a:pt x="151" y="73"/>
                    <a:pt x="157" y="78"/>
                    <a:pt x="163" y="83"/>
                  </a:cubicBezTo>
                  <a:cubicBezTo>
                    <a:pt x="168" y="89"/>
                    <a:pt x="174" y="95"/>
                    <a:pt x="179" y="101"/>
                  </a:cubicBezTo>
                  <a:cubicBezTo>
                    <a:pt x="184" y="106"/>
                    <a:pt x="189" y="111"/>
                    <a:pt x="194" y="117"/>
                  </a:cubicBezTo>
                  <a:cubicBezTo>
                    <a:pt x="195" y="119"/>
                    <a:pt x="199" y="126"/>
                    <a:pt x="202" y="126"/>
                  </a:cubicBezTo>
                  <a:cubicBezTo>
                    <a:pt x="202" y="126"/>
                    <a:pt x="202" y="126"/>
                    <a:pt x="202" y="126"/>
                  </a:cubicBezTo>
                  <a:cubicBezTo>
                    <a:pt x="203" y="126"/>
                    <a:pt x="203" y="126"/>
                    <a:pt x="203" y="125"/>
                  </a:cubicBezTo>
                  <a:cubicBezTo>
                    <a:pt x="203" y="125"/>
                    <a:pt x="203" y="125"/>
                    <a:pt x="203" y="125"/>
                  </a:cubicBezTo>
                  <a:cubicBezTo>
                    <a:pt x="204" y="124"/>
                    <a:pt x="203" y="123"/>
                    <a:pt x="202" y="123"/>
                  </a:cubicBezTo>
                  <a:cubicBezTo>
                    <a:pt x="202" y="123"/>
                    <a:pt x="202" y="123"/>
                    <a:pt x="201" y="123"/>
                  </a:cubicBezTo>
                  <a:cubicBezTo>
                    <a:pt x="201" y="122"/>
                    <a:pt x="201" y="122"/>
                    <a:pt x="200" y="121"/>
                  </a:cubicBezTo>
                  <a:cubicBezTo>
                    <a:pt x="199" y="120"/>
                    <a:pt x="198" y="119"/>
                    <a:pt x="196" y="117"/>
                  </a:cubicBezTo>
                  <a:cubicBezTo>
                    <a:pt x="194" y="114"/>
                    <a:pt x="193" y="112"/>
                    <a:pt x="190" y="109"/>
                  </a:cubicBezTo>
                  <a:cubicBezTo>
                    <a:pt x="186" y="104"/>
                    <a:pt x="180" y="99"/>
                    <a:pt x="175" y="93"/>
                  </a:cubicBezTo>
                  <a:cubicBezTo>
                    <a:pt x="166" y="83"/>
                    <a:pt x="156" y="72"/>
                    <a:pt x="145" y="63"/>
                  </a:cubicBezTo>
                  <a:cubicBezTo>
                    <a:pt x="140" y="58"/>
                    <a:pt x="135" y="51"/>
                    <a:pt x="130" y="45"/>
                  </a:cubicBezTo>
                  <a:cubicBezTo>
                    <a:pt x="126" y="39"/>
                    <a:pt x="121" y="34"/>
                    <a:pt x="116" y="30"/>
                  </a:cubicBezTo>
                  <a:cubicBezTo>
                    <a:pt x="109" y="23"/>
                    <a:pt x="103" y="15"/>
                    <a:pt x="97" y="8"/>
                  </a:cubicBezTo>
                  <a:cubicBezTo>
                    <a:pt x="249" y="17"/>
                    <a:pt x="249" y="17"/>
                    <a:pt x="249" y="17"/>
                  </a:cubicBezTo>
                  <a:cubicBezTo>
                    <a:pt x="241" y="139"/>
                    <a:pt x="241" y="139"/>
                    <a:pt x="241" y="139"/>
                  </a:cubicBezTo>
                  <a:cubicBezTo>
                    <a:pt x="88" y="130"/>
                    <a:pt x="88" y="130"/>
                    <a:pt x="88" y="130"/>
                  </a:cubicBezTo>
                  <a:cubicBezTo>
                    <a:pt x="86" y="128"/>
                    <a:pt x="84" y="126"/>
                    <a:pt x="83" y="125"/>
                  </a:cubicBezTo>
                  <a:cubicBezTo>
                    <a:pt x="78" y="121"/>
                    <a:pt x="74" y="116"/>
                    <a:pt x="70" y="111"/>
                  </a:cubicBezTo>
                  <a:cubicBezTo>
                    <a:pt x="61" y="103"/>
                    <a:pt x="53" y="95"/>
                    <a:pt x="45" y="86"/>
                  </a:cubicBezTo>
                  <a:cubicBezTo>
                    <a:pt x="45" y="86"/>
                    <a:pt x="44" y="86"/>
                    <a:pt x="44" y="86"/>
                  </a:cubicBezTo>
                  <a:cubicBezTo>
                    <a:pt x="43" y="86"/>
                    <a:pt x="42" y="87"/>
                    <a:pt x="43" y="88"/>
                  </a:cubicBezTo>
                  <a:cubicBezTo>
                    <a:pt x="50" y="96"/>
                    <a:pt x="58" y="104"/>
                    <a:pt x="66" y="112"/>
                  </a:cubicBezTo>
                  <a:cubicBezTo>
                    <a:pt x="71" y="116"/>
                    <a:pt x="75" y="121"/>
                    <a:pt x="79" y="125"/>
                  </a:cubicBezTo>
                  <a:cubicBezTo>
                    <a:pt x="81" y="126"/>
                    <a:pt x="83" y="128"/>
                    <a:pt x="84" y="129"/>
                  </a:cubicBezTo>
                  <a:moveTo>
                    <a:pt x="42" y="0"/>
                  </a:moveTo>
                  <a:cubicBezTo>
                    <a:pt x="41" y="0"/>
                    <a:pt x="39" y="0"/>
                    <a:pt x="38" y="1"/>
                  </a:cubicBezTo>
                  <a:cubicBezTo>
                    <a:pt x="36" y="2"/>
                    <a:pt x="34" y="4"/>
                    <a:pt x="33" y="8"/>
                  </a:cubicBezTo>
                  <a:cubicBezTo>
                    <a:pt x="26" y="123"/>
                    <a:pt x="26" y="123"/>
                    <a:pt x="26" y="123"/>
                  </a:cubicBezTo>
                  <a:cubicBezTo>
                    <a:pt x="26" y="123"/>
                    <a:pt x="26" y="123"/>
                    <a:pt x="26" y="124"/>
                  </a:cubicBezTo>
                  <a:cubicBezTo>
                    <a:pt x="26" y="124"/>
                    <a:pt x="26" y="124"/>
                    <a:pt x="26" y="124"/>
                  </a:cubicBezTo>
                  <a:cubicBezTo>
                    <a:pt x="26" y="126"/>
                    <a:pt x="27" y="127"/>
                    <a:pt x="28" y="128"/>
                  </a:cubicBezTo>
                  <a:cubicBezTo>
                    <a:pt x="28" y="129"/>
                    <a:pt x="28" y="129"/>
                    <a:pt x="28" y="129"/>
                  </a:cubicBezTo>
                  <a:cubicBezTo>
                    <a:pt x="29" y="129"/>
                    <a:pt x="29" y="129"/>
                    <a:pt x="29" y="129"/>
                  </a:cubicBezTo>
                  <a:cubicBezTo>
                    <a:pt x="30" y="130"/>
                    <a:pt x="31" y="131"/>
                    <a:pt x="33" y="131"/>
                  </a:cubicBezTo>
                  <a:cubicBezTo>
                    <a:pt x="33" y="131"/>
                    <a:pt x="33" y="131"/>
                    <a:pt x="33" y="131"/>
                  </a:cubicBezTo>
                  <a:cubicBezTo>
                    <a:pt x="33" y="131"/>
                    <a:pt x="33" y="131"/>
                    <a:pt x="34" y="131"/>
                  </a:cubicBezTo>
                  <a:cubicBezTo>
                    <a:pt x="112" y="136"/>
                    <a:pt x="112" y="136"/>
                    <a:pt x="112" y="136"/>
                  </a:cubicBezTo>
                  <a:cubicBezTo>
                    <a:pt x="109" y="182"/>
                    <a:pt x="109" y="182"/>
                    <a:pt x="109" y="182"/>
                  </a:cubicBezTo>
                  <a:cubicBezTo>
                    <a:pt x="73" y="180"/>
                    <a:pt x="73" y="180"/>
                    <a:pt x="73" y="180"/>
                  </a:cubicBezTo>
                  <a:cubicBezTo>
                    <a:pt x="73" y="180"/>
                    <a:pt x="73" y="180"/>
                    <a:pt x="73" y="180"/>
                  </a:cubicBezTo>
                  <a:cubicBezTo>
                    <a:pt x="72" y="180"/>
                    <a:pt x="72" y="180"/>
                    <a:pt x="72" y="180"/>
                  </a:cubicBezTo>
                  <a:cubicBezTo>
                    <a:pt x="72" y="180"/>
                    <a:pt x="72" y="180"/>
                    <a:pt x="72" y="180"/>
                  </a:cubicBezTo>
                  <a:cubicBezTo>
                    <a:pt x="72" y="181"/>
                    <a:pt x="72" y="181"/>
                    <a:pt x="72" y="181"/>
                  </a:cubicBezTo>
                  <a:cubicBezTo>
                    <a:pt x="71" y="202"/>
                    <a:pt x="71" y="202"/>
                    <a:pt x="71" y="202"/>
                  </a:cubicBezTo>
                  <a:cubicBezTo>
                    <a:pt x="71" y="203"/>
                    <a:pt x="71" y="203"/>
                    <a:pt x="71" y="204"/>
                  </a:cubicBezTo>
                  <a:cubicBezTo>
                    <a:pt x="71" y="204"/>
                    <a:pt x="72" y="204"/>
                    <a:pt x="72" y="204"/>
                  </a:cubicBezTo>
                  <a:cubicBezTo>
                    <a:pt x="183" y="211"/>
                    <a:pt x="183" y="211"/>
                    <a:pt x="183" y="211"/>
                  </a:cubicBezTo>
                  <a:cubicBezTo>
                    <a:pt x="183" y="212"/>
                    <a:pt x="183" y="212"/>
                    <a:pt x="184" y="212"/>
                  </a:cubicBezTo>
                  <a:cubicBezTo>
                    <a:pt x="184" y="212"/>
                    <a:pt x="184" y="212"/>
                    <a:pt x="184" y="211"/>
                  </a:cubicBezTo>
                  <a:cubicBezTo>
                    <a:pt x="186" y="211"/>
                    <a:pt x="186" y="210"/>
                    <a:pt x="185" y="209"/>
                  </a:cubicBezTo>
                  <a:cubicBezTo>
                    <a:pt x="185" y="201"/>
                    <a:pt x="185" y="201"/>
                    <a:pt x="185" y="201"/>
                  </a:cubicBezTo>
                  <a:cubicBezTo>
                    <a:pt x="186" y="201"/>
                    <a:pt x="186" y="201"/>
                    <a:pt x="186" y="201"/>
                  </a:cubicBezTo>
                  <a:cubicBezTo>
                    <a:pt x="187" y="201"/>
                    <a:pt x="188" y="200"/>
                    <a:pt x="189" y="200"/>
                  </a:cubicBezTo>
                  <a:cubicBezTo>
                    <a:pt x="192" y="200"/>
                    <a:pt x="195" y="202"/>
                    <a:pt x="196" y="203"/>
                  </a:cubicBezTo>
                  <a:cubicBezTo>
                    <a:pt x="206" y="209"/>
                    <a:pt x="207" y="225"/>
                    <a:pt x="198" y="233"/>
                  </a:cubicBezTo>
                  <a:cubicBezTo>
                    <a:pt x="192" y="238"/>
                    <a:pt x="184" y="239"/>
                    <a:pt x="176" y="239"/>
                  </a:cubicBezTo>
                  <a:cubicBezTo>
                    <a:pt x="175" y="239"/>
                    <a:pt x="174" y="239"/>
                    <a:pt x="173" y="239"/>
                  </a:cubicBezTo>
                  <a:cubicBezTo>
                    <a:pt x="164" y="238"/>
                    <a:pt x="153" y="238"/>
                    <a:pt x="144" y="234"/>
                  </a:cubicBezTo>
                  <a:cubicBezTo>
                    <a:pt x="142" y="233"/>
                    <a:pt x="138" y="233"/>
                    <a:pt x="135" y="232"/>
                  </a:cubicBezTo>
                  <a:cubicBezTo>
                    <a:pt x="131" y="230"/>
                    <a:pt x="127" y="229"/>
                    <a:pt x="123" y="228"/>
                  </a:cubicBezTo>
                  <a:cubicBezTo>
                    <a:pt x="115" y="224"/>
                    <a:pt x="107" y="222"/>
                    <a:pt x="99" y="221"/>
                  </a:cubicBezTo>
                  <a:cubicBezTo>
                    <a:pt x="94" y="220"/>
                    <a:pt x="88" y="219"/>
                    <a:pt x="82" y="219"/>
                  </a:cubicBezTo>
                  <a:cubicBezTo>
                    <a:pt x="80" y="219"/>
                    <a:pt x="79" y="219"/>
                    <a:pt x="77" y="219"/>
                  </a:cubicBezTo>
                  <a:cubicBezTo>
                    <a:pt x="67" y="220"/>
                    <a:pt x="53" y="228"/>
                    <a:pt x="57" y="241"/>
                  </a:cubicBezTo>
                  <a:cubicBezTo>
                    <a:pt x="59" y="245"/>
                    <a:pt x="65" y="248"/>
                    <a:pt x="70" y="249"/>
                  </a:cubicBezTo>
                  <a:cubicBezTo>
                    <a:pt x="74" y="250"/>
                    <a:pt x="77" y="250"/>
                    <a:pt x="81" y="250"/>
                  </a:cubicBezTo>
                  <a:cubicBezTo>
                    <a:pt x="84" y="250"/>
                    <a:pt x="88" y="250"/>
                    <a:pt x="91" y="249"/>
                  </a:cubicBezTo>
                  <a:cubicBezTo>
                    <a:pt x="94" y="248"/>
                    <a:pt x="97" y="248"/>
                    <a:pt x="101" y="248"/>
                  </a:cubicBezTo>
                  <a:cubicBezTo>
                    <a:pt x="109" y="248"/>
                    <a:pt x="117" y="250"/>
                    <a:pt x="122" y="257"/>
                  </a:cubicBezTo>
                  <a:cubicBezTo>
                    <a:pt x="129" y="268"/>
                    <a:pt x="114" y="271"/>
                    <a:pt x="105" y="271"/>
                  </a:cubicBezTo>
                  <a:cubicBezTo>
                    <a:pt x="104" y="271"/>
                    <a:pt x="103" y="271"/>
                    <a:pt x="102" y="270"/>
                  </a:cubicBezTo>
                  <a:cubicBezTo>
                    <a:pt x="92" y="269"/>
                    <a:pt x="84" y="265"/>
                    <a:pt x="75" y="263"/>
                  </a:cubicBezTo>
                  <a:cubicBezTo>
                    <a:pt x="71" y="262"/>
                    <a:pt x="66" y="262"/>
                    <a:pt x="62" y="262"/>
                  </a:cubicBezTo>
                  <a:cubicBezTo>
                    <a:pt x="60" y="262"/>
                    <a:pt x="58" y="262"/>
                    <a:pt x="56" y="262"/>
                  </a:cubicBezTo>
                  <a:cubicBezTo>
                    <a:pt x="51" y="263"/>
                    <a:pt x="43" y="265"/>
                    <a:pt x="40" y="270"/>
                  </a:cubicBezTo>
                  <a:cubicBezTo>
                    <a:pt x="38" y="274"/>
                    <a:pt x="38" y="279"/>
                    <a:pt x="37" y="284"/>
                  </a:cubicBezTo>
                  <a:cubicBezTo>
                    <a:pt x="36" y="285"/>
                    <a:pt x="36" y="285"/>
                    <a:pt x="36" y="285"/>
                  </a:cubicBezTo>
                  <a:cubicBezTo>
                    <a:pt x="35" y="285"/>
                    <a:pt x="33" y="285"/>
                    <a:pt x="31" y="285"/>
                  </a:cubicBezTo>
                  <a:cubicBezTo>
                    <a:pt x="30" y="285"/>
                    <a:pt x="28" y="285"/>
                    <a:pt x="27" y="286"/>
                  </a:cubicBezTo>
                  <a:cubicBezTo>
                    <a:pt x="22" y="288"/>
                    <a:pt x="19" y="292"/>
                    <a:pt x="16" y="296"/>
                  </a:cubicBezTo>
                  <a:cubicBezTo>
                    <a:pt x="9" y="304"/>
                    <a:pt x="4" y="313"/>
                    <a:pt x="3" y="324"/>
                  </a:cubicBezTo>
                  <a:cubicBezTo>
                    <a:pt x="0" y="343"/>
                    <a:pt x="12" y="365"/>
                    <a:pt x="34" y="365"/>
                  </a:cubicBezTo>
                  <a:cubicBezTo>
                    <a:pt x="34" y="365"/>
                    <a:pt x="34" y="365"/>
                    <a:pt x="34" y="365"/>
                  </a:cubicBezTo>
                  <a:cubicBezTo>
                    <a:pt x="74" y="365"/>
                    <a:pt x="76" y="295"/>
                    <a:pt x="41" y="286"/>
                  </a:cubicBezTo>
                  <a:cubicBezTo>
                    <a:pt x="41" y="286"/>
                    <a:pt x="40" y="285"/>
                    <a:pt x="39" y="285"/>
                  </a:cubicBezTo>
                  <a:cubicBezTo>
                    <a:pt x="41" y="277"/>
                    <a:pt x="41" y="268"/>
                    <a:pt x="51" y="266"/>
                  </a:cubicBezTo>
                  <a:cubicBezTo>
                    <a:pt x="55" y="265"/>
                    <a:pt x="60" y="264"/>
                    <a:pt x="64" y="264"/>
                  </a:cubicBezTo>
                  <a:cubicBezTo>
                    <a:pt x="67" y="264"/>
                    <a:pt x="71" y="264"/>
                    <a:pt x="74" y="265"/>
                  </a:cubicBezTo>
                  <a:cubicBezTo>
                    <a:pt x="85" y="268"/>
                    <a:pt x="96" y="273"/>
                    <a:pt x="107" y="273"/>
                  </a:cubicBezTo>
                  <a:cubicBezTo>
                    <a:pt x="111" y="273"/>
                    <a:pt x="115" y="273"/>
                    <a:pt x="118" y="271"/>
                  </a:cubicBezTo>
                  <a:cubicBezTo>
                    <a:pt x="130" y="268"/>
                    <a:pt x="126" y="254"/>
                    <a:pt x="117" y="249"/>
                  </a:cubicBezTo>
                  <a:cubicBezTo>
                    <a:pt x="111" y="246"/>
                    <a:pt x="105" y="246"/>
                    <a:pt x="99" y="246"/>
                  </a:cubicBezTo>
                  <a:cubicBezTo>
                    <a:pt x="98" y="246"/>
                    <a:pt x="97" y="246"/>
                    <a:pt x="96" y="246"/>
                  </a:cubicBezTo>
                  <a:cubicBezTo>
                    <a:pt x="92" y="246"/>
                    <a:pt x="88" y="248"/>
                    <a:pt x="85" y="248"/>
                  </a:cubicBezTo>
                  <a:cubicBezTo>
                    <a:pt x="83" y="248"/>
                    <a:pt x="82" y="248"/>
                    <a:pt x="81" y="248"/>
                  </a:cubicBezTo>
                  <a:cubicBezTo>
                    <a:pt x="77" y="248"/>
                    <a:pt x="72" y="248"/>
                    <a:pt x="68" y="246"/>
                  </a:cubicBezTo>
                  <a:cubicBezTo>
                    <a:pt x="63" y="244"/>
                    <a:pt x="59" y="241"/>
                    <a:pt x="59" y="235"/>
                  </a:cubicBezTo>
                  <a:cubicBezTo>
                    <a:pt x="60" y="229"/>
                    <a:pt x="65" y="226"/>
                    <a:pt x="69" y="224"/>
                  </a:cubicBezTo>
                  <a:cubicBezTo>
                    <a:pt x="73" y="222"/>
                    <a:pt x="78" y="222"/>
                    <a:pt x="82" y="222"/>
                  </a:cubicBezTo>
                  <a:cubicBezTo>
                    <a:pt x="86" y="222"/>
                    <a:pt x="91" y="222"/>
                    <a:pt x="95" y="223"/>
                  </a:cubicBezTo>
                  <a:cubicBezTo>
                    <a:pt x="104" y="224"/>
                    <a:pt x="113" y="227"/>
                    <a:pt x="122" y="230"/>
                  </a:cubicBezTo>
                  <a:cubicBezTo>
                    <a:pt x="129" y="232"/>
                    <a:pt x="136" y="235"/>
                    <a:pt x="142" y="236"/>
                  </a:cubicBezTo>
                  <a:cubicBezTo>
                    <a:pt x="147" y="237"/>
                    <a:pt x="151" y="239"/>
                    <a:pt x="155" y="239"/>
                  </a:cubicBezTo>
                  <a:cubicBezTo>
                    <a:pt x="160" y="240"/>
                    <a:pt x="164" y="241"/>
                    <a:pt x="168" y="241"/>
                  </a:cubicBezTo>
                  <a:cubicBezTo>
                    <a:pt x="171" y="241"/>
                    <a:pt x="174" y="241"/>
                    <a:pt x="177" y="241"/>
                  </a:cubicBezTo>
                  <a:cubicBezTo>
                    <a:pt x="182" y="241"/>
                    <a:pt x="186" y="241"/>
                    <a:pt x="190" y="240"/>
                  </a:cubicBezTo>
                  <a:cubicBezTo>
                    <a:pt x="202" y="236"/>
                    <a:pt x="209" y="223"/>
                    <a:pt x="205" y="211"/>
                  </a:cubicBezTo>
                  <a:cubicBezTo>
                    <a:pt x="204" y="205"/>
                    <a:pt x="197" y="198"/>
                    <a:pt x="190" y="198"/>
                  </a:cubicBezTo>
                  <a:cubicBezTo>
                    <a:pt x="188" y="198"/>
                    <a:pt x="187" y="198"/>
                    <a:pt x="185" y="199"/>
                  </a:cubicBezTo>
                  <a:cubicBezTo>
                    <a:pt x="186" y="189"/>
                    <a:pt x="186" y="189"/>
                    <a:pt x="186" y="189"/>
                  </a:cubicBezTo>
                  <a:cubicBezTo>
                    <a:pt x="186" y="188"/>
                    <a:pt x="186" y="188"/>
                    <a:pt x="185" y="188"/>
                  </a:cubicBezTo>
                  <a:cubicBezTo>
                    <a:pt x="185" y="187"/>
                    <a:pt x="185" y="187"/>
                    <a:pt x="185" y="187"/>
                  </a:cubicBezTo>
                  <a:cubicBezTo>
                    <a:pt x="150" y="185"/>
                    <a:pt x="150" y="185"/>
                    <a:pt x="150" y="185"/>
                  </a:cubicBezTo>
                  <a:cubicBezTo>
                    <a:pt x="153" y="139"/>
                    <a:pt x="153" y="139"/>
                    <a:pt x="153" y="139"/>
                  </a:cubicBezTo>
                  <a:cubicBezTo>
                    <a:pt x="237" y="144"/>
                    <a:pt x="237" y="144"/>
                    <a:pt x="237" y="144"/>
                  </a:cubicBezTo>
                  <a:cubicBezTo>
                    <a:pt x="237" y="144"/>
                    <a:pt x="237" y="144"/>
                    <a:pt x="237" y="144"/>
                  </a:cubicBezTo>
                  <a:cubicBezTo>
                    <a:pt x="239" y="144"/>
                    <a:pt x="240" y="144"/>
                    <a:pt x="241" y="143"/>
                  </a:cubicBezTo>
                  <a:cubicBezTo>
                    <a:pt x="244" y="142"/>
                    <a:pt x="246" y="140"/>
                    <a:pt x="246" y="136"/>
                  </a:cubicBezTo>
                  <a:cubicBezTo>
                    <a:pt x="253" y="21"/>
                    <a:pt x="253" y="21"/>
                    <a:pt x="253" y="21"/>
                  </a:cubicBezTo>
                  <a:cubicBezTo>
                    <a:pt x="253" y="21"/>
                    <a:pt x="253" y="21"/>
                    <a:pt x="253" y="20"/>
                  </a:cubicBezTo>
                  <a:cubicBezTo>
                    <a:pt x="253" y="20"/>
                    <a:pt x="253" y="20"/>
                    <a:pt x="253" y="20"/>
                  </a:cubicBezTo>
                  <a:cubicBezTo>
                    <a:pt x="253" y="18"/>
                    <a:pt x="252" y="17"/>
                    <a:pt x="251" y="16"/>
                  </a:cubicBezTo>
                  <a:cubicBezTo>
                    <a:pt x="251" y="15"/>
                    <a:pt x="251" y="15"/>
                    <a:pt x="251" y="15"/>
                  </a:cubicBezTo>
                  <a:cubicBezTo>
                    <a:pt x="251" y="15"/>
                    <a:pt x="251" y="15"/>
                    <a:pt x="251" y="15"/>
                  </a:cubicBezTo>
                  <a:cubicBezTo>
                    <a:pt x="250" y="14"/>
                    <a:pt x="248" y="13"/>
                    <a:pt x="247" y="13"/>
                  </a:cubicBezTo>
                  <a:cubicBezTo>
                    <a:pt x="247" y="13"/>
                    <a:pt x="247" y="13"/>
                    <a:pt x="247" y="13"/>
                  </a:cubicBezTo>
                  <a:cubicBezTo>
                    <a:pt x="246" y="13"/>
                    <a:pt x="246" y="13"/>
                    <a:pt x="245" y="13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3" y="0"/>
                    <a:pt x="42" y="0"/>
                    <a:pt x="42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24" name="组合 23"/>
            <p:cNvGrpSpPr/>
            <p:nvPr/>
          </p:nvGrpSpPr>
          <p:grpSpPr>
            <a:xfrm>
              <a:off x="4754231" y="842889"/>
              <a:ext cx="962025" cy="919163"/>
              <a:chOff x="4754231" y="842889"/>
              <a:chExt cx="962025" cy="919163"/>
            </a:xfrm>
          </p:grpSpPr>
          <p:sp>
            <p:nvSpPr>
              <p:cNvPr id="97" name="Freeform 6"/>
              <p:cNvSpPr>
                <a:spLocks noEditPoints="1"/>
              </p:cNvSpPr>
              <p:nvPr/>
            </p:nvSpPr>
            <p:spPr bwMode="auto">
              <a:xfrm>
                <a:off x="5005056" y="1104827"/>
                <a:ext cx="482600" cy="657225"/>
              </a:xfrm>
              <a:custGeom>
                <a:avLst/>
                <a:gdLst>
                  <a:gd name="T0" fmla="*/ 63 w 114"/>
                  <a:gd name="T1" fmla="*/ 129 h 155"/>
                  <a:gd name="T2" fmla="*/ 93 w 114"/>
                  <a:gd name="T3" fmla="*/ 122 h 155"/>
                  <a:gd name="T4" fmla="*/ 103 w 114"/>
                  <a:gd name="T5" fmla="*/ 130 h 155"/>
                  <a:gd name="T6" fmla="*/ 101 w 114"/>
                  <a:gd name="T7" fmla="*/ 131 h 155"/>
                  <a:gd name="T8" fmla="*/ 76 w 114"/>
                  <a:gd name="T9" fmla="*/ 141 h 155"/>
                  <a:gd name="T10" fmla="*/ 77 w 114"/>
                  <a:gd name="T11" fmla="*/ 144 h 155"/>
                  <a:gd name="T12" fmla="*/ 103 w 114"/>
                  <a:gd name="T13" fmla="*/ 136 h 155"/>
                  <a:gd name="T14" fmla="*/ 86 w 114"/>
                  <a:gd name="T15" fmla="*/ 152 h 155"/>
                  <a:gd name="T16" fmla="*/ 69 w 114"/>
                  <a:gd name="T17" fmla="*/ 140 h 155"/>
                  <a:gd name="T18" fmla="*/ 73 w 114"/>
                  <a:gd name="T19" fmla="*/ 135 h 155"/>
                  <a:gd name="T20" fmla="*/ 93 w 114"/>
                  <a:gd name="T21" fmla="*/ 126 h 155"/>
                  <a:gd name="T22" fmla="*/ 72 w 114"/>
                  <a:gd name="T23" fmla="*/ 132 h 155"/>
                  <a:gd name="T24" fmla="*/ 40 w 114"/>
                  <a:gd name="T25" fmla="*/ 59 h 155"/>
                  <a:gd name="T26" fmla="*/ 40 w 114"/>
                  <a:gd name="T27" fmla="*/ 62 h 155"/>
                  <a:gd name="T28" fmla="*/ 35 w 114"/>
                  <a:gd name="T29" fmla="*/ 55 h 155"/>
                  <a:gd name="T30" fmla="*/ 75 w 114"/>
                  <a:gd name="T31" fmla="*/ 54 h 155"/>
                  <a:gd name="T32" fmla="*/ 82 w 114"/>
                  <a:gd name="T33" fmla="*/ 50 h 155"/>
                  <a:gd name="T34" fmla="*/ 84 w 114"/>
                  <a:gd name="T35" fmla="*/ 81 h 155"/>
                  <a:gd name="T36" fmla="*/ 81 w 114"/>
                  <a:gd name="T37" fmla="*/ 123 h 155"/>
                  <a:gd name="T38" fmla="*/ 53 w 114"/>
                  <a:gd name="T39" fmla="*/ 74 h 155"/>
                  <a:gd name="T40" fmla="*/ 45 w 114"/>
                  <a:gd name="T41" fmla="*/ 60 h 155"/>
                  <a:gd name="T42" fmla="*/ 50 w 114"/>
                  <a:gd name="T43" fmla="*/ 58 h 155"/>
                  <a:gd name="T44" fmla="*/ 58 w 114"/>
                  <a:gd name="T45" fmla="*/ 56 h 155"/>
                  <a:gd name="T46" fmla="*/ 64 w 114"/>
                  <a:gd name="T47" fmla="*/ 55 h 155"/>
                  <a:gd name="T48" fmla="*/ 72 w 114"/>
                  <a:gd name="T49" fmla="*/ 51 h 155"/>
                  <a:gd name="T50" fmla="*/ 82 w 114"/>
                  <a:gd name="T51" fmla="*/ 43 h 155"/>
                  <a:gd name="T52" fmla="*/ 85 w 114"/>
                  <a:gd name="T53" fmla="*/ 45 h 155"/>
                  <a:gd name="T54" fmla="*/ 63 w 114"/>
                  <a:gd name="T55" fmla="*/ 126 h 155"/>
                  <a:gd name="T56" fmla="*/ 17 w 114"/>
                  <a:gd name="T57" fmla="*/ 87 h 155"/>
                  <a:gd name="T58" fmla="*/ 85 w 114"/>
                  <a:gd name="T59" fmla="*/ 13 h 155"/>
                  <a:gd name="T60" fmla="*/ 107 w 114"/>
                  <a:gd name="T61" fmla="*/ 72 h 155"/>
                  <a:gd name="T62" fmla="*/ 99 w 114"/>
                  <a:gd name="T63" fmla="*/ 114 h 155"/>
                  <a:gd name="T64" fmla="*/ 91 w 114"/>
                  <a:gd name="T65" fmla="*/ 119 h 155"/>
                  <a:gd name="T66" fmla="*/ 85 w 114"/>
                  <a:gd name="T67" fmla="*/ 50 h 155"/>
                  <a:gd name="T68" fmla="*/ 84 w 114"/>
                  <a:gd name="T69" fmla="*/ 37 h 155"/>
                  <a:gd name="T70" fmla="*/ 82 w 114"/>
                  <a:gd name="T71" fmla="*/ 38 h 155"/>
                  <a:gd name="T72" fmla="*/ 76 w 114"/>
                  <a:gd name="T73" fmla="*/ 44 h 155"/>
                  <a:gd name="T74" fmla="*/ 76 w 114"/>
                  <a:gd name="T75" fmla="*/ 46 h 155"/>
                  <a:gd name="T76" fmla="*/ 72 w 114"/>
                  <a:gd name="T77" fmla="*/ 44 h 155"/>
                  <a:gd name="T78" fmla="*/ 68 w 114"/>
                  <a:gd name="T79" fmla="*/ 51 h 155"/>
                  <a:gd name="T80" fmla="*/ 63 w 114"/>
                  <a:gd name="T81" fmla="*/ 43 h 155"/>
                  <a:gd name="T82" fmla="*/ 62 w 114"/>
                  <a:gd name="T83" fmla="*/ 52 h 155"/>
                  <a:gd name="T84" fmla="*/ 56 w 114"/>
                  <a:gd name="T85" fmla="*/ 45 h 155"/>
                  <a:gd name="T86" fmla="*/ 55 w 114"/>
                  <a:gd name="T87" fmla="*/ 55 h 155"/>
                  <a:gd name="T88" fmla="*/ 47 w 114"/>
                  <a:gd name="T89" fmla="*/ 48 h 155"/>
                  <a:gd name="T90" fmla="*/ 47 w 114"/>
                  <a:gd name="T91" fmla="*/ 58 h 155"/>
                  <a:gd name="T92" fmla="*/ 41 w 114"/>
                  <a:gd name="T93" fmla="*/ 52 h 155"/>
                  <a:gd name="T94" fmla="*/ 36 w 114"/>
                  <a:gd name="T95" fmla="*/ 50 h 155"/>
                  <a:gd name="T96" fmla="*/ 31 w 114"/>
                  <a:gd name="T97" fmla="*/ 57 h 155"/>
                  <a:gd name="T98" fmla="*/ 40 w 114"/>
                  <a:gd name="T99" fmla="*/ 65 h 155"/>
                  <a:gd name="T100" fmla="*/ 62 w 114"/>
                  <a:gd name="T101" fmla="*/ 91 h 155"/>
                  <a:gd name="T102" fmla="*/ 63 w 114"/>
                  <a:gd name="T103" fmla="*/ 126 h 155"/>
                  <a:gd name="T104" fmla="*/ 8 w 114"/>
                  <a:gd name="T105" fmla="*/ 71 h 155"/>
                  <a:gd name="T106" fmla="*/ 59 w 114"/>
                  <a:gd name="T107" fmla="*/ 120 h 155"/>
                  <a:gd name="T108" fmla="*/ 60 w 114"/>
                  <a:gd name="T109" fmla="*/ 128 h 155"/>
                  <a:gd name="T110" fmla="*/ 62 w 114"/>
                  <a:gd name="T111" fmla="*/ 138 h 155"/>
                  <a:gd name="T112" fmla="*/ 64 w 114"/>
                  <a:gd name="T113" fmla="*/ 143 h 155"/>
                  <a:gd name="T114" fmla="*/ 87 w 114"/>
                  <a:gd name="T115" fmla="*/ 155 h 155"/>
                  <a:gd name="T116" fmla="*/ 105 w 114"/>
                  <a:gd name="T117" fmla="*/ 134 h 155"/>
                  <a:gd name="T118" fmla="*/ 103 w 114"/>
                  <a:gd name="T119" fmla="*/ 119 h 155"/>
                  <a:gd name="T120" fmla="*/ 102 w 114"/>
                  <a:gd name="T121" fmla="*/ 114 h 155"/>
                  <a:gd name="T122" fmla="*/ 112 w 114"/>
                  <a:gd name="T123" fmla="*/ 58 h 155"/>
                  <a:gd name="T124" fmla="*/ 59 w 114"/>
                  <a:gd name="T125" fmla="*/ 0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14" h="155">
                    <a:moveTo>
                      <a:pt x="72" y="132"/>
                    </a:moveTo>
                    <a:cubicBezTo>
                      <a:pt x="70" y="132"/>
                      <a:pt x="67" y="132"/>
                      <a:pt x="66" y="131"/>
                    </a:cubicBezTo>
                    <a:cubicBezTo>
                      <a:pt x="65" y="131"/>
                      <a:pt x="64" y="130"/>
                      <a:pt x="63" y="129"/>
                    </a:cubicBezTo>
                    <a:cubicBezTo>
                      <a:pt x="66" y="129"/>
                      <a:pt x="70" y="129"/>
                      <a:pt x="74" y="128"/>
                    </a:cubicBezTo>
                    <a:cubicBezTo>
                      <a:pt x="77" y="127"/>
                      <a:pt x="80" y="126"/>
                      <a:pt x="84" y="125"/>
                    </a:cubicBezTo>
                    <a:cubicBezTo>
                      <a:pt x="87" y="124"/>
                      <a:pt x="90" y="123"/>
                      <a:pt x="93" y="122"/>
                    </a:cubicBezTo>
                    <a:cubicBezTo>
                      <a:pt x="95" y="121"/>
                      <a:pt x="98" y="120"/>
                      <a:pt x="100" y="118"/>
                    </a:cubicBezTo>
                    <a:cubicBezTo>
                      <a:pt x="100" y="120"/>
                      <a:pt x="100" y="120"/>
                      <a:pt x="99" y="122"/>
                    </a:cubicBezTo>
                    <a:cubicBezTo>
                      <a:pt x="98" y="126"/>
                      <a:pt x="104" y="128"/>
                      <a:pt x="103" y="130"/>
                    </a:cubicBezTo>
                    <a:cubicBezTo>
                      <a:pt x="102" y="130"/>
                      <a:pt x="102" y="130"/>
                      <a:pt x="102" y="130"/>
                    </a:cubicBezTo>
                    <a:cubicBezTo>
                      <a:pt x="102" y="130"/>
                      <a:pt x="102" y="130"/>
                      <a:pt x="102" y="130"/>
                    </a:cubicBezTo>
                    <a:cubicBezTo>
                      <a:pt x="102" y="130"/>
                      <a:pt x="101" y="131"/>
                      <a:pt x="101" y="131"/>
                    </a:cubicBezTo>
                    <a:cubicBezTo>
                      <a:pt x="99" y="135"/>
                      <a:pt x="92" y="137"/>
                      <a:pt x="88" y="138"/>
                    </a:cubicBezTo>
                    <a:cubicBezTo>
                      <a:pt x="87" y="138"/>
                      <a:pt x="78" y="141"/>
                      <a:pt x="76" y="141"/>
                    </a:cubicBezTo>
                    <a:cubicBezTo>
                      <a:pt x="76" y="141"/>
                      <a:pt x="76" y="141"/>
                      <a:pt x="76" y="141"/>
                    </a:cubicBezTo>
                    <a:cubicBezTo>
                      <a:pt x="76" y="141"/>
                      <a:pt x="75" y="141"/>
                      <a:pt x="75" y="141"/>
                    </a:cubicBezTo>
                    <a:cubicBezTo>
                      <a:pt x="74" y="141"/>
                      <a:pt x="73" y="142"/>
                      <a:pt x="74" y="143"/>
                    </a:cubicBezTo>
                    <a:cubicBezTo>
                      <a:pt x="74" y="144"/>
                      <a:pt x="75" y="144"/>
                      <a:pt x="77" y="144"/>
                    </a:cubicBezTo>
                    <a:cubicBezTo>
                      <a:pt x="81" y="144"/>
                      <a:pt x="86" y="142"/>
                      <a:pt x="89" y="141"/>
                    </a:cubicBezTo>
                    <a:cubicBezTo>
                      <a:pt x="92" y="140"/>
                      <a:pt x="99" y="138"/>
                      <a:pt x="102" y="135"/>
                    </a:cubicBezTo>
                    <a:cubicBezTo>
                      <a:pt x="102" y="135"/>
                      <a:pt x="102" y="135"/>
                      <a:pt x="103" y="136"/>
                    </a:cubicBezTo>
                    <a:cubicBezTo>
                      <a:pt x="104" y="136"/>
                      <a:pt x="101" y="140"/>
                      <a:pt x="100" y="140"/>
                    </a:cubicBezTo>
                    <a:cubicBezTo>
                      <a:pt x="100" y="144"/>
                      <a:pt x="99" y="147"/>
                      <a:pt x="96" y="149"/>
                    </a:cubicBezTo>
                    <a:cubicBezTo>
                      <a:pt x="93" y="151"/>
                      <a:pt x="90" y="152"/>
                      <a:pt x="86" y="152"/>
                    </a:cubicBezTo>
                    <a:cubicBezTo>
                      <a:pt x="81" y="152"/>
                      <a:pt x="76" y="149"/>
                      <a:pt x="72" y="144"/>
                    </a:cubicBezTo>
                    <a:cubicBezTo>
                      <a:pt x="71" y="143"/>
                      <a:pt x="70" y="143"/>
                      <a:pt x="69" y="142"/>
                    </a:cubicBezTo>
                    <a:cubicBezTo>
                      <a:pt x="67" y="142"/>
                      <a:pt x="68" y="141"/>
                      <a:pt x="69" y="140"/>
                    </a:cubicBezTo>
                    <a:cubicBezTo>
                      <a:pt x="69" y="137"/>
                      <a:pt x="63" y="139"/>
                      <a:pt x="66" y="134"/>
                    </a:cubicBezTo>
                    <a:cubicBezTo>
                      <a:pt x="66" y="134"/>
                      <a:pt x="67" y="134"/>
                      <a:pt x="67" y="135"/>
                    </a:cubicBezTo>
                    <a:cubicBezTo>
                      <a:pt x="69" y="135"/>
                      <a:pt x="71" y="135"/>
                      <a:pt x="73" y="135"/>
                    </a:cubicBezTo>
                    <a:cubicBezTo>
                      <a:pt x="75" y="135"/>
                      <a:pt x="76" y="135"/>
                      <a:pt x="77" y="135"/>
                    </a:cubicBezTo>
                    <a:cubicBezTo>
                      <a:pt x="81" y="134"/>
                      <a:pt x="92" y="132"/>
                      <a:pt x="95" y="128"/>
                    </a:cubicBezTo>
                    <a:cubicBezTo>
                      <a:pt x="95" y="127"/>
                      <a:pt x="94" y="126"/>
                      <a:pt x="93" y="126"/>
                    </a:cubicBezTo>
                    <a:cubicBezTo>
                      <a:pt x="93" y="126"/>
                      <a:pt x="92" y="126"/>
                      <a:pt x="92" y="126"/>
                    </a:cubicBezTo>
                    <a:cubicBezTo>
                      <a:pt x="91" y="129"/>
                      <a:pt x="78" y="132"/>
                      <a:pt x="75" y="132"/>
                    </a:cubicBezTo>
                    <a:cubicBezTo>
                      <a:pt x="74" y="132"/>
                      <a:pt x="73" y="132"/>
                      <a:pt x="72" y="132"/>
                    </a:cubicBezTo>
                    <a:moveTo>
                      <a:pt x="37" y="56"/>
                    </a:moveTo>
                    <a:cubicBezTo>
                      <a:pt x="37" y="56"/>
                      <a:pt x="38" y="56"/>
                      <a:pt x="38" y="55"/>
                    </a:cubicBezTo>
                    <a:cubicBezTo>
                      <a:pt x="39" y="56"/>
                      <a:pt x="41" y="58"/>
                      <a:pt x="40" y="59"/>
                    </a:cubicBezTo>
                    <a:cubicBezTo>
                      <a:pt x="40" y="60"/>
                      <a:pt x="40" y="61"/>
                      <a:pt x="41" y="61"/>
                    </a:cubicBezTo>
                    <a:cubicBezTo>
                      <a:pt x="41" y="61"/>
                      <a:pt x="40" y="62"/>
                      <a:pt x="40" y="62"/>
                    </a:cubicBezTo>
                    <a:cubicBezTo>
                      <a:pt x="40" y="62"/>
                      <a:pt x="40" y="62"/>
                      <a:pt x="40" y="62"/>
                    </a:cubicBezTo>
                    <a:cubicBezTo>
                      <a:pt x="37" y="62"/>
                      <a:pt x="35" y="60"/>
                      <a:pt x="35" y="58"/>
                    </a:cubicBezTo>
                    <a:cubicBezTo>
                      <a:pt x="35" y="57"/>
                      <a:pt x="35" y="56"/>
                      <a:pt x="35" y="55"/>
                    </a:cubicBezTo>
                    <a:cubicBezTo>
                      <a:pt x="35" y="55"/>
                      <a:pt x="35" y="55"/>
                      <a:pt x="35" y="55"/>
                    </a:cubicBezTo>
                    <a:cubicBezTo>
                      <a:pt x="35" y="55"/>
                      <a:pt x="35" y="55"/>
                      <a:pt x="35" y="55"/>
                    </a:cubicBezTo>
                    <a:cubicBezTo>
                      <a:pt x="35" y="56"/>
                      <a:pt x="36" y="56"/>
                      <a:pt x="37" y="56"/>
                    </a:cubicBezTo>
                    <a:moveTo>
                      <a:pt x="75" y="54"/>
                    </a:moveTo>
                    <a:cubicBezTo>
                      <a:pt x="76" y="54"/>
                      <a:pt x="76" y="54"/>
                      <a:pt x="76" y="54"/>
                    </a:cubicBezTo>
                    <a:cubicBezTo>
                      <a:pt x="78" y="53"/>
                      <a:pt x="79" y="52"/>
                      <a:pt x="79" y="50"/>
                    </a:cubicBezTo>
                    <a:cubicBezTo>
                      <a:pt x="80" y="50"/>
                      <a:pt x="81" y="50"/>
                      <a:pt x="82" y="50"/>
                    </a:cubicBezTo>
                    <a:cubicBezTo>
                      <a:pt x="82" y="50"/>
                      <a:pt x="82" y="50"/>
                      <a:pt x="82" y="50"/>
                    </a:cubicBezTo>
                    <a:cubicBezTo>
                      <a:pt x="81" y="54"/>
                      <a:pt x="82" y="57"/>
                      <a:pt x="82" y="61"/>
                    </a:cubicBezTo>
                    <a:cubicBezTo>
                      <a:pt x="82" y="67"/>
                      <a:pt x="83" y="74"/>
                      <a:pt x="84" y="81"/>
                    </a:cubicBezTo>
                    <a:cubicBezTo>
                      <a:pt x="85" y="94"/>
                      <a:pt x="88" y="107"/>
                      <a:pt x="89" y="121"/>
                    </a:cubicBezTo>
                    <a:cubicBezTo>
                      <a:pt x="89" y="121"/>
                      <a:pt x="89" y="121"/>
                      <a:pt x="89" y="121"/>
                    </a:cubicBezTo>
                    <a:cubicBezTo>
                      <a:pt x="87" y="122"/>
                      <a:pt x="84" y="123"/>
                      <a:pt x="81" y="123"/>
                    </a:cubicBezTo>
                    <a:cubicBezTo>
                      <a:pt x="81" y="123"/>
                      <a:pt x="81" y="122"/>
                      <a:pt x="80" y="122"/>
                    </a:cubicBezTo>
                    <a:cubicBezTo>
                      <a:pt x="76" y="110"/>
                      <a:pt x="71" y="100"/>
                      <a:pt x="64" y="89"/>
                    </a:cubicBezTo>
                    <a:cubicBezTo>
                      <a:pt x="61" y="84"/>
                      <a:pt x="57" y="79"/>
                      <a:pt x="53" y="74"/>
                    </a:cubicBezTo>
                    <a:cubicBezTo>
                      <a:pt x="50" y="71"/>
                      <a:pt x="47" y="67"/>
                      <a:pt x="44" y="63"/>
                    </a:cubicBezTo>
                    <a:cubicBezTo>
                      <a:pt x="44" y="63"/>
                      <a:pt x="44" y="63"/>
                      <a:pt x="44" y="63"/>
                    </a:cubicBezTo>
                    <a:cubicBezTo>
                      <a:pt x="45" y="62"/>
                      <a:pt x="45" y="61"/>
                      <a:pt x="45" y="60"/>
                    </a:cubicBezTo>
                    <a:cubicBezTo>
                      <a:pt x="46" y="60"/>
                      <a:pt x="46" y="60"/>
                      <a:pt x="47" y="60"/>
                    </a:cubicBezTo>
                    <a:cubicBezTo>
                      <a:pt x="48" y="60"/>
                      <a:pt x="49" y="60"/>
                      <a:pt x="49" y="60"/>
                    </a:cubicBezTo>
                    <a:cubicBezTo>
                      <a:pt x="50" y="59"/>
                      <a:pt x="50" y="59"/>
                      <a:pt x="50" y="58"/>
                    </a:cubicBezTo>
                    <a:cubicBezTo>
                      <a:pt x="51" y="59"/>
                      <a:pt x="52" y="59"/>
                      <a:pt x="54" y="59"/>
                    </a:cubicBezTo>
                    <a:cubicBezTo>
                      <a:pt x="54" y="59"/>
                      <a:pt x="55" y="59"/>
                      <a:pt x="56" y="59"/>
                    </a:cubicBezTo>
                    <a:cubicBezTo>
                      <a:pt x="57" y="59"/>
                      <a:pt x="58" y="58"/>
                      <a:pt x="58" y="56"/>
                    </a:cubicBezTo>
                    <a:cubicBezTo>
                      <a:pt x="59" y="57"/>
                      <a:pt x="60" y="57"/>
                      <a:pt x="61" y="57"/>
                    </a:cubicBezTo>
                    <a:cubicBezTo>
                      <a:pt x="61" y="57"/>
                      <a:pt x="62" y="57"/>
                      <a:pt x="62" y="57"/>
                    </a:cubicBezTo>
                    <a:cubicBezTo>
                      <a:pt x="63" y="57"/>
                      <a:pt x="64" y="56"/>
                      <a:pt x="64" y="55"/>
                    </a:cubicBezTo>
                    <a:cubicBezTo>
                      <a:pt x="65" y="55"/>
                      <a:pt x="66" y="55"/>
                      <a:pt x="66" y="55"/>
                    </a:cubicBezTo>
                    <a:cubicBezTo>
                      <a:pt x="66" y="55"/>
                      <a:pt x="67" y="55"/>
                      <a:pt x="67" y="55"/>
                    </a:cubicBezTo>
                    <a:cubicBezTo>
                      <a:pt x="69" y="55"/>
                      <a:pt x="71" y="53"/>
                      <a:pt x="72" y="51"/>
                    </a:cubicBezTo>
                    <a:cubicBezTo>
                      <a:pt x="73" y="52"/>
                      <a:pt x="74" y="54"/>
                      <a:pt x="75" y="54"/>
                    </a:cubicBezTo>
                    <a:moveTo>
                      <a:pt x="84" y="46"/>
                    </a:moveTo>
                    <a:cubicBezTo>
                      <a:pt x="83" y="46"/>
                      <a:pt x="82" y="45"/>
                      <a:pt x="82" y="43"/>
                    </a:cubicBezTo>
                    <a:cubicBezTo>
                      <a:pt x="82" y="43"/>
                      <a:pt x="83" y="42"/>
                      <a:pt x="83" y="42"/>
                    </a:cubicBezTo>
                    <a:cubicBezTo>
                      <a:pt x="84" y="42"/>
                      <a:pt x="84" y="43"/>
                      <a:pt x="85" y="44"/>
                    </a:cubicBezTo>
                    <a:cubicBezTo>
                      <a:pt x="85" y="45"/>
                      <a:pt x="85" y="45"/>
                      <a:pt x="85" y="45"/>
                    </a:cubicBezTo>
                    <a:cubicBezTo>
                      <a:pt x="85" y="45"/>
                      <a:pt x="85" y="45"/>
                      <a:pt x="85" y="45"/>
                    </a:cubicBezTo>
                    <a:cubicBezTo>
                      <a:pt x="85" y="46"/>
                      <a:pt x="84" y="46"/>
                      <a:pt x="84" y="46"/>
                    </a:cubicBezTo>
                    <a:moveTo>
                      <a:pt x="63" y="126"/>
                    </a:moveTo>
                    <a:cubicBezTo>
                      <a:pt x="62" y="123"/>
                      <a:pt x="62" y="118"/>
                      <a:pt x="60" y="115"/>
                    </a:cubicBezTo>
                    <a:cubicBezTo>
                      <a:pt x="58" y="112"/>
                      <a:pt x="54" y="112"/>
                      <a:pt x="51" y="111"/>
                    </a:cubicBezTo>
                    <a:cubicBezTo>
                      <a:pt x="38" y="108"/>
                      <a:pt x="25" y="98"/>
                      <a:pt x="17" y="87"/>
                    </a:cubicBezTo>
                    <a:cubicBezTo>
                      <a:pt x="1" y="60"/>
                      <a:pt x="5" y="15"/>
                      <a:pt x="40" y="6"/>
                    </a:cubicBezTo>
                    <a:cubicBezTo>
                      <a:pt x="47" y="4"/>
                      <a:pt x="53" y="3"/>
                      <a:pt x="59" y="3"/>
                    </a:cubicBezTo>
                    <a:cubicBezTo>
                      <a:pt x="69" y="3"/>
                      <a:pt x="77" y="5"/>
                      <a:pt x="85" y="13"/>
                    </a:cubicBezTo>
                    <a:cubicBezTo>
                      <a:pt x="91" y="18"/>
                      <a:pt x="97" y="24"/>
                      <a:pt x="101" y="31"/>
                    </a:cubicBezTo>
                    <a:cubicBezTo>
                      <a:pt x="104" y="37"/>
                      <a:pt x="108" y="47"/>
                      <a:pt x="108" y="54"/>
                    </a:cubicBezTo>
                    <a:cubicBezTo>
                      <a:pt x="108" y="60"/>
                      <a:pt x="110" y="66"/>
                      <a:pt x="107" y="72"/>
                    </a:cubicBezTo>
                    <a:cubicBezTo>
                      <a:pt x="105" y="79"/>
                      <a:pt x="104" y="87"/>
                      <a:pt x="100" y="94"/>
                    </a:cubicBezTo>
                    <a:cubicBezTo>
                      <a:pt x="96" y="102"/>
                      <a:pt x="96" y="105"/>
                      <a:pt x="99" y="114"/>
                    </a:cubicBezTo>
                    <a:cubicBezTo>
                      <a:pt x="99" y="114"/>
                      <a:pt x="99" y="114"/>
                      <a:pt x="99" y="114"/>
                    </a:cubicBezTo>
                    <a:cubicBezTo>
                      <a:pt x="99" y="114"/>
                      <a:pt x="99" y="115"/>
                      <a:pt x="99" y="115"/>
                    </a:cubicBezTo>
                    <a:cubicBezTo>
                      <a:pt x="97" y="117"/>
                      <a:pt x="94" y="118"/>
                      <a:pt x="91" y="119"/>
                    </a:cubicBezTo>
                    <a:cubicBezTo>
                      <a:pt x="91" y="119"/>
                      <a:pt x="91" y="119"/>
                      <a:pt x="91" y="119"/>
                    </a:cubicBezTo>
                    <a:cubicBezTo>
                      <a:pt x="91" y="106"/>
                      <a:pt x="88" y="94"/>
                      <a:pt x="86" y="81"/>
                    </a:cubicBezTo>
                    <a:cubicBezTo>
                      <a:pt x="86" y="74"/>
                      <a:pt x="85" y="67"/>
                      <a:pt x="85" y="61"/>
                    </a:cubicBezTo>
                    <a:cubicBezTo>
                      <a:pt x="85" y="57"/>
                      <a:pt x="84" y="53"/>
                      <a:pt x="85" y="50"/>
                    </a:cubicBezTo>
                    <a:cubicBezTo>
                      <a:pt x="87" y="49"/>
                      <a:pt x="89" y="47"/>
                      <a:pt x="88" y="45"/>
                    </a:cubicBezTo>
                    <a:cubicBezTo>
                      <a:pt x="88" y="43"/>
                      <a:pt x="88" y="42"/>
                      <a:pt x="88" y="40"/>
                    </a:cubicBezTo>
                    <a:cubicBezTo>
                      <a:pt x="87" y="39"/>
                      <a:pt x="86" y="37"/>
                      <a:pt x="84" y="37"/>
                    </a:cubicBezTo>
                    <a:cubicBezTo>
                      <a:pt x="84" y="37"/>
                      <a:pt x="84" y="37"/>
                      <a:pt x="84" y="37"/>
                    </a:cubicBezTo>
                    <a:cubicBezTo>
                      <a:pt x="83" y="37"/>
                      <a:pt x="83" y="38"/>
                      <a:pt x="82" y="38"/>
                    </a:cubicBezTo>
                    <a:cubicBezTo>
                      <a:pt x="82" y="38"/>
                      <a:pt x="82" y="38"/>
                      <a:pt x="82" y="38"/>
                    </a:cubicBezTo>
                    <a:cubicBezTo>
                      <a:pt x="81" y="38"/>
                      <a:pt x="81" y="38"/>
                      <a:pt x="81" y="38"/>
                    </a:cubicBezTo>
                    <a:cubicBezTo>
                      <a:pt x="80" y="39"/>
                      <a:pt x="80" y="39"/>
                      <a:pt x="80" y="39"/>
                    </a:cubicBezTo>
                    <a:cubicBezTo>
                      <a:pt x="78" y="40"/>
                      <a:pt x="77" y="42"/>
                      <a:pt x="76" y="44"/>
                    </a:cubicBezTo>
                    <a:cubicBezTo>
                      <a:pt x="76" y="44"/>
                      <a:pt x="76" y="44"/>
                      <a:pt x="76" y="45"/>
                    </a:cubicBezTo>
                    <a:cubicBezTo>
                      <a:pt x="76" y="45"/>
                      <a:pt x="76" y="45"/>
                      <a:pt x="76" y="45"/>
                    </a:cubicBezTo>
                    <a:cubicBezTo>
                      <a:pt x="76" y="46"/>
                      <a:pt x="76" y="46"/>
                      <a:pt x="76" y="46"/>
                    </a:cubicBezTo>
                    <a:cubicBezTo>
                      <a:pt x="77" y="48"/>
                      <a:pt x="76" y="50"/>
                      <a:pt x="75" y="50"/>
                    </a:cubicBezTo>
                    <a:cubicBezTo>
                      <a:pt x="75" y="50"/>
                      <a:pt x="74" y="49"/>
                      <a:pt x="74" y="47"/>
                    </a:cubicBezTo>
                    <a:cubicBezTo>
                      <a:pt x="73" y="46"/>
                      <a:pt x="73" y="45"/>
                      <a:pt x="72" y="44"/>
                    </a:cubicBezTo>
                    <a:cubicBezTo>
                      <a:pt x="72" y="43"/>
                      <a:pt x="72" y="43"/>
                      <a:pt x="71" y="43"/>
                    </a:cubicBezTo>
                    <a:cubicBezTo>
                      <a:pt x="70" y="43"/>
                      <a:pt x="69" y="44"/>
                      <a:pt x="70" y="45"/>
                    </a:cubicBezTo>
                    <a:cubicBezTo>
                      <a:pt x="71" y="49"/>
                      <a:pt x="69" y="51"/>
                      <a:pt x="68" y="51"/>
                    </a:cubicBezTo>
                    <a:cubicBezTo>
                      <a:pt x="67" y="51"/>
                      <a:pt x="66" y="50"/>
                      <a:pt x="65" y="49"/>
                    </a:cubicBezTo>
                    <a:cubicBezTo>
                      <a:pt x="65" y="47"/>
                      <a:pt x="65" y="45"/>
                      <a:pt x="64" y="44"/>
                    </a:cubicBezTo>
                    <a:cubicBezTo>
                      <a:pt x="64" y="43"/>
                      <a:pt x="63" y="43"/>
                      <a:pt x="63" y="43"/>
                    </a:cubicBezTo>
                    <a:cubicBezTo>
                      <a:pt x="62" y="43"/>
                      <a:pt x="62" y="43"/>
                      <a:pt x="61" y="44"/>
                    </a:cubicBezTo>
                    <a:cubicBezTo>
                      <a:pt x="61" y="45"/>
                      <a:pt x="61" y="48"/>
                      <a:pt x="62" y="51"/>
                    </a:cubicBezTo>
                    <a:cubicBezTo>
                      <a:pt x="62" y="52"/>
                      <a:pt x="62" y="52"/>
                      <a:pt x="62" y="52"/>
                    </a:cubicBezTo>
                    <a:cubicBezTo>
                      <a:pt x="60" y="52"/>
                      <a:pt x="59" y="52"/>
                      <a:pt x="59" y="51"/>
                    </a:cubicBezTo>
                    <a:cubicBezTo>
                      <a:pt x="58" y="49"/>
                      <a:pt x="58" y="47"/>
                      <a:pt x="58" y="46"/>
                    </a:cubicBezTo>
                    <a:cubicBezTo>
                      <a:pt x="57" y="46"/>
                      <a:pt x="57" y="45"/>
                      <a:pt x="56" y="45"/>
                    </a:cubicBezTo>
                    <a:cubicBezTo>
                      <a:pt x="56" y="45"/>
                      <a:pt x="55" y="46"/>
                      <a:pt x="55" y="47"/>
                    </a:cubicBezTo>
                    <a:cubicBezTo>
                      <a:pt x="55" y="48"/>
                      <a:pt x="55" y="50"/>
                      <a:pt x="56" y="52"/>
                    </a:cubicBezTo>
                    <a:cubicBezTo>
                      <a:pt x="56" y="53"/>
                      <a:pt x="56" y="54"/>
                      <a:pt x="55" y="55"/>
                    </a:cubicBezTo>
                    <a:cubicBezTo>
                      <a:pt x="52" y="55"/>
                      <a:pt x="50" y="54"/>
                      <a:pt x="49" y="52"/>
                    </a:cubicBezTo>
                    <a:cubicBezTo>
                      <a:pt x="49" y="51"/>
                      <a:pt x="48" y="50"/>
                      <a:pt x="48" y="49"/>
                    </a:cubicBezTo>
                    <a:cubicBezTo>
                      <a:pt x="48" y="48"/>
                      <a:pt x="47" y="48"/>
                      <a:pt x="47" y="48"/>
                    </a:cubicBezTo>
                    <a:cubicBezTo>
                      <a:pt x="46" y="48"/>
                      <a:pt x="45" y="49"/>
                      <a:pt x="45" y="50"/>
                    </a:cubicBezTo>
                    <a:cubicBezTo>
                      <a:pt x="47" y="54"/>
                      <a:pt x="47" y="54"/>
                      <a:pt x="47" y="54"/>
                    </a:cubicBezTo>
                    <a:cubicBezTo>
                      <a:pt x="47" y="55"/>
                      <a:pt x="47" y="56"/>
                      <a:pt x="47" y="58"/>
                    </a:cubicBezTo>
                    <a:cubicBezTo>
                      <a:pt x="46" y="57"/>
                      <a:pt x="46" y="57"/>
                      <a:pt x="45" y="57"/>
                    </a:cubicBezTo>
                    <a:cubicBezTo>
                      <a:pt x="45" y="57"/>
                      <a:pt x="45" y="57"/>
                      <a:pt x="45" y="57"/>
                    </a:cubicBezTo>
                    <a:cubicBezTo>
                      <a:pt x="44" y="55"/>
                      <a:pt x="42" y="53"/>
                      <a:pt x="41" y="52"/>
                    </a:cubicBezTo>
                    <a:cubicBezTo>
                      <a:pt x="40" y="52"/>
                      <a:pt x="40" y="52"/>
                      <a:pt x="39" y="52"/>
                    </a:cubicBezTo>
                    <a:cubicBezTo>
                      <a:pt x="38" y="51"/>
                      <a:pt x="38" y="50"/>
                      <a:pt x="37" y="50"/>
                    </a:cubicBezTo>
                    <a:cubicBezTo>
                      <a:pt x="37" y="50"/>
                      <a:pt x="36" y="50"/>
                      <a:pt x="36" y="50"/>
                    </a:cubicBezTo>
                    <a:cubicBezTo>
                      <a:pt x="34" y="50"/>
                      <a:pt x="33" y="52"/>
                      <a:pt x="33" y="53"/>
                    </a:cubicBezTo>
                    <a:cubicBezTo>
                      <a:pt x="32" y="53"/>
                      <a:pt x="32" y="54"/>
                      <a:pt x="32" y="54"/>
                    </a:cubicBezTo>
                    <a:cubicBezTo>
                      <a:pt x="32" y="55"/>
                      <a:pt x="32" y="56"/>
                      <a:pt x="31" y="57"/>
                    </a:cubicBezTo>
                    <a:cubicBezTo>
                      <a:pt x="31" y="60"/>
                      <a:pt x="31" y="62"/>
                      <a:pt x="33" y="64"/>
                    </a:cubicBezTo>
                    <a:cubicBezTo>
                      <a:pt x="35" y="65"/>
                      <a:pt x="36" y="66"/>
                      <a:pt x="38" y="66"/>
                    </a:cubicBezTo>
                    <a:cubicBezTo>
                      <a:pt x="39" y="66"/>
                      <a:pt x="39" y="65"/>
                      <a:pt x="40" y="65"/>
                    </a:cubicBezTo>
                    <a:cubicBezTo>
                      <a:pt x="40" y="65"/>
                      <a:pt x="41" y="65"/>
                      <a:pt x="41" y="65"/>
                    </a:cubicBezTo>
                    <a:cubicBezTo>
                      <a:pt x="41" y="65"/>
                      <a:pt x="41" y="65"/>
                      <a:pt x="41" y="65"/>
                    </a:cubicBezTo>
                    <a:cubicBezTo>
                      <a:pt x="47" y="74"/>
                      <a:pt x="56" y="81"/>
                      <a:pt x="62" y="91"/>
                    </a:cubicBezTo>
                    <a:cubicBezTo>
                      <a:pt x="68" y="101"/>
                      <a:pt x="74" y="112"/>
                      <a:pt x="78" y="124"/>
                    </a:cubicBezTo>
                    <a:cubicBezTo>
                      <a:pt x="78" y="124"/>
                      <a:pt x="78" y="124"/>
                      <a:pt x="78" y="124"/>
                    </a:cubicBezTo>
                    <a:cubicBezTo>
                      <a:pt x="73" y="126"/>
                      <a:pt x="68" y="126"/>
                      <a:pt x="63" y="126"/>
                    </a:cubicBezTo>
                    <a:moveTo>
                      <a:pt x="59" y="0"/>
                    </a:moveTo>
                    <a:cubicBezTo>
                      <a:pt x="52" y="0"/>
                      <a:pt x="46" y="1"/>
                      <a:pt x="39" y="3"/>
                    </a:cubicBezTo>
                    <a:cubicBezTo>
                      <a:pt x="9" y="11"/>
                      <a:pt x="0" y="43"/>
                      <a:pt x="8" y="71"/>
                    </a:cubicBezTo>
                    <a:cubicBezTo>
                      <a:pt x="12" y="84"/>
                      <a:pt x="19" y="98"/>
                      <a:pt x="31" y="105"/>
                    </a:cubicBezTo>
                    <a:cubicBezTo>
                      <a:pt x="38" y="108"/>
                      <a:pt x="43" y="112"/>
                      <a:pt x="50" y="114"/>
                    </a:cubicBezTo>
                    <a:cubicBezTo>
                      <a:pt x="54" y="114"/>
                      <a:pt x="57" y="115"/>
                      <a:pt x="59" y="120"/>
                    </a:cubicBezTo>
                    <a:cubicBezTo>
                      <a:pt x="59" y="122"/>
                      <a:pt x="60" y="124"/>
                      <a:pt x="60" y="127"/>
                    </a:cubicBezTo>
                    <a:cubicBezTo>
                      <a:pt x="60" y="127"/>
                      <a:pt x="59" y="128"/>
                      <a:pt x="60" y="128"/>
                    </a:cubicBezTo>
                    <a:cubicBezTo>
                      <a:pt x="60" y="128"/>
                      <a:pt x="60" y="128"/>
                      <a:pt x="60" y="128"/>
                    </a:cubicBezTo>
                    <a:cubicBezTo>
                      <a:pt x="59" y="129"/>
                      <a:pt x="59" y="129"/>
                      <a:pt x="59" y="130"/>
                    </a:cubicBezTo>
                    <a:cubicBezTo>
                      <a:pt x="59" y="131"/>
                      <a:pt x="63" y="133"/>
                      <a:pt x="62" y="134"/>
                    </a:cubicBezTo>
                    <a:cubicBezTo>
                      <a:pt x="62" y="135"/>
                      <a:pt x="61" y="136"/>
                      <a:pt x="62" y="138"/>
                    </a:cubicBezTo>
                    <a:cubicBezTo>
                      <a:pt x="62" y="139"/>
                      <a:pt x="65" y="140"/>
                      <a:pt x="66" y="141"/>
                    </a:cubicBezTo>
                    <a:cubicBezTo>
                      <a:pt x="66" y="141"/>
                      <a:pt x="66" y="141"/>
                      <a:pt x="66" y="141"/>
                    </a:cubicBezTo>
                    <a:cubicBezTo>
                      <a:pt x="64" y="141"/>
                      <a:pt x="64" y="142"/>
                      <a:pt x="64" y="143"/>
                    </a:cubicBezTo>
                    <a:cubicBezTo>
                      <a:pt x="65" y="145"/>
                      <a:pt x="66" y="145"/>
                      <a:pt x="67" y="145"/>
                    </a:cubicBezTo>
                    <a:cubicBezTo>
                      <a:pt x="71" y="146"/>
                      <a:pt x="73" y="150"/>
                      <a:pt x="76" y="152"/>
                    </a:cubicBezTo>
                    <a:cubicBezTo>
                      <a:pt x="80" y="154"/>
                      <a:pt x="83" y="155"/>
                      <a:pt x="87" y="155"/>
                    </a:cubicBezTo>
                    <a:cubicBezTo>
                      <a:pt x="89" y="155"/>
                      <a:pt x="91" y="155"/>
                      <a:pt x="93" y="154"/>
                    </a:cubicBezTo>
                    <a:cubicBezTo>
                      <a:pt x="97" y="152"/>
                      <a:pt x="101" y="149"/>
                      <a:pt x="103" y="144"/>
                    </a:cubicBezTo>
                    <a:cubicBezTo>
                      <a:pt x="103" y="142"/>
                      <a:pt x="109" y="136"/>
                      <a:pt x="105" y="134"/>
                    </a:cubicBezTo>
                    <a:cubicBezTo>
                      <a:pt x="104" y="133"/>
                      <a:pt x="106" y="130"/>
                      <a:pt x="105" y="128"/>
                    </a:cubicBezTo>
                    <a:cubicBezTo>
                      <a:pt x="105" y="127"/>
                      <a:pt x="104" y="125"/>
                      <a:pt x="102" y="124"/>
                    </a:cubicBezTo>
                    <a:cubicBezTo>
                      <a:pt x="101" y="123"/>
                      <a:pt x="103" y="121"/>
                      <a:pt x="103" y="119"/>
                    </a:cubicBezTo>
                    <a:cubicBezTo>
                      <a:pt x="103" y="118"/>
                      <a:pt x="103" y="117"/>
                      <a:pt x="102" y="116"/>
                    </a:cubicBezTo>
                    <a:cubicBezTo>
                      <a:pt x="102" y="116"/>
                      <a:pt x="102" y="116"/>
                      <a:pt x="102" y="116"/>
                    </a:cubicBezTo>
                    <a:cubicBezTo>
                      <a:pt x="103" y="115"/>
                      <a:pt x="102" y="114"/>
                      <a:pt x="102" y="114"/>
                    </a:cubicBezTo>
                    <a:cubicBezTo>
                      <a:pt x="100" y="109"/>
                      <a:pt x="99" y="104"/>
                      <a:pt x="101" y="99"/>
                    </a:cubicBezTo>
                    <a:cubicBezTo>
                      <a:pt x="104" y="92"/>
                      <a:pt x="107" y="85"/>
                      <a:pt x="109" y="77"/>
                    </a:cubicBezTo>
                    <a:cubicBezTo>
                      <a:pt x="110" y="72"/>
                      <a:pt x="114" y="63"/>
                      <a:pt x="112" y="58"/>
                    </a:cubicBezTo>
                    <a:cubicBezTo>
                      <a:pt x="110" y="51"/>
                      <a:pt x="109" y="45"/>
                      <a:pt x="107" y="38"/>
                    </a:cubicBezTo>
                    <a:cubicBezTo>
                      <a:pt x="102" y="26"/>
                      <a:pt x="92" y="11"/>
                      <a:pt x="80" y="5"/>
                    </a:cubicBezTo>
                    <a:cubicBezTo>
                      <a:pt x="72" y="1"/>
                      <a:pt x="65" y="0"/>
                      <a:pt x="59" y="0"/>
                    </a:cubicBezTo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8" name="Freeform 7"/>
              <p:cNvSpPr>
                <a:spLocks/>
              </p:cNvSpPr>
              <p:nvPr/>
            </p:nvSpPr>
            <p:spPr bwMode="auto">
              <a:xfrm>
                <a:off x="5487656" y="1122289"/>
                <a:ext cx="122238" cy="114300"/>
              </a:xfrm>
              <a:custGeom>
                <a:avLst/>
                <a:gdLst>
                  <a:gd name="T0" fmla="*/ 27 w 29"/>
                  <a:gd name="T1" fmla="*/ 0 h 27"/>
                  <a:gd name="T2" fmla="*/ 27 w 29"/>
                  <a:gd name="T3" fmla="*/ 0 h 27"/>
                  <a:gd name="T4" fmla="*/ 23 w 29"/>
                  <a:gd name="T5" fmla="*/ 3 h 27"/>
                  <a:gd name="T6" fmla="*/ 15 w 29"/>
                  <a:gd name="T7" fmla="*/ 11 h 27"/>
                  <a:gd name="T8" fmla="*/ 6 w 29"/>
                  <a:gd name="T9" fmla="*/ 20 h 27"/>
                  <a:gd name="T10" fmla="*/ 1 w 29"/>
                  <a:gd name="T11" fmla="*/ 24 h 27"/>
                  <a:gd name="T12" fmla="*/ 2 w 29"/>
                  <a:gd name="T13" fmla="*/ 27 h 27"/>
                  <a:gd name="T14" fmla="*/ 2 w 29"/>
                  <a:gd name="T15" fmla="*/ 27 h 27"/>
                  <a:gd name="T16" fmla="*/ 3 w 29"/>
                  <a:gd name="T17" fmla="*/ 26 h 27"/>
                  <a:gd name="T18" fmla="*/ 4 w 29"/>
                  <a:gd name="T19" fmla="*/ 25 h 27"/>
                  <a:gd name="T20" fmla="*/ 16 w 29"/>
                  <a:gd name="T21" fmla="*/ 15 h 27"/>
                  <a:gd name="T22" fmla="*/ 22 w 29"/>
                  <a:gd name="T23" fmla="*/ 8 h 27"/>
                  <a:gd name="T24" fmla="*/ 28 w 29"/>
                  <a:gd name="T25" fmla="*/ 2 h 27"/>
                  <a:gd name="T26" fmla="*/ 27 w 29"/>
                  <a:gd name="T27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9" h="27">
                    <a:moveTo>
                      <a:pt x="27" y="0"/>
                    </a:moveTo>
                    <a:cubicBezTo>
                      <a:pt x="27" y="0"/>
                      <a:pt x="27" y="0"/>
                      <a:pt x="27" y="0"/>
                    </a:cubicBezTo>
                    <a:cubicBezTo>
                      <a:pt x="25" y="0"/>
                      <a:pt x="24" y="1"/>
                      <a:pt x="23" y="3"/>
                    </a:cubicBezTo>
                    <a:cubicBezTo>
                      <a:pt x="20" y="6"/>
                      <a:pt x="18" y="8"/>
                      <a:pt x="15" y="11"/>
                    </a:cubicBezTo>
                    <a:cubicBezTo>
                      <a:pt x="12" y="14"/>
                      <a:pt x="10" y="18"/>
                      <a:pt x="6" y="20"/>
                    </a:cubicBezTo>
                    <a:cubicBezTo>
                      <a:pt x="4" y="21"/>
                      <a:pt x="2" y="22"/>
                      <a:pt x="1" y="24"/>
                    </a:cubicBezTo>
                    <a:cubicBezTo>
                      <a:pt x="0" y="25"/>
                      <a:pt x="1" y="27"/>
                      <a:pt x="2" y="27"/>
                    </a:cubicBezTo>
                    <a:cubicBezTo>
                      <a:pt x="2" y="27"/>
                      <a:pt x="2" y="27"/>
                      <a:pt x="2" y="27"/>
                    </a:cubicBezTo>
                    <a:cubicBezTo>
                      <a:pt x="3" y="26"/>
                      <a:pt x="3" y="26"/>
                      <a:pt x="3" y="26"/>
                    </a:cubicBezTo>
                    <a:cubicBezTo>
                      <a:pt x="4" y="26"/>
                      <a:pt x="4" y="26"/>
                      <a:pt x="4" y="25"/>
                    </a:cubicBezTo>
                    <a:cubicBezTo>
                      <a:pt x="7" y="21"/>
                      <a:pt x="12" y="19"/>
                      <a:pt x="16" y="15"/>
                    </a:cubicBezTo>
                    <a:cubicBezTo>
                      <a:pt x="18" y="13"/>
                      <a:pt x="20" y="11"/>
                      <a:pt x="22" y="8"/>
                    </a:cubicBezTo>
                    <a:cubicBezTo>
                      <a:pt x="24" y="6"/>
                      <a:pt x="25" y="3"/>
                      <a:pt x="28" y="2"/>
                    </a:cubicBezTo>
                    <a:cubicBezTo>
                      <a:pt x="29" y="2"/>
                      <a:pt x="29" y="0"/>
                      <a:pt x="27" y="0"/>
                    </a:cubicBezTo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9" name="Freeform 8"/>
              <p:cNvSpPr>
                <a:spLocks/>
              </p:cNvSpPr>
              <p:nvPr/>
            </p:nvSpPr>
            <p:spPr bwMode="auto">
              <a:xfrm>
                <a:off x="5411456" y="947664"/>
                <a:ext cx="114300" cy="136525"/>
              </a:xfrm>
              <a:custGeom>
                <a:avLst/>
                <a:gdLst>
                  <a:gd name="T0" fmla="*/ 25 w 27"/>
                  <a:gd name="T1" fmla="*/ 0 h 32"/>
                  <a:gd name="T2" fmla="*/ 25 w 27"/>
                  <a:gd name="T3" fmla="*/ 0 h 32"/>
                  <a:gd name="T4" fmla="*/ 11 w 27"/>
                  <a:gd name="T5" fmla="*/ 14 h 32"/>
                  <a:gd name="T6" fmla="*/ 0 w 27"/>
                  <a:gd name="T7" fmla="*/ 30 h 32"/>
                  <a:gd name="T8" fmla="*/ 2 w 27"/>
                  <a:gd name="T9" fmla="*/ 32 h 32"/>
                  <a:gd name="T10" fmla="*/ 3 w 27"/>
                  <a:gd name="T11" fmla="*/ 31 h 32"/>
                  <a:gd name="T12" fmla="*/ 4 w 27"/>
                  <a:gd name="T13" fmla="*/ 29 h 32"/>
                  <a:gd name="T14" fmla="*/ 4 w 27"/>
                  <a:gd name="T15" fmla="*/ 28 h 32"/>
                  <a:gd name="T16" fmla="*/ 8 w 27"/>
                  <a:gd name="T17" fmla="*/ 22 h 32"/>
                  <a:gd name="T18" fmla="*/ 14 w 27"/>
                  <a:gd name="T19" fmla="*/ 15 h 32"/>
                  <a:gd name="T20" fmla="*/ 24 w 27"/>
                  <a:gd name="T21" fmla="*/ 3 h 32"/>
                  <a:gd name="T22" fmla="*/ 25 w 27"/>
                  <a:gd name="T23" fmla="*/ 4 h 32"/>
                  <a:gd name="T24" fmla="*/ 27 w 27"/>
                  <a:gd name="T25" fmla="*/ 2 h 32"/>
                  <a:gd name="T26" fmla="*/ 26 w 27"/>
                  <a:gd name="T27" fmla="*/ 1 h 32"/>
                  <a:gd name="T28" fmla="*/ 25 w 27"/>
                  <a:gd name="T29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7" h="32">
                    <a:moveTo>
                      <a:pt x="25" y="0"/>
                    </a:moveTo>
                    <a:cubicBezTo>
                      <a:pt x="25" y="0"/>
                      <a:pt x="25" y="0"/>
                      <a:pt x="25" y="0"/>
                    </a:cubicBezTo>
                    <a:cubicBezTo>
                      <a:pt x="18" y="3"/>
                      <a:pt x="15" y="9"/>
                      <a:pt x="11" y="14"/>
                    </a:cubicBezTo>
                    <a:cubicBezTo>
                      <a:pt x="7" y="19"/>
                      <a:pt x="2" y="24"/>
                      <a:pt x="0" y="30"/>
                    </a:cubicBezTo>
                    <a:cubicBezTo>
                      <a:pt x="0" y="31"/>
                      <a:pt x="1" y="32"/>
                      <a:pt x="2" y="32"/>
                    </a:cubicBezTo>
                    <a:cubicBezTo>
                      <a:pt x="2" y="32"/>
                      <a:pt x="3" y="31"/>
                      <a:pt x="3" y="31"/>
                    </a:cubicBezTo>
                    <a:cubicBezTo>
                      <a:pt x="4" y="30"/>
                      <a:pt x="4" y="30"/>
                      <a:pt x="4" y="29"/>
                    </a:cubicBezTo>
                    <a:cubicBezTo>
                      <a:pt x="4" y="28"/>
                      <a:pt x="4" y="28"/>
                      <a:pt x="4" y="28"/>
                    </a:cubicBezTo>
                    <a:cubicBezTo>
                      <a:pt x="5" y="26"/>
                      <a:pt x="7" y="24"/>
                      <a:pt x="8" y="22"/>
                    </a:cubicBezTo>
                    <a:cubicBezTo>
                      <a:pt x="10" y="20"/>
                      <a:pt x="12" y="17"/>
                      <a:pt x="14" y="15"/>
                    </a:cubicBezTo>
                    <a:cubicBezTo>
                      <a:pt x="17" y="11"/>
                      <a:pt x="20" y="6"/>
                      <a:pt x="24" y="3"/>
                    </a:cubicBezTo>
                    <a:cubicBezTo>
                      <a:pt x="25" y="3"/>
                      <a:pt x="25" y="4"/>
                      <a:pt x="25" y="4"/>
                    </a:cubicBezTo>
                    <a:cubicBezTo>
                      <a:pt x="26" y="4"/>
                      <a:pt x="27" y="3"/>
                      <a:pt x="27" y="2"/>
                    </a:cubicBezTo>
                    <a:cubicBezTo>
                      <a:pt x="26" y="1"/>
                      <a:pt x="26" y="1"/>
                      <a:pt x="26" y="1"/>
                    </a:cubicBezTo>
                    <a:cubicBezTo>
                      <a:pt x="26" y="0"/>
                      <a:pt x="26" y="0"/>
                      <a:pt x="25" y="0"/>
                    </a:cubicBezTo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0" name="Freeform 9"/>
              <p:cNvSpPr>
                <a:spLocks/>
              </p:cNvSpPr>
              <p:nvPr/>
            </p:nvSpPr>
            <p:spPr bwMode="auto">
              <a:xfrm>
                <a:off x="5274931" y="876227"/>
                <a:ext cx="80963" cy="177800"/>
              </a:xfrm>
              <a:custGeom>
                <a:avLst/>
                <a:gdLst>
                  <a:gd name="T0" fmla="*/ 16 w 19"/>
                  <a:gd name="T1" fmla="*/ 0 h 42"/>
                  <a:gd name="T2" fmla="*/ 16 w 19"/>
                  <a:gd name="T3" fmla="*/ 0 h 42"/>
                  <a:gd name="T4" fmla="*/ 7 w 19"/>
                  <a:gd name="T5" fmla="*/ 15 h 42"/>
                  <a:gd name="T6" fmla="*/ 0 w 19"/>
                  <a:gd name="T7" fmla="*/ 38 h 42"/>
                  <a:gd name="T8" fmla="*/ 0 w 19"/>
                  <a:gd name="T9" fmla="*/ 38 h 42"/>
                  <a:gd name="T10" fmla="*/ 0 w 19"/>
                  <a:gd name="T11" fmla="*/ 41 h 42"/>
                  <a:gd name="T12" fmla="*/ 1 w 19"/>
                  <a:gd name="T13" fmla="*/ 42 h 42"/>
                  <a:gd name="T14" fmla="*/ 3 w 19"/>
                  <a:gd name="T15" fmla="*/ 41 h 42"/>
                  <a:gd name="T16" fmla="*/ 9 w 19"/>
                  <a:gd name="T17" fmla="*/ 20 h 42"/>
                  <a:gd name="T18" fmla="*/ 17 w 19"/>
                  <a:gd name="T19" fmla="*/ 2 h 42"/>
                  <a:gd name="T20" fmla="*/ 16 w 19"/>
                  <a:gd name="T21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9" h="42">
                    <a:moveTo>
                      <a:pt x="16" y="0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11" y="3"/>
                      <a:pt x="9" y="10"/>
                      <a:pt x="7" y="15"/>
                    </a:cubicBezTo>
                    <a:cubicBezTo>
                      <a:pt x="5" y="22"/>
                      <a:pt x="2" y="30"/>
                      <a:pt x="0" y="38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40"/>
                      <a:pt x="0" y="40"/>
                      <a:pt x="0" y="41"/>
                    </a:cubicBezTo>
                    <a:cubicBezTo>
                      <a:pt x="0" y="42"/>
                      <a:pt x="1" y="42"/>
                      <a:pt x="1" y="42"/>
                    </a:cubicBezTo>
                    <a:cubicBezTo>
                      <a:pt x="2" y="42"/>
                      <a:pt x="2" y="42"/>
                      <a:pt x="3" y="41"/>
                    </a:cubicBezTo>
                    <a:cubicBezTo>
                      <a:pt x="4" y="34"/>
                      <a:pt x="6" y="27"/>
                      <a:pt x="9" y="20"/>
                    </a:cubicBezTo>
                    <a:cubicBezTo>
                      <a:pt x="11" y="15"/>
                      <a:pt x="12" y="5"/>
                      <a:pt x="17" y="2"/>
                    </a:cubicBezTo>
                    <a:cubicBezTo>
                      <a:pt x="19" y="2"/>
                      <a:pt x="18" y="0"/>
                      <a:pt x="16" y="0"/>
                    </a:cubicBezTo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1" name="Freeform 10"/>
              <p:cNvSpPr>
                <a:spLocks/>
              </p:cNvSpPr>
              <p:nvPr/>
            </p:nvSpPr>
            <p:spPr bwMode="auto">
              <a:xfrm>
                <a:off x="5109831" y="842889"/>
                <a:ext cx="42863" cy="215900"/>
              </a:xfrm>
              <a:custGeom>
                <a:avLst/>
                <a:gdLst>
                  <a:gd name="T0" fmla="*/ 4 w 10"/>
                  <a:gd name="T1" fmla="*/ 0 h 51"/>
                  <a:gd name="T2" fmla="*/ 3 w 10"/>
                  <a:gd name="T3" fmla="*/ 1 h 51"/>
                  <a:gd name="T4" fmla="*/ 2 w 10"/>
                  <a:gd name="T5" fmla="*/ 26 h 51"/>
                  <a:gd name="T6" fmla="*/ 6 w 10"/>
                  <a:gd name="T7" fmla="*/ 49 h 51"/>
                  <a:gd name="T8" fmla="*/ 7 w 10"/>
                  <a:gd name="T9" fmla="*/ 51 h 51"/>
                  <a:gd name="T10" fmla="*/ 7 w 10"/>
                  <a:gd name="T11" fmla="*/ 50 h 51"/>
                  <a:gd name="T12" fmla="*/ 9 w 10"/>
                  <a:gd name="T13" fmla="*/ 50 h 51"/>
                  <a:gd name="T14" fmla="*/ 8 w 10"/>
                  <a:gd name="T15" fmla="*/ 47 h 51"/>
                  <a:gd name="T16" fmla="*/ 8 w 10"/>
                  <a:gd name="T17" fmla="*/ 47 h 51"/>
                  <a:gd name="T18" fmla="*/ 5 w 10"/>
                  <a:gd name="T19" fmla="*/ 24 h 51"/>
                  <a:gd name="T20" fmla="*/ 5 w 10"/>
                  <a:gd name="T21" fmla="*/ 1 h 51"/>
                  <a:gd name="T22" fmla="*/ 4 w 10"/>
                  <a:gd name="T23" fmla="*/ 0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" h="51">
                    <a:moveTo>
                      <a:pt x="4" y="0"/>
                    </a:moveTo>
                    <a:cubicBezTo>
                      <a:pt x="4" y="0"/>
                      <a:pt x="3" y="0"/>
                      <a:pt x="3" y="1"/>
                    </a:cubicBezTo>
                    <a:cubicBezTo>
                      <a:pt x="0" y="9"/>
                      <a:pt x="1" y="18"/>
                      <a:pt x="2" y="26"/>
                    </a:cubicBezTo>
                    <a:cubicBezTo>
                      <a:pt x="3" y="34"/>
                      <a:pt x="4" y="42"/>
                      <a:pt x="6" y="49"/>
                    </a:cubicBezTo>
                    <a:cubicBezTo>
                      <a:pt x="6" y="50"/>
                      <a:pt x="6" y="51"/>
                      <a:pt x="7" y="51"/>
                    </a:cubicBezTo>
                    <a:cubicBezTo>
                      <a:pt x="7" y="51"/>
                      <a:pt x="7" y="50"/>
                      <a:pt x="7" y="50"/>
                    </a:cubicBezTo>
                    <a:cubicBezTo>
                      <a:pt x="9" y="50"/>
                      <a:pt x="9" y="50"/>
                      <a:pt x="9" y="50"/>
                    </a:cubicBezTo>
                    <a:cubicBezTo>
                      <a:pt x="10" y="50"/>
                      <a:pt x="10" y="47"/>
                      <a:pt x="8" y="47"/>
                    </a:cubicBezTo>
                    <a:cubicBezTo>
                      <a:pt x="8" y="47"/>
                      <a:pt x="8" y="47"/>
                      <a:pt x="8" y="47"/>
                    </a:cubicBezTo>
                    <a:cubicBezTo>
                      <a:pt x="7" y="40"/>
                      <a:pt x="6" y="32"/>
                      <a:pt x="5" y="24"/>
                    </a:cubicBezTo>
                    <a:cubicBezTo>
                      <a:pt x="4" y="16"/>
                      <a:pt x="3" y="8"/>
                      <a:pt x="5" y="1"/>
                    </a:cubicBezTo>
                    <a:cubicBezTo>
                      <a:pt x="6" y="0"/>
                      <a:pt x="5" y="0"/>
                      <a:pt x="4" y="0"/>
                    </a:cubicBezTo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2" name="Freeform 11"/>
              <p:cNvSpPr>
                <a:spLocks/>
              </p:cNvSpPr>
              <p:nvPr/>
            </p:nvSpPr>
            <p:spPr bwMode="auto">
              <a:xfrm>
                <a:off x="4932031" y="939727"/>
                <a:ext cx="114300" cy="173038"/>
              </a:xfrm>
              <a:custGeom>
                <a:avLst/>
                <a:gdLst>
                  <a:gd name="T0" fmla="*/ 1 w 27"/>
                  <a:gd name="T1" fmla="*/ 0 h 41"/>
                  <a:gd name="T2" fmla="*/ 0 w 27"/>
                  <a:gd name="T3" fmla="*/ 2 h 41"/>
                  <a:gd name="T4" fmla="*/ 14 w 27"/>
                  <a:gd name="T5" fmla="*/ 30 h 41"/>
                  <a:gd name="T6" fmla="*/ 25 w 27"/>
                  <a:gd name="T7" fmla="*/ 41 h 41"/>
                  <a:gd name="T8" fmla="*/ 26 w 27"/>
                  <a:gd name="T9" fmla="*/ 41 h 41"/>
                  <a:gd name="T10" fmla="*/ 25 w 27"/>
                  <a:gd name="T11" fmla="*/ 38 h 41"/>
                  <a:gd name="T12" fmla="*/ 25 w 27"/>
                  <a:gd name="T13" fmla="*/ 39 h 41"/>
                  <a:gd name="T14" fmla="*/ 25 w 27"/>
                  <a:gd name="T15" fmla="*/ 39 h 41"/>
                  <a:gd name="T16" fmla="*/ 11 w 27"/>
                  <a:gd name="T17" fmla="*/ 21 h 41"/>
                  <a:gd name="T18" fmla="*/ 3 w 27"/>
                  <a:gd name="T19" fmla="*/ 1 h 41"/>
                  <a:gd name="T20" fmla="*/ 1 w 27"/>
                  <a:gd name="T21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7" h="41">
                    <a:moveTo>
                      <a:pt x="1" y="0"/>
                    </a:moveTo>
                    <a:cubicBezTo>
                      <a:pt x="0" y="0"/>
                      <a:pt x="0" y="1"/>
                      <a:pt x="0" y="2"/>
                    </a:cubicBezTo>
                    <a:cubicBezTo>
                      <a:pt x="3" y="13"/>
                      <a:pt x="7" y="21"/>
                      <a:pt x="14" y="30"/>
                    </a:cubicBezTo>
                    <a:cubicBezTo>
                      <a:pt x="16" y="34"/>
                      <a:pt x="19" y="41"/>
                      <a:pt x="25" y="41"/>
                    </a:cubicBezTo>
                    <a:cubicBezTo>
                      <a:pt x="25" y="41"/>
                      <a:pt x="25" y="41"/>
                      <a:pt x="26" y="41"/>
                    </a:cubicBezTo>
                    <a:cubicBezTo>
                      <a:pt x="27" y="41"/>
                      <a:pt x="27" y="38"/>
                      <a:pt x="25" y="38"/>
                    </a:cubicBezTo>
                    <a:cubicBezTo>
                      <a:pt x="25" y="38"/>
                      <a:pt x="25" y="38"/>
                      <a:pt x="25" y="39"/>
                    </a:cubicBezTo>
                    <a:cubicBezTo>
                      <a:pt x="25" y="39"/>
                      <a:pt x="25" y="39"/>
                      <a:pt x="25" y="39"/>
                    </a:cubicBezTo>
                    <a:cubicBezTo>
                      <a:pt x="21" y="39"/>
                      <a:pt x="13" y="24"/>
                      <a:pt x="11" y="21"/>
                    </a:cubicBezTo>
                    <a:cubicBezTo>
                      <a:pt x="7" y="15"/>
                      <a:pt x="5" y="8"/>
                      <a:pt x="3" y="1"/>
                    </a:cubicBezTo>
                    <a:cubicBezTo>
                      <a:pt x="2" y="1"/>
                      <a:pt x="2" y="0"/>
                      <a:pt x="1" y="0"/>
                    </a:cubicBezTo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3" name="Freeform 12"/>
              <p:cNvSpPr>
                <a:spLocks/>
              </p:cNvSpPr>
              <p:nvPr/>
            </p:nvSpPr>
            <p:spPr bwMode="auto">
              <a:xfrm>
                <a:off x="4754231" y="1152452"/>
                <a:ext cx="220663" cy="58738"/>
              </a:xfrm>
              <a:custGeom>
                <a:avLst/>
                <a:gdLst>
                  <a:gd name="T0" fmla="*/ 2 w 52"/>
                  <a:gd name="T1" fmla="*/ 0 h 14"/>
                  <a:gd name="T2" fmla="*/ 1 w 52"/>
                  <a:gd name="T3" fmla="*/ 2 h 14"/>
                  <a:gd name="T4" fmla="*/ 5 w 52"/>
                  <a:gd name="T5" fmla="*/ 4 h 14"/>
                  <a:gd name="T6" fmla="*/ 22 w 52"/>
                  <a:gd name="T7" fmla="*/ 9 h 14"/>
                  <a:gd name="T8" fmla="*/ 43 w 52"/>
                  <a:gd name="T9" fmla="*/ 14 h 14"/>
                  <a:gd name="T10" fmla="*/ 50 w 52"/>
                  <a:gd name="T11" fmla="*/ 13 h 14"/>
                  <a:gd name="T12" fmla="*/ 50 w 52"/>
                  <a:gd name="T13" fmla="*/ 10 h 14"/>
                  <a:gd name="T14" fmla="*/ 49 w 52"/>
                  <a:gd name="T15" fmla="*/ 10 h 14"/>
                  <a:gd name="T16" fmla="*/ 43 w 52"/>
                  <a:gd name="T17" fmla="*/ 11 h 14"/>
                  <a:gd name="T18" fmla="*/ 23 w 52"/>
                  <a:gd name="T19" fmla="*/ 6 h 14"/>
                  <a:gd name="T20" fmla="*/ 11 w 52"/>
                  <a:gd name="T21" fmla="*/ 2 h 14"/>
                  <a:gd name="T22" fmla="*/ 3 w 52"/>
                  <a:gd name="T23" fmla="*/ 0 h 14"/>
                  <a:gd name="T24" fmla="*/ 2 w 52"/>
                  <a:gd name="T25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2" h="14">
                    <a:moveTo>
                      <a:pt x="2" y="0"/>
                    </a:moveTo>
                    <a:cubicBezTo>
                      <a:pt x="1" y="0"/>
                      <a:pt x="0" y="1"/>
                      <a:pt x="1" y="2"/>
                    </a:cubicBezTo>
                    <a:cubicBezTo>
                      <a:pt x="2" y="4"/>
                      <a:pt x="3" y="4"/>
                      <a:pt x="5" y="4"/>
                    </a:cubicBezTo>
                    <a:cubicBezTo>
                      <a:pt x="11" y="4"/>
                      <a:pt x="16" y="7"/>
                      <a:pt x="22" y="9"/>
                    </a:cubicBezTo>
                    <a:cubicBezTo>
                      <a:pt x="29" y="11"/>
                      <a:pt x="36" y="14"/>
                      <a:pt x="43" y="14"/>
                    </a:cubicBezTo>
                    <a:cubicBezTo>
                      <a:pt x="45" y="14"/>
                      <a:pt x="48" y="14"/>
                      <a:pt x="50" y="13"/>
                    </a:cubicBezTo>
                    <a:cubicBezTo>
                      <a:pt x="52" y="13"/>
                      <a:pt x="51" y="10"/>
                      <a:pt x="50" y="10"/>
                    </a:cubicBezTo>
                    <a:cubicBezTo>
                      <a:pt x="50" y="10"/>
                      <a:pt x="49" y="10"/>
                      <a:pt x="49" y="10"/>
                    </a:cubicBezTo>
                    <a:cubicBezTo>
                      <a:pt x="47" y="11"/>
                      <a:pt x="45" y="11"/>
                      <a:pt x="43" y="11"/>
                    </a:cubicBezTo>
                    <a:cubicBezTo>
                      <a:pt x="36" y="11"/>
                      <a:pt x="29" y="8"/>
                      <a:pt x="23" y="6"/>
                    </a:cubicBezTo>
                    <a:cubicBezTo>
                      <a:pt x="19" y="5"/>
                      <a:pt x="15" y="3"/>
                      <a:pt x="11" y="2"/>
                    </a:cubicBezTo>
                    <a:cubicBezTo>
                      <a:pt x="10" y="2"/>
                      <a:pt x="4" y="2"/>
                      <a:pt x="3" y="0"/>
                    </a:cubicBezTo>
                    <a:cubicBezTo>
                      <a:pt x="3" y="0"/>
                      <a:pt x="3" y="0"/>
                      <a:pt x="2" y="0"/>
                    </a:cubicBezTo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4" name="Freeform 13"/>
              <p:cNvSpPr>
                <a:spLocks/>
              </p:cNvSpPr>
              <p:nvPr/>
            </p:nvSpPr>
            <p:spPr bwMode="auto">
              <a:xfrm>
                <a:off x="4766931" y="1312789"/>
                <a:ext cx="200025" cy="25400"/>
              </a:xfrm>
              <a:custGeom>
                <a:avLst/>
                <a:gdLst>
                  <a:gd name="T0" fmla="*/ 44 w 47"/>
                  <a:gd name="T1" fmla="*/ 0 h 6"/>
                  <a:gd name="T2" fmla="*/ 44 w 47"/>
                  <a:gd name="T3" fmla="*/ 0 h 6"/>
                  <a:gd name="T4" fmla="*/ 30 w 47"/>
                  <a:gd name="T5" fmla="*/ 1 h 6"/>
                  <a:gd name="T6" fmla="*/ 24 w 47"/>
                  <a:gd name="T7" fmla="*/ 1 h 6"/>
                  <a:gd name="T8" fmla="*/ 19 w 47"/>
                  <a:gd name="T9" fmla="*/ 1 h 6"/>
                  <a:gd name="T10" fmla="*/ 2 w 47"/>
                  <a:gd name="T11" fmla="*/ 3 h 6"/>
                  <a:gd name="T12" fmla="*/ 2 w 47"/>
                  <a:gd name="T13" fmla="*/ 6 h 6"/>
                  <a:gd name="T14" fmla="*/ 3 w 47"/>
                  <a:gd name="T15" fmla="*/ 6 h 6"/>
                  <a:gd name="T16" fmla="*/ 20 w 47"/>
                  <a:gd name="T17" fmla="*/ 4 h 6"/>
                  <a:gd name="T18" fmla="*/ 25 w 47"/>
                  <a:gd name="T19" fmla="*/ 4 h 6"/>
                  <a:gd name="T20" fmla="*/ 30 w 47"/>
                  <a:gd name="T21" fmla="*/ 4 h 6"/>
                  <a:gd name="T22" fmla="*/ 45 w 47"/>
                  <a:gd name="T23" fmla="*/ 3 h 6"/>
                  <a:gd name="T24" fmla="*/ 44 w 47"/>
                  <a:gd name="T25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7" h="6">
                    <a:moveTo>
                      <a:pt x="44" y="0"/>
                    </a:moveTo>
                    <a:cubicBezTo>
                      <a:pt x="44" y="0"/>
                      <a:pt x="44" y="0"/>
                      <a:pt x="44" y="0"/>
                    </a:cubicBezTo>
                    <a:cubicBezTo>
                      <a:pt x="39" y="1"/>
                      <a:pt x="34" y="1"/>
                      <a:pt x="30" y="1"/>
                    </a:cubicBezTo>
                    <a:cubicBezTo>
                      <a:pt x="28" y="1"/>
                      <a:pt x="26" y="1"/>
                      <a:pt x="24" y="1"/>
                    </a:cubicBezTo>
                    <a:cubicBezTo>
                      <a:pt x="23" y="1"/>
                      <a:pt x="21" y="1"/>
                      <a:pt x="19" y="1"/>
                    </a:cubicBezTo>
                    <a:cubicBezTo>
                      <a:pt x="13" y="1"/>
                      <a:pt x="7" y="1"/>
                      <a:pt x="2" y="3"/>
                    </a:cubicBezTo>
                    <a:cubicBezTo>
                      <a:pt x="0" y="3"/>
                      <a:pt x="1" y="6"/>
                      <a:pt x="2" y="6"/>
                    </a:cubicBezTo>
                    <a:cubicBezTo>
                      <a:pt x="2" y="6"/>
                      <a:pt x="3" y="6"/>
                      <a:pt x="3" y="6"/>
                    </a:cubicBezTo>
                    <a:cubicBezTo>
                      <a:pt x="8" y="4"/>
                      <a:pt x="14" y="4"/>
                      <a:pt x="20" y="4"/>
                    </a:cubicBezTo>
                    <a:cubicBezTo>
                      <a:pt x="22" y="4"/>
                      <a:pt x="23" y="4"/>
                      <a:pt x="25" y="4"/>
                    </a:cubicBezTo>
                    <a:cubicBezTo>
                      <a:pt x="27" y="4"/>
                      <a:pt x="29" y="4"/>
                      <a:pt x="30" y="4"/>
                    </a:cubicBezTo>
                    <a:cubicBezTo>
                      <a:pt x="35" y="4"/>
                      <a:pt x="40" y="4"/>
                      <a:pt x="45" y="3"/>
                    </a:cubicBezTo>
                    <a:cubicBezTo>
                      <a:pt x="47" y="3"/>
                      <a:pt x="46" y="0"/>
                      <a:pt x="44" y="0"/>
                    </a:cubicBezTo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5" name="Freeform 14"/>
              <p:cNvSpPr>
                <a:spLocks/>
              </p:cNvSpPr>
              <p:nvPr/>
            </p:nvSpPr>
            <p:spPr bwMode="auto">
              <a:xfrm>
                <a:off x="4838369" y="1457252"/>
                <a:ext cx="169863" cy="144463"/>
              </a:xfrm>
              <a:custGeom>
                <a:avLst/>
                <a:gdLst>
                  <a:gd name="T0" fmla="*/ 38 w 40"/>
                  <a:gd name="T1" fmla="*/ 0 h 34"/>
                  <a:gd name="T2" fmla="*/ 38 w 40"/>
                  <a:gd name="T3" fmla="*/ 0 h 34"/>
                  <a:gd name="T4" fmla="*/ 1 w 40"/>
                  <a:gd name="T5" fmla="*/ 31 h 34"/>
                  <a:gd name="T6" fmla="*/ 2 w 40"/>
                  <a:gd name="T7" fmla="*/ 34 h 34"/>
                  <a:gd name="T8" fmla="*/ 3 w 40"/>
                  <a:gd name="T9" fmla="*/ 33 h 34"/>
                  <a:gd name="T10" fmla="*/ 39 w 40"/>
                  <a:gd name="T11" fmla="*/ 3 h 34"/>
                  <a:gd name="T12" fmla="*/ 38 w 40"/>
                  <a:gd name="T13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" h="34">
                    <a:moveTo>
                      <a:pt x="38" y="0"/>
                    </a:moveTo>
                    <a:cubicBezTo>
                      <a:pt x="38" y="0"/>
                      <a:pt x="38" y="0"/>
                      <a:pt x="38" y="0"/>
                    </a:cubicBezTo>
                    <a:cubicBezTo>
                      <a:pt x="23" y="5"/>
                      <a:pt x="9" y="18"/>
                      <a:pt x="1" y="31"/>
                    </a:cubicBezTo>
                    <a:cubicBezTo>
                      <a:pt x="0" y="33"/>
                      <a:pt x="1" y="34"/>
                      <a:pt x="2" y="34"/>
                    </a:cubicBezTo>
                    <a:cubicBezTo>
                      <a:pt x="3" y="34"/>
                      <a:pt x="3" y="33"/>
                      <a:pt x="3" y="33"/>
                    </a:cubicBezTo>
                    <a:cubicBezTo>
                      <a:pt x="11" y="20"/>
                      <a:pt x="24" y="7"/>
                      <a:pt x="39" y="3"/>
                    </a:cubicBezTo>
                    <a:cubicBezTo>
                      <a:pt x="40" y="2"/>
                      <a:pt x="40" y="0"/>
                      <a:pt x="38" y="0"/>
                    </a:cubicBezTo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6" name="Freeform 15"/>
              <p:cNvSpPr>
                <a:spLocks/>
              </p:cNvSpPr>
              <p:nvPr/>
            </p:nvSpPr>
            <p:spPr bwMode="auto">
              <a:xfrm>
                <a:off x="5525756" y="1355652"/>
                <a:ext cx="190500" cy="28575"/>
              </a:xfrm>
              <a:custGeom>
                <a:avLst/>
                <a:gdLst>
                  <a:gd name="T0" fmla="*/ 1 w 45"/>
                  <a:gd name="T1" fmla="*/ 0 h 7"/>
                  <a:gd name="T2" fmla="*/ 1 w 45"/>
                  <a:gd name="T3" fmla="*/ 3 h 7"/>
                  <a:gd name="T4" fmla="*/ 20 w 45"/>
                  <a:gd name="T5" fmla="*/ 5 h 7"/>
                  <a:gd name="T6" fmla="*/ 40 w 45"/>
                  <a:gd name="T7" fmla="*/ 7 h 7"/>
                  <a:gd name="T8" fmla="*/ 41 w 45"/>
                  <a:gd name="T9" fmla="*/ 7 h 7"/>
                  <a:gd name="T10" fmla="*/ 42 w 45"/>
                  <a:gd name="T11" fmla="*/ 7 h 7"/>
                  <a:gd name="T12" fmla="*/ 43 w 45"/>
                  <a:gd name="T13" fmla="*/ 7 h 7"/>
                  <a:gd name="T14" fmla="*/ 43 w 45"/>
                  <a:gd name="T15" fmla="*/ 7 h 7"/>
                  <a:gd name="T16" fmla="*/ 43 w 45"/>
                  <a:gd name="T17" fmla="*/ 4 h 7"/>
                  <a:gd name="T18" fmla="*/ 43 w 45"/>
                  <a:gd name="T19" fmla="*/ 4 h 7"/>
                  <a:gd name="T20" fmla="*/ 40 w 45"/>
                  <a:gd name="T21" fmla="*/ 5 h 7"/>
                  <a:gd name="T22" fmla="*/ 21 w 45"/>
                  <a:gd name="T23" fmla="*/ 2 h 7"/>
                  <a:gd name="T24" fmla="*/ 2 w 45"/>
                  <a:gd name="T25" fmla="*/ 0 h 7"/>
                  <a:gd name="T26" fmla="*/ 1 w 45"/>
                  <a:gd name="T27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5" h="7">
                    <a:moveTo>
                      <a:pt x="1" y="0"/>
                    </a:moveTo>
                    <a:cubicBezTo>
                      <a:pt x="0" y="0"/>
                      <a:pt x="0" y="2"/>
                      <a:pt x="1" y="3"/>
                    </a:cubicBezTo>
                    <a:cubicBezTo>
                      <a:pt x="8" y="5"/>
                      <a:pt x="13" y="4"/>
                      <a:pt x="20" y="5"/>
                    </a:cubicBezTo>
                    <a:cubicBezTo>
                      <a:pt x="26" y="6"/>
                      <a:pt x="33" y="7"/>
                      <a:pt x="40" y="7"/>
                    </a:cubicBezTo>
                    <a:cubicBezTo>
                      <a:pt x="40" y="7"/>
                      <a:pt x="41" y="7"/>
                      <a:pt x="41" y="7"/>
                    </a:cubicBezTo>
                    <a:cubicBezTo>
                      <a:pt x="42" y="7"/>
                      <a:pt x="42" y="7"/>
                      <a:pt x="42" y="7"/>
                    </a:cubicBezTo>
                    <a:cubicBezTo>
                      <a:pt x="42" y="7"/>
                      <a:pt x="42" y="7"/>
                      <a:pt x="43" y="7"/>
                    </a:cubicBezTo>
                    <a:cubicBezTo>
                      <a:pt x="43" y="7"/>
                      <a:pt x="43" y="7"/>
                      <a:pt x="43" y="7"/>
                    </a:cubicBezTo>
                    <a:cubicBezTo>
                      <a:pt x="45" y="7"/>
                      <a:pt x="44" y="4"/>
                      <a:pt x="43" y="4"/>
                    </a:cubicBezTo>
                    <a:cubicBezTo>
                      <a:pt x="43" y="4"/>
                      <a:pt x="43" y="4"/>
                      <a:pt x="43" y="4"/>
                    </a:cubicBezTo>
                    <a:cubicBezTo>
                      <a:pt x="42" y="4"/>
                      <a:pt x="41" y="5"/>
                      <a:pt x="40" y="5"/>
                    </a:cubicBezTo>
                    <a:cubicBezTo>
                      <a:pt x="34" y="5"/>
                      <a:pt x="28" y="3"/>
                      <a:pt x="21" y="2"/>
                    </a:cubicBezTo>
                    <a:cubicBezTo>
                      <a:pt x="15" y="2"/>
                      <a:pt x="8" y="2"/>
                      <a:pt x="2" y="0"/>
                    </a:cubicBezTo>
                    <a:cubicBezTo>
                      <a:pt x="2" y="0"/>
                      <a:pt x="2" y="0"/>
                      <a:pt x="1" y="0"/>
                    </a:cubicBezTo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25" name="Freeform 17"/>
            <p:cNvSpPr>
              <a:spLocks noEditPoints="1"/>
            </p:cNvSpPr>
            <p:nvPr/>
          </p:nvSpPr>
          <p:spPr bwMode="auto">
            <a:xfrm>
              <a:off x="1008322" y="4703689"/>
              <a:ext cx="830263" cy="568325"/>
            </a:xfrm>
            <a:custGeom>
              <a:avLst/>
              <a:gdLst>
                <a:gd name="T0" fmla="*/ 104 w 196"/>
                <a:gd name="T1" fmla="*/ 83 h 134"/>
                <a:gd name="T2" fmla="*/ 125 w 196"/>
                <a:gd name="T3" fmla="*/ 64 h 134"/>
                <a:gd name="T4" fmla="*/ 101 w 196"/>
                <a:gd name="T5" fmla="*/ 128 h 134"/>
                <a:gd name="T6" fmla="*/ 17 w 196"/>
                <a:gd name="T7" fmla="*/ 124 h 134"/>
                <a:gd name="T8" fmla="*/ 80 w 196"/>
                <a:gd name="T9" fmla="*/ 69 h 134"/>
                <a:gd name="T10" fmla="*/ 98 w 196"/>
                <a:gd name="T11" fmla="*/ 85 h 134"/>
                <a:gd name="T12" fmla="*/ 102 w 196"/>
                <a:gd name="T13" fmla="*/ 84 h 134"/>
                <a:gd name="T14" fmla="*/ 189 w 196"/>
                <a:gd name="T15" fmla="*/ 125 h 134"/>
                <a:gd name="T16" fmla="*/ 144 w 196"/>
                <a:gd name="T17" fmla="*/ 48 h 134"/>
                <a:gd name="T18" fmla="*/ 190 w 196"/>
                <a:gd name="T19" fmla="*/ 40 h 134"/>
                <a:gd name="T20" fmla="*/ 189 w 196"/>
                <a:gd name="T21" fmla="*/ 125 h 134"/>
                <a:gd name="T22" fmla="*/ 10 w 196"/>
                <a:gd name="T23" fmla="*/ 123 h 134"/>
                <a:gd name="T24" fmla="*/ 5 w 196"/>
                <a:gd name="T25" fmla="*/ 23 h 134"/>
                <a:gd name="T26" fmla="*/ 45 w 196"/>
                <a:gd name="T27" fmla="*/ 37 h 134"/>
                <a:gd name="T28" fmla="*/ 76 w 196"/>
                <a:gd name="T29" fmla="*/ 66 h 134"/>
                <a:gd name="T30" fmla="*/ 12 w 196"/>
                <a:gd name="T31" fmla="*/ 123 h 134"/>
                <a:gd name="T32" fmla="*/ 27 w 196"/>
                <a:gd name="T33" fmla="*/ 4 h 134"/>
                <a:gd name="T34" fmla="*/ 46 w 196"/>
                <a:gd name="T35" fmla="*/ 4 h 134"/>
                <a:gd name="T36" fmla="*/ 149 w 196"/>
                <a:gd name="T37" fmla="*/ 7 h 134"/>
                <a:gd name="T38" fmla="*/ 190 w 196"/>
                <a:gd name="T39" fmla="*/ 6 h 134"/>
                <a:gd name="T40" fmla="*/ 116 w 196"/>
                <a:gd name="T41" fmla="*/ 67 h 134"/>
                <a:gd name="T42" fmla="*/ 100 w 196"/>
                <a:gd name="T43" fmla="*/ 81 h 134"/>
                <a:gd name="T44" fmla="*/ 11 w 196"/>
                <a:gd name="T45" fmla="*/ 4 h 134"/>
                <a:gd name="T46" fmla="*/ 43 w 196"/>
                <a:gd name="T47" fmla="*/ 0 h 134"/>
                <a:gd name="T48" fmla="*/ 16 w 196"/>
                <a:gd name="T49" fmla="*/ 0 h 134"/>
                <a:gd name="T50" fmla="*/ 3 w 196"/>
                <a:gd name="T51" fmla="*/ 0 h 134"/>
                <a:gd name="T52" fmla="*/ 2 w 196"/>
                <a:gd name="T53" fmla="*/ 1 h 134"/>
                <a:gd name="T54" fmla="*/ 2 w 196"/>
                <a:gd name="T55" fmla="*/ 49 h 134"/>
                <a:gd name="T56" fmla="*/ 9 w 196"/>
                <a:gd name="T57" fmla="*/ 127 h 134"/>
                <a:gd name="T58" fmla="*/ 10 w 196"/>
                <a:gd name="T59" fmla="*/ 127 h 134"/>
                <a:gd name="T60" fmla="*/ 98 w 196"/>
                <a:gd name="T61" fmla="*/ 132 h 134"/>
                <a:gd name="T62" fmla="*/ 192 w 196"/>
                <a:gd name="T63" fmla="*/ 134 h 134"/>
                <a:gd name="T64" fmla="*/ 193 w 196"/>
                <a:gd name="T65" fmla="*/ 134 h 134"/>
                <a:gd name="T66" fmla="*/ 194 w 196"/>
                <a:gd name="T67" fmla="*/ 132 h 134"/>
                <a:gd name="T68" fmla="*/ 195 w 196"/>
                <a:gd name="T69" fmla="*/ 37 h 134"/>
                <a:gd name="T70" fmla="*/ 192 w 196"/>
                <a:gd name="T71" fmla="*/ 2 h 134"/>
                <a:gd name="T72" fmla="*/ 165 w 196"/>
                <a:gd name="T73" fmla="*/ 3 h 134"/>
                <a:gd name="T74" fmla="*/ 97 w 196"/>
                <a:gd name="T75" fmla="*/ 2 h 134"/>
                <a:gd name="T76" fmla="*/ 43 w 196"/>
                <a:gd name="T77" fmla="*/ 0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96" h="134">
                  <a:moveTo>
                    <a:pt x="102" y="84"/>
                  </a:moveTo>
                  <a:cubicBezTo>
                    <a:pt x="103" y="84"/>
                    <a:pt x="103" y="84"/>
                    <a:pt x="104" y="83"/>
                  </a:cubicBezTo>
                  <a:cubicBezTo>
                    <a:pt x="108" y="78"/>
                    <a:pt x="113" y="74"/>
                    <a:pt x="118" y="70"/>
                  </a:cubicBezTo>
                  <a:cubicBezTo>
                    <a:pt x="120" y="68"/>
                    <a:pt x="122" y="66"/>
                    <a:pt x="125" y="64"/>
                  </a:cubicBezTo>
                  <a:cubicBezTo>
                    <a:pt x="148" y="83"/>
                    <a:pt x="168" y="107"/>
                    <a:pt x="188" y="130"/>
                  </a:cubicBezTo>
                  <a:cubicBezTo>
                    <a:pt x="159" y="130"/>
                    <a:pt x="130" y="129"/>
                    <a:pt x="101" y="128"/>
                  </a:cubicBezTo>
                  <a:cubicBezTo>
                    <a:pt x="86" y="127"/>
                    <a:pt x="70" y="127"/>
                    <a:pt x="54" y="126"/>
                  </a:cubicBezTo>
                  <a:cubicBezTo>
                    <a:pt x="42" y="126"/>
                    <a:pt x="29" y="125"/>
                    <a:pt x="17" y="124"/>
                  </a:cubicBezTo>
                  <a:cubicBezTo>
                    <a:pt x="25" y="116"/>
                    <a:pt x="34" y="110"/>
                    <a:pt x="42" y="104"/>
                  </a:cubicBezTo>
                  <a:cubicBezTo>
                    <a:pt x="55" y="93"/>
                    <a:pt x="69" y="82"/>
                    <a:pt x="80" y="69"/>
                  </a:cubicBezTo>
                  <a:cubicBezTo>
                    <a:pt x="80" y="68"/>
                    <a:pt x="80" y="68"/>
                    <a:pt x="80" y="68"/>
                  </a:cubicBezTo>
                  <a:cubicBezTo>
                    <a:pt x="86" y="74"/>
                    <a:pt x="92" y="79"/>
                    <a:pt x="98" y="85"/>
                  </a:cubicBezTo>
                  <a:cubicBezTo>
                    <a:pt x="99" y="85"/>
                    <a:pt x="99" y="85"/>
                    <a:pt x="100" y="85"/>
                  </a:cubicBezTo>
                  <a:cubicBezTo>
                    <a:pt x="101" y="85"/>
                    <a:pt x="102" y="85"/>
                    <a:pt x="102" y="84"/>
                  </a:cubicBezTo>
                  <a:cubicBezTo>
                    <a:pt x="102" y="84"/>
                    <a:pt x="102" y="84"/>
                    <a:pt x="102" y="84"/>
                  </a:cubicBezTo>
                  <a:moveTo>
                    <a:pt x="189" y="125"/>
                  </a:moveTo>
                  <a:cubicBezTo>
                    <a:pt x="170" y="103"/>
                    <a:pt x="151" y="80"/>
                    <a:pt x="128" y="62"/>
                  </a:cubicBezTo>
                  <a:cubicBezTo>
                    <a:pt x="134" y="57"/>
                    <a:pt x="139" y="53"/>
                    <a:pt x="144" y="48"/>
                  </a:cubicBezTo>
                  <a:cubicBezTo>
                    <a:pt x="160" y="36"/>
                    <a:pt x="175" y="23"/>
                    <a:pt x="191" y="11"/>
                  </a:cubicBezTo>
                  <a:cubicBezTo>
                    <a:pt x="192" y="20"/>
                    <a:pt x="191" y="30"/>
                    <a:pt x="190" y="40"/>
                  </a:cubicBezTo>
                  <a:cubicBezTo>
                    <a:pt x="190" y="51"/>
                    <a:pt x="190" y="62"/>
                    <a:pt x="189" y="74"/>
                  </a:cubicBezTo>
                  <a:cubicBezTo>
                    <a:pt x="189" y="91"/>
                    <a:pt x="189" y="108"/>
                    <a:pt x="189" y="125"/>
                  </a:cubicBezTo>
                  <a:moveTo>
                    <a:pt x="12" y="123"/>
                  </a:moveTo>
                  <a:cubicBezTo>
                    <a:pt x="11" y="123"/>
                    <a:pt x="11" y="123"/>
                    <a:pt x="10" y="123"/>
                  </a:cubicBezTo>
                  <a:cubicBezTo>
                    <a:pt x="8" y="99"/>
                    <a:pt x="7" y="75"/>
                    <a:pt x="6" y="51"/>
                  </a:cubicBezTo>
                  <a:cubicBezTo>
                    <a:pt x="6" y="42"/>
                    <a:pt x="5" y="32"/>
                    <a:pt x="5" y="23"/>
                  </a:cubicBezTo>
                  <a:cubicBezTo>
                    <a:pt x="5" y="17"/>
                    <a:pt x="4" y="11"/>
                    <a:pt x="5" y="5"/>
                  </a:cubicBezTo>
                  <a:cubicBezTo>
                    <a:pt x="18" y="16"/>
                    <a:pt x="31" y="26"/>
                    <a:pt x="45" y="37"/>
                  </a:cubicBezTo>
                  <a:cubicBezTo>
                    <a:pt x="56" y="46"/>
                    <a:pt x="66" y="56"/>
                    <a:pt x="77" y="65"/>
                  </a:cubicBezTo>
                  <a:cubicBezTo>
                    <a:pt x="76" y="66"/>
                    <a:pt x="76" y="66"/>
                    <a:pt x="76" y="66"/>
                  </a:cubicBezTo>
                  <a:cubicBezTo>
                    <a:pt x="66" y="79"/>
                    <a:pt x="53" y="89"/>
                    <a:pt x="40" y="100"/>
                  </a:cubicBezTo>
                  <a:cubicBezTo>
                    <a:pt x="31" y="107"/>
                    <a:pt x="20" y="114"/>
                    <a:pt x="12" y="123"/>
                  </a:cubicBezTo>
                  <a:moveTo>
                    <a:pt x="14" y="4"/>
                  </a:moveTo>
                  <a:cubicBezTo>
                    <a:pt x="19" y="4"/>
                    <a:pt x="23" y="4"/>
                    <a:pt x="27" y="4"/>
                  </a:cubicBezTo>
                  <a:cubicBezTo>
                    <a:pt x="32" y="4"/>
                    <a:pt x="36" y="4"/>
                    <a:pt x="41" y="4"/>
                  </a:cubicBezTo>
                  <a:cubicBezTo>
                    <a:pt x="42" y="4"/>
                    <a:pt x="44" y="4"/>
                    <a:pt x="46" y="4"/>
                  </a:cubicBezTo>
                  <a:cubicBezTo>
                    <a:pt x="63" y="5"/>
                    <a:pt x="80" y="5"/>
                    <a:pt x="97" y="6"/>
                  </a:cubicBezTo>
                  <a:cubicBezTo>
                    <a:pt x="114" y="7"/>
                    <a:pt x="131" y="7"/>
                    <a:pt x="149" y="7"/>
                  </a:cubicBezTo>
                  <a:cubicBezTo>
                    <a:pt x="154" y="7"/>
                    <a:pt x="159" y="8"/>
                    <a:pt x="164" y="8"/>
                  </a:cubicBezTo>
                  <a:cubicBezTo>
                    <a:pt x="172" y="8"/>
                    <a:pt x="181" y="7"/>
                    <a:pt x="190" y="6"/>
                  </a:cubicBezTo>
                  <a:cubicBezTo>
                    <a:pt x="174" y="19"/>
                    <a:pt x="158" y="32"/>
                    <a:pt x="143" y="44"/>
                  </a:cubicBezTo>
                  <a:cubicBezTo>
                    <a:pt x="134" y="52"/>
                    <a:pt x="125" y="59"/>
                    <a:pt x="116" y="67"/>
                  </a:cubicBezTo>
                  <a:cubicBezTo>
                    <a:pt x="111" y="71"/>
                    <a:pt x="105" y="75"/>
                    <a:pt x="101" y="80"/>
                  </a:cubicBezTo>
                  <a:cubicBezTo>
                    <a:pt x="100" y="81"/>
                    <a:pt x="100" y="81"/>
                    <a:pt x="100" y="81"/>
                  </a:cubicBezTo>
                  <a:cubicBezTo>
                    <a:pt x="82" y="65"/>
                    <a:pt x="66" y="49"/>
                    <a:pt x="48" y="34"/>
                  </a:cubicBezTo>
                  <a:cubicBezTo>
                    <a:pt x="36" y="24"/>
                    <a:pt x="23" y="14"/>
                    <a:pt x="11" y="4"/>
                  </a:cubicBezTo>
                  <a:cubicBezTo>
                    <a:pt x="12" y="4"/>
                    <a:pt x="13" y="4"/>
                    <a:pt x="14" y="4"/>
                  </a:cubicBezTo>
                  <a:moveTo>
                    <a:pt x="43" y="0"/>
                  </a:moveTo>
                  <a:cubicBezTo>
                    <a:pt x="39" y="0"/>
                    <a:pt x="34" y="0"/>
                    <a:pt x="30" y="0"/>
                  </a:cubicBezTo>
                  <a:cubicBezTo>
                    <a:pt x="25" y="0"/>
                    <a:pt x="20" y="0"/>
                    <a:pt x="16" y="0"/>
                  </a:cubicBezTo>
                  <a:cubicBezTo>
                    <a:pt x="12" y="0"/>
                    <a:pt x="8" y="0"/>
                    <a:pt x="4" y="0"/>
                  </a:cubicBezTo>
                  <a:cubicBezTo>
                    <a:pt x="4" y="0"/>
                    <a:pt x="3" y="0"/>
                    <a:pt x="3" y="0"/>
                  </a:cubicBezTo>
                  <a:cubicBezTo>
                    <a:pt x="2" y="0"/>
                    <a:pt x="2" y="0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0" y="7"/>
                    <a:pt x="1" y="14"/>
                    <a:pt x="1" y="20"/>
                  </a:cubicBezTo>
                  <a:cubicBezTo>
                    <a:pt x="1" y="30"/>
                    <a:pt x="1" y="40"/>
                    <a:pt x="2" y="49"/>
                  </a:cubicBezTo>
                  <a:cubicBezTo>
                    <a:pt x="3" y="75"/>
                    <a:pt x="4" y="100"/>
                    <a:pt x="6" y="125"/>
                  </a:cubicBezTo>
                  <a:cubicBezTo>
                    <a:pt x="7" y="127"/>
                    <a:pt x="8" y="127"/>
                    <a:pt x="9" y="127"/>
                  </a:cubicBezTo>
                  <a:cubicBezTo>
                    <a:pt x="9" y="127"/>
                    <a:pt x="9" y="127"/>
                    <a:pt x="9" y="127"/>
                  </a:cubicBezTo>
                  <a:cubicBezTo>
                    <a:pt x="10" y="127"/>
                    <a:pt x="10" y="127"/>
                    <a:pt x="10" y="127"/>
                  </a:cubicBezTo>
                  <a:cubicBezTo>
                    <a:pt x="24" y="129"/>
                    <a:pt x="38" y="130"/>
                    <a:pt x="52" y="130"/>
                  </a:cubicBezTo>
                  <a:cubicBezTo>
                    <a:pt x="67" y="131"/>
                    <a:pt x="83" y="132"/>
                    <a:pt x="98" y="132"/>
                  </a:cubicBezTo>
                  <a:cubicBezTo>
                    <a:pt x="129" y="133"/>
                    <a:pt x="160" y="134"/>
                    <a:pt x="192" y="134"/>
                  </a:cubicBezTo>
                  <a:cubicBezTo>
                    <a:pt x="192" y="134"/>
                    <a:pt x="192" y="134"/>
                    <a:pt x="192" y="134"/>
                  </a:cubicBezTo>
                  <a:cubicBezTo>
                    <a:pt x="192" y="134"/>
                    <a:pt x="193" y="134"/>
                    <a:pt x="193" y="134"/>
                  </a:cubicBezTo>
                  <a:cubicBezTo>
                    <a:pt x="193" y="134"/>
                    <a:pt x="193" y="134"/>
                    <a:pt x="193" y="134"/>
                  </a:cubicBezTo>
                  <a:cubicBezTo>
                    <a:pt x="193" y="134"/>
                    <a:pt x="193" y="134"/>
                    <a:pt x="193" y="134"/>
                  </a:cubicBezTo>
                  <a:cubicBezTo>
                    <a:pt x="194" y="133"/>
                    <a:pt x="194" y="133"/>
                    <a:pt x="194" y="132"/>
                  </a:cubicBezTo>
                  <a:cubicBezTo>
                    <a:pt x="194" y="113"/>
                    <a:pt x="193" y="93"/>
                    <a:pt x="194" y="74"/>
                  </a:cubicBezTo>
                  <a:cubicBezTo>
                    <a:pt x="194" y="62"/>
                    <a:pt x="194" y="49"/>
                    <a:pt x="195" y="37"/>
                  </a:cubicBezTo>
                  <a:cubicBezTo>
                    <a:pt x="196" y="26"/>
                    <a:pt x="196" y="15"/>
                    <a:pt x="195" y="4"/>
                  </a:cubicBezTo>
                  <a:cubicBezTo>
                    <a:pt x="195" y="3"/>
                    <a:pt x="194" y="2"/>
                    <a:pt x="192" y="2"/>
                  </a:cubicBezTo>
                  <a:cubicBezTo>
                    <a:pt x="192" y="2"/>
                    <a:pt x="192" y="2"/>
                    <a:pt x="192" y="2"/>
                  </a:cubicBezTo>
                  <a:cubicBezTo>
                    <a:pt x="183" y="3"/>
                    <a:pt x="174" y="3"/>
                    <a:pt x="165" y="3"/>
                  </a:cubicBezTo>
                  <a:cubicBezTo>
                    <a:pt x="159" y="3"/>
                    <a:pt x="152" y="3"/>
                    <a:pt x="146" y="3"/>
                  </a:cubicBezTo>
                  <a:cubicBezTo>
                    <a:pt x="130" y="2"/>
                    <a:pt x="113" y="2"/>
                    <a:pt x="97" y="2"/>
                  </a:cubicBezTo>
                  <a:cubicBezTo>
                    <a:pt x="81" y="1"/>
                    <a:pt x="65" y="0"/>
                    <a:pt x="49" y="0"/>
                  </a:cubicBezTo>
                  <a:cubicBezTo>
                    <a:pt x="47" y="0"/>
                    <a:pt x="45" y="0"/>
                    <a:pt x="43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18"/>
            <p:cNvSpPr>
              <a:spLocks noEditPoints="1"/>
            </p:cNvSpPr>
            <p:nvPr/>
          </p:nvSpPr>
          <p:spPr bwMode="auto">
            <a:xfrm>
              <a:off x="2992106" y="549202"/>
              <a:ext cx="630238" cy="1085850"/>
            </a:xfrm>
            <a:custGeom>
              <a:avLst/>
              <a:gdLst>
                <a:gd name="T0" fmla="*/ 79 w 149"/>
                <a:gd name="T1" fmla="*/ 242 h 256"/>
                <a:gd name="T2" fmla="*/ 77 w 149"/>
                <a:gd name="T3" fmla="*/ 251 h 256"/>
                <a:gd name="T4" fmla="*/ 67 w 149"/>
                <a:gd name="T5" fmla="*/ 243 h 256"/>
                <a:gd name="T6" fmla="*/ 88 w 149"/>
                <a:gd name="T7" fmla="*/ 232 h 256"/>
                <a:gd name="T8" fmla="*/ 87 w 149"/>
                <a:gd name="T9" fmla="*/ 239 h 256"/>
                <a:gd name="T10" fmla="*/ 68 w 149"/>
                <a:gd name="T11" fmla="*/ 239 h 256"/>
                <a:gd name="T12" fmla="*/ 62 w 149"/>
                <a:gd name="T13" fmla="*/ 239 h 256"/>
                <a:gd name="T14" fmla="*/ 89 w 149"/>
                <a:gd name="T15" fmla="*/ 229 h 256"/>
                <a:gd name="T16" fmla="*/ 60 w 149"/>
                <a:gd name="T17" fmla="*/ 219 h 256"/>
                <a:gd name="T18" fmla="*/ 103 w 149"/>
                <a:gd name="T19" fmla="*/ 101 h 256"/>
                <a:gd name="T20" fmla="*/ 69 w 149"/>
                <a:gd name="T21" fmla="*/ 215 h 256"/>
                <a:gd name="T22" fmla="*/ 53 w 149"/>
                <a:gd name="T23" fmla="*/ 98 h 256"/>
                <a:gd name="T24" fmla="*/ 71 w 149"/>
                <a:gd name="T25" fmla="*/ 95 h 256"/>
                <a:gd name="T26" fmla="*/ 91 w 149"/>
                <a:gd name="T27" fmla="*/ 99 h 256"/>
                <a:gd name="T28" fmla="*/ 86 w 149"/>
                <a:gd name="T29" fmla="*/ 148 h 256"/>
                <a:gd name="T30" fmla="*/ 45 w 149"/>
                <a:gd name="T31" fmla="*/ 93 h 256"/>
                <a:gd name="T32" fmla="*/ 37 w 149"/>
                <a:gd name="T33" fmla="*/ 90 h 256"/>
                <a:gd name="T34" fmla="*/ 96 w 149"/>
                <a:gd name="T35" fmla="*/ 92 h 256"/>
                <a:gd name="T36" fmla="*/ 103 w 149"/>
                <a:gd name="T37" fmla="*/ 86 h 256"/>
                <a:gd name="T38" fmla="*/ 57 w 149"/>
                <a:gd name="T39" fmla="*/ 80 h 256"/>
                <a:gd name="T40" fmla="*/ 59 w 149"/>
                <a:gd name="T41" fmla="*/ 79 h 256"/>
                <a:gd name="T42" fmla="*/ 81 w 149"/>
                <a:gd name="T43" fmla="*/ 82 h 256"/>
                <a:gd name="T44" fmla="*/ 84 w 149"/>
                <a:gd name="T45" fmla="*/ 77 h 256"/>
                <a:gd name="T46" fmla="*/ 65 w 149"/>
                <a:gd name="T47" fmla="*/ 215 h 256"/>
                <a:gd name="T48" fmla="*/ 13 w 149"/>
                <a:gd name="T49" fmla="*/ 118 h 256"/>
                <a:gd name="T50" fmla="*/ 111 w 149"/>
                <a:gd name="T51" fmla="*/ 13 h 256"/>
                <a:gd name="T52" fmla="*/ 90 w 149"/>
                <a:gd name="T53" fmla="*/ 212 h 256"/>
                <a:gd name="T54" fmla="*/ 86 w 149"/>
                <a:gd name="T55" fmla="*/ 214 h 256"/>
                <a:gd name="T56" fmla="*/ 98 w 149"/>
                <a:gd name="T57" fmla="*/ 106 h 256"/>
                <a:gd name="T58" fmla="*/ 106 w 149"/>
                <a:gd name="T59" fmla="*/ 96 h 256"/>
                <a:gd name="T60" fmla="*/ 95 w 149"/>
                <a:gd name="T61" fmla="*/ 97 h 256"/>
                <a:gd name="T62" fmla="*/ 104 w 149"/>
                <a:gd name="T63" fmla="*/ 77 h 256"/>
                <a:gd name="T64" fmla="*/ 89 w 149"/>
                <a:gd name="T65" fmla="*/ 75 h 256"/>
                <a:gd name="T66" fmla="*/ 77 w 149"/>
                <a:gd name="T67" fmla="*/ 75 h 256"/>
                <a:gd name="T68" fmla="*/ 73 w 149"/>
                <a:gd name="T69" fmla="*/ 91 h 256"/>
                <a:gd name="T70" fmla="*/ 59 w 149"/>
                <a:gd name="T71" fmla="*/ 70 h 256"/>
                <a:gd name="T72" fmla="*/ 55 w 149"/>
                <a:gd name="T73" fmla="*/ 84 h 256"/>
                <a:gd name="T74" fmla="*/ 51 w 149"/>
                <a:gd name="T75" fmla="*/ 94 h 256"/>
                <a:gd name="T76" fmla="*/ 31 w 149"/>
                <a:gd name="T77" fmla="*/ 89 h 256"/>
                <a:gd name="T78" fmla="*/ 49 w 149"/>
                <a:gd name="T79" fmla="*/ 101 h 256"/>
                <a:gd name="T80" fmla="*/ 65 w 149"/>
                <a:gd name="T81" fmla="*/ 215 h 256"/>
                <a:gd name="T82" fmla="*/ 2 w 149"/>
                <a:gd name="T83" fmla="*/ 74 h 256"/>
                <a:gd name="T84" fmla="*/ 57 w 149"/>
                <a:gd name="T85" fmla="*/ 215 h 256"/>
                <a:gd name="T86" fmla="*/ 76 w 149"/>
                <a:gd name="T87" fmla="*/ 256 h 256"/>
                <a:gd name="T88" fmla="*/ 111 w 149"/>
                <a:gd name="T89" fmla="*/ 154 h 256"/>
                <a:gd name="T90" fmla="*/ 78 w 149"/>
                <a:gd name="T91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49" h="256">
                  <a:moveTo>
                    <a:pt x="67" y="243"/>
                  </a:moveTo>
                  <a:cubicBezTo>
                    <a:pt x="69" y="243"/>
                    <a:pt x="71" y="243"/>
                    <a:pt x="73" y="242"/>
                  </a:cubicBezTo>
                  <a:cubicBezTo>
                    <a:pt x="75" y="242"/>
                    <a:pt x="77" y="242"/>
                    <a:pt x="79" y="242"/>
                  </a:cubicBezTo>
                  <a:cubicBezTo>
                    <a:pt x="82" y="242"/>
                    <a:pt x="84" y="242"/>
                    <a:pt x="86" y="243"/>
                  </a:cubicBezTo>
                  <a:cubicBezTo>
                    <a:pt x="87" y="243"/>
                    <a:pt x="87" y="243"/>
                    <a:pt x="87" y="243"/>
                  </a:cubicBezTo>
                  <a:cubicBezTo>
                    <a:pt x="85" y="248"/>
                    <a:pt x="82" y="251"/>
                    <a:pt x="77" y="251"/>
                  </a:cubicBezTo>
                  <a:cubicBezTo>
                    <a:pt x="76" y="252"/>
                    <a:pt x="75" y="252"/>
                    <a:pt x="75" y="252"/>
                  </a:cubicBezTo>
                  <a:cubicBezTo>
                    <a:pt x="69" y="252"/>
                    <a:pt x="65" y="248"/>
                    <a:pt x="63" y="243"/>
                  </a:cubicBezTo>
                  <a:cubicBezTo>
                    <a:pt x="65" y="243"/>
                    <a:pt x="66" y="243"/>
                    <a:pt x="67" y="243"/>
                  </a:cubicBezTo>
                  <a:moveTo>
                    <a:pt x="62" y="239"/>
                  </a:moveTo>
                  <a:cubicBezTo>
                    <a:pt x="61" y="236"/>
                    <a:pt x="61" y="234"/>
                    <a:pt x="60" y="231"/>
                  </a:cubicBezTo>
                  <a:cubicBezTo>
                    <a:pt x="70" y="231"/>
                    <a:pt x="79" y="232"/>
                    <a:pt x="88" y="232"/>
                  </a:cubicBezTo>
                  <a:cubicBezTo>
                    <a:pt x="88" y="232"/>
                    <a:pt x="89" y="232"/>
                    <a:pt x="89" y="232"/>
                  </a:cubicBezTo>
                  <a:cubicBezTo>
                    <a:pt x="89" y="235"/>
                    <a:pt x="88" y="237"/>
                    <a:pt x="88" y="239"/>
                  </a:cubicBezTo>
                  <a:cubicBezTo>
                    <a:pt x="87" y="239"/>
                    <a:pt x="87" y="239"/>
                    <a:pt x="87" y="239"/>
                  </a:cubicBezTo>
                  <a:cubicBezTo>
                    <a:pt x="85" y="238"/>
                    <a:pt x="83" y="238"/>
                    <a:pt x="81" y="238"/>
                  </a:cubicBezTo>
                  <a:cubicBezTo>
                    <a:pt x="79" y="238"/>
                    <a:pt x="77" y="238"/>
                    <a:pt x="74" y="238"/>
                  </a:cubicBezTo>
                  <a:cubicBezTo>
                    <a:pt x="72" y="239"/>
                    <a:pt x="70" y="239"/>
                    <a:pt x="68" y="239"/>
                  </a:cubicBezTo>
                  <a:cubicBezTo>
                    <a:pt x="67" y="239"/>
                    <a:pt x="65" y="239"/>
                    <a:pt x="63" y="238"/>
                  </a:cubicBezTo>
                  <a:cubicBezTo>
                    <a:pt x="63" y="238"/>
                    <a:pt x="63" y="238"/>
                    <a:pt x="63" y="238"/>
                  </a:cubicBezTo>
                  <a:cubicBezTo>
                    <a:pt x="62" y="238"/>
                    <a:pt x="62" y="238"/>
                    <a:pt x="62" y="239"/>
                  </a:cubicBezTo>
                  <a:moveTo>
                    <a:pt x="65" y="219"/>
                  </a:moveTo>
                  <a:cubicBezTo>
                    <a:pt x="73" y="219"/>
                    <a:pt x="81" y="219"/>
                    <a:pt x="89" y="219"/>
                  </a:cubicBezTo>
                  <a:cubicBezTo>
                    <a:pt x="89" y="222"/>
                    <a:pt x="89" y="225"/>
                    <a:pt x="89" y="229"/>
                  </a:cubicBezTo>
                  <a:cubicBezTo>
                    <a:pt x="89" y="228"/>
                    <a:pt x="88" y="228"/>
                    <a:pt x="88" y="228"/>
                  </a:cubicBezTo>
                  <a:cubicBezTo>
                    <a:pt x="79" y="228"/>
                    <a:pt x="69" y="227"/>
                    <a:pt x="60" y="227"/>
                  </a:cubicBezTo>
                  <a:cubicBezTo>
                    <a:pt x="60" y="224"/>
                    <a:pt x="60" y="221"/>
                    <a:pt x="60" y="219"/>
                  </a:cubicBezTo>
                  <a:cubicBezTo>
                    <a:pt x="62" y="219"/>
                    <a:pt x="63" y="219"/>
                    <a:pt x="65" y="219"/>
                  </a:cubicBezTo>
                  <a:moveTo>
                    <a:pt x="103" y="102"/>
                  </a:moveTo>
                  <a:cubicBezTo>
                    <a:pt x="103" y="101"/>
                    <a:pt x="103" y="101"/>
                    <a:pt x="103" y="101"/>
                  </a:cubicBezTo>
                  <a:cubicBezTo>
                    <a:pt x="104" y="101"/>
                    <a:pt x="104" y="101"/>
                    <a:pt x="105" y="101"/>
                  </a:cubicBezTo>
                  <a:cubicBezTo>
                    <a:pt x="105" y="101"/>
                    <a:pt x="105" y="101"/>
                    <a:pt x="103" y="102"/>
                  </a:cubicBezTo>
                  <a:moveTo>
                    <a:pt x="69" y="215"/>
                  </a:moveTo>
                  <a:cubicBezTo>
                    <a:pt x="73" y="196"/>
                    <a:pt x="74" y="176"/>
                    <a:pt x="71" y="157"/>
                  </a:cubicBezTo>
                  <a:cubicBezTo>
                    <a:pt x="69" y="139"/>
                    <a:pt x="64" y="118"/>
                    <a:pt x="55" y="102"/>
                  </a:cubicBezTo>
                  <a:cubicBezTo>
                    <a:pt x="54" y="101"/>
                    <a:pt x="54" y="99"/>
                    <a:pt x="53" y="98"/>
                  </a:cubicBezTo>
                  <a:cubicBezTo>
                    <a:pt x="56" y="97"/>
                    <a:pt x="60" y="94"/>
                    <a:pt x="61" y="91"/>
                  </a:cubicBezTo>
                  <a:cubicBezTo>
                    <a:pt x="64" y="93"/>
                    <a:pt x="67" y="94"/>
                    <a:pt x="69" y="95"/>
                  </a:cubicBezTo>
                  <a:cubicBezTo>
                    <a:pt x="70" y="95"/>
                    <a:pt x="71" y="95"/>
                    <a:pt x="71" y="95"/>
                  </a:cubicBezTo>
                  <a:cubicBezTo>
                    <a:pt x="75" y="95"/>
                    <a:pt x="78" y="94"/>
                    <a:pt x="80" y="91"/>
                  </a:cubicBezTo>
                  <a:cubicBezTo>
                    <a:pt x="83" y="94"/>
                    <a:pt x="87" y="96"/>
                    <a:pt x="91" y="97"/>
                  </a:cubicBezTo>
                  <a:cubicBezTo>
                    <a:pt x="91" y="98"/>
                    <a:pt x="91" y="99"/>
                    <a:pt x="91" y="99"/>
                  </a:cubicBezTo>
                  <a:cubicBezTo>
                    <a:pt x="91" y="101"/>
                    <a:pt x="92" y="103"/>
                    <a:pt x="94" y="104"/>
                  </a:cubicBezTo>
                  <a:cubicBezTo>
                    <a:pt x="91" y="108"/>
                    <a:pt x="90" y="112"/>
                    <a:pt x="89" y="116"/>
                  </a:cubicBezTo>
                  <a:cubicBezTo>
                    <a:pt x="87" y="127"/>
                    <a:pt x="86" y="137"/>
                    <a:pt x="86" y="148"/>
                  </a:cubicBezTo>
                  <a:cubicBezTo>
                    <a:pt x="85" y="170"/>
                    <a:pt x="82" y="192"/>
                    <a:pt x="82" y="215"/>
                  </a:cubicBezTo>
                  <a:cubicBezTo>
                    <a:pt x="78" y="215"/>
                    <a:pt x="73" y="215"/>
                    <a:pt x="69" y="215"/>
                  </a:cubicBezTo>
                  <a:moveTo>
                    <a:pt x="45" y="93"/>
                  </a:moveTo>
                  <a:cubicBezTo>
                    <a:pt x="45" y="93"/>
                    <a:pt x="45" y="93"/>
                    <a:pt x="44" y="93"/>
                  </a:cubicBezTo>
                  <a:cubicBezTo>
                    <a:pt x="42" y="93"/>
                    <a:pt x="40" y="92"/>
                    <a:pt x="39" y="91"/>
                  </a:cubicBezTo>
                  <a:cubicBezTo>
                    <a:pt x="38" y="90"/>
                    <a:pt x="38" y="90"/>
                    <a:pt x="37" y="90"/>
                  </a:cubicBezTo>
                  <a:cubicBezTo>
                    <a:pt x="35" y="89"/>
                    <a:pt x="35" y="87"/>
                    <a:pt x="36" y="85"/>
                  </a:cubicBezTo>
                  <a:cubicBezTo>
                    <a:pt x="40" y="85"/>
                    <a:pt x="43" y="89"/>
                    <a:pt x="45" y="93"/>
                  </a:cubicBezTo>
                  <a:moveTo>
                    <a:pt x="96" y="92"/>
                  </a:moveTo>
                  <a:cubicBezTo>
                    <a:pt x="97" y="89"/>
                    <a:pt x="100" y="85"/>
                    <a:pt x="102" y="83"/>
                  </a:cubicBezTo>
                  <a:cubicBezTo>
                    <a:pt x="103" y="83"/>
                    <a:pt x="103" y="82"/>
                    <a:pt x="104" y="82"/>
                  </a:cubicBezTo>
                  <a:cubicBezTo>
                    <a:pt x="105" y="82"/>
                    <a:pt x="103" y="86"/>
                    <a:pt x="103" y="86"/>
                  </a:cubicBezTo>
                  <a:cubicBezTo>
                    <a:pt x="101" y="89"/>
                    <a:pt x="99" y="91"/>
                    <a:pt x="96" y="92"/>
                  </a:cubicBezTo>
                  <a:moveTo>
                    <a:pt x="59" y="83"/>
                  </a:moveTo>
                  <a:cubicBezTo>
                    <a:pt x="59" y="82"/>
                    <a:pt x="58" y="81"/>
                    <a:pt x="57" y="80"/>
                  </a:cubicBezTo>
                  <a:cubicBezTo>
                    <a:pt x="57" y="80"/>
                    <a:pt x="56" y="79"/>
                    <a:pt x="56" y="78"/>
                  </a:cubicBezTo>
                  <a:cubicBezTo>
                    <a:pt x="55" y="77"/>
                    <a:pt x="55" y="76"/>
                    <a:pt x="58" y="75"/>
                  </a:cubicBezTo>
                  <a:cubicBezTo>
                    <a:pt x="58" y="76"/>
                    <a:pt x="59" y="78"/>
                    <a:pt x="59" y="79"/>
                  </a:cubicBezTo>
                  <a:cubicBezTo>
                    <a:pt x="59" y="80"/>
                    <a:pt x="59" y="82"/>
                    <a:pt x="59" y="83"/>
                  </a:cubicBezTo>
                  <a:moveTo>
                    <a:pt x="81" y="84"/>
                  </a:moveTo>
                  <a:cubicBezTo>
                    <a:pt x="81" y="83"/>
                    <a:pt x="81" y="83"/>
                    <a:pt x="81" y="82"/>
                  </a:cubicBezTo>
                  <a:cubicBezTo>
                    <a:pt x="80" y="80"/>
                    <a:pt x="81" y="77"/>
                    <a:pt x="82" y="75"/>
                  </a:cubicBezTo>
                  <a:cubicBezTo>
                    <a:pt x="82" y="74"/>
                    <a:pt x="83" y="73"/>
                    <a:pt x="83" y="73"/>
                  </a:cubicBezTo>
                  <a:cubicBezTo>
                    <a:pt x="84" y="73"/>
                    <a:pt x="84" y="76"/>
                    <a:pt x="84" y="77"/>
                  </a:cubicBezTo>
                  <a:cubicBezTo>
                    <a:pt x="84" y="79"/>
                    <a:pt x="83" y="80"/>
                    <a:pt x="82" y="82"/>
                  </a:cubicBezTo>
                  <a:cubicBezTo>
                    <a:pt x="82" y="83"/>
                    <a:pt x="81" y="83"/>
                    <a:pt x="81" y="84"/>
                  </a:cubicBezTo>
                  <a:moveTo>
                    <a:pt x="65" y="215"/>
                  </a:moveTo>
                  <a:cubicBezTo>
                    <a:pt x="64" y="215"/>
                    <a:pt x="62" y="215"/>
                    <a:pt x="61" y="215"/>
                  </a:cubicBezTo>
                  <a:cubicBezTo>
                    <a:pt x="61" y="197"/>
                    <a:pt x="58" y="181"/>
                    <a:pt x="47" y="165"/>
                  </a:cubicBezTo>
                  <a:cubicBezTo>
                    <a:pt x="36" y="149"/>
                    <a:pt x="21" y="136"/>
                    <a:pt x="13" y="118"/>
                  </a:cubicBezTo>
                  <a:cubicBezTo>
                    <a:pt x="0" y="90"/>
                    <a:pt x="4" y="53"/>
                    <a:pt x="24" y="29"/>
                  </a:cubicBezTo>
                  <a:cubicBezTo>
                    <a:pt x="37" y="13"/>
                    <a:pt x="57" y="4"/>
                    <a:pt x="77" y="4"/>
                  </a:cubicBezTo>
                  <a:cubicBezTo>
                    <a:pt x="89" y="4"/>
                    <a:pt x="101" y="7"/>
                    <a:pt x="111" y="13"/>
                  </a:cubicBezTo>
                  <a:cubicBezTo>
                    <a:pt x="144" y="31"/>
                    <a:pt x="145" y="79"/>
                    <a:pt x="133" y="111"/>
                  </a:cubicBezTo>
                  <a:cubicBezTo>
                    <a:pt x="127" y="129"/>
                    <a:pt x="112" y="143"/>
                    <a:pt x="103" y="160"/>
                  </a:cubicBezTo>
                  <a:cubicBezTo>
                    <a:pt x="94" y="176"/>
                    <a:pt x="92" y="194"/>
                    <a:pt x="90" y="212"/>
                  </a:cubicBezTo>
                  <a:cubicBezTo>
                    <a:pt x="89" y="212"/>
                    <a:pt x="89" y="213"/>
                    <a:pt x="89" y="214"/>
                  </a:cubicBezTo>
                  <a:cubicBezTo>
                    <a:pt x="89" y="214"/>
                    <a:pt x="89" y="214"/>
                    <a:pt x="89" y="214"/>
                  </a:cubicBezTo>
                  <a:cubicBezTo>
                    <a:pt x="88" y="214"/>
                    <a:pt x="87" y="214"/>
                    <a:pt x="86" y="214"/>
                  </a:cubicBezTo>
                  <a:cubicBezTo>
                    <a:pt x="86" y="194"/>
                    <a:pt x="89" y="174"/>
                    <a:pt x="90" y="153"/>
                  </a:cubicBezTo>
                  <a:cubicBezTo>
                    <a:pt x="91" y="143"/>
                    <a:pt x="91" y="133"/>
                    <a:pt x="93" y="122"/>
                  </a:cubicBezTo>
                  <a:cubicBezTo>
                    <a:pt x="94" y="116"/>
                    <a:pt x="95" y="110"/>
                    <a:pt x="98" y="106"/>
                  </a:cubicBezTo>
                  <a:cubicBezTo>
                    <a:pt x="100" y="106"/>
                    <a:pt x="101" y="106"/>
                    <a:pt x="102" y="106"/>
                  </a:cubicBezTo>
                  <a:cubicBezTo>
                    <a:pt x="105" y="106"/>
                    <a:pt x="108" y="105"/>
                    <a:pt x="109" y="102"/>
                  </a:cubicBezTo>
                  <a:cubicBezTo>
                    <a:pt x="110" y="100"/>
                    <a:pt x="109" y="96"/>
                    <a:pt x="106" y="96"/>
                  </a:cubicBezTo>
                  <a:cubicBezTo>
                    <a:pt x="106" y="96"/>
                    <a:pt x="106" y="96"/>
                    <a:pt x="106" y="96"/>
                  </a:cubicBezTo>
                  <a:cubicBezTo>
                    <a:pt x="103" y="96"/>
                    <a:pt x="100" y="98"/>
                    <a:pt x="97" y="101"/>
                  </a:cubicBezTo>
                  <a:cubicBezTo>
                    <a:pt x="96" y="100"/>
                    <a:pt x="95" y="98"/>
                    <a:pt x="95" y="97"/>
                  </a:cubicBezTo>
                  <a:cubicBezTo>
                    <a:pt x="100" y="96"/>
                    <a:pt x="105" y="92"/>
                    <a:pt x="107" y="87"/>
                  </a:cubicBezTo>
                  <a:cubicBezTo>
                    <a:pt x="109" y="85"/>
                    <a:pt x="110" y="79"/>
                    <a:pt x="107" y="78"/>
                  </a:cubicBezTo>
                  <a:cubicBezTo>
                    <a:pt x="106" y="77"/>
                    <a:pt x="105" y="77"/>
                    <a:pt x="104" y="77"/>
                  </a:cubicBezTo>
                  <a:cubicBezTo>
                    <a:pt x="98" y="77"/>
                    <a:pt x="93" y="86"/>
                    <a:pt x="92" y="93"/>
                  </a:cubicBezTo>
                  <a:cubicBezTo>
                    <a:pt x="88" y="93"/>
                    <a:pt x="85" y="91"/>
                    <a:pt x="83" y="89"/>
                  </a:cubicBezTo>
                  <a:cubicBezTo>
                    <a:pt x="87" y="85"/>
                    <a:pt x="89" y="79"/>
                    <a:pt x="89" y="75"/>
                  </a:cubicBezTo>
                  <a:cubicBezTo>
                    <a:pt x="89" y="72"/>
                    <a:pt x="87" y="68"/>
                    <a:pt x="84" y="68"/>
                  </a:cubicBezTo>
                  <a:cubicBezTo>
                    <a:pt x="84" y="68"/>
                    <a:pt x="84" y="68"/>
                    <a:pt x="84" y="68"/>
                  </a:cubicBezTo>
                  <a:cubicBezTo>
                    <a:pt x="80" y="68"/>
                    <a:pt x="78" y="72"/>
                    <a:pt x="77" y="75"/>
                  </a:cubicBezTo>
                  <a:cubicBezTo>
                    <a:pt x="76" y="79"/>
                    <a:pt x="76" y="84"/>
                    <a:pt x="78" y="88"/>
                  </a:cubicBezTo>
                  <a:cubicBezTo>
                    <a:pt x="78" y="88"/>
                    <a:pt x="77" y="89"/>
                    <a:pt x="77" y="89"/>
                  </a:cubicBezTo>
                  <a:cubicBezTo>
                    <a:pt x="76" y="90"/>
                    <a:pt x="74" y="91"/>
                    <a:pt x="73" y="91"/>
                  </a:cubicBezTo>
                  <a:cubicBezTo>
                    <a:pt x="70" y="91"/>
                    <a:pt x="66" y="89"/>
                    <a:pt x="63" y="86"/>
                  </a:cubicBezTo>
                  <a:cubicBezTo>
                    <a:pt x="64" y="84"/>
                    <a:pt x="64" y="82"/>
                    <a:pt x="63" y="80"/>
                  </a:cubicBezTo>
                  <a:cubicBezTo>
                    <a:pt x="63" y="76"/>
                    <a:pt x="62" y="72"/>
                    <a:pt x="59" y="70"/>
                  </a:cubicBezTo>
                  <a:cubicBezTo>
                    <a:pt x="58" y="69"/>
                    <a:pt x="57" y="69"/>
                    <a:pt x="56" y="69"/>
                  </a:cubicBezTo>
                  <a:cubicBezTo>
                    <a:pt x="54" y="69"/>
                    <a:pt x="51" y="71"/>
                    <a:pt x="51" y="73"/>
                  </a:cubicBezTo>
                  <a:cubicBezTo>
                    <a:pt x="50" y="78"/>
                    <a:pt x="52" y="81"/>
                    <a:pt x="55" y="84"/>
                  </a:cubicBezTo>
                  <a:cubicBezTo>
                    <a:pt x="56" y="85"/>
                    <a:pt x="57" y="87"/>
                    <a:pt x="58" y="88"/>
                  </a:cubicBezTo>
                  <a:cubicBezTo>
                    <a:pt x="58" y="88"/>
                    <a:pt x="58" y="88"/>
                    <a:pt x="58" y="88"/>
                  </a:cubicBezTo>
                  <a:cubicBezTo>
                    <a:pt x="57" y="92"/>
                    <a:pt x="54" y="93"/>
                    <a:pt x="51" y="94"/>
                  </a:cubicBezTo>
                  <a:cubicBezTo>
                    <a:pt x="47" y="87"/>
                    <a:pt x="42" y="80"/>
                    <a:pt x="36" y="80"/>
                  </a:cubicBezTo>
                  <a:cubicBezTo>
                    <a:pt x="36" y="80"/>
                    <a:pt x="35" y="81"/>
                    <a:pt x="34" y="81"/>
                  </a:cubicBezTo>
                  <a:cubicBezTo>
                    <a:pt x="31" y="82"/>
                    <a:pt x="29" y="86"/>
                    <a:pt x="31" y="89"/>
                  </a:cubicBezTo>
                  <a:cubicBezTo>
                    <a:pt x="33" y="94"/>
                    <a:pt x="39" y="96"/>
                    <a:pt x="44" y="98"/>
                  </a:cubicBezTo>
                  <a:cubicBezTo>
                    <a:pt x="46" y="98"/>
                    <a:pt x="47" y="98"/>
                    <a:pt x="48" y="98"/>
                  </a:cubicBezTo>
                  <a:cubicBezTo>
                    <a:pt x="49" y="99"/>
                    <a:pt x="49" y="100"/>
                    <a:pt x="49" y="101"/>
                  </a:cubicBezTo>
                  <a:cubicBezTo>
                    <a:pt x="58" y="116"/>
                    <a:pt x="63" y="134"/>
                    <a:pt x="66" y="151"/>
                  </a:cubicBezTo>
                  <a:cubicBezTo>
                    <a:pt x="70" y="172"/>
                    <a:pt x="70" y="194"/>
                    <a:pt x="65" y="214"/>
                  </a:cubicBezTo>
                  <a:cubicBezTo>
                    <a:pt x="65" y="214"/>
                    <a:pt x="65" y="215"/>
                    <a:pt x="65" y="215"/>
                  </a:cubicBezTo>
                  <a:moveTo>
                    <a:pt x="78" y="0"/>
                  </a:moveTo>
                  <a:cubicBezTo>
                    <a:pt x="67" y="0"/>
                    <a:pt x="55" y="2"/>
                    <a:pt x="45" y="7"/>
                  </a:cubicBezTo>
                  <a:cubicBezTo>
                    <a:pt x="19" y="19"/>
                    <a:pt x="4" y="47"/>
                    <a:pt x="2" y="74"/>
                  </a:cubicBezTo>
                  <a:cubicBezTo>
                    <a:pt x="0" y="97"/>
                    <a:pt x="6" y="119"/>
                    <a:pt x="20" y="137"/>
                  </a:cubicBezTo>
                  <a:cubicBezTo>
                    <a:pt x="28" y="149"/>
                    <a:pt x="38" y="159"/>
                    <a:pt x="46" y="172"/>
                  </a:cubicBezTo>
                  <a:cubicBezTo>
                    <a:pt x="55" y="185"/>
                    <a:pt x="57" y="200"/>
                    <a:pt x="57" y="215"/>
                  </a:cubicBezTo>
                  <a:cubicBezTo>
                    <a:pt x="56" y="215"/>
                    <a:pt x="56" y="216"/>
                    <a:pt x="56" y="217"/>
                  </a:cubicBezTo>
                  <a:cubicBezTo>
                    <a:pt x="56" y="231"/>
                    <a:pt x="56" y="255"/>
                    <a:pt x="75" y="256"/>
                  </a:cubicBezTo>
                  <a:cubicBezTo>
                    <a:pt x="75" y="256"/>
                    <a:pt x="75" y="256"/>
                    <a:pt x="76" y="256"/>
                  </a:cubicBezTo>
                  <a:cubicBezTo>
                    <a:pt x="94" y="256"/>
                    <a:pt x="93" y="231"/>
                    <a:pt x="93" y="217"/>
                  </a:cubicBezTo>
                  <a:cubicBezTo>
                    <a:pt x="94" y="217"/>
                    <a:pt x="94" y="216"/>
                    <a:pt x="94" y="216"/>
                  </a:cubicBezTo>
                  <a:cubicBezTo>
                    <a:pt x="96" y="194"/>
                    <a:pt x="99" y="173"/>
                    <a:pt x="111" y="154"/>
                  </a:cubicBezTo>
                  <a:cubicBezTo>
                    <a:pt x="121" y="139"/>
                    <a:pt x="133" y="126"/>
                    <a:pt x="139" y="108"/>
                  </a:cubicBezTo>
                  <a:cubicBezTo>
                    <a:pt x="149" y="79"/>
                    <a:pt x="147" y="39"/>
                    <a:pt x="123" y="17"/>
                  </a:cubicBezTo>
                  <a:cubicBezTo>
                    <a:pt x="111" y="5"/>
                    <a:pt x="95" y="0"/>
                    <a:pt x="78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19"/>
            <p:cNvSpPr>
              <a:spLocks noEditPoints="1"/>
            </p:cNvSpPr>
            <p:nvPr/>
          </p:nvSpPr>
          <p:spPr bwMode="auto">
            <a:xfrm>
              <a:off x="3974769" y="3414639"/>
              <a:ext cx="533400" cy="768350"/>
            </a:xfrm>
            <a:custGeom>
              <a:avLst/>
              <a:gdLst>
                <a:gd name="T0" fmla="*/ 117 w 126"/>
                <a:gd name="T1" fmla="*/ 167 h 181"/>
                <a:gd name="T2" fmla="*/ 109 w 126"/>
                <a:gd name="T3" fmla="*/ 177 h 181"/>
                <a:gd name="T4" fmla="*/ 115 w 126"/>
                <a:gd name="T5" fmla="*/ 160 h 181"/>
                <a:gd name="T6" fmla="*/ 117 w 126"/>
                <a:gd name="T7" fmla="*/ 164 h 181"/>
                <a:gd name="T8" fmla="*/ 94 w 126"/>
                <a:gd name="T9" fmla="*/ 165 h 181"/>
                <a:gd name="T10" fmla="*/ 115 w 126"/>
                <a:gd name="T11" fmla="*/ 157 h 181"/>
                <a:gd name="T12" fmla="*/ 36 w 126"/>
                <a:gd name="T13" fmla="*/ 79 h 181"/>
                <a:gd name="T14" fmla="*/ 43 w 126"/>
                <a:gd name="T15" fmla="*/ 79 h 181"/>
                <a:gd name="T16" fmla="*/ 37 w 126"/>
                <a:gd name="T17" fmla="*/ 79 h 181"/>
                <a:gd name="T18" fmla="*/ 57 w 126"/>
                <a:gd name="T19" fmla="*/ 73 h 181"/>
                <a:gd name="T20" fmla="*/ 70 w 126"/>
                <a:gd name="T21" fmla="*/ 68 h 181"/>
                <a:gd name="T22" fmla="*/ 79 w 126"/>
                <a:gd name="T23" fmla="*/ 71 h 181"/>
                <a:gd name="T24" fmla="*/ 105 w 126"/>
                <a:gd name="T25" fmla="*/ 149 h 181"/>
                <a:gd name="T26" fmla="*/ 51 w 126"/>
                <a:gd name="T27" fmla="*/ 82 h 181"/>
                <a:gd name="T28" fmla="*/ 57 w 126"/>
                <a:gd name="T29" fmla="*/ 73 h 181"/>
                <a:gd name="T30" fmla="*/ 85 w 126"/>
                <a:gd name="T31" fmla="*/ 65 h 181"/>
                <a:gd name="T32" fmla="*/ 46 w 126"/>
                <a:gd name="T33" fmla="*/ 66 h 181"/>
                <a:gd name="T34" fmla="*/ 47 w 126"/>
                <a:gd name="T35" fmla="*/ 65 h 181"/>
                <a:gd name="T36" fmla="*/ 63 w 126"/>
                <a:gd name="T37" fmla="*/ 60 h 181"/>
                <a:gd name="T38" fmla="*/ 63 w 126"/>
                <a:gd name="T39" fmla="*/ 56 h 181"/>
                <a:gd name="T40" fmla="*/ 76 w 126"/>
                <a:gd name="T41" fmla="*/ 62 h 181"/>
                <a:gd name="T42" fmla="*/ 79 w 126"/>
                <a:gd name="T43" fmla="*/ 56 h 181"/>
                <a:gd name="T44" fmla="*/ 67 w 126"/>
                <a:gd name="T45" fmla="*/ 127 h 181"/>
                <a:gd name="T46" fmla="*/ 58 w 126"/>
                <a:gd name="T47" fmla="*/ 4 h 181"/>
                <a:gd name="T48" fmla="*/ 102 w 126"/>
                <a:gd name="T49" fmla="*/ 106 h 181"/>
                <a:gd name="T50" fmla="*/ 110 w 126"/>
                <a:gd name="T51" fmla="*/ 147 h 181"/>
                <a:gd name="T52" fmla="*/ 83 w 126"/>
                <a:gd name="T53" fmla="*/ 84 h 181"/>
                <a:gd name="T54" fmla="*/ 85 w 126"/>
                <a:gd name="T55" fmla="*/ 61 h 181"/>
                <a:gd name="T56" fmla="*/ 77 w 126"/>
                <a:gd name="T57" fmla="*/ 65 h 181"/>
                <a:gd name="T58" fmla="*/ 79 w 126"/>
                <a:gd name="T59" fmla="*/ 49 h 181"/>
                <a:gd name="T60" fmla="*/ 67 w 126"/>
                <a:gd name="T61" fmla="*/ 64 h 181"/>
                <a:gd name="T62" fmla="*/ 60 w 126"/>
                <a:gd name="T63" fmla="*/ 50 h 181"/>
                <a:gd name="T64" fmla="*/ 62 w 126"/>
                <a:gd name="T65" fmla="*/ 66 h 181"/>
                <a:gd name="T66" fmla="*/ 51 w 126"/>
                <a:gd name="T67" fmla="*/ 64 h 181"/>
                <a:gd name="T68" fmla="*/ 40 w 126"/>
                <a:gd name="T69" fmla="*/ 64 h 181"/>
                <a:gd name="T70" fmla="*/ 49 w 126"/>
                <a:gd name="T71" fmla="*/ 71 h 181"/>
                <a:gd name="T72" fmla="*/ 31 w 126"/>
                <a:gd name="T73" fmla="*/ 74 h 181"/>
                <a:gd name="T74" fmla="*/ 43 w 126"/>
                <a:gd name="T75" fmla="*/ 82 h 181"/>
                <a:gd name="T76" fmla="*/ 75 w 126"/>
                <a:gd name="T77" fmla="*/ 111 h 181"/>
                <a:gd name="T78" fmla="*/ 91 w 126"/>
                <a:gd name="T79" fmla="*/ 156 h 181"/>
                <a:gd name="T80" fmla="*/ 7 w 126"/>
                <a:gd name="T81" fmla="*/ 80 h 181"/>
                <a:gd name="T82" fmla="*/ 89 w 126"/>
                <a:gd name="T83" fmla="*/ 158 h 181"/>
                <a:gd name="T84" fmla="*/ 114 w 126"/>
                <a:gd name="T85" fmla="*/ 179 h 181"/>
                <a:gd name="T86" fmla="*/ 106 w 126"/>
                <a:gd name="T87" fmla="*/ 99 h 181"/>
                <a:gd name="T88" fmla="*/ 58 w 126"/>
                <a:gd name="T89" fmla="*/ 0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26" h="181">
                  <a:moveTo>
                    <a:pt x="109" y="177"/>
                  </a:moveTo>
                  <a:cubicBezTo>
                    <a:pt x="106" y="177"/>
                    <a:pt x="104" y="176"/>
                    <a:pt x="101" y="174"/>
                  </a:cubicBezTo>
                  <a:cubicBezTo>
                    <a:pt x="107" y="173"/>
                    <a:pt x="111" y="168"/>
                    <a:pt x="117" y="167"/>
                  </a:cubicBezTo>
                  <a:cubicBezTo>
                    <a:pt x="117" y="167"/>
                    <a:pt x="117" y="167"/>
                    <a:pt x="117" y="167"/>
                  </a:cubicBezTo>
                  <a:cubicBezTo>
                    <a:pt x="118" y="171"/>
                    <a:pt x="117" y="174"/>
                    <a:pt x="113" y="176"/>
                  </a:cubicBezTo>
                  <a:cubicBezTo>
                    <a:pt x="112" y="177"/>
                    <a:pt x="110" y="177"/>
                    <a:pt x="109" y="177"/>
                  </a:cubicBezTo>
                  <a:moveTo>
                    <a:pt x="99" y="172"/>
                  </a:moveTo>
                  <a:cubicBezTo>
                    <a:pt x="98" y="171"/>
                    <a:pt x="97" y="169"/>
                    <a:pt x="96" y="167"/>
                  </a:cubicBezTo>
                  <a:cubicBezTo>
                    <a:pt x="102" y="165"/>
                    <a:pt x="109" y="162"/>
                    <a:pt x="115" y="160"/>
                  </a:cubicBezTo>
                  <a:cubicBezTo>
                    <a:pt x="116" y="159"/>
                    <a:pt x="116" y="159"/>
                    <a:pt x="116" y="159"/>
                  </a:cubicBezTo>
                  <a:cubicBezTo>
                    <a:pt x="116" y="161"/>
                    <a:pt x="117" y="162"/>
                    <a:pt x="117" y="164"/>
                  </a:cubicBezTo>
                  <a:cubicBezTo>
                    <a:pt x="117" y="164"/>
                    <a:pt x="117" y="164"/>
                    <a:pt x="117" y="164"/>
                  </a:cubicBezTo>
                  <a:cubicBezTo>
                    <a:pt x="111" y="165"/>
                    <a:pt x="106" y="170"/>
                    <a:pt x="100" y="171"/>
                  </a:cubicBezTo>
                  <a:cubicBezTo>
                    <a:pt x="100" y="171"/>
                    <a:pt x="100" y="172"/>
                    <a:pt x="99" y="172"/>
                  </a:cubicBezTo>
                  <a:moveTo>
                    <a:pt x="94" y="165"/>
                  </a:moveTo>
                  <a:cubicBezTo>
                    <a:pt x="93" y="163"/>
                    <a:pt x="93" y="161"/>
                    <a:pt x="92" y="159"/>
                  </a:cubicBezTo>
                  <a:cubicBezTo>
                    <a:pt x="99" y="157"/>
                    <a:pt x="105" y="153"/>
                    <a:pt x="111" y="150"/>
                  </a:cubicBezTo>
                  <a:cubicBezTo>
                    <a:pt x="112" y="152"/>
                    <a:pt x="114" y="154"/>
                    <a:pt x="115" y="157"/>
                  </a:cubicBezTo>
                  <a:cubicBezTo>
                    <a:pt x="114" y="157"/>
                    <a:pt x="114" y="157"/>
                    <a:pt x="114" y="157"/>
                  </a:cubicBezTo>
                  <a:cubicBezTo>
                    <a:pt x="107" y="160"/>
                    <a:pt x="101" y="162"/>
                    <a:pt x="94" y="165"/>
                  </a:cubicBezTo>
                  <a:moveTo>
                    <a:pt x="36" y="79"/>
                  </a:moveTo>
                  <a:cubicBezTo>
                    <a:pt x="34" y="79"/>
                    <a:pt x="33" y="78"/>
                    <a:pt x="34" y="76"/>
                  </a:cubicBezTo>
                  <a:cubicBezTo>
                    <a:pt x="34" y="76"/>
                    <a:pt x="35" y="76"/>
                    <a:pt x="35" y="76"/>
                  </a:cubicBezTo>
                  <a:cubicBezTo>
                    <a:pt x="37" y="76"/>
                    <a:pt x="40" y="77"/>
                    <a:pt x="43" y="79"/>
                  </a:cubicBezTo>
                  <a:cubicBezTo>
                    <a:pt x="41" y="79"/>
                    <a:pt x="41" y="79"/>
                    <a:pt x="41" y="79"/>
                  </a:cubicBezTo>
                  <a:cubicBezTo>
                    <a:pt x="41" y="79"/>
                    <a:pt x="40" y="79"/>
                    <a:pt x="39" y="79"/>
                  </a:cubicBezTo>
                  <a:cubicBezTo>
                    <a:pt x="38" y="79"/>
                    <a:pt x="38" y="79"/>
                    <a:pt x="37" y="79"/>
                  </a:cubicBezTo>
                  <a:cubicBezTo>
                    <a:pt x="37" y="79"/>
                    <a:pt x="36" y="79"/>
                    <a:pt x="36" y="79"/>
                  </a:cubicBezTo>
                  <a:cubicBezTo>
                    <a:pt x="36" y="79"/>
                    <a:pt x="36" y="79"/>
                    <a:pt x="36" y="79"/>
                  </a:cubicBezTo>
                  <a:moveTo>
                    <a:pt x="57" y="73"/>
                  </a:moveTo>
                  <a:cubicBezTo>
                    <a:pt x="58" y="73"/>
                    <a:pt x="58" y="73"/>
                    <a:pt x="59" y="72"/>
                  </a:cubicBezTo>
                  <a:cubicBezTo>
                    <a:pt x="62" y="72"/>
                    <a:pt x="64" y="69"/>
                    <a:pt x="66" y="67"/>
                  </a:cubicBezTo>
                  <a:cubicBezTo>
                    <a:pt x="67" y="67"/>
                    <a:pt x="69" y="68"/>
                    <a:pt x="70" y="68"/>
                  </a:cubicBezTo>
                  <a:cubicBezTo>
                    <a:pt x="72" y="68"/>
                    <a:pt x="73" y="67"/>
                    <a:pt x="74" y="67"/>
                  </a:cubicBezTo>
                  <a:cubicBezTo>
                    <a:pt x="74" y="68"/>
                    <a:pt x="75" y="68"/>
                    <a:pt x="75" y="69"/>
                  </a:cubicBezTo>
                  <a:cubicBezTo>
                    <a:pt x="76" y="70"/>
                    <a:pt x="77" y="70"/>
                    <a:pt x="79" y="71"/>
                  </a:cubicBezTo>
                  <a:cubicBezTo>
                    <a:pt x="78" y="74"/>
                    <a:pt x="79" y="77"/>
                    <a:pt x="79" y="81"/>
                  </a:cubicBezTo>
                  <a:cubicBezTo>
                    <a:pt x="81" y="88"/>
                    <a:pt x="84" y="96"/>
                    <a:pt x="87" y="103"/>
                  </a:cubicBezTo>
                  <a:cubicBezTo>
                    <a:pt x="94" y="118"/>
                    <a:pt x="99" y="134"/>
                    <a:pt x="105" y="149"/>
                  </a:cubicBezTo>
                  <a:cubicBezTo>
                    <a:pt x="103" y="151"/>
                    <a:pt x="100" y="152"/>
                    <a:pt x="97" y="154"/>
                  </a:cubicBezTo>
                  <a:cubicBezTo>
                    <a:pt x="94" y="140"/>
                    <a:pt x="88" y="126"/>
                    <a:pt x="80" y="114"/>
                  </a:cubicBezTo>
                  <a:cubicBezTo>
                    <a:pt x="72" y="102"/>
                    <a:pt x="63" y="90"/>
                    <a:pt x="51" y="82"/>
                  </a:cubicBezTo>
                  <a:cubicBezTo>
                    <a:pt x="51" y="81"/>
                    <a:pt x="50" y="80"/>
                    <a:pt x="49" y="80"/>
                  </a:cubicBezTo>
                  <a:cubicBezTo>
                    <a:pt x="51" y="78"/>
                    <a:pt x="52" y="75"/>
                    <a:pt x="52" y="72"/>
                  </a:cubicBezTo>
                  <a:cubicBezTo>
                    <a:pt x="54" y="72"/>
                    <a:pt x="56" y="73"/>
                    <a:pt x="57" y="73"/>
                  </a:cubicBezTo>
                  <a:moveTo>
                    <a:pt x="84" y="67"/>
                  </a:moveTo>
                  <a:cubicBezTo>
                    <a:pt x="84" y="66"/>
                    <a:pt x="84" y="66"/>
                    <a:pt x="84" y="66"/>
                  </a:cubicBezTo>
                  <a:cubicBezTo>
                    <a:pt x="84" y="65"/>
                    <a:pt x="85" y="65"/>
                    <a:pt x="85" y="65"/>
                  </a:cubicBezTo>
                  <a:cubicBezTo>
                    <a:pt x="85" y="65"/>
                    <a:pt x="85" y="66"/>
                    <a:pt x="84" y="67"/>
                  </a:cubicBezTo>
                  <a:moveTo>
                    <a:pt x="49" y="67"/>
                  </a:moveTo>
                  <a:cubicBezTo>
                    <a:pt x="48" y="67"/>
                    <a:pt x="47" y="67"/>
                    <a:pt x="46" y="66"/>
                  </a:cubicBezTo>
                  <a:cubicBezTo>
                    <a:pt x="46" y="66"/>
                    <a:pt x="45" y="66"/>
                    <a:pt x="45" y="66"/>
                  </a:cubicBezTo>
                  <a:cubicBezTo>
                    <a:pt x="43" y="65"/>
                    <a:pt x="43" y="64"/>
                    <a:pt x="45" y="63"/>
                  </a:cubicBezTo>
                  <a:cubicBezTo>
                    <a:pt x="46" y="63"/>
                    <a:pt x="46" y="64"/>
                    <a:pt x="47" y="65"/>
                  </a:cubicBezTo>
                  <a:cubicBezTo>
                    <a:pt x="48" y="66"/>
                    <a:pt x="48" y="67"/>
                    <a:pt x="49" y="67"/>
                  </a:cubicBezTo>
                  <a:moveTo>
                    <a:pt x="63" y="61"/>
                  </a:moveTo>
                  <a:cubicBezTo>
                    <a:pt x="63" y="60"/>
                    <a:pt x="63" y="60"/>
                    <a:pt x="63" y="60"/>
                  </a:cubicBezTo>
                  <a:cubicBezTo>
                    <a:pt x="62" y="59"/>
                    <a:pt x="61" y="57"/>
                    <a:pt x="61" y="55"/>
                  </a:cubicBezTo>
                  <a:cubicBezTo>
                    <a:pt x="61" y="54"/>
                    <a:pt x="61" y="53"/>
                    <a:pt x="62" y="53"/>
                  </a:cubicBezTo>
                  <a:cubicBezTo>
                    <a:pt x="62" y="53"/>
                    <a:pt x="63" y="55"/>
                    <a:pt x="63" y="56"/>
                  </a:cubicBezTo>
                  <a:cubicBezTo>
                    <a:pt x="64" y="57"/>
                    <a:pt x="64" y="58"/>
                    <a:pt x="64" y="60"/>
                  </a:cubicBezTo>
                  <a:cubicBezTo>
                    <a:pt x="64" y="60"/>
                    <a:pt x="63" y="61"/>
                    <a:pt x="63" y="61"/>
                  </a:cubicBezTo>
                  <a:moveTo>
                    <a:pt x="76" y="62"/>
                  </a:moveTo>
                  <a:cubicBezTo>
                    <a:pt x="76" y="59"/>
                    <a:pt x="77" y="57"/>
                    <a:pt x="78" y="54"/>
                  </a:cubicBezTo>
                  <a:cubicBezTo>
                    <a:pt x="78" y="53"/>
                    <a:pt x="78" y="53"/>
                    <a:pt x="78" y="53"/>
                  </a:cubicBezTo>
                  <a:cubicBezTo>
                    <a:pt x="79" y="53"/>
                    <a:pt x="79" y="55"/>
                    <a:pt x="79" y="56"/>
                  </a:cubicBezTo>
                  <a:cubicBezTo>
                    <a:pt x="79" y="58"/>
                    <a:pt x="78" y="60"/>
                    <a:pt x="76" y="62"/>
                  </a:cubicBezTo>
                  <a:moveTo>
                    <a:pt x="91" y="156"/>
                  </a:moveTo>
                  <a:cubicBezTo>
                    <a:pt x="86" y="144"/>
                    <a:pt x="79" y="134"/>
                    <a:pt x="67" y="127"/>
                  </a:cubicBezTo>
                  <a:cubicBezTo>
                    <a:pt x="54" y="120"/>
                    <a:pt x="40" y="115"/>
                    <a:pt x="28" y="106"/>
                  </a:cubicBezTo>
                  <a:cubicBezTo>
                    <a:pt x="11" y="91"/>
                    <a:pt x="2" y="65"/>
                    <a:pt x="8" y="42"/>
                  </a:cubicBezTo>
                  <a:cubicBezTo>
                    <a:pt x="13" y="20"/>
                    <a:pt x="35" y="4"/>
                    <a:pt x="58" y="4"/>
                  </a:cubicBezTo>
                  <a:cubicBezTo>
                    <a:pt x="59" y="4"/>
                    <a:pt x="60" y="4"/>
                    <a:pt x="61" y="4"/>
                  </a:cubicBezTo>
                  <a:cubicBezTo>
                    <a:pt x="90" y="6"/>
                    <a:pt x="105" y="38"/>
                    <a:pt x="107" y="63"/>
                  </a:cubicBezTo>
                  <a:cubicBezTo>
                    <a:pt x="109" y="78"/>
                    <a:pt x="103" y="91"/>
                    <a:pt x="102" y="106"/>
                  </a:cubicBezTo>
                  <a:cubicBezTo>
                    <a:pt x="101" y="119"/>
                    <a:pt x="106" y="133"/>
                    <a:pt x="110" y="145"/>
                  </a:cubicBezTo>
                  <a:cubicBezTo>
                    <a:pt x="110" y="146"/>
                    <a:pt x="110" y="146"/>
                    <a:pt x="110" y="147"/>
                  </a:cubicBezTo>
                  <a:cubicBezTo>
                    <a:pt x="110" y="147"/>
                    <a:pt x="110" y="147"/>
                    <a:pt x="110" y="147"/>
                  </a:cubicBezTo>
                  <a:cubicBezTo>
                    <a:pt x="109" y="147"/>
                    <a:pt x="109" y="148"/>
                    <a:pt x="108" y="148"/>
                  </a:cubicBezTo>
                  <a:cubicBezTo>
                    <a:pt x="102" y="134"/>
                    <a:pt x="97" y="120"/>
                    <a:pt x="91" y="105"/>
                  </a:cubicBezTo>
                  <a:cubicBezTo>
                    <a:pt x="89" y="98"/>
                    <a:pt x="86" y="91"/>
                    <a:pt x="83" y="84"/>
                  </a:cubicBezTo>
                  <a:cubicBezTo>
                    <a:pt x="82" y="79"/>
                    <a:pt x="81" y="75"/>
                    <a:pt x="82" y="71"/>
                  </a:cubicBezTo>
                  <a:cubicBezTo>
                    <a:pt x="86" y="70"/>
                    <a:pt x="89" y="68"/>
                    <a:pt x="88" y="65"/>
                  </a:cubicBezTo>
                  <a:cubicBezTo>
                    <a:pt x="88" y="63"/>
                    <a:pt x="87" y="61"/>
                    <a:pt x="85" y="61"/>
                  </a:cubicBezTo>
                  <a:cubicBezTo>
                    <a:pt x="85" y="61"/>
                    <a:pt x="85" y="61"/>
                    <a:pt x="84" y="61"/>
                  </a:cubicBezTo>
                  <a:cubicBezTo>
                    <a:pt x="82" y="62"/>
                    <a:pt x="81" y="65"/>
                    <a:pt x="80" y="68"/>
                  </a:cubicBezTo>
                  <a:cubicBezTo>
                    <a:pt x="79" y="67"/>
                    <a:pt x="78" y="67"/>
                    <a:pt x="77" y="65"/>
                  </a:cubicBezTo>
                  <a:cubicBezTo>
                    <a:pt x="80" y="63"/>
                    <a:pt x="82" y="59"/>
                    <a:pt x="82" y="55"/>
                  </a:cubicBezTo>
                  <a:cubicBezTo>
                    <a:pt x="82" y="53"/>
                    <a:pt x="82" y="49"/>
                    <a:pt x="79" y="49"/>
                  </a:cubicBezTo>
                  <a:cubicBezTo>
                    <a:pt x="79" y="49"/>
                    <a:pt x="79" y="49"/>
                    <a:pt x="79" y="49"/>
                  </a:cubicBezTo>
                  <a:cubicBezTo>
                    <a:pt x="73" y="50"/>
                    <a:pt x="72" y="58"/>
                    <a:pt x="73" y="64"/>
                  </a:cubicBezTo>
                  <a:cubicBezTo>
                    <a:pt x="72" y="64"/>
                    <a:pt x="71" y="65"/>
                    <a:pt x="70" y="65"/>
                  </a:cubicBezTo>
                  <a:cubicBezTo>
                    <a:pt x="69" y="65"/>
                    <a:pt x="68" y="64"/>
                    <a:pt x="67" y="64"/>
                  </a:cubicBezTo>
                  <a:cubicBezTo>
                    <a:pt x="68" y="60"/>
                    <a:pt x="67" y="56"/>
                    <a:pt x="66" y="53"/>
                  </a:cubicBezTo>
                  <a:cubicBezTo>
                    <a:pt x="65" y="51"/>
                    <a:pt x="64" y="49"/>
                    <a:pt x="62" y="49"/>
                  </a:cubicBezTo>
                  <a:cubicBezTo>
                    <a:pt x="61" y="49"/>
                    <a:pt x="61" y="50"/>
                    <a:pt x="60" y="50"/>
                  </a:cubicBezTo>
                  <a:cubicBezTo>
                    <a:pt x="58" y="51"/>
                    <a:pt x="58" y="54"/>
                    <a:pt x="58" y="56"/>
                  </a:cubicBezTo>
                  <a:cubicBezTo>
                    <a:pt x="59" y="60"/>
                    <a:pt x="60" y="63"/>
                    <a:pt x="63" y="65"/>
                  </a:cubicBezTo>
                  <a:cubicBezTo>
                    <a:pt x="63" y="65"/>
                    <a:pt x="63" y="66"/>
                    <a:pt x="62" y="66"/>
                  </a:cubicBezTo>
                  <a:cubicBezTo>
                    <a:pt x="62" y="68"/>
                    <a:pt x="60" y="69"/>
                    <a:pt x="57" y="69"/>
                  </a:cubicBezTo>
                  <a:cubicBezTo>
                    <a:pt x="56" y="69"/>
                    <a:pt x="54" y="69"/>
                    <a:pt x="52" y="69"/>
                  </a:cubicBezTo>
                  <a:cubicBezTo>
                    <a:pt x="52" y="67"/>
                    <a:pt x="51" y="66"/>
                    <a:pt x="51" y="64"/>
                  </a:cubicBezTo>
                  <a:cubicBezTo>
                    <a:pt x="49" y="62"/>
                    <a:pt x="47" y="59"/>
                    <a:pt x="44" y="59"/>
                  </a:cubicBezTo>
                  <a:cubicBezTo>
                    <a:pt x="44" y="59"/>
                    <a:pt x="44" y="59"/>
                    <a:pt x="43" y="59"/>
                  </a:cubicBezTo>
                  <a:cubicBezTo>
                    <a:pt x="41" y="59"/>
                    <a:pt x="39" y="62"/>
                    <a:pt x="40" y="64"/>
                  </a:cubicBezTo>
                  <a:cubicBezTo>
                    <a:pt x="41" y="67"/>
                    <a:pt x="43" y="69"/>
                    <a:pt x="46" y="70"/>
                  </a:cubicBezTo>
                  <a:cubicBezTo>
                    <a:pt x="47" y="70"/>
                    <a:pt x="48" y="71"/>
                    <a:pt x="49" y="71"/>
                  </a:cubicBezTo>
                  <a:cubicBezTo>
                    <a:pt x="49" y="71"/>
                    <a:pt x="49" y="71"/>
                    <a:pt x="49" y="71"/>
                  </a:cubicBezTo>
                  <a:cubicBezTo>
                    <a:pt x="49" y="74"/>
                    <a:pt x="48" y="76"/>
                    <a:pt x="46" y="78"/>
                  </a:cubicBezTo>
                  <a:cubicBezTo>
                    <a:pt x="43" y="75"/>
                    <a:pt x="38" y="73"/>
                    <a:pt x="35" y="73"/>
                  </a:cubicBezTo>
                  <a:cubicBezTo>
                    <a:pt x="33" y="73"/>
                    <a:pt x="32" y="73"/>
                    <a:pt x="31" y="74"/>
                  </a:cubicBezTo>
                  <a:cubicBezTo>
                    <a:pt x="29" y="75"/>
                    <a:pt x="29" y="79"/>
                    <a:pt x="31" y="81"/>
                  </a:cubicBezTo>
                  <a:cubicBezTo>
                    <a:pt x="33" y="82"/>
                    <a:pt x="36" y="83"/>
                    <a:pt x="38" y="83"/>
                  </a:cubicBezTo>
                  <a:cubicBezTo>
                    <a:pt x="40" y="83"/>
                    <a:pt x="42" y="82"/>
                    <a:pt x="43" y="82"/>
                  </a:cubicBezTo>
                  <a:cubicBezTo>
                    <a:pt x="44" y="82"/>
                    <a:pt x="45" y="82"/>
                    <a:pt x="46" y="81"/>
                  </a:cubicBezTo>
                  <a:cubicBezTo>
                    <a:pt x="46" y="82"/>
                    <a:pt x="47" y="82"/>
                    <a:pt x="47" y="83"/>
                  </a:cubicBezTo>
                  <a:cubicBezTo>
                    <a:pt x="58" y="90"/>
                    <a:pt x="67" y="101"/>
                    <a:pt x="75" y="111"/>
                  </a:cubicBezTo>
                  <a:cubicBezTo>
                    <a:pt x="84" y="124"/>
                    <a:pt x="90" y="139"/>
                    <a:pt x="94" y="154"/>
                  </a:cubicBezTo>
                  <a:cubicBezTo>
                    <a:pt x="94" y="155"/>
                    <a:pt x="94" y="155"/>
                    <a:pt x="94" y="155"/>
                  </a:cubicBezTo>
                  <a:cubicBezTo>
                    <a:pt x="93" y="155"/>
                    <a:pt x="92" y="156"/>
                    <a:pt x="91" y="156"/>
                  </a:cubicBezTo>
                  <a:moveTo>
                    <a:pt x="58" y="0"/>
                  </a:moveTo>
                  <a:cubicBezTo>
                    <a:pt x="41" y="0"/>
                    <a:pt x="25" y="9"/>
                    <a:pt x="15" y="21"/>
                  </a:cubicBezTo>
                  <a:cubicBezTo>
                    <a:pt x="1" y="37"/>
                    <a:pt x="0" y="60"/>
                    <a:pt x="7" y="80"/>
                  </a:cubicBezTo>
                  <a:cubicBezTo>
                    <a:pt x="13" y="96"/>
                    <a:pt x="24" y="108"/>
                    <a:pt x="39" y="117"/>
                  </a:cubicBezTo>
                  <a:cubicBezTo>
                    <a:pt x="48" y="122"/>
                    <a:pt x="59" y="126"/>
                    <a:pt x="68" y="131"/>
                  </a:cubicBezTo>
                  <a:cubicBezTo>
                    <a:pt x="78" y="138"/>
                    <a:pt x="84" y="147"/>
                    <a:pt x="89" y="158"/>
                  </a:cubicBezTo>
                  <a:cubicBezTo>
                    <a:pt x="88" y="158"/>
                    <a:pt x="88" y="159"/>
                    <a:pt x="88" y="159"/>
                  </a:cubicBezTo>
                  <a:cubicBezTo>
                    <a:pt x="92" y="167"/>
                    <a:pt x="99" y="181"/>
                    <a:pt x="109" y="181"/>
                  </a:cubicBezTo>
                  <a:cubicBezTo>
                    <a:pt x="110" y="181"/>
                    <a:pt x="112" y="180"/>
                    <a:pt x="114" y="179"/>
                  </a:cubicBezTo>
                  <a:cubicBezTo>
                    <a:pt x="126" y="174"/>
                    <a:pt x="118" y="157"/>
                    <a:pt x="114" y="148"/>
                  </a:cubicBezTo>
                  <a:cubicBezTo>
                    <a:pt x="114" y="147"/>
                    <a:pt x="114" y="147"/>
                    <a:pt x="114" y="146"/>
                  </a:cubicBezTo>
                  <a:cubicBezTo>
                    <a:pt x="108" y="131"/>
                    <a:pt x="104" y="116"/>
                    <a:pt x="106" y="99"/>
                  </a:cubicBezTo>
                  <a:cubicBezTo>
                    <a:pt x="108" y="86"/>
                    <a:pt x="112" y="73"/>
                    <a:pt x="110" y="59"/>
                  </a:cubicBezTo>
                  <a:cubicBezTo>
                    <a:pt x="108" y="37"/>
                    <a:pt x="94" y="10"/>
                    <a:pt x="71" y="2"/>
                  </a:cubicBezTo>
                  <a:cubicBezTo>
                    <a:pt x="67" y="1"/>
                    <a:pt x="62" y="0"/>
                    <a:pt x="58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20"/>
            <p:cNvSpPr>
              <a:spLocks noEditPoints="1"/>
            </p:cNvSpPr>
            <p:nvPr/>
          </p:nvSpPr>
          <p:spPr bwMode="auto">
            <a:xfrm>
              <a:off x="10008856" y="2330377"/>
              <a:ext cx="322263" cy="457200"/>
            </a:xfrm>
            <a:custGeom>
              <a:avLst/>
              <a:gdLst>
                <a:gd name="T0" fmla="*/ 71 w 76"/>
                <a:gd name="T1" fmla="*/ 100 h 108"/>
                <a:gd name="T2" fmla="*/ 65 w 76"/>
                <a:gd name="T3" fmla="*/ 107 h 108"/>
                <a:gd name="T4" fmla="*/ 69 w 76"/>
                <a:gd name="T5" fmla="*/ 96 h 108"/>
                <a:gd name="T6" fmla="*/ 70 w 76"/>
                <a:gd name="T7" fmla="*/ 99 h 108"/>
                <a:gd name="T8" fmla="*/ 57 w 76"/>
                <a:gd name="T9" fmla="*/ 99 h 108"/>
                <a:gd name="T10" fmla="*/ 69 w 76"/>
                <a:gd name="T11" fmla="*/ 94 h 108"/>
                <a:gd name="T12" fmla="*/ 22 w 76"/>
                <a:gd name="T13" fmla="*/ 47 h 108"/>
                <a:gd name="T14" fmla="*/ 26 w 76"/>
                <a:gd name="T15" fmla="*/ 47 h 108"/>
                <a:gd name="T16" fmla="*/ 22 w 76"/>
                <a:gd name="T17" fmla="*/ 48 h 108"/>
                <a:gd name="T18" fmla="*/ 34 w 76"/>
                <a:gd name="T19" fmla="*/ 44 h 108"/>
                <a:gd name="T20" fmla="*/ 42 w 76"/>
                <a:gd name="T21" fmla="*/ 40 h 108"/>
                <a:gd name="T22" fmla="*/ 47 w 76"/>
                <a:gd name="T23" fmla="*/ 42 h 108"/>
                <a:gd name="T24" fmla="*/ 63 w 76"/>
                <a:gd name="T25" fmla="*/ 90 h 108"/>
                <a:gd name="T26" fmla="*/ 31 w 76"/>
                <a:gd name="T27" fmla="*/ 49 h 108"/>
                <a:gd name="T28" fmla="*/ 34 w 76"/>
                <a:gd name="T29" fmla="*/ 44 h 108"/>
                <a:gd name="T30" fmla="*/ 51 w 76"/>
                <a:gd name="T31" fmla="*/ 39 h 108"/>
                <a:gd name="T32" fmla="*/ 28 w 76"/>
                <a:gd name="T33" fmla="*/ 40 h 108"/>
                <a:gd name="T34" fmla="*/ 28 w 76"/>
                <a:gd name="T35" fmla="*/ 39 h 108"/>
                <a:gd name="T36" fmla="*/ 38 w 76"/>
                <a:gd name="T37" fmla="*/ 36 h 108"/>
                <a:gd name="T38" fmla="*/ 38 w 76"/>
                <a:gd name="T39" fmla="*/ 33 h 108"/>
                <a:gd name="T40" fmla="*/ 46 w 76"/>
                <a:gd name="T41" fmla="*/ 37 h 108"/>
                <a:gd name="T42" fmla="*/ 48 w 76"/>
                <a:gd name="T43" fmla="*/ 34 h 108"/>
                <a:gd name="T44" fmla="*/ 40 w 76"/>
                <a:gd name="T45" fmla="*/ 76 h 108"/>
                <a:gd name="T46" fmla="*/ 35 w 76"/>
                <a:gd name="T47" fmla="*/ 2 h 108"/>
                <a:gd name="T48" fmla="*/ 62 w 76"/>
                <a:gd name="T49" fmla="*/ 63 h 108"/>
                <a:gd name="T50" fmla="*/ 66 w 76"/>
                <a:gd name="T51" fmla="*/ 88 h 108"/>
                <a:gd name="T52" fmla="*/ 50 w 76"/>
                <a:gd name="T53" fmla="*/ 50 h 108"/>
                <a:gd name="T54" fmla="*/ 51 w 76"/>
                <a:gd name="T55" fmla="*/ 37 h 108"/>
                <a:gd name="T56" fmla="*/ 46 w 76"/>
                <a:gd name="T57" fmla="*/ 39 h 108"/>
                <a:gd name="T58" fmla="*/ 47 w 76"/>
                <a:gd name="T59" fmla="*/ 29 h 108"/>
                <a:gd name="T60" fmla="*/ 40 w 76"/>
                <a:gd name="T61" fmla="*/ 38 h 108"/>
                <a:gd name="T62" fmla="*/ 36 w 76"/>
                <a:gd name="T63" fmla="*/ 30 h 108"/>
                <a:gd name="T64" fmla="*/ 38 w 76"/>
                <a:gd name="T65" fmla="*/ 40 h 108"/>
                <a:gd name="T66" fmla="*/ 30 w 76"/>
                <a:gd name="T67" fmla="*/ 39 h 108"/>
                <a:gd name="T68" fmla="*/ 24 w 76"/>
                <a:gd name="T69" fmla="*/ 38 h 108"/>
                <a:gd name="T70" fmla="*/ 30 w 76"/>
                <a:gd name="T71" fmla="*/ 43 h 108"/>
                <a:gd name="T72" fmla="*/ 19 w 76"/>
                <a:gd name="T73" fmla="*/ 44 h 108"/>
                <a:gd name="T74" fmla="*/ 26 w 76"/>
                <a:gd name="T75" fmla="*/ 49 h 108"/>
                <a:gd name="T76" fmla="*/ 45 w 76"/>
                <a:gd name="T77" fmla="*/ 67 h 108"/>
                <a:gd name="T78" fmla="*/ 55 w 76"/>
                <a:gd name="T79" fmla="*/ 94 h 108"/>
                <a:gd name="T80" fmla="*/ 4 w 76"/>
                <a:gd name="T81" fmla="*/ 48 h 108"/>
                <a:gd name="T82" fmla="*/ 53 w 76"/>
                <a:gd name="T83" fmla="*/ 95 h 108"/>
                <a:gd name="T84" fmla="*/ 68 w 76"/>
                <a:gd name="T85" fmla="*/ 108 h 108"/>
                <a:gd name="T86" fmla="*/ 64 w 76"/>
                <a:gd name="T87" fmla="*/ 59 h 108"/>
                <a:gd name="T88" fmla="*/ 35 w 76"/>
                <a:gd name="T89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76" h="108">
                  <a:moveTo>
                    <a:pt x="65" y="107"/>
                  </a:moveTo>
                  <a:cubicBezTo>
                    <a:pt x="64" y="107"/>
                    <a:pt x="62" y="106"/>
                    <a:pt x="61" y="105"/>
                  </a:cubicBezTo>
                  <a:cubicBezTo>
                    <a:pt x="64" y="104"/>
                    <a:pt x="67" y="101"/>
                    <a:pt x="71" y="100"/>
                  </a:cubicBezTo>
                  <a:cubicBezTo>
                    <a:pt x="71" y="100"/>
                    <a:pt x="71" y="100"/>
                    <a:pt x="71" y="100"/>
                  </a:cubicBezTo>
                  <a:cubicBezTo>
                    <a:pt x="71" y="103"/>
                    <a:pt x="70" y="104"/>
                    <a:pt x="68" y="106"/>
                  </a:cubicBezTo>
                  <a:cubicBezTo>
                    <a:pt x="67" y="106"/>
                    <a:pt x="66" y="107"/>
                    <a:pt x="65" y="107"/>
                  </a:cubicBezTo>
                  <a:moveTo>
                    <a:pt x="60" y="103"/>
                  </a:moveTo>
                  <a:cubicBezTo>
                    <a:pt x="59" y="102"/>
                    <a:pt x="58" y="101"/>
                    <a:pt x="58" y="101"/>
                  </a:cubicBezTo>
                  <a:cubicBezTo>
                    <a:pt x="62" y="99"/>
                    <a:pt x="66" y="97"/>
                    <a:pt x="69" y="96"/>
                  </a:cubicBezTo>
                  <a:cubicBezTo>
                    <a:pt x="70" y="96"/>
                    <a:pt x="70" y="96"/>
                    <a:pt x="70" y="96"/>
                  </a:cubicBezTo>
                  <a:cubicBezTo>
                    <a:pt x="70" y="97"/>
                    <a:pt x="70" y="98"/>
                    <a:pt x="70" y="99"/>
                  </a:cubicBezTo>
                  <a:cubicBezTo>
                    <a:pt x="70" y="99"/>
                    <a:pt x="70" y="99"/>
                    <a:pt x="70" y="99"/>
                  </a:cubicBezTo>
                  <a:cubicBezTo>
                    <a:pt x="67" y="99"/>
                    <a:pt x="64" y="102"/>
                    <a:pt x="60" y="103"/>
                  </a:cubicBezTo>
                  <a:cubicBezTo>
                    <a:pt x="60" y="103"/>
                    <a:pt x="60" y="103"/>
                    <a:pt x="60" y="103"/>
                  </a:cubicBezTo>
                  <a:moveTo>
                    <a:pt x="57" y="99"/>
                  </a:moveTo>
                  <a:cubicBezTo>
                    <a:pt x="56" y="98"/>
                    <a:pt x="56" y="97"/>
                    <a:pt x="55" y="96"/>
                  </a:cubicBezTo>
                  <a:cubicBezTo>
                    <a:pt x="59" y="94"/>
                    <a:pt x="63" y="92"/>
                    <a:pt x="67" y="90"/>
                  </a:cubicBezTo>
                  <a:cubicBezTo>
                    <a:pt x="68" y="91"/>
                    <a:pt x="68" y="93"/>
                    <a:pt x="69" y="94"/>
                  </a:cubicBezTo>
                  <a:cubicBezTo>
                    <a:pt x="68" y="94"/>
                    <a:pt x="68" y="94"/>
                    <a:pt x="68" y="94"/>
                  </a:cubicBezTo>
                  <a:cubicBezTo>
                    <a:pt x="65" y="96"/>
                    <a:pt x="61" y="97"/>
                    <a:pt x="57" y="99"/>
                  </a:cubicBezTo>
                  <a:moveTo>
                    <a:pt x="22" y="47"/>
                  </a:moveTo>
                  <a:cubicBezTo>
                    <a:pt x="20" y="47"/>
                    <a:pt x="20" y="47"/>
                    <a:pt x="20" y="46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2" y="45"/>
                    <a:pt x="24" y="46"/>
                    <a:pt x="26" y="47"/>
                  </a:cubicBezTo>
                  <a:cubicBezTo>
                    <a:pt x="25" y="47"/>
                    <a:pt x="25" y="47"/>
                    <a:pt x="25" y="47"/>
                  </a:cubicBezTo>
                  <a:cubicBezTo>
                    <a:pt x="24" y="48"/>
                    <a:pt x="24" y="48"/>
                    <a:pt x="23" y="48"/>
                  </a:cubicBezTo>
                  <a:cubicBezTo>
                    <a:pt x="23" y="48"/>
                    <a:pt x="23" y="48"/>
                    <a:pt x="22" y="48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47"/>
                    <a:pt x="22" y="47"/>
                    <a:pt x="22" y="47"/>
                  </a:cubicBezTo>
                  <a:moveTo>
                    <a:pt x="34" y="44"/>
                  </a:moveTo>
                  <a:cubicBezTo>
                    <a:pt x="35" y="44"/>
                    <a:pt x="35" y="43"/>
                    <a:pt x="36" y="43"/>
                  </a:cubicBezTo>
                  <a:cubicBezTo>
                    <a:pt x="37" y="43"/>
                    <a:pt x="39" y="42"/>
                    <a:pt x="39" y="40"/>
                  </a:cubicBezTo>
                  <a:cubicBezTo>
                    <a:pt x="40" y="40"/>
                    <a:pt x="41" y="40"/>
                    <a:pt x="42" y="40"/>
                  </a:cubicBezTo>
                  <a:cubicBezTo>
                    <a:pt x="43" y="40"/>
                    <a:pt x="44" y="40"/>
                    <a:pt x="45" y="40"/>
                  </a:cubicBezTo>
                  <a:cubicBezTo>
                    <a:pt x="45" y="40"/>
                    <a:pt x="45" y="41"/>
                    <a:pt x="45" y="41"/>
                  </a:cubicBezTo>
                  <a:cubicBezTo>
                    <a:pt x="46" y="42"/>
                    <a:pt x="46" y="42"/>
                    <a:pt x="47" y="42"/>
                  </a:cubicBezTo>
                  <a:cubicBezTo>
                    <a:pt x="47" y="44"/>
                    <a:pt x="47" y="46"/>
                    <a:pt x="48" y="48"/>
                  </a:cubicBezTo>
                  <a:cubicBezTo>
                    <a:pt x="49" y="53"/>
                    <a:pt x="50" y="57"/>
                    <a:pt x="52" y="62"/>
                  </a:cubicBezTo>
                  <a:cubicBezTo>
                    <a:pt x="56" y="71"/>
                    <a:pt x="59" y="81"/>
                    <a:pt x="63" y="90"/>
                  </a:cubicBezTo>
                  <a:cubicBezTo>
                    <a:pt x="62" y="91"/>
                    <a:pt x="60" y="91"/>
                    <a:pt x="58" y="92"/>
                  </a:cubicBezTo>
                  <a:cubicBezTo>
                    <a:pt x="56" y="84"/>
                    <a:pt x="53" y="76"/>
                    <a:pt x="48" y="68"/>
                  </a:cubicBezTo>
                  <a:cubicBezTo>
                    <a:pt x="44" y="61"/>
                    <a:pt x="38" y="54"/>
                    <a:pt x="31" y="49"/>
                  </a:cubicBezTo>
                  <a:cubicBezTo>
                    <a:pt x="31" y="49"/>
                    <a:pt x="30" y="48"/>
                    <a:pt x="29" y="48"/>
                  </a:cubicBezTo>
                  <a:cubicBezTo>
                    <a:pt x="31" y="47"/>
                    <a:pt x="31" y="45"/>
                    <a:pt x="32" y="43"/>
                  </a:cubicBezTo>
                  <a:cubicBezTo>
                    <a:pt x="33" y="43"/>
                    <a:pt x="34" y="44"/>
                    <a:pt x="34" y="44"/>
                  </a:cubicBezTo>
                  <a:moveTo>
                    <a:pt x="50" y="40"/>
                  </a:moveTo>
                  <a:cubicBezTo>
                    <a:pt x="51" y="40"/>
                    <a:pt x="51" y="40"/>
                    <a:pt x="51" y="40"/>
                  </a:cubicBezTo>
                  <a:cubicBezTo>
                    <a:pt x="51" y="39"/>
                    <a:pt x="51" y="39"/>
                    <a:pt x="51" y="39"/>
                  </a:cubicBezTo>
                  <a:cubicBezTo>
                    <a:pt x="51" y="39"/>
                    <a:pt x="51" y="39"/>
                    <a:pt x="50" y="40"/>
                  </a:cubicBezTo>
                  <a:moveTo>
                    <a:pt x="29" y="40"/>
                  </a:moveTo>
                  <a:cubicBezTo>
                    <a:pt x="29" y="40"/>
                    <a:pt x="28" y="40"/>
                    <a:pt x="28" y="40"/>
                  </a:cubicBezTo>
                  <a:cubicBezTo>
                    <a:pt x="27" y="39"/>
                    <a:pt x="27" y="39"/>
                    <a:pt x="27" y="39"/>
                  </a:cubicBezTo>
                  <a:cubicBezTo>
                    <a:pt x="26" y="39"/>
                    <a:pt x="26" y="38"/>
                    <a:pt x="27" y="37"/>
                  </a:cubicBezTo>
                  <a:cubicBezTo>
                    <a:pt x="28" y="38"/>
                    <a:pt x="28" y="38"/>
                    <a:pt x="28" y="39"/>
                  </a:cubicBezTo>
                  <a:cubicBezTo>
                    <a:pt x="29" y="39"/>
                    <a:pt x="29" y="40"/>
                    <a:pt x="29" y="40"/>
                  </a:cubicBezTo>
                  <a:moveTo>
                    <a:pt x="38" y="37"/>
                  </a:moveTo>
                  <a:cubicBezTo>
                    <a:pt x="38" y="36"/>
                    <a:pt x="38" y="36"/>
                    <a:pt x="38" y="36"/>
                  </a:cubicBezTo>
                  <a:cubicBezTo>
                    <a:pt x="37" y="35"/>
                    <a:pt x="37" y="34"/>
                    <a:pt x="37" y="33"/>
                  </a:cubicBezTo>
                  <a:cubicBezTo>
                    <a:pt x="37" y="32"/>
                    <a:pt x="37" y="32"/>
                    <a:pt x="37" y="32"/>
                  </a:cubicBezTo>
                  <a:cubicBezTo>
                    <a:pt x="37" y="32"/>
                    <a:pt x="38" y="33"/>
                    <a:pt x="38" y="33"/>
                  </a:cubicBezTo>
                  <a:cubicBezTo>
                    <a:pt x="38" y="34"/>
                    <a:pt x="38" y="35"/>
                    <a:pt x="38" y="36"/>
                  </a:cubicBezTo>
                  <a:cubicBezTo>
                    <a:pt x="38" y="37"/>
                    <a:pt x="38" y="37"/>
                    <a:pt x="38" y="37"/>
                  </a:cubicBezTo>
                  <a:moveTo>
                    <a:pt x="46" y="37"/>
                  </a:moveTo>
                  <a:cubicBezTo>
                    <a:pt x="46" y="36"/>
                    <a:pt x="46" y="34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8" y="32"/>
                    <a:pt x="48" y="33"/>
                    <a:pt x="48" y="34"/>
                  </a:cubicBezTo>
                  <a:cubicBezTo>
                    <a:pt x="48" y="35"/>
                    <a:pt x="47" y="36"/>
                    <a:pt x="46" y="37"/>
                  </a:cubicBezTo>
                  <a:moveTo>
                    <a:pt x="55" y="94"/>
                  </a:moveTo>
                  <a:cubicBezTo>
                    <a:pt x="51" y="86"/>
                    <a:pt x="47" y="80"/>
                    <a:pt x="40" y="76"/>
                  </a:cubicBezTo>
                  <a:cubicBezTo>
                    <a:pt x="32" y="72"/>
                    <a:pt x="24" y="69"/>
                    <a:pt x="17" y="63"/>
                  </a:cubicBezTo>
                  <a:cubicBezTo>
                    <a:pt x="6" y="54"/>
                    <a:pt x="1" y="39"/>
                    <a:pt x="5" y="25"/>
                  </a:cubicBezTo>
                  <a:cubicBezTo>
                    <a:pt x="8" y="12"/>
                    <a:pt x="21" y="2"/>
                    <a:pt x="35" y="2"/>
                  </a:cubicBezTo>
                  <a:cubicBezTo>
                    <a:pt x="36" y="2"/>
                    <a:pt x="36" y="2"/>
                    <a:pt x="37" y="2"/>
                  </a:cubicBezTo>
                  <a:cubicBezTo>
                    <a:pt x="54" y="3"/>
                    <a:pt x="63" y="23"/>
                    <a:pt x="65" y="38"/>
                  </a:cubicBezTo>
                  <a:cubicBezTo>
                    <a:pt x="66" y="46"/>
                    <a:pt x="62" y="55"/>
                    <a:pt x="62" y="63"/>
                  </a:cubicBezTo>
                  <a:cubicBezTo>
                    <a:pt x="61" y="72"/>
                    <a:pt x="64" y="80"/>
                    <a:pt x="66" y="87"/>
                  </a:cubicBezTo>
                  <a:cubicBezTo>
                    <a:pt x="66" y="88"/>
                    <a:pt x="66" y="88"/>
                    <a:pt x="66" y="88"/>
                  </a:cubicBezTo>
                  <a:cubicBezTo>
                    <a:pt x="66" y="88"/>
                    <a:pt x="66" y="88"/>
                    <a:pt x="66" y="88"/>
                  </a:cubicBezTo>
                  <a:cubicBezTo>
                    <a:pt x="66" y="88"/>
                    <a:pt x="66" y="89"/>
                    <a:pt x="65" y="89"/>
                  </a:cubicBezTo>
                  <a:cubicBezTo>
                    <a:pt x="61" y="80"/>
                    <a:pt x="58" y="72"/>
                    <a:pt x="55" y="63"/>
                  </a:cubicBezTo>
                  <a:cubicBezTo>
                    <a:pt x="53" y="59"/>
                    <a:pt x="52" y="55"/>
                    <a:pt x="50" y="50"/>
                  </a:cubicBezTo>
                  <a:cubicBezTo>
                    <a:pt x="49" y="47"/>
                    <a:pt x="49" y="45"/>
                    <a:pt x="50" y="42"/>
                  </a:cubicBezTo>
                  <a:cubicBezTo>
                    <a:pt x="52" y="42"/>
                    <a:pt x="53" y="40"/>
                    <a:pt x="53" y="39"/>
                  </a:cubicBezTo>
                  <a:cubicBezTo>
                    <a:pt x="53" y="38"/>
                    <a:pt x="52" y="37"/>
                    <a:pt x="51" y="37"/>
                  </a:cubicBezTo>
                  <a:cubicBezTo>
                    <a:pt x="51" y="37"/>
                    <a:pt x="51" y="37"/>
                    <a:pt x="51" y="37"/>
                  </a:cubicBezTo>
                  <a:cubicBezTo>
                    <a:pt x="49" y="37"/>
                    <a:pt x="49" y="39"/>
                    <a:pt x="48" y="40"/>
                  </a:cubicBezTo>
                  <a:cubicBezTo>
                    <a:pt x="47" y="40"/>
                    <a:pt x="47" y="40"/>
                    <a:pt x="46" y="39"/>
                  </a:cubicBezTo>
                  <a:cubicBezTo>
                    <a:pt x="48" y="38"/>
                    <a:pt x="49" y="35"/>
                    <a:pt x="50" y="33"/>
                  </a:cubicBezTo>
                  <a:cubicBezTo>
                    <a:pt x="50" y="32"/>
                    <a:pt x="49" y="29"/>
                    <a:pt x="48" y="29"/>
                  </a:cubicBezTo>
                  <a:cubicBezTo>
                    <a:pt x="48" y="29"/>
                    <a:pt x="48" y="29"/>
                    <a:pt x="47" y="29"/>
                  </a:cubicBezTo>
                  <a:cubicBezTo>
                    <a:pt x="44" y="30"/>
                    <a:pt x="44" y="35"/>
                    <a:pt x="44" y="38"/>
                  </a:cubicBezTo>
                  <a:cubicBezTo>
                    <a:pt x="44" y="38"/>
                    <a:pt x="43" y="39"/>
                    <a:pt x="42" y="39"/>
                  </a:cubicBezTo>
                  <a:cubicBezTo>
                    <a:pt x="42" y="39"/>
                    <a:pt x="41" y="38"/>
                    <a:pt x="40" y="38"/>
                  </a:cubicBezTo>
                  <a:cubicBezTo>
                    <a:pt x="41" y="36"/>
                    <a:pt x="41" y="33"/>
                    <a:pt x="40" y="32"/>
                  </a:cubicBezTo>
                  <a:cubicBezTo>
                    <a:pt x="39" y="31"/>
                    <a:pt x="38" y="29"/>
                    <a:pt x="37" y="29"/>
                  </a:cubicBezTo>
                  <a:cubicBezTo>
                    <a:pt x="37" y="29"/>
                    <a:pt x="37" y="30"/>
                    <a:pt x="36" y="30"/>
                  </a:cubicBezTo>
                  <a:cubicBezTo>
                    <a:pt x="35" y="31"/>
                    <a:pt x="35" y="32"/>
                    <a:pt x="35" y="34"/>
                  </a:cubicBezTo>
                  <a:cubicBezTo>
                    <a:pt x="35" y="36"/>
                    <a:pt x="36" y="38"/>
                    <a:pt x="38" y="39"/>
                  </a:cubicBezTo>
                  <a:cubicBezTo>
                    <a:pt x="38" y="40"/>
                    <a:pt x="38" y="40"/>
                    <a:pt x="38" y="40"/>
                  </a:cubicBezTo>
                  <a:cubicBezTo>
                    <a:pt x="37" y="41"/>
                    <a:pt x="36" y="41"/>
                    <a:pt x="34" y="41"/>
                  </a:cubicBezTo>
                  <a:cubicBezTo>
                    <a:pt x="33" y="41"/>
                    <a:pt x="32" y="41"/>
                    <a:pt x="31" y="41"/>
                  </a:cubicBezTo>
                  <a:cubicBezTo>
                    <a:pt x="31" y="40"/>
                    <a:pt x="31" y="39"/>
                    <a:pt x="30" y="39"/>
                  </a:cubicBezTo>
                  <a:cubicBezTo>
                    <a:pt x="29" y="37"/>
                    <a:pt x="28" y="36"/>
                    <a:pt x="26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5" y="35"/>
                    <a:pt x="24" y="37"/>
                    <a:pt x="24" y="38"/>
                  </a:cubicBezTo>
                  <a:cubicBezTo>
                    <a:pt x="24" y="40"/>
                    <a:pt x="26" y="41"/>
                    <a:pt x="28" y="42"/>
                  </a:cubicBezTo>
                  <a:cubicBezTo>
                    <a:pt x="28" y="42"/>
                    <a:pt x="29" y="42"/>
                    <a:pt x="30" y="43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44"/>
                    <a:pt x="29" y="46"/>
                    <a:pt x="28" y="46"/>
                  </a:cubicBezTo>
                  <a:cubicBezTo>
                    <a:pt x="26" y="45"/>
                    <a:pt x="23" y="43"/>
                    <a:pt x="21" y="43"/>
                  </a:cubicBezTo>
                  <a:cubicBezTo>
                    <a:pt x="20" y="43"/>
                    <a:pt x="19" y="44"/>
                    <a:pt x="19" y="44"/>
                  </a:cubicBezTo>
                  <a:cubicBezTo>
                    <a:pt x="17" y="45"/>
                    <a:pt x="18" y="47"/>
                    <a:pt x="19" y="48"/>
                  </a:cubicBezTo>
                  <a:cubicBezTo>
                    <a:pt x="20" y="49"/>
                    <a:pt x="21" y="49"/>
                    <a:pt x="23" y="49"/>
                  </a:cubicBezTo>
                  <a:cubicBezTo>
                    <a:pt x="24" y="49"/>
                    <a:pt x="25" y="49"/>
                    <a:pt x="26" y="49"/>
                  </a:cubicBezTo>
                  <a:cubicBezTo>
                    <a:pt x="27" y="49"/>
                    <a:pt x="27" y="49"/>
                    <a:pt x="28" y="49"/>
                  </a:cubicBezTo>
                  <a:cubicBezTo>
                    <a:pt x="28" y="49"/>
                    <a:pt x="28" y="49"/>
                    <a:pt x="28" y="49"/>
                  </a:cubicBezTo>
                  <a:cubicBezTo>
                    <a:pt x="35" y="54"/>
                    <a:pt x="40" y="60"/>
                    <a:pt x="45" y="67"/>
                  </a:cubicBezTo>
                  <a:cubicBezTo>
                    <a:pt x="51" y="74"/>
                    <a:pt x="54" y="83"/>
                    <a:pt x="56" y="93"/>
                  </a:cubicBezTo>
                  <a:cubicBezTo>
                    <a:pt x="57" y="93"/>
                    <a:pt x="57" y="93"/>
                    <a:pt x="57" y="93"/>
                  </a:cubicBezTo>
                  <a:cubicBezTo>
                    <a:pt x="56" y="93"/>
                    <a:pt x="56" y="94"/>
                    <a:pt x="55" y="94"/>
                  </a:cubicBezTo>
                  <a:moveTo>
                    <a:pt x="35" y="0"/>
                  </a:moveTo>
                  <a:cubicBezTo>
                    <a:pt x="25" y="0"/>
                    <a:pt x="15" y="5"/>
                    <a:pt x="9" y="12"/>
                  </a:cubicBezTo>
                  <a:cubicBezTo>
                    <a:pt x="1" y="22"/>
                    <a:pt x="0" y="36"/>
                    <a:pt x="4" y="48"/>
                  </a:cubicBezTo>
                  <a:cubicBezTo>
                    <a:pt x="8" y="57"/>
                    <a:pt x="15" y="65"/>
                    <a:pt x="23" y="70"/>
                  </a:cubicBezTo>
                  <a:cubicBezTo>
                    <a:pt x="29" y="73"/>
                    <a:pt x="35" y="76"/>
                    <a:pt x="41" y="79"/>
                  </a:cubicBezTo>
                  <a:cubicBezTo>
                    <a:pt x="47" y="83"/>
                    <a:pt x="50" y="88"/>
                    <a:pt x="53" y="95"/>
                  </a:cubicBezTo>
                  <a:cubicBezTo>
                    <a:pt x="53" y="95"/>
                    <a:pt x="53" y="95"/>
                    <a:pt x="53" y="96"/>
                  </a:cubicBezTo>
                  <a:cubicBezTo>
                    <a:pt x="55" y="101"/>
                    <a:pt x="59" y="108"/>
                    <a:pt x="65" y="108"/>
                  </a:cubicBezTo>
                  <a:cubicBezTo>
                    <a:pt x="66" y="108"/>
                    <a:pt x="67" y="108"/>
                    <a:pt x="68" y="108"/>
                  </a:cubicBezTo>
                  <a:cubicBezTo>
                    <a:pt x="76" y="104"/>
                    <a:pt x="71" y="94"/>
                    <a:pt x="69" y="89"/>
                  </a:cubicBezTo>
                  <a:cubicBezTo>
                    <a:pt x="68" y="88"/>
                    <a:pt x="68" y="88"/>
                    <a:pt x="68" y="88"/>
                  </a:cubicBezTo>
                  <a:cubicBezTo>
                    <a:pt x="65" y="79"/>
                    <a:pt x="62" y="69"/>
                    <a:pt x="64" y="59"/>
                  </a:cubicBezTo>
                  <a:cubicBezTo>
                    <a:pt x="65" y="51"/>
                    <a:pt x="67" y="44"/>
                    <a:pt x="66" y="35"/>
                  </a:cubicBezTo>
                  <a:cubicBezTo>
                    <a:pt x="65" y="22"/>
                    <a:pt x="57" y="6"/>
                    <a:pt x="43" y="1"/>
                  </a:cubicBezTo>
                  <a:cubicBezTo>
                    <a:pt x="40" y="0"/>
                    <a:pt x="37" y="0"/>
                    <a:pt x="35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21"/>
            <p:cNvSpPr>
              <a:spLocks noEditPoints="1"/>
            </p:cNvSpPr>
            <p:nvPr/>
          </p:nvSpPr>
          <p:spPr bwMode="auto">
            <a:xfrm>
              <a:off x="11358232" y="1328905"/>
              <a:ext cx="631825" cy="933450"/>
            </a:xfrm>
            <a:custGeom>
              <a:avLst/>
              <a:gdLst>
                <a:gd name="T0" fmla="*/ 10 w 149"/>
                <a:gd name="T1" fmla="*/ 204 h 220"/>
                <a:gd name="T2" fmla="*/ 21 w 149"/>
                <a:gd name="T3" fmla="*/ 216 h 220"/>
                <a:gd name="T4" fmla="*/ 34 w 149"/>
                <a:gd name="T5" fmla="*/ 204 h 220"/>
                <a:gd name="T6" fmla="*/ 31 w 149"/>
                <a:gd name="T7" fmla="*/ 209 h 220"/>
                <a:gd name="T8" fmla="*/ 10 w 149"/>
                <a:gd name="T9" fmla="*/ 200 h 220"/>
                <a:gd name="T10" fmla="*/ 12 w 149"/>
                <a:gd name="T11" fmla="*/ 190 h 220"/>
                <a:gd name="T12" fmla="*/ 36 w 149"/>
                <a:gd name="T13" fmla="*/ 201 h 220"/>
                <a:gd name="T14" fmla="*/ 91 w 149"/>
                <a:gd name="T15" fmla="*/ 99 h 220"/>
                <a:gd name="T16" fmla="*/ 91 w 149"/>
                <a:gd name="T17" fmla="*/ 99 h 220"/>
                <a:gd name="T18" fmla="*/ 96 w 149"/>
                <a:gd name="T19" fmla="*/ 83 h 220"/>
                <a:gd name="T20" fmla="*/ 88 w 149"/>
                <a:gd name="T21" fmla="*/ 88 h 220"/>
                <a:gd name="T22" fmla="*/ 64 w 149"/>
                <a:gd name="T23" fmla="*/ 82 h 220"/>
                <a:gd name="T24" fmla="*/ 82 w 149"/>
                <a:gd name="T25" fmla="*/ 90 h 220"/>
                <a:gd name="T26" fmla="*/ 74 w 149"/>
                <a:gd name="T27" fmla="*/ 107 h 220"/>
                <a:gd name="T28" fmla="*/ 24 w 149"/>
                <a:gd name="T29" fmla="*/ 183 h 220"/>
                <a:gd name="T30" fmla="*/ 49 w 149"/>
                <a:gd name="T31" fmla="*/ 79 h 220"/>
                <a:gd name="T32" fmla="*/ 78 w 149"/>
                <a:gd name="T33" fmla="*/ 75 h 220"/>
                <a:gd name="T34" fmla="*/ 83 w 149"/>
                <a:gd name="T35" fmla="*/ 72 h 220"/>
                <a:gd name="T36" fmla="*/ 45 w 149"/>
                <a:gd name="T37" fmla="*/ 73 h 220"/>
                <a:gd name="T38" fmla="*/ 39 w 149"/>
                <a:gd name="T39" fmla="*/ 67 h 220"/>
                <a:gd name="T40" fmla="*/ 60 w 149"/>
                <a:gd name="T41" fmla="*/ 68 h 220"/>
                <a:gd name="T42" fmla="*/ 61 w 149"/>
                <a:gd name="T43" fmla="*/ 61 h 220"/>
                <a:gd name="T44" fmla="*/ 60 w 149"/>
                <a:gd name="T45" fmla="*/ 68 h 220"/>
                <a:gd name="T46" fmla="*/ 22 w 149"/>
                <a:gd name="T47" fmla="*/ 134 h 220"/>
                <a:gd name="T48" fmla="*/ 78 w 149"/>
                <a:gd name="T49" fmla="*/ 4 h 220"/>
                <a:gd name="T50" fmla="*/ 71 w 149"/>
                <a:gd name="T51" fmla="*/ 148 h 220"/>
                <a:gd name="T52" fmla="*/ 41 w 149"/>
                <a:gd name="T53" fmla="*/ 189 h 220"/>
                <a:gd name="T54" fmla="*/ 75 w 149"/>
                <a:gd name="T55" fmla="*/ 113 h 220"/>
                <a:gd name="T56" fmla="*/ 96 w 149"/>
                <a:gd name="T57" fmla="*/ 101 h 220"/>
                <a:gd name="T58" fmla="*/ 86 w 149"/>
                <a:gd name="T59" fmla="*/ 96 h 220"/>
                <a:gd name="T60" fmla="*/ 99 w 149"/>
                <a:gd name="T61" fmla="*/ 88 h 220"/>
                <a:gd name="T62" fmla="*/ 84 w 149"/>
                <a:gd name="T63" fmla="*/ 87 h 220"/>
                <a:gd name="T64" fmla="*/ 86 w 149"/>
                <a:gd name="T65" fmla="*/ 64 h 220"/>
                <a:gd name="T66" fmla="*/ 74 w 149"/>
                <a:gd name="T67" fmla="*/ 79 h 220"/>
                <a:gd name="T68" fmla="*/ 62 w 149"/>
                <a:gd name="T69" fmla="*/ 72 h 220"/>
                <a:gd name="T70" fmla="*/ 60 w 149"/>
                <a:gd name="T71" fmla="*/ 55 h 220"/>
                <a:gd name="T72" fmla="*/ 58 w 149"/>
                <a:gd name="T73" fmla="*/ 72 h 220"/>
                <a:gd name="T74" fmla="*/ 49 w 149"/>
                <a:gd name="T75" fmla="*/ 74 h 220"/>
                <a:gd name="T76" fmla="*/ 34 w 149"/>
                <a:gd name="T77" fmla="*/ 64 h 220"/>
                <a:gd name="T78" fmla="*/ 46 w 149"/>
                <a:gd name="T79" fmla="*/ 80 h 220"/>
                <a:gd name="T80" fmla="*/ 21 w 149"/>
                <a:gd name="T81" fmla="*/ 182 h 220"/>
                <a:gd name="T82" fmla="*/ 15 w 149"/>
                <a:gd name="T83" fmla="*/ 42 h 220"/>
                <a:gd name="T84" fmla="*/ 13 w 149"/>
                <a:gd name="T85" fmla="*/ 179 h 220"/>
                <a:gd name="T86" fmla="*/ 15 w 149"/>
                <a:gd name="T87" fmla="*/ 219 h 220"/>
                <a:gd name="T88" fmla="*/ 44 w 149"/>
                <a:gd name="T89" fmla="*/ 192 h 220"/>
                <a:gd name="T90" fmla="*/ 136 w 149"/>
                <a:gd name="T91" fmla="*/ 34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49" h="220">
                  <a:moveTo>
                    <a:pt x="21" y="216"/>
                  </a:moveTo>
                  <a:cubicBezTo>
                    <a:pt x="20" y="216"/>
                    <a:pt x="19" y="216"/>
                    <a:pt x="18" y="216"/>
                  </a:cubicBezTo>
                  <a:cubicBezTo>
                    <a:pt x="12" y="214"/>
                    <a:pt x="10" y="210"/>
                    <a:pt x="10" y="204"/>
                  </a:cubicBezTo>
                  <a:cubicBezTo>
                    <a:pt x="16" y="208"/>
                    <a:pt x="23" y="208"/>
                    <a:pt x="29" y="212"/>
                  </a:cubicBezTo>
                  <a:cubicBezTo>
                    <a:pt x="29" y="212"/>
                    <a:pt x="29" y="212"/>
                    <a:pt x="29" y="212"/>
                  </a:cubicBezTo>
                  <a:cubicBezTo>
                    <a:pt x="27" y="215"/>
                    <a:pt x="24" y="216"/>
                    <a:pt x="21" y="216"/>
                  </a:cubicBezTo>
                  <a:moveTo>
                    <a:pt x="10" y="200"/>
                  </a:moveTo>
                  <a:cubicBezTo>
                    <a:pt x="10" y="198"/>
                    <a:pt x="11" y="196"/>
                    <a:pt x="11" y="194"/>
                  </a:cubicBezTo>
                  <a:cubicBezTo>
                    <a:pt x="19" y="197"/>
                    <a:pt x="26" y="201"/>
                    <a:pt x="34" y="204"/>
                  </a:cubicBezTo>
                  <a:cubicBezTo>
                    <a:pt x="35" y="204"/>
                    <a:pt x="35" y="204"/>
                    <a:pt x="35" y="204"/>
                  </a:cubicBezTo>
                  <a:cubicBezTo>
                    <a:pt x="34" y="206"/>
                    <a:pt x="33" y="208"/>
                    <a:pt x="31" y="210"/>
                  </a:cubicBezTo>
                  <a:cubicBezTo>
                    <a:pt x="31" y="209"/>
                    <a:pt x="31" y="209"/>
                    <a:pt x="31" y="209"/>
                  </a:cubicBezTo>
                  <a:cubicBezTo>
                    <a:pt x="25" y="204"/>
                    <a:pt x="17" y="205"/>
                    <a:pt x="11" y="201"/>
                  </a:cubicBezTo>
                  <a:cubicBezTo>
                    <a:pt x="11" y="200"/>
                    <a:pt x="10" y="200"/>
                    <a:pt x="10" y="200"/>
                  </a:cubicBezTo>
                  <a:cubicBezTo>
                    <a:pt x="10" y="200"/>
                    <a:pt x="10" y="200"/>
                    <a:pt x="10" y="200"/>
                  </a:cubicBezTo>
                  <a:moveTo>
                    <a:pt x="36" y="201"/>
                  </a:moveTo>
                  <a:cubicBezTo>
                    <a:pt x="36" y="201"/>
                    <a:pt x="36" y="200"/>
                    <a:pt x="35" y="200"/>
                  </a:cubicBezTo>
                  <a:cubicBezTo>
                    <a:pt x="27" y="197"/>
                    <a:pt x="20" y="193"/>
                    <a:pt x="12" y="190"/>
                  </a:cubicBezTo>
                  <a:cubicBezTo>
                    <a:pt x="13" y="187"/>
                    <a:pt x="14" y="185"/>
                    <a:pt x="15" y="183"/>
                  </a:cubicBezTo>
                  <a:cubicBezTo>
                    <a:pt x="23" y="187"/>
                    <a:pt x="31" y="189"/>
                    <a:pt x="39" y="193"/>
                  </a:cubicBezTo>
                  <a:cubicBezTo>
                    <a:pt x="39" y="195"/>
                    <a:pt x="37" y="198"/>
                    <a:pt x="36" y="201"/>
                  </a:cubicBezTo>
                  <a:moveTo>
                    <a:pt x="91" y="99"/>
                  </a:moveTo>
                  <a:cubicBezTo>
                    <a:pt x="91" y="99"/>
                    <a:pt x="91" y="99"/>
                    <a:pt x="90" y="99"/>
                  </a:cubicBezTo>
                  <a:cubicBezTo>
                    <a:pt x="91" y="99"/>
                    <a:pt x="91" y="99"/>
                    <a:pt x="91" y="99"/>
                  </a:cubicBezTo>
                  <a:cubicBezTo>
                    <a:pt x="91" y="98"/>
                    <a:pt x="92" y="98"/>
                    <a:pt x="92" y="98"/>
                  </a:cubicBezTo>
                  <a:cubicBezTo>
                    <a:pt x="92" y="98"/>
                    <a:pt x="93" y="98"/>
                    <a:pt x="92" y="99"/>
                  </a:cubicBezTo>
                  <a:cubicBezTo>
                    <a:pt x="92" y="99"/>
                    <a:pt x="92" y="99"/>
                    <a:pt x="91" y="99"/>
                  </a:cubicBezTo>
                  <a:moveTo>
                    <a:pt x="88" y="88"/>
                  </a:moveTo>
                  <a:cubicBezTo>
                    <a:pt x="88" y="88"/>
                    <a:pt x="88" y="88"/>
                    <a:pt x="88" y="88"/>
                  </a:cubicBezTo>
                  <a:cubicBezTo>
                    <a:pt x="90" y="86"/>
                    <a:pt x="93" y="84"/>
                    <a:pt x="96" y="83"/>
                  </a:cubicBezTo>
                  <a:cubicBezTo>
                    <a:pt x="97" y="83"/>
                    <a:pt x="97" y="83"/>
                    <a:pt x="97" y="83"/>
                  </a:cubicBezTo>
                  <a:cubicBezTo>
                    <a:pt x="99" y="83"/>
                    <a:pt x="96" y="85"/>
                    <a:pt x="96" y="86"/>
                  </a:cubicBezTo>
                  <a:cubicBezTo>
                    <a:pt x="94" y="88"/>
                    <a:pt x="91" y="88"/>
                    <a:pt x="88" y="88"/>
                  </a:cubicBezTo>
                  <a:moveTo>
                    <a:pt x="51" y="79"/>
                  </a:moveTo>
                  <a:cubicBezTo>
                    <a:pt x="54" y="79"/>
                    <a:pt x="57" y="77"/>
                    <a:pt x="59" y="75"/>
                  </a:cubicBezTo>
                  <a:cubicBezTo>
                    <a:pt x="61" y="78"/>
                    <a:pt x="62" y="80"/>
                    <a:pt x="64" y="82"/>
                  </a:cubicBezTo>
                  <a:cubicBezTo>
                    <a:pt x="66" y="83"/>
                    <a:pt x="68" y="83"/>
                    <a:pt x="70" y="83"/>
                  </a:cubicBezTo>
                  <a:cubicBezTo>
                    <a:pt x="72" y="83"/>
                    <a:pt x="73" y="83"/>
                    <a:pt x="75" y="83"/>
                  </a:cubicBezTo>
                  <a:cubicBezTo>
                    <a:pt x="76" y="86"/>
                    <a:pt x="78" y="89"/>
                    <a:pt x="82" y="90"/>
                  </a:cubicBezTo>
                  <a:cubicBezTo>
                    <a:pt x="82" y="91"/>
                    <a:pt x="81" y="92"/>
                    <a:pt x="81" y="93"/>
                  </a:cubicBezTo>
                  <a:cubicBezTo>
                    <a:pt x="81" y="94"/>
                    <a:pt x="81" y="96"/>
                    <a:pt x="82" y="98"/>
                  </a:cubicBezTo>
                  <a:cubicBezTo>
                    <a:pt x="79" y="100"/>
                    <a:pt x="76" y="103"/>
                    <a:pt x="74" y="107"/>
                  </a:cubicBezTo>
                  <a:cubicBezTo>
                    <a:pt x="69" y="115"/>
                    <a:pt x="64" y="123"/>
                    <a:pt x="61" y="132"/>
                  </a:cubicBezTo>
                  <a:cubicBezTo>
                    <a:pt x="53" y="150"/>
                    <a:pt x="43" y="168"/>
                    <a:pt x="35" y="187"/>
                  </a:cubicBezTo>
                  <a:cubicBezTo>
                    <a:pt x="31" y="186"/>
                    <a:pt x="28" y="184"/>
                    <a:pt x="24" y="183"/>
                  </a:cubicBezTo>
                  <a:cubicBezTo>
                    <a:pt x="34" y="168"/>
                    <a:pt x="41" y="152"/>
                    <a:pt x="45" y="135"/>
                  </a:cubicBezTo>
                  <a:cubicBezTo>
                    <a:pt x="49" y="118"/>
                    <a:pt x="52" y="100"/>
                    <a:pt x="50" y="83"/>
                  </a:cubicBezTo>
                  <a:cubicBezTo>
                    <a:pt x="50" y="82"/>
                    <a:pt x="50" y="80"/>
                    <a:pt x="49" y="79"/>
                  </a:cubicBezTo>
                  <a:cubicBezTo>
                    <a:pt x="50" y="79"/>
                    <a:pt x="50" y="79"/>
                    <a:pt x="51" y="79"/>
                  </a:cubicBezTo>
                  <a:moveTo>
                    <a:pt x="78" y="76"/>
                  </a:moveTo>
                  <a:cubicBezTo>
                    <a:pt x="78" y="76"/>
                    <a:pt x="78" y="75"/>
                    <a:pt x="78" y="75"/>
                  </a:cubicBezTo>
                  <a:cubicBezTo>
                    <a:pt x="79" y="73"/>
                    <a:pt x="80" y="71"/>
                    <a:pt x="82" y="69"/>
                  </a:cubicBezTo>
                  <a:cubicBezTo>
                    <a:pt x="82" y="68"/>
                    <a:pt x="83" y="68"/>
                    <a:pt x="83" y="68"/>
                  </a:cubicBezTo>
                  <a:cubicBezTo>
                    <a:pt x="84" y="68"/>
                    <a:pt x="84" y="71"/>
                    <a:pt x="83" y="72"/>
                  </a:cubicBezTo>
                  <a:cubicBezTo>
                    <a:pt x="82" y="73"/>
                    <a:pt x="81" y="74"/>
                    <a:pt x="79" y="75"/>
                  </a:cubicBezTo>
                  <a:cubicBezTo>
                    <a:pt x="79" y="76"/>
                    <a:pt x="78" y="76"/>
                    <a:pt x="78" y="76"/>
                  </a:cubicBezTo>
                  <a:moveTo>
                    <a:pt x="45" y="73"/>
                  </a:moveTo>
                  <a:cubicBezTo>
                    <a:pt x="44" y="72"/>
                    <a:pt x="44" y="72"/>
                    <a:pt x="44" y="72"/>
                  </a:cubicBezTo>
                  <a:cubicBezTo>
                    <a:pt x="42" y="71"/>
                    <a:pt x="41" y="69"/>
                    <a:pt x="40" y="68"/>
                  </a:cubicBezTo>
                  <a:cubicBezTo>
                    <a:pt x="40" y="68"/>
                    <a:pt x="39" y="67"/>
                    <a:pt x="39" y="67"/>
                  </a:cubicBezTo>
                  <a:cubicBezTo>
                    <a:pt x="38" y="65"/>
                    <a:pt x="38" y="64"/>
                    <a:pt x="40" y="62"/>
                  </a:cubicBezTo>
                  <a:cubicBezTo>
                    <a:pt x="43" y="64"/>
                    <a:pt x="44" y="68"/>
                    <a:pt x="45" y="73"/>
                  </a:cubicBezTo>
                  <a:moveTo>
                    <a:pt x="60" y="68"/>
                  </a:moveTo>
                  <a:cubicBezTo>
                    <a:pt x="60" y="67"/>
                    <a:pt x="59" y="66"/>
                    <a:pt x="59" y="65"/>
                  </a:cubicBezTo>
                  <a:cubicBezTo>
                    <a:pt x="59" y="65"/>
                    <a:pt x="59" y="64"/>
                    <a:pt x="59" y="63"/>
                  </a:cubicBezTo>
                  <a:cubicBezTo>
                    <a:pt x="58" y="62"/>
                    <a:pt x="59" y="61"/>
                    <a:pt x="61" y="61"/>
                  </a:cubicBezTo>
                  <a:cubicBezTo>
                    <a:pt x="61" y="61"/>
                    <a:pt x="61" y="61"/>
                    <a:pt x="61" y="61"/>
                  </a:cubicBezTo>
                  <a:cubicBezTo>
                    <a:pt x="62" y="62"/>
                    <a:pt x="61" y="64"/>
                    <a:pt x="61" y="65"/>
                  </a:cubicBezTo>
                  <a:cubicBezTo>
                    <a:pt x="61" y="66"/>
                    <a:pt x="61" y="67"/>
                    <a:pt x="60" y="68"/>
                  </a:cubicBezTo>
                  <a:moveTo>
                    <a:pt x="21" y="182"/>
                  </a:moveTo>
                  <a:cubicBezTo>
                    <a:pt x="19" y="181"/>
                    <a:pt x="18" y="181"/>
                    <a:pt x="17" y="180"/>
                  </a:cubicBezTo>
                  <a:cubicBezTo>
                    <a:pt x="23" y="165"/>
                    <a:pt x="26" y="150"/>
                    <a:pt x="22" y="134"/>
                  </a:cubicBezTo>
                  <a:cubicBezTo>
                    <a:pt x="18" y="117"/>
                    <a:pt x="10" y="100"/>
                    <a:pt x="9" y="82"/>
                  </a:cubicBezTo>
                  <a:cubicBezTo>
                    <a:pt x="8" y="54"/>
                    <a:pt x="24" y="25"/>
                    <a:pt x="48" y="11"/>
                  </a:cubicBezTo>
                  <a:cubicBezTo>
                    <a:pt x="58" y="6"/>
                    <a:pt x="68" y="4"/>
                    <a:pt x="78" y="4"/>
                  </a:cubicBezTo>
                  <a:cubicBezTo>
                    <a:pt x="96" y="4"/>
                    <a:pt x="115" y="12"/>
                    <a:pt x="127" y="27"/>
                  </a:cubicBezTo>
                  <a:cubicBezTo>
                    <a:pt x="149" y="53"/>
                    <a:pt x="133" y="94"/>
                    <a:pt x="113" y="117"/>
                  </a:cubicBezTo>
                  <a:cubicBezTo>
                    <a:pt x="101" y="130"/>
                    <a:pt x="84" y="137"/>
                    <a:pt x="71" y="148"/>
                  </a:cubicBezTo>
                  <a:cubicBezTo>
                    <a:pt x="58" y="158"/>
                    <a:pt x="50" y="173"/>
                    <a:pt x="42" y="187"/>
                  </a:cubicBezTo>
                  <a:cubicBezTo>
                    <a:pt x="42" y="188"/>
                    <a:pt x="41" y="188"/>
                    <a:pt x="41" y="189"/>
                  </a:cubicBezTo>
                  <a:cubicBezTo>
                    <a:pt x="41" y="189"/>
                    <a:pt x="41" y="189"/>
                    <a:pt x="41" y="189"/>
                  </a:cubicBezTo>
                  <a:cubicBezTo>
                    <a:pt x="40" y="189"/>
                    <a:pt x="39" y="188"/>
                    <a:pt x="39" y="188"/>
                  </a:cubicBezTo>
                  <a:cubicBezTo>
                    <a:pt x="46" y="171"/>
                    <a:pt x="54" y="154"/>
                    <a:pt x="62" y="138"/>
                  </a:cubicBezTo>
                  <a:cubicBezTo>
                    <a:pt x="66" y="129"/>
                    <a:pt x="70" y="121"/>
                    <a:pt x="75" y="113"/>
                  </a:cubicBezTo>
                  <a:cubicBezTo>
                    <a:pt x="78" y="108"/>
                    <a:pt x="81" y="103"/>
                    <a:pt x="85" y="101"/>
                  </a:cubicBezTo>
                  <a:cubicBezTo>
                    <a:pt x="87" y="102"/>
                    <a:pt x="90" y="103"/>
                    <a:pt x="92" y="103"/>
                  </a:cubicBezTo>
                  <a:cubicBezTo>
                    <a:pt x="93" y="103"/>
                    <a:pt x="95" y="102"/>
                    <a:pt x="96" y="101"/>
                  </a:cubicBezTo>
                  <a:cubicBezTo>
                    <a:pt x="97" y="99"/>
                    <a:pt x="98" y="96"/>
                    <a:pt x="95" y="95"/>
                  </a:cubicBezTo>
                  <a:cubicBezTo>
                    <a:pt x="94" y="94"/>
                    <a:pt x="94" y="94"/>
                    <a:pt x="93" y="94"/>
                  </a:cubicBezTo>
                  <a:cubicBezTo>
                    <a:pt x="90" y="94"/>
                    <a:pt x="88" y="95"/>
                    <a:pt x="86" y="96"/>
                  </a:cubicBezTo>
                  <a:cubicBezTo>
                    <a:pt x="85" y="95"/>
                    <a:pt x="85" y="93"/>
                    <a:pt x="85" y="92"/>
                  </a:cubicBezTo>
                  <a:cubicBezTo>
                    <a:pt x="86" y="92"/>
                    <a:pt x="87" y="92"/>
                    <a:pt x="88" y="92"/>
                  </a:cubicBezTo>
                  <a:cubicBezTo>
                    <a:pt x="92" y="92"/>
                    <a:pt x="96" y="90"/>
                    <a:pt x="99" y="88"/>
                  </a:cubicBezTo>
                  <a:cubicBezTo>
                    <a:pt x="101" y="86"/>
                    <a:pt x="104" y="82"/>
                    <a:pt x="102" y="80"/>
                  </a:cubicBezTo>
                  <a:cubicBezTo>
                    <a:pt x="100" y="79"/>
                    <a:pt x="99" y="78"/>
                    <a:pt x="98" y="78"/>
                  </a:cubicBezTo>
                  <a:cubicBezTo>
                    <a:pt x="93" y="78"/>
                    <a:pt x="87" y="83"/>
                    <a:pt x="84" y="87"/>
                  </a:cubicBezTo>
                  <a:cubicBezTo>
                    <a:pt x="81" y="86"/>
                    <a:pt x="79" y="84"/>
                    <a:pt x="78" y="81"/>
                  </a:cubicBezTo>
                  <a:cubicBezTo>
                    <a:pt x="82" y="79"/>
                    <a:pt x="86" y="75"/>
                    <a:pt x="88" y="71"/>
                  </a:cubicBezTo>
                  <a:cubicBezTo>
                    <a:pt x="88" y="69"/>
                    <a:pt x="89" y="65"/>
                    <a:pt x="86" y="64"/>
                  </a:cubicBezTo>
                  <a:cubicBezTo>
                    <a:pt x="85" y="64"/>
                    <a:pt x="84" y="64"/>
                    <a:pt x="84" y="64"/>
                  </a:cubicBezTo>
                  <a:cubicBezTo>
                    <a:pt x="82" y="64"/>
                    <a:pt x="80" y="66"/>
                    <a:pt x="78" y="68"/>
                  </a:cubicBezTo>
                  <a:cubicBezTo>
                    <a:pt x="75" y="71"/>
                    <a:pt x="74" y="75"/>
                    <a:pt x="74" y="79"/>
                  </a:cubicBezTo>
                  <a:cubicBezTo>
                    <a:pt x="74" y="79"/>
                    <a:pt x="73" y="79"/>
                    <a:pt x="73" y="80"/>
                  </a:cubicBezTo>
                  <a:cubicBezTo>
                    <a:pt x="72" y="80"/>
                    <a:pt x="71" y="80"/>
                    <a:pt x="71" y="80"/>
                  </a:cubicBezTo>
                  <a:cubicBezTo>
                    <a:pt x="67" y="80"/>
                    <a:pt x="64" y="76"/>
                    <a:pt x="62" y="72"/>
                  </a:cubicBezTo>
                  <a:cubicBezTo>
                    <a:pt x="63" y="71"/>
                    <a:pt x="64" y="69"/>
                    <a:pt x="64" y="67"/>
                  </a:cubicBezTo>
                  <a:cubicBezTo>
                    <a:pt x="65" y="64"/>
                    <a:pt x="66" y="60"/>
                    <a:pt x="64" y="57"/>
                  </a:cubicBezTo>
                  <a:cubicBezTo>
                    <a:pt x="63" y="56"/>
                    <a:pt x="62" y="55"/>
                    <a:pt x="60" y="55"/>
                  </a:cubicBezTo>
                  <a:cubicBezTo>
                    <a:pt x="59" y="55"/>
                    <a:pt x="57" y="56"/>
                    <a:pt x="56" y="57"/>
                  </a:cubicBezTo>
                  <a:cubicBezTo>
                    <a:pt x="54" y="61"/>
                    <a:pt x="55" y="65"/>
                    <a:pt x="56" y="68"/>
                  </a:cubicBezTo>
                  <a:cubicBezTo>
                    <a:pt x="56" y="69"/>
                    <a:pt x="57" y="71"/>
                    <a:pt x="58" y="72"/>
                  </a:cubicBezTo>
                  <a:cubicBezTo>
                    <a:pt x="58" y="72"/>
                    <a:pt x="58" y="72"/>
                    <a:pt x="58" y="72"/>
                  </a:cubicBezTo>
                  <a:cubicBezTo>
                    <a:pt x="56" y="74"/>
                    <a:pt x="53" y="75"/>
                    <a:pt x="51" y="75"/>
                  </a:cubicBezTo>
                  <a:cubicBezTo>
                    <a:pt x="51" y="75"/>
                    <a:pt x="50" y="75"/>
                    <a:pt x="49" y="74"/>
                  </a:cubicBezTo>
                  <a:cubicBezTo>
                    <a:pt x="48" y="67"/>
                    <a:pt x="46" y="59"/>
                    <a:pt x="40" y="58"/>
                  </a:cubicBezTo>
                  <a:cubicBezTo>
                    <a:pt x="40" y="58"/>
                    <a:pt x="39" y="58"/>
                    <a:pt x="39" y="58"/>
                  </a:cubicBezTo>
                  <a:cubicBezTo>
                    <a:pt x="36" y="58"/>
                    <a:pt x="34" y="61"/>
                    <a:pt x="34" y="64"/>
                  </a:cubicBezTo>
                  <a:cubicBezTo>
                    <a:pt x="34" y="69"/>
                    <a:pt x="39" y="73"/>
                    <a:pt x="43" y="76"/>
                  </a:cubicBezTo>
                  <a:cubicBezTo>
                    <a:pt x="43" y="76"/>
                    <a:pt x="44" y="77"/>
                    <a:pt x="45" y="77"/>
                  </a:cubicBezTo>
                  <a:cubicBezTo>
                    <a:pt x="46" y="78"/>
                    <a:pt x="46" y="79"/>
                    <a:pt x="46" y="80"/>
                  </a:cubicBezTo>
                  <a:cubicBezTo>
                    <a:pt x="48" y="96"/>
                    <a:pt x="46" y="112"/>
                    <a:pt x="43" y="128"/>
                  </a:cubicBezTo>
                  <a:cubicBezTo>
                    <a:pt x="39" y="147"/>
                    <a:pt x="32" y="165"/>
                    <a:pt x="21" y="181"/>
                  </a:cubicBezTo>
                  <a:cubicBezTo>
                    <a:pt x="21" y="182"/>
                    <a:pt x="21" y="182"/>
                    <a:pt x="21" y="182"/>
                  </a:cubicBezTo>
                  <a:moveTo>
                    <a:pt x="77" y="0"/>
                  </a:moveTo>
                  <a:cubicBezTo>
                    <a:pt x="76" y="0"/>
                    <a:pt x="75" y="0"/>
                    <a:pt x="74" y="0"/>
                  </a:cubicBezTo>
                  <a:cubicBezTo>
                    <a:pt x="48" y="1"/>
                    <a:pt x="26" y="19"/>
                    <a:pt x="15" y="42"/>
                  </a:cubicBezTo>
                  <a:cubicBezTo>
                    <a:pt x="5" y="60"/>
                    <a:pt x="3" y="81"/>
                    <a:pt x="8" y="101"/>
                  </a:cubicBezTo>
                  <a:cubicBezTo>
                    <a:pt x="12" y="113"/>
                    <a:pt x="17" y="126"/>
                    <a:pt x="19" y="139"/>
                  </a:cubicBezTo>
                  <a:cubicBezTo>
                    <a:pt x="22" y="153"/>
                    <a:pt x="19" y="166"/>
                    <a:pt x="13" y="179"/>
                  </a:cubicBezTo>
                  <a:cubicBezTo>
                    <a:pt x="13" y="179"/>
                    <a:pt x="13" y="179"/>
                    <a:pt x="13" y="179"/>
                  </a:cubicBezTo>
                  <a:cubicBezTo>
                    <a:pt x="13" y="179"/>
                    <a:pt x="12" y="179"/>
                    <a:pt x="12" y="180"/>
                  </a:cubicBezTo>
                  <a:cubicBezTo>
                    <a:pt x="7" y="192"/>
                    <a:pt x="0" y="212"/>
                    <a:pt x="15" y="219"/>
                  </a:cubicBezTo>
                  <a:cubicBezTo>
                    <a:pt x="17" y="220"/>
                    <a:pt x="19" y="220"/>
                    <a:pt x="21" y="220"/>
                  </a:cubicBezTo>
                  <a:cubicBezTo>
                    <a:pt x="33" y="220"/>
                    <a:pt x="39" y="203"/>
                    <a:pt x="43" y="193"/>
                  </a:cubicBezTo>
                  <a:cubicBezTo>
                    <a:pt x="44" y="193"/>
                    <a:pt x="44" y="192"/>
                    <a:pt x="44" y="192"/>
                  </a:cubicBezTo>
                  <a:cubicBezTo>
                    <a:pt x="54" y="174"/>
                    <a:pt x="63" y="157"/>
                    <a:pt x="80" y="146"/>
                  </a:cubicBezTo>
                  <a:cubicBezTo>
                    <a:pt x="94" y="136"/>
                    <a:pt x="108" y="129"/>
                    <a:pt x="119" y="116"/>
                  </a:cubicBezTo>
                  <a:cubicBezTo>
                    <a:pt x="137" y="95"/>
                    <a:pt x="149" y="61"/>
                    <a:pt x="136" y="34"/>
                  </a:cubicBezTo>
                  <a:cubicBezTo>
                    <a:pt x="126" y="12"/>
                    <a:pt x="100" y="0"/>
                    <a:pt x="77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30" name="组合 29"/>
            <p:cNvGrpSpPr/>
            <p:nvPr/>
          </p:nvGrpSpPr>
          <p:grpSpPr>
            <a:xfrm>
              <a:off x="355268" y="3054277"/>
              <a:ext cx="984250" cy="1238250"/>
              <a:chOff x="312737" y="5584826"/>
              <a:chExt cx="984250" cy="1238250"/>
            </a:xfrm>
            <a:solidFill>
              <a:schemeClr val="bg1">
                <a:alpha val="20000"/>
              </a:schemeClr>
            </a:solidFill>
          </p:grpSpPr>
          <p:sp>
            <p:nvSpPr>
              <p:cNvPr id="95" name="Freeform 22"/>
              <p:cNvSpPr>
                <a:spLocks noEditPoints="1"/>
              </p:cNvSpPr>
              <p:nvPr/>
            </p:nvSpPr>
            <p:spPr bwMode="auto">
              <a:xfrm>
                <a:off x="312737" y="5584826"/>
                <a:ext cx="984250" cy="1238250"/>
              </a:xfrm>
              <a:custGeom>
                <a:avLst/>
                <a:gdLst>
                  <a:gd name="T0" fmla="*/ 11 w 232"/>
                  <a:gd name="T1" fmla="*/ 270 h 292"/>
                  <a:gd name="T2" fmla="*/ 11 w 232"/>
                  <a:gd name="T3" fmla="*/ 252 h 292"/>
                  <a:gd name="T4" fmla="*/ 8 w 232"/>
                  <a:gd name="T5" fmla="*/ 238 h 292"/>
                  <a:gd name="T6" fmla="*/ 8 w 232"/>
                  <a:gd name="T7" fmla="*/ 221 h 292"/>
                  <a:gd name="T8" fmla="*/ 10 w 232"/>
                  <a:gd name="T9" fmla="*/ 208 h 292"/>
                  <a:gd name="T10" fmla="*/ 9 w 232"/>
                  <a:gd name="T11" fmla="*/ 207 h 292"/>
                  <a:gd name="T12" fmla="*/ 9 w 232"/>
                  <a:gd name="T13" fmla="*/ 191 h 292"/>
                  <a:gd name="T14" fmla="*/ 9 w 232"/>
                  <a:gd name="T15" fmla="*/ 177 h 292"/>
                  <a:gd name="T16" fmla="*/ 10 w 232"/>
                  <a:gd name="T17" fmla="*/ 164 h 292"/>
                  <a:gd name="T18" fmla="*/ 9 w 232"/>
                  <a:gd name="T19" fmla="*/ 153 h 292"/>
                  <a:gd name="T20" fmla="*/ 10 w 232"/>
                  <a:gd name="T21" fmla="*/ 138 h 292"/>
                  <a:gd name="T22" fmla="*/ 8 w 232"/>
                  <a:gd name="T23" fmla="*/ 126 h 292"/>
                  <a:gd name="T24" fmla="*/ 11 w 232"/>
                  <a:gd name="T25" fmla="*/ 113 h 292"/>
                  <a:gd name="T26" fmla="*/ 11 w 232"/>
                  <a:gd name="T27" fmla="*/ 110 h 292"/>
                  <a:gd name="T28" fmla="*/ 11 w 232"/>
                  <a:gd name="T29" fmla="*/ 100 h 292"/>
                  <a:gd name="T30" fmla="*/ 8 w 232"/>
                  <a:gd name="T31" fmla="*/ 73 h 292"/>
                  <a:gd name="T32" fmla="*/ 11 w 232"/>
                  <a:gd name="T33" fmla="*/ 55 h 292"/>
                  <a:gd name="T34" fmla="*/ 11 w 232"/>
                  <a:gd name="T35" fmla="*/ 40 h 292"/>
                  <a:gd name="T36" fmla="*/ 9 w 232"/>
                  <a:gd name="T37" fmla="*/ 21 h 292"/>
                  <a:gd name="T38" fmla="*/ 80 w 232"/>
                  <a:gd name="T39" fmla="*/ 4 h 292"/>
                  <a:gd name="T40" fmla="*/ 227 w 232"/>
                  <a:gd name="T41" fmla="*/ 265 h 292"/>
                  <a:gd name="T42" fmla="*/ 31 w 232"/>
                  <a:gd name="T43" fmla="*/ 288 h 292"/>
                  <a:gd name="T44" fmla="*/ 18 w 232"/>
                  <a:gd name="T45" fmla="*/ 269 h 292"/>
                  <a:gd name="T46" fmla="*/ 19 w 232"/>
                  <a:gd name="T47" fmla="*/ 254 h 292"/>
                  <a:gd name="T48" fmla="*/ 19 w 232"/>
                  <a:gd name="T49" fmla="*/ 239 h 292"/>
                  <a:gd name="T50" fmla="*/ 19 w 232"/>
                  <a:gd name="T51" fmla="*/ 222 h 292"/>
                  <a:gd name="T52" fmla="*/ 19 w 232"/>
                  <a:gd name="T53" fmla="*/ 208 h 292"/>
                  <a:gd name="T54" fmla="*/ 19 w 232"/>
                  <a:gd name="T55" fmla="*/ 194 h 292"/>
                  <a:gd name="T56" fmla="*/ 18 w 232"/>
                  <a:gd name="T57" fmla="*/ 180 h 292"/>
                  <a:gd name="T58" fmla="*/ 19 w 232"/>
                  <a:gd name="T59" fmla="*/ 167 h 292"/>
                  <a:gd name="T60" fmla="*/ 18 w 232"/>
                  <a:gd name="T61" fmla="*/ 154 h 292"/>
                  <a:gd name="T62" fmla="*/ 19 w 232"/>
                  <a:gd name="T63" fmla="*/ 139 h 292"/>
                  <a:gd name="T64" fmla="*/ 18 w 232"/>
                  <a:gd name="T65" fmla="*/ 126 h 292"/>
                  <a:gd name="T66" fmla="*/ 17 w 232"/>
                  <a:gd name="T67" fmla="*/ 113 h 292"/>
                  <a:gd name="T68" fmla="*/ 18 w 232"/>
                  <a:gd name="T69" fmla="*/ 97 h 292"/>
                  <a:gd name="T70" fmla="*/ 18 w 232"/>
                  <a:gd name="T71" fmla="*/ 85 h 292"/>
                  <a:gd name="T72" fmla="*/ 18 w 232"/>
                  <a:gd name="T73" fmla="*/ 71 h 292"/>
                  <a:gd name="T74" fmla="*/ 19 w 232"/>
                  <a:gd name="T75" fmla="*/ 52 h 292"/>
                  <a:gd name="T76" fmla="*/ 19 w 232"/>
                  <a:gd name="T77" fmla="*/ 33 h 292"/>
                  <a:gd name="T78" fmla="*/ 19 w 232"/>
                  <a:gd name="T79" fmla="*/ 18 h 292"/>
                  <a:gd name="T80" fmla="*/ 29 w 232"/>
                  <a:gd name="T81" fmla="*/ 4 h 292"/>
                  <a:gd name="T82" fmla="*/ 34 w 232"/>
                  <a:gd name="T83" fmla="*/ 0 h 292"/>
                  <a:gd name="T84" fmla="*/ 11 w 232"/>
                  <a:gd name="T85" fmla="*/ 27 h 292"/>
                  <a:gd name="T86" fmla="*/ 11 w 232"/>
                  <a:gd name="T87" fmla="*/ 46 h 292"/>
                  <a:gd name="T88" fmla="*/ 4 w 232"/>
                  <a:gd name="T89" fmla="*/ 75 h 292"/>
                  <a:gd name="T90" fmla="*/ 11 w 232"/>
                  <a:gd name="T91" fmla="*/ 92 h 292"/>
                  <a:gd name="T92" fmla="*/ 4 w 232"/>
                  <a:gd name="T93" fmla="*/ 108 h 292"/>
                  <a:gd name="T94" fmla="*/ 4 w 232"/>
                  <a:gd name="T95" fmla="*/ 125 h 292"/>
                  <a:gd name="T96" fmla="*/ 11 w 232"/>
                  <a:gd name="T97" fmla="*/ 148 h 292"/>
                  <a:gd name="T98" fmla="*/ 10 w 232"/>
                  <a:gd name="T99" fmla="*/ 160 h 292"/>
                  <a:gd name="T100" fmla="*/ 5 w 232"/>
                  <a:gd name="T101" fmla="*/ 175 h 292"/>
                  <a:gd name="T102" fmla="*/ 11 w 232"/>
                  <a:gd name="T103" fmla="*/ 198 h 292"/>
                  <a:gd name="T104" fmla="*/ 11 w 232"/>
                  <a:gd name="T105" fmla="*/ 216 h 292"/>
                  <a:gd name="T106" fmla="*/ 5 w 232"/>
                  <a:gd name="T107" fmla="*/ 236 h 292"/>
                  <a:gd name="T108" fmla="*/ 11 w 232"/>
                  <a:gd name="T109" fmla="*/ 263 h 292"/>
                  <a:gd name="T110" fmla="*/ 31 w 232"/>
                  <a:gd name="T111" fmla="*/ 292 h 292"/>
                  <a:gd name="T112" fmla="*/ 231 w 232"/>
                  <a:gd name="T113" fmla="*/ 277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32" h="292">
                    <a:moveTo>
                      <a:pt x="11" y="270"/>
                    </a:moveTo>
                    <a:cubicBezTo>
                      <a:pt x="10" y="269"/>
                      <a:pt x="10" y="269"/>
                      <a:pt x="10" y="269"/>
                    </a:cubicBezTo>
                    <a:cubicBezTo>
                      <a:pt x="9" y="268"/>
                      <a:pt x="9" y="268"/>
                      <a:pt x="10" y="267"/>
                    </a:cubicBezTo>
                    <a:cubicBezTo>
                      <a:pt x="11" y="267"/>
                      <a:pt x="11" y="267"/>
                      <a:pt x="11" y="267"/>
                    </a:cubicBezTo>
                    <a:cubicBezTo>
                      <a:pt x="11" y="268"/>
                      <a:pt x="11" y="269"/>
                      <a:pt x="11" y="270"/>
                    </a:cubicBezTo>
                    <a:moveTo>
                      <a:pt x="11" y="255"/>
                    </a:moveTo>
                    <a:cubicBezTo>
                      <a:pt x="10" y="254"/>
                      <a:pt x="10" y="254"/>
                      <a:pt x="10" y="254"/>
                    </a:cubicBezTo>
                    <a:cubicBezTo>
                      <a:pt x="10" y="253"/>
                      <a:pt x="10" y="253"/>
                      <a:pt x="10" y="253"/>
                    </a:cubicBezTo>
                    <a:cubicBezTo>
                      <a:pt x="10" y="253"/>
                      <a:pt x="10" y="253"/>
                      <a:pt x="10" y="253"/>
                    </a:cubicBezTo>
                    <a:cubicBezTo>
                      <a:pt x="10" y="253"/>
                      <a:pt x="11" y="252"/>
                      <a:pt x="11" y="252"/>
                    </a:cubicBezTo>
                    <a:cubicBezTo>
                      <a:pt x="11" y="253"/>
                      <a:pt x="11" y="254"/>
                      <a:pt x="11" y="255"/>
                    </a:cubicBezTo>
                    <a:moveTo>
                      <a:pt x="11" y="240"/>
                    </a:moveTo>
                    <a:cubicBezTo>
                      <a:pt x="11" y="240"/>
                      <a:pt x="10" y="239"/>
                      <a:pt x="10" y="239"/>
                    </a:cubicBezTo>
                    <a:cubicBezTo>
                      <a:pt x="9" y="239"/>
                      <a:pt x="9" y="239"/>
                      <a:pt x="8" y="238"/>
                    </a:cubicBezTo>
                    <a:cubicBezTo>
                      <a:pt x="8" y="238"/>
                      <a:pt x="8" y="238"/>
                      <a:pt x="8" y="238"/>
                    </a:cubicBezTo>
                    <a:cubicBezTo>
                      <a:pt x="9" y="237"/>
                      <a:pt x="9" y="237"/>
                      <a:pt x="9" y="237"/>
                    </a:cubicBezTo>
                    <a:cubicBezTo>
                      <a:pt x="10" y="237"/>
                      <a:pt x="10" y="237"/>
                      <a:pt x="11" y="237"/>
                    </a:cubicBezTo>
                    <a:cubicBezTo>
                      <a:pt x="11" y="238"/>
                      <a:pt x="11" y="239"/>
                      <a:pt x="11" y="240"/>
                    </a:cubicBezTo>
                    <a:moveTo>
                      <a:pt x="11" y="224"/>
                    </a:moveTo>
                    <a:cubicBezTo>
                      <a:pt x="9" y="224"/>
                      <a:pt x="7" y="223"/>
                      <a:pt x="8" y="221"/>
                    </a:cubicBezTo>
                    <a:cubicBezTo>
                      <a:pt x="9" y="220"/>
                      <a:pt x="10" y="219"/>
                      <a:pt x="11" y="219"/>
                    </a:cubicBezTo>
                    <a:cubicBezTo>
                      <a:pt x="11" y="219"/>
                      <a:pt x="11" y="219"/>
                      <a:pt x="11" y="219"/>
                    </a:cubicBezTo>
                    <a:cubicBezTo>
                      <a:pt x="11" y="221"/>
                      <a:pt x="11" y="223"/>
                      <a:pt x="11" y="224"/>
                    </a:cubicBezTo>
                    <a:moveTo>
                      <a:pt x="11" y="209"/>
                    </a:moveTo>
                    <a:cubicBezTo>
                      <a:pt x="11" y="209"/>
                      <a:pt x="10" y="208"/>
                      <a:pt x="10" y="208"/>
                    </a:cubicBezTo>
                    <a:cubicBezTo>
                      <a:pt x="9" y="208"/>
                      <a:pt x="9" y="208"/>
                      <a:pt x="9" y="208"/>
                    </a:cubicBezTo>
                    <a:cubicBezTo>
                      <a:pt x="9" y="207"/>
                      <a:pt x="9" y="207"/>
                      <a:pt x="9" y="207"/>
                    </a:cubicBezTo>
                    <a:cubicBezTo>
                      <a:pt x="9" y="207"/>
                      <a:pt x="9" y="207"/>
                      <a:pt x="9" y="207"/>
                    </a:cubicBezTo>
                    <a:cubicBezTo>
                      <a:pt x="9" y="207"/>
                      <a:pt x="9" y="207"/>
                      <a:pt x="9" y="207"/>
                    </a:cubicBezTo>
                    <a:cubicBezTo>
                      <a:pt x="9" y="207"/>
                      <a:pt x="9" y="207"/>
                      <a:pt x="9" y="207"/>
                    </a:cubicBezTo>
                    <a:cubicBezTo>
                      <a:pt x="9" y="207"/>
                      <a:pt x="9" y="206"/>
                      <a:pt x="10" y="206"/>
                    </a:cubicBezTo>
                    <a:cubicBezTo>
                      <a:pt x="10" y="206"/>
                      <a:pt x="11" y="206"/>
                      <a:pt x="11" y="206"/>
                    </a:cubicBezTo>
                    <a:cubicBezTo>
                      <a:pt x="11" y="207"/>
                      <a:pt x="11" y="208"/>
                      <a:pt x="11" y="209"/>
                    </a:cubicBezTo>
                    <a:moveTo>
                      <a:pt x="11" y="194"/>
                    </a:moveTo>
                    <a:cubicBezTo>
                      <a:pt x="9" y="193"/>
                      <a:pt x="6" y="192"/>
                      <a:pt x="9" y="191"/>
                    </a:cubicBezTo>
                    <a:cubicBezTo>
                      <a:pt x="10" y="191"/>
                      <a:pt x="10" y="191"/>
                      <a:pt x="11" y="191"/>
                    </a:cubicBezTo>
                    <a:cubicBezTo>
                      <a:pt x="11" y="191"/>
                      <a:pt x="11" y="191"/>
                      <a:pt x="11" y="191"/>
                    </a:cubicBezTo>
                    <a:cubicBezTo>
                      <a:pt x="11" y="192"/>
                      <a:pt x="11" y="193"/>
                      <a:pt x="11" y="194"/>
                    </a:cubicBezTo>
                    <a:moveTo>
                      <a:pt x="11" y="180"/>
                    </a:moveTo>
                    <a:cubicBezTo>
                      <a:pt x="9" y="179"/>
                      <a:pt x="7" y="178"/>
                      <a:pt x="9" y="177"/>
                    </a:cubicBezTo>
                    <a:cubicBezTo>
                      <a:pt x="9" y="177"/>
                      <a:pt x="10" y="177"/>
                      <a:pt x="10" y="177"/>
                    </a:cubicBezTo>
                    <a:cubicBezTo>
                      <a:pt x="10" y="177"/>
                      <a:pt x="11" y="177"/>
                      <a:pt x="11" y="177"/>
                    </a:cubicBezTo>
                    <a:cubicBezTo>
                      <a:pt x="11" y="178"/>
                      <a:pt x="11" y="179"/>
                      <a:pt x="11" y="180"/>
                    </a:cubicBezTo>
                    <a:moveTo>
                      <a:pt x="11" y="167"/>
                    </a:moveTo>
                    <a:cubicBezTo>
                      <a:pt x="10" y="166"/>
                      <a:pt x="8" y="165"/>
                      <a:pt x="10" y="164"/>
                    </a:cubicBezTo>
                    <a:cubicBezTo>
                      <a:pt x="10" y="164"/>
                      <a:pt x="10" y="164"/>
                      <a:pt x="11" y="164"/>
                    </a:cubicBezTo>
                    <a:cubicBezTo>
                      <a:pt x="11" y="164"/>
                      <a:pt x="11" y="164"/>
                      <a:pt x="11" y="164"/>
                    </a:cubicBezTo>
                    <a:cubicBezTo>
                      <a:pt x="11" y="165"/>
                      <a:pt x="11" y="166"/>
                      <a:pt x="11" y="167"/>
                    </a:cubicBezTo>
                    <a:moveTo>
                      <a:pt x="11" y="155"/>
                    </a:moveTo>
                    <a:cubicBezTo>
                      <a:pt x="10" y="154"/>
                      <a:pt x="9" y="153"/>
                      <a:pt x="9" y="153"/>
                    </a:cubicBezTo>
                    <a:cubicBezTo>
                      <a:pt x="9" y="152"/>
                      <a:pt x="10" y="152"/>
                      <a:pt x="11" y="152"/>
                    </a:cubicBezTo>
                    <a:cubicBezTo>
                      <a:pt x="11" y="153"/>
                      <a:pt x="11" y="154"/>
                      <a:pt x="11" y="155"/>
                    </a:cubicBezTo>
                    <a:moveTo>
                      <a:pt x="11" y="140"/>
                    </a:moveTo>
                    <a:cubicBezTo>
                      <a:pt x="11" y="140"/>
                      <a:pt x="10" y="140"/>
                      <a:pt x="9" y="140"/>
                    </a:cubicBezTo>
                    <a:cubicBezTo>
                      <a:pt x="8" y="139"/>
                      <a:pt x="8" y="139"/>
                      <a:pt x="10" y="138"/>
                    </a:cubicBezTo>
                    <a:cubicBezTo>
                      <a:pt x="10" y="138"/>
                      <a:pt x="11" y="138"/>
                      <a:pt x="11" y="138"/>
                    </a:cubicBezTo>
                    <a:cubicBezTo>
                      <a:pt x="11" y="138"/>
                      <a:pt x="11" y="139"/>
                      <a:pt x="11" y="140"/>
                    </a:cubicBezTo>
                    <a:moveTo>
                      <a:pt x="11" y="127"/>
                    </a:moveTo>
                    <a:cubicBezTo>
                      <a:pt x="11" y="127"/>
                      <a:pt x="10" y="127"/>
                      <a:pt x="9" y="127"/>
                    </a:cubicBezTo>
                    <a:cubicBezTo>
                      <a:pt x="9" y="126"/>
                      <a:pt x="9" y="126"/>
                      <a:pt x="8" y="126"/>
                    </a:cubicBezTo>
                    <a:cubicBezTo>
                      <a:pt x="8" y="125"/>
                      <a:pt x="8" y="125"/>
                      <a:pt x="8" y="125"/>
                    </a:cubicBezTo>
                    <a:cubicBezTo>
                      <a:pt x="8" y="125"/>
                      <a:pt x="10" y="124"/>
                      <a:pt x="11" y="124"/>
                    </a:cubicBezTo>
                    <a:cubicBezTo>
                      <a:pt x="11" y="124"/>
                      <a:pt x="11" y="124"/>
                      <a:pt x="11" y="124"/>
                    </a:cubicBezTo>
                    <a:cubicBezTo>
                      <a:pt x="11" y="125"/>
                      <a:pt x="11" y="126"/>
                      <a:pt x="11" y="127"/>
                    </a:cubicBezTo>
                    <a:moveTo>
                      <a:pt x="11" y="113"/>
                    </a:moveTo>
                    <a:cubicBezTo>
                      <a:pt x="10" y="112"/>
                      <a:pt x="10" y="112"/>
                      <a:pt x="9" y="112"/>
                    </a:cubicBezTo>
                    <a:cubicBezTo>
                      <a:pt x="8" y="111"/>
                      <a:pt x="8" y="111"/>
                      <a:pt x="8" y="111"/>
                    </a:cubicBezTo>
                    <a:cubicBezTo>
                      <a:pt x="7" y="110"/>
                      <a:pt x="7" y="110"/>
                      <a:pt x="7" y="110"/>
                    </a:cubicBezTo>
                    <a:cubicBezTo>
                      <a:pt x="8" y="110"/>
                      <a:pt x="9" y="110"/>
                      <a:pt x="10" y="110"/>
                    </a:cubicBezTo>
                    <a:cubicBezTo>
                      <a:pt x="10" y="110"/>
                      <a:pt x="11" y="110"/>
                      <a:pt x="11" y="110"/>
                    </a:cubicBezTo>
                    <a:cubicBezTo>
                      <a:pt x="11" y="111"/>
                      <a:pt x="11" y="112"/>
                      <a:pt x="11" y="113"/>
                    </a:cubicBezTo>
                    <a:moveTo>
                      <a:pt x="11" y="100"/>
                    </a:moveTo>
                    <a:cubicBezTo>
                      <a:pt x="9" y="100"/>
                      <a:pt x="6" y="98"/>
                      <a:pt x="9" y="96"/>
                    </a:cubicBezTo>
                    <a:cubicBezTo>
                      <a:pt x="10" y="96"/>
                      <a:pt x="10" y="96"/>
                      <a:pt x="11" y="95"/>
                    </a:cubicBezTo>
                    <a:cubicBezTo>
                      <a:pt x="11" y="97"/>
                      <a:pt x="11" y="99"/>
                      <a:pt x="11" y="100"/>
                    </a:cubicBezTo>
                    <a:moveTo>
                      <a:pt x="11" y="86"/>
                    </a:moveTo>
                    <a:cubicBezTo>
                      <a:pt x="10" y="85"/>
                      <a:pt x="9" y="84"/>
                      <a:pt x="11" y="83"/>
                    </a:cubicBezTo>
                    <a:cubicBezTo>
                      <a:pt x="11" y="84"/>
                      <a:pt x="11" y="85"/>
                      <a:pt x="11" y="86"/>
                    </a:cubicBezTo>
                    <a:moveTo>
                      <a:pt x="11" y="74"/>
                    </a:moveTo>
                    <a:cubicBezTo>
                      <a:pt x="10" y="74"/>
                      <a:pt x="9" y="74"/>
                      <a:pt x="8" y="73"/>
                    </a:cubicBezTo>
                    <a:cubicBezTo>
                      <a:pt x="8" y="72"/>
                      <a:pt x="8" y="72"/>
                      <a:pt x="8" y="72"/>
                    </a:cubicBezTo>
                    <a:cubicBezTo>
                      <a:pt x="8" y="71"/>
                      <a:pt x="8" y="71"/>
                      <a:pt x="9" y="71"/>
                    </a:cubicBezTo>
                    <a:cubicBezTo>
                      <a:pt x="9" y="70"/>
                      <a:pt x="10" y="69"/>
                      <a:pt x="11" y="69"/>
                    </a:cubicBezTo>
                    <a:cubicBezTo>
                      <a:pt x="11" y="71"/>
                      <a:pt x="11" y="73"/>
                      <a:pt x="11" y="74"/>
                    </a:cubicBezTo>
                    <a:moveTo>
                      <a:pt x="11" y="55"/>
                    </a:moveTo>
                    <a:cubicBezTo>
                      <a:pt x="10" y="55"/>
                      <a:pt x="10" y="54"/>
                      <a:pt x="9" y="54"/>
                    </a:cubicBezTo>
                    <a:cubicBezTo>
                      <a:pt x="7" y="53"/>
                      <a:pt x="7" y="52"/>
                      <a:pt x="9" y="51"/>
                    </a:cubicBezTo>
                    <a:cubicBezTo>
                      <a:pt x="9" y="51"/>
                      <a:pt x="10" y="50"/>
                      <a:pt x="11" y="50"/>
                    </a:cubicBezTo>
                    <a:cubicBezTo>
                      <a:pt x="11" y="52"/>
                      <a:pt x="11" y="53"/>
                      <a:pt x="11" y="55"/>
                    </a:cubicBezTo>
                    <a:moveTo>
                      <a:pt x="11" y="40"/>
                    </a:moveTo>
                    <a:cubicBezTo>
                      <a:pt x="9" y="38"/>
                      <a:pt x="6" y="35"/>
                      <a:pt x="10" y="33"/>
                    </a:cubicBezTo>
                    <a:cubicBezTo>
                      <a:pt x="10" y="33"/>
                      <a:pt x="11" y="33"/>
                      <a:pt x="11" y="33"/>
                    </a:cubicBezTo>
                    <a:cubicBezTo>
                      <a:pt x="11" y="35"/>
                      <a:pt x="11" y="38"/>
                      <a:pt x="11" y="40"/>
                    </a:cubicBezTo>
                    <a:moveTo>
                      <a:pt x="11" y="22"/>
                    </a:moveTo>
                    <a:cubicBezTo>
                      <a:pt x="10" y="22"/>
                      <a:pt x="9" y="21"/>
                      <a:pt x="9" y="21"/>
                    </a:cubicBezTo>
                    <a:cubicBezTo>
                      <a:pt x="9" y="20"/>
                      <a:pt x="9" y="19"/>
                      <a:pt x="10" y="19"/>
                    </a:cubicBezTo>
                    <a:cubicBezTo>
                      <a:pt x="10" y="18"/>
                      <a:pt x="11" y="18"/>
                      <a:pt x="11" y="18"/>
                    </a:cubicBezTo>
                    <a:cubicBezTo>
                      <a:pt x="11" y="19"/>
                      <a:pt x="11" y="21"/>
                      <a:pt x="11" y="22"/>
                    </a:cubicBezTo>
                    <a:moveTo>
                      <a:pt x="34" y="4"/>
                    </a:moveTo>
                    <a:cubicBezTo>
                      <a:pt x="49" y="4"/>
                      <a:pt x="65" y="4"/>
                      <a:pt x="80" y="4"/>
                    </a:cubicBezTo>
                    <a:cubicBezTo>
                      <a:pt x="120" y="4"/>
                      <a:pt x="160" y="4"/>
                      <a:pt x="200" y="4"/>
                    </a:cubicBezTo>
                    <a:cubicBezTo>
                      <a:pt x="202" y="4"/>
                      <a:pt x="206" y="4"/>
                      <a:pt x="209" y="4"/>
                    </a:cubicBezTo>
                    <a:cubicBezTo>
                      <a:pt x="218" y="4"/>
                      <a:pt x="227" y="5"/>
                      <a:pt x="227" y="16"/>
                    </a:cubicBezTo>
                    <a:cubicBezTo>
                      <a:pt x="227" y="24"/>
                      <a:pt x="227" y="32"/>
                      <a:pt x="227" y="40"/>
                    </a:cubicBezTo>
                    <a:cubicBezTo>
                      <a:pt x="227" y="115"/>
                      <a:pt x="227" y="190"/>
                      <a:pt x="227" y="265"/>
                    </a:cubicBezTo>
                    <a:cubicBezTo>
                      <a:pt x="227" y="269"/>
                      <a:pt x="227" y="273"/>
                      <a:pt x="227" y="277"/>
                    </a:cubicBezTo>
                    <a:cubicBezTo>
                      <a:pt x="226" y="287"/>
                      <a:pt x="217" y="288"/>
                      <a:pt x="207" y="288"/>
                    </a:cubicBezTo>
                    <a:cubicBezTo>
                      <a:pt x="203" y="288"/>
                      <a:pt x="198" y="288"/>
                      <a:pt x="195" y="288"/>
                    </a:cubicBezTo>
                    <a:cubicBezTo>
                      <a:pt x="176" y="288"/>
                      <a:pt x="157" y="288"/>
                      <a:pt x="138" y="288"/>
                    </a:cubicBezTo>
                    <a:cubicBezTo>
                      <a:pt x="102" y="288"/>
                      <a:pt x="66" y="288"/>
                      <a:pt x="31" y="288"/>
                    </a:cubicBezTo>
                    <a:cubicBezTo>
                      <a:pt x="23" y="288"/>
                      <a:pt x="16" y="286"/>
                      <a:pt x="15" y="277"/>
                    </a:cubicBezTo>
                    <a:cubicBezTo>
                      <a:pt x="15" y="275"/>
                      <a:pt x="15" y="273"/>
                      <a:pt x="15" y="271"/>
                    </a:cubicBezTo>
                    <a:cubicBezTo>
                      <a:pt x="15" y="270"/>
                      <a:pt x="15" y="269"/>
                      <a:pt x="15" y="267"/>
                    </a:cubicBezTo>
                    <a:cubicBezTo>
                      <a:pt x="16" y="268"/>
                      <a:pt x="17" y="268"/>
                      <a:pt x="17" y="269"/>
                    </a:cubicBezTo>
                    <a:cubicBezTo>
                      <a:pt x="18" y="269"/>
                      <a:pt x="18" y="269"/>
                      <a:pt x="18" y="269"/>
                    </a:cubicBezTo>
                    <a:cubicBezTo>
                      <a:pt x="20" y="269"/>
                      <a:pt x="21" y="266"/>
                      <a:pt x="19" y="265"/>
                    </a:cubicBezTo>
                    <a:cubicBezTo>
                      <a:pt x="18" y="264"/>
                      <a:pt x="17" y="263"/>
                      <a:pt x="15" y="263"/>
                    </a:cubicBezTo>
                    <a:cubicBezTo>
                      <a:pt x="15" y="260"/>
                      <a:pt x="15" y="256"/>
                      <a:pt x="15" y="253"/>
                    </a:cubicBezTo>
                    <a:cubicBezTo>
                      <a:pt x="16" y="253"/>
                      <a:pt x="18" y="254"/>
                      <a:pt x="19" y="254"/>
                    </a:cubicBezTo>
                    <a:cubicBezTo>
                      <a:pt x="19" y="254"/>
                      <a:pt x="19" y="254"/>
                      <a:pt x="19" y="254"/>
                    </a:cubicBezTo>
                    <a:cubicBezTo>
                      <a:pt x="21" y="254"/>
                      <a:pt x="22" y="251"/>
                      <a:pt x="20" y="250"/>
                    </a:cubicBezTo>
                    <a:cubicBezTo>
                      <a:pt x="18" y="250"/>
                      <a:pt x="17" y="249"/>
                      <a:pt x="15" y="249"/>
                    </a:cubicBezTo>
                    <a:cubicBezTo>
                      <a:pt x="15" y="245"/>
                      <a:pt x="15" y="242"/>
                      <a:pt x="15" y="238"/>
                    </a:cubicBezTo>
                    <a:cubicBezTo>
                      <a:pt x="16" y="238"/>
                      <a:pt x="17" y="239"/>
                      <a:pt x="18" y="239"/>
                    </a:cubicBezTo>
                    <a:cubicBezTo>
                      <a:pt x="18" y="239"/>
                      <a:pt x="18" y="239"/>
                      <a:pt x="19" y="239"/>
                    </a:cubicBezTo>
                    <a:cubicBezTo>
                      <a:pt x="20" y="239"/>
                      <a:pt x="21" y="236"/>
                      <a:pt x="19" y="235"/>
                    </a:cubicBezTo>
                    <a:cubicBezTo>
                      <a:pt x="18" y="235"/>
                      <a:pt x="16" y="234"/>
                      <a:pt x="15" y="234"/>
                    </a:cubicBezTo>
                    <a:cubicBezTo>
                      <a:pt x="15" y="229"/>
                      <a:pt x="15" y="225"/>
                      <a:pt x="15" y="220"/>
                    </a:cubicBezTo>
                    <a:cubicBezTo>
                      <a:pt x="17" y="221"/>
                      <a:pt x="18" y="222"/>
                      <a:pt x="19" y="222"/>
                    </a:cubicBezTo>
                    <a:cubicBezTo>
                      <a:pt x="19" y="222"/>
                      <a:pt x="19" y="222"/>
                      <a:pt x="19" y="222"/>
                    </a:cubicBezTo>
                    <a:cubicBezTo>
                      <a:pt x="21" y="222"/>
                      <a:pt x="22" y="219"/>
                      <a:pt x="20" y="218"/>
                    </a:cubicBezTo>
                    <a:cubicBezTo>
                      <a:pt x="18" y="218"/>
                      <a:pt x="17" y="217"/>
                      <a:pt x="15" y="216"/>
                    </a:cubicBezTo>
                    <a:cubicBezTo>
                      <a:pt x="15" y="213"/>
                      <a:pt x="15" y="209"/>
                      <a:pt x="15" y="206"/>
                    </a:cubicBezTo>
                    <a:cubicBezTo>
                      <a:pt x="16" y="206"/>
                      <a:pt x="17" y="207"/>
                      <a:pt x="18" y="207"/>
                    </a:cubicBezTo>
                    <a:cubicBezTo>
                      <a:pt x="18" y="208"/>
                      <a:pt x="19" y="208"/>
                      <a:pt x="19" y="208"/>
                    </a:cubicBezTo>
                    <a:cubicBezTo>
                      <a:pt x="21" y="208"/>
                      <a:pt x="22" y="207"/>
                      <a:pt x="21" y="205"/>
                    </a:cubicBezTo>
                    <a:cubicBezTo>
                      <a:pt x="20" y="203"/>
                      <a:pt x="17" y="202"/>
                      <a:pt x="15" y="201"/>
                    </a:cubicBezTo>
                    <a:cubicBezTo>
                      <a:pt x="15" y="198"/>
                      <a:pt x="15" y="195"/>
                      <a:pt x="15" y="192"/>
                    </a:cubicBezTo>
                    <a:cubicBezTo>
                      <a:pt x="16" y="192"/>
                      <a:pt x="17" y="193"/>
                      <a:pt x="18" y="193"/>
                    </a:cubicBezTo>
                    <a:cubicBezTo>
                      <a:pt x="18" y="194"/>
                      <a:pt x="19" y="194"/>
                      <a:pt x="19" y="194"/>
                    </a:cubicBezTo>
                    <a:cubicBezTo>
                      <a:pt x="20" y="194"/>
                      <a:pt x="22" y="191"/>
                      <a:pt x="20" y="190"/>
                    </a:cubicBezTo>
                    <a:cubicBezTo>
                      <a:pt x="19" y="189"/>
                      <a:pt x="17" y="188"/>
                      <a:pt x="15" y="188"/>
                    </a:cubicBezTo>
                    <a:cubicBezTo>
                      <a:pt x="15" y="185"/>
                      <a:pt x="15" y="182"/>
                      <a:pt x="15" y="178"/>
                    </a:cubicBezTo>
                    <a:cubicBezTo>
                      <a:pt x="16" y="179"/>
                      <a:pt x="17" y="179"/>
                      <a:pt x="17" y="180"/>
                    </a:cubicBezTo>
                    <a:cubicBezTo>
                      <a:pt x="18" y="180"/>
                      <a:pt x="18" y="180"/>
                      <a:pt x="18" y="180"/>
                    </a:cubicBezTo>
                    <a:cubicBezTo>
                      <a:pt x="20" y="180"/>
                      <a:pt x="21" y="177"/>
                      <a:pt x="19" y="176"/>
                    </a:cubicBezTo>
                    <a:cubicBezTo>
                      <a:pt x="18" y="175"/>
                      <a:pt x="17" y="175"/>
                      <a:pt x="15" y="174"/>
                    </a:cubicBezTo>
                    <a:cubicBezTo>
                      <a:pt x="15" y="171"/>
                      <a:pt x="15" y="168"/>
                      <a:pt x="15" y="165"/>
                    </a:cubicBezTo>
                    <a:cubicBezTo>
                      <a:pt x="16" y="166"/>
                      <a:pt x="17" y="166"/>
                      <a:pt x="18" y="167"/>
                    </a:cubicBezTo>
                    <a:cubicBezTo>
                      <a:pt x="19" y="167"/>
                      <a:pt x="19" y="167"/>
                      <a:pt x="19" y="167"/>
                    </a:cubicBezTo>
                    <a:cubicBezTo>
                      <a:pt x="21" y="167"/>
                      <a:pt x="22" y="163"/>
                      <a:pt x="19" y="163"/>
                    </a:cubicBezTo>
                    <a:cubicBezTo>
                      <a:pt x="18" y="162"/>
                      <a:pt x="17" y="162"/>
                      <a:pt x="15" y="161"/>
                    </a:cubicBezTo>
                    <a:cubicBezTo>
                      <a:pt x="15" y="158"/>
                      <a:pt x="15" y="156"/>
                      <a:pt x="15" y="153"/>
                    </a:cubicBezTo>
                    <a:cubicBezTo>
                      <a:pt x="16" y="153"/>
                      <a:pt x="17" y="153"/>
                      <a:pt x="17" y="154"/>
                    </a:cubicBezTo>
                    <a:cubicBezTo>
                      <a:pt x="18" y="154"/>
                      <a:pt x="18" y="154"/>
                      <a:pt x="18" y="154"/>
                    </a:cubicBezTo>
                    <a:cubicBezTo>
                      <a:pt x="20" y="154"/>
                      <a:pt x="21" y="151"/>
                      <a:pt x="19" y="150"/>
                    </a:cubicBezTo>
                    <a:cubicBezTo>
                      <a:pt x="17" y="149"/>
                      <a:pt x="16" y="149"/>
                      <a:pt x="15" y="149"/>
                    </a:cubicBezTo>
                    <a:cubicBezTo>
                      <a:pt x="15" y="145"/>
                      <a:pt x="15" y="142"/>
                      <a:pt x="15" y="138"/>
                    </a:cubicBezTo>
                    <a:cubicBezTo>
                      <a:pt x="16" y="138"/>
                      <a:pt x="17" y="139"/>
                      <a:pt x="18" y="139"/>
                    </a:cubicBezTo>
                    <a:cubicBezTo>
                      <a:pt x="18" y="139"/>
                      <a:pt x="18" y="139"/>
                      <a:pt x="19" y="139"/>
                    </a:cubicBezTo>
                    <a:cubicBezTo>
                      <a:pt x="20" y="139"/>
                      <a:pt x="21" y="136"/>
                      <a:pt x="19" y="135"/>
                    </a:cubicBezTo>
                    <a:cubicBezTo>
                      <a:pt x="18" y="135"/>
                      <a:pt x="16" y="134"/>
                      <a:pt x="15" y="134"/>
                    </a:cubicBezTo>
                    <a:cubicBezTo>
                      <a:pt x="15" y="131"/>
                      <a:pt x="15" y="128"/>
                      <a:pt x="15" y="125"/>
                    </a:cubicBezTo>
                    <a:cubicBezTo>
                      <a:pt x="16" y="125"/>
                      <a:pt x="16" y="125"/>
                      <a:pt x="17" y="126"/>
                    </a:cubicBezTo>
                    <a:cubicBezTo>
                      <a:pt x="17" y="126"/>
                      <a:pt x="17" y="126"/>
                      <a:pt x="18" y="126"/>
                    </a:cubicBezTo>
                    <a:cubicBezTo>
                      <a:pt x="20" y="126"/>
                      <a:pt x="20" y="123"/>
                      <a:pt x="18" y="122"/>
                    </a:cubicBezTo>
                    <a:cubicBezTo>
                      <a:pt x="17" y="122"/>
                      <a:pt x="16" y="121"/>
                      <a:pt x="15" y="121"/>
                    </a:cubicBezTo>
                    <a:cubicBezTo>
                      <a:pt x="15" y="118"/>
                      <a:pt x="15" y="115"/>
                      <a:pt x="15" y="111"/>
                    </a:cubicBezTo>
                    <a:cubicBezTo>
                      <a:pt x="15" y="112"/>
                      <a:pt x="16" y="112"/>
                      <a:pt x="16" y="112"/>
                    </a:cubicBezTo>
                    <a:cubicBezTo>
                      <a:pt x="17" y="113"/>
                      <a:pt x="17" y="113"/>
                      <a:pt x="17" y="113"/>
                    </a:cubicBezTo>
                    <a:cubicBezTo>
                      <a:pt x="19" y="113"/>
                      <a:pt x="20" y="111"/>
                      <a:pt x="19" y="109"/>
                    </a:cubicBezTo>
                    <a:cubicBezTo>
                      <a:pt x="18" y="109"/>
                      <a:pt x="17" y="108"/>
                      <a:pt x="15" y="107"/>
                    </a:cubicBezTo>
                    <a:cubicBezTo>
                      <a:pt x="15" y="103"/>
                      <a:pt x="15" y="100"/>
                      <a:pt x="15" y="96"/>
                    </a:cubicBezTo>
                    <a:cubicBezTo>
                      <a:pt x="16" y="96"/>
                      <a:pt x="17" y="97"/>
                      <a:pt x="17" y="97"/>
                    </a:cubicBezTo>
                    <a:cubicBezTo>
                      <a:pt x="18" y="97"/>
                      <a:pt x="18" y="97"/>
                      <a:pt x="18" y="97"/>
                    </a:cubicBezTo>
                    <a:cubicBezTo>
                      <a:pt x="20" y="97"/>
                      <a:pt x="21" y="95"/>
                      <a:pt x="19" y="94"/>
                    </a:cubicBezTo>
                    <a:cubicBezTo>
                      <a:pt x="18" y="93"/>
                      <a:pt x="17" y="92"/>
                      <a:pt x="15" y="92"/>
                    </a:cubicBezTo>
                    <a:cubicBezTo>
                      <a:pt x="15" y="89"/>
                      <a:pt x="15" y="86"/>
                      <a:pt x="15" y="84"/>
                    </a:cubicBezTo>
                    <a:cubicBezTo>
                      <a:pt x="16" y="84"/>
                      <a:pt x="16" y="84"/>
                      <a:pt x="17" y="85"/>
                    </a:cubicBezTo>
                    <a:cubicBezTo>
                      <a:pt x="17" y="85"/>
                      <a:pt x="18" y="85"/>
                      <a:pt x="18" y="85"/>
                    </a:cubicBezTo>
                    <a:cubicBezTo>
                      <a:pt x="20" y="85"/>
                      <a:pt x="21" y="82"/>
                      <a:pt x="19" y="81"/>
                    </a:cubicBezTo>
                    <a:cubicBezTo>
                      <a:pt x="18" y="80"/>
                      <a:pt x="17" y="80"/>
                      <a:pt x="15" y="79"/>
                    </a:cubicBezTo>
                    <a:cubicBezTo>
                      <a:pt x="15" y="76"/>
                      <a:pt x="15" y="73"/>
                      <a:pt x="15" y="69"/>
                    </a:cubicBezTo>
                    <a:cubicBezTo>
                      <a:pt x="16" y="69"/>
                      <a:pt x="17" y="70"/>
                      <a:pt x="17" y="70"/>
                    </a:cubicBezTo>
                    <a:cubicBezTo>
                      <a:pt x="18" y="71"/>
                      <a:pt x="18" y="71"/>
                      <a:pt x="18" y="71"/>
                    </a:cubicBezTo>
                    <a:cubicBezTo>
                      <a:pt x="20" y="71"/>
                      <a:pt x="21" y="68"/>
                      <a:pt x="19" y="67"/>
                    </a:cubicBezTo>
                    <a:cubicBezTo>
                      <a:pt x="18" y="66"/>
                      <a:pt x="17" y="65"/>
                      <a:pt x="15" y="65"/>
                    </a:cubicBezTo>
                    <a:cubicBezTo>
                      <a:pt x="15" y="60"/>
                      <a:pt x="15" y="55"/>
                      <a:pt x="15" y="50"/>
                    </a:cubicBezTo>
                    <a:cubicBezTo>
                      <a:pt x="16" y="51"/>
                      <a:pt x="17" y="51"/>
                      <a:pt x="18" y="52"/>
                    </a:cubicBezTo>
                    <a:cubicBezTo>
                      <a:pt x="18" y="52"/>
                      <a:pt x="19" y="52"/>
                      <a:pt x="19" y="52"/>
                    </a:cubicBezTo>
                    <a:cubicBezTo>
                      <a:pt x="21" y="52"/>
                      <a:pt x="22" y="49"/>
                      <a:pt x="20" y="48"/>
                    </a:cubicBezTo>
                    <a:cubicBezTo>
                      <a:pt x="19" y="47"/>
                      <a:pt x="17" y="47"/>
                      <a:pt x="15" y="46"/>
                    </a:cubicBezTo>
                    <a:cubicBezTo>
                      <a:pt x="15" y="42"/>
                      <a:pt x="15" y="37"/>
                      <a:pt x="15" y="33"/>
                    </a:cubicBezTo>
                    <a:cubicBezTo>
                      <a:pt x="16" y="33"/>
                      <a:pt x="17" y="33"/>
                      <a:pt x="19" y="33"/>
                    </a:cubicBezTo>
                    <a:cubicBezTo>
                      <a:pt x="19" y="33"/>
                      <a:pt x="19" y="33"/>
                      <a:pt x="19" y="33"/>
                    </a:cubicBezTo>
                    <a:cubicBezTo>
                      <a:pt x="21" y="33"/>
                      <a:pt x="22" y="30"/>
                      <a:pt x="20" y="29"/>
                    </a:cubicBezTo>
                    <a:cubicBezTo>
                      <a:pt x="18" y="29"/>
                      <a:pt x="17" y="29"/>
                      <a:pt x="15" y="29"/>
                    </a:cubicBezTo>
                    <a:cubicBezTo>
                      <a:pt x="15" y="25"/>
                      <a:pt x="15" y="22"/>
                      <a:pt x="15" y="18"/>
                    </a:cubicBezTo>
                    <a:cubicBezTo>
                      <a:pt x="15" y="18"/>
                      <a:pt x="15" y="17"/>
                      <a:pt x="15" y="17"/>
                    </a:cubicBezTo>
                    <a:cubicBezTo>
                      <a:pt x="16" y="17"/>
                      <a:pt x="18" y="17"/>
                      <a:pt x="19" y="18"/>
                    </a:cubicBezTo>
                    <a:cubicBezTo>
                      <a:pt x="19" y="18"/>
                      <a:pt x="19" y="18"/>
                      <a:pt x="20" y="18"/>
                    </a:cubicBezTo>
                    <a:cubicBezTo>
                      <a:pt x="22" y="18"/>
                      <a:pt x="23" y="15"/>
                      <a:pt x="21" y="14"/>
                    </a:cubicBezTo>
                    <a:cubicBezTo>
                      <a:pt x="19" y="14"/>
                      <a:pt x="17" y="13"/>
                      <a:pt x="16" y="13"/>
                    </a:cubicBezTo>
                    <a:cubicBezTo>
                      <a:pt x="17" y="8"/>
                      <a:pt x="20" y="4"/>
                      <a:pt x="26" y="4"/>
                    </a:cubicBezTo>
                    <a:cubicBezTo>
                      <a:pt x="27" y="4"/>
                      <a:pt x="28" y="4"/>
                      <a:pt x="29" y="4"/>
                    </a:cubicBezTo>
                    <a:cubicBezTo>
                      <a:pt x="30" y="4"/>
                      <a:pt x="32" y="4"/>
                      <a:pt x="34" y="4"/>
                    </a:cubicBezTo>
                    <a:moveTo>
                      <a:pt x="210" y="0"/>
                    </a:moveTo>
                    <a:cubicBezTo>
                      <a:pt x="206" y="0"/>
                      <a:pt x="203" y="0"/>
                      <a:pt x="200" y="0"/>
                    </a:cubicBezTo>
                    <a:cubicBezTo>
                      <a:pt x="182" y="0"/>
                      <a:pt x="163" y="0"/>
                      <a:pt x="145" y="0"/>
                    </a:cubicBezTo>
                    <a:cubicBezTo>
                      <a:pt x="108" y="0"/>
                      <a:pt x="71" y="0"/>
                      <a:pt x="34" y="0"/>
                    </a:cubicBezTo>
                    <a:cubicBezTo>
                      <a:pt x="31" y="0"/>
                      <a:pt x="29" y="0"/>
                      <a:pt x="26" y="0"/>
                    </a:cubicBezTo>
                    <a:cubicBezTo>
                      <a:pt x="19" y="0"/>
                      <a:pt x="12" y="6"/>
                      <a:pt x="11" y="13"/>
                    </a:cubicBezTo>
                    <a:cubicBezTo>
                      <a:pt x="10" y="14"/>
                      <a:pt x="8" y="15"/>
                      <a:pt x="7" y="16"/>
                    </a:cubicBezTo>
                    <a:cubicBezTo>
                      <a:pt x="5" y="18"/>
                      <a:pt x="4" y="20"/>
                      <a:pt x="5" y="22"/>
                    </a:cubicBezTo>
                    <a:cubicBezTo>
                      <a:pt x="6" y="25"/>
                      <a:pt x="9" y="26"/>
                      <a:pt x="11" y="27"/>
                    </a:cubicBezTo>
                    <a:cubicBezTo>
                      <a:pt x="11" y="27"/>
                      <a:pt x="11" y="28"/>
                      <a:pt x="11" y="29"/>
                    </a:cubicBezTo>
                    <a:cubicBezTo>
                      <a:pt x="9" y="29"/>
                      <a:pt x="7" y="30"/>
                      <a:pt x="6" y="31"/>
                    </a:cubicBezTo>
                    <a:cubicBezTo>
                      <a:pt x="4" y="33"/>
                      <a:pt x="3" y="37"/>
                      <a:pt x="5" y="39"/>
                    </a:cubicBezTo>
                    <a:cubicBezTo>
                      <a:pt x="6" y="42"/>
                      <a:pt x="8" y="44"/>
                      <a:pt x="11" y="45"/>
                    </a:cubicBezTo>
                    <a:cubicBezTo>
                      <a:pt x="11" y="45"/>
                      <a:pt x="11" y="46"/>
                      <a:pt x="11" y="46"/>
                    </a:cubicBezTo>
                    <a:cubicBezTo>
                      <a:pt x="8" y="46"/>
                      <a:pt x="6" y="47"/>
                      <a:pt x="4" y="50"/>
                    </a:cubicBezTo>
                    <a:cubicBezTo>
                      <a:pt x="1" y="55"/>
                      <a:pt x="7" y="58"/>
                      <a:pt x="11" y="59"/>
                    </a:cubicBezTo>
                    <a:cubicBezTo>
                      <a:pt x="11" y="61"/>
                      <a:pt x="11" y="63"/>
                      <a:pt x="11" y="65"/>
                    </a:cubicBezTo>
                    <a:cubicBezTo>
                      <a:pt x="9" y="65"/>
                      <a:pt x="7" y="66"/>
                      <a:pt x="5" y="68"/>
                    </a:cubicBezTo>
                    <a:cubicBezTo>
                      <a:pt x="4" y="70"/>
                      <a:pt x="3" y="72"/>
                      <a:pt x="4" y="75"/>
                    </a:cubicBezTo>
                    <a:cubicBezTo>
                      <a:pt x="6" y="77"/>
                      <a:pt x="9" y="78"/>
                      <a:pt x="11" y="78"/>
                    </a:cubicBezTo>
                    <a:cubicBezTo>
                      <a:pt x="11" y="79"/>
                      <a:pt x="11" y="79"/>
                      <a:pt x="11" y="79"/>
                    </a:cubicBezTo>
                    <a:cubicBezTo>
                      <a:pt x="10" y="79"/>
                      <a:pt x="9" y="80"/>
                      <a:pt x="8" y="80"/>
                    </a:cubicBezTo>
                    <a:cubicBezTo>
                      <a:pt x="4" y="84"/>
                      <a:pt x="7" y="89"/>
                      <a:pt x="11" y="91"/>
                    </a:cubicBezTo>
                    <a:cubicBezTo>
                      <a:pt x="11" y="92"/>
                      <a:pt x="11" y="92"/>
                      <a:pt x="11" y="92"/>
                    </a:cubicBezTo>
                    <a:cubicBezTo>
                      <a:pt x="9" y="92"/>
                      <a:pt x="7" y="92"/>
                      <a:pt x="5" y="94"/>
                    </a:cubicBezTo>
                    <a:cubicBezTo>
                      <a:pt x="2" y="99"/>
                      <a:pt x="6" y="104"/>
                      <a:pt x="11" y="104"/>
                    </a:cubicBezTo>
                    <a:cubicBezTo>
                      <a:pt x="11" y="105"/>
                      <a:pt x="11" y="105"/>
                      <a:pt x="11" y="106"/>
                    </a:cubicBezTo>
                    <a:cubicBezTo>
                      <a:pt x="11" y="106"/>
                      <a:pt x="10" y="106"/>
                      <a:pt x="10" y="106"/>
                    </a:cubicBezTo>
                    <a:cubicBezTo>
                      <a:pt x="7" y="106"/>
                      <a:pt x="5" y="106"/>
                      <a:pt x="4" y="108"/>
                    </a:cubicBezTo>
                    <a:cubicBezTo>
                      <a:pt x="1" y="112"/>
                      <a:pt x="7" y="116"/>
                      <a:pt x="11" y="117"/>
                    </a:cubicBezTo>
                    <a:cubicBezTo>
                      <a:pt x="11" y="118"/>
                      <a:pt x="11" y="119"/>
                      <a:pt x="11" y="120"/>
                    </a:cubicBezTo>
                    <a:cubicBezTo>
                      <a:pt x="11" y="120"/>
                      <a:pt x="11" y="120"/>
                      <a:pt x="11" y="120"/>
                    </a:cubicBezTo>
                    <a:cubicBezTo>
                      <a:pt x="10" y="120"/>
                      <a:pt x="9" y="120"/>
                      <a:pt x="9" y="121"/>
                    </a:cubicBezTo>
                    <a:cubicBezTo>
                      <a:pt x="7" y="121"/>
                      <a:pt x="5" y="123"/>
                      <a:pt x="4" y="125"/>
                    </a:cubicBezTo>
                    <a:cubicBezTo>
                      <a:pt x="4" y="128"/>
                      <a:pt x="8" y="131"/>
                      <a:pt x="11" y="131"/>
                    </a:cubicBezTo>
                    <a:cubicBezTo>
                      <a:pt x="11" y="132"/>
                      <a:pt x="11" y="133"/>
                      <a:pt x="11" y="134"/>
                    </a:cubicBezTo>
                    <a:cubicBezTo>
                      <a:pt x="9" y="134"/>
                      <a:pt x="7" y="135"/>
                      <a:pt x="5" y="137"/>
                    </a:cubicBezTo>
                    <a:cubicBezTo>
                      <a:pt x="2" y="141"/>
                      <a:pt x="8" y="143"/>
                      <a:pt x="11" y="145"/>
                    </a:cubicBezTo>
                    <a:cubicBezTo>
                      <a:pt x="11" y="146"/>
                      <a:pt x="11" y="147"/>
                      <a:pt x="11" y="148"/>
                    </a:cubicBezTo>
                    <a:cubicBezTo>
                      <a:pt x="11" y="148"/>
                      <a:pt x="10" y="148"/>
                      <a:pt x="9" y="148"/>
                    </a:cubicBezTo>
                    <a:cubicBezTo>
                      <a:pt x="7" y="149"/>
                      <a:pt x="5" y="150"/>
                      <a:pt x="5" y="152"/>
                    </a:cubicBezTo>
                    <a:cubicBezTo>
                      <a:pt x="4" y="155"/>
                      <a:pt x="8" y="158"/>
                      <a:pt x="11" y="159"/>
                    </a:cubicBezTo>
                    <a:cubicBezTo>
                      <a:pt x="11" y="159"/>
                      <a:pt x="11" y="160"/>
                      <a:pt x="11" y="160"/>
                    </a:cubicBezTo>
                    <a:cubicBezTo>
                      <a:pt x="11" y="160"/>
                      <a:pt x="11" y="160"/>
                      <a:pt x="10" y="160"/>
                    </a:cubicBezTo>
                    <a:cubicBezTo>
                      <a:pt x="9" y="160"/>
                      <a:pt x="7" y="160"/>
                      <a:pt x="6" y="162"/>
                    </a:cubicBezTo>
                    <a:cubicBezTo>
                      <a:pt x="3" y="166"/>
                      <a:pt x="7" y="170"/>
                      <a:pt x="11" y="171"/>
                    </a:cubicBezTo>
                    <a:cubicBezTo>
                      <a:pt x="11" y="172"/>
                      <a:pt x="11" y="173"/>
                      <a:pt x="11" y="173"/>
                    </a:cubicBezTo>
                    <a:cubicBezTo>
                      <a:pt x="11" y="173"/>
                      <a:pt x="10" y="173"/>
                      <a:pt x="10" y="173"/>
                    </a:cubicBezTo>
                    <a:cubicBezTo>
                      <a:pt x="8" y="173"/>
                      <a:pt x="7" y="174"/>
                      <a:pt x="5" y="175"/>
                    </a:cubicBezTo>
                    <a:cubicBezTo>
                      <a:pt x="0" y="179"/>
                      <a:pt x="7" y="184"/>
                      <a:pt x="11" y="185"/>
                    </a:cubicBezTo>
                    <a:cubicBezTo>
                      <a:pt x="11" y="185"/>
                      <a:pt x="11" y="186"/>
                      <a:pt x="11" y="187"/>
                    </a:cubicBezTo>
                    <a:cubicBezTo>
                      <a:pt x="11" y="187"/>
                      <a:pt x="11" y="187"/>
                      <a:pt x="11" y="187"/>
                    </a:cubicBezTo>
                    <a:cubicBezTo>
                      <a:pt x="9" y="187"/>
                      <a:pt x="7" y="188"/>
                      <a:pt x="5" y="189"/>
                    </a:cubicBezTo>
                    <a:cubicBezTo>
                      <a:pt x="1" y="193"/>
                      <a:pt x="7" y="197"/>
                      <a:pt x="11" y="198"/>
                    </a:cubicBezTo>
                    <a:cubicBezTo>
                      <a:pt x="11" y="199"/>
                      <a:pt x="11" y="200"/>
                      <a:pt x="11" y="201"/>
                    </a:cubicBezTo>
                    <a:cubicBezTo>
                      <a:pt x="10" y="202"/>
                      <a:pt x="9" y="202"/>
                      <a:pt x="8" y="203"/>
                    </a:cubicBezTo>
                    <a:cubicBezTo>
                      <a:pt x="6" y="204"/>
                      <a:pt x="4" y="206"/>
                      <a:pt x="5" y="208"/>
                    </a:cubicBezTo>
                    <a:cubicBezTo>
                      <a:pt x="6" y="211"/>
                      <a:pt x="9" y="212"/>
                      <a:pt x="11" y="213"/>
                    </a:cubicBezTo>
                    <a:cubicBezTo>
                      <a:pt x="11" y="214"/>
                      <a:pt x="11" y="215"/>
                      <a:pt x="11" y="216"/>
                    </a:cubicBezTo>
                    <a:cubicBezTo>
                      <a:pt x="11" y="216"/>
                      <a:pt x="11" y="216"/>
                      <a:pt x="11" y="216"/>
                    </a:cubicBezTo>
                    <a:cubicBezTo>
                      <a:pt x="8" y="216"/>
                      <a:pt x="6" y="217"/>
                      <a:pt x="4" y="219"/>
                    </a:cubicBezTo>
                    <a:cubicBezTo>
                      <a:pt x="1" y="224"/>
                      <a:pt x="7" y="227"/>
                      <a:pt x="11" y="228"/>
                    </a:cubicBezTo>
                    <a:cubicBezTo>
                      <a:pt x="11" y="230"/>
                      <a:pt x="11" y="231"/>
                      <a:pt x="11" y="233"/>
                    </a:cubicBezTo>
                    <a:cubicBezTo>
                      <a:pt x="9" y="233"/>
                      <a:pt x="6" y="234"/>
                      <a:pt x="5" y="236"/>
                    </a:cubicBezTo>
                    <a:cubicBezTo>
                      <a:pt x="2" y="240"/>
                      <a:pt x="8" y="243"/>
                      <a:pt x="11" y="244"/>
                    </a:cubicBezTo>
                    <a:cubicBezTo>
                      <a:pt x="11" y="245"/>
                      <a:pt x="11" y="247"/>
                      <a:pt x="11" y="248"/>
                    </a:cubicBezTo>
                    <a:cubicBezTo>
                      <a:pt x="9" y="249"/>
                      <a:pt x="8" y="249"/>
                      <a:pt x="6" y="251"/>
                    </a:cubicBezTo>
                    <a:cubicBezTo>
                      <a:pt x="4" y="254"/>
                      <a:pt x="8" y="258"/>
                      <a:pt x="11" y="259"/>
                    </a:cubicBezTo>
                    <a:cubicBezTo>
                      <a:pt x="11" y="260"/>
                      <a:pt x="11" y="262"/>
                      <a:pt x="11" y="263"/>
                    </a:cubicBezTo>
                    <a:cubicBezTo>
                      <a:pt x="10" y="263"/>
                      <a:pt x="8" y="264"/>
                      <a:pt x="7" y="265"/>
                    </a:cubicBezTo>
                    <a:cubicBezTo>
                      <a:pt x="3" y="268"/>
                      <a:pt x="7" y="273"/>
                      <a:pt x="11" y="274"/>
                    </a:cubicBezTo>
                    <a:cubicBezTo>
                      <a:pt x="11" y="281"/>
                      <a:pt x="13" y="287"/>
                      <a:pt x="20" y="291"/>
                    </a:cubicBezTo>
                    <a:cubicBezTo>
                      <a:pt x="23" y="292"/>
                      <a:pt x="25" y="292"/>
                      <a:pt x="28" y="292"/>
                    </a:cubicBezTo>
                    <a:cubicBezTo>
                      <a:pt x="29" y="292"/>
                      <a:pt x="30" y="292"/>
                      <a:pt x="31" y="292"/>
                    </a:cubicBezTo>
                    <a:cubicBezTo>
                      <a:pt x="37" y="292"/>
                      <a:pt x="42" y="292"/>
                      <a:pt x="48" y="292"/>
                    </a:cubicBezTo>
                    <a:cubicBezTo>
                      <a:pt x="89" y="292"/>
                      <a:pt x="129" y="292"/>
                      <a:pt x="170" y="292"/>
                    </a:cubicBezTo>
                    <a:cubicBezTo>
                      <a:pt x="183" y="292"/>
                      <a:pt x="196" y="292"/>
                      <a:pt x="208" y="292"/>
                    </a:cubicBezTo>
                    <a:cubicBezTo>
                      <a:pt x="219" y="292"/>
                      <a:pt x="230" y="290"/>
                      <a:pt x="231" y="277"/>
                    </a:cubicBezTo>
                    <a:cubicBezTo>
                      <a:pt x="231" y="277"/>
                      <a:pt x="231" y="277"/>
                      <a:pt x="231" y="277"/>
                    </a:cubicBezTo>
                    <a:cubicBezTo>
                      <a:pt x="231" y="211"/>
                      <a:pt x="231" y="144"/>
                      <a:pt x="231" y="78"/>
                    </a:cubicBezTo>
                    <a:cubicBezTo>
                      <a:pt x="231" y="63"/>
                      <a:pt x="231" y="47"/>
                      <a:pt x="231" y="31"/>
                    </a:cubicBezTo>
                    <a:cubicBezTo>
                      <a:pt x="231" y="24"/>
                      <a:pt x="232" y="14"/>
                      <a:pt x="229" y="8"/>
                    </a:cubicBezTo>
                    <a:cubicBezTo>
                      <a:pt x="225" y="1"/>
                      <a:pt x="218" y="0"/>
                      <a:pt x="21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6" name="Freeform 23"/>
              <p:cNvSpPr>
                <a:spLocks noEditPoints="1"/>
              </p:cNvSpPr>
              <p:nvPr/>
            </p:nvSpPr>
            <p:spPr bwMode="auto">
              <a:xfrm>
                <a:off x="576263" y="5810251"/>
                <a:ext cx="495300" cy="160338"/>
              </a:xfrm>
              <a:custGeom>
                <a:avLst/>
                <a:gdLst>
                  <a:gd name="T0" fmla="*/ 11 w 117"/>
                  <a:gd name="T1" fmla="*/ 34 h 38"/>
                  <a:gd name="T2" fmla="*/ 11 w 117"/>
                  <a:gd name="T3" fmla="*/ 35 h 38"/>
                  <a:gd name="T4" fmla="*/ 44 w 117"/>
                  <a:gd name="T5" fmla="*/ 26 h 38"/>
                  <a:gd name="T6" fmla="*/ 49 w 117"/>
                  <a:gd name="T7" fmla="*/ 17 h 38"/>
                  <a:gd name="T8" fmla="*/ 53 w 117"/>
                  <a:gd name="T9" fmla="*/ 20 h 38"/>
                  <a:gd name="T10" fmla="*/ 53 w 117"/>
                  <a:gd name="T11" fmla="*/ 24 h 38"/>
                  <a:gd name="T12" fmla="*/ 84 w 117"/>
                  <a:gd name="T13" fmla="*/ 23 h 38"/>
                  <a:gd name="T14" fmla="*/ 85 w 117"/>
                  <a:gd name="T15" fmla="*/ 19 h 38"/>
                  <a:gd name="T16" fmla="*/ 87 w 117"/>
                  <a:gd name="T17" fmla="*/ 18 h 38"/>
                  <a:gd name="T18" fmla="*/ 84 w 117"/>
                  <a:gd name="T19" fmla="*/ 23 h 38"/>
                  <a:gd name="T20" fmla="*/ 19 w 117"/>
                  <a:gd name="T21" fmla="*/ 12 h 38"/>
                  <a:gd name="T22" fmla="*/ 14 w 117"/>
                  <a:gd name="T23" fmla="*/ 1 h 38"/>
                  <a:gd name="T24" fmla="*/ 2 w 117"/>
                  <a:gd name="T25" fmla="*/ 18 h 38"/>
                  <a:gd name="T26" fmla="*/ 14 w 117"/>
                  <a:gd name="T27" fmla="*/ 5 h 38"/>
                  <a:gd name="T28" fmla="*/ 15 w 117"/>
                  <a:gd name="T29" fmla="*/ 19 h 38"/>
                  <a:gd name="T30" fmla="*/ 10 w 117"/>
                  <a:gd name="T31" fmla="*/ 38 h 38"/>
                  <a:gd name="T32" fmla="*/ 18 w 117"/>
                  <a:gd name="T33" fmla="*/ 20 h 38"/>
                  <a:gd name="T34" fmla="*/ 26 w 117"/>
                  <a:gd name="T35" fmla="*/ 8 h 38"/>
                  <a:gd name="T36" fmla="*/ 31 w 117"/>
                  <a:gd name="T37" fmla="*/ 6 h 38"/>
                  <a:gd name="T38" fmla="*/ 30 w 117"/>
                  <a:gd name="T39" fmla="*/ 35 h 38"/>
                  <a:gd name="T40" fmla="*/ 40 w 117"/>
                  <a:gd name="T41" fmla="*/ 28 h 38"/>
                  <a:gd name="T42" fmla="*/ 46 w 117"/>
                  <a:gd name="T43" fmla="*/ 33 h 38"/>
                  <a:gd name="T44" fmla="*/ 64 w 117"/>
                  <a:gd name="T45" fmla="*/ 15 h 38"/>
                  <a:gd name="T46" fmla="*/ 69 w 117"/>
                  <a:gd name="T47" fmla="*/ 34 h 38"/>
                  <a:gd name="T48" fmla="*/ 82 w 117"/>
                  <a:gd name="T49" fmla="*/ 28 h 38"/>
                  <a:gd name="T50" fmla="*/ 91 w 117"/>
                  <a:gd name="T51" fmla="*/ 28 h 38"/>
                  <a:gd name="T52" fmla="*/ 110 w 117"/>
                  <a:gd name="T53" fmla="*/ 23 h 38"/>
                  <a:gd name="T54" fmla="*/ 108 w 117"/>
                  <a:gd name="T55" fmla="*/ 32 h 38"/>
                  <a:gd name="T56" fmla="*/ 97 w 117"/>
                  <a:gd name="T57" fmla="*/ 29 h 38"/>
                  <a:gd name="T58" fmla="*/ 96 w 117"/>
                  <a:gd name="T59" fmla="*/ 32 h 38"/>
                  <a:gd name="T60" fmla="*/ 113 w 117"/>
                  <a:gd name="T61" fmla="*/ 34 h 38"/>
                  <a:gd name="T62" fmla="*/ 105 w 117"/>
                  <a:gd name="T63" fmla="*/ 17 h 38"/>
                  <a:gd name="T64" fmla="*/ 106 w 117"/>
                  <a:gd name="T65" fmla="*/ 8 h 38"/>
                  <a:gd name="T66" fmla="*/ 101 w 117"/>
                  <a:gd name="T67" fmla="*/ 17 h 38"/>
                  <a:gd name="T68" fmla="*/ 92 w 117"/>
                  <a:gd name="T69" fmla="*/ 24 h 38"/>
                  <a:gd name="T70" fmla="*/ 84 w 117"/>
                  <a:gd name="T71" fmla="*/ 26 h 38"/>
                  <a:gd name="T72" fmla="*/ 87 w 117"/>
                  <a:gd name="T73" fmla="*/ 13 h 38"/>
                  <a:gd name="T74" fmla="*/ 81 w 117"/>
                  <a:gd name="T75" fmla="*/ 26 h 38"/>
                  <a:gd name="T76" fmla="*/ 66 w 117"/>
                  <a:gd name="T77" fmla="*/ 28 h 38"/>
                  <a:gd name="T78" fmla="*/ 70 w 117"/>
                  <a:gd name="T79" fmla="*/ 11 h 38"/>
                  <a:gd name="T80" fmla="*/ 83 w 117"/>
                  <a:gd name="T81" fmla="*/ 6 h 38"/>
                  <a:gd name="T82" fmla="*/ 73 w 117"/>
                  <a:gd name="T83" fmla="*/ 8 h 38"/>
                  <a:gd name="T84" fmla="*/ 71 w 117"/>
                  <a:gd name="T85" fmla="*/ 2 h 38"/>
                  <a:gd name="T86" fmla="*/ 66 w 117"/>
                  <a:gd name="T87" fmla="*/ 8 h 38"/>
                  <a:gd name="T88" fmla="*/ 59 w 117"/>
                  <a:gd name="T89" fmla="*/ 12 h 38"/>
                  <a:gd name="T90" fmla="*/ 64 w 117"/>
                  <a:gd name="T91" fmla="*/ 11 h 38"/>
                  <a:gd name="T92" fmla="*/ 58 w 117"/>
                  <a:gd name="T93" fmla="*/ 15 h 38"/>
                  <a:gd name="T94" fmla="*/ 50 w 117"/>
                  <a:gd name="T95" fmla="*/ 13 h 38"/>
                  <a:gd name="T96" fmla="*/ 48 w 117"/>
                  <a:gd name="T97" fmla="*/ 13 h 38"/>
                  <a:gd name="T98" fmla="*/ 38 w 117"/>
                  <a:gd name="T99" fmla="*/ 26 h 38"/>
                  <a:gd name="T100" fmla="*/ 30 w 117"/>
                  <a:gd name="T101" fmla="*/ 32 h 38"/>
                  <a:gd name="T102" fmla="*/ 32 w 117"/>
                  <a:gd name="T103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17" h="38">
                    <a:moveTo>
                      <a:pt x="11" y="35"/>
                    </a:moveTo>
                    <a:cubicBezTo>
                      <a:pt x="11" y="35"/>
                      <a:pt x="11" y="35"/>
                      <a:pt x="11" y="34"/>
                    </a:cubicBezTo>
                    <a:cubicBezTo>
                      <a:pt x="11" y="33"/>
                      <a:pt x="12" y="31"/>
                      <a:pt x="13" y="29"/>
                    </a:cubicBezTo>
                    <a:cubicBezTo>
                      <a:pt x="12" y="31"/>
                      <a:pt x="11" y="35"/>
                      <a:pt x="11" y="35"/>
                    </a:cubicBezTo>
                    <a:moveTo>
                      <a:pt x="45" y="30"/>
                    </a:moveTo>
                    <a:cubicBezTo>
                      <a:pt x="44" y="30"/>
                      <a:pt x="43" y="29"/>
                      <a:pt x="44" y="26"/>
                    </a:cubicBezTo>
                    <a:cubicBezTo>
                      <a:pt x="44" y="25"/>
                      <a:pt x="44" y="24"/>
                      <a:pt x="44" y="24"/>
                    </a:cubicBezTo>
                    <a:cubicBezTo>
                      <a:pt x="46" y="22"/>
                      <a:pt x="48" y="20"/>
                      <a:pt x="49" y="17"/>
                    </a:cubicBezTo>
                    <a:cubicBezTo>
                      <a:pt x="49" y="18"/>
                      <a:pt x="49" y="18"/>
                      <a:pt x="49" y="18"/>
                    </a:cubicBezTo>
                    <a:cubicBezTo>
                      <a:pt x="50" y="19"/>
                      <a:pt x="51" y="20"/>
                      <a:pt x="53" y="20"/>
                    </a:cubicBezTo>
                    <a:cubicBezTo>
                      <a:pt x="53" y="20"/>
                      <a:pt x="54" y="20"/>
                      <a:pt x="54" y="20"/>
                    </a:cubicBezTo>
                    <a:cubicBezTo>
                      <a:pt x="53" y="21"/>
                      <a:pt x="53" y="23"/>
                      <a:pt x="53" y="24"/>
                    </a:cubicBezTo>
                    <a:cubicBezTo>
                      <a:pt x="51" y="25"/>
                      <a:pt x="47" y="30"/>
                      <a:pt x="45" y="30"/>
                    </a:cubicBezTo>
                    <a:moveTo>
                      <a:pt x="84" y="23"/>
                    </a:moveTo>
                    <a:cubicBezTo>
                      <a:pt x="84" y="23"/>
                      <a:pt x="84" y="22"/>
                      <a:pt x="84" y="22"/>
                    </a:cubicBezTo>
                    <a:cubicBezTo>
                      <a:pt x="84" y="21"/>
                      <a:pt x="84" y="20"/>
                      <a:pt x="85" y="19"/>
                    </a:cubicBezTo>
                    <a:cubicBezTo>
                      <a:pt x="85" y="18"/>
                      <a:pt x="85" y="17"/>
                      <a:pt x="86" y="17"/>
                    </a:cubicBezTo>
                    <a:cubicBezTo>
                      <a:pt x="86" y="17"/>
                      <a:pt x="86" y="17"/>
                      <a:pt x="87" y="18"/>
                    </a:cubicBezTo>
                    <a:cubicBezTo>
                      <a:pt x="86" y="19"/>
                      <a:pt x="85" y="21"/>
                      <a:pt x="84" y="23"/>
                    </a:cubicBezTo>
                    <a:cubicBezTo>
                      <a:pt x="84" y="23"/>
                      <a:pt x="84" y="23"/>
                      <a:pt x="84" y="23"/>
                    </a:cubicBezTo>
                    <a:moveTo>
                      <a:pt x="31" y="0"/>
                    </a:moveTo>
                    <a:cubicBezTo>
                      <a:pt x="27" y="0"/>
                      <a:pt x="22" y="7"/>
                      <a:pt x="19" y="12"/>
                    </a:cubicBezTo>
                    <a:cubicBezTo>
                      <a:pt x="19" y="8"/>
                      <a:pt x="19" y="5"/>
                      <a:pt x="17" y="2"/>
                    </a:cubicBezTo>
                    <a:cubicBezTo>
                      <a:pt x="16" y="1"/>
                      <a:pt x="15" y="1"/>
                      <a:pt x="14" y="1"/>
                    </a:cubicBezTo>
                    <a:cubicBezTo>
                      <a:pt x="9" y="1"/>
                      <a:pt x="2" y="13"/>
                      <a:pt x="1" y="15"/>
                    </a:cubicBezTo>
                    <a:cubicBezTo>
                      <a:pt x="0" y="17"/>
                      <a:pt x="1" y="18"/>
                      <a:pt x="2" y="18"/>
                    </a:cubicBezTo>
                    <a:cubicBezTo>
                      <a:pt x="3" y="18"/>
                      <a:pt x="3" y="18"/>
                      <a:pt x="3" y="17"/>
                    </a:cubicBezTo>
                    <a:cubicBezTo>
                      <a:pt x="4" y="15"/>
                      <a:pt x="11" y="5"/>
                      <a:pt x="14" y="5"/>
                    </a:cubicBezTo>
                    <a:cubicBezTo>
                      <a:pt x="15" y="5"/>
                      <a:pt x="15" y="5"/>
                      <a:pt x="16" y="6"/>
                    </a:cubicBezTo>
                    <a:cubicBezTo>
                      <a:pt x="17" y="10"/>
                      <a:pt x="16" y="15"/>
                      <a:pt x="15" y="19"/>
                    </a:cubicBezTo>
                    <a:cubicBezTo>
                      <a:pt x="12" y="24"/>
                      <a:pt x="5" y="36"/>
                      <a:pt x="9" y="38"/>
                    </a:cubicBezTo>
                    <a:cubicBezTo>
                      <a:pt x="10" y="38"/>
                      <a:pt x="10" y="38"/>
                      <a:pt x="10" y="38"/>
                    </a:cubicBezTo>
                    <a:cubicBezTo>
                      <a:pt x="11" y="38"/>
                      <a:pt x="11" y="38"/>
                      <a:pt x="11" y="38"/>
                    </a:cubicBezTo>
                    <a:cubicBezTo>
                      <a:pt x="16" y="34"/>
                      <a:pt x="17" y="26"/>
                      <a:pt x="18" y="20"/>
                    </a:cubicBezTo>
                    <a:cubicBezTo>
                      <a:pt x="19" y="19"/>
                      <a:pt x="20" y="17"/>
                      <a:pt x="20" y="16"/>
                    </a:cubicBezTo>
                    <a:cubicBezTo>
                      <a:pt x="22" y="13"/>
                      <a:pt x="24" y="10"/>
                      <a:pt x="26" y="8"/>
                    </a:cubicBezTo>
                    <a:cubicBezTo>
                      <a:pt x="26" y="7"/>
                      <a:pt x="29" y="4"/>
                      <a:pt x="30" y="4"/>
                    </a:cubicBezTo>
                    <a:cubicBezTo>
                      <a:pt x="31" y="4"/>
                      <a:pt x="31" y="4"/>
                      <a:pt x="31" y="6"/>
                    </a:cubicBezTo>
                    <a:cubicBezTo>
                      <a:pt x="31" y="8"/>
                      <a:pt x="31" y="10"/>
                      <a:pt x="30" y="12"/>
                    </a:cubicBezTo>
                    <a:cubicBezTo>
                      <a:pt x="29" y="16"/>
                      <a:pt x="21" y="34"/>
                      <a:pt x="30" y="35"/>
                    </a:cubicBezTo>
                    <a:cubicBezTo>
                      <a:pt x="30" y="35"/>
                      <a:pt x="30" y="35"/>
                      <a:pt x="30" y="35"/>
                    </a:cubicBezTo>
                    <a:cubicBezTo>
                      <a:pt x="34" y="35"/>
                      <a:pt x="38" y="30"/>
                      <a:pt x="40" y="28"/>
                    </a:cubicBezTo>
                    <a:cubicBezTo>
                      <a:pt x="41" y="30"/>
                      <a:pt x="41" y="31"/>
                      <a:pt x="43" y="32"/>
                    </a:cubicBezTo>
                    <a:cubicBezTo>
                      <a:pt x="44" y="33"/>
                      <a:pt x="45" y="33"/>
                      <a:pt x="46" y="33"/>
                    </a:cubicBezTo>
                    <a:cubicBezTo>
                      <a:pt x="52" y="33"/>
                      <a:pt x="56" y="24"/>
                      <a:pt x="58" y="19"/>
                    </a:cubicBezTo>
                    <a:cubicBezTo>
                      <a:pt x="60" y="18"/>
                      <a:pt x="62" y="17"/>
                      <a:pt x="64" y="15"/>
                    </a:cubicBezTo>
                    <a:cubicBezTo>
                      <a:pt x="62" y="22"/>
                      <a:pt x="61" y="29"/>
                      <a:pt x="67" y="33"/>
                    </a:cubicBezTo>
                    <a:cubicBezTo>
                      <a:pt x="67" y="33"/>
                      <a:pt x="68" y="34"/>
                      <a:pt x="69" y="34"/>
                    </a:cubicBezTo>
                    <a:cubicBezTo>
                      <a:pt x="73" y="34"/>
                      <a:pt x="77" y="31"/>
                      <a:pt x="79" y="30"/>
                    </a:cubicBezTo>
                    <a:cubicBezTo>
                      <a:pt x="80" y="29"/>
                      <a:pt x="81" y="29"/>
                      <a:pt x="82" y="28"/>
                    </a:cubicBezTo>
                    <a:cubicBezTo>
                      <a:pt x="83" y="29"/>
                      <a:pt x="84" y="30"/>
                      <a:pt x="85" y="30"/>
                    </a:cubicBezTo>
                    <a:cubicBezTo>
                      <a:pt x="87" y="30"/>
                      <a:pt x="89" y="29"/>
                      <a:pt x="91" y="28"/>
                    </a:cubicBezTo>
                    <a:cubicBezTo>
                      <a:pt x="95" y="26"/>
                      <a:pt x="99" y="23"/>
                      <a:pt x="103" y="19"/>
                    </a:cubicBezTo>
                    <a:cubicBezTo>
                      <a:pt x="104" y="21"/>
                      <a:pt x="107" y="22"/>
                      <a:pt x="110" y="23"/>
                    </a:cubicBezTo>
                    <a:cubicBezTo>
                      <a:pt x="113" y="25"/>
                      <a:pt x="114" y="31"/>
                      <a:pt x="110" y="32"/>
                    </a:cubicBezTo>
                    <a:cubicBezTo>
                      <a:pt x="109" y="32"/>
                      <a:pt x="109" y="32"/>
                      <a:pt x="108" y="32"/>
                    </a:cubicBezTo>
                    <a:cubicBezTo>
                      <a:pt x="107" y="32"/>
                      <a:pt x="106" y="32"/>
                      <a:pt x="104" y="32"/>
                    </a:cubicBezTo>
                    <a:cubicBezTo>
                      <a:pt x="102" y="31"/>
                      <a:pt x="100" y="30"/>
                      <a:pt x="97" y="29"/>
                    </a:cubicBezTo>
                    <a:cubicBezTo>
                      <a:pt x="97" y="29"/>
                      <a:pt x="97" y="29"/>
                      <a:pt x="97" y="29"/>
                    </a:cubicBezTo>
                    <a:cubicBezTo>
                      <a:pt x="95" y="29"/>
                      <a:pt x="95" y="31"/>
                      <a:pt x="96" y="32"/>
                    </a:cubicBezTo>
                    <a:cubicBezTo>
                      <a:pt x="100" y="33"/>
                      <a:pt x="104" y="35"/>
                      <a:pt x="108" y="35"/>
                    </a:cubicBezTo>
                    <a:cubicBezTo>
                      <a:pt x="110" y="35"/>
                      <a:pt x="111" y="35"/>
                      <a:pt x="113" y="34"/>
                    </a:cubicBezTo>
                    <a:cubicBezTo>
                      <a:pt x="117" y="31"/>
                      <a:pt x="116" y="24"/>
                      <a:pt x="112" y="21"/>
                    </a:cubicBezTo>
                    <a:cubicBezTo>
                      <a:pt x="110" y="20"/>
                      <a:pt x="106" y="19"/>
                      <a:pt x="105" y="17"/>
                    </a:cubicBezTo>
                    <a:cubicBezTo>
                      <a:pt x="106" y="15"/>
                      <a:pt x="107" y="13"/>
                      <a:pt x="108" y="11"/>
                    </a:cubicBezTo>
                    <a:cubicBezTo>
                      <a:pt x="109" y="9"/>
                      <a:pt x="108" y="8"/>
                      <a:pt x="106" y="8"/>
                    </a:cubicBezTo>
                    <a:cubicBezTo>
                      <a:pt x="104" y="8"/>
                      <a:pt x="99" y="12"/>
                      <a:pt x="100" y="16"/>
                    </a:cubicBezTo>
                    <a:cubicBezTo>
                      <a:pt x="100" y="16"/>
                      <a:pt x="100" y="16"/>
                      <a:pt x="101" y="17"/>
                    </a:cubicBezTo>
                    <a:cubicBezTo>
                      <a:pt x="99" y="18"/>
                      <a:pt x="99" y="18"/>
                      <a:pt x="99" y="18"/>
                    </a:cubicBezTo>
                    <a:cubicBezTo>
                      <a:pt x="97" y="20"/>
                      <a:pt x="95" y="22"/>
                      <a:pt x="92" y="24"/>
                    </a:cubicBezTo>
                    <a:cubicBezTo>
                      <a:pt x="90" y="25"/>
                      <a:pt x="87" y="27"/>
                      <a:pt x="86" y="27"/>
                    </a:cubicBezTo>
                    <a:cubicBezTo>
                      <a:pt x="85" y="27"/>
                      <a:pt x="85" y="27"/>
                      <a:pt x="84" y="26"/>
                    </a:cubicBezTo>
                    <a:cubicBezTo>
                      <a:pt x="87" y="24"/>
                      <a:pt x="88" y="21"/>
                      <a:pt x="90" y="18"/>
                    </a:cubicBezTo>
                    <a:cubicBezTo>
                      <a:pt x="91" y="15"/>
                      <a:pt x="90" y="13"/>
                      <a:pt x="87" y="13"/>
                    </a:cubicBezTo>
                    <a:cubicBezTo>
                      <a:pt x="83" y="13"/>
                      <a:pt x="81" y="19"/>
                      <a:pt x="81" y="22"/>
                    </a:cubicBezTo>
                    <a:cubicBezTo>
                      <a:pt x="81" y="23"/>
                      <a:pt x="81" y="25"/>
                      <a:pt x="81" y="26"/>
                    </a:cubicBezTo>
                    <a:cubicBezTo>
                      <a:pt x="78" y="28"/>
                      <a:pt x="73" y="30"/>
                      <a:pt x="70" y="30"/>
                    </a:cubicBezTo>
                    <a:cubicBezTo>
                      <a:pt x="68" y="30"/>
                      <a:pt x="67" y="30"/>
                      <a:pt x="66" y="28"/>
                    </a:cubicBezTo>
                    <a:cubicBezTo>
                      <a:pt x="65" y="24"/>
                      <a:pt x="66" y="18"/>
                      <a:pt x="68" y="12"/>
                    </a:cubicBezTo>
                    <a:cubicBezTo>
                      <a:pt x="68" y="12"/>
                      <a:pt x="69" y="11"/>
                      <a:pt x="70" y="11"/>
                    </a:cubicBezTo>
                    <a:cubicBezTo>
                      <a:pt x="74" y="11"/>
                      <a:pt x="79" y="10"/>
                      <a:pt x="83" y="9"/>
                    </a:cubicBezTo>
                    <a:cubicBezTo>
                      <a:pt x="85" y="9"/>
                      <a:pt x="84" y="6"/>
                      <a:pt x="83" y="6"/>
                    </a:cubicBezTo>
                    <a:cubicBezTo>
                      <a:pt x="82" y="6"/>
                      <a:pt x="82" y="6"/>
                      <a:pt x="82" y="6"/>
                    </a:cubicBezTo>
                    <a:cubicBezTo>
                      <a:pt x="79" y="7"/>
                      <a:pt x="76" y="7"/>
                      <a:pt x="73" y="8"/>
                    </a:cubicBezTo>
                    <a:cubicBezTo>
                      <a:pt x="74" y="6"/>
                      <a:pt x="74" y="3"/>
                      <a:pt x="72" y="2"/>
                    </a:cubicBezTo>
                    <a:cubicBezTo>
                      <a:pt x="72" y="2"/>
                      <a:pt x="71" y="2"/>
                      <a:pt x="71" y="2"/>
                    </a:cubicBezTo>
                    <a:cubicBezTo>
                      <a:pt x="69" y="2"/>
                      <a:pt x="67" y="6"/>
                      <a:pt x="66" y="7"/>
                    </a:cubicBezTo>
                    <a:cubicBezTo>
                      <a:pt x="66" y="8"/>
                      <a:pt x="66" y="8"/>
                      <a:pt x="66" y="8"/>
                    </a:cubicBezTo>
                    <a:cubicBezTo>
                      <a:pt x="64" y="8"/>
                      <a:pt x="61" y="9"/>
                      <a:pt x="59" y="9"/>
                    </a:cubicBezTo>
                    <a:cubicBezTo>
                      <a:pt x="57" y="9"/>
                      <a:pt x="58" y="12"/>
                      <a:pt x="59" y="12"/>
                    </a:cubicBezTo>
                    <a:cubicBezTo>
                      <a:pt x="59" y="12"/>
                      <a:pt x="60" y="12"/>
                      <a:pt x="60" y="12"/>
                    </a:cubicBezTo>
                    <a:cubicBezTo>
                      <a:pt x="61" y="12"/>
                      <a:pt x="63" y="11"/>
                      <a:pt x="64" y="11"/>
                    </a:cubicBezTo>
                    <a:cubicBezTo>
                      <a:pt x="63" y="12"/>
                      <a:pt x="62" y="13"/>
                      <a:pt x="61" y="13"/>
                    </a:cubicBezTo>
                    <a:cubicBezTo>
                      <a:pt x="60" y="14"/>
                      <a:pt x="59" y="15"/>
                      <a:pt x="58" y="15"/>
                    </a:cubicBezTo>
                    <a:cubicBezTo>
                      <a:pt x="57" y="13"/>
                      <a:pt x="55" y="12"/>
                      <a:pt x="53" y="12"/>
                    </a:cubicBezTo>
                    <a:cubicBezTo>
                      <a:pt x="52" y="12"/>
                      <a:pt x="51" y="12"/>
                      <a:pt x="50" y="13"/>
                    </a:cubicBezTo>
                    <a:cubicBezTo>
                      <a:pt x="49" y="13"/>
                      <a:pt x="49" y="13"/>
                      <a:pt x="49" y="13"/>
                    </a:cubicBezTo>
                    <a:cubicBezTo>
                      <a:pt x="48" y="13"/>
                      <a:pt x="48" y="13"/>
                      <a:pt x="48" y="13"/>
                    </a:cubicBezTo>
                    <a:cubicBezTo>
                      <a:pt x="46" y="15"/>
                      <a:pt x="43" y="18"/>
                      <a:pt x="42" y="22"/>
                    </a:cubicBezTo>
                    <a:cubicBezTo>
                      <a:pt x="40" y="24"/>
                      <a:pt x="39" y="25"/>
                      <a:pt x="38" y="26"/>
                    </a:cubicBezTo>
                    <a:cubicBezTo>
                      <a:pt x="36" y="28"/>
                      <a:pt x="34" y="30"/>
                      <a:pt x="31" y="31"/>
                    </a:cubicBezTo>
                    <a:cubicBezTo>
                      <a:pt x="31" y="32"/>
                      <a:pt x="30" y="32"/>
                      <a:pt x="30" y="32"/>
                    </a:cubicBezTo>
                    <a:cubicBezTo>
                      <a:pt x="28" y="32"/>
                      <a:pt x="29" y="26"/>
                      <a:pt x="30" y="24"/>
                    </a:cubicBezTo>
                    <a:cubicBezTo>
                      <a:pt x="31" y="19"/>
                      <a:pt x="38" y="5"/>
                      <a:pt x="32" y="0"/>
                    </a:cubicBezTo>
                    <a:cubicBezTo>
                      <a:pt x="32" y="0"/>
                      <a:pt x="31" y="0"/>
                      <a:pt x="31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7170406" y="558727"/>
              <a:ext cx="850900" cy="923925"/>
            </a:xfrm>
            <a:custGeom>
              <a:avLst/>
              <a:gdLst>
                <a:gd name="T0" fmla="*/ 187 w 201"/>
                <a:gd name="T1" fmla="*/ 202 h 218"/>
                <a:gd name="T2" fmla="*/ 177 w 201"/>
                <a:gd name="T3" fmla="*/ 202 h 218"/>
                <a:gd name="T4" fmla="*/ 187 w 201"/>
                <a:gd name="T5" fmla="*/ 198 h 218"/>
                <a:gd name="T6" fmla="*/ 187 w 201"/>
                <a:gd name="T7" fmla="*/ 195 h 218"/>
                <a:gd name="T8" fmla="*/ 152 w 201"/>
                <a:gd name="T9" fmla="*/ 203 h 218"/>
                <a:gd name="T10" fmla="*/ 142 w 201"/>
                <a:gd name="T11" fmla="*/ 207 h 218"/>
                <a:gd name="T12" fmla="*/ 184 w 201"/>
                <a:gd name="T13" fmla="*/ 174 h 218"/>
                <a:gd name="T14" fmla="*/ 174 w 201"/>
                <a:gd name="T15" fmla="*/ 188 h 218"/>
                <a:gd name="T16" fmla="*/ 124 w 201"/>
                <a:gd name="T17" fmla="*/ 199 h 218"/>
                <a:gd name="T18" fmla="*/ 189 w 201"/>
                <a:gd name="T19" fmla="*/ 201 h 218"/>
                <a:gd name="T20" fmla="*/ 190 w 201"/>
                <a:gd name="T21" fmla="*/ 194 h 218"/>
                <a:gd name="T22" fmla="*/ 189 w 201"/>
                <a:gd name="T23" fmla="*/ 187 h 218"/>
                <a:gd name="T24" fmla="*/ 190 w 201"/>
                <a:gd name="T25" fmla="*/ 178 h 218"/>
                <a:gd name="T26" fmla="*/ 140 w 201"/>
                <a:gd name="T27" fmla="*/ 190 h 218"/>
                <a:gd name="T28" fmla="*/ 174 w 201"/>
                <a:gd name="T29" fmla="*/ 162 h 218"/>
                <a:gd name="T30" fmla="*/ 185 w 201"/>
                <a:gd name="T31" fmla="*/ 162 h 218"/>
                <a:gd name="T32" fmla="*/ 101 w 201"/>
                <a:gd name="T33" fmla="*/ 190 h 218"/>
                <a:gd name="T34" fmla="*/ 155 w 201"/>
                <a:gd name="T35" fmla="*/ 162 h 218"/>
                <a:gd name="T36" fmla="*/ 56 w 201"/>
                <a:gd name="T37" fmla="*/ 158 h 218"/>
                <a:gd name="T38" fmla="*/ 188 w 201"/>
                <a:gd name="T39" fmla="*/ 161 h 218"/>
                <a:gd name="T40" fmla="*/ 148 w 201"/>
                <a:gd name="T41" fmla="*/ 167 h 218"/>
                <a:gd name="T42" fmla="*/ 123 w 201"/>
                <a:gd name="T43" fmla="*/ 159 h 218"/>
                <a:gd name="T44" fmla="*/ 129 w 201"/>
                <a:gd name="T45" fmla="*/ 157 h 218"/>
                <a:gd name="T46" fmla="*/ 118 w 201"/>
                <a:gd name="T47" fmla="*/ 160 h 218"/>
                <a:gd name="T48" fmla="*/ 127 w 201"/>
                <a:gd name="T49" fmla="*/ 159 h 218"/>
                <a:gd name="T50" fmla="*/ 66 w 201"/>
                <a:gd name="T51" fmla="*/ 174 h 218"/>
                <a:gd name="T52" fmla="*/ 138 w 201"/>
                <a:gd name="T53" fmla="*/ 135 h 218"/>
                <a:gd name="T54" fmla="*/ 89 w 201"/>
                <a:gd name="T55" fmla="*/ 164 h 218"/>
                <a:gd name="T56" fmla="*/ 137 w 201"/>
                <a:gd name="T57" fmla="*/ 146 h 218"/>
                <a:gd name="T58" fmla="*/ 97 w 201"/>
                <a:gd name="T59" fmla="*/ 129 h 218"/>
                <a:gd name="T60" fmla="*/ 112 w 201"/>
                <a:gd name="T61" fmla="*/ 133 h 218"/>
                <a:gd name="T62" fmla="*/ 42 w 201"/>
                <a:gd name="T63" fmla="*/ 163 h 218"/>
                <a:gd name="T64" fmla="*/ 50 w 201"/>
                <a:gd name="T65" fmla="*/ 168 h 218"/>
                <a:gd name="T66" fmla="*/ 99 w 201"/>
                <a:gd name="T67" fmla="*/ 140 h 218"/>
                <a:gd name="T68" fmla="*/ 107 w 201"/>
                <a:gd name="T69" fmla="*/ 147 h 218"/>
                <a:gd name="T70" fmla="*/ 89 w 201"/>
                <a:gd name="T71" fmla="*/ 124 h 218"/>
                <a:gd name="T72" fmla="*/ 19 w 201"/>
                <a:gd name="T73" fmla="*/ 153 h 218"/>
                <a:gd name="T74" fmla="*/ 81 w 201"/>
                <a:gd name="T75" fmla="*/ 141 h 218"/>
                <a:gd name="T76" fmla="*/ 100 w 201"/>
                <a:gd name="T77" fmla="*/ 128 h 218"/>
                <a:gd name="T78" fmla="*/ 10 w 201"/>
                <a:gd name="T79" fmla="*/ 146 h 218"/>
                <a:gd name="T80" fmla="*/ 12 w 201"/>
                <a:gd name="T81" fmla="*/ 146 h 218"/>
                <a:gd name="T82" fmla="*/ 12 w 201"/>
                <a:gd name="T83" fmla="*/ 146 h 218"/>
                <a:gd name="T84" fmla="*/ 88 w 201"/>
                <a:gd name="T85" fmla="*/ 106 h 218"/>
                <a:gd name="T86" fmla="*/ 90 w 201"/>
                <a:gd name="T87" fmla="*/ 106 h 218"/>
                <a:gd name="T88" fmla="*/ 21 w 201"/>
                <a:gd name="T89" fmla="*/ 135 h 218"/>
                <a:gd name="T90" fmla="*/ 29 w 201"/>
                <a:gd name="T91" fmla="*/ 123 h 218"/>
                <a:gd name="T92" fmla="*/ 85 w 201"/>
                <a:gd name="T93" fmla="*/ 99 h 218"/>
                <a:gd name="T94" fmla="*/ 82 w 201"/>
                <a:gd name="T95" fmla="*/ 96 h 218"/>
                <a:gd name="T96" fmla="*/ 71 w 201"/>
                <a:gd name="T97" fmla="*/ 95 h 218"/>
                <a:gd name="T98" fmla="*/ 58 w 201"/>
                <a:gd name="T99" fmla="*/ 97 h 218"/>
                <a:gd name="T100" fmla="*/ 67 w 201"/>
                <a:gd name="T101" fmla="*/ 92 h 218"/>
                <a:gd name="T102" fmla="*/ 174 w 201"/>
                <a:gd name="T103" fmla="*/ 132 h 218"/>
                <a:gd name="T104" fmla="*/ 116 w 201"/>
                <a:gd name="T105" fmla="*/ 127 h 218"/>
                <a:gd name="T106" fmla="*/ 110 w 201"/>
                <a:gd name="T107" fmla="*/ 5 h 218"/>
                <a:gd name="T108" fmla="*/ 95 w 201"/>
                <a:gd name="T109" fmla="*/ 192 h 218"/>
                <a:gd name="T110" fmla="*/ 173 w 201"/>
                <a:gd name="T111" fmla="*/ 26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01" h="218">
                  <a:moveTo>
                    <a:pt x="168" y="213"/>
                  </a:moveTo>
                  <a:cubicBezTo>
                    <a:pt x="167" y="213"/>
                    <a:pt x="166" y="213"/>
                    <a:pt x="164" y="213"/>
                  </a:cubicBezTo>
                  <a:cubicBezTo>
                    <a:pt x="165" y="213"/>
                    <a:pt x="165" y="213"/>
                    <a:pt x="165" y="213"/>
                  </a:cubicBezTo>
                  <a:cubicBezTo>
                    <a:pt x="165" y="213"/>
                    <a:pt x="165" y="213"/>
                    <a:pt x="165" y="213"/>
                  </a:cubicBezTo>
                  <a:cubicBezTo>
                    <a:pt x="166" y="212"/>
                    <a:pt x="166" y="212"/>
                    <a:pt x="166" y="212"/>
                  </a:cubicBezTo>
                  <a:cubicBezTo>
                    <a:pt x="171" y="210"/>
                    <a:pt x="176" y="208"/>
                    <a:pt x="181" y="205"/>
                  </a:cubicBezTo>
                  <a:cubicBezTo>
                    <a:pt x="183" y="205"/>
                    <a:pt x="186" y="202"/>
                    <a:pt x="187" y="202"/>
                  </a:cubicBezTo>
                  <a:cubicBezTo>
                    <a:pt x="187" y="202"/>
                    <a:pt x="187" y="203"/>
                    <a:pt x="184" y="206"/>
                  </a:cubicBezTo>
                  <a:cubicBezTo>
                    <a:pt x="180" y="210"/>
                    <a:pt x="175" y="212"/>
                    <a:pt x="170" y="213"/>
                  </a:cubicBezTo>
                  <a:cubicBezTo>
                    <a:pt x="170" y="213"/>
                    <a:pt x="170" y="213"/>
                    <a:pt x="170" y="213"/>
                  </a:cubicBezTo>
                  <a:cubicBezTo>
                    <a:pt x="169" y="213"/>
                    <a:pt x="169" y="213"/>
                    <a:pt x="168" y="213"/>
                  </a:cubicBezTo>
                  <a:moveTo>
                    <a:pt x="159" y="211"/>
                  </a:moveTo>
                  <a:cubicBezTo>
                    <a:pt x="158" y="211"/>
                    <a:pt x="167" y="207"/>
                    <a:pt x="169" y="206"/>
                  </a:cubicBezTo>
                  <a:cubicBezTo>
                    <a:pt x="172" y="205"/>
                    <a:pt x="174" y="204"/>
                    <a:pt x="177" y="202"/>
                  </a:cubicBezTo>
                  <a:cubicBezTo>
                    <a:pt x="173" y="205"/>
                    <a:pt x="168" y="208"/>
                    <a:pt x="162" y="209"/>
                  </a:cubicBezTo>
                  <a:cubicBezTo>
                    <a:pt x="160" y="210"/>
                    <a:pt x="159" y="211"/>
                    <a:pt x="159" y="211"/>
                  </a:cubicBezTo>
                  <a:moveTo>
                    <a:pt x="162" y="213"/>
                  </a:moveTo>
                  <a:cubicBezTo>
                    <a:pt x="161" y="212"/>
                    <a:pt x="159" y="212"/>
                    <a:pt x="158" y="212"/>
                  </a:cubicBezTo>
                  <a:cubicBezTo>
                    <a:pt x="167" y="210"/>
                    <a:pt x="176" y="206"/>
                    <a:pt x="183" y="200"/>
                  </a:cubicBezTo>
                  <a:cubicBezTo>
                    <a:pt x="184" y="200"/>
                    <a:pt x="184" y="199"/>
                    <a:pt x="185" y="199"/>
                  </a:cubicBezTo>
                  <a:cubicBezTo>
                    <a:pt x="186" y="199"/>
                    <a:pt x="187" y="198"/>
                    <a:pt x="187" y="198"/>
                  </a:cubicBezTo>
                  <a:cubicBezTo>
                    <a:pt x="187" y="198"/>
                    <a:pt x="186" y="199"/>
                    <a:pt x="185" y="199"/>
                  </a:cubicBezTo>
                  <a:cubicBezTo>
                    <a:pt x="183" y="201"/>
                    <a:pt x="181" y="203"/>
                    <a:pt x="179" y="204"/>
                  </a:cubicBezTo>
                  <a:cubicBezTo>
                    <a:pt x="174" y="208"/>
                    <a:pt x="168" y="210"/>
                    <a:pt x="162" y="213"/>
                  </a:cubicBezTo>
                  <a:moveTo>
                    <a:pt x="156" y="212"/>
                  </a:moveTo>
                  <a:cubicBezTo>
                    <a:pt x="154" y="211"/>
                    <a:pt x="153" y="211"/>
                    <a:pt x="152" y="211"/>
                  </a:cubicBezTo>
                  <a:cubicBezTo>
                    <a:pt x="162" y="207"/>
                    <a:pt x="172" y="202"/>
                    <a:pt x="182" y="197"/>
                  </a:cubicBezTo>
                  <a:cubicBezTo>
                    <a:pt x="182" y="197"/>
                    <a:pt x="186" y="195"/>
                    <a:pt x="187" y="195"/>
                  </a:cubicBezTo>
                  <a:cubicBezTo>
                    <a:pt x="187" y="195"/>
                    <a:pt x="187" y="195"/>
                    <a:pt x="186" y="196"/>
                  </a:cubicBezTo>
                  <a:cubicBezTo>
                    <a:pt x="185" y="197"/>
                    <a:pt x="184" y="198"/>
                    <a:pt x="182" y="199"/>
                  </a:cubicBezTo>
                  <a:cubicBezTo>
                    <a:pt x="173" y="203"/>
                    <a:pt x="165" y="207"/>
                    <a:pt x="156" y="211"/>
                  </a:cubicBezTo>
                  <a:cubicBezTo>
                    <a:pt x="156" y="212"/>
                    <a:pt x="156" y="212"/>
                    <a:pt x="156" y="212"/>
                  </a:cubicBezTo>
                  <a:moveTo>
                    <a:pt x="143" y="207"/>
                  </a:moveTo>
                  <a:cubicBezTo>
                    <a:pt x="143" y="207"/>
                    <a:pt x="144" y="207"/>
                    <a:pt x="145" y="206"/>
                  </a:cubicBezTo>
                  <a:cubicBezTo>
                    <a:pt x="147" y="205"/>
                    <a:pt x="150" y="204"/>
                    <a:pt x="152" y="203"/>
                  </a:cubicBezTo>
                  <a:cubicBezTo>
                    <a:pt x="160" y="199"/>
                    <a:pt x="168" y="195"/>
                    <a:pt x="176" y="192"/>
                  </a:cubicBezTo>
                  <a:cubicBezTo>
                    <a:pt x="178" y="191"/>
                    <a:pt x="185" y="188"/>
                    <a:pt x="186" y="188"/>
                  </a:cubicBezTo>
                  <a:cubicBezTo>
                    <a:pt x="187" y="188"/>
                    <a:pt x="187" y="188"/>
                    <a:pt x="185" y="189"/>
                  </a:cubicBezTo>
                  <a:cubicBezTo>
                    <a:pt x="181" y="192"/>
                    <a:pt x="176" y="194"/>
                    <a:pt x="172" y="196"/>
                  </a:cubicBezTo>
                  <a:cubicBezTo>
                    <a:pt x="164" y="200"/>
                    <a:pt x="157" y="206"/>
                    <a:pt x="150" y="210"/>
                  </a:cubicBezTo>
                  <a:cubicBezTo>
                    <a:pt x="147" y="209"/>
                    <a:pt x="144" y="208"/>
                    <a:pt x="141" y="207"/>
                  </a:cubicBezTo>
                  <a:cubicBezTo>
                    <a:pt x="141" y="207"/>
                    <a:pt x="142" y="207"/>
                    <a:pt x="142" y="207"/>
                  </a:cubicBezTo>
                  <a:cubicBezTo>
                    <a:pt x="142" y="207"/>
                    <a:pt x="142" y="207"/>
                    <a:pt x="143" y="207"/>
                  </a:cubicBezTo>
                  <a:moveTo>
                    <a:pt x="124" y="199"/>
                  </a:moveTo>
                  <a:cubicBezTo>
                    <a:pt x="129" y="196"/>
                    <a:pt x="135" y="194"/>
                    <a:pt x="141" y="191"/>
                  </a:cubicBezTo>
                  <a:cubicBezTo>
                    <a:pt x="152" y="186"/>
                    <a:pt x="163" y="183"/>
                    <a:pt x="174" y="177"/>
                  </a:cubicBezTo>
                  <a:cubicBezTo>
                    <a:pt x="177" y="176"/>
                    <a:pt x="179" y="175"/>
                    <a:pt x="182" y="174"/>
                  </a:cubicBezTo>
                  <a:cubicBezTo>
                    <a:pt x="182" y="173"/>
                    <a:pt x="186" y="172"/>
                    <a:pt x="186" y="172"/>
                  </a:cubicBezTo>
                  <a:cubicBezTo>
                    <a:pt x="186" y="172"/>
                    <a:pt x="186" y="172"/>
                    <a:pt x="184" y="174"/>
                  </a:cubicBezTo>
                  <a:cubicBezTo>
                    <a:pt x="179" y="178"/>
                    <a:pt x="173" y="181"/>
                    <a:pt x="167" y="184"/>
                  </a:cubicBezTo>
                  <a:cubicBezTo>
                    <a:pt x="156" y="190"/>
                    <a:pt x="145" y="195"/>
                    <a:pt x="134" y="201"/>
                  </a:cubicBezTo>
                  <a:cubicBezTo>
                    <a:pt x="133" y="201"/>
                    <a:pt x="134" y="202"/>
                    <a:pt x="134" y="202"/>
                  </a:cubicBezTo>
                  <a:cubicBezTo>
                    <a:pt x="134" y="202"/>
                    <a:pt x="134" y="202"/>
                    <a:pt x="134" y="202"/>
                  </a:cubicBezTo>
                  <a:cubicBezTo>
                    <a:pt x="150" y="198"/>
                    <a:pt x="165" y="190"/>
                    <a:pt x="181" y="183"/>
                  </a:cubicBezTo>
                  <a:cubicBezTo>
                    <a:pt x="183" y="182"/>
                    <a:pt x="187" y="181"/>
                    <a:pt x="188" y="180"/>
                  </a:cubicBezTo>
                  <a:cubicBezTo>
                    <a:pt x="184" y="183"/>
                    <a:pt x="179" y="186"/>
                    <a:pt x="174" y="188"/>
                  </a:cubicBezTo>
                  <a:cubicBezTo>
                    <a:pt x="166" y="193"/>
                    <a:pt x="159" y="198"/>
                    <a:pt x="151" y="202"/>
                  </a:cubicBezTo>
                  <a:cubicBezTo>
                    <a:pt x="150" y="202"/>
                    <a:pt x="149" y="203"/>
                    <a:pt x="148" y="203"/>
                  </a:cubicBezTo>
                  <a:cubicBezTo>
                    <a:pt x="145" y="205"/>
                    <a:pt x="142" y="206"/>
                    <a:pt x="139" y="207"/>
                  </a:cubicBezTo>
                  <a:cubicBezTo>
                    <a:pt x="135" y="205"/>
                    <a:pt x="131" y="204"/>
                    <a:pt x="128" y="202"/>
                  </a:cubicBezTo>
                  <a:cubicBezTo>
                    <a:pt x="126" y="201"/>
                    <a:pt x="125" y="201"/>
                    <a:pt x="123" y="200"/>
                  </a:cubicBezTo>
                  <a:cubicBezTo>
                    <a:pt x="123" y="199"/>
                    <a:pt x="123" y="199"/>
                    <a:pt x="124" y="199"/>
                  </a:cubicBezTo>
                  <a:cubicBezTo>
                    <a:pt x="124" y="199"/>
                    <a:pt x="124" y="199"/>
                    <a:pt x="124" y="199"/>
                  </a:cubicBezTo>
                  <a:moveTo>
                    <a:pt x="140" y="190"/>
                  </a:moveTo>
                  <a:cubicBezTo>
                    <a:pt x="156" y="181"/>
                    <a:pt x="172" y="171"/>
                    <a:pt x="188" y="162"/>
                  </a:cubicBezTo>
                  <a:cubicBezTo>
                    <a:pt x="188" y="162"/>
                    <a:pt x="188" y="162"/>
                    <a:pt x="188" y="162"/>
                  </a:cubicBezTo>
                  <a:cubicBezTo>
                    <a:pt x="192" y="174"/>
                    <a:pt x="195" y="186"/>
                    <a:pt x="191" y="197"/>
                  </a:cubicBezTo>
                  <a:cubicBezTo>
                    <a:pt x="189" y="206"/>
                    <a:pt x="183" y="210"/>
                    <a:pt x="177" y="212"/>
                  </a:cubicBezTo>
                  <a:cubicBezTo>
                    <a:pt x="182" y="210"/>
                    <a:pt x="186" y="206"/>
                    <a:pt x="189" y="202"/>
                  </a:cubicBezTo>
                  <a:cubicBezTo>
                    <a:pt x="190" y="201"/>
                    <a:pt x="189" y="201"/>
                    <a:pt x="189" y="201"/>
                  </a:cubicBezTo>
                  <a:cubicBezTo>
                    <a:pt x="189" y="201"/>
                    <a:pt x="189" y="201"/>
                    <a:pt x="189" y="201"/>
                  </a:cubicBezTo>
                  <a:cubicBezTo>
                    <a:pt x="186" y="202"/>
                    <a:pt x="184" y="203"/>
                    <a:pt x="181" y="204"/>
                  </a:cubicBezTo>
                  <a:cubicBezTo>
                    <a:pt x="184" y="202"/>
                    <a:pt x="187" y="199"/>
                    <a:pt x="190" y="197"/>
                  </a:cubicBezTo>
                  <a:cubicBezTo>
                    <a:pt x="191" y="196"/>
                    <a:pt x="190" y="196"/>
                    <a:pt x="190" y="196"/>
                  </a:cubicBezTo>
                  <a:cubicBezTo>
                    <a:pt x="190" y="196"/>
                    <a:pt x="190" y="196"/>
                    <a:pt x="190" y="196"/>
                  </a:cubicBezTo>
                  <a:cubicBezTo>
                    <a:pt x="189" y="196"/>
                    <a:pt x="188" y="197"/>
                    <a:pt x="186" y="197"/>
                  </a:cubicBezTo>
                  <a:cubicBezTo>
                    <a:pt x="188" y="196"/>
                    <a:pt x="189" y="195"/>
                    <a:pt x="190" y="194"/>
                  </a:cubicBezTo>
                  <a:cubicBezTo>
                    <a:pt x="190" y="193"/>
                    <a:pt x="190" y="193"/>
                    <a:pt x="189" y="193"/>
                  </a:cubicBezTo>
                  <a:cubicBezTo>
                    <a:pt x="189" y="193"/>
                    <a:pt x="189" y="193"/>
                    <a:pt x="189" y="193"/>
                  </a:cubicBezTo>
                  <a:cubicBezTo>
                    <a:pt x="182" y="196"/>
                    <a:pt x="175" y="199"/>
                    <a:pt x="168" y="202"/>
                  </a:cubicBezTo>
                  <a:cubicBezTo>
                    <a:pt x="164" y="204"/>
                    <a:pt x="161" y="206"/>
                    <a:pt x="157" y="207"/>
                  </a:cubicBezTo>
                  <a:cubicBezTo>
                    <a:pt x="157" y="208"/>
                    <a:pt x="156" y="208"/>
                    <a:pt x="155" y="209"/>
                  </a:cubicBezTo>
                  <a:cubicBezTo>
                    <a:pt x="161" y="205"/>
                    <a:pt x="166" y="201"/>
                    <a:pt x="173" y="198"/>
                  </a:cubicBezTo>
                  <a:cubicBezTo>
                    <a:pt x="179" y="195"/>
                    <a:pt x="184" y="192"/>
                    <a:pt x="189" y="187"/>
                  </a:cubicBezTo>
                  <a:cubicBezTo>
                    <a:pt x="190" y="187"/>
                    <a:pt x="190" y="186"/>
                    <a:pt x="189" y="186"/>
                  </a:cubicBezTo>
                  <a:cubicBezTo>
                    <a:pt x="189" y="186"/>
                    <a:pt x="189" y="186"/>
                    <a:pt x="189" y="186"/>
                  </a:cubicBezTo>
                  <a:cubicBezTo>
                    <a:pt x="179" y="189"/>
                    <a:pt x="170" y="193"/>
                    <a:pt x="161" y="198"/>
                  </a:cubicBezTo>
                  <a:cubicBezTo>
                    <a:pt x="161" y="197"/>
                    <a:pt x="162" y="197"/>
                    <a:pt x="163" y="196"/>
                  </a:cubicBezTo>
                  <a:cubicBezTo>
                    <a:pt x="172" y="190"/>
                    <a:pt x="182" y="186"/>
                    <a:pt x="191" y="179"/>
                  </a:cubicBezTo>
                  <a:cubicBezTo>
                    <a:pt x="191" y="179"/>
                    <a:pt x="191" y="178"/>
                    <a:pt x="190" y="178"/>
                  </a:cubicBezTo>
                  <a:cubicBezTo>
                    <a:pt x="190" y="178"/>
                    <a:pt x="190" y="178"/>
                    <a:pt x="190" y="178"/>
                  </a:cubicBezTo>
                  <a:cubicBezTo>
                    <a:pt x="182" y="181"/>
                    <a:pt x="173" y="185"/>
                    <a:pt x="165" y="189"/>
                  </a:cubicBezTo>
                  <a:cubicBezTo>
                    <a:pt x="156" y="193"/>
                    <a:pt x="146" y="196"/>
                    <a:pt x="137" y="201"/>
                  </a:cubicBezTo>
                  <a:cubicBezTo>
                    <a:pt x="155" y="192"/>
                    <a:pt x="173" y="183"/>
                    <a:pt x="189" y="171"/>
                  </a:cubicBezTo>
                  <a:cubicBezTo>
                    <a:pt x="190" y="171"/>
                    <a:pt x="190" y="170"/>
                    <a:pt x="189" y="170"/>
                  </a:cubicBezTo>
                  <a:cubicBezTo>
                    <a:pt x="189" y="170"/>
                    <a:pt x="189" y="170"/>
                    <a:pt x="189" y="170"/>
                  </a:cubicBezTo>
                  <a:cubicBezTo>
                    <a:pt x="178" y="173"/>
                    <a:pt x="168" y="179"/>
                    <a:pt x="158" y="183"/>
                  </a:cubicBezTo>
                  <a:cubicBezTo>
                    <a:pt x="152" y="185"/>
                    <a:pt x="146" y="187"/>
                    <a:pt x="140" y="190"/>
                  </a:cubicBezTo>
                  <a:moveTo>
                    <a:pt x="121" y="199"/>
                  </a:moveTo>
                  <a:cubicBezTo>
                    <a:pt x="115" y="196"/>
                    <a:pt x="109" y="193"/>
                    <a:pt x="103" y="190"/>
                  </a:cubicBezTo>
                  <a:cubicBezTo>
                    <a:pt x="112" y="186"/>
                    <a:pt x="122" y="181"/>
                    <a:pt x="132" y="176"/>
                  </a:cubicBezTo>
                  <a:cubicBezTo>
                    <a:pt x="144" y="171"/>
                    <a:pt x="157" y="166"/>
                    <a:pt x="170" y="162"/>
                  </a:cubicBezTo>
                  <a:cubicBezTo>
                    <a:pt x="172" y="161"/>
                    <a:pt x="175" y="160"/>
                    <a:pt x="178" y="160"/>
                  </a:cubicBezTo>
                  <a:cubicBezTo>
                    <a:pt x="179" y="159"/>
                    <a:pt x="180" y="159"/>
                    <a:pt x="180" y="159"/>
                  </a:cubicBezTo>
                  <a:cubicBezTo>
                    <a:pt x="181" y="159"/>
                    <a:pt x="176" y="161"/>
                    <a:pt x="174" y="162"/>
                  </a:cubicBezTo>
                  <a:cubicBezTo>
                    <a:pt x="167" y="165"/>
                    <a:pt x="159" y="169"/>
                    <a:pt x="152" y="173"/>
                  </a:cubicBezTo>
                  <a:cubicBezTo>
                    <a:pt x="146" y="176"/>
                    <a:pt x="141" y="179"/>
                    <a:pt x="135" y="182"/>
                  </a:cubicBezTo>
                  <a:cubicBezTo>
                    <a:pt x="128" y="187"/>
                    <a:pt x="121" y="189"/>
                    <a:pt x="113" y="193"/>
                  </a:cubicBezTo>
                  <a:cubicBezTo>
                    <a:pt x="112" y="193"/>
                    <a:pt x="113" y="194"/>
                    <a:pt x="113" y="194"/>
                  </a:cubicBezTo>
                  <a:cubicBezTo>
                    <a:pt x="113" y="194"/>
                    <a:pt x="113" y="194"/>
                    <a:pt x="113" y="194"/>
                  </a:cubicBezTo>
                  <a:cubicBezTo>
                    <a:pt x="133" y="189"/>
                    <a:pt x="152" y="177"/>
                    <a:pt x="171" y="169"/>
                  </a:cubicBezTo>
                  <a:cubicBezTo>
                    <a:pt x="176" y="167"/>
                    <a:pt x="180" y="165"/>
                    <a:pt x="185" y="162"/>
                  </a:cubicBezTo>
                  <a:cubicBezTo>
                    <a:pt x="180" y="165"/>
                    <a:pt x="175" y="168"/>
                    <a:pt x="169" y="171"/>
                  </a:cubicBezTo>
                  <a:cubicBezTo>
                    <a:pt x="158" y="177"/>
                    <a:pt x="147" y="184"/>
                    <a:pt x="136" y="191"/>
                  </a:cubicBezTo>
                  <a:cubicBezTo>
                    <a:pt x="134" y="192"/>
                    <a:pt x="131" y="194"/>
                    <a:pt x="128" y="195"/>
                  </a:cubicBezTo>
                  <a:cubicBezTo>
                    <a:pt x="127" y="196"/>
                    <a:pt x="127" y="196"/>
                    <a:pt x="126" y="197"/>
                  </a:cubicBezTo>
                  <a:cubicBezTo>
                    <a:pt x="124" y="197"/>
                    <a:pt x="123" y="197"/>
                    <a:pt x="123" y="198"/>
                  </a:cubicBezTo>
                  <a:cubicBezTo>
                    <a:pt x="122" y="198"/>
                    <a:pt x="122" y="199"/>
                    <a:pt x="121" y="199"/>
                  </a:cubicBezTo>
                  <a:moveTo>
                    <a:pt x="101" y="190"/>
                  </a:moveTo>
                  <a:cubicBezTo>
                    <a:pt x="97" y="188"/>
                    <a:pt x="93" y="186"/>
                    <a:pt x="90" y="184"/>
                  </a:cubicBezTo>
                  <a:cubicBezTo>
                    <a:pt x="102" y="181"/>
                    <a:pt x="113" y="175"/>
                    <a:pt x="125" y="171"/>
                  </a:cubicBezTo>
                  <a:cubicBezTo>
                    <a:pt x="138" y="166"/>
                    <a:pt x="152" y="160"/>
                    <a:pt x="165" y="155"/>
                  </a:cubicBezTo>
                  <a:cubicBezTo>
                    <a:pt x="168" y="154"/>
                    <a:pt x="171" y="153"/>
                    <a:pt x="173" y="152"/>
                  </a:cubicBezTo>
                  <a:cubicBezTo>
                    <a:pt x="175" y="151"/>
                    <a:pt x="177" y="150"/>
                    <a:pt x="178" y="150"/>
                  </a:cubicBezTo>
                  <a:cubicBezTo>
                    <a:pt x="177" y="151"/>
                    <a:pt x="175" y="152"/>
                    <a:pt x="173" y="153"/>
                  </a:cubicBezTo>
                  <a:cubicBezTo>
                    <a:pt x="167" y="156"/>
                    <a:pt x="161" y="159"/>
                    <a:pt x="155" y="162"/>
                  </a:cubicBezTo>
                  <a:cubicBezTo>
                    <a:pt x="144" y="167"/>
                    <a:pt x="134" y="173"/>
                    <a:pt x="123" y="179"/>
                  </a:cubicBezTo>
                  <a:cubicBezTo>
                    <a:pt x="116" y="182"/>
                    <a:pt x="109" y="186"/>
                    <a:pt x="101" y="190"/>
                  </a:cubicBezTo>
                  <a:moveTo>
                    <a:pt x="48" y="160"/>
                  </a:moveTo>
                  <a:cubicBezTo>
                    <a:pt x="49" y="160"/>
                    <a:pt x="49" y="160"/>
                    <a:pt x="50" y="159"/>
                  </a:cubicBezTo>
                  <a:cubicBezTo>
                    <a:pt x="58" y="156"/>
                    <a:pt x="66" y="153"/>
                    <a:pt x="74" y="150"/>
                  </a:cubicBezTo>
                  <a:cubicBezTo>
                    <a:pt x="76" y="150"/>
                    <a:pt x="77" y="149"/>
                    <a:pt x="79" y="149"/>
                  </a:cubicBezTo>
                  <a:cubicBezTo>
                    <a:pt x="72" y="152"/>
                    <a:pt x="64" y="155"/>
                    <a:pt x="56" y="158"/>
                  </a:cubicBezTo>
                  <a:cubicBezTo>
                    <a:pt x="53" y="159"/>
                    <a:pt x="51" y="159"/>
                    <a:pt x="48" y="160"/>
                  </a:cubicBezTo>
                  <a:moveTo>
                    <a:pt x="114" y="174"/>
                  </a:moveTo>
                  <a:cubicBezTo>
                    <a:pt x="115" y="173"/>
                    <a:pt x="115" y="173"/>
                    <a:pt x="115" y="173"/>
                  </a:cubicBezTo>
                  <a:cubicBezTo>
                    <a:pt x="122" y="169"/>
                    <a:pt x="130" y="166"/>
                    <a:pt x="138" y="161"/>
                  </a:cubicBezTo>
                  <a:cubicBezTo>
                    <a:pt x="151" y="154"/>
                    <a:pt x="166" y="149"/>
                    <a:pt x="178" y="141"/>
                  </a:cubicBezTo>
                  <a:cubicBezTo>
                    <a:pt x="179" y="140"/>
                    <a:pt x="179" y="140"/>
                    <a:pt x="179" y="140"/>
                  </a:cubicBezTo>
                  <a:cubicBezTo>
                    <a:pt x="182" y="147"/>
                    <a:pt x="185" y="154"/>
                    <a:pt x="188" y="161"/>
                  </a:cubicBezTo>
                  <a:cubicBezTo>
                    <a:pt x="169" y="166"/>
                    <a:pt x="151" y="177"/>
                    <a:pt x="133" y="185"/>
                  </a:cubicBezTo>
                  <a:cubicBezTo>
                    <a:pt x="137" y="183"/>
                    <a:pt x="140" y="180"/>
                    <a:pt x="144" y="178"/>
                  </a:cubicBezTo>
                  <a:cubicBezTo>
                    <a:pt x="157" y="171"/>
                    <a:pt x="170" y="165"/>
                    <a:pt x="183" y="159"/>
                  </a:cubicBezTo>
                  <a:cubicBezTo>
                    <a:pt x="184" y="158"/>
                    <a:pt x="184" y="157"/>
                    <a:pt x="183" y="157"/>
                  </a:cubicBezTo>
                  <a:cubicBezTo>
                    <a:pt x="183" y="157"/>
                    <a:pt x="183" y="157"/>
                    <a:pt x="183" y="157"/>
                  </a:cubicBezTo>
                  <a:cubicBezTo>
                    <a:pt x="170" y="160"/>
                    <a:pt x="157" y="164"/>
                    <a:pt x="144" y="169"/>
                  </a:cubicBezTo>
                  <a:cubicBezTo>
                    <a:pt x="145" y="169"/>
                    <a:pt x="147" y="168"/>
                    <a:pt x="148" y="167"/>
                  </a:cubicBezTo>
                  <a:cubicBezTo>
                    <a:pt x="158" y="161"/>
                    <a:pt x="173" y="157"/>
                    <a:pt x="181" y="148"/>
                  </a:cubicBezTo>
                  <a:cubicBezTo>
                    <a:pt x="182" y="148"/>
                    <a:pt x="181" y="147"/>
                    <a:pt x="181" y="147"/>
                  </a:cubicBezTo>
                  <a:cubicBezTo>
                    <a:pt x="181" y="147"/>
                    <a:pt x="181" y="147"/>
                    <a:pt x="180" y="147"/>
                  </a:cubicBezTo>
                  <a:cubicBezTo>
                    <a:pt x="166" y="154"/>
                    <a:pt x="150" y="160"/>
                    <a:pt x="135" y="166"/>
                  </a:cubicBezTo>
                  <a:cubicBezTo>
                    <a:pt x="128" y="169"/>
                    <a:pt x="121" y="171"/>
                    <a:pt x="114" y="174"/>
                  </a:cubicBezTo>
                  <a:moveTo>
                    <a:pt x="104" y="167"/>
                  </a:moveTo>
                  <a:cubicBezTo>
                    <a:pt x="111" y="164"/>
                    <a:pt x="117" y="161"/>
                    <a:pt x="123" y="159"/>
                  </a:cubicBezTo>
                  <a:cubicBezTo>
                    <a:pt x="136" y="153"/>
                    <a:pt x="148" y="147"/>
                    <a:pt x="159" y="138"/>
                  </a:cubicBezTo>
                  <a:cubicBezTo>
                    <a:pt x="159" y="139"/>
                    <a:pt x="160" y="139"/>
                    <a:pt x="160" y="139"/>
                  </a:cubicBezTo>
                  <a:cubicBezTo>
                    <a:pt x="162" y="140"/>
                    <a:pt x="164" y="141"/>
                    <a:pt x="166" y="141"/>
                  </a:cubicBezTo>
                  <a:cubicBezTo>
                    <a:pt x="166" y="141"/>
                    <a:pt x="166" y="141"/>
                    <a:pt x="166" y="141"/>
                  </a:cubicBezTo>
                  <a:cubicBezTo>
                    <a:pt x="168" y="141"/>
                    <a:pt x="172" y="139"/>
                    <a:pt x="174" y="139"/>
                  </a:cubicBezTo>
                  <a:cubicBezTo>
                    <a:pt x="175" y="139"/>
                    <a:pt x="175" y="139"/>
                    <a:pt x="176" y="140"/>
                  </a:cubicBezTo>
                  <a:cubicBezTo>
                    <a:pt x="160" y="145"/>
                    <a:pt x="145" y="151"/>
                    <a:pt x="129" y="157"/>
                  </a:cubicBezTo>
                  <a:cubicBezTo>
                    <a:pt x="121" y="161"/>
                    <a:pt x="113" y="164"/>
                    <a:pt x="104" y="167"/>
                  </a:cubicBezTo>
                  <a:moveTo>
                    <a:pt x="66" y="174"/>
                  </a:moveTo>
                  <a:cubicBezTo>
                    <a:pt x="73" y="173"/>
                    <a:pt x="79" y="170"/>
                    <a:pt x="85" y="168"/>
                  </a:cubicBezTo>
                  <a:cubicBezTo>
                    <a:pt x="93" y="164"/>
                    <a:pt x="101" y="161"/>
                    <a:pt x="109" y="158"/>
                  </a:cubicBezTo>
                  <a:cubicBezTo>
                    <a:pt x="125" y="151"/>
                    <a:pt x="142" y="145"/>
                    <a:pt x="158" y="138"/>
                  </a:cubicBezTo>
                  <a:cubicBezTo>
                    <a:pt x="152" y="141"/>
                    <a:pt x="145" y="147"/>
                    <a:pt x="139" y="150"/>
                  </a:cubicBezTo>
                  <a:cubicBezTo>
                    <a:pt x="132" y="153"/>
                    <a:pt x="125" y="156"/>
                    <a:pt x="118" y="160"/>
                  </a:cubicBezTo>
                  <a:cubicBezTo>
                    <a:pt x="105" y="165"/>
                    <a:pt x="92" y="171"/>
                    <a:pt x="80" y="179"/>
                  </a:cubicBezTo>
                  <a:cubicBezTo>
                    <a:pt x="80" y="179"/>
                    <a:pt x="80" y="180"/>
                    <a:pt x="80" y="180"/>
                  </a:cubicBezTo>
                  <a:cubicBezTo>
                    <a:pt x="80" y="180"/>
                    <a:pt x="81" y="180"/>
                    <a:pt x="81" y="180"/>
                  </a:cubicBezTo>
                  <a:cubicBezTo>
                    <a:pt x="81" y="179"/>
                    <a:pt x="82" y="179"/>
                    <a:pt x="83" y="178"/>
                  </a:cubicBezTo>
                  <a:cubicBezTo>
                    <a:pt x="83" y="179"/>
                    <a:pt x="83" y="179"/>
                    <a:pt x="83" y="179"/>
                  </a:cubicBezTo>
                  <a:cubicBezTo>
                    <a:pt x="84" y="179"/>
                    <a:pt x="85" y="178"/>
                    <a:pt x="86" y="177"/>
                  </a:cubicBezTo>
                  <a:cubicBezTo>
                    <a:pt x="99" y="170"/>
                    <a:pt x="113" y="165"/>
                    <a:pt x="127" y="159"/>
                  </a:cubicBezTo>
                  <a:cubicBezTo>
                    <a:pt x="144" y="153"/>
                    <a:pt x="160" y="146"/>
                    <a:pt x="176" y="141"/>
                  </a:cubicBezTo>
                  <a:cubicBezTo>
                    <a:pt x="170" y="143"/>
                    <a:pt x="162" y="148"/>
                    <a:pt x="155" y="151"/>
                  </a:cubicBezTo>
                  <a:cubicBezTo>
                    <a:pt x="147" y="155"/>
                    <a:pt x="140" y="159"/>
                    <a:pt x="132" y="163"/>
                  </a:cubicBezTo>
                  <a:cubicBezTo>
                    <a:pt x="125" y="167"/>
                    <a:pt x="117" y="171"/>
                    <a:pt x="109" y="175"/>
                  </a:cubicBezTo>
                  <a:cubicBezTo>
                    <a:pt x="103" y="179"/>
                    <a:pt x="95" y="181"/>
                    <a:pt x="88" y="183"/>
                  </a:cubicBezTo>
                  <a:cubicBezTo>
                    <a:pt x="88" y="184"/>
                    <a:pt x="88" y="184"/>
                    <a:pt x="88" y="184"/>
                  </a:cubicBezTo>
                  <a:cubicBezTo>
                    <a:pt x="81" y="180"/>
                    <a:pt x="74" y="177"/>
                    <a:pt x="66" y="174"/>
                  </a:cubicBezTo>
                  <a:cubicBezTo>
                    <a:pt x="66" y="174"/>
                    <a:pt x="66" y="174"/>
                    <a:pt x="66" y="174"/>
                  </a:cubicBezTo>
                  <a:moveTo>
                    <a:pt x="66" y="174"/>
                  </a:moveTo>
                  <a:cubicBezTo>
                    <a:pt x="63" y="173"/>
                    <a:pt x="60" y="172"/>
                    <a:pt x="56" y="171"/>
                  </a:cubicBezTo>
                  <a:cubicBezTo>
                    <a:pt x="55" y="170"/>
                    <a:pt x="53" y="170"/>
                    <a:pt x="51" y="169"/>
                  </a:cubicBezTo>
                  <a:cubicBezTo>
                    <a:pt x="57" y="169"/>
                    <a:pt x="62" y="166"/>
                    <a:pt x="68" y="163"/>
                  </a:cubicBezTo>
                  <a:cubicBezTo>
                    <a:pt x="75" y="160"/>
                    <a:pt x="83" y="157"/>
                    <a:pt x="91" y="154"/>
                  </a:cubicBezTo>
                  <a:cubicBezTo>
                    <a:pt x="107" y="148"/>
                    <a:pt x="122" y="141"/>
                    <a:pt x="138" y="135"/>
                  </a:cubicBezTo>
                  <a:cubicBezTo>
                    <a:pt x="140" y="134"/>
                    <a:pt x="147" y="132"/>
                    <a:pt x="148" y="131"/>
                  </a:cubicBezTo>
                  <a:cubicBezTo>
                    <a:pt x="144" y="135"/>
                    <a:pt x="139" y="137"/>
                    <a:pt x="134" y="139"/>
                  </a:cubicBezTo>
                  <a:cubicBezTo>
                    <a:pt x="127" y="142"/>
                    <a:pt x="121" y="147"/>
                    <a:pt x="114" y="151"/>
                  </a:cubicBezTo>
                  <a:cubicBezTo>
                    <a:pt x="107" y="155"/>
                    <a:pt x="99" y="157"/>
                    <a:pt x="92" y="161"/>
                  </a:cubicBezTo>
                  <a:cubicBezTo>
                    <a:pt x="84" y="166"/>
                    <a:pt x="76" y="171"/>
                    <a:pt x="66" y="173"/>
                  </a:cubicBezTo>
                  <a:cubicBezTo>
                    <a:pt x="66" y="173"/>
                    <a:pt x="66" y="174"/>
                    <a:pt x="66" y="174"/>
                  </a:cubicBezTo>
                  <a:moveTo>
                    <a:pt x="89" y="164"/>
                  </a:moveTo>
                  <a:cubicBezTo>
                    <a:pt x="89" y="164"/>
                    <a:pt x="90" y="164"/>
                    <a:pt x="90" y="164"/>
                  </a:cubicBezTo>
                  <a:cubicBezTo>
                    <a:pt x="97" y="160"/>
                    <a:pt x="105" y="157"/>
                    <a:pt x="112" y="153"/>
                  </a:cubicBezTo>
                  <a:cubicBezTo>
                    <a:pt x="119" y="150"/>
                    <a:pt x="125" y="144"/>
                    <a:pt x="132" y="141"/>
                  </a:cubicBezTo>
                  <a:cubicBezTo>
                    <a:pt x="139" y="138"/>
                    <a:pt x="145" y="135"/>
                    <a:pt x="151" y="131"/>
                  </a:cubicBezTo>
                  <a:cubicBezTo>
                    <a:pt x="151" y="130"/>
                    <a:pt x="151" y="130"/>
                    <a:pt x="151" y="130"/>
                  </a:cubicBezTo>
                  <a:cubicBezTo>
                    <a:pt x="153" y="132"/>
                    <a:pt x="155" y="135"/>
                    <a:pt x="157" y="137"/>
                  </a:cubicBezTo>
                  <a:cubicBezTo>
                    <a:pt x="150" y="140"/>
                    <a:pt x="144" y="143"/>
                    <a:pt x="137" y="146"/>
                  </a:cubicBezTo>
                  <a:cubicBezTo>
                    <a:pt x="128" y="149"/>
                    <a:pt x="120" y="152"/>
                    <a:pt x="111" y="155"/>
                  </a:cubicBezTo>
                  <a:cubicBezTo>
                    <a:pt x="104" y="158"/>
                    <a:pt x="96" y="161"/>
                    <a:pt x="89" y="164"/>
                  </a:cubicBezTo>
                  <a:moveTo>
                    <a:pt x="50" y="169"/>
                  </a:moveTo>
                  <a:cubicBezTo>
                    <a:pt x="38" y="165"/>
                    <a:pt x="26" y="162"/>
                    <a:pt x="17" y="154"/>
                  </a:cubicBezTo>
                  <a:cubicBezTo>
                    <a:pt x="29" y="153"/>
                    <a:pt x="41" y="146"/>
                    <a:pt x="53" y="142"/>
                  </a:cubicBezTo>
                  <a:cubicBezTo>
                    <a:pt x="66" y="139"/>
                    <a:pt x="78" y="134"/>
                    <a:pt x="91" y="130"/>
                  </a:cubicBezTo>
                  <a:cubicBezTo>
                    <a:pt x="92" y="130"/>
                    <a:pt x="97" y="129"/>
                    <a:pt x="97" y="129"/>
                  </a:cubicBezTo>
                  <a:cubicBezTo>
                    <a:pt x="94" y="131"/>
                    <a:pt x="89" y="133"/>
                    <a:pt x="85" y="135"/>
                  </a:cubicBezTo>
                  <a:cubicBezTo>
                    <a:pt x="79" y="137"/>
                    <a:pt x="73" y="140"/>
                    <a:pt x="67" y="143"/>
                  </a:cubicBezTo>
                  <a:cubicBezTo>
                    <a:pt x="54" y="149"/>
                    <a:pt x="41" y="152"/>
                    <a:pt x="30" y="159"/>
                  </a:cubicBezTo>
                  <a:cubicBezTo>
                    <a:pt x="29" y="159"/>
                    <a:pt x="29" y="160"/>
                    <a:pt x="30" y="160"/>
                  </a:cubicBezTo>
                  <a:cubicBezTo>
                    <a:pt x="30" y="160"/>
                    <a:pt x="30" y="160"/>
                    <a:pt x="30" y="160"/>
                  </a:cubicBezTo>
                  <a:cubicBezTo>
                    <a:pt x="42" y="158"/>
                    <a:pt x="55" y="152"/>
                    <a:pt x="66" y="147"/>
                  </a:cubicBezTo>
                  <a:cubicBezTo>
                    <a:pt x="82" y="142"/>
                    <a:pt x="97" y="137"/>
                    <a:pt x="112" y="133"/>
                  </a:cubicBezTo>
                  <a:cubicBezTo>
                    <a:pt x="112" y="133"/>
                    <a:pt x="112" y="133"/>
                    <a:pt x="112" y="133"/>
                  </a:cubicBezTo>
                  <a:cubicBezTo>
                    <a:pt x="110" y="134"/>
                    <a:pt x="107" y="135"/>
                    <a:pt x="105" y="136"/>
                  </a:cubicBezTo>
                  <a:cubicBezTo>
                    <a:pt x="97" y="140"/>
                    <a:pt x="90" y="143"/>
                    <a:pt x="82" y="146"/>
                  </a:cubicBezTo>
                  <a:cubicBezTo>
                    <a:pt x="68" y="152"/>
                    <a:pt x="53" y="156"/>
                    <a:pt x="39" y="163"/>
                  </a:cubicBezTo>
                  <a:cubicBezTo>
                    <a:pt x="38" y="163"/>
                    <a:pt x="39" y="164"/>
                    <a:pt x="39" y="164"/>
                  </a:cubicBezTo>
                  <a:cubicBezTo>
                    <a:pt x="39" y="164"/>
                    <a:pt x="39" y="164"/>
                    <a:pt x="39" y="164"/>
                  </a:cubicBezTo>
                  <a:cubicBezTo>
                    <a:pt x="40" y="164"/>
                    <a:pt x="41" y="163"/>
                    <a:pt x="42" y="163"/>
                  </a:cubicBezTo>
                  <a:cubicBezTo>
                    <a:pt x="43" y="163"/>
                    <a:pt x="43" y="163"/>
                    <a:pt x="43" y="163"/>
                  </a:cubicBezTo>
                  <a:cubicBezTo>
                    <a:pt x="57" y="159"/>
                    <a:pt x="71" y="154"/>
                    <a:pt x="85" y="148"/>
                  </a:cubicBezTo>
                  <a:cubicBezTo>
                    <a:pt x="93" y="145"/>
                    <a:pt x="102" y="140"/>
                    <a:pt x="111" y="138"/>
                  </a:cubicBezTo>
                  <a:cubicBezTo>
                    <a:pt x="117" y="136"/>
                    <a:pt x="122" y="134"/>
                    <a:pt x="128" y="132"/>
                  </a:cubicBezTo>
                  <a:cubicBezTo>
                    <a:pt x="127" y="132"/>
                    <a:pt x="126" y="133"/>
                    <a:pt x="125" y="133"/>
                  </a:cubicBezTo>
                  <a:cubicBezTo>
                    <a:pt x="117" y="138"/>
                    <a:pt x="109" y="142"/>
                    <a:pt x="100" y="147"/>
                  </a:cubicBezTo>
                  <a:cubicBezTo>
                    <a:pt x="84" y="155"/>
                    <a:pt x="67" y="160"/>
                    <a:pt x="50" y="168"/>
                  </a:cubicBezTo>
                  <a:cubicBezTo>
                    <a:pt x="50" y="169"/>
                    <a:pt x="50" y="169"/>
                    <a:pt x="50" y="169"/>
                  </a:cubicBezTo>
                  <a:moveTo>
                    <a:pt x="99" y="140"/>
                  </a:moveTo>
                  <a:cubicBezTo>
                    <a:pt x="104" y="138"/>
                    <a:pt x="110" y="135"/>
                    <a:pt x="116" y="133"/>
                  </a:cubicBezTo>
                  <a:cubicBezTo>
                    <a:pt x="122" y="132"/>
                    <a:pt x="128" y="128"/>
                    <a:pt x="135" y="127"/>
                  </a:cubicBezTo>
                  <a:cubicBezTo>
                    <a:pt x="131" y="129"/>
                    <a:pt x="128" y="131"/>
                    <a:pt x="124" y="132"/>
                  </a:cubicBezTo>
                  <a:cubicBezTo>
                    <a:pt x="117" y="135"/>
                    <a:pt x="110" y="136"/>
                    <a:pt x="103" y="139"/>
                  </a:cubicBezTo>
                  <a:cubicBezTo>
                    <a:pt x="102" y="139"/>
                    <a:pt x="100" y="140"/>
                    <a:pt x="99" y="140"/>
                  </a:cubicBezTo>
                  <a:moveTo>
                    <a:pt x="54" y="168"/>
                  </a:moveTo>
                  <a:cubicBezTo>
                    <a:pt x="58" y="166"/>
                    <a:pt x="63" y="164"/>
                    <a:pt x="67" y="162"/>
                  </a:cubicBezTo>
                  <a:cubicBezTo>
                    <a:pt x="76" y="159"/>
                    <a:pt x="84" y="155"/>
                    <a:pt x="93" y="152"/>
                  </a:cubicBezTo>
                  <a:cubicBezTo>
                    <a:pt x="109" y="145"/>
                    <a:pt x="124" y="135"/>
                    <a:pt x="140" y="126"/>
                  </a:cubicBezTo>
                  <a:cubicBezTo>
                    <a:pt x="143" y="126"/>
                    <a:pt x="145" y="127"/>
                    <a:pt x="148" y="128"/>
                  </a:cubicBezTo>
                  <a:cubicBezTo>
                    <a:pt x="148" y="129"/>
                    <a:pt x="149" y="129"/>
                    <a:pt x="150" y="130"/>
                  </a:cubicBezTo>
                  <a:cubicBezTo>
                    <a:pt x="135" y="133"/>
                    <a:pt x="121" y="141"/>
                    <a:pt x="107" y="147"/>
                  </a:cubicBezTo>
                  <a:cubicBezTo>
                    <a:pt x="92" y="153"/>
                    <a:pt x="76" y="158"/>
                    <a:pt x="61" y="165"/>
                  </a:cubicBezTo>
                  <a:cubicBezTo>
                    <a:pt x="59" y="166"/>
                    <a:pt x="57" y="167"/>
                    <a:pt x="55" y="168"/>
                  </a:cubicBezTo>
                  <a:cubicBezTo>
                    <a:pt x="54" y="168"/>
                    <a:pt x="54" y="168"/>
                    <a:pt x="54" y="168"/>
                  </a:cubicBezTo>
                  <a:moveTo>
                    <a:pt x="16" y="153"/>
                  </a:moveTo>
                  <a:cubicBezTo>
                    <a:pt x="14" y="152"/>
                    <a:pt x="13" y="150"/>
                    <a:pt x="12" y="149"/>
                  </a:cubicBezTo>
                  <a:cubicBezTo>
                    <a:pt x="11" y="148"/>
                    <a:pt x="11" y="148"/>
                    <a:pt x="11" y="148"/>
                  </a:cubicBezTo>
                  <a:cubicBezTo>
                    <a:pt x="37" y="142"/>
                    <a:pt x="62" y="129"/>
                    <a:pt x="89" y="124"/>
                  </a:cubicBezTo>
                  <a:cubicBezTo>
                    <a:pt x="89" y="124"/>
                    <a:pt x="93" y="123"/>
                    <a:pt x="94" y="123"/>
                  </a:cubicBezTo>
                  <a:cubicBezTo>
                    <a:pt x="94" y="123"/>
                    <a:pt x="94" y="123"/>
                    <a:pt x="94" y="123"/>
                  </a:cubicBezTo>
                  <a:cubicBezTo>
                    <a:pt x="90" y="125"/>
                    <a:pt x="86" y="127"/>
                    <a:pt x="83" y="128"/>
                  </a:cubicBezTo>
                  <a:cubicBezTo>
                    <a:pt x="75" y="131"/>
                    <a:pt x="68" y="134"/>
                    <a:pt x="61" y="137"/>
                  </a:cubicBezTo>
                  <a:cubicBezTo>
                    <a:pt x="46" y="142"/>
                    <a:pt x="30" y="146"/>
                    <a:pt x="16" y="153"/>
                  </a:cubicBezTo>
                  <a:cubicBezTo>
                    <a:pt x="16" y="153"/>
                    <a:pt x="16" y="153"/>
                    <a:pt x="16" y="153"/>
                  </a:cubicBezTo>
                  <a:moveTo>
                    <a:pt x="19" y="153"/>
                  </a:moveTo>
                  <a:cubicBezTo>
                    <a:pt x="18" y="153"/>
                    <a:pt x="21" y="152"/>
                    <a:pt x="22" y="152"/>
                  </a:cubicBezTo>
                  <a:cubicBezTo>
                    <a:pt x="25" y="150"/>
                    <a:pt x="29" y="148"/>
                    <a:pt x="33" y="147"/>
                  </a:cubicBezTo>
                  <a:cubicBezTo>
                    <a:pt x="40" y="144"/>
                    <a:pt x="48" y="142"/>
                    <a:pt x="56" y="140"/>
                  </a:cubicBezTo>
                  <a:cubicBezTo>
                    <a:pt x="70" y="135"/>
                    <a:pt x="83" y="129"/>
                    <a:pt x="97" y="123"/>
                  </a:cubicBezTo>
                  <a:cubicBezTo>
                    <a:pt x="97" y="123"/>
                    <a:pt x="97" y="123"/>
                    <a:pt x="97" y="123"/>
                  </a:cubicBezTo>
                  <a:cubicBezTo>
                    <a:pt x="100" y="128"/>
                    <a:pt x="104" y="131"/>
                    <a:pt x="109" y="132"/>
                  </a:cubicBezTo>
                  <a:cubicBezTo>
                    <a:pt x="100" y="135"/>
                    <a:pt x="90" y="137"/>
                    <a:pt x="81" y="141"/>
                  </a:cubicBezTo>
                  <a:cubicBezTo>
                    <a:pt x="67" y="146"/>
                    <a:pt x="53" y="151"/>
                    <a:pt x="40" y="156"/>
                  </a:cubicBezTo>
                  <a:cubicBezTo>
                    <a:pt x="39" y="157"/>
                    <a:pt x="33" y="159"/>
                    <a:pt x="32" y="159"/>
                  </a:cubicBezTo>
                  <a:cubicBezTo>
                    <a:pt x="32" y="159"/>
                    <a:pt x="32" y="159"/>
                    <a:pt x="33" y="159"/>
                  </a:cubicBezTo>
                  <a:cubicBezTo>
                    <a:pt x="36" y="157"/>
                    <a:pt x="40" y="155"/>
                    <a:pt x="43" y="154"/>
                  </a:cubicBezTo>
                  <a:cubicBezTo>
                    <a:pt x="50" y="151"/>
                    <a:pt x="57" y="148"/>
                    <a:pt x="65" y="145"/>
                  </a:cubicBezTo>
                  <a:cubicBezTo>
                    <a:pt x="71" y="143"/>
                    <a:pt x="77" y="139"/>
                    <a:pt x="83" y="137"/>
                  </a:cubicBezTo>
                  <a:cubicBezTo>
                    <a:pt x="89" y="134"/>
                    <a:pt x="95" y="132"/>
                    <a:pt x="100" y="128"/>
                  </a:cubicBezTo>
                  <a:cubicBezTo>
                    <a:pt x="100" y="128"/>
                    <a:pt x="100" y="127"/>
                    <a:pt x="99" y="127"/>
                  </a:cubicBezTo>
                  <a:cubicBezTo>
                    <a:pt x="99" y="127"/>
                    <a:pt x="99" y="127"/>
                    <a:pt x="99" y="127"/>
                  </a:cubicBezTo>
                  <a:cubicBezTo>
                    <a:pt x="87" y="129"/>
                    <a:pt x="75" y="134"/>
                    <a:pt x="63" y="138"/>
                  </a:cubicBezTo>
                  <a:cubicBezTo>
                    <a:pt x="57" y="140"/>
                    <a:pt x="50" y="142"/>
                    <a:pt x="44" y="144"/>
                  </a:cubicBezTo>
                  <a:cubicBezTo>
                    <a:pt x="36" y="146"/>
                    <a:pt x="29" y="150"/>
                    <a:pt x="21" y="152"/>
                  </a:cubicBezTo>
                  <a:cubicBezTo>
                    <a:pt x="20" y="153"/>
                    <a:pt x="19" y="153"/>
                    <a:pt x="19" y="153"/>
                  </a:cubicBezTo>
                  <a:moveTo>
                    <a:pt x="10" y="146"/>
                  </a:moveTo>
                  <a:cubicBezTo>
                    <a:pt x="9" y="144"/>
                    <a:pt x="8" y="142"/>
                    <a:pt x="8" y="140"/>
                  </a:cubicBezTo>
                  <a:cubicBezTo>
                    <a:pt x="22" y="135"/>
                    <a:pt x="37" y="131"/>
                    <a:pt x="51" y="127"/>
                  </a:cubicBezTo>
                  <a:cubicBezTo>
                    <a:pt x="58" y="125"/>
                    <a:pt x="65" y="122"/>
                    <a:pt x="72" y="120"/>
                  </a:cubicBezTo>
                  <a:cubicBezTo>
                    <a:pt x="73" y="120"/>
                    <a:pt x="75" y="119"/>
                    <a:pt x="76" y="119"/>
                  </a:cubicBezTo>
                  <a:cubicBezTo>
                    <a:pt x="66" y="123"/>
                    <a:pt x="57" y="128"/>
                    <a:pt x="47" y="131"/>
                  </a:cubicBezTo>
                  <a:cubicBezTo>
                    <a:pt x="35" y="136"/>
                    <a:pt x="21" y="139"/>
                    <a:pt x="10" y="146"/>
                  </a:cubicBezTo>
                  <a:moveTo>
                    <a:pt x="12" y="146"/>
                  </a:moveTo>
                  <a:cubicBezTo>
                    <a:pt x="11" y="146"/>
                    <a:pt x="18" y="143"/>
                    <a:pt x="19" y="143"/>
                  </a:cubicBezTo>
                  <a:cubicBezTo>
                    <a:pt x="22" y="141"/>
                    <a:pt x="26" y="140"/>
                    <a:pt x="29" y="139"/>
                  </a:cubicBezTo>
                  <a:cubicBezTo>
                    <a:pt x="36" y="137"/>
                    <a:pt x="43" y="134"/>
                    <a:pt x="50" y="131"/>
                  </a:cubicBezTo>
                  <a:cubicBezTo>
                    <a:pt x="64" y="126"/>
                    <a:pt x="78" y="119"/>
                    <a:pt x="92" y="113"/>
                  </a:cubicBezTo>
                  <a:cubicBezTo>
                    <a:pt x="94" y="116"/>
                    <a:pt x="95" y="120"/>
                    <a:pt x="96" y="122"/>
                  </a:cubicBezTo>
                  <a:cubicBezTo>
                    <a:pt x="68" y="125"/>
                    <a:pt x="42" y="139"/>
                    <a:pt x="15" y="146"/>
                  </a:cubicBezTo>
                  <a:cubicBezTo>
                    <a:pt x="13" y="146"/>
                    <a:pt x="13" y="146"/>
                    <a:pt x="12" y="146"/>
                  </a:cubicBezTo>
                  <a:moveTo>
                    <a:pt x="8" y="138"/>
                  </a:moveTo>
                  <a:cubicBezTo>
                    <a:pt x="8" y="135"/>
                    <a:pt x="9" y="132"/>
                    <a:pt x="10" y="129"/>
                  </a:cubicBezTo>
                  <a:cubicBezTo>
                    <a:pt x="22" y="128"/>
                    <a:pt x="34" y="123"/>
                    <a:pt x="45" y="118"/>
                  </a:cubicBezTo>
                  <a:cubicBezTo>
                    <a:pt x="53" y="115"/>
                    <a:pt x="61" y="113"/>
                    <a:pt x="69" y="111"/>
                  </a:cubicBezTo>
                  <a:cubicBezTo>
                    <a:pt x="73" y="110"/>
                    <a:pt x="77" y="109"/>
                    <a:pt x="81" y="108"/>
                  </a:cubicBezTo>
                  <a:cubicBezTo>
                    <a:pt x="83" y="107"/>
                    <a:pt x="85" y="106"/>
                    <a:pt x="87" y="106"/>
                  </a:cubicBezTo>
                  <a:cubicBezTo>
                    <a:pt x="88" y="106"/>
                    <a:pt x="88" y="106"/>
                    <a:pt x="88" y="106"/>
                  </a:cubicBezTo>
                  <a:cubicBezTo>
                    <a:pt x="88" y="106"/>
                    <a:pt x="87" y="107"/>
                    <a:pt x="85" y="108"/>
                  </a:cubicBezTo>
                  <a:cubicBezTo>
                    <a:pt x="83" y="108"/>
                    <a:pt x="82" y="109"/>
                    <a:pt x="82" y="109"/>
                  </a:cubicBezTo>
                  <a:cubicBezTo>
                    <a:pt x="82" y="109"/>
                    <a:pt x="82" y="109"/>
                    <a:pt x="82" y="109"/>
                  </a:cubicBezTo>
                  <a:cubicBezTo>
                    <a:pt x="58" y="122"/>
                    <a:pt x="31" y="124"/>
                    <a:pt x="8" y="138"/>
                  </a:cubicBezTo>
                  <a:moveTo>
                    <a:pt x="9" y="138"/>
                  </a:moveTo>
                  <a:cubicBezTo>
                    <a:pt x="12" y="137"/>
                    <a:pt x="14" y="136"/>
                    <a:pt x="17" y="134"/>
                  </a:cubicBezTo>
                  <a:cubicBezTo>
                    <a:pt x="41" y="123"/>
                    <a:pt x="68" y="121"/>
                    <a:pt x="90" y="106"/>
                  </a:cubicBezTo>
                  <a:cubicBezTo>
                    <a:pt x="90" y="108"/>
                    <a:pt x="91" y="110"/>
                    <a:pt x="92" y="112"/>
                  </a:cubicBezTo>
                  <a:cubicBezTo>
                    <a:pt x="92" y="112"/>
                    <a:pt x="92" y="112"/>
                    <a:pt x="92" y="112"/>
                  </a:cubicBezTo>
                  <a:cubicBezTo>
                    <a:pt x="91" y="112"/>
                    <a:pt x="90" y="113"/>
                    <a:pt x="90" y="113"/>
                  </a:cubicBezTo>
                  <a:cubicBezTo>
                    <a:pt x="89" y="113"/>
                    <a:pt x="89" y="113"/>
                    <a:pt x="89" y="113"/>
                  </a:cubicBezTo>
                  <a:cubicBezTo>
                    <a:pt x="89" y="113"/>
                    <a:pt x="88" y="113"/>
                    <a:pt x="88" y="114"/>
                  </a:cubicBezTo>
                  <a:cubicBezTo>
                    <a:pt x="73" y="119"/>
                    <a:pt x="57" y="124"/>
                    <a:pt x="42" y="128"/>
                  </a:cubicBezTo>
                  <a:cubicBezTo>
                    <a:pt x="35" y="130"/>
                    <a:pt x="28" y="132"/>
                    <a:pt x="21" y="135"/>
                  </a:cubicBezTo>
                  <a:cubicBezTo>
                    <a:pt x="17" y="136"/>
                    <a:pt x="13" y="137"/>
                    <a:pt x="9" y="138"/>
                  </a:cubicBezTo>
                  <a:moveTo>
                    <a:pt x="11" y="128"/>
                  </a:moveTo>
                  <a:cubicBezTo>
                    <a:pt x="11" y="128"/>
                    <a:pt x="11" y="128"/>
                    <a:pt x="11" y="128"/>
                  </a:cubicBezTo>
                  <a:cubicBezTo>
                    <a:pt x="35" y="117"/>
                    <a:pt x="62" y="112"/>
                    <a:pt x="87" y="100"/>
                  </a:cubicBezTo>
                  <a:cubicBezTo>
                    <a:pt x="88" y="102"/>
                    <a:pt x="88" y="103"/>
                    <a:pt x="89" y="104"/>
                  </a:cubicBezTo>
                  <a:cubicBezTo>
                    <a:pt x="76" y="108"/>
                    <a:pt x="62" y="111"/>
                    <a:pt x="49" y="116"/>
                  </a:cubicBezTo>
                  <a:cubicBezTo>
                    <a:pt x="42" y="118"/>
                    <a:pt x="36" y="120"/>
                    <a:pt x="29" y="123"/>
                  </a:cubicBezTo>
                  <a:cubicBezTo>
                    <a:pt x="24" y="125"/>
                    <a:pt x="15" y="126"/>
                    <a:pt x="11" y="128"/>
                  </a:cubicBezTo>
                  <a:moveTo>
                    <a:pt x="12" y="126"/>
                  </a:moveTo>
                  <a:cubicBezTo>
                    <a:pt x="14" y="124"/>
                    <a:pt x="16" y="122"/>
                    <a:pt x="18" y="119"/>
                  </a:cubicBezTo>
                  <a:cubicBezTo>
                    <a:pt x="30" y="115"/>
                    <a:pt x="43" y="111"/>
                    <a:pt x="55" y="107"/>
                  </a:cubicBezTo>
                  <a:cubicBezTo>
                    <a:pt x="62" y="105"/>
                    <a:pt x="68" y="103"/>
                    <a:pt x="75" y="101"/>
                  </a:cubicBezTo>
                  <a:cubicBezTo>
                    <a:pt x="77" y="100"/>
                    <a:pt x="80" y="100"/>
                    <a:pt x="83" y="99"/>
                  </a:cubicBezTo>
                  <a:cubicBezTo>
                    <a:pt x="84" y="99"/>
                    <a:pt x="84" y="99"/>
                    <a:pt x="85" y="99"/>
                  </a:cubicBezTo>
                  <a:cubicBezTo>
                    <a:pt x="86" y="99"/>
                    <a:pt x="86" y="99"/>
                    <a:pt x="86" y="99"/>
                  </a:cubicBezTo>
                  <a:cubicBezTo>
                    <a:pt x="85" y="100"/>
                    <a:pt x="84" y="101"/>
                    <a:pt x="82" y="101"/>
                  </a:cubicBezTo>
                  <a:cubicBezTo>
                    <a:pt x="60" y="112"/>
                    <a:pt x="35" y="117"/>
                    <a:pt x="12" y="126"/>
                  </a:cubicBezTo>
                  <a:moveTo>
                    <a:pt x="24" y="116"/>
                  </a:moveTo>
                  <a:cubicBezTo>
                    <a:pt x="25" y="115"/>
                    <a:pt x="25" y="115"/>
                    <a:pt x="26" y="115"/>
                  </a:cubicBezTo>
                  <a:cubicBezTo>
                    <a:pt x="32" y="111"/>
                    <a:pt x="39" y="109"/>
                    <a:pt x="46" y="107"/>
                  </a:cubicBezTo>
                  <a:cubicBezTo>
                    <a:pt x="58" y="104"/>
                    <a:pt x="70" y="101"/>
                    <a:pt x="82" y="96"/>
                  </a:cubicBezTo>
                  <a:cubicBezTo>
                    <a:pt x="83" y="96"/>
                    <a:pt x="84" y="97"/>
                    <a:pt x="84" y="98"/>
                  </a:cubicBezTo>
                  <a:cubicBezTo>
                    <a:pt x="77" y="99"/>
                    <a:pt x="69" y="101"/>
                    <a:pt x="62" y="103"/>
                  </a:cubicBezTo>
                  <a:cubicBezTo>
                    <a:pt x="49" y="107"/>
                    <a:pt x="37" y="111"/>
                    <a:pt x="24" y="116"/>
                  </a:cubicBezTo>
                  <a:moveTo>
                    <a:pt x="24" y="115"/>
                  </a:moveTo>
                  <a:cubicBezTo>
                    <a:pt x="29" y="111"/>
                    <a:pt x="34" y="107"/>
                    <a:pt x="38" y="104"/>
                  </a:cubicBezTo>
                  <a:cubicBezTo>
                    <a:pt x="45" y="102"/>
                    <a:pt x="51" y="100"/>
                    <a:pt x="58" y="98"/>
                  </a:cubicBezTo>
                  <a:cubicBezTo>
                    <a:pt x="63" y="97"/>
                    <a:pt x="67" y="96"/>
                    <a:pt x="71" y="95"/>
                  </a:cubicBezTo>
                  <a:cubicBezTo>
                    <a:pt x="73" y="95"/>
                    <a:pt x="75" y="95"/>
                    <a:pt x="77" y="95"/>
                  </a:cubicBezTo>
                  <a:cubicBezTo>
                    <a:pt x="78" y="95"/>
                    <a:pt x="79" y="95"/>
                    <a:pt x="80" y="95"/>
                  </a:cubicBezTo>
                  <a:cubicBezTo>
                    <a:pt x="80" y="95"/>
                    <a:pt x="80" y="95"/>
                    <a:pt x="80" y="95"/>
                  </a:cubicBezTo>
                  <a:cubicBezTo>
                    <a:pt x="79" y="95"/>
                    <a:pt x="76" y="97"/>
                    <a:pt x="75" y="97"/>
                  </a:cubicBezTo>
                  <a:cubicBezTo>
                    <a:pt x="64" y="102"/>
                    <a:pt x="52" y="105"/>
                    <a:pt x="40" y="108"/>
                  </a:cubicBezTo>
                  <a:cubicBezTo>
                    <a:pt x="34" y="109"/>
                    <a:pt x="29" y="112"/>
                    <a:pt x="24" y="115"/>
                  </a:cubicBezTo>
                  <a:moveTo>
                    <a:pt x="58" y="97"/>
                  </a:moveTo>
                  <a:cubicBezTo>
                    <a:pt x="62" y="95"/>
                    <a:pt x="67" y="94"/>
                    <a:pt x="71" y="93"/>
                  </a:cubicBezTo>
                  <a:cubicBezTo>
                    <a:pt x="73" y="93"/>
                    <a:pt x="75" y="93"/>
                    <a:pt x="77" y="94"/>
                  </a:cubicBezTo>
                  <a:cubicBezTo>
                    <a:pt x="71" y="94"/>
                    <a:pt x="64" y="95"/>
                    <a:pt x="58" y="97"/>
                  </a:cubicBezTo>
                  <a:moveTo>
                    <a:pt x="47" y="99"/>
                  </a:moveTo>
                  <a:cubicBezTo>
                    <a:pt x="49" y="97"/>
                    <a:pt x="52" y="96"/>
                    <a:pt x="54" y="94"/>
                  </a:cubicBezTo>
                  <a:cubicBezTo>
                    <a:pt x="55" y="94"/>
                    <a:pt x="56" y="93"/>
                    <a:pt x="57" y="93"/>
                  </a:cubicBezTo>
                  <a:cubicBezTo>
                    <a:pt x="60" y="93"/>
                    <a:pt x="64" y="92"/>
                    <a:pt x="67" y="92"/>
                  </a:cubicBezTo>
                  <a:cubicBezTo>
                    <a:pt x="60" y="95"/>
                    <a:pt x="53" y="97"/>
                    <a:pt x="47" y="99"/>
                  </a:cubicBezTo>
                  <a:moveTo>
                    <a:pt x="64" y="88"/>
                  </a:moveTo>
                  <a:cubicBezTo>
                    <a:pt x="75" y="81"/>
                    <a:pt x="86" y="74"/>
                    <a:pt x="97" y="66"/>
                  </a:cubicBezTo>
                  <a:cubicBezTo>
                    <a:pt x="117" y="51"/>
                    <a:pt x="119" y="28"/>
                    <a:pt x="115" y="6"/>
                  </a:cubicBezTo>
                  <a:cubicBezTo>
                    <a:pt x="133" y="9"/>
                    <a:pt x="150" y="18"/>
                    <a:pt x="168" y="24"/>
                  </a:cubicBezTo>
                  <a:cubicBezTo>
                    <a:pt x="153" y="36"/>
                    <a:pt x="143" y="50"/>
                    <a:pt x="146" y="69"/>
                  </a:cubicBezTo>
                  <a:cubicBezTo>
                    <a:pt x="148" y="91"/>
                    <a:pt x="164" y="113"/>
                    <a:pt x="174" y="132"/>
                  </a:cubicBezTo>
                  <a:cubicBezTo>
                    <a:pt x="175" y="133"/>
                    <a:pt x="175" y="133"/>
                    <a:pt x="175" y="134"/>
                  </a:cubicBezTo>
                  <a:cubicBezTo>
                    <a:pt x="175" y="134"/>
                    <a:pt x="174" y="134"/>
                    <a:pt x="174" y="134"/>
                  </a:cubicBezTo>
                  <a:cubicBezTo>
                    <a:pt x="173" y="134"/>
                    <a:pt x="171" y="134"/>
                    <a:pt x="169" y="135"/>
                  </a:cubicBezTo>
                  <a:cubicBezTo>
                    <a:pt x="169" y="135"/>
                    <a:pt x="168" y="136"/>
                    <a:pt x="167" y="136"/>
                  </a:cubicBezTo>
                  <a:cubicBezTo>
                    <a:pt x="161" y="136"/>
                    <a:pt x="155" y="127"/>
                    <a:pt x="151" y="124"/>
                  </a:cubicBezTo>
                  <a:cubicBezTo>
                    <a:pt x="147" y="122"/>
                    <a:pt x="144" y="121"/>
                    <a:pt x="140" y="121"/>
                  </a:cubicBezTo>
                  <a:cubicBezTo>
                    <a:pt x="132" y="121"/>
                    <a:pt x="125" y="126"/>
                    <a:pt x="116" y="127"/>
                  </a:cubicBezTo>
                  <a:cubicBezTo>
                    <a:pt x="115" y="128"/>
                    <a:pt x="114" y="128"/>
                    <a:pt x="113" y="128"/>
                  </a:cubicBezTo>
                  <a:cubicBezTo>
                    <a:pt x="99" y="128"/>
                    <a:pt x="98" y="108"/>
                    <a:pt x="92" y="99"/>
                  </a:cubicBezTo>
                  <a:cubicBezTo>
                    <a:pt x="85" y="90"/>
                    <a:pt x="77" y="88"/>
                    <a:pt x="67" y="88"/>
                  </a:cubicBezTo>
                  <a:cubicBezTo>
                    <a:pt x="66" y="88"/>
                    <a:pt x="65" y="88"/>
                    <a:pt x="64" y="88"/>
                  </a:cubicBezTo>
                  <a:moveTo>
                    <a:pt x="113" y="0"/>
                  </a:moveTo>
                  <a:cubicBezTo>
                    <a:pt x="111" y="0"/>
                    <a:pt x="111" y="2"/>
                    <a:pt x="111" y="3"/>
                  </a:cubicBezTo>
                  <a:cubicBezTo>
                    <a:pt x="110" y="3"/>
                    <a:pt x="110" y="4"/>
                    <a:pt x="110" y="5"/>
                  </a:cubicBezTo>
                  <a:cubicBezTo>
                    <a:pt x="112" y="17"/>
                    <a:pt x="113" y="29"/>
                    <a:pt x="110" y="41"/>
                  </a:cubicBezTo>
                  <a:cubicBezTo>
                    <a:pt x="105" y="55"/>
                    <a:pt x="93" y="63"/>
                    <a:pt x="81" y="70"/>
                  </a:cubicBezTo>
                  <a:cubicBezTo>
                    <a:pt x="63" y="82"/>
                    <a:pt x="45" y="93"/>
                    <a:pt x="27" y="106"/>
                  </a:cubicBezTo>
                  <a:cubicBezTo>
                    <a:pt x="15" y="114"/>
                    <a:pt x="0" y="127"/>
                    <a:pt x="3" y="143"/>
                  </a:cubicBezTo>
                  <a:cubicBezTo>
                    <a:pt x="6" y="157"/>
                    <a:pt x="22" y="164"/>
                    <a:pt x="34" y="169"/>
                  </a:cubicBezTo>
                  <a:cubicBezTo>
                    <a:pt x="42" y="172"/>
                    <a:pt x="50" y="174"/>
                    <a:pt x="58" y="176"/>
                  </a:cubicBezTo>
                  <a:cubicBezTo>
                    <a:pt x="70" y="181"/>
                    <a:pt x="83" y="187"/>
                    <a:pt x="95" y="192"/>
                  </a:cubicBezTo>
                  <a:cubicBezTo>
                    <a:pt x="115" y="202"/>
                    <a:pt x="136" y="214"/>
                    <a:pt x="158" y="217"/>
                  </a:cubicBezTo>
                  <a:cubicBezTo>
                    <a:pt x="160" y="218"/>
                    <a:pt x="163" y="218"/>
                    <a:pt x="165" y="218"/>
                  </a:cubicBezTo>
                  <a:cubicBezTo>
                    <a:pt x="180" y="218"/>
                    <a:pt x="193" y="211"/>
                    <a:pt x="197" y="196"/>
                  </a:cubicBezTo>
                  <a:cubicBezTo>
                    <a:pt x="201" y="177"/>
                    <a:pt x="192" y="157"/>
                    <a:pt x="184" y="140"/>
                  </a:cubicBezTo>
                  <a:cubicBezTo>
                    <a:pt x="175" y="121"/>
                    <a:pt x="164" y="104"/>
                    <a:pt x="156" y="85"/>
                  </a:cubicBezTo>
                  <a:cubicBezTo>
                    <a:pt x="151" y="74"/>
                    <a:pt x="148" y="62"/>
                    <a:pt x="152" y="50"/>
                  </a:cubicBezTo>
                  <a:cubicBezTo>
                    <a:pt x="156" y="40"/>
                    <a:pt x="165" y="32"/>
                    <a:pt x="173" y="26"/>
                  </a:cubicBezTo>
                  <a:cubicBezTo>
                    <a:pt x="175" y="25"/>
                    <a:pt x="174" y="23"/>
                    <a:pt x="173" y="22"/>
                  </a:cubicBezTo>
                  <a:cubicBezTo>
                    <a:pt x="173" y="22"/>
                    <a:pt x="173" y="21"/>
                    <a:pt x="172" y="20"/>
                  </a:cubicBezTo>
                  <a:cubicBezTo>
                    <a:pt x="152" y="14"/>
                    <a:pt x="134" y="4"/>
                    <a:pt x="113" y="0"/>
                  </a:cubicBezTo>
                  <a:cubicBezTo>
                    <a:pt x="113" y="0"/>
                    <a:pt x="113" y="0"/>
                    <a:pt x="113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25"/>
            <p:cNvSpPr>
              <a:spLocks noEditPoints="1"/>
            </p:cNvSpPr>
            <p:nvPr/>
          </p:nvSpPr>
          <p:spPr bwMode="auto">
            <a:xfrm>
              <a:off x="7835569" y="4886252"/>
              <a:ext cx="482600" cy="127000"/>
            </a:xfrm>
            <a:custGeom>
              <a:avLst/>
              <a:gdLst>
                <a:gd name="T0" fmla="*/ 67 w 114"/>
                <a:gd name="T1" fmla="*/ 20 h 30"/>
                <a:gd name="T2" fmla="*/ 24 w 114"/>
                <a:gd name="T3" fmla="*/ 18 h 30"/>
                <a:gd name="T4" fmla="*/ 25 w 114"/>
                <a:gd name="T5" fmla="*/ 16 h 30"/>
                <a:gd name="T6" fmla="*/ 24 w 114"/>
                <a:gd name="T7" fmla="*/ 19 h 30"/>
                <a:gd name="T8" fmla="*/ 24 w 114"/>
                <a:gd name="T9" fmla="*/ 16 h 30"/>
                <a:gd name="T10" fmla="*/ 27 w 114"/>
                <a:gd name="T11" fmla="*/ 15 h 30"/>
                <a:gd name="T12" fmla="*/ 30 w 114"/>
                <a:gd name="T13" fmla="*/ 14 h 30"/>
                <a:gd name="T14" fmla="*/ 66 w 114"/>
                <a:gd name="T15" fmla="*/ 14 h 30"/>
                <a:gd name="T16" fmla="*/ 65 w 114"/>
                <a:gd name="T17" fmla="*/ 14 h 30"/>
                <a:gd name="T18" fmla="*/ 65 w 114"/>
                <a:gd name="T19" fmla="*/ 19 h 30"/>
                <a:gd name="T20" fmla="*/ 40 w 114"/>
                <a:gd name="T21" fmla="*/ 20 h 30"/>
                <a:gd name="T22" fmla="*/ 34 w 114"/>
                <a:gd name="T23" fmla="*/ 20 h 30"/>
                <a:gd name="T24" fmla="*/ 34 w 114"/>
                <a:gd name="T25" fmla="*/ 13 h 30"/>
                <a:gd name="T26" fmla="*/ 37 w 114"/>
                <a:gd name="T27" fmla="*/ 15 h 30"/>
                <a:gd name="T28" fmla="*/ 41 w 114"/>
                <a:gd name="T29" fmla="*/ 19 h 30"/>
                <a:gd name="T30" fmla="*/ 44 w 114"/>
                <a:gd name="T31" fmla="*/ 11 h 30"/>
                <a:gd name="T32" fmla="*/ 42 w 114"/>
                <a:gd name="T33" fmla="*/ 14 h 30"/>
                <a:gd name="T34" fmla="*/ 46 w 114"/>
                <a:gd name="T35" fmla="*/ 16 h 30"/>
                <a:gd name="T36" fmla="*/ 52 w 114"/>
                <a:gd name="T37" fmla="*/ 20 h 30"/>
                <a:gd name="T38" fmla="*/ 50 w 114"/>
                <a:gd name="T39" fmla="*/ 20 h 30"/>
                <a:gd name="T40" fmla="*/ 52 w 114"/>
                <a:gd name="T41" fmla="*/ 20 h 30"/>
                <a:gd name="T42" fmla="*/ 66 w 114"/>
                <a:gd name="T43" fmla="*/ 9 h 30"/>
                <a:gd name="T44" fmla="*/ 66 w 114"/>
                <a:gd name="T45" fmla="*/ 12 h 30"/>
                <a:gd name="T46" fmla="*/ 48 w 114"/>
                <a:gd name="T47" fmla="*/ 9 h 30"/>
                <a:gd name="T48" fmla="*/ 96 w 114"/>
                <a:gd name="T49" fmla="*/ 15 h 30"/>
                <a:gd name="T50" fmla="*/ 58 w 114"/>
                <a:gd name="T51" fmla="*/ 20 h 30"/>
                <a:gd name="T52" fmla="*/ 57 w 114"/>
                <a:gd name="T53" fmla="*/ 18 h 30"/>
                <a:gd name="T54" fmla="*/ 57 w 114"/>
                <a:gd name="T55" fmla="*/ 11 h 30"/>
                <a:gd name="T56" fmla="*/ 79 w 114"/>
                <a:gd name="T57" fmla="*/ 20 h 30"/>
                <a:gd name="T58" fmla="*/ 58 w 114"/>
                <a:gd name="T59" fmla="*/ 13 h 30"/>
                <a:gd name="T60" fmla="*/ 56 w 114"/>
                <a:gd name="T61" fmla="*/ 7 h 30"/>
                <a:gd name="T62" fmla="*/ 76 w 114"/>
                <a:gd name="T63" fmla="*/ 20 h 30"/>
                <a:gd name="T64" fmla="*/ 65 w 114"/>
                <a:gd name="T65" fmla="*/ 6 h 30"/>
                <a:gd name="T66" fmla="*/ 68 w 114"/>
                <a:gd name="T67" fmla="*/ 13 h 30"/>
                <a:gd name="T68" fmla="*/ 65 w 114"/>
                <a:gd name="T69" fmla="*/ 13 h 30"/>
                <a:gd name="T70" fmla="*/ 68 w 114"/>
                <a:gd name="T71" fmla="*/ 5 h 30"/>
                <a:gd name="T72" fmla="*/ 81 w 114"/>
                <a:gd name="T73" fmla="*/ 12 h 30"/>
                <a:gd name="T74" fmla="*/ 81 w 114"/>
                <a:gd name="T75" fmla="*/ 19 h 30"/>
                <a:gd name="T76" fmla="*/ 73 w 114"/>
                <a:gd name="T77" fmla="*/ 4 h 30"/>
                <a:gd name="T78" fmla="*/ 76 w 114"/>
                <a:gd name="T79" fmla="*/ 4 h 30"/>
                <a:gd name="T80" fmla="*/ 91 w 114"/>
                <a:gd name="T81" fmla="*/ 18 h 30"/>
                <a:gd name="T82" fmla="*/ 86 w 114"/>
                <a:gd name="T83" fmla="*/ 12 h 30"/>
                <a:gd name="T84" fmla="*/ 89 w 114"/>
                <a:gd name="T85" fmla="*/ 12 h 30"/>
                <a:gd name="T86" fmla="*/ 105 w 114"/>
                <a:gd name="T87" fmla="*/ 3 h 30"/>
                <a:gd name="T88" fmla="*/ 93 w 114"/>
                <a:gd name="T89" fmla="*/ 16 h 30"/>
                <a:gd name="T90" fmla="*/ 90 w 114"/>
                <a:gd name="T91" fmla="*/ 10 h 30"/>
                <a:gd name="T92" fmla="*/ 86 w 114"/>
                <a:gd name="T93" fmla="*/ 2 h 30"/>
                <a:gd name="T94" fmla="*/ 104 w 114"/>
                <a:gd name="T95" fmla="*/ 5 h 30"/>
                <a:gd name="T96" fmla="*/ 110 w 114"/>
                <a:gd name="T97" fmla="*/ 13 h 30"/>
                <a:gd name="T98" fmla="*/ 111 w 114"/>
                <a:gd name="T99" fmla="*/ 14 h 30"/>
                <a:gd name="T100" fmla="*/ 109 w 114"/>
                <a:gd name="T101" fmla="*/ 14 h 30"/>
                <a:gd name="T102" fmla="*/ 108 w 114"/>
                <a:gd name="T103" fmla="*/ 16 h 30"/>
                <a:gd name="T104" fmla="*/ 94 w 114"/>
                <a:gd name="T105" fmla="*/ 10 h 30"/>
                <a:gd name="T106" fmla="*/ 98 w 114"/>
                <a:gd name="T107" fmla="*/ 10 h 30"/>
                <a:gd name="T108" fmla="*/ 104 w 114"/>
                <a:gd name="T109" fmla="*/ 7 h 30"/>
                <a:gd name="T110" fmla="*/ 106 w 114"/>
                <a:gd name="T111" fmla="*/ 18 h 30"/>
                <a:gd name="T112" fmla="*/ 93 w 114"/>
                <a:gd name="T113" fmla="*/ 6 h 30"/>
                <a:gd name="T114" fmla="*/ 94 w 114"/>
                <a:gd name="T115" fmla="*/ 4 h 30"/>
                <a:gd name="T116" fmla="*/ 98 w 114"/>
                <a:gd name="T117" fmla="*/ 2 h 30"/>
                <a:gd name="T118" fmla="*/ 8 w 114"/>
                <a:gd name="T119" fmla="*/ 16 h 30"/>
                <a:gd name="T120" fmla="*/ 3 w 114"/>
                <a:gd name="T121" fmla="*/ 26 h 30"/>
                <a:gd name="T122" fmla="*/ 91 w 114"/>
                <a:gd name="T123" fmla="*/ 2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4" h="30">
                  <a:moveTo>
                    <a:pt x="10" y="28"/>
                  </a:moveTo>
                  <a:cubicBezTo>
                    <a:pt x="9" y="26"/>
                    <a:pt x="7" y="25"/>
                    <a:pt x="4" y="25"/>
                  </a:cubicBezTo>
                  <a:cubicBezTo>
                    <a:pt x="5" y="24"/>
                    <a:pt x="5" y="24"/>
                    <a:pt x="6" y="23"/>
                  </a:cubicBezTo>
                  <a:cubicBezTo>
                    <a:pt x="7" y="21"/>
                    <a:pt x="8" y="20"/>
                    <a:pt x="8" y="18"/>
                  </a:cubicBezTo>
                  <a:cubicBezTo>
                    <a:pt x="12" y="17"/>
                    <a:pt x="15" y="17"/>
                    <a:pt x="19" y="17"/>
                  </a:cubicBezTo>
                  <a:cubicBezTo>
                    <a:pt x="20" y="17"/>
                    <a:pt x="21" y="17"/>
                    <a:pt x="22" y="17"/>
                  </a:cubicBezTo>
                  <a:cubicBezTo>
                    <a:pt x="22" y="18"/>
                    <a:pt x="23" y="20"/>
                    <a:pt x="23" y="22"/>
                  </a:cubicBezTo>
                  <a:cubicBezTo>
                    <a:pt x="19" y="23"/>
                    <a:pt x="15" y="26"/>
                    <a:pt x="10" y="28"/>
                  </a:cubicBezTo>
                  <a:moveTo>
                    <a:pt x="67" y="20"/>
                  </a:moveTo>
                  <a:cubicBezTo>
                    <a:pt x="67" y="20"/>
                    <a:pt x="67" y="20"/>
                    <a:pt x="67" y="20"/>
                  </a:cubicBezTo>
                  <a:cubicBezTo>
                    <a:pt x="67" y="19"/>
                    <a:pt x="66" y="17"/>
                    <a:pt x="66" y="17"/>
                  </a:cubicBezTo>
                  <a:cubicBezTo>
                    <a:pt x="67" y="18"/>
                    <a:pt x="68" y="19"/>
                    <a:pt x="69" y="20"/>
                  </a:cubicBezTo>
                  <a:cubicBezTo>
                    <a:pt x="68" y="20"/>
                    <a:pt x="67" y="20"/>
                    <a:pt x="65" y="20"/>
                  </a:cubicBezTo>
                  <a:cubicBezTo>
                    <a:pt x="65" y="20"/>
                    <a:pt x="65" y="20"/>
                    <a:pt x="65" y="20"/>
                  </a:cubicBezTo>
                  <a:cubicBezTo>
                    <a:pt x="65" y="19"/>
                    <a:pt x="65" y="19"/>
                    <a:pt x="65" y="18"/>
                  </a:cubicBezTo>
                  <a:cubicBezTo>
                    <a:pt x="67" y="20"/>
                    <a:pt x="67" y="20"/>
                    <a:pt x="67" y="20"/>
                  </a:cubicBezTo>
                  <a:moveTo>
                    <a:pt x="25" y="20"/>
                  </a:moveTo>
                  <a:cubicBezTo>
                    <a:pt x="25" y="20"/>
                    <a:pt x="24" y="19"/>
                    <a:pt x="24" y="18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3" y="18"/>
                    <a:pt x="23" y="17"/>
                    <a:pt x="23" y="17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4" y="17"/>
                    <a:pt x="24" y="18"/>
                    <a:pt x="25" y="19"/>
                  </a:cubicBezTo>
                  <a:cubicBezTo>
                    <a:pt x="25" y="20"/>
                    <a:pt x="25" y="20"/>
                    <a:pt x="25" y="20"/>
                  </a:cubicBezTo>
                  <a:moveTo>
                    <a:pt x="27" y="21"/>
                  </a:moveTo>
                  <a:cubicBezTo>
                    <a:pt x="27" y="21"/>
                    <a:pt x="27" y="21"/>
                    <a:pt x="27" y="21"/>
                  </a:cubicBezTo>
                  <a:cubicBezTo>
                    <a:pt x="27" y="20"/>
                    <a:pt x="27" y="19"/>
                    <a:pt x="26" y="18"/>
                  </a:cubicBezTo>
                  <a:cubicBezTo>
                    <a:pt x="26" y="17"/>
                    <a:pt x="25" y="16"/>
                    <a:pt x="25" y="16"/>
                  </a:cubicBezTo>
                  <a:cubicBezTo>
                    <a:pt x="26" y="16"/>
                    <a:pt x="26" y="16"/>
                    <a:pt x="26" y="17"/>
                  </a:cubicBezTo>
                  <a:cubicBezTo>
                    <a:pt x="27" y="19"/>
                    <a:pt x="28" y="20"/>
                    <a:pt x="29" y="21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29" y="19"/>
                    <a:pt x="28" y="17"/>
                    <a:pt x="27" y="16"/>
                  </a:cubicBezTo>
                  <a:cubicBezTo>
                    <a:pt x="29" y="18"/>
                    <a:pt x="29" y="19"/>
                    <a:pt x="31" y="21"/>
                  </a:cubicBezTo>
                  <a:cubicBezTo>
                    <a:pt x="29" y="21"/>
                    <a:pt x="27" y="21"/>
                    <a:pt x="24" y="21"/>
                  </a:cubicBezTo>
                  <a:cubicBezTo>
                    <a:pt x="24" y="21"/>
                    <a:pt x="24" y="21"/>
                    <a:pt x="24" y="21"/>
                  </a:cubicBezTo>
                  <a:cubicBezTo>
                    <a:pt x="25" y="21"/>
                    <a:pt x="25" y="21"/>
                    <a:pt x="25" y="21"/>
                  </a:cubicBezTo>
                  <a:cubicBezTo>
                    <a:pt x="25" y="21"/>
                    <a:pt x="24" y="20"/>
                    <a:pt x="24" y="19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4" y="20"/>
                    <a:pt x="25" y="20"/>
                    <a:pt x="25" y="21"/>
                  </a:cubicBezTo>
                  <a:cubicBezTo>
                    <a:pt x="26" y="21"/>
                    <a:pt x="26" y="21"/>
                    <a:pt x="26" y="21"/>
                  </a:cubicBezTo>
                  <a:cubicBezTo>
                    <a:pt x="25" y="20"/>
                    <a:pt x="25" y="17"/>
                    <a:pt x="24" y="17"/>
                  </a:cubicBezTo>
                  <a:cubicBezTo>
                    <a:pt x="25" y="18"/>
                    <a:pt x="26" y="19"/>
                    <a:pt x="27" y="21"/>
                  </a:cubicBezTo>
                  <a:moveTo>
                    <a:pt x="27" y="20"/>
                  </a:moveTo>
                  <a:cubicBezTo>
                    <a:pt x="27" y="20"/>
                    <a:pt x="27" y="20"/>
                    <a:pt x="27" y="19"/>
                  </a:cubicBezTo>
                  <a:cubicBezTo>
                    <a:pt x="26" y="18"/>
                    <a:pt x="25" y="17"/>
                    <a:pt x="24" y="16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5" y="17"/>
                    <a:pt x="26" y="17"/>
                    <a:pt x="26" y="18"/>
                  </a:cubicBezTo>
                  <a:cubicBezTo>
                    <a:pt x="26" y="18"/>
                    <a:pt x="27" y="20"/>
                    <a:pt x="27" y="20"/>
                  </a:cubicBezTo>
                  <a:moveTo>
                    <a:pt x="29" y="20"/>
                  </a:moveTo>
                  <a:cubicBezTo>
                    <a:pt x="27" y="19"/>
                    <a:pt x="27" y="17"/>
                    <a:pt x="26" y="16"/>
                  </a:cubicBezTo>
                  <a:cubicBezTo>
                    <a:pt x="26" y="15"/>
                    <a:pt x="27" y="15"/>
                    <a:pt x="28" y="15"/>
                  </a:cubicBezTo>
                  <a:cubicBezTo>
                    <a:pt x="28" y="15"/>
                    <a:pt x="28" y="15"/>
                    <a:pt x="28" y="15"/>
                  </a:cubicBezTo>
                  <a:cubicBezTo>
                    <a:pt x="29" y="17"/>
                    <a:pt x="30" y="18"/>
                    <a:pt x="31" y="20"/>
                  </a:cubicBezTo>
                  <a:cubicBezTo>
                    <a:pt x="30" y="19"/>
                    <a:pt x="28" y="17"/>
                    <a:pt x="27" y="15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7"/>
                    <a:pt x="28" y="19"/>
                    <a:pt x="29" y="20"/>
                  </a:cubicBezTo>
                  <a:moveTo>
                    <a:pt x="32" y="20"/>
                  </a:moveTo>
                  <a:cubicBezTo>
                    <a:pt x="32" y="19"/>
                    <a:pt x="29" y="16"/>
                    <a:pt x="28" y="15"/>
                  </a:cubicBezTo>
                  <a:cubicBezTo>
                    <a:pt x="28" y="15"/>
                    <a:pt x="28" y="15"/>
                    <a:pt x="28" y="15"/>
                  </a:cubicBezTo>
                  <a:cubicBezTo>
                    <a:pt x="29" y="14"/>
                    <a:pt x="29" y="14"/>
                    <a:pt x="30" y="14"/>
                  </a:cubicBezTo>
                  <a:cubicBezTo>
                    <a:pt x="31" y="16"/>
                    <a:pt x="31" y="18"/>
                    <a:pt x="32" y="20"/>
                  </a:cubicBezTo>
                  <a:moveTo>
                    <a:pt x="34" y="18"/>
                  </a:moveTo>
                  <a:cubicBezTo>
                    <a:pt x="33" y="17"/>
                    <a:pt x="32" y="15"/>
                    <a:pt x="30" y="14"/>
                  </a:cubicBezTo>
                  <a:cubicBezTo>
                    <a:pt x="31" y="14"/>
                    <a:pt x="31" y="14"/>
                    <a:pt x="31" y="14"/>
                  </a:cubicBezTo>
                  <a:cubicBezTo>
                    <a:pt x="32" y="15"/>
                    <a:pt x="32" y="15"/>
                    <a:pt x="33" y="16"/>
                  </a:cubicBezTo>
                  <a:cubicBezTo>
                    <a:pt x="33" y="17"/>
                    <a:pt x="33" y="18"/>
                    <a:pt x="34" y="18"/>
                  </a:cubicBezTo>
                  <a:moveTo>
                    <a:pt x="69" y="20"/>
                  </a:moveTo>
                  <a:cubicBezTo>
                    <a:pt x="69" y="20"/>
                    <a:pt x="69" y="20"/>
                    <a:pt x="69" y="20"/>
                  </a:cubicBezTo>
                  <a:cubicBezTo>
                    <a:pt x="68" y="19"/>
                    <a:pt x="68" y="17"/>
                    <a:pt x="67" y="16"/>
                  </a:cubicBezTo>
                  <a:cubicBezTo>
                    <a:pt x="66" y="16"/>
                    <a:pt x="66" y="15"/>
                    <a:pt x="65" y="14"/>
                  </a:cubicBezTo>
                  <a:cubicBezTo>
                    <a:pt x="65" y="14"/>
                    <a:pt x="65" y="14"/>
                    <a:pt x="65" y="14"/>
                  </a:cubicBezTo>
                  <a:cubicBezTo>
                    <a:pt x="65" y="14"/>
                    <a:pt x="65" y="14"/>
                    <a:pt x="66" y="14"/>
                  </a:cubicBezTo>
                  <a:cubicBezTo>
                    <a:pt x="67" y="15"/>
                    <a:pt x="68" y="16"/>
                    <a:pt x="70" y="18"/>
                  </a:cubicBezTo>
                  <a:cubicBezTo>
                    <a:pt x="70" y="18"/>
                    <a:pt x="70" y="18"/>
                    <a:pt x="70" y="18"/>
                  </a:cubicBezTo>
                  <a:cubicBezTo>
                    <a:pt x="70" y="19"/>
                    <a:pt x="70" y="19"/>
                    <a:pt x="70" y="19"/>
                  </a:cubicBezTo>
                  <a:cubicBezTo>
                    <a:pt x="70" y="19"/>
                    <a:pt x="71" y="20"/>
                    <a:pt x="71" y="20"/>
                  </a:cubicBezTo>
                  <a:cubicBezTo>
                    <a:pt x="71" y="20"/>
                    <a:pt x="71" y="20"/>
                    <a:pt x="71" y="20"/>
                  </a:cubicBezTo>
                  <a:cubicBezTo>
                    <a:pt x="71" y="20"/>
                    <a:pt x="71" y="20"/>
                    <a:pt x="71" y="20"/>
                  </a:cubicBezTo>
                  <a:cubicBezTo>
                    <a:pt x="70" y="20"/>
                    <a:pt x="70" y="20"/>
                    <a:pt x="69" y="20"/>
                  </a:cubicBezTo>
                  <a:moveTo>
                    <a:pt x="63" y="20"/>
                  </a:moveTo>
                  <a:cubicBezTo>
                    <a:pt x="64" y="18"/>
                    <a:pt x="65" y="16"/>
                    <a:pt x="65" y="14"/>
                  </a:cubicBezTo>
                  <a:cubicBezTo>
                    <a:pt x="65" y="15"/>
                    <a:pt x="66" y="16"/>
                    <a:pt x="67" y="18"/>
                  </a:cubicBezTo>
                  <a:cubicBezTo>
                    <a:pt x="68" y="18"/>
                    <a:pt x="68" y="19"/>
                    <a:pt x="68" y="19"/>
                  </a:cubicBezTo>
                  <a:cubicBezTo>
                    <a:pt x="68" y="19"/>
                    <a:pt x="68" y="19"/>
                    <a:pt x="68" y="18"/>
                  </a:cubicBezTo>
                  <a:cubicBezTo>
                    <a:pt x="67" y="18"/>
                    <a:pt x="66" y="17"/>
                    <a:pt x="65" y="16"/>
                  </a:cubicBezTo>
                  <a:cubicBezTo>
                    <a:pt x="65" y="16"/>
                    <a:pt x="65" y="16"/>
                    <a:pt x="65" y="16"/>
                  </a:cubicBezTo>
                  <a:cubicBezTo>
                    <a:pt x="65" y="17"/>
                    <a:pt x="66" y="18"/>
                    <a:pt x="66" y="19"/>
                  </a:cubicBezTo>
                  <a:cubicBezTo>
                    <a:pt x="66" y="19"/>
                    <a:pt x="65" y="18"/>
                    <a:pt x="65" y="18"/>
                  </a:cubicBezTo>
                  <a:cubicBezTo>
                    <a:pt x="64" y="18"/>
                    <a:pt x="64" y="18"/>
                    <a:pt x="64" y="18"/>
                  </a:cubicBezTo>
                  <a:cubicBezTo>
                    <a:pt x="65" y="19"/>
                    <a:pt x="65" y="19"/>
                    <a:pt x="65" y="19"/>
                  </a:cubicBezTo>
                  <a:cubicBezTo>
                    <a:pt x="65" y="19"/>
                    <a:pt x="65" y="19"/>
                    <a:pt x="64" y="19"/>
                  </a:cubicBezTo>
                  <a:cubicBezTo>
                    <a:pt x="64" y="20"/>
                    <a:pt x="64" y="20"/>
                    <a:pt x="64" y="20"/>
                  </a:cubicBezTo>
                  <a:cubicBezTo>
                    <a:pt x="64" y="20"/>
                    <a:pt x="65" y="20"/>
                    <a:pt x="65" y="20"/>
                  </a:cubicBezTo>
                  <a:cubicBezTo>
                    <a:pt x="65" y="20"/>
                    <a:pt x="64" y="20"/>
                    <a:pt x="63" y="20"/>
                  </a:cubicBezTo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6" y="19"/>
                    <a:pt x="36" y="18"/>
                    <a:pt x="35" y="16"/>
                  </a:cubicBezTo>
                  <a:cubicBezTo>
                    <a:pt x="35" y="16"/>
                    <a:pt x="34" y="14"/>
                    <a:pt x="34" y="13"/>
                  </a:cubicBezTo>
                  <a:cubicBezTo>
                    <a:pt x="36" y="16"/>
                    <a:pt x="38" y="18"/>
                    <a:pt x="40" y="20"/>
                  </a:cubicBezTo>
                  <a:cubicBezTo>
                    <a:pt x="37" y="21"/>
                    <a:pt x="34" y="21"/>
                    <a:pt x="31" y="21"/>
                  </a:cubicBezTo>
                  <a:cubicBezTo>
                    <a:pt x="31" y="21"/>
                    <a:pt x="31" y="21"/>
                    <a:pt x="31" y="21"/>
                  </a:cubicBezTo>
                  <a:cubicBezTo>
                    <a:pt x="31" y="20"/>
                    <a:pt x="30" y="19"/>
                    <a:pt x="30" y="18"/>
                  </a:cubicBezTo>
                  <a:cubicBezTo>
                    <a:pt x="29" y="17"/>
                    <a:pt x="28" y="16"/>
                    <a:pt x="28" y="16"/>
                  </a:cubicBezTo>
                  <a:cubicBezTo>
                    <a:pt x="28" y="16"/>
                    <a:pt x="29" y="16"/>
                    <a:pt x="29" y="16"/>
                  </a:cubicBezTo>
                  <a:cubicBezTo>
                    <a:pt x="30" y="18"/>
                    <a:pt x="32" y="19"/>
                    <a:pt x="33" y="21"/>
                  </a:cubicBezTo>
                  <a:cubicBezTo>
                    <a:pt x="33" y="20"/>
                    <a:pt x="33" y="20"/>
                    <a:pt x="33" y="20"/>
                  </a:cubicBezTo>
                  <a:cubicBezTo>
                    <a:pt x="32" y="19"/>
                    <a:pt x="32" y="16"/>
                    <a:pt x="30" y="14"/>
                  </a:cubicBezTo>
                  <a:cubicBezTo>
                    <a:pt x="32" y="16"/>
                    <a:pt x="33" y="18"/>
                    <a:pt x="34" y="20"/>
                  </a:cubicBezTo>
                  <a:cubicBezTo>
                    <a:pt x="35" y="20"/>
                    <a:pt x="35" y="20"/>
                    <a:pt x="35" y="20"/>
                  </a:cubicBezTo>
                  <a:cubicBezTo>
                    <a:pt x="34" y="18"/>
                    <a:pt x="33" y="16"/>
                    <a:pt x="32" y="14"/>
                  </a:cubicBezTo>
                  <a:cubicBezTo>
                    <a:pt x="33" y="16"/>
                    <a:pt x="35" y="19"/>
                    <a:pt x="37" y="20"/>
                  </a:cubicBezTo>
                  <a:moveTo>
                    <a:pt x="36" y="20"/>
                  </a:moveTo>
                  <a:cubicBezTo>
                    <a:pt x="35" y="18"/>
                    <a:pt x="33" y="15"/>
                    <a:pt x="32" y="14"/>
                  </a:cubicBezTo>
                  <a:cubicBezTo>
                    <a:pt x="32" y="13"/>
                    <a:pt x="33" y="13"/>
                    <a:pt x="33" y="13"/>
                  </a:cubicBezTo>
                  <a:cubicBezTo>
                    <a:pt x="34" y="15"/>
                    <a:pt x="35" y="17"/>
                    <a:pt x="36" y="20"/>
                  </a:cubicBezTo>
                  <a:moveTo>
                    <a:pt x="40" y="20"/>
                  </a:moveTo>
                  <a:cubicBezTo>
                    <a:pt x="38" y="17"/>
                    <a:pt x="36" y="15"/>
                    <a:pt x="34" y="13"/>
                  </a:cubicBezTo>
                  <a:cubicBezTo>
                    <a:pt x="34" y="13"/>
                    <a:pt x="35" y="13"/>
                    <a:pt x="35" y="12"/>
                  </a:cubicBezTo>
                  <a:cubicBezTo>
                    <a:pt x="36" y="15"/>
                    <a:pt x="38" y="18"/>
                    <a:pt x="40" y="20"/>
                  </a:cubicBezTo>
                  <a:moveTo>
                    <a:pt x="42" y="20"/>
                  </a:moveTo>
                  <a:cubicBezTo>
                    <a:pt x="42" y="20"/>
                    <a:pt x="42" y="20"/>
                    <a:pt x="42" y="20"/>
                  </a:cubicBezTo>
                  <a:cubicBezTo>
                    <a:pt x="41" y="17"/>
                    <a:pt x="39" y="15"/>
                    <a:pt x="38" y="12"/>
                  </a:cubicBezTo>
                  <a:cubicBezTo>
                    <a:pt x="39" y="15"/>
                    <a:pt x="42" y="17"/>
                    <a:pt x="43" y="20"/>
                  </a:cubicBezTo>
                  <a:cubicBezTo>
                    <a:pt x="42" y="20"/>
                    <a:pt x="41" y="20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39" y="18"/>
                    <a:pt x="38" y="17"/>
                    <a:pt x="37" y="15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9" y="17"/>
                    <a:pt x="40" y="19"/>
                    <a:pt x="42" y="20"/>
                  </a:cubicBezTo>
                  <a:moveTo>
                    <a:pt x="41" y="19"/>
                  </a:moveTo>
                  <a:cubicBezTo>
                    <a:pt x="41" y="19"/>
                    <a:pt x="41" y="19"/>
                    <a:pt x="41" y="19"/>
                  </a:cubicBezTo>
                  <a:cubicBezTo>
                    <a:pt x="40" y="18"/>
                    <a:pt x="40" y="17"/>
                    <a:pt x="39" y="17"/>
                  </a:cubicBezTo>
                  <a:cubicBezTo>
                    <a:pt x="38" y="15"/>
                    <a:pt x="37" y="14"/>
                    <a:pt x="36" y="12"/>
                  </a:cubicBezTo>
                  <a:cubicBezTo>
                    <a:pt x="36" y="12"/>
                    <a:pt x="37" y="12"/>
                    <a:pt x="37" y="12"/>
                  </a:cubicBezTo>
                  <a:cubicBezTo>
                    <a:pt x="38" y="14"/>
                    <a:pt x="40" y="16"/>
                    <a:pt x="41" y="18"/>
                  </a:cubicBezTo>
                  <a:cubicBezTo>
                    <a:pt x="41" y="19"/>
                    <a:pt x="41" y="19"/>
                    <a:pt x="41" y="19"/>
                  </a:cubicBezTo>
                  <a:moveTo>
                    <a:pt x="42" y="18"/>
                  </a:moveTo>
                  <a:cubicBezTo>
                    <a:pt x="41" y="16"/>
                    <a:pt x="39" y="14"/>
                    <a:pt x="38" y="12"/>
                  </a:cubicBezTo>
                  <a:cubicBezTo>
                    <a:pt x="38" y="12"/>
                    <a:pt x="39" y="11"/>
                    <a:pt x="40" y="11"/>
                  </a:cubicBezTo>
                  <a:cubicBezTo>
                    <a:pt x="40" y="13"/>
                    <a:pt x="41" y="14"/>
                    <a:pt x="41" y="15"/>
                  </a:cubicBezTo>
                  <a:cubicBezTo>
                    <a:pt x="41" y="16"/>
                    <a:pt x="42" y="17"/>
                    <a:pt x="42" y="17"/>
                  </a:cubicBezTo>
                  <a:cubicBezTo>
                    <a:pt x="42" y="18"/>
                    <a:pt x="42" y="18"/>
                    <a:pt x="42" y="18"/>
                  </a:cubicBezTo>
                  <a:moveTo>
                    <a:pt x="48" y="20"/>
                  </a:moveTo>
                  <a:cubicBezTo>
                    <a:pt x="48" y="20"/>
                    <a:pt x="48" y="20"/>
                    <a:pt x="48" y="20"/>
                  </a:cubicBezTo>
                  <a:cubicBezTo>
                    <a:pt x="47" y="17"/>
                    <a:pt x="45" y="14"/>
                    <a:pt x="44" y="11"/>
                  </a:cubicBezTo>
                  <a:cubicBezTo>
                    <a:pt x="45" y="13"/>
                    <a:pt x="48" y="16"/>
                    <a:pt x="49" y="19"/>
                  </a:cubicBezTo>
                  <a:cubicBezTo>
                    <a:pt x="50" y="20"/>
                    <a:pt x="50" y="20"/>
                    <a:pt x="50" y="20"/>
                  </a:cubicBezTo>
                  <a:cubicBezTo>
                    <a:pt x="50" y="20"/>
                    <a:pt x="50" y="20"/>
                    <a:pt x="50" y="20"/>
                  </a:cubicBezTo>
                  <a:cubicBezTo>
                    <a:pt x="48" y="20"/>
                    <a:pt x="46" y="20"/>
                    <a:pt x="44" y="20"/>
                  </a:cubicBezTo>
                  <a:cubicBezTo>
                    <a:pt x="43" y="18"/>
                    <a:pt x="42" y="14"/>
                    <a:pt x="40" y="12"/>
                  </a:cubicBezTo>
                  <a:cubicBezTo>
                    <a:pt x="42" y="15"/>
                    <a:pt x="43" y="18"/>
                    <a:pt x="45" y="20"/>
                  </a:cubicBezTo>
                  <a:cubicBezTo>
                    <a:pt x="46" y="20"/>
                    <a:pt x="46" y="20"/>
                    <a:pt x="46" y="20"/>
                  </a:cubicBezTo>
                  <a:cubicBezTo>
                    <a:pt x="45" y="19"/>
                    <a:pt x="44" y="17"/>
                    <a:pt x="44" y="16"/>
                  </a:cubicBezTo>
                  <a:cubicBezTo>
                    <a:pt x="43" y="15"/>
                    <a:pt x="43" y="14"/>
                    <a:pt x="42" y="14"/>
                  </a:cubicBezTo>
                  <a:cubicBezTo>
                    <a:pt x="42" y="14"/>
                    <a:pt x="41" y="12"/>
                    <a:pt x="42" y="12"/>
                  </a:cubicBezTo>
                  <a:cubicBezTo>
                    <a:pt x="42" y="12"/>
                    <a:pt x="42" y="12"/>
                    <a:pt x="42" y="12"/>
                  </a:cubicBezTo>
                  <a:cubicBezTo>
                    <a:pt x="44" y="15"/>
                    <a:pt x="45" y="18"/>
                    <a:pt x="48" y="20"/>
                  </a:cubicBezTo>
                  <a:moveTo>
                    <a:pt x="44" y="17"/>
                  </a:moveTo>
                  <a:cubicBezTo>
                    <a:pt x="43" y="16"/>
                    <a:pt x="43" y="16"/>
                    <a:pt x="43" y="16"/>
                  </a:cubicBezTo>
                  <a:cubicBezTo>
                    <a:pt x="42" y="14"/>
                    <a:pt x="41" y="13"/>
                    <a:pt x="40" y="11"/>
                  </a:cubicBezTo>
                  <a:cubicBezTo>
                    <a:pt x="41" y="11"/>
                    <a:pt x="42" y="11"/>
                    <a:pt x="43" y="10"/>
                  </a:cubicBezTo>
                  <a:cubicBezTo>
                    <a:pt x="44" y="12"/>
                    <a:pt x="44" y="13"/>
                    <a:pt x="45" y="14"/>
                  </a:cubicBezTo>
                  <a:cubicBezTo>
                    <a:pt x="45" y="15"/>
                    <a:pt x="45" y="16"/>
                    <a:pt x="46" y="16"/>
                  </a:cubicBezTo>
                  <a:cubicBezTo>
                    <a:pt x="46" y="17"/>
                    <a:pt x="47" y="19"/>
                    <a:pt x="47" y="19"/>
                  </a:cubicBezTo>
                  <a:cubicBezTo>
                    <a:pt x="45" y="17"/>
                    <a:pt x="43" y="14"/>
                    <a:pt x="42" y="11"/>
                  </a:cubicBezTo>
                  <a:cubicBezTo>
                    <a:pt x="41" y="11"/>
                    <a:pt x="41" y="11"/>
                    <a:pt x="41" y="11"/>
                  </a:cubicBezTo>
                  <a:cubicBezTo>
                    <a:pt x="42" y="13"/>
                    <a:pt x="43" y="15"/>
                    <a:pt x="44" y="17"/>
                  </a:cubicBezTo>
                  <a:moveTo>
                    <a:pt x="48" y="16"/>
                  </a:moveTo>
                  <a:cubicBezTo>
                    <a:pt x="46" y="14"/>
                    <a:pt x="45" y="12"/>
                    <a:pt x="44" y="10"/>
                  </a:cubicBezTo>
                  <a:cubicBezTo>
                    <a:pt x="44" y="10"/>
                    <a:pt x="44" y="10"/>
                    <a:pt x="45" y="10"/>
                  </a:cubicBezTo>
                  <a:cubicBezTo>
                    <a:pt x="46" y="12"/>
                    <a:pt x="47" y="14"/>
                    <a:pt x="48" y="16"/>
                  </a:cubicBezTo>
                  <a:moveTo>
                    <a:pt x="52" y="20"/>
                  </a:moveTo>
                  <a:cubicBezTo>
                    <a:pt x="52" y="20"/>
                    <a:pt x="52" y="20"/>
                    <a:pt x="52" y="20"/>
                  </a:cubicBezTo>
                  <a:cubicBezTo>
                    <a:pt x="52" y="18"/>
                    <a:pt x="51" y="17"/>
                    <a:pt x="50" y="15"/>
                  </a:cubicBezTo>
                  <a:cubicBezTo>
                    <a:pt x="50" y="14"/>
                    <a:pt x="49" y="13"/>
                    <a:pt x="49" y="12"/>
                  </a:cubicBezTo>
                  <a:cubicBezTo>
                    <a:pt x="48" y="11"/>
                    <a:pt x="47" y="9"/>
                    <a:pt x="48" y="9"/>
                  </a:cubicBezTo>
                  <a:cubicBezTo>
                    <a:pt x="48" y="9"/>
                    <a:pt x="48" y="9"/>
                    <a:pt x="48" y="10"/>
                  </a:cubicBezTo>
                  <a:cubicBezTo>
                    <a:pt x="50" y="11"/>
                    <a:pt x="50" y="14"/>
                    <a:pt x="52" y="16"/>
                  </a:cubicBezTo>
                  <a:cubicBezTo>
                    <a:pt x="53" y="17"/>
                    <a:pt x="54" y="19"/>
                    <a:pt x="55" y="20"/>
                  </a:cubicBezTo>
                  <a:cubicBezTo>
                    <a:pt x="54" y="20"/>
                    <a:pt x="53" y="20"/>
                    <a:pt x="53" y="20"/>
                  </a:cubicBezTo>
                  <a:cubicBezTo>
                    <a:pt x="52" y="20"/>
                    <a:pt x="51" y="20"/>
                    <a:pt x="50" y="20"/>
                  </a:cubicBezTo>
                  <a:cubicBezTo>
                    <a:pt x="50" y="20"/>
                    <a:pt x="50" y="20"/>
                    <a:pt x="50" y="20"/>
                  </a:cubicBezTo>
                  <a:cubicBezTo>
                    <a:pt x="50" y="19"/>
                    <a:pt x="50" y="19"/>
                    <a:pt x="50" y="19"/>
                  </a:cubicBezTo>
                  <a:cubicBezTo>
                    <a:pt x="50" y="19"/>
                    <a:pt x="50" y="19"/>
                    <a:pt x="50" y="19"/>
                  </a:cubicBezTo>
                  <a:cubicBezTo>
                    <a:pt x="49" y="19"/>
                    <a:pt x="49" y="18"/>
                    <a:pt x="49" y="18"/>
                  </a:cubicBezTo>
                  <a:cubicBezTo>
                    <a:pt x="48" y="17"/>
                    <a:pt x="48" y="16"/>
                    <a:pt x="48" y="15"/>
                  </a:cubicBezTo>
                  <a:cubicBezTo>
                    <a:pt x="47" y="14"/>
                    <a:pt x="47" y="13"/>
                    <a:pt x="46" y="13"/>
                  </a:cubicBezTo>
                  <a:cubicBezTo>
                    <a:pt x="46" y="12"/>
                    <a:pt x="45" y="10"/>
                    <a:pt x="45" y="10"/>
                  </a:cubicBezTo>
                  <a:cubicBezTo>
                    <a:pt x="45" y="10"/>
                    <a:pt x="45" y="10"/>
                    <a:pt x="46" y="11"/>
                  </a:cubicBezTo>
                  <a:cubicBezTo>
                    <a:pt x="47" y="14"/>
                    <a:pt x="50" y="17"/>
                    <a:pt x="52" y="20"/>
                  </a:cubicBezTo>
                  <a:moveTo>
                    <a:pt x="52" y="19"/>
                  </a:moveTo>
                  <a:cubicBezTo>
                    <a:pt x="50" y="16"/>
                    <a:pt x="47" y="13"/>
                    <a:pt x="45" y="10"/>
                  </a:cubicBezTo>
                  <a:cubicBezTo>
                    <a:pt x="46" y="10"/>
                    <a:pt x="47" y="9"/>
                    <a:pt x="47" y="9"/>
                  </a:cubicBezTo>
                  <a:cubicBezTo>
                    <a:pt x="49" y="13"/>
                    <a:pt x="50" y="16"/>
                    <a:pt x="52" y="19"/>
                  </a:cubicBezTo>
                  <a:moveTo>
                    <a:pt x="74" y="20"/>
                  </a:moveTo>
                  <a:cubicBezTo>
                    <a:pt x="74" y="20"/>
                    <a:pt x="74" y="20"/>
                    <a:pt x="74" y="20"/>
                  </a:cubicBezTo>
                  <a:cubicBezTo>
                    <a:pt x="73" y="17"/>
                    <a:pt x="70" y="16"/>
                    <a:pt x="69" y="13"/>
                  </a:cubicBezTo>
                  <a:cubicBezTo>
                    <a:pt x="68" y="12"/>
                    <a:pt x="67" y="11"/>
                    <a:pt x="66" y="9"/>
                  </a:cubicBezTo>
                  <a:cubicBezTo>
                    <a:pt x="66" y="9"/>
                    <a:pt x="66" y="9"/>
                    <a:pt x="66" y="9"/>
                  </a:cubicBezTo>
                  <a:cubicBezTo>
                    <a:pt x="67" y="11"/>
                    <a:pt x="68" y="12"/>
                    <a:pt x="69" y="13"/>
                  </a:cubicBezTo>
                  <a:cubicBezTo>
                    <a:pt x="71" y="16"/>
                    <a:pt x="74" y="18"/>
                    <a:pt x="76" y="20"/>
                  </a:cubicBezTo>
                  <a:cubicBezTo>
                    <a:pt x="76" y="20"/>
                    <a:pt x="76" y="20"/>
                    <a:pt x="76" y="20"/>
                  </a:cubicBezTo>
                  <a:cubicBezTo>
                    <a:pt x="75" y="20"/>
                    <a:pt x="73" y="20"/>
                    <a:pt x="72" y="20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1" y="19"/>
                    <a:pt x="71" y="18"/>
                    <a:pt x="70" y="18"/>
                  </a:cubicBezTo>
                  <a:cubicBezTo>
                    <a:pt x="70" y="17"/>
                    <a:pt x="69" y="17"/>
                    <a:pt x="69" y="16"/>
                  </a:cubicBezTo>
                  <a:cubicBezTo>
                    <a:pt x="68" y="15"/>
                    <a:pt x="67" y="13"/>
                    <a:pt x="66" y="12"/>
                  </a:cubicBezTo>
                  <a:cubicBezTo>
                    <a:pt x="66" y="12"/>
                    <a:pt x="66" y="12"/>
                    <a:pt x="66" y="12"/>
                  </a:cubicBezTo>
                  <a:cubicBezTo>
                    <a:pt x="66" y="12"/>
                    <a:pt x="66" y="11"/>
                    <a:pt x="65" y="11"/>
                  </a:cubicBezTo>
                  <a:cubicBezTo>
                    <a:pt x="65" y="11"/>
                    <a:pt x="65" y="10"/>
                    <a:pt x="65" y="10"/>
                  </a:cubicBezTo>
                  <a:cubicBezTo>
                    <a:pt x="65" y="10"/>
                    <a:pt x="65" y="10"/>
                    <a:pt x="65" y="11"/>
                  </a:cubicBezTo>
                  <a:cubicBezTo>
                    <a:pt x="66" y="11"/>
                    <a:pt x="66" y="12"/>
                    <a:pt x="67" y="13"/>
                  </a:cubicBezTo>
                  <a:cubicBezTo>
                    <a:pt x="69" y="16"/>
                    <a:pt x="71" y="18"/>
                    <a:pt x="74" y="20"/>
                  </a:cubicBezTo>
                  <a:moveTo>
                    <a:pt x="55" y="20"/>
                  </a:moveTo>
                  <a:cubicBezTo>
                    <a:pt x="55" y="20"/>
                    <a:pt x="53" y="17"/>
                    <a:pt x="53" y="17"/>
                  </a:cubicBezTo>
                  <a:cubicBezTo>
                    <a:pt x="52" y="16"/>
                    <a:pt x="51" y="15"/>
                    <a:pt x="51" y="13"/>
                  </a:cubicBezTo>
                  <a:cubicBezTo>
                    <a:pt x="50" y="12"/>
                    <a:pt x="49" y="10"/>
                    <a:pt x="48" y="9"/>
                  </a:cubicBezTo>
                  <a:cubicBezTo>
                    <a:pt x="48" y="9"/>
                    <a:pt x="49" y="9"/>
                    <a:pt x="49" y="9"/>
                  </a:cubicBezTo>
                  <a:cubicBezTo>
                    <a:pt x="50" y="13"/>
                    <a:pt x="53" y="16"/>
                    <a:pt x="55" y="19"/>
                  </a:cubicBezTo>
                  <a:cubicBezTo>
                    <a:pt x="55" y="20"/>
                    <a:pt x="55" y="20"/>
                    <a:pt x="55" y="20"/>
                  </a:cubicBezTo>
                  <a:moveTo>
                    <a:pt x="98" y="20"/>
                  </a:moveTo>
                  <a:cubicBezTo>
                    <a:pt x="99" y="20"/>
                    <a:pt x="99" y="20"/>
                    <a:pt x="99" y="20"/>
                  </a:cubicBezTo>
                  <a:cubicBezTo>
                    <a:pt x="97" y="17"/>
                    <a:pt x="94" y="14"/>
                    <a:pt x="92" y="12"/>
                  </a:cubicBezTo>
                  <a:cubicBezTo>
                    <a:pt x="91" y="10"/>
                    <a:pt x="90" y="9"/>
                    <a:pt x="89" y="8"/>
                  </a:cubicBezTo>
                  <a:cubicBezTo>
                    <a:pt x="90" y="9"/>
                    <a:pt x="91" y="9"/>
                    <a:pt x="91" y="10"/>
                  </a:cubicBezTo>
                  <a:cubicBezTo>
                    <a:pt x="93" y="11"/>
                    <a:pt x="94" y="13"/>
                    <a:pt x="96" y="15"/>
                  </a:cubicBezTo>
                  <a:cubicBezTo>
                    <a:pt x="97" y="16"/>
                    <a:pt x="99" y="18"/>
                    <a:pt x="100" y="20"/>
                  </a:cubicBezTo>
                  <a:cubicBezTo>
                    <a:pt x="100" y="20"/>
                    <a:pt x="99" y="20"/>
                    <a:pt x="98" y="20"/>
                  </a:cubicBezTo>
                  <a:moveTo>
                    <a:pt x="57" y="19"/>
                  </a:moveTo>
                  <a:cubicBezTo>
                    <a:pt x="58" y="19"/>
                    <a:pt x="58" y="19"/>
                    <a:pt x="58" y="19"/>
                  </a:cubicBezTo>
                  <a:cubicBezTo>
                    <a:pt x="56" y="15"/>
                    <a:pt x="54" y="12"/>
                    <a:pt x="52" y="8"/>
                  </a:cubicBezTo>
                  <a:cubicBezTo>
                    <a:pt x="53" y="10"/>
                    <a:pt x="54" y="12"/>
                    <a:pt x="55" y="13"/>
                  </a:cubicBezTo>
                  <a:cubicBezTo>
                    <a:pt x="57" y="15"/>
                    <a:pt x="58" y="16"/>
                    <a:pt x="59" y="18"/>
                  </a:cubicBezTo>
                  <a:cubicBezTo>
                    <a:pt x="59" y="18"/>
                    <a:pt x="59" y="18"/>
                    <a:pt x="59" y="18"/>
                  </a:cubicBezTo>
                  <a:cubicBezTo>
                    <a:pt x="59" y="19"/>
                    <a:pt x="58" y="19"/>
                    <a:pt x="58" y="20"/>
                  </a:cubicBezTo>
                  <a:cubicBezTo>
                    <a:pt x="57" y="20"/>
                    <a:pt x="56" y="20"/>
                    <a:pt x="56" y="20"/>
                  </a:cubicBezTo>
                  <a:cubicBezTo>
                    <a:pt x="54" y="16"/>
                    <a:pt x="51" y="13"/>
                    <a:pt x="50" y="10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10"/>
                    <a:pt x="51" y="10"/>
                  </a:cubicBezTo>
                  <a:cubicBezTo>
                    <a:pt x="51" y="11"/>
                    <a:pt x="51" y="11"/>
                    <a:pt x="51" y="11"/>
                  </a:cubicBezTo>
                  <a:cubicBezTo>
                    <a:pt x="51" y="11"/>
                    <a:pt x="51" y="11"/>
                    <a:pt x="51" y="11"/>
                  </a:cubicBezTo>
                  <a:cubicBezTo>
                    <a:pt x="52" y="12"/>
                    <a:pt x="53" y="13"/>
                    <a:pt x="53" y="14"/>
                  </a:cubicBezTo>
                  <a:cubicBezTo>
                    <a:pt x="55" y="16"/>
                    <a:pt x="56" y="17"/>
                    <a:pt x="57" y="19"/>
                  </a:cubicBezTo>
                  <a:moveTo>
                    <a:pt x="57" y="18"/>
                  </a:moveTo>
                  <a:cubicBezTo>
                    <a:pt x="56" y="16"/>
                    <a:pt x="54" y="15"/>
                    <a:pt x="53" y="13"/>
                  </a:cubicBezTo>
                  <a:cubicBezTo>
                    <a:pt x="52" y="11"/>
                    <a:pt x="51" y="10"/>
                    <a:pt x="50" y="9"/>
                  </a:cubicBezTo>
                  <a:cubicBezTo>
                    <a:pt x="50" y="8"/>
                    <a:pt x="51" y="8"/>
                    <a:pt x="52" y="8"/>
                  </a:cubicBezTo>
                  <a:cubicBezTo>
                    <a:pt x="53" y="12"/>
                    <a:pt x="55" y="15"/>
                    <a:pt x="57" y="18"/>
                  </a:cubicBezTo>
                  <a:moveTo>
                    <a:pt x="59" y="18"/>
                  </a:moveTo>
                  <a:cubicBezTo>
                    <a:pt x="58" y="14"/>
                    <a:pt x="56" y="12"/>
                    <a:pt x="54" y="9"/>
                  </a:cubicBezTo>
                  <a:cubicBezTo>
                    <a:pt x="54" y="8"/>
                    <a:pt x="54" y="8"/>
                    <a:pt x="54" y="8"/>
                  </a:cubicBezTo>
                  <a:cubicBezTo>
                    <a:pt x="54" y="8"/>
                    <a:pt x="54" y="8"/>
                    <a:pt x="54" y="9"/>
                  </a:cubicBezTo>
                  <a:cubicBezTo>
                    <a:pt x="55" y="9"/>
                    <a:pt x="56" y="10"/>
                    <a:pt x="57" y="11"/>
                  </a:cubicBezTo>
                  <a:cubicBezTo>
                    <a:pt x="58" y="13"/>
                    <a:pt x="58" y="14"/>
                    <a:pt x="60" y="15"/>
                  </a:cubicBezTo>
                  <a:cubicBezTo>
                    <a:pt x="60" y="16"/>
                    <a:pt x="59" y="17"/>
                    <a:pt x="59" y="18"/>
                  </a:cubicBezTo>
                  <a:moveTo>
                    <a:pt x="59" y="17"/>
                  </a:moveTo>
                  <a:cubicBezTo>
                    <a:pt x="57" y="14"/>
                    <a:pt x="55" y="11"/>
                    <a:pt x="52" y="8"/>
                  </a:cubicBezTo>
                  <a:cubicBezTo>
                    <a:pt x="53" y="8"/>
                    <a:pt x="53" y="8"/>
                    <a:pt x="53" y="8"/>
                  </a:cubicBezTo>
                  <a:cubicBezTo>
                    <a:pt x="54" y="9"/>
                    <a:pt x="55" y="11"/>
                    <a:pt x="56" y="12"/>
                  </a:cubicBezTo>
                  <a:cubicBezTo>
                    <a:pt x="57" y="14"/>
                    <a:pt x="58" y="16"/>
                    <a:pt x="59" y="17"/>
                  </a:cubicBezTo>
                  <a:moveTo>
                    <a:pt x="81" y="20"/>
                  </a:moveTo>
                  <a:cubicBezTo>
                    <a:pt x="80" y="20"/>
                    <a:pt x="80" y="20"/>
                    <a:pt x="79" y="20"/>
                  </a:cubicBezTo>
                  <a:cubicBezTo>
                    <a:pt x="79" y="20"/>
                    <a:pt x="79" y="20"/>
                    <a:pt x="79" y="20"/>
                  </a:cubicBezTo>
                  <a:cubicBezTo>
                    <a:pt x="77" y="17"/>
                    <a:pt x="75" y="15"/>
                    <a:pt x="74" y="13"/>
                  </a:cubicBezTo>
                  <a:cubicBezTo>
                    <a:pt x="73" y="12"/>
                    <a:pt x="72" y="10"/>
                    <a:pt x="71" y="9"/>
                  </a:cubicBezTo>
                  <a:cubicBezTo>
                    <a:pt x="70" y="8"/>
                    <a:pt x="70" y="8"/>
                    <a:pt x="70" y="7"/>
                  </a:cubicBezTo>
                  <a:cubicBezTo>
                    <a:pt x="71" y="9"/>
                    <a:pt x="73" y="11"/>
                    <a:pt x="75" y="13"/>
                  </a:cubicBezTo>
                  <a:cubicBezTo>
                    <a:pt x="77" y="16"/>
                    <a:pt x="79" y="18"/>
                    <a:pt x="81" y="20"/>
                  </a:cubicBezTo>
                  <a:cubicBezTo>
                    <a:pt x="81" y="20"/>
                    <a:pt x="81" y="20"/>
                    <a:pt x="81" y="20"/>
                  </a:cubicBezTo>
                  <a:moveTo>
                    <a:pt x="59" y="14"/>
                  </a:moveTo>
                  <a:cubicBezTo>
                    <a:pt x="59" y="14"/>
                    <a:pt x="59" y="14"/>
                    <a:pt x="58" y="13"/>
                  </a:cubicBezTo>
                  <a:cubicBezTo>
                    <a:pt x="58" y="12"/>
                    <a:pt x="57" y="11"/>
                    <a:pt x="57" y="10"/>
                  </a:cubicBezTo>
                  <a:cubicBezTo>
                    <a:pt x="56" y="10"/>
                    <a:pt x="55" y="9"/>
                    <a:pt x="54" y="8"/>
                  </a:cubicBezTo>
                  <a:cubicBezTo>
                    <a:pt x="54" y="8"/>
                    <a:pt x="55" y="8"/>
                    <a:pt x="55" y="7"/>
                  </a:cubicBezTo>
                  <a:cubicBezTo>
                    <a:pt x="55" y="8"/>
                    <a:pt x="55" y="8"/>
                    <a:pt x="55" y="8"/>
                  </a:cubicBezTo>
                  <a:cubicBezTo>
                    <a:pt x="56" y="9"/>
                    <a:pt x="57" y="10"/>
                    <a:pt x="58" y="12"/>
                  </a:cubicBezTo>
                  <a:cubicBezTo>
                    <a:pt x="58" y="12"/>
                    <a:pt x="60" y="14"/>
                    <a:pt x="59" y="14"/>
                  </a:cubicBezTo>
                  <a:moveTo>
                    <a:pt x="60" y="14"/>
                  </a:moveTo>
                  <a:cubicBezTo>
                    <a:pt x="59" y="12"/>
                    <a:pt x="57" y="9"/>
                    <a:pt x="56" y="7"/>
                  </a:cubicBezTo>
                  <a:cubicBezTo>
                    <a:pt x="56" y="7"/>
                    <a:pt x="56" y="7"/>
                    <a:pt x="56" y="7"/>
                  </a:cubicBezTo>
                  <a:cubicBezTo>
                    <a:pt x="57" y="7"/>
                    <a:pt x="57" y="7"/>
                    <a:pt x="57" y="7"/>
                  </a:cubicBezTo>
                  <a:cubicBezTo>
                    <a:pt x="58" y="9"/>
                    <a:pt x="59" y="12"/>
                    <a:pt x="60" y="14"/>
                  </a:cubicBezTo>
                  <a:moveTo>
                    <a:pt x="60" y="20"/>
                  </a:moveTo>
                  <a:cubicBezTo>
                    <a:pt x="62" y="16"/>
                    <a:pt x="61" y="11"/>
                    <a:pt x="59" y="7"/>
                  </a:cubicBezTo>
                  <a:cubicBezTo>
                    <a:pt x="59" y="7"/>
                    <a:pt x="60" y="6"/>
                    <a:pt x="61" y="6"/>
                  </a:cubicBezTo>
                  <a:cubicBezTo>
                    <a:pt x="63" y="10"/>
                    <a:pt x="64" y="16"/>
                    <a:pt x="62" y="20"/>
                  </a:cubicBezTo>
                  <a:cubicBezTo>
                    <a:pt x="61" y="20"/>
                    <a:pt x="60" y="20"/>
                    <a:pt x="60" y="20"/>
                  </a:cubicBezTo>
                  <a:moveTo>
                    <a:pt x="79" y="20"/>
                  </a:moveTo>
                  <a:cubicBezTo>
                    <a:pt x="78" y="20"/>
                    <a:pt x="77" y="20"/>
                    <a:pt x="76" y="20"/>
                  </a:cubicBezTo>
                  <a:cubicBezTo>
                    <a:pt x="76" y="20"/>
                    <a:pt x="76" y="20"/>
                    <a:pt x="76" y="20"/>
                  </a:cubicBezTo>
                  <a:cubicBezTo>
                    <a:pt x="73" y="15"/>
                    <a:pt x="69" y="11"/>
                    <a:pt x="65" y="6"/>
                  </a:cubicBezTo>
                  <a:cubicBezTo>
                    <a:pt x="66" y="7"/>
                    <a:pt x="67" y="8"/>
                    <a:pt x="68" y="9"/>
                  </a:cubicBezTo>
                  <a:cubicBezTo>
                    <a:pt x="69" y="10"/>
                    <a:pt x="70" y="11"/>
                    <a:pt x="72" y="13"/>
                  </a:cubicBezTo>
                  <a:cubicBezTo>
                    <a:pt x="74" y="15"/>
                    <a:pt x="76" y="18"/>
                    <a:pt x="78" y="20"/>
                  </a:cubicBezTo>
                  <a:cubicBezTo>
                    <a:pt x="79" y="20"/>
                    <a:pt x="79" y="20"/>
                    <a:pt x="79" y="20"/>
                  </a:cubicBezTo>
                  <a:moveTo>
                    <a:pt x="65" y="13"/>
                  </a:moveTo>
                  <a:cubicBezTo>
                    <a:pt x="64" y="10"/>
                    <a:pt x="64" y="8"/>
                    <a:pt x="62" y="6"/>
                  </a:cubicBezTo>
                  <a:cubicBezTo>
                    <a:pt x="63" y="6"/>
                    <a:pt x="64" y="6"/>
                    <a:pt x="65" y="6"/>
                  </a:cubicBezTo>
                  <a:cubicBezTo>
                    <a:pt x="65" y="6"/>
                    <a:pt x="65" y="6"/>
                    <a:pt x="65" y="6"/>
                  </a:cubicBezTo>
                  <a:cubicBezTo>
                    <a:pt x="66" y="8"/>
                    <a:pt x="68" y="10"/>
                    <a:pt x="70" y="12"/>
                  </a:cubicBezTo>
                  <a:cubicBezTo>
                    <a:pt x="72" y="14"/>
                    <a:pt x="74" y="17"/>
                    <a:pt x="76" y="19"/>
                  </a:cubicBezTo>
                  <a:cubicBezTo>
                    <a:pt x="74" y="17"/>
                    <a:pt x="72" y="15"/>
                    <a:pt x="70" y="13"/>
                  </a:cubicBezTo>
                  <a:cubicBezTo>
                    <a:pt x="68" y="11"/>
                    <a:pt x="66" y="8"/>
                    <a:pt x="63" y="6"/>
                  </a:cubicBezTo>
                  <a:cubicBezTo>
                    <a:pt x="63" y="6"/>
                    <a:pt x="63" y="6"/>
                    <a:pt x="63" y="6"/>
                  </a:cubicBezTo>
                  <a:cubicBezTo>
                    <a:pt x="64" y="7"/>
                    <a:pt x="64" y="7"/>
                    <a:pt x="64" y="7"/>
                  </a:cubicBezTo>
                  <a:cubicBezTo>
                    <a:pt x="64" y="7"/>
                    <a:pt x="64" y="7"/>
                    <a:pt x="64" y="7"/>
                  </a:cubicBezTo>
                  <a:cubicBezTo>
                    <a:pt x="65" y="9"/>
                    <a:pt x="67" y="11"/>
                    <a:pt x="68" y="13"/>
                  </a:cubicBezTo>
                  <a:cubicBezTo>
                    <a:pt x="70" y="15"/>
                    <a:pt x="71" y="17"/>
                    <a:pt x="73" y="19"/>
                  </a:cubicBezTo>
                  <a:cubicBezTo>
                    <a:pt x="73" y="19"/>
                    <a:pt x="73" y="19"/>
                    <a:pt x="73" y="19"/>
                  </a:cubicBezTo>
                  <a:cubicBezTo>
                    <a:pt x="73" y="19"/>
                    <a:pt x="72" y="18"/>
                    <a:pt x="72" y="18"/>
                  </a:cubicBezTo>
                  <a:cubicBezTo>
                    <a:pt x="71" y="17"/>
                    <a:pt x="69" y="16"/>
                    <a:pt x="68" y="14"/>
                  </a:cubicBezTo>
                  <a:cubicBezTo>
                    <a:pt x="67" y="13"/>
                    <a:pt x="66" y="11"/>
                    <a:pt x="64" y="9"/>
                  </a:cubicBezTo>
                  <a:cubicBezTo>
                    <a:pt x="64" y="10"/>
                    <a:pt x="64" y="10"/>
                    <a:pt x="64" y="10"/>
                  </a:cubicBezTo>
                  <a:cubicBezTo>
                    <a:pt x="66" y="12"/>
                    <a:pt x="67" y="14"/>
                    <a:pt x="68" y="16"/>
                  </a:cubicBezTo>
                  <a:cubicBezTo>
                    <a:pt x="67" y="15"/>
                    <a:pt x="66" y="14"/>
                    <a:pt x="65" y="13"/>
                  </a:cubicBezTo>
                  <a:cubicBezTo>
                    <a:pt x="65" y="13"/>
                    <a:pt x="65" y="13"/>
                    <a:pt x="65" y="13"/>
                  </a:cubicBezTo>
                  <a:moveTo>
                    <a:pt x="77" y="18"/>
                  </a:moveTo>
                  <a:cubicBezTo>
                    <a:pt x="75" y="15"/>
                    <a:pt x="73" y="13"/>
                    <a:pt x="71" y="11"/>
                  </a:cubicBezTo>
                  <a:cubicBezTo>
                    <a:pt x="69" y="9"/>
                    <a:pt x="67" y="7"/>
                    <a:pt x="65" y="5"/>
                  </a:cubicBezTo>
                  <a:cubicBezTo>
                    <a:pt x="67" y="5"/>
                    <a:pt x="68" y="5"/>
                    <a:pt x="70" y="5"/>
                  </a:cubicBezTo>
                  <a:cubicBezTo>
                    <a:pt x="71" y="7"/>
                    <a:pt x="73" y="9"/>
                    <a:pt x="75" y="11"/>
                  </a:cubicBezTo>
                  <a:cubicBezTo>
                    <a:pt x="76" y="13"/>
                    <a:pt x="78" y="15"/>
                    <a:pt x="79" y="17"/>
                  </a:cubicBezTo>
                  <a:cubicBezTo>
                    <a:pt x="79" y="17"/>
                    <a:pt x="79" y="17"/>
                    <a:pt x="79" y="17"/>
                  </a:cubicBezTo>
                  <a:cubicBezTo>
                    <a:pt x="77" y="15"/>
                    <a:pt x="76" y="14"/>
                    <a:pt x="75" y="13"/>
                  </a:cubicBezTo>
                  <a:cubicBezTo>
                    <a:pt x="72" y="10"/>
                    <a:pt x="70" y="8"/>
                    <a:pt x="68" y="5"/>
                  </a:cubicBezTo>
                  <a:cubicBezTo>
                    <a:pt x="68" y="5"/>
                    <a:pt x="68" y="5"/>
                    <a:pt x="68" y="5"/>
                  </a:cubicBezTo>
                  <a:cubicBezTo>
                    <a:pt x="70" y="8"/>
                    <a:pt x="71" y="11"/>
                    <a:pt x="73" y="13"/>
                  </a:cubicBezTo>
                  <a:cubicBezTo>
                    <a:pt x="75" y="15"/>
                    <a:pt x="76" y="16"/>
                    <a:pt x="77" y="18"/>
                  </a:cubicBezTo>
                  <a:moveTo>
                    <a:pt x="84" y="20"/>
                  </a:moveTo>
                  <a:cubicBezTo>
                    <a:pt x="84" y="20"/>
                    <a:pt x="84" y="20"/>
                    <a:pt x="84" y="20"/>
                  </a:cubicBezTo>
                  <a:cubicBezTo>
                    <a:pt x="83" y="17"/>
                    <a:pt x="80" y="15"/>
                    <a:pt x="79" y="12"/>
                  </a:cubicBezTo>
                  <a:cubicBezTo>
                    <a:pt x="78" y="11"/>
                    <a:pt x="77" y="10"/>
                    <a:pt x="76" y="9"/>
                  </a:cubicBezTo>
                  <a:cubicBezTo>
                    <a:pt x="75" y="8"/>
                    <a:pt x="74" y="5"/>
                    <a:pt x="73" y="5"/>
                  </a:cubicBezTo>
                  <a:cubicBezTo>
                    <a:pt x="76" y="7"/>
                    <a:pt x="78" y="10"/>
                    <a:pt x="81" y="12"/>
                  </a:cubicBezTo>
                  <a:cubicBezTo>
                    <a:pt x="82" y="14"/>
                    <a:pt x="83" y="15"/>
                    <a:pt x="84" y="17"/>
                  </a:cubicBezTo>
                  <a:cubicBezTo>
                    <a:pt x="85" y="17"/>
                    <a:pt x="85" y="18"/>
                    <a:pt x="86" y="19"/>
                  </a:cubicBezTo>
                  <a:cubicBezTo>
                    <a:pt x="86" y="19"/>
                    <a:pt x="87" y="19"/>
                    <a:pt x="87" y="20"/>
                  </a:cubicBezTo>
                  <a:cubicBezTo>
                    <a:pt x="87" y="20"/>
                    <a:pt x="87" y="20"/>
                    <a:pt x="87" y="20"/>
                  </a:cubicBezTo>
                  <a:cubicBezTo>
                    <a:pt x="87" y="20"/>
                    <a:pt x="87" y="20"/>
                    <a:pt x="87" y="20"/>
                  </a:cubicBezTo>
                  <a:cubicBezTo>
                    <a:pt x="87" y="20"/>
                    <a:pt x="86" y="20"/>
                    <a:pt x="85" y="20"/>
                  </a:cubicBezTo>
                  <a:cubicBezTo>
                    <a:pt x="84" y="20"/>
                    <a:pt x="83" y="20"/>
                    <a:pt x="82" y="20"/>
                  </a:cubicBezTo>
                  <a:cubicBezTo>
                    <a:pt x="82" y="20"/>
                    <a:pt x="82" y="20"/>
                    <a:pt x="82" y="20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79" y="16"/>
                    <a:pt x="77" y="14"/>
                    <a:pt x="76" y="12"/>
                  </a:cubicBezTo>
                  <a:cubicBezTo>
                    <a:pt x="75" y="10"/>
                    <a:pt x="74" y="9"/>
                    <a:pt x="73" y="8"/>
                  </a:cubicBezTo>
                  <a:cubicBezTo>
                    <a:pt x="75" y="10"/>
                    <a:pt x="76" y="11"/>
                    <a:pt x="77" y="12"/>
                  </a:cubicBezTo>
                  <a:cubicBezTo>
                    <a:pt x="79" y="15"/>
                    <a:pt x="82" y="17"/>
                    <a:pt x="84" y="20"/>
                  </a:cubicBezTo>
                  <a:moveTo>
                    <a:pt x="80" y="15"/>
                  </a:moveTo>
                  <a:cubicBezTo>
                    <a:pt x="79" y="14"/>
                    <a:pt x="78" y="13"/>
                    <a:pt x="77" y="12"/>
                  </a:cubicBezTo>
                  <a:cubicBezTo>
                    <a:pt x="75" y="9"/>
                    <a:pt x="72" y="7"/>
                    <a:pt x="70" y="5"/>
                  </a:cubicBezTo>
                  <a:cubicBezTo>
                    <a:pt x="71" y="4"/>
                    <a:pt x="72" y="4"/>
                    <a:pt x="73" y="4"/>
                  </a:cubicBezTo>
                  <a:cubicBezTo>
                    <a:pt x="74" y="7"/>
                    <a:pt x="77" y="10"/>
                    <a:pt x="79" y="13"/>
                  </a:cubicBezTo>
                  <a:cubicBezTo>
                    <a:pt x="79" y="13"/>
                    <a:pt x="80" y="14"/>
                    <a:pt x="80" y="15"/>
                  </a:cubicBezTo>
                  <a:moveTo>
                    <a:pt x="92" y="21"/>
                  </a:moveTo>
                  <a:cubicBezTo>
                    <a:pt x="91" y="21"/>
                    <a:pt x="89" y="20"/>
                    <a:pt x="88" y="20"/>
                  </a:cubicBezTo>
                  <a:cubicBezTo>
                    <a:pt x="87" y="20"/>
                    <a:pt x="87" y="19"/>
                    <a:pt x="86" y="18"/>
                  </a:cubicBezTo>
                  <a:cubicBezTo>
                    <a:pt x="85" y="16"/>
                    <a:pt x="84" y="14"/>
                    <a:pt x="82" y="12"/>
                  </a:cubicBezTo>
                  <a:cubicBezTo>
                    <a:pt x="81" y="11"/>
                    <a:pt x="80" y="9"/>
                    <a:pt x="79" y="8"/>
                  </a:cubicBezTo>
                  <a:cubicBezTo>
                    <a:pt x="78" y="7"/>
                    <a:pt x="78" y="6"/>
                    <a:pt x="77" y="5"/>
                  </a:cubicBezTo>
                  <a:cubicBezTo>
                    <a:pt x="77" y="5"/>
                    <a:pt x="76" y="4"/>
                    <a:pt x="76" y="4"/>
                  </a:cubicBezTo>
                  <a:cubicBezTo>
                    <a:pt x="77" y="4"/>
                    <a:pt x="77" y="5"/>
                    <a:pt x="77" y="5"/>
                  </a:cubicBezTo>
                  <a:cubicBezTo>
                    <a:pt x="80" y="7"/>
                    <a:pt x="82" y="9"/>
                    <a:pt x="84" y="12"/>
                  </a:cubicBezTo>
                  <a:cubicBezTo>
                    <a:pt x="87" y="15"/>
                    <a:pt x="90" y="17"/>
                    <a:pt x="92" y="21"/>
                  </a:cubicBezTo>
                  <a:moveTo>
                    <a:pt x="84" y="16"/>
                  </a:moveTo>
                  <a:cubicBezTo>
                    <a:pt x="81" y="12"/>
                    <a:pt x="77" y="8"/>
                    <a:pt x="73" y="4"/>
                  </a:cubicBezTo>
                  <a:cubicBezTo>
                    <a:pt x="74" y="4"/>
                    <a:pt x="75" y="4"/>
                    <a:pt x="76" y="4"/>
                  </a:cubicBezTo>
                  <a:cubicBezTo>
                    <a:pt x="77" y="7"/>
                    <a:pt x="79" y="9"/>
                    <a:pt x="81" y="12"/>
                  </a:cubicBezTo>
                  <a:cubicBezTo>
                    <a:pt x="82" y="13"/>
                    <a:pt x="83" y="15"/>
                    <a:pt x="84" y="16"/>
                  </a:cubicBezTo>
                  <a:moveTo>
                    <a:pt x="91" y="18"/>
                  </a:moveTo>
                  <a:cubicBezTo>
                    <a:pt x="88" y="16"/>
                    <a:pt x="86" y="14"/>
                    <a:pt x="84" y="11"/>
                  </a:cubicBezTo>
                  <a:cubicBezTo>
                    <a:pt x="83" y="10"/>
                    <a:pt x="81" y="8"/>
                    <a:pt x="80" y="7"/>
                  </a:cubicBezTo>
                  <a:cubicBezTo>
                    <a:pt x="79" y="6"/>
                    <a:pt x="78" y="5"/>
                    <a:pt x="76" y="4"/>
                  </a:cubicBezTo>
                  <a:cubicBezTo>
                    <a:pt x="77" y="3"/>
                    <a:pt x="78" y="3"/>
                    <a:pt x="79" y="3"/>
                  </a:cubicBezTo>
                  <a:cubicBezTo>
                    <a:pt x="80" y="6"/>
                    <a:pt x="83" y="9"/>
                    <a:pt x="85" y="11"/>
                  </a:cubicBezTo>
                  <a:cubicBezTo>
                    <a:pt x="86" y="12"/>
                    <a:pt x="87" y="14"/>
                    <a:pt x="89" y="15"/>
                  </a:cubicBezTo>
                  <a:cubicBezTo>
                    <a:pt x="89" y="16"/>
                    <a:pt x="90" y="17"/>
                    <a:pt x="91" y="18"/>
                  </a:cubicBezTo>
                  <a:moveTo>
                    <a:pt x="93" y="21"/>
                  </a:moveTo>
                  <a:cubicBezTo>
                    <a:pt x="91" y="17"/>
                    <a:pt x="89" y="15"/>
                    <a:pt x="86" y="12"/>
                  </a:cubicBezTo>
                  <a:cubicBezTo>
                    <a:pt x="85" y="11"/>
                    <a:pt x="84" y="9"/>
                    <a:pt x="82" y="8"/>
                  </a:cubicBezTo>
                  <a:cubicBezTo>
                    <a:pt x="81" y="6"/>
                    <a:pt x="80" y="4"/>
                    <a:pt x="79" y="3"/>
                  </a:cubicBezTo>
                  <a:cubicBezTo>
                    <a:pt x="79" y="3"/>
                    <a:pt x="79" y="3"/>
                    <a:pt x="79" y="3"/>
                  </a:cubicBezTo>
                  <a:cubicBezTo>
                    <a:pt x="85" y="8"/>
                    <a:pt x="89" y="15"/>
                    <a:pt x="96" y="20"/>
                  </a:cubicBezTo>
                  <a:cubicBezTo>
                    <a:pt x="95" y="20"/>
                    <a:pt x="95" y="20"/>
                    <a:pt x="95" y="20"/>
                  </a:cubicBezTo>
                  <a:cubicBezTo>
                    <a:pt x="94" y="20"/>
                    <a:pt x="93" y="21"/>
                    <a:pt x="93" y="21"/>
                  </a:cubicBezTo>
                  <a:moveTo>
                    <a:pt x="96" y="20"/>
                  </a:moveTo>
                  <a:cubicBezTo>
                    <a:pt x="96" y="20"/>
                    <a:pt x="96" y="20"/>
                    <a:pt x="96" y="20"/>
                  </a:cubicBezTo>
                  <a:cubicBezTo>
                    <a:pt x="94" y="17"/>
                    <a:pt x="92" y="15"/>
                    <a:pt x="89" y="12"/>
                  </a:cubicBezTo>
                  <a:cubicBezTo>
                    <a:pt x="87" y="9"/>
                    <a:pt x="84" y="5"/>
                    <a:pt x="82" y="3"/>
                  </a:cubicBezTo>
                  <a:cubicBezTo>
                    <a:pt x="85" y="6"/>
                    <a:pt x="88" y="9"/>
                    <a:pt x="91" y="12"/>
                  </a:cubicBezTo>
                  <a:cubicBezTo>
                    <a:pt x="93" y="14"/>
                    <a:pt x="95" y="17"/>
                    <a:pt x="98" y="20"/>
                  </a:cubicBezTo>
                  <a:cubicBezTo>
                    <a:pt x="98" y="20"/>
                    <a:pt x="98" y="20"/>
                    <a:pt x="98" y="20"/>
                  </a:cubicBezTo>
                  <a:cubicBezTo>
                    <a:pt x="98" y="20"/>
                    <a:pt x="97" y="20"/>
                    <a:pt x="96" y="20"/>
                  </a:cubicBezTo>
                  <a:moveTo>
                    <a:pt x="111" y="10"/>
                  </a:moveTo>
                  <a:cubicBezTo>
                    <a:pt x="111" y="10"/>
                    <a:pt x="111" y="9"/>
                    <a:pt x="110" y="9"/>
                  </a:cubicBezTo>
                  <a:cubicBezTo>
                    <a:pt x="108" y="7"/>
                    <a:pt x="106" y="5"/>
                    <a:pt x="104" y="3"/>
                  </a:cubicBezTo>
                  <a:cubicBezTo>
                    <a:pt x="105" y="3"/>
                    <a:pt x="105" y="3"/>
                    <a:pt x="105" y="3"/>
                  </a:cubicBezTo>
                  <a:cubicBezTo>
                    <a:pt x="106" y="4"/>
                    <a:pt x="107" y="5"/>
                    <a:pt x="108" y="6"/>
                  </a:cubicBezTo>
                  <a:cubicBezTo>
                    <a:pt x="109" y="7"/>
                    <a:pt x="109" y="8"/>
                    <a:pt x="110" y="8"/>
                  </a:cubicBezTo>
                  <a:cubicBezTo>
                    <a:pt x="110" y="9"/>
                    <a:pt x="111" y="10"/>
                    <a:pt x="111" y="10"/>
                  </a:cubicBezTo>
                  <a:moveTo>
                    <a:pt x="95" y="20"/>
                  </a:moveTo>
                  <a:cubicBezTo>
                    <a:pt x="95" y="20"/>
                    <a:pt x="94" y="19"/>
                    <a:pt x="94" y="19"/>
                  </a:cubicBezTo>
                  <a:cubicBezTo>
                    <a:pt x="89" y="14"/>
                    <a:pt x="85" y="8"/>
                    <a:pt x="80" y="3"/>
                  </a:cubicBezTo>
                  <a:cubicBezTo>
                    <a:pt x="80" y="3"/>
                    <a:pt x="81" y="3"/>
                    <a:pt x="82" y="3"/>
                  </a:cubicBezTo>
                  <a:cubicBezTo>
                    <a:pt x="84" y="6"/>
                    <a:pt x="86" y="9"/>
                    <a:pt x="88" y="11"/>
                  </a:cubicBezTo>
                  <a:cubicBezTo>
                    <a:pt x="90" y="13"/>
                    <a:pt x="91" y="15"/>
                    <a:pt x="93" y="16"/>
                  </a:cubicBezTo>
                  <a:cubicBezTo>
                    <a:pt x="93" y="17"/>
                    <a:pt x="94" y="18"/>
                    <a:pt x="95" y="19"/>
                  </a:cubicBezTo>
                  <a:cubicBezTo>
                    <a:pt x="95" y="20"/>
                    <a:pt x="95" y="20"/>
                    <a:pt x="95" y="20"/>
                  </a:cubicBezTo>
                  <a:moveTo>
                    <a:pt x="98" y="19"/>
                  </a:moveTo>
                  <a:cubicBezTo>
                    <a:pt x="98" y="19"/>
                    <a:pt x="97" y="19"/>
                    <a:pt x="97" y="19"/>
                  </a:cubicBezTo>
                  <a:cubicBezTo>
                    <a:pt x="96" y="18"/>
                    <a:pt x="96" y="17"/>
                    <a:pt x="95" y="16"/>
                  </a:cubicBezTo>
                  <a:cubicBezTo>
                    <a:pt x="94" y="14"/>
                    <a:pt x="92" y="13"/>
                    <a:pt x="91" y="11"/>
                  </a:cubicBezTo>
                  <a:cubicBezTo>
                    <a:pt x="89" y="8"/>
                    <a:pt x="85" y="6"/>
                    <a:pt x="82" y="3"/>
                  </a:cubicBezTo>
                  <a:cubicBezTo>
                    <a:pt x="83" y="3"/>
                    <a:pt x="83" y="3"/>
                    <a:pt x="84" y="3"/>
                  </a:cubicBezTo>
                  <a:cubicBezTo>
                    <a:pt x="86" y="5"/>
                    <a:pt x="88" y="8"/>
                    <a:pt x="90" y="10"/>
                  </a:cubicBezTo>
                  <a:cubicBezTo>
                    <a:pt x="91" y="11"/>
                    <a:pt x="92" y="13"/>
                    <a:pt x="94" y="14"/>
                  </a:cubicBezTo>
                  <a:cubicBezTo>
                    <a:pt x="95" y="16"/>
                    <a:pt x="96" y="17"/>
                    <a:pt x="98" y="19"/>
                  </a:cubicBezTo>
                  <a:cubicBezTo>
                    <a:pt x="98" y="19"/>
                    <a:pt x="98" y="19"/>
                    <a:pt x="98" y="19"/>
                  </a:cubicBezTo>
                  <a:moveTo>
                    <a:pt x="100" y="19"/>
                  </a:moveTo>
                  <a:cubicBezTo>
                    <a:pt x="100" y="19"/>
                    <a:pt x="100" y="19"/>
                    <a:pt x="100" y="18"/>
                  </a:cubicBezTo>
                  <a:cubicBezTo>
                    <a:pt x="97" y="16"/>
                    <a:pt x="94" y="12"/>
                    <a:pt x="92" y="10"/>
                  </a:cubicBezTo>
                  <a:cubicBezTo>
                    <a:pt x="90" y="8"/>
                    <a:pt x="89" y="7"/>
                    <a:pt x="87" y="6"/>
                  </a:cubicBezTo>
                  <a:cubicBezTo>
                    <a:pt x="86" y="5"/>
                    <a:pt x="86" y="4"/>
                    <a:pt x="85" y="3"/>
                  </a:cubicBezTo>
                  <a:cubicBezTo>
                    <a:pt x="85" y="3"/>
                    <a:pt x="86" y="3"/>
                    <a:pt x="86" y="2"/>
                  </a:cubicBezTo>
                  <a:cubicBezTo>
                    <a:pt x="89" y="5"/>
                    <a:pt x="92" y="9"/>
                    <a:pt x="94" y="12"/>
                  </a:cubicBezTo>
                  <a:cubicBezTo>
                    <a:pt x="95" y="13"/>
                    <a:pt x="96" y="14"/>
                    <a:pt x="97" y="16"/>
                  </a:cubicBezTo>
                  <a:cubicBezTo>
                    <a:pt x="98" y="16"/>
                    <a:pt x="98" y="17"/>
                    <a:pt x="99" y="17"/>
                  </a:cubicBezTo>
                  <a:cubicBezTo>
                    <a:pt x="99" y="17"/>
                    <a:pt x="100" y="19"/>
                    <a:pt x="100" y="19"/>
                  </a:cubicBezTo>
                  <a:moveTo>
                    <a:pt x="104" y="5"/>
                  </a:moveTo>
                  <a:cubicBezTo>
                    <a:pt x="104" y="4"/>
                    <a:pt x="103" y="3"/>
                    <a:pt x="101" y="2"/>
                  </a:cubicBezTo>
                  <a:cubicBezTo>
                    <a:pt x="102" y="3"/>
                    <a:pt x="102" y="3"/>
                    <a:pt x="102" y="3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3" y="4"/>
                    <a:pt x="104" y="4"/>
                    <a:pt x="104" y="5"/>
                  </a:cubicBezTo>
                  <a:moveTo>
                    <a:pt x="109" y="14"/>
                  </a:moveTo>
                  <a:cubicBezTo>
                    <a:pt x="109" y="14"/>
                    <a:pt x="109" y="14"/>
                    <a:pt x="109" y="14"/>
                  </a:cubicBezTo>
                  <a:cubicBezTo>
                    <a:pt x="107" y="10"/>
                    <a:pt x="104" y="6"/>
                    <a:pt x="101" y="2"/>
                  </a:cubicBezTo>
                  <a:cubicBezTo>
                    <a:pt x="101" y="2"/>
                    <a:pt x="101" y="2"/>
                    <a:pt x="101" y="2"/>
                  </a:cubicBezTo>
                  <a:cubicBezTo>
                    <a:pt x="102" y="4"/>
                    <a:pt x="104" y="5"/>
                    <a:pt x="105" y="7"/>
                  </a:cubicBezTo>
                  <a:cubicBezTo>
                    <a:pt x="107" y="8"/>
                    <a:pt x="108" y="9"/>
                    <a:pt x="109" y="11"/>
                  </a:cubicBezTo>
                  <a:cubicBezTo>
                    <a:pt x="109" y="11"/>
                    <a:pt x="109" y="12"/>
                    <a:pt x="110" y="12"/>
                  </a:cubicBezTo>
                  <a:cubicBezTo>
                    <a:pt x="110" y="12"/>
                    <a:pt x="110" y="12"/>
                    <a:pt x="110" y="12"/>
                  </a:cubicBezTo>
                  <a:cubicBezTo>
                    <a:pt x="110" y="13"/>
                    <a:pt x="110" y="13"/>
                    <a:pt x="110" y="13"/>
                  </a:cubicBezTo>
                  <a:cubicBezTo>
                    <a:pt x="111" y="12"/>
                    <a:pt x="111" y="12"/>
                    <a:pt x="111" y="12"/>
                  </a:cubicBezTo>
                  <a:cubicBezTo>
                    <a:pt x="108" y="9"/>
                    <a:pt x="105" y="6"/>
                    <a:pt x="103" y="3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4" y="3"/>
                    <a:pt x="105" y="4"/>
                    <a:pt x="105" y="4"/>
                  </a:cubicBezTo>
                  <a:cubicBezTo>
                    <a:pt x="106" y="5"/>
                    <a:pt x="106" y="6"/>
                    <a:pt x="107" y="7"/>
                  </a:cubicBezTo>
                  <a:cubicBezTo>
                    <a:pt x="108" y="8"/>
                    <a:pt x="110" y="9"/>
                    <a:pt x="111" y="10"/>
                  </a:cubicBezTo>
                  <a:cubicBezTo>
                    <a:pt x="112" y="10"/>
                    <a:pt x="112" y="10"/>
                    <a:pt x="112" y="10"/>
                  </a:cubicBezTo>
                  <a:cubicBezTo>
                    <a:pt x="110" y="8"/>
                    <a:pt x="108" y="6"/>
                    <a:pt x="106" y="4"/>
                  </a:cubicBezTo>
                  <a:cubicBezTo>
                    <a:pt x="110" y="6"/>
                    <a:pt x="113" y="9"/>
                    <a:pt x="111" y="14"/>
                  </a:cubicBezTo>
                  <a:cubicBezTo>
                    <a:pt x="110" y="15"/>
                    <a:pt x="109" y="16"/>
                    <a:pt x="109" y="16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7" y="14"/>
                    <a:pt x="105" y="11"/>
                    <a:pt x="103" y="9"/>
                  </a:cubicBezTo>
                  <a:cubicBezTo>
                    <a:pt x="102" y="8"/>
                    <a:pt x="101" y="7"/>
                    <a:pt x="101" y="5"/>
                  </a:cubicBezTo>
                  <a:cubicBezTo>
                    <a:pt x="100" y="5"/>
                    <a:pt x="100" y="4"/>
                    <a:pt x="99" y="4"/>
                  </a:cubicBezTo>
                  <a:cubicBezTo>
                    <a:pt x="99" y="4"/>
                    <a:pt x="98" y="2"/>
                    <a:pt x="98" y="2"/>
                  </a:cubicBezTo>
                  <a:cubicBezTo>
                    <a:pt x="98" y="2"/>
                    <a:pt x="99" y="2"/>
                    <a:pt x="99" y="3"/>
                  </a:cubicBezTo>
                  <a:cubicBezTo>
                    <a:pt x="100" y="4"/>
                    <a:pt x="101" y="6"/>
                    <a:pt x="103" y="8"/>
                  </a:cubicBezTo>
                  <a:cubicBezTo>
                    <a:pt x="105" y="10"/>
                    <a:pt x="107" y="12"/>
                    <a:pt x="109" y="14"/>
                  </a:cubicBezTo>
                  <a:moveTo>
                    <a:pt x="107" y="18"/>
                  </a:moveTo>
                  <a:cubicBezTo>
                    <a:pt x="107" y="17"/>
                    <a:pt x="107" y="17"/>
                    <a:pt x="107" y="17"/>
                  </a:cubicBezTo>
                  <a:cubicBezTo>
                    <a:pt x="105" y="15"/>
                    <a:pt x="103" y="12"/>
                    <a:pt x="101" y="10"/>
                  </a:cubicBezTo>
                  <a:cubicBezTo>
                    <a:pt x="100" y="8"/>
                    <a:pt x="99" y="7"/>
                    <a:pt x="97" y="5"/>
                  </a:cubicBezTo>
                  <a:cubicBezTo>
                    <a:pt x="97" y="5"/>
                    <a:pt x="96" y="4"/>
                    <a:pt x="96" y="3"/>
                  </a:cubicBezTo>
                  <a:cubicBezTo>
                    <a:pt x="96" y="3"/>
                    <a:pt x="95" y="2"/>
                    <a:pt x="95" y="2"/>
                  </a:cubicBezTo>
                  <a:cubicBezTo>
                    <a:pt x="95" y="2"/>
                    <a:pt x="95" y="2"/>
                    <a:pt x="96" y="3"/>
                  </a:cubicBezTo>
                  <a:cubicBezTo>
                    <a:pt x="100" y="6"/>
                    <a:pt x="103" y="11"/>
                    <a:pt x="107" y="15"/>
                  </a:cubicBezTo>
                  <a:cubicBezTo>
                    <a:pt x="108" y="16"/>
                    <a:pt x="108" y="16"/>
                    <a:pt x="108" y="16"/>
                  </a:cubicBezTo>
                  <a:cubicBezTo>
                    <a:pt x="108" y="16"/>
                    <a:pt x="108" y="16"/>
                    <a:pt x="108" y="16"/>
                  </a:cubicBezTo>
                  <a:cubicBezTo>
                    <a:pt x="108" y="16"/>
                    <a:pt x="108" y="16"/>
                    <a:pt x="108" y="16"/>
                  </a:cubicBezTo>
                  <a:cubicBezTo>
                    <a:pt x="108" y="17"/>
                    <a:pt x="107" y="17"/>
                    <a:pt x="107" y="18"/>
                  </a:cubicBezTo>
                  <a:moveTo>
                    <a:pt x="87" y="3"/>
                  </a:moveTo>
                  <a:cubicBezTo>
                    <a:pt x="87" y="2"/>
                    <a:pt x="87" y="2"/>
                    <a:pt x="87" y="2"/>
                  </a:cubicBezTo>
                  <a:cubicBezTo>
                    <a:pt x="88" y="2"/>
                    <a:pt x="89" y="2"/>
                    <a:pt x="90" y="2"/>
                  </a:cubicBezTo>
                  <a:cubicBezTo>
                    <a:pt x="94" y="7"/>
                    <a:pt x="98" y="12"/>
                    <a:pt x="101" y="17"/>
                  </a:cubicBezTo>
                  <a:cubicBezTo>
                    <a:pt x="101" y="16"/>
                    <a:pt x="99" y="15"/>
                    <a:pt x="98" y="14"/>
                  </a:cubicBezTo>
                  <a:cubicBezTo>
                    <a:pt x="97" y="13"/>
                    <a:pt x="95" y="11"/>
                    <a:pt x="94" y="10"/>
                  </a:cubicBezTo>
                  <a:cubicBezTo>
                    <a:pt x="92" y="8"/>
                    <a:pt x="90" y="5"/>
                    <a:pt x="88" y="3"/>
                  </a:cubicBezTo>
                  <a:cubicBezTo>
                    <a:pt x="88" y="3"/>
                    <a:pt x="88" y="3"/>
                    <a:pt x="87" y="3"/>
                  </a:cubicBezTo>
                  <a:cubicBezTo>
                    <a:pt x="87" y="3"/>
                    <a:pt x="87" y="3"/>
                    <a:pt x="87" y="3"/>
                  </a:cubicBezTo>
                  <a:moveTo>
                    <a:pt x="103" y="17"/>
                  </a:moveTo>
                  <a:cubicBezTo>
                    <a:pt x="103" y="17"/>
                    <a:pt x="103" y="17"/>
                    <a:pt x="103" y="17"/>
                  </a:cubicBezTo>
                  <a:cubicBezTo>
                    <a:pt x="100" y="15"/>
                    <a:pt x="99" y="12"/>
                    <a:pt x="97" y="9"/>
                  </a:cubicBezTo>
                  <a:cubicBezTo>
                    <a:pt x="95" y="7"/>
                    <a:pt x="93" y="4"/>
                    <a:pt x="91" y="2"/>
                  </a:cubicBezTo>
                  <a:cubicBezTo>
                    <a:pt x="91" y="2"/>
                    <a:pt x="92" y="2"/>
                    <a:pt x="92" y="2"/>
                  </a:cubicBezTo>
                  <a:cubicBezTo>
                    <a:pt x="94" y="5"/>
                    <a:pt x="96" y="7"/>
                    <a:pt x="98" y="10"/>
                  </a:cubicBezTo>
                  <a:cubicBezTo>
                    <a:pt x="100" y="11"/>
                    <a:pt x="101" y="13"/>
                    <a:pt x="101" y="15"/>
                  </a:cubicBezTo>
                  <a:cubicBezTo>
                    <a:pt x="102" y="15"/>
                    <a:pt x="102" y="16"/>
                    <a:pt x="103" y="17"/>
                  </a:cubicBezTo>
                  <a:cubicBezTo>
                    <a:pt x="103" y="17"/>
                    <a:pt x="103" y="17"/>
                    <a:pt x="103" y="17"/>
                  </a:cubicBezTo>
                  <a:moveTo>
                    <a:pt x="109" y="13"/>
                  </a:moveTo>
                  <a:cubicBezTo>
                    <a:pt x="108" y="13"/>
                    <a:pt x="108" y="13"/>
                    <a:pt x="108" y="13"/>
                  </a:cubicBezTo>
                  <a:cubicBezTo>
                    <a:pt x="106" y="11"/>
                    <a:pt x="104" y="8"/>
                    <a:pt x="102" y="6"/>
                  </a:cubicBezTo>
                  <a:cubicBezTo>
                    <a:pt x="101" y="5"/>
                    <a:pt x="100" y="3"/>
                    <a:pt x="99" y="2"/>
                  </a:cubicBezTo>
                  <a:cubicBezTo>
                    <a:pt x="99" y="2"/>
                    <a:pt x="100" y="2"/>
                    <a:pt x="100" y="2"/>
                  </a:cubicBezTo>
                  <a:cubicBezTo>
                    <a:pt x="102" y="4"/>
                    <a:pt x="103" y="6"/>
                    <a:pt x="104" y="7"/>
                  </a:cubicBezTo>
                  <a:cubicBezTo>
                    <a:pt x="105" y="9"/>
                    <a:pt x="106" y="10"/>
                    <a:pt x="107" y="11"/>
                  </a:cubicBezTo>
                  <a:cubicBezTo>
                    <a:pt x="108" y="12"/>
                    <a:pt x="108" y="12"/>
                    <a:pt x="108" y="13"/>
                  </a:cubicBezTo>
                  <a:cubicBezTo>
                    <a:pt x="109" y="13"/>
                    <a:pt x="109" y="13"/>
                    <a:pt x="109" y="13"/>
                  </a:cubicBezTo>
                  <a:moveTo>
                    <a:pt x="94" y="4"/>
                  </a:moveTo>
                  <a:cubicBezTo>
                    <a:pt x="94" y="4"/>
                    <a:pt x="93" y="2"/>
                    <a:pt x="92" y="2"/>
                  </a:cubicBezTo>
                  <a:cubicBezTo>
                    <a:pt x="93" y="2"/>
                    <a:pt x="93" y="2"/>
                    <a:pt x="93" y="2"/>
                  </a:cubicBezTo>
                  <a:cubicBezTo>
                    <a:pt x="93" y="2"/>
                    <a:pt x="93" y="2"/>
                    <a:pt x="93" y="2"/>
                  </a:cubicBezTo>
                  <a:cubicBezTo>
                    <a:pt x="95" y="4"/>
                    <a:pt x="97" y="7"/>
                    <a:pt x="99" y="9"/>
                  </a:cubicBezTo>
                  <a:cubicBezTo>
                    <a:pt x="102" y="12"/>
                    <a:pt x="104" y="15"/>
                    <a:pt x="106" y="18"/>
                  </a:cubicBezTo>
                  <a:cubicBezTo>
                    <a:pt x="106" y="18"/>
                    <a:pt x="106" y="18"/>
                    <a:pt x="106" y="18"/>
                  </a:cubicBezTo>
                  <a:cubicBezTo>
                    <a:pt x="105" y="19"/>
                    <a:pt x="103" y="19"/>
                    <a:pt x="101" y="20"/>
                  </a:cubicBezTo>
                  <a:cubicBezTo>
                    <a:pt x="100" y="17"/>
                    <a:pt x="98" y="16"/>
                    <a:pt x="96" y="14"/>
                  </a:cubicBezTo>
                  <a:cubicBezTo>
                    <a:pt x="94" y="12"/>
                    <a:pt x="92" y="9"/>
                    <a:pt x="91" y="7"/>
                  </a:cubicBezTo>
                  <a:cubicBezTo>
                    <a:pt x="91" y="8"/>
                    <a:pt x="92" y="9"/>
                    <a:pt x="93" y="10"/>
                  </a:cubicBezTo>
                  <a:cubicBezTo>
                    <a:pt x="96" y="12"/>
                    <a:pt x="99" y="15"/>
                    <a:pt x="102" y="18"/>
                  </a:cubicBezTo>
                  <a:cubicBezTo>
                    <a:pt x="102" y="18"/>
                    <a:pt x="102" y="18"/>
                    <a:pt x="102" y="18"/>
                  </a:cubicBezTo>
                  <a:cubicBezTo>
                    <a:pt x="100" y="15"/>
                    <a:pt x="98" y="12"/>
                    <a:pt x="96" y="9"/>
                  </a:cubicBezTo>
                  <a:cubicBezTo>
                    <a:pt x="95" y="8"/>
                    <a:pt x="94" y="7"/>
                    <a:pt x="93" y="6"/>
                  </a:cubicBezTo>
                  <a:cubicBezTo>
                    <a:pt x="93" y="5"/>
                    <a:pt x="92" y="4"/>
                    <a:pt x="91" y="3"/>
                  </a:cubicBezTo>
                  <a:cubicBezTo>
                    <a:pt x="91" y="3"/>
                    <a:pt x="91" y="2"/>
                    <a:pt x="91" y="2"/>
                  </a:cubicBezTo>
                  <a:cubicBezTo>
                    <a:pt x="91" y="2"/>
                    <a:pt x="92" y="3"/>
                    <a:pt x="92" y="4"/>
                  </a:cubicBezTo>
                  <a:cubicBezTo>
                    <a:pt x="94" y="6"/>
                    <a:pt x="97" y="9"/>
                    <a:pt x="98" y="12"/>
                  </a:cubicBezTo>
                  <a:cubicBezTo>
                    <a:pt x="100" y="14"/>
                    <a:pt x="102" y="17"/>
                    <a:pt x="104" y="18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2" y="16"/>
                    <a:pt x="101" y="13"/>
                    <a:pt x="99" y="10"/>
                  </a:cubicBezTo>
                  <a:cubicBezTo>
                    <a:pt x="98" y="9"/>
                    <a:pt x="97" y="8"/>
                    <a:pt x="96" y="6"/>
                  </a:cubicBezTo>
                  <a:cubicBezTo>
                    <a:pt x="95" y="5"/>
                    <a:pt x="95" y="5"/>
                    <a:pt x="94" y="4"/>
                  </a:cubicBezTo>
                  <a:cubicBezTo>
                    <a:pt x="94" y="4"/>
                    <a:pt x="94" y="4"/>
                    <a:pt x="94" y="4"/>
                  </a:cubicBezTo>
                  <a:moveTo>
                    <a:pt x="100" y="9"/>
                  </a:moveTo>
                  <a:cubicBezTo>
                    <a:pt x="99" y="8"/>
                    <a:pt x="99" y="8"/>
                    <a:pt x="98" y="7"/>
                  </a:cubicBezTo>
                  <a:cubicBezTo>
                    <a:pt x="96" y="6"/>
                    <a:pt x="95" y="4"/>
                    <a:pt x="93" y="2"/>
                  </a:cubicBezTo>
                  <a:cubicBezTo>
                    <a:pt x="94" y="2"/>
                    <a:pt x="94" y="2"/>
                    <a:pt x="95" y="2"/>
                  </a:cubicBezTo>
                  <a:cubicBezTo>
                    <a:pt x="96" y="4"/>
                    <a:pt x="98" y="7"/>
                    <a:pt x="100" y="9"/>
                  </a:cubicBezTo>
                  <a:moveTo>
                    <a:pt x="105" y="12"/>
                  </a:moveTo>
                  <a:cubicBezTo>
                    <a:pt x="102" y="8"/>
                    <a:pt x="99" y="5"/>
                    <a:pt x="96" y="2"/>
                  </a:cubicBezTo>
                  <a:cubicBezTo>
                    <a:pt x="96" y="2"/>
                    <a:pt x="97" y="2"/>
                    <a:pt x="98" y="2"/>
                  </a:cubicBezTo>
                  <a:cubicBezTo>
                    <a:pt x="99" y="5"/>
                    <a:pt x="101" y="7"/>
                    <a:pt x="103" y="10"/>
                  </a:cubicBezTo>
                  <a:cubicBezTo>
                    <a:pt x="104" y="10"/>
                    <a:pt x="104" y="11"/>
                    <a:pt x="105" y="12"/>
                  </a:cubicBezTo>
                  <a:moveTo>
                    <a:pt x="96" y="0"/>
                  </a:moveTo>
                  <a:cubicBezTo>
                    <a:pt x="95" y="0"/>
                    <a:pt x="94" y="1"/>
                    <a:pt x="93" y="1"/>
                  </a:cubicBezTo>
                  <a:cubicBezTo>
                    <a:pt x="85" y="1"/>
                    <a:pt x="78" y="2"/>
                    <a:pt x="71" y="3"/>
                  </a:cubicBezTo>
                  <a:cubicBezTo>
                    <a:pt x="55" y="5"/>
                    <a:pt x="38" y="9"/>
                    <a:pt x="2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1" y="15"/>
                    <a:pt x="20" y="15"/>
                    <a:pt x="19" y="15"/>
                  </a:cubicBezTo>
                  <a:cubicBezTo>
                    <a:pt x="15" y="15"/>
                    <a:pt x="12" y="16"/>
                    <a:pt x="8" y="1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8" y="16"/>
                    <a:pt x="7" y="16"/>
                  </a:cubicBezTo>
                  <a:cubicBezTo>
                    <a:pt x="7" y="16"/>
                    <a:pt x="7" y="16"/>
                    <a:pt x="7" y="17"/>
                  </a:cubicBezTo>
                  <a:cubicBezTo>
                    <a:pt x="6" y="18"/>
                    <a:pt x="6" y="20"/>
                    <a:pt x="5" y="21"/>
                  </a:cubicBezTo>
                  <a:cubicBezTo>
                    <a:pt x="4" y="23"/>
                    <a:pt x="3" y="24"/>
                    <a:pt x="1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6"/>
                    <a:pt x="0" y="26"/>
                    <a:pt x="1" y="26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2" y="26"/>
                    <a:pt x="3" y="26"/>
                    <a:pt x="3" y="26"/>
                  </a:cubicBezTo>
                  <a:cubicBezTo>
                    <a:pt x="6" y="26"/>
                    <a:pt x="8" y="27"/>
                    <a:pt x="9" y="29"/>
                  </a:cubicBezTo>
                  <a:cubicBezTo>
                    <a:pt x="9" y="29"/>
                    <a:pt x="9" y="30"/>
                    <a:pt x="10" y="30"/>
                  </a:cubicBezTo>
                  <a:cubicBezTo>
                    <a:pt x="10" y="30"/>
                    <a:pt x="10" y="29"/>
                    <a:pt x="10" y="29"/>
                  </a:cubicBezTo>
                  <a:cubicBezTo>
                    <a:pt x="15" y="28"/>
                    <a:pt x="19" y="25"/>
                    <a:pt x="23" y="23"/>
                  </a:cubicBezTo>
                  <a:cubicBezTo>
                    <a:pt x="24" y="23"/>
                    <a:pt x="24" y="23"/>
                    <a:pt x="24" y="23"/>
                  </a:cubicBezTo>
                  <a:cubicBezTo>
                    <a:pt x="32" y="22"/>
                    <a:pt x="40" y="22"/>
                    <a:pt x="48" y="22"/>
                  </a:cubicBezTo>
                  <a:cubicBezTo>
                    <a:pt x="55" y="22"/>
                    <a:pt x="62" y="22"/>
                    <a:pt x="69" y="22"/>
                  </a:cubicBezTo>
                  <a:cubicBezTo>
                    <a:pt x="72" y="22"/>
                    <a:pt x="75" y="22"/>
                    <a:pt x="78" y="22"/>
                  </a:cubicBezTo>
                  <a:cubicBezTo>
                    <a:pt x="82" y="22"/>
                    <a:pt x="86" y="22"/>
                    <a:pt x="91" y="22"/>
                  </a:cubicBezTo>
                  <a:cubicBezTo>
                    <a:pt x="94" y="22"/>
                    <a:pt x="98" y="22"/>
                    <a:pt x="101" y="21"/>
                  </a:cubicBezTo>
                  <a:cubicBezTo>
                    <a:pt x="106" y="20"/>
                    <a:pt x="110" y="18"/>
                    <a:pt x="112" y="14"/>
                  </a:cubicBezTo>
                  <a:cubicBezTo>
                    <a:pt x="114" y="10"/>
                    <a:pt x="113" y="6"/>
                    <a:pt x="109" y="3"/>
                  </a:cubicBezTo>
                  <a:cubicBezTo>
                    <a:pt x="105" y="1"/>
                    <a:pt x="100" y="0"/>
                    <a:pt x="96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26"/>
            <p:cNvSpPr>
              <a:spLocks/>
            </p:cNvSpPr>
            <p:nvPr/>
          </p:nvSpPr>
          <p:spPr bwMode="auto">
            <a:xfrm>
              <a:off x="7876844" y="4975152"/>
              <a:ext cx="22225" cy="12700"/>
            </a:xfrm>
            <a:custGeom>
              <a:avLst/>
              <a:gdLst>
                <a:gd name="T0" fmla="*/ 4 w 5"/>
                <a:gd name="T1" fmla="*/ 0 h 3"/>
                <a:gd name="T2" fmla="*/ 4 w 5"/>
                <a:gd name="T3" fmla="*/ 0 h 3"/>
                <a:gd name="T4" fmla="*/ 0 w 5"/>
                <a:gd name="T5" fmla="*/ 1 h 3"/>
                <a:gd name="T6" fmla="*/ 1 w 5"/>
                <a:gd name="T7" fmla="*/ 3 h 3"/>
                <a:gd name="T8" fmla="*/ 1 w 5"/>
                <a:gd name="T9" fmla="*/ 3 h 3"/>
                <a:gd name="T10" fmla="*/ 4 w 5"/>
                <a:gd name="T11" fmla="*/ 2 h 3"/>
                <a:gd name="T12" fmla="*/ 4 w 5"/>
                <a:gd name="T13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3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3" y="1"/>
                    <a:pt x="1" y="1"/>
                    <a:pt x="0" y="1"/>
                  </a:cubicBezTo>
                  <a:cubicBezTo>
                    <a:pt x="0" y="2"/>
                    <a:pt x="0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2" y="2"/>
                    <a:pt x="3" y="2"/>
                    <a:pt x="4" y="2"/>
                  </a:cubicBezTo>
                  <a:cubicBezTo>
                    <a:pt x="5" y="2"/>
                    <a:pt x="5" y="0"/>
                    <a:pt x="4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27"/>
            <p:cNvSpPr>
              <a:spLocks noEditPoints="1"/>
            </p:cNvSpPr>
            <p:nvPr/>
          </p:nvSpPr>
          <p:spPr bwMode="auto">
            <a:xfrm>
              <a:off x="5373356" y="4013127"/>
              <a:ext cx="76200" cy="55563"/>
            </a:xfrm>
            <a:custGeom>
              <a:avLst/>
              <a:gdLst>
                <a:gd name="T0" fmla="*/ 8 w 18"/>
                <a:gd name="T1" fmla="*/ 11 h 13"/>
                <a:gd name="T2" fmla="*/ 7 w 18"/>
                <a:gd name="T3" fmla="*/ 10 h 13"/>
                <a:gd name="T4" fmla="*/ 12 w 18"/>
                <a:gd name="T5" fmla="*/ 7 h 13"/>
                <a:gd name="T6" fmla="*/ 8 w 18"/>
                <a:gd name="T7" fmla="*/ 11 h 13"/>
                <a:gd name="T8" fmla="*/ 8 w 18"/>
                <a:gd name="T9" fmla="*/ 11 h 13"/>
                <a:gd name="T10" fmla="*/ 6 w 18"/>
                <a:gd name="T11" fmla="*/ 10 h 13"/>
                <a:gd name="T12" fmla="*/ 6 w 18"/>
                <a:gd name="T13" fmla="*/ 8 h 13"/>
                <a:gd name="T14" fmla="*/ 12 w 18"/>
                <a:gd name="T15" fmla="*/ 4 h 13"/>
                <a:gd name="T16" fmla="*/ 6 w 18"/>
                <a:gd name="T17" fmla="*/ 10 h 13"/>
                <a:gd name="T18" fmla="*/ 7 w 18"/>
                <a:gd name="T19" fmla="*/ 9 h 13"/>
                <a:gd name="T20" fmla="*/ 14 w 18"/>
                <a:gd name="T21" fmla="*/ 3 h 13"/>
                <a:gd name="T22" fmla="*/ 14 w 18"/>
                <a:gd name="T23" fmla="*/ 3 h 13"/>
                <a:gd name="T24" fmla="*/ 15 w 18"/>
                <a:gd name="T25" fmla="*/ 7 h 13"/>
                <a:gd name="T26" fmla="*/ 9 w 18"/>
                <a:gd name="T27" fmla="*/ 11 h 13"/>
                <a:gd name="T28" fmla="*/ 9 w 18"/>
                <a:gd name="T29" fmla="*/ 11 h 13"/>
                <a:gd name="T30" fmla="*/ 13 w 18"/>
                <a:gd name="T31" fmla="*/ 8 h 13"/>
                <a:gd name="T32" fmla="*/ 12 w 18"/>
                <a:gd name="T33" fmla="*/ 10 h 13"/>
                <a:gd name="T34" fmla="*/ 12 w 18"/>
                <a:gd name="T35" fmla="*/ 10 h 13"/>
                <a:gd name="T36" fmla="*/ 14 w 18"/>
                <a:gd name="T37" fmla="*/ 8 h 13"/>
                <a:gd name="T38" fmla="*/ 14 w 18"/>
                <a:gd name="T39" fmla="*/ 7 h 13"/>
                <a:gd name="T40" fmla="*/ 9 w 18"/>
                <a:gd name="T41" fmla="*/ 10 h 13"/>
                <a:gd name="T42" fmla="*/ 14 w 18"/>
                <a:gd name="T43" fmla="*/ 6 h 13"/>
                <a:gd name="T44" fmla="*/ 14 w 18"/>
                <a:gd name="T45" fmla="*/ 6 h 13"/>
                <a:gd name="T46" fmla="*/ 7 w 18"/>
                <a:gd name="T47" fmla="*/ 9 h 13"/>
                <a:gd name="T48" fmla="*/ 5 w 18"/>
                <a:gd name="T49" fmla="*/ 7 h 13"/>
                <a:gd name="T50" fmla="*/ 5 w 18"/>
                <a:gd name="T51" fmla="*/ 6 h 13"/>
                <a:gd name="T52" fmla="*/ 5 w 18"/>
                <a:gd name="T53" fmla="*/ 6 h 13"/>
                <a:gd name="T54" fmla="*/ 10 w 18"/>
                <a:gd name="T55" fmla="*/ 3 h 13"/>
                <a:gd name="T56" fmla="*/ 5 w 18"/>
                <a:gd name="T57" fmla="*/ 7 h 13"/>
                <a:gd name="T58" fmla="*/ 5 w 18"/>
                <a:gd name="T59" fmla="*/ 8 h 13"/>
                <a:gd name="T60" fmla="*/ 5 w 18"/>
                <a:gd name="T61" fmla="*/ 7 h 13"/>
                <a:gd name="T62" fmla="*/ 11 w 18"/>
                <a:gd name="T63" fmla="*/ 2 h 13"/>
                <a:gd name="T64" fmla="*/ 11 w 18"/>
                <a:gd name="T65" fmla="*/ 2 h 13"/>
                <a:gd name="T66" fmla="*/ 14 w 18"/>
                <a:gd name="T67" fmla="*/ 3 h 13"/>
                <a:gd name="T68" fmla="*/ 14 w 18"/>
                <a:gd name="T69" fmla="*/ 3 h 13"/>
                <a:gd name="T70" fmla="*/ 5 w 18"/>
                <a:gd name="T71" fmla="*/ 8 h 13"/>
                <a:gd name="T72" fmla="*/ 5 w 18"/>
                <a:gd name="T73" fmla="*/ 5 h 13"/>
                <a:gd name="T74" fmla="*/ 10 w 18"/>
                <a:gd name="T75" fmla="*/ 2 h 13"/>
                <a:gd name="T76" fmla="*/ 10 w 18"/>
                <a:gd name="T77" fmla="*/ 2 h 13"/>
                <a:gd name="T78" fmla="*/ 11 w 18"/>
                <a:gd name="T79" fmla="*/ 2 h 13"/>
                <a:gd name="T80" fmla="*/ 5 w 18"/>
                <a:gd name="T81" fmla="*/ 5 h 13"/>
                <a:gd name="T82" fmla="*/ 10 w 18"/>
                <a:gd name="T83" fmla="*/ 0 h 13"/>
                <a:gd name="T84" fmla="*/ 9 w 18"/>
                <a:gd name="T85" fmla="*/ 13 h 13"/>
                <a:gd name="T86" fmla="*/ 9 w 18"/>
                <a:gd name="T87" fmla="*/ 13 h 13"/>
                <a:gd name="T88" fmla="*/ 17 w 18"/>
                <a:gd name="T89" fmla="*/ 7 h 13"/>
                <a:gd name="T90" fmla="*/ 11 w 18"/>
                <a:gd name="T91" fmla="*/ 0 h 13"/>
                <a:gd name="T92" fmla="*/ 10 w 18"/>
                <a:gd name="T93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8" h="13">
                  <a:moveTo>
                    <a:pt x="8" y="11"/>
                  </a:moveTo>
                  <a:cubicBezTo>
                    <a:pt x="8" y="11"/>
                    <a:pt x="7" y="10"/>
                    <a:pt x="7" y="10"/>
                  </a:cubicBezTo>
                  <a:cubicBezTo>
                    <a:pt x="9" y="9"/>
                    <a:pt x="10" y="8"/>
                    <a:pt x="12" y="7"/>
                  </a:cubicBezTo>
                  <a:cubicBezTo>
                    <a:pt x="11" y="8"/>
                    <a:pt x="9" y="9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moveTo>
                    <a:pt x="6" y="10"/>
                  </a:moveTo>
                  <a:cubicBezTo>
                    <a:pt x="6" y="9"/>
                    <a:pt x="6" y="9"/>
                    <a:pt x="6" y="8"/>
                  </a:cubicBezTo>
                  <a:cubicBezTo>
                    <a:pt x="8" y="7"/>
                    <a:pt x="10" y="6"/>
                    <a:pt x="12" y="4"/>
                  </a:cubicBezTo>
                  <a:cubicBezTo>
                    <a:pt x="10" y="6"/>
                    <a:pt x="8" y="8"/>
                    <a:pt x="6" y="10"/>
                  </a:cubicBezTo>
                  <a:moveTo>
                    <a:pt x="7" y="9"/>
                  </a:moveTo>
                  <a:cubicBezTo>
                    <a:pt x="10" y="7"/>
                    <a:pt x="12" y="5"/>
                    <a:pt x="14" y="3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5" y="4"/>
                    <a:pt x="15" y="5"/>
                    <a:pt x="15" y="7"/>
                  </a:cubicBezTo>
                  <a:cubicBezTo>
                    <a:pt x="15" y="10"/>
                    <a:pt x="12" y="11"/>
                    <a:pt x="9" y="11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10" y="10"/>
                    <a:pt x="12" y="9"/>
                    <a:pt x="13" y="8"/>
                  </a:cubicBezTo>
                  <a:cubicBezTo>
                    <a:pt x="13" y="9"/>
                    <a:pt x="12" y="9"/>
                    <a:pt x="12" y="10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3" y="10"/>
                    <a:pt x="14" y="9"/>
                    <a:pt x="14" y="8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2" y="8"/>
                    <a:pt x="11" y="9"/>
                    <a:pt x="9" y="10"/>
                  </a:cubicBezTo>
                  <a:cubicBezTo>
                    <a:pt x="11" y="9"/>
                    <a:pt x="13" y="7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2" y="7"/>
                    <a:pt x="10" y="8"/>
                    <a:pt x="7" y="9"/>
                  </a:cubicBezTo>
                  <a:moveTo>
                    <a:pt x="5" y="7"/>
                  </a:moveTo>
                  <a:cubicBezTo>
                    <a:pt x="5" y="6"/>
                    <a:pt x="5" y="6"/>
                    <a:pt x="5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7" y="5"/>
                    <a:pt x="9" y="4"/>
                    <a:pt x="10" y="3"/>
                  </a:cubicBezTo>
                  <a:cubicBezTo>
                    <a:pt x="9" y="4"/>
                    <a:pt x="7" y="5"/>
                    <a:pt x="5" y="7"/>
                  </a:cubicBezTo>
                  <a:moveTo>
                    <a:pt x="5" y="8"/>
                  </a:moveTo>
                  <a:cubicBezTo>
                    <a:pt x="5" y="7"/>
                    <a:pt x="5" y="7"/>
                    <a:pt x="5" y="7"/>
                  </a:cubicBezTo>
                  <a:cubicBezTo>
                    <a:pt x="7" y="6"/>
                    <a:pt x="10" y="5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2" y="2"/>
                    <a:pt x="13" y="2"/>
                    <a:pt x="14" y="3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1" y="4"/>
                    <a:pt x="8" y="7"/>
                    <a:pt x="5" y="8"/>
                  </a:cubicBezTo>
                  <a:moveTo>
                    <a:pt x="5" y="5"/>
                  </a:moveTo>
                  <a:cubicBezTo>
                    <a:pt x="6" y="3"/>
                    <a:pt x="7" y="2"/>
                    <a:pt x="10" y="2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9" y="3"/>
                    <a:pt x="7" y="4"/>
                    <a:pt x="5" y="5"/>
                  </a:cubicBezTo>
                  <a:moveTo>
                    <a:pt x="10" y="0"/>
                  </a:moveTo>
                  <a:cubicBezTo>
                    <a:pt x="2" y="0"/>
                    <a:pt x="0" y="12"/>
                    <a:pt x="9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13" y="13"/>
                    <a:pt x="17" y="11"/>
                    <a:pt x="17" y="7"/>
                  </a:cubicBezTo>
                  <a:cubicBezTo>
                    <a:pt x="18" y="3"/>
                    <a:pt x="15" y="0"/>
                    <a:pt x="11" y="0"/>
                  </a:cubicBezTo>
                  <a:cubicBezTo>
                    <a:pt x="11" y="0"/>
                    <a:pt x="10" y="0"/>
                    <a:pt x="10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5313031" y="4084564"/>
              <a:ext cx="207963" cy="55563"/>
            </a:xfrm>
            <a:custGeom>
              <a:avLst/>
              <a:gdLst>
                <a:gd name="T0" fmla="*/ 43 w 49"/>
                <a:gd name="T1" fmla="*/ 4 h 13"/>
                <a:gd name="T2" fmla="*/ 35 w 49"/>
                <a:gd name="T3" fmla="*/ 11 h 13"/>
                <a:gd name="T4" fmla="*/ 37 w 49"/>
                <a:gd name="T5" fmla="*/ 5 h 13"/>
                <a:gd name="T6" fmla="*/ 41 w 49"/>
                <a:gd name="T7" fmla="*/ 3 h 13"/>
                <a:gd name="T8" fmla="*/ 35 w 49"/>
                <a:gd name="T9" fmla="*/ 11 h 13"/>
                <a:gd name="T10" fmla="*/ 32 w 49"/>
                <a:gd name="T11" fmla="*/ 3 h 13"/>
                <a:gd name="T12" fmla="*/ 43 w 49"/>
                <a:gd name="T13" fmla="*/ 9 h 13"/>
                <a:gd name="T14" fmla="*/ 47 w 49"/>
                <a:gd name="T15" fmla="*/ 11 h 13"/>
                <a:gd name="T16" fmla="*/ 45 w 49"/>
                <a:gd name="T17" fmla="*/ 5 h 13"/>
                <a:gd name="T18" fmla="*/ 45 w 49"/>
                <a:gd name="T19" fmla="*/ 8 h 13"/>
                <a:gd name="T20" fmla="*/ 46 w 49"/>
                <a:gd name="T21" fmla="*/ 10 h 13"/>
                <a:gd name="T22" fmla="*/ 47 w 49"/>
                <a:gd name="T23" fmla="*/ 7 h 13"/>
                <a:gd name="T24" fmla="*/ 20 w 49"/>
                <a:gd name="T25" fmla="*/ 10 h 13"/>
                <a:gd name="T26" fmla="*/ 26 w 49"/>
                <a:gd name="T27" fmla="*/ 3 h 13"/>
                <a:gd name="T28" fmla="*/ 23 w 49"/>
                <a:gd name="T29" fmla="*/ 10 h 13"/>
                <a:gd name="T30" fmla="*/ 27 w 49"/>
                <a:gd name="T31" fmla="*/ 5 h 13"/>
                <a:gd name="T32" fmla="*/ 15 w 49"/>
                <a:gd name="T33" fmla="*/ 10 h 13"/>
                <a:gd name="T34" fmla="*/ 16 w 49"/>
                <a:gd name="T35" fmla="*/ 10 h 13"/>
                <a:gd name="T36" fmla="*/ 35 w 49"/>
                <a:gd name="T37" fmla="*/ 3 h 13"/>
                <a:gd name="T38" fmla="*/ 12 w 49"/>
                <a:gd name="T39" fmla="*/ 10 h 13"/>
                <a:gd name="T40" fmla="*/ 14 w 49"/>
                <a:gd name="T41" fmla="*/ 10 h 13"/>
                <a:gd name="T42" fmla="*/ 11 w 49"/>
                <a:gd name="T43" fmla="*/ 3 h 13"/>
                <a:gd name="T44" fmla="*/ 2 w 49"/>
                <a:gd name="T45" fmla="*/ 9 h 13"/>
                <a:gd name="T46" fmla="*/ 8 w 49"/>
                <a:gd name="T47" fmla="*/ 3 h 13"/>
                <a:gd name="T48" fmla="*/ 42 w 49"/>
                <a:gd name="T49" fmla="*/ 3 h 13"/>
                <a:gd name="T50" fmla="*/ 41 w 49"/>
                <a:gd name="T51" fmla="*/ 8 h 13"/>
                <a:gd name="T52" fmla="*/ 37 w 49"/>
                <a:gd name="T53" fmla="*/ 10 h 13"/>
                <a:gd name="T54" fmla="*/ 13 w 49"/>
                <a:gd name="T55" fmla="*/ 4 h 13"/>
                <a:gd name="T56" fmla="*/ 10 w 49"/>
                <a:gd name="T57" fmla="*/ 10 h 13"/>
                <a:gd name="T58" fmla="*/ 16 w 49"/>
                <a:gd name="T59" fmla="*/ 3 h 13"/>
                <a:gd name="T60" fmla="*/ 11 w 49"/>
                <a:gd name="T61" fmla="*/ 10 h 13"/>
                <a:gd name="T62" fmla="*/ 5 w 49"/>
                <a:gd name="T63" fmla="*/ 2 h 13"/>
                <a:gd name="T64" fmla="*/ 36 w 49"/>
                <a:gd name="T65" fmla="*/ 2 h 13"/>
                <a:gd name="T66" fmla="*/ 36 w 49"/>
                <a:gd name="T67" fmla="*/ 7 h 13"/>
                <a:gd name="T68" fmla="*/ 34 w 49"/>
                <a:gd name="T69" fmla="*/ 7 h 13"/>
                <a:gd name="T70" fmla="*/ 2 w 49"/>
                <a:gd name="T71" fmla="*/ 4 h 13"/>
                <a:gd name="T72" fmla="*/ 6 w 49"/>
                <a:gd name="T73" fmla="*/ 2 h 13"/>
                <a:gd name="T74" fmla="*/ 3 w 49"/>
                <a:gd name="T75" fmla="*/ 9 h 13"/>
                <a:gd name="T76" fmla="*/ 3 w 49"/>
                <a:gd name="T77" fmla="*/ 9 h 13"/>
                <a:gd name="T78" fmla="*/ 13 w 49"/>
                <a:gd name="T79" fmla="*/ 2 h 13"/>
                <a:gd name="T80" fmla="*/ 6 w 49"/>
                <a:gd name="T81" fmla="*/ 9 h 13"/>
                <a:gd name="T82" fmla="*/ 18 w 49"/>
                <a:gd name="T83" fmla="*/ 2 h 13"/>
                <a:gd name="T84" fmla="*/ 18 w 49"/>
                <a:gd name="T85" fmla="*/ 2 h 13"/>
                <a:gd name="T86" fmla="*/ 31 w 49"/>
                <a:gd name="T87" fmla="*/ 5 h 13"/>
                <a:gd name="T88" fmla="*/ 26 w 49"/>
                <a:gd name="T89" fmla="*/ 7 h 13"/>
                <a:gd name="T90" fmla="*/ 22 w 49"/>
                <a:gd name="T91" fmla="*/ 9 h 13"/>
                <a:gd name="T92" fmla="*/ 20 w 49"/>
                <a:gd name="T93" fmla="*/ 7 h 13"/>
                <a:gd name="T94" fmla="*/ 23 w 49"/>
                <a:gd name="T95" fmla="*/ 2 h 13"/>
                <a:gd name="T96" fmla="*/ 17 w 49"/>
                <a:gd name="T97" fmla="*/ 6 h 13"/>
                <a:gd name="T98" fmla="*/ 12 w 49"/>
                <a:gd name="T99" fmla="*/ 9 h 13"/>
                <a:gd name="T100" fmla="*/ 0 w 49"/>
                <a:gd name="T101" fmla="*/ 1 h 13"/>
                <a:gd name="T102" fmla="*/ 47 w 49"/>
                <a:gd name="T103" fmla="*/ 13 h 13"/>
                <a:gd name="T104" fmla="*/ 49 w 49"/>
                <a:gd name="T105" fmla="*/ 2 h 13"/>
                <a:gd name="T106" fmla="*/ 19 w 49"/>
                <a:gd name="T10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9" h="13">
                  <a:moveTo>
                    <a:pt x="38" y="11"/>
                  </a:moveTo>
                  <a:cubicBezTo>
                    <a:pt x="37" y="11"/>
                    <a:pt x="37" y="11"/>
                    <a:pt x="36" y="11"/>
                  </a:cubicBezTo>
                  <a:cubicBezTo>
                    <a:pt x="38" y="9"/>
                    <a:pt x="40" y="7"/>
                    <a:pt x="41" y="5"/>
                  </a:cubicBezTo>
                  <a:cubicBezTo>
                    <a:pt x="42" y="5"/>
                    <a:pt x="42" y="4"/>
                    <a:pt x="43" y="4"/>
                  </a:cubicBezTo>
                  <a:cubicBezTo>
                    <a:pt x="43" y="5"/>
                    <a:pt x="42" y="5"/>
                    <a:pt x="42" y="6"/>
                  </a:cubicBezTo>
                  <a:cubicBezTo>
                    <a:pt x="41" y="8"/>
                    <a:pt x="39" y="9"/>
                    <a:pt x="38" y="10"/>
                  </a:cubicBezTo>
                  <a:cubicBezTo>
                    <a:pt x="38" y="11"/>
                    <a:pt x="38" y="11"/>
                    <a:pt x="38" y="11"/>
                  </a:cubicBezTo>
                  <a:moveTo>
                    <a:pt x="35" y="11"/>
                  </a:moveTo>
                  <a:cubicBezTo>
                    <a:pt x="34" y="10"/>
                    <a:pt x="32" y="10"/>
                    <a:pt x="30" y="10"/>
                  </a:cubicBezTo>
                  <a:cubicBezTo>
                    <a:pt x="32" y="9"/>
                    <a:pt x="34" y="7"/>
                    <a:pt x="36" y="5"/>
                  </a:cubicBezTo>
                  <a:cubicBezTo>
                    <a:pt x="36" y="5"/>
                    <a:pt x="37" y="4"/>
                    <a:pt x="38" y="3"/>
                  </a:cubicBezTo>
                  <a:cubicBezTo>
                    <a:pt x="37" y="4"/>
                    <a:pt x="37" y="5"/>
                    <a:pt x="37" y="5"/>
                  </a:cubicBezTo>
                  <a:cubicBezTo>
                    <a:pt x="35" y="7"/>
                    <a:pt x="34" y="8"/>
                    <a:pt x="33" y="10"/>
                  </a:cubicBezTo>
                  <a:cubicBezTo>
                    <a:pt x="34" y="10"/>
                    <a:pt x="34" y="10"/>
                    <a:pt x="34" y="10"/>
                  </a:cubicBezTo>
                  <a:cubicBezTo>
                    <a:pt x="36" y="8"/>
                    <a:pt x="38" y="6"/>
                    <a:pt x="40" y="4"/>
                  </a:cubicBezTo>
                  <a:cubicBezTo>
                    <a:pt x="41" y="4"/>
                    <a:pt x="41" y="3"/>
                    <a:pt x="41" y="3"/>
                  </a:cubicBezTo>
                  <a:cubicBezTo>
                    <a:pt x="41" y="3"/>
                    <a:pt x="41" y="4"/>
                    <a:pt x="40" y="4"/>
                  </a:cubicBezTo>
                  <a:cubicBezTo>
                    <a:pt x="40" y="5"/>
                    <a:pt x="39" y="6"/>
                    <a:pt x="38" y="7"/>
                  </a:cubicBezTo>
                  <a:cubicBezTo>
                    <a:pt x="37" y="8"/>
                    <a:pt x="36" y="9"/>
                    <a:pt x="35" y="10"/>
                  </a:cubicBezTo>
                  <a:cubicBezTo>
                    <a:pt x="35" y="11"/>
                    <a:pt x="35" y="11"/>
                    <a:pt x="35" y="11"/>
                  </a:cubicBezTo>
                  <a:moveTo>
                    <a:pt x="26" y="10"/>
                  </a:moveTo>
                  <a:cubicBezTo>
                    <a:pt x="25" y="10"/>
                    <a:pt x="24" y="10"/>
                    <a:pt x="24" y="10"/>
                  </a:cubicBezTo>
                  <a:cubicBezTo>
                    <a:pt x="26" y="9"/>
                    <a:pt x="28" y="7"/>
                    <a:pt x="30" y="5"/>
                  </a:cubicBezTo>
                  <a:cubicBezTo>
                    <a:pt x="30" y="4"/>
                    <a:pt x="31" y="4"/>
                    <a:pt x="32" y="3"/>
                  </a:cubicBezTo>
                  <a:cubicBezTo>
                    <a:pt x="31" y="4"/>
                    <a:pt x="30" y="5"/>
                    <a:pt x="30" y="6"/>
                  </a:cubicBezTo>
                  <a:cubicBezTo>
                    <a:pt x="28" y="7"/>
                    <a:pt x="27" y="9"/>
                    <a:pt x="26" y="10"/>
                  </a:cubicBezTo>
                  <a:moveTo>
                    <a:pt x="43" y="10"/>
                  </a:moveTo>
                  <a:cubicBezTo>
                    <a:pt x="43" y="10"/>
                    <a:pt x="43" y="9"/>
                    <a:pt x="43" y="9"/>
                  </a:cubicBezTo>
                  <a:cubicBezTo>
                    <a:pt x="45" y="7"/>
                    <a:pt x="46" y="5"/>
                    <a:pt x="46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7" y="3"/>
                    <a:pt x="47" y="3"/>
                    <a:pt x="47" y="3"/>
                  </a:cubicBezTo>
                  <a:cubicBezTo>
                    <a:pt x="47" y="6"/>
                    <a:pt x="47" y="8"/>
                    <a:pt x="47" y="11"/>
                  </a:cubicBezTo>
                  <a:cubicBezTo>
                    <a:pt x="44" y="11"/>
                    <a:pt x="41" y="11"/>
                    <a:pt x="39" y="11"/>
                  </a:cubicBezTo>
                  <a:cubicBezTo>
                    <a:pt x="41" y="9"/>
                    <a:pt x="42" y="7"/>
                    <a:pt x="44" y="5"/>
                  </a:cubicBezTo>
                  <a:cubicBezTo>
                    <a:pt x="44" y="5"/>
                    <a:pt x="45" y="4"/>
                    <a:pt x="45" y="4"/>
                  </a:cubicBezTo>
                  <a:cubicBezTo>
                    <a:pt x="46" y="4"/>
                    <a:pt x="45" y="4"/>
                    <a:pt x="45" y="5"/>
                  </a:cubicBezTo>
                  <a:cubicBezTo>
                    <a:pt x="44" y="7"/>
                    <a:pt x="43" y="9"/>
                    <a:pt x="42" y="10"/>
                  </a:cubicBezTo>
                  <a:cubicBezTo>
                    <a:pt x="42" y="11"/>
                    <a:pt x="42" y="11"/>
                    <a:pt x="42" y="11"/>
                  </a:cubicBezTo>
                  <a:cubicBezTo>
                    <a:pt x="43" y="10"/>
                    <a:pt x="43" y="10"/>
                    <a:pt x="44" y="9"/>
                  </a:cubicBezTo>
                  <a:cubicBezTo>
                    <a:pt x="44" y="9"/>
                    <a:pt x="45" y="8"/>
                    <a:pt x="45" y="8"/>
                  </a:cubicBezTo>
                  <a:cubicBezTo>
                    <a:pt x="46" y="8"/>
                    <a:pt x="45" y="9"/>
                    <a:pt x="44" y="10"/>
                  </a:cubicBezTo>
                  <a:cubicBezTo>
                    <a:pt x="44" y="11"/>
                    <a:pt x="44" y="11"/>
                    <a:pt x="44" y="11"/>
                  </a:cubicBezTo>
                  <a:cubicBezTo>
                    <a:pt x="45" y="10"/>
                    <a:pt x="45" y="10"/>
                    <a:pt x="46" y="10"/>
                  </a:cubicBezTo>
                  <a:cubicBezTo>
                    <a:pt x="46" y="10"/>
                    <a:pt x="46" y="10"/>
                    <a:pt x="46" y="10"/>
                  </a:cubicBezTo>
                  <a:cubicBezTo>
                    <a:pt x="46" y="10"/>
                    <a:pt x="46" y="10"/>
                    <a:pt x="46" y="10"/>
                  </a:cubicBezTo>
                  <a:cubicBezTo>
                    <a:pt x="46" y="10"/>
                    <a:pt x="45" y="10"/>
                    <a:pt x="45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6" y="9"/>
                    <a:pt x="46" y="8"/>
                    <a:pt x="47" y="7"/>
                  </a:cubicBezTo>
                  <a:cubicBezTo>
                    <a:pt x="46" y="6"/>
                    <a:pt x="46" y="6"/>
                    <a:pt x="46" y="6"/>
                  </a:cubicBezTo>
                  <a:cubicBezTo>
                    <a:pt x="45" y="7"/>
                    <a:pt x="46" y="7"/>
                    <a:pt x="45" y="8"/>
                  </a:cubicBezTo>
                  <a:cubicBezTo>
                    <a:pt x="44" y="8"/>
                    <a:pt x="43" y="10"/>
                    <a:pt x="43" y="10"/>
                  </a:cubicBezTo>
                  <a:moveTo>
                    <a:pt x="20" y="10"/>
                  </a:moveTo>
                  <a:cubicBezTo>
                    <a:pt x="19" y="10"/>
                    <a:pt x="18" y="10"/>
                    <a:pt x="17" y="10"/>
                  </a:cubicBezTo>
                  <a:cubicBezTo>
                    <a:pt x="19" y="9"/>
                    <a:pt x="21" y="7"/>
                    <a:pt x="23" y="6"/>
                  </a:cubicBezTo>
                  <a:cubicBezTo>
                    <a:pt x="23" y="5"/>
                    <a:pt x="24" y="4"/>
                    <a:pt x="25" y="3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6" y="3"/>
                    <a:pt x="25" y="4"/>
                    <a:pt x="25" y="4"/>
                  </a:cubicBezTo>
                  <a:cubicBezTo>
                    <a:pt x="23" y="6"/>
                    <a:pt x="22" y="8"/>
                    <a:pt x="20" y="10"/>
                  </a:cubicBezTo>
                  <a:cubicBezTo>
                    <a:pt x="20" y="10"/>
                    <a:pt x="20" y="10"/>
                    <a:pt x="20" y="10"/>
                  </a:cubicBezTo>
                  <a:moveTo>
                    <a:pt x="23" y="10"/>
                  </a:moveTo>
                  <a:cubicBezTo>
                    <a:pt x="22" y="10"/>
                    <a:pt x="22" y="10"/>
                    <a:pt x="21" y="10"/>
                  </a:cubicBezTo>
                  <a:cubicBezTo>
                    <a:pt x="24" y="8"/>
                    <a:pt x="26" y="5"/>
                    <a:pt x="29" y="3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30" y="3"/>
                    <a:pt x="28" y="5"/>
                    <a:pt x="27" y="5"/>
                  </a:cubicBezTo>
                  <a:cubicBezTo>
                    <a:pt x="26" y="7"/>
                    <a:pt x="25" y="8"/>
                    <a:pt x="23" y="10"/>
                  </a:cubicBezTo>
                  <a:cubicBezTo>
                    <a:pt x="23" y="10"/>
                    <a:pt x="23" y="10"/>
                    <a:pt x="23" y="10"/>
                  </a:cubicBezTo>
                  <a:moveTo>
                    <a:pt x="16" y="10"/>
                  </a:moveTo>
                  <a:cubicBezTo>
                    <a:pt x="16" y="10"/>
                    <a:pt x="15" y="10"/>
                    <a:pt x="15" y="10"/>
                  </a:cubicBezTo>
                  <a:cubicBezTo>
                    <a:pt x="17" y="8"/>
                    <a:pt x="18" y="6"/>
                    <a:pt x="20" y="5"/>
                  </a:cubicBezTo>
                  <a:cubicBezTo>
                    <a:pt x="21" y="4"/>
                    <a:pt x="22" y="3"/>
                    <a:pt x="22" y="3"/>
                  </a:cubicBezTo>
                  <a:cubicBezTo>
                    <a:pt x="22" y="3"/>
                    <a:pt x="21" y="4"/>
                    <a:pt x="20" y="5"/>
                  </a:cubicBezTo>
                  <a:cubicBezTo>
                    <a:pt x="19" y="7"/>
                    <a:pt x="18" y="8"/>
                    <a:pt x="16" y="10"/>
                  </a:cubicBezTo>
                  <a:moveTo>
                    <a:pt x="30" y="10"/>
                  </a:moveTo>
                  <a:cubicBezTo>
                    <a:pt x="28" y="10"/>
                    <a:pt x="27" y="10"/>
                    <a:pt x="26" y="10"/>
                  </a:cubicBezTo>
                  <a:cubicBezTo>
                    <a:pt x="29" y="8"/>
                    <a:pt x="30" y="6"/>
                    <a:pt x="33" y="4"/>
                  </a:cubicBezTo>
                  <a:cubicBezTo>
                    <a:pt x="33" y="4"/>
                    <a:pt x="34" y="3"/>
                    <a:pt x="35" y="3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3" y="7"/>
                    <a:pt x="31" y="9"/>
                    <a:pt x="30" y="10"/>
                  </a:cubicBezTo>
                  <a:moveTo>
                    <a:pt x="14" y="10"/>
                  </a:moveTo>
                  <a:cubicBezTo>
                    <a:pt x="13" y="10"/>
                    <a:pt x="13" y="10"/>
                    <a:pt x="12" y="10"/>
                  </a:cubicBezTo>
                  <a:cubicBezTo>
                    <a:pt x="14" y="8"/>
                    <a:pt x="16" y="6"/>
                    <a:pt x="18" y="4"/>
                  </a:cubicBezTo>
                  <a:cubicBezTo>
                    <a:pt x="19" y="3"/>
                    <a:pt x="20" y="3"/>
                    <a:pt x="20" y="3"/>
                  </a:cubicBezTo>
                  <a:cubicBezTo>
                    <a:pt x="20" y="3"/>
                    <a:pt x="18" y="5"/>
                    <a:pt x="17" y="5"/>
                  </a:cubicBezTo>
                  <a:cubicBezTo>
                    <a:pt x="16" y="6"/>
                    <a:pt x="15" y="8"/>
                    <a:pt x="14" y="10"/>
                  </a:cubicBezTo>
                  <a:cubicBezTo>
                    <a:pt x="14" y="10"/>
                    <a:pt x="14" y="10"/>
                    <a:pt x="14" y="10"/>
                  </a:cubicBezTo>
                  <a:moveTo>
                    <a:pt x="5" y="9"/>
                  </a:moveTo>
                  <a:cubicBezTo>
                    <a:pt x="4" y="9"/>
                    <a:pt x="3" y="9"/>
                    <a:pt x="3" y="9"/>
                  </a:cubicBezTo>
                  <a:cubicBezTo>
                    <a:pt x="6" y="8"/>
                    <a:pt x="8" y="5"/>
                    <a:pt x="11" y="3"/>
                  </a:cubicBezTo>
                  <a:cubicBezTo>
                    <a:pt x="11" y="3"/>
                    <a:pt x="12" y="3"/>
                    <a:pt x="12" y="3"/>
                  </a:cubicBezTo>
                  <a:cubicBezTo>
                    <a:pt x="12" y="3"/>
                    <a:pt x="9" y="5"/>
                    <a:pt x="9" y="6"/>
                  </a:cubicBezTo>
                  <a:cubicBezTo>
                    <a:pt x="8" y="7"/>
                    <a:pt x="6" y="8"/>
                    <a:pt x="5" y="9"/>
                  </a:cubicBezTo>
                  <a:moveTo>
                    <a:pt x="2" y="9"/>
                  </a:moveTo>
                  <a:cubicBezTo>
                    <a:pt x="2" y="8"/>
                    <a:pt x="2" y="8"/>
                    <a:pt x="2" y="7"/>
                  </a:cubicBezTo>
                  <a:cubicBezTo>
                    <a:pt x="3" y="7"/>
                    <a:pt x="4" y="6"/>
                    <a:pt x="5" y="5"/>
                  </a:cubicBezTo>
                  <a:cubicBezTo>
                    <a:pt x="6" y="4"/>
                    <a:pt x="6" y="4"/>
                    <a:pt x="7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6" y="5"/>
                    <a:pt x="4" y="7"/>
                    <a:pt x="2" y="9"/>
                  </a:cubicBezTo>
                  <a:moveTo>
                    <a:pt x="37" y="10"/>
                  </a:moveTo>
                  <a:cubicBezTo>
                    <a:pt x="38" y="7"/>
                    <a:pt x="41" y="5"/>
                    <a:pt x="42" y="3"/>
                  </a:cubicBezTo>
                  <a:cubicBezTo>
                    <a:pt x="42" y="2"/>
                    <a:pt x="42" y="2"/>
                    <a:pt x="42" y="2"/>
                  </a:cubicBezTo>
                  <a:cubicBezTo>
                    <a:pt x="43" y="3"/>
                    <a:pt x="45" y="3"/>
                    <a:pt x="46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4" y="5"/>
                    <a:pt x="43" y="6"/>
                    <a:pt x="41" y="8"/>
                  </a:cubicBezTo>
                  <a:cubicBezTo>
                    <a:pt x="42" y="7"/>
                    <a:pt x="42" y="7"/>
                    <a:pt x="42" y="7"/>
                  </a:cubicBezTo>
                  <a:cubicBezTo>
                    <a:pt x="43" y="6"/>
                    <a:pt x="43" y="5"/>
                    <a:pt x="44" y="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1" y="5"/>
                    <a:pt x="39" y="7"/>
                    <a:pt x="37" y="10"/>
                  </a:cubicBezTo>
                  <a:moveTo>
                    <a:pt x="10" y="10"/>
                  </a:moveTo>
                  <a:cubicBezTo>
                    <a:pt x="9" y="10"/>
                    <a:pt x="7" y="9"/>
                    <a:pt x="6" y="9"/>
                  </a:cubicBezTo>
                  <a:cubicBezTo>
                    <a:pt x="8" y="8"/>
                    <a:pt x="10" y="7"/>
                    <a:pt x="11" y="6"/>
                  </a:cubicBezTo>
                  <a:cubicBezTo>
                    <a:pt x="12" y="5"/>
                    <a:pt x="12" y="5"/>
                    <a:pt x="13" y="4"/>
                  </a:cubicBezTo>
                  <a:cubicBezTo>
                    <a:pt x="13" y="4"/>
                    <a:pt x="15" y="2"/>
                    <a:pt x="15" y="2"/>
                  </a:cubicBezTo>
                  <a:cubicBezTo>
                    <a:pt x="15" y="2"/>
                    <a:pt x="15" y="2"/>
                    <a:pt x="15" y="3"/>
                  </a:cubicBezTo>
                  <a:cubicBezTo>
                    <a:pt x="13" y="5"/>
                    <a:pt x="11" y="7"/>
                    <a:pt x="10" y="9"/>
                  </a:cubicBezTo>
                  <a:cubicBezTo>
                    <a:pt x="10" y="10"/>
                    <a:pt x="10" y="10"/>
                    <a:pt x="10" y="10"/>
                  </a:cubicBezTo>
                  <a:moveTo>
                    <a:pt x="11" y="10"/>
                  </a:moveTo>
                  <a:cubicBezTo>
                    <a:pt x="11" y="10"/>
                    <a:pt x="10" y="10"/>
                    <a:pt x="10" y="10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2" y="7"/>
                    <a:pt x="14" y="5"/>
                    <a:pt x="16" y="3"/>
                  </a:cubicBezTo>
                  <a:cubicBezTo>
                    <a:pt x="17" y="3"/>
                    <a:pt x="17" y="2"/>
                    <a:pt x="17" y="2"/>
                  </a:cubicBezTo>
                  <a:cubicBezTo>
                    <a:pt x="17" y="2"/>
                    <a:pt x="17" y="3"/>
                    <a:pt x="16" y="3"/>
                  </a:cubicBezTo>
                  <a:cubicBezTo>
                    <a:pt x="15" y="4"/>
                    <a:pt x="15" y="5"/>
                    <a:pt x="14" y="6"/>
                  </a:cubicBezTo>
                  <a:cubicBezTo>
                    <a:pt x="13" y="7"/>
                    <a:pt x="12" y="8"/>
                    <a:pt x="11" y="10"/>
                  </a:cubicBezTo>
                  <a:cubicBezTo>
                    <a:pt x="11" y="10"/>
                    <a:pt x="11" y="10"/>
                    <a:pt x="11" y="10"/>
                  </a:cubicBezTo>
                  <a:moveTo>
                    <a:pt x="2" y="6"/>
                  </a:moveTo>
                  <a:cubicBezTo>
                    <a:pt x="2" y="5"/>
                    <a:pt x="2" y="5"/>
                    <a:pt x="2" y="5"/>
                  </a:cubicBezTo>
                  <a:cubicBezTo>
                    <a:pt x="3" y="4"/>
                    <a:pt x="5" y="2"/>
                    <a:pt x="5" y="2"/>
                  </a:cubicBezTo>
                  <a:cubicBezTo>
                    <a:pt x="5" y="2"/>
                    <a:pt x="5" y="2"/>
                    <a:pt x="4" y="3"/>
                  </a:cubicBezTo>
                  <a:cubicBezTo>
                    <a:pt x="4" y="4"/>
                    <a:pt x="3" y="5"/>
                    <a:pt x="2" y="6"/>
                  </a:cubicBezTo>
                  <a:moveTo>
                    <a:pt x="34" y="7"/>
                  </a:moveTo>
                  <a:cubicBezTo>
                    <a:pt x="35" y="5"/>
                    <a:pt x="35" y="4"/>
                    <a:pt x="36" y="2"/>
                  </a:cubicBezTo>
                  <a:cubicBezTo>
                    <a:pt x="36" y="2"/>
                    <a:pt x="36" y="2"/>
                    <a:pt x="36" y="2"/>
                  </a:cubicBezTo>
                  <a:cubicBezTo>
                    <a:pt x="38" y="2"/>
                    <a:pt x="40" y="2"/>
                    <a:pt x="41" y="2"/>
                  </a:cubicBezTo>
                  <a:cubicBezTo>
                    <a:pt x="39" y="4"/>
                    <a:pt x="37" y="6"/>
                    <a:pt x="35" y="8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7" y="6"/>
                    <a:pt x="38" y="4"/>
                    <a:pt x="39" y="3"/>
                  </a:cubicBezTo>
                  <a:cubicBezTo>
                    <a:pt x="39" y="2"/>
                    <a:pt x="39" y="2"/>
                    <a:pt x="39" y="2"/>
                  </a:cubicBezTo>
                  <a:cubicBezTo>
                    <a:pt x="37" y="3"/>
                    <a:pt x="36" y="4"/>
                    <a:pt x="35" y="6"/>
                  </a:cubicBezTo>
                  <a:cubicBezTo>
                    <a:pt x="34" y="6"/>
                    <a:pt x="34" y="6"/>
                    <a:pt x="34" y="7"/>
                  </a:cubicBezTo>
                  <a:moveTo>
                    <a:pt x="2" y="4"/>
                  </a:moveTo>
                  <a:cubicBezTo>
                    <a:pt x="2" y="4"/>
                    <a:pt x="2" y="3"/>
                    <a:pt x="2" y="2"/>
                  </a:cubicBezTo>
                  <a:cubicBezTo>
                    <a:pt x="3" y="2"/>
                    <a:pt x="4" y="2"/>
                    <a:pt x="5" y="2"/>
                  </a:cubicBezTo>
                  <a:cubicBezTo>
                    <a:pt x="4" y="3"/>
                    <a:pt x="3" y="3"/>
                    <a:pt x="2" y="4"/>
                  </a:cubicBezTo>
                  <a:moveTo>
                    <a:pt x="2" y="7"/>
                  </a:moveTo>
                  <a:cubicBezTo>
                    <a:pt x="2" y="6"/>
                    <a:pt x="2" y="6"/>
                    <a:pt x="2" y="6"/>
                  </a:cubicBezTo>
                  <a:cubicBezTo>
                    <a:pt x="3" y="6"/>
                    <a:pt x="3" y="5"/>
                    <a:pt x="3" y="5"/>
                  </a:cubicBezTo>
                  <a:cubicBezTo>
                    <a:pt x="4" y="4"/>
                    <a:pt x="5" y="3"/>
                    <a:pt x="6" y="2"/>
                  </a:cubicBezTo>
                  <a:cubicBezTo>
                    <a:pt x="7" y="2"/>
                    <a:pt x="8" y="2"/>
                    <a:pt x="9" y="2"/>
                  </a:cubicBezTo>
                  <a:cubicBezTo>
                    <a:pt x="6" y="3"/>
                    <a:pt x="5" y="4"/>
                    <a:pt x="3" y="6"/>
                  </a:cubicBezTo>
                  <a:cubicBezTo>
                    <a:pt x="2" y="7"/>
                    <a:pt x="2" y="7"/>
                    <a:pt x="2" y="7"/>
                  </a:cubicBezTo>
                  <a:moveTo>
                    <a:pt x="3" y="9"/>
                  </a:moveTo>
                  <a:cubicBezTo>
                    <a:pt x="5" y="7"/>
                    <a:pt x="8" y="4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10" y="2"/>
                    <a:pt x="11" y="2"/>
                    <a:pt x="12" y="2"/>
                  </a:cubicBezTo>
                  <a:cubicBezTo>
                    <a:pt x="9" y="4"/>
                    <a:pt x="6" y="7"/>
                    <a:pt x="3" y="9"/>
                  </a:cubicBezTo>
                  <a:moveTo>
                    <a:pt x="6" y="9"/>
                  </a:moveTo>
                  <a:cubicBezTo>
                    <a:pt x="6" y="9"/>
                    <a:pt x="6" y="9"/>
                    <a:pt x="7" y="8"/>
                  </a:cubicBezTo>
                  <a:cubicBezTo>
                    <a:pt x="8" y="8"/>
                    <a:pt x="8" y="7"/>
                    <a:pt x="9" y="6"/>
                  </a:cubicBezTo>
                  <a:cubicBezTo>
                    <a:pt x="11" y="5"/>
                    <a:pt x="12" y="4"/>
                    <a:pt x="13" y="2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4" y="2"/>
                    <a:pt x="14" y="2"/>
                    <a:pt x="15" y="2"/>
                  </a:cubicBezTo>
                  <a:cubicBezTo>
                    <a:pt x="12" y="4"/>
                    <a:pt x="10" y="6"/>
                    <a:pt x="8" y="8"/>
                  </a:cubicBezTo>
                  <a:cubicBezTo>
                    <a:pt x="7" y="8"/>
                    <a:pt x="6" y="9"/>
                    <a:pt x="6" y="9"/>
                  </a:cubicBezTo>
                  <a:moveTo>
                    <a:pt x="14" y="4"/>
                  </a:moveTo>
                  <a:cubicBezTo>
                    <a:pt x="15" y="3"/>
                    <a:pt x="15" y="3"/>
                    <a:pt x="16" y="2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6" y="2"/>
                    <a:pt x="17" y="2"/>
                    <a:pt x="18" y="2"/>
                  </a:cubicBezTo>
                  <a:cubicBezTo>
                    <a:pt x="16" y="2"/>
                    <a:pt x="15" y="3"/>
                    <a:pt x="14" y="4"/>
                  </a:cubicBezTo>
                  <a:moveTo>
                    <a:pt x="12" y="9"/>
                  </a:moveTo>
                  <a:cubicBezTo>
                    <a:pt x="13" y="9"/>
                    <a:pt x="13" y="7"/>
                    <a:pt x="14" y="7"/>
                  </a:cubicBezTo>
                  <a:cubicBezTo>
                    <a:pt x="15" y="5"/>
                    <a:pt x="16" y="4"/>
                    <a:pt x="18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21" y="2"/>
                    <a:pt x="23" y="2"/>
                    <a:pt x="26" y="2"/>
                  </a:cubicBezTo>
                  <a:cubicBezTo>
                    <a:pt x="29" y="2"/>
                    <a:pt x="32" y="2"/>
                    <a:pt x="35" y="2"/>
                  </a:cubicBezTo>
                  <a:cubicBezTo>
                    <a:pt x="34" y="3"/>
                    <a:pt x="32" y="4"/>
                    <a:pt x="31" y="5"/>
                  </a:cubicBezTo>
                  <a:cubicBezTo>
                    <a:pt x="32" y="4"/>
                    <a:pt x="33" y="3"/>
                    <a:pt x="33" y="3"/>
                  </a:cubicBezTo>
                  <a:cubicBezTo>
                    <a:pt x="33" y="2"/>
                    <a:pt x="33" y="2"/>
                    <a:pt x="33" y="2"/>
                  </a:cubicBezTo>
                  <a:cubicBezTo>
                    <a:pt x="30" y="4"/>
                    <a:pt x="28" y="6"/>
                    <a:pt x="26" y="8"/>
                  </a:cubicBezTo>
                  <a:cubicBezTo>
                    <a:pt x="26" y="7"/>
                    <a:pt x="26" y="7"/>
                    <a:pt x="26" y="7"/>
                  </a:cubicBezTo>
                  <a:cubicBezTo>
                    <a:pt x="28" y="6"/>
                    <a:pt x="29" y="4"/>
                    <a:pt x="30" y="2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27" y="3"/>
                    <a:pt x="25" y="5"/>
                    <a:pt x="23" y="7"/>
                  </a:cubicBezTo>
                  <a:cubicBezTo>
                    <a:pt x="23" y="8"/>
                    <a:pt x="22" y="9"/>
                    <a:pt x="22" y="9"/>
                  </a:cubicBezTo>
                  <a:cubicBezTo>
                    <a:pt x="22" y="9"/>
                    <a:pt x="22" y="9"/>
                    <a:pt x="22" y="8"/>
                  </a:cubicBezTo>
                  <a:cubicBezTo>
                    <a:pt x="24" y="6"/>
                    <a:pt x="25" y="5"/>
                    <a:pt x="27" y="3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4" y="3"/>
                    <a:pt x="22" y="5"/>
                    <a:pt x="20" y="7"/>
                  </a:cubicBezTo>
                  <a:cubicBezTo>
                    <a:pt x="20" y="7"/>
                    <a:pt x="18" y="9"/>
                    <a:pt x="18" y="9"/>
                  </a:cubicBezTo>
                  <a:cubicBezTo>
                    <a:pt x="17" y="9"/>
                    <a:pt x="18" y="9"/>
                    <a:pt x="18" y="8"/>
                  </a:cubicBezTo>
                  <a:cubicBezTo>
                    <a:pt x="20" y="6"/>
                    <a:pt x="22" y="4"/>
                    <a:pt x="23" y="2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1" y="3"/>
                    <a:pt x="19" y="5"/>
                    <a:pt x="17" y="7"/>
                  </a:cubicBezTo>
                  <a:cubicBezTo>
                    <a:pt x="17" y="7"/>
                    <a:pt x="16" y="8"/>
                    <a:pt x="16" y="8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5" y="9"/>
                    <a:pt x="17" y="7"/>
                    <a:pt x="17" y="6"/>
                  </a:cubicBezTo>
                  <a:cubicBezTo>
                    <a:pt x="18" y="5"/>
                    <a:pt x="20" y="4"/>
                    <a:pt x="21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18" y="3"/>
                    <a:pt x="16" y="5"/>
                    <a:pt x="14" y="7"/>
                  </a:cubicBezTo>
                  <a:cubicBezTo>
                    <a:pt x="14" y="8"/>
                    <a:pt x="13" y="8"/>
                    <a:pt x="12" y="9"/>
                  </a:cubicBezTo>
                  <a:moveTo>
                    <a:pt x="19" y="0"/>
                  </a:moveTo>
                  <a:cubicBezTo>
                    <a:pt x="13" y="0"/>
                    <a:pt x="7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4"/>
                    <a:pt x="0" y="7"/>
                    <a:pt x="0" y="10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7" y="11"/>
                    <a:pt x="32" y="13"/>
                    <a:pt x="47" y="13"/>
                  </a:cubicBezTo>
                  <a:cubicBezTo>
                    <a:pt x="47" y="13"/>
                    <a:pt x="47" y="13"/>
                    <a:pt x="47" y="13"/>
                  </a:cubicBezTo>
                  <a:cubicBezTo>
                    <a:pt x="47" y="13"/>
                    <a:pt x="48" y="13"/>
                    <a:pt x="48" y="13"/>
                  </a:cubicBezTo>
                  <a:cubicBezTo>
                    <a:pt x="48" y="13"/>
                    <a:pt x="49" y="12"/>
                    <a:pt x="49" y="12"/>
                  </a:cubicBezTo>
                  <a:cubicBezTo>
                    <a:pt x="49" y="9"/>
                    <a:pt x="49" y="5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9" y="1"/>
                    <a:pt x="48" y="1"/>
                  </a:cubicBezTo>
                  <a:cubicBezTo>
                    <a:pt x="41" y="0"/>
                    <a:pt x="35" y="0"/>
                    <a:pt x="28" y="0"/>
                  </a:cubicBezTo>
                  <a:cubicBezTo>
                    <a:pt x="25" y="0"/>
                    <a:pt x="22" y="0"/>
                    <a:pt x="19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29"/>
            <p:cNvSpPr>
              <a:spLocks noEditPoints="1"/>
            </p:cNvSpPr>
            <p:nvPr/>
          </p:nvSpPr>
          <p:spPr bwMode="auto">
            <a:xfrm>
              <a:off x="5386056" y="4157589"/>
              <a:ext cx="50800" cy="46038"/>
            </a:xfrm>
            <a:custGeom>
              <a:avLst/>
              <a:gdLst>
                <a:gd name="T0" fmla="*/ 2 w 12"/>
                <a:gd name="T1" fmla="*/ 5 h 11"/>
                <a:gd name="T2" fmla="*/ 6 w 12"/>
                <a:gd name="T3" fmla="*/ 3 h 11"/>
                <a:gd name="T4" fmla="*/ 3 w 12"/>
                <a:gd name="T5" fmla="*/ 7 h 11"/>
                <a:gd name="T6" fmla="*/ 3 w 12"/>
                <a:gd name="T7" fmla="*/ 7 h 11"/>
                <a:gd name="T8" fmla="*/ 7 w 12"/>
                <a:gd name="T9" fmla="*/ 5 h 11"/>
                <a:gd name="T10" fmla="*/ 4 w 12"/>
                <a:gd name="T11" fmla="*/ 8 h 11"/>
                <a:gd name="T12" fmla="*/ 5 w 12"/>
                <a:gd name="T13" fmla="*/ 8 h 11"/>
                <a:gd name="T14" fmla="*/ 9 w 12"/>
                <a:gd name="T15" fmla="*/ 6 h 11"/>
                <a:gd name="T16" fmla="*/ 7 w 12"/>
                <a:gd name="T17" fmla="*/ 8 h 11"/>
                <a:gd name="T18" fmla="*/ 7 w 12"/>
                <a:gd name="T19" fmla="*/ 9 h 11"/>
                <a:gd name="T20" fmla="*/ 7 w 12"/>
                <a:gd name="T21" fmla="*/ 9 h 11"/>
                <a:gd name="T22" fmla="*/ 6 w 12"/>
                <a:gd name="T23" fmla="*/ 9 h 11"/>
                <a:gd name="T24" fmla="*/ 2 w 12"/>
                <a:gd name="T25" fmla="*/ 5 h 11"/>
                <a:gd name="T26" fmla="*/ 2 w 12"/>
                <a:gd name="T27" fmla="*/ 5 h 11"/>
                <a:gd name="T28" fmla="*/ 3 w 12"/>
                <a:gd name="T29" fmla="*/ 3 h 11"/>
                <a:gd name="T30" fmla="*/ 4 w 12"/>
                <a:gd name="T31" fmla="*/ 2 h 11"/>
                <a:gd name="T32" fmla="*/ 3 w 12"/>
                <a:gd name="T33" fmla="*/ 3 h 11"/>
                <a:gd name="T34" fmla="*/ 3 w 12"/>
                <a:gd name="T35" fmla="*/ 3 h 11"/>
                <a:gd name="T36" fmla="*/ 6 w 12"/>
                <a:gd name="T37" fmla="*/ 2 h 11"/>
                <a:gd name="T38" fmla="*/ 2 w 12"/>
                <a:gd name="T39" fmla="*/ 5 h 11"/>
                <a:gd name="T40" fmla="*/ 2 w 12"/>
                <a:gd name="T41" fmla="*/ 5 h 11"/>
                <a:gd name="T42" fmla="*/ 2 w 12"/>
                <a:gd name="T43" fmla="*/ 3 h 11"/>
                <a:gd name="T44" fmla="*/ 3 w 12"/>
                <a:gd name="T45" fmla="*/ 3 h 11"/>
                <a:gd name="T46" fmla="*/ 4 w 12"/>
                <a:gd name="T47" fmla="*/ 4 h 11"/>
                <a:gd name="T48" fmla="*/ 6 w 12"/>
                <a:gd name="T49" fmla="*/ 2 h 11"/>
                <a:gd name="T50" fmla="*/ 8 w 12"/>
                <a:gd name="T51" fmla="*/ 8 h 11"/>
                <a:gd name="T52" fmla="*/ 9 w 12"/>
                <a:gd name="T53" fmla="*/ 6 h 11"/>
                <a:gd name="T54" fmla="*/ 9 w 12"/>
                <a:gd name="T55" fmla="*/ 6 h 11"/>
                <a:gd name="T56" fmla="*/ 5 w 12"/>
                <a:gd name="T57" fmla="*/ 7 h 11"/>
                <a:gd name="T58" fmla="*/ 8 w 12"/>
                <a:gd name="T59" fmla="*/ 4 h 11"/>
                <a:gd name="T60" fmla="*/ 8 w 12"/>
                <a:gd name="T61" fmla="*/ 4 h 11"/>
                <a:gd name="T62" fmla="*/ 5 w 12"/>
                <a:gd name="T63" fmla="*/ 5 h 11"/>
                <a:gd name="T64" fmla="*/ 8 w 12"/>
                <a:gd name="T65" fmla="*/ 3 h 11"/>
                <a:gd name="T66" fmla="*/ 7 w 12"/>
                <a:gd name="T67" fmla="*/ 2 h 11"/>
                <a:gd name="T68" fmla="*/ 4 w 12"/>
                <a:gd name="T69" fmla="*/ 4 h 11"/>
                <a:gd name="T70" fmla="*/ 6 w 12"/>
                <a:gd name="T71" fmla="*/ 0 h 11"/>
                <a:gd name="T72" fmla="*/ 5 w 12"/>
                <a:gd name="T73" fmla="*/ 0 h 11"/>
                <a:gd name="T74" fmla="*/ 5 w 12"/>
                <a:gd name="T75" fmla="*/ 0 h 11"/>
                <a:gd name="T76" fmla="*/ 5 w 12"/>
                <a:gd name="T77" fmla="*/ 0 h 11"/>
                <a:gd name="T78" fmla="*/ 0 w 12"/>
                <a:gd name="T79" fmla="*/ 5 h 11"/>
                <a:gd name="T80" fmla="*/ 6 w 12"/>
                <a:gd name="T81" fmla="*/ 11 h 11"/>
                <a:gd name="T82" fmla="*/ 7 w 12"/>
                <a:gd name="T83" fmla="*/ 11 h 11"/>
                <a:gd name="T84" fmla="*/ 12 w 12"/>
                <a:gd name="T85" fmla="*/ 4 h 11"/>
                <a:gd name="T86" fmla="*/ 6 w 12"/>
                <a:gd name="T87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2" h="11">
                  <a:moveTo>
                    <a:pt x="2" y="5"/>
                  </a:moveTo>
                  <a:cubicBezTo>
                    <a:pt x="4" y="5"/>
                    <a:pt x="5" y="4"/>
                    <a:pt x="6" y="3"/>
                  </a:cubicBezTo>
                  <a:cubicBezTo>
                    <a:pt x="5" y="4"/>
                    <a:pt x="4" y="5"/>
                    <a:pt x="3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6"/>
                    <a:pt x="6" y="5"/>
                    <a:pt x="7" y="5"/>
                  </a:cubicBezTo>
                  <a:cubicBezTo>
                    <a:pt x="6" y="6"/>
                    <a:pt x="5" y="7"/>
                    <a:pt x="4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6" y="8"/>
                    <a:pt x="7" y="7"/>
                    <a:pt x="9" y="6"/>
                  </a:cubicBezTo>
                  <a:cubicBezTo>
                    <a:pt x="8" y="7"/>
                    <a:pt x="8" y="8"/>
                    <a:pt x="7" y="8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4" y="9"/>
                    <a:pt x="2" y="7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moveTo>
                    <a:pt x="3" y="3"/>
                  </a:moveTo>
                  <a:cubicBezTo>
                    <a:pt x="3" y="2"/>
                    <a:pt x="4" y="2"/>
                    <a:pt x="4" y="2"/>
                  </a:cubicBezTo>
                  <a:cubicBezTo>
                    <a:pt x="4" y="2"/>
                    <a:pt x="3" y="2"/>
                    <a:pt x="3" y="3"/>
                  </a:cubicBezTo>
                  <a:moveTo>
                    <a:pt x="3" y="3"/>
                  </a:moveTo>
                  <a:cubicBezTo>
                    <a:pt x="4" y="3"/>
                    <a:pt x="5" y="2"/>
                    <a:pt x="6" y="2"/>
                  </a:cubicBezTo>
                  <a:cubicBezTo>
                    <a:pt x="4" y="3"/>
                    <a:pt x="3" y="4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4"/>
                    <a:pt x="2" y="3"/>
                    <a:pt x="2" y="3"/>
                  </a:cubicBezTo>
                  <a:cubicBezTo>
                    <a:pt x="3" y="3"/>
                    <a:pt x="3" y="3"/>
                    <a:pt x="3" y="3"/>
                  </a:cubicBezTo>
                  <a:moveTo>
                    <a:pt x="4" y="4"/>
                  </a:moveTo>
                  <a:cubicBezTo>
                    <a:pt x="5" y="3"/>
                    <a:pt x="6" y="2"/>
                    <a:pt x="6" y="2"/>
                  </a:cubicBezTo>
                  <a:cubicBezTo>
                    <a:pt x="10" y="2"/>
                    <a:pt x="11" y="7"/>
                    <a:pt x="8" y="8"/>
                  </a:cubicBezTo>
                  <a:cubicBezTo>
                    <a:pt x="8" y="8"/>
                    <a:pt x="9" y="7"/>
                    <a:pt x="9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8" y="6"/>
                    <a:pt x="7" y="7"/>
                    <a:pt x="5" y="7"/>
                  </a:cubicBezTo>
                  <a:cubicBezTo>
                    <a:pt x="6" y="6"/>
                    <a:pt x="8" y="5"/>
                    <a:pt x="8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7" y="4"/>
                    <a:pt x="6" y="5"/>
                    <a:pt x="5" y="5"/>
                  </a:cubicBezTo>
                  <a:cubicBezTo>
                    <a:pt x="6" y="5"/>
                    <a:pt x="7" y="4"/>
                    <a:pt x="8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6" y="3"/>
                    <a:pt x="5" y="3"/>
                    <a:pt x="4" y="4"/>
                  </a:cubicBezTo>
                  <a:moveTo>
                    <a:pt x="6" y="0"/>
                  </a:moveTo>
                  <a:cubicBezTo>
                    <a:pt x="6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9"/>
                    <a:pt x="3" y="11"/>
                    <a:pt x="6" y="11"/>
                  </a:cubicBezTo>
                  <a:cubicBezTo>
                    <a:pt x="6" y="11"/>
                    <a:pt x="7" y="11"/>
                    <a:pt x="7" y="11"/>
                  </a:cubicBezTo>
                  <a:cubicBezTo>
                    <a:pt x="10" y="10"/>
                    <a:pt x="12" y="7"/>
                    <a:pt x="12" y="4"/>
                  </a:cubicBezTo>
                  <a:cubicBezTo>
                    <a:pt x="11" y="1"/>
                    <a:pt x="9" y="0"/>
                    <a:pt x="6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37" name="组合 36"/>
            <p:cNvGrpSpPr/>
            <p:nvPr/>
          </p:nvGrpSpPr>
          <p:grpSpPr>
            <a:xfrm>
              <a:off x="5875007" y="1355652"/>
              <a:ext cx="1266825" cy="1492250"/>
              <a:chOff x="4800600" y="566738"/>
              <a:chExt cx="1266825" cy="1492250"/>
            </a:xfrm>
            <a:solidFill>
              <a:schemeClr val="bg1">
                <a:alpha val="20000"/>
              </a:schemeClr>
            </a:solidFill>
          </p:grpSpPr>
          <p:sp>
            <p:nvSpPr>
              <p:cNvPr id="93" name="Freeform 30"/>
              <p:cNvSpPr>
                <a:spLocks noEditPoints="1"/>
              </p:cNvSpPr>
              <p:nvPr/>
            </p:nvSpPr>
            <p:spPr bwMode="auto">
              <a:xfrm>
                <a:off x="5546725" y="1435101"/>
                <a:ext cx="119063" cy="98425"/>
              </a:xfrm>
              <a:custGeom>
                <a:avLst/>
                <a:gdLst>
                  <a:gd name="T0" fmla="*/ 8 w 28"/>
                  <a:gd name="T1" fmla="*/ 20 h 23"/>
                  <a:gd name="T2" fmla="*/ 8 w 28"/>
                  <a:gd name="T3" fmla="*/ 15 h 23"/>
                  <a:gd name="T4" fmla="*/ 8 w 28"/>
                  <a:gd name="T5" fmla="*/ 15 h 23"/>
                  <a:gd name="T6" fmla="*/ 14 w 28"/>
                  <a:gd name="T7" fmla="*/ 16 h 23"/>
                  <a:gd name="T8" fmla="*/ 12 w 28"/>
                  <a:gd name="T9" fmla="*/ 18 h 23"/>
                  <a:gd name="T10" fmla="*/ 8 w 28"/>
                  <a:gd name="T11" fmla="*/ 20 h 23"/>
                  <a:gd name="T12" fmla="*/ 8 w 28"/>
                  <a:gd name="T13" fmla="*/ 20 h 23"/>
                  <a:gd name="T14" fmla="*/ 8 w 28"/>
                  <a:gd name="T15" fmla="*/ 20 h 23"/>
                  <a:gd name="T16" fmla="*/ 12 w 28"/>
                  <a:gd name="T17" fmla="*/ 11 h 23"/>
                  <a:gd name="T18" fmla="*/ 17 w 28"/>
                  <a:gd name="T19" fmla="*/ 11 h 23"/>
                  <a:gd name="T20" fmla="*/ 9 w 28"/>
                  <a:gd name="T21" fmla="*/ 14 h 23"/>
                  <a:gd name="T22" fmla="*/ 11 w 28"/>
                  <a:gd name="T23" fmla="*/ 11 h 23"/>
                  <a:gd name="T24" fmla="*/ 12 w 28"/>
                  <a:gd name="T25" fmla="*/ 11 h 23"/>
                  <a:gd name="T26" fmla="*/ 12 w 28"/>
                  <a:gd name="T27" fmla="*/ 10 h 23"/>
                  <a:gd name="T28" fmla="*/ 12 w 28"/>
                  <a:gd name="T29" fmla="*/ 10 h 23"/>
                  <a:gd name="T30" fmla="*/ 12 w 28"/>
                  <a:gd name="T31" fmla="*/ 10 h 23"/>
                  <a:gd name="T32" fmla="*/ 22 w 28"/>
                  <a:gd name="T33" fmla="*/ 7 h 23"/>
                  <a:gd name="T34" fmla="*/ 18 w 28"/>
                  <a:gd name="T35" fmla="*/ 12 h 23"/>
                  <a:gd name="T36" fmla="*/ 15 w 28"/>
                  <a:gd name="T37" fmla="*/ 15 h 23"/>
                  <a:gd name="T38" fmla="*/ 10 w 28"/>
                  <a:gd name="T39" fmla="*/ 15 h 23"/>
                  <a:gd name="T40" fmla="*/ 19 w 28"/>
                  <a:gd name="T41" fmla="*/ 11 h 23"/>
                  <a:gd name="T42" fmla="*/ 19 w 28"/>
                  <a:gd name="T43" fmla="*/ 10 h 23"/>
                  <a:gd name="T44" fmla="*/ 18 w 28"/>
                  <a:gd name="T45" fmla="*/ 10 h 23"/>
                  <a:gd name="T46" fmla="*/ 15 w 28"/>
                  <a:gd name="T47" fmla="*/ 10 h 23"/>
                  <a:gd name="T48" fmla="*/ 12 w 28"/>
                  <a:gd name="T49" fmla="*/ 10 h 23"/>
                  <a:gd name="T50" fmla="*/ 13 w 28"/>
                  <a:gd name="T51" fmla="*/ 9 h 23"/>
                  <a:gd name="T52" fmla="*/ 14 w 28"/>
                  <a:gd name="T53" fmla="*/ 8 h 23"/>
                  <a:gd name="T54" fmla="*/ 21 w 28"/>
                  <a:gd name="T55" fmla="*/ 7 h 23"/>
                  <a:gd name="T56" fmla="*/ 13 w 28"/>
                  <a:gd name="T57" fmla="*/ 9 h 23"/>
                  <a:gd name="T58" fmla="*/ 22 w 28"/>
                  <a:gd name="T59" fmla="*/ 5 h 23"/>
                  <a:gd name="T60" fmla="*/ 23 w 28"/>
                  <a:gd name="T61" fmla="*/ 5 h 23"/>
                  <a:gd name="T62" fmla="*/ 23 w 28"/>
                  <a:gd name="T63" fmla="*/ 5 h 23"/>
                  <a:gd name="T64" fmla="*/ 23 w 28"/>
                  <a:gd name="T65" fmla="*/ 5 h 23"/>
                  <a:gd name="T66" fmla="*/ 22 w 28"/>
                  <a:gd name="T67" fmla="*/ 5 h 23"/>
                  <a:gd name="T68" fmla="*/ 24 w 28"/>
                  <a:gd name="T69" fmla="*/ 0 h 23"/>
                  <a:gd name="T70" fmla="*/ 23 w 28"/>
                  <a:gd name="T71" fmla="*/ 1 h 23"/>
                  <a:gd name="T72" fmla="*/ 13 w 28"/>
                  <a:gd name="T73" fmla="*/ 3 h 23"/>
                  <a:gd name="T74" fmla="*/ 7 w 28"/>
                  <a:gd name="T75" fmla="*/ 11 h 23"/>
                  <a:gd name="T76" fmla="*/ 6 w 28"/>
                  <a:gd name="T77" fmla="*/ 23 h 23"/>
                  <a:gd name="T78" fmla="*/ 8 w 28"/>
                  <a:gd name="T79" fmla="*/ 23 h 23"/>
                  <a:gd name="T80" fmla="*/ 20 w 28"/>
                  <a:gd name="T81" fmla="*/ 16 h 23"/>
                  <a:gd name="T82" fmla="*/ 28 w 28"/>
                  <a:gd name="T83" fmla="*/ 2 h 23"/>
                  <a:gd name="T84" fmla="*/ 26 w 28"/>
                  <a:gd name="T85" fmla="*/ 1 h 23"/>
                  <a:gd name="T86" fmla="*/ 24 w 28"/>
                  <a:gd name="T87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8" h="23">
                    <a:moveTo>
                      <a:pt x="8" y="20"/>
                    </a:moveTo>
                    <a:cubicBezTo>
                      <a:pt x="6" y="20"/>
                      <a:pt x="7" y="18"/>
                      <a:pt x="8" y="15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10" y="16"/>
                      <a:pt x="12" y="16"/>
                      <a:pt x="14" y="16"/>
                    </a:cubicBezTo>
                    <a:cubicBezTo>
                      <a:pt x="13" y="17"/>
                      <a:pt x="13" y="17"/>
                      <a:pt x="12" y="18"/>
                    </a:cubicBezTo>
                    <a:cubicBezTo>
                      <a:pt x="11" y="18"/>
                      <a:pt x="9" y="19"/>
                      <a:pt x="8" y="20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8" y="20"/>
                      <a:pt x="8" y="20"/>
                      <a:pt x="8" y="20"/>
                    </a:cubicBezTo>
                    <a:moveTo>
                      <a:pt x="12" y="11"/>
                    </a:moveTo>
                    <a:cubicBezTo>
                      <a:pt x="14" y="11"/>
                      <a:pt x="16" y="11"/>
                      <a:pt x="17" y="11"/>
                    </a:cubicBezTo>
                    <a:cubicBezTo>
                      <a:pt x="15" y="13"/>
                      <a:pt x="12" y="13"/>
                      <a:pt x="9" y="14"/>
                    </a:cubicBezTo>
                    <a:cubicBezTo>
                      <a:pt x="10" y="13"/>
                      <a:pt x="10" y="12"/>
                      <a:pt x="11" y="11"/>
                    </a:cubicBezTo>
                    <a:cubicBezTo>
                      <a:pt x="11" y="11"/>
                      <a:pt x="12" y="11"/>
                      <a:pt x="12" y="11"/>
                    </a:cubicBezTo>
                    <a:moveTo>
                      <a:pt x="12" y="10"/>
                    </a:moveTo>
                    <a:cubicBezTo>
                      <a:pt x="12" y="10"/>
                      <a:pt x="12" y="10"/>
                      <a:pt x="12" y="10"/>
                    </a:cubicBezTo>
                    <a:cubicBezTo>
                      <a:pt x="12" y="10"/>
                      <a:pt x="12" y="10"/>
                      <a:pt x="12" y="10"/>
                    </a:cubicBezTo>
                    <a:cubicBezTo>
                      <a:pt x="15" y="9"/>
                      <a:pt x="19" y="9"/>
                      <a:pt x="22" y="7"/>
                    </a:cubicBezTo>
                    <a:cubicBezTo>
                      <a:pt x="21" y="9"/>
                      <a:pt x="19" y="10"/>
                      <a:pt x="18" y="12"/>
                    </a:cubicBezTo>
                    <a:cubicBezTo>
                      <a:pt x="17" y="13"/>
                      <a:pt x="16" y="14"/>
                      <a:pt x="15" y="15"/>
                    </a:cubicBezTo>
                    <a:cubicBezTo>
                      <a:pt x="13" y="15"/>
                      <a:pt x="11" y="15"/>
                      <a:pt x="10" y="15"/>
                    </a:cubicBezTo>
                    <a:cubicBezTo>
                      <a:pt x="13" y="14"/>
                      <a:pt x="17" y="13"/>
                      <a:pt x="19" y="11"/>
                    </a:cubicBezTo>
                    <a:cubicBezTo>
                      <a:pt x="19" y="10"/>
                      <a:pt x="19" y="10"/>
                      <a:pt x="19" y="10"/>
                    </a:cubicBezTo>
                    <a:cubicBezTo>
                      <a:pt x="18" y="10"/>
                      <a:pt x="18" y="10"/>
                      <a:pt x="18" y="10"/>
                    </a:cubicBezTo>
                    <a:cubicBezTo>
                      <a:pt x="17" y="10"/>
                      <a:pt x="16" y="10"/>
                      <a:pt x="15" y="10"/>
                    </a:cubicBezTo>
                    <a:cubicBezTo>
                      <a:pt x="14" y="10"/>
                      <a:pt x="13" y="10"/>
                      <a:pt x="12" y="10"/>
                    </a:cubicBezTo>
                    <a:moveTo>
                      <a:pt x="13" y="9"/>
                    </a:moveTo>
                    <a:cubicBezTo>
                      <a:pt x="13" y="8"/>
                      <a:pt x="14" y="8"/>
                      <a:pt x="14" y="8"/>
                    </a:cubicBezTo>
                    <a:cubicBezTo>
                      <a:pt x="16" y="7"/>
                      <a:pt x="18" y="7"/>
                      <a:pt x="21" y="7"/>
                    </a:cubicBezTo>
                    <a:cubicBezTo>
                      <a:pt x="18" y="8"/>
                      <a:pt x="16" y="8"/>
                      <a:pt x="13" y="9"/>
                    </a:cubicBezTo>
                    <a:moveTo>
                      <a:pt x="22" y="5"/>
                    </a:moveTo>
                    <a:cubicBezTo>
                      <a:pt x="22" y="5"/>
                      <a:pt x="23" y="5"/>
                      <a:pt x="23" y="5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2" y="5"/>
                      <a:pt x="22" y="5"/>
                      <a:pt x="22" y="5"/>
                    </a:cubicBezTo>
                    <a:moveTo>
                      <a:pt x="24" y="0"/>
                    </a:moveTo>
                    <a:cubicBezTo>
                      <a:pt x="24" y="0"/>
                      <a:pt x="24" y="0"/>
                      <a:pt x="23" y="1"/>
                    </a:cubicBezTo>
                    <a:cubicBezTo>
                      <a:pt x="20" y="3"/>
                      <a:pt x="16" y="2"/>
                      <a:pt x="13" y="3"/>
                    </a:cubicBezTo>
                    <a:cubicBezTo>
                      <a:pt x="10" y="5"/>
                      <a:pt x="9" y="8"/>
                      <a:pt x="7" y="11"/>
                    </a:cubicBezTo>
                    <a:cubicBezTo>
                      <a:pt x="4" y="14"/>
                      <a:pt x="0" y="21"/>
                      <a:pt x="6" y="23"/>
                    </a:cubicBezTo>
                    <a:cubicBezTo>
                      <a:pt x="7" y="23"/>
                      <a:pt x="7" y="23"/>
                      <a:pt x="8" y="23"/>
                    </a:cubicBezTo>
                    <a:cubicBezTo>
                      <a:pt x="12" y="23"/>
                      <a:pt x="17" y="18"/>
                      <a:pt x="20" y="16"/>
                    </a:cubicBezTo>
                    <a:cubicBezTo>
                      <a:pt x="23" y="12"/>
                      <a:pt x="27" y="7"/>
                      <a:pt x="28" y="2"/>
                    </a:cubicBezTo>
                    <a:cubicBezTo>
                      <a:pt x="28" y="1"/>
                      <a:pt x="27" y="1"/>
                      <a:pt x="26" y="1"/>
                    </a:cubicBezTo>
                    <a:cubicBezTo>
                      <a:pt x="25" y="0"/>
                      <a:pt x="25" y="0"/>
                      <a:pt x="2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4" name="Freeform 31"/>
              <p:cNvSpPr>
                <a:spLocks noEditPoints="1"/>
              </p:cNvSpPr>
              <p:nvPr/>
            </p:nvSpPr>
            <p:spPr bwMode="auto">
              <a:xfrm>
                <a:off x="4800600" y="566738"/>
                <a:ext cx="1266825" cy="1492250"/>
              </a:xfrm>
              <a:custGeom>
                <a:avLst/>
                <a:gdLst>
                  <a:gd name="T0" fmla="*/ 217 w 299"/>
                  <a:gd name="T1" fmla="*/ 334 h 352"/>
                  <a:gd name="T2" fmla="*/ 217 w 299"/>
                  <a:gd name="T3" fmla="*/ 327 h 352"/>
                  <a:gd name="T4" fmla="*/ 161 w 299"/>
                  <a:gd name="T5" fmla="*/ 341 h 352"/>
                  <a:gd name="T6" fmla="*/ 125 w 299"/>
                  <a:gd name="T7" fmla="*/ 347 h 352"/>
                  <a:gd name="T8" fmla="*/ 149 w 299"/>
                  <a:gd name="T9" fmla="*/ 330 h 352"/>
                  <a:gd name="T10" fmla="*/ 92 w 299"/>
                  <a:gd name="T11" fmla="*/ 334 h 352"/>
                  <a:gd name="T12" fmla="*/ 104 w 299"/>
                  <a:gd name="T13" fmla="*/ 314 h 352"/>
                  <a:gd name="T14" fmla="*/ 130 w 299"/>
                  <a:gd name="T15" fmla="*/ 301 h 352"/>
                  <a:gd name="T16" fmla="*/ 131 w 299"/>
                  <a:gd name="T17" fmla="*/ 294 h 352"/>
                  <a:gd name="T18" fmla="*/ 136 w 299"/>
                  <a:gd name="T19" fmla="*/ 280 h 352"/>
                  <a:gd name="T20" fmla="*/ 184 w 299"/>
                  <a:gd name="T21" fmla="*/ 198 h 352"/>
                  <a:gd name="T22" fmla="*/ 130 w 299"/>
                  <a:gd name="T23" fmla="*/ 205 h 352"/>
                  <a:gd name="T24" fmla="*/ 162 w 299"/>
                  <a:gd name="T25" fmla="*/ 198 h 352"/>
                  <a:gd name="T26" fmla="*/ 18 w 299"/>
                  <a:gd name="T27" fmla="*/ 169 h 352"/>
                  <a:gd name="T28" fmla="*/ 141 w 299"/>
                  <a:gd name="T29" fmla="*/ 166 h 352"/>
                  <a:gd name="T30" fmla="*/ 21 w 299"/>
                  <a:gd name="T31" fmla="*/ 159 h 352"/>
                  <a:gd name="T32" fmla="*/ 227 w 299"/>
                  <a:gd name="T33" fmla="*/ 153 h 352"/>
                  <a:gd name="T34" fmla="*/ 134 w 299"/>
                  <a:gd name="T35" fmla="*/ 184 h 352"/>
                  <a:gd name="T36" fmla="*/ 188 w 299"/>
                  <a:gd name="T37" fmla="*/ 148 h 352"/>
                  <a:gd name="T38" fmla="*/ 14 w 299"/>
                  <a:gd name="T39" fmla="*/ 152 h 352"/>
                  <a:gd name="T40" fmla="*/ 37 w 299"/>
                  <a:gd name="T41" fmla="*/ 135 h 352"/>
                  <a:gd name="T42" fmla="*/ 208 w 299"/>
                  <a:gd name="T43" fmla="*/ 136 h 352"/>
                  <a:gd name="T44" fmla="*/ 15 w 299"/>
                  <a:gd name="T45" fmla="*/ 142 h 352"/>
                  <a:gd name="T46" fmla="*/ 219 w 299"/>
                  <a:gd name="T47" fmla="*/ 132 h 352"/>
                  <a:gd name="T48" fmla="*/ 216 w 299"/>
                  <a:gd name="T49" fmla="*/ 123 h 352"/>
                  <a:gd name="T50" fmla="*/ 243 w 299"/>
                  <a:gd name="T51" fmla="*/ 120 h 352"/>
                  <a:gd name="T52" fmla="*/ 259 w 299"/>
                  <a:gd name="T53" fmla="*/ 121 h 352"/>
                  <a:gd name="T54" fmla="*/ 227 w 299"/>
                  <a:gd name="T55" fmla="*/ 122 h 352"/>
                  <a:gd name="T56" fmla="*/ 256 w 299"/>
                  <a:gd name="T57" fmla="*/ 117 h 352"/>
                  <a:gd name="T58" fmla="*/ 269 w 299"/>
                  <a:gd name="T59" fmla="*/ 118 h 352"/>
                  <a:gd name="T60" fmla="*/ 233 w 299"/>
                  <a:gd name="T61" fmla="*/ 110 h 352"/>
                  <a:gd name="T62" fmla="*/ 214 w 299"/>
                  <a:gd name="T63" fmla="*/ 112 h 352"/>
                  <a:gd name="T64" fmla="*/ 41 w 299"/>
                  <a:gd name="T65" fmla="*/ 110 h 352"/>
                  <a:gd name="T66" fmla="*/ 209 w 299"/>
                  <a:gd name="T67" fmla="*/ 103 h 352"/>
                  <a:gd name="T68" fmla="*/ 248 w 299"/>
                  <a:gd name="T69" fmla="*/ 103 h 352"/>
                  <a:gd name="T70" fmla="*/ 175 w 299"/>
                  <a:gd name="T71" fmla="*/ 112 h 352"/>
                  <a:gd name="T72" fmla="*/ 236 w 299"/>
                  <a:gd name="T73" fmla="*/ 101 h 352"/>
                  <a:gd name="T74" fmla="*/ 241 w 299"/>
                  <a:gd name="T75" fmla="*/ 95 h 352"/>
                  <a:gd name="T76" fmla="*/ 132 w 299"/>
                  <a:gd name="T77" fmla="*/ 112 h 352"/>
                  <a:gd name="T78" fmla="*/ 203 w 299"/>
                  <a:gd name="T79" fmla="*/ 83 h 352"/>
                  <a:gd name="T80" fmla="*/ 116 w 299"/>
                  <a:gd name="T81" fmla="*/ 109 h 352"/>
                  <a:gd name="T82" fmla="*/ 219 w 299"/>
                  <a:gd name="T83" fmla="*/ 97 h 352"/>
                  <a:gd name="T84" fmla="*/ 220 w 299"/>
                  <a:gd name="T85" fmla="*/ 76 h 352"/>
                  <a:gd name="T86" fmla="*/ 30 w 299"/>
                  <a:gd name="T87" fmla="*/ 77 h 352"/>
                  <a:gd name="T88" fmla="*/ 219 w 299"/>
                  <a:gd name="T89" fmla="*/ 74 h 352"/>
                  <a:gd name="T90" fmla="*/ 215 w 299"/>
                  <a:gd name="T91" fmla="*/ 71 h 352"/>
                  <a:gd name="T92" fmla="*/ 250 w 299"/>
                  <a:gd name="T93" fmla="*/ 67 h 352"/>
                  <a:gd name="T94" fmla="*/ 230 w 299"/>
                  <a:gd name="T95" fmla="*/ 69 h 352"/>
                  <a:gd name="T96" fmla="*/ 169 w 299"/>
                  <a:gd name="T97" fmla="*/ 61 h 352"/>
                  <a:gd name="T98" fmla="*/ 114 w 299"/>
                  <a:gd name="T99" fmla="*/ 73 h 352"/>
                  <a:gd name="T100" fmla="*/ 156 w 299"/>
                  <a:gd name="T101" fmla="*/ 52 h 352"/>
                  <a:gd name="T102" fmla="*/ 224 w 299"/>
                  <a:gd name="T103" fmla="*/ 47 h 352"/>
                  <a:gd name="T104" fmla="*/ 232 w 299"/>
                  <a:gd name="T105" fmla="*/ 47 h 352"/>
                  <a:gd name="T106" fmla="*/ 208 w 299"/>
                  <a:gd name="T107" fmla="*/ 47 h 352"/>
                  <a:gd name="T108" fmla="*/ 210 w 299"/>
                  <a:gd name="T109" fmla="*/ 48 h 352"/>
                  <a:gd name="T110" fmla="*/ 184 w 299"/>
                  <a:gd name="T111" fmla="*/ 41 h 352"/>
                  <a:gd name="T112" fmla="*/ 175 w 299"/>
                  <a:gd name="T113" fmla="*/ 32 h 352"/>
                  <a:gd name="T114" fmla="*/ 217 w 299"/>
                  <a:gd name="T115" fmla="*/ 36 h 352"/>
                  <a:gd name="T116" fmla="*/ 201 w 299"/>
                  <a:gd name="T117" fmla="*/ 29 h 352"/>
                  <a:gd name="T118" fmla="*/ 158 w 299"/>
                  <a:gd name="T119" fmla="*/ 35 h 352"/>
                  <a:gd name="T120" fmla="*/ 138 w 299"/>
                  <a:gd name="T121" fmla="*/ 161 h 352"/>
                  <a:gd name="T122" fmla="*/ 271 w 299"/>
                  <a:gd name="T123" fmla="*/ 149 h 352"/>
                  <a:gd name="T124" fmla="*/ 187 w 299"/>
                  <a:gd name="T125" fmla="*/ 17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299" h="352">
                    <a:moveTo>
                      <a:pt x="147" y="300"/>
                    </a:moveTo>
                    <a:cubicBezTo>
                      <a:pt x="147" y="300"/>
                      <a:pt x="147" y="300"/>
                      <a:pt x="147" y="300"/>
                    </a:cubicBezTo>
                    <a:cubicBezTo>
                      <a:pt x="147" y="300"/>
                      <a:pt x="147" y="300"/>
                      <a:pt x="147" y="300"/>
                    </a:cubicBezTo>
                    <a:cubicBezTo>
                      <a:pt x="147" y="300"/>
                      <a:pt x="147" y="300"/>
                      <a:pt x="147" y="300"/>
                    </a:cubicBezTo>
                    <a:moveTo>
                      <a:pt x="217" y="343"/>
                    </a:moveTo>
                    <a:cubicBezTo>
                      <a:pt x="221" y="342"/>
                      <a:pt x="225" y="340"/>
                      <a:pt x="229" y="339"/>
                    </a:cubicBezTo>
                    <a:cubicBezTo>
                      <a:pt x="227" y="341"/>
                      <a:pt x="222" y="342"/>
                      <a:pt x="217" y="343"/>
                    </a:cubicBezTo>
                    <a:moveTo>
                      <a:pt x="181" y="347"/>
                    </a:moveTo>
                    <a:cubicBezTo>
                      <a:pt x="189" y="345"/>
                      <a:pt x="196" y="341"/>
                      <a:pt x="204" y="338"/>
                    </a:cubicBezTo>
                    <a:cubicBezTo>
                      <a:pt x="206" y="338"/>
                      <a:pt x="208" y="337"/>
                      <a:pt x="211" y="336"/>
                    </a:cubicBezTo>
                    <a:cubicBezTo>
                      <a:pt x="205" y="339"/>
                      <a:pt x="199" y="342"/>
                      <a:pt x="193" y="346"/>
                    </a:cubicBezTo>
                    <a:cubicBezTo>
                      <a:pt x="193" y="346"/>
                      <a:pt x="192" y="346"/>
                      <a:pt x="192" y="346"/>
                    </a:cubicBezTo>
                    <a:cubicBezTo>
                      <a:pt x="192" y="346"/>
                      <a:pt x="192" y="346"/>
                      <a:pt x="192" y="346"/>
                    </a:cubicBezTo>
                    <a:cubicBezTo>
                      <a:pt x="188" y="347"/>
                      <a:pt x="185" y="347"/>
                      <a:pt x="181" y="347"/>
                    </a:cubicBezTo>
                    <a:moveTo>
                      <a:pt x="195" y="346"/>
                    </a:moveTo>
                    <a:cubicBezTo>
                      <a:pt x="204" y="342"/>
                      <a:pt x="213" y="340"/>
                      <a:pt x="222" y="337"/>
                    </a:cubicBezTo>
                    <a:cubicBezTo>
                      <a:pt x="223" y="336"/>
                      <a:pt x="225" y="336"/>
                      <a:pt x="227" y="335"/>
                    </a:cubicBezTo>
                    <a:cubicBezTo>
                      <a:pt x="226" y="335"/>
                      <a:pt x="226" y="336"/>
                      <a:pt x="226" y="336"/>
                    </a:cubicBezTo>
                    <a:cubicBezTo>
                      <a:pt x="225" y="337"/>
                      <a:pt x="224" y="337"/>
                      <a:pt x="223" y="338"/>
                    </a:cubicBezTo>
                    <a:cubicBezTo>
                      <a:pt x="219" y="340"/>
                      <a:pt x="214" y="342"/>
                      <a:pt x="210" y="344"/>
                    </a:cubicBezTo>
                    <a:cubicBezTo>
                      <a:pt x="210" y="344"/>
                      <a:pt x="210" y="344"/>
                      <a:pt x="210" y="344"/>
                    </a:cubicBezTo>
                    <a:cubicBezTo>
                      <a:pt x="205" y="345"/>
                      <a:pt x="200" y="346"/>
                      <a:pt x="195" y="346"/>
                    </a:cubicBezTo>
                    <a:moveTo>
                      <a:pt x="214" y="343"/>
                    </a:moveTo>
                    <a:cubicBezTo>
                      <a:pt x="219" y="341"/>
                      <a:pt x="225" y="338"/>
                      <a:pt x="229" y="335"/>
                    </a:cubicBezTo>
                    <a:cubicBezTo>
                      <a:pt x="230" y="335"/>
                      <a:pt x="230" y="335"/>
                      <a:pt x="230" y="335"/>
                    </a:cubicBezTo>
                    <a:cubicBezTo>
                      <a:pt x="230" y="336"/>
                      <a:pt x="230" y="337"/>
                      <a:pt x="230" y="338"/>
                    </a:cubicBezTo>
                    <a:cubicBezTo>
                      <a:pt x="229" y="338"/>
                      <a:pt x="229" y="338"/>
                      <a:pt x="229" y="338"/>
                    </a:cubicBezTo>
                    <a:cubicBezTo>
                      <a:pt x="226" y="339"/>
                      <a:pt x="223" y="340"/>
                      <a:pt x="220" y="341"/>
                    </a:cubicBezTo>
                    <a:cubicBezTo>
                      <a:pt x="218" y="342"/>
                      <a:pt x="216" y="343"/>
                      <a:pt x="214" y="343"/>
                    </a:cubicBezTo>
                    <a:cubicBezTo>
                      <a:pt x="214" y="343"/>
                      <a:pt x="214" y="343"/>
                      <a:pt x="214" y="343"/>
                    </a:cubicBezTo>
                    <a:moveTo>
                      <a:pt x="197" y="344"/>
                    </a:moveTo>
                    <a:cubicBezTo>
                      <a:pt x="202" y="341"/>
                      <a:pt x="207" y="339"/>
                      <a:pt x="212" y="337"/>
                    </a:cubicBezTo>
                    <a:cubicBezTo>
                      <a:pt x="214" y="336"/>
                      <a:pt x="216" y="335"/>
                      <a:pt x="217" y="334"/>
                    </a:cubicBezTo>
                    <a:cubicBezTo>
                      <a:pt x="220" y="333"/>
                      <a:pt x="222" y="332"/>
                      <a:pt x="224" y="330"/>
                    </a:cubicBezTo>
                    <a:cubicBezTo>
                      <a:pt x="224" y="330"/>
                      <a:pt x="224" y="330"/>
                      <a:pt x="224" y="330"/>
                    </a:cubicBezTo>
                    <a:cubicBezTo>
                      <a:pt x="226" y="331"/>
                      <a:pt x="227" y="332"/>
                      <a:pt x="228" y="334"/>
                    </a:cubicBezTo>
                    <a:cubicBezTo>
                      <a:pt x="222" y="336"/>
                      <a:pt x="216" y="338"/>
                      <a:pt x="209" y="340"/>
                    </a:cubicBezTo>
                    <a:cubicBezTo>
                      <a:pt x="206" y="341"/>
                      <a:pt x="203" y="342"/>
                      <a:pt x="200" y="343"/>
                    </a:cubicBezTo>
                    <a:cubicBezTo>
                      <a:pt x="199" y="343"/>
                      <a:pt x="198" y="344"/>
                      <a:pt x="197" y="344"/>
                    </a:cubicBezTo>
                    <a:moveTo>
                      <a:pt x="113" y="347"/>
                    </a:moveTo>
                    <a:cubicBezTo>
                      <a:pt x="125" y="340"/>
                      <a:pt x="140" y="337"/>
                      <a:pt x="153" y="333"/>
                    </a:cubicBezTo>
                    <a:cubicBezTo>
                      <a:pt x="158" y="331"/>
                      <a:pt x="163" y="329"/>
                      <a:pt x="168" y="327"/>
                    </a:cubicBezTo>
                    <a:cubicBezTo>
                      <a:pt x="165" y="329"/>
                      <a:pt x="162" y="330"/>
                      <a:pt x="158" y="331"/>
                    </a:cubicBezTo>
                    <a:cubicBezTo>
                      <a:pt x="151" y="334"/>
                      <a:pt x="143" y="337"/>
                      <a:pt x="135" y="339"/>
                    </a:cubicBezTo>
                    <a:cubicBezTo>
                      <a:pt x="128" y="341"/>
                      <a:pt x="120" y="343"/>
                      <a:pt x="113" y="347"/>
                    </a:cubicBezTo>
                    <a:cubicBezTo>
                      <a:pt x="113" y="347"/>
                      <a:pt x="113" y="347"/>
                      <a:pt x="113" y="347"/>
                    </a:cubicBezTo>
                    <a:moveTo>
                      <a:pt x="151" y="348"/>
                    </a:moveTo>
                    <a:cubicBezTo>
                      <a:pt x="149" y="348"/>
                      <a:pt x="146" y="348"/>
                      <a:pt x="144" y="348"/>
                    </a:cubicBezTo>
                    <a:cubicBezTo>
                      <a:pt x="154" y="344"/>
                      <a:pt x="165" y="341"/>
                      <a:pt x="175" y="338"/>
                    </a:cubicBezTo>
                    <a:cubicBezTo>
                      <a:pt x="186" y="335"/>
                      <a:pt x="196" y="331"/>
                      <a:pt x="206" y="327"/>
                    </a:cubicBezTo>
                    <a:cubicBezTo>
                      <a:pt x="205" y="328"/>
                      <a:pt x="204" y="328"/>
                      <a:pt x="203" y="329"/>
                    </a:cubicBezTo>
                    <a:cubicBezTo>
                      <a:pt x="196" y="332"/>
                      <a:pt x="190" y="334"/>
                      <a:pt x="183" y="337"/>
                    </a:cubicBezTo>
                    <a:cubicBezTo>
                      <a:pt x="175" y="340"/>
                      <a:pt x="166" y="343"/>
                      <a:pt x="158" y="348"/>
                    </a:cubicBezTo>
                    <a:cubicBezTo>
                      <a:pt x="155" y="348"/>
                      <a:pt x="153" y="348"/>
                      <a:pt x="151" y="348"/>
                    </a:cubicBezTo>
                    <a:moveTo>
                      <a:pt x="163" y="348"/>
                    </a:moveTo>
                    <a:cubicBezTo>
                      <a:pt x="171" y="346"/>
                      <a:pt x="179" y="343"/>
                      <a:pt x="186" y="340"/>
                    </a:cubicBezTo>
                    <a:cubicBezTo>
                      <a:pt x="195" y="337"/>
                      <a:pt x="203" y="334"/>
                      <a:pt x="212" y="330"/>
                    </a:cubicBezTo>
                    <a:cubicBezTo>
                      <a:pt x="213" y="329"/>
                      <a:pt x="215" y="328"/>
                      <a:pt x="217" y="327"/>
                    </a:cubicBezTo>
                    <a:cubicBezTo>
                      <a:pt x="215" y="328"/>
                      <a:pt x="213" y="329"/>
                      <a:pt x="211" y="331"/>
                    </a:cubicBezTo>
                    <a:cubicBezTo>
                      <a:pt x="207" y="333"/>
                      <a:pt x="202" y="335"/>
                      <a:pt x="197" y="336"/>
                    </a:cubicBezTo>
                    <a:cubicBezTo>
                      <a:pt x="190" y="339"/>
                      <a:pt x="183" y="342"/>
                      <a:pt x="176" y="347"/>
                    </a:cubicBezTo>
                    <a:cubicBezTo>
                      <a:pt x="176" y="347"/>
                      <a:pt x="175" y="347"/>
                      <a:pt x="174" y="347"/>
                    </a:cubicBezTo>
                    <a:cubicBezTo>
                      <a:pt x="170" y="347"/>
                      <a:pt x="167" y="348"/>
                      <a:pt x="163" y="348"/>
                    </a:cubicBezTo>
                    <a:moveTo>
                      <a:pt x="217" y="327"/>
                    </a:moveTo>
                    <a:cubicBezTo>
                      <a:pt x="217" y="327"/>
                      <a:pt x="217" y="327"/>
                      <a:pt x="217" y="327"/>
                    </a:cubicBezTo>
                    <a:cubicBezTo>
                      <a:pt x="217" y="327"/>
                      <a:pt x="217" y="327"/>
                      <a:pt x="217" y="327"/>
                    </a:cubicBezTo>
                    <a:moveTo>
                      <a:pt x="178" y="347"/>
                    </a:moveTo>
                    <a:cubicBezTo>
                      <a:pt x="180" y="347"/>
                      <a:pt x="181" y="345"/>
                      <a:pt x="182" y="344"/>
                    </a:cubicBezTo>
                    <a:cubicBezTo>
                      <a:pt x="194" y="337"/>
                      <a:pt x="208" y="335"/>
                      <a:pt x="219" y="327"/>
                    </a:cubicBezTo>
                    <a:cubicBezTo>
                      <a:pt x="221" y="328"/>
                      <a:pt x="222" y="328"/>
                      <a:pt x="224" y="330"/>
                    </a:cubicBezTo>
                    <a:cubicBezTo>
                      <a:pt x="224" y="330"/>
                      <a:pt x="224" y="330"/>
                      <a:pt x="224" y="330"/>
                    </a:cubicBezTo>
                    <a:cubicBezTo>
                      <a:pt x="221" y="331"/>
                      <a:pt x="218" y="333"/>
                      <a:pt x="215" y="334"/>
                    </a:cubicBezTo>
                    <a:cubicBezTo>
                      <a:pt x="214" y="334"/>
                      <a:pt x="214" y="334"/>
                      <a:pt x="214" y="334"/>
                    </a:cubicBezTo>
                    <a:cubicBezTo>
                      <a:pt x="208" y="337"/>
                      <a:pt x="201" y="338"/>
                      <a:pt x="195" y="341"/>
                    </a:cubicBezTo>
                    <a:cubicBezTo>
                      <a:pt x="192" y="342"/>
                      <a:pt x="188" y="344"/>
                      <a:pt x="185" y="345"/>
                    </a:cubicBezTo>
                    <a:cubicBezTo>
                      <a:pt x="183" y="346"/>
                      <a:pt x="181" y="346"/>
                      <a:pt x="178" y="347"/>
                    </a:cubicBezTo>
                    <a:moveTo>
                      <a:pt x="141" y="348"/>
                    </a:moveTo>
                    <a:cubicBezTo>
                      <a:pt x="137" y="348"/>
                      <a:pt x="133" y="348"/>
                      <a:pt x="129" y="347"/>
                    </a:cubicBezTo>
                    <a:cubicBezTo>
                      <a:pt x="131" y="347"/>
                      <a:pt x="134" y="346"/>
                      <a:pt x="136" y="345"/>
                    </a:cubicBezTo>
                    <a:cubicBezTo>
                      <a:pt x="143" y="342"/>
                      <a:pt x="150" y="340"/>
                      <a:pt x="157" y="338"/>
                    </a:cubicBezTo>
                    <a:cubicBezTo>
                      <a:pt x="169" y="335"/>
                      <a:pt x="181" y="331"/>
                      <a:pt x="193" y="326"/>
                    </a:cubicBezTo>
                    <a:cubicBezTo>
                      <a:pt x="189" y="328"/>
                      <a:pt x="186" y="330"/>
                      <a:pt x="182" y="332"/>
                    </a:cubicBezTo>
                    <a:cubicBezTo>
                      <a:pt x="169" y="338"/>
                      <a:pt x="155" y="343"/>
                      <a:pt x="141" y="348"/>
                    </a:cubicBezTo>
                    <a:moveTo>
                      <a:pt x="63" y="336"/>
                    </a:moveTo>
                    <a:cubicBezTo>
                      <a:pt x="65" y="336"/>
                      <a:pt x="66" y="335"/>
                      <a:pt x="67" y="335"/>
                    </a:cubicBezTo>
                    <a:cubicBezTo>
                      <a:pt x="71" y="333"/>
                      <a:pt x="75" y="331"/>
                      <a:pt x="79" y="330"/>
                    </a:cubicBezTo>
                    <a:cubicBezTo>
                      <a:pt x="84" y="328"/>
                      <a:pt x="90" y="326"/>
                      <a:pt x="95" y="324"/>
                    </a:cubicBezTo>
                    <a:cubicBezTo>
                      <a:pt x="85" y="328"/>
                      <a:pt x="74" y="333"/>
                      <a:pt x="63" y="336"/>
                    </a:cubicBezTo>
                    <a:moveTo>
                      <a:pt x="159" y="348"/>
                    </a:moveTo>
                    <a:cubicBezTo>
                      <a:pt x="160" y="348"/>
                      <a:pt x="160" y="347"/>
                      <a:pt x="161" y="347"/>
                    </a:cubicBezTo>
                    <a:cubicBezTo>
                      <a:pt x="164" y="345"/>
                      <a:pt x="167" y="344"/>
                      <a:pt x="170" y="343"/>
                    </a:cubicBezTo>
                    <a:cubicBezTo>
                      <a:pt x="175" y="341"/>
                      <a:pt x="179" y="339"/>
                      <a:pt x="184" y="338"/>
                    </a:cubicBezTo>
                    <a:cubicBezTo>
                      <a:pt x="194" y="334"/>
                      <a:pt x="204" y="329"/>
                      <a:pt x="214" y="325"/>
                    </a:cubicBezTo>
                    <a:cubicBezTo>
                      <a:pt x="214" y="324"/>
                      <a:pt x="214" y="324"/>
                      <a:pt x="214" y="324"/>
                    </a:cubicBezTo>
                    <a:cubicBezTo>
                      <a:pt x="215" y="325"/>
                      <a:pt x="217" y="325"/>
                      <a:pt x="218" y="326"/>
                    </a:cubicBezTo>
                    <a:cubicBezTo>
                      <a:pt x="199" y="334"/>
                      <a:pt x="181" y="343"/>
                      <a:pt x="161" y="347"/>
                    </a:cubicBezTo>
                    <a:cubicBezTo>
                      <a:pt x="160" y="347"/>
                      <a:pt x="160" y="348"/>
                      <a:pt x="159" y="348"/>
                    </a:cubicBezTo>
                    <a:cubicBezTo>
                      <a:pt x="159" y="348"/>
                      <a:pt x="159" y="348"/>
                      <a:pt x="159" y="348"/>
                    </a:cubicBezTo>
                    <a:moveTo>
                      <a:pt x="161" y="341"/>
                    </a:moveTo>
                    <a:cubicBezTo>
                      <a:pt x="167" y="339"/>
                      <a:pt x="173" y="337"/>
                      <a:pt x="179" y="334"/>
                    </a:cubicBezTo>
                    <a:cubicBezTo>
                      <a:pt x="184" y="332"/>
                      <a:pt x="190" y="328"/>
                      <a:pt x="195" y="326"/>
                    </a:cubicBezTo>
                    <a:cubicBezTo>
                      <a:pt x="199" y="325"/>
                      <a:pt x="203" y="324"/>
                      <a:pt x="207" y="322"/>
                    </a:cubicBezTo>
                    <a:cubicBezTo>
                      <a:pt x="209" y="322"/>
                      <a:pt x="211" y="323"/>
                      <a:pt x="213" y="324"/>
                    </a:cubicBezTo>
                    <a:cubicBezTo>
                      <a:pt x="201" y="327"/>
                      <a:pt x="189" y="333"/>
                      <a:pt x="177" y="336"/>
                    </a:cubicBezTo>
                    <a:cubicBezTo>
                      <a:pt x="172" y="338"/>
                      <a:pt x="166" y="340"/>
                      <a:pt x="161" y="341"/>
                    </a:cubicBezTo>
                    <a:moveTo>
                      <a:pt x="81" y="344"/>
                    </a:moveTo>
                    <a:cubicBezTo>
                      <a:pt x="78" y="343"/>
                      <a:pt x="76" y="343"/>
                      <a:pt x="73" y="343"/>
                    </a:cubicBezTo>
                    <a:cubicBezTo>
                      <a:pt x="91" y="339"/>
                      <a:pt x="109" y="332"/>
                      <a:pt x="126" y="327"/>
                    </a:cubicBezTo>
                    <a:cubicBezTo>
                      <a:pt x="135" y="324"/>
                      <a:pt x="143" y="321"/>
                      <a:pt x="152" y="319"/>
                    </a:cubicBezTo>
                    <a:cubicBezTo>
                      <a:pt x="144" y="322"/>
                      <a:pt x="135" y="325"/>
                      <a:pt x="127" y="328"/>
                    </a:cubicBezTo>
                    <a:cubicBezTo>
                      <a:pt x="112" y="333"/>
                      <a:pt x="96" y="338"/>
                      <a:pt x="81" y="344"/>
                    </a:cubicBezTo>
                    <a:cubicBezTo>
                      <a:pt x="81" y="344"/>
                      <a:pt x="81" y="344"/>
                      <a:pt x="81" y="344"/>
                    </a:cubicBezTo>
                    <a:moveTo>
                      <a:pt x="121" y="347"/>
                    </a:moveTo>
                    <a:cubicBezTo>
                      <a:pt x="119" y="347"/>
                      <a:pt x="117" y="347"/>
                      <a:pt x="114" y="347"/>
                    </a:cubicBezTo>
                    <a:cubicBezTo>
                      <a:pt x="128" y="342"/>
                      <a:pt x="142" y="338"/>
                      <a:pt x="156" y="333"/>
                    </a:cubicBezTo>
                    <a:cubicBezTo>
                      <a:pt x="169" y="329"/>
                      <a:pt x="182" y="322"/>
                      <a:pt x="196" y="319"/>
                    </a:cubicBezTo>
                    <a:cubicBezTo>
                      <a:pt x="194" y="319"/>
                      <a:pt x="191" y="321"/>
                      <a:pt x="188" y="322"/>
                    </a:cubicBezTo>
                    <a:cubicBezTo>
                      <a:pt x="184" y="324"/>
                      <a:pt x="180" y="326"/>
                      <a:pt x="176" y="327"/>
                    </a:cubicBezTo>
                    <a:cubicBezTo>
                      <a:pt x="169" y="330"/>
                      <a:pt x="162" y="332"/>
                      <a:pt x="155" y="334"/>
                    </a:cubicBezTo>
                    <a:cubicBezTo>
                      <a:pt x="144" y="338"/>
                      <a:pt x="131" y="340"/>
                      <a:pt x="121" y="347"/>
                    </a:cubicBezTo>
                    <a:moveTo>
                      <a:pt x="125" y="347"/>
                    </a:moveTo>
                    <a:cubicBezTo>
                      <a:pt x="124" y="347"/>
                      <a:pt x="124" y="347"/>
                      <a:pt x="123" y="347"/>
                    </a:cubicBezTo>
                    <a:cubicBezTo>
                      <a:pt x="125" y="346"/>
                      <a:pt x="128" y="344"/>
                      <a:pt x="129" y="344"/>
                    </a:cubicBezTo>
                    <a:cubicBezTo>
                      <a:pt x="132" y="342"/>
                      <a:pt x="136" y="341"/>
                      <a:pt x="139" y="340"/>
                    </a:cubicBezTo>
                    <a:cubicBezTo>
                      <a:pt x="145" y="338"/>
                      <a:pt x="151" y="336"/>
                      <a:pt x="157" y="335"/>
                    </a:cubicBezTo>
                    <a:cubicBezTo>
                      <a:pt x="171" y="330"/>
                      <a:pt x="185" y="326"/>
                      <a:pt x="198" y="319"/>
                    </a:cubicBezTo>
                    <a:cubicBezTo>
                      <a:pt x="198" y="319"/>
                      <a:pt x="198" y="319"/>
                      <a:pt x="198" y="319"/>
                    </a:cubicBezTo>
                    <a:cubicBezTo>
                      <a:pt x="199" y="319"/>
                      <a:pt x="201" y="319"/>
                      <a:pt x="202" y="320"/>
                    </a:cubicBezTo>
                    <a:cubicBezTo>
                      <a:pt x="203" y="320"/>
                      <a:pt x="204" y="321"/>
                      <a:pt x="205" y="321"/>
                    </a:cubicBezTo>
                    <a:cubicBezTo>
                      <a:pt x="192" y="326"/>
                      <a:pt x="179" y="331"/>
                      <a:pt x="165" y="335"/>
                    </a:cubicBezTo>
                    <a:cubicBezTo>
                      <a:pt x="158" y="337"/>
                      <a:pt x="151" y="339"/>
                      <a:pt x="144" y="341"/>
                    </a:cubicBezTo>
                    <a:cubicBezTo>
                      <a:pt x="137" y="343"/>
                      <a:pt x="131" y="346"/>
                      <a:pt x="125" y="347"/>
                    </a:cubicBezTo>
                    <a:moveTo>
                      <a:pt x="111" y="346"/>
                    </a:moveTo>
                    <a:cubicBezTo>
                      <a:pt x="108" y="346"/>
                      <a:pt x="104" y="346"/>
                      <a:pt x="100" y="346"/>
                    </a:cubicBezTo>
                    <a:cubicBezTo>
                      <a:pt x="106" y="345"/>
                      <a:pt x="111" y="343"/>
                      <a:pt x="117" y="341"/>
                    </a:cubicBezTo>
                    <a:cubicBezTo>
                      <a:pt x="124" y="338"/>
                      <a:pt x="132" y="337"/>
                      <a:pt x="140" y="334"/>
                    </a:cubicBezTo>
                    <a:cubicBezTo>
                      <a:pt x="156" y="329"/>
                      <a:pt x="171" y="323"/>
                      <a:pt x="187" y="319"/>
                    </a:cubicBezTo>
                    <a:cubicBezTo>
                      <a:pt x="189" y="319"/>
                      <a:pt x="190" y="318"/>
                      <a:pt x="192" y="318"/>
                    </a:cubicBezTo>
                    <a:cubicBezTo>
                      <a:pt x="192" y="318"/>
                      <a:pt x="192" y="318"/>
                      <a:pt x="192" y="318"/>
                    </a:cubicBezTo>
                    <a:cubicBezTo>
                      <a:pt x="192" y="318"/>
                      <a:pt x="187" y="319"/>
                      <a:pt x="186" y="320"/>
                    </a:cubicBezTo>
                    <a:cubicBezTo>
                      <a:pt x="182" y="321"/>
                      <a:pt x="178" y="323"/>
                      <a:pt x="174" y="324"/>
                    </a:cubicBezTo>
                    <a:cubicBezTo>
                      <a:pt x="166" y="327"/>
                      <a:pt x="158" y="330"/>
                      <a:pt x="151" y="333"/>
                    </a:cubicBezTo>
                    <a:cubicBezTo>
                      <a:pt x="138" y="337"/>
                      <a:pt x="124" y="340"/>
                      <a:pt x="111" y="346"/>
                    </a:cubicBezTo>
                    <a:moveTo>
                      <a:pt x="97" y="345"/>
                    </a:moveTo>
                    <a:cubicBezTo>
                      <a:pt x="97" y="345"/>
                      <a:pt x="96" y="345"/>
                      <a:pt x="95" y="345"/>
                    </a:cubicBezTo>
                    <a:cubicBezTo>
                      <a:pt x="92" y="345"/>
                      <a:pt x="88" y="345"/>
                      <a:pt x="85" y="344"/>
                    </a:cubicBezTo>
                    <a:cubicBezTo>
                      <a:pt x="99" y="342"/>
                      <a:pt x="113" y="337"/>
                      <a:pt x="127" y="332"/>
                    </a:cubicBezTo>
                    <a:cubicBezTo>
                      <a:pt x="143" y="327"/>
                      <a:pt x="159" y="322"/>
                      <a:pt x="175" y="318"/>
                    </a:cubicBezTo>
                    <a:cubicBezTo>
                      <a:pt x="173" y="318"/>
                      <a:pt x="170" y="319"/>
                      <a:pt x="168" y="320"/>
                    </a:cubicBezTo>
                    <a:cubicBezTo>
                      <a:pt x="160" y="323"/>
                      <a:pt x="151" y="327"/>
                      <a:pt x="143" y="330"/>
                    </a:cubicBezTo>
                    <a:cubicBezTo>
                      <a:pt x="128" y="336"/>
                      <a:pt x="112" y="338"/>
                      <a:pt x="98" y="345"/>
                    </a:cubicBezTo>
                    <a:cubicBezTo>
                      <a:pt x="97" y="345"/>
                      <a:pt x="97" y="345"/>
                      <a:pt x="97" y="345"/>
                    </a:cubicBezTo>
                    <a:moveTo>
                      <a:pt x="189" y="320"/>
                    </a:moveTo>
                    <a:cubicBezTo>
                      <a:pt x="191" y="319"/>
                      <a:pt x="192" y="318"/>
                      <a:pt x="194" y="317"/>
                    </a:cubicBezTo>
                    <a:cubicBezTo>
                      <a:pt x="194" y="317"/>
                      <a:pt x="194" y="317"/>
                      <a:pt x="194" y="317"/>
                    </a:cubicBezTo>
                    <a:cubicBezTo>
                      <a:pt x="195" y="317"/>
                      <a:pt x="196" y="318"/>
                      <a:pt x="197" y="318"/>
                    </a:cubicBezTo>
                    <a:cubicBezTo>
                      <a:pt x="194" y="318"/>
                      <a:pt x="191" y="319"/>
                      <a:pt x="189" y="320"/>
                    </a:cubicBezTo>
                    <a:moveTo>
                      <a:pt x="102" y="344"/>
                    </a:moveTo>
                    <a:cubicBezTo>
                      <a:pt x="101" y="344"/>
                      <a:pt x="107" y="342"/>
                      <a:pt x="108" y="342"/>
                    </a:cubicBezTo>
                    <a:cubicBezTo>
                      <a:pt x="111" y="341"/>
                      <a:pt x="115" y="340"/>
                      <a:pt x="118" y="339"/>
                    </a:cubicBezTo>
                    <a:cubicBezTo>
                      <a:pt x="126" y="337"/>
                      <a:pt x="133" y="335"/>
                      <a:pt x="141" y="332"/>
                    </a:cubicBezTo>
                    <a:cubicBezTo>
                      <a:pt x="156" y="326"/>
                      <a:pt x="170" y="320"/>
                      <a:pt x="186" y="315"/>
                    </a:cubicBezTo>
                    <a:cubicBezTo>
                      <a:pt x="186" y="315"/>
                      <a:pt x="186" y="315"/>
                      <a:pt x="186" y="315"/>
                    </a:cubicBezTo>
                    <a:cubicBezTo>
                      <a:pt x="188" y="315"/>
                      <a:pt x="190" y="316"/>
                      <a:pt x="193" y="317"/>
                    </a:cubicBezTo>
                    <a:cubicBezTo>
                      <a:pt x="178" y="320"/>
                      <a:pt x="163" y="325"/>
                      <a:pt x="149" y="330"/>
                    </a:cubicBezTo>
                    <a:cubicBezTo>
                      <a:pt x="141" y="333"/>
                      <a:pt x="134" y="335"/>
                      <a:pt x="127" y="337"/>
                    </a:cubicBezTo>
                    <a:cubicBezTo>
                      <a:pt x="119" y="339"/>
                      <a:pt x="112" y="342"/>
                      <a:pt x="104" y="344"/>
                    </a:cubicBezTo>
                    <a:cubicBezTo>
                      <a:pt x="103" y="344"/>
                      <a:pt x="102" y="344"/>
                      <a:pt x="102" y="344"/>
                    </a:cubicBezTo>
                    <a:moveTo>
                      <a:pt x="63" y="340"/>
                    </a:moveTo>
                    <a:cubicBezTo>
                      <a:pt x="62" y="340"/>
                      <a:pt x="62" y="339"/>
                      <a:pt x="61" y="339"/>
                    </a:cubicBezTo>
                    <a:cubicBezTo>
                      <a:pt x="60" y="339"/>
                      <a:pt x="60" y="338"/>
                      <a:pt x="60" y="338"/>
                    </a:cubicBezTo>
                    <a:cubicBezTo>
                      <a:pt x="75" y="334"/>
                      <a:pt x="89" y="327"/>
                      <a:pt x="104" y="322"/>
                    </a:cubicBezTo>
                    <a:cubicBezTo>
                      <a:pt x="112" y="320"/>
                      <a:pt x="120" y="318"/>
                      <a:pt x="128" y="316"/>
                    </a:cubicBezTo>
                    <a:cubicBezTo>
                      <a:pt x="131" y="315"/>
                      <a:pt x="135" y="314"/>
                      <a:pt x="139" y="313"/>
                    </a:cubicBezTo>
                    <a:cubicBezTo>
                      <a:pt x="140" y="313"/>
                      <a:pt x="141" y="313"/>
                      <a:pt x="142" y="312"/>
                    </a:cubicBezTo>
                    <a:cubicBezTo>
                      <a:pt x="129" y="318"/>
                      <a:pt x="115" y="322"/>
                      <a:pt x="102" y="327"/>
                    </a:cubicBezTo>
                    <a:cubicBezTo>
                      <a:pt x="97" y="328"/>
                      <a:pt x="93" y="329"/>
                      <a:pt x="89" y="331"/>
                    </a:cubicBezTo>
                    <a:cubicBezTo>
                      <a:pt x="80" y="334"/>
                      <a:pt x="72" y="337"/>
                      <a:pt x="63" y="340"/>
                    </a:cubicBezTo>
                    <a:moveTo>
                      <a:pt x="83" y="344"/>
                    </a:moveTo>
                    <a:cubicBezTo>
                      <a:pt x="85" y="343"/>
                      <a:pt x="88" y="342"/>
                      <a:pt x="90" y="341"/>
                    </a:cubicBezTo>
                    <a:cubicBezTo>
                      <a:pt x="94" y="340"/>
                      <a:pt x="98" y="339"/>
                      <a:pt x="102" y="337"/>
                    </a:cubicBezTo>
                    <a:cubicBezTo>
                      <a:pt x="111" y="335"/>
                      <a:pt x="119" y="332"/>
                      <a:pt x="128" y="329"/>
                    </a:cubicBezTo>
                    <a:cubicBezTo>
                      <a:pt x="135" y="326"/>
                      <a:pt x="143" y="323"/>
                      <a:pt x="151" y="321"/>
                    </a:cubicBezTo>
                    <a:cubicBezTo>
                      <a:pt x="154" y="320"/>
                      <a:pt x="157" y="319"/>
                      <a:pt x="160" y="318"/>
                    </a:cubicBezTo>
                    <a:cubicBezTo>
                      <a:pt x="165" y="316"/>
                      <a:pt x="170" y="315"/>
                      <a:pt x="174" y="312"/>
                    </a:cubicBezTo>
                    <a:cubicBezTo>
                      <a:pt x="177" y="313"/>
                      <a:pt x="181" y="314"/>
                      <a:pt x="184" y="314"/>
                    </a:cubicBezTo>
                    <a:cubicBezTo>
                      <a:pt x="168" y="318"/>
                      <a:pt x="153" y="323"/>
                      <a:pt x="137" y="328"/>
                    </a:cubicBezTo>
                    <a:cubicBezTo>
                      <a:pt x="121" y="333"/>
                      <a:pt x="105" y="340"/>
                      <a:pt x="88" y="343"/>
                    </a:cubicBezTo>
                    <a:cubicBezTo>
                      <a:pt x="86" y="343"/>
                      <a:pt x="85" y="343"/>
                      <a:pt x="83" y="344"/>
                    </a:cubicBezTo>
                    <a:moveTo>
                      <a:pt x="70" y="342"/>
                    </a:moveTo>
                    <a:cubicBezTo>
                      <a:pt x="69" y="342"/>
                      <a:pt x="66" y="341"/>
                      <a:pt x="65" y="341"/>
                    </a:cubicBezTo>
                    <a:cubicBezTo>
                      <a:pt x="74" y="337"/>
                      <a:pt x="84" y="333"/>
                      <a:pt x="94" y="330"/>
                    </a:cubicBezTo>
                    <a:cubicBezTo>
                      <a:pt x="102" y="328"/>
                      <a:pt x="109" y="326"/>
                      <a:pt x="117" y="324"/>
                    </a:cubicBezTo>
                    <a:cubicBezTo>
                      <a:pt x="124" y="322"/>
                      <a:pt x="132" y="319"/>
                      <a:pt x="140" y="317"/>
                    </a:cubicBezTo>
                    <a:cubicBezTo>
                      <a:pt x="143" y="316"/>
                      <a:pt x="146" y="315"/>
                      <a:pt x="150" y="313"/>
                    </a:cubicBezTo>
                    <a:cubicBezTo>
                      <a:pt x="151" y="313"/>
                      <a:pt x="152" y="313"/>
                      <a:pt x="153" y="312"/>
                    </a:cubicBezTo>
                    <a:cubicBezTo>
                      <a:pt x="141" y="318"/>
                      <a:pt x="127" y="321"/>
                      <a:pt x="114" y="326"/>
                    </a:cubicBezTo>
                    <a:cubicBezTo>
                      <a:pt x="107" y="328"/>
                      <a:pt x="100" y="332"/>
                      <a:pt x="92" y="334"/>
                    </a:cubicBezTo>
                    <a:cubicBezTo>
                      <a:pt x="85" y="336"/>
                      <a:pt x="77" y="339"/>
                      <a:pt x="70" y="342"/>
                    </a:cubicBezTo>
                    <a:moveTo>
                      <a:pt x="72" y="342"/>
                    </a:moveTo>
                    <a:cubicBezTo>
                      <a:pt x="79" y="341"/>
                      <a:pt x="87" y="337"/>
                      <a:pt x="94" y="334"/>
                    </a:cubicBezTo>
                    <a:cubicBezTo>
                      <a:pt x="102" y="332"/>
                      <a:pt x="110" y="328"/>
                      <a:pt x="118" y="325"/>
                    </a:cubicBezTo>
                    <a:cubicBezTo>
                      <a:pt x="132" y="321"/>
                      <a:pt x="147" y="317"/>
                      <a:pt x="160" y="309"/>
                    </a:cubicBezTo>
                    <a:cubicBezTo>
                      <a:pt x="164" y="310"/>
                      <a:pt x="168" y="311"/>
                      <a:pt x="172" y="312"/>
                    </a:cubicBezTo>
                    <a:cubicBezTo>
                      <a:pt x="168" y="314"/>
                      <a:pt x="163" y="315"/>
                      <a:pt x="158" y="317"/>
                    </a:cubicBezTo>
                    <a:cubicBezTo>
                      <a:pt x="155" y="318"/>
                      <a:pt x="152" y="318"/>
                      <a:pt x="149" y="319"/>
                    </a:cubicBezTo>
                    <a:cubicBezTo>
                      <a:pt x="141" y="321"/>
                      <a:pt x="132" y="324"/>
                      <a:pt x="124" y="326"/>
                    </a:cubicBezTo>
                    <a:cubicBezTo>
                      <a:pt x="107" y="332"/>
                      <a:pt x="90" y="338"/>
                      <a:pt x="72" y="342"/>
                    </a:cubicBezTo>
                    <a:moveTo>
                      <a:pt x="113" y="319"/>
                    </a:moveTo>
                    <a:cubicBezTo>
                      <a:pt x="121" y="316"/>
                      <a:pt x="129" y="313"/>
                      <a:pt x="137" y="309"/>
                    </a:cubicBezTo>
                    <a:cubicBezTo>
                      <a:pt x="140" y="310"/>
                      <a:pt x="143" y="310"/>
                      <a:pt x="146" y="310"/>
                    </a:cubicBezTo>
                    <a:cubicBezTo>
                      <a:pt x="135" y="314"/>
                      <a:pt x="124" y="316"/>
                      <a:pt x="113" y="319"/>
                    </a:cubicBezTo>
                    <a:moveTo>
                      <a:pt x="71" y="328"/>
                    </a:moveTo>
                    <a:cubicBezTo>
                      <a:pt x="84" y="323"/>
                      <a:pt x="98" y="320"/>
                      <a:pt x="111" y="316"/>
                    </a:cubicBezTo>
                    <a:cubicBezTo>
                      <a:pt x="118" y="314"/>
                      <a:pt x="124" y="312"/>
                      <a:pt x="130" y="310"/>
                    </a:cubicBezTo>
                    <a:cubicBezTo>
                      <a:pt x="131" y="310"/>
                      <a:pt x="132" y="309"/>
                      <a:pt x="133" y="309"/>
                    </a:cubicBezTo>
                    <a:cubicBezTo>
                      <a:pt x="134" y="309"/>
                      <a:pt x="134" y="309"/>
                      <a:pt x="135" y="309"/>
                    </a:cubicBezTo>
                    <a:cubicBezTo>
                      <a:pt x="133" y="310"/>
                      <a:pt x="132" y="311"/>
                      <a:pt x="131" y="311"/>
                    </a:cubicBezTo>
                    <a:cubicBezTo>
                      <a:pt x="108" y="321"/>
                      <a:pt x="83" y="326"/>
                      <a:pt x="61" y="336"/>
                    </a:cubicBezTo>
                    <a:cubicBezTo>
                      <a:pt x="63" y="334"/>
                      <a:pt x="68" y="329"/>
                      <a:pt x="69" y="329"/>
                    </a:cubicBezTo>
                    <a:cubicBezTo>
                      <a:pt x="70" y="328"/>
                      <a:pt x="70" y="328"/>
                      <a:pt x="71" y="328"/>
                    </a:cubicBezTo>
                    <a:cubicBezTo>
                      <a:pt x="71" y="328"/>
                      <a:pt x="71" y="328"/>
                      <a:pt x="71" y="328"/>
                    </a:cubicBezTo>
                    <a:moveTo>
                      <a:pt x="115" y="323"/>
                    </a:moveTo>
                    <a:cubicBezTo>
                      <a:pt x="126" y="320"/>
                      <a:pt x="137" y="315"/>
                      <a:pt x="148" y="310"/>
                    </a:cubicBezTo>
                    <a:cubicBezTo>
                      <a:pt x="148" y="310"/>
                      <a:pt x="149" y="310"/>
                      <a:pt x="149" y="310"/>
                    </a:cubicBezTo>
                    <a:cubicBezTo>
                      <a:pt x="151" y="310"/>
                      <a:pt x="154" y="310"/>
                      <a:pt x="156" y="309"/>
                    </a:cubicBezTo>
                    <a:cubicBezTo>
                      <a:pt x="157" y="309"/>
                      <a:pt x="157" y="309"/>
                      <a:pt x="157" y="309"/>
                    </a:cubicBezTo>
                    <a:cubicBezTo>
                      <a:pt x="158" y="309"/>
                      <a:pt x="158" y="309"/>
                      <a:pt x="158" y="309"/>
                    </a:cubicBezTo>
                    <a:cubicBezTo>
                      <a:pt x="144" y="315"/>
                      <a:pt x="129" y="319"/>
                      <a:pt x="115" y="323"/>
                    </a:cubicBezTo>
                    <a:moveTo>
                      <a:pt x="72" y="327"/>
                    </a:moveTo>
                    <a:cubicBezTo>
                      <a:pt x="82" y="320"/>
                      <a:pt x="93" y="317"/>
                      <a:pt x="104" y="314"/>
                    </a:cubicBezTo>
                    <a:cubicBezTo>
                      <a:pt x="112" y="312"/>
                      <a:pt x="121" y="311"/>
                      <a:pt x="129" y="309"/>
                    </a:cubicBezTo>
                    <a:cubicBezTo>
                      <a:pt x="130" y="309"/>
                      <a:pt x="130" y="309"/>
                      <a:pt x="130" y="309"/>
                    </a:cubicBezTo>
                    <a:cubicBezTo>
                      <a:pt x="122" y="311"/>
                      <a:pt x="115" y="314"/>
                      <a:pt x="107" y="316"/>
                    </a:cubicBezTo>
                    <a:cubicBezTo>
                      <a:pt x="95" y="319"/>
                      <a:pt x="84" y="322"/>
                      <a:pt x="72" y="327"/>
                    </a:cubicBezTo>
                    <a:moveTo>
                      <a:pt x="148" y="305"/>
                    </a:moveTo>
                    <a:cubicBezTo>
                      <a:pt x="150" y="304"/>
                      <a:pt x="153" y="303"/>
                      <a:pt x="155" y="302"/>
                    </a:cubicBezTo>
                    <a:cubicBezTo>
                      <a:pt x="155" y="303"/>
                      <a:pt x="154" y="305"/>
                      <a:pt x="154" y="306"/>
                    </a:cubicBezTo>
                    <a:cubicBezTo>
                      <a:pt x="153" y="306"/>
                      <a:pt x="153" y="306"/>
                      <a:pt x="153" y="306"/>
                    </a:cubicBezTo>
                    <a:cubicBezTo>
                      <a:pt x="153" y="306"/>
                      <a:pt x="153" y="305"/>
                      <a:pt x="153" y="305"/>
                    </a:cubicBezTo>
                    <a:cubicBezTo>
                      <a:pt x="153" y="305"/>
                      <a:pt x="153" y="305"/>
                      <a:pt x="153" y="305"/>
                    </a:cubicBezTo>
                    <a:cubicBezTo>
                      <a:pt x="153" y="305"/>
                      <a:pt x="153" y="305"/>
                      <a:pt x="153" y="305"/>
                    </a:cubicBezTo>
                    <a:cubicBezTo>
                      <a:pt x="152" y="305"/>
                      <a:pt x="152" y="305"/>
                      <a:pt x="151" y="305"/>
                    </a:cubicBezTo>
                    <a:cubicBezTo>
                      <a:pt x="150" y="305"/>
                      <a:pt x="149" y="305"/>
                      <a:pt x="149" y="305"/>
                    </a:cubicBezTo>
                    <a:cubicBezTo>
                      <a:pt x="149" y="305"/>
                      <a:pt x="148" y="305"/>
                      <a:pt x="148" y="305"/>
                    </a:cubicBezTo>
                    <a:moveTo>
                      <a:pt x="146" y="306"/>
                    </a:moveTo>
                    <a:cubicBezTo>
                      <a:pt x="142" y="306"/>
                      <a:pt x="138" y="306"/>
                      <a:pt x="135" y="306"/>
                    </a:cubicBezTo>
                    <a:cubicBezTo>
                      <a:pt x="138" y="305"/>
                      <a:pt x="141" y="304"/>
                      <a:pt x="143" y="304"/>
                    </a:cubicBezTo>
                    <a:cubicBezTo>
                      <a:pt x="147" y="303"/>
                      <a:pt x="150" y="302"/>
                      <a:pt x="153" y="302"/>
                    </a:cubicBezTo>
                    <a:cubicBezTo>
                      <a:pt x="151" y="302"/>
                      <a:pt x="148" y="304"/>
                      <a:pt x="146" y="305"/>
                    </a:cubicBezTo>
                    <a:cubicBezTo>
                      <a:pt x="146" y="306"/>
                      <a:pt x="146" y="306"/>
                      <a:pt x="146" y="306"/>
                    </a:cubicBezTo>
                    <a:moveTo>
                      <a:pt x="131" y="305"/>
                    </a:moveTo>
                    <a:cubicBezTo>
                      <a:pt x="131" y="304"/>
                      <a:pt x="131" y="304"/>
                      <a:pt x="131" y="304"/>
                    </a:cubicBezTo>
                    <a:cubicBezTo>
                      <a:pt x="131" y="304"/>
                      <a:pt x="131" y="304"/>
                      <a:pt x="130" y="303"/>
                    </a:cubicBezTo>
                    <a:cubicBezTo>
                      <a:pt x="137" y="303"/>
                      <a:pt x="143" y="300"/>
                      <a:pt x="150" y="299"/>
                    </a:cubicBezTo>
                    <a:cubicBezTo>
                      <a:pt x="151" y="299"/>
                      <a:pt x="151" y="298"/>
                      <a:pt x="151" y="298"/>
                    </a:cubicBezTo>
                    <a:cubicBezTo>
                      <a:pt x="152" y="298"/>
                      <a:pt x="151" y="299"/>
                      <a:pt x="150" y="299"/>
                    </a:cubicBezTo>
                    <a:cubicBezTo>
                      <a:pt x="148" y="300"/>
                      <a:pt x="147" y="300"/>
                      <a:pt x="147" y="300"/>
                    </a:cubicBezTo>
                    <a:cubicBezTo>
                      <a:pt x="145" y="301"/>
                      <a:pt x="143" y="301"/>
                      <a:pt x="141" y="302"/>
                    </a:cubicBezTo>
                    <a:cubicBezTo>
                      <a:pt x="137" y="303"/>
                      <a:pt x="134" y="304"/>
                      <a:pt x="131" y="305"/>
                    </a:cubicBezTo>
                    <a:moveTo>
                      <a:pt x="130" y="301"/>
                    </a:moveTo>
                    <a:cubicBezTo>
                      <a:pt x="130" y="301"/>
                      <a:pt x="130" y="300"/>
                      <a:pt x="130" y="299"/>
                    </a:cubicBezTo>
                    <a:cubicBezTo>
                      <a:pt x="133" y="299"/>
                      <a:pt x="137" y="299"/>
                      <a:pt x="140" y="298"/>
                    </a:cubicBezTo>
                    <a:cubicBezTo>
                      <a:pt x="137" y="299"/>
                      <a:pt x="133" y="300"/>
                      <a:pt x="130" y="301"/>
                    </a:cubicBezTo>
                    <a:moveTo>
                      <a:pt x="130" y="302"/>
                    </a:moveTo>
                    <a:cubicBezTo>
                      <a:pt x="130" y="302"/>
                      <a:pt x="130" y="302"/>
                      <a:pt x="130" y="302"/>
                    </a:cubicBezTo>
                    <a:cubicBezTo>
                      <a:pt x="134" y="302"/>
                      <a:pt x="139" y="299"/>
                      <a:pt x="142" y="298"/>
                    </a:cubicBezTo>
                    <a:cubicBezTo>
                      <a:pt x="146" y="297"/>
                      <a:pt x="150" y="296"/>
                      <a:pt x="154" y="294"/>
                    </a:cubicBezTo>
                    <a:cubicBezTo>
                      <a:pt x="155" y="296"/>
                      <a:pt x="155" y="299"/>
                      <a:pt x="155" y="301"/>
                    </a:cubicBezTo>
                    <a:cubicBezTo>
                      <a:pt x="151" y="301"/>
                      <a:pt x="147" y="302"/>
                      <a:pt x="143" y="303"/>
                    </a:cubicBezTo>
                    <a:cubicBezTo>
                      <a:pt x="141" y="303"/>
                      <a:pt x="139" y="304"/>
                      <a:pt x="137" y="304"/>
                    </a:cubicBezTo>
                    <a:cubicBezTo>
                      <a:pt x="137" y="304"/>
                      <a:pt x="134" y="305"/>
                      <a:pt x="133" y="305"/>
                    </a:cubicBezTo>
                    <a:cubicBezTo>
                      <a:pt x="132" y="305"/>
                      <a:pt x="132" y="305"/>
                      <a:pt x="132" y="305"/>
                    </a:cubicBezTo>
                    <a:cubicBezTo>
                      <a:pt x="133" y="305"/>
                      <a:pt x="133" y="305"/>
                      <a:pt x="133" y="305"/>
                    </a:cubicBezTo>
                    <a:cubicBezTo>
                      <a:pt x="140" y="303"/>
                      <a:pt x="147" y="302"/>
                      <a:pt x="153" y="298"/>
                    </a:cubicBezTo>
                    <a:cubicBezTo>
                      <a:pt x="153" y="298"/>
                      <a:pt x="153" y="297"/>
                      <a:pt x="153" y="297"/>
                    </a:cubicBezTo>
                    <a:cubicBezTo>
                      <a:pt x="153" y="297"/>
                      <a:pt x="153" y="297"/>
                      <a:pt x="153" y="297"/>
                    </a:cubicBezTo>
                    <a:cubicBezTo>
                      <a:pt x="145" y="298"/>
                      <a:pt x="138" y="302"/>
                      <a:pt x="130" y="302"/>
                    </a:cubicBezTo>
                    <a:moveTo>
                      <a:pt x="130" y="297"/>
                    </a:moveTo>
                    <a:cubicBezTo>
                      <a:pt x="130" y="297"/>
                      <a:pt x="130" y="296"/>
                      <a:pt x="131" y="295"/>
                    </a:cubicBezTo>
                    <a:cubicBezTo>
                      <a:pt x="136" y="294"/>
                      <a:pt x="141" y="292"/>
                      <a:pt x="147" y="291"/>
                    </a:cubicBezTo>
                    <a:cubicBezTo>
                      <a:pt x="145" y="292"/>
                      <a:pt x="143" y="292"/>
                      <a:pt x="141" y="293"/>
                    </a:cubicBezTo>
                    <a:cubicBezTo>
                      <a:pt x="137" y="295"/>
                      <a:pt x="134" y="296"/>
                      <a:pt x="130" y="297"/>
                    </a:cubicBezTo>
                    <a:moveTo>
                      <a:pt x="130" y="299"/>
                    </a:moveTo>
                    <a:cubicBezTo>
                      <a:pt x="130" y="298"/>
                      <a:pt x="130" y="298"/>
                      <a:pt x="130" y="298"/>
                    </a:cubicBezTo>
                    <a:cubicBezTo>
                      <a:pt x="134" y="298"/>
                      <a:pt x="138" y="295"/>
                      <a:pt x="141" y="294"/>
                    </a:cubicBezTo>
                    <a:cubicBezTo>
                      <a:pt x="145" y="292"/>
                      <a:pt x="149" y="291"/>
                      <a:pt x="153" y="289"/>
                    </a:cubicBezTo>
                    <a:cubicBezTo>
                      <a:pt x="154" y="290"/>
                      <a:pt x="154" y="292"/>
                      <a:pt x="154" y="293"/>
                    </a:cubicBezTo>
                    <a:cubicBezTo>
                      <a:pt x="154" y="293"/>
                      <a:pt x="154" y="293"/>
                      <a:pt x="154" y="293"/>
                    </a:cubicBezTo>
                    <a:cubicBezTo>
                      <a:pt x="146" y="295"/>
                      <a:pt x="138" y="298"/>
                      <a:pt x="130" y="299"/>
                    </a:cubicBezTo>
                    <a:moveTo>
                      <a:pt x="131" y="294"/>
                    </a:moveTo>
                    <a:cubicBezTo>
                      <a:pt x="131" y="293"/>
                      <a:pt x="132" y="291"/>
                      <a:pt x="132" y="290"/>
                    </a:cubicBezTo>
                    <a:cubicBezTo>
                      <a:pt x="135" y="289"/>
                      <a:pt x="138" y="289"/>
                      <a:pt x="141" y="288"/>
                    </a:cubicBezTo>
                    <a:cubicBezTo>
                      <a:pt x="143" y="287"/>
                      <a:pt x="144" y="287"/>
                      <a:pt x="146" y="286"/>
                    </a:cubicBezTo>
                    <a:cubicBezTo>
                      <a:pt x="147" y="286"/>
                      <a:pt x="149" y="285"/>
                      <a:pt x="150" y="285"/>
                    </a:cubicBezTo>
                    <a:cubicBezTo>
                      <a:pt x="150" y="285"/>
                      <a:pt x="149" y="285"/>
                      <a:pt x="148" y="286"/>
                    </a:cubicBezTo>
                    <a:cubicBezTo>
                      <a:pt x="142" y="288"/>
                      <a:pt x="136" y="291"/>
                      <a:pt x="131" y="294"/>
                    </a:cubicBezTo>
                    <a:moveTo>
                      <a:pt x="132" y="294"/>
                    </a:moveTo>
                    <a:cubicBezTo>
                      <a:pt x="132" y="294"/>
                      <a:pt x="132" y="294"/>
                      <a:pt x="133" y="294"/>
                    </a:cubicBezTo>
                    <a:cubicBezTo>
                      <a:pt x="135" y="293"/>
                      <a:pt x="136" y="292"/>
                      <a:pt x="138" y="291"/>
                    </a:cubicBezTo>
                    <a:cubicBezTo>
                      <a:pt x="143" y="289"/>
                      <a:pt x="147" y="287"/>
                      <a:pt x="152" y="285"/>
                    </a:cubicBezTo>
                    <a:cubicBezTo>
                      <a:pt x="152" y="285"/>
                      <a:pt x="152" y="285"/>
                      <a:pt x="152" y="285"/>
                    </a:cubicBezTo>
                    <a:cubicBezTo>
                      <a:pt x="152" y="286"/>
                      <a:pt x="153" y="287"/>
                      <a:pt x="153" y="288"/>
                    </a:cubicBezTo>
                    <a:cubicBezTo>
                      <a:pt x="146" y="290"/>
                      <a:pt x="139" y="292"/>
                      <a:pt x="132" y="294"/>
                    </a:cubicBezTo>
                    <a:cubicBezTo>
                      <a:pt x="132" y="294"/>
                      <a:pt x="132" y="294"/>
                      <a:pt x="132" y="294"/>
                    </a:cubicBezTo>
                    <a:moveTo>
                      <a:pt x="133" y="288"/>
                    </a:moveTo>
                    <a:cubicBezTo>
                      <a:pt x="133" y="287"/>
                      <a:pt x="133" y="286"/>
                      <a:pt x="134" y="286"/>
                    </a:cubicBezTo>
                    <a:cubicBezTo>
                      <a:pt x="138" y="285"/>
                      <a:pt x="144" y="284"/>
                      <a:pt x="147" y="282"/>
                    </a:cubicBezTo>
                    <a:cubicBezTo>
                      <a:pt x="143" y="285"/>
                      <a:pt x="137" y="286"/>
                      <a:pt x="133" y="288"/>
                    </a:cubicBezTo>
                    <a:moveTo>
                      <a:pt x="135" y="283"/>
                    </a:moveTo>
                    <a:cubicBezTo>
                      <a:pt x="135" y="283"/>
                      <a:pt x="135" y="282"/>
                      <a:pt x="135" y="281"/>
                    </a:cubicBezTo>
                    <a:cubicBezTo>
                      <a:pt x="138" y="281"/>
                      <a:pt x="140" y="281"/>
                      <a:pt x="143" y="280"/>
                    </a:cubicBezTo>
                    <a:cubicBezTo>
                      <a:pt x="143" y="280"/>
                      <a:pt x="144" y="280"/>
                      <a:pt x="145" y="279"/>
                    </a:cubicBezTo>
                    <a:cubicBezTo>
                      <a:pt x="144" y="280"/>
                      <a:pt x="144" y="280"/>
                      <a:pt x="144" y="280"/>
                    </a:cubicBezTo>
                    <a:cubicBezTo>
                      <a:pt x="141" y="281"/>
                      <a:pt x="138" y="282"/>
                      <a:pt x="135" y="283"/>
                    </a:cubicBezTo>
                    <a:moveTo>
                      <a:pt x="134" y="285"/>
                    </a:moveTo>
                    <a:cubicBezTo>
                      <a:pt x="134" y="284"/>
                      <a:pt x="134" y="284"/>
                      <a:pt x="134" y="284"/>
                    </a:cubicBezTo>
                    <a:cubicBezTo>
                      <a:pt x="139" y="282"/>
                      <a:pt x="145" y="281"/>
                      <a:pt x="149" y="278"/>
                    </a:cubicBezTo>
                    <a:cubicBezTo>
                      <a:pt x="150" y="278"/>
                      <a:pt x="150" y="278"/>
                      <a:pt x="150" y="278"/>
                    </a:cubicBezTo>
                    <a:cubicBezTo>
                      <a:pt x="150" y="278"/>
                      <a:pt x="150" y="278"/>
                      <a:pt x="150" y="278"/>
                    </a:cubicBezTo>
                    <a:cubicBezTo>
                      <a:pt x="150" y="280"/>
                      <a:pt x="151" y="282"/>
                      <a:pt x="152" y="284"/>
                    </a:cubicBezTo>
                    <a:cubicBezTo>
                      <a:pt x="152" y="284"/>
                      <a:pt x="152" y="284"/>
                      <a:pt x="152" y="284"/>
                    </a:cubicBezTo>
                    <a:cubicBezTo>
                      <a:pt x="145" y="285"/>
                      <a:pt x="139" y="287"/>
                      <a:pt x="133" y="289"/>
                    </a:cubicBezTo>
                    <a:cubicBezTo>
                      <a:pt x="135" y="288"/>
                      <a:pt x="139" y="286"/>
                      <a:pt x="141" y="285"/>
                    </a:cubicBezTo>
                    <a:cubicBezTo>
                      <a:pt x="144" y="284"/>
                      <a:pt x="147" y="283"/>
                      <a:pt x="149" y="282"/>
                    </a:cubicBezTo>
                    <a:cubicBezTo>
                      <a:pt x="150" y="282"/>
                      <a:pt x="150" y="281"/>
                      <a:pt x="149" y="281"/>
                    </a:cubicBezTo>
                    <a:cubicBezTo>
                      <a:pt x="149" y="281"/>
                      <a:pt x="149" y="281"/>
                      <a:pt x="149" y="281"/>
                    </a:cubicBezTo>
                    <a:cubicBezTo>
                      <a:pt x="146" y="282"/>
                      <a:pt x="144" y="282"/>
                      <a:pt x="141" y="283"/>
                    </a:cubicBezTo>
                    <a:cubicBezTo>
                      <a:pt x="139" y="283"/>
                      <a:pt x="136" y="284"/>
                      <a:pt x="134" y="285"/>
                    </a:cubicBezTo>
                    <a:moveTo>
                      <a:pt x="136" y="280"/>
                    </a:moveTo>
                    <a:cubicBezTo>
                      <a:pt x="136" y="280"/>
                      <a:pt x="136" y="279"/>
                      <a:pt x="136" y="278"/>
                    </a:cubicBezTo>
                    <a:cubicBezTo>
                      <a:pt x="137" y="278"/>
                      <a:pt x="137" y="278"/>
                      <a:pt x="138" y="278"/>
                    </a:cubicBezTo>
                    <a:cubicBezTo>
                      <a:pt x="140" y="278"/>
                      <a:pt x="142" y="278"/>
                      <a:pt x="145" y="278"/>
                    </a:cubicBezTo>
                    <a:cubicBezTo>
                      <a:pt x="146" y="278"/>
                      <a:pt x="147" y="278"/>
                      <a:pt x="148" y="278"/>
                    </a:cubicBezTo>
                    <a:cubicBezTo>
                      <a:pt x="144" y="279"/>
                      <a:pt x="140" y="280"/>
                      <a:pt x="136" y="280"/>
                    </a:cubicBezTo>
                    <a:moveTo>
                      <a:pt x="81" y="275"/>
                    </a:moveTo>
                    <a:cubicBezTo>
                      <a:pt x="81" y="275"/>
                      <a:pt x="80" y="275"/>
                      <a:pt x="79" y="274"/>
                    </a:cubicBezTo>
                    <a:cubicBezTo>
                      <a:pt x="77" y="271"/>
                      <a:pt x="83" y="264"/>
                      <a:pt x="84" y="262"/>
                    </a:cubicBezTo>
                    <a:cubicBezTo>
                      <a:pt x="86" y="260"/>
                      <a:pt x="88" y="257"/>
                      <a:pt x="89" y="254"/>
                    </a:cubicBezTo>
                    <a:cubicBezTo>
                      <a:pt x="91" y="255"/>
                      <a:pt x="92" y="255"/>
                      <a:pt x="94" y="256"/>
                    </a:cubicBezTo>
                    <a:cubicBezTo>
                      <a:pt x="92" y="261"/>
                      <a:pt x="86" y="275"/>
                      <a:pt x="81" y="275"/>
                    </a:cubicBezTo>
                    <a:moveTo>
                      <a:pt x="132" y="204"/>
                    </a:moveTo>
                    <a:cubicBezTo>
                      <a:pt x="133" y="203"/>
                      <a:pt x="133" y="203"/>
                      <a:pt x="133" y="203"/>
                    </a:cubicBezTo>
                    <a:cubicBezTo>
                      <a:pt x="132" y="204"/>
                      <a:pt x="132" y="204"/>
                      <a:pt x="132" y="204"/>
                    </a:cubicBezTo>
                    <a:moveTo>
                      <a:pt x="134" y="203"/>
                    </a:moveTo>
                    <a:cubicBezTo>
                      <a:pt x="135" y="202"/>
                      <a:pt x="135" y="202"/>
                      <a:pt x="135" y="202"/>
                    </a:cubicBezTo>
                    <a:cubicBezTo>
                      <a:pt x="134" y="203"/>
                      <a:pt x="134" y="203"/>
                      <a:pt x="134" y="203"/>
                    </a:cubicBezTo>
                    <a:moveTo>
                      <a:pt x="139" y="218"/>
                    </a:moveTo>
                    <a:cubicBezTo>
                      <a:pt x="138" y="218"/>
                      <a:pt x="138" y="217"/>
                      <a:pt x="141" y="216"/>
                    </a:cubicBezTo>
                    <a:cubicBezTo>
                      <a:pt x="144" y="215"/>
                      <a:pt x="147" y="214"/>
                      <a:pt x="150" y="212"/>
                    </a:cubicBezTo>
                    <a:cubicBezTo>
                      <a:pt x="157" y="209"/>
                      <a:pt x="164" y="206"/>
                      <a:pt x="172" y="203"/>
                    </a:cubicBezTo>
                    <a:cubicBezTo>
                      <a:pt x="173" y="203"/>
                      <a:pt x="175" y="202"/>
                      <a:pt x="176" y="202"/>
                    </a:cubicBezTo>
                    <a:cubicBezTo>
                      <a:pt x="172" y="204"/>
                      <a:pt x="167" y="207"/>
                      <a:pt x="163" y="210"/>
                    </a:cubicBezTo>
                    <a:cubicBezTo>
                      <a:pt x="162" y="210"/>
                      <a:pt x="162" y="210"/>
                      <a:pt x="162" y="210"/>
                    </a:cubicBezTo>
                    <a:cubicBezTo>
                      <a:pt x="157" y="211"/>
                      <a:pt x="151" y="213"/>
                      <a:pt x="146" y="215"/>
                    </a:cubicBezTo>
                    <a:cubicBezTo>
                      <a:pt x="144" y="216"/>
                      <a:pt x="143" y="217"/>
                      <a:pt x="142" y="217"/>
                    </a:cubicBezTo>
                    <a:cubicBezTo>
                      <a:pt x="141" y="217"/>
                      <a:pt x="140" y="218"/>
                      <a:pt x="139" y="218"/>
                    </a:cubicBezTo>
                    <a:moveTo>
                      <a:pt x="141" y="220"/>
                    </a:moveTo>
                    <a:cubicBezTo>
                      <a:pt x="140" y="220"/>
                      <a:pt x="139" y="220"/>
                      <a:pt x="138" y="220"/>
                    </a:cubicBezTo>
                    <a:cubicBezTo>
                      <a:pt x="135" y="220"/>
                      <a:pt x="133" y="218"/>
                      <a:pt x="132" y="216"/>
                    </a:cubicBezTo>
                    <a:cubicBezTo>
                      <a:pt x="141" y="215"/>
                      <a:pt x="149" y="211"/>
                      <a:pt x="158" y="207"/>
                    </a:cubicBezTo>
                    <a:cubicBezTo>
                      <a:pt x="163" y="205"/>
                      <a:pt x="168" y="203"/>
                      <a:pt x="174" y="201"/>
                    </a:cubicBezTo>
                    <a:cubicBezTo>
                      <a:pt x="177" y="200"/>
                      <a:pt x="181" y="199"/>
                      <a:pt x="184" y="198"/>
                    </a:cubicBezTo>
                    <a:cubicBezTo>
                      <a:pt x="183" y="199"/>
                      <a:pt x="182" y="199"/>
                      <a:pt x="182" y="199"/>
                    </a:cubicBezTo>
                    <a:cubicBezTo>
                      <a:pt x="179" y="200"/>
                      <a:pt x="176" y="201"/>
                      <a:pt x="174" y="202"/>
                    </a:cubicBezTo>
                    <a:cubicBezTo>
                      <a:pt x="168" y="204"/>
                      <a:pt x="163" y="206"/>
                      <a:pt x="157" y="208"/>
                    </a:cubicBezTo>
                    <a:cubicBezTo>
                      <a:pt x="153" y="210"/>
                      <a:pt x="149" y="212"/>
                      <a:pt x="146" y="213"/>
                    </a:cubicBezTo>
                    <a:cubicBezTo>
                      <a:pt x="142" y="215"/>
                      <a:pt x="139" y="216"/>
                      <a:pt x="136" y="218"/>
                    </a:cubicBezTo>
                    <a:cubicBezTo>
                      <a:pt x="136" y="219"/>
                      <a:pt x="136" y="219"/>
                      <a:pt x="136" y="219"/>
                    </a:cubicBezTo>
                    <a:cubicBezTo>
                      <a:pt x="137" y="219"/>
                      <a:pt x="137" y="219"/>
                      <a:pt x="138" y="219"/>
                    </a:cubicBezTo>
                    <a:cubicBezTo>
                      <a:pt x="140" y="219"/>
                      <a:pt x="141" y="218"/>
                      <a:pt x="143" y="218"/>
                    </a:cubicBezTo>
                    <a:cubicBezTo>
                      <a:pt x="148" y="216"/>
                      <a:pt x="152" y="214"/>
                      <a:pt x="157" y="212"/>
                    </a:cubicBezTo>
                    <a:cubicBezTo>
                      <a:pt x="156" y="212"/>
                      <a:pt x="156" y="212"/>
                      <a:pt x="156" y="212"/>
                    </a:cubicBezTo>
                    <a:cubicBezTo>
                      <a:pt x="156" y="212"/>
                      <a:pt x="157" y="212"/>
                      <a:pt x="158" y="212"/>
                    </a:cubicBezTo>
                    <a:cubicBezTo>
                      <a:pt x="159" y="211"/>
                      <a:pt x="160" y="211"/>
                      <a:pt x="160" y="211"/>
                    </a:cubicBezTo>
                    <a:cubicBezTo>
                      <a:pt x="161" y="211"/>
                      <a:pt x="160" y="211"/>
                      <a:pt x="160" y="211"/>
                    </a:cubicBezTo>
                    <a:cubicBezTo>
                      <a:pt x="158" y="213"/>
                      <a:pt x="155" y="213"/>
                      <a:pt x="153" y="214"/>
                    </a:cubicBezTo>
                    <a:cubicBezTo>
                      <a:pt x="150" y="215"/>
                      <a:pt x="147" y="216"/>
                      <a:pt x="146" y="218"/>
                    </a:cubicBezTo>
                    <a:cubicBezTo>
                      <a:pt x="145" y="219"/>
                      <a:pt x="145" y="219"/>
                      <a:pt x="146" y="219"/>
                    </a:cubicBezTo>
                    <a:cubicBezTo>
                      <a:pt x="147" y="219"/>
                      <a:pt x="147" y="219"/>
                      <a:pt x="147" y="219"/>
                    </a:cubicBezTo>
                    <a:cubicBezTo>
                      <a:pt x="147" y="219"/>
                      <a:pt x="147" y="218"/>
                      <a:pt x="147" y="218"/>
                    </a:cubicBezTo>
                    <a:cubicBezTo>
                      <a:pt x="152" y="216"/>
                      <a:pt x="152" y="216"/>
                      <a:pt x="152" y="216"/>
                    </a:cubicBezTo>
                    <a:cubicBezTo>
                      <a:pt x="153" y="215"/>
                      <a:pt x="155" y="215"/>
                      <a:pt x="156" y="214"/>
                    </a:cubicBezTo>
                    <a:cubicBezTo>
                      <a:pt x="157" y="214"/>
                      <a:pt x="158" y="213"/>
                      <a:pt x="159" y="213"/>
                    </a:cubicBezTo>
                    <a:cubicBezTo>
                      <a:pt x="154" y="217"/>
                      <a:pt x="147" y="220"/>
                      <a:pt x="141" y="220"/>
                    </a:cubicBezTo>
                    <a:moveTo>
                      <a:pt x="131" y="214"/>
                    </a:moveTo>
                    <a:cubicBezTo>
                      <a:pt x="131" y="213"/>
                      <a:pt x="131" y="212"/>
                      <a:pt x="130" y="211"/>
                    </a:cubicBezTo>
                    <a:cubicBezTo>
                      <a:pt x="135" y="209"/>
                      <a:pt x="140" y="207"/>
                      <a:pt x="144" y="205"/>
                    </a:cubicBezTo>
                    <a:cubicBezTo>
                      <a:pt x="151" y="202"/>
                      <a:pt x="158" y="201"/>
                      <a:pt x="164" y="199"/>
                    </a:cubicBezTo>
                    <a:cubicBezTo>
                      <a:pt x="170" y="197"/>
                      <a:pt x="175" y="195"/>
                      <a:pt x="180" y="193"/>
                    </a:cubicBezTo>
                    <a:cubicBezTo>
                      <a:pt x="179" y="194"/>
                      <a:pt x="178" y="194"/>
                      <a:pt x="177" y="194"/>
                    </a:cubicBezTo>
                    <a:cubicBezTo>
                      <a:pt x="171" y="197"/>
                      <a:pt x="165" y="199"/>
                      <a:pt x="159" y="201"/>
                    </a:cubicBezTo>
                    <a:cubicBezTo>
                      <a:pt x="153" y="204"/>
                      <a:pt x="147" y="207"/>
                      <a:pt x="141" y="210"/>
                    </a:cubicBezTo>
                    <a:cubicBezTo>
                      <a:pt x="138" y="211"/>
                      <a:pt x="134" y="212"/>
                      <a:pt x="131" y="214"/>
                    </a:cubicBezTo>
                    <a:moveTo>
                      <a:pt x="130" y="209"/>
                    </a:moveTo>
                    <a:cubicBezTo>
                      <a:pt x="130" y="208"/>
                      <a:pt x="130" y="206"/>
                      <a:pt x="130" y="205"/>
                    </a:cubicBezTo>
                    <a:cubicBezTo>
                      <a:pt x="142" y="201"/>
                      <a:pt x="154" y="196"/>
                      <a:pt x="166" y="192"/>
                    </a:cubicBezTo>
                    <a:cubicBezTo>
                      <a:pt x="169" y="191"/>
                      <a:pt x="172" y="190"/>
                      <a:pt x="175" y="189"/>
                    </a:cubicBezTo>
                    <a:cubicBezTo>
                      <a:pt x="170" y="191"/>
                      <a:pt x="165" y="193"/>
                      <a:pt x="160" y="195"/>
                    </a:cubicBezTo>
                    <a:cubicBezTo>
                      <a:pt x="152" y="198"/>
                      <a:pt x="145" y="201"/>
                      <a:pt x="138" y="204"/>
                    </a:cubicBezTo>
                    <a:cubicBezTo>
                      <a:pt x="135" y="205"/>
                      <a:pt x="132" y="207"/>
                      <a:pt x="130" y="209"/>
                    </a:cubicBezTo>
                    <a:moveTo>
                      <a:pt x="135" y="215"/>
                    </a:moveTo>
                    <a:cubicBezTo>
                      <a:pt x="134" y="215"/>
                      <a:pt x="134" y="214"/>
                      <a:pt x="133" y="214"/>
                    </a:cubicBezTo>
                    <a:cubicBezTo>
                      <a:pt x="134" y="214"/>
                      <a:pt x="135" y="213"/>
                      <a:pt x="137" y="213"/>
                    </a:cubicBezTo>
                    <a:cubicBezTo>
                      <a:pt x="147" y="209"/>
                      <a:pt x="156" y="204"/>
                      <a:pt x="166" y="200"/>
                    </a:cubicBezTo>
                    <a:cubicBezTo>
                      <a:pt x="177" y="196"/>
                      <a:pt x="188" y="193"/>
                      <a:pt x="198" y="187"/>
                    </a:cubicBezTo>
                    <a:cubicBezTo>
                      <a:pt x="196" y="191"/>
                      <a:pt x="193" y="194"/>
                      <a:pt x="189" y="196"/>
                    </a:cubicBezTo>
                    <a:cubicBezTo>
                      <a:pt x="179" y="198"/>
                      <a:pt x="169" y="201"/>
                      <a:pt x="159" y="205"/>
                    </a:cubicBezTo>
                    <a:cubicBezTo>
                      <a:pt x="155" y="207"/>
                      <a:pt x="150" y="210"/>
                      <a:pt x="145" y="211"/>
                    </a:cubicBezTo>
                    <a:cubicBezTo>
                      <a:pt x="143" y="213"/>
                      <a:pt x="140" y="213"/>
                      <a:pt x="137" y="214"/>
                    </a:cubicBezTo>
                    <a:cubicBezTo>
                      <a:pt x="136" y="214"/>
                      <a:pt x="136" y="215"/>
                      <a:pt x="135" y="215"/>
                    </a:cubicBezTo>
                    <a:moveTo>
                      <a:pt x="130" y="204"/>
                    </a:moveTo>
                    <a:cubicBezTo>
                      <a:pt x="130" y="202"/>
                      <a:pt x="130" y="200"/>
                      <a:pt x="130" y="199"/>
                    </a:cubicBezTo>
                    <a:cubicBezTo>
                      <a:pt x="137" y="197"/>
                      <a:pt x="143" y="194"/>
                      <a:pt x="150" y="191"/>
                    </a:cubicBezTo>
                    <a:cubicBezTo>
                      <a:pt x="159" y="188"/>
                      <a:pt x="168" y="185"/>
                      <a:pt x="177" y="182"/>
                    </a:cubicBezTo>
                    <a:cubicBezTo>
                      <a:pt x="179" y="181"/>
                      <a:pt x="181" y="181"/>
                      <a:pt x="184" y="180"/>
                    </a:cubicBezTo>
                    <a:cubicBezTo>
                      <a:pt x="181" y="181"/>
                      <a:pt x="178" y="183"/>
                      <a:pt x="175" y="184"/>
                    </a:cubicBezTo>
                    <a:cubicBezTo>
                      <a:pt x="167" y="188"/>
                      <a:pt x="159" y="192"/>
                      <a:pt x="150" y="195"/>
                    </a:cubicBezTo>
                    <a:cubicBezTo>
                      <a:pt x="144" y="198"/>
                      <a:pt x="136" y="200"/>
                      <a:pt x="130" y="204"/>
                    </a:cubicBezTo>
                    <a:moveTo>
                      <a:pt x="131" y="210"/>
                    </a:moveTo>
                    <a:cubicBezTo>
                      <a:pt x="132" y="209"/>
                      <a:pt x="133" y="207"/>
                      <a:pt x="134" y="207"/>
                    </a:cubicBezTo>
                    <a:cubicBezTo>
                      <a:pt x="147" y="201"/>
                      <a:pt x="160" y="196"/>
                      <a:pt x="173" y="191"/>
                    </a:cubicBezTo>
                    <a:cubicBezTo>
                      <a:pt x="178" y="189"/>
                      <a:pt x="184" y="186"/>
                      <a:pt x="190" y="184"/>
                    </a:cubicBezTo>
                    <a:cubicBezTo>
                      <a:pt x="190" y="184"/>
                      <a:pt x="191" y="183"/>
                      <a:pt x="192" y="183"/>
                    </a:cubicBezTo>
                    <a:cubicBezTo>
                      <a:pt x="195" y="182"/>
                      <a:pt x="197" y="181"/>
                      <a:pt x="199" y="180"/>
                    </a:cubicBezTo>
                    <a:cubicBezTo>
                      <a:pt x="199" y="180"/>
                      <a:pt x="199" y="181"/>
                      <a:pt x="199" y="181"/>
                    </a:cubicBezTo>
                    <a:cubicBezTo>
                      <a:pt x="199" y="183"/>
                      <a:pt x="198" y="185"/>
                      <a:pt x="198" y="187"/>
                    </a:cubicBezTo>
                    <a:cubicBezTo>
                      <a:pt x="197" y="187"/>
                      <a:pt x="197" y="187"/>
                      <a:pt x="197" y="187"/>
                    </a:cubicBezTo>
                    <a:cubicBezTo>
                      <a:pt x="186" y="192"/>
                      <a:pt x="173" y="195"/>
                      <a:pt x="162" y="198"/>
                    </a:cubicBezTo>
                    <a:cubicBezTo>
                      <a:pt x="155" y="200"/>
                      <a:pt x="148" y="202"/>
                      <a:pt x="142" y="205"/>
                    </a:cubicBezTo>
                    <a:cubicBezTo>
                      <a:pt x="140" y="205"/>
                      <a:pt x="138" y="206"/>
                      <a:pt x="136" y="207"/>
                    </a:cubicBezTo>
                    <a:cubicBezTo>
                      <a:pt x="135" y="208"/>
                      <a:pt x="133" y="209"/>
                      <a:pt x="131" y="210"/>
                    </a:cubicBezTo>
                    <a:moveTo>
                      <a:pt x="149" y="197"/>
                    </a:moveTo>
                    <a:cubicBezTo>
                      <a:pt x="161" y="192"/>
                      <a:pt x="173" y="187"/>
                      <a:pt x="184" y="181"/>
                    </a:cubicBezTo>
                    <a:cubicBezTo>
                      <a:pt x="186" y="180"/>
                      <a:pt x="188" y="179"/>
                      <a:pt x="189" y="178"/>
                    </a:cubicBezTo>
                    <a:cubicBezTo>
                      <a:pt x="193" y="177"/>
                      <a:pt x="196" y="176"/>
                      <a:pt x="199" y="175"/>
                    </a:cubicBezTo>
                    <a:cubicBezTo>
                      <a:pt x="200" y="175"/>
                      <a:pt x="200" y="175"/>
                      <a:pt x="200" y="175"/>
                    </a:cubicBezTo>
                    <a:cubicBezTo>
                      <a:pt x="199" y="176"/>
                      <a:pt x="199" y="177"/>
                      <a:pt x="199" y="179"/>
                    </a:cubicBezTo>
                    <a:cubicBezTo>
                      <a:pt x="198" y="179"/>
                      <a:pt x="198" y="179"/>
                      <a:pt x="197" y="179"/>
                    </a:cubicBezTo>
                    <a:cubicBezTo>
                      <a:pt x="197" y="179"/>
                      <a:pt x="197" y="179"/>
                      <a:pt x="197" y="179"/>
                    </a:cubicBezTo>
                    <a:cubicBezTo>
                      <a:pt x="196" y="179"/>
                      <a:pt x="196" y="180"/>
                      <a:pt x="195" y="180"/>
                    </a:cubicBezTo>
                    <a:cubicBezTo>
                      <a:pt x="193" y="182"/>
                      <a:pt x="190" y="183"/>
                      <a:pt x="187" y="184"/>
                    </a:cubicBezTo>
                    <a:cubicBezTo>
                      <a:pt x="175" y="189"/>
                      <a:pt x="162" y="192"/>
                      <a:pt x="149" y="197"/>
                    </a:cubicBezTo>
                    <a:moveTo>
                      <a:pt x="19" y="174"/>
                    </a:moveTo>
                    <a:cubicBezTo>
                      <a:pt x="18" y="173"/>
                      <a:pt x="18" y="173"/>
                      <a:pt x="18" y="173"/>
                    </a:cubicBezTo>
                    <a:cubicBezTo>
                      <a:pt x="19" y="174"/>
                      <a:pt x="19" y="174"/>
                      <a:pt x="19" y="174"/>
                    </a:cubicBezTo>
                    <a:cubicBezTo>
                      <a:pt x="19" y="174"/>
                      <a:pt x="19" y="174"/>
                      <a:pt x="19" y="174"/>
                    </a:cubicBezTo>
                    <a:cubicBezTo>
                      <a:pt x="19" y="174"/>
                      <a:pt x="19" y="174"/>
                      <a:pt x="19" y="174"/>
                    </a:cubicBezTo>
                    <a:moveTo>
                      <a:pt x="193" y="176"/>
                    </a:moveTo>
                    <a:cubicBezTo>
                      <a:pt x="196" y="175"/>
                      <a:pt x="198" y="174"/>
                      <a:pt x="201" y="172"/>
                    </a:cubicBezTo>
                    <a:cubicBezTo>
                      <a:pt x="201" y="173"/>
                      <a:pt x="200" y="173"/>
                      <a:pt x="200" y="174"/>
                    </a:cubicBezTo>
                    <a:cubicBezTo>
                      <a:pt x="198" y="175"/>
                      <a:pt x="195" y="176"/>
                      <a:pt x="193" y="176"/>
                    </a:cubicBezTo>
                    <a:moveTo>
                      <a:pt x="19" y="172"/>
                    </a:moveTo>
                    <a:cubicBezTo>
                      <a:pt x="18" y="170"/>
                      <a:pt x="20" y="169"/>
                      <a:pt x="21" y="168"/>
                    </a:cubicBezTo>
                    <a:cubicBezTo>
                      <a:pt x="21" y="168"/>
                      <a:pt x="20" y="169"/>
                      <a:pt x="20" y="169"/>
                    </a:cubicBezTo>
                    <a:cubicBezTo>
                      <a:pt x="20" y="170"/>
                      <a:pt x="19" y="171"/>
                      <a:pt x="19" y="172"/>
                    </a:cubicBezTo>
                    <a:moveTo>
                      <a:pt x="18" y="172"/>
                    </a:moveTo>
                    <a:cubicBezTo>
                      <a:pt x="17" y="170"/>
                      <a:pt x="17" y="168"/>
                      <a:pt x="17" y="167"/>
                    </a:cubicBezTo>
                    <a:cubicBezTo>
                      <a:pt x="17" y="167"/>
                      <a:pt x="17" y="167"/>
                      <a:pt x="17" y="167"/>
                    </a:cubicBezTo>
                    <a:cubicBezTo>
                      <a:pt x="17" y="167"/>
                      <a:pt x="19" y="165"/>
                      <a:pt x="20" y="165"/>
                    </a:cubicBezTo>
                    <a:cubicBezTo>
                      <a:pt x="21" y="165"/>
                      <a:pt x="21" y="166"/>
                      <a:pt x="20" y="167"/>
                    </a:cubicBezTo>
                    <a:cubicBezTo>
                      <a:pt x="20" y="168"/>
                      <a:pt x="19" y="168"/>
                      <a:pt x="18" y="169"/>
                    </a:cubicBezTo>
                    <a:cubicBezTo>
                      <a:pt x="18" y="170"/>
                      <a:pt x="18" y="171"/>
                      <a:pt x="18" y="172"/>
                    </a:cubicBezTo>
                    <a:moveTo>
                      <a:pt x="134" y="183"/>
                    </a:moveTo>
                    <a:cubicBezTo>
                      <a:pt x="135" y="181"/>
                      <a:pt x="135" y="179"/>
                      <a:pt x="136" y="178"/>
                    </a:cubicBezTo>
                    <a:cubicBezTo>
                      <a:pt x="142" y="177"/>
                      <a:pt x="148" y="175"/>
                      <a:pt x="155" y="173"/>
                    </a:cubicBezTo>
                    <a:cubicBezTo>
                      <a:pt x="162" y="170"/>
                      <a:pt x="170" y="168"/>
                      <a:pt x="178" y="165"/>
                    </a:cubicBezTo>
                    <a:cubicBezTo>
                      <a:pt x="177" y="166"/>
                      <a:pt x="177" y="166"/>
                      <a:pt x="176" y="166"/>
                    </a:cubicBezTo>
                    <a:cubicBezTo>
                      <a:pt x="167" y="169"/>
                      <a:pt x="159" y="173"/>
                      <a:pt x="151" y="176"/>
                    </a:cubicBezTo>
                    <a:cubicBezTo>
                      <a:pt x="145" y="178"/>
                      <a:pt x="139" y="180"/>
                      <a:pt x="134" y="183"/>
                    </a:cubicBezTo>
                    <a:moveTo>
                      <a:pt x="132" y="190"/>
                    </a:moveTo>
                    <a:cubicBezTo>
                      <a:pt x="132" y="188"/>
                      <a:pt x="133" y="186"/>
                      <a:pt x="133" y="185"/>
                    </a:cubicBezTo>
                    <a:cubicBezTo>
                      <a:pt x="135" y="184"/>
                      <a:pt x="137" y="183"/>
                      <a:pt x="139" y="182"/>
                    </a:cubicBezTo>
                    <a:cubicBezTo>
                      <a:pt x="143" y="180"/>
                      <a:pt x="148" y="179"/>
                      <a:pt x="152" y="177"/>
                    </a:cubicBezTo>
                    <a:cubicBezTo>
                      <a:pt x="161" y="175"/>
                      <a:pt x="169" y="172"/>
                      <a:pt x="178" y="169"/>
                    </a:cubicBezTo>
                    <a:cubicBezTo>
                      <a:pt x="183" y="167"/>
                      <a:pt x="189" y="165"/>
                      <a:pt x="194" y="164"/>
                    </a:cubicBezTo>
                    <a:cubicBezTo>
                      <a:pt x="188" y="166"/>
                      <a:pt x="183" y="168"/>
                      <a:pt x="177" y="170"/>
                    </a:cubicBezTo>
                    <a:cubicBezTo>
                      <a:pt x="162" y="176"/>
                      <a:pt x="146" y="182"/>
                      <a:pt x="132" y="190"/>
                    </a:cubicBezTo>
                    <a:moveTo>
                      <a:pt x="16" y="162"/>
                    </a:moveTo>
                    <a:cubicBezTo>
                      <a:pt x="17" y="162"/>
                      <a:pt x="19" y="161"/>
                      <a:pt x="20" y="161"/>
                    </a:cubicBezTo>
                    <a:cubicBezTo>
                      <a:pt x="20" y="161"/>
                      <a:pt x="20" y="161"/>
                      <a:pt x="19" y="162"/>
                    </a:cubicBezTo>
                    <a:cubicBezTo>
                      <a:pt x="18" y="164"/>
                      <a:pt x="17" y="165"/>
                      <a:pt x="16" y="166"/>
                    </a:cubicBezTo>
                    <a:cubicBezTo>
                      <a:pt x="16" y="165"/>
                      <a:pt x="16" y="163"/>
                      <a:pt x="15" y="162"/>
                    </a:cubicBezTo>
                    <a:cubicBezTo>
                      <a:pt x="16" y="162"/>
                      <a:pt x="16" y="162"/>
                      <a:pt x="16" y="162"/>
                    </a:cubicBezTo>
                    <a:moveTo>
                      <a:pt x="19" y="165"/>
                    </a:moveTo>
                    <a:cubicBezTo>
                      <a:pt x="18" y="165"/>
                      <a:pt x="18" y="165"/>
                      <a:pt x="19" y="164"/>
                    </a:cubicBezTo>
                    <a:cubicBezTo>
                      <a:pt x="20" y="163"/>
                      <a:pt x="21" y="162"/>
                      <a:pt x="22" y="161"/>
                    </a:cubicBezTo>
                    <a:cubicBezTo>
                      <a:pt x="22" y="162"/>
                      <a:pt x="22" y="163"/>
                      <a:pt x="21" y="164"/>
                    </a:cubicBezTo>
                    <a:cubicBezTo>
                      <a:pt x="21" y="164"/>
                      <a:pt x="21" y="164"/>
                      <a:pt x="21" y="164"/>
                    </a:cubicBezTo>
                    <a:cubicBezTo>
                      <a:pt x="21" y="164"/>
                      <a:pt x="19" y="165"/>
                      <a:pt x="19" y="165"/>
                    </a:cubicBezTo>
                    <a:moveTo>
                      <a:pt x="141" y="166"/>
                    </a:moveTo>
                    <a:cubicBezTo>
                      <a:pt x="141" y="165"/>
                      <a:pt x="142" y="164"/>
                      <a:pt x="142" y="163"/>
                    </a:cubicBezTo>
                    <a:cubicBezTo>
                      <a:pt x="142" y="162"/>
                      <a:pt x="142" y="162"/>
                      <a:pt x="142" y="162"/>
                    </a:cubicBezTo>
                    <a:cubicBezTo>
                      <a:pt x="145" y="162"/>
                      <a:pt x="149" y="161"/>
                      <a:pt x="152" y="160"/>
                    </a:cubicBezTo>
                    <a:cubicBezTo>
                      <a:pt x="148" y="161"/>
                      <a:pt x="145" y="163"/>
                      <a:pt x="141" y="166"/>
                    </a:cubicBezTo>
                    <a:moveTo>
                      <a:pt x="139" y="172"/>
                    </a:moveTo>
                    <a:cubicBezTo>
                      <a:pt x="139" y="172"/>
                      <a:pt x="139" y="172"/>
                      <a:pt x="139" y="172"/>
                    </a:cubicBezTo>
                    <a:cubicBezTo>
                      <a:pt x="139" y="171"/>
                      <a:pt x="140" y="170"/>
                      <a:pt x="140" y="169"/>
                    </a:cubicBezTo>
                    <a:cubicBezTo>
                      <a:pt x="145" y="167"/>
                      <a:pt x="150" y="165"/>
                      <a:pt x="155" y="163"/>
                    </a:cubicBezTo>
                    <a:cubicBezTo>
                      <a:pt x="160" y="161"/>
                      <a:pt x="166" y="159"/>
                      <a:pt x="171" y="158"/>
                    </a:cubicBezTo>
                    <a:cubicBezTo>
                      <a:pt x="160" y="162"/>
                      <a:pt x="149" y="166"/>
                      <a:pt x="139" y="172"/>
                    </a:cubicBezTo>
                    <a:moveTo>
                      <a:pt x="131" y="198"/>
                    </a:moveTo>
                    <a:cubicBezTo>
                      <a:pt x="131" y="198"/>
                      <a:pt x="132" y="197"/>
                      <a:pt x="133" y="197"/>
                    </a:cubicBezTo>
                    <a:cubicBezTo>
                      <a:pt x="149" y="188"/>
                      <a:pt x="167" y="182"/>
                      <a:pt x="184" y="174"/>
                    </a:cubicBezTo>
                    <a:cubicBezTo>
                      <a:pt x="192" y="171"/>
                      <a:pt x="201" y="167"/>
                      <a:pt x="209" y="165"/>
                    </a:cubicBezTo>
                    <a:cubicBezTo>
                      <a:pt x="215" y="163"/>
                      <a:pt x="220" y="161"/>
                      <a:pt x="225" y="158"/>
                    </a:cubicBezTo>
                    <a:cubicBezTo>
                      <a:pt x="220" y="163"/>
                      <a:pt x="209" y="165"/>
                      <a:pt x="204" y="170"/>
                    </a:cubicBezTo>
                    <a:cubicBezTo>
                      <a:pt x="203" y="170"/>
                      <a:pt x="203" y="170"/>
                      <a:pt x="203" y="170"/>
                    </a:cubicBezTo>
                    <a:cubicBezTo>
                      <a:pt x="202" y="171"/>
                      <a:pt x="201" y="171"/>
                      <a:pt x="200" y="172"/>
                    </a:cubicBezTo>
                    <a:cubicBezTo>
                      <a:pt x="196" y="174"/>
                      <a:pt x="191" y="176"/>
                      <a:pt x="187" y="178"/>
                    </a:cubicBezTo>
                    <a:cubicBezTo>
                      <a:pt x="184" y="179"/>
                      <a:pt x="180" y="180"/>
                      <a:pt x="176" y="181"/>
                    </a:cubicBezTo>
                    <a:cubicBezTo>
                      <a:pt x="168" y="184"/>
                      <a:pt x="159" y="187"/>
                      <a:pt x="150" y="190"/>
                    </a:cubicBezTo>
                    <a:cubicBezTo>
                      <a:pt x="146" y="192"/>
                      <a:pt x="142" y="193"/>
                      <a:pt x="138" y="195"/>
                    </a:cubicBezTo>
                    <a:cubicBezTo>
                      <a:pt x="136" y="196"/>
                      <a:pt x="134" y="196"/>
                      <a:pt x="132" y="197"/>
                    </a:cubicBezTo>
                    <a:cubicBezTo>
                      <a:pt x="131" y="197"/>
                      <a:pt x="131" y="198"/>
                      <a:pt x="131" y="198"/>
                    </a:cubicBezTo>
                    <a:moveTo>
                      <a:pt x="137" y="175"/>
                    </a:moveTo>
                    <a:cubicBezTo>
                      <a:pt x="137" y="174"/>
                      <a:pt x="137" y="174"/>
                      <a:pt x="137" y="174"/>
                    </a:cubicBezTo>
                    <a:cubicBezTo>
                      <a:pt x="143" y="173"/>
                      <a:pt x="147" y="171"/>
                      <a:pt x="152" y="168"/>
                    </a:cubicBezTo>
                    <a:cubicBezTo>
                      <a:pt x="161" y="164"/>
                      <a:pt x="170" y="162"/>
                      <a:pt x="180" y="159"/>
                    </a:cubicBezTo>
                    <a:cubicBezTo>
                      <a:pt x="182" y="158"/>
                      <a:pt x="184" y="158"/>
                      <a:pt x="187" y="157"/>
                    </a:cubicBezTo>
                    <a:cubicBezTo>
                      <a:pt x="183" y="159"/>
                      <a:pt x="179" y="160"/>
                      <a:pt x="175" y="161"/>
                    </a:cubicBezTo>
                    <a:cubicBezTo>
                      <a:pt x="167" y="164"/>
                      <a:pt x="160" y="167"/>
                      <a:pt x="153" y="170"/>
                    </a:cubicBezTo>
                    <a:cubicBezTo>
                      <a:pt x="148" y="172"/>
                      <a:pt x="142" y="173"/>
                      <a:pt x="137" y="175"/>
                    </a:cubicBezTo>
                    <a:moveTo>
                      <a:pt x="17" y="161"/>
                    </a:moveTo>
                    <a:cubicBezTo>
                      <a:pt x="16" y="161"/>
                      <a:pt x="18" y="159"/>
                      <a:pt x="19" y="159"/>
                    </a:cubicBezTo>
                    <a:cubicBezTo>
                      <a:pt x="20" y="158"/>
                      <a:pt x="21" y="157"/>
                      <a:pt x="21" y="156"/>
                    </a:cubicBezTo>
                    <a:cubicBezTo>
                      <a:pt x="21" y="157"/>
                      <a:pt x="21" y="157"/>
                      <a:pt x="21" y="157"/>
                    </a:cubicBezTo>
                    <a:cubicBezTo>
                      <a:pt x="21" y="158"/>
                      <a:pt x="21" y="159"/>
                      <a:pt x="21" y="159"/>
                    </a:cubicBezTo>
                    <a:cubicBezTo>
                      <a:pt x="21" y="159"/>
                      <a:pt x="21" y="159"/>
                      <a:pt x="21" y="159"/>
                    </a:cubicBezTo>
                    <a:cubicBezTo>
                      <a:pt x="20" y="160"/>
                      <a:pt x="20" y="160"/>
                      <a:pt x="19" y="160"/>
                    </a:cubicBezTo>
                    <a:cubicBezTo>
                      <a:pt x="18" y="161"/>
                      <a:pt x="17" y="161"/>
                      <a:pt x="17" y="161"/>
                    </a:cubicBezTo>
                    <a:moveTo>
                      <a:pt x="15" y="161"/>
                    </a:moveTo>
                    <a:cubicBezTo>
                      <a:pt x="15" y="160"/>
                      <a:pt x="15" y="159"/>
                      <a:pt x="15" y="158"/>
                    </a:cubicBezTo>
                    <a:cubicBezTo>
                      <a:pt x="15" y="158"/>
                      <a:pt x="15" y="158"/>
                      <a:pt x="15" y="158"/>
                    </a:cubicBezTo>
                    <a:cubicBezTo>
                      <a:pt x="16" y="158"/>
                      <a:pt x="16" y="157"/>
                      <a:pt x="17" y="157"/>
                    </a:cubicBezTo>
                    <a:cubicBezTo>
                      <a:pt x="18" y="156"/>
                      <a:pt x="18" y="156"/>
                      <a:pt x="19" y="156"/>
                    </a:cubicBezTo>
                    <a:cubicBezTo>
                      <a:pt x="19" y="156"/>
                      <a:pt x="20" y="156"/>
                      <a:pt x="20" y="156"/>
                    </a:cubicBezTo>
                    <a:cubicBezTo>
                      <a:pt x="19" y="158"/>
                      <a:pt x="17" y="159"/>
                      <a:pt x="15" y="161"/>
                    </a:cubicBezTo>
                    <a:cubicBezTo>
                      <a:pt x="15" y="161"/>
                      <a:pt x="15" y="161"/>
                      <a:pt x="15" y="161"/>
                    </a:cubicBezTo>
                    <a:moveTo>
                      <a:pt x="131" y="197"/>
                    </a:moveTo>
                    <a:cubicBezTo>
                      <a:pt x="131" y="196"/>
                      <a:pt x="131" y="194"/>
                      <a:pt x="131" y="193"/>
                    </a:cubicBezTo>
                    <a:cubicBezTo>
                      <a:pt x="139" y="189"/>
                      <a:pt x="146" y="187"/>
                      <a:pt x="154" y="184"/>
                    </a:cubicBezTo>
                    <a:cubicBezTo>
                      <a:pt x="163" y="181"/>
                      <a:pt x="171" y="177"/>
                      <a:pt x="180" y="174"/>
                    </a:cubicBezTo>
                    <a:cubicBezTo>
                      <a:pt x="188" y="170"/>
                      <a:pt x="197" y="167"/>
                      <a:pt x="206" y="164"/>
                    </a:cubicBezTo>
                    <a:cubicBezTo>
                      <a:pt x="210" y="163"/>
                      <a:pt x="214" y="161"/>
                      <a:pt x="219" y="160"/>
                    </a:cubicBezTo>
                    <a:cubicBezTo>
                      <a:pt x="220" y="159"/>
                      <a:pt x="226" y="156"/>
                      <a:pt x="226" y="156"/>
                    </a:cubicBezTo>
                    <a:cubicBezTo>
                      <a:pt x="226" y="156"/>
                      <a:pt x="226" y="156"/>
                      <a:pt x="225" y="157"/>
                    </a:cubicBezTo>
                    <a:cubicBezTo>
                      <a:pt x="218" y="162"/>
                      <a:pt x="209" y="164"/>
                      <a:pt x="201" y="167"/>
                    </a:cubicBezTo>
                    <a:cubicBezTo>
                      <a:pt x="192" y="170"/>
                      <a:pt x="184" y="174"/>
                      <a:pt x="175" y="177"/>
                    </a:cubicBezTo>
                    <a:cubicBezTo>
                      <a:pt x="160" y="183"/>
                      <a:pt x="145" y="189"/>
                      <a:pt x="131" y="197"/>
                    </a:cubicBezTo>
                    <a:moveTo>
                      <a:pt x="202" y="161"/>
                    </a:moveTo>
                    <a:cubicBezTo>
                      <a:pt x="203" y="161"/>
                      <a:pt x="203" y="161"/>
                      <a:pt x="204" y="160"/>
                    </a:cubicBezTo>
                    <a:cubicBezTo>
                      <a:pt x="208" y="159"/>
                      <a:pt x="212" y="157"/>
                      <a:pt x="216" y="156"/>
                    </a:cubicBezTo>
                    <a:cubicBezTo>
                      <a:pt x="212" y="158"/>
                      <a:pt x="207" y="160"/>
                      <a:pt x="203" y="161"/>
                    </a:cubicBezTo>
                    <a:cubicBezTo>
                      <a:pt x="202" y="161"/>
                      <a:pt x="202" y="161"/>
                      <a:pt x="202" y="161"/>
                    </a:cubicBezTo>
                    <a:moveTo>
                      <a:pt x="131" y="192"/>
                    </a:moveTo>
                    <a:cubicBezTo>
                      <a:pt x="132" y="191"/>
                      <a:pt x="132" y="191"/>
                      <a:pt x="132" y="191"/>
                    </a:cubicBezTo>
                    <a:cubicBezTo>
                      <a:pt x="147" y="182"/>
                      <a:pt x="164" y="177"/>
                      <a:pt x="180" y="170"/>
                    </a:cubicBezTo>
                    <a:cubicBezTo>
                      <a:pt x="188" y="167"/>
                      <a:pt x="197" y="164"/>
                      <a:pt x="205" y="161"/>
                    </a:cubicBezTo>
                    <a:cubicBezTo>
                      <a:pt x="212" y="159"/>
                      <a:pt x="219" y="156"/>
                      <a:pt x="226" y="153"/>
                    </a:cubicBezTo>
                    <a:cubicBezTo>
                      <a:pt x="226" y="153"/>
                      <a:pt x="227" y="153"/>
                      <a:pt x="227" y="153"/>
                    </a:cubicBezTo>
                    <a:cubicBezTo>
                      <a:pt x="228" y="153"/>
                      <a:pt x="228" y="153"/>
                      <a:pt x="228" y="153"/>
                    </a:cubicBezTo>
                    <a:cubicBezTo>
                      <a:pt x="228" y="153"/>
                      <a:pt x="227" y="154"/>
                      <a:pt x="227" y="155"/>
                    </a:cubicBezTo>
                    <a:cubicBezTo>
                      <a:pt x="219" y="158"/>
                      <a:pt x="211" y="161"/>
                      <a:pt x="203" y="164"/>
                    </a:cubicBezTo>
                    <a:cubicBezTo>
                      <a:pt x="194" y="166"/>
                      <a:pt x="186" y="170"/>
                      <a:pt x="178" y="174"/>
                    </a:cubicBezTo>
                    <a:cubicBezTo>
                      <a:pt x="169" y="177"/>
                      <a:pt x="161" y="181"/>
                      <a:pt x="152" y="184"/>
                    </a:cubicBezTo>
                    <a:cubicBezTo>
                      <a:pt x="145" y="186"/>
                      <a:pt x="138" y="189"/>
                      <a:pt x="131" y="192"/>
                    </a:cubicBezTo>
                    <a:moveTo>
                      <a:pt x="15" y="157"/>
                    </a:moveTo>
                    <a:cubicBezTo>
                      <a:pt x="15" y="157"/>
                      <a:pt x="16" y="157"/>
                      <a:pt x="16" y="156"/>
                    </a:cubicBezTo>
                    <a:cubicBezTo>
                      <a:pt x="18" y="155"/>
                      <a:pt x="20" y="154"/>
                      <a:pt x="21" y="152"/>
                    </a:cubicBezTo>
                    <a:cubicBezTo>
                      <a:pt x="21" y="153"/>
                      <a:pt x="21" y="154"/>
                      <a:pt x="21" y="154"/>
                    </a:cubicBezTo>
                    <a:cubicBezTo>
                      <a:pt x="21" y="154"/>
                      <a:pt x="20" y="154"/>
                      <a:pt x="19" y="155"/>
                    </a:cubicBezTo>
                    <a:cubicBezTo>
                      <a:pt x="18" y="155"/>
                      <a:pt x="18" y="156"/>
                      <a:pt x="17" y="156"/>
                    </a:cubicBezTo>
                    <a:cubicBezTo>
                      <a:pt x="16" y="157"/>
                      <a:pt x="16" y="157"/>
                      <a:pt x="15" y="157"/>
                    </a:cubicBezTo>
                    <a:moveTo>
                      <a:pt x="15" y="157"/>
                    </a:moveTo>
                    <a:cubicBezTo>
                      <a:pt x="14" y="156"/>
                      <a:pt x="14" y="155"/>
                      <a:pt x="14" y="153"/>
                    </a:cubicBezTo>
                    <a:cubicBezTo>
                      <a:pt x="16" y="152"/>
                      <a:pt x="18" y="152"/>
                      <a:pt x="20" y="151"/>
                    </a:cubicBezTo>
                    <a:cubicBezTo>
                      <a:pt x="20" y="151"/>
                      <a:pt x="21" y="151"/>
                      <a:pt x="22" y="150"/>
                    </a:cubicBezTo>
                    <a:cubicBezTo>
                      <a:pt x="22" y="151"/>
                      <a:pt x="22" y="151"/>
                      <a:pt x="22" y="151"/>
                    </a:cubicBezTo>
                    <a:cubicBezTo>
                      <a:pt x="21" y="152"/>
                      <a:pt x="20" y="152"/>
                      <a:pt x="20" y="152"/>
                    </a:cubicBezTo>
                    <a:cubicBezTo>
                      <a:pt x="18" y="154"/>
                      <a:pt x="16" y="155"/>
                      <a:pt x="15" y="157"/>
                    </a:cubicBezTo>
                    <a:moveTo>
                      <a:pt x="134" y="184"/>
                    </a:moveTo>
                    <a:cubicBezTo>
                      <a:pt x="140" y="180"/>
                      <a:pt x="148" y="178"/>
                      <a:pt x="155" y="175"/>
                    </a:cubicBezTo>
                    <a:cubicBezTo>
                      <a:pt x="164" y="172"/>
                      <a:pt x="172" y="168"/>
                      <a:pt x="181" y="165"/>
                    </a:cubicBezTo>
                    <a:cubicBezTo>
                      <a:pt x="186" y="164"/>
                      <a:pt x="191" y="162"/>
                      <a:pt x="196" y="160"/>
                    </a:cubicBezTo>
                    <a:cubicBezTo>
                      <a:pt x="199" y="159"/>
                      <a:pt x="203" y="158"/>
                      <a:pt x="206" y="156"/>
                    </a:cubicBezTo>
                    <a:cubicBezTo>
                      <a:pt x="210" y="155"/>
                      <a:pt x="214" y="153"/>
                      <a:pt x="218" y="152"/>
                    </a:cubicBezTo>
                    <a:cubicBezTo>
                      <a:pt x="219" y="152"/>
                      <a:pt x="219" y="151"/>
                      <a:pt x="220" y="151"/>
                    </a:cubicBezTo>
                    <a:cubicBezTo>
                      <a:pt x="222" y="150"/>
                      <a:pt x="225" y="150"/>
                      <a:pt x="227" y="149"/>
                    </a:cubicBezTo>
                    <a:cubicBezTo>
                      <a:pt x="228" y="150"/>
                      <a:pt x="228" y="151"/>
                      <a:pt x="228" y="151"/>
                    </a:cubicBezTo>
                    <a:cubicBezTo>
                      <a:pt x="220" y="153"/>
                      <a:pt x="213" y="156"/>
                      <a:pt x="206" y="159"/>
                    </a:cubicBezTo>
                    <a:cubicBezTo>
                      <a:pt x="197" y="162"/>
                      <a:pt x="189" y="164"/>
                      <a:pt x="180" y="167"/>
                    </a:cubicBezTo>
                    <a:cubicBezTo>
                      <a:pt x="172" y="170"/>
                      <a:pt x="164" y="172"/>
                      <a:pt x="156" y="175"/>
                    </a:cubicBezTo>
                    <a:cubicBezTo>
                      <a:pt x="148" y="178"/>
                      <a:pt x="140" y="180"/>
                      <a:pt x="134" y="184"/>
                    </a:cubicBezTo>
                    <a:moveTo>
                      <a:pt x="33" y="149"/>
                    </a:moveTo>
                    <a:cubicBezTo>
                      <a:pt x="33" y="149"/>
                      <a:pt x="32" y="148"/>
                      <a:pt x="32" y="148"/>
                    </a:cubicBezTo>
                    <a:cubicBezTo>
                      <a:pt x="31" y="147"/>
                      <a:pt x="31" y="147"/>
                      <a:pt x="30" y="146"/>
                    </a:cubicBezTo>
                    <a:cubicBezTo>
                      <a:pt x="30" y="146"/>
                      <a:pt x="31" y="146"/>
                      <a:pt x="31" y="146"/>
                    </a:cubicBezTo>
                    <a:cubicBezTo>
                      <a:pt x="32" y="146"/>
                      <a:pt x="33" y="146"/>
                      <a:pt x="32" y="147"/>
                    </a:cubicBezTo>
                    <a:cubicBezTo>
                      <a:pt x="32" y="147"/>
                      <a:pt x="32" y="148"/>
                      <a:pt x="33" y="148"/>
                    </a:cubicBezTo>
                    <a:cubicBezTo>
                      <a:pt x="33" y="148"/>
                      <a:pt x="33" y="148"/>
                      <a:pt x="33" y="148"/>
                    </a:cubicBezTo>
                    <a:cubicBezTo>
                      <a:pt x="33" y="148"/>
                      <a:pt x="34" y="148"/>
                      <a:pt x="35" y="147"/>
                    </a:cubicBezTo>
                    <a:cubicBezTo>
                      <a:pt x="35" y="148"/>
                      <a:pt x="34" y="149"/>
                      <a:pt x="33" y="149"/>
                    </a:cubicBezTo>
                    <a:moveTo>
                      <a:pt x="138" y="177"/>
                    </a:moveTo>
                    <a:cubicBezTo>
                      <a:pt x="138" y="177"/>
                      <a:pt x="137" y="177"/>
                      <a:pt x="137" y="176"/>
                    </a:cubicBezTo>
                    <a:cubicBezTo>
                      <a:pt x="141" y="174"/>
                      <a:pt x="146" y="174"/>
                      <a:pt x="150" y="172"/>
                    </a:cubicBezTo>
                    <a:cubicBezTo>
                      <a:pt x="158" y="170"/>
                      <a:pt x="165" y="166"/>
                      <a:pt x="173" y="163"/>
                    </a:cubicBezTo>
                    <a:cubicBezTo>
                      <a:pt x="183" y="160"/>
                      <a:pt x="192" y="156"/>
                      <a:pt x="201" y="153"/>
                    </a:cubicBezTo>
                    <a:cubicBezTo>
                      <a:pt x="202" y="153"/>
                      <a:pt x="203" y="153"/>
                      <a:pt x="203" y="152"/>
                    </a:cubicBezTo>
                    <a:cubicBezTo>
                      <a:pt x="204" y="152"/>
                      <a:pt x="204" y="152"/>
                      <a:pt x="205" y="152"/>
                    </a:cubicBezTo>
                    <a:cubicBezTo>
                      <a:pt x="212" y="150"/>
                      <a:pt x="219" y="149"/>
                      <a:pt x="226" y="146"/>
                    </a:cubicBezTo>
                    <a:cubicBezTo>
                      <a:pt x="226" y="147"/>
                      <a:pt x="227" y="147"/>
                      <a:pt x="227" y="148"/>
                    </a:cubicBezTo>
                    <a:cubicBezTo>
                      <a:pt x="226" y="148"/>
                      <a:pt x="226" y="149"/>
                      <a:pt x="225" y="149"/>
                    </a:cubicBezTo>
                    <a:cubicBezTo>
                      <a:pt x="224" y="149"/>
                      <a:pt x="224" y="149"/>
                      <a:pt x="224" y="149"/>
                    </a:cubicBezTo>
                    <a:cubicBezTo>
                      <a:pt x="213" y="152"/>
                      <a:pt x="202" y="156"/>
                      <a:pt x="190" y="161"/>
                    </a:cubicBezTo>
                    <a:cubicBezTo>
                      <a:pt x="185" y="162"/>
                      <a:pt x="180" y="164"/>
                      <a:pt x="175" y="165"/>
                    </a:cubicBezTo>
                    <a:cubicBezTo>
                      <a:pt x="166" y="168"/>
                      <a:pt x="157" y="171"/>
                      <a:pt x="148" y="174"/>
                    </a:cubicBezTo>
                    <a:cubicBezTo>
                      <a:pt x="146" y="175"/>
                      <a:pt x="144" y="175"/>
                      <a:pt x="142" y="176"/>
                    </a:cubicBezTo>
                    <a:cubicBezTo>
                      <a:pt x="141" y="176"/>
                      <a:pt x="141" y="176"/>
                      <a:pt x="140" y="176"/>
                    </a:cubicBezTo>
                    <a:cubicBezTo>
                      <a:pt x="139" y="177"/>
                      <a:pt x="139" y="177"/>
                      <a:pt x="138" y="177"/>
                    </a:cubicBezTo>
                    <a:moveTo>
                      <a:pt x="210" y="150"/>
                    </a:moveTo>
                    <a:cubicBezTo>
                      <a:pt x="211" y="150"/>
                      <a:pt x="212" y="149"/>
                      <a:pt x="214" y="149"/>
                    </a:cubicBezTo>
                    <a:cubicBezTo>
                      <a:pt x="216" y="148"/>
                      <a:pt x="218" y="148"/>
                      <a:pt x="220" y="147"/>
                    </a:cubicBezTo>
                    <a:cubicBezTo>
                      <a:pt x="220" y="147"/>
                      <a:pt x="224" y="146"/>
                      <a:pt x="224" y="146"/>
                    </a:cubicBezTo>
                    <a:cubicBezTo>
                      <a:pt x="224" y="146"/>
                      <a:pt x="223" y="146"/>
                      <a:pt x="222" y="146"/>
                    </a:cubicBezTo>
                    <a:cubicBezTo>
                      <a:pt x="218" y="148"/>
                      <a:pt x="214" y="149"/>
                      <a:pt x="210" y="150"/>
                    </a:cubicBezTo>
                    <a:moveTo>
                      <a:pt x="188" y="148"/>
                    </a:moveTo>
                    <a:cubicBezTo>
                      <a:pt x="193" y="147"/>
                      <a:pt x="197" y="146"/>
                      <a:pt x="202" y="144"/>
                    </a:cubicBezTo>
                    <a:cubicBezTo>
                      <a:pt x="203" y="144"/>
                      <a:pt x="204" y="144"/>
                      <a:pt x="205" y="143"/>
                    </a:cubicBezTo>
                    <a:cubicBezTo>
                      <a:pt x="200" y="145"/>
                      <a:pt x="194" y="147"/>
                      <a:pt x="188" y="148"/>
                    </a:cubicBezTo>
                    <a:moveTo>
                      <a:pt x="215" y="145"/>
                    </a:moveTo>
                    <a:cubicBezTo>
                      <a:pt x="217" y="144"/>
                      <a:pt x="219" y="143"/>
                      <a:pt x="222" y="143"/>
                    </a:cubicBezTo>
                    <a:cubicBezTo>
                      <a:pt x="219" y="143"/>
                      <a:pt x="217" y="144"/>
                      <a:pt x="215" y="145"/>
                    </a:cubicBezTo>
                    <a:moveTo>
                      <a:pt x="222" y="143"/>
                    </a:moveTo>
                    <a:cubicBezTo>
                      <a:pt x="222" y="143"/>
                      <a:pt x="222" y="143"/>
                      <a:pt x="222" y="143"/>
                    </a:cubicBezTo>
                    <a:cubicBezTo>
                      <a:pt x="222" y="143"/>
                      <a:pt x="222" y="143"/>
                      <a:pt x="222" y="143"/>
                    </a:cubicBezTo>
                    <a:moveTo>
                      <a:pt x="138" y="173"/>
                    </a:moveTo>
                    <a:cubicBezTo>
                      <a:pt x="138" y="173"/>
                      <a:pt x="138" y="173"/>
                      <a:pt x="138" y="173"/>
                    </a:cubicBezTo>
                    <a:cubicBezTo>
                      <a:pt x="139" y="172"/>
                      <a:pt x="141" y="171"/>
                      <a:pt x="141" y="171"/>
                    </a:cubicBezTo>
                    <a:cubicBezTo>
                      <a:pt x="146" y="169"/>
                      <a:pt x="151" y="167"/>
                      <a:pt x="155" y="165"/>
                    </a:cubicBezTo>
                    <a:cubicBezTo>
                      <a:pt x="164" y="161"/>
                      <a:pt x="173" y="158"/>
                      <a:pt x="183" y="155"/>
                    </a:cubicBezTo>
                    <a:cubicBezTo>
                      <a:pt x="186" y="153"/>
                      <a:pt x="189" y="152"/>
                      <a:pt x="192" y="152"/>
                    </a:cubicBezTo>
                    <a:cubicBezTo>
                      <a:pt x="203" y="149"/>
                      <a:pt x="214" y="147"/>
                      <a:pt x="224" y="143"/>
                    </a:cubicBezTo>
                    <a:cubicBezTo>
                      <a:pt x="224" y="143"/>
                      <a:pt x="225" y="144"/>
                      <a:pt x="225" y="145"/>
                    </a:cubicBezTo>
                    <a:cubicBezTo>
                      <a:pt x="216" y="146"/>
                      <a:pt x="207" y="149"/>
                      <a:pt x="198" y="153"/>
                    </a:cubicBezTo>
                    <a:cubicBezTo>
                      <a:pt x="198" y="153"/>
                      <a:pt x="197" y="153"/>
                      <a:pt x="197" y="153"/>
                    </a:cubicBezTo>
                    <a:cubicBezTo>
                      <a:pt x="180" y="158"/>
                      <a:pt x="162" y="162"/>
                      <a:pt x="146" y="170"/>
                    </a:cubicBezTo>
                    <a:cubicBezTo>
                      <a:pt x="144" y="172"/>
                      <a:pt x="142" y="172"/>
                      <a:pt x="139" y="173"/>
                    </a:cubicBezTo>
                    <a:cubicBezTo>
                      <a:pt x="138" y="173"/>
                      <a:pt x="138" y="173"/>
                      <a:pt x="138" y="173"/>
                    </a:cubicBezTo>
                    <a:moveTo>
                      <a:pt x="30" y="145"/>
                    </a:moveTo>
                    <a:cubicBezTo>
                      <a:pt x="30" y="145"/>
                      <a:pt x="30" y="145"/>
                      <a:pt x="31" y="144"/>
                    </a:cubicBezTo>
                    <a:cubicBezTo>
                      <a:pt x="33" y="143"/>
                      <a:pt x="35" y="142"/>
                      <a:pt x="36" y="140"/>
                    </a:cubicBezTo>
                    <a:cubicBezTo>
                      <a:pt x="36" y="142"/>
                      <a:pt x="36" y="144"/>
                      <a:pt x="35" y="146"/>
                    </a:cubicBezTo>
                    <a:cubicBezTo>
                      <a:pt x="35" y="146"/>
                      <a:pt x="34" y="147"/>
                      <a:pt x="34" y="147"/>
                    </a:cubicBezTo>
                    <a:cubicBezTo>
                      <a:pt x="34" y="147"/>
                      <a:pt x="34" y="146"/>
                      <a:pt x="35" y="145"/>
                    </a:cubicBezTo>
                    <a:cubicBezTo>
                      <a:pt x="35" y="144"/>
                      <a:pt x="35" y="144"/>
                      <a:pt x="35" y="144"/>
                    </a:cubicBezTo>
                    <a:cubicBezTo>
                      <a:pt x="35" y="144"/>
                      <a:pt x="34" y="144"/>
                      <a:pt x="34" y="144"/>
                    </a:cubicBezTo>
                    <a:cubicBezTo>
                      <a:pt x="34" y="144"/>
                      <a:pt x="33" y="145"/>
                      <a:pt x="32" y="145"/>
                    </a:cubicBezTo>
                    <a:cubicBezTo>
                      <a:pt x="31" y="145"/>
                      <a:pt x="30" y="145"/>
                      <a:pt x="30" y="145"/>
                    </a:cubicBezTo>
                    <a:moveTo>
                      <a:pt x="14" y="152"/>
                    </a:moveTo>
                    <a:cubicBezTo>
                      <a:pt x="14" y="151"/>
                      <a:pt x="14" y="151"/>
                      <a:pt x="14" y="150"/>
                    </a:cubicBezTo>
                    <a:cubicBezTo>
                      <a:pt x="19" y="148"/>
                      <a:pt x="23" y="146"/>
                      <a:pt x="28" y="143"/>
                    </a:cubicBezTo>
                    <a:cubicBezTo>
                      <a:pt x="30" y="142"/>
                      <a:pt x="32" y="142"/>
                      <a:pt x="33" y="141"/>
                    </a:cubicBezTo>
                    <a:cubicBezTo>
                      <a:pt x="34" y="140"/>
                      <a:pt x="35" y="140"/>
                      <a:pt x="35" y="140"/>
                    </a:cubicBezTo>
                    <a:cubicBezTo>
                      <a:pt x="35" y="140"/>
                      <a:pt x="35" y="141"/>
                      <a:pt x="34" y="141"/>
                    </a:cubicBezTo>
                    <a:cubicBezTo>
                      <a:pt x="32" y="143"/>
                      <a:pt x="30" y="144"/>
                      <a:pt x="28" y="145"/>
                    </a:cubicBezTo>
                    <a:cubicBezTo>
                      <a:pt x="28" y="145"/>
                      <a:pt x="27" y="145"/>
                      <a:pt x="27" y="145"/>
                    </a:cubicBezTo>
                    <a:cubicBezTo>
                      <a:pt x="26" y="145"/>
                      <a:pt x="26" y="145"/>
                      <a:pt x="25" y="145"/>
                    </a:cubicBezTo>
                    <a:cubicBezTo>
                      <a:pt x="24" y="146"/>
                      <a:pt x="23" y="148"/>
                      <a:pt x="22" y="149"/>
                    </a:cubicBezTo>
                    <a:cubicBezTo>
                      <a:pt x="19" y="150"/>
                      <a:pt x="16" y="151"/>
                      <a:pt x="14" y="152"/>
                    </a:cubicBezTo>
                    <a:moveTo>
                      <a:pt x="140" y="168"/>
                    </a:moveTo>
                    <a:cubicBezTo>
                      <a:pt x="141" y="168"/>
                      <a:pt x="141" y="167"/>
                      <a:pt x="141" y="167"/>
                    </a:cubicBezTo>
                    <a:cubicBezTo>
                      <a:pt x="142" y="166"/>
                      <a:pt x="144" y="165"/>
                      <a:pt x="145" y="164"/>
                    </a:cubicBezTo>
                    <a:cubicBezTo>
                      <a:pt x="153" y="160"/>
                      <a:pt x="162" y="157"/>
                      <a:pt x="171" y="154"/>
                    </a:cubicBezTo>
                    <a:cubicBezTo>
                      <a:pt x="188" y="149"/>
                      <a:pt x="205" y="146"/>
                      <a:pt x="221" y="139"/>
                    </a:cubicBezTo>
                    <a:cubicBezTo>
                      <a:pt x="222" y="140"/>
                      <a:pt x="222" y="141"/>
                      <a:pt x="223" y="142"/>
                    </a:cubicBezTo>
                    <a:cubicBezTo>
                      <a:pt x="216" y="143"/>
                      <a:pt x="209" y="146"/>
                      <a:pt x="202" y="148"/>
                    </a:cubicBezTo>
                    <a:cubicBezTo>
                      <a:pt x="202" y="148"/>
                      <a:pt x="201" y="148"/>
                      <a:pt x="201" y="148"/>
                    </a:cubicBezTo>
                    <a:cubicBezTo>
                      <a:pt x="185" y="152"/>
                      <a:pt x="169" y="157"/>
                      <a:pt x="153" y="163"/>
                    </a:cubicBezTo>
                    <a:cubicBezTo>
                      <a:pt x="150" y="164"/>
                      <a:pt x="146" y="166"/>
                      <a:pt x="142" y="167"/>
                    </a:cubicBezTo>
                    <a:cubicBezTo>
                      <a:pt x="142" y="167"/>
                      <a:pt x="141" y="168"/>
                      <a:pt x="140" y="168"/>
                    </a:cubicBezTo>
                    <a:moveTo>
                      <a:pt x="143" y="161"/>
                    </a:moveTo>
                    <a:cubicBezTo>
                      <a:pt x="156" y="155"/>
                      <a:pt x="170" y="151"/>
                      <a:pt x="184" y="147"/>
                    </a:cubicBezTo>
                    <a:cubicBezTo>
                      <a:pt x="190" y="145"/>
                      <a:pt x="197" y="143"/>
                      <a:pt x="203" y="141"/>
                    </a:cubicBezTo>
                    <a:cubicBezTo>
                      <a:pt x="209" y="139"/>
                      <a:pt x="214" y="138"/>
                      <a:pt x="220" y="136"/>
                    </a:cubicBezTo>
                    <a:cubicBezTo>
                      <a:pt x="220" y="136"/>
                      <a:pt x="220" y="137"/>
                      <a:pt x="221" y="138"/>
                    </a:cubicBezTo>
                    <a:cubicBezTo>
                      <a:pt x="208" y="142"/>
                      <a:pt x="195" y="146"/>
                      <a:pt x="182" y="149"/>
                    </a:cubicBezTo>
                    <a:cubicBezTo>
                      <a:pt x="175" y="151"/>
                      <a:pt x="168" y="153"/>
                      <a:pt x="162" y="155"/>
                    </a:cubicBezTo>
                    <a:cubicBezTo>
                      <a:pt x="158" y="156"/>
                      <a:pt x="155" y="158"/>
                      <a:pt x="152" y="159"/>
                    </a:cubicBezTo>
                    <a:cubicBezTo>
                      <a:pt x="149" y="160"/>
                      <a:pt x="146" y="160"/>
                      <a:pt x="143" y="161"/>
                    </a:cubicBezTo>
                    <a:moveTo>
                      <a:pt x="15" y="149"/>
                    </a:moveTo>
                    <a:cubicBezTo>
                      <a:pt x="15" y="149"/>
                      <a:pt x="15" y="149"/>
                      <a:pt x="16" y="148"/>
                    </a:cubicBezTo>
                    <a:cubicBezTo>
                      <a:pt x="23" y="144"/>
                      <a:pt x="30" y="140"/>
                      <a:pt x="37" y="135"/>
                    </a:cubicBezTo>
                    <a:cubicBezTo>
                      <a:pt x="37" y="136"/>
                      <a:pt x="36" y="138"/>
                      <a:pt x="36" y="139"/>
                    </a:cubicBezTo>
                    <a:cubicBezTo>
                      <a:pt x="33" y="140"/>
                      <a:pt x="29" y="142"/>
                      <a:pt x="26" y="143"/>
                    </a:cubicBezTo>
                    <a:cubicBezTo>
                      <a:pt x="24" y="144"/>
                      <a:pt x="22" y="145"/>
                      <a:pt x="20" y="146"/>
                    </a:cubicBezTo>
                    <a:cubicBezTo>
                      <a:pt x="20" y="146"/>
                      <a:pt x="20" y="146"/>
                      <a:pt x="20" y="146"/>
                    </a:cubicBezTo>
                    <a:cubicBezTo>
                      <a:pt x="20" y="146"/>
                      <a:pt x="19" y="147"/>
                      <a:pt x="18" y="148"/>
                    </a:cubicBezTo>
                    <a:cubicBezTo>
                      <a:pt x="16" y="148"/>
                      <a:pt x="15" y="149"/>
                      <a:pt x="15" y="149"/>
                    </a:cubicBezTo>
                    <a:moveTo>
                      <a:pt x="273" y="139"/>
                    </a:moveTo>
                    <a:cubicBezTo>
                      <a:pt x="272" y="138"/>
                      <a:pt x="272" y="138"/>
                      <a:pt x="272" y="137"/>
                    </a:cubicBezTo>
                    <a:cubicBezTo>
                      <a:pt x="272" y="137"/>
                      <a:pt x="272" y="136"/>
                      <a:pt x="273" y="135"/>
                    </a:cubicBezTo>
                    <a:cubicBezTo>
                      <a:pt x="273" y="136"/>
                      <a:pt x="273" y="137"/>
                      <a:pt x="273" y="138"/>
                    </a:cubicBezTo>
                    <a:cubicBezTo>
                      <a:pt x="273" y="138"/>
                      <a:pt x="273" y="138"/>
                      <a:pt x="273" y="139"/>
                    </a:cubicBezTo>
                    <a:moveTo>
                      <a:pt x="13" y="144"/>
                    </a:moveTo>
                    <a:cubicBezTo>
                      <a:pt x="17" y="143"/>
                      <a:pt x="20" y="142"/>
                      <a:pt x="23" y="140"/>
                    </a:cubicBezTo>
                    <a:cubicBezTo>
                      <a:pt x="27" y="138"/>
                      <a:pt x="32" y="137"/>
                      <a:pt x="37" y="134"/>
                    </a:cubicBezTo>
                    <a:cubicBezTo>
                      <a:pt x="37" y="134"/>
                      <a:pt x="37" y="134"/>
                      <a:pt x="37" y="134"/>
                    </a:cubicBezTo>
                    <a:cubicBezTo>
                      <a:pt x="29" y="138"/>
                      <a:pt x="21" y="144"/>
                      <a:pt x="13" y="149"/>
                    </a:cubicBezTo>
                    <a:cubicBezTo>
                      <a:pt x="13" y="147"/>
                      <a:pt x="13" y="145"/>
                      <a:pt x="13" y="144"/>
                    </a:cubicBezTo>
                    <a:cubicBezTo>
                      <a:pt x="13" y="144"/>
                      <a:pt x="13" y="144"/>
                      <a:pt x="13" y="144"/>
                    </a:cubicBezTo>
                    <a:moveTo>
                      <a:pt x="141" y="155"/>
                    </a:moveTo>
                    <a:cubicBezTo>
                      <a:pt x="141" y="154"/>
                      <a:pt x="141" y="152"/>
                      <a:pt x="141" y="151"/>
                    </a:cubicBezTo>
                    <a:cubicBezTo>
                      <a:pt x="154" y="148"/>
                      <a:pt x="166" y="143"/>
                      <a:pt x="179" y="139"/>
                    </a:cubicBezTo>
                    <a:cubicBezTo>
                      <a:pt x="186" y="137"/>
                      <a:pt x="193" y="136"/>
                      <a:pt x="199" y="134"/>
                    </a:cubicBezTo>
                    <a:cubicBezTo>
                      <a:pt x="200" y="134"/>
                      <a:pt x="200" y="134"/>
                      <a:pt x="200" y="134"/>
                    </a:cubicBezTo>
                    <a:cubicBezTo>
                      <a:pt x="199" y="134"/>
                      <a:pt x="198" y="134"/>
                      <a:pt x="197" y="135"/>
                    </a:cubicBezTo>
                    <a:cubicBezTo>
                      <a:pt x="190" y="137"/>
                      <a:pt x="183" y="139"/>
                      <a:pt x="176" y="141"/>
                    </a:cubicBezTo>
                    <a:cubicBezTo>
                      <a:pt x="170" y="143"/>
                      <a:pt x="163" y="146"/>
                      <a:pt x="157" y="148"/>
                    </a:cubicBezTo>
                    <a:cubicBezTo>
                      <a:pt x="152" y="150"/>
                      <a:pt x="146" y="152"/>
                      <a:pt x="141" y="155"/>
                    </a:cubicBezTo>
                    <a:moveTo>
                      <a:pt x="142" y="161"/>
                    </a:moveTo>
                    <a:cubicBezTo>
                      <a:pt x="142" y="159"/>
                      <a:pt x="141" y="158"/>
                      <a:pt x="141" y="156"/>
                    </a:cubicBezTo>
                    <a:cubicBezTo>
                      <a:pt x="144" y="156"/>
                      <a:pt x="146" y="155"/>
                      <a:pt x="148" y="154"/>
                    </a:cubicBezTo>
                    <a:cubicBezTo>
                      <a:pt x="152" y="152"/>
                      <a:pt x="156" y="151"/>
                      <a:pt x="160" y="150"/>
                    </a:cubicBezTo>
                    <a:cubicBezTo>
                      <a:pt x="168" y="148"/>
                      <a:pt x="176" y="145"/>
                      <a:pt x="184" y="143"/>
                    </a:cubicBezTo>
                    <a:cubicBezTo>
                      <a:pt x="192" y="141"/>
                      <a:pt x="200" y="139"/>
                      <a:pt x="208" y="136"/>
                    </a:cubicBezTo>
                    <a:cubicBezTo>
                      <a:pt x="212" y="135"/>
                      <a:pt x="216" y="135"/>
                      <a:pt x="219" y="133"/>
                    </a:cubicBezTo>
                    <a:cubicBezTo>
                      <a:pt x="219" y="134"/>
                      <a:pt x="219" y="134"/>
                      <a:pt x="219" y="135"/>
                    </a:cubicBezTo>
                    <a:cubicBezTo>
                      <a:pt x="214" y="138"/>
                      <a:pt x="207" y="139"/>
                      <a:pt x="201" y="141"/>
                    </a:cubicBezTo>
                    <a:cubicBezTo>
                      <a:pt x="194" y="143"/>
                      <a:pt x="186" y="145"/>
                      <a:pt x="179" y="148"/>
                    </a:cubicBezTo>
                    <a:cubicBezTo>
                      <a:pt x="166" y="151"/>
                      <a:pt x="154" y="155"/>
                      <a:pt x="142" y="161"/>
                    </a:cubicBezTo>
                    <a:moveTo>
                      <a:pt x="271" y="136"/>
                    </a:moveTo>
                    <a:cubicBezTo>
                      <a:pt x="271" y="135"/>
                      <a:pt x="270" y="134"/>
                      <a:pt x="270" y="133"/>
                    </a:cubicBezTo>
                    <a:cubicBezTo>
                      <a:pt x="270" y="133"/>
                      <a:pt x="271" y="133"/>
                      <a:pt x="272" y="133"/>
                    </a:cubicBezTo>
                    <a:cubicBezTo>
                      <a:pt x="272" y="133"/>
                      <a:pt x="272" y="133"/>
                      <a:pt x="272" y="133"/>
                    </a:cubicBezTo>
                    <a:cubicBezTo>
                      <a:pt x="272" y="133"/>
                      <a:pt x="272" y="135"/>
                      <a:pt x="271" y="136"/>
                    </a:cubicBezTo>
                    <a:moveTo>
                      <a:pt x="229" y="133"/>
                    </a:moveTo>
                    <a:cubicBezTo>
                      <a:pt x="232" y="133"/>
                      <a:pt x="234" y="133"/>
                      <a:pt x="237" y="132"/>
                    </a:cubicBezTo>
                    <a:cubicBezTo>
                      <a:pt x="238" y="132"/>
                      <a:pt x="239" y="132"/>
                      <a:pt x="240" y="131"/>
                    </a:cubicBezTo>
                    <a:cubicBezTo>
                      <a:pt x="240" y="131"/>
                      <a:pt x="243" y="131"/>
                      <a:pt x="244" y="131"/>
                    </a:cubicBezTo>
                    <a:cubicBezTo>
                      <a:pt x="245" y="131"/>
                      <a:pt x="245" y="131"/>
                      <a:pt x="244" y="132"/>
                    </a:cubicBezTo>
                    <a:cubicBezTo>
                      <a:pt x="243" y="133"/>
                      <a:pt x="241" y="133"/>
                      <a:pt x="239" y="134"/>
                    </a:cubicBezTo>
                    <a:cubicBezTo>
                      <a:pt x="237" y="134"/>
                      <a:pt x="235" y="134"/>
                      <a:pt x="234" y="134"/>
                    </a:cubicBezTo>
                    <a:cubicBezTo>
                      <a:pt x="234" y="134"/>
                      <a:pt x="234" y="134"/>
                      <a:pt x="234" y="134"/>
                    </a:cubicBezTo>
                    <a:cubicBezTo>
                      <a:pt x="232" y="134"/>
                      <a:pt x="230" y="134"/>
                      <a:pt x="229" y="133"/>
                    </a:cubicBezTo>
                    <a:cubicBezTo>
                      <a:pt x="229" y="133"/>
                      <a:pt x="229" y="133"/>
                      <a:pt x="229" y="133"/>
                    </a:cubicBezTo>
                    <a:moveTo>
                      <a:pt x="269" y="132"/>
                    </a:moveTo>
                    <a:cubicBezTo>
                      <a:pt x="269" y="132"/>
                      <a:pt x="268" y="131"/>
                      <a:pt x="268" y="130"/>
                    </a:cubicBezTo>
                    <a:cubicBezTo>
                      <a:pt x="267" y="130"/>
                      <a:pt x="267" y="130"/>
                      <a:pt x="267" y="130"/>
                    </a:cubicBezTo>
                    <a:cubicBezTo>
                      <a:pt x="268" y="130"/>
                      <a:pt x="268" y="130"/>
                      <a:pt x="269" y="130"/>
                    </a:cubicBezTo>
                    <a:cubicBezTo>
                      <a:pt x="270" y="130"/>
                      <a:pt x="270" y="130"/>
                      <a:pt x="269" y="132"/>
                    </a:cubicBezTo>
                    <a:moveTo>
                      <a:pt x="144" y="139"/>
                    </a:moveTo>
                    <a:cubicBezTo>
                      <a:pt x="144" y="138"/>
                      <a:pt x="145" y="137"/>
                      <a:pt x="145" y="136"/>
                    </a:cubicBezTo>
                    <a:cubicBezTo>
                      <a:pt x="150" y="136"/>
                      <a:pt x="154" y="135"/>
                      <a:pt x="159" y="133"/>
                    </a:cubicBezTo>
                    <a:cubicBezTo>
                      <a:pt x="164" y="132"/>
                      <a:pt x="169" y="130"/>
                      <a:pt x="173" y="129"/>
                    </a:cubicBezTo>
                    <a:cubicBezTo>
                      <a:pt x="169" y="131"/>
                      <a:pt x="164" y="133"/>
                      <a:pt x="159" y="135"/>
                    </a:cubicBezTo>
                    <a:cubicBezTo>
                      <a:pt x="154" y="137"/>
                      <a:pt x="149" y="137"/>
                      <a:pt x="144" y="139"/>
                    </a:cubicBezTo>
                    <a:moveTo>
                      <a:pt x="15" y="142"/>
                    </a:moveTo>
                    <a:cubicBezTo>
                      <a:pt x="15" y="142"/>
                      <a:pt x="15" y="142"/>
                      <a:pt x="15" y="142"/>
                    </a:cubicBezTo>
                    <a:cubicBezTo>
                      <a:pt x="18" y="139"/>
                      <a:pt x="24" y="137"/>
                      <a:pt x="28" y="135"/>
                    </a:cubicBezTo>
                    <a:cubicBezTo>
                      <a:pt x="32" y="133"/>
                      <a:pt x="35" y="131"/>
                      <a:pt x="39" y="128"/>
                    </a:cubicBezTo>
                    <a:cubicBezTo>
                      <a:pt x="38" y="129"/>
                      <a:pt x="38" y="130"/>
                      <a:pt x="37" y="131"/>
                    </a:cubicBezTo>
                    <a:cubicBezTo>
                      <a:pt x="37" y="132"/>
                      <a:pt x="37" y="133"/>
                      <a:pt x="37" y="133"/>
                    </a:cubicBezTo>
                    <a:cubicBezTo>
                      <a:pt x="33" y="135"/>
                      <a:pt x="29" y="136"/>
                      <a:pt x="26" y="138"/>
                    </a:cubicBezTo>
                    <a:cubicBezTo>
                      <a:pt x="24" y="139"/>
                      <a:pt x="22" y="140"/>
                      <a:pt x="21" y="140"/>
                    </a:cubicBezTo>
                    <a:cubicBezTo>
                      <a:pt x="21" y="140"/>
                      <a:pt x="19" y="141"/>
                      <a:pt x="18" y="141"/>
                    </a:cubicBezTo>
                    <a:cubicBezTo>
                      <a:pt x="17" y="142"/>
                      <a:pt x="15" y="142"/>
                      <a:pt x="15" y="142"/>
                    </a:cubicBezTo>
                    <a:moveTo>
                      <a:pt x="13" y="139"/>
                    </a:moveTo>
                    <a:cubicBezTo>
                      <a:pt x="22" y="137"/>
                      <a:pt x="30" y="133"/>
                      <a:pt x="38" y="128"/>
                    </a:cubicBezTo>
                    <a:cubicBezTo>
                      <a:pt x="33" y="131"/>
                      <a:pt x="29" y="134"/>
                      <a:pt x="24" y="136"/>
                    </a:cubicBezTo>
                    <a:cubicBezTo>
                      <a:pt x="20" y="138"/>
                      <a:pt x="16" y="140"/>
                      <a:pt x="13" y="143"/>
                    </a:cubicBezTo>
                    <a:cubicBezTo>
                      <a:pt x="13" y="141"/>
                      <a:pt x="13" y="140"/>
                      <a:pt x="13" y="139"/>
                    </a:cubicBezTo>
                    <a:cubicBezTo>
                      <a:pt x="13" y="139"/>
                      <a:pt x="13" y="139"/>
                      <a:pt x="13" y="139"/>
                    </a:cubicBezTo>
                    <a:moveTo>
                      <a:pt x="141" y="149"/>
                    </a:moveTo>
                    <a:cubicBezTo>
                      <a:pt x="141" y="148"/>
                      <a:pt x="141" y="147"/>
                      <a:pt x="142" y="145"/>
                    </a:cubicBezTo>
                    <a:cubicBezTo>
                      <a:pt x="154" y="140"/>
                      <a:pt x="167" y="137"/>
                      <a:pt x="180" y="133"/>
                    </a:cubicBezTo>
                    <a:cubicBezTo>
                      <a:pt x="186" y="132"/>
                      <a:pt x="192" y="130"/>
                      <a:pt x="198" y="128"/>
                    </a:cubicBezTo>
                    <a:cubicBezTo>
                      <a:pt x="200" y="128"/>
                      <a:pt x="201" y="127"/>
                      <a:pt x="202" y="127"/>
                    </a:cubicBezTo>
                    <a:cubicBezTo>
                      <a:pt x="193" y="130"/>
                      <a:pt x="183" y="133"/>
                      <a:pt x="174" y="136"/>
                    </a:cubicBezTo>
                    <a:cubicBezTo>
                      <a:pt x="163" y="140"/>
                      <a:pt x="151" y="144"/>
                      <a:pt x="141" y="149"/>
                    </a:cubicBezTo>
                    <a:moveTo>
                      <a:pt x="40" y="127"/>
                    </a:moveTo>
                    <a:cubicBezTo>
                      <a:pt x="40" y="127"/>
                      <a:pt x="40" y="127"/>
                      <a:pt x="40" y="127"/>
                    </a:cubicBezTo>
                    <a:cubicBezTo>
                      <a:pt x="40" y="127"/>
                      <a:pt x="40" y="127"/>
                      <a:pt x="40" y="127"/>
                    </a:cubicBezTo>
                    <a:moveTo>
                      <a:pt x="141" y="156"/>
                    </a:moveTo>
                    <a:cubicBezTo>
                      <a:pt x="141" y="156"/>
                      <a:pt x="141" y="156"/>
                      <a:pt x="141" y="156"/>
                    </a:cubicBezTo>
                    <a:cubicBezTo>
                      <a:pt x="142" y="155"/>
                      <a:pt x="144" y="154"/>
                      <a:pt x="145" y="154"/>
                    </a:cubicBezTo>
                    <a:cubicBezTo>
                      <a:pt x="149" y="152"/>
                      <a:pt x="153" y="151"/>
                      <a:pt x="157" y="149"/>
                    </a:cubicBezTo>
                    <a:cubicBezTo>
                      <a:pt x="164" y="147"/>
                      <a:pt x="171" y="144"/>
                      <a:pt x="179" y="141"/>
                    </a:cubicBezTo>
                    <a:cubicBezTo>
                      <a:pt x="185" y="139"/>
                      <a:pt x="192" y="137"/>
                      <a:pt x="199" y="135"/>
                    </a:cubicBezTo>
                    <a:cubicBezTo>
                      <a:pt x="206" y="133"/>
                      <a:pt x="212" y="129"/>
                      <a:pt x="219" y="127"/>
                    </a:cubicBezTo>
                    <a:cubicBezTo>
                      <a:pt x="219" y="127"/>
                      <a:pt x="219" y="127"/>
                      <a:pt x="219" y="127"/>
                    </a:cubicBezTo>
                    <a:cubicBezTo>
                      <a:pt x="219" y="128"/>
                      <a:pt x="219" y="130"/>
                      <a:pt x="219" y="132"/>
                    </a:cubicBezTo>
                    <a:cubicBezTo>
                      <a:pt x="218" y="132"/>
                      <a:pt x="218" y="132"/>
                      <a:pt x="217" y="132"/>
                    </a:cubicBezTo>
                    <a:cubicBezTo>
                      <a:pt x="217" y="132"/>
                      <a:pt x="217" y="133"/>
                      <a:pt x="217" y="133"/>
                    </a:cubicBezTo>
                    <a:cubicBezTo>
                      <a:pt x="216" y="133"/>
                      <a:pt x="214" y="134"/>
                      <a:pt x="214" y="134"/>
                    </a:cubicBezTo>
                    <a:cubicBezTo>
                      <a:pt x="211" y="135"/>
                      <a:pt x="208" y="135"/>
                      <a:pt x="206" y="136"/>
                    </a:cubicBezTo>
                    <a:cubicBezTo>
                      <a:pt x="198" y="138"/>
                      <a:pt x="191" y="140"/>
                      <a:pt x="183" y="142"/>
                    </a:cubicBezTo>
                    <a:cubicBezTo>
                      <a:pt x="171" y="146"/>
                      <a:pt x="156" y="149"/>
                      <a:pt x="144" y="154"/>
                    </a:cubicBezTo>
                    <a:cubicBezTo>
                      <a:pt x="142" y="155"/>
                      <a:pt x="142" y="156"/>
                      <a:pt x="141" y="156"/>
                    </a:cubicBezTo>
                    <a:moveTo>
                      <a:pt x="266" y="129"/>
                    </a:moveTo>
                    <a:cubicBezTo>
                      <a:pt x="265" y="128"/>
                      <a:pt x="265" y="127"/>
                      <a:pt x="264" y="127"/>
                    </a:cubicBezTo>
                    <a:cubicBezTo>
                      <a:pt x="265" y="126"/>
                      <a:pt x="267" y="126"/>
                      <a:pt x="268" y="126"/>
                    </a:cubicBezTo>
                    <a:cubicBezTo>
                      <a:pt x="268" y="126"/>
                      <a:pt x="269" y="126"/>
                      <a:pt x="269" y="126"/>
                    </a:cubicBezTo>
                    <a:cubicBezTo>
                      <a:pt x="268" y="127"/>
                      <a:pt x="267" y="128"/>
                      <a:pt x="266" y="129"/>
                    </a:cubicBezTo>
                    <a:moveTo>
                      <a:pt x="229" y="128"/>
                    </a:moveTo>
                    <a:cubicBezTo>
                      <a:pt x="233" y="128"/>
                      <a:pt x="238" y="126"/>
                      <a:pt x="242" y="126"/>
                    </a:cubicBezTo>
                    <a:cubicBezTo>
                      <a:pt x="243" y="125"/>
                      <a:pt x="244" y="125"/>
                      <a:pt x="245" y="125"/>
                    </a:cubicBezTo>
                    <a:cubicBezTo>
                      <a:pt x="246" y="125"/>
                      <a:pt x="244" y="126"/>
                      <a:pt x="242" y="127"/>
                    </a:cubicBezTo>
                    <a:cubicBezTo>
                      <a:pt x="240" y="128"/>
                      <a:pt x="238" y="129"/>
                      <a:pt x="236" y="129"/>
                    </a:cubicBezTo>
                    <a:cubicBezTo>
                      <a:pt x="233" y="130"/>
                      <a:pt x="230" y="131"/>
                      <a:pt x="228" y="131"/>
                    </a:cubicBezTo>
                    <a:cubicBezTo>
                      <a:pt x="227" y="130"/>
                      <a:pt x="227" y="129"/>
                      <a:pt x="227" y="127"/>
                    </a:cubicBezTo>
                    <a:cubicBezTo>
                      <a:pt x="228" y="128"/>
                      <a:pt x="228" y="128"/>
                      <a:pt x="229" y="128"/>
                    </a:cubicBezTo>
                    <a:moveTo>
                      <a:pt x="228" y="132"/>
                    </a:moveTo>
                    <a:cubicBezTo>
                      <a:pt x="228" y="132"/>
                      <a:pt x="228" y="132"/>
                      <a:pt x="228" y="132"/>
                    </a:cubicBezTo>
                    <a:cubicBezTo>
                      <a:pt x="229" y="132"/>
                      <a:pt x="231" y="131"/>
                      <a:pt x="231" y="131"/>
                    </a:cubicBezTo>
                    <a:cubicBezTo>
                      <a:pt x="236" y="130"/>
                      <a:pt x="242" y="129"/>
                      <a:pt x="247" y="125"/>
                    </a:cubicBezTo>
                    <a:cubicBezTo>
                      <a:pt x="247" y="125"/>
                      <a:pt x="247" y="125"/>
                      <a:pt x="247" y="125"/>
                    </a:cubicBezTo>
                    <a:cubicBezTo>
                      <a:pt x="247" y="126"/>
                      <a:pt x="247" y="126"/>
                      <a:pt x="247" y="126"/>
                    </a:cubicBezTo>
                    <a:cubicBezTo>
                      <a:pt x="248" y="128"/>
                      <a:pt x="248" y="129"/>
                      <a:pt x="247" y="130"/>
                    </a:cubicBezTo>
                    <a:cubicBezTo>
                      <a:pt x="247" y="130"/>
                      <a:pt x="247" y="130"/>
                      <a:pt x="247" y="130"/>
                    </a:cubicBezTo>
                    <a:cubicBezTo>
                      <a:pt x="243" y="130"/>
                      <a:pt x="239" y="131"/>
                      <a:pt x="235" y="131"/>
                    </a:cubicBezTo>
                    <a:cubicBezTo>
                      <a:pt x="233" y="132"/>
                      <a:pt x="231" y="132"/>
                      <a:pt x="229" y="132"/>
                    </a:cubicBezTo>
                    <a:cubicBezTo>
                      <a:pt x="228" y="132"/>
                      <a:pt x="228" y="132"/>
                      <a:pt x="228" y="132"/>
                    </a:cubicBezTo>
                    <a:moveTo>
                      <a:pt x="214" y="124"/>
                    </a:moveTo>
                    <a:cubicBezTo>
                      <a:pt x="215" y="124"/>
                      <a:pt x="216" y="124"/>
                      <a:pt x="216" y="123"/>
                    </a:cubicBezTo>
                    <a:cubicBezTo>
                      <a:pt x="217" y="123"/>
                      <a:pt x="217" y="123"/>
                      <a:pt x="218" y="123"/>
                    </a:cubicBezTo>
                    <a:cubicBezTo>
                      <a:pt x="218" y="123"/>
                      <a:pt x="218" y="123"/>
                      <a:pt x="218" y="123"/>
                    </a:cubicBezTo>
                    <a:cubicBezTo>
                      <a:pt x="219" y="124"/>
                      <a:pt x="219" y="125"/>
                      <a:pt x="219" y="126"/>
                    </a:cubicBezTo>
                    <a:cubicBezTo>
                      <a:pt x="218" y="126"/>
                      <a:pt x="218" y="126"/>
                      <a:pt x="218" y="126"/>
                    </a:cubicBezTo>
                    <a:cubicBezTo>
                      <a:pt x="213" y="128"/>
                      <a:pt x="207" y="130"/>
                      <a:pt x="201" y="132"/>
                    </a:cubicBezTo>
                    <a:cubicBezTo>
                      <a:pt x="195" y="135"/>
                      <a:pt x="188" y="136"/>
                      <a:pt x="181" y="138"/>
                    </a:cubicBezTo>
                    <a:cubicBezTo>
                      <a:pt x="168" y="141"/>
                      <a:pt x="156" y="146"/>
                      <a:pt x="143" y="149"/>
                    </a:cubicBezTo>
                    <a:cubicBezTo>
                      <a:pt x="142" y="150"/>
                      <a:pt x="142" y="150"/>
                      <a:pt x="141" y="150"/>
                    </a:cubicBezTo>
                    <a:cubicBezTo>
                      <a:pt x="141" y="150"/>
                      <a:pt x="144" y="148"/>
                      <a:pt x="145" y="148"/>
                    </a:cubicBezTo>
                    <a:cubicBezTo>
                      <a:pt x="149" y="146"/>
                      <a:pt x="153" y="144"/>
                      <a:pt x="157" y="143"/>
                    </a:cubicBezTo>
                    <a:cubicBezTo>
                      <a:pt x="164" y="140"/>
                      <a:pt x="170" y="138"/>
                      <a:pt x="177" y="136"/>
                    </a:cubicBezTo>
                    <a:cubicBezTo>
                      <a:pt x="189" y="132"/>
                      <a:pt x="202" y="128"/>
                      <a:pt x="214" y="124"/>
                    </a:cubicBezTo>
                    <a:cubicBezTo>
                      <a:pt x="214" y="124"/>
                      <a:pt x="214" y="124"/>
                      <a:pt x="214" y="124"/>
                    </a:cubicBezTo>
                    <a:moveTo>
                      <a:pt x="263" y="126"/>
                    </a:moveTo>
                    <a:cubicBezTo>
                      <a:pt x="262" y="125"/>
                      <a:pt x="261" y="124"/>
                      <a:pt x="261" y="124"/>
                    </a:cubicBezTo>
                    <a:cubicBezTo>
                      <a:pt x="263" y="123"/>
                      <a:pt x="264" y="123"/>
                      <a:pt x="266" y="123"/>
                    </a:cubicBezTo>
                    <a:cubicBezTo>
                      <a:pt x="268" y="123"/>
                      <a:pt x="268" y="124"/>
                      <a:pt x="266" y="124"/>
                    </a:cubicBezTo>
                    <a:cubicBezTo>
                      <a:pt x="265" y="125"/>
                      <a:pt x="264" y="125"/>
                      <a:pt x="263" y="126"/>
                    </a:cubicBezTo>
                    <a:moveTo>
                      <a:pt x="228" y="127"/>
                    </a:moveTo>
                    <a:cubicBezTo>
                      <a:pt x="227" y="127"/>
                      <a:pt x="227" y="127"/>
                      <a:pt x="227" y="127"/>
                    </a:cubicBezTo>
                    <a:cubicBezTo>
                      <a:pt x="227" y="126"/>
                      <a:pt x="227" y="126"/>
                      <a:pt x="227" y="126"/>
                    </a:cubicBezTo>
                    <a:cubicBezTo>
                      <a:pt x="228" y="125"/>
                      <a:pt x="229" y="124"/>
                      <a:pt x="230" y="124"/>
                    </a:cubicBezTo>
                    <a:cubicBezTo>
                      <a:pt x="235" y="123"/>
                      <a:pt x="241" y="124"/>
                      <a:pt x="245" y="121"/>
                    </a:cubicBezTo>
                    <a:cubicBezTo>
                      <a:pt x="245" y="122"/>
                      <a:pt x="246" y="123"/>
                      <a:pt x="247" y="124"/>
                    </a:cubicBezTo>
                    <a:cubicBezTo>
                      <a:pt x="246" y="124"/>
                      <a:pt x="246" y="124"/>
                      <a:pt x="246" y="124"/>
                    </a:cubicBezTo>
                    <a:cubicBezTo>
                      <a:pt x="246" y="124"/>
                      <a:pt x="246" y="124"/>
                      <a:pt x="246" y="124"/>
                    </a:cubicBezTo>
                    <a:cubicBezTo>
                      <a:pt x="243" y="124"/>
                      <a:pt x="239" y="125"/>
                      <a:pt x="236" y="126"/>
                    </a:cubicBezTo>
                    <a:cubicBezTo>
                      <a:pt x="234" y="126"/>
                      <a:pt x="231" y="127"/>
                      <a:pt x="229" y="127"/>
                    </a:cubicBezTo>
                    <a:cubicBezTo>
                      <a:pt x="229" y="127"/>
                      <a:pt x="228" y="127"/>
                      <a:pt x="228" y="127"/>
                    </a:cubicBezTo>
                    <a:moveTo>
                      <a:pt x="228" y="123"/>
                    </a:moveTo>
                    <a:cubicBezTo>
                      <a:pt x="230" y="123"/>
                      <a:pt x="232" y="122"/>
                      <a:pt x="233" y="122"/>
                    </a:cubicBezTo>
                    <a:cubicBezTo>
                      <a:pt x="235" y="122"/>
                      <a:pt x="237" y="121"/>
                      <a:pt x="239" y="121"/>
                    </a:cubicBezTo>
                    <a:cubicBezTo>
                      <a:pt x="240" y="121"/>
                      <a:pt x="242" y="120"/>
                      <a:pt x="243" y="120"/>
                    </a:cubicBezTo>
                    <a:cubicBezTo>
                      <a:pt x="244" y="120"/>
                      <a:pt x="244" y="121"/>
                      <a:pt x="241" y="122"/>
                    </a:cubicBezTo>
                    <a:cubicBezTo>
                      <a:pt x="237" y="123"/>
                      <a:pt x="231" y="122"/>
                      <a:pt x="227" y="124"/>
                    </a:cubicBezTo>
                    <a:cubicBezTo>
                      <a:pt x="227" y="124"/>
                      <a:pt x="227" y="123"/>
                      <a:pt x="227" y="123"/>
                    </a:cubicBezTo>
                    <a:cubicBezTo>
                      <a:pt x="227" y="123"/>
                      <a:pt x="228" y="123"/>
                      <a:pt x="228" y="123"/>
                    </a:cubicBezTo>
                    <a:moveTo>
                      <a:pt x="13" y="138"/>
                    </a:moveTo>
                    <a:cubicBezTo>
                      <a:pt x="13" y="136"/>
                      <a:pt x="13" y="134"/>
                      <a:pt x="13" y="132"/>
                    </a:cubicBezTo>
                    <a:cubicBezTo>
                      <a:pt x="19" y="131"/>
                      <a:pt x="25" y="127"/>
                      <a:pt x="31" y="125"/>
                    </a:cubicBezTo>
                    <a:cubicBezTo>
                      <a:pt x="33" y="124"/>
                      <a:pt x="35" y="124"/>
                      <a:pt x="36" y="123"/>
                    </a:cubicBezTo>
                    <a:cubicBezTo>
                      <a:pt x="38" y="122"/>
                      <a:pt x="40" y="121"/>
                      <a:pt x="42" y="121"/>
                    </a:cubicBezTo>
                    <a:cubicBezTo>
                      <a:pt x="42" y="121"/>
                      <a:pt x="42" y="120"/>
                      <a:pt x="43" y="120"/>
                    </a:cubicBezTo>
                    <a:cubicBezTo>
                      <a:pt x="42" y="121"/>
                      <a:pt x="42" y="121"/>
                      <a:pt x="42" y="121"/>
                    </a:cubicBezTo>
                    <a:cubicBezTo>
                      <a:pt x="37" y="124"/>
                      <a:pt x="32" y="125"/>
                      <a:pt x="27" y="128"/>
                    </a:cubicBezTo>
                    <a:cubicBezTo>
                      <a:pt x="22" y="131"/>
                      <a:pt x="17" y="134"/>
                      <a:pt x="13" y="138"/>
                    </a:cubicBezTo>
                    <a:moveTo>
                      <a:pt x="142" y="144"/>
                    </a:moveTo>
                    <a:cubicBezTo>
                      <a:pt x="142" y="143"/>
                      <a:pt x="143" y="142"/>
                      <a:pt x="143" y="142"/>
                    </a:cubicBezTo>
                    <a:cubicBezTo>
                      <a:pt x="148" y="141"/>
                      <a:pt x="152" y="140"/>
                      <a:pt x="157" y="138"/>
                    </a:cubicBezTo>
                    <a:cubicBezTo>
                      <a:pt x="163" y="136"/>
                      <a:pt x="170" y="135"/>
                      <a:pt x="176" y="133"/>
                    </a:cubicBezTo>
                    <a:cubicBezTo>
                      <a:pt x="190" y="129"/>
                      <a:pt x="204" y="125"/>
                      <a:pt x="218" y="120"/>
                    </a:cubicBezTo>
                    <a:cubicBezTo>
                      <a:pt x="218" y="121"/>
                      <a:pt x="218" y="121"/>
                      <a:pt x="218" y="122"/>
                    </a:cubicBezTo>
                    <a:cubicBezTo>
                      <a:pt x="218" y="122"/>
                      <a:pt x="218" y="122"/>
                      <a:pt x="218" y="122"/>
                    </a:cubicBezTo>
                    <a:cubicBezTo>
                      <a:pt x="205" y="126"/>
                      <a:pt x="191" y="129"/>
                      <a:pt x="177" y="133"/>
                    </a:cubicBezTo>
                    <a:cubicBezTo>
                      <a:pt x="165" y="136"/>
                      <a:pt x="153" y="139"/>
                      <a:pt x="142" y="144"/>
                    </a:cubicBezTo>
                    <a:moveTo>
                      <a:pt x="15" y="138"/>
                    </a:moveTo>
                    <a:cubicBezTo>
                      <a:pt x="15" y="138"/>
                      <a:pt x="16" y="137"/>
                      <a:pt x="18" y="135"/>
                    </a:cubicBezTo>
                    <a:cubicBezTo>
                      <a:pt x="27" y="129"/>
                      <a:pt x="37" y="126"/>
                      <a:pt x="45" y="120"/>
                    </a:cubicBezTo>
                    <a:cubicBezTo>
                      <a:pt x="45" y="122"/>
                      <a:pt x="44" y="124"/>
                      <a:pt x="42" y="126"/>
                    </a:cubicBezTo>
                    <a:cubicBezTo>
                      <a:pt x="42" y="126"/>
                      <a:pt x="42" y="126"/>
                      <a:pt x="42" y="126"/>
                    </a:cubicBezTo>
                    <a:cubicBezTo>
                      <a:pt x="37" y="127"/>
                      <a:pt x="33" y="130"/>
                      <a:pt x="29" y="132"/>
                    </a:cubicBezTo>
                    <a:cubicBezTo>
                      <a:pt x="26" y="134"/>
                      <a:pt x="22" y="135"/>
                      <a:pt x="19" y="136"/>
                    </a:cubicBezTo>
                    <a:cubicBezTo>
                      <a:pt x="18" y="137"/>
                      <a:pt x="16" y="138"/>
                      <a:pt x="15" y="138"/>
                    </a:cubicBezTo>
                    <a:moveTo>
                      <a:pt x="260" y="123"/>
                    </a:moveTo>
                    <a:cubicBezTo>
                      <a:pt x="260" y="122"/>
                      <a:pt x="259" y="122"/>
                      <a:pt x="259" y="121"/>
                    </a:cubicBezTo>
                    <a:cubicBezTo>
                      <a:pt x="259" y="121"/>
                      <a:pt x="259" y="121"/>
                      <a:pt x="259" y="121"/>
                    </a:cubicBezTo>
                    <a:cubicBezTo>
                      <a:pt x="261" y="121"/>
                      <a:pt x="263" y="120"/>
                      <a:pt x="266" y="120"/>
                    </a:cubicBezTo>
                    <a:cubicBezTo>
                      <a:pt x="267" y="119"/>
                      <a:pt x="267" y="119"/>
                      <a:pt x="267" y="119"/>
                    </a:cubicBezTo>
                    <a:cubicBezTo>
                      <a:pt x="268" y="119"/>
                      <a:pt x="265" y="120"/>
                      <a:pt x="264" y="120"/>
                    </a:cubicBezTo>
                    <a:cubicBezTo>
                      <a:pt x="263" y="121"/>
                      <a:pt x="262" y="122"/>
                      <a:pt x="260" y="123"/>
                    </a:cubicBezTo>
                    <a:cubicBezTo>
                      <a:pt x="260" y="123"/>
                      <a:pt x="260" y="123"/>
                      <a:pt x="260" y="123"/>
                    </a:cubicBezTo>
                    <a:moveTo>
                      <a:pt x="147" y="130"/>
                    </a:moveTo>
                    <a:cubicBezTo>
                      <a:pt x="147" y="128"/>
                      <a:pt x="147" y="127"/>
                      <a:pt x="147" y="126"/>
                    </a:cubicBezTo>
                    <a:cubicBezTo>
                      <a:pt x="157" y="126"/>
                      <a:pt x="167" y="122"/>
                      <a:pt x="177" y="120"/>
                    </a:cubicBezTo>
                    <a:cubicBezTo>
                      <a:pt x="179" y="119"/>
                      <a:pt x="181" y="118"/>
                      <a:pt x="184" y="118"/>
                    </a:cubicBezTo>
                    <a:cubicBezTo>
                      <a:pt x="181" y="119"/>
                      <a:pt x="179" y="119"/>
                      <a:pt x="177" y="120"/>
                    </a:cubicBezTo>
                    <a:cubicBezTo>
                      <a:pt x="170" y="122"/>
                      <a:pt x="164" y="124"/>
                      <a:pt x="157" y="126"/>
                    </a:cubicBezTo>
                    <a:cubicBezTo>
                      <a:pt x="154" y="128"/>
                      <a:pt x="150" y="128"/>
                      <a:pt x="147" y="130"/>
                    </a:cubicBezTo>
                    <a:moveTo>
                      <a:pt x="147" y="132"/>
                    </a:moveTo>
                    <a:cubicBezTo>
                      <a:pt x="151" y="132"/>
                      <a:pt x="154" y="130"/>
                      <a:pt x="158" y="129"/>
                    </a:cubicBezTo>
                    <a:cubicBezTo>
                      <a:pt x="163" y="127"/>
                      <a:pt x="168" y="126"/>
                      <a:pt x="174" y="124"/>
                    </a:cubicBezTo>
                    <a:cubicBezTo>
                      <a:pt x="183" y="122"/>
                      <a:pt x="192" y="120"/>
                      <a:pt x="202" y="117"/>
                    </a:cubicBezTo>
                    <a:cubicBezTo>
                      <a:pt x="195" y="120"/>
                      <a:pt x="187" y="121"/>
                      <a:pt x="180" y="123"/>
                    </a:cubicBezTo>
                    <a:cubicBezTo>
                      <a:pt x="173" y="125"/>
                      <a:pt x="167" y="128"/>
                      <a:pt x="161" y="130"/>
                    </a:cubicBezTo>
                    <a:cubicBezTo>
                      <a:pt x="156" y="132"/>
                      <a:pt x="151" y="133"/>
                      <a:pt x="146" y="134"/>
                    </a:cubicBezTo>
                    <a:cubicBezTo>
                      <a:pt x="146" y="134"/>
                      <a:pt x="146" y="133"/>
                      <a:pt x="146" y="132"/>
                    </a:cubicBezTo>
                    <a:cubicBezTo>
                      <a:pt x="147" y="132"/>
                      <a:pt x="147" y="132"/>
                      <a:pt x="147" y="132"/>
                    </a:cubicBezTo>
                    <a:moveTo>
                      <a:pt x="144" y="140"/>
                    </a:moveTo>
                    <a:cubicBezTo>
                      <a:pt x="144" y="140"/>
                      <a:pt x="143" y="140"/>
                      <a:pt x="143" y="140"/>
                    </a:cubicBezTo>
                    <a:cubicBezTo>
                      <a:pt x="143" y="140"/>
                      <a:pt x="143" y="140"/>
                      <a:pt x="143" y="140"/>
                    </a:cubicBezTo>
                    <a:cubicBezTo>
                      <a:pt x="144" y="140"/>
                      <a:pt x="145" y="140"/>
                      <a:pt x="148" y="139"/>
                    </a:cubicBezTo>
                    <a:cubicBezTo>
                      <a:pt x="156" y="136"/>
                      <a:pt x="164" y="134"/>
                      <a:pt x="172" y="131"/>
                    </a:cubicBezTo>
                    <a:cubicBezTo>
                      <a:pt x="177" y="129"/>
                      <a:pt x="181" y="127"/>
                      <a:pt x="186" y="126"/>
                    </a:cubicBezTo>
                    <a:cubicBezTo>
                      <a:pt x="196" y="123"/>
                      <a:pt x="206" y="120"/>
                      <a:pt x="216" y="117"/>
                    </a:cubicBezTo>
                    <a:cubicBezTo>
                      <a:pt x="216" y="117"/>
                      <a:pt x="217" y="118"/>
                      <a:pt x="217" y="119"/>
                    </a:cubicBezTo>
                    <a:cubicBezTo>
                      <a:pt x="199" y="126"/>
                      <a:pt x="181" y="131"/>
                      <a:pt x="162" y="136"/>
                    </a:cubicBezTo>
                    <a:cubicBezTo>
                      <a:pt x="158" y="137"/>
                      <a:pt x="155" y="138"/>
                      <a:pt x="151" y="139"/>
                    </a:cubicBezTo>
                    <a:cubicBezTo>
                      <a:pt x="148" y="140"/>
                      <a:pt x="145" y="140"/>
                      <a:pt x="144" y="140"/>
                    </a:cubicBezTo>
                    <a:moveTo>
                      <a:pt x="227" y="122"/>
                    </a:moveTo>
                    <a:cubicBezTo>
                      <a:pt x="227" y="122"/>
                      <a:pt x="227" y="122"/>
                      <a:pt x="229" y="121"/>
                    </a:cubicBezTo>
                    <a:cubicBezTo>
                      <a:pt x="231" y="121"/>
                      <a:pt x="233" y="120"/>
                      <a:pt x="235" y="120"/>
                    </a:cubicBezTo>
                    <a:cubicBezTo>
                      <a:pt x="237" y="119"/>
                      <a:pt x="239" y="118"/>
                      <a:pt x="242" y="116"/>
                    </a:cubicBezTo>
                    <a:cubicBezTo>
                      <a:pt x="242" y="117"/>
                      <a:pt x="242" y="117"/>
                      <a:pt x="242" y="117"/>
                    </a:cubicBezTo>
                    <a:cubicBezTo>
                      <a:pt x="243" y="118"/>
                      <a:pt x="243" y="118"/>
                      <a:pt x="244" y="119"/>
                    </a:cubicBezTo>
                    <a:cubicBezTo>
                      <a:pt x="238" y="120"/>
                      <a:pt x="233" y="121"/>
                      <a:pt x="228" y="122"/>
                    </a:cubicBezTo>
                    <a:cubicBezTo>
                      <a:pt x="228" y="122"/>
                      <a:pt x="227" y="122"/>
                      <a:pt x="227" y="122"/>
                    </a:cubicBezTo>
                    <a:moveTo>
                      <a:pt x="207" y="119"/>
                    </a:moveTo>
                    <a:cubicBezTo>
                      <a:pt x="208" y="118"/>
                      <a:pt x="209" y="118"/>
                      <a:pt x="210" y="118"/>
                    </a:cubicBezTo>
                    <a:cubicBezTo>
                      <a:pt x="211" y="117"/>
                      <a:pt x="212" y="117"/>
                      <a:pt x="214" y="116"/>
                    </a:cubicBezTo>
                    <a:cubicBezTo>
                      <a:pt x="212" y="117"/>
                      <a:pt x="209" y="118"/>
                      <a:pt x="207" y="119"/>
                    </a:cubicBezTo>
                    <a:moveTo>
                      <a:pt x="227" y="121"/>
                    </a:moveTo>
                    <a:cubicBezTo>
                      <a:pt x="227" y="120"/>
                      <a:pt x="227" y="120"/>
                      <a:pt x="227" y="120"/>
                    </a:cubicBezTo>
                    <a:cubicBezTo>
                      <a:pt x="227" y="119"/>
                      <a:pt x="227" y="119"/>
                      <a:pt x="227" y="119"/>
                    </a:cubicBezTo>
                    <a:cubicBezTo>
                      <a:pt x="228" y="119"/>
                      <a:pt x="230" y="118"/>
                      <a:pt x="232" y="118"/>
                    </a:cubicBezTo>
                    <a:cubicBezTo>
                      <a:pt x="234" y="117"/>
                      <a:pt x="238" y="117"/>
                      <a:pt x="240" y="116"/>
                    </a:cubicBezTo>
                    <a:cubicBezTo>
                      <a:pt x="236" y="119"/>
                      <a:pt x="231" y="120"/>
                      <a:pt x="227" y="121"/>
                    </a:cubicBezTo>
                    <a:moveTo>
                      <a:pt x="15" y="131"/>
                    </a:moveTo>
                    <a:cubicBezTo>
                      <a:pt x="17" y="130"/>
                      <a:pt x="19" y="128"/>
                      <a:pt x="21" y="127"/>
                    </a:cubicBezTo>
                    <a:cubicBezTo>
                      <a:pt x="24" y="125"/>
                      <a:pt x="26" y="124"/>
                      <a:pt x="29" y="123"/>
                    </a:cubicBezTo>
                    <a:cubicBezTo>
                      <a:pt x="33" y="121"/>
                      <a:pt x="38" y="118"/>
                      <a:pt x="43" y="115"/>
                    </a:cubicBezTo>
                    <a:cubicBezTo>
                      <a:pt x="43" y="116"/>
                      <a:pt x="44" y="117"/>
                      <a:pt x="44" y="117"/>
                    </a:cubicBezTo>
                    <a:cubicBezTo>
                      <a:pt x="45" y="118"/>
                      <a:pt x="45" y="118"/>
                      <a:pt x="45" y="119"/>
                    </a:cubicBezTo>
                    <a:cubicBezTo>
                      <a:pt x="35" y="122"/>
                      <a:pt x="25" y="128"/>
                      <a:pt x="15" y="131"/>
                    </a:cubicBezTo>
                    <a:moveTo>
                      <a:pt x="13" y="131"/>
                    </a:moveTo>
                    <a:cubicBezTo>
                      <a:pt x="13" y="129"/>
                      <a:pt x="14" y="128"/>
                      <a:pt x="14" y="126"/>
                    </a:cubicBezTo>
                    <a:cubicBezTo>
                      <a:pt x="14" y="126"/>
                      <a:pt x="14" y="126"/>
                      <a:pt x="14" y="126"/>
                    </a:cubicBezTo>
                    <a:cubicBezTo>
                      <a:pt x="19" y="124"/>
                      <a:pt x="24" y="122"/>
                      <a:pt x="29" y="120"/>
                    </a:cubicBezTo>
                    <a:cubicBezTo>
                      <a:pt x="31" y="119"/>
                      <a:pt x="34" y="118"/>
                      <a:pt x="36" y="117"/>
                    </a:cubicBezTo>
                    <a:cubicBezTo>
                      <a:pt x="37" y="117"/>
                      <a:pt x="41" y="115"/>
                      <a:pt x="41" y="115"/>
                    </a:cubicBezTo>
                    <a:cubicBezTo>
                      <a:pt x="41" y="115"/>
                      <a:pt x="41" y="115"/>
                      <a:pt x="39" y="116"/>
                    </a:cubicBezTo>
                    <a:cubicBezTo>
                      <a:pt x="31" y="121"/>
                      <a:pt x="21" y="125"/>
                      <a:pt x="13" y="131"/>
                    </a:cubicBezTo>
                    <a:moveTo>
                      <a:pt x="256" y="117"/>
                    </a:moveTo>
                    <a:cubicBezTo>
                      <a:pt x="260" y="117"/>
                      <a:pt x="263" y="115"/>
                      <a:pt x="267" y="114"/>
                    </a:cubicBezTo>
                    <a:cubicBezTo>
                      <a:pt x="267" y="114"/>
                      <a:pt x="268" y="114"/>
                      <a:pt x="268" y="114"/>
                    </a:cubicBezTo>
                    <a:cubicBezTo>
                      <a:pt x="269" y="114"/>
                      <a:pt x="265" y="116"/>
                      <a:pt x="264" y="117"/>
                    </a:cubicBezTo>
                    <a:cubicBezTo>
                      <a:pt x="262" y="118"/>
                      <a:pt x="260" y="119"/>
                      <a:pt x="258" y="120"/>
                    </a:cubicBezTo>
                    <a:cubicBezTo>
                      <a:pt x="257" y="119"/>
                      <a:pt x="257" y="118"/>
                      <a:pt x="256" y="117"/>
                    </a:cubicBezTo>
                    <a:cubicBezTo>
                      <a:pt x="256" y="117"/>
                      <a:pt x="256" y="117"/>
                      <a:pt x="256" y="117"/>
                    </a:cubicBezTo>
                    <a:moveTo>
                      <a:pt x="227" y="118"/>
                    </a:moveTo>
                    <a:cubicBezTo>
                      <a:pt x="227" y="118"/>
                      <a:pt x="230" y="117"/>
                      <a:pt x="231" y="116"/>
                    </a:cubicBezTo>
                    <a:cubicBezTo>
                      <a:pt x="234" y="115"/>
                      <a:pt x="236" y="114"/>
                      <a:pt x="239" y="113"/>
                    </a:cubicBezTo>
                    <a:cubicBezTo>
                      <a:pt x="240" y="114"/>
                      <a:pt x="240" y="115"/>
                      <a:pt x="241" y="115"/>
                    </a:cubicBezTo>
                    <a:cubicBezTo>
                      <a:pt x="237" y="116"/>
                      <a:pt x="233" y="117"/>
                      <a:pt x="229" y="118"/>
                    </a:cubicBezTo>
                    <a:cubicBezTo>
                      <a:pt x="228" y="118"/>
                      <a:pt x="228" y="118"/>
                      <a:pt x="227" y="118"/>
                    </a:cubicBezTo>
                    <a:moveTo>
                      <a:pt x="259" y="120"/>
                    </a:moveTo>
                    <a:cubicBezTo>
                      <a:pt x="259" y="120"/>
                      <a:pt x="259" y="120"/>
                      <a:pt x="261" y="119"/>
                    </a:cubicBezTo>
                    <a:cubicBezTo>
                      <a:pt x="264" y="118"/>
                      <a:pt x="267" y="116"/>
                      <a:pt x="270" y="113"/>
                    </a:cubicBezTo>
                    <a:cubicBezTo>
                      <a:pt x="270" y="113"/>
                      <a:pt x="270" y="113"/>
                      <a:pt x="270" y="113"/>
                    </a:cubicBezTo>
                    <a:cubicBezTo>
                      <a:pt x="271" y="119"/>
                      <a:pt x="272" y="125"/>
                      <a:pt x="272" y="132"/>
                    </a:cubicBezTo>
                    <a:cubicBezTo>
                      <a:pt x="272" y="132"/>
                      <a:pt x="272" y="132"/>
                      <a:pt x="271" y="132"/>
                    </a:cubicBezTo>
                    <a:cubicBezTo>
                      <a:pt x="270" y="132"/>
                      <a:pt x="271" y="131"/>
                      <a:pt x="272" y="129"/>
                    </a:cubicBezTo>
                    <a:cubicBezTo>
                      <a:pt x="272" y="128"/>
                      <a:pt x="271" y="128"/>
                      <a:pt x="271" y="128"/>
                    </a:cubicBezTo>
                    <a:cubicBezTo>
                      <a:pt x="271" y="128"/>
                      <a:pt x="271" y="128"/>
                      <a:pt x="271" y="128"/>
                    </a:cubicBezTo>
                    <a:cubicBezTo>
                      <a:pt x="271" y="128"/>
                      <a:pt x="269" y="129"/>
                      <a:pt x="268" y="129"/>
                    </a:cubicBezTo>
                    <a:cubicBezTo>
                      <a:pt x="268" y="129"/>
                      <a:pt x="268" y="129"/>
                      <a:pt x="268" y="128"/>
                    </a:cubicBezTo>
                    <a:cubicBezTo>
                      <a:pt x="270" y="127"/>
                      <a:pt x="270" y="126"/>
                      <a:pt x="271" y="125"/>
                    </a:cubicBezTo>
                    <a:cubicBezTo>
                      <a:pt x="270" y="124"/>
                      <a:pt x="270" y="124"/>
                      <a:pt x="270" y="124"/>
                    </a:cubicBezTo>
                    <a:cubicBezTo>
                      <a:pt x="268" y="125"/>
                      <a:pt x="269" y="124"/>
                      <a:pt x="266" y="125"/>
                    </a:cubicBezTo>
                    <a:cubicBezTo>
                      <a:pt x="266" y="125"/>
                      <a:pt x="266" y="125"/>
                      <a:pt x="266" y="125"/>
                    </a:cubicBezTo>
                    <a:cubicBezTo>
                      <a:pt x="268" y="124"/>
                      <a:pt x="269" y="124"/>
                      <a:pt x="270" y="122"/>
                    </a:cubicBezTo>
                    <a:cubicBezTo>
                      <a:pt x="269" y="121"/>
                      <a:pt x="269" y="121"/>
                      <a:pt x="269" y="121"/>
                    </a:cubicBezTo>
                    <a:cubicBezTo>
                      <a:pt x="269" y="121"/>
                      <a:pt x="269" y="121"/>
                      <a:pt x="269" y="121"/>
                    </a:cubicBezTo>
                    <a:cubicBezTo>
                      <a:pt x="266" y="121"/>
                      <a:pt x="263" y="122"/>
                      <a:pt x="262" y="123"/>
                    </a:cubicBezTo>
                    <a:cubicBezTo>
                      <a:pt x="264" y="121"/>
                      <a:pt x="267" y="121"/>
                      <a:pt x="269" y="119"/>
                    </a:cubicBezTo>
                    <a:cubicBezTo>
                      <a:pt x="269" y="119"/>
                      <a:pt x="269" y="118"/>
                      <a:pt x="269" y="118"/>
                    </a:cubicBezTo>
                    <a:cubicBezTo>
                      <a:pt x="269" y="118"/>
                      <a:pt x="269" y="118"/>
                      <a:pt x="269" y="118"/>
                    </a:cubicBezTo>
                    <a:cubicBezTo>
                      <a:pt x="267" y="118"/>
                      <a:pt x="265" y="119"/>
                      <a:pt x="264" y="119"/>
                    </a:cubicBezTo>
                    <a:cubicBezTo>
                      <a:pt x="263" y="120"/>
                      <a:pt x="260" y="120"/>
                      <a:pt x="259" y="120"/>
                    </a:cubicBezTo>
                    <a:moveTo>
                      <a:pt x="227" y="114"/>
                    </a:moveTo>
                    <a:cubicBezTo>
                      <a:pt x="231" y="114"/>
                      <a:pt x="235" y="114"/>
                      <a:pt x="238" y="113"/>
                    </a:cubicBezTo>
                    <a:cubicBezTo>
                      <a:pt x="234" y="114"/>
                      <a:pt x="230" y="116"/>
                      <a:pt x="227" y="118"/>
                    </a:cubicBezTo>
                    <a:cubicBezTo>
                      <a:pt x="227" y="117"/>
                      <a:pt x="227" y="115"/>
                      <a:pt x="227" y="114"/>
                    </a:cubicBezTo>
                    <a:cubicBezTo>
                      <a:pt x="227" y="114"/>
                      <a:pt x="227" y="114"/>
                      <a:pt x="227" y="114"/>
                    </a:cubicBezTo>
                    <a:moveTo>
                      <a:pt x="145" y="136"/>
                    </a:moveTo>
                    <a:cubicBezTo>
                      <a:pt x="145" y="135"/>
                      <a:pt x="145" y="135"/>
                      <a:pt x="145" y="135"/>
                    </a:cubicBezTo>
                    <a:cubicBezTo>
                      <a:pt x="147" y="135"/>
                      <a:pt x="149" y="134"/>
                      <a:pt x="151" y="134"/>
                    </a:cubicBezTo>
                    <a:cubicBezTo>
                      <a:pt x="155" y="133"/>
                      <a:pt x="159" y="131"/>
                      <a:pt x="163" y="130"/>
                    </a:cubicBezTo>
                    <a:cubicBezTo>
                      <a:pt x="172" y="127"/>
                      <a:pt x="182" y="124"/>
                      <a:pt x="191" y="121"/>
                    </a:cubicBezTo>
                    <a:cubicBezTo>
                      <a:pt x="195" y="120"/>
                      <a:pt x="198" y="120"/>
                      <a:pt x="202" y="118"/>
                    </a:cubicBezTo>
                    <a:cubicBezTo>
                      <a:pt x="203" y="117"/>
                      <a:pt x="204" y="116"/>
                      <a:pt x="206" y="115"/>
                    </a:cubicBezTo>
                    <a:cubicBezTo>
                      <a:pt x="209" y="114"/>
                      <a:pt x="212" y="114"/>
                      <a:pt x="214" y="113"/>
                    </a:cubicBezTo>
                    <a:cubicBezTo>
                      <a:pt x="215" y="114"/>
                      <a:pt x="215" y="115"/>
                      <a:pt x="216" y="116"/>
                    </a:cubicBezTo>
                    <a:cubicBezTo>
                      <a:pt x="210" y="116"/>
                      <a:pt x="206" y="118"/>
                      <a:pt x="201" y="120"/>
                    </a:cubicBezTo>
                    <a:cubicBezTo>
                      <a:pt x="195" y="123"/>
                      <a:pt x="188" y="124"/>
                      <a:pt x="182" y="126"/>
                    </a:cubicBezTo>
                    <a:cubicBezTo>
                      <a:pt x="181" y="126"/>
                      <a:pt x="180" y="126"/>
                      <a:pt x="180" y="126"/>
                    </a:cubicBezTo>
                    <a:cubicBezTo>
                      <a:pt x="171" y="129"/>
                      <a:pt x="162" y="132"/>
                      <a:pt x="153" y="134"/>
                    </a:cubicBezTo>
                    <a:cubicBezTo>
                      <a:pt x="150" y="135"/>
                      <a:pt x="148" y="135"/>
                      <a:pt x="145" y="136"/>
                    </a:cubicBezTo>
                    <a:moveTo>
                      <a:pt x="14" y="125"/>
                    </a:moveTo>
                    <a:cubicBezTo>
                      <a:pt x="14" y="124"/>
                      <a:pt x="14" y="122"/>
                      <a:pt x="14" y="121"/>
                    </a:cubicBezTo>
                    <a:cubicBezTo>
                      <a:pt x="18" y="120"/>
                      <a:pt x="22" y="118"/>
                      <a:pt x="25" y="116"/>
                    </a:cubicBezTo>
                    <a:cubicBezTo>
                      <a:pt x="28" y="115"/>
                      <a:pt x="31" y="114"/>
                      <a:pt x="35" y="113"/>
                    </a:cubicBezTo>
                    <a:cubicBezTo>
                      <a:pt x="36" y="112"/>
                      <a:pt x="38" y="112"/>
                      <a:pt x="39" y="111"/>
                    </a:cubicBezTo>
                    <a:cubicBezTo>
                      <a:pt x="38" y="112"/>
                      <a:pt x="37" y="112"/>
                      <a:pt x="36" y="113"/>
                    </a:cubicBezTo>
                    <a:cubicBezTo>
                      <a:pt x="32" y="115"/>
                      <a:pt x="28" y="117"/>
                      <a:pt x="24" y="119"/>
                    </a:cubicBezTo>
                    <a:cubicBezTo>
                      <a:pt x="21" y="122"/>
                      <a:pt x="17" y="123"/>
                      <a:pt x="14" y="125"/>
                    </a:cubicBezTo>
                    <a:moveTo>
                      <a:pt x="230" y="110"/>
                    </a:moveTo>
                    <a:cubicBezTo>
                      <a:pt x="230" y="110"/>
                      <a:pt x="230" y="110"/>
                      <a:pt x="231" y="110"/>
                    </a:cubicBezTo>
                    <a:cubicBezTo>
                      <a:pt x="232" y="110"/>
                      <a:pt x="233" y="110"/>
                      <a:pt x="233" y="110"/>
                    </a:cubicBezTo>
                    <a:cubicBezTo>
                      <a:pt x="234" y="110"/>
                      <a:pt x="234" y="110"/>
                      <a:pt x="233" y="110"/>
                    </a:cubicBezTo>
                    <a:cubicBezTo>
                      <a:pt x="231" y="111"/>
                      <a:pt x="229" y="111"/>
                      <a:pt x="226" y="112"/>
                    </a:cubicBezTo>
                    <a:cubicBezTo>
                      <a:pt x="226" y="112"/>
                      <a:pt x="226" y="111"/>
                      <a:pt x="226" y="110"/>
                    </a:cubicBezTo>
                    <a:cubicBezTo>
                      <a:pt x="226" y="110"/>
                      <a:pt x="227" y="110"/>
                      <a:pt x="227" y="110"/>
                    </a:cubicBezTo>
                    <a:cubicBezTo>
                      <a:pt x="228" y="110"/>
                      <a:pt x="229" y="110"/>
                      <a:pt x="230" y="110"/>
                    </a:cubicBezTo>
                    <a:cubicBezTo>
                      <a:pt x="230" y="110"/>
                      <a:pt x="230" y="110"/>
                      <a:pt x="230" y="110"/>
                    </a:cubicBezTo>
                    <a:moveTo>
                      <a:pt x="228" y="113"/>
                    </a:moveTo>
                    <a:cubicBezTo>
                      <a:pt x="227" y="113"/>
                      <a:pt x="227" y="113"/>
                      <a:pt x="229" y="112"/>
                    </a:cubicBezTo>
                    <a:cubicBezTo>
                      <a:pt x="232" y="111"/>
                      <a:pt x="234" y="111"/>
                      <a:pt x="237" y="109"/>
                    </a:cubicBezTo>
                    <a:cubicBezTo>
                      <a:pt x="237" y="110"/>
                      <a:pt x="238" y="111"/>
                      <a:pt x="239" y="112"/>
                    </a:cubicBezTo>
                    <a:cubicBezTo>
                      <a:pt x="236" y="113"/>
                      <a:pt x="234" y="113"/>
                      <a:pt x="231" y="113"/>
                    </a:cubicBezTo>
                    <a:cubicBezTo>
                      <a:pt x="231" y="113"/>
                      <a:pt x="229" y="113"/>
                      <a:pt x="228" y="113"/>
                    </a:cubicBezTo>
                    <a:moveTo>
                      <a:pt x="255" y="116"/>
                    </a:moveTo>
                    <a:cubicBezTo>
                      <a:pt x="254" y="115"/>
                      <a:pt x="254" y="113"/>
                      <a:pt x="253" y="112"/>
                    </a:cubicBezTo>
                    <a:cubicBezTo>
                      <a:pt x="254" y="112"/>
                      <a:pt x="256" y="112"/>
                      <a:pt x="257" y="111"/>
                    </a:cubicBezTo>
                    <a:cubicBezTo>
                      <a:pt x="259" y="111"/>
                      <a:pt x="266" y="110"/>
                      <a:pt x="267" y="109"/>
                    </a:cubicBezTo>
                    <a:cubicBezTo>
                      <a:pt x="263" y="112"/>
                      <a:pt x="259" y="113"/>
                      <a:pt x="255" y="116"/>
                    </a:cubicBezTo>
                    <a:moveTo>
                      <a:pt x="257" y="116"/>
                    </a:moveTo>
                    <a:cubicBezTo>
                      <a:pt x="258" y="116"/>
                      <a:pt x="261" y="113"/>
                      <a:pt x="263" y="112"/>
                    </a:cubicBezTo>
                    <a:cubicBezTo>
                      <a:pt x="265" y="111"/>
                      <a:pt x="267" y="110"/>
                      <a:pt x="269" y="109"/>
                    </a:cubicBezTo>
                    <a:cubicBezTo>
                      <a:pt x="269" y="109"/>
                      <a:pt x="269" y="109"/>
                      <a:pt x="269" y="109"/>
                    </a:cubicBezTo>
                    <a:cubicBezTo>
                      <a:pt x="269" y="110"/>
                      <a:pt x="270" y="111"/>
                      <a:pt x="270" y="113"/>
                    </a:cubicBezTo>
                    <a:cubicBezTo>
                      <a:pt x="269" y="112"/>
                      <a:pt x="269" y="112"/>
                      <a:pt x="269" y="112"/>
                    </a:cubicBezTo>
                    <a:cubicBezTo>
                      <a:pt x="265" y="113"/>
                      <a:pt x="261" y="116"/>
                      <a:pt x="257" y="116"/>
                    </a:cubicBezTo>
                    <a:moveTo>
                      <a:pt x="147" y="131"/>
                    </a:moveTo>
                    <a:cubicBezTo>
                      <a:pt x="147" y="131"/>
                      <a:pt x="147" y="131"/>
                      <a:pt x="147" y="131"/>
                    </a:cubicBezTo>
                    <a:cubicBezTo>
                      <a:pt x="147" y="131"/>
                      <a:pt x="147" y="131"/>
                      <a:pt x="147" y="131"/>
                    </a:cubicBezTo>
                    <a:cubicBezTo>
                      <a:pt x="149" y="129"/>
                      <a:pt x="152" y="129"/>
                      <a:pt x="154" y="128"/>
                    </a:cubicBezTo>
                    <a:cubicBezTo>
                      <a:pt x="166" y="125"/>
                      <a:pt x="178" y="120"/>
                      <a:pt x="190" y="116"/>
                    </a:cubicBezTo>
                    <a:cubicBezTo>
                      <a:pt x="197" y="114"/>
                      <a:pt x="205" y="112"/>
                      <a:pt x="213" y="109"/>
                    </a:cubicBezTo>
                    <a:cubicBezTo>
                      <a:pt x="213" y="109"/>
                      <a:pt x="213" y="109"/>
                      <a:pt x="213" y="109"/>
                    </a:cubicBezTo>
                    <a:cubicBezTo>
                      <a:pt x="213" y="109"/>
                      <a:pt x="213" y="110"/>
                      <a:pt x="213" y="110"/>
                    </a:cubicBezTo>
                    <a:cubicBezTo>
                      <a:pt x="214" y="111"/>
                      <a:pt x="214" y="111"/>
                      <a:pt x="214" y="112"/>
                    </a:cubicBezTo>
                    <a:cubicBezTo>
                      <a:pt x="211" y="112"/>
                      <a:pt x="209" y="113"/>
                      <a:pt x="206" y="114"/>
                    </a:cubicBezTo>
                    <a:cubicBezTo>
                      <a:pt x="199" y="117"/>
                      <a:pt x="192" y="119"/>
                      <a:pt x="185" y="121"/>
                    </a:cubicBezTo>
                    <a:cubicBezTo>
                      <a:pt x="177" y="123"/>
                      <a:pt x="168" y="124"/>
                      <a:pt x="161" y="127"/>
                    </a:cubicBezTo>
                    <a:cubicBezTo>
                      <a:pt x="157" y="128"/>
                      <a:pt x="154" y="130"/>
                      <a:pt x="151" y="130"/>
                    </a:cubicBezTo>
                    <a:cubicBezTo>
                      <a:pt x="151" y="131"/>
                      <a:pt x="148" y="131"/>
                      <a:pt x="147" y="131"/>
                    </a:cubicBezTo>
                    <a:moveTo>
                      <a:pt x="226" y="109"/>
                    </a:moveTo>
                    <a:cubicBezTo>
                      <a:pt x="229" y="109"/>
                      <a:pt x="233" y="107"/>
                      <a:pt x="235" y="106"/>
                    </a:cubicBezTo>
                    <a:cubicBezTo>
                      <a:pt x="236" y="107"/>
                      <a:pt x="236" y="107"/>
                      <a:pt x="236" y="108"/>
                    </a:cubicBezTo>
                    <a:cubicBezTo>
                      <a:pt x="233" y="109"/>
                      <a:pt x="229" y="109"/>
                      <a:pt x="226" y="109"/>
                    </a:cubicBezTo>
                    <a:moveTo>
                      <a:pt x="226" y="107"/>
                    </a:moveTo>
                    <a:cubicBezTo>
                      <a:pt x="227" y="107"/>
                      <a:pt x="229" y="106"/>
                      <a:pt x="231" y="106"/>
                    </a:cubicBezTo>
                    <a:cubicBezTo>
                      <a:pt x="232" y="106"/>
                      <a:pt x="232" y="106"/>
                      <a:pt x="232" y="106"/>
                    </a:cubicBezTo>
                    <a:cubicBezTo>
                      <a:pt x="233" y="106"/>
                      <a:pt x="229" y="107"/>
                      <a:pt x="229" y="107"/>
                    </a:cubicBezTo>
                    <a:cubicBezTo>
                      <a:pt x="228" y="108"/>
                      <a:pt x="227" y="108"/>
                      <a:pt x="226" y="108"/>
                    </a:cubicBezTo>
                    <a:cubicBezTo>
                      <a:pt x="226" y="108"/>
                      <a:pt x="226" y="107"/>
                      <a:pt x="225" y="107"/>
                    </a:cubicBezTo>
                    <a:cubicBezTo>
                      <a:pt x="225" y="107"/>
                      <a:pt x="226" y="107"/>
                      <a:pt x="226" y="107"/>
                    </a:cubicBezTo>
                    <a:moveTo>
                      <a:pt x="15" y="119"/>
                    </a:moveTo>
                    <a:cubicBezTo>
                      <a:pt x="15" y="118"/>
                      <a:pt x="15" y="116"/>
                      <a:pt x="15" y="115"/>
                    </a:cubicBezTo>
                    <a:cubicBezTo>
                      <a:pt x="20" y="114"/>
                      <a:pt x="24" y="112"/>
                      <a:pt x="28" y="110"/>
                    </a:cubicBezTo>
                    <a:cubicBezTo>
                      <a:pt x="31" y="109"/>
                      <a:pt x="34" y="107"/>
                      <a:pt x="38" y="106"/>
                    </a:cubicBezTo>
                    <a:cubicBezTo>
                      <a:pt x="39" y="106"/>
                      <a:pt x="40" y="105"/>
                      <a:pt x="40" y="105"/>
                    </a:cubicBezTo>
                    <a:cubicBezTo>
                      <a:pt x="40" y="105"/>
                      <a:pt x="37" y="107"/>
                      <a:pt x="36" y="108"/>
                    </a:cubicBezTo>
                    <a:cubicBezTo>
                      <a:pt x="29" y="112"/>
                      <a:pt x="21" y="114"/>
                      <a:pt x="15" y="119"/>
                    </a:cubicBezTo>
                    <a:moveTo>
                      <a:pt x="15" y="120"/>
                    </a:moveTo>
                    <a:cubicBezTo>
                      <a:pt x="15" y="120"/>
                      <a:pt x="16" y="119"/>
                      <a:pt x="18" y="118"/>
                    </a:cubicBezTo>
                    <a:cubicBezTo>
                      <a:pt x="26" y="112"/>
                      <a:pt x="35" y="110"/>
                      <a:pt x="42" y="105"/>
                    </a:cubicBezTo>
                    <a:cubicBezTo>
                      <a:pt x="42" y="107"/>
                      <a:pt x="42" y="108"/>
                      <a:pt x="42" y="110"/>
                    </a:cubicBezTo>
                    <a:cubicBezTo>
                      <a:pt x="41" y="112"/>
                      <a:pt x="41" y="113"/>
                      <a:pt x="42" y="114"/>
                    </a:cubicBezTo>
                    <a:cubicBezTo>
                      <a:pt x="38" y="115"/>
                      <a:pt x="34" y="117"/>
                      <a:pt x="30" y="119"/>
                    </a:cubicBezTo>
                    <a:cubicBezTo>
                      <a:pt x="27" y="120"/>
                      <a:pt x="23" y="122"/>
                      <a:pt x="20" y="123"/>
                    </a:cubicBezTo>
                    <a:cubicBezTo>
                      <a:pt x="20" y="123"/>
                      <a:pt x="16" y="125"/>
                      <a:pt x="16" y="125"/>
                    </a:cubicBezTo>
                    <a:cubicBezTo>
                      <a:pt x="16" y="125"/>
                      <a:pt x="16" y="125"/>
                      <a:pt x="17" y="124"/>
                    </a:cubicBezTo>
                    <a:cubicBezTo>
                      <a:pt x="24" y="119"/>
                      <a:pt x="34" y="116"/>
                      <a:pt x="41" y="110"/>
                    </a:cubicBezTo>
                    <a:cubicBezTo>
                      <a:pt x="41" y="110"/>
                      <a:pt x="41" y="109"/>
                      <a:pt x="41" y="109"/>
                    </a:cubicBezTo>
                    <a:cubicBezTo>
                      <a:pt x="41" y="109"/>
                      <a:pt x="41" y="109"/>
                      <a:pt x="41" y="109"/>
                    </a:cubicBezTo>
                    <a:cubicBezTo>
                      <a:pt x="37" y="111"/>
                      <a:pt x="32" y="112"/>
                      <a:pt x="28" y="114"/>
                    </a:cubicBezTo>
                    <a:cubicBezTo>
                      <a:pt x="26" y="115"/>
                      <a:pt x="23" y="116"/>
                      <a:pt x="21" y="117"/>
                    </a:cubicBezTo>
                    <a:cubicBezTo>
                      <a:pt x="20" y="118"/>
                      <a:pt x="16" y="120"/>
                      <a:pt x="15" y="120"/>
                    </a:cubicBezTo>
                    <a:moveTo>
                      <a:pt x="135" y="114"/>
                    </a:moveTo>
                    <a:cubicBezTo>
                      <a:pt x="134" y="114"/>
                      <a:pt x="133" y="113"/>
                      <a:pt x="132" y="113"/>
                    </a:cubicBezTo>
                    <a:cubicBezTo>
                      <a:pt x="142" y="110"/>
                      <a:pt x="153" y="107"/>
                      <a:pt x="163" y="104"/>
                    </a:cubicBezTo>
                    <a:cubicBezTo>
                      <a:pt x="157" y="106"/>
                      <a:pt x="151" y="108"/>
                      <a:pt x="145" y="110"/>
                    </a:cubicBezTo>
                    <a:cubicBezTo>
                      <a:pt x="142" y="111"/>
                      <a:pt x="138" y="112"/>
                      <a:pt x="135" y="114"/>
                    </a:cubicBezTo>
                    <a:moveTo>
                      <a:pt x="252" y="111"/>
                    </a:moveTo>
                    <a:cubicBezTo>
                      <a:pt x="252" y="110"/>
                      <a:pt x="252" y="109"/>
                      <a:pt x="251" y="109"/>
                    </a:cubicBezTo>
                    <a:cubicBezTo>
                      <a:pt x="251" y="108"/>
                      <a:pt x="251" y="108"/>
                      <a:pt x="251" y="108"/>
                    </a:cubicBezTo>
                    <a:cubicBezTo>
                      <a:pt x="255" y="107"/>
                      <a:pt x="259" y="106"/>
                      <a:pt x="263" y="105"/>
                    </a:cubicBezTo>
                    <a:cubicBezTo>
                      <a:pt x="265" y="104"/>
                      <a:pt x="265" y="104"/>
                      <a:pt x="265" y="104"/>
                    </a:cubicBezTo>
                    <a:cubicBezTo>
                      <a:pt x="266" y="104"/>
                      <a:pt x="262" y="106"/>
                      <a:pt x="261" y="106"/>
                    </a:cubicBezTo>
                    <a:cubicBezTo>
                      <a:pt x="258" y="108"/>
                      <a:pt x="255" y="109"/>
                      <a:pt x="252" y="111"/>
                    </a:cubicBezTo>
                    <a:moveTo>
                      <a:pt x="253" y="111"/>
                    </a:moveTo>
                    <a:cubicBezTo>
                      <a:pt x="255" y="111"/>
                      <a:pt x="258" y="109"/>
                      <a:pt x="259" y="108"/>
                    </a:cubicBezTo>
                    <a:cubicBezTo>
                      <a:pt x="262" y="107"/>
                      <a:pt x="265" y="105"/>
                      <a:pt x="268" y="104"/>
                    </a:cubicBezTo>
                    <a:cubicBezTo>
                      <a:pt x="268" y="105"/>
                      <a:pt x="268" y="107"/>
                      <a:pt x="269" y="108"/>
                    </a:cubicBezTo>
                    <a:cubicBezTo>
                      <a:pt x="269" y="108"/>
                      <a:pt x="269" y="108"/>
                      <a:pt x="269" y="108"/>
                    </a:cubicBezTo>
                    <a:cubicBezTo>
                      <a:pt x="263" y="108"/>
                      <a:pt x="259" y="110"/>
                      <a:pt x="253" y="111"/>
                    </a:cubicBezTo>
                    <a:moveTo>
                      <a:pt x="130" y="112"/>
                    </a:moveTo>
                    <a:cubicBezTo>
                      <a:pt x="129" y="112"/>
                      <a:pt x="128" y="112"/>
                      <a:pt x="126" y="112"/>
                    </a:cubicBezTo>
                    <a:cubicBezTo>
                      <a:pt x="131" y="111"/>
                      <a:pt x="136" y="108"/>
                      <a:pt x="141" y="107"/>
                    </a:cubicBezTo>
                    <a:cubicBezTo>
                      <a:pt x="145" y="106"/>
                      <a:pt x="149" y="104"/>
                      <a:pt x="154" y="103"/>
                    </a:cubicBezTo>
                    <a:cubicBezTo>
                      <a:pt x="150" y="104"/>
                      <a:pt x="146" y="106"/>
                      <a:pt x="143" y="107"/>
                    </a:cubicBezTo>
                    <a:cubicBezTo>
                      <a:pt x="139" y="109"/>
                      <a:pt x="134" y="110"/>
                      <a:pt x="130" y="112"/>
                    </a:cubicBezTo>
                    <a:moveTo>
                      <a:pt x="147" y="125"/>
                    </a:moveTo>
                    <a:cubicBezTo>
                      <a:pt x="146" y="124"/>
                      <a:pt x="146" y="123"/>
                      <a:pt x="145" y="122"/>
                    </a:cubicBezTo>
                    <a:cubicBezTo>
                      <a:pt x="155" y="117"/>
                      <a:pt x="167" y="115"/>
                      <a:pt x="178" y="113"/>
                    </a:cubicBezTo>
                    <a:cubicBezTo>
                      <a:pt x="188" y="110"/>
                      <a:pt x="201" y="108"/>
                      <a:pt x="209" y="103"/>
                    </a:cubicBezTo>
                    <a:cubicBezTo>
                      <a:pt x="199" y="110"/>
                      <a:pt x="186" y="112"/>
                      <a:pt x="174" y="116"/>
                    </a:cubicBezTo>
                    <a:cubicBezTo>
                      <a:pt x="168" y="119"/>
                      <a:pt x="162" y="121"/>
                      <a:pt x="156" y="122"/>
                    </a:cubicBezTo>
                    <a:cubicBezTo>
                      <a:pt x="153" y="123"/>
                      <a:pt x="150" y="123"/>
                      <a:pt x="147" y="125"/>
                    </a:cubicBezTo>
                    <a:moveTo>
                      <a:pt x="16" y="114"/>
                    </a:moveTo>
                    <a:cubicBezTo>
                      <a:pt x="16" y="112"/>
                      <a:pt x="16" y="111"/>
                      <a:pt x="17" y="109"/>
                    </a:cubicBezTo>
                    <a:cubicBezTo>
                      <a:pt x="20" y="108"/>
                      <a:pt x="22" y="107"/>
                      <a:pt x="25" y="106"/>
                    </a:cubicBezTo>
                    <a:cubicBezTo>
                      <a:pt x="27" y="105"/>
                      <a:pt x="30" y="104"/>
                      <a:pt x="32" y="103"/>
                    </a:cubicBezTo>
                    <a:cubicBezTo>
                      <a:pt x="33" y="103"/>
                      <a:pt x="35" y="102"/>
                      <a:pt x="36" y="102"/>
                    </a:cubicBezTo>
                    <a:cubicBezTo>
                      <a:pt x="36" y="102"/>
                      <a:pt x="36" y="102"/>
                      <a:pt x="35" y="103"/>
                    </a:cubicBezTo>
                    <a:cubicBezTo>
                      <a:pt x="29" y="107"/>
                      <a:pt x="21" y="109"/>
                      <a:pt x="16" y="114"/>
                    </a:cubicBezTo>
                    <a:moveTo>
                      <a:pt x="225" y="105"/>
                    </a:moveTo>
                    <a:cubicBezTo>
                      <a:pt x="225" y="104"/>
                      <a:pt x="225" y="104"/>
                      <a:pt x="224" y="103"/>
                    </a:cubicBezTo>
                    <a:cubicBezTo>
                      <a:pt x="226" y="103"/>
                      <a:pt x="231" y="102"/>
                      <a:pt x="232" y="102"/>
                    </a:cubicBezTo>
                    <a:cubicBezTo>
                      <a:pt x="233" y="102"/>
                      <a:pt x="233" y="102"/>
                      <a:pt x="232" y="102"/>
                    </a:cubicBezTo>
                    <a:cubicBezTo>
                      <a:pt x="229" y="103"/>
                      <a:pt x="227" y="104"/>
                      <a:pt x="225" y="105"/>
                    </a:cubicBezTo>
                    <a:moveTo>
                      <a:pt x="226" y="106"/>
                    </a:moveTo>
                    <a:cubicBezTo>
                      <a:pt x="224" y="106"/>
                      <a:pt x="229" y="104"/>
                      <a:pt x="230" y="104"/>
                    </a:cubicBezTo>
                    <a:cubicBezTo>
                      <a:pt x="232" y="103"/>
                      <a:pt x="234" y="103"/>
                      <a:pt x="236" y="102"/>
                    </a:cubicBezTo>
                    <a:cubicBezTo>
                      <a:pt x="236" y="102"/>
                      <a:pt x="236" y="102"/>
                      <a:pt x="236" y="102"/>
                    </a:cubicBezTo>
                    <a:cubicBezTo>
                      <a:pt x="235" y="102"/>
                      <a:pt x="235" y="103"/>
                      <a:pt x="235" y="104"/>
                    </a:cubicBezTo>
                    <a:cubicBezTo>
                      <a:pt x="235" y="104"/>
                      <a:pt x="235" y="105"/>
                      <a:pt x="235" y="105"/>
                    </a:cubicBezTo>
                    <a:cubicBezTo>
                      <a:pt x="235" y="105"/>
                      <a:pt x="234" y="105"/>
                      <a:pt x="233" y="105"/>
                    </a:cubicBezTo>
                    <a:cubicBezTo>
                      <a:pt x="232" y="105"/>
                      <a:pt x="230" y="105"/>
                      <a:pt x="228" y="106"/>
                    </a:cubicBezTo>
                    <a:cubicBezTo>
                      <a:pt x="227" y="106"/>
                      <a:pt x="226" y="106"/>
                      <a:pt x="226" y="106"/>
                    </a:cubicBezTo>
                    <a:moveTo>
                      <a:pt x="17" y="114"/>
                    </a:moveTo>
                    <a:cubicBezTo>
                      <a:pt x="16" y="114"/>
                      <a:pt x="17" y="114"/>
                      <a:pt x="19" y="112"/>
                    </a:cubicBezTo>
                    <a:cubicBezTo>
                      <a:pt x="26" y="108"/>
                      <a:pt x="33" y="106"/>
                      <a:pt x="39" y="101"/>
                    </a:cubicBezTo>
                    <a:cubicBezTo>
                      <a:pt x="40" y="102"/>
                      <a:pt x="41" y="103"/>
                      <a:pt x="41" y="104"/>
                    </a:cubicBezTo>
                    <a:cubicBezTo>
                      <a:pt x="37" y="105"/>
                      <a:pt x="33" y="107"/>
                      <a:pt x="29" y="109"/>
                    </a:cubicBezTo>
                    <a:cubicBezTo>
                      <a:pt x="26" y="110"/>
                      <a:pt x="24" y="111"/>
                      <a:pt x="21" y="112"/>
                    </a:cubicBezTo>
                    <a:cubicBezTo>
                      <a:pt x="20" y="113"/>
                      <a:pt x="17" y="114"/>
                      <a:pt x="17" y="114"/>
                    </a:cubicBezTo>
                    <a:moveTo>
                      <a:pt x="250" y="106"/>
                    </a:moveTo>
                    <a:cubicBezTo>
                      <a:pt x="249" y="105"/>
                      <a:pt x="248" y="104"/>
                      <a:pt x="248" y="103"/>
                    </a:cubicBezTo>
                    <a:cubicBezTo>
                      <a:pt x="252" y="102"/>
                      <a:pt x="257" y="100"/>
                      <a:pt x="261" y="99"/>
                    </a:cubicBezTo>
                    <a:cubicBezTo>
                      <a:pt x="262" y="99"/>
                      <a:pt x="262" y="99"/>
                      <a:pt x="262" y="99"/>
                    </a:cubicBezTo>
                    <a:cubicBezTo>
                      <a:pt x="264" y="99"/>
                      <a:pt x="258" y="102"/>
                      <a:pt x="258" y="102"/>
                    </a:cubicBezTo>
                    <a:cubicBezTo>
                      <a:pt x="255" y="104"/>
                      <a:pt x="252" y="105"/>
                      <a:pt x="250" y="106"/>
                    </a:cubicBezTo>
                    <a:moveTo>
                      <a:pt x="17" y="108"/>
                    </a:moveTo>
                    <a:cubicBezTo>
                      <a:pt x="17" y="108"/>
                      <a:pt x="20" y="106"/>
                      <a:pt x="21" y="106"/>
                    </a:cubicBezTo>
                    <a:cubicBezTo>
                      <a:pt x="22" y="105"/>
                      <a:pt x="24" y="104"/>
                      <a:pt x="26" y="103"/>
                    </a:cubicBezTo>
                    <a:cubicBezTo>
                      <a:pt x="29" y="102"/>
                      <a:pt x="31" y="100"/>
                      <a:pt x="34" y="98"/>
                    </a:cubicBezTo>
                    <a:cubicBezTo>
                      <a:pt x="35" y="99"/>
                      <a:pt x="36" y="100"/>
                      <a:pt x="37" y="100"/>
                    </a:cubicBezTo>
                    <a:cubicBezTo>
                      <a:pt x="37" y="100"/>
                      <a:pt x="37" y="100"/>
                      <a:pt x="38" y="101"/>
                    </a:cubicBezTo>
                    <a:cubicBezTo>
                      <a:pt x="31" y="102"/>
                      <a:pt x="26" y="105"/>
                      <a:pt x="19" y="107"/>
                    </a:cubicBezTo>
                    <a:cubicBezTo>
                      <a:pt x="18" y="108"/>
                      <a:pt x="18" y="108"/>
                      <a:pt x="17" y="108"/>
                    </a:cubicBezTo>
                    <a:moveTo>
                      <a:pt x="17" y="107"/>
                    </a:moveTo>
                    <a:cubicBezTo>
                      <a:pt x="18" y="106"/>
                      <a:pt x="18" y="105"/>
                      <a:pt x="18" y="104"/>
                    </a:cubicBezTo>
                    <a:cubicBezTo>
                      <a:pt x="20" y="103"/>
                      <a:pt x="22" y="102"/>
                      <a:pt x="24" y="101"/>
                    </a:cubicBezTo>
                    <a:cubicBezTo>
                      <a:pt x="27" y="100"/>
                      <a:pt x="29" y="99"/>
                      <a:pt x="32" y="98"/>
                    </a:cubicBezTo>
                    <a:cubicBezTo>
                      <a:pt x="33" y="98"/>
                      <a:pt x="33" y="98"/>
                      <a:pt x="33" y="98"/>
                    </a:cubicBezTo>
                    <a:cubicBezTo>
                      <a:pt x="34" y="98"/>
                      <a:pt x="33" y="98"/>
                      <a:pt x="32" y="99"/>
                    </a:cubicBezTo>
                    <a:cubicBezTo>
                      <a:pt x="27" y="102"/>
                      <a:pt x="22" y="104"/>
                      <a:pt x="17" y="107"/>
                    </a:cubicBezTo>
                    <a:moveTo>
                      <a:pt x="145" y="121"/>
                    </a:moveTo>
                    <a:cubicBezTo>
                      <a:pt x="144" y="120"/>
                      <a:pt x="144" y="119"/>
                      <a:pt x="143" y="118"/>
                    </a:cubicBezTo>
                    <a:cubicBezTo>
                      <a:pt x="163" y="113"/>
                      <a:pt x="184" y="106"/>
                      <a:pt x="204" y="100"/>
                    </a:cubicBezTo>
                    <a:cubicBezTo>
                      <a:pt x="207" y="99"/>
                      <a:pt x="211" y="98"/>
                      <a:pt x="214" y="97"/>
                    </a:cubicBezTo>
                    <a:cubicBezTo>
                      <a:pt x="211" y="100"/>
                      <a:pt x="212" y="104"/>
                      <a:pt x="213" y="108"/>
                    </a:cubicBezTo>
                    <a:cubicBezTo>
                      <a:pt x="213" y="108"/>
                      <a:pt x="213" y="108"/>
                      <a:pt x="213" y="108"/>
                    </a:cubicBezTo>
                    <a:cubicBezTo>
                      <a:pt x="207" y="109"/>
                      <a:pt x="201" y="111"/>
                      <a:pt x="195" y="113"/>
                    </a:cubicBezTo>
                    <a:cubicBezTo>
                      <a:pt x="191" y="115"/>
                      <a:pt x="187" y="116"/>
                      <a:pt x="183" y="117"/>
                    </a:cubicBezTo>
                    <a:cubicBezTo>
                      <a:pt x="172" y="120"/>
                      <a:pt x="159" y="124"/>
                      <a:pt x="147" y="125"/>
                    </a:cubicBezTo>
                    <a:cubicBezTo>
                      <a:pt x="158" y="125"/>
                      <a:pt x="169" y="119"/>
                      <a:pt x="179" y="116"/>
                    </a:cubicBezTo>
                    <a:cubicBezTo>
                      <a:pt x="190" y="112"/>
                      <a:pt x="202" y="109"/>
                      <a:pt x="212" y="103"/>
                    </a:cubicBezTo>
                    <a:cubicBezTo>
                      <a:pt x="212" y="102"/>
                      <a:pt x="212" y="102"/>
                      <a:pt x="211" y="102"/>
                    </a:cubicBezTo>
                    <a:cubicBezTo>
                      <a:pt x="211" y="102"/>
                      <a:pt x="211" y="102"/>
                      <a:pt x="211" y="102"/>
                    </a:cubicBezTo>
                    <a:cubicBezTo>
                      <a:pt x="200" y="106"/>
                      <a:pt x="187" y="110"/>
                      <a:pt x="175" y="112"/>
                    </a:cubicBezTo>
                    <a:cubicBezTo>
                      <a:pt x="165" y="115"/>
                      <a:pt x="154" y="117"/>
                      <a:pt x="145" y="121"/>
                    </a:cubicBezTo>
                    <a:moveTo>
                      <a:pt x="247" y="102"/>
                    </a:moveTo>
                    <a:cubicBezTo>
                      <a:pt x="246" y="101"/>
                      <a:pt x="245" y="100"/>
                      <a:pt x="245" y="100"/>
                    </a:cubicBezTo>
                    <a:cubicBezTo>
                      <a:pt x="250" y="99"/>
                      <a:pt x="254" y="98"/>
                      <a:pt x="259" y="97"/>
                    </a:cubicBezTo>
                    <a:cubicBezTo>
                      <a:pt x="260" y="96"/>
                      <a:pt x="261" y="96"/>
                      <a:pt x="261" y="96"/>
                    </a:cubicBezTo>
                    <a:cubicBezTo>
                      <a:pt x="262" y="96"/>
                      <a:pt x="255" y="99"/>
                      <a:pt x="254" y="99"/>
                    </a:cubicBezTo>
                    <a:cubicBezTo>
                      <a:pt x="252" y="100"/>
                      <a:pt x="249" y="101"/>
                      <a:pt x="247" y="102"/>
                    </a:cubicBezTo>
                    <a:moveTo>
                      <a:pt x="19" y="103"/>
                    </a:moveTo>
                    <a:cubicBezTo>
                      <a:pt x="19" y="103"/>
                      <a:pt x="19" y="103"/>
                      <a:pt x="20" y="102"/>
                    </a:cubicBezTo>
                    <a:cubicBezTo>
                      <a:pt x="24" y="99"/>
                      <a:pt x="29" y="98"/>
                      <a:pt x="33" y="94"/>
                    </a:cubicBezTo>
                    <a:cubicBezTo>
                      <a:pt x="33" y="95"/>
                      <a:pt x="33" y="96"/>
                      <a:pt x="33" y="97"/>
                    </a:cubicBezTo>
                    <a:cubicBezTo>
                      <a:pt x="31" y="98"/>
                      <a:pt x="29" y="98"/>
                      <a:pt x="28" y="99"/>
                    </a:cubicBezTo>
                    <a:cubicBezTo>
                      <a:pt x="26" y="99"/>
                      <a:pt x="25" y="100"/>
                      <a:pt x="24" y="101"/>
                    </a:cubicBezTo>
                    <a:cubicBezTo>
                      <a:pt x="24" y="101"/>
                      <a:pt x="24" y="100"/>
                      <a:pt x="24" y="100"/>
                    </a:cubicBezTo>
                    <a:cubicBezTo>
                      <a:pt x="24" y="100"/>
                      <a:pt x="23" y="101"/>
                      <a:pt x="22" y="102"/>
                    </a:cubicBezTo>
                    <a:cubicBezTo>
                      <a:pt x="21" y="102"/>
                      <a:pt x="19" y="103"/>
                      <a:pt x="19" y="103"/>
                    </a:cubicBezTo>
                    <a:moveTo>
                      <a:pt x="19" y="102"/>
                    </a:moveTo>
                    <a:cubicBezTo>
                      <a:pt x="19" y="100"/>
                      <a:pt x="20" y="99"/>
                      <a:pt x="20" y="98"/>
                    </a:cubicBezTo>
                    <a:cubicBezTo>
                      <a:pt x="22" y="97"/>
                      <a:pt x="24" y="97"/>
                      <a:pt x="25" y="96"/>
                    </a:cubicBezTo>
                    <a:cubicBezTo>
                      <a:pt x="26" y="96"/>
                      <a:pt x="30" y="94"/>
                      <a:pt x="31" y="94"/>
                    </a:cubicBezTo>
                    <a:cubicBezTo>
                      <a:pt x="31" y="94"/>
                      <a:pt x="31" y="95"/>
                      <a:pt x="29" y="96"/>
                    </a:cubicBezTo>
                    <a:cubicBezTo>
                      <a:pt x="26" y="98"/>
                      <a:pt x="22" y="99"/>
                      <a:pt x="19" y="102"/>
                    </a:cubicBezTo>
                    <a:moveTo>
                      <a:pt x="224" y="102"/>
                    </a:moveTo>
                    <a:cubicBezTo>
                      <a:pt x="224" y="102"/>
                      <a:pt x="224" y="102"/>
                      <a:pt x="224" y="102"/>
                    </a:cubicBezTo>
                    <a:cubicBezTo>
                      <a:pt x="223" y="101"/>
                      <a:pt x="223" y="101"/>
                      <a:pt x="223" y="100"/>
                    </a:cubicBezTo>
                    <a:cubicBezTo>
                      <a:pt x="233" y="100"/>
                      <a:pt x="242" y="96"/>
                      <a:pt x="252" y="95"/>
                    </a:cubicBezTo>
                    <a:cubicBezTo>
                      <a:pt x="253" y="95"/>
                      <a:pt x="255" y="95"/>
                      <a:pt x="257" y="94"/>
                    </a:cubicBezTo>
                    <a:cubicBezTo>
                      <a:pt x="258" y="94"/>
                      <a:pt x="261" y="93"/>
                      <a:pt x="261" y="93"/>
                    </a:cubicBezTo>
                    <a:cubicBezTo>
                      <a:pt x="261" y="93"/>
                      <a:pt x="261" y="93"/>
                      <a:pt x="259" y="94"/>
                    </a:cubicBezTo>
                    <a:cubicBezTo>
                      <a:pt x="254" y="96"/>
                      <a:pt x="249" y="97"/>
                      <a:pt x="243" y="99"/>
                    </a:cubicBezTo>
                    <a:cubicBezTo>
                      <a:pt x="243" y="99"/>
                      <a:pt x="242" y="98"/>
                      <a:pt x="242" y="98"/>
                    </a:cubicBezTo>
                    <a:cubicBezTo>
                      <a:pt x="241" y="98"/>
                      <a:pt x="240" y="98"/>
                      <a:pt x="240" y="98"/>
                    </a:cubicBezTo>
                    <a:cubicBezTo>
                      <a:pt x="238" y="98"/>
                      <a:pt x="236" y="99"/>
                      <a:pt x="236" y="101"/>
                    </a:cubicBezTo>
                    <a:cubicBezTo>
                      <a:pt x="235" y="101"/>
                      <a:pt x="235" y="101"/>
                      <a:pt x="235" y="101"/>
                    </a:cubicBezTo>
                    <a:cubicBezTo>
                      <a:pt x="232" y="101"/>
                      <a:pt x="228" y="102"/>
                      <a:pt x="224" y="102"/>
                    </a:cubicBezTo>
                    <a:cubicBezTo>
                      <a:pt x="224" y="102"/>
                      <a:pt x="224" y="102"/>
                      <a:pt x="224" y="102"/>
                    </a:cubicBezTo>
                    <a:moveTo>
                      <a:pt x="245" y="99"/>
                    </a:moveTo>
                    <a:cubicBezTo>
                      <a:pt x="251" y="97"/>
                      <a:pt x="257" y="96"/>
                      <a:pt x="263" y="93"/>
                    </a:cubicBezTo>
                    <a:cubicBezTo>
                      <a:pt x="264" y="93"/>
                      <a:pt x="264" y="93"/>
                      <a:pt x="264" y="93"/>
                    </a:cubicBezTo>
                    <a:cubicBezTo>
                      <a:pt x="265" y="96"/>
                      <a:pt x="266" y="99"/>
                      <a:pt x="267" y="103"/>
                    </a:cubicBezTo>
                    <a:cubicBezTo>
                      <a:pt x="264" y="104"/>
                      <a:pt x="262" y="104"/>
                      <a:pt x="259" y="105"/>
                    </a:cubicBezTo>
                    <a:cubicBezTo>
                      <a:pt x="257" y="106"/>
                      <a:pt x="252" y="106"/>
                      <a:pt x="251" y="107"/>
                    </a:cubicBezTo>
                    <a:cubicBezTo>
                      <a:pt x="256" y="104"/>
                      <a:pt x="261" y="102"/>
                      <a:pt x="265" y="99"/>
                    </a:cubicBezTo>
                    <a:cubicBezTo>
                      <a:pt x="266" y="99"/>
                      <a:pt x="265" y="98"/>
                      <a:pt x="265" y="98"/>
                    </a:cubicBezTo>
                    <a:cubicBezTo>
                      <a:pt x="265" y="98"/>
                      <a:pt x="265" y="98"/>
                      <a:pt x="265" y="98"/>
                    </a:cubicBezTo>
                    <a:cubicBezTo>
                      <a:pt x="260" y="98"/>
                      <a:pt x="255" y="100"/>
                      <a:pt x="250" y="102"/>
                    </a:cubicBezTo>
                    <a:cubicBezTo>
                      <a:pt x="249" y="102"/>
                      <a:pt x="249" y="102"/>
                      <a:pt x="249" y="102"/>
                    </a:cubicBezTo>
                    <a:cubicBezTo>
                      <a:pt x="248" y="102"/>
                      <a:pt x="255" y="100"/>
                      <a:pt x="256" y="99"/>
                    </a:cubicBezTo>
                    <a:cubicBezTo>
                      <a:pt x="259" y="98"/>
                      <a:pt x="261" y="97"/>
                      <a:pt x="264" y="96"/>
                    </a:cubicBezTo>
                    <a:cubicBezTo>
                      <a:pt x="264" y="96"/>
                      <a:pt x="264" y="95"/>
                      <a:pt x="263" y="95"/>
                    </a:cubicBezTo>
                    <a:cubicBezTo>
                      <a:pt x="263" y="95"/>
                      <a:pt x="263" y="95"/>
                      <a:pt x="263" y="95"/>
                    </a:cubicBezTo>
                    <a:cubicBezTo>
                      <a:pt x="257" y="96"/>
                      <a:pt x="251" y="97"/>
                      <a:pt x="245" y="99"/>
                    </a:cubicBezTo>
                    <a:moveTo>
                      <a:pt x="22" y="95"/>
                    </a:moveTo>
                    <a:cubicBezTo>
                      <a:pt x="22" y="94"/>
                      <a:pt x="22" y="93"/>
                      <a:pt x="22" y="93"/>
                    </a:cubicBezTo>
                    <a:cubicBezTo>
                      <a:pt x="24" y="93"/>
                      <a:pt x="25" y="92"/>
                      <a:pt x="26" y="91"/>
                    </a:cubicBezTo>
                    <a:cubicBezTo>
                      <a:pt x="27" y="91"/>
                      <a:pt x="30" y="89"/>
                      <a:pt x="30" y="89"/>
                    </a:cubicBezTo>
                    <a:cubicBezTo>
                      <a:pt x="30" y="89"/>
                      <a:pt x="30" y="89"/>
                      <a:pt x="29" y="90"/>
                    </a:cubicBezTo>
                    <a:cubicBezTo>
                      <a:pt x="26" y="92"/>
                      <a:pt x="24" y="93"/>
                      <a:pt x="22" y="95"/>
                    </a:cubicBezTo>
                    <a:moveTo>
                      <a:pt x="222" y="99"/>
                    </a:moveTo>
                    <a:cubicBezTo>
                      <a:pt x="222" y="99"/>
                      <a:pt x="221" y="98"/>
                      <a:pt x="221" y="98"/>
                    </a:cubicBezTo>
                    <a:cubicBezTo>
                      <a:pt x="226" y="96"/>
                      <a:pt x="232" y="95"/>
                      <a:pt x="238" y="94"/>
                    </a:cubicBezTo>
                    <a:cubicBezTo>
                      <a:pt x="245" y="93"/>
                      <a:pt x="251" y="90"/>
                      <a:pt x="257" y="89"/>
                    </a:cubicBezTo>
                    <a:cubicBezTo>
                      <a:pt x="258" y="88"/>
                      <a:pt x="259" y="88"/>
                      <a:pt x="259" y="88"/>
                    </a:cubicBezTo>
                    <a:cubicBezTo>
                      <a:pt x="259" y="88"/>
                      <a:pt x="258" y="88"/>
                      <a:pt x="257" y="89"/>
                    </a:cubicBezTo>
                    <a:cubicBezTo>
                      <a:pt x="255" y="90"/>
                      <a:pt x="253" y="91"/>
                      <a:pt x="251" y="91"/>
                    </a:cubicBezTo>
                    <a:cubicBezTo>
                      <a:pt x="248" y="93"/>
                      <a:pt x="245" y="94"/>
                      <a:pt x="241" y="95"/>
                    </a:cubicBezTo>
                    <a:cubicBezTo>
                      <a:pt x="235" y="96"/>
                      <a:pt x="229" y="98"/>
                      <a:pt x="222" y="99"/>
                    </a:cubicBezTo>
                    <a:moveTo>
                      <a:pt x="183" y="98"/>
                    </a:moveTo>
                    <a:cubicBezTo>
                      <a:pt x="188" y="96"/>
                      <a:pt x="193" y="95"/>
                      <a:pt x="197" y="93"/>
                    </a:cubicBezTo>
                    <a:cubicBezTo>
                      <a:pt x="200" y="92"/>
                      <a:pt x="203" y="91"/>
                      <a:pt x="206" y="90"/>
                    </a:cubicBezTo>
                    <a:cubicBezTo>
                      <a:pt x="208" y="89"/>
                      <a:pt x="210" y="88"/>
                      <a:pt x="212" y="88"/>
                    </a:cubicBezTo>
                    <a:cubicBezTo>
                      <a:pt x="213" y="88"/>
                      <a:pt x="213" y="88"/>
                      <a:pt x="213" y="88"/>
                    </a:cubicBezTo>
                    <a:cubicBezTo>
                      <a:pt x="214" y="88"/>
                      <a:pt x="214" y="88"/>
                      <a:pt x="214" y="88"/>
                    </a:cubicBezTo>
                    <a:cubicBezTo>
                      <a:pt x="204" y="92"/>
                      <a:pt x="193" y="95"/>
                      <a:pt x="183" y="98"/>
                    </a:cubicBezTo>
                    <a:moveTo>
                      <a:pt x="122" y="111"/>
                    </a:moveTo>
                    <a:cubicBezTo>
                      <a:pt x="120" y="110"/>
                      <a:pt x="119" y="110"/>
                      <a:pt x="117" y="109"/>
                    </a:cubicBezTo>
                    <a:cubicBezTo>
                      <a:pt x="120" y="108"/>
                      <a:pt x="123" y="107"/>
                      <a:pt x="126" y="106"/>
                    </a:cubicBezTo>
                    <a:cubicBezTo>
                      <a:pt x="129" y="105"/>
                      <a:pt x="132" y="104"/>
                      <a:pt x="135" y="103"/>
                    </a:cubicBezTo>
                    <a:cubicBezTo>
                      <a:pt x="146" y="100"/>
                      <a:pt x="157" y="96"/>
                      <a:pt x="168" y="93"/>
                    </a:cubicBezTo>
                    <a:cubicBezTo>
                      <a:pt x="175" y="91"/>
                      <a:pt x="182" y="88"/>
                      <a:pt x="189" y="86"/>
                    </a:cubicBezTo>
                    <a:cubicBezTo>
                      <a:pt x="188" y="87"/>
                      <a:pt x="187" y="87"/>
                      <a:pt x="186" y="87"/>
                    </a:cubicBezTo>
                    <a:cubicBezTo>
                      <a:pt x="178" y="90"/>
                      <a:pt x="170" y="94"/>
                      <a:pt x="163" y="96"/>
                    </a:cubicBezTo>
                    <a:cubicBezTo>
                      <a:pt x="155" y="99"/>
                      <a:pt x="147" y="101"/>
                      <a:pt x="139" y="104"/>
                    </a:cubicBezTo>
                    <a:cubicBezTo>
                      <a:pt x="134" y="107"/>
                      <a:pt x="128" y="108"/>
                      <a:pt x="122" y="111"/>
                    </a:cubicBezTo>
                    <a:moveTo>
                      <a:pt x="179" y="95"/>
                    </a:moveTo>
                    <a:cubicBezTo>
                      <a:pt x="184" y="93"/>
                      <a:pt x="189" y="92"/>
                      <a:pt x="194" y="90"/>
                    </a:cubicBezTo>
                    <a:cubicBezTo>
                      <a:pt x="198" y="88"/>
                      <a:pt x="202" y="87"/>
                      <a:pt x="206" y="86"/>
                    </a:cubicBezTo>
                    <a:cubicBezTo>
                      <a:pt x="202" y="87"/>
                      <a:pt x="198" y="89"/>
                      <a:pt x="194" y="90"/>
                    </a:cubicBezTo>
                    <a:cubicBezTo>
                      <a:pt x="189" y="92"/>
                      <a:pt x="184" y="94"/>
                      <a:pt x="179" y="95"/>
                    </a:cubicBezTo>
                    <a:moveTo>
                      <a:pt x="132" y="112"/>
                    </a:moveTo>
                    <a:cubicBezTo>
                      <a:pt x="136" y="110"/>
                      <a:pt x="141" y="109"/>
                      <a:pt x="145" y="107"/>
                    </a:cubicBezTo>
                    <a:cubicBezTo>
                      <a:pt x="152" y="105"/>
                      <a:pt x="158" y="102"/>
                      <a:pt x="165" y="100"/>
                    </a:cubicBezTo>
                    <a:cubicBezTo>
                      <a:pt x="180" y="96"/>
                      <a:pt x="194" y="91"/>
                      <a:pt x="209" y="86"/>
                    </a:cubicBezTo>
                    <a:cubicBezTo>
                      <a:pt x="209" y="86"/>
                      <a:pt x="209" y="86"/>
                      <a:pt x="209" y="86"/>
                    </a:cubicBezTo>
                    <a:cubicBezTo>
                      <a:pt x="210" y="86"/>
                      <a:pt x="211" y="87"/>
                      <a:pt x="212" y="87"/>
                    </a:cubicBezTo>
                    <a:cubicBezTo>
                      <a:pt x="207" y="88"/>
                      <a:pt x="202" y="90"/>
                      <a:pt x="197" y="92"/>
                    </a:cubicBezTo>
                    <a:cubicBezTo>
                      <a:pt x="188" y="96"/>
                      <a:pt x="179" y="98"/>
                      <a:pt x="171" y="101"/>
                    </a:cubicBezTo>
                    <a:cubicBezTo>
                      <a:pt x="162" y="104"/>
                      <a:pt x="152" y="107"/>
                      <a:pt x="143" y="109"/>
                    </a:cubicBezTo>
                    <a:cubicBezTo>
                      <a:pt x="140" y="110"/>
                      <a:pt x="135" y="111"/>
                      <a:pt x="132" y="112"/>
                    </a:cubicBezTo>
                    <a:moveTo>
                      <a:pt x="206" y="86"/>
                    </a:moveTo>
                    <a:cubicBezTo>
                      <a:pt x="206" y="86"/>
                      <a:pt x="206" y="86"/>
                      <a:pt x="206" y="86"/>
                    </a:cubicBezTo>
                    <a:cubicBezTo>
                      <a:pt x="206" y="86"/>
                      <a:pt x="206" y="86"/>
                      <a:pt x="206" y="86"/>
                    </a:cubicBezTo>
                    <a:moveTo>
                      <a:pt x="144" y="117"/>
                    </a:moveTo>
                    <a:cubicBezTo>
                      <a:pt x="149" y="113"/>
                      <a:pt x="156" y="113"/>
                      <a:pt x="162" y="111"/>
                    </a:cubicBezTo>
                    <a:cubicBezTo>
                      <a:pt x="173" y="109"/>
                      <a:pt x="183" y="105"/>
                      <a:pt x="193" y="102"/>
                    </a:cubicBezTo>
                    <a:cubicBezTo>
                      <a:pt x="213" y="95"/>
                      <a:pt x="234" y="86"/>
                      <a:pt x="255" y="84"/>
                    </a:cubicBezTo>
                    <a:cubicBezTo>
                      <a:pt x="256" y="84"/>
                      <a:pt x="256" y="84"/>
                      <a:pt x="256" y="84"/>
                    </a:cubicBezTo>
                    <a:cubicBezTo>
                      <a:pt x="260" y="84"/>
                      <a:pt x="250" y="87"/>
                      <a:pt x="249" y="87"/>
                    </a:cubicBezTo>
                    <a:cubicBezTo>
                      <a:pt x="244" y="88"/>
                      <a:pt x="239" y="90"/>
                      <a:pt x="235" y="91"/>
                    </a:cubicBezTo>
                    <a:cubicBezTo>
                      <a:pt x="224" y="94"/>
                      <a:pt x="214" y="96"/>
                      <a:pt x="204" y="99"/>
                    </a:cubicBezTo>
                    <a:cubicBezTo>
                      <a:pt x="184" y="105"/>
                      <a:pt x="164" y="112"/>
                      <a:pt x="144" y="117"/>
                    </a:cubicBezTo>
                    <a:moveTo>
                      <a:pt x="23" y="92"/>
                    </a:moveTo>
                    <a:cubicBezTo>
                      <a:pt x="23" y="91"/>
                      <a:pt x="23" y="91"/>
                      <a:pt x="23" y="90"/>
                    </a:cubicBezTo>
                    <a:cubicBezTo>
                      <a:pt x="25" y="89"/>
                      <a:pt x="26" y="89"/>
                      <a:pt x="27" y="88"/>
                    </a:cubicBezTo>
                    <a:cubicBezTo>
                      <a:pt x="30" y="86"/>
                      <a:pt x="33" y="85"/>
                      <a:pt x="35" y="84"/>
                    </a:cubicBezTo>
                    <a:cubicBezTo>
                      <a:pt x="35" y="85"/>
                      <a:pt x="34" y="87"/>
                      <a:pt x="33" y="89"/>
                    </a:cubicBezTo>
                    <a:cubicBezTo>
                      <a:pt x="33" y="90"/>
                      <a:pt x="32" y="91"/>
                      <a:pt x="32" y="93"/>
                    </a:cubicBezTo>
                    <a:cubicBezTo>
                      <a:pt x="28" y="94"/>
                      <a:pt x="25" y="95"/>
                      <a:pt x="21" y="97"/>
                    </a:cubicBezTo>
                    <a:cubicBezTo>
                      <a:pt x="21" y="97"/>
                      <a:pt x="21" y="97"/>
                      <a:pt x="21" y="97"/>
                    </a:cubicBezTo>
                    <a:cubicBezTo>
                      <a:pt x="25" y="95"/>
                      <a:pt x="29" y="91"/>
                      <a:pt x="33" y="88"/>
                    </a:cubicBezTo>
                    <a:cubicBezTo>
                      <a:pt x="33" y="88"/>
                      <a:pt x="33" y="88"/>
                      <a:pt x="33" y="88"/>
                    </a:cubicBezTo>
                    <a:cubicBezTo>
                      <a:pt x="33" y="88"/>
                      <a:pt x="33" y="88"/>
                      <a:pt x="32" y="88"/>
                    </a:cubicBezTo>
                    <a:cubicBezTo>
                      <a:pt x="31" y="88"/>
                      <a:pt x="29" y="89"/>
                      <a:pt x="27" y="90"/>
                    </a:cubicBezTo>
                    <a:cubicBezTo>
                      <a:pt x="26" y="91"/>
                      <a:pt x="24" y="91"/>
                      <a:pt x="23" y="92"/>
                    </a:cubicBezTo>
                    <a:moveTo>
                      <a:pt x="128" y="110"/>
                    </a:moveTo>
                    <a:cubicBezTo>
                      <a:pt x="130" y="109"/>
                      <a:pt x="132" y="109"/>
                      <a:pt x="134" y="108"/>
                    </a:cubicBezTo>
                    <a:cubicBezTo>
                      <a:pt x="151" y="102"/>
                      <a:pt x="169" y="95"/>
                      <a:pt x="186" y="88"/>
                    </a:cubicBezTo>
                    <a:cubicBezTo>
                      <a:pt x="190" y="87"/>
                      <a:pt x="193" y="86"/>
                      <a:pt x="197" y="84"/>
                    </a:cubicBezTo>
                    <a:cubicBezTo>
                      <a:pt x="197" y="84"/>
                      <a:pt x="197" y="84"/>
                      <a:pt x="198" y="84"/>
                    </a:cubicBezTo>
                    <a:cubicBezTo>
                      <a:pt x="199" y="84"/>
                      <a:pt x="199" y="84"/>
                      <a:pt x="199" y="84"/>
                    </a:cubicBezTo>
                    <a:cubicBezTo>
                      <a:pt x="200" y="84"/>
                      <a:pt x="200" y="84"/>
                      <a:pt x="200" y="84"/>
                    </a:cubicBezTo>
                    <a:cubicBezTo>
                      <a:pt x="201" y="84"/>
                      <a:pt x="202" y="83"/>
                      <a:pt x="203" y="83"/>
                    </a:cubicBezTo>
                    <a:cubicBezTo>
                      <a:pt x="205" y="84"/>
                      <a:pt x="206" y="84"/>
                      <a:pt x="207" y="85"/>
                    </a:cubicBezTo>
                    <a:cubicBezTo>
                      <a:pt x="200" y="86"/>
                      <a:pt x="194" y="89"/>
                      <a:pt x="188" y="91"/>
                    </a:cubicBezTo>
                    <a:cubicBezTo>
                      <a:pt x="181" y="94"/>
                      <a:pt x="173" y="96"/>
                      <a:pt x="165" y="99"/>
                    </a:cubicBezTo>
                    <a:cubicBezTo>
                      <a:pt x="164" y="99"/>
                      <a:pt x="164" y="99"/>
                      <a:pt x="163" y="99"/>
                    </a:cubicBezTo>
                    <a:cubicBezTo>
                      <a:pt x="155" y="102"/>
                      <a:pt x="147" y="104"/>
                      <a:pt x="138" y="107"/>
                    </a:cubicBezTo>
                    <a:cubicBezTo>
                      <a:pt x="134" y="108"/>
                      <a:pt x="130" y="109"/>
                      <a:pt x="125" y="111"/>
                    </a:cubicBezTo>
                    <a:cubicBezTo>
                      <a:pt x="125" y="111"/>
                      <a:pt x="125" y="111"/>
                      <a:pt x="125" y="111"/>
                    </a:cubicBezTo>
                    <a:cubicBezTo>
                      <a:pt x="125" y="111"/>
                      <a:pt x="126" y="111"/>
                      <a:pt x="126" y="110"/>
                    </a:cubicBezTo>
                    <a:cubicBezTo>
                      <a:pt x="127" y="110"/>
                      <a:pt x="128" y="110"/>
                      <a:pt x="128" y="110"/>
                    </a:cubicBezTo>
                    <a:cubicBezTo>
                      <a:pt x="128" y="110"/>
                      <a:pt x="128" y="110"/>
                      <a:pt x="128" y="110"/>
                    </a:cubicBezTo>
                    <a:moveTo>
                      <a:pt x="24" y="89"/>
                    </a:moveTo>
                    <a:cubicBezTo>
                      <a:pt x="24" y="88"/>
                      <a:pt x="24" y="88"/>
                      <a:pt x="25" y="87"/>
                    </a:cubicBezTo>
                    <a:cubicBezTo>
                      <a:pt x="26" y="87"/>
                      <a:pt x="28" y="86"/>
                      <a:pt x="29" y="86"/>
                    </a:cubicBezTo>
                    <a:cubicBezTo>
                      <a:pt x="31" y="85"/>
                      <a:pt x="33" y="84"/>
                      <a:pt x="36" y="83"/>
                    </a:cubicBezTo>
                    <a:cubicBezTo>
                      <a:pt x="34" y="83"/>
                      <a:pt x="33" y="84"/>
                      <a:pt x="32" y="85"/>
                    </a:cubicBezTo>
                    <a:cubicBezTo>
                      <a:pt x="29" y="86"/>
                      <a:pt x="26" y="87"/>
                      <a:pt x="24" y="89"/>
                    </a:cubicBezTo>
                    <a:moveTo>
                      <a:pt x="36" y="83"/>
                    </a:moveTo>
                    <a:cubicBezTo>
                      <a:pt x="36" y="83"/>
                      <a:pt x="36" y="83"/>
                      <a:pt x="36" y="83"/>
                    </a:cubicBezTo>
                    <a:cubicBezTo>
                      <a:pt x="36" y="83"/>
                      <a:pt x="36" y="83"/>
                      <a:pt x="36" y="83"/>
                    </a:cubicBezTo>
                    <a:moveTo>
                      <a:pt x="116" y="109"/>
                    </a:moveTo>
                    <a:cubicBezTo>
                      <a:pt x="114" y="108"/>
                      <a:pt x="112" y="107"/>
                      <a:pt x="110" y="106"/>
                    </a:cubicBezTo>
                    <a:cubicBezTo>
                      <a:pt x="119" y="105"/>
                      <a:pt x="128" y="100"/>
                      <a:pt x="136" y="98"/>
                    </a:cubicBezTo>
                    <a:cubicBezTo>
                      <a:pt x="147" y="95"/>
                      <a:pt x="158" y="91"/>
                      <a:pt x="169" y="88"/>
                    </a:cubicBezTo>
                    <a:cubicBezTo>
                      <a:pt x="174" y="86"/>
                      <a:pt x="179" y="85"/>
                      <a:pt x="184" y="84"/>
                    </a:cubicBezTo>
                    <a:cubicBezTo>
                      <a:pt x="185" y="84"/>
                      <a:pt x="187" y="83"/>
                      <a:pt x="188" y="83"/>
                    </a:cubicBezTo>
                    <a:cubicBezTo>
                      <a:pt x="179" y="87"/>
                      <a:pt x="170" y="90"/>
                      <a:pt x="160" y="93"/>
                    </a:cubicBezTo>
                    <a:cubicBezTo>
                      <a:pt x="150" y="97"/>
                      <a:pt x="140" y="100"/>
                      <a:pt x="130" y="104"/>
                    </a:cubicBezTo>
                    <a:cubicBezTo>
                      <a:pt x="128" y="104"/>
                      <a:pt x="126" y="105"/>
                      <a:pt x="124" y="106"/>
                    </a:cubicBezTo>
                    <a:cubicBezTo>
                      <a:pt x="123" y="106"/>
                      <a:pt x="122" y="107"/>
                      <a:pt x="121" y="107"/>
                    </a:cubicBezTo>
                    <a:cubicBezTo>
                      <a:pt x="120" y="107"/>
                      <a:pt x="120" y="107"/>
                      <a:pt x="120" y="108"/>
                    </a:cubicBezTo>
                    <a:cubicBezTo>
                      <a:pt x="119" y="108"/>
                      <a:pt x="119" y="108"/>
                      <a:pt x="119" y="108"/>
                    </a:cubicBezTo>
                    <a:cubicBezTo>
                      <a:pt x="118" y="108"/>
                      <a:pt x="118" y="108"/>
                      <a:pt x="117" y="108"/>
                    </a:cubicBezTo>
                    <a:cubicBezTo>
                      <a:pt x="117" y="109"/>
                      <a:pt x="116" y="109"/>
                      <a:pt x="116" y="109"/>
                    </a:cubicBezTo>
                    <a:moveTo>
                      <a:pt x="109" y="105"/>
                    </a:moveTo>
                    <a:cubicBezTo>
                      <a:pt x="108" y="104"/>
                      <a:pt x="107" y="103"/>
                      <a:pt x="106" y="101"/>
                    </a:cubicBezTo>
                    <a:cubicBezTo>
                      <a:pt x="111" y="101"/>
                      <a:pt x="116" y="99"/>
                      <a:pt x="120" y="98"/>
                    </a:cubicBezTo>
                    <a:cubicBezTo>
                      <a:pt x="127" y="95"/>
                      <a:pt x="133" y="93"/>
                      <a:pt x="140" y="91"/>
                    </a:cubicBezTo>
                    <a:cubicBezTo>
                      <a:pt x="152" y="87"/>
                      <a:pt x="163" y="84"/>
                      <a:pt x="175" y="81"/>
                    </a:cubicBezTo>
                    <a:cubicBezTo>
                      <a:pt x="174" y="81"/>
                      <a:pt x="173" y="81"/>
                      <a:pt x="172" y="82"/>
                    </a:cubicBezTo>
                    <a:cubicBezTo>
                      <a:pt x="165" y="85"/>
                      <a:pt x="158" y="88"/>
                      <a:pt x="150" y="90"/>
                    </a:cubicBezTo>
                    <a:cubicBezTo>
                      <a:pt x="137" y="96"/>
                      <a:pt x="123" y="100"/>
                      <a:pt x="109" y="105"/>
                    </a:cubicBezTo>
                    <a:moveTo>
                      <a:pt x="148" y="98"/>
                    </a:moveTo>
                    <a:cubicBezTo>
                      <a:pt x="152" y="97"/>
                      <a:pt x="155" y="96"/>
                      <a:pt x="158" y="95"/>
                    </a:cubicBezTo>
                    <a:cubicBezTo>
                      <a:pt x="171" y="91"/>
                      <a:pt x="184" y="86"/>
                      <a:pt x="196" y="80"/>
                    </a:cubicBezTo>
                    <a:cubicBezTo>
                      <a:pt x="198" y="81"/>
                      <a:pt x="200" y="82"/>
                      <a:pt x="202" y="82"/>
                    </a:cubicBezTo>
                    <a:cubicBezTo>
                      <a:pt x="201" y="83"/>
                      <a:pt x="201" y="83"/>
                      <a:pt x="200" y="83"/>
                    </a:cubicBezTo>
                    <a:cubicBezTo>
                      <a:pt x="199" y="83"/>
                      <a:pt x="198" y="83"/>
                      <a:pt x="197" y="83"/>
                    </a:cubicBezTo>
                    <a:cubicBezTo>
                      <a:pt x="188" y="85"/>
                      <a:pt x="179" y="88"/>
                      <a:pt x="170" y="91"/>
                    </a:cubicBezTo>
                    <a:cubicBezTo>
                      <a:pt x="163" y="94"/>
                      <a:pt x="156" y="96"/>
                      <a:pt x="148" y="98"/>
                    </a:cubicBezTo>
                    <a:moveTo>
                      <a:pt x="142" y="117"/>
                    </a:moveTo>
                    <a:cubicBezTo>
                      <a:pt x="141" y="117"/>
                      <a:pt x="139" y="116"/>
                      <a:pt x="138" y="115"/>
                    </a:cubicBezTo>
                    <a:cubicBezTo>
                      <a:pt x="141" y="115"/>
                      <a:pt x="143" y="114"/>
                      <a:pt x="146" y="113"/>
                    </a:cubicBezTo>
                    <a:cubicBezTo>
                      <a:pt x="152" y="111"/>
                      <a:pt x="158" y="110"/>
                      <a:pt x="163" y="108"/>
                    </a:cubicBezTo>
                    <a:cubicBezTo>
                      <a:pt x="175" y="106"/>
                      <a:pt x="185" y="102"/>
                      <a:pt x="196" y="98"/>
                    </a:cubicBezTo>
                    <a:cubicBezTo>
                      <a:pt x="207" y="95"/>
                      <a:pt x="217" y="91"/>
                      <a:pt x="228" y="88"/>
                    </a:cubicBezTo>
                    <a:cubicBezTo>
                      <a:pt x="238" y="85"/>
                      <a:pt x="248" y="83"/>
                      <a:pt x="257" y="79"/>
                    </a:cubicBezTo>
                    <a:cubicBezTo>
                      <a:pt x="259" y="83"/>
                      <a:pt x="262" y="88"/>
                      <a:pt x="263" y="92"/>
                    </a:cubicBezTo>
                    <a:cubicBezTo>
                      <a:pt x="263" y="92"/>
                      <a:pt x="263" y="92"/>
                      <a:pt x="263" y="92"/>
                    </a:cubicBezTo>
                    <a:cubicBezTo>
                      <a:pt x="256" y="94"/>
                      <a:pt x="250" y="94"/>
                      <a:pt x="243" y="96"/>
                    </a:cubicBezTo>
                    <a:cubicBezTo>
                      <a:pt x="239" y="96"/>
                      <a:pt x="235" y="97"/>
                      <a:pt x="232" y="98"/>
                    </a:cubicBezTo>
                    <a:cubicBezTo>
                      <a:pt x="230" y="99"/>
                      <a:pt x="229" y="99"/>
                      <a:pt x="228" y="99"/>
                    </a:cubicBezTo>
                    <a:cubicBezTo>
                      <a:pt x="239" y="96"/>
                      <a:pt x="251" y="93"/>
                      <a:pt x="261" y="88"/>
                    </a:cubicBezTo>
                    <a:cubicBezTo>
                      <a:pt x="261" y="88"/>
                      <a:pt x="261" y="87"/>
                      <a:pt x="261" y="87"/>
                    </a:cubicBezTo>
                    <a:cubicBezTo>
                      <a:pt x="261" y="87"/>
                      <a:pt x="261" y="87"/>
                      <a:pt x="261" y="87"/>
                    </a:cubicBezTo>
                    <a:cubicBezTo>
                      <a:pt x="254" y="88"/>
                      <a:pt x="248" y="90"/>
                      <a:pt x="242" y="92"/>
                    </a:cubicBezTo>
                    <a:cubicBezTo>
                      <a:pt x="235" y="94"/>
                      <a:pt x="227" y="95"/>
                      <a:pt x="219" y="97"/>
                    </a:cubicBezTo>
                    <a:cubicBezTo>
                      <a:pt x="219" y="97"/>
                      <a:pt x="219" y="96"/>
                      <a:pt x="218" y="96"/>
                    </a:cubicBezTo>
                    <a:cubicBezTo>
                      <a:pt x="224" y="95"/>
                      <a:pt x="229" y="93"/>
                      <a:pt x="235" y="92"/>
                    </a:cubicBezTo>
                    <a:cubicBezTo>
                      <a:pt x="243" y="90"/>
                      <a:pt x="252" y="88"/>
                      <a:pt x="259" y="84"/>
                    </a:cubicBezTo>
                    <a:cubicBezTo>
                      <a:pt x="260" y="84"/>
                      <a:pt x="260" y="84"/>
                      <a:pt x="259" y="84"/>
                    </a:cubicBezTo>
                    <a:cubicBezTo>
                      <a:pt x="259" y="84"/>
                      <a:pt x="259" y="84"/>
                      <a:pt x="258" y="84"/>
                    </a:cubicBezTo>
                    <a:cubicBezTo>
                      <a:pt x="249" y="84"/>
                      <a:pt x="240" y="86"/>
                      <a:pt x="230" y="89"/>
                    </a:cubicBezTo>
                    <a:cubicBezTo>
                      <a:pt x="218" y="92"/>
                      <a:pt x="207" y="96"/>
                      <a:pt x="195" y="100"/>
                    </a:cubicBezTo>
                    <a:cubicBezTo>
                      <a:pt x="183" y="104"/>
                      <a:pt x="172" y="108"/>
                      <a:pt x="161" y="111"/>
                    </a:cubicBezTo>
                    <a:cubicBezTo>
                      <a:pt x="154" y="112"/>
                      <a:pt x="147" y="113"/>
                      <a:pt x="142" y="117"/>
                    </a:cubicBezTo>
                    <a:moveTo>
                      <a:pt x="26" y="84"/>
                    </a:moveTo>
                    <a:cubicBezTo>
                      <a:pt x="27" y="83"/>
                      <a:pt x="27" y="82"/>
                      <a:pt x="28" y="81"/>
                    </a:cubicBezTo>
                    <a:cubicBezTo>
                      <a:pt x="29" y="81"/>
                      <a:pt x="30" y="80"/>
                      <a:pt x="30" y="80"/>
                    </a:cubicBezTo>
                    <a:cubicBezTo>
                      <a:pt x="32" y="79"/>
                      <a:pt x="35" y="78"/>
                      <a:pt x="36" y="78"/>
                    </a:cubicBezTo>
                    <a:cubicBezTo>
                      <a:pt x="36" y="78"/>
                      <a:pt x="36" y="78"/>
                      <a:pt x="34" y="80"/>
                    </a:cubicBezTo>
                    <a:cubicBezTo>
                      <a:pt x="31" y="82"/>
                      <a:pt x="29" y="83"/>
                      <a:pt x="26" y="84"/>
                    </a:cubicBezTo>
                    <a:moveTo>
                      <a:pt x="27" y="85"/>
                    </a:moveTo>
                    <a:cubicBezTo>
                      <a:pt x="26" y="85"/>
                      <a:pt x="27" y="85"/>
                      <a:pt x="29" y="84"/>
                    </a:cubicBezTo>
                    <a:cubicBezTo>
                      <a:pt x="32" y="82"/>
                      <a:pt x="35" y="80"/>
                      <a:pt x="37" y="78"/>
                    </a:cubicBezTo>
                    <a:cubicBezTo>
                      <a:pt x="37" y="79"/>
                      <a:pt x="37" y="80"/>
                      <a:pt x="36" y="82"/>
                    </a:cubicBezTo>
                    <a:cubicBezTo>
                      <a:pt x="35" y="82"/>
                      <a:pt x="33" y="83"/>
                      <a:pt x="32" y="83"/>
                    </a:cubicBezTo>
                    <a:cubicBezTo>
                      <a:pt x="30" y="84"/>
                      <a:pt x="27" y="85"/>
                      <a:pt x="27" y="85"/>
                    </a:cubicBezTo>
                    <a:moveTo>
                      <a:pt x="110" y="106"/>
                    </a:moveTo>
                    <a:cubicBezTo>
                      <a:pt x="110" y="106"/>
                      <a:pt x="111" y="105"/>
                      <a:pt x="115" y="104"/>
                    </a:cubicBezTo>
                    <a:cubicBezTo>
                      <a:pt x="118" y="103"/>
                      <a:pt x="121" y="102"/>
                      <a:pt x="125" y="100"/>
                    </a:cubicBezTo>
                    <a:cubicBezTo>
                      <a:pt x="132" y="98"/>
                      <a:pt x="139" y="96"/>
                      <a:pt x="146" y="93"/>
                    </a:cubicBezTo>
                    <a:cubicBezTo>
                      <a:pt x="161" y="88"/>
                      <a:pt x="175" y="82"/>
                      <a:pt x="189" y="76"/>
                    </a:cubicBezTo>
                    <a:cubicBezTo>
                      <a:pt x="191" y="77"/>
                      <a:pt x="193" y="78"/>
                      <a:pt x="195" y="79"/>
                    </a:cubicBezTo>
                    <a:cubicBezTo>
                      <a:pt x="182" y="84"/>
                      <a:pt x="169" y="87"/>
                      <a:pt x="156" y="91"/>
                    </a:cubicBezTo>
                    <a:cubicBezTo>
                      <a:pt x="149" y="93"/>
                      <a:pt x="141" y="95"/>
                      <a:pt x="134" y="98"/>
                    </a:cubicBezTo>
                    <a:cubicBezTo>
                      <a:pt x="127" y="99"/>
                      <a:pt x="121" y="102"/>
                      <a:pt x="114" y="104"/>
                    </a:cubicBezTo>
                    <a:cubicBezTo>
                      <a:pt x="112" y="105"/>
                      <a:pt x="110" y="106"/>
                      <a:pt x="110" y="106"/>
                    </a:cubicBezTo>
                    <a:moveTo>
                      <a:pt x="221" y="76"/>
                    </a:moveTo>
                    <a:cubicBezTo>
                      <a:pt x="220" y="76"/>
                      <a:pt x="220" y="76"/>
                      <a:pt x="220" y="76"/>
                    </a:cubicBezTo>
                    <a:cubicBezTo>
                      <a:pt x="221" y="75"/>
                      <a:pt x="221" y="75"/>
                      <a:pt x="221" y="75"/>
                    </a:cubicBezTo>
                    <a:cubicBezTo>
                      <a:pt x="221" y="75"/>
                      <a:pt x="222" y="75"/>
                      <a:pt x="222" y="76"/>
                    </a:cubicBezTo>
                    <a:cubicBezTo>
                      <a:pt x="222" y="76"/>
                      <a:pt x="221" y="76"/>
                      <a:pt x="221" y="76"/>
                    </a:cubicBezTo>
                    <a:moveTo>
                      <a:pt x="216" y="89"/>
                    </a:moveTo>
                    <a:cubicBezTo>
                      <a:pt x="217" y="89"/>
                      <a:pt x="217" y="89"/>
                      <a:pt x="218" y="89"/>
                    </a:cubicBezTo>
                    <a:cubicBezTo>
                      <a:pt x="219" y="89"/>
                      <a:pt x="220" y="88"/>
                      <a:pt x="221" y="88"/>
                    </a:cubicBezTo>
                    <a:cubicBezTo>
                      <a:pt x="233" y="85"/>
                      <a:pt x="244" y="79"/>
                      <a:pt x="255" y="75"/>
                    </a:cubicBezTo>
                    <a:cubicBezTo>
                      <a:pt x="255" y="76"/>
                      <a:pt x="256" y="77"/>
                      <a:pt x="256" y="78"/>
                    </a:cubicBezTo>
                    <a:cubicBezTo>
                      <a:pt x="240" y="85"/>
                      <a:pt x="222" y="88"/>
                      <a:pt x="205" y="94"/>
                    </a:cubicBezTo>
                    <a:cubicBezTo>
                      <a:pt x="187" y="100"/>
                      <a:pt x="169" y="106"/>
                      <a:pt x="152" y="110"/>
                    </a:cubicBezTo>
                    <a:cubicBezTo>
                      <a:pt x="148" y="111"/>
                      <a:pt x="144" y="113"/>
                      <a:pt x="140" y="114"/>
                    </a:cubicBezTo>
                    <a:cubicBezTo>
                      <a:pt x="138" y="114"/>
                      <a:pt x="137" y="115"/>
                      <a:pt x="137" y="115"/>
                    </a:cubicBezTo>
                    <a:cubicBezTo>
                      <a:pt x="136" y="114"/>
                      <a:pt x="136" y="114"/>
                      <a:pt x="136" y="114"/>
                    </a:cubicBezTo>
                    <a:cubicBezTo>
                      <a:pt x="137" y="114"/>
                      <a:pt x="142" y="112"/>
                      <a:pt x="143" y="111"/>
                    </a:cubicBezTo>
                    <a:cubicBezTo>
                      <a:pt x="151" y="109"/>
                      <a:pt x="160" y="106"/>
                      <a:pt x="168" y="104"/>
                    </a:cubicBezTo>
                    <a:cubicBezTo>
                      <a:pt x="176" y="101"/>
                      <a:pt x="184" y="99"/>
                      <a:pt x="193" y="96"/>
                    </a:cubicBezTo>
                    <a:cubicBezTo>
                      <a:pt x="200" y="95"/>
                      <a:pt x="208" y="92"/>
                      <a:pt x="215" y="88"/>
                    </a:cubicBezTo>
                    <a:cubicBezTo>
                      <a:pt x="215" y="89"/>
                      <a:pt x="215" y="89"/>
                      <a:pt x="215" y="89"/>
                    </a:cubicBezTo>
                    <a:cubicBezTo>
                      <a:pt x="216" y="89"/>
                      <a:pt x="216" y="89"/>
                      <a:pt x="216" y="89"/>
                    </a:cubicBezTo>
                    <a:moveTo>
                      <a:pt x="219" y="76"/>
                    </a:moveTo>
                    <a:cubicBezTo>
                      <a:pt x="218" y="75"/>
                      <a:pt x="218" y="75"/>
                      <a:pt x="217" y="75"/>
                    </a:cubicBezTo>
                    <a:cubicBezTo>
                      <a:pt x="218" y="75"/>
                      <a:pt x="219" y="74"/>
                      <a:pt x="219" y="74"/>
                    </a:cubicBezTo>
                    <a:cubicBezTo>
                      <a:pt x="220" y="74"/>
                      <a:pt x="220" y="75"/>
                      <a:pt x="219" y="76"/>
                    </a:cubicBezTo>
                    <a:moveTo>
                      <a:pt x="106" y="100"/>
                    </a:moveTo>
                    <a:cubicBezTo>
                      <a:pt x="105" y="99"/>
                      <a:pt x="105" y="99"/>
                      <a:pt x="105" y="99"/>
                    </a:cubicBezTo>
                    <a:cubicBezTo>
                      <a:pt x="105" y="98"/>
                      <a:pt x="105" y="98"/>
                      <a:pt x="105" y="97"/>
                    </a:cubicBezTo>
                    <a:cubicBezTo>
                      <a:pt x="117" y="93"/>
                      <a:pt x="130" y="89"/>
                      <a:pt x="143" y="85"/>
                    </a:cubicBezTo>
                    <a:cubicBezTo>
                      <a:pt x="150" y="84"/>
                      <a:pt x="156" y="82"/>
                      <a:pt x="163" y="80"/>
                    </a:cubicBezTo>
                    <a:cubicBezTo>
                      <a:pt x="169" y="78"/>
                      <a:pt x="177" y="76"/>
                      <a:pt x="182" y="74"/>
                    </a:cubicBezTo>
                    <a:cubicBezTo>
                      <a:pt x="169" y="80"/>
                      <a:pt x="155" y="84"/>
                      <a:pt x="141" y="88"/>
                    </a:cubicBezTo>
                    <a:cubicBezTo>
                      <a:pt x="135" y="90"/>
                      <a:pt x="129" y="93"/>
                      <a:pt x="123" y="95"/>
                    </a:cubicBezTo>
                    <a:cubicBezTo>
                      <a:pt x="117" y="96"/>
                      <a:pt x="111" y="98"/>
                      <a:pt x="106" y="100"/>
                    </a:cubicBezTo>
                    <a:moveTo>
                      <a:pt x="30" y="77"/>
                    </a:moveTo>
                    <a:cubicBezTo>
                      <a:pt x="30" y="76"/>
                      <a:pt x="31" y="76"/>
                      <a:pt x="31" y="75"/>
                    </a:cubicBezTo>
                    <a:cubicBezTo>
                      <a:pt x="33" y="74"/>
                      <a:pt x="34" y="74"/>
                      <a:pt x="36" y="73"/>
                    </a:cubicBezTo>
                    <a:cubicBezTo>
                      <a:pt x="35" y="74"/>
                      <a:pt x="33" y="75"/>
                      <a:pt x="32" y="76"/>
                    </a:cubicBezTo>
                    <a:cubicBezTo>
                      <a:pt x="31" y="76"/>
                      <a:pt x="31" y="76"/>
                      <a:pt x="30" y="77"/>
                    </a:cubicBezTo>
                    <a:moveTo>
                      <a:pt x="29" y="80"/>
                    </a:moveTo>
                    <a:cubicBezTo>
                      <a:pt x="29" y="79"/>
                      <a:pt x="29" y="79"/>
                      <a:pt x="29" y="78"/>
                    </a:cubicBezTo>
                    <a:cubicBezTo>
                      <a:pt x="32" y="77"/>
                      <a:pt x="35" y="75"/>
                      <a:pt x="38" y="73"/>
                    </a:cubicBezTo>
                    <a:cubicBezTo>
                      <a:pt x="38" y="74"/>
                      <a:pt x="38" y="74"/>
                      <a:pt x="38" y="75"/>
                    </a:cubicBezTo>
                    <a:cubicBezTo>
                      <a:pt x="38" y="75"/>
                      <a:pt x="38" y="76"/>
                      <a:pt x="38" y="76"/>
                    </a:cubicBezTo>
                    <a:cubicBezTo>
                      <a:pt x="37" y="76"/>
                      <a:pt x="37" y="76"/>
                      <a:pt x="37" y="76"/>
                    </a:cubicBezTo>
                    <a:cubicBezTo>
                      <a:pt x="36" y="76"/>
                      <a:pt x="35" y="77"/>
                      <a:pt x="34" y="77"/>
                    </a:cubicBezTo>
                    <a:cubicBezTo>
                      <a:pt x="32" y="78"/>
                      <a:pt x="30" y="79"/>
                      <a:pt x="29" y="80"/>
                    </a:cubicBezTo>
                    <a:moveTo>
                      <a:pt x="107" y="101"/>
                    </a:moveTo>
                    <a:cubicBezTo>
                      <a:pt x="106" y="101"/>
                      <a:pt x="114" y="98"/>
                      <a:pt x="115" y="98"/>
                    </a:cubicBezTo>
                    <a:cubicBezTo>
                      <a:pt x="118" y="97"/>
                      <a:pt x="122" y="96"/>
                      <a:pt x="125" y="95"/>
                    </a:cubicBezTo>
                    <a:cubicBezTo>
                      <a:pt x="132" y="93"/>
                      <a:pt x="139" y="90"/>
                      <a:pt x="145" y="88"/>
                    </a:cubicBezTo>
                    <a:cubicBezTo>
                      <a:pt x="159" y="84"/>
                      <a:pt x="172" y="80"/>
                      <a:pt x="185" y="74"/>
                    </a:cubicBezTo>
                    <a:cubicBezTo>
                      <a:pt x="185" y="73"/>
                      <a:pt x="185" y="73"/>
                      <a:pt x="185" y="73"/>
                    </a:cubicBezTo>
                    <a:cubicBezTo>
                      <a:pt x="186" y="74"/>
                      <a:pt x="187" y="74"/>
                      <a:pt x="187" y="75"/>
                    </a:cubicBezTo>
                    <a:cubicBezTo>
                      <a:pt x="188" y="76"/>
                      <a:pt x="188" y="76"/>
                      <a:pt x="188" y="76"/>
                    </a:cubicBezTo>
                    <a:cubicBezTo>
                      <a:pt x="175" y="80"/>
                      <a:pt x="162" y="83"/>
                      <a:pt x="149" y="87"/>
                    </a:cubicBezTo>
                    <a:cubicBezTo>
                      <a:pt x="136" y="91"/>
                      <a:pt x="123" y="97"/>
                      <a:pt x="110" y="100"/>
                    </a:cubicBezTo>
                    <a:cubicBezTo>
                      <a:pt x="108" y="100"/>
                      <a:pt x="107" y="101"/>
                      <a:pt x="107" y="101"/>
                    </a:cubicBezTo>
                    <a:moveTo>
                      <a:pt x="216" y="74"/>
                    </a:moveTo>
                    <a:cubicBezTo>
                      <a:pt x="216" y="74"/>
                      <a:pt x="216" y="74"/>
                      <a:pt x="216" y="74"/>
                    </a:cubicBezTo>
                    <a:cubicBezTo>
                      <a:pt x="215" y="74"/>
                      <a:pt x="214" y="74"/>
                      <a:pt x="213" y="73"/>
                    </a:cubicBezTo>
                    <a:cubicBezTo>
                      <a:pt x="214" y="73"/>
                      <a:pt x="214" y="73"/>
                      <a:pt x="215" y="73"/>
                    </a:cubicBezTo>
                    <a:cubicBezTo>
                      <a:pt x="216" y="73"/>
                      <a:pt x="217" y="73"/>
                      <a:pt x="216" y="74"/>
                    </a:cubicBezTo>
                    <a:cubicBezTo>
                      <a:pt x="216" y="74"/>
                      <a:pt x="216" y="74"/>
                      <a:pt x="216" y="74"/>
                    </a:cubicBezTo>
                    <a:moveTo>
                      <a:pt x="219" y="74"/>
                    </a:moveTo>
                    <a:cubicBezTo>
                      <a:pt x="218" y="74"/>
                      <a:pt x="218" y="74"/>
                      <a:pt x="218" y="73"/>
                    </a:cubicBezTo>
                    <a:cubicBezTo>
                      <a:pt x="219" y="74"/>
                      <a:pt x="219" y="74"/>
                      <a:pt x="219" y="74"/>
                    </a:cubicBezTo>
                    <a:cubicBezTo>
                      <a:pt x="219" y="74"/>
                      <a:pt x="219" y="74"/>
                      <a:pt x="219" y="74"/>
                    </a:cubicBezTo>
                    <a:moveTo>
                      <a:pt x="224" y="83"/>
                    </a:moveTo>
                    <a:cubicBezTo>
                      <a:pt x="224" y="83"/>
                      <a:pt x="224" y="83"/>
                      <a:pt x="224" y="83"/>
                    </a:cubicBezTo>
                    <a:cubicBezTo>
                      <a:pt x="224" y="83"/>
                      <a:pt x="224" y="82"/>
                      <a:pt x="224" y="81"/>
                    </a:cubicBezTo>
                    <a:cubicBezTo>
                      <a:pt x="229" y="79"/>
                      <a:pt x="234" y="77"/>
                      <a:pt x="240" y="75"/>
                    </a:cubicBezTo>
                    <a:cubicBezTo>
                      <a:pt x="243" y="74"/>
                      <a:pt x="245" y="73"/>
                      <a:pt x="248" y="72"/>
                    </a:cubicBezTo>
                    <a:cubicBezTo>
                      <a:pt x="246" y="72"/>
                      <a:pt x="243" y="75"/>
                      <a:pt x="241" y="76"/>
                    </a:cubicBezTo>
                    <a:cubicBezTo>
                      <a:pt x="236" y="78"/>
                      <a:pt x="231" y="81"/>
                      <a:pt x="226" y="83"/>
                    </a:cubicBezTo>
                    <a:cubicBezTo>
                      <a:pt x="225" y="83"/>
                      <a:pt x="224" y="83"/>
                      <a:pt x="224" y="83"/>
                    </a:cubicBezTo>
                    <a:moveTo>
                      <a:pt x="33" y="73"/>
                    </a:moveTo>
                    <a:cubicBezTo>
                      <a:pt x="33" y="72"/>
                      <a:pt x="33" y="72"/>
                      <a:pt x="33" y="72"/>
                    </a:cubicBezTo>
                    <a:cubicBezTo>
                      <a:pt x="34" y="72"/>
                      <a:pt x="35" y="72"/>
                      <a:pt x="35" y="72"/>
                    </a:cubicBezTo>
                    <a:cubicBezTo>
                      <a:pt x="35" y="72"/>
                      <a:pt x="34" y="72"/>
                      <a:pt x="33" y="73"/>
                    </a:cubicBezTo>
                    <a:moveTo>
                      <a:pt x="212" y="72"/>
                    </a:moveTo>
                    <a:cubicBezTo>
                      <a:pt x="212" y="72"/>
                      <a:pt x="212" y="72"/>
                      <a:pt x="212" y="72"/>
                    </a:cubicBezTo>
                    <a:cubicBezTo>
                      <a:pt x="212" y="72"/>
                      <a:pt x="212" y="72"/>
                      <a:pt x="212" y="72"/>
                    </a:cubicBezTo>
                    <a:cubicBezTo>
                      <a:pt x="212" y="72"/>
                      <a:pt x="213" y="71"/>
                      <a:pt x="213" y="71"/>
                    </a:cubicBezTo>
                    <a:cubicBezTo>
                      <a:pt x="214" y="71"/>
                      <a:pt x="213" y="72"/>
                      <a:pt x="212" y="72"/>
                    </a:cubicBezTo>
                    <a:cubicBezTo>
                      <a:pt x="212" y="72"/>
                      <a:pt x="212" y="72"/>
                      <a:pt x="212" y="72"/>
                    </a:cubicBezTo>
                    <a:moveTo>
                      <a:pt x="104" y="96"/>
                    </a:moveTo>
                    <a:cubicBezTo>
                      <a:pt x="104" y="94"/>
                      <a:pt x="104" y="93"/>
                      <a:pt x="105" y="92"/>
                    </a:cubicBezTo>
                    <a:cubicBezTo>
                      <a:pt x="117" y="88"/>
                      <a:pt x="130" y="85"/>
                      <a:pt x="142" y="81"/>
                    </a:cubicBezTo>
                    <a:cubicBezTo>
                      <a:pt x="149" y="79"/>
                      <a:pt x="156" y="77"/>
                      <a:pt x="162" y="75"/>
                    </a:cubicBezTo>
                    <a:cubicBezTo>
                      <a:pt x="167" y="74"/>
                      <a:pt x="175" y="73"/>
                      <a:pt x="179" y="71"/>
                    </a:cubicBezTo>
                    <a:cubicBezTo>
                      <a:pt x="167" y="76"/>
                      <a:pt x="154" y="80"/>
                      <a:pt x="141" y="84"/>
                    </a:cubicBezTo>
                    <a:cubicBezTo>
                      <a:pt x="129" y="88"/>
                      <a:pt x="118" y="92"/>
                      <a:pt x="106" y="95"/>
                    </a:cubicBezTo>
                    <a:cubicBezTo>
                      <a:pt x="106" y="95"/>
                      <a:pt x="106" y="95"/>
                      <a:pt x="106" y="95"/>
                    </a:cubicBezTo>
                    <a:cubicBezTo>
                      <a:pt x="105" y="95"/>
                      <a:pt x="105" y="95"/>
                      <a:pt x="104" y="96"/>
                    </a:cubicBezTo>
                    <a:cubicBezTo>
                      <a:pt x="104" y="96"/>
                      <a:pt x="104" y="96"/>
                      <a:pt x="104" y="96"/>
                    </a:cubicBezTo>
                    <a:moveTo>
                      <a:pt x="179" y="71"/>
                    </a:moveTo>
                    <a:cubicBezTo>
                      <a:pt x="179" y="71"/>
                      <a:pt x="179" y="71"/>
                      <a:pt x="179" y="71"/>
                    </a:cubicBezTo>
                    <a:cubicBezTo>
                      <a:pt x="179" y="71"/>
                      <a:pt x="179" y="71"/>
                      <a:pt x="179" y="71"/>
                    </a:cubicBezTo>
                    <a:moveTo>
                      <a:pt x="215" y="73"/>
                    </a:moveTo>
                    <a:cubicBezTo>
                      <a:pt x="214" y="73"/>
                      <a:pt x="214" y="72"/>
                      <a:pt x="215" y="71"/>
                    </a:cubicBezTo>
                    <a:cubicBezTo>
                      <a:pt x="215" y="70"/>
                      <a:pt x="215" y="70"/>
                      <a:pt x="215" y="70"/>
                    </a:cubicBezTo>
                    <a:cubicBezTo>
                      <a:pt x="216" y="71"/>
                      <a:pt x="217" y="71"/>
                      <a:pt x="217" y="72"/>
                    </a:cubicBezTo>
                    <a:cubicBezTo>
                      <a:pt x="216" y="72"/>
                      <a:pt x="215" y="73"/>
                      <a:pt x="215" y="73"/>
                    </a:cubicBezTo>
                    <a:moveTo>
                      <a:pt x="139" y="86"/>
                    </a:moveTo>
                    <a:cubicBezTo>
                      <a:pt x="140" y="85"/>
                      <a:pt x="142" y="85"/>
                      <a:pt x="143" y="84"/>
                    </a:cubicBezTo>
                    <a:cubicBezTo>
                      <a:pt x="156" y="80"/>
                      <a:pt x="169" y="76"/>
                      <a:pt x="182" y="71"/>
                    </a:cubicBezTo>
                    <a:cubicBezTo>
                      <a:pt x="182" y="71"/>
                      <a:pt x="182" y="70"/>
                      <a:pt x="182" y="70"/>
                    </a:cubicBezTo>
                    <a:cubicBezTo>
                      <a:pt x="183" y="71"/>
                      <a:pt x="184" y="72"/>
                      <a:pt x="185" y="73"/>
                    </a:cubicBezTo>
                    <a:cubicBezTo>
                      <a:pt x="184" y="73"/>
                      <a:pt x="184" y="73"/>
                      <a:pt x="184" y="73"/>
                    </a:cubicBezTo>
                    <a:cubicBezTo>
                      <a:pt x="171" y="75"/>
                      <a:pt x="158" y="80"/>
                      <a:pt x="145" y="84"/>
                    </a:cubicBezTo>
                    <a:cubicBezTo>
                      <a:pt x="143" y="84"/>
                      <a:pt x="141" y="85"/>
                      <a:pt x="139" y="86"/>
                    </a:cubicBezTo>
                    <a:moveTo>
                      <a:pt x="105" y="90"/>
                    </a:moveTo>
                    <a:cubicBezTo>
                      <a:pt x="105" y="88"/>
                      <a:pt x="106" y="86"/>
                      <a:pt x="107" y="84"/>
                    </a:cubicBezTo>
                    <a:cubicBezTo>
                      <a:pt x="119" y="82"/>
                      <a:pt x="131" y="79"/>
                      <a:pt x="143" y="76"/>
                    </a:cubicBezTo>
                    <a:cubicBezTo>
                      <a:pt x="149" y="74"/>
                      <a:pt x="156" y="72"/>
                      <a:pt x="163" y="71"/>
                    </a:cubicBezTo>
                    <a:cubicBezTo>
                      <a:pt x="165" y="70"/>
                      <a:pt x="167" y="70"/>
                      <a:pt x="169" y="69"/>
                    </a:cubicBezTo>
                    <a:cubicBezTo>
                      <a:pt x="164" y="71"/>
                      <a:pt x="159" y="72"/>
                      <a:pt x="154" y="73"/>
                    </a:cubicBezTo>
                    <a:cubicBezTo>
                      <a:pt x="147" y="76"/>
                      <a:pt x="141" y="78"/>
                      <a:pt x="134" y="80"/>
                    </a:cubicBezTo>
                    <a:cubicBezTo>
                      <a:pt x="124" y="84"/>
                      <a:pt x="114" y="85"/>
                      <a:pt x="105" y="90"/>
                    </a:cubicBezTo>
                    <a:moveTo>
                      <a:pt x="212" y="71"/>
                    </a:moveTo>
                    <a:cubicBezTo>
                      <a:pt x="212" y="70"/>
                      <a:pt x="212" y="70"/>
                      <a:pt x="212" y="69"/>
                    </a:cubicBezTo>
                    <a:cubicBezTo>
                      <a:pt x="213" y="69"/>
                      <a:pt x="214" y="70"/>
                      <a:pt x="215" y="70"/>
                    </a:cubicBezTo>
                    <a:cubicBezTo>
                      <a:pt x="215" y="70"/>
                      <a:pt x="215" y="70"/>
                      <a:pt x="215" y="70"/>
                    </a:cubicBezTo>
                    <a:cubicBezTo>
                      <a:pt x="215" y="70"/>
                      <a:pt x="215" y="70"/>
                      <a:pt x="215" y="70"/>
                    </a:cubicBezTo>
                    <a:cubicBezTo>
                      <a:pt x="214" y="71"/>
                      <a:pt x="213" y="71"/>
                      <a:pt x="212" y="71"/>
                    </a:cubicBezTo>
                    <a:moveTo>
                      <a:pt x="223" y="80"/>
                    </a:moveTo>
                    <a:cubicBezTo>
                      <a:pt x="223" y="79"/>
                      <a:pt x="222" y="78"/>
                      <a:pt x="220" y="77"/>
                    </a:cubicBezTo>
                    <a:cubicBezTo>
                      <a:pt x="230" y="76"/>
                      <a:pt x="239" y="70"/>
                      <a:pt x="248" y="68"/>
                    </a:cubicBezTo>
                    <a:cubicBezTo>
                      <a:pt x="244" y="69"/>
                      <a:pt x="239" y="72"/>
                      <a:pt x="235" y="74"/>
                    </a:cubicBezTo>
                    <a:cubicBezTo>
                      <a:pt x="231" y="76"/>
                      <a:pt x="227" y="78"/>
                      <a:pt x="223" y="80"/>
                    </a:cubicBezTo>
                    <a:moveTo>
                      <a:pt x="225" y="80"/>
                    </a:moveTo>
                    <a:cubicBezTo>
                      <a:pt x="233" y="75"/>
                      <a:pt x="242" y="73"/>
                      <a:pt x="250" y="67"/>
                    </a:cubicBezTo>
                    <a:cubicBezTo>
                      <a:pt x="250" y="67"/>
                      <a:pt x="250" y="67"/>
                      <a:pt x="250" y="67"/>
                    </a:cubicBezTo>
                    <a:cubicBezTo>
                      <a:pt x="251" y="70"/>
                      <a:pt x="253" y="72"/>
                      <a:pt x="254" y="74"/>
                    </a:cubicBezTo>
                    <a:cubicBezTo>
                      <a:pt x="248" y="76"/>
                      <a:pt x="241" y="79"/>
                      <a:pt x="235" y="81"/>
                    </a:cubicBezTo>
                    <a:cubicBezTo>
                      <a:pt x="232" y="83"/>
                      <a:pt x="229" y="84"/>
                      <a:pt x="225" y="85"/>
                    </a:cubicBezTo>
                    <a:cubicBezTo>
                      <a:pt x="225" y="85"/>
                      <a:pt x="224" y="86"/>
                      <a:pt x="223" y="86"/>
                    </a:cubicBezTo>
                    <a:cubicBezTo>
                      <a:pt x="223" y="85"/>
                      <a:pt x="224" y="85"/>
                      <a:pt x="224" y="84"/>
                    </a:cubicBezTo>
                    <a:cubicBezTo>
                      <a:pt x="233" y="80"/>
                      <a:pt x="243" y="78"/>
                      <a:pt x="250" y="71"/>
                    </a:cubicBezTo>
                    <a:cubicBezTo>
                      <a:pt x="251" y="71"/>
                      <a:pt x="250" y="70"/>
                      <a:pt x="250" y="70"/>
                    </a:cubicBezTo>
                    <a:cubicBezTo>
                      <a:pt x="250" y="70"/>
                      <a:pt x="250" y="70"/>
                      <a:pt x="250" y="70"/>
                    </a:cubicBezTo>
                    <a:cubicBezTo>
                      <a:pt x="242" y="73"/>
                      <a:pt x="232" y="76"/>
                      <a:pt x="225" y="80"/>
                    </a:cubicBezTo>
                    <a:moveTo>
                      <a:pt x="105" y="91"/>
                    </a:moveTo>
                    <a:cubicBezTo>
                      <a:pt x="105" y="91"/>
                      <a:pt x="105" y="91"/>
                      <a:pt x="105" y="91"/>
                    </a:cubicBezTo>
                    <a:cubicBezTo>
                      <a:pt x="115" y="85"/>
                      <a:pt x="129" y="83"/>
                      <a:pt x="141" y="79"/>
                    </a:cubicBezTo>
                    <a:cubicBezTo>
                      <a:pt x="148" y="77"/>
                      <a:pt x="154" y="74"/>
                      <a:pt x="161" y="72"/>
                    </a:cubicBezTo>
                    <a:cubicBezTo>
                      <a:pt x="167" y="71"/>
                      <a:pt x="173" y="70"/>
                      <a:pt x="179" y="68"/>
                    </a:cubicBezTo>
                    <a:cubicBezTo>
                      <a:pt x="179" y="67"/>
                      <a:pt x="179" y="67"/>
                      <a:pt x="179" y="67"/>
                    </a:cubicBezTo>
                    <a:cubicBezTo>
                      <a:pt x="180" y="68"/>
                      <a:pt x="181" y="69"/>
                      <a:pt x="182" y="70"/>
                    </a:cubicBezTo>
                    <a:cubicBezTo>
                      <a:pt x="182" y="70"/>
                      <a:pt x="181" y="70"/>
                      <a:pt x="181" y="70"/>
                    </a:cubicBezTo>
                    <a:cubicBezTo>
                      <a:pt x="181" y="70"/>
                      <a:pt x="181" y="70"/>
                      <a:pt x="181" y="70"/>
                    </a:cubicBezTo>
                    <a:cubicBezTo>
                      <a:pt x="169" y="72"/>
                      <a:pt x="157" y="76"/>
                      <a:pt x="144" y="80"/>
                    </a:cubicBezTo>
                    <a:cubicBezTo>
                      <a:pt x="137" y="82"/>
                      <a:pt x="130" y="84"/>
                      <a:pt x="123" y="86"/>
                    </a:cubicBezTo>
                    <a:cubicBezTo>
                      <a:pt x="118" y="87"/>
                      <a:pt x="110" y="88"/>
                      <a:pt x="105" y="91"/>
                    </a:cubicBezTo>
                    <a:moveTo>
                      <a:pt x="34" y="71"/>
                    </a:moveTo>
                    <a:cubicBezTo>
                      <a:pt x="35" y="70"/>
                      <a:pt x="36" y="68"/>
                      <a:pt x="37" y="67"/>
                    </a:cubicBezTo>
                    <a:cubicBezTo>
                      <a:pt x="37" y="68"/>
                      <a:pt x="37" y="70"/>
                      <a:pt x="37" y="72"/>
                    </a:cubicBezTo>
                    <a:cubicBezTo>
                      <a:pt x="36" y="72"/>
                      <a:pt x="35" y="73"/>
                      <a:pt x="34" y="73"/>
                    </a:cubicBezTo>
                    <a:cubicBezTo>
                      <a:pt x="35" y="73"/>
                      <a:pt x="36" y="72"/>
                      <a:pt x="37" y="71"/>
                    </a:cubicBezTo>
                    <a:cubicBezTo>
                      <a:pt x="37" y="71"/>
                      <a:pt x="37" y="70"/>
                      <a:pt x="37" y="70"/>
                    </a:cubicBezTo>
                    <a:cubicBezTo>
                      <a:pt x="37" y="70"/>
                      <a:pt x="37" y="70"/>
                      <a:pt x="37" y="70"/>
                    </a:cubicBezTo>
                    <a:cubicBezTo>
                      <a:pt x="36" y="71"/>
                      <a:pt x="35" y="71"/>
                      <a:pt x="34" y="71"/>
                    </a:cubicBezTo>
                    <a:moveTo>
                      <a:pt x="230" y="69"/>
                    </a:moveTo>
                    <a:cubicBezTo>
                      <a:pt x="230" y="69"/>
                      <a:pt x="229" y="68"/>
                      <a:pt x="229" y="68"/>
                    </a:cubicBezTo>
                    <a:cubicBezTo>
                      <a:pt x="232" y="67"/>
                      <a:pt x="235" y="66"/>
                      <a:pt x="237" y="65"/>
                    </a:cubicBezTo>
                    <a:cubicBezTo>
                      <a:pt x="235" y="67"/>
                      <a:pt x="232" y="68"/>
                      <a:pt x="230" y="69"/>
                    </a:cubicBezTo>
                    <a:moveTo>
                      <a:pt x="107" y="83"/>
                    </a:moveTo>
                    <a:cubicBezTo>
                      <a:pt x="108" y="82"/>
                      <a:pt x="109" y="81"/>
                      <a:pt x="109" y="80"/>
                    </a:cubicBezTo>
                    <a:cubicBezTo>
                      <a:pt x="112" y="80"/>
                      <a:pt x="115" y="79"/>
                      <a:pt x="118" y="78"/>
                    </a:cubicBezTo>
                    <a:cubicBezTo>
                      <a:pt x="123" y="76"/>
                      <a:pt x="129" y="75"/>
                      <a:pt x="134" y="74"/>
                    </a:cubicBezTo>
                    <a:cubicBezTo>
                      <a:pt x="148" y="71"/>
                      <a:pt x="162" y="66"/>
                      <a:pt x="176" y="64"/>
                    </a:cubicBezTo>
                    <a:cubicBezTo>
                      <a:pt x="177" y="65"/>
                      <a:pt x="178" y="66"/>
                      <a:pt x="178" y="67"/>
                    </a:cubicBezTo>
                    <a:cubicBezTo>
                      <a:pt x="178" y="67"/>
                      <a:pt x="178" y="67"/>
                      <a:pt x="178" y="67"/>
                    </a:cubicBezTo>
                    <a:cubicBezTo>
                      <a:pt x="166" y="69"/>
                      <a:pt x="154" y="72"/>
                      <a:pt x="142" y="75"/>
                    </a:cubicBezTo>
                    <a:cubicBezTo>
                      <a:pt x="131" y="78"/>
                      <a:pt x="119" y="81"/>
                      <a:pt x="107" y="83"/>
                    </a:cubicBezTo>
                    <a:moveTo>
                      <a:pt x="228" y="74"/>
                    </a:moveTo>
                    <a:cubicBezTo>
                      <a:pt x="228" y="73"/>
                      <a:pt x="229" y="73"/>
                      <a:pt x="229" y="72"/>
                    </a:cubicBezTo>
                    <a:cubicBezTo>
                      <a:pt x="229" y="71"/>
                      <a:pt x="229" y="71"/>
                      <a:pt x="229" y="71"/>
                    </a:cubicBezTo>
                    <a:cubicBezTo>
                      <a:pt x="235" y="70"/>
                      <a:pt x="241" y="67"/>
                      <a:pt x="247" y="65"/>
                    </a:cubicBezTo>
                    <a:cubicBezTo>
                      <a:pt x="247" y="64"/>
                      <a:pt x="247" y="64"/>
                      <a:pt x="247" y="64"/>
                    </a:cubicBezTo>
                    <a:cubicBezTo>
                      <a:pt x="248" y="65"/>
                      <a:pt x="249" y="66"/>
                      <a:pt x="249" y="67"/>
                    </a:cubicBezTo>
                    <a:cubicBezTo>
                      <a:pt x="243" y="68"/>
                      <a:pt x="237" y="70"/>
                      <a:pt x="232" y="72"/>
                    </a:cubicBezTo>
                    <a:cubicBezTo>
                      <a:pt x="231" y="73"/>
                      <a:pt x="229" y="73"/>
                      <a:pt x="228" y="74"/>
                    </a:cubicBezTo>
                    <a:moveTo>
                      <a:pt x="230" y="70"/>
                    </a:moveTo>
                    <a:cubicBezTo>
                      <a:pt x="230" y="70"/>
                      <a:pt x="230" y="70"/>
                      <a:pt x="230" y="70"/>
                    </a:cubicBezTo>
                    <a:cubicBezTo>
                      <a:pt x="235" y="68"/>
                      <a:pt x="240" y="65"/>
                      <a:pt x="246" y="62"/>
                    </a:cubicBezTo>
                    <a:cubicBezTo>
                      <a:pt x="246" y="63"/>
                      <a:pt x="247" y="63"/>
                      <a:pt x="247" y="64"/>
                    </a:cubicBezTo>
                    <a:cubicBezTo>
                      <a:pt x="247" y="64"/>
                      <a:pt x="247" y="64"/>
                      <a:pt x="247" y="64"/>
                    </a:cubicBezTo>
                    <a:cubicBezTo>
                      <a:pt x="241" y="66"/>
                      <a:pt x="236" y="69"/>
                      <a:pt x="230" y="70"/>
                    </a:cubicBezTo>
                    <a:moveTo>
                      <a:pt x="112" y="77"/>
                    </a:moveTo>
                    <a:cubicBezTo>
                      <a:pt x="112" y="76"/>
                      <a:pt x="112" y="76"/>
                      <a:pt x="112" y="76"/>
                    </a:cubicBezTo>
                    <a:cubicBezTo>
                      <a:pt x="113" y="75"/>
                      <a:pt x="113" y="75"/>
                      <a:pt x="114" y="74"/>
                    </a:cubicBezTo>
                    <a:cubicBezTo>
                      <a:pt x="116" y="74"/>
                      <a:pt x="118" y="74"/>
                      <a:pt x="120" y="73"/>
                    </a:cubicBezTo>
                    <a:cubicBezTo>
                      <a:pt x="125" y="71"/>
                      <a:pt x="131" y="70"/>
                      <a:pt x="136" y="69"/>
                    </a:cubicBezTo>
                    <a:cubicBezTo>
                      <a:pt x="142" y="67"/>
                      <a:pt x="148" y="66"/>
                      <a:pt x="154" y="64"/>
                    </a:cubicBezTo>
                    <a:cubicBezTo>
                      <a:pt x="159" y="63"/>
                      <a:pt x="165" y="63"/>
                      <a:pt x="169" y="61"/>
                    </a:cubicBezTo>
                    <a:cubicBezTo>
                      <a:pt x="151" y="69"/>
                      <a:pt x="130" y="69"/>
                      <a:pt x="112" y="77"/>
                    </a:cubicBezTo>
                    <a:moveTo>
                      <a:pt x="169" y="61"/>
                    </a:moveTo>
                    <a:cubicBezTo>
                      <a:pt x="169" y="61"/>
                      <a:pt x="169" y="61"/>
                      <a:pt x="169" y="61"/>
                    </a:cubicBezTo>
                    <a:cubicBezTo>
                      <a:pt x="169" y="61"/>
                      <a:pt x="169" y="61"/>
                      <a:pt x="169" y="61"/>
                    </a:cubicBezTo>
                    <a:moveTo>
                      <a:pt x="229" y="67"/>
                    </a:moveTo>
                    <a:cubicBezTo>
                      <a:pt x="229" y="66"/>
                      <a:pt x="228" y="66"/>
                      <a:pt x="228" y="65"/>
                    </a:cubicBezTo>
                    <a:cubicBezTo>
                      <a:pt x="233" y="64"/>
                      <a:pt x="238" y="61"/>
                      <a:pt x="243" y="59"/>
                    </a:cubicBezTo>
                    <a:cubicBezTo>
                      <a:pt x="243" y="59"/>
                      <a:pt x="243" y="59"/>
                      <a:pt x="243" y="59"/>
                    </a:cubicBezTo>
                    <a:cubicBezTo>
                      <a:pt x="244" y="60"/>
                      <a:pt x="244" y="61"/>
                      <a:pt x="245" y="61"/>
                    </a:cubicBezTo>
                    <a:cubicBezTo>
                      <a:pt x="240" y="64"/>
                      <a:pt x="235" y="65"/>
                      <a:pt x="229" y="67"/>
                    </a:cubicBezTo>
                    <a:moveTo>
                      <a:pt x="116" y="71"/>
                    </a:moveTo>
                    <a:cubicBezTo>
                      <a:pt x="117" y="70"/>
                      <a:pt x="118" y="69"/>
                      <a:pt x="119" y="69"/>
                    </a:cubicBezTo>
                    <a:cubicBezTo>
                      <a:pt x="128" y="67"/>
                      <a:pt x="136" y="64"/>
                      <a:pt x="144" y="62"/>
                    </a:cubicBezTo>
                    <a:cubicBezTo>
                      <a:pt x="149" y="61"/>
                      <a:pt x="153" y="60"/>
                      <a:pt x="158" y="59"/>
                    </a:cubicBezTo>
                    <a:cubicBezTo>
                      <a:pt x="159" y="59"/>
                      <a:pt x="160" y="59"/>
                      <a:pt x="161" y="59"/>
                    </a:cubicBezTo>
                    <a:cubicBezTo>
                      <a:pt x="153" y="61"/>
                      <a:pt x="145" y="62"/>
                      <a:pt x="138" y="64"/>
                    </a:cubicBezTo>
                    <a:cubicBezTo>
                      <a:pt x="131" y="66"/>
                      <a:pt x="124" y="69"/>
                      <a:pt x="116" y="71"/>
                    </a:cubicBezTo>
                    <a:moveTo>
                      <a:pt x="117" y="72"/>
                    </a:moveTo>
                    <a:cubicBezTo>
                      <a:pt x="120" y="71"/>
                      <a:pt x="122" y="70"/>
                      <a:pt x="125" y="69"/>
                    </a:cubicBezTo>
                    <a:cubicBezTo>
                      <a:pt x="130" y="67"/>
                      <a:pt x="135" y="66"/>
                      <a:pt x="140" y="64"/>
                    </a:cubicBezTo>
                    <a:cubicBezTo>
                      <a:pt x="150" y="62"/>
                      <a:pt x="160" y="61"/>
                      <a:pt x="169" y="57"/>
                    </a:cubicBezTo>
                    <a:cubicBezTo>
                      <a:pt x="171" y="59"/>
                      <a:pt x="173" y="61"/>
                      <a:pt x="175" y="64"/>
                    </a:cubicBezTo>
                    <a:cubicBezTo>
                      <a:pt x="165" y="65"/>
                      <a:pt x="154" y="68"/>
                      <a:pt x="143" y="71"/>
                    </a:cubicBezTo>
                    <a:cubicBezTo>
                      <a:pt x="137" y="72"/>
                      <a:pt x="131" y="73"/>
                      <a:pt x="125" y="74"/>
                    </a:cubicBezTo>
                    <a:cubicBezTo>
                      <a:pt x="120" y="75"/>
                      <a:pt x="116" y="78"/>
                      <a:pt x="111" y="79"/>
                    </a:cubicBezTo>
                    <a:cubicBezTo>
                      <a:pt x="111" y="79"/>
                      <a:pt x="110" y="79"/>
                      <a:pt x="110" y="79"/>
                    </a:cubicBezTo>
                    <a:cubicBezTo>
                      <a:pt x="110" y="79"/>
                      <a:pt x="110" y="78"/>
                      <a:pt x="111" y="78"/>
                    </a:cubicBezTo>
                    <a:cubicBezTo>
                      <a:pt x="112" y="77"/>
                      <a:pt x="114" y="76"/>
                      <a:pt x="114" y="76"/>
                    </a:cubicBezTo>
                    <a:cubicBezTo>
                      <a:pt x="117" y="75"/>
                      <a:pt x="119" y="75"/>
                      <a:pt x="122" y="74"/>
                    </a:cubicBezTo>
                    <a:cubicBezTo>
                      <a:pt x="128" y="72"/>
                      <a:pt x="134" y="71"/>
                      <a:pt x="140" y="70"/>
                    </a:cubicBezTo>
                    <a:cubicBezTo>
                      <a:pt x="151" y="68"/>
                      <a:pt x="162" y="65"/>
                      <a:pt x="172" y="60"/>
                    </a:cubicBezTo>
                    <a:cubicBezTo>
                      <a:pt x="172" y="60"/>
                      <a:pt x="172" y="60"/>
                      <a:pt x="171" y="60"/>
                    </a:cubicBezTo>
                    <a:cubicBezTo>
                      <a:pt x="171" y="60"/>
                      <a:pt x="171" y="60"/>
                      <a:pt x="171" y="60"/>
                    </a:cubicBezTo>
                    <a:cubicBezTo>
                      <a:pt x="162" y="61"/>
                      <a:pt x="152" y="64"/>
                      <a:pt x="143" y="66"/>
                    </a:cubicBezTo>
                    <a:cubicBezTo>
                      <a:pt x="137" y="67"/>
                      <a:pt x="132" y="69"/>
                      <a:pt x="127" y="70"/>
                    </a:cubicBezTo>
                    <a:cubicBezTo>
                      <a:pt x="122" y="71"/>
                      <a:pt x="119" y="73"/>
                      <a:pt x="114" y="73"/>
                    </a:cubicBezTo>
                    <a:cubicBezTo>
                      <a:pt x="115" y="72"/>
                      <a:pt x="115" y="72"/>
                      <a:pt x="115" y="72"/>
                    </a:cubicBezTo>
                    <a:cubicBezTo>
                      <a:pt x="116" y="72"/>
                      <a:pt x="117" y="72"/>
                      <a:pt x="117" y="72"/>
                    </a:cubicBezTo>
                    <a:cubicBezTo>
                      <a:pt x="117" y="72"/>
                      <a:pt x="117" y="72"/>
                      <a:pt x="117" y="72"/>
                    </a:cubicBezTo>
                    <a:moveTo>
                      <a:pt x="227" y="64"/>
                    </a:moveTo>
                    <a:cubicBezTo>
                      <a:pt x="226" y="63"/>
                      <a:pt x="225" y="62"/>
                      <a:pt x="224" y="62"/>
                    </a:cubicBezTo>
                    <a:cubicBezTo>
                      <a:pt x="228" y="61"/>
                      <a:pt x="234" y="59"/>
                      <a:pt x="237" y="57"/>
                    </a:cubicBezTo>
                    <a:cubicBezTo>
                      <a:pt x="234" y="59"/>
                      <a:pt x="230" y="61"/>
                      <a:pt x="227" y="64"/>
                    </a:cubicBezTo>
                    <a:moveTo>
                      <a:pt x="122" y="66"/>
                    </a:moveTo>
                    <a:cubicBezTo>
                      <a:pt x="125" y="64"/>
                      <a:pt x="128" y="62"/>
                      <a:pt x="131" y="60"/>
                    </a:cubicBezTo>
                    <a:cubicBezTo>
                      <a:pt x="137" y="59"/>
                      <a:pt x="142" y="58"/>
                      <a:pt x="148" y="57"/>
                    </a:cubicBezTo>
                    <a:cubicBezTo>
                      <a:pt x="151" y="56"/>
                      <a:pt x="154" y="56"/>
                      <a:pt x="156" y="55"/>
                    </a:cubicBezTo>
                    <a:cubicBezTo>
                      <a:pt x="158" y="55"/>
                      <a:pt x="159" y="55"/>
                      <a:pt x="160" y="54"/>
                    </a:cubicBezTo>
                    <a:cubicBezTo>
                      <a:pt x="158" y="55"/>
                      <a:pt x="156" y="56"/>
                      <a:pt x="154" y="56"/>
                    </a:cubicBezTo>
                    <a:cubicBezTo>
                      <a:pt x="147" y="58"/>
                      <a:pt x="141" y="59"/>
                      <a:pt x="135" y="61"/>
                    </a:cubicBezTo>
                    <a:cubicBezTo>
                      <a:pt x="130" y="62"/>
                      <a:pt x="126" y="64"/>
                      <a:pt x="122" y="66"/>
                    </a:cubicBezTo>
                    <a:moveTo>
                      <a:pt x="121" y="67"/>
                    </a:moveTo>
                    <a:cubicBezTo>
                      <a:pt x="119" y="67"/>
                      <a:pt x="128" y="64"/>
                      <a:pt x="129" y="64"/>
                    </a:cubicBezTo>
                    <a:cubicBezTo>
                      <a:pt x="132" y="63"/>
                      <a:pt x="135" y="62"/>
                      <a:pt x="139" y="61"/>
                    </a:cubicBezTo>
                    <a:cubicBezTo>
                      <a:pt x="147" y="58"/>
                      <a:pt x="155" y="57"/>
                      <a:pt x="162" y="54"/>
                    </a:cubicBezTo>
                    <a:cubicBezTo>
                      <a:pt x="163" y="54"/>
                      <a:pt x="163" y="54"/>
                      <a:pt x="163" y="54"/>
                    </a:cubicBezTo>
                    <a:cubicBezTo>
                      <a:pt x="164" y="54"/>
                      <a:pt x="166" y="55"/>
                      <a:pt x="168" y="56"/>
                    </a:cubicBezTo>
                    <a:cubicBezTo>
                      <a:pt x="160" y="58"/>
                      <a:pt x="153" y="59"/>
                      <a:pt x="146" y="61"/>
                    </a:cubicBezTo>
                    <a:cubicBezTo>
                      <a:pt x="138" y="62"/>
                      <a:pt x="130" y="65"/>
                      <a:pt x="122" y="67"/>
                    </a:cubicBezTo>
                    <a:cubicBezTo>
                      <a:pt x="122" y="67"/>
                      <a:pt x="121" y="67"/>
                      <a:pt x="121" y="67"/>
                    </a:cubicBezTo>
                    <a:moveTo>
                      <a:pt x="223" y="61"/>
                    </a:moveTo>
                    <a:cubicBezTo>
                      <a:pt x="222" y="60"/>
                      <a:pt x="221" y="60"/>
                      <a:pt x="220" y="59"/>
                    </a:cubicBezTo>
                    <a:cubicBezTo>
                      <a:pt x="224" y="58"/>
                      <a:pt x="227" y="56"/>
                      <a:pt x="231" y="54"/>
                    </a:cubicBezTo>
                    <a:cubicBezTo>
                      <a:pt x="232" y="54"/>
                      <a:pt x="233" y="53"/>
                      <a:pt x="233" y="53"/>
                    </a:cubicBezTo>
                    <a:cubicBezTo>
                      <a:pt x="234" y="53"/>
                      <a:pt x="231" y="56"/>
                      <a:pt x="230" y="57"/>
                    </a:cubicBezTo>
                    <a:cubicBezTo>
                      <a:pt x="227" y="58"/>
                      <a:pt x="225" y="59"/>
                      <a:pt x="223" y="61"/>
                    </a:cubicBezTo>
                    <a:moveTo>
                      <a:pt x="134" y="58"/>
                    </a:moveTo>
                    <a:cubicBezTo>
                      <a:pt x="140" y="55"/>
                      <a:pt x="147" y="53"/>
                      <a:pt x="153" y="52"/>
                    </a:cubicBezTo>
                    <a:cubicBezTo>
                      <a:pt x="154" y="52"/>
                      <a:pt x="155" y="52"/>
                      <a:pt x="156" y="52"/>
                    </a:cubicBezTo>
                    <a:cubicBezTo>
                      <a:pt x="158" y="52"/>
                      <a:pt x="160" y="53"/>
                      <a:pt x="162" y="53"/>
                    </a:cubicBezTo>
                    <a:cubicBezTo>
                      <a:pt x="162" y="53"/>
                      <a:pt x="162" y="53"/>
                      <a:pt x="162" y="53"/>
                    </a:cubicBezTo>
                    <a:cubicBezTo>
                      <a:pt x="153" y="54"/>
                      <a:pt x="143" y="56"/>
                      <a:pt x="134" y="58"/>
                    </a:cubicBezTo>
                    <a:moveTo>
                      <a:pt x="224" y="61"/>
                    </a:moveTo>
                    <a:cubicBezTo>
                      <a:pt x="224" y="61"/>
                      <a:pt x="224" y="61"/>
                      <a:pt x="225" y="60"/>
                    </a:cubicBezTo>
                    <a:cubicBezTo>
                      <a:pt x="229" y="58"/>
                      <a:pt x="233" y="56"/>
                      <a:pt x="236" y="52"/>
                    </a:cubicBezTo>
                    <a:cubicBezTo>
                      <a:pt x="238" y="54"/>
                      <a:pt x="240" y="56"/>
                      <a:pt x="242" y="58"/>
                    </a:cubicBezTo>
                    <a:cubicBezTo>
                      <a:pt x="237" y="60"/>
                      <a:pt x="233" y="63"/>
                      <a:pt x="228" y="64"/>
                    </a:cubicBezTo>
                    <a:cubicBezTo>
                      <a:pt x="231" y="63"/>
                      <a:pt x="236" y="59"/>
                      <a:pt x="239" y="56"/>
                    </a:cubicBezTo>
                    <a:cubicBezTo>
                      <a:pt x="239" y="56"/>
                      <a:pt x="239" y="55"/>
                      <a:pt x="239" y="55"/>
                    </a:cubicBezTo>
                    <a:cubicBezTo>
                      <a:pt x="239" y="55"/>
                      <a:pt x="239" y="55"/>
                      <a:pt x="238" y="55"/>
                    </a:cubicBezTo>
                    <a:cubicBezTo>
                      <a:pt x="236" y="56"/>
                      <a:pt x="234" y="57"/>
                      <a:pt x="232" y="58"/>
                    </a:cubicBezTo>
                    <a:cubicBezTo>
                      <a:pt x="230" y="59"/>
                      <a:pt x="228" y="59"/>
                      <a:pt x="226" y="60"/>
                    </a:cubicBezTo>
                    <a:cubicBezTo>
                      <a:pt x="226" y="60"/>
                      <a:pt x="224" y="61"/>
                      <a:pt x="224" y="61"/>
                    </a:cubicBezTo>
                    <a:moveTo>
                      <a:pt x="218" y="59"/>
                    </a:moveTo>
                    <a:cubicBezTo>
                      <a:pt x="216" y="58"/>
                      <a:pt x="214" y="57"/>
                      <a:pt x="213" y="57"/>
                    </a:cubicBezTo>
                    <a:cubicBezTo>
                      <a:pt x="213" y="56"/>
                      <a:pt x="213" y="56"/>
                      <a:pt x="213" y="56"/>
                    </a:cubicBezTo>
                    <a:cubicBezTo>
                      <a:pt x="213" y="56"/>
                      <a:pt x="213" y="56"/>
                      <a:pt x="213" y="56"/>
                    </a:cubicBezTo>
                    <a:cubicBezTo>
                      <a:pt x="214" y="56"/>
                      <a:pt x="216" y="55"/>
                      <a:pt x="217" y="55"/>
                    </a:cubicBezTo>
                    <a:cubicBezTo>
                      <a:pt x="219" y="54"/>
                      <a:pt x="221" y="53"/>
                      <a:pt x="224" y="51"/>
                    </a:cubicBezTo>
                    <a:cubicBezTo>
                      <a:pt x="224" y="51"/>
                      <a:pt x="229" y="49"/>
                      <a:pt x="230" y="49"/>
                    </a:cubicBezTo>
                    <a:cubicBezTo>
                      <a:pt x="231" y="49"/>
                      <a:pt x="231" y="49"/>
                      <a:pt x="229" y="51"/>
                    </a:cubicBezTo>
                    <a:cubicBezTo>
                      <a:pt x="226" y="54"/>
                      <a:pt x="222" y="56"/>
                      <a:pt x="218" y="59"/>
                    </a:cubicBezTo>
                    <a:moveTo>
                      <a:pt x="221" y="58"/>
                    </a:moveTo>
                    <a:cubicBezTo>
                      <a:pt x="225" y="55"/>
                      <a:pt x="230" y="52"/>
                      <a:pt x="232" y="48"/>
                    </a:cubicBezTo>
                    <a:cubicBezTo>
                      <a:pt x="234" y="49"/>
                      <a:pt x="235" y="50"/>
                      <a:pt x="236" y="51"/>
                    </a:cubicBezTo>
                    <a:cubicBezTo>
                      <a:pt x="233" y="52"/>
                      <a:pt x="229" y="54"/>
                      <a:pt x="226" y="55"/>
                    </a:cubicBezTo>
                    <a:cubicBezTo>
                      <a:pt x="225" y="56"/>
                      <a:pt x="223" y="57"/>
                      <a:pt x="221" y="58"/>
                    </a:cubicBezTo>
                    <a:moveTo>
                      <a:pt x="202" y="59"/>
                    </a:moveTo>
                    <a:cubicBezTo>
                      <a:pt x="202" y="59"/>
                      <a:pt x="202" y="58"/>
                      <a:pt x="203" y="58"/>
                    </a:cubicBezTo>
                    <a:cubicBezTo>
                      <a:pt x="204" y="57"/>
                      <a:pt x="206" y="56"/>
                      <a:pt x="207" y="55"/>
                    </a:cubicBezTo>
                    <a:cubicBezTo>
                      <a:pt x="210" y="54"/>
                      <a:pt x="213" y="52"/>
                      <a:pt x="216" y="51"/>
                    </a:cubicBezTo>
                    <a:cubicBezTo>
                      <a:pt x="219" y="49"/>
                      <a:pt x="221" y="48"/>
                      <a:pt x="224" y="47"/>
                    </a:cubicBezTo>
                    <a:cubicBezTo>
                      <a:pt x="224" y="47"/>
                      <a:pt x="225" y="46"/>
                      <a:pt x="225" y="46"/>
                    </a:cubicBezTo>
                    <a:cubicBezTo>
                      <a:pt x="225" y="46"/>
                      <a:pt x="225" y="47"/>
                      <a:pt x="223" y="48"/>
                    </a:cubicBezTo>
                    <a:cubicBezTo>
                      <a:pt x="222" y="49"/>
                      <a:pt x="220" y="50"/>
                      <a:pt x="218" y="52"/>
                    </a:cubicBezTo>
                    <a:cubicBezTo>
                      <a:pt x="217" y="53"/>
                      <a:pt x="215" y="54"/>
                      <a:pt x="214" y="55"/>
                    </a:cubicBezTo>
                    <a:cubicBezTo>
                      <a:pt x="213" y="56"/>
                      <a:pt x="212" y="56"/>
                      <a:pt x="211" y="57"/>
                    </a:cubicBezTo>
                    <a:cubicBezTo>
                      <a:pt x="210" y="57"/>
                      <a:pt x="209" y="57"/>
                      <a:pt x="209" y="57"/>
                    </a:cubicBezTo>
                    <a:cubicBezTo>
                      <a:pt x="206" y="58"/>
                      <a:pt x="205" y="60"/>
                      <a:pt x="203" y="60"/>
                    </a:cubicBezTo>
                    <a:cubicBezTo>
                      <a:pt x="202" y="60"/>
                      <a:pt x="202" y="60"/>
                      <a:pt x="201" y="59"/>
                    </a:cubicBezTo>
                    <a:cubicBezTo>
                      <a:pt x="201" y="59"/>
                      <a:pt x="201" y="59"/>
                      <a:pt x="201" y="59"/>
                    </a:cubicBezTo>
                    <a:cubicBezTo>
                      <a:pt x="201" y="59"/>
                      <a:pt x="202" y="59"/>
                      <a:pt x="202" y="59"/>
                    </a:cubicBezTo>
                    <a:moveTo>
                      <a:pt x="200" y="58"/>
                    </a:moveTo>
                    <a:cubicBezTo>
                      <a:pt x="200" y="57"/>
                      <a:pt x="200" y="57"/>
                      <a:pt x="200" y="57"/>
                    </a:cubicBezTo>
                    <a:cubicBezTo>
                      <a:pt x="199" y="57"/>
                      <a:pt x="199" y="56"/>
                      <a:pt x="199" y="56"/>
                    </a:cubicBezTo>
                    <a:cubicBezTo>
                      <a:pt x="199" y="56"/>
                      <a:pt x="199" y="56"/>
                      <a:pt x="199" y="56"/>
                    </a:cubicBezTo>
                    <a:cubicBezTo>
                      <a:pt x="204" y="53"/>
                      <a:pt x="209" y="50"/>
                      <a:pt x="215" y="47"/>
                    </a:cubicBezTo>
                    <a:cubicBezTo>
                      <a:pt x="217" y="46"/>
                      <a:pt x="220" y="44"/>
                      <a:pt x="223" y="43"/>
                    </a:cubicBezTo>
                    <a:cubicBezTo>
                      <a:pt x="221" y="44"/>
                      <a:pt x="218" y="47"/>
                      <a:pt x="216" y="48"/>
                    </a:cubicBezTo>
                    <a:cubicBezTo>
                      <a:pt x="213" y="51"/>
                      <a:pt x="210" y="53"/>
                      <a:pt x="206" y="55"/>
                    </a:cubicBezTo>
                    <a:cubicBezTo>
                      <a:pt x="204" y="56"/>
                      <a:pt x="202" y="57"/>
                      <a:pt x="200" y="58"/>
                    </a:cubicBezTo>
                    <a:moveTo>
                      <a:pt x="196" y="51"/>
                    </a:moveTo>
                    <a:cubicBezTo>
                      <a:pt x="196" y="50"/>
                      <a:pt x="196" y="49"/>
                      <a:pt x="195" y="49"/>
                    </a:cubicBezTo>
                    <a:cubicBezTo>
                      <a:pt x="196" y="49"/>
                      <a:pt x="196" y="49"/>
                      <a:pt x="196" y="49"/>
                    </a:cubicBezTo>
                    <a:cubicBezTo>
                      <a:pt x="199" y="47"/>
                      <a:pt x="203" y="45"/>
                      <a:pt x="206" y="43"/>
                    </a:cubicBezTo>
                    <a:cubicBezTo>
                      <a:pt x="203" y="45"/>
                      <a:pt x="199" y="48"/>
                      <a:pt x="196" y="51"/>
                    </a:cubicBezTo>
                    <a:moveTo>
                      <a:pt x="159" y="44"/>
                    </a:moveTo>
                    <a:cubicBezTo>
                      <a:pt x="159" y="43"/>
                      <a:pt x="158" y="43"/>
                      <a:pt x="158" y="43"/>
                    </a:cubicBezTo>
                    <a:cubicBezTo>
                      <a:pt x="159" y="43"/>
                      <a:pt x="160" y="42"/>
                      <a:pt x="160" y="42"/>
                    </a:cubicBezTo>
                    <a:cubicBezTo>
                      <a:pt x="160" y="42"/>
                      <a:pt x="160" y="43"/>
                      <a:pt x="159" y="44"/>
                    </a:cubicBezTo>
                    <a:moveTo>
                      <a:pt x="214" y="50"/>
                    </a:moveTo>
                    <a:cubicBezTo>
                      <a:pt x="218" y="48"/>
                      <a:pt x="222" y="45"/>
                      <a:pt x="225" y="42"/>
                    </a:cubicBezTo>
                    <a:cubicBezTo>
                      <a:pt x="225" y="42"/>
                      <a:pt x="225" y="42"/>
                      <a:pt x="225" y="42"/>
                    </a:cubicBezTo>
                    <a:cubicBezTo>
                      <a:pt x="226" y="42"/>
                      <a:pt x="227" y="43"/>
                      <a:pt x="227" y="44"/>
                    </a:cubicBezTo>
                    <a:cubicBezTo>
                      <a:pt x="229" y="45"/>
                      <a:pt x="230" y="46"/>
                      <a:pt x="232" y="47"/>
                    </a:cubicBezTo>
                    <a:cubicBezTo>
                      <a:pt x="228" y="49"/>
                      <a:pt x="224" y="50"/>
                      <a:pt x="220" y="52"/>
                    </a:cubicBezTo>
                    <a:cubicBezTo>
                      <a:pt x="222" y="50"/>
                      <a:pt x="225" y="48"/>
                      <a:pt x="227" y="46"/>
                    </a:cubicBezTo>
                    <a:cubicBezTo>
                      <a:pt x="228" y="45"/>
                      <a:pt x="227" y="45"/>
                      <a:pt x="227" y="45"/>
                    </a:cubicBezTo>
                    <a:cubicBezTo>
                      <a:pt x="227" y="45"/>
                      <a:pt x="227" y="45"/>
                      <a:pt x="227" y="45"/>
                    </a:cubicBezTo>
                    <a:cubicBezTo>
                      <a:pt x="223" y="47"/>
                      <a:pt x="218" y="48"/>
                      <a:pt x="214" y="50"/>
                    </a:cubicBezTo>
                    <a:moveTo>
                      <a:pt x="164" y="45"/>
                    </a:moveTo>
                    <a:cubicBezTo>
                      <a:pt x="163" y="44"/>
                      <a:pt x="162" y="44"/>
                      <a:pt x="161" y="44"/>
                    </a:cubicBezTo>
                    <a:cubicBezTo>
                      <a:pt x="163" y="43"/>
                      <a:pt x="165" y="43"/>
                      <a:pt x="167" y="42"/>
                    </a:cubicBezTo>
                    <a:cubicBezTo>
                      <a:pt x="167" y="42"/>
                      <a:pt x="165" y="44"/>
                      <a:pt x="164" y="45"/>
                    </a:cubicBezTo>
                    <a:moveTo>
                      <a:pt x="157" y="42"/>
                    </a:moveTo>
                    <a:cubicBezTo>
                      <a:pt x="156" y="42"/>
                      <a:pt x="156" y="42"/>
                      <a:pt x="156" y="42"/>
                    </a:cubicBezTo>
                    <a:cubicBezTo>
                      <a:pt x="157" y="41"/>
                      <a:pt x="157" y="41"/>
                      <a:pt x="157" y="41"/>
                    </a:cubicBezTo>
                    <a:cubicBezTo>
                      <a:pt x="158" y="41"/>
                      <a:pt x="157" y="41"/>
                      <a:pt x="157" y="42"/>
                    </a:cubicBezTo>
                    <a:moveTo>
                      <a:pt x="161" y="43"/>
                    </a:moveTo>
                    <a:cubicBezTo>
                      <a:pt x="162" y="43"/>
                      <a:pt x="163" y="41"/>
                      <a:pt x="164" y="41"/>
                    </a:cubicBezTo>
                    <a:cubicBezTo>
                      <a:pt x="164" y="40"/>
                      <a:pt x="164" y="40"/>
                      <a:pt x="164" y="40"/>
                    </a:cubicBezTo>
                    <a:cubicBezTo>
                      <a:pt x="165" y="40"/>
                      <a:pt x="166" y="41"/>
                      <a:pt x="167" y="41"/>
                    </a:cubicBezTo>
                    <a:cubicBezTo>
                      <a:pt x="165" y="42"/>
                      <a:pt x="163" y="42"/>
                      <a:pt x="161" y="43"/>
                    </a:cubicBezTo>
                    <a:moveTo>
                      <a:pt x="177" y="40"/>
                    </a:moveTo>
                    <a:cubicBezTo>
                      <a:pt x="177" y="40"/>
                      <a:pt x="177" y="40"/>
                      <a:pt x="178" y="40"/>
                    </a:cubicBezTo>
                    <a:cubicBezTo>
                      <a:pt x="177" y="41"/>
                      <a:pt x="175" y="42"/>
                      <a:pt x="175" y="42"/>
                    </a:cubicBezTo>
                    <a:cubicBezTo>
                      <a:pt x="173" y="43"/>
                      <a:pt x="172" y="44"/>
                      <a:pt x="170" y="45"/>
                    </a:cubicBezTo>
                    <a:cubicBezTo>
                      <a:pt x="170" y="45"/>
                      <a:pt x="169" y="45"/>
                      <a:pt x="169" y="45"/>
                    </a:cubicBezTo>
                    <a:cubicBezTo>
                      <a:pt x="168" y="45"/>
                      <a:pt x="167" y="45"/>
                      <a:pt x="167" y="45"/>
                    </a:cubicBezTo>
                    <a:cubicBezTo>
                      <a:pt x="170" y="44"/>
                      <a:pt x="173" y="42"/>
                      <a:pt x="177" y="40"/>
                    </a:cubicBezTo>
                    <a:cubicBezTo>
                      <a:pt x="177" y="40"/>
                      <a:pt x="177" y="40"/>
                      <a:pt x="177" y="40"/>
                    </a:cubicBezTo>
                    <a:moveTo>
                      <a:pt x="198" y="55"/>
                    </a:moveTo>
                    <a:cubicBezTo>
                      <a:pt x="198" y="54"/>
                      <a:pt x="197" y="53"/>
                      <a:pt x="197" y="51"/>
                    </a:cubicBezTo>
                    <a:cubicBezTo>
                      <a:pt x="200" y="49"/>
                      <a:pt x="204" y="47"/>
                      <a:pt x="207" y="45"/>
                    </a:cubicBezTo>
                    <a:cubicBezTo>
                      <a:pt x="209" y="44"/>
                      <a:pt x="211" y="43"/>
                      <a:pt x="213" y="42"/>
                    </a:cubicBezTo>
                    <a:cubicBezTo>
                      <a:pt x="213" y="42"/>
                      <a:pt x="217" y="40"/>
                      <a:pt x="218" y="40"/>
                    </a:cubicBezTo>
                    <a:cubicBezTo>
                      <a:pt x="219" y="40"/>
                      <a:pt x="218" y="40"/>
                      <a:pt x="218" y="41"/>
                    </a:cubicBezTo>
                    <a:cubicBezTo>
                      <a:pt x="215" y="43"/>
                      <a:pt x="211" y="45"/>
                      <a:pt x="208" y="47"/>
                    </a:cubicBezTo>
                    <a:cubicBezTo>
                      <a:pt x="205" y="49"/>
                      <a:pt x="201" y="52"/>
                      <a:pt x="198" y="55"/>
                    </a:cubicBezTo>
                    <a:moveTo>
                      <a:pt x="195" y="48"/>
                    </a:moveTo>
                    <a:cubicBezTo>
                      <a:pt x="195" y="47"/>
                      <a:pt x="195" y="47"/>
                      <a:pt x="194" y="47"/>
                    </a:cubicBezTo>
                    <a:cubicBezTo>
                      <a:pt x="194" y="46"/>
                      <a:pt x="194" y="46"/>
                      <a:pt x="194" y="46"/>
                    </a:cubicBezTo>
                    <a:cubicBezTo>
                      <a:pt x="198" y="44"/>
                      <a:pt x="202" y="42"/>
                      <a:pt x="206" y="39"/>
                    </a:cubicBezTo>
                    <a:cubicBezTo>
                      <a:pt x="205" y="40"/>
                      <a:pt x="205" y="40"/>
                      <a:pt x="204" y="41"/>
                    </a:cubicBezTo>
                    <a:cubicBezTo>
                      <a:pt x="201" y="43"/>
                      <a:pt x="198" y="45"/>
                      <a:pt x="195" y="48"/>
                    </a:cubicBezTo>
                    <a:cubicBezTo>
                      <a:pt x="195" y="48"/>
                      <a:pt x="195" y="48"/>
                      <a:pt x="195" y="48"/>
                    </a:cubicBezTo>
                    <a:moveTo>
                      <a:pt x="158" y="42"/>
                    </a:moveTo>
                    <a:cubicBezTo>
                      <a:pt x="157" y="42"/>
                      <a:pt x="159" y="41"/>
                      <a:pt x="159" y="40"/>
                    </a:cubicBezTo>
                    <a:cubicBezTo>
                      <a:pt x="160" y="39"/>
                      <a:pt x="160" y="39"/>
                      <a:pt x="160" y="39"/>
                    </a:cubicBezTo>
                    <a:cubicBezTo>
                      <a:pt x="161" y="40"/>
                      <a:pt x="162" y="40"/>
                      <a:pt x="163" y="40"/>
                    </a:cubicBezTo>
                    <a:cubicBezTo>
                      <a:pt x="161" y="41"/>
                      <a:pt x="161" y="41"/>
                      <a:pt x="159" y="42"/>
                    </a:cubicBezTo>
                    <a:cubicBezTo>
                      <a:pt x="159" y="42"/>
                      <a:pt x="158" y="42"/>
                      <a:pt x="158" y="42"/>
                    </a:cubicBezTo>
                    <a:moveTo>
                      <a:pt x="155" y="41"/>
                    </a:moveTo>
                    <a:cubicBezTo>
                      <a:pt x="155" y="40"/>
                      <a:pt x="155" y="40"/>
                      <a:pt x="155" y="40"/>
                    </a:cubicBezTo>
                    <a:cubicBezTo>
                      <a:pt x="155" y="40"/>
                      <a:pt x="156" y="39"/>
                      <a:pt x="157" y="39"/>
                    </a:cubicBezTo>
                    <a:cubicBezTo>
                      <a:pt x="158" y="39"/>
                      <a:pt x="158" y="39"/>
                      <a:pt x="158" y="39"/>
                    </a:cubicBezTo>
                    <a:cubicBezTo>
                      <a:pt x="157" y="40"/>
                      <a:pt x="156" y="40"/>
                      <a:pt x="155" y="41"/>
                    </a:cubicBezTo>
                    <a:moveTo>
                      <a:pt x="191" y="43"/>
                    </a:moveTo>
                    <a:cubicBezTo>
                      <a:pt x="190" y="43"/>
                      <a:pt x="190" y="42"/>
                      <a:pt x="189" y="42"/>
                    </a:cubicBezTo>
                    <a:cubicBezTo>
                      <a:pt x="191" y="41"/>
                      <a:pt x="192" y="40"/>
                      <a:pt x="194" y="39"/>
                    </a:cubicBezTo>
                    <a:cubicBezTo>
                      <a:pt x="194" y="39"/>
                      <a:pt x="195" y="39"/>
                      <a:pt x="195" y="39"/>
                    </a:cubicBezTo>
                    <a:cubicBezTo>
                      <a:pt x="196" y="39"/>
                      <a:pt x="196" y="39"/>
                      <a:pt x="196" y="39"/>
                    </a:cubicBezTo>
                    <a:cubicBezTo>
                      <a:pt x="196" y="39"/>
                      <a:pt x="196" y="39"/>
                      <a:pt x="196" y="39"/>
                    </a:cubicBezTo>
                    <a:cubicBezTo>
                      <a:pt x="194" y="41"/>
                      <a:pt x="193" y="42"/>
                      <a:pt x="191" y="43"/>
                    </a:cubicBezTo>
                    <a:moveTo>
                      <a:pt x="201" y="54"/>
                    </a:moveTo>
                    <a:cubicBezTo>
                      <a:pt x="200" y="54"/>
                      <a:pt x="201" y="54"/>
                      <a:pt x="202" y="53"/>
                    </a:cubicBezTo>
                    <a:cubicBezTo>
                      <a:pt x="208" y="48"/>
                      <a:pt x="216" y="45"/>
                      <a:pt x="220" y="39"/>
                    </a:cubicBezTo>
                    <a:cubicBezTo>
                      <a:pt x="220" y="38"/>
                      <a:pt x="220" y="38"/>
                      <a:pt x="220" y="38"/>
                    </a:cubicBezTo>
                    <a:cubicBezTo>
                      <a:pt x="222" y="39"/>
                      <a:pt x="223" y="40"/>
                      <a:pt x="225" y="42"/>
                    </a:cubicBezTo>
                    <a:cubicBezTo>
                      <a:pt x="224" y="42"/>
                      <a:pt x="224" y="42"/>
                      <a:pt x="224" y="42"/>
                    </a:cubicBezTo>
                    <a:cubicBezTo>
                      <a:pt x="220" y="44"/>
                      <a:pt x="215" y="46"/>
                      <a:pt x="210" y="48"/>
                    </a:cubicBezTo>
                    <a:cubicBezTo>
                      <a:pt x="208" y="49"/>
                      <a:pt x="206" y="50"/>
                      <a:pt x="204" y="52"/>
                    </a:cubicBezTo>
                    <a:cubicBezTo>
                      <a:pt x="203" y="52"/>
                      <a:pt x="201" y="54"/>
                      <a:pt x="201" y="54"/>
                    </a:cubicBezTo>
                    <a:moveTo>
                      <a:pt x="179" y="38"/>
                    </a:moveTo>
                    <a:cubicBezTo>
                      <a:pt x="180" y="38"/>
                      <a:pt x="180" y="38"/>
                      <a:pt x="180" y="38"/>
                    </a:cubicBezTo>
                    <a:cubicBezTo>
                      <a:pt x="179" y="38"/>
                      <a:pt x="179" y="38"/>
                      <a:pt x="179" y="38"/>
                    </a:cubicBezTo>
                    <a:moveTo>
                      <a:pt x="187" y="41"/>
                    </a:moveTo>
                    <a:cubicBezTo>
                      <a:pt x="186" y="41"/>
                      <a:pt x="186" y="41"/>
                      <a:pt x="185" y="41"/>
                    </a:cubicBezTo>
                    <a:cubicBezTo>
                      <a:pt x="187" y="40"/>
                      <a:pt x="189" y="39"/>
                      <a:pt x="190" y="38"/>
                    </a:cubicBezTo>
                    <a:cubicBezTo>
                      <a:pt x="189" y="39"/>
                      <a:pt x="188" y="40"/>
                      <a:pt x="187" y="41"/>
                    </a:cubicBezTo>
                    <a:moveTo>
                      <a:pt x="190" y="38"/>
                    </a:moveTo>
                    <a:cubicBezTo>
                      <a:pt x="190" y="38"/>
                      <a:pt x="190" y="38"/>
                      <a:pt x="190" y="38"/>
                    </a:cubicBezTo>
                    <a:cubicBezTo>
                      <a:pt x="190" y="38"/>
                      <a:pt x="190" y="38"/>
                      <a:pt x="190" y="38"/>
                    </a:cubicBezTo>
                    <a:moveTo>
                      <a:pt x="188" y="41"/>
                    </a:moveTo>
                    <a:cubicBezTo>
                      <a:pt x="188" y="41"/>
                      <a:pt x="188" y="41"/>
                      <a:pt x="188" y="41"/>
                    </a:cubicBezTo>
                    <a:cubicBezTo>
                      <a:pt x="188" y="41"/>
                      <a:pt x="188" y="41"/>
                      <a:pt x="188" y="41"/>
                    </a:cubicBezTo>
                    <a:cubicBezTo>
                      <a:pt x="189" y="40"/>
                      <a:pt x="190" y="39"/>
                      <a:pt x="191" y="38"/>
                    </a:cubicBezTo>
                    <a:cubicBezTo>
                      <a:pt x="192" y="38"/>
                      <a:pt x="193" y="38"/>
                      <a:pt x="194" y="38"/>
                    </a:cubicBezTo>
                    <a:cubicBezTo>
                      <a:pt x="193" y="39"/>
                      <a:pt x="193" y="39"/>
                      <a:pt x="192" y="39"/>
                    </a:cubicBezTo>
                    <a:cubicBezTo>
                      <a:pt x="192" y="40"/>
                      <a:pt x="189" y="41"/>
                      <a:pt x="188" y="41"/>
                    </a:cubicBezTo>
                    <a:moveTo>
                      <a:pt x="174" y="44"/>
                    </a:moveTo>
                    <a:cubicBezTo>
                      <a:pt x="176" y="42"/>
                      <a:pt x="179" y="41"/>
                      <a:pt x="180" y="39"/>
                    </a:cubicBezTo>
                    <a:cubicBezTo>
                      <a:pt x="181" y="38"/>
                      <a:pt x="181" y="38"/>
                      <a:pt x="181" y="38"/>
                    </a:cubicBezTo>
                    <a:cubicBezTo>
                      <a:pt x="182" y="38"/>
                      <a:pt x="185" y="37"/>
                      <a:pt x="185" y="37"/>
                    </a:cubicBezTo>
                    <a:cubicBezTo>
                      <a:pt x="186" y="37"/>
                      <a:pt x="186" y="37"/>
                      <a:pt x="183" y="39"/>
                    </a:cubicBezTo>
                    <a:cubicBezTo>
                      <a:pt x="182" y="40"/>
                      <a:pt x="181" y="41"/>
                      <a:pt x="180" y="41"/>
                    </a:cubicBezTo>
                    <a:cubicBezTo>
                      <a:pt x="178" y="42"/>
                      <a:pt x="176" y="43"/>
                      <a:pt x="175" y="43"/>
                    </a:cubicBezTo>
                    <a:cubicBezTo>
                      <a:pt x="174" y="44"/>
                      <a:pt x="174" y="44"/>
                      <a:pt x="174" y="44"/>
                    </a:cubicBezTo>
                    <a:cubicBezTo>
                      <a:pt x="174" y="44"/>
                      <a:pt x="174" y="44"/>
                      <a:pt x="174" y="44"/>
                    </a:cubicBezTo>
                    <a:moveTo>
                      <a:pt x="183" y="41"/>
                    </a:moveTo>
                    <a:cubicBezTo>
                      <a:pt x="184" y="40"/>
                      <a:pt x="186" y="38"/>
                      <a:pt x="187" y="37"/>
                    </a:cubicBezTo>
                    <a:cubicBezTo>
                      <a:pt x="188" y="37"/>
                      <a:pt x="189" y="37"/>
                      <a:pt x="190" y="37"/>
                    </a:cubicBezTo>
                    <a:cubicBezTo>
                      <a:pt x="188" y="38"/>
                      <a:pt x="186" y="39"/>
                      <a:pt x="184" y="40"/>
                    </a:cubicBezTo>
                    <a:cubicBezTo>
                      <a:pt x="184" y="41"/>
                      <a:pt x="184" y="41"/>
                      <a:pt x="184" y="41"/>
                    </a:cubicBezTo>
                    <a:cubicBezTo>
                      <a:pt x="183" y="41"/>
                      <a:pt x="183" y="41"/>
                      <a:pt x="183" y="41"/>
                    </a:cubicBezTo>
                    <a:moveTo>
                      <a:pt x="209" y="43"/>
                    </a:moveTo>
                    <a:cubicBezTo>
                      <a:pt x="212" y="41"/>
                      <a:pt x="214" y="39"/>
                      <a:pt x="217" y="37"/>
                    </a:cubicBezTo>
                    <a:cubicBezTo>
                      <a:pt x="218" y="36"/>
                      <a:pt x="218" y="36"/>
                      <a:pt x="218" y="36"/>
                    </a:cubicBezTo>
                    <a:cubicBezTo>
                      <a:pt x="218" y="37"/>
                      <a:pt x="219" y="38"/>
                      <a:pt x="220" y="38"/>
                    </a:cubicBezTo>
                    <a:cubicBezTo>
                      <a:pt x="220" y="38"/>
                      <a:pt x="220" y="38"/>
                      <a:pt x="220" y="38"/>
                    </a:cubicBezTo>
                    <a:cubicBezTo>
                      <a:pt x="216" y="40"/>
                      <a:pt x="212" y="41"/>
                      <a:pt x="209" y="43"/>
                    </a:cubicBezTo>
                    <a:moveTo>
                      <a:pt x="169" y="41"/>
                    </a:moveTo>
                    <a:cubicBezTo>
                      <a:pt x="172" y="41"/>
                      <a:pt x="174" y="40"/>
                      <a:pt x="175" y="38"/>
                    </a:cubicBezTo>
                    <a:cubicBezTo>
                      <a:pt x="176" y="37"/>
                      <a:pt x="176" y="36"/>
                      <a:pt x="176" y="36"/>
                    </a:cubicBezTo>
                    <a:cubicBezTo>
                      <a:pt x="177" y="35"/>
                      <a:pt x="178" y="35"/>
                      <a:pt x="179" y="35"/>
                    </a:cubicBezTo>
                    <a:cubicBezTo>
                      <a:pt x="179" y="35"/>
                      <a:pt x="179" y="35"/>
                      <a:pt x="179" y="36"/>
                    </a:cubicBezTo>
                    <a:cubicBezTo>
                      <a:pt x="177" y="37"/>
                      <a:pt x="176" y="38"/>
                      <a:pt x="175" y="39"/>
                    </a:cubicBezTo>
                    <a:cubicBezTo>
                      <a:pt x="175" y="40"/>
                      <a:pt x="175" y="40"/>
                      <a:pt x="175" y="40"/>
                    </a:cubicBezTo>
                    <a:cubicBezTo>
                      <a:pt x="172" y="42"/>
                      <a:pt x="169" y="44"/>
                      <a:pt x="165" y="45"/>
                    </a:cubicBezTo>
                    <a:cubicBezTo>
                      <a:pt x="165" y="45"/>
                      <a:pt x="165" y="45"/>
                      <a:pt x="165" y="45"/>
                    </a:cubicBezTo>
                    <a:cubicBezTo>
                      <a:pt x="165" y="45"/>
                      <a:pt x="165" y="45"/>
                      <a:pt x="165" y="45"/>
                    </a:cubicBezTo>
                    <a:cubicBezTo>
                      <a:pt x="165" y="44"/>
                      <a:pt x="167" y="43"/>
                      <a:pt x="168" y="43"/>
                    </a:cubicBezTo>
                    <a:cubicBezTo>
                      <a:pt x="168" y="42"/>
                      <a:pt x="169" y="42"/>
                      <a:pt x="169" y="41"/>
                    </a:cubicBezTo>
                    <a:cubicBezTo>
                      <a:pt x="169" y="41"/>
                      <a:pt x="169" y="41"/>
                      <a:pt x="169" y="41"/>
                    </a:cubicBezTo>
                    <a:moveTo>
                      <a:pt x="178" y="38"/>
                    </a:moveTo>
                    <a:cubicBezTo>
                      <a:pt x="178" y="37"/>
                      <a:pt x="178" y="37"/>
                      <a:pt x="178" y="37"/>
                    </a:cubicBezTo>
                    <a:cubicBezTo>
                      <a:pt x="179" y="36"/>
                      <a:pt x="180" y="35"/>
                      <a:pt x="181" y="34"/>
                    </a:cubicBezTo>
                    <a:cubicBezTo>
                      <a:pt x="181" y="33"/>
                      <a:pt x="181" y="33"/>
                      <a:pt x="181" y="33"/>
                    </a:cubicBezTo>
                    <a:cubicBezTo>
                      <a:pt x="182" y="34"/>
                      <a:pt x="184" y="35"/>
                      <a:pt x="185" y="35"/>
                    </a:cubicBezTo>
                    <a:cubicBezTo>
                      <a:pt x="184" y="36"/>
                      <a:pt x="184" y="36"/>
                      <a:pt x="183" y="36"/>
                    </a:cubicBezTo>
                    <a:cubicBezTo>
                      <a:pt x="182" y="36"/>
                      <a:pt x="182" y="37"/>
                      <a:pt x="182" y="37"/>
                    </a:cubicBezTo>
                    <a:cubicBezTo>
                      <a:pt x="182" y="37"/>
                      <a:pt x="182" y="37"/>
                      <a:pt x="182" y="37"/>
                    </a:cubicBezTo>
                    <a:cubicBezTo>
                      <a:pt x="182" y="37"/>
                      <a:pt x="182" y="36"/>
                      <a:pt x="181" y="36"/>
                    </a:cubicBezTo>
                    <a:cubicBezTo>
                      <a:pt x="181" y="36"/>
                      <a:pt x="181" y="36"/>
                      <a:pt x="181" y="36"/>
                    </a:cubicBezTo>
                    <a:cubicBezTo>
                      <a:pt x="180" y="37"/>
                      <a:pt x="179" y="37"/>
                      <a:pt x="178" y="38"/>
                    </a:cubicBezTo>
                    <a:moveTo>
                      <a:pt x="175" y="34"/>
                    </a:moveTo>
                    <a:cubicBezTo>
                      <a:pt x="175" y="33"/>
                      <a:pt x="175" y="33"/>
                      <a:pt x="175" y="32"/>
                    </a:cubicBezTo>
                    <a:cubicBezTo>
                      <a:pt x="175" y="32"/>
                      <a:pt x="175" y="32"/>
                      <a:pt x="176" y="32"/>
                    </a:cubicBezTo>
                    <a:cubicBezTo>
                      <a:pt x="176" y="32"/>
                      <a:pt x="176" y="33"/>
                      <a:pt x="175" y="34"/>
                    </a:cubicBezTo>
                    <a:moveTo>
                      <a:pt x="177" y="34"/>
                    </a:moveTo>
                    <a:cubicBezTo>
                      <a:pt x="176" y="34"/>
                      <a:pt x="178" y="33"/>
                      <a:pt x="179" y="32"/>
                    </a:cubicBezTo>
                    <a:cubicBezTo>
                      <a:pt x="179" y="31"/>
                      <a:pt x="179" y="31"/>
                      <a:pt x="179" y="31"/>
                    </a:cubicBezTo>
                    <a:cubicBezTo>
                      <a:pt x="180" y="32"/>
                      <a:pt x="180" y="32"/>
                      <a:pt x="181" y="33"/>
                    </a:cubicBezTo>
                    <a:cubicBezTo>
                      <a:pt x="181" y="33"/>
                      <a:pt x="181" y="33"/>
                      <a:pt x="181" y="33"/>
                    </a:cubicBezTo>
                    <a:cubicBezTo>
                      <a:pt x="181" y="33"/>
                      <a:pt x="181" y="33"/>
                      <a:pt x="181" y="33"/>
                    </a:cubicBezTo>
                    <a:cubicBezTo>
                      <a:pt x="178" y="34"/>
                      <a:pt x="177" y="34"/>
                      <a:pt x="177" y="34"/>
                    </a:cubicBezTo>
                    <a:moveTo>
                      <a:pt x="202" y="32"/>
                    </a:moveTo>
                    <a:cubicBezTo>
                      <a:pt x="201" y="31"/>
                      <a:pt x="201" y="31"/>
                      <a:pt x="201" y="31"/>
                    </a:cubicBezTo>
                    <a:cubicBezTo>
                      <a:pt x="202" y="31"/>
                      <a:pt x="203" y="31"/>
                      <a:pt x="204" y="30"/>
                    </a:cubicBezTo>
                    <a:cubicBezTo>
                      <a:pt x="203" y="31"/>
                      <a:pt x="203" y="31"/>
                      <a:pt x="202" y="32"/>
                    </a:cubicBezTo>
                    <a:moveTo>
                      <a:pt x="175" y="31"/>
                    </a:moveTo>
                    <a:cubicBezTo>
                      <a:pt x="175" y="30"/>
                      <a:pt x="175" y="30"/>
                      <a:pt x="176" y="30"/>
                    </a:cubicBezTo>
                    <a:cubicBezTo>
                      <a:pt x="176" y="30"/>
                      <a:pt x="177" y="30"/>
                      <a:pt x="177" y="30"/>
                    </a:cubicBezTo>
                    <a:cubicBezTo>
                      <a:pt x="177" y="30"/>
                      <a:pt x="178" y="30"/>
                      <a:pt x="179" y="31"/>
                    </a:cubicBezTo>
                    <a:cubicBezTo>
                      <a:pt x="178" y="31"/>
                      <a:pt x="178" y="31"/>
                      <a:pt x="178" y="31"/>
                    </a:cubicBezTo>
                    <a:cubicBezTo>
                      <a:pt x="178" y="31"/>
                      <a:pt x="178" y="31"/>
                      <a:pt x="178" y="31"/>
                    </a:cubicBezTo>
                    <a:cubicBezTo>
                      <a:pt x="177" y="31"/>
                      <a:pt x="176" y="31"/>
                      <a:pt x="175" y="31"/>
                    </a:cubicBezTo>
                    <a:moveTo>
                      <a:pt x="199" y="30"/>
                    </a:moveTo>
                    <a:cubicBezTo>
                      <a:pt x="198" y="29"/>
                      <a:pt x="198" y="29"/>
                      <a:pt x="198" y="29"/>
                    </a:cubicBezTo>
                    <a:cubicBezTo>
                      <a:pt x="199" y="29"/>
                      <a:pt x="199" y="29"/>
                      <a:pt x="199" y="29"/>
                    </a:cubicBezTo>
                    <a:cubicBezTo>
                      <a:pt x="199" y="30"/>
                      <a:pt x="199" y="30"/>
                      <a:pt x="199" y="30"/>
                    </a:cubicBezTo>
                    <a:moveTo>
                      <a:pt x="195" y="29"/>
                    </a:moveTo>
                    <a:cubicBezTo>
                      <a:pt x="193" y="29"/>
                      <a:pt x="192" y="29"/>
                      <a:pt x="192" y="29"/>
                    </a:cubicBezTo>
                    <a:cubicBezTo>
                      <a:pt x="194" y="28"/>
                      <a:pt x="196" y="27"/>
                      <a:pt x="199" y="27"/>
                    </a:cubicBezTo>
                    <a:cubicBezTo>
                      <a:pt x="197" y="28"/>
                      <a:pt x="196" y="28"/>
                      <a:pt x="195" y="29"/>
                    </a:cubicBezTo>
                    <a:moveTo>
                      <a:pt x="197" y="29"/>
                    </a:moveTo>
                    <a:cubicBezTo>
                      <a:pt x="198" y="28"/>
                      <a:pt x="199" y="28"/>
                      <a:pt x="200" y="28"/>
                    </a:cubicBezTo>
                    <a:cubicBezTo>
                      <a:pt x="200" y="27"/>
                      <a:pt x="200" y="27"/>
                      <a:pt x="200" y="27"/>
                    </a:cubicBezTo>
                    <a:cubicBezTo>
                      <a:pt x="200" y="27"/>
                      <a:pt x="200" y="27"/>
                      <a:pt x="200" y="27"/>
                    </a:cubicBezTo>
                    <a:cubicBezTo>
                      <a:pt x="206" y="29"/>
                      <a:pt x="212" y="33"/>
                      <a:pt x="217" y="36"/>
                    </a:cubicBezTo>
                    <a:cubicBezTo>
                      <a:pt x="217" y="36"/>
                      <a:pt x="217" y="36"/>
                      <a:pt x="217" y="36"/>
                    </a:cubicBezTo>
                    <a:cubicBezTo>
                      <a:pt x="210" y="40"/>
                      <a:pt x="204" y="44"/>
                      <a:pt x="197" y="47"/>
                    </a:cubicBezTo>
                    <a:cubicBezTo>
                      <a:pt x="202" y="44"/>
                      <a:pt x="208" y="39"/>
                      <a:pt x="214" y="35"/>
                    </a:cubicBezTo>
                    <a:cubicBezTo>
                      <a:pt x="214" y="35"/>
                      <a:pt x="214" y="34"/>
                      <a:pt x="213" y="34"/>
                    </a:cubicBezTo>
                    <a:cubicBezTo>
                      <a:pt x="213" y="34"/>
                      <a:pt x="213" y="34"/>
                      <a:pt x="213" y="34"/>
                    </a:cubicBezTo>
                    <a:cubicBezTo>
                      <a:pt x="212" y="35"/>
                      <a:pt x="212" y="35"/>
                      <a:pt x="211" y="35"/>
                    </a:cubicBezTo>
                    <a:cubicBezTo>
                      <a:pt x="210" y="36"/>
                      <a:pt x="210" y="36"/>
                      <a:pt x="210" y="36"/>
                    </a:cubicBezTo>
                    <a:cubicBezTo>
                      <a:pt x="208" y="37"/>
                      <a:pt x="207" y="38"/>
                      <a:pt x="205" y="39"/>
                    </a:cubicBezTo>
                    <a:cubicBezTo>
                      <a:pt x="201" y="41"/>
                      <a:pt x="197" y="43"/>
                      <a:pt x="194" y="46"/>
                    </a:cubicBezTo>
                    <a:cubicBezTo>
                      <a:pt x="194" y="46"/>
                      <a:pt x="194" y="46"/>
                      <a:pt x="194" y="46"/>
                    </a:cubicBezTo>
                    <a:cubicBezTo>
                      <a:pt x="193" y="45"/>
                      <a:pt x="193" y="45"/>
                      <a:pt x="192" y="44"/>
                    </a:cubicBezTo>
                    <a:cubicBezTo>
                      <a:pt x="199" y="42"/>
                      <a:pt x="205" y="36"/>
                      <a:pt x="212" y="34"/>
                    </a:cubicBezTo>
                    <a:cubicBezTo>
                      <a:pt x="212" y="34"/>
                      <a:pt x="212" y="33"/>
                      <a:pt x="211" y="33"/>
                    </a:cubicBezTo>
                    <a:cubicBezTo>
                      <a:pt x="211" y="33"/>
                      <a:pt x="211" y="33"/>
                      <a:pt x="211" y="33"/>
                    </a:cubicBezTo>
                    <a:cubicBezTo>
                      <a:pt x="206" y="35"/>
                      <a:pt x="202" y="38"/>
                      <a:pt x="197" y="41"/>
                    </a:cubicBezTo>
                    <a:cubicBezTo>
                      <a:pt x="196" y="42"/>
                      <a:pt x="194" y="43"/>
                      <a:pt x="193" y="43"/>
                    </a:cubicBezTo>
                    <a:cubicBezTo>
                      <a:pt x="192" y="43"/>
                      <a:pt x="192" y="44"/>
                      <a:pt x="192" y="44"/>
                    </a:cubicBezTo>
                    <a:cubicBezTo>
                      <a:pt x="192" y="44"/>
                      <a:pt x="192" y="44"/>
                      <a:pt x="192" y="44"/>
                    </a:cubicBezTo>
                    <a:cubicBezTo>
                      <a:pt x="192" y="44"/>
                      <a:pt x="192" y="43"/>
                      <a:pt x="193" y="43"/>
                    </a:cubicBezTo>
                    <a:cubicBezTo>
                      <a:pt x="194" y="42"/>
                      <a:pt x="196" y="40"/>
                      <a:pt x="197" y="39"/>
                    </a:cubicBezTo>
                    <a:cubicBezTo>
                      <a:pt x="198" y="39"/>
                      <a:pt x="198" y="39"/>
                      <a:pt x="199" y="39"/>
                    </a:cubicBezTo>
                    <a:cubicBezTo>
                      <a:pt x="199" y="39"/>
                      <a:pt x="199" y="39"/>
                      <a:pt x="199" y="39"/>
                    </a:cubicBezTo>
                    <a:cubicBezTo>
                      <a:pt x="202" y="39"/>
                      <a:pt x="203" y="37"/>
                      <a:pt x="203" y="34"/>
                    </a:cubicBezTo>
                    <a:cubicBezTo>
                      <a:pt x="205" y="33"/>
                      <a:pt x="206" y="33"/>
                      <a:pt x="208" y="32"/>
                    </a:cubicBezTo>
                    <a:cubicBezTo>
                      <a:pt x="208" y="32"/>
                      <a:pt x="208" y="31"/>
                      <a:pt x="208" y="31"/>
                    </a:cubicBezTo>
                    <a:cubicBezTo>
                      <a:pt x="208" y="31"/>
                      <a:pt x="208" y="31"/>
                      <a:pt x="208" y="31"/>
                    </a:cubicBezTo>
                    <a:cubicBezTo>
                      <a:pt x="206" y="32"/>
                      <a:pt x="204" y="32"/>
                      <a:pt x="203" y="32"/>
                    </a:cubicBezTo>
                    <a:cubicBezTo>
                      <a:pt x="204" y="32"/>
                      <a:pt x="205" y="31"/>
                      <a:pt x="206" y="30"/>
                    </a:cubicBezTo>
                    <a:cubicBezTo>
                      <a:pt x="206" y="30"/>
                      <a:pt x="206" y="30"/>
                      <a:pt x="206" y="30"/>
                    </a:cubicBezTo>
                    <a:cubicBezTo>
                      <a:pt x="205" y="30"/>
                      <a:pt x="205" y="30"/>
                      <a:pt x="205" y="30"/>
                    </a:cubicBezTo>
                    <a:cubicBezTo>
                      <a:pt x="203" y="30"/>
                      <a:pt x="202" y="30"/>
                      <a:pt x="200" y="30"/>
                    </a:cubicBezTo>
                    <a:cubicBezTo>
                      <a:pt x="200" y="30"/>
                      <a:pt x="200" y="30"/>
                      <a:pt x="200" y="30"/>
                    </a:cubicBezTo>
                    <a:cubicBezTo>
                      <a:pt x="200" y="30"/>
                      <a:pt x="201" y="29"/>
                      <a:pt x="201" y="29"/>
                    </a:cubicBezTo>
                    <a:cubicBezTo>
                      <a:pt x="201" y="28"/>
                      <a:pt x="201" y="28"/>
                      <a:pt x="201" y="28"/>
                    </a:cubicBezTo>
                    <a:cubicBezTo>
                      <a:pt x="201" y="28"/>
                      <a:pt x="201" y="28"/>
                      <a:pt x="201" y="28"/>
                    </a:cubicBezTo>
                    <a:cubicBezTo>
                      <a:pt x="199" y="28"/>
                      <a:pt x="198" y="29"/>
                      <a:pt x="197" y="29"/>
                    </a:cubicBezTo>
                    <a:moveTo>
                      <a:pt x="33" y="153"/>
                    </a:moveTo>
                    <a:cubicBezTo>
                      <a:pt x="36" y="153"/>
                      <a:pt x="38" y="151"/>
                      <a:pt x="39" y="149"/>
                    </a:cubicBezTo>
                    <a:cubicBezTo>
                      <a:pt x="40" y="146"/>
                      <a:pt x="40" y="144"/>
                      <a:pt x="40" y="141"/>
                    </a:cubicBezTo>
                    <a:cubicBezTo>
                      <a:pt x="40" y="136"/>
                      <a:pt x="41" y="132"/>
                      <a:pt x="45" y="128"/>
                    </a:cubicBezTo>
                    <a:cubicBezTo>
                      <a:pt x="48" y="125"/>
                      <a:pt x="51" y="120"/>
                      <a:pt x="48" y="116"/>
                    </a:cubicBezTo>
                    <a:cubicBezTo>
                      <a:pt x="47" y="114"/>
                      <a:pt x="45" y="113"/>
                      <a:pt x="45" y="110"/>
                    </a:cubicBezTo>
                    <a:cubicBezTo>
                      <a:pt x="46" y="108"/>
                      <a:pt x="47" y="106"/>
                      <a:pt x="46" y="104"/>
                    </a:cubicBezTo>
                    <a:cubicBezTo>
                      <a:pt x="45" y="101"/>
                      <a:pt x="44" y="100"/>
                      <a:pt x="42" y="98"/>
                    </a:cubicBezTo>
                    <a:cubicBezTo>
                      <a:pt x="41" y="98"/>
                      <a:pt x="41" y="97"/>
                      <a:pt x="40" y="97"/>
                    </a:cubicBezTo>
                    <a:cubicBezTo>
                      <a:pt x="35" y="95"/>
                      <a:pt x="37" y="89"/>
                      <a:pt x="38" y="86"/>
                    </a:cubicBezTo>
                    <a:cubicBezTo>
                      <a:pt x="40" y="83"/>
                      <a:pt x="41" y="80"/>
                      <a:pt x="41" y="77"/>
                    </a:cubicBezTo>
                    <a:cubicBezTo>
                      <a:pt x="41" y="72"/>
                      <a:pt x="40" y="67"/>
                      <a:pt x="40" y="62"/>
                    </a:cubicBezTo>
                    <a:cubicBezTo>
                      <a:pt x="47" y="53"/>
                      <a:pt x="55" y="46"/>
                      <a:pt x="64" y="39"/>
                    </a:cubicBezTo>
                    <a:cubicBezTo>
                      <a:pt x="87" y="22"/>
                      <a:pt x="115" y="14"/>
                      <a:pt x="142" y="14"/>
                    </a:cubicBezTo>
                    <a:cubicBezTo>
                      <a:pt x="160" y="14"/>
                      <a:pt x="178" y="17"/>
                      <a:pt x="194" y="24"/>
                    </a:cubicBezTo>
                    <a:cubicBezTo>
                      <a:pt x="192" y="25"/>
                      <a:pt x="190" y="25"/>
                      <a:pt x="189" y="27"/>
                    </a:cubicBezTo>
                    <a:cubicBezTo>
                      <a:pt x="186" y="29"/>
                      <a:pt x="189" y="32"/>
                      <a:pt x="191" y="33"/>
                    </a:cubicBezTo>
                    <a:cubicBezTo>
                      <a:pt x="192" y="33"/>
                      <a:pt x="192" y="33"/>
                      <a:pt x="193" y="33"/>
                    </a:cubicBezTo>
                    <a:cubicBezTo>
                      <a:pt x="193" y="33"/>
                      <a:pt x="194" y="33"/>
                      <a:pt x="194" y="33"/>
                    </a:cubicBezTo>
                    <a:cubicBezTo>
                      <a:pt x="195" y="33"/>
                      <a:pt x="195" y="33"/>
                      <a:pt x="196" y="33"/>
                    </a:cubicBezTo>
                    <a:cubicBezTo>
                      <a:pt x="196" y="33"/>
                      <a:pt x="196" y="33"/>
                      <a:pt x="197" y="33"/>
                    </a:cubicBezTo>
                    <a:cubicBezTo>
                      <a:pt x="197" y="33"/>
                      <a:pt x="198" y="34"/>
                      <a:pt x="198" y="35"/>
                    </a:cubicBezTo>
                    <a:cubicBezTo>
                      <a:pt x="198" y="35"/>
                      <a:pt x="197" y="35"/>
                      <a:pt x="197" y="35"/>
                    </a:cubicBezTo>
                    <a:cubicBezTo>
                      <a:pt x="193" y="35"/>
                      <a:pt x="188" y="33"/>
                      <a:pt x="185" y="31"/>
                    </a:cubicBezTo>
                    <a:cubicBezTo>
                      <a:pt x="183" y="30"/>
                      <a:pt x="179" y="25"/>
                      <a:pt x="176" y="25"/>
                    </a:cubicBezTo>
                    <a:cubicBezTo>
                      <a:pt x="175" y="25"/>
                      <a:pt x="174" y="26"/>
                      <a:pt x="173" y="26"/>
                    </a:cubicBezTo>
                    <a:cubicBezTo>
                      <a:pt x="172" y="28"/>
                      <a:pt x="171" y="29"/>
                      <a:pt x="171" y="31"/>
                    </a:cubicBezTo>
                    <a:cubicBezTo>
                      <a:pt x="171" y="33"/>
                      <a:pt x="174" y="37"/>
                      <a:pt x="170" y="38"/>
                    </a:cubicBezTo>
                    <a:cubicBezTo>
                      <a:pt x="169" y="38"/>
                      <a:pt x="169" y="38"/>
                      <a:pt x="169" y="38"/>
                    </a:cubicBezTo>
                    <a:cubicBezTo>
                      <a:pt x="165" y="38"/>
                      <a:pt x="161" y="36"/>
                      <a:pt x="158" y="35"/>
                    </a:cubicBezTo>
                    <a:cubicBezTo>
                      <a:pt x="157" y="35"/>
                      <a:pt x="157" y="35"/>
                      <a:pt x="157" y="35"/>
                    </a:cubicBezTo>
                    <a:cubicBezTo>
                      <a:pt x="150" y="35"/>
                      <a:pt x="150" y="43"/>
                      <a:pt x="156" y="46"/>
                    </a:cubicBezTo>
                    <a:cubicBezTo>
                      <a:pt x="160" y="48"/>
                      <a:pt x="165" y="49"/>
                      <a:pt x="170" y="50"/>
                    </a:cubicBezTo>
                    <a:cubicBezTo>
                      <a:pt x="170" y="50"/>
                      <a:pt x="170" y="50"/>
                      <a:pt x="170" y="50"/>
                    </a:cubicBezTo>
                    <a:cubicBezTo>
                      <a:pt x="172" y="50"/>
                      <a:pt x="174" y="48"/>
                      <a:pt x="175" y="47"/>
                    </a:cubicBezTo>
                    <a:cubicBezTo>
                      <a:pt x="178" y="46"/>
                      <a:pt x="181" y="45"/>
                      <a:pt x="184" y="45"/>
                    </a:cubicBezTo>
                    <a:cubicBezTo>
                      <a:pt x="186" y="45"/>
                      <a:pt x="188" y="45"/>
                      <a:pt x="191" y="48"/>
                    </a:cubicBezTo>
                    <a:cubicBezTo>
                      <a:pt x="196" y="52"/>
                      <a:pt x="195" y="59"/>
                      <a:pt x="201" y="64"/>
                    </a:cubicBezTo>
                    <a:cubicBezTo>
                      <a:pt x="201" y="64"/>
                      <a:pt x="202" y="65"/>
                      <a:pt x="203" y="65"/>
                    </a:cubicBezTo>
                    <a:cubicBezTo>
                      <a:pt x="205" y="65"/>
                      <a:pt x="206" y="64"/>
                      <a:pt x="208" y="63"/>
                    </a:cubicBezTo>
                    <a:cubicBezTo>
                      <a:pt x="209" y="62"/>
                      <a:pt x="211" y="61"/>
                      <a:pt x="212" y="61"/>
                    </a:cubicBezTo>
                    <a:cubicBezTo>
                      <a:pt x="212" y="61"/>
                      <a:pt x="212" y="61"/>
                      <a:pt x="213" y="61"/>
                    </a:cubicBezTo>
                    <a:cubicBezTo>
                      <a:pt x="215" y="61"/>
                      <a:pt x="218" y="62"/>
                      <a:pt x="221" y="64"/>
                    </a:cubicBezTo>
                    <a:cubicBezTo>
                      <a:pt x="222" y="65"/>
                      <a:pt x="223" y="66"/>
                      <a:pt x="224" y="67"/>
                    </a:cubicBezTo>
                    <a:cubicBezTo>
                      <a:pt x="225" y="67"/>
                      <a:pt x="227" y="72"/>
                      <a:pt x="225" y="72"/>
                    </a:cubicBezTo>
                    <a:cubicBezTo>
                      <a:pt x="224" y="72"/>
                      <a:pt x="224" y="72"/>
                      <a:pt x="223" y="72"/>
                    </a:cubicBezTo>
                    <a:cubicBezTo>
                      <a:pt x="219" y="70"/>
                      <a:pt x="217" y="65"/>
                      <a:pt x="212" y="65"/>
                    </a:cubicBezTo>
                    <a:cubicBezTo>
                      <a:pt x="212" y="65"/>
                      <a:pt x="212" y="65"/>
                      <a:pt x="212" y="65"/>
                    </a:cubicBezTo>
                    <a:cubicBezTo>
                      <a:pt x="208" y="65"/>
                      <a:pt x="207" y="67"/>
                      <a:pt x="207" y="70"/>
                    </a:cubicBezTo>
                    <a:cubicBezTo>
                      <a:pt x="207" y="75"/>
                      <a:pt x="213" y="77"/>
                      <a:pt x="216" y="78"/>
                    </a:cubicBezTo>
                    <a:cubicBezTo>
                      <a:pt x="216" y="79"/>
                      <a:pt x="217" y="79"/>
                      <a:pt x="217" y="79"/>
                    </a:cubicBezTo>
                    <a:cubicBezTo>
                      <a:pt x="220" y="80"/>
                      <a:pt x="220" y="82"/>
                      <a:pt x="216" y="85"/>
                    </a:cubicBezTo>
                    <a:cubicBezTo>
                      <a:pt x="216" y="85"/>
                      <a:pt x="216" y="85"/>
                      <a:pt x="216" y="85"/>
                    </a:cubicBezTo>
                    <a:cubicBezTo>
                      <a:pt x="209" y="82"/>
                      <a:pt x="202" y="79"/>
                      <a:pt x="196" y="76"/>
                    </a:cubicBezTo>
                    <a:cubicBezTo>
                      <a:pt x="188" y="72"/>
                      <a:pt x="183" y="67"/>
                      <a:pt x="178" y="60"/>
                    </a:cubicBezTo>
                    <a:cubicBezTo>
                      <a:pt x="174" y="56"/>
                      <a:pt x="170" y="52"/>
                      <a:pt x="165" y="50"/>
                    </a:cubicBezTo>
                    <a:cubicBezTo>
                      <a:pt x="162" y="49"/>
                      <a:pt x="159" y="49"/>
                      <a:pt x="156" y="49"/>
                    </a:cubicBezTo>
                    <a:cubicBezTo>
                      <a:pt x="153" y="49"/>
                      <a:pt x="149" y="49"/>
                      <a:pt x="146" y="50"/>
                    </a:cubicBezTo>
                    <a:cubicBezTo>
                      <a:pt x="126" y="54"/>
                      <a:pt x="91" y="79"/>
                      <a:pt x="103" y="104"/>
                    </a:cubicBezTo>
                    <a:cubicBezTo>
                      <a:pt x="109" y="116"/>
                      <a:pt x="128" y="113"/>
                      <a:pt x="138" y="119"/>
                    </a:cubicBezTo>
                    <a:cubicBezTo>
                      <a:pt x="146" y="124"/>
                      <a:pt x="142" y="133"/>
                      <a:pt x="140" y="140"/>
                    </a:cubicBezTo>
                    <a:cubicBezTo>
                      <a:pt x="139" y="143"/>
                      <a:pt x="138" y="146"/>
                      <a:pt x="137" y="149"/>
                    </a:cubicBezTo>
                    <a:cubicBezTo>
                      <a:pt x="137" y="153"/>
                      <a:pt x="138" y="157"/>
                      <a:pt x="138" y="161"/>
                    </a:cubicBezTo>
                    <a:cubicBezTo>
                      <a:pt x="139" y="167"/>
                      <a:pt x="134" y="173"/>
                      <a:pt x="132" y="178"/>
                    </a:cubicBezTo>
                    <a:cubicBezTo>
                      <a:pt x="130" y="183"/>
                      <a:pt x="129" y="187"/>
                      <a:pt x="128" y="191"/>
                    </a:cubicBezTo>
                    <a:cubicBezTo>
                      <a:pt x="126" y="199"/>
                      <a:pt x="125" y="208"/>
                      <a:pt x="128" y="216"/>
                    </a:cubicBezTo>
                    <a:cubicBezTo>
                      <a:pt x="130" y="222"/>
                      <a:pt x="135" y="224"/>
                      <a:pt x="141" y="224"/>
                    </a:cubicBezTo>
                    <a:cubicBezTo>
                      <a:pt x="142" y="224"/>
                      <a:pt x="144" y="224"/>
                      <a:pt x="145" y="223"/>
                    </a:cubicBezTo>
                    <a:cubicBezTo>
                      <a:pt x="152" y="222"/>
                      <a:pt x="157" y="219"/>
                      <a:pt x="163" y="215"/>
                    </a:cubicBezTo>
                    <a:cubicBezTo>
                      <a:pt x="170" y="209"/>
                      <a:pt x="178" y="205"/>
                      <a:pt x="186" y="201"/>
                    </a:cubicBezTo>
                    <a:cubicBezTo>
                      <a:pt x="192" y="199"/>
                      <a:pt x="197" y="196"/>
                      <a:pt x="200" y="191"/>
                    </a:cubicBezTo>
                    <a:cubicBezTo>
                      <a:pt x="205" y="185"/>
                      <a:pt x="200" y="177"/>
                      <a:pt x="207" y="172"/>
                    </a:cubicBezTo>
                    <a:cubicBezTo>
                      <a:pt x="214" y="167"/>
                      <a:pt x="226" y="166"/>
                      <a:pt x="230" y="157"/>
                    </a:cubicBezTo>
                    <a:cubicBezTo>
                      <a:pt x="232" y="153"/>
                      <a:pt x="232" y="148"/>
                      <a:pt x="230" y="145"/>
                    </a:cubicBezTo>
                    <a:cubicBezTo>
                      <a:pt x="228" y="141"/>
                      <a:pt x="225" y="139"/>
                      <a:pt x="223" y="135"/>
                    </a:cubicBezTo>
                    <a:cubicBezTo>
                      <a:pt x="221" y="131"/>
                      <a:pt x="223" y="126"/>
                      <a:pt x="222" y="122"/>
                    </a:cubicBezTo>
                    <a:cubicBezTo>
                      <a:pt x="222" y="119"/>
                      <a:pt x="220" y="116"/>
                      <a:pt x="219" y="114"/>
                    </a:cubicBezTo>
                    <a:cubicBezTo>
                      <a:pt x="218" y="112"/>
                      <a:pt x="217" y="110"/>
                      <a:pt x="216" y="108"/>
                    </a:cubicBezTo>
                    <a:cubicBezTo>
                      <a:pt x="216" y="107"/>
                      <a:pt x="216" y="107"/>
                      <a:pt x="216" y="106"/>
                    </a:cubicBezTo>
                    <a:cubicBezTo>
                      <a:pt x="215" y="104"/>
                      <a:pt x="216" y="102"/>
                      <a:pt x="220" y="102"/>
                    </a:cubicBezTo>
                    <a:cubicBezTo>
                      <a:pt x="220" y="102"/>
                      <a:pt x="220" y="102"/>
                      <a:pt x="220" y="102"/>
                    </a:cubicBezTo>
                    <a:cubicBezTo>
                      <a:pt x="224" y="108"/>
                      <a:pt x="223" y="117"/>
                      <a:pt x="223" y="124"/>
                    </a:cubicBezTo>
                    <a:cubicBezTo>
                      <a:pt x="223" y="128"/>
                      <a:pt x="223" y="132"/>
                      <a:pt x="226" y="136"/>
                    </a:cubicBezTo>
                    <a:cubicBezTo>
                      <a:pt x="228" y="138"/>
                      <a:pt x="230" y="138"/>
                      <a:pt x="233" y="138"/>
                    </a:cubicBezTo>
                    <a:cubicBezTo>
                      <a:pt x="235" y="138"/>
                      <a:pt x="237" y="138"/>
                      <a:pt x="239" y="138"/>
                    </a:cubicBezTo>
                    <a:cubicBezTo>
                      <a:pt x="243" y="137"/>
                      <a:pt x="249" y="135"/>
                      <a:pt x="251" y="131"/>
                    </a:cubicBezTo>
                    <a:cubicBezTo>
                      <a:pt x="252" y="125"/>
                      <a:pt x="248" y="120"/>
                      <a:pt x="245" y="115"/>
                    </a:cubicBezTo>
                    <a:cubicBezTo>
                      <a:pt x="244" y="114"/>
                      <a:pt x="243" y="112"/>
                      <a:pt x="242" y="111"/>
                    </a:cubicBezTo>
                    <a:cubicBezTo>
                      <a:pt x="241" y="110"/>
                      <a:pt x="241" y="109"/>
                      <a:pt x="240" y="108"/>
                    </a:cubicBezTo>
                    <a:cubicBezTo>
                      <a:pt x="240" y="108"/>
                      <a:pt x="240" y="108"/>
                      <a:pt x="240" y="108"/>
                    </a:cubicBezTo>
                    <a:cubicBezTo>
                      <a:pt x="240" y="108"/>
                      <a:pt x="240" y="106"/>
                      <a:pt x="239" y="105"/>
                    </a:cubicBezTo>
                    <a:cubicBezTo>
                      <a:pt x="239" y="103"/>
                      <a:pt x="239" y="102"/>
                      <a:pt x="240" y="102"/>
                    </a:cubicBezTo>
                    <a:cubicBezTo>
                      <a:pt x="240" y="102"/>
                      <a:pt x="241" y="102"/>
                      <a:pt x="241" y="102"/>
                    </a:cubicBezTo>
                    <a:cubicBezTo>
                      <a:pt x="247" y="105"/>
                      <a:pt x="249" y="113"/>
                      <a:pt x="252" y="118"/>
                    </a:cubicBezTo>
                    <a:cubicBezTo>
                      <a:pt x="255" y="123"/>
                      <a:pt x="258" y="127"/>
                      <a:pt x="262" y="130"/>
                    </a:cubicBezTo>
                    <a:cubicBezTo>
                      <a:pt x="268" y="136"/>
                      <a:pt x="270" y="142"/>
                      <a:pt x="271" y="149"/>
                    </a:cubicBezTo>
                    <a:cubicBezTo>
                      <a:pt x="272" y="150"/>
                      <a:pt x="272" y="150"/>
                      <a:pt x="272" y="150"/>
                    </a:cubicBezTo>
                    <a:cubicBezTo>
                      <a:pt x="266" y="203"/>
                      <a:pt x="224" y="246"/>
                      <a:pt x="172" y="258"/>
                    </a:cubicBezTo>
                    <a:cubicBezTo>
                      <a:pt x="162" y="260"/>
                      <a:pt x="153" y="261"/>
                      <a:pt x="143" y="261"/>
                    </a:cubicBezTo>
                    <a:cubicBezTo>
                      <a:pt x="95" y="261"/>
                      <a:pt x="48" y="235"/>
                      <a:pt x="25" y="191"/>
                    </a:cubicBezTo>
                    <a:cubicBezTo>
                      <a:pt x="24" y="187"/>
                      <a:pt x="22" y="184"/>
                      <a:pt x="21" y="180"/>
                    </a:cubicBezTo>
                    <a:cubicBezTo>
                      <a:pt x="21" y="180"/>
                      <a:pt x="21" y="179"/>
                      <a:pt x="21" y="179"/>
                    </a:cubicBezTo>
                    <a:cubicBezTo>
                      <a:pt x="22" y="175"/>
                      <a:pt x="24" y="171"/>
                      <a:pt x="25" y="167"/>
                    </a:cubicBezTo>
                    <a:cubicBezTo>
                      <a:pt x="26" y="164"/>
                      <a:pt x="25" y="160"/>
                      <a:pt x="25" y="157"/>
                    </a:cubicBezTo>
                    <a:cubicBezTo>
                      <a:pt x="25" y="155"/>
                      <a:pt x="25" y="149"/>
                      <a:pt x="27" y="149"/>
                    </a:cubicBezTo>
                    <a:cubicBezTo>
                      <a:pt x="27" y="149"/>
                      <a:pt x="28" y="149"/>
                      <a:pt x="29" y="150"/>
                    </a:cubicBezTo>
                    <a:cubicBezTo>
                      <a:pt x="30" y="151"/>
                      <a:pt x="31" y="152"/>
                      <a:pt x="32" y="152"/>
                    </a:cubicBezTo>
                    <a:cubicBezTo>
                      <a:pt x="33" y="153"/>
                      <a:pt x="33" y="153"/>
                      <a:pt x="33" y="153"/>
                    </a:cubicBezTo>
                    <a:moveTo>
                      <a:pt x="144" y="265"/>
                    </a:moveTo>
                    <a:cubicBezTo>
                      <a:pt x="152" y="265"/>
                      <a:pt x="161" y="264"/>
                      <a:pt x="169" y="262"/>
                    </a:cubicBezTo>
                    <a:cubicBezTo>
                      <a:pt x="229" y="251"/>
                      <a:pt x="276" y="199"/>
                      <a:pt x="276" y="138"/>
                    </a:cubicBezTo>
                    <a:cubicBezTo>
                      <a:pt x="276" y="87"/>
                      <a:pt x="245" y="43"/>
                      <a:pt x="200" y="22"/>
                    </a:cubicBezTo>
                    <a:cubicBezTo>
                      <a:pt x="201" y="20"/>
                      <a:pt x="205" y="16"/>
                      <a:pt x="206" y="12"/>
                    </a:cubicBezTo>
                    <a:cubicBezTo>
                      <a:pt x="222" y="20"/>
                      <a:pt x="237" y="28"/>
                      <a:pt x="250" y="42"/>
                    </a:cubicBezTo>
                    <a:cubicBezTo>
                      <a:pt x="262" y="55"/>
                      <a:pt x="271" y="72"/>
                      <a:pt x="278" y="89"/>
                    </a:cubicBezTo>
                    <a:cubicBezTo>
                      <a:pt x="293" y="125"/>
                      <a:pt x="291" y="163"/>
                      <a:pt x="275" y="197"/>
                    </a:cubicBezTo>
                    <a:cubicBezTo>
                      <a:pt x="258" y="236"/>
                      <a:pt x="221" y="261"/>
                      <a:pt x="180" y="270"/>
                    </a:cubicBezTo>
                    <a:cubicBezTo>
                      <a:pt x="168" y="273"/>
                      <a:pt x="156" y="274"/>
                      <a:pt x="144" y="274"/>
                    </a:cubicBezTo>
                    <a:cubicBezTo>
                      <a:pt x="143" y="274"/>
                      <a:pt x="143" y="274"/>
                      <a:pt x="142" y="274"/>
                    </a:cubicBezTo>
                    <a:cubicBezTo>
                      <a:pt x="126" y="274"/>
                      <a:pt x="108" y="273"/>
                      <a:pt x="94" y="266"/>
                    </a:cubicBezTo>
                    <a:cubicBezTo>
                      <a:pt x="95" y="263"/>
                      <a:pt x="97" y="259"/>
                      <a:pt x="98" y="257"/>
                    </a:cubicBezTo>
                    <a:cubicBezTo>
                      <a:pt x="112" y="262"/>
                      <a:pt x="128" y="265"/>
                      <a:pt x="144" y="265"/>
                    </a:cubicBezTo>
                    <a:moveTo>
                      <a:pt x="196" y="21"/>
                    </a:moveTo>
                    <a:cubicBezTo>
                      <a:pt x="194" y="20"/>
                      <a:pt x="192" y="19"/>
                      <a:pt x="191" y="19"/>
                    </a:cubicBezTo>
                    <a:cubicBezTo>
                      <a:pt x="193" y="15"/>
                      <a:pt x="194" y="4"/>
                      <a:pt x="199" y="4"/>
                    </a:cubicBezTo>
                    <a:cubicBezTo>
                      <a:pt x="199" y="4"/>
                      <a:pt x="200" y="4"/>
                      <a:pt x="200" y="4"/>
                    </a:cubicBezTo>
                    <a:cubicBezTo>
                      <a:pt x="209" y="5"/>
                      <a:pt x="199" y="17"/>
                      <a:pt x="196" y="21"/>
                    </a:cubicBezTo>
                    <a:moveTo>
                      <a:pt x="199" y="0"/>
                    </a:moveTo>
                    <a:cubicBezTo>
                      <a:pt x="192" y="0"/>
                      <a:pt x="190" y="11"/>
                      <a:pt x="187" y="17"/>
                    </a:cubicBezTo>
                    <a:cubicBezTo>
                      <a:pt x="187" y="17"/>
                      <a:pt x="187" y="17"/>
                      <a:pt x="187" y="17"/>
                    </a:cubicBezTo>
                    <a:cubicBezTo>
                      <a:pt x="173" y="12"/>
                      <a:pt x="158" y="10"/>
                      <a:pt x="143" y="10"/>
                    </a:cubicBezTo>
                    <a:cubicBezTo>
                      <a:pt x="104" y="10"/>
                      <a:pt x="66" y="27"/>
                      <a:pt x="39" y="57"/>
                    </a:cubicBezTo>
                    <a:cubicBezTo>
                      <a:pt x="4" y="98"/>
                      <a:pt x="0" y="158"/>
                      <a:pt x="29" y="204"/>
                    </a:cubicBezTo>
                    <a:cubicBezTo>
                      <a:pt x="43" y="226"/>
                      <a:pt x="63" y="242"/>
                      <a:pt x="86" y="253"/>
                    </a:cubicBezTo>
                    <a:cubicBezTo>
                      <a:pt x="84" y="259"/>
                      <a:pt x="70" y="272"/>
                      <a:pt x="77" y="277"/>
                    </a:cubicBezTo>
                    <a:cubicBezTo>
                      <a:pt x="79" y="279"/>
                      <a:pt x="80" y="279"/>
                      <a:pt x="82" y="279"/>
                    </a:cubicBezTo>
                    <a:cubicBezTo>
                      <a:pt x="86" y="279"/>
                      <a:pt x="89" y="275"/>
                      <a:pt x="92" y="270"/>
                    </a:cubicBezTo>
                    <a:cubicBezTo>
                      <a:pt x="105" y="275"/>
                      <a:pt x="119" y="277"/>
                      <a:pt x="133" y="277"/>
                    </a:cubicBezTo>
                    <a:cubicBezTo>
                      <a:pt x="130" y="286"/>
                      <a:pt x="124" y="296"/>
                      <a:pt x="127" y="305"/>
                    </a:cubicBezTo>
                    <a:cubicBezTo>
                      <a:pt x="127" y="306"/>
                      <a:pt x="127" y="306"/>
                      <a:pt x="127" y="306"/>
                    </a:cubicBezTo>
                    <a:cubicBezTo>
                      <a:pt x="119" y="308"/>
                      <a:pt x="111" y="309"/>
                      <a:pt x="103" y="311"/>
                    </a:cubicBezTo>
                    <a:cubicBezTo>
                      <a:pt x="91" y="314"/>
                      <a:pt x="79" y="318"/>
                      <a:pt x="69" y="325"/>
                    </a:cubicBezTo>
                    <a:cubicBezTo>
                      <a:pt x="65" y="327"/>
                      <a:pt x="53" y="335"/>
                      <a:pt x="57" y="340"/>
                    </a:cubicBezTo>
                    <a:cubicBezTo>
                      <a:pt x="61" y="346"/>
                      <a:pt x="72" y="346"/>
                      <a:pt x="77" y="347"/>
                    </a:cubicBezTo>
                    <a:cubicBezTo>
                      <a:pt x="99" y="350"/>
                      <a:pt x="122" y="351"/>
                      <a:pt x="145" y="351"/>
                    </a:cubicBezTo>
                    <a:cubicBezTo>
                      <a:pt x="148" y="352"/>
                      <a:pt x="152" y="352"/>
                      <a:pt x="156" y="352"/>
                    </a:cubicBezTo>
                    <a:cubicBezTo>
                      <a:pt x="175" y="352"/>
                      <a:pt x="195" y="351"/>
                      <a:pt x="214" y="347"/>
                    </a:cubicBezTo>
                    <a:cubicBezTo>
                      <a:pt x="220" y="346"/>
                      <a:pt x="227" y="345"/>
                      <a:pt x="231" y="341"/>
                    </a:cubicBezTo>
                    <a:cubicBezTo>
                      <a:pt x="236" y="337"/>
                      <a:pt x="232" y="331"/>
                      <a:pt x="228" y="328"/>
                    </a:cubicBezTo>
                    <a:cubicBezTo>
                      <a:pt x="208" y="314"/>
                      <a:pt x="181" y="309"/>
                      <a:pt x="158" y="305"/>
                    </a:cubicBezTo>
                    <a:cubicBezTo>
                      <a:pt x="160" y="296"/>
                      <a:pt x="157" y="287"/>
                      <a:pt x="154" y="278"/>
                    </a:cubicBezTo>
                    <a:cubicBezTo>
                      <a:pt x="162" y="277"/>
                      <a:pt x="171" y="276"/>
                      <a:pt x="180" y="274"/>
                    </a:cubicBezTo>
                    <a:cubicBezTo>
                      <a:pt x="201" y="270"/>
                      <a:pt x="221" y="261"/>
                      <a:pt x="238" y="249"/>
                    </a:cubicBezTo>
                    <a:cubicBezTo>
                      <a:pt x="279" y="219"/>
                      <a:pt x="299" y="165"/>
                      <a:pt x="290" y="115"/>
                    </a:cubicBezTo>
                    <a:cubicBezTo>
                      <a:pt x="286" y="92"/>
                      <a:pt x="275" y="69"/>
                      <a:pt x="262" y="50"/>
                    </a:cubicBezTo>
                    <a:cubicBezTo>
                      <a:pt x="248" y="31"/>
                      <a:pt x="229" y="19"/>
                      <a:pt x="208" y="8"/>
                    </a:cubicBezTo>
                    <a:cubicBezTo>
                      <a:pt x="207" y="8"/>
                      <a:pt x="207" y="8"/>
                      <a:pt x="207" y="8"/>
                    </a:cubicBezTo>
                    <a:cubicBezTo>
                      <a:pt x="208" y="5"/>
                      <a:pt x="207" y="3"/>
                      <a:pt x="203" y="1"/>
                    </a:cubicBezTo>
                    <a:cubicBezTo>
                      <a:pt x="202" y="0"/>
                      <a:pt x="200" y="0"/>
                      <a:pt x="199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38" name="Freeform 32"/>
            <p:cNvSpPr>
              <a:spLocks noEditPoints="1"/>
            </p:cNvSpPr>
            <p:nvPr/>
          </p:nvSpPr>
          <p:spPr bwMode="auto">
            <a:xfrm>
              <a:off x="3812844" y="2571677"/>
              <a:ext cx="411163" cy="428625"/>
            </a:xfrm>
            <a:custGeom>
              <a:avLst/>
              <a:gdLst>
                <a:gd name="T0" fmla="*/ 72 w 97"/>
                <a:gd name="T1" fmla="*/ 95 h 101"/>
                <a:gd name="T2" fmla="*/ 75 w 97"/>
                <a:gd name="T3" fmla="*/ 90 h 101"/>
                <a:gd name="T4" fmla="*/ 84 w 97"/>
                <a:gd name="T5" fmla="*/ 86 h 101"/>
                <a:gd name="T6" fmla="*/ 26 w 97"/>
                <a:gd name="T7" fmla="*/ 92 h 101"/>
                <a:gd name="T8" fmla="*/ 27 w 97"/>
                <a:gd name="T9" fmla="*/ 93 h 101"/>
                <a:gd name="T10" fmla="*/ 85 w 97"/>
                <a:gd name="T11" fmla="*/ 80 h 101"/>
                <a:gd name="T12" fmla="*/ 88 w 97"/>
                <a:gd name="T13" fmla="*/ 78 h 101"/>
                <a:gd name="T14" fmla="*/ 17 w 97"/>
                <a:gd name="T15" fmla="*/ 84 h 101"/>
                <a:gd name="T16" fmla="*/ 91 w 97"/>
                <a:gd name="T17" fmla="*/ 71 h 101"/>
                <a:gd name="T18" fmla="*/ 48 w 97"/>
                <a:gd name="T19" fmla="*/ 92 h 101"/>
                <a:gd name="T20" fmla="*/ 91 w 97"/>
                <a:gd name="T21" fmla="*/ 69 h 101"/>
                <a:gd name="T22" fmla="*/ 32 w 97"/>
                <a:gd name="T23" fmla="*/ 75 h 101"/>
                <a:gd name="T24" fmla="*/ 90 w 97"/>
                <a:gd name="T25" fmla="*/ 69 h 101"/>
                <a:gd name="T26" fmla="*/ 33 w 97"/>
                <a:gd name="T27" fmla="*/ 94 h 101"/>
                <a:gd name="T28" fmla="*/ 29 w 97"/>
                <a:gd name="T29" fmla="*/ 90 h 101"/>
                <a:gd name="T30" fmla="*/ 38 w 97"/>
                <a:gd name="T31" fmla="*/ 87 h 101"/>
                <a:gd name="T32" fmla="*/ 25 w 97"/>
                <a:gd name="T33" fmla="*/ 67 h 101"/>
                <a:gd name="T34" fmla="*/ 77 w 97"/>
                <a:gd name="T35" fmla="*/ 64 h 101"/>
                <a:gd name="T36" fmla="*/ 48 w 97"/>
                <a:gd name="T37" fmla="*/ 79 h 101"/>
                <a:gd name="T38" fmla="*/ 50 w 97"/>
                <a:gd name="T39" fmla="*/ 53 h 101"/>
                <a:gd name="T40" fmla="*/ 56 w 97"/>
                <a:gd name="T41" fmla="*/ 68 h 101"/>
                <a:gd name="T42" fmla="*/ 23 w 97"/>
                <a:gd name="T43" fmla="*/ 85 h 101"/>
                <a:gd name="T44" fmla="*/ 57 w 97"/>
                <a:gd name="T45" fmla="*/ 63 h 101"/>
                <a:gd name="T46" fmla="*/ 7 w 97"/>
                <a:gd name="T47" fmla="*/ 67 h 101"/>
                <a:gd name="T48" fmla="*/ 73 w 97"/>
                <a:gd name="T49" fmla="*/ 52 h 101"/>
                <a:gd name="T50" fmla="*/ 66 w 97"/>
                <a:gd name="T51" fmla="*/ 56 h 101"/>
                <a:gd name="T52" fmla="*/ 14 w 97"/>
                <a:gd name="T53" fmla="*/ 80 h 101"/>
                <a:gd name="T54" fmla="*/ 88 w 97"/>
                <a:gd name="T55" fmla="*/ 46 h 101"/>
                <a:gd name="T56" fmla="*/ 46 w 97"/>
                <a:gd name="T57" fmla="*/ 41 h 101"/>
                <a:gd name="T58" fmla="*/ 48 w 97"/>
                <a:gd name="T59" fmla="*/ 52 h 101"/>
                <a:gd name="T60" fmla="*/ 5 w 97"/>
                <a:gd name="T61" fmla="*/ 58 h 101"/>
                <a:gd name="T62" fmla="*/ 91 w 97"/>
                <a:gd name="T63" fmla="*/ 43 h 101"/>
                <a:gd name="T64" fmla="*/ 85 w 97"/>
                <a:gd name="T65" fmla="*/ 36 h 101"/>
                <a:gd name="T66" fmla="*/ 89 w 97"/>
                <a:gd name="T67" fmla="*/ 34 h 101"/>
                <a:gd name="T68" fmla="*/ 68 w 97"/>
                <a:gd name="T69" fmla="*/ 39 h 101"/>
                <a:gd name="T70" fmla="*/ 85 w 97"/>
                <a:gd name="T71" fmla="*/ 32 h 101"/>
                <a:gd name="T72" fmla="*/ 6 w 97"/>
                <a:gd name="T73" fmla="*/ 64 h 101"/>
                <a:gd name="T74" fmla="*/ 5 w 97"/>
                <a:gd name="T75" fmla="*/ 51 h 101"/>
                <a:gd name="T76" fmla="*/ 19 w 97"/>
                <a:gd name="T77" fmla="*/ 54 h 101"/>
                <a:gd name="T78" fmla="*/ 23 w 97"/>
                <a:gd name="T79" fmla="*/ 39 h 101"/>
                <a:gd name="T80" fmla="*/ 34 w 97"/>
                <a:gd name="T81" fmla="*/ 33 h 101"/>
                <a:gd name="T82" fmla="*/ 72 w 97"/>
                <a:gd name="T83" fmla="*/ 31 h 101"/>
                <a:gd name="T84" fmla="*/ 35 w 97"/>
                <a:gd name="T85" fmla="*/ 30 h 101"/>
                <a:gd name="T86" fmla="*/ 52 w 97"/>
                <a:gd name="T87" fmla="*/ 22 h 101"/>
                <a:gd name="T88" fmla="*/ 81 w 97"/>
                <a:gd name="T89" fmla="*/ 24 h 101"/>
                <a:gd name="T90" fmla="*/ 76 w 97"/>
                <a:gd name="T91" fmla="*/ 21 h 101"/>
                <a:gd name="T92" fmla="*/ 10 w 97"/>
                <a:gd name="T93" fmla="*/ 37 h 101"/>
                <a:gd name="T94" fmla="*/ 45 w 97"/>
                <a:gd name="T95" fmla="*/ 23 h 101"/>
                <a:gd name="T96" fmla="*/ 12 w 97"/>
                <a:gd name="T97" fmla="*/ 47 h 101"/>
                <a:gd name="T98" fmla="*/ 42 w 97"/>
                <a:gd name="T99" fmla="*/ 17 h 101"/>
                <a:gd name="T100" fmla="*/ 64 w 97"/>
                <a:gd name="T101" fmla="*/ 21 h 101"/>
                <a:gd name="T102" fmla="*/ 16 w 97"/>
                <a:gd name="T103" fmla="*/ 26 h 101"/>
                <a:gd name="T104" fmla="*/ 32 w 97"/>
                <a:gd name="T105" fmla="*/ 19 h 101"/>
                <a:gd name="T106" fmla="*/ 15 w 97"/>
                <a:gd name="T107" fmla="*/ 35 h 101"/>
                <a:gd name="T108" fmla="*/ 21 w 97"/>
                <a:gd name="T109" fmla="*/ 32 h 101"/>
                <a:gd name="T110" fmla="*/ 43 w 97"/>
                <a:gd name="T111" fmla="*/ 15 h 101"/>
                <a:gd name="T112" fmla="*/ 52 w 97"/>
                <a:gd name="T113" fmla="*/ 15 h 101"/>
                <a:gd name="T114" fmla="*/ 23 w 97"/>
                <a:gd name="T115" fmla="*/ 92 h 101"/>
                <a:gd name="T116" fmla="*/ 50 w 97"/>
                <a:gd name="T117" fmla="*/ 99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7" h="101">
                  <a:moveTo>
                    <a:pt x="74" y="95"/>
                  </a:moveTo>
                  <a:cubicBezTo>
                    <a:pt x="76" y="94"/>
                    <a:pt x="77" y="93"/>
                    <a:pt x="79" y="91"/>
                  </a:cubicBezTo>
                  <a:cubicBezTo>
                    <a:pt x="79" y="92"/>
                    <a:pt x="78" y="92"/>
                    <a:pt x="77" y="93"/>
                  </a:cubicBezTo>
                  <a:cubicBezTo>
                    <a:pt x="76" y="94"/>
                    <a:pt x="75" y="94"/>
                    <a:pt x="74" y="95"/>
                  </a:cubicBezTo>
                  <a:moveTo>
                    <a:pt x="66" y="97"/>
                  </a:moveTo>
                  <a:cubicBezTo>
                    <a:pt x="71" y="95"/>
                    <a:pt x="75" y="92"/>
                    <a:pt x="80" y="89"/>
                  </a:cubicBezTo>
                  <a:cubicBezTo>
                    <a:pt x="80" y="88"/>
                    <a:pt x="81" y="88"/>
                    <a:pt x="82" y="88"/>
                  </a:cubicBezTo>
                  <a:cubicBezTo>
                    <a:pt x="82" y="87"/>
                    <a:pt x="83" y="87"/>
                    <a:pt x="83" y="87"/>
                  </a:cubicBezTo>
                  <a:cubicBezTo>
                    <a:pt x="83" y="87"/>
                    <a:pt x="83" y="87"/>
                    <a:pt x="83" y="88"/>
                  </a:cubicBezTo>
                  <a:cubicBezTo>
                    <a:pt x="82" y="88"/>
                    <a:pt x="81" y="89"/>
                    <a:pt x="80" y="90"/>
                  </a:cubicBezTo>
                  <a:cubicBezTo>
                    <a:pt x="77" y="92"/>
                    <a:pt x="75" y="94"/>
                    <a:pt x="72" y="95"/>
                  </a:cubicBezTo>
                  <a:cubicBezTo>
                    <a:pt x="72" y="96"/>
                    <a:pt x="72" y="96"/>
                    <a:pt x="72" y="96"/>
                  </a:cubicBezTo>
                  <a:cubicBezTo>
                    <a:pt x="70" y="96"/>
                    <a:pt x="68" y="97"/>
                    <a:pt x="66" y="97"/>
                  </a:cubicBezTo>
                  <a:moveTo>
                    <a:pt x="54" y="94"/>
                  </a:moveTo>
                  <a:cubicBezTo>
                    <a:pt x="53" y="93"/>
                    <a:pt x="52" y="93"/>
                    <a:pt x="51" y="92"/>
                  </a:cubicBezTo>
                  <a:cubicBezTo>
                    <a:pt x="56" y="91"/>
                    <a:pt x="61" y="88"/>
                    <a:pt x="66" y="86"/>
                  </a:cubicBezTo>
                  <a:cubicBezTo>
                    <a:pt x="62" y="89"/>
                    <a:pt x="58" y="91"/>
                    <a:pt x="54" y="94"/>
                  </a:cubicBezTo>
                  <a:moveTo>
                    <a:pt x="64" y="97"/>
                  </a:moveTo>
                  <a:cubicBezTo>
                    <a:pt x="62" y="96"/>
                    <a:pt x="61" y="96"/>
                    <a:pt x="60" y="96"/>
                  </a:cubicBezTo>
                  <a:cubicBezTo>
                    <a:pt x="64" y="95"/>
                    <a:pt x="67" y="93"/>
                    <a:pt x="71" y="91"/>
                  </a:cubicBezTo>
                  <a:cubicBezTo>
                    <a:pt x="74" y="89"/>
                    <a:pt x="77" y="87"/>
                    <a:pt x="81" y="86"/>
                  </a:cubicBezTo>
                  <a:cubicBezTo>
                    <a:pt x="79" y="87"/>
                    <a:pt x="77" y="88"/>
                    <a:pt x="75" y="90"/>
                  </a:cubicBezTo>
                  <a:cubicBezTo>
                    <a:pt x="71" y="92"/>
                    <a:pt x="67" y="94"/>
                    <a:pt x="64" y="97"/>
                  </a:cubicBezTo>
                  <a:moveTo>
                    <a:pt x="58" y="96"/>
                  </a:moveTo>
                  <a:cubicBezTo>
                    <a:pt x="57" y="95"/>
                    <a:pt x="56" y="95"/>
                    <a:pt x="55" y="94"/>
                  </a:cubicBezTo>
                  <a:cubicBezTo>
                    <a:pt x="63" y="91"/>
                    <a:pt x="71" y="87"/>
                    <a:pt x="79" y="83"/>
                  </a:cubicBezTo>
                  <a:cubicBezTo>
                    <a:pt x="78" y="84"/>
                    <a:pt x="77" y="85"/>
                    <a:pt x="75" y="85"/>
                  </a:cubicBezTo>
                  <a:cubicBezTo>
                    <a:pt x="70" y="89"/>
                    <a:pt x="64" y="92"/>
                    <a:pt x="58" y="96"/>
                  </a:cubicBezTo>
                  <a:moveTo>
                    <a:pt x="64" y="97"/>
                  </a:moveTo>
                  <a:cubicBezTo>
                    <a:pt x="64" y="97"/>
                    <a:pt x="64" y="97"/>
                    <a:pt x="64" y="97"/>
                  </a:cubicBezTo>
                  <a:cubicBezTo>
                    <a:pt x="67" y="95"/>
                    <a:pt x="67" y="95"/>
                    <a:pt x="67" y="95"/>
                  </a:cubicBezTo>
                  <a:cubicBezTo>
                    <a:pt x="74" y="91"/>
                    <a:pt x="80" y="87"/>
                    <a:pt x="86" y="82"/>
                  </a:cubicBezTo>
                  <a:cubicBezTo>
                    <a:pt x="86" y="83"/>
                    <a:pt x="85" y="85"/>
                    <a:pt x="84" y="86"/>
                  </a:cubicBezTo>
                  <a:cubicBezTo>
                    <a:pt x="84" y="86"/>
                    <a:pt x="84" y="86"/>
                    <a:pt x="84" y="86"/>
                  </a:cubicBezTo>
                  <a:cubicBezTo>
                    <a:pt x="80" y="88"/>
                    <a:pt x="77" y="90"/>
                    <a:pt x="73" y="92"/>
                  </a:cubicBezTo>
                  <a:cubicBezTo>
                    <a:pt x="71" y="93"/>
                    <a:pt x="70" y="94"/>
                    <a:pt x="68" y="95"/>
                  </a:cubicBezTo>
                  <a:cubicBezTo>
                    <a:pt x="67" y="96"/>
                    <a:pt x="65" y="96"/>
                    <a:pt x="64" y="97"/>
                  </a:cubicBezTo>
                  <a:cubicBezTo>
                    <a:pt x="64" y="97"/>
                    <a:pt x="64" y="97"/>
                    <a:pt x="64" y="97"/>
                  </a:cubicBezTo>
                  <a:moveTo>
                    <a:pt x="26" y="92"/>
                  </a:moveTo>
                  <a:cubicBezTo>
                    <a:pt x="25" y="91"/>
                    <a:pt x="24" y="91"/>
                    <a:pt x="23" y="90"/>
                  </a:cubicBezTo>
                  <a:cubicBezTo>
                    <a:pt x="30" y="87"/>
                    <a:pt x="37" y="84"/>
                    <a:pt x="44" y="81"/>
                  </a:cubicBezTo>
                  <a:cubicBezTo>
                    <a:pt x="43" y="82"/>
                    <a:pt x="41" y="83"/>
                    <a:pt x="40" y="83"/>
                  </a:cubicBezTo>
                  <a:cubicBezTo>
                    <a:pt x="37" y="85"/>
                    <a:pt x="35" y="86"/>
                    <a:pt x="32" y="87"/>
                  </a:cubicBezTo>
                  <a:cubicBezTo>
                    <a:pt x="29" y="88"/>
                    <a:pt x="28" y="90"/>
                    <a:pt x="26" y="92"/>
                  </a:cubicBezTo>
                  <a:moveTo>
                    <a:pt x="36" y="94"/>
                  </a:moveTo>
                  <a:cubicBezTo>
                    <a:pt x="35" y="94"/>
                    <a:pt x="34" y="94"/>
                    <a:pt x="33" y="94"/>
                  </a:cubicBezTo>
                  <a:cubicBezTo>
                    <a:pt x="39" y="93"/>
                    <a:pt x="44" y="90"/>
                    <a:pt x="50" y="87"/>
                  </a:cubicBezTo>
                  <a:cubicBezTo>
                    <a:pt x="55" y="85"/>
                    <a:pt x="60" y="83"/>
                    <a:pt x="64" y="81"/>
                  </a:cubicBezTo>
                  <a:cubicBezTo>
                    <a:pt x="60" y="83"/>
                    <a:pt x="57" y="85"/>
                    <a:pt x="53" y="87"/>
                  </a:cubicBezTo>
                  <a:cubicBezTo>
                    <a:pt x="51" y="89"/>
                    <a:pt x="49" y="90"/>
                    <a:pt x="47" y="91"/>
                  </a:cubicBezTo>
                  <a:cubicBezTo>
                    <a:pt x="46" y="92"/>
                    <a:pt x="45" y="93"/>
                    <a:pt x="43" y="93"/>
                  </a:cubicBezTo>
                  <a:cubicBezTo>
                    <a:pt x="41" y="94"/>
                    <a:pt x="38" y="94"/>
                    <a:pt x="36" y="94"/>
                  </a:cubicBezTo>
                  <a:moveTo>
                    <a:pt x="32" y="94"/>
                  </a:moveTo>
                  <a:cubicBezTo>
                    <a:pt x="31" y="94"/>
                    <a:pt x="31" y="94"/>
                    <a:pt x="31" y="94"/>
                  </a:cubicBezTo>
                  <a:cubicBezTo>
                    <a:pt x="30" y="94"/>
                    <a:pt x="28" y="93"/>
                    <a:pt x="27" y="93"/>
                  </a:cubicBezTo>
                  <a:cubicBezTo>
                    <a:pt x="31" y="91"/>
                    <a:pt x="36" y="88"/>
                    <a:pt x="40" y="87"/>
                  </a:cubicBezTo>
                  <a:cubicBezTo>
                    <a:pt x="46" y="84"/>
                    <a:pt x="52" y="81"/>
                    <a:pt x="59" y="79"/>
                  </a:cubicBezTo>
                  <a:cubicBezTo>
                    <a:pt x="54" y="81"/>
                    <a:pt x="50" y="83"/>
                    <a:pt x="46" y="85"/>
                  </a:cubicBezTo>
                  <a:cubicBezTo>
                    <a:pt x="44" y="86"/>
                    <a:pt x="42" y="88"/>
                    <a:pt x="40" y="89"/>
                  </a:cubicBezTo>
                  <a:cubicBezTo>
                    <a:pt x="37" y="91"/>
                    <a:pt x="35" y="92"/>
                    <a:pt x="32" y="94"/>
                  </a:cubicBezTo>
                  <a:cubicBezTo>
                    <a:pt x="32" y="94"/>
                    <a:pt x="32" y="94"/>
                    <a:pt x="32" y="94"/>
                  </a:cubicBezTo>
                  <a:moveTo>
                    <a:pt x="60" y="95"/>
                  </a:moveTo>
                  <a:cubicBezTo>
                    <a:pt x="63" y="93"/>
                    <a:pt x="67" y="91"/>
                    <a:pt x="71" y="89"/>
                  </a:cubicBezTo>
                  <a:cubicBezTo>
                    <a:pt x="74" y="87"/>
                    <a:pt x="77" y="85"/>
                    <a:pt x="80" y="83"/>
                  </a:cubicBezTo>
                  <a:cubicBezTo>
                    <a:pt x="82" y="82"/>
                    <a:pt x="83" y="81"/>
                    <a:pt x="84" y="81"/>
                  </a:cubicBezTo>
                  <a:cubicBezTo>
                    <a:pt x="85" y="80"/>
                    <a:pt x="85" y="80"/>
                    <a:pt x="85" y="80"/>
                  </a:cubicBezTo>
                  <a:cubicBezTo>
                    <a:pt x="86" y="80"/>
                    <a:pt x="87" y="79"/>
                    <a:pt x="88" y="79"/>
                  </a:cubicBezTo>
                  <a:cubicBezTo>
                    <a:pt x="88" y="80"/>
                    <a:pt x="87" y="81"/>
                    <a:pt x="87" y="82"/>
                  </a:cubicBezTo>
                  <a:cubicBezTo>
                    <a:pt x="86" y="81"/>
                    <a:pt x="86" y="81"/>
                    <a:pt x="86" y="81"/>
                  </a:cubicBezTo>
                  <a:cubicBezTo>
                    <a:pt x="81" y="86"/>
                    <a:pt x="74" y="88"/>
                    <a:pt x="68" y="92"/>
                  </a:cubicBezTo>
                  <a:cubicBezTo>
                    <a:pt x="66" y="93"/>
                    <a:pt x="61" y="95"/>
                    <a:pt x="60" y="95"/>
                  </a:cubicBezTo>
                  <a:moveTo>
                    <a:pt x="55" y="93"/>
                  </a:moveTo>
                  <a:cubicBezTo>
                    <a:pt x="55" y="93"/>
                    <a:pt x="58" y="92"/>
                    <a:pt x="58" y="92"/>
                  </a:cubicBezTo>
                  <a:cubicBezTo>
                    <a:pt x="60" y="91"/>
                    <a:pt x="61" y="90"/>
                    <a:pt x="63" y="89"/>
                  </a:cubicBezTo>
                  <a:cubicBezTo>
                    <a:pt x="67" y="87"/>
                    <a:pt x="71" y="84"/>
                    <a:pt x="76" y="82"/>
                  </a:cubicBezTo>
                  <a:cubicBezTo>
                    <a:pt x="81" y="80"/>
                    <a:pt x="85" y="78"/>
                    <a:pt x="90" y="75"/>
                  </a:cubicBezTo>
                  <a:cubicBezTo>
                    <a:pt x="89" y="76"/>
                    <a:pt x="89" y="77"/>
                    <a:pt x="88" y="78"/>
                  </a:cubicBezTo>
                  <a:cubicBezTo>
                    <a:pt x="87" y="78"/>
                    <a:pt x="85" y="79"/>
                    <a:pt x="83" y="80"/>
                  </a:cubicBezTo>
                  <a:cubicBezTo>
                    <a:pt x="78" y="83"/>
                    <a:pt x="72" y="85"/>
                    <a:pt x="66" y="88"/>
                  </a:cubicBezTo>
                  <a:cubicBezTo>
                    <a:pt x="63" y="90"/>
                    <a:pt x="60" y="91"/>
                    <a:pt x="56" y="93"/>
                  </a:cubicBezTo>
                  <a:cubicBezTo>
                    <a:pt x="56" y="93"/>
                    <a:pt x="55" y="93"/>
                    <a:pt x="55" y="93"/>
                  </a:cubicBezTo>
                  <a:moveTo>
                    <a:pt x="74" y="77"/>
                  </a:moveTo>
                  <a:cubicBezTo>
                    <a:pt x="76" y="76"/>
                    <a:pt x="78" y="75"/>
                    <a:pt x="79" y="74"/>
                  </a:cubicBezTo>
                  <a:cubicBezTo>
                    <a:pt x="81" y="73"/>
                    <a:pt x="82" y="73"/>
                    <a:pt x="84" y="72"/>
                  </a:cubicBezTo>
                  <a:cubicBezTo>
                    <a:pt x="81" y="74"/>
                    <a:pt x="77" y="75"/>
                    <a:pt x="74" y="77"/>
                  </a:cubicBezTo>
                  <a:moveTo>
                    <a:pt x="19" y="87"/>
                  </a:moveTo>
                  <a:cubicBezTo>
                    <a:pt x="18" y="86"/>
                    <a:pt x="18" y="85"/>
                    <a:pt x="17" y="84"/>
                  </a:cubicBezTo>
                  <a:cubicBezTo>
                    <a:pt x="17" y="84"/>
                    <a:pt x="17" y="84"/>
                    <a:pt x="17" y="84"/>
                  </a:cubicBezTo>
                  <a:cubicBezTo>
                    <a:pt x="23" y="82"/>
                    <a:pt x="29" y="79"/>
                    <a:pt x="35" y="76"/>
                  </a:cubicBezTo>
                  <a:cubicBezTo>
                    <a:pt x="39" y="74"/>
                    <a:pt x="44" y="73"/>
                    <a:pt x="48" y="71"/>
                  </a:cubicBezTo>
                  <a:cubicBezTo>
                    <a:pt x="44" y="73"/>
                    <a:pt x="39" y="75"/>
                    <a:pt x="35" y="77"/>
                  </a:cubicBezTo>
                  <a:cubicBezTo>
                    <a:pt x="30" y="80"/>
                    <a:pt x="24" y="83"/>
                    <a:pt x="19" y="87"/>
                  </a:cubicBezTo>
                  <a:moveTo>
                    <a:pt x="46" y="93"/>
                  </a:moveTo>
                  <a:cubicBezTo>
                    <a:pt x="46" y="93"/>
                    <a:pt x="46" y="93"/>
                    <a:pt x="46" y="93"/>
                  </a:cubicBezTo>
                  <a:cubicBezTo>
                    <a:pt x="46" y="93"/>
                    <a:pt x="46" y="93"/>
                    <a:pt x="46" y="93"/>
                  </a:cubicBezTo>
                  <a:cubicBezTo>
                    <a:pt x="48" y="92"/>
                    <a:pt x="50" y="91"/>
                    <a:pt x="52" y="89"/>
                  </a:cubicBezTo>
                  <a:cubicBezTo>
                    <a:pt x="55" y="88"/>
                    <a:pt x="59" y="86"/>
                    <a:pt x="62" y="85"/>
                  </a:cubicBezTo>
                  <a:cubicBezTo>
                    <a:pt x="65" y="83"/>
                    <a:pt x="69" y="81"/>
                    <a:pt x="72" y="80"/>
                  </a:cubicBezTo>
                  <a:cubicBezTo>
                    <a:pt x="78" y="76"/>
                    <a:pt x="84" y="73"/>
                    <a:pt x="91" y="71"/>
                  </a:cubicBezTo>
                  <a:cubicBezTo>
                    <a:pt x="91" y="71"/>
                    <a:pt x="91" y="71"/>
                    <a:pt x="90" y="72"/>
                  </a:cubicBezTo>
                  <a:cubicBezTo>
                    <a:pt x="90" y="73"/>
                    <a:pt x="90" y="73"/>
                    <a:pt x="90" y="74"/>
                  </a:cubicBezTo>
                  <a:cubicBezTo>
                    <a:pt x="89" y="74"/>
                    <a:pt x="89" y="74"/>
                    <a:pt x="89" y="74"/>
                  </a:cubicBezTo>
                  <a:cubicBezTo>
                    <a:pt x="89" y="74"/>
                    <a:pt x="89" y="75"/>
                    <a:pt x="88" y="75"/>
                  </a:cubicBezTo>
                  <a:cubicBezTo>
                    <a:pt x="88" y="75"/>
                    <a:pt x="88" y="75"/>
                    <a:pt x="88" y="75"/>
                  </a:cubicBezTo>
                  <a:cubicBezTo>
                    <a:pt x="83" y="78"/>
                    <a:pt x="77" y="80"/>
                    <a:pt x="72" y="83"/>
                  </a:cubicBezTo>
                  <a:cubicBezTo>
                    <a:pt x="65" y="86"/>
                    <a:pt x="58" y="89"/>
                    <a:pt x="51" y="92"/>
                  </a:cubicBezTo>
                  <a:cubicBezTo>
                    <a:pt x="50" y="92"/>
                    <a:pt x="50" y="92"/>
                    <a:pt x="50" y="92"/>
                  </a:cubicBezTo>
                  <a:cubicBezTo>
                    <a:pt x="50" y="92"/>
                    <a:pt x="50" y="92"/>
                    <a:pt x="50" y="92"/>
                  </a:cubicBezTo>
                  <a:cubicBezTo>
                    <a:pt x="49" y="92"/>
                    <a:pt x="49" y="92"/>
                    <a:pt x="49" y="92"/>
                  </a:cubicBezTo>
                  <a:cubicBezTo>
                    <a:pt x="48" y="92"/>
                    <a:pt x="48" y="92"/>
                    <a:pt x="48" y="92"/>
                  </a:cubicBezTo>
                  <a:cubicBezTo>
                    <a:pt x="48" y="92"/>
                    <a:pt x="48" y="92"/>
                    <a:pt x="48" y="92"/>
                  </a:cubicBezTo>
                  <a:cubicBezTo>
                    <a:pt x="48" y="92"/>
                    <a:pt x="48" y="92"/>
                    <a:pt x="47" y="92"/>
                  </a:cubicBezTo>
                  <a:cubicBezTo>
                    <a:pt x="47" y="93"/>
                    <a:pt x="47" y="93"/>
                    <a:pt x="47" y="93"/>
                  </a:cubicBezTo>
                  <a:cubicBezTo>
                    <a:pt x="47" y="93"/>
                    <a:pt x="46" y="93"/>
                    <a:pt x="46" y="93"/>
                  </a:cubicBezTo>
                  <a:moveTo>
                    <a:pt x="51" y="89"/>
                  </a:moveTo>
                  <a:cubicBezTo>
                    <a:pt x="52" y="89"/>
                    <a:pt x="53" y="88"/>
                    <a:pt x="53" y="88"/>
                  </a:cubicBezTo>
                  <a:cubicBezTo>
                    <a:pt x="57" y="85"/>
                    <a:pt x="62" y="83"/>
                    <a:pt x="66" y="80"/>
                  </a:cubicBezTo>
                  <a:cubicBezTo>
                    <a:pt x="68" y="80"/>
                    <a:pt x="69" y="79"/>
                    <a:pt x="70" y="79"/>
                  </a:cubicBezTo>
                  <a:cubicBezTo>
                    <a:pt x="71" y="78"/>
                    <a:pt x="71" y="78"/>
                    <a:pt x="72" y="78"/>
                  </a:cubicBezTo>
                  <a:cubicBezTo>
                    <a:pt x="78" y="75"/>
                    <a:pt x="84" y="73"/>
                    <a:pt x="90" y="70"/>
                  </a:cubicBezTo>
                  <a:cubicBezTo>
                    <a:pt x="90" y="70"/>
                    <a:pt x="91" y="70"/>
                    <a:pt x="91" y="69"/>
                  </a:cubicBezTo>
                  <a:cubicBezTo>
                    <a:pt x="91" y="70"/>
                    <a:pt x="91" y="70"/>
                    <a:pt x="91" y="70"/>
                  </a:cubicBezTo>
                  <a:cubicBezTo>
                    <a:pt x="83" y="73"/>
                    <a:pt x="75" y="77"/>
                    <a:pt x="67" y="82"/>
                  </a:cubicBezTo>
                  <a:cubicBezTo>
                    <a:pt x="62" y="84"/>
                    <a:pt x="57" y="87"/>
                    <a:pt x="51" y="89"/>
                  </a:cubicBezTo>
                  <a:moveTo>
                    <a:pt x="71" y="70"/>
                  </a:moveTo>
                  <a:cubicBezTo>
                    <a:pt x="72" y="70"/>
                    <a:pt x="73" y="70"/>
                    <a:pt x="74" y="69"/>
                  </a:cubicBezTo>
                  <a:cubicBezTo>
                    <a:pt x="73" y="70"/>
                    <a:pt x="72" y="70"/>
                    <a:pt x="71" y="70"/>
                  </a:cubicBezTo>
                  <a:moveTo>
                    <a:pt x="16" y="84"/>
                  </a:moveTo>
                  <a:cubicBezTo>
                    <a:pt x="16" y="83"/>
                    <a:pt x="15" y="82"/>
                    <a:pt x="14" y="81"/>
                  </a:cubicBezTo>
                  <a:cubicBezTo>
                    <a:pt x="20" y="79"/>
                    <a:pt x="25" y="76"/>
                    <a:pt x="31" y="74"/>
                  </a:cubicBezTo>
                  <a:cubicBezTo>
                    <a:pt x="37" y="71"/>
                    <a:pt x="43" y="69"/>
                    <a:pt x="48" y="67"/>
                  </a:cubicBezTo>
                  <a:cubicBezTo>
                    <a:pt x="43" y="69"/>
                    <a:pt x="38" y="72"/>
                    <a:pt x="32" y="75"/>
                  </a:cubicBezTo>
                  <a:cubicBezTo>
                    <a:pt x="27" y="77"/>
                    <a:pt x="21" y="79"/>
                    <a:pt x="16" y="84"/>
                  </a:cubicBezTo>
                  <a:moveTo>
                    <a:pt x="33" y="94"/>
                  </a:moveTo>
                  <a:cubicBezTo>
                    <a:pt x="33" y="94"/>
                    <a:pt x="35" y="93"/>
                    <a:pt x="35" y="93"/>
                  </a:cubicBezTo>
                  <a:cubicBezTo>
                    <a:pt x="38" y="92"/>
                    <a:pt x="39" y="90"/>
                    <a:pt x="42" y="89"/>
                  </a:cubicBezTo>
                  <a:cubicBezTo>
                    <a:pt x="44" y="87"/>
                    <a:pt x="46" y="86"/>
                    <a:pt x="49" y="85"/>
                  </a:cubicBezTo>
                  <a:cubicBezTo>
                    <a:pt x="54" y="82"/>
                    <a:pt x="59" y="79"/>
                    <a:pt x="64" y="77"/>
                  </a:cubicBezTo>
                  <a:cubicBezTo>
                    <a:pt x="65" y="77"/>
                    <a:pt x="65" y="77"/>
                    <a:pt x="66" y="76"/>
                  </a:cubicBezTo>
                  <a:cubicBezTo>
                    <a:pt x="75" y="73"/>
                    <a:pt x="83" y="70"/>
                    <a:pt x="92" y="66"/>
                  </a:cubicBezTo>
                  <a:cubicBezTo>
                    <a:pt x="92" y="67"/>
                    <a:pt x="92" y="68"/>
                    <a:pt x="91" y="69"/>
                  </a:cubicBezTo>
                  <a:cubicBezTo>
                    <a:pt x="91" y="69"/>
                    <a:pt x="91" y="69"/>
                    <a:pt x="91" y="69"/>
                  </a:cubicBezTo>
                  <a:cubicBezTo>
                    <a:pt x="91" y="69"/>
                    <a:pt x="91" y="69"/>
                    <a:pt x="90" y="69"/>
                  </a:cubicBezTo>
                  <a:cubicBezTo>
                    <a:pt x="90" y="69"/>
                    <a:pt x="90" y="69"/>
                    <a:pt x="90" y="69"/>
                  </a:cubicBezTo>
                  <a:cubicBezTo>
                    <a:pt x="89" y="70"/>
                    <a:pt x="89" y="70"/>
                    <a:pt x="89" y="70"/>
                  </a:cubicBezTo>
                  <a:cubicBezTo>
                    <a:pt x="88" y="70"/>
                    <a:pt x="87" y="71"/>
                    <a:pt x="86" y="71"/>
                  </a:cubicBezTo>
                  <a:cubicBezTo>
                    <a:pt x="85" y="72"/>
                    <a:pt x="83" y="72"/>
                    <a:pt x="81" y="73"/>
                  </a:cubicBezTo>
                  <a:cubicBezTo>
                    <a:pt x="78" y="74"/>
                    <a:pt x="75" y="75"/>
                    <a:pt x="72" y="77"/>
                  </a:cubicBezTo>
                  <a:cubicBezTo>
                    <a:pt x="71" y="78"/>
                    <a:pt x="70" y="78"/>
                    <a:pt x="68" y="79"/>
                  </a:cubicBezTo>
                  <a:cubicBezTo>
                    <a:pt x="66" y="80"/>
                    <a:pt x="64" y="81"/>
                    <a:pt x="61" y="82"/>
                  </a:cubicBezTo>
                  <a:cubicBezTo>
                    <a:pt x="56" y="84"/>
                    <a:pt x="51" y="86"/>
                    <a:pt x="46" y="88"/>
                  </a:cubicBezTo>
                  <a:cubicBezTo>
                    <a:pt x="44" y="89"/>
                    <a:pt x="41" y="90"/>
                    <a:pt x="39" y="91"/>
                  </a:cubicBezTo>
                  <a:cubicBezTo>
                    <a:pt x="37" y="92"/>
                    <a:pt x="36" y="93"/>
                    <a:pt x="34" y="93"/>
                  </a:cubicBezTo>
                  <a:cubicBezTo>
                    <a:pt x="33" y="94"/>
                    <a:pt x="33" y="94"/>
                    <a:pt x="33" y="94"/>
                  </a:cubicBezTo>
                  <a:moveTo>
                    <a:pt x="23" y="90"/>
                  </a:moveTo>
                  <a:cubicBezTo>
                    <a:pt x="22" y="89"/>
                    <a:pt x="21" y="88"/>
                    <a:pt x="20" y="87"/>
                  </a:cubicBezTo>
                  <a:cubicBezTo>
                    <a:pt x="25" y="86"/>
                    <a:pt x="30" y="82"/>
                    <a:pt x="35" y="80"/>
                  </a:cubicBezTo>
                  <a:cubicBezTo>
                    <a:pt x="42" y="77"/>
                    <a:pt x="49" y="74"/>
                    <a:pt x="56" y="72"/>
                  </a:cubicBezTo>
                  <a:cubicBezTo>
                    <a:pt x="62" y="69"/>
                    <a:pt x="69" y="67"/>
                    <a:pt x="75" y="64"/>
                  </a:cubicBezTo>
                  <a:cubicBezTo>
                    <a:pt x="72" y="66"/>
                    <a:pt x="70" y="67"/>
                    <a:pt x="67" y="68"/>
                  </a:cubicBezTo>
                  <a:cubicBezTo>
                    <a:pt x="63" y="70"/>
                    <a:pt x="59" y="71"/>
                    <a:pt x="54" y="73"/>
                  </a:cubicBezTo>
                  <a:cubicBezTo>
                    <a:pt x="48" y="75"/>
                    <a:pt x="42" y="78"/>
                    <a:pt x="36" y="81"/>
                  </a:cubicBezTo>
                  <a:cubicBezTo>
                    <a:pt x="32" y="84"/>
                    <a:pt x="26" y="86"/>
                    <a:pt x="23" y="90"/>
                  </a:cubicBezTo>
                  <a:moveTo>
                    <a:pt x="26" y="92"/>
                  </a:moveTo>
                  <a:cubicBezTo>
                    <a:pt x="27" y="92"/>
                    <a:pt x="28" y="90"/>
                    <a:pt x="29" y="90"/>
                  </a:cubicBezTo>
                  <a:cubicBezTo>
                    <a:pt x="33" y="86"/>
                    <a:pt x="39" y="85"/>
                    <a:pt x="44" y="82"/>
                  </a:cubicBezTo>
                  <a:cubicBezTo>
                    <a:pt x="45" y="81"/>
                    <a:pt x="47" y="80"/>
                    <a:pt x="49" y="79"/>
                  </a:cubicBezTo>
                  <a:cubicBezTo>
                    <a:pt x="53" y="78"/>
                    <a:pt x="57" y="76"/>
                    <a:pt x="61" y="74"/>
                  </a:cubicBezTo>
                  <a:cubicBezTo>
                    <a:pt x="62" y="74"/>
                    <a:pt x="62" y="74"/>
                    <a:pt x="62" y="74"/>
                  </a:cubicBezTo>
                  <a:cubicBezTo>
                    <a:pt x="69" y="72"/>
                    <a:pt x="75" y="69"/>
                    <a:pt x="82" y="66"/>
                  </a:cubicBezTo>
                  <a:cubicBezTo>
                    <a:pt x="84" y="65"/>
                    <a:pt x="86" y="64"/>
                    <a:pt x="88" y="64"/>
                  </a:cubicBezTo>
                  <a:cubicBezTo>
                    <a:pt x="90" y="63"/>
                    <a:pt x="91" y="62"/>
                    <a:pt x="93" y="61"/>
                  </a:cubicBezTo>
                  <a:cubicBezTo>
                    <a:pt x="92" y="63"/>
                    <a:pt x="92" y="64"/>
                    <a:pt x="92" y="65"/>
                  </a:cubicBezTo>
                  <a:cubicBezTo>
                    <a:pt x="84" y="68"/>
                    <a:pt x="76" y="71"/>
                    <a:pt x="68" y="75"/>
                  </a:cubicBezTo>
                  <a:cubicBezTo>
                    <a:pt x="63" y="77"/>
                    <a:pt x="58" y="79"/>
                    <a:pt x="52" y="81"/>
                  </a:cubicBezTo>
                  <a:cubicBezTo>
                    <a:pt x="48" y="82"/>
                    <a:pt x="43" y="85"/>
                    <a:pt x="38" y="87"/>
                  </a:cubicBezTo>
                  <a:cubicBezTo>
                    <a:pt x="36" y="88"/>
                    <a:pt x="33" y="89"/>
                    <a:pt x="31" y="90"/>
                  </a:cubicBezTo>
                  <a:cubicBezTo>
                    <a:pt x="29" y="91"/>
                    <a:pt x="28" y="92"/>
                    <a:pt x="26" y="92"/>
                  </a:cubicBezTo>
                  <a:moveTo>
                    <a:pt x="88" y="63"/>
                  </a:moveTo>
                  <a:cubicBezTo>
                    <a:pt x="89" y="63"/>
                    <a:pt x="89" y="62"/>
                    <a:pt x="90" y="62"/>
                  </a:cubicBezTo>
                  <a:cubicBezTo>
                    <a:pt x="91" y="61"/>
                    <a:pt x="92" y="61"/>
                    <a:pt x="92" y="61"/>
                  </a:cubicBezTo>
                  <a:cubicBezTo>
                    <a:pt x="92" y="61"/>
                    <a:pt x="90" y="62"/>
                    <a:pt x="89" y="63"/>
                  </a:cubicBezTo>
                  <a:cubicBezTo>
                    <a:pt x="88" y="63"/>
                    <a:pt x="88" y="63"/>
                    <a:pt x="88" y="63"/>
                  </a:cubicBezTo>
                  <a:moveTo>
                    <a:pt x="11" y="76"/>
                  </a:moveTo>
                  <a:cubicBezTo>
                    <a:pt x="10" y="75"/>
                    <a:pt x="10" y="74"/>
                    <a:pt x="10" y="73"/>
                  </a:cubicBezTo>
                  <a:cubicBezTo>
                    <a:pt x="12" y="73"/>
                    <a:pt x="14" y="72"/>
                    <a:pt x="16" y="71"/>
                  </a:cubicBezTo>
                  <a:cubicBezTo>
                    <a:pt x="19" y="70"/>
                    <a:pt x="22" y="69"/>
                    <a:pt x="25" y="67"/>
                  </a:cubicBezTo>
                  <a:cubicBezTo>
                    <a:pt x="33" y="64"/>
                    <a:pt x="41" y="61"/>
                    <a:pt x="49" y="58"/>
                  </a:cubicBezTo>
                  <a:cubicBezTo>
                    <a:pt x="51" y="58"/>
                    <a:pt x="52" y="58"/>
                    <a:pt x="53" y="57"/>
                  </a:cubicBezTo>
                  <a:cubicBezTo>
                    <a:pt x="52" y="57"/>
                    <a:pt x="51" y="58"/>
                    <a:pt x="51" y="58"/>
                  </a:cubicBezTo>
                  <a:cubicBezTo>
                    <a:pt x="44" y="61"/>
                    <a:pt x="37" y="63"/>
                    <a:pt x="30" y="66"/>
                  </a:cubicBezTo>
                  <a:cubicBezTo>
                    <a:pt x="24" y="69"/>
                    <a:pt x="17" y="72"/>
                    <a:pt x="11" y="76"/>
                  </a:cubicBezTo>
                  <a:moveTo>
                    <a:pt x="24" y="89"/>
                  </a:moveTo>
                  <a:cubicBezTo>
                    <a:pt x="23" y="89"/>
                    <a:pt x="25" y="88"/>
                    <a:pt x="25" y="88"/>
                  </a:cubicBezTo>
                  <a:cubicBezTo>
                    <a:pt x="27" y="87"/>
                    <a:pt x="29" y="86"/>
                    <a:pt x="31" y="85"/>
                  </a:cubicBezTo>
                  <a:cubicBezTo>
                    <a:pt x="36" y="82"/>
                    <a:pt x="40" y="79"/>
                    <a:pt x="46" y="77"/>
                  </a:cubicBezTo>
                  <a:cubicBezTo>
                    <a:pt x="51" y="75"/>
                    <a:pt x="57" y="73"/>
                    <a:pt x="63" y="71"/>
                  </a:cubicBezTo>
                  <a:cubicBezTo>
                    <a:pt x="68" y="69"/>
                    <a:pt x="72" y="66"/>
                    <a:pt x="77" y="64"/>
                  </a:cubicBezTo>
                  <a:cubicBezTo>
                    <a:pt x="79" y="64"/>
                    <a:pt x="81" y="63"/>
                    <a:pt x="82" y="62"/>
                  </a:cubicBezTo>
                  <a:cubicBezTo>
                    <a:pt x="86" y="60"/>
                    <a:pt x="89" y="59"/>
                    <a:pt x="93" y="57"/>
                  </a:cubicBezTo>
                  <a:cubicBezTo>
                    <a:pt x="93" y="57"/>
                    <a:pt x="93" y="57"/>
                    <a:pt x="93" y="57"/>
                  </a:cubicBezTo>
                  <a:cubicBezTo>
                    <a:pt x="93" y="58"/>
                    <a:pt x="93" y="59"/>
                    <a:pt x="93" y="60"/>
                  </a:cubicBezTo>
                  <a:cubicBezTo>
                    <a:pt x="90" y="61"/>
                    <a:pt x="89" y="62"/>
                    <a:pt x="87" y="63"/>
                  </a:cubicBezTo>
                  <a:cubicBezTo>
                    <a:pt x="85" y="64"/>
                    <a:pt x="84" y="64"/>
                    <a:pt x="83" y="65"/>
                  </a:cubicBezTo>
                  <a:cubicBezTo>
                    <a:pt x="81" y="66"/>
                    <a:pt x="80" y="66"/>
                    <a:pt x="79" y="67"/>
                  </a:cubicBezTo>
                  <a:cubicBezTo>
                    <a:pt x="73" y="69"/>
                    <a:pt x="67" y="71"/>
                    <a:pt x="61" y="74"/>
                  </a:cubicBezTo>
                  <a:cubicBezTo>
                    <a:pt x="60" y="74"/>
                    <a:pt x="59" y="74"/>
                    <a:pt x="58" y="75"/>
                  </a:cubicBezTo>
                  <a:cubicBezTo>
                    <a:pt x="55" y="76"/>
                    <a:pt x="52" y="77"/>
                    <a:pt x="49" y="78"/>
                  </a:cubicBezTo>
                  <a:cubicBezTo>
                    <a:pt x="49" y="79"/>
                    <a:pt x="48" y="79"/>
                    <a:pt x="48" y="79"/>
                  </a:cubicBezTo>
                  <a:cubicBezTo>
                    <a:pt x="42" y="82"/>
                    <a:pt x="35" y="84"/>
                    <a:pt x="29" y="87"/>
                  </a:cubicBezTo>
                  <a:cubicBezTo>
                    <a:pt x="28" y="88"/>
                    <a:pt x="26" y="88"/>
                    <a:pt x="25" y="89"/>
                  </a:cubicBezTo>
                  <a:cubicBezTo>
                    <a:pt x="24" y="89"/>
                    <a:pt x="24" y="89"/>
                    <a:pt x="24" y="89"/>
                  </a:cubicBezTo>
                  <a:moveTo>
                    <a:pt x="73" y="60"/>
                  </a:moveTo>
                  <a:cubicBezTo>
                    <a:pt x="77" y="59"/>
                    <a:pt x="81" y="57"/>
                    <a:pt x="84" y="56"/>
                  </a:cubicBezTo>
                  <a:cubicBezTo>
                    <a:pt x="84" y="56"/>
                    <a:pt x="84" y="56"/>
                    <a:pt x="84" y="56"/>
                  </a:cubicBezTo>
                  <a:cubicBezTo>
                    <a:pt x="80" y="57"/>
                    <a:pt x="77" y="59"/>
                    <a:pt x="73" y="60"/>
                  </a:cubicBezTo>
                  <a:moveTo>
                    <a:pt x="8" y="70"/>
                  </a:moveTo>
                  <a:cubicBezTo>
                    <a:pt x="11" y="70"/>
                    <a:pt x="14" y="68"/>
                    <a:pt x="17" y="67"/>
                  </a:cubicBezTo>
                  <a:cubicBezTo>
                    <a:pt x="20" y="65"/>
                    <a:pt x="24" y="63"/>
                    <a:pt x="28" y="62"/>
                  </a:cubicBezTo>
                  <a:cubicBezTo>
                    <a:pt x="36" y="59"/>
                    <a:pt x="43" y="56"/>
                    <a:pt x="50" y="53"/>
                  </a:cubicBezTo>
                  <a:cubicBezTo>
                    <a:pt x="51" y="53"/>
                    <a:pt x="52" y="52"/>
                    <a:pt x="53" y="52"/>
                  </a:cubicBezTo>
                  <a:cubicBezTo>
                    <a:pt x="51" y="53"/>
                    <a:pt x="49" y="54"/>
                    <a:pt x="47" y="55"/>
                  </a:cubicBezTo>
                  <a:cubicBezTo>
                    <a:pt x="40" y="58"/>
                    <a:pt x="33" y="60"/>
                    <a:pt x="26" y="63"/>
                  </a:cubicBezTo>
                  <a:cubicBezTo>
                    <a:pt x="23" y="65"/>
                    <a:pt x="20" y="66"/>
                    <a:pt x="17" y="68"/>
                  </a:cubicBezTo>
                  <a:cubicBezTo>
                    <a:pt x="15" y="70"/>
                    <a:pt x="12" y="71"/>
                    <a:pt x="9" y="73"/>
                  </a:cubicBezTo>
                  <a:cubicBezTo>
                    <a:pt x="9" y="72"/>
                    <a:pt x="8" y="71"/>
                    <a:pt x="8" y="70"/>
                  </a:cubicBezTo>
                  <a:cubicBezTo>
                    <a:pt x="8" y="70"/>
                    <a:pt x="8" y="70"/>
                    <a:pt x="8" y="70"/>
                  </a:cubicBezTo>
                  <a:moveTo>
                    <a:pt x="20" y="87"/>
                  </a:moveTo>
                  <a:cubicBezTo>
                    <a:pt x="20" y="87"/>
                    <a:pt x="20" y="86"/>
                    <a:pt x="21" y="86"/>
                  </a:cubicBezTo>
                  <a:cubicBezTo>
                    <a:pt x="22" y="85"/>
                    <a:pt x="24" y="84"/>
                    <a:pt x="25" y="84"/>
                  </a:cubicBezTo>
                  <a:cubicBezTo>
                    <a:pt x="35" y="78"/>
                    <a:pt x="45" y="73"/>
                    <a:pt x="56" y="68"/>
                  </a:cubicBezTo>
                  <a:cubicBezTo>
                    <a:pt x="58" y="67"/>
                    <a:pt x="60" y="67"/>
                    <a:pt x="62" y="66"/>
                  </a:cubicBezTo>
                  <a:cubicBezTo>
                    <a:pt x="66" y="64"/>
                    <a:pt x="70" y="62"/>
                    <a:pt x="74" y="60"/>
                  </a:cubicBezTo>
                  <a:cubicBezTo>
                    <a:pt x="81" y="58"/>
                    <a:pt x="87" y="56"/>
                    <a:pt x="93" y="52"/>
                  </a:cubicBezTo>
                  <a:cubicBezTo>
                    <a:pt x="93" y="53"/>
                    <a:pt x="93" y="55"/>
                    <a:pt x="93" y="56"/>
                  </a:cubicBezTo>
                  <a:cubicBezTo>
                    <a:pt x="93" y="56"/>
                    <a:pt x="93" y="56"/>
                    <a:pt x="93" y="56"/>
                  </a:cubicBezTo>
                  <a:cubicBezTo>
                    <a:pt x="90" y="57"/>
                    <a:pt x="88" y="58"/>
                    <a:pt x="85" y="60"/>
                  </a:cubicBezTo>
                  <a:cubicBezTo>
                    <a:pt x="85" y="60"/>
                    <a:pt x="84" y="60"/>
                    <a:pt x="83" y="61"/>
                  </a:cubicBezTo>
                  <a:cubicBezTo>
                    <a:pt x="81" y="62"/>
                    <a:pt x="79" y="62"/>
                    <a:pt x="77" y="63"/>
                  </a:cubicBezTo>
                  <a:cubicBezTo>
                    <a:pt x="66" y="67"/>
                    <a:pt x="55" y="72"/>
                    <a:pt x="44" y="76"/>
                  </a:cubicBezTo>
                  <a:cubicBezTo>
                    <a:pt x="39" y="78"/>
                    <a:pt x="35" y="80"/>
                    <a:pt x="30" y="82"/>
                  </a:cubicBezTo>
                  <a:cubicBezTo>
                    <a:pt x="28" y="83"/>
                    <a:pt x="25" y="84"/>
                    <a:pt x="23" y="85"/>
                  </a:cubicBezTo>
                  <a:cubicBezTo>
                    <a:pt x="23" y="85"/>
                    <a:pt x="20" y="87"/>
                    <a:pt x="20" y="87"/>
                  </a:cubicBezTo>
                  <a:moveTo>
                    <a:pt x="67" y="59"/>
                  </a:moveTo>
                  <a:cubicBezTo>
                    <a:pt x="70" y="58"/>
                    <a:pt x="72" y="57"/>
                    <a:pt x="74" y="56"/>
                  </a:cubicBezTo>
                  <a:cubicBezTo>
                    <a:pt x="77" y="54"/>
                    <a:pt x="80" y="53"/>
                    <a:pt x="83" y="52"/>
                  </a:cubicBezTo>
                  <a:cubicBezTo>
                    <a:pt x="85" y="51"/>
                    <a:pt x="86" y="51"/>
                    <a:pt x="87" y="50"/>
                  </a:cubicBezTo>
                  <a:cubicBezTo>
                    <a:pt x="88" y="50"/>
                    <a:pt x="88" y="50"/>
                    <a:pt x="88" y="50"/>
                  </a:cubicBezTo>
                  <a:cubicBezTo>
                    <a:pt x="81" y="53"/>
                    <a:pt x="74" y="56"/>
                    <a:pt x="67" y="59"/>
                  </a:cubicBezTo>
                  <a:moveTo>
                    <a:pt x="17" y="84"/>
                  </a:moveTo>
                  <a:cubicBezTo>
                    <a:pt x="18" y="83"/>
                    <a:pt x="19" y="82"/>
                    <a:pt x="21" y="81"/>
                  </a:cubicBezTo>
                  <a:cubicBezTo>
                    <a:pt x="23" y="80"/>
                    <a:pt x="25" y="79"/>
                    <a:pt x="28" y="78"/>
                  </a:cubicBezTo>
                  <a:cubicBezTo>
                    <a:pt x="38" y="73"/>
                    <a:pt x="47" y="68"/>
                    <a:pt x="57" y="63"/>
                  </a:cubicBezTo>
                  <a:cubicBezTo>
                    <a:pt x="69" y="59"/>
                    <a:pt x="80" y="55"/>
                    <a:pt x="91" y="49"/>
                  </a:cubicBezTo>
                  <a:cubicBezTo>
                    <a:pt x="91" y="49"/>
                    <a:pt x="91" y="49"/>
                    <a:pt x="91" y="49"/>
                  </a:cubicBezTo>
                  <a:cubicBezTo>
                    <a:pt x="92" y="49"/>
                    <a:pt x="92" y="49"/>
                    <a:pt x="93" y="49"/>
                  </a:cubicBezTo>
                  <a:cubicBezTo>
                    <a:pt x="93" y="50"/>
                    <a:pt x="93" y="50"/>
                    <a:pt x="93" y="51"/>
                  </a:cubicBezTo>
                  <a:cubicBezTo>
                    <a:pt x="93" y="51"/>
                    <a:pt x="93" y="51"/>
                    <a:pt x="93" y="51"/>
                  </a:cubicBezTo>
                  <a:cubicBezTo>
                    <a:pt x="87" y="54"/>
                    <a:pt x="81" y="56"/>
                    <a:pt x="75" y="59"/>
                  </a:cubicBezTo>
                  <a:cubicBezTo>
                    <a:pt x="69" y="61"/>
                    <a:pt x="64" y="64"/>
                    <a:pt x="59" y="66"/>
                  </a:cubicBezTo>
                  <a:cubicBezTo>
                    <a:pt x="51" y="69"/>
                    <a:pt x="43" y="72"/>
                    <a:pt x="35" y="76"/>
                  </a:cubicBezTo>
                  <a:cubicBezTo>
                    <a:pt x="30" y="78"/>
                    <a:pt x="25" y="80"/>
                    <a:pt x="20" y="82"/>
                  </a:cubicBezTo>
                  <a:cubicBezTo>
                    <a:pt x="19" y="83"/>
                    <a:pt x="18" y="83"/>
                    <a:pt x="17" y="84"/>
                  </a:cubicBezTo>
                  <a:moveTo>
                    <a:pt x="7" y="67"/>
                  </a:moveTo>
                  <a:cubicBezTo>
                    <a:pt x="7" y="66"/>
                    <a:pt x="6" y="65"/>
                    <a:pt x="6" y="64"/>
                  </a:cubicBezTo>
                  <a:cubicBezTo>
                    <a:pt x="15" y="59"/>
                    <a:pt x="25" y="57"/>
                    <a:pt x="34" y="53"/>
                  </a:cubicBezTo>
                  <a:cubicBezTo>
                    <a:pt x="38" y="51"/>
                    <a:pt x="42" y="49"/>
                    <a:pt x="47" y="48"/>
                  </a:cubicBezTo>
                  <a:cubicBezTo>
                    <a:pt x="36" y="53"/>
                    <a:pt x="26" y="58"/>
                    <a:pt x="16" y="63"/>
                  </a:cubicBezTo>
                  <a:cubicBezTo>
                    <a:pt x="15" y="63"/>
                    <a:pt x="14" y="63"/>
                    <a:pt x="14" y="64"/>
                  </a:cubicBezTo>
                  <a:cubicBezTo>
                    <a:pt x="11" y="65"/>
                    <a:pt x="9" y="66"/>
                    <a:pt x="7" y="67"/>
                  </a:cubicBezTo>
                  <a:moveTo>
                    <a:pt x="14" y="80"/>
                  </a:moveTo>
                  <a:cubicBezTo>
                    <a:pt x="13" y="79"/>
                    <a:pt x="12" y="78"/>
                    <a:pt x="11" y="77"/>
                  </a:cubicBezTo>
                  <a:cubicBezTo>
                    <a:pt x="17" y="76"/>
                    <a:pt x="24" y="72"/>
                    <a:pt x="29" y="70"/>
                  </a:cubicBezTo>
                  <a:cubicBezTo>
                    <a:pt x="36" y="67"/>
                    <a:pt x="43" y="64"/>
                    <a:pt x="50" y="61"/>
                  </a:cubicBezTo>
                  <a:cubicBezTo>
                    <a:pt x="57" y="58"/>
                    <a:pt x="65" y="55"/>
                    <a:pt x="73" y="52"/>
                  </a:cubicBezTo>
                  <a:cubicBezTo>
                    <a:pt x="76" y="50"/>
                    <a:pt x="81" y="49"/>
                    <a:pt x="85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0" y="49"/>
                    <a:pt x="76" y="51"/>
                    <a:pt x="73" y="53"/>
                  </a:cubicBezTo>
                  <a:cubicBezTo>
                    <a:pt x="66" y="55"/>
                    <a:pt x="59" y="58"/>
                    <a:pt x="53" y="60"/>
                  </a:cubicBezTo>
                  <a:cubicBezTo>
                    <a:pt x="46" y="63"/>
                    <a:pt x="39" y="66"/>
                    <a:pt x="32" y="70"/>
                  </a:cubicBezTo>
                  <a:cubicBezTo>
                    <a:pt x="29" y="71"/>
                    <a:pt x="26" y="73"/>
                    <a:pt x="23" y="75"/>
                  </a:cubicBezTo>
                  <a:cubicBezTo>
                    <a:pt x="20" y="77"/>
                    <a:pt x="17" y="78"/>
                    <a:pt x="14" y="80"/>
                  </a:cubicBezTo>
                  <a:moveTo>
                    <a:pt x="14" y="80"/>
                  </a:moveTo>
                  <a:cubicBezTo>
                    <a:pt x="15" y="80"/>
                    <a:pt x="16" y="79"/>
                    <a:pt x="18" y="78"/>
                  </a:cubicBezTo>
                  <a:cubicBezTo>
                    <a:pt x="23" y="76"/>
                    <a:pt x="28" y="73"/>
                    <a:pt x="33" y="70"/>
                  </a:cubicBezTo>
                  <a:cubicBezTo>
                    <a:pt x="43" y="65"/>
                    <a:pt x="55" y="60"/>
                    <a:pt x="66" y="56"/>
                  </a:cubicBezTo>
                  <a:cubicBezTo>
                    <a:pt x="71" y="54"/>
                    <a:pt x="76" y="52"/>
                    <a:pt x="81" y="50"/>
                  </a:cubicBezTo>
                  <a:cubicBezTo>
                    <a:pt x="83" y="49"/>
                    <a:pt x="86" y="48"/>
                    <a:pt x="88" y="47"/>
                  </a:cubicBezTo>
                  <a:cubicBezTo>
                    <a:pt x="89" y="46"/>
                    <a:pt x="89" y="46"/>
                    <a:pt x="89" y="46"/>
                  </a:cubicBezTo>
                  <a:cubicBezTo>
                    <a:pt x="90" y="46"/>
                    <a:pt x="91" y="45"/>
                    <a:pt x="92" y="45"/>
                  </a:cubicBezTo>
                  <a:cubicBezTo>
                    <a:pt x="92" y="45"/>
                    <a:pt x="92" y="45"/>
                    <a:pt x="92" y="45"/>
                  </a:cubicBezTo>
                  <a:cubicBezTo>
                    <a:pt x="92" y="46"/>
                    <a:pt x="92" y="47"/>
                    <a:pt x="93" y="48"/>
                  </a:cubicBezTo>
                  <a:cubicBezTo>
                    <a:pt x="80" y="52"/>
                    <a:pt x="69" y="57"/>
                    <a:pt x="57" y="63"/>
                  </a:cubicBezTo>
                  <a:cubicBezTo>
                    <a:pt x="57" y="63"/>
                    <a:pt x="57" y="63"/>
                    <a:pt x="57" y="63"/>
                  </a:cubicBezTo>
                  <a:cubicBezTo>
                    <a:pt x="46" y="67"/>
                    <a:pt x="36" y="71"/>
                    <a:pt x="25" y="76"/>
                  </a:cubicBezTo>
                  <a:cubicBezTo>
                    <a:pt x="23" y="77"/>
                    <a:pt x="20" y="78"/>
                    <a:pt x="17" y="79"/>
                  </a:cubicBezTo>
                  <a:cubicBezTo>
                    <a:pt x="16" y="79"/>
                    <a:pt x="15" y="80"/>
                    <a:pt x="14" y="80"/>
                  </a:cubicBezTo>
                  <a:moveTo>
                    <a:pt x="11" y="76"/>
                  </a:moveTo>
                  <a:cubicBezTo>
                    <a:pt x="12" y="75"/>
                    <a:pt x="13" y="75"/>
                    <a:pt x="14" y="74"/>
                  </a:cubicBezTo>
                  <a:cubicBezTo>
                    <a:pt x="20" y="71"/>
                    <a:pt x="25" y="69"/>
                    <a:pt x="31" y="67"/>
                  </a:cubicBezTo>
                  <a:cubicBezTo>
                    <a:pt x="42" y="62"/>
                    <a:pt x="54" y="57"/>
                    <a:pt x="66" y="53"/>
                  </a:cubicBezTo>
                  <a:cubicBezTo>
                    <a:pt x="71" y="51"/>
                    <a:pt x="76" y="49"/>
                    <a:pt x="81" y="47"/>
                  </a:cubicBezTo>
                  <a:cubicBezTo>
                    <a:pt x="83" y="47"/>
                    <a:pt x="85" y="46"/>
                    <a:pt x="87" y="45"/>
                  </a:cubicBezTo>
                  <a:cubicBezTo>
                    <a:pt x="88" y="45"/>
                    <a:pt x="89" y="44"/>
                    <a:pt x="90" y="44"/>
                  </a:cubicBezTo>
                  <a:cubicBezTo>
                    <a:pt x="90" y="43"/>
                    <a:pt x="91" y="43"/>
                    <a:pt x="92" y="43"/>
                  </a:cubicBezTo>
                  <a:cubicBezTo>
                    <a:pt x="92" y="43"/>
                    <a:pt x="92" y="44"/>
                    <a:pt x="92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1" y="44"/>
                    <a:pt x="90" y="45"/>
                    <a:pt x="88" y="46"/>
                  </a:cubicBezTo>
                  <a:cubicBezTo>
                    <a:pt x="87" y="46"/>
                    <a:pt x="86" y="46"/>
                    <a:pt x="85" y="47"/>
                  </a:cubicBezTo>
                  <a:cubicBezTo>
                    <a:pt x="75" y="50"/>
                    <a:pt x="64" y="54"/>
                    <a:pt x="54" y="59"/>
                  </a:cubicBezTo>
                  <a:cubicBezTo>
                    <a:pt x="44" y="63"/>
                    <a:pt x="33" y="67"/>
                    <a:pt x="23" y="72"/>
                  </a:cubicBezTo>
                  <a:cubicBezTo>
                    <a:pt x="20" y="73"/>
                    <a:pt x="17" y="74"/>
                    <a:pt x="14" y="75"/>
                  </a:cubicBezTo>
                  <a:cubicBezTo>
                    <a:pt x="14" y="76"/>
                    <a:pt x="12" y="76"/>
                    <a:pt x="11" y="76"/>
                  </a:cubicBezTo>
                  <a:moveTo>
                    <a:pt x="5" y="61"/>
                  </a:moveTo>
                  <a:cubicBezTo>
                    <a:pt x="5" y="60"/>
                    <a:pt x="5" y="60"/>
                    <a:pt x="5" y="59"/>
                  </a:cubicBezTo>
                  <a:cubicBezTo>
                    <a:pt x="7" y="58"/>
                    <a:pt x="9" y="57"/>
                    <a:pt x="11" y="56"/>
                  </a:cubicBezTo>
                  <a:cubicBezTo>
                    <a:pt x="14" y="54"/>
                    <a:pt x="17" y="53"/>
                    <a:pt x="20" y="51"/>
                  </a:cubicBezTo>
                  <a:cubicBezTo>
                    <a:pt x="28" y="48"/>
                    <a:pt x="35" y="45"/>
                    <a:pt x="43" y="42"/>
                  </a:cubicBezTo>
                  <a:cubicBezTo>
                    <a:pt x="44" y="42"/>
                    <a:pt x="45" y="42"/>
                    <a:pt x="46" y="41"/>
                  </a:cubicBezTo>
                  <a:cubicBezTo>
                    <a:pt x="45" y="42"/>
                    <a:pt x="44" y="42"/>
                    <a:pt x="43" y="43"/>
                  </a:cubicBezTo>
                  <a:cubicBezTo>
                    <a:pt x="36" y="46"/>
                    <a:pt x="29" y="49"/>
                    <a:pt x="22" y="53"/>
                  </a:cubicBezTo>
                  <a:cubicBezTo>
                    <a:pt x="16" y="55"/>
                    <a:pt x="10" y="58"/>
                    <a:pt x="5" y="61"/>
                  </a:cubicBezTo>
                  <a:moveTo>
                    <a:pt x="8" y="70"/>
                  </a:moveTo>
                  <a:cubicBezTo>
                    <a:pt x="8" y="69"/>
                    <a:pt x="7" y="69"/>
                    <a:pt x="7" y="68"/>
                  </a:cubicBezTo>
                  <a:cubicBezTo>
                    <a:pt x="10" y="67"/>
                    <a:pt x="12" y="65"/>
                    <a:pt x="14" y="64"/>
                  </a:cubicBezTo>
                  <a:cubicBezTo>
                    <a:pt x="19" y="62"/>
                    <a:pt x="23" y="61"/>
                    <a:pt x="28" y="59"/>
                  </a:cubicBezTo>
                  <a:cubicBezTo>
                    <a:pt x="39" y="55"/>
                    <a:pt x="50" y="50"/>
                    <a:pt x="61" y="45"/>
                  </a:cubicBezTo>
                  <a:cubicBezTo>
                    <a:pt x="66" y="44"/>
                    <a:pt x="70" y="42"/>
                    <a:pt x="75" y="41"/>
                  </a:cubicBezTo>
                  <a:cubicBezTo>
                    <a:pt x="73" y="41"/>
                    <a:pt x="72" y="42"/>
                    <a:pt x="71" y="42"/>
                  </a:cubicBezTo>
                  <a:cubicBezTo>
                    <a:pt x="63" y="46"/>
                    <a:pt x="55" y="49"/>
                    <a:pt x="48" y="52"/>
                  </a:cubicBezTo>
                  <a:cubicBezTo>
                    <a:pt x="41" y="55"/>
                    <a:pt x="35" y="57"/>
                    <a:pt x="28" y="61"/>
                  </a:cubicBezTo>
                  <a:cubicBezTo>
                    <a:pt x="25" y="62"/>
                    <a:pt x="22" y="63"/>
                    <a:pt x="19" y="64"/>
                  </a:cubicBezTo>
                  <a:cubicBezTo>
                    <a:pt x="15" y="66"/>
                    <a:pt x="12" y="68"/>
                    <a:pt x="8" y="70"/>
                  </a:cubicBezTo>
                  <a:cubicBezTo>
                    <a:pt x="8" y="70"/>
                    <a:pt x="8" y="70"/>
                    <a:pt x="8" y="70"/>
                  </a:cubicBezTo>
                  <a:moveTo>
                    <a:pt x="5" y="58"/>
                  </a:moveTo>
                  <a:cubicBezTo>
                    <a:pt x="5" y="57"/>
                    <a:pt x="5" y="56"/>
                    <a:pt x="5" y="56"/>
                  </a:cubicBezTo>
                  <a:cubicBezTo>
                    <a:pt x="10" y="54"/>
                    <a:pt x="15" y="51"/>
                    <a:pt x="19" y="49"/>
                  </a:cubicBezTo>
                  <a:cubicBezTo>
                    <a:pt x="26" y="45"/>
                    <a:pt x="34" y="43"/>
                    <a:pt x="41" y="40"/>
                  </a:cubicBezTo>
                  <a:cubicBezTo>
                    <a:pt x="42" y="40"/>
                    <a:pt x="42" y="40"/>
                    <a:pt x="42" y="40"/>
                  </a:cubicBezTo>
                  <a:cubicBezTo>
                    <a:pt x="35" y="42"/>
                    <a:pt x="29" y="46"/>
                    <a:pt x="23" y="49"/>
                  </a:cubicBezTo>
                  <a:cubicBezTo>
                    <a:pt x="17" y="51"/>
                    <a:pt x="11" y="54"/>
                    <a:pt x="5" y="58"/>
                  </a:cubicBezTo>
                  <a:moveTo>
                    <a:pt x="11" y="72"/>
                  </a:moveTo>
                  <a:cubicBezTo>
                    <a:pt x="11" y="72"/>
                    <a:pt x="11" y="72"/>
                    <a:pt x="12" y="71"/>
                  </a:cubicBezTo>
                  <a:cubicBezTo>
                    <a:pt x="13" y="71"/>
                    <a:pt x="14" y="70"/>
                    <a:pt x="15" y="70"/>
                  </a:cubicBezTo>
                  <a:cubicBezTo>
                    <a:pt x="21" y="67"/>
                    <a:pt x="25" y="64"/>
                    <a:pt x="31" y="62"/>
                  </a:cubicBezTo>
                  <a:cubicBezTo>
                    <a:pt x="41" y="58"/>
                    <a:pt x="51" y="53"/>
                    <a:pt x="61" y="49"/>
                  </a:cubicBezTo>
                  <a:cubicBezTo>
                    <a:pt x="71" y="46"/>
                    <a:pt x="80" y="44"/>
                    <a:pt x="88" y="39"/>
                  </a:cubicBezTo>
                  <a:cubicBezTo>
                    <a:pt x="89" y="39"/>
                    <a:pt x="89" y="39"/>
                    <a:pt x="89" y="39"/>
                  </a:cubicBezTo>
                  <a:cubicBezTo>
                    <a:pt x="90" y="38"/>
                    <a:pt x="90" y="38"/>
                    <a:pt x="90" y="38"/>
                  </a:cubicBezTo>
                  <a:cubicBezTo>
                    <a:pt x="91" y="40"/>
                    <a:pt x="91" y="41"/>
                    <a:pt x="92" y="42"/>
                  </a:cubicBezTo>
                  <a:cubicBezTo>
                    <a:pt x="91" y="43"/>
                    <a:pt x="91" y="43"/>
                    <a:pt x="91" y="43"/>
                  </a:cubicBezTo>
                  <a:cubicBezTo>
                    <a:pt x="91" y="43"/>
                    <a:pt x="91" y="43"/>
                    <a:pt x="91" y="43"/>
                  </a:cubicBezTo>
                  <a:cubicBezTo>
                    <a:pt x="91" y="43"/>
                    <a:pt x="90" y="43"/>
                    <a:pt x="90" y="43"/>
                  </a:cubicBezTo>
                  <a:cubicBezTo>
                    <a:pt x="89" y="43"/>
                    <a:pt x="89" y="43"/>
                    <a:pt x="89" y="43"/>
                  </a:cubicBezTo>
                  <a:cubicBezTo>
                    <a:pt x="88" y="44"/>
                    <a:pt x="87" y="44"/>
                    <a:pt x="86" y="45"/>
                  </a:cubicBezTo>
                  <a:cubicBezTo>
                    <a:pt x="83" y="46"/>
                    <a:pt x="80" y="47"/>
                    <a:pt x="77" y="48"/>
                  </a:cubicBezTo>
                  <a:cubicBezTo>
                    <a:pt x="76" y="49"/>
                    <a:pt x="75" y="49"/>
                    <a:pt x="74" y="49"/>
                  </a:cubicBezTo>
                  <a:cubicBezTo>
                    <a:pt x="73" y="49"/>
                    <a:pt x="73" y="50"/>
                    <a:pt x="73" y="50"/>
                  </a:cubicBezTo>
                  <a:cubicBezTo>
                    <a:pt x="66" y="52"/>
                    <a:pt x="59" y="55"/>
                    <a:pt x="52" y="57"/>
                  </a:cubicBezTo>
                  <a:cubicBezTo>
                    <a:pt x="41" y="61"/>
                    <a:pt x="30" y="65"/>
                    <a:pt x="19" y="69"/>
                  </a:cubicBezTo>
                  <a:cubicBezTo>
                    <a:pt x="17" y="70"/>
                    <a:pt x="15" y="71"/>
                    <a:pt x="13" y="72"/>
                  </a:cubicBezTo>
                  <a:cubicBezTo>
                    <a:pt x="12" y="72"/>
                    <a:pt x="12" y="72"/>
                    <a:pt x="11" y="72"/>
                  </a:cubicBezTo>
                  <a:moveTo>
                    <a:pt x="85" y="36"/>
                  </a:moveTo>
                  <a:cubicBezTo>
                    <a:pt x="85" y="36"/>
                    <a:pt x="85" y="36"/>
                    <a:pt x="86" y="35"/>
                  </a:cubicBezTo>
                  <a:cubicBezTo>
                    <a:pt x="87" y="35"/>
                    <a:pt x="87" y="35"/>
                    <a:pt x="87" y="35"/>
                  </a:cubicBezTo>
                  <a:cubicBezTo>
                    <a:pt x="87" y="35"/>
                    <a:pt x="85" y="36"/>
                    <a:pt x="85" y="36"/>
                  </a:cubicBezTo>
                  <a:cubicBezTo>
                    <a:pt x="85" y="36"/>
                    <a:pt x="85" y="36"/>
                    <a:pt x="85" y="36"/>
                  </a:cubicBezTo>
                  <a:moveTo>
                    <a:pt x="9" y="69"/>
                  </a:moveTo>
                  <a:cubicBezTo>
                    <a:pt x="15" y="66"/>
                    <a:pt x="20" y="64"/>
                    <a:pt x="26" y="62"/>
                  </a:cubicBezTo>
                  <a:cubicBezTo>
                    <a:pt x="32" y="60"/>
                    <a:pt x="37" y="57"/>
                    <a:pt x="43" y="54"/>
                  </a:cubicBezTo>
                  <a:cubicBezTo>
                    <a:pt x="49" y="52"/>
                    <a:pt x="55" y="50"/>
                    <a:pt x="61" y="47"/>
                  </a:cubicBezTo>
                  <a:cubicBezTo>
                    <a:pt x="67" y="45"/>
                    <a:pt x="73" y="42"/>
                    <a:pt x="78" y="39"/>
                  </a:cubicBezTo>
                  <a:cubicBezTo>
                    <a:pt x="79" y="39"/>
                    <a:pt x="80" y="39"/>
                    <a:pt x="81" y="38"/>
                  </a:cubicBezTo>
                  <a:cubicBezTo>
                    <a:pt x="83" y="37"/>
                    <a:pt x="86" y="36"/>
                    <a:pt x="89" y="34"/>
                  </a:cubicBezTo>
                  <a:cubicBezTo>
                    <a:pt x="89" y="35"/>
                    <a:pt x="90" y="36"/>
                    <a:pt x="90" y="38"/>
                  </a:cubicBezTo>
                  <a:cubicBezTo>
                    <a:pt x="83" y="41"/>
                    <a:pt x="76" y="44"/>
                    <a:pt x="68" y="46"/>
                  </a:cubicBezTo>
                  <a:cubicBezTo>
                    <a:pt x="66" y="47"/>
                    <a:pt x="64" y="48"/>
                    <a:pt x="62" y="48"/>
                  </a:cubicBezTo>
                  <a:cubicBezTo>
                    <a:pt x="60" y="49"/>
                    <a:pt x="57" y="50"/>
                    <a:pt x="55" y="51"/>
                  </a:cubicBezTo>
                  <a:cubicBezTo>
                    <a:pt x="45" y="54"/>
                    <a:pt x="34" y="59"/>
                    <a:pt x="24" y="63"/>
                  </a:cubicBezTo>
                  <a:cubicBezTo>
                    <a:pt x="19" y="65"/>
                    <a:pt x="14" y="67"/>
                    <a:pt x="9" y="69"/>
                  </a:cubicBezTo>
                  <a:moveTo>
                    <a:pt x="68" y="39"/>
                  </a:moveTo>
                  <a:cubicBezTo>
                    <a:pt x="72" y="37"/>
                    <a:pt x="75" y="36"/>
                    <a:pt x="79" y="34"/>
                  </a:cubicBezTo>
                  <a:cubicBezTo>
                    <a:pt x="80" y="34"/>
                    <a:pt x="80" y="34"/>
                    <a:pt x="81" y="34"/>
                  </a:cubicBezTo>
                  <a:cubicBezTo>
                    <a:pt x="80" y="34"/>
                    <a:pt x="79" y="34"/>
                    <a:pt x="78" y="35"/>
                  </a:cubicBezTo>
                  <a:cubicBezTo>
                    <a:pt x="75" y="36"/>
                    <a:pt x="72" y="38"/>
                    <a:pt x="68" y="39"/>
                  </a:cubicBezTo>
                  <a:moveTo>
                    <a:pt x="5" y="55"/>
                  </a:moveTo>
                  <a:cubicBezTo>
                    <a:pt x="5" y="54"/>
                    <a:pt x="5" y="53"/>
                    <a:pt x="5" y="52"/>
                  </a:cubicBezTo>
                  <a:cubicBezTo>
                    <a:pt x="10" y="50"/>
                    <a:pt x="15" y="48"/>
                    <a:pt x="20" y="45"/>
                  </a:cubicBezTo>
                  <a:cubicBezTo>
                    <a:pt x="26" y="42"/>
                    <a:pt x="32" y="39"/>
                    <a:pt x="39" y="36"/>
                  </a:cubicBezTo>
                  <a:cubicBezTo>
                    <a:pt x="42" y="35"/>
                    <a:pt x="44" y="34"/>
                    <a:pt x="47" y="33"/>
                  </a:cubicBezTo>
                  <a:cubicBezTo>
                    <a:pt x="44" y="34"/>
                    <a:pt x="42" y="35"/>
                    <a:pt x="39" y="37"/>
                  </a:cubicBezTo>
                  <a:cubicBezTo>
                    <a:pt x="33" y="39"/>
                    <a:pt x="27" y="42"/>
                    <a:pt x="21" y="46"/>
                  </a:cubicBezTo>
                  <a:cubicBezTo>
                    <a:pt x="15" y="48"/>
                    <a:pt x="10" y="52"/>
                    <a:pt x="5" y="55"/>
                  </a:cubicBezTo>
                  <a:moveTo>
                    <a:pt x="19" y="62"/>
                  </a:moveTo>
                  <a:cubicBezTo>
                    <a:pt x="28" y="57"/>
                    <a:pt x="38" y="53"/>
                    <a:pt x="47" y="48"/>
                  </a:cubicBezTo>
                  <a:cubicBezTo>
                    <a:pt x="59" y="42"/>
                    <a:pt x="73" y="39"/>
                    <a:pt x="85" y="32"/>
                  </a:cubicBezTo>
                  <a:cubicBezTo>
                    <a:pt x="85" y="32"/>
                    <a:pt x="85" y="32"/>
                    <a:pt x="85" y="32"/>
                  </a:cubicBezTo>
                  <a:cubicBezTo>
                    <a:pt x="86" y="31"/>
                    <a:pt x="86" y="31"/>
                    <a:pt x="87" y="31"/>
                  </a:cubicBezTo>
                  <a:cubicBezTo>
                    <a:pt x="87" y="31"/>
                    <a:pt x="87" y="31"/>
                    <a:pt x="87" y="31"/>
                  </a:cubicBezTo>
                  <a:cubicBezTo>
                    <a:pt x="87" y="32"/>
                    <a:pt x="88" y="33"/>
                    <a:pt x="88" y="34"/>
                  </a:cubicBezTo>
                  <a:cubicBezTo>
                    <a:pt x="86" y="34"/>
                    <a:pt x="84" y="36"/>
                    <a:pt x="82" y="37"/>
                  </a:cubicBezTo>
                  <a:cubicBezTo>
                    <a:pt x="81" y="38"/>
                    <a:pt x="81" y="38"/>
                    <a:pt x="81" y="38"/>
                  </a:cubicBezTo>
                  <a:cubicBezTo>
                    <a:pt x="80" y="38"/>
                    <a:pt x="80" y="38"/>
                    <a:pt x="80" y="38"/>
                  </a:cubicBezTo>
                  <a:cubicBezTo>
                    <a:pt x="67" y="43"/>
                    <a:pt x="55" y="47"/>
                    <a:pt x="42" y="53"/>
                  </a:cubicBezTo>
                  <a:cubicBezTo>
                    <a:pt x="36" y="55"/>
                    <a:pt x="29" y="58"/>
                    <a:pt x="23" y="60"/>
                  </a:cubicBezTo>
                  <a:cubicBezTo>
                    <a:pt x="22" y="61"/>
                    <a:pt x="20" y="61"/>
                    <a:pt x="19" y="62"/>
                  </a:cubicBezTo>
                  <a:moveTo>
                    <a:pt x="6" y="64"/>
                  </a:moveTo>
                  <a:cubicBezTo>
                    <a:pt x="6" y="63"/>
                    <a:pt x="6" y="63"/>
                    <a:pt x="6" y="63"/>
                  </a:cubicBezTo>
                  <a:cubicBezTo>
                    <a:pt x="11" y="61"/>
                    <a:pt x="16" y="58"/>
                    <a:pt x="20" y="56"/>
                  </a:cubicBezTo>
                  <a:cubicBezTo>
                    <a:pt x="27" y="53"/>
                    <a:pt x="35" y="50"/>
                    <a:pt x="42" y="47"/>
                  </a:cubicBezTo>
                  <a:cubicBezTo>
                    <a:pt x="56" y="41"/>
                    <a:pt x="71" y="35"/>
                    <a:pt x="85" y="29"/>
                  </a:cubicBezTo>
                  <a:cubicBezTo>
                    <a:pt x="86" y="29"/>
                    <a:pt x="86" y="30"/>
                    <a:pt x="87" y="30"/>
                  </a:cubicBezTo>
                  <a:cubicBezTo>
                    <a:pt x="86" y="30"/>
                    <a:pt x="86" y="30"/>
                    <a:pt x="86" y="30"/>
                  </a:cubicBezTo>
                  <a:cubicBezTo>
                    <a:pt x="72" y="37"/>
                    <a:pt x="58" y="43"/>
                    <a:pt x="43" y="48"/>
                  </a:cubicBezTo>
                  <a:cubicBezTo>
                    <a:pt x="40" y="49"/>
                    <a:pt x="38" y="51"/>
                    <a:pt x="35" y="52"/>
                  </a:cubicBezTo>
                  <a:cubicBezTo>
                    <a:pt x="31" y="54"/>
                    <a:pt x="28" y="55"/>
                    <a:pt x="24" y="56"/>
                  </a:cubicBezTo>
                  <a:cubicBezTo>
                    <a:pt x="18" y="58"/>
                    <a:pt x="12" y="60"/>
                    <a:pt x="6" y="64"/>
                  </a:cubicBezTo>
                  <a:moveTo>
                    <a:pt x="5" y="51"/>
                  </a:moveTo>
                  <a:cubicBezTo>
                    <a:pt x="5" y="50"/>
                    <a:pt x="5" y="50"/>
                    <a:pt x="5" y="49"/>
                  </a:cubicBezTo>
                  <a:cubicBezTo>
                    <a:pt x="7" y="48"/>
                    <a:pt x="8" y="47"/>
                    <a:pt x="10" y="46"/>
                  </a:cubicBezTo>
                  <a:cubicBezTo>
                    <a:pt x="12" y="45"/>
                    <a:pt x="15" y="43"/>
                    <a:pt x="18" y="42"/>
                  </a:cubicBezTo>
                  <a:cubicBezTo>
                    <a:pt x="24" y="39"/>
                    <a:pt x="30" y="36"/>
                    <a:pt x="36" y="34"/>
                  </a:cubicBezTo>
                  <a:cubicBezTo>
                    <a:pt x="41" y="32"/>
                    <a:pt x="45" y="30"/>
                    <a:pt x="50" y="28"/>
                  </a:cubicBezTo>
                  <a:cubicBezTo>
                    <a:pt x="34" y="35"/>
                    <a:pt x="19" y="42"/>
                    <a:pt x="5" y="51"/>
                  </a:cubicBezTo>
                  <a:moveTo>
                    <a:pt x="5" y="62"/>
                  </a:moveTo>
                  <a:cubicBezTo>
                    <a:pt x="5" y="62"/>
                    <a:pt x="5" y="62"/>
                    <a:pt x="5" y="62"/>
                  </a:cubicBezTo>
                  <a:cubicBezTo>
                    <a:pt x="6" y="62"/>
                    <a:pt x="7" y="61"/>
                    <a:pt x="8" y="60"/>
                  </a:cubicBezTo>
                  <a:cubicBezTo>
                    <a:pt x="9" y="59"/>
                    <a:pt x="10" y="59"/>
                    <a:pt x="11" y="58"/>
                  </a:cubicBezTo>
                  <a:cubicBezTo>
                    <a:pt x="14" y="57"/>
                    <a:pt x="17" y="56"/>
                    <a:pt x="19" y="54"/>
                  </a:cubicBezTo>
                  <a:cubicBezTo>
                    <a:pt x="30" y="49"/>
                    <a:pt x="41" y="44"/>
                    <a:pt x="52" y="39"/>
                  </a:cubicBezTo>
                  <a:cubicBezTo>
                    <a:pt x="53" y="39"/>
                    <a:pt x="53" y="39"/>
                    <a:pt x="54" y="38"/>
                  </a:cubicBezTo>
                  <a:cubicBezTo>
                    <a:pt x="60" y="36"/>
                    <a:pt x="67" y="33"/>
                    <a:pt x="73" y="31"/>
                  </a:cubicBezTo>
                  <a:cubicBezTo>
                    <a:pt x="75" y="30"/>
                    <a:pt x="76" y="30"/>
                    <a:pt x="77" y="30"/>
                  </a:cubicBezTo>
                  <a:cubicBezTo>
                    <a:pt x="78" y="29"/>
                    <a:pt x="78" y="29"/>
                    <a:pt x="79" y="28"/>
                  </a:cubicBezTo>
                  <a:cubicBezTo>
                    <a:pt x="80" y="28"/>
                    <a:pt x="80" y="28"/>
                    <a:pt x="80" y="28"/>
                  </a:cubicBezTo>
                  <a:cubicBezTo>
                    <a:pt x="81" y="28"/>
                    <a:pt x="82" y="27"/>
                    <a:pt x="83" y="27"/>
                  </a:cubicBezTo>
                  <a:cubicBezTo>
                    <a:pt x="84" y="27"/>
                    <a:pt x="84" y="28"/>
                    <a:pt x="85" y="28"/>
                  </a:cubicBezTo>
                  <a:cubicBezTo>
                    <a:pt x="63" y="37"/>
                    <a:pt x="42" y="46"/>
                    <a:pt x="20" y="56"/>
                  </a:cubicBezTo>
                  <a:cubicBezTo>
                    <a:pt x="15" y="58"/>
                    <a:pt x="11" y="61"/>
                    <a:pt x="5" y="62"/>
                  </a:cubicBezTo>
                  <a:moveTo>
                    <a:pt x="23" y="39"/>
                  </a:moveTo>
                  <a:cubicBezTo>
                    <a:pt x="32" y="35"/>
                    <a:pt x="40" y="31"/>
                    <a:pt x="48" y="26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50" y="26"/>
                    <a:pt x="52" y="26"/>
                    <a:pt x="53" y="26"/>
                  </a:cubicBezTo>
                  <a:cubicBezTo>
                    <a:pt x="43" y="31"/>
                    <a:pt x="33" y="34"/>
                    <a:pt x="23" y="39"/>
                  </a:cubicBezTo>
                  <a:moveTo>
                    <a:pt x="5" y="48"/>
                  </a:moveTo>
                  <a:cubicBezTo>
                    <a:pt x="5" y="47"/>
                    <a:pt x="5" y="46"/>
                    <a:pt x="6" y="45"/>
                  </a:cubicBezTo>
                  <a:cubicBezTo>
                    <a:pt x="9" y="43"/>
                    <a:pt x="13" y="41"/>
                    <a:pt x="16" y="39"/>
                  </a:cubicBezTo>
                  <a:cubicBezTo>
                    <a:pt x="21" y="37"/>
                    <a:pt x="26" y="34"/>
                    <a:pt x="31" y="32"/>
                  </a:cubicBezTo>
                  <a:cubicBezTo>
                    <a:pt x="36" y="30"/>
                    <a:pt x="41" y="27"/>
                    <a:pt x="46" y="25"/>
                  </a:cubicBezTo>
                  <a:cubicBezTo>
                    <a:pt x="47" y="25"/>
                    <a:pt x="48" y="25"/>
                    <a:pt x="48" y="26"/>
                  </a:cubicBezTo>
                  <a:cubicBezTo>
                    <a:pt x="44" y="28"/>
                    <a:pt x="39" y="30"/>
                    <a:pt x="34" y="33"/>
                  </a:cubicBezTo>
                  <a:cubicBezTo>
                    <a:pt x="27" y="36"/>
                    <a:pt x="20" y="40"/>
                    <a:pt x="13" y="44"/>
                  </a:cubicBezTo>
                  <a:cubicBezTo>
                    <a:pt x="12" y="44"/>
                    <a:pt x="10" y="45"/>
                    <a:pt x="9" y="46"/>
                  </a:cubicBezTo>
                  <a:cubicBezTo>
                    <a:pt x="8" y="47"/>
                    <a:pt x="6" y="47"/>
                    <a:pt x="5" y="48"/>
                  </a:cubicBezTo>
                  <a:moveTo>
                    <a:pt x="14" y="54"/>
                  </a:moveTo>
                  <a:cubicBezTo>
                    <a:pt x="17" y="52"/>
                    <a:pt x="21" y="50"/>
                    <a:pt x="25" y="48"/>
                  </a:cubicBezTo>
                  <a:cubicBezTo>
                    <a:pt x="33" y="44"/>
                    <a:pt x="41" y="40"/>
                    <a:pt x="50" y="37"/>
                  </a:cubicBezTo>
                  <a:cubicBezTo>
                    <a:pt x="58" y="34"/>
                    <a:pt x="66" y="31"/>
                    <a:pt x="74" y="28"/>
                  </a:cubicBezTo>
                  <a:cubicBezTo>
                    <a:pt x="76" y="27"/>
                    <a:pt x="79" y="26"/>
                    <a:pt x="81" y="24"/>
                  </a:cubicBezTo>
                  <a:cubicBezTo>
                    <a:pt x="82" y="25"/>
                    <a:pt x="82" y="26"/>
                    <a:pt x="83" y="26"/>
                  </a:cubicBezTo>
                  <a:cubicBezTo>
                    <a:pt x="82" y="27"/>
                    <a:pt x="80" y="27"/>
                    <a:pt x="79" y="28"/>
                  </a:cubicBezTo>
                  <a:cubicBezTo>
                    <a:pt x="77" y="29"/>
                    <a:pt x="74" y="30"/>
                    <a:pt x="72" y="31"/>
                  </a:cubicBezTo>
                  <a:cubicBezTo>
                    <a:pt x="69" y="32"/>
                    <a:pt x="67" y="32"/>
                    <a:pt x="64" y="33"/>
                  </a:cubicBezTo>
                  <a:cubicBezTo>
                    <a:pt x="61" y="35"/>
                    <a:pt x="58" y="36"/>
                    <a:pt x="55" y="37"/>
                  </a:cubicBezTo>
                  <a:cubicBezTo>
                    <a:pt x="52" y="38"/>
                    <a:pt x="50" y="39"/>
                    <a:pt x="47" y="40"/>
                  </a:cubicBezTo>
                  <a:cubicBezTo>
                    <a:pt x="36" y="45"/>
                    <a:pt x="25" y="48"/>
                    <a:pt x="15" y="53"/>
                  </a:cubicBezTo>
                  <a:cubicBezTo>
                    <a:pt x="14" y="54"/>
                    <a:pt x="14" y="54"/>
                    <a:pt x="14" y="54"/>
                  </a:cubicBezTo>
                  <a:moveTo>
                    <a:pt x="9" y="42"/>
                  </a:moveTo>
                  <a:cubicBezTo>
                    <a:pt x="11" y="41"/>
                    <a:pt x="14" y="40"/>
                    <a:pt x="16" y="38"/>
                  </a:cubicBezTo>
                  <a:cubicBezTo>
                    <a:pt x="21" y="36"/>
                    <a:pt x="26" y="33"/>
                    <a:pt x="31" y="31"/>
                  </a:cubicBezTo>
                  <a:cubicBezTo>
                    <a:pt x="35" y="29"/>
                    <a:pt x="39" y="26"/>
                    <a:pt x="43" y="24"/>
                  </a:cubicBezTo>
                  <a:cubicBezTo>
                    <a:pt x="44" y="24"/>
                    <a:pt x="45" y="25"/>
                    <a:pt x="45" y="25"/>
                  </a:cubicBezTo>
                  <a:cubicBezTo>
                    <a:pt x="42" y="27"/>
                    <a:pt x="38" y="28"/>
                    <a:pt x="35" y="30"/>
                  </a:cubicBezTo>
                  <a:cubicBezTo>
                    <a:pt x="26" y="34"/>
                    <a:pt x="17" y="38"/>
                    <a:pt x="9" y="42"/>
                  </a:cubicBezTo>
                  <a:moveTo>
                    <a:pt x="6" y="43"/>
                  </a:moveTo>
                  <a:cubicBezTo>
                    <a:pt x="7" y="42"/>
                    <a:pt x="7" y="40"/>
                    <a:pt x="8" y="38"/>
                  </a:cubicBezTo>
                  <a:cubicBezTo>
                    <a:pt x="11" y="38"/>
                    <a:pt x="13" y="37"/>
                    <a:pt x="15" y="35"/>
                  </a:cubicBezTo>
                  <a:cubicBezTo>
                    <a:pt x="20" y="33"/>
                    <a:pt x="25" y="31"/>
                    <a:pt x="29" y="29"/>
                  </a:cubicBezTo>
                  <a:cubicBezTo>
                    <a:pt x="33" y="27"/>
                    <a:pt x="38" y="25"/>
                    <a:pt x="42" y="24"/>
                  </a:cubicBezTo>
                  <a:cubicBezTo>
                    <a:pt x="43" y="24"/>
                    <a:pt x="43" y="24"/>
                    <a:pt x="43" y="24"/>
                  </a:cubicBezTo>
                  <a:cubicBezTo>
                    <a:pt x="31" y="30"/>
                    <a:pt x="18" y="37"/>
                    <a:pt x="6" y="43"/>
                  </a:cubicBezTo>
                  <a:moveTo>
                    <a:pt x="52" y="24"/>
                  </a:moveTo>
                  <a:cubicBezTo>
                    <a:pt x="51" y="24"/>
                    <a:pt x="50" y="24"/>
                    <a:pt x="49" y="24"/>
                  </a:cubicBezTo>
                  <a:cubicBezTo>
                    <a:pt x="50" y="23"/>
                    <a:pt x="51" y="23"/>
                    <a:pt x="52" y="22"/>
                  </a:cubicBezTo>
                  <a:cubicBezTo>
                    <a:pt x="52" y="23"/>
                    <a:pt x="52" y="23"/>
                    <a:pt x="52" y="23"/>
                  </a:cubicBezTo>
                  <a:cubicBezTo>
                    <a:pt x="52" y="24"/>
                    <a:pt x="52" y="24"/>
                    <a:pt x="52" y="24"/>
                  </a:cubicBezTo>
                  <a:moveTo>
                    <a:pt x="5" y="55"/>
                  </a:moveTo>
                  <a:cubicBezTo>
                    <a:pt x="5" y="55"/>
                    <a:pt x="8" y="54"/>
                    <a:pt x="9" y="53"/>
                  </a:cubicBezTo>
                  <a:cubicBezTo>
                    <a:pt x="10" y="52"/>
                    <a:pt x="12" y="51"/>
                    <a:pt x="14" y="50"/>
                  </a:cubicBezTo>
                  <a:cubicBezTo>
                    <a:pt x="18" y="47"/>
                    <a:pt x="23" y="45"/>
                    <a:pt x="27" y="43"/>
                  </a:cubicBezTo>
                  <a:cubicBezTo>
                    <a:pt x="36" y="39"/>
                    <a:pt x="44" y="35"/>
                    <a:pt x="53" y="31"/>
                  </a:cubicBezTo>
                  <a:cubicBezTo>
                    <a:pt x="57" y="29"/>
                    <a:pt x="62" y="27"/>
                    <a:pt x="67" y="26"/>
                  </a:cubicBezTo>
                  <a:cubicBezTo>
                    <a:pt x="70" y="24"/>
                    <a:pt x="73" y="23"/>
                    <a:pt x="77" y="21"/>
                  </a:cubicBezTo>
                  <a:cubicBezTo>
                    <a:pt x="77" y="21"/>
                    <a:pt x="78" y="22"/>
                    <a:pt x="78" y="22"/>
                  </a:cubicBezTo>
                  <a:cubicBezTo>
                    <a:pt x="79" y="23"/>
                    <a:pt x="80" y="23"/>
                    <a:pt x="81" y="24"/>
                  </a:cubicBezTo>
                  <a:cubicBezTo>
                    <a:pt x="78" y="25"/>
                    <a:pt x="75" y="26"/>
                    <a:pt x="72" y="27"/>
                  </a:cubicBezTo>
                  <a:cubicBezTo>
                    <a:pt x="71" y="28"/>
                    <a:pt x="71" y="28"/>
                    <a:pt x="70" y="28"/>
                  </a:cubicBezTo>
                  <a:cubicBezTo>
                    <a:pt x="65" y="30"/>
                    <a:pt x="61" y="31"/>
                    <a:pt x="57" y="33"/>
                  </a:cubicBezTo>
                  <a:cubicBezTo>
                    <a:pt x="48" y="36"/>
                    <a:pt x="38" y="40"/>
                    <a:pt x="29" y="44"/>
                  </a:cubicBezTo>
                  <a:cubicBezTo>
                    <a:pt x="25" y="45"/>
                    <a:pt x="22" y="47"/>
                    <a:pt x="18" y="49"/>
                  </a:cubicBezTo>
                  <a:cubicBezTo>
                    <a:pt x="14" y="51"/>
                    <a:pt x="10" y="53"/>
                    <a:pt x="6" y="55"/>
                  </a:cubicBezTo>
                  <a:cubicBezTo>
                    <a:pt x="5" y="55"/>
                    <a:pt x="5" y="55"/>
                    <a:pt x="5" y="55"/>
                  </a:cubicBezTo>
                  <a:moveTo>
                    <a:pt x="64" y="26"/>
                  </a:moveTo>
                  <a:cubicBezTo>
                    <a:pt x="65" y="26"/>
                    <a:pt x="67" y="25"/>
                    <a:pt x="68" y="24"/>
                  </a:cubicBezTo>
                  <a:cubicBezTo>
                    <a:pt x="70" y="24"/>
                    <a:pt x="72" y="23"/>
                    <a:pt x="73" y="22"/>
                  </a:cubicBezTo>
                  <a:cubicBezTo>
                    <a:pt x="74" y="22"/>
                    <a:pt x="76" y="21"/>
                    <a:pt x="76" y="21"/>
                  </a:cubicBezTo>
                  <a:cubicBezTo>
                    <a:pt x="76" y="21"/>
                    <a:pt x="76" y="21"/>
                    <a:pt x="76" y="21"/>
                  </a:cubicBezTo>
                  <a:cubicBezTo>
                    <a:pt x="76" y="21"/>
                    <a:pt x="76" y="21"/>
                    <a:pt x="75" y="21"/>
                  </a:cubicBezTo>
                  <a:cubicBezTo>
                    <a:pt x="72" y="24"/>
                    <a:pt x="68" y="25"/>
                    <a:pt x="64" y="26"/>
                  </a:cubicBezTo>
                  <a:moveTo>
                    <a:pt x="9" y="37"/>
                  </a:moveTo>
                  <a:cubicBezTo>
                    <a:pt x="9" y="37"/>
                    <a:pt x="9" y="37"/>
                    <a:pt x="9" y="37"/>
                  </a:cubicBezTo>
                  <a:cubicBezTo>
                    <a:pt x="11" y="36"/>
                    <a:pt x="14" y="34"/>
                    <a:pt x="16" y="33"/>
                  </a:cubicBezTo>
                  <a:cubicBezTo>
                    <a:pt x="20" y="30"/>
                    <a:pt x="24" y="29"/>
                    <a:pt x="28" y="27"/>
                  </a:cubicBezTo>
                  <a:cubicBezTo>
                    <a:pt x="32" y="25"/>
                    <a:pt x="36" y="22"/>
                    <a:pt x="41" y="20"/>
                  </a:cubicBezTo>
                  <a:cubicBezTo>
                    <a:pt x="37" y="22"/>
                    <a:pt x="33" y="24"/>
                    <a:pt x="29" y="26"/>
                  </a:cubicBezTo>
                  <a:cubicBezTo>
                    <a:pt x="25" y="29"/>
                    <a:pt x="21" y="31"/>
                    <a:pt x="17" y="33"/>
                  </a:cubicBezTo>
                  <a:cubicBezTo>
                    <a:pt x="15" y="34"/>
                    <a:pt x="12" y="36"/>
                    <a:pt x="10" y="37"/>
                  </a:cubicBezTo>
                  <a:cubicBezTo>
                    <a:pt x="9" y="37"/>
                    <a:pt x="9" y="37"/>
                    <a:pt x="9" y="37"/>
                  </a:cubicBezTo>
                  <a:moveTo>
                    <a:pt x="49" y="23"/>
                  </a:moveTo>
                  <a:cubicBezTo>
                    <a:pt x="48" y="23"/>
                    <a:pt x="47" y="23"/>
                    <a:pt x="46" y="23"/>
                  </a:cubicBezTo>
                  <a:cubicBezTo>
                    <a:pt x="48" y="22"/>
                    <a:pt x="50" y="20"/>
                    <a:pt x="52" y="19"/>
                  </a:cubicBezTo>
                  <a:cubicBezTo>
                    <a:pt x="52" y="20"/>
                    <a:pt x="52" y="21"/>
                    <a:pt x="52" y="22"/>
                  </a:cubicBezTo>
                  <a:cubicBezTo>
                    <a:pt x="51" y="22"/>
                    <a:pt x="50" y="23"/>
                    <a:pt x="49" y="23"/>
                  </a:cubicBezTo>
                  <a:moveTo>
                    <a:pt x="45" y="23"/>
                  </a:moveTo>
                  <a:cubicBezTo>
                    <a:pt x="45" y="22"/>
                    <a:pt x="45" y="22"/>
                    <a:pt x="45" y="22"/>
                  </a:cubicBezTo>
                  <a:cubicBezTo>
                    <a:pt x="47" y="21"/>
                    <a:pt x="50" y="20"/>
                    <a:pt x="53" y="18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0" y="20"/>
                    <a:pt x="48" y="21"/>
                    <a:pt x="45" y="23"/>
                  </a:cubicBezTo>
                  <a:moveTo>
                    <a:pt x="63" y="22"/>
                  </a:moveTo>
                  <a:cubicBezTo>
                    <a:pt x="63" y="22"/>
                    <a:pt x="64" y="22"/>
                    <a:pt x="64" y="22"/>
                  </a:cubicBezTo>
                  <a:cubicBezTo>
                    <a:pt x="65" y="21"/>
                    <a:pt x="65" y="21"/>
                    <a:pt x="65" y="21"/>
                  </a:cubicBezTo>
                  <a:cubicBezTo>
                    <a:pt x="66" y="21"/>
                    <a:pt x="68" y="20"/>
                    <a:pt x="69" y="19"/>
                  </a:cubicBezTo>
                  <a:cubicBezTo>
                    <a:pt x="70" y="19"/>
                    <a:pt x="70" y="19"/>
                    <a:pt x="70" y="18"/>
                  </a:cubicBezTo>
                  <a:cubicBezTo>
                    <a:pt x="70" y="18"/>
                    <a:pt x="70" y="18"/>
                    <a:pt x="70" y="18"/>
                  </a:cubicBezTo>
                  <a:cubicBezTo>
                    <a:pt x="72" y="19"/>
                    <a:pt x="74" y="20"/>
                    <a:pt x="76" y="21"/>
                  </a:cubicBezTo>
                  <a:cubicBezTo>
                    <a:pt x="65" y="25"/>
                    <a:pt x="54" y="30"/>
                    <a:pt x="43" y="34"/>
                  </a:cubicBezTo>
                  <a:cubicBezTo>
                    <a:pt x="32" y="38"/>
                    <a:pt x="22" y="43"/>
                    <a:pt x="12" y="48"/>
                  </a:cubicBezTo>
                  <a:cubicBezTo>
                    <a:pt x="10" y="49"/>
                    <a:pt x="7" y="50"/>
                    <a:pt x="5" y="52"/>
                  </a:cubicBezTo>
                  <a:cubicBezTo>
                    <a:pt x="7" y="50"/>
                    <a:pt x="9" y="49"/>
                    <a:pt x="12" y="47"/>
                  </a:cubicBezTo>
                  <a:cubicBezTo>
                    <a:pt x="17" y="44"/>
                    <a:pt x="22" y="42"/>
                    <a:pt x="27" y="39"/>
                  </a:cubicBezTo>
                  <a:cubicBezTo>
                    <a:pt x="36" y="35"/>
                    <a:pt x="46" y="31"/>
                    <a:pt x="56" y="26"/>
                  </a:cubicBezTo>
                  <a:cubicBezTo>
                    <a:pt x="59" y="26"/>
                    <a:pt x="63" y="25"/>
                    <a:pt x="67" y="23"/>
                  </a:cubicBezTo>
                  <a:cubicBezTo>
                    <a:pt x="68" y="23"/>
                    <a:pt x="68" y="21"/>
                    <a:pt x="67" y="21"/>
                  </a:cubicBezTo>
                  <a:cubicBezTo>
                    <a:pt x="67" y="21"/>
                    <a:pt x="67" y="21"/>
                    <a:pt x="67" y="21"/>
                  </a:cubicBezTo>
                  <a:cubicBezTo>
                    <a:pt x="65" y="22"/>
                    <a:pt x="64" y="22"/>
                    <a:pt x="63" y="22"/>
                  </a:cubicBezTo>
                  <a:moveTo>
                    <a:pt x="9" y="35"/>
                  </a:moveTo>
                  <a:cubicBezTo>
                    <a:pt x="10" y="34"/>
                    <a:pt x="11" y="33"/>
                    <a:pt x="11" y="32"/>
                  </a:cubicBezTo>
                  <a:cubicBezTo>
                    <a:pt x="17" y="30"/>
                    <a:pt x="23" y="27"/>
                    <a:pt x="28" y="24"/>
                  </a:cubicBezTo>
                  <a:cubicBezTo>
                    <a:pt x="32" y="22"/>
                    <a:pt x="35" y="21"/>
                    <a:pt x="38" y="19"/>
                  </a:cubicBezTo>
                  <a:cubicBezTo>
                    <a:pt x="40" y="19"/>
                    <a:pt x="41" y="18"/>
                    <a:pt x="42" y="17"/>
                  </a:cubicBezTo>
                  <a:cubicBezTo>
                    <a:pt x="31" y="23"/>
                    <a:pt x="20" y="29"/>
                    <a:pt x="9" y="35"/>
                  </a:cubicBezTo>
                  <a:moveTo>
                    <a:pt x="55" y="22"/>
                  </a:moveTo>
                  <a:cubicBezTo>
                    <a:pt x="55" y="21"/>
                    <a:pt x="55" y="21"/>
                    <a:pt x="55" y="21"/>
                  </a:cubicBezTo>
                  <a:cubicBezTo>
                    <a:pt x="58" y="20"/>
                    <a:pt x="60" y="19"/>
                    <a:pt x="63" y="17"/>
                  </a:cubicBezTo>
                  <a:cubicBezTo>
                    <a:pt x="60" y="19"/>
                    <a:pt x="58" y="20"/>
                    <a:pt x="55" y="22"/>
                  </a:cubicBezTo>
                  <a:moveTo>
                    <a:pt x="55" y="24"/>
                  </a:moveTo>
                  <a:cubicBezTo>
                    <a:pt x="55" y="23"/>
                    <a:pt x="55" y="23"/>
                    <a:pt x="55" y="23"/>
                  </a:cubicBezTo>
                  <a:cubicBezTo>
                    <a:pt x="58" y="21"/>
                    <a:pt x="62" y="19"/>
                    <a:pt x="65" y="17"/>
                  </a:cubicBezTo>
                  <a:cubicBezTo>
                    <a:pt x="65" y="16"/>
                    <a:pt x="65" y="16"/>
                    <a:pt x="65" y="16"/>
                  </a:cubicBezTo>
                  <a:cubicBezTo>
                    <a:pt x="67" y="17"/>
                    <a:pt x="68" y="17"/>
                    <a:pt x="70" y="18"/>
                  </a:cubicBezTo>
                  <a:cubicBezTo>
                    <a:pt x="68" y="19"/>
                    <a:pt x="66" y="20"/>
                    <a:pt x="64" y="21"/>
                  </a:cubicBezTo>
                  <a:cubicBezTo>
                    <a:pt x="63" y="22"/>
                    <a:pt x="61" y="23"/>
                    <a:pt x="59" y="23"/>
                  </a:cubicBezTo>
                  <a:cubicBezTo>
                    <a:pt x="58" y="24"/>
                    <a:pt x="56" y="24"/>
                    <a:pt x="55" y="24"/>
                  </a:cubicBezTo>
                  <a:moveTo>
                    <a:pt x="55" y="17"/>
                  </a:moveTo>
                  <a:cubicBezTo>
                    <a:pt x="55" y="17"/>
                    <a:pt x="55" y="17"/>
                    <a:pt x="55" y="17"/>
                  </a:cubicBezTo>
                  <a:cubicBezTo>
                    <a:pt x="55" y="17"/>
                    <a:pt x="56" y="16"/>
                    <a:pt x="57" y="16"/>
                  </a:cubicBezTo>
                  <a:cubicBezTo>
                    <a:pt x="56" y="16"/>
                    <a:pt x="55" y="17"/>
                    <a:pt x="55" y="17"/>
                  </a:cubicBezTo>
                  <a:moveTo>
                    <a:pt x="16" y="26"/>
                  </a:moveTo>
                  <a:cubicBezTo>
                    <a:pt x="20" y="23"/>
                    <a:pt x="25" y="20"/>
                    <a:pt x="30" y="18"/>
                  </a:cubicBezTo>
                  <a:cubicBezTo>
                    <a:pt x="33" y="17"/>
                    <a:pt x="35" y="16"/>
                    <a:pt x="38" y="16"/>
                  </a:cubicBezTo>
                  <a:cubicBezTo>
                    <a:pt x="36" y="17"/>
                    <a:pt x="34" y="18"/>
                    <a:pt x="32" y="19"/>
                  </a:cubicBezTo>
                  <a:cubicBezTo>
                    <a:pt x="27" y="21"/>
                    <a:pt x="22" y="24"/>
                    <a:pt x="16" y="26"/>
                  </a:cubicBezTo>
                  <a:moveTo>
                    <a:pt x="58" y="16"/>
                  </a:moveTo>
                  <a:cubicBezTo>
                    <a:pt x="58" y="16"/>
                    <a:pt x="58" y="16"/>
                    <a:pt x="58" y="16"/>
                  </a:cubicBezTo>
                  <a:cubicBezTo>
                    <a:pt x="58" y="16"/>
                    <a:pt x="58" y="16"/>
                    <a:pt x="58" y="16"/>
                  </a:cubicBezTo>
                  <a:moveTo>
                    <a:pt x="55" y="21"/>
                  </a:moveTo>
                  <a:cubicBezTo>
                    <a:pt x="55" y="20"/>
                    <a:pt x="55" y="19"/>
                    <a:pt x="55" y="18"/>
                  </a:cubicBezTo>
                  <a:cubicBezTo>
                    <a:pt x="56" y="17"/>
                    <a:pt x="58" y="16"/>
                    <a:pt x="59" y="15"/>
                  </a:cubicBezTo>
                  <a:cubicBezTo>
                    <a:pt x="59" y="15"/>
                    <a:pt x="59" y="15"/>
                    <a:pt x="59" y="15"/>
                  </a:cubicBezTo>
                  <a:cubicBezTo>
                    <a:pt x="61" y="15"/>
                    <a:pt x="63" y="16"/>
                    <a:pt x="64" y="16"/>
                  </a:cubicBezTo>
                  <a:cubicBezTo>
                    <a:pt x="61" y="18"/>
                    <a:pt x="58" y="19"/>
                    <a:pt x="55" y="21"/>
                  </a:cubicBezTo>
                  <a:moveTo>
                    <a:pt x="16" y="27"/>
                  </a:moveTo>
                  <a:cubicBezTo>
                    <a:pt x="21" y="24"/>
                    <a:pt x="27" y="22"/>
                    <a:pt x="32" y="19"/>
                  </a:cubicBezTo>
                  <a:cubicBezTo>
                    <a:pt x="34" y="18"/>
                    <a:pt x="37" y="17"/>
                    <a:pt x="39" y="16"/>
                  </a:cubicBezTo>
                  <a:cubicBezTo>
                    <a:pt x="40" y="16"/>
                    <a:pt x="41" y="15"/>
                    <a:pt x="41" y="15"/>
                  </a:cubicBezTo>
                  <a:cubicBezTo>
                    <a:pt x="42" y="15"/>
                    <a:pt x="42" y="15"/>
                    <a:pt x="42" y="15"/>
                  </a:cubicBezTo>
                  <a:cubicBezTo>
                    <a:pt x="40" y="16"/>
                    <a:pt x="39" y="16"/>
                    <a:pt x="38" y="17"/>
                  </a:cubicBezTo>
                  <a:cubicBezTo>
                    <a:pt x="29" y="21"/>
                    <a:pt x="21" y="24"/>
                    <a:pt x="14" y="29"/>
                  </a:cubicBezTo>
                  <a:cubicBezTo>
                    <a:pt x="14" y="29"/>
                    <a:pt x="15" y="28"/>
                    <a:pt x="16" y="27"/>
                  </a:cubicBezTo>
                  <a:cubicBezTo>
                    <a:pt x="16" y="27"/>
                    <a:pt x="16" y="27"/>
                    <a:pt x="16" y="27"/>
                  </a:cubicBezTo>
                  <a:moveTo>
                    <a:pt x="8" y="38"/>
                  </a:moveTo>
                  <a:cubicBezTo>
                    <a:pt x="8" y="38"/>
                    <a:pt x="8" y="38"/>
                    <a:pt x="8" y="38"/>
                  </a:cubicBezTo>
                  <a:cubicBezTo>
                    <a:pt x="9" y="37"/>
                    <a:pt x="10" y="37"/>
                    <a:pt x="10" y="37"/>
                  </a:cubicBezTo>
                  <a:cubicBezTo>
                    <a:pt x="12" y="37"/>
                    <a:pt x="13" y="36"/>
                    <a:pt x="15" y="35"/>
                  </a:cubicBezTo>
                  <a:cubicBezTo>
                    <a:pt x="19" y="32"/>
                    <a:pt x="24" y="30"/>
                    <a:pt x="28" y="28"/>
                  </a:cubicBezTo>
                  <a:cubicBezTo>
                    <a:pt x="37" y="23"/>
                    <a:pt x="45" y="19"/>
                    <a:pt x="53" y="15"/>
                  </a:cubicBezTo>
                  <a:cubicBezTo>
                    <a:pt x="53" y="16"/>
                    <a:pt x="53" y="17"/>
                    <a:pt x="53" y="17"/>
                  </a:cubicBezTo>
                  <a:cubicBezTo>
                    <a:pt x="51" y="18"/>
                    <a:pt x="49" y="19"/>
                    <a:pt x="48" y="20"/>
                  </a:cubicBezTo>
                  <a:cubicBezTo>
                    <a:pt x="46" y="21"/>
                    <a:pt x="45" y="21"/>
                    <a:pt x="44" y="22"/>
                  </a:cubicBezTo>
                  <a:cubicBezTo>
                    <a:pt x="43" y="22"/>
                    <a:pt x="43" y="21"/>
                    <a:pt x="42" y="21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1" y="21"/>
                    <a:pt x="40" y="23"/>
                    <a:pt x="41" y="23"/>
                  </a:cubicBezTo>
                  <a:cubicBezTo>
                    <a:pt x="41" y="23"/>
                    <a:pt x="41" y="23"/>
                    <a:pt x="41" y="23"/>
                  </a:cubicBezTo>
                  <a:cubicBezTo>
                    <a:pt x="39" y="24"/>
                    <a:pt x="37" y="25"/>
                    <a:pt x="34" y="26"/>
                  </a:cubicBezTo>
                  <a:cubicBezTo>
                    <a:pt x="30" y="28"/>
                    <a:pt x="26" y="30"/>
                    <a:pt x="21" y="32"/>
                  </a:cubicBezTo>
                  <a:cubicBezTo>
                    <a:pt x="17" y="34"/>
                    <a:pt x="13" y="37"/>
                    <a:pt x="8" y="38"/>
                  </a:cubicBezTo>
                  <a:cubicBezTo>
                    <a:pt x="8" y="38"/>
                    <a:pt x="8" y="38"/>
                    <a:pt x="8" y="38"/>
                  </a:cubicBezTo>
                  <a:moveTo>
                    <a:pt x="55" y="16"/>
                  </a:moveTo>
                  <a:cubicBezTo>
                    <a:pt x="55" y="16"/>
                    <a:pt x="55" y="15"/>
                    <a:pt x="55" y="15"/>
                  </a:cubicBezTo>
                  <a:cubicBezTo>
                    <a:pt x="56" y="15"/>
                    <a:pt x="57" y="15"/>
                    <a:pt x="58" y="15"/>
                  </a:cubicBezTo>
                  <a:cubicBezTo>
                    <a:pt x="57" y="15"/>
                    <a:pt x="56" y="16"/>
                    <a:pt x="55" y="16"/>
                  </a:cubicBezTo>
                  <a:moveTo>
                    <a:pt x="12" y="31"/>
                  </a:moveTo>
                  <a:cubicBezTo>
                    <a:pt x="12" y="31"/>
                    <a:pt x="12" y="31"/>
                    <a:pt x="12" y="31"/>
                  </a:cubicBezTo>
                  <a:cubicBezTo>
                    <a:pt x="14" y="30"/>
                    <a:pt x="15" y="29"/>
                    <a:pt x="16" y="28"/>
                  </a:cubicBezTo>
                  <a:cubicBezTo>
                    <a:pt x="19" y="27"/>
                    <a:pt x="22" y="25"/>
                    <a:pt x="25" y="23"/>
                  </a:cubicBezTo>
                  <a:cubicBezTo>
                    <a:pt x="31" y="20"/>
                    <a:pt x="37" y="18"/>
                    <a:pt x="43" y="15"/>
                  </a:cubicBezTo>
                  <a:cubicBezTo>
                    <a:pt x="45" y="15"/>
                    <a:pt x="46" y="15"/>
                    <a:pt x="47" y="15"/>
                  </a:cubicBezTo>
                  <a:cubicBezTo>
                    <a:pt x="36" y="19"/>
                    <a:pt x="24" y="26"/>
                    <a:pt x="13" y="31"/>
                  </a:cubicBezTo>
                  <a:cubicBezTo>
                    <a:pt x="13" y="31"/>
                    <a:pt x="12" y="31"/>
                    <a:pt x="12" y="31"/>
                  </a:cubicBezTo>
                  <a:moveTo>
                    <a:pt x="9" y="37"/>
                  </a:moveTo>
                  <a:cubicBezTo>
                    <a:pt x="9" y="36"/>
                    <a:pt x="9" y="36"/>
                    <a:pt x="9" y="36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11" y="35"/>
                    <a:pt x="13" y="34"/>
                    <a:pt x="15" y="33"/>
                  </a:cubicBezTo>
                  <a:cubicBezTo>
                    <a:pt x="18" y="30"/>
                    <a:pt x="22" y="29"/>
                    <a:pt x="26" y="27"/>
                  </a:cubicBezTo>
                  <a:cubicBezTo>
                    <a:pt x="33" y="22"/>
                    <a:pt x="41" y="18"/>
                    <a:pt x="49" y="15"/>
                  </a:cubicBezTo>
                  <a:cubicBezTo>
                    <a:pt x="50" y="15"/>
                    <a:pt x="50" y="15"/>
                    <a:pt x="51" y="15"/>
                  </a:cubicBezTo>
                  <a:cubicBezTo>
                    <a:pt x="51" y="15"/>
                    <a:pt x="52" y="15"/>
                    <a:pt x="52" y="15"/>
                  </a:cubicBezTo>
                  <a:cubicBezTo>
                    <a:pt x="52" y="15"/>
                    <a:pt x="52" y="15"/>
                    <a:pt x="52" y="15"/>
                  </a:cubicBezTo>
                  <a:cubicBezTo>
                    <a:pt x="38" y="21"/>
                    <a:pt x="24" y="28"/>
                    <a:pt x="11" y="35"/>
                  </a:cubicBezTo>
                  <a:cubicBezTo>
                    <a:pt x="11" y="36"/>
                    <a:pt x="9" y="36"/>
                    <a:pt x="9" y="37"/>
                  </a:cubicBezTo>
                  <a:moveTo>
                    <a:pt x="63" y="0"/>
                  </a:moveTo>
                  <a:cubicBezTo>
                    <a:pt x="63" y="0"/>
                    <a:pt x="63" y="0"/>
                    <a:pt x="63" y="0"/>
                  </a:cubicBezTo>
                  <a:cubicBezTo>
                    <a:pt x="58" y="3"/>
                    <a:pt x="55" y="7"/>
                    <a:pt x="54" y="13"/>
                  </a:cubicBezTo>
                  <a:cubicBezTo>
                    <a:pt x="52" y="12"/>
                    <a:pt x="51" y="12"/>
                    <a:pt x="50" y="12"/>
                  </a:cubicBezTo>
                  <a:cubicBezTo>
                    <a:pt x="50" y="12"/>
                    <a:pt x="50" y="12"/>
                    <a:pt x="50" y="12"/>
                  </a:cubicBezTo>
                  <a:cubicBezTo>
                    <a:pt x="35" y="13"/>
                    <a:pt x="19" y="18"/>
                    <a:pt x="10" y="30"/>
                  </a:cubicBezTo>
                  <a:cubicBezTo>
                    <a:pt x="1" y="42"/>
                    <a:pt x="0" y="59"/>
                    <a:pt x="6" y="72"/>
                  </a:cubicBezTo>
                  <a:cubicBezTo>
                    <a:pt x="10" y="80"/>
                    <a:pt x="16" y="87"/>
                    <a:pt x="23" y="92"/>
                  </a:cubicBezTo>
                  <a:cubicBezTo>
                    <a:pt x="27" y="95"/>
                    <a:pt x="31" y="97"/>
                    <a:pt x="36" y="97"/>
                  </a:cubicBezTo>
                  <a:cubicBezTo>
                    <a:pt x="39" y="97"/>
                    <a:pt x="43" y="96"/>
                    <a:pt x="46" y="95"/>
                  </a:cubicBezTo>
                  <a:cubicBezTo>
                    <a:pt x="46" y="96"/>
                    <a:pt x="45" y="98"/>
                    <a:pt x="44" y="99"/>
                  </a:cubicBezTo>
                  <a:cubicBezTo>
                    <a:pt x="44" y="100"/>
                    <a:pt x="45" y="101"/>
                    <a:pt x="45" y="101"/>
                  </a:cubicBezTo>
                  <a:cubicBezTo>
                    <a:pt x="46" y="101"/>
                    <a:pt x="46" y="101"/>
                    <a:pt x="46" y="100"/>
                  </a:cubicBezTo>
                  <a:cubicBezTo>
                    <a:pt x="47" y="100"/>
                    <a:pt x="47" y="99"/>
                    <a:pt x="47" y="99"/>
                  </a:cubicBezTo>
                  <a:cubicBezTo>
                    <a:pt x="47" y="99"/>
                    <a:pt x="47" y="99"/>
                    <a:pt x="47" y="99"/>
                  </a:cubicBezTo>
                  <a:cubicBezTo>
                    <a:pt x="47" y="100"/>
                    <a:pt x="48" y="100"/>
                    <a:pt x="48" y="100"/>
                  </a:cubicBezTo>
                  <a:cubicBezTo>
                    <a:pt x="49" y="100"/>
                    <a:pt x="49" y="100"/>
                    <a:pt x="49" y="99"/>
                  </a:cubicBezTo>
                  <a:cubicBezTo>
                    <a:pt x="49" y="99"/>
                    <a:pt x="49" y="99"/>
                    <a:pt x="49" y="99"/>
                  </a:cubicBezTo>
                  <a:cubicBezTo>
                    <a:pt x="50" y="99"/>
                    <a:pt x="50" y="99"/>
                    <a:pt x="50" y="99"/>
                  </a:cubicBezTo>
                  <a:cubicBezTo>
                    <a:pt x="51" y="99"/>
                    <a:pt x="51" y="99"/>
                    <a:pt x="51" y="98"/>
                  </a:cubicBezTo>
                  <a:cubicBezTo>
                    <a:pt x="51" y="97"/>
                    <a:pt x="51" y="97"/>
                    <a:pt x="51" y="97"/>
                  </a:cubicBezTo>
                  <a:cubicBezTo>
                    <a:pt x="52" y="97"/>
                    <a:pt x="53" y="96"/>
                    <a:pt x="52" y="96"/>
                  </a:cubicBezTo>
                  <a:cubicBezTo>
                    <a:pt x="56" y="98"/>
                    <a:pt x="61" y="99"/>
                    <a:pt x="66" y="99"/>
                  </a:cubicBezTo>
                  <a:cubicBezTo>
                    <a:pt x="68" y="99"/>
                    <a:pt x="71" y="98"/>
                    <a:pt x="74" y="97"/>
                  </a:cubicBezTo>
                  <a:cubicBezTo>
                    <a:pt x="82" y="94"/>
                    <a:pt x="87" y="87"/>
                    <a:pt x="90" y="79"/>
                  </a:cubicBezTo>
                  <a:cubicBezTo>
                    <a:pt x="97" y="64"/>
                    <a:pt x="97" y="44"/>
                    <a:pt x="89" y="30"/>
                  </a:cubicBezTo>
                  <a:cubicBezTo>
                    <a:pt x="82" y="19"/>
                    <a:pt x="69" y="14"/>
                    <a:pt x="56" y="13"/>
                  </a:cubicBezTo>
                  <a:cubicBezTo>
                    <a:pt x="57" y="8"/>
                    <a:pt x="60" y="4"/>
                    <a:pt x="64" y="2"/>
                  </a:cubicBezTo>
                  <a:cubicBezTo>
                    <a:pt x="65" y="1"/>
                    <a:pt x="64" y="0"/>
                    <a:pt x="63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33"/>
            <p:cNvSpPr>
              <a:spLocks noEditPoints="1"/>
            </p:cNvSpPr>
            <p:nvPr/>
          </p:nvSpPr>
          <p:spPr bwMode="auto">
            <a:xfrm>
              <a:off x="8427706" y="3338439"/>
              <a:ext cx="411163" cy="428625"/>
            </a:xfrm>
            <a:custGeom>
              <a:avLst/>
              <a:gdLst>
                <a:gd name="T0" fmla="*/ 71 w 97"/>
                <a:gd name="T1" fmla="*/ 96 h 101"/>
                <a:gd name="T2" fmla="*/ 74 w 97"/>
                <a:gd name="T3" fmla="*/ 90 h 101"/>
                <a:gd name="T4" fmla="*/ 83 w 97"/>
                <a:gd name="T5" fmla="*/ 87 h 101"/>
                <a:gd name="T6" fmla="*/ 25 w 97"/>
                <a:gd name="T7" fmla="*/ 92 h 101"/>
                <a:gd name="T8" fmla="*/ 26 w 97"/>
                <a:gd name="T9" fmla="*/ 93 h 101"/>
                <a:gd name="T10" fmla="*/ 84 w 97"/>
                <a:gd name="T11" fmla="*/ 81 h 101"/>
                <a:gd name="T12" fmla="*/ 88 w 97"/>
                <a:gd name="T13" fmla="*/ 78 h 101"/>
                <a:gd name="T14" fmla="*/ 16 w 97"/>
                <a:gd name="T15" fmla="*/ 85 h 101"/>
                <a:gd name="T16" fmla="*/ 90 w 97"/>
                <a:gd name="T17" fmla="*/ 71 h 101"/>
                <a:gd name="T18" fmla="*/ 48 w 97"/>
                <a:gd name="T19" fmla="*/ 92 h 101"/>
                <a:gd name="T20" fmla="*/ 90 w 97"/>
                <a:gd name="T21" fmla="*/ 70 h 101"/>
                <a:gd name="T22" fmla="*/ 31 w 97"/>
                <a:gd name="T23" fmla="*/ 75 h 101"/>
                <a:gd name="T24" fmla="*/ 90 w 97"/>
                <a:gd name="T25" fmla="*/ 69 h 101"/>
                <a:gd name="T26" fmla="*/ 32 w 97"/>
                <a:gd name="T27" fmla="*/ 94 h 101"/>
                <a:gd name="T28" fmla="*/ 28 w 97"/>
                <a:gd name="T29" fmla="*/ 90 h 101"/>
                <a:gd name="T30" fmla="*/ 37 w 97"/>
                <a:gd name="T31" fmla="*/ 87 h 101"/>
                <a:gd name="T32" fmla="*/ 25 w 97"/>
                <a:gd name="T33" fmla="*/ 68 h 101"/>
                <a:gd name="T34" fmla="*/ 76 w 97"/>
                <a:gd name="T35" fmla="*/ 65 h 101"/>
                <a:gd name="T36" fmla="*/ 47 w 97"/>
                <a:gd name="T37" fmla="*/ 79 h 101"/>
                <a:gd name="T38" fmla="*/ 49 w 97"/>
                <a:gd name="T39" fmla="*/ 54 h 101"/>
                <a:gd name="T40" fmla="*/ 55 w 97"/>
                <a:gd name="T41" fmla="*/ 69 h 101"/>
                <a:gd name="T42" fmla="*/ 22 w 97"/>
                <a:gd name="T43" fmla="*/ 86 h 101"/>
                <a:gd name="T44" fmla="*/ 57 w 97"/>
                <a:gd name="T45" fmla="*/ 64 h 101"/>
                <a:gd name="T46" fmla="*/ 6 w 97"/>
                <a:gd name="T47" fmla="*/ 68 h 101"/>
                <a:gd name="T48" fmla="*/ 72 w 97"/>
                <a:gd name="T49" fmla="*/ 52 h 101"/>
                <a:gd name="T50" fmla="*/ 65 w 97"/>
                <a:gd name="T51" fmla="*/ 56 h 101"/>
                <a:gd name="T52" fmla="*/ 13 w 97"/>
                <a:gd name="T53" fmla="*/ 81 h 101"/>
                <a:gd name="T54" fmla="*/ 88 w 97"/>
                <a:gd name="T55" fmla="*/ 46 h 101"/>
                <a:gd name="T56" fmla="*/ 45 w 97"/>
                <a:gd name="T57" fmla="*/ 42 h 101"/>
                <a:gd name="T58" fmla="*/ 47 w 97"/>
                <a:gd name="T59" fmla="*/ 52 h 101"/>
                <a:gd name="T60" fmla="*/ 4 w 97"/>
                <a:gd name="T61" fmla="*/ 58 h 101"/>
                <a:gd name="T62" fmla="*/ 90 w 97"/>
                <a:gd name="T63" fmla="*/ 43 h 101"/>
                <a:gd name="T64" fmla="*/ 84 w 97"/>
                <a:gd name="T65" fmla="*/ 37 h 101"/>
                <a:gd name="T66" fmla="*/ 88 w 97"/>
                <a:gd name="T67" fmla="*/ 35 h 101"/>
                <a:gd name="T68" fmla="*/ 67 w 97"/>
                <a:gd name="T69" fmla="*/ 39 h 101"/>
                <a:gd name="T70" fmla="*/ 84 w 97"/>
                <a:gd name="T71" fmla="*/ 32 h 101"/>
                <a:gd name="T72" fmla="*/ 5 w 97"/>
                <a:gd name="T73" fmla="*/ 64 h 101"/>
                <a:gd name="T74" fmla="*/ 4 w 97"/>
                <a:gd name="T75" fmla="*/ 52 h 101"/>
                <a:gd name="T76" fmla="*/ 18 w 97"/>
                <a:gd name="T77" fmla="*/ 55 h 101"/>
                <a:gd name="T78" fmla="*/ 23 w 97"/>
                <a:gd name="T79" fmla="*/ 39 h 101"/>
                <a:gd name="T80" fmla="*/ 33 w 97"/>
                <a:gd name="T81" fmla="*/ 33 h 101"/>
                <a:gd name="T82" fmla="*/ 71 w 97"/>
                <a:gd name="T83" fmla="*/ 31 h 101"/>
                <a:gd name="T84" fmla="*/ 45 w 97"/>
                <a:gd name="T85" fmla="*/ 25 h 101"/>
                <a:gd name="T86" fmla="*/ 49 w 97"/>
                <a:gd name="T87" fmla="*/ 24 h 101"/>
                <a:gd name="T88" fmla="*/ 77 w 97"/>
                <a:gd name="T89" fmla="*/ 23 h 101"/>
                <a:gd name="T90" fmla="*/ 73 w 97"/>
                <a:gd name="T91" fmla="*/ 23 h 101"/>
                <a:gd name="T92" fmla="*/ 16 w 97"/>
                <a:gd name="T93" fmla="*/ 33 h 101"/>
                <a:gd name="T94" fmla="*/ 52 w 97"/>
                <a:gd name="T95" fmla="*/ 19 h 101"/>
                <a:gd name="T96" fmla="*/ 4 w 97"/>
                <a:gd name="T97" fmla="*/ 52 h 101"/>
                <a:gd name="T98" fmla="*/ 38 w 97"/>
                <a:gd name="T99" fmla="*/ 20 h 101"/>
                <a:gd name="T100" fmla="*/ 69 w 97"/>
                <a:gd name="T101" fmla="*/ 18 h 101"/>
                <a:gd name="T102" fmla="*/ 57 w 97"/>
                <a:gd name="T103" fmla="*/ 16 h 101"/>
                <a:gd name="T104" fmla="*/ 41 w 97"/>
                <a:gd name="T105" fmla="*/ 16 h 101"/>
                <a:gd name="T106" fmla="*/ 52 w 97"/>
                <a:gd name="T107" fmla="*/ 15 h 101"/>
                <a:gd name="T108" fmla="*/ 7 w 97"/>
                <a:gd name="T109" fmla="*/ 38 h 101"/>
                <a:gd name="T110" fmla="*/ 12 w 97"/>
                <a:gd name="T111" fmla="*/ 31 h 101"/>
                <a:gd name="T112" fmla="*/ 10 w 97"/>
                <a:gd name="T113" fmla="*/ 36 h 101"/>
                <a:gd name="T114" fmla="*/ 45 w 97"/>
                <a:gd name="T115" fmla="*/ 96 h 101"/>
                <a:gd name="T116" fmla="*/ 50 w 97"/>
                <a:gd name="T117" fmla="*/ 9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7" h="101">
                  <a:moveTo>
                    <a:pt x="73" y="95"/>
                  </a:moveTo>
                  <a:cubicBezTo>
                    <a:pt x="75" y="94"/>
                    <a:pt x="77" y="93"/>
                    <a:pt x="78" y="92"/>
                  </a:cubicBezTo>
                  <a:cubicBezTo>
                    <a:pt x="78" y="92"/>
                    <a:pt x="77" y="93"/>
                    <a:pt x="76" y="93"/>
                  </a:cubicBezTo>
                  <a:cubicBezTo>
                    <a:pt x="75" y="94"/>
                    <a:pt x="74" y="95"/>
                    <a:pt x="73" y="95"/>
                  </a:cubicBezTo>
                  <a:moveTo>
                    <a:pt x="65" y="97"/>
                  </a:moveTo>
                  <a:cubicBezTo>
                    <a:pt x="70" y="95"/>
                    <a:pt x="74" y="92"/>
                    <a:pt x="79" y="89"/>
                  </a:cubicBezTo>
                  <a:cubicBezTo>
                    <a:pt x="79" y="89"/>
                    <a:pt x="80" y="89"/>
                    <a:pt x="81" y="88"/>
                  </a:cubicBezTo>
                  <a:cubicBezTo>
                    <a:pt x="82" y="88"/>
                    <a:pt x="82" y="87"/>
                    <a:pt x="82" y="87"/>
                  </a:cubicBezTo>
                  <a:cubicBezTo>
                    <a:pt x="82" y="87"/>
                    <a:pt x="82" y="88"/>
                    <a:pt x="82" y="88"/>
                  </a:cubicBezTo>
                  <a:cubicBezTo>
                    <a:pt x="81" y="89"/>
                    <a:pt x="80" y="90"/>
                    <a:pt x="79" y="90"/>
                  </a:cubicBezTo>
                  <a:cubicBezTo>
                    <a:pt x="76" y="92"/>
                    <a:pt x="74" y="94"/>
                    <a:pt x="71" y="96"/>
                  </a:cubicBezTo>
                  <a:cubicBezTo>
                    <a:pt x="71" y="96"/>
                    <a:pt x="71" y="96"/>
                    <a:pt x="71" y="96"/>
                  </a:cubicBezTo>
                  <a:cubicBezTo>
                    <a:pt x="69" y="97"/>
                    <a:pt x="67" y="97"/>
                    <a:pt x="65" y="97"/>
                  </a:cubicBezTo>
                  <a:moveTo>
                    <a:pt x="53" y="94"/>
                  </a:moveTo>
                  <a:cubicBezTo>
                    <a:pt x="52" y="94"/>
                    <a:pt x="51" y="93"/>
                    <a:pt x="50" y="93"/>
                  </a:cubicBezTo>
                  <a:cubicBezTo>
                    <a:pt x="55" y="91"/>
                    <a:pt x="60" y="89"/>
                    <a:pt x="65" y="87"/>
                  </a:cubicBezTo>
                  <a:cubicBezTo>
                    <a:pt x="61" y="89"/>
                    <a:pt x="57" y="92"/>
                    <a:pt x="53" y="94"/>
                  </a:cubicBezTo>
                  <a:moveTo>
                    <a:pt x="63" y="97"/>
                  </a:moveTo>
                  <a:cubicBezTo>
                    <a:pt x="61" y="97"/>
                    <a:pt x="60" y="97"/>
                    <a:pt x="59" y="96"/>
                  </a:cubicBezTo>
                  <a:cubicBezTo>
                    <a:pt x="63" y="95"/>
                    <a:pt x="66" y="93"/>
                    <a:pt x="70" y="91"/>
                  </a:cubicBezTo>
                  <a:cubicBezTo>
                    <a:pt x="73" y="89"/>
                    <a:pt x="76" y="88"/>
                    <a:pt x="80" y="86"/>
                  </a:cubicBezTo>
                  <a:cubicBezTo>
                    <a:pt x="78" y="87"/>
                    <a:pt x="76" y="89"/>
                    <a:pt x="74" y="90"/>
                  </a:cubicBezTo>
                  <a:cubicBezTo>
                    <a:pt x="70" y="92"/>
                    <a:pt x="66" y="94"/>
                    <a:pt x="63" y="97"/>
                  </a:cubicBezTo>
                  <a:moveTo>
                    <a:pt x="57" y="96"/>
                  </a:moveTo>
                  <a:cubicBezTo>
                    <a:pt x="56" y="96"/>
                    <a:pt x="55" y="95"/>
                    <a:pt x="54" y="95"/>
                  </a:cubicBezTo>
                  <a:cubicBezTo>
                    <a:pt x="62" y="91"/>
                    <a:pt x="70" y="87"/>
                    <a:pt x="79" y="83"/>
                  </a:cubicBezTo>
                  <a:cubicBezTo>
                    <a:pt x="77" y="84"/>
                    <a:pt x="76" y="85"/>
                    <a:pt x="74" y="86"/>
                  </a:cubicBezTo>
                  <a:cubicBezTo>
                    <a:pt x="69" y="89"/>
                    <a:pt x="63" y="93"/>
                    <a:pt x="57" y="96"/>
                  </a:cubicBezTo>
                  <a:moveTo>
                    <a:pt x="63" y="97"/>
                  </a:moveTo>
                  <a:cubicBezTo>
                    <a:pt x="63" y="97"/>
                    <a:pt x="63" y="97"/>
                    <a:pt x="63" y="97"/>
                  </a:cubicBezTo>
                  <a:cubicBezTo>
                    <a:pt x="66" y="95"/>
                    <a:pt x="66" y="95"/>
                    <a:pt x="66" y="95"/>
                  </a:cubicBezTo>
                  <a:cubicBezTo>
                    <a:pt x="73" y="91"/>
                    <a:pt x="79" y="87"/>
                    <a:pt x="85" y="83"/>
                  </a:cubicBezTo>
                  <a:cubicBezTo>
                    <a:pt x="85" y="84"/>
                    <a:pt x="84" y="85"/>
                    <a:pt x="83" y="87"/>
                  </a:cubicBezTo>
                  <a:cubicBezTo>
                    <a:pt x="83" y="87"/>
                    <a:pt x="83" y="87"/>
                    <a:pt x="83" y="87"/>
                  </a:cubicBezTo>
                  <a:cubicBezTo>
                    <a:pt x="79" y="88"/>
                    <a:pt x="76" y="91"/>
                    <a:pt x="72" y="93"/>
                  </a:cubicBezTo>
                  <a:cubicBezTo>
                    <a:pt x="70" y="94"/>
                    <a:pt x="69" y="95"/>
                    <a:pt x="67" y="96"/>
                  </a:cubicBezTo>
                  <a:cubicBezTo>
                    <a:pt x="66" y="96"/>
                    <a:pt x="65" y="97"/>
                    <a:pt x="63" y="97"/>
                  </a:cubicBezTo>
                  <a:cubicBezTo>
                    <a:pt x="63" y="97"/>
                    <a:pt x="63" y="97"/>
                    <a:pt x="63" y="97"/>
                  </a:cubicBezTo>
                  <a:moveTo>
                    <a:pt x="25" y="92"/>
                  </a:moveTo>
                  <a:cubicBezTo>
                    <a:pt x="24" y="92"/>
                    <a:pt x="23" y="91"/>
                    <a:pt x="22" y="91"/>
                  </a:cubicBezTo>
                  <a:cubicBezTo>
                    <a:pt x="29" y="88"/>
                    <a:pt x="36" y="85"/>
                    <a:pt x="43" y="82"/>
                  </a:cubicBezTo>
                  <a:cubicBezTo>
                    <a:pt x="42" y="82"/>
                    <a:pt x="40" y="83"/>
                    <a:pt x="39" y="84"/>
                  </a:cubicBezTo>
                  <a:cubicBezTo>
                    <a:pt x="37" y="85"/>
                    <a:pt x="34" y="86"/>
                    <a:pt x="31" y="88"/>
                  </a:cubicBezTo>
                  <a:cubicBezTo>
                    <a:pt x="29" y="89"/>
                    <a:pt x="27" y="91"/>
                    <a:pt x="25" y="92"/>
                  </a:cubicBezTo>
                  <a:moveTo>
                    <a:pt x="35" y="95"/>
                  </a:moveTo>
                  <a:cubicBezTo>
                    <a:pt x="34" y="95"/>
                    <a:pt x="33" y="95"/>
                    <a:pt x="32" y="95"/>
                  </a:cubicBezTo>
                  <a:cubicBezTo>
                    <a:pt x="38" y="93"/>
                    <a:pt x="43" y="90"/>
                    <a:pt x="49" y="87"/>
                  </a:cubicBezTo>
                  <a:cubicBezTo>
                    <a:pt x="54" y="85"/>
                    <a:pt x="59" y="83"/>
                    <a:pt x="63" y="81"/>
                  </a:cubicBezTo>
                  <a:cubicBezTo>
                    <a:pt x="60" y="84"/>
                    <a:pt x="56" y="86"/>
                    <a:pt x="52" y="88"/>
                  </a:cubicBezTo>
                  <a:cubicBezTo>
                    <a:pt x="50" y="89"/>
                    <a:pt x="48" y="90"/>
                    <a:pt x="46" y="92"/>
                  </a:cubicBezTo>
                  <a:cubicBezTo>
                    <a:pt x="45" y="92"/>
                    <a:pt x="44" y="93"/>
                    <a:pt x="43" y="94"/>
                  </a:cubicBezTo>
                  <a:cubicBezTo>
                    <a:pt x="40" y="94"/>
                    <a:pt x="37" y="95"/>
                    <a:pt x="35" y="95"/>
                  </a:cubicBezTo>
                  <a:moveTo>
                    <a:pt x="31" y="94"/>
                  </a:moveTo>
                  <a:cubicBezTo>
                    <a:pt x="31" y="94"/>
                    <a:pt x="31" y="94"/>
                    <a:pt x="31" y="94"/>
                  </a:cubicBezTo>
                  <a:cubicBezTo>
                    <a:pt x="29" y="94"/>
                    <a:pt x="28" y="94"/>
                    <a:pt x="26" y="93"/>
                  </a:cubicBezTo>
                  <a:cubicBezTo>
                    <a:pt x="31" y="92"/>
                    <a:pt x="35" y="89"/>
                    <a:pt x="39" y="87"/>
                  </a:cubicBezTo>
                  <a:cubicBezTo>
                    <a:pt x="45" y="84"/>
                    <a:pt x="51" y="82"/>
                    <a:pt x="58" y="79"/>
                  </a:cubicBezTo>
                  <a:cubicBezTo>
                    <a:pt x="53" y="81"/>
                    <a:pt x="49" y="84"/>
                    <a:pt x="45" y="86"/>
                  </a:cubicBezTo>
                  <a:cubicBezTo>
                    <a:pt x="43" y="87"/>
                    <a:pt x="41" y="88"/>
                    <a:pt x="39" y="89"/>
                  </a:cubicBezTo>
                  <a:cubicBezTo>
                    <a:pt x="37" y="92"/>
                    <a:pt x="34" y="93"/>
                    <a:pt x="31" y="94"/>
                  </a:cubicBezTo>
                  <a:cubicBezTo>
                    <a:pt x="31" y="94"/>
                    <a:pt x="31" y="94"/>
                    <a:pt x="31" y="94"/>
                  </a:cubicBezTo>
                  <a:moveTo>
                    <a:pt x="59" y="96"/>
                  </a:moveTo>
                  <a:cubicBezTo>
                    <a:pt x="62" y="94"/>
                    <a:pt x="66" y="91"/>
                    <a:pt x="70" y="89"/>
                  </a:cubicBezTo>
                  <a:cubicBezTo>
                    <a:pt x="73" y="87"/>
                    <a:pt x="76" y="85"/>
                    <a:pt x="79" y="83"/>
                  </a:cubicBezTo>
                  <a:cubicBezTo>
                    <a:pt x="81" y="83"/>
                    <a:pt x="82" y="82"/>
                    <a:pt x="83" y="81"/>
                  </a:cubicBezTo>
                  <a:cubicBezTo>
                    <a:pt x="84" y="81"/>
                    <a:pt x="84" y="81"/>
                    <a:pt x="84" y="81"/>
                  </a:cubicBezTo>
                  <a:cubicBezTo>
                    <a:pt x="85" y="80"/>
                    <a:pt x="86" y="80"/>
                    <a:pt x="87" y="79"/>
                  </a:cubicBezTo>
                  <a:cubicBezTo>
                    <a:pt x="87" y="80"/>
                    <a:pt x="86" y="81"/>
                    <a:pt x="86" y="82"/>
                  </a:cubicBezTo>
                  <a:cubicBezTo>
                    <a:pt x="85" y="82"/>
                    <a:pt x="85" y="82"/>
                    <a:pt x="85" y="82"/>
                  </a:cubicBezTo>
                  <a:cubicBezTo>
                    <a:pt x="80" y="86"/>
                    <a:pt x="73" y="89"/>
                    <a:pt x="67" y="92"/>
                  </a:cubicBezTo>
                  <a:cubicBezTo>
                    <a:pt x="65" y="94"/>
                    <a:pt x="60" y="95"/>
                    <a:pt x="59" y="96"/>
                  </a:cubicBezTo>
                  <a:moveTo>
                    <a:pt x="54" y="94"/>
                  </a:moveTo>
                  <a:cubicBezTo>
                    <a:pt x="54" y="94"/>
                    <a:pt x="57" y="92"/>
                    <a:pt x="57" y="92"/>
                  </a:cubicBezTo>
                  <a:cubicBezTo>
                    <a:pt x="59" y="91"/>
                    <a:pt x="60" y="90"/>
                    <a:pt x="62" y="89"/>
                  </a:cubicBezTo>
                  <a:cubicBezTo>
                    <a:pt x="66" y="87"/>
                    <a:pt x="71" y="85"/>
                    <a:pt x="75" y="82"/>
                  </a:cubicBezTo>
                  <a:cubicBezTo>
                    <a:pt x="80" y="80"/>
                    <a:pt x="84" y="78"/>
                    <a:pt x="89" y="75"/>
                  </a:cubicBezTo>
                  <a:cubicBezTo>
                    <a:pt x="88" y="76"/>
                    <a:pt x="88" y="77"/>
                    <a:pt x="88" y="78"/>
                  </a:cubicBezTo>
                  <a:cubicBezTo>
                    <a:pt x="86" y="79"/>
                    <a:pt x="84" y="80"/>
                    <a:pt x="83" y="81"/>
                  </a:cubicBezTo>
                  <a:cubicBezTo>
                    <a:pt x="77" y="83"/>
                    <a:pt x="71" y="86"/>
                    <a:pt x="65" y="89"/>
                  </a:cubicBezTo>
                  <a:cubicBezTo>
                    <a:pt x="62" y="90"/>
                    <a:pt x="59" y="92"/>
                    <a:pt x="56" y="93"/>
                  </a:cubicBezTo>
                  <a:cubicBezTo>
                    <a:pt x="55" y="94"/>
                    <a:pt x="54" y="94"/>
                    <a:pt x="54" y="94"/>
                  </a:cubicBezTo>
                  <a:moveTo>
                    <a:pt x="73" y="77"/>
                  </a:moveTo>
                  <a:cubicBezTo>
                    <a:pt x="75" y="76"/>
                    <a:pt x="77" y="75"/>
                    <a:pt x="78" y="74"/>
                  </a:cubicBezTo>
                  <a:cubicBezTo>
                    <a:pt x="80" y="74"/>
                    <a:pt x="81" y="73"/>
                    <a:pt x="83" y="73"/>
                  </a:cubicBezTo>
                  <a:cubicBezTo>
                    <a:pt x="80" y="74"/>
                    <a:pt x="76" y="76"/>
                    <a:pt x="73" y="77"/>
                  </a:cubicBezTo>
                  <a:moveTo>
                    <a:pt x="18" y="87"/>
                  </a:moveTo>
                  <a:cubicBezTo>
                    <a:pt x="17" y="86"/>
                    <a:pt x="17" y="85"/>
                    <a:pt x="16" y="85"/>
                  </a:cubicBezTo>
                  <a:cubicBezTo>
                    <a:pt x="16" y="85"/>
                    <a:pt x="16" y="85"/>
                    <a:pt x="16" y="85"/>
                  </a:cubicBezTo>
                  <a:cubicBezTo>
                    <a:pt x="22" y="82"/>
                    <a:pt x="28" y="79"/>
                    <a:pt x="34" y="77"/>
                  </a:cubicBezTo>
                  <a:cubicBezTo>
                    <a:pt x="38" y="75"/>
                    <a:pt x="43" y="73"/>
                    <a:pt x="47" y="71"/>
                  </a:cubicBezTo>
                  <a:cubicBezTo>
                    <a:pt x="43" y="73"/>
                    <a:pt x="38" y="76"/>
                    <a:pt x="34" y="78"/>
                  </a:cubicBezTo>
                  <a:cubicBezTo>
                    <a:pt x="29" y="81"/>
                    <a:pt x="23" y="83"/>
                    <a:pt x="18" y="87"/>
                  </a:cubicBezTo>
                  <a:moveTo>
                    <a:pt x="45" y="93"/>
                  </a:moveTo>
                  <a:cubicBezTo>
                    <a:pt x="45" y="93"/>
                    <a:pt x="45" y="93"/>
                    <a:pt x="45" y="93"/>
                  </a:cubicBezTo>
                  <a:cubicBezTo>
                    <a:pt x="45" y="93"/>
                    <a:pt x="45" y="93"/>
                    <a:pt x="45" y="93"/>
                  </a:cubicBezTo>
                  <a:cubicBezTo>
                    <a:pt x="47" y="92"/>
                    <a:pt x="49" y="91"/>
                    <a:pt x="51" y="90"/>
                  </a:cubicBezTo>
                  <a:cubicBezTo>
                    <a:pt x="54" y="88"/>
                    <a:pt x="58" y="87"/>
                    <a:pt x="61" y="85"/>
                  </a:cubicBezTo>
                  <a:cubicBezTo>
                    <a:pt x="65" y="84"/>
                    <a:pt x="68" y="82"/>
                    <a:pt x="71" y="80"/>
                  </a:cubicBezTo>
                  <a:cubicBezTo>
                    <a:pt x="77" y="77"/>
                    <a:pt x="84" y="74"/>
                    <a:pt x="90" y="71"/>
                  </a:cubicBezTo>
                  <a:cubicBezTo>
                    <a:pt x="90" y="71"/>
                    <a:pt x="90" y="72"/>
                    <a:pt x="90" y="72"/>
                  </a:cubicBezTo>
                  <a:cubicBezTo>
                    <a:pt x="89" y="73"/>
                    <a:pt x="89" y="74"/>
                    <a:pt x="89" y="75"/>
                  </a:cubicBezTo>
                  <a:cubicBezTo>
                    <a:pt x="89" y="75"/>
                    <a:pt x="89" y="75"/>
                    <a:pt x="89" y="75"/>
                  </a:cubicBezTo>
                  <a:cubicBezTo>
                    <a:pt x="88" y="75"/>
                    <a:pt x="88" y="75"/>
                    <a:pt x="87" y="75"/>
                  </a:cubicBezTo>
                  <a:cubicBezTo>
                    <a:pt x="87" y="75"/>
                    <a:pt x="87" y="75"/>
                    <a:pt x="87" y="75"/>
                  </a:cubicBezTo>
                  <a:cubicBezTo>
                    <a:pt x="82" y="78"/>
                    <a:pt x="76" y="80"/>
                    <a:pt x="71" y="83"/>
                  </a:cubicBezTo>
                  <a:cubicBezTo>
                    <a:pt x="64" y="87"/>
                    <a:pt x="57" y="90"/>
                    <a:pt x="50" y="92"/>
                  </a:cubicBezTo>
                  <a:cubicBezTo>
                    <a:pt x="49" y="92"/>
                    <a:pt x="49" y="92"/>
                    <a:pt x="49" y="92"/>
                  </a:cubicBezTo>
                  <a:cubicBezTo>
                    <a:pt x="49" y="92"/>
                    <a:pt x="49" y="92"/>
                    <a:pt x="49" y="92"/>
                  </a:cubicBezTo>
                  <a:cubicBezTo>
                    <a:pt x="48" y="92"/>
                    <a:pt x="48" y="92"/>
                    <a:pt x="48" y="92"/>
                  </a:cubicBezTo>
                  <a:cubicBezTo>
                    <a:pt x="48" y="92"/>
                    <a:pt x="48" y="92"/>
                    <a:pt x="48" y="92"/>
                  </a:cubicBezTo>
                  <a:cubicBezTo>
                    <a:pt x="48" y="92"/>
                    <a:pt x="48" y="92"/>
                    <a:pt x="47" y="92"/>
                  </a:cubicBezTo>
                  <a:cubicBezTo>
                    <a:pt x="47" y="92"/>
                    <a:pt x="47" y="93"/>
                    <a:pt x="47" y="93"/>
                  </a:cubicBezTo>
                  <a:cubicBezTo>
                    <a:pt x="47" y="93"/>
                    <a:pt x="47" y="93"/>
                    <a:pt x="47" y="93"/>
                  </a:cubicBezTo>
                  <a:cubicBezTo>
                    <a:pt x="46" y="93"/>
                    <a:pt x="45" y="93"/>
                    <a:pt x="45" y="93"/>
                  </a:cubicBezTo>
                  <a:moveTo>
                    <a:pt x="50" y="90"/>
                  </a:moveTo>
                  <a:cubicBezTo>
                    <a:pt x="51" y="89"/>
                    <a:pt x="52" y="89"/>
                    <a:pt x="52" y="88"/>
                  </a:cubicBezTo>
                  <a:cubicBezTo>
                    <a:pt x="56" y="86"/>
                    <a:pt x="61" y="83"/>
                    <a:pt x="66" y="81"/>
                  </a:cubicBezTo>
                  <a:cubicBezTo>
                    <a:pt x="67" y="80"/>
                    <a:pt x="68" y="80"/>
                    <a:pt x="69" y="79"/>
                  </a:cubicBezTo>
                  <a:cubicBezTo>
                    <a:pt x="70" y="79"/>
                    <a:pt x="70" y="78"/>
                    <a:pt x="71" y="78"/>
                  </a:cubicBezTo>
                  <a:cubicBezTo>
                    <a:pt x="77" y="76"/>
                    <a:pt x="83" y="73"/>
                    <a:pt x="89" y="71"/>
                  </a:cubicBezTo>
                  <a:cubicBezTo>
                    <a:pt x="89" y="70"/>
                    <a:pt x="90" y="70"/>
                    <a:pt x="90" y="70"/>
                  </a:cubicBezTo>
                  <a:cubicBezTo>
                    <a:pt x="90" y="70"/>
                    <a:pt x="90" y="70"/>
                    <a:pt x="90" y="70"/>
                  </a:cubicBezTo>
                  <a:cubicBezTo>
                    <a:pt x="82" y="74"/>
                    <a:pt x="74" y="78"/>
                    <a:pt x="67" y="82"/>
                  </a:cubicBezTo>
                  <a:cubicBezTo>
                    <a:pt x="61" y="85"/>
                    <a:pt x="56" y="87"/>
                    <a:pt x="50" y="90"/>
                  </a:cubicBezTo>
                  <a:moveTo>
                    <a:pt x="70" y="71"/>
                  </a:moveTo>
                  <a:cubicBezTo>
                    <a:pt x="71" y="70"/>
                    <a:pt x="72" y="70"/>
                    <a:pt x="73" y="70"/>
                  </a:cubicBezTo>
                  <a:cubicBezTo>
                    <a:pt x="72" y="70"/>
                    <a:pt x="71" y="70"/>
                    <a:pt x="70" y="71"/>
                  </a:cubicBezTo>
                  <a:moveTo>
                    <a:pt x="16" y="84"/>
                  </a:moveTo>
                  <a:cubicBezTo>
                    <a:pt x="15" y="83"/>
                    <a:pt x="14" y="82"/>
                    <a:pt x="13" y="81"/>
                  </a:cubicBezTo>
                  <a:cubicBezTo>
                    <a:pt x="19" y="79"/>
                    <a:pt x="24" y="77"/>
                    <a:pt x="30" y="74"/>
                  </a:cubicBezTo>
                  <a:cubicBezTo>
                    <a:pt x="36" y="72"/>
                    <a:pt x="42" y="69"/>
                    <a:pt x="48" y="67"/>
                  </a:cubicBezTo>
                  <a:cubicBezTo>
                    <a:pt x="42" y="70"/>
                    <a:pt x="37" y="72"/>
                    <a:pt x="31" y="75"/>
                  </a:cubicBezTo>
                  <a:cubicBezTo>
                    <a:pt x="26" y="78"/>
                    <a:pt x="20" y="80"/>
                    <a:pt x="16" y="84"/>
                  </a:cubicBezTo>
                  <a:moveTo>
                    <a:pt x="32" y="94"/>
                  </a:moveTo>
                  <a:cubicBezTo>
                    <a:pt x="32" y="94"/>
                    <a:pt x="34" y="93"/>
                    <a:pt x="34" y="93"/>
                  </a:cubicBezTo>
                  <a:cubicBezTo>
                    <a:pt x="37" y="92"/>
                    <a:pt x="39" y="91"/>
                    <a:pt x="41" y="89"/>
                  </a:cubicBezTo>
                  <a:cubicBezTo>
                    <a:pt x="43" y="88"/>
                    <a:pt x="45" y="86"/>
                    <a:pt x="48" y="85"/>
                  </a:cubicBezTo>
                  <a:cubicBezTo>
                    <a:pt x="53" y="82"/>
                    <a:pt x="58" y="80"/>
                    <a:pt x="64" y="77"/>
                  </a:cubicBezTo>
                  <a:cubicBezTo>
                    <a:pt x="64" y="77"/>
                    <a:pt x="64" y="77"/>
                    <a:pt x="65" y="77"/>
                  </a:cubicBezTo>
                  <a:cubicBezTo>
                    <a:pt x="74" y="73"/>
                    <a:pt x="82" y="70"/>
                    <a:pt x="91" y="66"/>
                  </a:cubicBezTo>
                  <a:cubicBezTo>
                    <a:pt x="91" y="67"/>
                    <a:pt x="91" y="68"/>
                    <a:pt x="90" y="69"/>
                  </a:cubicBezTo>
                  <a:cubicBezTo>
                    <a:pt x="90" y="69"/>
                    <a:pt x="90" y="69"/>
                    <a:pt x="90" y="69"/>
                  </a:cubicBezTo>
                  <a:cubicBezTo>
                    <a:pt x="90" y="69"/>
                    <a:pt x="90" y="69"/>
                    <a:pt x="90" y="69"/>
                  </a:cubicBezTo>
                  <a:cubicBezTo>
                    <a:pt x="89" y="69"/>
                    <a:pt x="89" y="69"/>
                    <a:pt x="89" y="70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87" y="71"/>
                    <a:pt x="86" y="71"/>
                    <a:pt x="85" y="71"/>
                  </a:cubicBezTo>
                  <a:cubicBezTo>
                    <a:pt x="84" y="72"/>
                    <a:pt x="82" y="72"/>
                    <a:pt x="81" y="73"/>
                  </a:cubicBezTo>
                  <a:cubicBezTo>
                    <a:pt x="77" y="74"/>
                    <a:pt x="74" y="76"/>
                    <a:pt x="71" y="77"/>
                  </a:cubicBezTo>
                  <a:cubicBezTo>
                    <a:pt x="70" y="78"/>
                    <a:pt x="69" y="79"/>
                    <a:pt x="68" y="79"/>
                  </a:cubicBezTo>
                  <a:cubicBezTo>
                    <a:pt x="65" y="80"/>
                    <a:pt x="63" y="81"/>
                    <a:pt x="60" y="82"/>
                  </a:cubicBezTo>
                  <a:cubicBezTo>
                    <a:pt x="55" y="84"/>
                    <a:pt x="50" y="86"/>
                    <a:pt x="45" y="89"/>
                  </a:cubicBezTo>
                  <a:cubicBezTo>
                    <a:pt x="43" y="90"/>
                    <a:pt x="41" y="91"/>
                    <a:pt x="38" y="92"/>
                  </a:cubicBezTo>
                  <a:cubicBezTo>
                    <a:pt x="37" y="93"/>
                    <a:pt x="35" y="93"/>
                    <a:pt x="33" y="94"/>
                  </a:cubicBezTo>
                  <a:cubicBezTo>
                    <a:pt x="32" y="94"/>
                    <a:pt x="32" y="94"/>
                    <a:pt x="32" y="94"/>
                  </a:cubicBezTo>
                  <a:moveTo>
                    <a:pt x="22" y="90"/>
                  </a:moveTo>
                  <a:cubicBezTo>
                    <a:pt x="21" y="89"/>
                    <a:pt x="20" y="88"/>
                    <a:pt x="19" y="88"/>
                  </a:cubicBezTo>
                  <a:cubicBezTo>
                    <a:pt x="24" y="86"/>
                    <a:pt x="29" y="83"/>
                    <a:pt x="34" y="80"/>
                  </a:cubicBezTo>
                  <a:cubicBezTo>
                    <a:pt x="41" y="77"/>
                    <a:pt x="48" y="75"/>
                    <a:pt x="55" y="72"/>
                  </a:cubicBezTo>
                  <a:cubicBezTo>
                    <a:pt x="61" y="70"/>
                    <a:pt x="68" y="67"/>
                    <a:pt x="74" y="65"/>
                  </a:cubicBezTo>
                  <a:cubicBezTo>
                    <a:pt x="72" y="66"/>
                    <a:pt x="69" y="67"/>
                    <a:pt x="66" y="68"/>
                  </a:cubicBezTo>
                  <a:cubicBezTo>
                    <a:pt x="62" y="70"/>
                    <a:pt x="58" y="72"/>
                    <a:pt x="54" y="73"/>
                  </a:cubicBezTo>
                  <a:cubicBezTo>
                    <a:pt x="47" y="76"/>
                    <a:pt x="41" y="78"/>
                    <a:pt x="35" y="82"/>
                  </a:cubicBezTo>
                  <a:cubicBezTo>
                    <a:pt x="31" y="84"/>
                    <a:pt x="25" y="86"/>
                    <a:pt x="22" y="90"/>
                  </a:cubicBezTo>
                  <a:moveTo>
                    <a:pt x="26" y="93"/>
                  </a:moveTo>
                  <a:cubicBezTo>
                    <a:pt x="26" y="92"/>
                    <a:pt x="28" y="91"/>
                    <a:pt x="28" y="90"/>
                  </a:cubicBezTo>
                  <a:cubicBezTo>
                    <a:pt x="32" y="87"/>
                    <a:pt x="38" y="85"/>
                    <a:pt x="43" y="82"/>
                  </a:cubicBezTo>
                  <a:cubicBezTo>
                    <a:pt x="44" y="81"/>
                    <a:pt x="46" y="81"/>
                    <a:pt x="48" y="80"/>
                  </a:cubicBezTo>
                  <a:cubicBezTo>
                    <a:pt x="52" y="78"/>
                    <a:pt x="56" y="77"/>
                    <a:pt x="60" y="75"/>
                  </a:cubicBezTo>
                  <a:cubicBezTo>
                    <a:pt x="61" y="75"/>
                    <a:pt x="61" y="75"/>
                    <a:pt x="61" y="75"/>
                  </a:cubicBezTo>
                  <a:cubicBezTo>
                    <a:pt x="68" y="72"/>
                    <a:pt x="75" y="69"/>
                    <a:pt x="81" y="66"/>
                  </a:cubicBezTo>
                  <a:cubicBezTo>
                    <a:pt x="83" y="66"/>
                    <a:pt x="85" y="65"/>
                    <a:pt x="87" y="64"/>
                  </a:cubicBezTo>
                  <a:cubicBezTo>
                    <a:pt x="89" y="63"/>
                    <a:pt x="90" y="63"/>
                    <a:pt x="92" y="62"/>
                  </a:cubicBezTo>
                  <a:cubicBezTo>
                    <a:pt x="91" y="63"/>
                    <a:pt x="91" y="64"/>
                    <a:pt x="91" y="66"/>
                  </a:cubicBezTo>
                  <a:cubicBezTo>
                    <a:pt x="83" y="69"/>
                    <a:pt x="75" y="72"/>
                    <a:pt x="68" y="75"/>
                  </a:cubicBezTo>
                  <a:cubicBezTo>
                    <a:pt x="62" y="77"/>
                    <a:pt x="57" y="79"/>
                    <a:pt x="51" y="81"/>
                  </a:cubicBezTo>
                  <a:cubicBezTo>
                    <a:pt x="47" y="83"/>
                    <a:pt x="42" y="85"/>
                    <a:pt x="37" y="87"/>
                  </a:cubicBezTo>
                  <a:cubicBezTo>
                    <a:pt x="35" y="88"/>
                    <a:pt x="33" y="89"/>
                    <a:pt x="30" y="90"/>
                  </a:cubicBezTo>
                  <a:cubicBezTo>
                    <a:pt x="29" y="91"/>
                    <a:pt x="27" y="92"/>
                    <a:pt x="26" y="93"/>
                  </a:cubicBezTo>
                  <a:moveTo>
                    <a:pt x="88" y="63"/>
                  </a:moveTo>
                  <a:cubicBezTo>
                    <a:pt x="88" y="63"/>
                    <a:pt x="89" y="63"/>
                    <a:pt x="89" y="62"/>
                  </a:cubicBezTo>
                  <a:cubicBezTo>
                    <a:pt x="91" y="62"/>
                    <a:pt x="91" y="61"/>
                    <a:pt x="91" y="61"/>
                  </a:cubicBezTo>
                  <a:cubicBezTo>
                    <a:pt x="91" y="61"/>
                    <a:pt x="89" y="63"/>
                    <a:pt x="88" y="63"/>
                  </a:cubicBezTo>
                  <a:cubicBezTo>
                    <a:pt x="88" y="63"/>
                    <a:pt x="88" y="63"/>
                    <a:pt x="88" y="63"/>
                  </a:cubicBezTo>
                  <a:moveTo>
                    <a:pt x="10" y="76"/>
                  </a:moveTo>
                  <a:cubicBezTo>
                    <a:pt x="9" y="75"/>
                    <a:pt x="9" y="75"/>
                    <a:pt x="9" y="74"/>
                  </a:cubicBezTo>
                  <a:cubicBezTo>
                    <a:pt x="11" y="73"/>
                    <a:pt x="13" y="73"/>
                    <a:pt x="15" y="72"/>
                  </a:cubicBezTo>
                  <a:cubicBezTo>
                    <a:pt x="18" y="70"/>
                    <a:pt x="21" y="69"/>
                    <a:pt x="25" y="68"/>
                  </a:cubicBezTo>
                  <a:cubicBezTo>
                    <a:pt x="33" y="65"/>
                    <a:pt x="40" y="62"/>
                    <a:pt x="49" y="59"/>
                  </a:cubicBezTo>
                  <a:cubicBezTo>
                    <a:pt x="50" y="58"/>
                    <a:pt x="51" y="58"/>
                    <a:pt x="52" y="58"/>
                  </a:cubicBezTo>
                  <a:cubicBezTo>
                    <a:pt x="51" y="58"/>
                    <a:pt x="51" y="58"/>
                    <a:pt x="50" y="58"/>
                  </a:cubicBezTo>
                  <a:cubicBezTo>
                    <a:pt x="43" y="61"/>
                    <a:pt x="36" y="64"/>
                    <a:pt x="29" y="67"/>
                  </a:cubicBezTo>
                  <a:cubicBezTo>
                    <a:pt x="23" y="70"/>
                    <a:pt x="16" y="72"/>
                    <a:pt x="10" y="76"/>
                  </a:cubicBezTo>
                  <a:moveTo>
                    <a:pt x="23" y="90"/>
                  </a:moveTo>
                  <a:cubicBezTo>
                    <a:pt x="23" y="90"/>
                    <a:pt x="24" y="89"/>
                    <a:pt x="25" y="88"/>
                  </a:cubicBezTo>
                  <a:cubicBezTo>
                    <a:pt x="26" y="87"/>
                    <a:pt x="28" y="86"/>
                    <a:pt x="30" y="85"/>
                  </a:cubicBezTo>
                  <a:cubicBezTo>
                    <a:pt x="35" y="83"/>
                    <a:pt x="39" y="80"/>
                    <a:pt x="45" y="78"/>
                  </a:cubicBezTo>
                  <a:cubicBezTo>
                    <a:pt x="50" y="75"/>
                    <a:pt x="56" y="73"/>
                    <a:pt x="62" y="71"/>
                  </a:cubicBezTo>
                  <a:cubicBezTo>
                    <a:pt x="67" y="69"/>
                    <a:pt x="71" y="67"/>
                    <a:pt x="76" y="65"/>
                  </a:cubicBezTo>
                  <a:cubicBezTo>
                    <a:pt x="78" y="64"/>
                    <a:pt x="80" y="63"/>
                    <a:pt x="82" y="62"/>
                  </a:cubicBezTo>
                  <a:cubicBezTo>
                    <a:pt x="85" y="61"/>
                    <a:pt x="89" y="59"/>
                    <a:pt x="92" y="57"/>
                  </a:cubicBezTo>
                  <a:cubicBezTo>
                    <a:pt x="92" y="57"/>
                    <a:pt x="92" y="57"/>
                    <a:pt x="92" y="57"/>
                  </a:cubicBezTo>
                  <a:cubicBezTo>
                    <a:pt x="92" y="58"/>
                    <a:pt x="92" y="60"/>
                    <a:pt x="92" y="61"/>
                  </a:cubicBezTo>
                  <a:cubicBezTo>
                    <a:pt x="90" y="61"/>
                    <a:pt x="88" y="63"/>
                    <a:pt x="86" y="64"/>
                  </a:cubicBezTo>
                  <a:cubicBezTo>
                    <a:pt x="84" y="64"/>
                    <a:pt x="83" y="65"/>
                    <a:pt x="82" y="66"/>
                  </a:cubicBezTo>
                  <a:cubicBezTo>
                    <a:pt x="81" y="66"/>
                    <a:pt x="79" y="67"/>
                    <a:pt x="78" y="67"/>
                  </a:cubicBezTo>
                  <a:cubicBezTo>
                    <a:pt x="72" y="69"/>
                    <a:pt x="66" y="72"/>
                    <a:pt x="60" y="74"/>
                  </a:cubicBezTo>
                  <a:cubicBezTo>
                    <a:pt x="59" y="75"/>
                    <a:pt x="58" y="75"/>
                    <a:pt x="57" y="75"/>
                  </a:cubicBezTo>
                  <a:cubicBezTo>
                    <a:pt x="54" y="76"/>
                    <a:pt x="51" y="78"/>
                    <a:pt x="49" y="79"/>
                  </a:cubicBezTo>
                  <a:cubicBezTo>
                    <a:pt x="48" y="79"/>
                    <a:pt x="48" y="79"/>
                    <a:pt x="47" y="79"/>
                  </a:cubicBezTo>
                  <a:cubicBezTo>
                    <a:pt x="41" y="82"/>
                    <a:pt x="34" y="85"/>
                    <a:pt x="28" y="87"/>
                  </a:cubicBezTo>
                  <a:cubicBezTo>
                    <a:pt x="27" y="88"/>
                    <a:pt x="25" y="89"/>
                    <a:pt x="24" y="89"/>
                  </a:cubicBezTo>
                  <a:cubicBezTo>
                    <a:pt x="23" y="90"/>
                    <a:pt x="23" y="90"/>
                    <a:pt x="23" y="90"/>
                  </a:cubicBezTo>
                  <a:moveTo>
                    <a:pt x="72" y="61"/>
                  </a:moveTo>
                  <a:cubicBezTo>
                    <a:pt x="76" y="59"/>
                    <a:pt x="80" y="58"/>
                    <a:pt x="83" y="56"/>
                  </a:cubicBezTo>
                  <a:cubicBezTo>
                    <a:pt x="83" y="56"/>
                    <a:pt x="83" y="56"/>
                    <a:pt x="83" y="56"/>
                  </a:cubicBezTo>
                  <a:cubicBezTo>
                    <a:pt x="79" y="58"/>
                    <a:pt x="76" y="59"/>
                    <a:pt x="72" y="61"/>
                  </a:cubicBezTo>
                  <a:moveTo>
                    <a:pt x="7" y="71"/>
                  </a:moveTo>
                  <a:cubicBezTo>
                    <a:pt x="10" y="70"/>
                    <a:pt x="13" y="68"/>
                    <a:pt x="16" y="67"/>
                  </a:cubicBezTo>
                  <a:cubicBezTo>
                    <a:pt x="20" y="66"/>
                    <a:pt x="23" y="64"/>
                    <a:pt x="27" y="62"/>
                  </a:cubicBezTo>
                  <a:cubicBezTo>
                    <a:pt x="35" y="60"/>
                    <a:pt x="42" y="56"/>
                    <a:pt x="49" y="54"/>
                  </a:cubicBezTo>
                  <a:cubicBezTo>
                    <a:pt x="50" y="53"/>
                    <a:pt x="51" y="53"/>
                    <a:pt x="52" y="52"/>
                  </a:cubicBezTo>
                  <a:cubicBezTo>
                    <a:pt x="50" y="53"/>
                    <a:pt x="48" y="54"/>
                    <a:pt x="46" y="55"/>
                  </a:cubicBezTo>
                  <a:cubicBezTo>
                    <a:pt x="39" y="58"/>
                    <a:pt x="32" y="61"/>
                    <a:pt x="25" y="64"/>
                  </a:cubicBezTo>
                  <a:cubicBezTo>
                    <a:pt x="22" y="65"/>
                    <a:pt x="19" y="67"/>
                    <a:pt x="16" y="69"/>
                  </a:cubicBezTo>
                  <a:cubicBezTo>
                    <a:pt x="14" y="70"/>
                    <a:pt x="11" y="71"/>
                    <a:pt x="8" y="73"/>
                  </a:cubicBezTo>
                  <a:cubicBezTo>
                    <a:pt x="8" y="72"/>
                    <a:pt x="7" y="71"/>
                    <a:pt x="7" y="70"/>
                  </a:cubicBezTo>
                  <a:cubicBezTo>
                    <a:pt x="7" y="71"/>
                    <a:pt x="7" y="71"/>
                    <a:pt x="7" y="71"/>
                  </a:cubicBezTo>
                  <a:moveTo>
                    <a:pt x="19" y="87"/>
                  </a:moveTo>
                  <a:cubicBezTo>
                    <a:pt x="19" y="87"/>
                    <a:pt x="19" y="87"/>
                    <a:pt x="20" y="86"/>
                  </a:cubicBezTo>
                  <a:cubicBezTo>
                    <a:pt x="21" y="85"/>
                    <a:pt x="23" y="85"/>
                    <a:pt x="24" y="84"/>
                  </a:cubicBezTo>
                  <a:cubicBezTo>
                    <a:pt x="34" y="79"/>
                    <a:pt x="44" y="73"/>
                    <a:pt x="55" y="69"/>
                  </a:cubicBezTo>
                  <a:cubicBezTo>
                    <a:pt x="57" y="68"/>
                    <a:pt x="59" y="67"/>
                    <a:pt x="61" y="66"/>
                  </a:cubicBezTo>
                  <a:cubicBezTo>
                    <a:pt x="65" y="64"/>
                    <a:pt x="69" y="62"/>
                    <a:pt x="74" y="61"/>
                  </a:cubicBezTo>
                  <a:cubicBezTo>
                    <a:pt x="80" y="58"/>
                    <a:pt x="86" y="56"/>
                    <a:pt x="92" y="52"/>
                  </a:cubicBezTo>
                  <a:cubicBezTo>
                    <a:pt x="92" y="54"/>
                    <a:pt x="92" y="55"/>
                    <a:pt x="92" y="57"/>
                  </a:cubicBezTo>
                  <a:cubicBezTo>
                    <a:pt x="92" y="57"/>
                    <a:pt x="92" y="57"/>
                    <a:pt x="92" y="57"/>
                  </a:cubicBezTo>
                  <a:cubicBezTo>
                    <a:pt x="89" y="57"/>
                    <a:pt x="87" y="59"/>
                    <a:pt x="85" y="60"/>
                  </a:cubicBezTo>
                  <a:cubicBezTo>
                    <a:pt x="84" y="60"/>
                    <a:pt x="83" y="61"/>
                    <a:pt x="83" y="61"/>
                  </a:cubicBezTo>
                  <a:cubicBezTo>
                    <a:pt x="80" y="62"/>
                    <a:pt x="78" y="63"/>
                    <a:pt x="76" y="64"/>
                  </a:cubicBezTo>
                  <a:cubicBezTo>
                    <a:pt x="65" y="68"/>
                    <a:pt x="54" y="72"/>
                    <a:pt x="43" y="76"/>
                  </a:cubicBezTo>
                  <a:cubicBezTo>
                    <a:pt x="38" y="78"/>
                    <a:pt x="34" y="80"/>
                    <a:pt x="29" y="82"/>
                  </a:cubicBezTo>
                  <a:cubicBezTo>
                    <a:pt x="27" y="83"/>
                    <a:pt x="25" y="84"/>
                    <a:pt x="22" y="86"/>
                  </a:cubicBezTo>
                  <a:cubicBezTo>
                    <a:pt x="22" y="86"/>
                    <a:pt x="20" y="87"/>
                    <a:pt x="19" y="87"/>
                  </a:cubicBezTo>
                  <a:moveTo>
                    <a:pt x="66" y="59"/>
                  </a:moveTo>
                  <a:cubicBezTo>
                    <a:pt x="69" y="58"/>
                    <a:pt x="71" y="57"/>
                    <a:pt x="73" y="56"/>
                  </a:cubicBezTo>
                  <a:cubicBezTo>
                    <a:pt x="76" y="55"/>
                    <a:pt x="80" y="54"/>
                    <a:pt x="83" y="52"/>
                  </a:cubicBezTo>
                  <a:cubicBezTo>
                    <a:pt x="84" y="52"/>
                    <a:pt x="85" y="51"/>
                    <a:pt x="87" y="51"/>
                  </a:cubicBezTo>
                  <a:cubicBezTo>
                    <a:pt x="87" y="51"/>
                    <a:pt x="87" y="51"/>
                    <a:pt x="87" y="51"/>
                  </a:cubicBezTo>
                  <a:cubicBezTo>
                    <a:pt x="80" y="54"/>
                    <a:pt x="73" y="56"/>
                    <a:pt x="66" y="59"/>
                  </a:cubicBezTo>
                  <a:moveTo>
                    <a:pt x="16" y="84"/>
                  </a:moveTo>
                  <a:cubicBezTo>
                    <a:pt x="17" y="83"/>
                    <a:pt x="19" y="82"/>
                    <a:pt x="20" y="81"/>
                  </a:cubicBezTo>
                  <a:cubicBezTo>
                    <a:pt x="22" y="80"/>
                    <a:pt x="25" y="79"/>
                    <a:pt x="27" y="78"/>
                  </a:cubicBezTo>
                  <a:cubicBezTo>
                    <a:pt x="37" y="73"/>
                    <a:pt x="47" y="68"/>
                    <a:pt x="57" y="64"/>
                  </a:cubicBezTo>
                  <a:cubicBezTo>
                    <a:pt x="68" y="59"/>
                    <a:pt x="79" y="55"/>
                    <a:pt x="90" y="50"/>
                  </a:cubicBezTo>
                  <a:cubicBezTo>
                    <a:pt x="91" y="50"/>
                    <a:pt x="91" y="50"/>
                    <a:pt x="91" y="50"/>
                  </a:cubicBezTo>
                  <a:cubicBezTo>
                    <a:pt x="91" y="49"/>
                    <a:pt x="91" y="49"/>
                    <a:pt x="92" y="49"/>
                  </a:cubicBezTo>
                  <a:cubicBezTo>
                    <a:pt x="92" y="50"/>
                    <a:pt x="92" y="51"/>
                    <a:pt x="92" y="52"/>
                  </a:cubicBezTo>
                  <a:cubicBezTo>
                    <a:pt x="92" y="52"/>
                    <a:pt x="92" y="52"/>
                    <a:pt x="92" y="52"/>
                  </a:cubicBezTo>
                  <a:cubicBezTo>
                    <a:pt x="86" y="55"/>
                    <a:pt x="80" y="57"/>
                    <a:pt x="74" y="59"/>
                  </a:cubicBezTo>
                  <a:cubicBezTo>
                    <a:pt x="69" y="62"/>
                    <a:pt x="63" y="64"/>
                    <a:pt x="58" y="67"/>
                  </a:cubicBezTo>
                  <a:cubicBezTo>
                    <a:pt x="50" y="70"/>
                    <a:pt x="42" y="73"/>
                    <a:pt x="34" y="76"/>
                  </a:cubicBezTo>
                  <a:cubicBezTo>
                    <a:pt x="29" y="78"/>
                    <a:pt x="24" y="80"/>
                    <a:pt x="19" y="83"/>
                  </a:cubicBezTo>
                  <a:cubicBezTo>
                    <a:pt x="18" y="83"/>
                    <a:pt x="17" y="83"/>
                    <a:pt x="16" y="84"/>
                  </a:cubicBezTo>
                  <a:moveTo>
                    <a:pt x="6" y="68"/>
                  </a:moveTo>
                  <a:cubicBezTo>
                    <a:pt x="6" y="67"/>
                    <a:pt x="5" y="66"/>
                    <a:pt x="5" y="65"/>
                  </a:cubicBezTo>
                  <a:cubicBezTo>
                    <a:pt x="14" y="60"/>
                    <a:pt x="24" y="58"/>
                    <a:pt x="33" y="54"/>
                  </a:cubicBezTo>
                  <a:cubicBezTo>
                    <a:pt x="37" y="52"/>
                    <a:pt x="41" y="50"/>
                    <a:pt x="46" y="48"/>
                  </a:cubicBezTo>
                  <a:cubicBezTo>
                    <a:pt x="35" y="53"/>
                    <a:pt x="25" y="59"/>
                    <a:pt x="15" y="63"/>
                  </a:cubicBezTo>
                  <a:cubicBezTo>
                    <a:pt x="14" y="64"/>
                    <a:pt x="14" y="64"/>
                    <a:pt x="13" y="64"/>
                  </a:cubicBezTo>
                  <a:cubicBezTo>
                    <a:pt x="10" y="65"/>
                    <a:pt x="8" y="66"/>
                    <a:pt x="6" y="68"/>
                  </a:cubicBezTo>
                  <a:moveTo>
                    <a:pt x="13" y="80"/>
                  </a:moveTo>
                  <a:cubicBezTo>
                    <a:pt x="12" y="79"/>
                    <a:pt x="11" y="78"/>
                    <a:pt x="10" y="77"/>
                  </a:cubicBezTo>
                  <a:cubicBezTo>
                    <a:pt x="17" y="77"/>
                    <a:pt x="23" y="72"/>
                    <a:pt x="28" y="70"/>
                  </a:cubicBezTo>
                  <a:cubicBezTo>
                    <a:pt x="35" y="67"/>
                    <a:pt x="42" y="65"/>
                    <a:pt x="49" y="62"/>
                  </a:cubicBezTo>
                  <a:cubicBezTo>
                    <a:pt x="56" y="58"/>
                    <a:pt x="64" y="55"/>
                    <a:pt x="72" y="52"/>
                  </a:cubicBezTo>
                  <a:cubicBezTo>
                    <a:pt x="76" y="51"/>
                    <a:pt x="80" y="50"/>
                    <a:pt x="84" y="48"/>
                  </a:cubicBezTo>
                  <a:cubicBezTo>
                    <a:pt x="83" y="48"/>
                    <a:pt x="83" y="48"/>
                    <a:pt x="83" y="48"/>
                  </a:cubicBezTo>
                  <a:cubicBezTo>
                    <a:pt x="80" y="50"/>
                    <a:pt x="76" y="51"/>
                    <a:pt x="72" y="53"/>
                  </a:cubicBezTo>
                  <a:cubicBezTo>
                    <a:pt x="65" y="56"/>
                    <a:pt x="58" y="58"/>
                    <a:pt x="52" y="61"/>
                  </a:cubicBezTo>
                  <a:cubicBezTo>
                    <a:pt x="45" y="64"/>
                    <a:pt x="38" y="67"/>
                    <a:pt x="32" y="70"/>
                  </a:cubicBezTo>
                  <a:cubicBezTo>
                    <a:pt x="28" y="72"/>
                    <a:pt x="25" y="74"/>
                    <a:pt x="22" y="76"/>
                  </a:cubicBezTo>
                  <a:cubicBezTo>
                    <a:pt x="19" y="77"/>
                    <a:pt x="16" y="79"/>
                    <a:pt x="13" y="80"/>
                  </a:cubicBezTo>
                  <a:moveTo>
                    <a:pt x="13" y="81"/>
                  </a:moveTo>
                  <a:cubicBezTo>
                    <a:pt x="14" y="80"/>
                    <a:pt x="16" y="79"/>
                    <a:pt x="17" y="79"/>
                  </a:cubicBezTo>
                  <a:cubicBezTo>
                    <a:pt x="22" y="76"/>
                    <a:pt x="27" y="73"/>
                    <a:pt x="32" y="71"/>
                  </a:cubicBezTo>
                  <a:cubicBezTo>
                    <a:pt x="43" y="65"/>
                    <a:pt x="54" y="61"/>
                    <a:pt x="65" y="56"/>
                  </a:cubicBezTo>
                  <a:cubicBezTo>
                    <a:pt x="70" y="54"/>
                    <a:pt x="75" y="52"/>
                    <a:pt x="80" y="50"/>
                  </a:cubicBezTo>
                  <a:cubicBezTo>
                    <a:pt x="82" y="49"/>
                    <a:pt x="85" y="48"/>
                    <a:pt x="87" y="47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89" y="46"/>
                    <a:pt x="90" y="46"/>
                    <a:pt x="91" y="45"/>
                  </a:cubicBezTo>
                  <a:cubicBezTo>
                    <a:pt x="91" y="45"/>
                    <a:pt x="91" y="45"/>
                    <a:pt x="91" y="45"/>
                  </a:cubicBezTo>
                  <a:cubicBezTo>
                    <a:pt x="91" y="46"/>
                    <a:pt x="92" y="47"/>
                    <a:pt x="92" y="49"/>
                  </a:cubicBezTo>
                  <a:cubicBezTo>
                    <a:pt x="80" y="53"/>
                    <a:pt x="68" y="58"/>
                    <a:pt x="56" y="63"/>
                  </a:cubicBezTo>
                  <a:cubicBezTo>
                    <a:pt x="56" y="63"/>
                    <a:pt x="56" y="63"/>
                    <a:pt x="56" y="63"/>
                  </a:cubicBezTo>
                  <a:cubicBezTo>
                    <a:pt x="45" y="67"/>
                    <a:pt x="35" y="71"/>
                    <a:pt x="25" y="76"/>
                  </a:cubicBezTo>
                  <a:cubicBezTo>
                    <a:pt x="22" y="77"/>
                    <a:pt x="19" y="79"/>
                    <a:pt x="16" y="80"/>
                  </a:cubicBezTo>
                  <a:cubicBezTo>
                    <a:pt x="15" y="80"/>
                    <a:pt x="14" y="80"/>
                    <a:pt x="13" y="81"/>
                  </a:cubicBezTo>
                  <a:moveTo>
                    <a:pt x="10" y="76"/>
                  </a:moveTo>
                  <a:cubicBezTo>
                    <a:pt x="11" y="76"/>
                    <a:pt x="13" y="75"/>
                    <a:pt x="14" y="75"/>
                  </a:cubicBezTo>
                  <a:cubicBezTo>
                    <a:pt x="19" y="72"/>
                    <a:pt x="24" y="70"/>
                    <a:pt x="30" y="67"/>
                  </a:cubicBezTo>
                  <a:cubicBezTo>
                    <a:pt x="41" y="62"/>
                    <a:pt x="53" y="58"/>
                    <a:pt x="65" y="53"/>
                  </a:cubicBezTo>
                  <a:cubicBezTo>
                    <a:pt x="70" y="51"/>
                    <a:pt x="75" y="49"/>
                    <a:pt x="81" y="48"/>
                  </a:cubicBezTo>
                  <a:cubicBezTo>
                    <a:pt x="83" y="47"/>
                    <a:pt x="85" y="46"/>
                    <a:pt x="86" y="45"/>
                  </a:cubicBezTo>
                  <a:cubicBezTo>
                    <a:pt x="87" y="45"/>
                    <a:pt x="88" y="45"/>
                    <a:pt x="89" y="44"/>
                  </a:cubicBezTo>
                  <a:cubicBezTo>
                    <a:pt x="90" y="44"/>
                    <a:pt x="90" y="44"/>
                    <a:pt x="91" y="43"/>
                  </a:cubicBezTo>
                  <a:cubicBezTo>
                    <a:pt x="91" y="44"/>
                    <a:pt x="91" y="44"/>
                    <a:pt x="91" y="44"/>
                  </a:cubicBezTo>
                  <a:cubicBezTo>
                    <a:pt x="91" y="44"/>
                    <a:pt x="91" y="44"/>
                    <a:pt x="91" y="44"/>
                  </a:cubicBezTo>
                  <a:cubicBezTo>
                    <a:pt x="90" y="45"/>
                    <a:pt x="89" y="45"/>
                    <a:pt x="88" y="46"/>
                  </a:cubicBezTo>
                  <a:cubicBezTo>
                    <a:pt x="86" y="46"/>
                    <a:pt x="85" y="47"/>
                    <a:pt x="84" y="47"/>
                  </a:cubicBezTo>
                  <a:cubicBezTo>
                    <a:pt x="74" y="50"/>
                    <a:pt x="63" y="54"/>
                    <a:pt x="54" y="59"/>
                  </a:cubicBezTo>
                  <a:cubicBezTo>
                    <a:pt x="43" y="64"/>
                    <a:pt x="32" y="68"/>
                    <a:pt x="22" y="72"/>
                  </a:cubicBezTo>
                  <a:cubicBezTo>
                    <a:pt x="19" y="74"/>
                    <a:pt x="16" y="75"/>
                    <a:pt x="14" y="76"/>
                  </a:cubicBezTo>
                  <a:cubicBezTo>
                    <a:pt x="13" y="76"/>
                    <a:pt x="11" y="76"/>
                    <a:pt x="10" y="76"/>
                  </a:cubicBezTo>
                  <a:moveTo>
                    <a:pt x="4" y="62"/>
                  </a:moveTo>
                  <a:cubicBezTo>
                    <a:pt x="4" y="61"/>
                    <a:pt x="4" y="60"/>
                    <a:pt x="4" y="59"/>
                  </a:cubicBezTo>
                  <a:cubicBezTo>
                    <a:pt x="6" y="58"/>
                    <a:pt x="8" y="57"/>
                    <a:pt x="10" y="56"/>
                  </a:cubicBezTo>
                  <a:cubicBezTo>
                    <a:pt x="13" y="54"/>
                    <a:pt x="16" y="53"/>
                    <a:pt x="19" y="52"/>
                  </a:cubicBezTo>
                  <a:cubicBezTo>
                    <a:pt x="27" y="48"/>
                    <a:pt x="34" y="46"/>
                    <a:pt x="42" y="43"/>
                  </a:cubicBezTo>
                  <a:cubicBezTo>
                    <a:pt x="43" y="43"/>
                    <a:pt x="44" y="42"/>
                    <a:pt x="45" y="42"/>
                  </a:cubicBezTo>
                  <a:cubicBezTo>
                    <a:pt x="44" y="42"/>
                    <a:pt x="43" y="43"/>
                    <a:pt x="42" y="43"/>
                  </a:cubicBezTo>
                  <a:cubicBezTo>
                    <a:pt x="35" y="47"/>
                    <a:pt x="28" y="50"/>
                    <a:pt x="21" y="53"/>
                  </a:cubicBezTo>
                  <a:cubicBezTo>
                    <a:pt x="15" y="56"/>
                    <a:pt x="9" y="58"/>
                    <a:pt x="4" y="62"/>
                  </a:cubicBezTo>
                  <a:moveTo>
                    <a:pt x="7" y="70"/>
                  </a:moveTo>
                  <a:cubicBezTo>
                    <a:pt x="7" y="70"/>
                    <a:pt x="7" y="69"/>
                    <a:pt x="6" y="68"/>
                  </a:cubicBezTo>
                  <a:cubicBezTo>
                    <a:pt x="9" y="67"/>
                    <a:pt x="11" y="66"/>
                    <a:pt x="13" y="65"/>
                  </a:cubicBezTo>
                  <a:cubicBezTo>
                    <a:pt x="18" y="63"/>
                    <a:pt x="22" y="61"/>
                    <a:pt x="27" y="60"/>
                  </a:cubicBezTo>
                  <a:cubicBezTo>
                    <a:pt x="38" y="55"/>
                    <a:pt x="49" y="50"/>
                    <a:pt x="60" y="46"/>
                  </a:cubicBezTo>
                  <a:cubicBezTo>
                    <a:pt x="65" y="44"/>
                    <a:pt x="69" y="43"/>
                    <a:pt x="74" y="41"/>
                  </a:cubicBezTo>
                  <a:cubicBezTo>
                    <a:pt x="72" y="42"/>
                    <a:pt x="71" y="42"/>
                    <a:pt x="70" y="43"/>
                  </a:cubicBezTo>
                  <a:cubicBezTo>
                    <a:pt x="62" y="46"/>
                    <a:pt x="54" y="49"/>
                    <a:pt x="47" y="52"/>
                  </a:cubicBezTo>
                  <a:cubicBezTo>
                    <a:pt x="40" y="55"/>
                    <a:pt x="34" y="58"/>
                    <a:pt x="27" y="61"/>
                  </a:cubicBezTo>
                  <a:cubicBezTo>
                    <a:pt x="24" y="62"/>
                    <a:pt x="21" y="63"/>
                    <a:pt x="18" y="64"/>
                  </a:cubicBezTo>
                  <a:cubicBezTo>
                    <a:pt x="14" y="66"/>
                    <a:pt x="11" y="68"/>
                    <a:pt x="7" y="70"/>
                  </a:cubicBezTo>
                  <a:cubicBezTo>
                    <a:pt x="7" y="70"/>
                    <a:pt x="7" y="70"/>
                    <a:pt x="7" y="70"/>
                  </a:cubicBezTo>
                  <a:moveTo>
                    <a:pt x="4" y="58"/>
                  </a:moveTo>
                  <a:cubicBezTo>
                    <a:pt x="4" y="58"/>
                    <a:pt x="4" y="57"/>
                    <a:pt x="4" y="56"/>
                  </a:cubicBezTo>
                  <a:cubicBezTo>
                    <a:pt x="9" y="55"/>
                    <a:pt x="14" y="52"/>
                    <a:pt x="18" y="49"/>
                  </a:cubicBezTo>
                  <a:cubicBezTo>
                    <a:pt x="25" y="45"/>
                    <a:pt x="33" y="43"/>
                    <a:pt x="41" y="40"/>
                  </a:cubicBezTo>
                  <a:cubicBezTo>
                    <a:pt x="41" y="40"/>
                    <a:pt x="41" y="40"/>
                    <a:pt x="41" y="40"/>
                  </a:cubicBezTo>
                  <a:cubicBezTo>
                    <a:pt x="34" y="43"/>
                    <a:pt x="28" y="46"/>
                    <a:pt x="22" y="49"/>
                  </a:cubicBezTo>
                  <a:cubicBezTo>
                    <a:pt x="16" y="52"/>
                    <a:pt x="10" y="55"/>
                    <a:pt x="4" y="58"/>
                  </a:cubicBezTo>
                  <a:moveTo>
                    <a:pt x="10" y="73"/>
                  </a:moveTo>
                  <a:cubicBezTo>
                    <a:pt x="10" y="73"/>
                    <a:pt x="10" y="72"/>
                    <a:pt x="11" y="72"/>
                  </a:cubicBezTo>
                  <a:cubicBezTo>
                    <a:pt x="12" y="71"/>
                    <a:pt x="13" y="71"/>
                    <a:pt x="14" y="70"/>
                  </a:cubicBezTo>
                  <a:cubicBezTo>
                    <a:pt x="20" y="68"/>
                    <a:pt x="24" y="65"/>
                    <a:pt x="30" y="62"/>
                  </a:cubicBezTo>
                  <a:cubicBezTo>
                    <a:pt x="40" y="59"/>
                    <a:pt x="50" y="54"/>
                    <a:pt x="61" y="50"/>
                  </a:cubicBezTo>
                  <a:cubicBezTo>
                    <a:pt x="70" y="47"/>
                    <a:pt x="79" y="44"/>
                    <a:pt x="88" y="40"/>
                  </a:cubicBezTo>
                  <a:cubicBezTo>
                    <a:pt x="88" y="40"/>
                    <a:pt x="88" y="39"/>
                    <a:pt x="89" y="39"/>
                  </a:cubicBezTo>
                  <a:cubicBezTo>
                    <a:pt x="89" y="39"/>
                    <a:pt x="89" y="39"/>
                    <a:pt x="89" y="39"/>
                  </a:cubicBezTo>
                  <a:cubicBezTo>
                    <a:pt x="90" y="40"/>
                    <a:pt x="90" y="41"/>
                    <a:pt x="91" y="43"/>
                  </a:cubicBezTo>
                  <a:cubicBezTo>
                    <a:pt x="90" y="43"/>
                    <a:pt x="90" y="43"/>
                    <a:pt x="90" y="43"/>
                  </a:cubicBezTo>
                  <a:cubicBezTo>
                    <a:pt x="90" y="43"/>
                    <a:pt x="90" y="43"/>
                    <a:pt x="90" y="43"/>
                  </a:cubicBezTo>
                  <a:cubicBezTo>
                    <a:pt x="90" y="43"/>
                    <a:pt x="89" y="43"/>
                    <a:pt x="89" y="44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7" y="44"/>
                    <a:pt x="86" y="45"/>
                    <a:pt x="85" y="45"/>
                  </a:cubicBezTo>
                  <a:cubicBezTo>
                    <a:pt x="82" y="46"/>
                    <a:pt x="79" y="48"/>
                    <a:pt x="76" y="49"/>
                  </a:cubicBezTo>
                  <a:cubicBezTo>
                    <a:pt x="75" y="49"/>
                    <a:pt x="74" y="49"/>
                    <a:pt x="73" y="50"/>
                  </a:cubicBezTo>
                  <a:cubicBezTo>
                    <a:pt x="73" y="50"/>
                    <a:pt x="72" y="50"/>
                    <a:pt x="72" y="50"/>
                  </a:cubicBezTo>
                  <a:cubicBezTo>
                    <a:pt x="65" y="53"/>
                    <a:pt x="58" y="55"/>
                    <a:pt x="51" y="57"/>
                  </a:cubicBezTo>
                  <a:cubicBezTo>
                    <a:pt x="40" y="61"/>
                    <a:pt x="29" y="66"/>
                    <a:pt x="18" y="70"/>
                  </a:cubicBezTo>
                  <a:cubicBezTo>
                    <a:pt x="16" y="71"/>
                    <a:pt x="14" y="71"/>
                    <a:pt x="12" y="72"/>
                  </a:cubicBezTo>
                  <a:cubicBezTo>
                    <a:pt x="11" y="73"/>
                    <a:pt x="11" y="73"/>
                    <a:pt x="10" y="73"/>
                  </a:cubicBezTo>
                  <a:moveTo>
                    <a:pt x="84" y="37"/>
                  </a:moveTo>
                  <a:cubicBezTo>
                    <a:pt x="84" y="36"/>
                    <a:pt x="85" y="36"/>
                    <a:pt x="85" y="36"/>
                  </a:cubicBezTo>
                  <a:cubicBezTo>
                    <a:pt x="86" y="35"/>
                    <a:pt x="86" y="35"/>
                    <a:pt x="86" y="35"/>
                  </a:cubicBezTo>
                  <a:cubicBezTo>
                    <a:pt x="86" y="35"/>
                    <a:pt x="84" y="36"/>
                    <a:pt x="84" y="36"/>
                  </a:cubicBezTo>
                  <a:cubicBezTo>
                    <a:pt x="84" y="37"/>
                    <a:pt x="84" y="37"/>
                    <a:pt x="84" y="37"/>
                  </a:cubicBezTo>
                  <a:moveTo>
                    <a:pt x="9" y="70"/>
                  </a:moveTo>
                  <a:cubicBezTo>
                    <a:pt x="14" y="67"/>
                    <a:pt x="19" y="65"/>
                    <a:pt x="25" y="62"/>
                  </a:cubicBezTo>
                  <a:cubicBezTo>
                    <a:pt x="31" y="60"/>
                    <a:pt x="36" y="57"/>
                    <a:pt x="42" y="55"/>
                  </a:cubicBezTo>
                  <a:cubicBezTo>
                    <a:pt x="48" y="53"/>
                    <a:pt x="54" y="50"/>
                    <a:pt x="60" y="48"/>
                  </a:cubicBezTo>
                  <a:cubicBezTo>
                    <a:pt x="66" y="45"/>
                    <a:pt x="72" y="43"/>
                    <a:pt x="78" y="40"/>
                  </a:cubicBezTo>
                  <a:cubicBezTo>
                    <a:pt x="78" y="40"/>
                    <a:pt x="79" y="39"/>
                    <a:pt x="80" y="39"/>
                  </a:cubicBezTo>
                  <a:cubicBezTo>
                    <a:pt x="83" y="38"/>
                    <a:pt x="85" y="37"/>
                    <a:pt x="88" y="35"/>
                  </a:cubicBezTo>
                  <a:cubicBezTo>
                    <a:pt x="88" y="36"/>
                    <a:pt x="89" y="37"/>
                    <a:pt x="89" y="38"/>
                  </a:cubicBezTo>
                  <a:cubicBezTo>
                    <a:pt x="82" y="42"/>
                    <a:pt x="75" y="44"/>
                    <a:pt x="67" y="47"/>
                  </a:cubicBezTo>
                  <a:cubicBezTo>
                    <a:pt x="65" y="47"/>
                    <a:pt x="63" y="48"/>
                    <a:pt x="61" y="49"/>
                  </a:cubicBezTo>
                  <a:cubicBezTo>
                    <a:pt x="59" y="50"/>
                    <a:pt x="57" y="50"/>
                    <a:pt x="54" y="51"/>
                  </a:cubicBezTo>
                  <a:cubicBezTo>
                    <a:pt x="44" y="55"/>
                    <a:pt x="33" y="59"/>
                    <a:pt x="23" y="63"/>
                  </a:cubicBezTo>
                  <a:cubicBezTo>
                    <a:pt x="18" y="65"/>
                    <a:pt x="13" y="68"/>
                    <a:pt x="9" y="70"/>
                  </a:cubicBezTo>
                  <a:moveTo>
                    <a:pt x="67" y="39"/>
                  </a:moveTo>
                  <a:cubicBezTo>
                    <a:pt x="71" y="38"/>
                    <a:pt x="75" y="36"/>
                    <a:pt x="78" y="35"/>
                  </a:cubicBezTo>
                  <a:cubicBezTo>
                    <a:pt x="79" y="34"/>
                    <a:pt x="79" y="34"/>
                    <a:pt x="80" y="34"/>
                  </a:cubicBezTo>
                  <a:cubicBezTo>
                    <a:pt x="79" y="34"/>
                    <a:pt x="78" y="35"/>
                    <a:pt x="77" y="35"/>
                  </a:cubicBezTo>
                  <a:cubicBezTo>
                    <a:pt x="74" y="37"/>
                    <a:pt x="71" y="38"/>
                    <a:pt x="67" y="39"/>
                  </a:cubicBezTo>
                  <a:moveTo>
                    <a:pt x="4" y="55"/>
                  </a:moveTo>
                  <a:cubicBezTo>
                    <a:pt x="4" y="54"/>
                    <a:pt x="4" y="53"/>
                    <a:pt x="4" y="52"/>
                  </a:cubicBezTo>
                  <a:cubicBezTo>
                    <a:pt x="9" y="51"/>
                    <a:pt x="14" y="48"/>
                    <a:pt x="19" y="45"/>
                  </a:cubicBezTo>
                  <a:cubicBezTo>
                    <a:pt x="25" y="42"/>
                    <a:pt x="31" y="39"/>
                    <a:pt x="38" y="37"/>
                  </a:cubicBezTo>
                  <a:cubicBezTo>
                    <a:pt x="41" y="36"/>
                    <a:pt x="43" y="35"/>
                    <a:pt x="46" y="34"/>
                  </a:cubicBezTo>
                  <a:cubicBezTo>
                    <a:pt x="44" y="35"/>
                    <a:pt x="41" y="36"/>
                    <a:pt x="39" y="37"/>
                  </a:cubicBezTo>
                  <a:cubicBezTo>
                    <a:pt x="32" y="40"/>
                    <a:pt x="26" y="43"/>
                    <a:pt x="20" y="46"/>
                  </a:cubicBezTo>
                  <a:cubicBezTo>
                    <a:pt x="15" y="49"/>
                    <a:pt x="9" y="52"/>
                    <a:pt x="4" y="55"/>
                  </a:cubicBezTo>
                  <a:moveTo>
                    <a:pt x="18" y="62"/>
                  </a:moveTo>
                  <a:cubicBezTo>
                    <a:pt x="27" y="57"/>
                    <a:pt x="37" y="53"/>
                    <a:pt x="46" y="48"/>
                  </a:cubicBezTo>
                  <a:cubicBezTo>
                    <a:pt x="59" y="42"/>
                    <a:pt x="72" y="39"/>
                    <a:pt x="84" y="32"/>
                  </a:cubicBezTo>
                  <a:cubicBezTo>
                    <a:pt x="84" y="32"/>
                    <a:pt x="84" y="32"/>
                    <a:pt x="84" y="32"/>
                  </a:cubicBezTo>
                  <a:cubicBezTo>
                    <a:pt x="85" y="32"/>
                    <a:pt x="85" y="32"/>
                    <a:pt x="86" y="31"/>
                  </a:cubicBezTo>
                  <a:cubicBezTo>
                    <a:pt x="86" y="31"/>
                    <a:pt x="86" y="31"/>
                    <a:pt x="86" y="31"/>
                  </a:cubicBezTo>
                  <a:cubicBezTo>
                    <a:pt x="86" y="32"/>
                    <a:pt x="87" y="33"/>
                    <a:pt x="88" y="34"/>
                  </a:cubicBezTo>
                  <a:cubicBezTo>
                    <a:pt x="85" y="35"/>
                    <a:pt x="83" y="36"/>
                    <a:pt x="81" y="38"/>
                  </a:cubicBezTo>
                  <a:cubicBezTo>
                    <a:pt x="80" y="38"/>
                    <a:pt x="80" y="38"/>
                    <a:pt x="80" y="38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66" y="43"/>
                    <a:pt x="54" y="48"/>
                    <a:pt x="41" y="53"/>
                  </a:cubicBezTo>
                  <a:cubicBezTo>
                    <a:pt x="35" y="56"/>
                    <a:pt x="28" y="59"/>
                    <a:pt x="22" y="61"/>
                  </a:cubicBezTo>
                  <a:cubicBezTo>
                    <a:pt x="21" y="61"/>
                    <a:pt x="19" y="62"/>
                    <a:pt x="18" y="62"/>
                  </a:cubicBezTo>
                  <a:moveTo>
                    <a:pt x="5" y="64"/>
                  </a:moveTo>
                  <a:cubicBezTo>
                    <a:pt x="5" y="63"/>
                    <a:pt x="5" y="63"/>
                    <a:pt x="5" y="63"/>
                  </a:cubicBezTo>
                  <a:cubicBezTo>
                    <a:pt x="10" y="62"/>
                    <a:pt x="15" y="59"/>
                    <a:pt x="20" y="57"/>
                  </a:cubicBezTo>
                  <a:cubicBezTo>
                    <a:pt x="27" y="54"/>
                    <a:pt x="34" y="50"/>
                    <a:pt x="41" y="47"/>
                  </a:cubicBezTo>
                  <a:cubicBezTo>
                    <a:pt x="55" y="41"/>
                    <a:pt x="70" y="35"/>
                    <a:pt x="84" y="29"/>
                  </a:cubicBezTo>
                  <a:cubicBezTo>
                    <a:pt x="85" y="30"/>
                    <a:pt x="85" y="30"/>
                    <a:pt x="86" y="31"/>
                  </a:cubicBezTo>
                  <a:cubicBezTo>
                    <a:pt x="86" y="31"/>
                    <a:pt x="86" y="31"/>
                    <a:pt x="86" y="31"/>
                  </a:cubicBezTo>
                  <a:cubicBezTo>
                    <a:pt x="71" y="37"/>
                    <a:pt x="57" y="43"/>
                    <a:pt x="42" y="49"/>
                  </a:cubicBezTo>
                  <a:cubicBezTo>
                    <a:pt x="40" y="50"/>
                    <a:pt x="37" y="51"/>
                    <a:pt x="34" y="53"/>
                  </a:cubicBezTo>
                  <a:cubicBezTo>
                    <a:pt x="30" y="54"/>
                    <a:pt x="27" y="55"/>
                    <a:pt x="23" y="57"/>
                  </a:cubicBezTo>
                  <a:cubicBezTo>
                    <a:pt x="17" y="59"/>
                    <a:pt x="11" y="61"/>
                    <a:pt x="5" y="64"/>
                  </a:cubicBezTo>
                  <a:moveTo>
                    <a:pt x="4" y="52"/>
                  </a:moveTo>
                  <a:cubicBezTo>
                    <a:pt x="4" y="51"/>
                    <a:pt x="4" y="50"/>
                    <a:pt x="4" y="49"/>
                  </a:cubicBezTo>
                  <a:cubicBezTo>
                    <a:pt x="6" y="49"/>
                    <a:pt x="7" y="48"/>
                    <a:pt x="9" y="47"/>
                  </a:cubicBezTo>
                  <a:cubicBezTo>
                    <a:pt x="12" y="45"/>
                    <a:pt x="14" y="44"/>
                    <a:pt x="17" y="42"/>
                  </a:cubicBezTo>
                  <a:cubicBezTo>
                    <a:pt x="23" y="40"/>
                    <a:pt x="29" y="37"/>
                    <a:pt x="36" y="34"/>
                  </a:cubicBezTo>
                  <a:cubicBezTo>
                    <a:pt x="40" y="32"/>
                    <a:pt x="44" y="30"/>
                    <a:pt x="49" y="29"/>
                  </a:cubicBezTo>
                  <a:cubicBezTo>
                    <a:pt x="33" y="36"/>
                    <a:pt x="18" y="42"/>
                    <a:pt x="4" y="52"/>
                  </a:cubicBezTo>
                  <a:moveTo>
                    <a:pt x="5" y="62"/>
                  </a:moveTo>
                  <a:cubicBezTo>
                    <a:pt x="5" y="62"/>
                    <a:pt x="5" y="62"/>
                    <a:pt x="5" y="62"/>
                  </a:cubicBezTo>
                  <a:cubicBezTo>
                    <a:pt x="5" y="62"/>
                    <a:pt x="7" y="61"/>
                    <a:pt x="7" y="61"/>
                  </a:cubicBezTo>
                  <a:cubicBezTo>
                    <a:pt x="8" y="60"/>
                    <a:pt x="9" y="59"/>
                    <a:pt x="11" y="59"/>
                  </a:cubicBezTo>
                  <a:cubicBezTo>
                    <a:pt x="13" y="57"/>
                    <a:pt x="16" y="56"/>
                    <a:pt x="18" y="55"/>
                  </a:cubicBezTo>
                  <a:cubicBezTo>
                    <a:pt x="29" y="50"/>
                    <a:pt x="40" y="44"/>
                    <a:pt x="51" y="40"/>
                  </a:cubicBezTo>
                  <a:cubicBezTo>
                    <a:pt x="52" y="39"/>
                    <a:pt x="52" y="39"/>
                    <a:pt x="53" y="39"/>
                  </a:cubicBezTo>
                  <a:cubicBezTo>
                    <a:pt x="59" y="36"/>
                    <a:pt x="66" y="34"/>
                    <a:pt x="73" y="31"/>
                  </a:cubicBezTo>
                  <a:cubicBezTo>
                    <a:pt x="74" y="31"/>
                    <a:pt x="75" y="30"/>
                    <a:pt x="76" y="30"/>
                  </a:cubicBezTo>
                  <a:cubicBezTo>
                    <a:pt x="77" y="30"/>
                    <a:pt x="77" y="29"/>
                    <a:pt x="78" y="29"/>
                  </a:cubicBezTo>
                  <a:cubicBezTo>
                    <a:pt x="78" y="29"/>
                    <a:pt x="79" y="29"/>
                    <a:pt x="79" y="28"/>
                  </a:cubicBezTo>
                  <a:cubicBezTo>
                    <a:pt x="80" y="28"/>
                    <a:pt x="81" y="27"/>
                    <a:pt x="83" y="27"/>
                  </a:cubicBezTo>
                  <a:cubicBezTo>
                    <a:pt x="83" y="28"/>
                    <a:pt x="84" y="28"/>
                    <a:pt x="84" y="29"/>
                  </a:cubicBezTo>
                  <a:cubicBezTo>
                    <a:pt x="62" y="37"/>
                    <a:pt x="41" y="47"/>
                    <a:pt x="19" y="56"/>
                  </a:cubicBezTo>
                  <a:cubicBezTo>
                    <a:pt x="14" y="58"/>
                    <a:pt x="10" y="61"/>
                    <a:pt x="5" y="62"/>
                  </a:cubicBezTo>
                  <a:moveTo>
                    <a:pt x="23" y="39"/>
                  </a:moveTo>
                  <a:cubicBezTo>
                    <a:pt x="31" y="35"/>
                    <a:pt x="39" y="31"/>
                    <a:pt x="47" y="27"/>
                  </a:cubicBezTo>
                  <a:cubicBezTo>
                    <a:pt x="48" y="26"/>
                    <a:pt x="48" y="26"/>
                    <a:pt x="48" y="26"/>
                  </a:cubicBezTo>
                  <a:cubicBezTo>
                    <a:pt x="50" y="26"/>
                    <a:pt x="51" y="27"/>
                    <a:pt x="52" y="27"/>
                  </a:cubicBezTo>
                  <a:cubicBezTo>
                    <a:pt x="42" y="31"/>
                    <a:pt x="32" y="35"/>
                    <a:pt x="23" y="39"/>
                  </a:cubicBezTo>
                  <a:moveTo>
                    <a:pt x="4" y="48"/>
                  </a:moveTo>
                  <a:cubicBezTo>
                    <a:pt x="4" y="47"/>
                    <a:pt x="5" y="46"/>
                    <a:pt x="5" y="45"/>
                  </a:cubicBezTo>
                  <a:cubicBezTo>
                    <a:pt x="8" y="44"/>
                    <a:pt x="12" y="41"/>
                    <a:pt x="15" y="40"/>
                  </a:cubicBezTo>
                  <a:cubicBezTo>
                    <a:pt x="20" y="37"/>
                    <a:pt x="25" y="35"/>
                    <a:pt x="30" y="33"/>
                  </a:cubicBezTo>
                  <a:cubicBezTo>
                    <a:pt x="35" y="30"/>
                    <a:pt x="40" y="28"/>
                    <a:pt x="45" y="26"/>
                  </a:cubicBezTo>
                  <a:cubicBezTo>
                    <a:pt x="46" y="26"/>
                    <a:pt x="47" y="26"/>
                    <a:pt x="47" y="26"/>
                  </a:cubicBezTo>
                  <a:cubicBezTo>
                    <a:pt x="43" y="28"/>
                    <a:pt x="38" y="31"/>
                    <a:pt x="33" y="33"/>
                  </a:cubicBezTo>
                  <a:cubicBezTo>
                    <a:pt x="26" y="36"/>
                    <a:pt x="19" y="40"/>
                    <a:pt x="12" y="44"/>
                  </a:cubicBezTo>
                  <a:cubicBezTo>
                    <a:pt x="11" y="45"/>
                    <a:pt x="9" y="46"/>
                    <a:pt x="8" y="46"/>
                  </a:cubicBezTo>
                  <a:cubicBezTo>
                    <a:pt x="7" y="47"/>
                    <a:pt x="5" y="48"/>
                    <a:pt x="4" y="48"/>
                  </a:cubicBezTo>
                  <a:moveTo>
                    <a:pt x="13" y="54"/>
                  </a:moveTo>
                  <a:cubicBezTo>
                    <a:pt x="16" y="52"/>
                    <a:pt x="20" y="51"/>
                    <a:pt x="24" y="49"/>
                  </a:cubicBezTo>
                  <a:cubicBezTo>
                    <a:pt x="32" y="45"/>
                    <a:pt x="40" y="41"/>
                    <a:pt x="49" y="37"/>
                  </a:cubicBezTo>
                  <a:cubicBezTo>
                    <a:pt x="57" y="34"/>
                    <a:pt x="65" y="31"/>
                    <a:pt x="73" y="28"/>
                  </a:cubicBezTo>
                  <a:cubicBezTo>
                    <a:pt x="75" y="27"/>
                    <a:pt x="78" y="26"/>
                    <a:pt x="80" y="25"/>
                  </a:cubicBezTo>
                  <a:cubicBezTo>
                    <a:pt x="81" y="25"/>
                    <a:pt x="82" y="26"/>
                    <a:pt x="82" y="27"/>
                  </a:cubicBezTo>
                  <a:cubicBezTo>
                    <a:pt x="81" y="27"/>
                    <a:pt x="79" y="28"/>
                    <a:pt x="78" y="28"/>
                  </a:cubicBezTo>
                  <a:cubicBezTo>
                    <a:pt x="76" y="29"/>
                    <a:pt x="73" y="30"/>
                    <a:pt x="71" y="31"/>
                  </a:cubicBezTo>
                  <a:cubicBezTo>
                    <a:pt x="68" y="32"/>
                    <a:pt x="66" y="33"/>
                    <a:pt x="63" y="34"/>
                  </a:cubicBezTo>
                  <a:cubicBezTo>
                    <a:pt x="60" y="35"/>
                    <a:pt x="57" y="36"/>
                    <a:pt x="54" y="38"/>
                  </a:cubicBezTo>
                  <a:cubicBezTo>
                    <a:pt x="51" y="39"/>
                    <a:pt x="49" y="40"/>
                    <a:pt x="46" y="41"/>
                  </a:cubicBezTo>
                  <a:cubicBezTo>
                    <a:pt x="35" y="45"/>
                    <a:pt x="25" y="49"/>
                    <a:pt x="14" y="54"/>
                  </a:cubicBezTo>
                  <a:cubicBezTo>
                    <a:pt x="13" y="54"/>
                    <a:pt x="13" y="54"/>
                    <a:pt x="13" y="54"/>
                  </a:cubicBezTo>
                  <a:moveTo>
                    <a:pt x="8" y="43"/>
                  </a:moveTo>
                  <a:cubicBezTo>
                    <a:pt x="8" y="43"/>
                    <a:pt x="8" y="43"/>
                    <a:pt x="8" y="43"/>
                  </a:cubicBezTo>
                  <a:cubicBezTo>
                    <a:pt x="10" y="42"/>
                    <a:pt x="13" y="40"/>
                    <a:pt x="15" y="39"/>
                  </a:cubicBezTo>
                  <a:cubicBezTo>
                    <a:pt x="20" y="36"/>
                    <a:pt x="25" y="34"/>
                    <a:pt x="30" y="31"/>
                  </a:cubicBezTo>
                  <a:cubicBezTo>
                    <a:pt x="34" y="29"/>
                    <a:pt x="38" y="27"/>
                    <a:pt x="43" y="25"/>
                  </a:cubicBezTo>
                  <a:cubicBezTo>
                    <a:pt x="43" y="25"/>
                    <a:pt x="44" y="25"/>
                    <a:pt x="45" y="25"/>
                  </a:cubicBezTo>
                  <a:cubicBezTo>
                    <a:pt x="41" y="27"/>
                    <a:pt x="37" y="29"/>
                    <a:pt x="34" y="30"/>
                  </a:cubicBezTo>
                  <a:cubicBezTo>
                    <a:pt x="25" y="34"/>
                    <a:pt x="16" y="38"/>
                    <a:pt x="8" y="43"/>
                  </a:cubicBezTo>
                  <a:moveTo>
                    <a:pt x="5" y="44"/>
                  </a:moveTo>
                  <a:cubicBezTo>
                    <a:pt x="6" y="42"/>
                    <a:pt x="6" y="41"/>
                    <a:pt x="7" y="39"/>
                  </a:cubicBezTo>
                  <a:cubicBezTo>
                    <a:pt x="10" y="38"/>
                    <a:pt x="12" y="37"/>
                    <a:pt x="15" y="36"/>
                  </a:cubicBezTo>
                  <a:cubicBezTo>
                    <a:pt x="19" y="34"/>
                    <a:pt x="24" y="32"/>
                    <a:pt x="29" y="29"/>
                  </a:cubicBezTo>
                  <a:cubicBezTo>
                    <a:pt x="33" y="28"/>
                    <a:pt x="37" y="26"/>
                    <a:pt x="41" y="24"/>
                  </a:cubicBezTo>
                  <a:cubicBezTo>
                    <a:pt x="42" y="24"/>
                    <a:pt x="42" y="24"/>
                    <a:pt x="42" y="24"/>
                  </a:cubicBezTo>
                  <a:cubicBezTo>
                    <a:pt x="30" y="31"/>
                    <a:pt x="17" y="37"/>
                    <a:pt x="5" y="44"/>
                  </a:cubicBezTo>
                  <a:moveTo>
                    <a:pt x="51" y="24"/>
                  </a:moveTo>
                  <a:cubicBezTo>
                    <a:pt x="50" y="24"/>
                    <a:pt x="49" y="24"/>
                    <a:pt x="49" y="24"/>
                  </a:cubicBezTo>
                  <a:cubicBezTo>
                    <a:pt x="50" y="24"/>
                    <a:pt x="51" y="23"/>
                    <a:pt x="52" y="23"/>
                  </a:cubicBezTo>
                  <a:cubicBezTo>
                    <a:pt x="52" y="23"/>
                    <a:pt x="52" y="23"/>
                    <a:pt x="52" y="24"/>
                  </a:cubicBezTo>
                  <a:cubicBezTo>
                    <a:pt x="51" y="24"/>
                    <a:pt x="51" y="24"/>
                    <a:pt x="51" y="24"/>
                  </a:cubicBezTo>
                  <a:moveTo>
                    <a:pt x="4" y="55"/>
                  </a:moveTo>
                  <a:cubicBezTo>
                    <a:pt x="4" y="55"/>
                    <a:pt x="7" y="54"/>
                    <a:pt x="8" y="54"/>
                  </a:cubicBezTo>
                  <a:cubicBezTo>
                    <a:pt x="10" y="53"/>
                    <a:pt x="11" y="52"/>
                    <a:pt x="13" y="50"/>
                  </a:cubicBezTo>
                  <a:cubicBezTo>
                    <a:pt x="18" y="48"/>
                    <a:pt x="22" y="46"/>
                    <a:pt x="26" y="43"/>
                  </a:cubicBezTo>
                  <a:cubicBezTo>
                    <a:pt x="35" y="39"/>
                    <a:pt x="43" y="35"/>
                    <a:pt x="52" y="32"/>
                  </a:cubicBezTo>
                  <a:cubicBezTo>
                    <a:pt x="57" y="30"/>
                    <a:pt x="61" y="28"/>
                    <a:pt x="66" y="26"/>
                  </a:cubicBezTo>
                  <a:cubicBezTo>
                    <a:pt x="69" y="25"/>
                    <a:pt x="73" y="24"/>
                    <a:pt x="76" y="22"/>
                  </a:cubicBezTo>
                  <a:cubicBezTo>
                    <a:pt x="76" y="22"/>
                    <a:pt x="77" y="22"/>
                    <a:pt x="77" y="23"/>
                  </a:cubicBezTo>
                  <a:cubicBezTo>
                    <a:pt x="78" y="23"/>
                    <a:pt x="79" y="24"/>
                    <a:pt x="80" y="24"/>
                  </a:cubicBezTo>
                  <a:cubicBezTo>
                    <a:pt x="77" y="26"/>
                    <a:pt x="74" y="27"/>
                    <a:pt x="71" y="28"/>
                  </a:cubicBezTo>
                  <a:cubicBezTo>
                    <a:pt x="71" y="28"/>
                    <a:pt x="70" y="28"/>
                    <a:pt x="69" y="29"/>
                  </a:cubicBezTo>
                  <a:cubicBezTo>
                    <a:pt x="65" y="30"/>
                    <a:pt x="60" y="32"/>
                    <a:pt x="56" y="33"/>
                  </a:cubicBezTo>
                  <a:cubicBezTo>
                    <a:pt x="47" y="37"/>
                    <a:pt x="38" y="41"/>
                    <a:pt x="28" y="44"/>
                  </a:cubicBezTo>
                  <a:cubicBezTo>
                    <a:pt x="25" y="46"/>
                    <a:pt x="21" y="47"/>
                    <a:pt x="17" y="49"/>
                  </a:cubicBezTo>
                  <a:cubicBezTo>
                    <a:pt x="13" y="51"/>
                    <a:pt x="9" y="54"/>
                    <a:pt x="5" y="55"/>
                  </a:cubicBezTo>
                  <a:cubicBezTo>
                    <a:pt x="4" y="55"/>
                    <a:pt x="4" y="55"/>
                    <a:pt x="4" y="55"/>
                  </a:cubicBezTo>
                  <a:moveTo>
                    <a:pt x="63" y="27"/>
                  </a:moveTo>
                  <a:cubicBezTo>
                    <a:pt x="64" y="26"/>
                    <a:pt x="66" y="25"/>
                    <a:pt x="67" y="25"/>
                  </a:cubicBezTo>
                  <a:cubicBezTo>
                    <a:pt x="69" y="24"/>
                    <a:pt x="71" y="23"/>
                    <a:pt x="73" y="23"/>
                  </a:cubicBezTo>
                  <a:cubicBezTo>
                    <a:pt x="73" y="22"/>
                    <a:pt x="75" y="21"/>
                    <a:pt x="75" y="21"/>
                  </a:cubicBezTo>
                  <a:cubicBezTo>
                    <a:pt x="75" y="21"/>
                    <a:pt x="75" y="21"/>
                    <a:pt x="75" y="21"/>
                  </a:cubicBezTo>
                  <a:cubicBezTo>
                    <a:pt x="75" y="21"/>
                    <a:pt x="75" y="21"/>
                    <a:pt x="74" y="22"/>
                  </a:cubicBezTo>
                  <a:cubicBezTo>
                    <a:pt x="71" y="24"/>
                    <a:pt x="67" y="25"/>
                    <a:pt x="63" y="27"/>
                  </a:cubicBezTo>
                  <a:moveTo>
                    <a:pt x="8" y="37"/>
                  </a:moveTo>
                  <a:cubicBezTo>
                    <a:pt x="8" y="37"/>
                    <a:pt x="8" y="37"/>
                    <a:pt x="8" y="37"/>
                  </a:cubicBezTo>
                  <a:cubicBezTo>
                    <a:pt x="11" y="36"/>
                    <a:pt x="13" y="35"/>
                    <a:pt x="16" y="33"/>
                  </a:cubicBezTo>
                  <a:cubicBezTo>
                    <a:pt x="19" y="31"/>
                    <a:pt x="23" y="29"/>
                    <a:pt x="27" y="27"/>
                  </a:cubicBezTo>
                  <a:cubicBezTo>
                    <a:pt x="31" y="25"/>
                    <a:pt x="35" y="23"/>
                    <a:pt x="40" y="21"/>
                  </a:cubicBezTo>
                  <a:cubicBezTo>
                    <a:pt x="36" y="23"/>
                    <a:pt x="32" y="25"/>
                    <a:pt x="28" y="27"/>
                  </a:cubicBezTo>
                  <a:cubicBezTo>
                    <a:pt x="24" y="29"/>
                    <a:pt x="20" y="31"/>
                    <a:pt x="16" y="33"/>
                  </a:cubicBezTo>
                  <a:cubicBezTo>
                    <a:pt x="14" y="35"/>
                    <a:pt x="11" y="36"/>
                    <a:pt x="9" y="37"/>
                  </a:cubicBezTo>
                  <a:cubicBezTo>
                    <a:pt x="9" y="37"/>
                    <a:pt x="8" y="37"/>
                    <a:pt x="8" y="37"/>
                  </a:cubicBezTo>
                  <a:moveTo>
                    <a:pt x="48" y="24"/>
                  </a:moveTo>
                  <a:cubicBezTo>
                    <a:pt x="47" y="24"/>
                    <a:pt x="46" y="23"/>
                    <a:pt x="45" y="23"/>
                  </a:cubicBezTo>
                  <a:cubicBezTo>
                    <a:pt x="47" y="22"/>
                    <a:pt x="49" y="21"/>
                    <a:pt x="52" y="20"/>
                  </a:cubicBezTo>
                  <a:cubicBezTo>
                    <a:pt x="52" y="20"/>
                    <a:pt x="52" y="21"/>
                    <a:pt x="52" y="22"/>
                  </a:cubicBezTo>
                  <a:cubicBezTo>
                    <a:pt x="50" y="23"/>
                    <a:pt x="49" y="23"/>
                    <a:pt x="48" y="24"/>
                  </a:cubicBezTo>
                  <a:moveTo>
                    <a:pt x="44" y="23"/>
                  </a:moveTo>
                  <a:cubicBezTo>
                    <a:pt x="44" y="23"/>
                    <a:pt x="44" y="23"/>
                    <a:pt x="44" y="23"/>
                  </a:cubicBezTo>
                  <a:cubicBezTo>
                    <a:pt x="46" y="21"/>
                    <a:pt x="49" y="20"/>
                    <a:pt x="52" y="19"/>
                  </a:cubicBezTo>
                  <a:cubicBezTo>
                    <a:pt x="52" y="19"/>
                    <a:pt x="52" y="19"/>
                    <a:pt x="52" y="19"/>
                  </a:cubicBezTo>
                  <a:cubicBezTo>
                    <a:pt x="49" y="20"/>
                    <a:pt x="47" y="22"/>
                    <a:pt x="44" y="23"/>
                  </a:cubicBezTo>
                  <a:moveTo>
                    <a:pt x="62" y="23"/>
                  </a:moveTo>
                  <a:cubicBezTo>
                    <a:pt x="62" y="23"/>
                    <a:pt x="63" y="22"/>
                    <a:pt x="63" y="22"/>
                  </a:cubicBezTo>
                  <a:cubicBezTo>
                    <a:pt x="64" y="22"/>
                    <a:pt x="64" y="22"/>
                    <a:pt x="64" y="22"/>
                  </a:cubicBezTo>
                  <a:cubicBezTo>
                    <a:pt x="65" y="21"/>
                    <a:pt x="67" y="20"/>
                    <a:pt x="68" y="19"/>
                  </a:cubicBezTo>
                  <a:cubicBezTo>
                    <a:pt x="69" y="19"/>
                    <a:pt x="69" y="19"/>
                    <a:pt x="69" y="19"/>
                  </a:cubicBezTo>
                  <a:cubicBezTo>
                    <a:pt x="70" y="19"/>
                    <a:pt x="70" y="19"/>
                    <a:pt x="70" y="19"/>
                  </a:cubicBezTo>
                  <a:cubicBezTo>
                    <a:pt x="71" y="19"/>
                    <a:pt x="73" y="20"/>
                    <a:pt x="75" y="21"/>
                  </a:cubicBezTo>
                  <a:cubicBezTo>
                    <a:pt x="64" y="26"/>
                    <a:pt x="53" y="30"/>
                    <a:pt x="42" y="35"/>
                  </a:cubicBezTo>
                  <a:cubicBezTo>
                    <a:pt x="31" y="39"/>
                    <a:pt x="21" y="44"/>
                    <a:pt x="11" y="49"/>
                  </a:cubicBezTo>
                  <a:cubicBezTo>
                    <a:pt x="9" y="50"/>
                    <a:pt x="6" y="51"/>
                    <a:pt x="4" y="52"/>
                  </a:cubicBezTo>
                  <a:cubicBezTo>
                    <a:pt x="6" y="51"/>
                    <a:pt x="9" y="49"/>
                    <a:pt x="11" y="48"/>
                  </a:cubicBezTo>
                  <a:cubicBezTo>
                    <a:pt x="16" y="45"/>
                    <a:pt x="21" y="42"/>
                    <a:pt x="26" y="40"/>
                  </a:cubicBezTo>
                  <a:cubicBezTo>
                    <a:pt x="36" y="35"/>
                    <a:pt x="45" y="31"/>
                    <a:pt x="55" y="26"/>
                  </a:cubicBezTo>
                  <a:cubicBezTo>
                    <a:pt x="59" y="26"/>
                    <a:pt x="62" y="25"/>
                    <a:pt x="66" y="24"/>
                  </a:cubicBezTo>
                  <a:cubicBezTo>
                    <a:pt x="67" y="23"/>
                    <a:pt x="67" y="21"/>
                    <a:pt x="66" y="21"/>
                  </a:cubicBezTo>
                  <a:cubicBezTo>
                    <a:pt x="66" y="21"/>
                    <a:pt x="66" y="21"/>
                    <a:pt x="66" y="22"/>
                  </a:cubicBezTo>
                  <a:cubicBezTo>
                    <a:pt x="64" y="22"/>
                    <a:pt x="63" y="22"/>
                    <a:pt x="62" y="23"/>
                  </a:cubicBezTo>
                  <a:moveTo>
                    <a:pt x="9" y="36"/>
                  </a:moveTo>
                  <a:cubicBezTo>
                    <a:pt x="9" y="35"/>
                    <a:pt x="10" y="34"/>
                    <a:pt x="11" y="33"/>
                  </a:cubicBezTo>
                  <a:cubicBezTo>
                    <a:pt x="16" y="30"/>
                    <a:pt x="22" y="27"/>
                    <a:pt x="27" y="24"/>
                  </a:cubicBezTo>
                  <a:cubicBezTo>
                    <a:pt x="31" y="23"/>
                    <a:pt x="34" y="21"/>
                    <a:pt x="38" y="20"/>
                  </a:cubicBezTo>
                  <a:cubicBezTo>
                    <a:pt x="39" y="19"/>
                    <a:pt x="40" y="18"/>
                    <a:pt x="41" y="18"/>
                  </a:cubicBezTo>
                  <a:cubicBezTo>
                    <a:pt x="30" y="23"/>
                    <a:pt x="19" y="30"/>
                    <a:pt x="9" y="36"/>
                  </a:cubicBezTo>
                  <a:moveTo>
                    <a:pt x="54" y="22"/>
                  </a:moveTo>
                  <a:cubicBezTo>
                    <a:pt x="54" y="22"/>
                    <a:pt x="54" y="22"/>
                    <a:pt x="54" y="22"/>
                  </a:cubicBezTo>
                  <a:cubicBezTo>
                    <a:pt x="57" y="20"/>
                    <a:pt x="60" y="19"/>
                    <a:pt x="62" y="18"/>
                  </a:cubicBezTo>
                  <a:cubicBezTo>
                    <a:pt x="60" y="19"/>
                    <a:pt x="57" y="21"/>
                    <a:pt x="54" y="22"/>
                  </a:cubicBezTo>
                  <a:moveTo>
                    <a:pt x="54" y="24"/>
                  </a:moveTo>
                  <a:cubicBezTo>
                    <a:pt x="54" y="23"/>
                    <a:pt x="54" y="23"/>
                    <a:pt x="54" y="23"/>
                  </a:cubicBezTo>
                  <a:cubicBezTo>
                    <a:pt x="57" y="21"/>
                    <a:pt x="61" y="19"/>
                    <a:pt x="64" y="17"/>
                  </a:cubicBezTo>
                  <a:cubicBezTo>
                    <a:pt x="64" y="17"/>
                    <a:pt x="64" y="17"/>
                    <a:pt x="64" y="17"/>
                  </a:cubicBezTo>
                  <a:cubicBezTo>
                    <a:pt x="66" y="17"/>
                    <a:pt x="67" y="18"/>
                    <a:pt x="69" y="18"/>
                  </a:cubicBezTo>
                  <a:cubicBezTo>
                    <a:pt x="67" y="19"/>
                    <a:pt x="65" y="20"/>
                    <a:pt x="63" y="21"/>
                  </a:cubicBezTo>
                  <a:cubicBezTo>
                    <a:pt x="62" y="22"/>
                    <a:pt x="60" y="23"/>
                    <a:pt x="58" y="24"/>
                  </a:cubicBezTo>
                  <a:cubicBezTo>
                    <a:pt x="57" y="24"/>
                    <a:pt x="55" y="24"/>
                    <a:pt x="54" y="24"/>
                  </a:cubicBezTo>
                  <a:moveTo>
                    <a:pt x="16" y="27"/>
                  </a:moveTo>
                  <a:cubicBezTo>
                    <a:pt x="19" y="23"/>
                    <a:pt x="24" y="20"/>
                    <a:pt x="29" y="18"/>
                  </a:cubicBezTo>
                  <a:cubicBezTo>
                    <a:pt x="32" y="18"/>
                    <a:pt x="34" y="17"/>
                    <a:pt x="37" y="16"/>
                  </a:cubicBezTo>
                  <a:cubicBezTo>
                    <a:pt x="35" y="17"/>
                    <a:pt x="33" y="18"/>
                    <a:pt x="31" y="19"/>
                  </a:cubicBezTo>
                  <a:cubicBezTo>
                    <a:pt x="26" y="22"/>
                    <a:pt x="21" y="24"/>
                    <a:pt x="16" y="27"/>
                  </a:cubicBezTo>
                  <a:moveTo>
                    <a:pt x="54" y="18"/>
                  </a:moveTo>
                  <a:cubicBezTo>
                    <a:pt x="54" y="18"/>
                    <a:pt x="54" y="18"/>
                    <a:pt x="54" y="18"/>
                  </a:cubicBezTo>
                  <a:cubicBezTo>
                    <a:pt x="55" y="17"/>
                    <a:pt x="56" y="16"/>
                    <a:pt x="57" y="16"/>
                  </a:cubicBezTo>
                  <a:cubicBezTo>
                    <a:pt x="56" y="17"/>
                    <a:pt x="55" y="17"/>
                    <a:pt x="54" y="18"/>
                  </a:cubicBezTo>
                  <a:moveTo>
                    <a:pt x="54" y="21"/>
                  </a:moveTo>
                  <a:cubicBezTo>
                    <a:pt x="54" y="20"/>
                    <a:pt x="54" y="19"/>
                    <a:pt x="54" y="18"/>
                  </a:cubicBezTo>
                  <a:cubicBezTo>
                    <a:pt x="55" y="17"/>
                    <a:pt x="57" y="17"/>
                    <a:pt x="58" y="16"/>
                  </a:cubicBezTo>
                  <a:cubicBezTo>
                    <a:pt x="58" y="16"/>
                    <a:pt x="58" y="16"/>
                    <a:pt x="58" y="16"/>
                  </a:cubicBezTo>
                  <a:cubicBezTo>
                    <a:pt x="60" y="16"/>
                    <a:pt x="62" y="16"/>
                    <a:pt x="63" y="17"/>
                  </a:cubicBezTo>
                  <a:cubicBezTo>
                    <a:pt x="60" y="18"/>
                    <a:pt x="57" y="20"/>
                    <a:pt x="54" y="21"/>
                  </a:cubicBezTo>
                  <a:moveTo>
                    <a:pt x="15" y="28"/>
                  </a:moveTo>
                  <a:cubicBezTo>
                    <a:pt x="20" y="25"/>
                    <a:pt x="26" y="22"/>
                    <a:pt x="31" y="20"/>
                  </a:cubicBezTo>
                  <a:cubicBezTo>
                    <a:pt x="34" y="18"/>
                    <a:pt x="36" y="17"/>
                    <a:pt x="39" y="16"/>
                  </a:cubicBezTo>
                  <a:cubicBezTo>
                    <a:pt x="39" y="16"/>
                    <a:pt x="40" y="16"/>
                    <a:pt x="41" y="16"/>
                  </a:cubicBezTo>
                  <a:cubicBezTo>
                    <a:pt x="41" y="16"/>
                    <a:pt x="41" y="16"/>
                    <a:pt x="41" y="16"/>
                  </a:cubicBezTo>
                  <a:cubicBezTo>
                    <a:pt x="39" y="16"/>
                    <a:pt x="38" y="17"/>
                    <a:pt x="37" y="17"/>
                  </a:cubicBezTo>
                  <a:cubicBezTo>
                    <a:pt x="29" y="21"/>
                    <a:pt x="20" y="25"/>
                    <a:pt x="13" y="30"/>
                  </a:cubicBezTo>
                  <a:cubicBezTo>
                    <a:pt x="13" y="29"/>
                    <a:pt x="14" y="28"/>
                    <a:pt x="15" y="28"/>
                  </a:cubicBezTo>
                  <a:cubicBezTo>
                    <a:pt x="15" y="28"/>
                    <a:pt x="15" y="28"/>
                    <a:pt x="15" y="28"/>
                  </a:cubicBezTo>
                  <a:moveTo>
                    <a:pt x="7" y="38"/>
                  </a:moveTo>
                  <a:cubicBezTo>
                    <a:pt x="7" y="38"/>
                    <a:pt x="7" y="38"/>
                    <a:pt x="7" y="38"/>
                  </a:cubicBezTo>
                  <a:cubicBezTo>
                    <a:pt x="8" y="38"/>
                    <a:pt x="9" y="38"/>
                    <a:pt x="9" y="38"/>
                  </a:cubicBezTo>
                  <a:cubicBezTo>
                    <a:pt x="11" y="37"/>
                    <a:pt x="12" y="36"/>
                    <a:pt x="14" y="35"/>
                  </a:cubicBezTo>
                  <a:cubicBezTo>
                    <a:pt x="18" y="33"/>
                    <a:pt x="23" y="30"/>
                    <a:pt x="27" y="28"/>
                  </a:cubicBezTo>
                  <a:cubicBezTo>
                    <a:pt x="36" y="24"/>
                    <a:pt x="44" y="19"/>
                    <a:pt x="52" y="15"/>
                  </a:cubicBezTo>
                  <a:cubicBezTo>
                    <a:pt x="52" y="16"/>
                    <a:pt x="52" y="17"/>
                    <a:pt x="52" y="18"/>
                  </a:cubicBezTo>
                  <a:cubicBezTo>
                    <a:pt x="50" y="19"/>
                    <a:pt x="48" y="20"/>
                    <a:pt x="47" y="20"/>
                  </a:cubicBezTo>
                  <a:cubicBezTo>
                    <a:pt x="45" y="21"/>
                    <a:pt x="44" y="22"/>
                    <a:pt x="43" y="22"/>
                  </a:cubicBezTo>
                  <a:cubicBezTo>
                    <a:pt x="42" y="22"/>
                    <a:pt x="42" y="22"/>
                    <a:pt x="41" y="22"/>
                  </a:cubicBezTo>
                  <a:cubicBezTo>
                    <a:pt x="41" y="22"/>
                    <a:pt x="41" y="21"/>
                    <a:pt x="41" y="21"/>
                  </a:cubicBezTo>
                  <a:cubicBezTo>
                    <a:pt x="40" y="21"/>
                    <a:pt x="39" y="23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38" y="25"/>
                    <a:pt x="36" y="26"/>
                    <a:pt x="33" y="27"/>
                  </a:cubicBezTo>
                  <a:cubicBezTo>
                    <a:pt x="29" y="29"/>
                    <a:pt x="25" y="30"/>
                    <a:pt x="21" y="32"/>
                  </a:cubicBezTo>
                  <a:cubicBezTo>
                    <a:pt x="16" y="34"/>
                    <a:pt x="12" y="37"/>
                    <a:pt x="7" y="38"/>
                  </a:cubicBezTo>
                  <a:cubicBezTo>
                    <a:pt x="7" y="38"/>
                    <a:pt x="7" y="38"/>
                    <a:pt x="7" y="38"/>
                  </a:cubicBezTo>
                  <a:moveTo>
                    <a:pt x="54" y="17"/>
                  </a:moveTo>
                  <a:cubicBezTo>
                    <a:pt x="54" y="16"/>
                    <a:pt x="54" y="16"/>
                    <a:pt x="54" y="15"/>
                  </a:cubicBezTo>
                  <a:cubicBezTo>
                    <a:pt x="55" y="15"/>
                    <a:pt x="56" y="15"/>
                    <a:pt x="57" y="15"/>
                  </a:cubicBezTo>
                  <a:cubicBezTo>
                    <a:pt x="56" y="16"/>
                    <a:pt x="55" y="16"/>
                    <a:pt x="54" y="17"/>
                  </a:cubicBezTo>
                  <a:moveTo>
                    <a:pt x="11" y="32"/>
                  </a:moveTo>
                  <a:cubicBezTo>
                    <a:pt x="12" y="31"/>
                    <a:pt x="12" y="31"/>
                    <a:pt x="12" y="31"/>
                  </a:cubicBezTo>
                  <a:cubicBezTo>
                    <a:pt x="13" y="30"/>
                    <a:pt x="14" y="30"/>
                    <a:pt x="15" y="29"/>
                  </a:cubicBezTo>
                  <a:cubicBezTo>
                    <a:pt x="18" y="27"/>
                    <a:pt x="21" y="25"/>
                    <a:pt x="24" y="24"/>
                  </a:cubicBezTo>
                  <a:cubicBezTo>
                    <a:pt x="30" y="21"/>
                    <a:pt x="37" y="18"/>
                    <a:pt x="43" y="15"/>
                  </a:cubicBezTo>
                  <a:cubicBezTo>
                    <a:pt x="44" y="15"/>
                    <a:pt x="45" y="15"/>
                    <a:pt x="47" y="15"/>
                  </a:cubicBezTo>
                  <a:cubicBezTo>
                    <a:pt x="35" y="20"/>
                    <a:pt x="24" y="26"/>
                    <a:pt x="12" y="31"/>
                  </a:cubicBezTo>
                  <a:cubicBezTo>
                    <a:pt x="12" y="31"/>
                    <a:pt x="12" y="32"/>
                    <a:pt x="11" y="32"/>
                  </a:cubicBezTo>
                  <a:moveTo>
                    <a:pt x="8" y="37"/>
                  </a:moveTo>
                  <a:cubicBezTo>
                    <a:pt x="8" y="37"/>
                    <a:pt x="8" y="37"/>
                    <a:pt x="8" y="37"/>
                  </a:cubicBezTo>
                  <a:cubicBezTo>
                    <a:pt x="9" y="36"/>
                    <a:pt x="9" y="36"/>
                    <a:pt x="9" y="36"/>
                  </a:cubicBezTo>
                  <a:cubicBezTo>
                    <a:pt x="11" y="35"/>
                    <a:pt x="12" y="34"/>
                    <a:pt x="14" y="33"/>
                  </a:cubicBezTo>
                  <a:cubicBezTo>
                    <a:pt x="18" y="31"/>
                    <a:pt x="21" y="29"/>
                    <a:pt x="25" y="27"/>
                  </a:cubicBezTo>
                  <a:cubicBezTo>
                    <a:pt x="32" y="23"/>
                    <a:pt x="40" y="19"/>
                    <a:pt x="48" y="15"/>
                  </a:cubicBezTo>
                  <a:cubicBezTo>
                    <a:pt x="49" y="15"/>
                    <a:pt x="49" y="15"/>
                    <a:pt x="50" y="15"/>
                  </a:cubicBezTo>
                  <a:cubicBezTo>
                    <a:pt x="50" y="15"/>
                    <a:pt x="51" y="15"/>
                    <a:pt x="51" y="15"/>
                  </a:cubicBezTo>
                  <a:cubicBezTo>
                    <a:pt x="51" y="15"/>
                    <a:pt x="51" y="15"/>
                    <a:pt x="51" y="15"/>
                  </a:cubicBezTo>
                  <a:cubicBezTo>
                    <a:pt x="37" y="21"/>
                    <a:pt x="23" y="28"/>
                    <a:pt x="10" y="36"/>
                  </a:cubicBezTo>
                  <a:cubicBezTo>
                    <a:pt x="10" y="36"/>
                    <a:pt x="9" y="37"/>
                    <a:pt x="8" y="37"/>
                  </a:cubicBezTo>
                  <a:moveTo>
                    <a:pt x="62" y="0"/>
                  </a:moveTo>
                  <a:cubicBezTo>
                    <a:pt x="62" y="0"/>
                    <a:pt x="62" y="0"/>
                    <a:pt x="62" y="0"/>
                  </a:cubicBezTo>
                  <a:cubicBezTo>
                    <a:pt x="57" y="3"/>
                    <a:pt x="54" y="8"/>
                    <a:pt x="53" y="13"/>
                  </a:cubicBezTo>
                  <a:cubicBezTo>
                    <a:pt x="52" y="13"/>
                    <a:pt x="50" y="13"/>
                    <a:pt x="49" y="13"/>
                  </a:cubicBezTo>
                  <a:cubicBezTo>
                    <a:pt x="49" y="13"/>
                    <a:pt x="49" y="13"/>
                    <a:pt x="49" y="13"/>
                  </a:cubicBezTo>
                  <a:cubicBezTo>
                    <a:pt x="34" y="13"/>
                    <a:pt x="18" y="18"/>
                    <a:pt x="9" y="31"/>
                  </a:cubicBezTo>
                  <a:cubicBezTo>
                    <a:pt x="0" y="43"/>
                    <a:pt x="0" y="59"/>
                    <a:pt x="6" y="73"/>
                  </a:cubicBezTo>
                  <a:cubicBezTo>
                    <a:pt x="9" y="80"/>
                    <a:pt x="15" y="88"/>
                    <a:pt x="22" y="93"/>
                  </a:cubicBezTo>
                  <a:cubicBezTo>
                    <a:pt x="26" y="96"/>
                    <a:pt x="30" y="97"/>
                    <a:pt x="35" y="97"/>
                  </a:cubicBezTo>
                  <a:cubicBezTo>
                    <a:pt x="38" y="97"/>
                    <a:pt x="42" y="96"/>
                    <a:pt x="45" y="96"/>
                  </a:cubicBezTo>
                  <a:cubicBezTo>
                    <a:pt x="45" y="97"/>
                    <a:pt x="44" y="98"/>
                    <a:pt x="43" y="100"/>
                  </a:cubicBezTo>
                  <a:cubicBezTo>
                    <a:pt x="43" y="101"/>
                    <a:pt x="44" y="101"/>
                    <a:pt x="44" y="101"/>
                  </a:cubicBezTo>
                  <a:cubicBezTo>
                    <a:pt x="45" y="101"/>
                    <a:pt x="45" y="101"/>
                    <a:pt x="45" y="101"/>
                  </a:cubicBezTo>
                  <a:cubicBezTo>
                    <a:pt x="46" y="100"/>
                    <a:pt x="46" y="100"/>
                    <a:pt x="46" y="99"/>
                  </a:cubicBezTo>
                  <a:cubicBezTo>
                    <a:pt x="46" y="99"/>
                    <a:pt x="46" y="99"/>
                    <a:pt x="46" y="99"/>
                  </a:cubicBezTo>
                  <a:cubicBezTo>
                    <a:pt x="46" y="100"/>
                    <a:pt x="47" y="100"/>
                    <a:pt x="47" y="100"/>
                  </a:cubicBezTo>
                  <a:cubicBezTo>
                    <a:pt x="48" y="100"/>
                    <a:pt x="48" y="100"/>
                    <a:pt x="48" y="99"/>
                  </a:cubicBezTo>
                  <a:cubicBezTo>
                    <a:pt x="49" y="99"/>
                    <a:pt x="49" y="99"/>
                    <a:pt x="49" y="99"/>
                  </a:cubicBezTo>
                  <a:cubicBezTo>
                    <a:pt x="49" y="99"/>
                    <a:pt x="49" y="100"/>
                    <a:pt x="49" y="100"/>
                  </a:cubicBezTo>
                  <a:cubicBezTo>
                    <a:pt x="50" y="100"/>
                    <a:pt x="50" y="99"/>
                    <a:pt x="50" y="98"/>
                  </a:cubicBezTo>
                  <a:cubicBezTo>
                    <a:pt x="50" y="98"/>
                    <a:pt x="50" y="98"/>
                    <a:pt x="50" y="98"/>
                  </a:cubicBezTo>
                  <a:cubicBezTo>
                    <a:pt x="51" y="98"/>
                    <a:pt x="52" y="97"/>
                    <a:pt x="51" y="96"/>
                  </a:cubicBezTo>
                  <a:cubicBezTo>
                    <a:pt x="56" y="98"/>
                    <a:pt x="60" y="99"/>
                    <a:pt x="65" y="99"/>
                  </a:cubicBezTo>
                  <a:cubicBezTo>
                    <a:pt x="67" y="99"/>
                    <a:pt x="70" y="99"/>
                    <a:pt x="73" y="98"/>
                  </a:cubicBezTo>
                  <a:cubicBezTo>
                    <a:pt x="81" y="94"/>
                    <a:pt x="86" y="87"/>
                    <a:pt x="89" y="79"/>
                  </a:cubicBezTo>
                  <a:cubicBezTo>
                    <a:pt x="96" y="64"/>
                    <a:pt x="97" y="45"/>
                    <a:pt x="88" y="30"/>
                  </a:cubicBezTo>
                  <a:cubicBezTo>
                    <a:pt x="81" y="19"/>
                    <a:pt x="68" y="14"/>
                    <a:pt x="55" y="13"/>
                  </a:cubicBezTo>
                  <a:cubicBezTo>
                    <a:pt x="56" y="9"/>
                    <a:pt x="59" y="5"/>
                    <a:pt x="63" y="2"/>
                  </a:cubicBezTo>
                  <a:cubicBezTo>
                    <a:pt x="64" y="2"/>
                    <a:pt x="63" y="0"/>
                    <a:pt x="62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34"/>
            <p:cNvSpPr>
              <a:spLocks noEditPoints="1"/>
            </p:cNvSpPr>
            <p:nvPr/>
          </p:nvSpPr>
          <p:spPr bwMode="auto">
            <a:xfrm>
              <a:off x="1076787" y="355824"/>
              <a:ext cx="969963" cy="822325"/>
            </a:xfrm>
            <a:custGeom>
              <a:avLst/>
              <a:gdLst>
                <a:gd name="T0" fmla="*/ 111 w 229"/>
                <a:gd name="T1" fmla="*/ 164 h 194"/>
                <a:gd name="T2" fmla="*/ 106 w 229"/>
                <a:gd name="T3" fmla="*/ 160 h 194"/>
                <a:gd name="T4" fmla="*/ 100 w 229"/>
                <a:gd name="T5" fmla="*/ 161 h 194"/>
                <a:gd name="T6" fmla="*/ 125 w 229"/>
                <a:gd name="T7" fmla="*/ 152 h 194"/>
                <a:gd name="T8" fmla="*/ 80 w 229"/>
                <a:gd name="T9" fmla="*/ 151 h 194"/>
                <a:gd name="T10" fmla="*/ 10 w 229"/>
                <a:gd name="T11" fmla="*/ 141 h 194"/>
                <a:gd name="T12" fmla="*/ 108 w 229"/>
                <a:gd name="T13" fmla="*/ 136 h 194"/>
                <a:gd name="T14" fmla="*/ 80 w 229"/>
                <a:gd name="T15" fmla="*/ 151 h 194"/>
                <a:gd name="T16" fmla="*/ 8 w 229"/>
                <a:gd name="T17" fmla="*/ 136 h 194"/>
                <a:gd name="T18" fmla="*/ 71 w 229"/>
                <a:gd name="T19" fmla="*/ 147 h 194"/>
                <a:gd name="T20" fmla="*/ 57 w 229"/>
                <a:gd name="T21" fmla="*/ 140 h 194"/>
                <a:gd name="T22" fmla="*/ 9 w 229"/>
                <a:gd name="T23" fmla="*/ 125 h 194"/>
                <a:gd name="T24" fmla="*/ 39 w 229"/>
                <a:gd name="T25" fmla="*/ 137 h 194"/>
                <a:gd name="T26" fmla="*/ 147 w 229"/>
                <a:gd name="T27" fmla="*/ 125 h 194"/>
                <a:gd name="T28" fmla="*/ 56 w 229"/>
                <a:gd name="T29" fmla="*/ 139 h 194"/>
                <a:gd name="T30" fmla="*/ 69 w 229"/>
                <a:gd name="T31" fmla="*/ 117 h 194"/>
                <a:gd name="T32" fmla="*/ 139 w 229"/>
                <a:gd name="T33" fmla="*/ 120 h 194"/>
                <a:gd name="T34" fmla="*/ 152 w 229"/>
                <a:gd name="T35" fmla="*/ 105 h 194"/>
                <a:gd name="T36" fmla="*/ 39 w 229"/>
                <a:gd name="T37" fmla="*/ 131 h 194"/>
                <a:gd name="T38" fmla="*/ 18 w 229"/>
                <a:gd name="T39" fmla="*/ 121 h 194"/>
                <a:gd name="T40" fmla="*/ 173 w 229"/>
                <a:gd name="T41" fmla="*/ 99 h 194"/>
                <a:gd name="T42" fmla="*/ 148 w 229"/>
                <a:gd name="T43" fmla="*/ 98 h 194"/>
                <a:gd name="T44" fmla="*/ 176 w 229"/>
                <a:gd name="T45" fmla="*/ 95 h 194"/>
                <a:gd name="T46" fmla="*/ 183 w 229"/>
                <a:gd name="T47" fmla="*/ 87 h 194"/>
                <a:gd name="T48" fmla="*/ 19 w 229"/>
                <a:gd name="T49" fmla="*/ 121 h 194"/>
                <a:gd name="T50" fmla="*/ 108 w 229"/>
                <a:gd name="T51" fmla="*/ 101 h 194"/>
                <a:gd name="T52" fmla="*/ 110 w 229"/>
                <a:gd name="T53" fmla="*/ 102 h 194"/>
                <a:gd name="T54" fmla="*/ 104 w 229"/>
                <a:gd name="T55" fmla="*/ 97 h 194"/>
                <a:gd name="T56" fmla="*/ 64 w 229"/>
                <a:gd name="T57" fmla="*/ 99 h 194"/>
                <a:gd name="T58" fmla="*/ 181 w 229"/>
                <a:gd name="T59" fmla="*/ 114 h 194"/>
                <a:gd name="T60" fmla="*/ 107 w 229"/>
                <a:gd name="T61" fmla="*/ 183 h 194"/>
                <a:gd name="T62" fmla="*/ 23 w 229"/>
                <a:gd name="T63" fmla="*/ 107 h 194"/>
                <a:gd name="T64" fmla="*/ 41 w 229"/>
                <a:gd name="T65" fmla="*/ 102 h 194"/>
                <a:gd name="T66" fmla="*/ 116 w 229"/>
                <a:gd name="T67" fmla="*/ 169 h 194"/>
                <a:gd name="T68" fmla="*/ 27 w 229"/>
                <a:gd name="T69" fmla="*/ 99 h 194"/>
                <a:gd name="T70" fmla="*/ 54 w 229"/>
                <a:gd name="T71" fmla="*/ 87 h 194"/>
                <a:gd name="T72" fmla="*/ 34 w 229"/>
                <a:gd name="T73" fmla="*/ 92 h 194"/>
                <a:gd name="T74" fmla="*/ 127 w 229"/>
                <a:gd name="T75" fmla="*/ 60 h 194"/>
                <a:gd name="T76" fmla="*/ 206 w 229"/>
                <a:gd name="T77" fmla="*/ 41 h 194"/>
                <a:gd name="T78" fmla="*/ 79 w 229"/>
                <a:gd name="T79" fmla="*/ 72 h 194"/>
                <a:gd name="T80" fmla="*/ 46 w 229"/>
                <a:gd name="T81" fmla="*/ 79 h 194"/>
                <a:gd name="T82" fmla="*/ 181 w 229"/>
                <a:gd name="T83" fmla="*/ 37 h 194"/>
                <a:gd name="T84" fmla="*/ 193 w 229"/>
                <a:gd name="T85" fmla="*/ 34 h 194"/>
                <a:gd name="T86" fmla="*/ 113 w 229"/>
                <a:gd name="T87" fmla="*/ 50 h 194"/>
                <a:gd name="T88" fmla="*/ 192 w 229"/>
                <a:gd name="T89" fmla="*/ 33 h 194"/>
                <a:gd name="T90" fmla="*/ 113 w 229"/>
                <a:gd name="T91" fmla="*/ 45 h 194"/>
                <a:gd name="T92" fmla="*/ 178 w 229"/>
                <a:gd name="T93" fmla="*/ 27 h 194"/>
                <a:gd name="T94" fmla="*/ 100 w 229"/>
                <a:gd name="T95" fmla="*/ 32 h 194"/>
                <a:gd name="T96" fmla="*/ 112 w 229"/>
                <a:gd name="T97" fmla="*/ 42 h 194"/>
                <a:gd name="T98" fmla="*/ 120 w 229"/>
                <a:gd name="T99" fmla="*/ 41 h 194"/>
                <a:gd name="T100" fmla="*/ 125 w 229"/>
                <a:gd name="T101" fmla="*/ 35 h 194"/>
                <a:gd name="T102" fmla="*/ 89 w 229"/>
                <a:gd name="T103" fmla="*/ 40 h 194"/>
                <a:gd name="T104" fmla="*/ 86 w 229"/>
                <a:gd name="T105" fmla="*/ 35 h 194"/>
                <a:gd name="T106" fmla="*/ 156 w 229"/>
                <a:gd name="T107" fmla="*/ 17 h 194"/>
                <a:gd name="T108" fmla="*/ 119 w 229"/>
                <a:gd name="T109" fmla="*/ 22 h 194"/>
                <a:gd name="T110" fmla="*/ 96 w 229"/>
                <a:gd name="T111" fmla="*/ 25 h 194"/>
                <a:gd name="T112" fmla="*/ 117 w 229"/>
                <a:gd name="T113" fmla="*/ 13 h 194"/>
                <a:gd name="T114" fmla="*/ 101 w 229"/>
                <a:gd name="T115" fmla="*/ 20 h 194"/>
                <a:gd name="T116" fmla="*/ 134 w 229"/>
                <a:gd name="T117" fmla="*/ 8 h 194"/>
                <a:gd name="T118" fmla="*/ 124 w 229"/>
                <a:gd name="T119" fmla="*/ 5 h 194"/>
                <a:gd name="T120" fmla="*/ 26 w 229"/>
                <a:gd name="T121" fmla="*/ 153 h 194"/>
                <a:gd name="T122" fmla="*/ 224 w 229"/>
                <a:gd name="T123" fmla="*/ 59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29" h="194">
                  <a:moveTo>
                    <a:pt x="109" y="167"/>
                  </a:moveTo>
                  <a:cubicBezTo>
                    <a:pt x="108" y="166"/>
                    <a:pt x="107" y="165"/>
                    <a:pt x="106" y="165"/>
                  </a:cubicBezTo>
                  <a:cubicBezTo>
                    <a:pt x="106" y="165"/>
                    <a:pt x="106" y="165"/>
                    <a:pt x="106" y="165"/>
                  </a:cubicBezTo>
                  <a:cubicBezTo>
                    <a:pt x="106" y="165"/>
                    <a:pt x="106" y="165"/>
                    <a:pt x="107" y="165"/>
                  </a:cubicBezTo>
                  <a:cubicBezTo>
                    <a:pt x="108" y="165"/>
                    <a:pt x="111" y="165"/>
                    <a:pt x="111" y="165"/>
                  </a:cubicBezTo>
                  <a:cubicBezTo>
                    <a:pt x="110" y="166"/>
                    <a:pt x="110" y="166"/>
                    <a:pt x="109" y="167"/>
                  </a:cubicBezTo>
                  <a:moveTo>
                    <a:pt x="109" y="164"/>
                  </a:moveTo>
                  <a:cubicBezTo>
                    <a:pt x="106" y="164"/>
                    <a:pt x="111" y="162"/>
                    <a:pt x="112" y="161"/>
                  </a:cubicBezTo>
                  <a:cubicBezTo>
                    <a:pt x="113" y="161"/>
                    <a:pt x="115" y="160"/>
                    <a:pt x="117" y="160"/>
                  </a:cubicBezTo>
                  <a:cubicBezTo>
                    <a:pt x="115" y="161"/>
                    <a:pt x="114" y="162"/>
                    <a:pt x="112" y="164"/>
                  </a:cubicBezTo>
                  <a:cubicBezTo>
                    <a:pt x="112" y="164"/>
                    <a:pt x="112" y="164"/>
                    <a:pt x="112" y="164"/>
                  </a:cubicBezTo>
                  <a:cubicBezTo>
                    <a:pt x="112" y="164"/>
                    <a:pt x="112" y="164"/>
                    <a:pt x="112" y="164"/>
                  </a:cubicBezTo>
                  <a:cubicBezTo>
                    <a:pt x="111" y="164"/>
                    <a:pt x="111" y="164"/>
                    <a:pt x="111" y="164"/>
                  </a:cubicBezTo>
                  <a:cubicBezTo>
                    <a:pt x="110" y="164"/>
                    <a:pt x="110" y="164"/>
                    <a:pt x="109" y="164"/>
                  </a:cubicBezTo>
                  <a:cubicBezTo>
                    <a:pt x="109" y="164"/>
                    <a:pt x="109" y="164"/>
                    <a:pt x="109" y="164"/>
                  </a:cubicBezTo>
                  <a:moveTo>
                    <a:pt x="102" y="162"/>
                  </a:moveTo>
                  <a:cubicBezTo>
                    <a:pt x="104" y="162"/>
                    <a:pt x="106" y="162"/>
                    <a:pt x="108" y="161"/>
                  </a:cubicBezTo>
                  <a:cubicBezTo>
                    <a:pt x="109" y="161"/>
                    <a:pt x="111" y="160"/>
                    <a:pt x="112" y="160"/>
                  </a:cubicBezTo>
                  <a:cubicBezTo>
                    <a:pt x="113" y="160"/>
                    <a:pt x="116" y="159"/>
                    <a:pt x="117" y="159"/>
                  </a:cubicBezTo>
                  <a:cubicBezTo>
                    <a:pt x="117" y="159"/>
                    <a:pt x="117" y="159"/>
                    <a:pt x="116" y="159"/>
                  </a:cubicBezTo>
                  <a:cubicBezTo>
                    <a:pt x="113" y="160"/>
                    <a:pt x="108" y="161"/>
                    <a:pt x="106" y="164"/>
                  </a:cubicBezTo>
                  <a:cubicBezTo>
                    <a:pt x="106" y="164"/>
                    <a:pt x="106" y="164"/>
                    <a:pt x="106" y="164"/>
                  </a:cubicBezTo>
                  <a:cubicBezTo>
                    <a:pt x="104" y="164"/>
                    <a:pt x="103" y="163"/>
                    <a:pt x="101" y="162"/>
                  </a:cubicBezTo>
                  <a:cubicBezTo>
                    <a:pt x="102" y="162"/>
                    <a:pt x="102" y="162"/>
                    <a:pt x="102" y="162"/>
                  </a:cubicBezTo>
                  <a:moveTo>
                    <a:pt x="102" y="162"/>
                  </a:moveTo>
                  <a:cubicBezTo>
                    <a:pt x="101" y="162"/>
                    <a:pt x="104" y="160"/>
                    <a:pt x="106" y="160"/>
                  </a:cubicBezTo>
                  <a:cubicBezTo>
                    <a:pt x="111" y="158"/>
                    <a:pt x="117" y="156"/>
                    <a:pt x="123" y="153"/>
                  </a:cubicBezTo>
                  <a:cubicBezTo>
                    <a:pt x="121" y="155"/>
                    <a:pt x="120" y="157"/>
                    <a:pt x="118" y="158"/>
                  </a:cubicBezTo>
                  <a:cubicBezTo>
                    <a:pt x="115" y="158"/>
                    <a:pt x="112" y="159"/>
                    <a:pt x="109" y="160"/>
                  </a:cubicBezTo>
                  <a:cubicBezTo>
                    <a:pt x="108" y="160"/>
                    <a:pt x="106" y="161"/>
                    <a:pt x="105" y="161"/>
                  </a:cubicBezTo>
                  <a:cubicBezTo>
                    <a:pt x="103" y="161"/>
                    <a:pt x="102" y="162"/>
                    <a:pt x="102" y="162"/>
                  </a:cubicBezTo>
                  <a:moveTo>
                    <a:pt x="100" y="161"/>
                  </a:moveTo>
                  <a:cubicBezTo>
                    <a:pt x="99" y="161"/>
                    <a:pt x="97" y="160"/>
                    <a:pt x="96" y="159"/>
                  </a:cubicBezTo>
                  <a:cubicBezTo>
                    <a:pt x="100" y="159"/>
                    <a:pt x="103" y="158"/>
                    <a:pt x="107" y="157"/>
                  </a:cubicBezTo>
                  <a:cubicBezTo>
                    <a:pt x="112" y="155"/>
                    <a:pt x="117" y="154"/>
                    <a:pt x="122" y="153"/>
                  </a:cubicBezTo>
                  <a:cubicBezTo>
                    <a:pt x="123" y="153"/>
                    <a:pt x="123" y="153"/>
                    <a:pt x="123" y="153"/>
                  </a:cubicBezTo>
                  <a:cubicBezTo>
                    <a:pt x="124" y="153"/>
                    <a:pt x="119" y="154"/>
                    <a:pt x="119" y="154"/>
                  </a:cubicBezTo>
                  <a:cubicBezTo>
                    <a:pt x="116" y="155"/>
                    <a:pt x="114" y="156"/>
                    <a:pt x="111" y="157"/>
                  </a:cubicBezTo>
                  <a:cubicBezTo>
                    <a:pt x="107" y="158"/>
                    <a:pt x="103" y="159"/>
                    <a:pt x="100" y="161"/>
                  </a:cubicBezTo>
                  <a:cubicBezTo>
                    <a:pt x="100" y="161"/>
                    <a:pt x="100" y="161"/>
                    <a:pt x="100" y="161"/>
                  </a:cubicBezTo>
                  <a:moveTo>
                    <a:pt x="94" y="159"/>
                  </a:moveTo>
                  <a:cubicBezTo>
                    <a:pt x="94" y="158"/>
                    <a:pt x="94" y="158"/>
                    <a:pt x="94" y="158"/>
                  </a:cubicBezTo>
                  <a:cubicBezTo>
                    <a:pt x="93" y="158"/>
                    <a:pt x="91" y="157"/>
                    <a:pt x="90" y="156"/>
                  </a:cubicBezTo>
                  <a:cubicBezTo>
                    <a:pt x="95" y="156"/>
                    <a:pt x="100" y="154"/>
                    <a:pt x="104" y="153"/>
                  </a:cubicBezTo>
                  <a:cubicBezTo>
                    <a:pt x="110" y="152"/>
                    <a:pt x="115" y="151"/>
                    <a:pt x="120" y="150"/>
                  </a:cubicBezTo>
                  <a:cubicBezTo>
                    <a:pt x="119" y="151"/>
                    <a:pt x="117" y="151"/>
                    <a:pt x="116" y="152"/>
                  </a:cubicBezTo>
                  <a:cubicBezTo>
                    <a:pt x="109" y="153"/>
                    <a:pt x="102" y="156"/>
                    <a:pt x="94" y="159"/>
                  </a:cubicBezTo>
                  <a:moveTo>
                    <a:pt x="95" y="159"/>
                  </a:moveTo>
                  <a:cubicBezTo>
                    <a:pt x="95" y="159"/>
                    <a:pt x="95" y="159"/>
                    <a:pt x="95" y="159"/>
                  </a:cubicBezTo>
                  <a:cubicBezTo>
                    <a:pt x="95" y="159"/>
                    <a:pt x="97" y="159"/>
                    <a:pt x="97" y="158"/>
                  </a:cubicBezTo>
                  <a:cubicBezTo>
                    <a:pt x="107" y="155"/>
                    <a:pt x="117" y="152"/>
                    <a:pt x="127" y="149"/>
                  </a:cubicBezTo>
                  <a:cubicBezTo>
                    <a:pt x="126" y="150"/>
                    <a:pt x="125" y="151"/>
                    <a:pt x="125" y="152"/>
                  </a:cubicBezTo>
                  <a:cubicBezTo>
                    <a:pt x="120" y="152"/>
                    <a:pt x="115" y="154"/>
                    <a:pt x="110" y="155"/>
                  </a:cubicBezTo>
                  <a:cubicBezTo>
                    <a:pt x="107" y="156"/>
                    <a:pt x="104" y="157"/>
                    <a:pt x="102" y="157"/>
                  </a:cubicBezTo>
                  <a:cubicBezTo>
                    <a:pt x="101" y="158"/>
                    <a:pt x="100" y="158"/>
                    <a:pt x="99" y="158"/>
                  </a:cubicBezTo>
                  <a:cubicBezTo>
                    <a:pt x="96" y="159"/>
                    <a:pt x="95" y="159"/>
                    <a:pt x="95" y="159"/>
                  </a:cubicBezTo>
                  <a:moveTo>
                    <a:pt x="81" y="151"/>
                  </a:moveTo>
                  <a:cubicBezTo>
                    <a:pt x="88" y="151"/>
                    <a:pt x="96" y="149"/>
                    <a:pt x="102" y="148"/>
                  </a:cubicBezTo>
                  <a:cubicBezTo>
                    <a:pt x="112" y="146"/>
                    <a:pt x="121" y="143"/>
                    <a:pt x="131" y="141"/>
                  </a:cubicBezTo>
                  <a:cubicBezTo>
                    <a:pt x="131" y="141"/>
                    <a:pt x="132" y="141"/>
                    <a:pt x="132" y="141"/>
                  </a:cubicBezTo>
                  <a:cubicBezTo>
                    <a:pt x="131" y="141"/>
                    <a:pt x="130" y="142"/>
                    <a:pt x="129" y="142"/>
                  </a:cubicBezTo>
                  <a:cubicBezTo>
                    <a:pt x="125" y="144"/>
                    <a:pt x="120" y="146"/>
                    <a:pt x="115" y="147"/>
                  </a:cubicBezTo>
                  <a:cubicBezTo>
                    <a:pt x="110" y="149"/>
                    <a:pt x="105" y="150"/>
                    <a:pt x="101" y="151"/>
                  </a:cubicBezTo>
                  <a:cubicBezTo>
                    <a:pt x="96" y="153"/>
                    <a:pt x="92" y="154"/>
                    <a:pt x="88" y="155"/>
                  </a:cubicBezTo>
                  <a:cubicBezTo>
                    <a:pt x="85" y="154"/>
                    <a:pt x="83" y="153"/>
                    <a:pt x="80" y="151"/>
                  </a:cubicBezTo>
                  <a:cubicBezTo>
                    <a:pt x="80" y="151"/>
                    <a:pt x="81" y="151"/>
                    <a:pt x="81" y="151"/>
                  </a:cubicBezTo>
                  <a:moveTo>
                    <a:pt x="89" y="156"/>
                  </a:moveTo>
                  <a:cubicBezTo>
                    <a:pt x="89" y="156"/>
                    <a:pt x="89" y="156"/>
                    <a:pt x="91" y="155"/>
                  </a:cubicBezTo>
                  <a:cubicBezTo>
                    <a:pt x="105" y="150"/>
                    <a:pt x="120" y="146"/>
                    <a:pt x="135" y="141"/>
                  </a:cubicBezTo>
                  <a:cubicBezTo>
                    <a:pt x="133" y="143"/>
                    <a:pt x="130" y="146"/>
                    <a:pt x="128" y="148"/>
                  </a:cubicBezTo>
                  <a:cubicBezTo>
                    <a:pt x="122" y="149"/>
                    <a:pt x="116" y="150"/>
                    <a:pt x="110" y="152"/>
                  </a:cubicBezTo>
                  <a:cubicBezTo>
                    <a:pt x="106" y="152"/>
                    <a:pt x="102" y="153"/>
                    <a:pt x="99" y="153"/>
                  </a:cubicBezTo>
                  <a:cubicBezTo>
                    <a:pt x="97" y="154"/>
                    <a:pt x="96" y="154"/>
                    <a:pt x="94" y="155"/>
                  </a:cubicBezTo>
                  <a:cubicBezTo>
                    <a:pt x="94" y="155"/>
                    <a:pt x="90" y="156"/>
                    <a:pt x="89" y="156"/>
                  </a:cubicBezTo>
                  <a:moveTo>
                    <a:pt x="107" y="190"/>
                  </a:moveTo>
                  <a:cubicBezTo>
                    <a:pt x="90" y="183"/>
                    <a:pt x="75" y="174"/>
                    <a:pt x="59" y="167"/>
                  </a:cubicBezTo>
                  <a:cubicBezTo>
                    <a:pt x="48" y="161"/>
                    <a:pt x="38" y="156"/>
                    <a:pt x="27" y="151"/>
                  </a:cubicBezTo>
                  <a:cubicBezTo>
                    <a:pt x="22" y="148"/>
                    <a:pt x="15" y="145"/>
                    <a:pt x="10" y="141"/>
                  </a:cubicBezTo>
                  <a:cubicBezTo>
                    <a:pt x="10" y="141"/>
                    <a:pt x="10" y="141"/>
                    <a:pt x="10" y="141"/>
                  </a:cubicBezTo>
                  <a:cubicBezTo>
                    <a:pt x="10" y="140"/>
                    <a:pt x="10" y="140"/>
                    <a:pt x="10" y="140"/>
                  </a:cubicBezTo>
                  <a:cubicBezTo>
                    <a:pt x="14" y="142"/>
                    <a:pt x="18" y="144"/>
                    <a:pt x="22" y="146"/>
                  </a:cubicBezTo>
                  <a:cubicBezTo>
                    <a:pt x="33" y="151"/>
                    <a:pt x="44" y="156"/>
                    <a:pt x="54" y="162"/>
                  </a:cubicBezTo>
                  <a:cubicBezTo>
                    <a:pt x="66" y="167"/>
                    <a:pt x="77" y="172"/>
                    <a:pt x="88" y="178"/>
                  </a:cubicBezTo>
                  <a:cubicBezTo>
                    <a:pt x="93" y="180"/>
                    <a:pt x="100" y="182"/>
                    <a:pt x="105" y="186"/>
                  </a:cubicBezTo>
                  <a:cubicBezTo>
                    <a:pt x="105" y="186"/>
                    <a:pt x="105" y="186"/>
                    <a:pt x="105" y="186"/>
                  </a:cubicBezTo>
                  <a:cubicBezTo>
                    <a:pt x="105" y="188"/>
                    <a:pt x="106" y="189"/>
                    <a:pt x="107" y="190"/>
                  </a:cubicBezTo>
                  <a:moveTo>
                    <a:pt x="70" y="146"/>
                  </a:moveTo>
                  <a:cubicBezTo>
                    <a:pt x="68" y="145"/>
                    <a:pt x="66" y="145"/>
                    <a:pt x="65" y="144"/>
                  </a:cubicBezTo>
                  <a:cubicBezTo>
                    <a:pt x="79" y="141"/>
                    <a:pt x="93" y="139"/>
                    <a:pt x="107" y="136"/>
                  </a:cubicBezTo>
                  <a:cubicBezTo>
                    <a:pt x="109" y="136"/>
                    <a:pt x="111" y="135"/>
                    <a:pt x="113" y="135"/>
                  </a:cubicBezTo>
                  <a:cubicBezTo>
                    <a:pt x="111" y="135"/>
                    <a:pt x="110" y="136"/>
                    <a:pt x="108" y="136"/>
                  </a:cubicBezTo>
                  <a:cubicBezTo>
                    <a:pt x="100" y="138"/>
                    <a:pt x="93" y="140"/>
                    <a:pt x="85" y="142"/>
                  </a:cubicBezTo>
                  <a:cubicBezTo>
                    <a:pt x="82" y="143"/>
                    <a:pt x="79" y="144"/>
                    <a:pt x="76" y="144"/>
                  </a:cubicBezTo>
                  <a:cubicBezTo>
                    <a:pt x="74" y="145"/>
                    <a:pt x="72" y="145"/>
                    <a:pt x="70" y="146"/>
                  </a:cubicBezTo>
                  <a:moveTo>
                    <a:pt x="78" y="151"/>
                  </a:moveTo>
                  <a:cubicBezTo>
                    <a:pt x="76" y="149"/>
                    <a:pt x="74" y="148"/>
                    <a:pt x="71" y="147"/>
                  </a:cubicBezTo>
                  <a:cubicBezTo>
                    <a:pt x="83" y="146"/>
                    <a:pt x="94" y="144"/>
                    <a:pt x="105" y="141"/>
                  </a:cubicBezTo>
                  <a:cubicBezTo>
                    <a:pt x="117" y="139"/>
                    <a:pt x="128" y="137"/>
                    <a:pt x="139" y="134"/>
                  </a:cubicBezTo>
                  <a:cubicBezTo>
                    <a:pt x="138" y="134"/>
                    <a:pt x="136" y="135"/>
                    <a:pt x="134" y="136"/>
                  </a:cubicBezTo>
                  <a:cubicBezTo>
                    <a:pt x="132" y="136"/>
                    <a:pt x="129" y="137"/>
                    <a:pt x="127" y="137"/>
                  </a:cubicBezTo>
                  <a:cubicBezTo>
                    <a:pt x="121" y="139"/>
                    <a:pt x="116" y="140"/>
                    <a:pt x="110" y="141"/>
                  </a:cubicBezTo>
                  <a:cubicBezTo>
                    <a:pt x="104" y="142"/>
                    <a:pt x="99" y="144"/>
                    <a:pt x="93" y="146"/>
                  </a:cubicBezTo>
                  <a:cubicBezTo>
                    <a:pt x="88" y="148"/>
                    <a:pt x="83" y="148"/>
                    <a:pt x="78" y="151"/>
                  </a:cubicBezTo>
                  <a:moveTo>
                    <a:pt x="80" y="151"/>
                  </a:moveTo>
                  <a:cubicBezTo>
                    <a:pt x="78" y="151"/>
                    <a:pt x="85" y="149"/>
                    <a:pt x="85" y="149"/>
                  </a:cubicBezTo>
                  <a:cubicBezTo>
                    <a:pt x="96" y="147"/>
                    <a:pt x="105" y="143"/>
                    <a:pt x="116" y="141"/>
                  </a:cubicBezTo>
                  <a:cubicBezTo>
                    <a:pt x="124" y="139"/>
                    <a:pt x="134" y="138"/>
                    <a:pt x="142" y="133"/>
                  </a:cubicBezTo>
                  <a:cubicBezTo>
                    <a:pt x="140" y="135"/>
                    <a:pt x="138" y="137"/>
                    <a:pt x="136" y="139"/>
                  </a:cubicBezTo>
                  <a:cubicBezTo>
                    <a:pt x="126" y="142"/>
                    <a:pt x="116" y="144"/>
                    <a:pt x="105" y="146"/>
                  </a:cubicBezTo>
                  <a:cubicBezTo>
                    <a:pt x="100" y="148"/>
                    <a:pt x="95" y="148"/>
                    <a:pt x="90" y="149"/>
                  </a:cubicBezTo>
                  <a:cubicBezTo>
                    <a:pt x="87" y="150"/>
                    <a:pt x="84" y="150"/>
                    <a:pt x="81" y="151"/>
                  </a:cubicBezTo>
                  <a:cubicBezTo>
                    <a:pt x="81" y="151"/>
                    <a:pt x="81" y="151"/>
                    <a:pt x="80" y="151"/>
                  </a:cubicBezTo>
                  <a:moveTo>
                    <a:pt x="105" y="183"/>
                  </a:moveTo>
                  <a:cubicBezTo>
                    <a:pt x="100" y="180"/>
                    <a:pt x="95" y="178"/>
                    <a:pt x="90" y="176"/>
                  </a:cubicBezTo>
                  <a:cubicBezTo>
                    <a:pt x="79" y="171"/>
                    <a:pt x="69" y="166"/>
                    <a:pt x="58" y="160"/>
                  </a:cubicBezTo>
                  <a:cubicBezTo>
                    <a:pt x="47" y="155"/>
                    <a:pt x="36" y="150"/>
                    <a:pt x="25" y="144"/>
                  </a:cubicBezTo>
                  <a:cubicBezTo>
                    <a:pt x="20" y="142"/>
                    <a:pt x="12" y="139"/>
                    <a:pt x="8" y="136"/>
                  </a:cubicBezTo>
                  <a:cubicBezTo>
                    <a:pt x="8" y="136"/>
                    <a:pt x="8" y="136"/>
                    <a:pt x="8" y="136"/>
                  </a:cubicBezTo>
                  <a:cubicBezTo>
                    <a:pt x="8" y="134"/>
                    <a:pt x="8" y="133"/>
                    <a:pt x="8" y="131"/>
                  </a:cubicBezTo>
                  <a:cubicBezTo>
                    <a:pt x="22" y="140"/>
                    <a:pt x="38" y="147"/>
                    <a:pt x="53" y="154"/>
                  </a:cubicBezTo>
                  <a:cubicBezTo>
                    <a:pt x="70" y="163"/>
                    <a:pt x="88" y="170"/>
                    <a:pt x="105" y="179"/>
                  </a:cubicBezTo>
                  <a:cubicBezTo>
                    <a:pt x="105" y="180"/>
                    <a:pt x="105" y="182"/>
                    <a:pt x="105" y="183"/>
                  </a:cubicBezTo>
                  <a:moveTo>
                    <a:pt x="48" y="136"/>
                  </a:moveTo>
                  <a:cubicBezTo>
                    <a:pt x="48" y="136"/>
                    <a:pt x="48" y="136"/>
                    <a:pt x="48" y="136"/>
                  </a:cubicBezTo>
                  <a:cubicBezTo>
                    <a:pt x="50" y="135"/>
                    <a:pt x="52" y="134"/>
                    <a:pt x="54" y="133"/>
                  </a:cubicBezTo>
                  <a:cubicBezTo>
                    <a:pt x="57" y="132"/>
                    <a:pt x="61" y="131"/>
                    <a:pt x="64" y="131"/>
                  </a:cubicBezTo>
                  <a:cubicBezTo>
                    <a:pt x="63" y="131"/>
                    <a:pt x="63" y="131"/>
                    <a:pt x="62" y="131"/>
                  </a:cubicBezTo>
                  <a:cubicBezTo>
                    <a:pt x="58" y="132"/>
                    <a:pt x="55" y="133"/>
                    <a:pt x="51" y="135"/>
                  </a:cubicBezTo>
                  <a:cubicBezTo>
                    <a:pt x="50" y="135"/>
                    <a:pt x="49" y="135"/>
                    <a:pt x="48" y="136"/>
                  </a:cubicBezTo>
                  <a:moveTo>
                    <a:pt x="71" y="147"/>
                  </a:moveTo>
                  <a:cubicBezTo>
                    <a:pt x="71" y="147"/>
                    <a:pt x="71" y="147"/>
                    <a:pt x="73" y="146"/>
                  </a:cubicBezTo>
                  <a:cubicBezTo>
                    <a:pt x="74" y="145"/>
                    <a:pt x="75" y="145"/>
                    <a:pt x="77" y="145"/>
                  </a:cubicBezTo>
                  <a:cubicBezTo>
                    <a:pt x="90" y="142"/>
                    <a:pt x="103" y="139"/>
                    <a:pt x="115" y="135"/>
                  </a:cubicBezTo>
                  <a:cubicBezTo>
                    <a:pt x="126" y="132"/>
                    <a:pt x="138" y="130"/>
                    <a:pt x="149" y="126"/>
                  </a:cubicBezTo>
                  <a:cubicBezTo>
                    <a:pt x="147" y="128"/>
                    <a:pt x="145" y="130"/>
                    <a:pt x="143" y="132"/>
                  </a:cubicBezTo>
                  <a:cubicBezTo>
                    <a:pt x="143" y="132"/>
                    <a:pt x="143" y="132"/>
                    <a:pt x="143" y="132"/>
                  </a:cubicBezTo>
                  <a:cubicBezTo>
                    <a:pt x="130" y="136"/>
                    <a:pt x="118" y="138"/>
                    <a:pt x="105" y="141"/>
                  </a:cubicBezTo>
                  <a:cubicBezTo>
                    <a:pt x="98" y="142"/>
                    <a:pt x="92" y="144"/>
                    <a:pt x="85" y="145"/>
                  </a:cubicBezTo>
                  <a:cubicBezTo>
                    <a:pt x="81" y="145"/>
                    <a:pt x="77" y="146"/>
                    <a:pt x="74" y="146"/>
                  </a:cubicBezTo>
                  <a:cubicBezTo>
                    <a:pt x="73" y="146"/>
                    <a:pt x="71" y="147"/>
                    <a:pt x="71" y="147"/>
                  </a:cubicBezTo>
                  <a:moveTo>
                    <a:pt x="63" y="143"/>
                  </a:moveTo>
                  <a:cubicBezTo>
                    <a:pt x="63" y="143"/>
                    <a:pt x="62" y="143"/>
                    <a:pt x="62" y="142"/>
                  </a:cubicBezTo>
                  <a:cubicBezTo>
                    <a:pt x="60" y="142"/>
                    <a:pt x="59" y="141"/>
                    <a:pt x="57" y="140"/>
                  </a:cubicBezTo>
                  <a:cubicBezTo>
                    <a:pt x="64" y="139"/>
                    <a:pt x="71" y="137"/>
                    <a:pt x="78" y="136"/>
                  </a:cubicBezTo>
                  <a:cubicBezTo>
                    <a:pt x="86" y="134"/>
                    <a:pt x="95" y="132"/>
                    <a:pt x="103" y="130"/>
                  </a:cubicBezTo>
                  <a:cubicBezTo>
                    <a:pt x="109" y="128"/>
                    <a:pt x="115" y="127"/>
                    <a:pt x="120" y="125"/>
                  </a:cubicBezTo>
                  <a:cubicBezTo>
                    <a:pt x="118" y="126"/>
                    <a:pt x="116" y="127"/>
                    <a:pt x="113" y="128"/>
                  </a:cubicBezTo>
                  <a:cubicBezTo>
                    <a:pt x="105" y="130"/>
                    <a:pt x="96" y="132"/>
                    <a:pt x="87" y="135"/>
                  </a:cubicBezTo>
                  <a:cubicBezTo>
                    <a:pt x="80" y="138"/>
                    <a:pt x="73" y="140"/>
                    <a:pt x="65" y="143"/>
                  </a:cubicBezTo>
                  <a:cubicBezTo>
                    <a:pt x="65" y="143"/>
                    <a:pt x="65" y="143"/>
                    <a:pt x="65" y="143"/>
                  </a:cubicBezTo>
                  <a:cubicBezTo>
                    <a:pt x="64" y="143"/>
                    <a:pt x="64" y="143"/>
                    <a:pt x="64" y="143"/>
                  </a:cubicBezTo>
                  <a:cubicBezTo>
                    <a:pt x="63" y="143"/>
                    <a:pt x="63" y="143"/>
                    <a:pt x="63" y="143"/>
                  </a:cubicBezTo>
                  <a:moveTo>
                    <a:pt x="106" y="176"/>
                  </a:moveTo>
                  <a:cubicBezTo>
                    <a:pt x="89" y="168"/>
                    <a:pt x="71" y="160"/>
                    <a:pt x="54" y="152"/>
                  </a:cubicBezTo>
                  <a:cubicBezTo>
                    <a:pt x="39" y="145"/>
                    <a:pt x="23" y="137"/>
                    <a:pt x="8" y="128"/>
                  </a:cubicBezTo>
                  <a:cubicBezTo>
                    <a:pt x="8" y="127"/>
                    <a:pt x="9" y="126"/>
                    <a:pt x="9" y="125"/>
                  </a:cubicBezTo>
                  <a:cubicBezTo>
                    <a:pt x="9" y="125"/>
                    <a:pt x="9" y="125"/>
                    <a:pt x="9" y="125"/>
                  </a:cubicBezTo>
                  <a:cubicBezTo>
                    <a:pt x="19" y="128"/>
                    <a:pt x="29" y="135"/>
                    <a:pt x="38" y="140"/>
                  </a:cubicBezTo>
                  <a:cubicBezTo>
                    <a:pt x="45" y="143"/>
                    <a:pt x="52" y="146"/>
                    <a:pt x="59" y="150"/>
                  </a:cubicBezTo>
                  <a:cubicBezTo>
                    <a:pt x="69" y="155"/>
                    <a:pt x="79" y="160"/>
                    <a:pt x="89" y="165"/>
                  </a:cubicBezTo>
                  <a:cubicBezTo>
                    <a:pt x="95" y="168"/>
                    <a:pt x="101" y="171"/>
                    <a:pt x="106" y="173"/>
                  </a:cubicBezTo>
                  <a:cubicBezTo>
                    <a:pt x="106" y="174"/>
                    <a:pt x="106" y="175"/>
                    <a:pt x="106" y="176"/>
                  </a:cubicBezTo>
                  <a:moveTo>
                    <a:pt x="5" y="134"/>
                  </a:moveTo>
                  <a:cubicBezTo>
                    <a:pt x="4" y="129"/>
                    <a:pt x="5" y="124"/>
                    <a:pt x="8" y="121"/>
                  </a:cubicBezTo>
                  <a:cubicBezTo>
                    <a:pt x="6" y="125"/>
                    <a:pt x="5" y="130"/>
                    <a:pt x="5" y="134"/>
                  </a:cubicBezTo>
                  <a:moveTo>
                    <a:pt x="107" y="171"/>
                  </a:moveTo>
                  <a:cubicBezTo>
                    <a:pt x="101" y="169"/>
                    <a:pt x="95" y="165"/>
                    <a:pt x="89" y="162"/>
                  </a:cubicBezTo>
                  <a:cubicBezTo>
                    <a:pt x="79" y="157"/>
                    <a:pt x="69" y="152"/>
                    <a:pt x="59" y="147"/>
                  </a:cubicBezTo>
                  <a:cubicBezTo>
                    <a:pt x="52" y="144"/>
                    <a:pt x="45" y="141"/>
                    <a:pt x="39" y="137"/>
                  </a:cubicBezTo>
                  <a:cubicBezTo>
                    <a:pt x="29" y="132"/>
                    <a:pt x="20" y="126"/>
                    <a:pt x="10" y="122"/>
                  </a:cubicBezTo>
                  <a:cubicBezTo>
                    <a:pt x="10" y="122"/>
                    <a:pt x="10" y="122"/>
                    <a:pt x="10" y="122"/>
                  </a:cubicBezTo>
                  <a:cubicBezTo>
                    <a:pt x="10" y="122"/>
                    <a:pt x="11" y="121"/>
                    <a:pt x="11" y="120"/>
                  </a:cubicBezTo>
                  <a:cubicBezTo>
                    <a:pt x="27" y="129"/>
                    <a:pt x="43" y="136"/>
                    <a:pt x="60" y="144"/>
                  </a:cubicBezTo>
                  <a:cubicBezTo>
                    <a:pt x="70" y="149"/>
                    <a:pt x="81" y="155"/>
                    <a:pt x="91" y="160"/>
                  </a:cubicBezTo>
                  <a:cubicBezTo>
                    <a:pt x="97" y="163"/>
                    <a:pt x="103" y="165"/>
                    <a:pt x="108" y="169"/>
                  </a:cubicBezTo>
                  <a:cubicBezTo>
                    <a:pt x="108" y="170"/>
                    <a:pt x="107" y="170"/>
                    <a:pt x="107" y="171"/>
                  </a:cubicBezTo>
                  <a:moveTo>
                    <a:pt x="157" y="116"/>
                  </a:moveTo>
                  <a:cubicBezTo>
                    <a:pt x="157" y="116"/>
                    <a:pt x="158" y="116"/>
                    <a:pt x="158" y="115"/>
                  </a:cubicBezTo>
                  <a:cubicBezTo>
                    <a:pt x="155" y="118"/>
                    <a:pt x="153" y="121"/>
                    <a:pt x="150" y="124"/>
                  </a:cubicBezTo>
                  <a:cubicBezTo>
                    <a:pt x="149" y="124"/>
                    <a:pt x="149" y="124"/>
                    <a:pt x="149" y="124"/>
                  </a:cubicBezTo>
                  <a:cubicBezTo>
                    <a:pt x="149" y="124"/>
                    <a:pt x="149" y="124"/>
                    <a:pt x="149" y="124"/>
                  </a:cubicBezTo>
                  <a:cubicBezTo>
                    <a:pt x="148" y="124"/>
                    <a:pt x="147" y="125"/>
                    <a:pt x="147" y="125"/>
                  </a:cubicBezTo>
                  <a:cubicBezTo>
                    <a:pt x="142" y="127"/>
                    <a:pt x="137" y="129"/>
                    <a:pt x="132" y="130"/>
                  </a:cubicBezTo>
                  <a:cubicBezTo>
                    <a:pt x="131" y="130"/>
                    <a:pt x="131" y="130"/>
                    <a:pt x="131" y="130"/>
                  </a:cubicBezTo>
                  <a:cubicBezTo>
                    <a:pt x="130" y="130"/>
                    <a:pt x="129" y="131"/>
                    <a:pt x="129" y="131"/>
                  </a:cubicBezTo>
                  <a:cubicBezTo>
                    <a:pt x="121" y="132"/>
                    <a:pt x="114" y="134"/>
                    <a:pt x="107" y="135"/>
                  </a:cubicBezTo>
                  <a:cubicBezTo>
                    <a:pt x="99" y="137"/>
                    <a:pt x="91" y="138"/>
                    <a:pt x="83" y="140"/>
                  </a:cubicBezTo>
                  <a:cubicBezTo>
                    <a:pt x="79" y="140"/>
                    <a:pt x="75" y="141"/>
                    <a:pt x="71" y="142"/>
                  </a:cubicBezTo>
                  <a:cubicBezTo>
                    <a:pt x="71" y="142"/>
                    <a:pt x="70" y="142"/>
                    <a:pt x="70" y="142"/>
                  </a:cubicBezTo>
                  <a:cubicBezTo>
                    <a:pt x="84" y="137"/>
                    <a:pt x="99" y="133"/>
                    <a:pt x="113" y="128"/>
                  </a:cubicBezTo>
                  <a:cubicBezTo>
                    <a:pt x="120" y="127"/>
                    <a:pt x="126" y="124"/>
                    <a:pt x="133" y="122"/>
                  </a:cubicBezTo>
                  <a:cubicBezTo>
                    <a:pt x="137" y="121"/>
                    <a:pt x="142" y="120"/>
                    <a:pt x="146" y="119"/>
                  </a:cubicBezTo>
                  <a:cubicBezTo>
                    <a:pt x="150" y="118"/>
                    <a:pt x="153" y="117"/>
                    <a:pt x="157" y="116"/>
                  </a:cubicBezTo>
                  <a:cubicBezTo>
                    <a:pt x="157" y="116"/>
                    <a:pt x="157" y="116"/>
                    <a:pt x="157" y="116"/>
                  </a:cubicBezTo>
                  <a:moveTo>
                    <a:pt x="56" y="139"/>
                  </a:moveTo>
                  <a:cubicBezTo>
                    <a:pt x="54" y="138"/>
                    <a:pt x="51" y="137"/>
                    <a:pt x="49" y="136"/>
                  </a:cubicBezTo>
                  <a:cubicBezTo>
                    <a:pt x="55" y="134"/>
                    <a:pt x="61" y="132"/>
                    <a:pt x="67" y="131"/>
                  </a:cubicBezTo>
                  <a:cubicBezTo>
                    <a:pt x="69" y="130"/>
                    <a:pt x="70" y="130"/>
                    <a:pt x="71" y="130"/>
                  </a:cubicBezTo>
                  <a:cubicBezTo>
                    <a:pt x="71" y="129"/>
                    <a:pt x="71" y="129"/>
                    <a:pt x="71" y="129"/>
                  </a:cubicBezTo>
                  <a:cubicBezTo>
                    <a:pt x="79" y="128"/>
                    <a:pt x="87" y="126"/>
                    <a:pt x="95" y="125"/>
                  </a:cubicBezTo>
                  <a:cubicBezTo>
                    <a:pt x="110" y="121"/>
                    <a:pt x="126" y="118"/>
                    <a:pt x="141" y="115"/>
                  </a:cubicBezTo>
                  <a:cubicBezTo>
                    <a:pt x="142" y="114"/>
                    <a:pt x="142" y="114"/>
                    <a:pt x="143" y="114"/>
                  </a:cubicBezTo>
                  <a:cubicBezTo>
                    <a:pt x="115" y="123"/>
                    <a:pt x="85" y="129"/>
                    <a:pt x="57" y="139"/>
                  </a:cubicBezTo>
                  <a:cubicBezTo>
                    <a:pt x="57" y="139"/>
                    <a:pt x="56" y="139"/>
                    <a:pt x="56" y="139"/>
                  </a:cubicBezTo>
                  <a:moveTo>
                    <a:pt x="32" y="128"/>
                  </a:moveTo>
                  <a:cubicBezTo>
                    <a:pt x="30" y="127"/>
                    <a:pt x="28" y="126"/>
                    <a:pt x="27" y="125"/>
                  </a:cubicBezTo>
                  <a:cubicBezTo>
                    <a:pt x="49" y="123"/>
                    <a:pt x="70" y="116"/>
                    <a:pt x="92" y="111"/>
                  </a:cubicBezTo>
                  <a:cubicBezTo>
                    <a:pt x="84" y="113"/>
                    <a:pt x="77" y="115"/>
                    <a:pt x="69" y="117"/>
                  </a:cubicBezTo>
                  <a:cubicBezTo>
                    <a:pt x="58" y="120"/>
                    <a:pt x="46" y="124"/>
                    <a:pt x="35" y="127"/>
                  </a:cubicBezTo>
                  <a:cubicBezTo>
                    <a:pt x="35" y="127"/>
                    <a:pt x="34" y="127"/>
                    <a:pt x="34" y="127"/>
                  </a:cubicBezTo>
                  <a:cubicBezTo>
                    <a:pt x="33" y="127"/>
                    <a:pt x="33" y="127"/>
                    <a:pt x="33" y="128"/>
                  </a:cubicBezTo>
                  <a:cubicBezTo>
                    <a:pt x="32" y="128"/>
                    <a:pt x="32" y="128"/>
                    <a:pt x="32" y="128"/>
                  </a:cubicBezTo>
                  <a:moveTo>
                    <a:pt x="58" y="139"/>
                  </a:moveTo>
                  <a:cubicBezTo>
                    <a:pt x="57" y="139"/>
                    <a:pt x="62" y="138"/>
                    <a:pt x="62" y="138"/>
                  </a:cubicBezTo>
                  <a:cubicBezTo>
                    <a:pt x="80" y="133"/>
                    <a:pt x="98" y="128"/>
                    <a:pt x="116" y="123"/>
                  </a:cubicBezTo>
                  <a:cubicBezTo>
                    <a:pt x="126" y="120"/>
                    <a:pt x="135" y="118"/>
                    <a:pt x="144" y="115"/>
                  </a:cubicBezTo>
                  <a:cubicBezTo>
                    <a:pt x="151" y="112"/>
                    <a:pt x="158" y="111"/>
                    <a:pt x="164" y="108"/>
                  </a:cubicBezTo>
                  <a:cubicBezTo>
                    <a:pt x="165" y="108"/>
                    <a:pt x="165" y="108"/>
                    <a:pt x="165" y="108"/>
                  </a:cubicBezTo>
                  <a:cubicBezTo>
                    <a:pt x="163" y="110"/>
                    <a:pt x="161" y="112"/>
                    <a:pt x="159" y="114"/>
                  </a:cubicBezTo>
                  <a:cubicBezTo>
                    <a:pt x="154" y="115"/>
                    <a:pt x="149" y="117"/>
                    <a:pt x="144" y="118"/>
                  </a:cubicBezTo>
                  <a:cubicBezTo>
                    <a:pt x="142" y="119"/>
                    <a:pt x="140" y="119"/>
                    <a:pt x="139" y="120"/>
                  </a:cubicBezTo>
                  <a:cubicBezTo>
                    <a:pt x="137" y="120"/>
                    <a:pt x="135" y="121"/>
                    <a:pt x="133" y="121"/>
                  </a:cubicBezTo>
                  <a:cubicBezTo>
                    <a:pt x="124" y="124"/>
                    <a:pt x="115" y="126"/>
                    <a:pt x="107" y="128"/>
                  </a:cubicBezTo>
                  <a:cubicBezTo>
                    <a:pt x="98" y="130"/>
                    <a:pt x="88" y="133"/>
                    <a:pt x="79" y="134"/>
                  </a:cubicBezTo>
                  <a:cubicBezTo>
                    <a:pt x="75" y="135"/>
                    <a:pt x="71" y="137"/>
                    <a:pt x="67" y="138"/>
                  </a:cubicBezTo>
                  <a:cubicBezTo>
                    <a:pt x="64" y="138"/>
                    <a:pt x="62" y="139"/>
                    <a:pt x="59" y="139"/>
                  </a:cubicBezTo>
                  <a:cubicBezTo>
                    <a:pt x="58" y="139"/>
                    <a:pt x="58" y="139"/>
                    <a:pt x="58" y="139"/>
                  </a:cubicBezTo>
                  <a:moveTo>
                    <a:pt x="47" y="135"/>
                  </a:moveTo>
                  <a:cubicBezTo>
                    <a:pt x="45" y="134"/>
                    <a:pt x="43" y="133"/>
                    <a:pt x="41" y="132"/>
                  </a:cubicBezTo>
                  <a:cubicBezTo>
                    <a:pt x="44" y="132"/>
                    <a:pt x="48" y="130"/>
                    <a:pt x="51" y="129"/>
                  </a:cubicBezTo>
                  <a:cubicBezTo>
                    <a:pt x="57" y="128"/>
                    <a:pt x="62" y="127"/>
                    <a:pt x="68" y="126"/>
                  </a:cubicBezTo>
                  <a:cubicBezTo>
                    <a:pt x="79" y="123"/>
                    <a:pt x="91" y="119"/>
                    <a:pt x="102" y="116"/>
                  </a:cubicBezTo>
                  <a:cubicBezTo>
                    <a:pt x="121" y="110"/>
                    <a:pt x="140" y="107"/>
                    <a:pt x="159" y="103"/>
                  </a:cubicBezTo>
                  <a:cubicBezTo>
                    <a:pt x="157" y="104"/>
                    <a:pt x="155" y="105"/>
                    <a:pt x="152" y="105"/>
                  </a:cubicBezTo>
                  <a:cubicBezTo>
                    <a:pt x="144" y="108"/>
                    <a:pt x="136" y="110"/>
                    <a:pt x="129" y="112"/>
                  </a:cubicBezTo>
                  <a:cubicBezTo>
                    <a:pt x="114" y="116"/>
                    <a:pt x="98" y="120"/>
                    <a:pt x="83" y="125"/>
                  </a:cubicBezTo>
                  <a:cubicBezTo>
                    <a:pt x="79" y="126"/>
                    <a:pt x="75" y="128"/>
                    <a:pt x="70" y="129"/>
                  </a:cubicBezTo>
                  <a:cubicBezTo>
                    <a:pt x="70" y="129"/>
                    <a:pt x="70" y="129"/>
                    <a:pt x="70" y="129"/>
                  </a:cubicBezTo>
                  <a:cubicBezTo>
                    <a:pt x="62" y="130"/>
                    <a:pt x="54" y="131"/>
                    <a:pt x="47" y="135"/>
                  </a:cubicBezTo>
                  <a:moveTo>
                    <a:pt x="39" y="131"/>
                  </a:moveTo>
                  <a:cubicBezTo>
                    <a:pt x="37" y="131"/>
                    <a:pt x="36" y="130"/>
                    <a:pt x="34" y="129"/>
                  </a:cubicBezTo>
                  <a:cubicBezTo>
                    <a:pt x="44" y="127"/>
                    <a:pt x="54" y="124"/>
                    <a:pt x="64" y="122"/>
                  </a:cubicBezTo>
                  <a:cubicBezTo>
                    <a:pt x="76" y="119"/>
                    <a:pt x="87" y="116"/>
                    <a:pt x="99" y="113"/>
                  </a:cubicBezTo>
                  <a:cubicBezTo>
                    <a:pt x="117" y="107"/>
                    <a:pt x="136" y="104"/>
                    <a:pt x="154" y="101"/>
                  </a:cubicBezTo>
                  <a:cubicBezTo>
                    <a:pt x="152" y="101"/>
                    <a:pt x="149" y="102"/>
                    <a:pt x="147" y="103"/>
                  </a:cubicBezTo>
                  <a:cubicBezTo>
                    <a:pt x="135" y="106"/>
                    <a:pt x="123" y="107"/>
                    <a:pt x="112" y="110"/>
                  </a:cubicBezTo>
                  <a:cubicBezTo>
                    <a:pt x="87" y="116"/>
                    <a:pt x="63" y="125"/>
                    <a:pt x="39" y="131"/>
                  </a:cubicBezTo>
                  <a:moveTo>
                    <a:pt x="170" y="100"/>
                  </a:moveTo>
                  <a:cubicBezTo>
                    <a:pt x="171" y="100"/>
                    <a:pt x="171" y="100"/>
                    <a:pt x="171" y="100"/>
                  </a:cubicBezTo>
                  <a:cubicBezTo>
                    <a:pt x="172" y="100"/>
                    <a:pt x="172" y="100"/>
                    <a:pt x="172" y="100"/>
                  </a:cubicBezTo>
                  <a:cubicBezTo>
                    <a:pt x="170" y="102"/>
                    <a:pt x="168" y="104"/>
                    <a:pt x="166" y="106"/>
                  </a:cubicBezTo>
                  <a:cubicBezTo>
                    <a:pt x="146" y="114"/>
                    <a:pt x="123" y="117"/>
                    <a:pt x="102" y="122"/>
                  </a:cubicBezTo>
                  <a:cubicBezTo>
                    <a:pt x="94" y="124"/>
                    <a:pt x="85" y="126"/>
                    <a:pt x="77" y="128"/>
                  </a:cubicBezTo>
                  <a:cubicBezTo>
                    <a:pt x="82" y="126"/>
                    <a:pt x="86" y="125"/>
                    <a:pt x="91" y="123"/>
                  </a:cubicBezTo>
                  <a:cubicBezTo>
                    <a:pt x="106" y="119"/>
                    <a:pt x="121" y="114"/>
                    <a:pt x="136" y="111"/>
                  </a:cubicBezTo>
                  <a:cubicBezTo>
                    <a:pt x="143" y="109"/>
                    <a:pt x="151" y="107"/>
                    <a:pt x="158" y="105"/>
                  </a:cubicBezTo>
                  <a:cubicBezTo>
                    <a:pt x="161" y="104"/>
                    <a:pt x="164" y="102"/>
                    <a:pt x="167" y="101"/>
                  </a:cubicBezTo>
                  <a:cubicBezTo>
                    <a:pt x="168" y="101"/>
                    <a:pt x="169" y="101"/>
                    <a:pt x="170" y="100"/>
                  </a:cubicBezTo>
                  <a:cubicBezTo>
                    <a:pt x="170" y="100"/>
                    <a:pt x="170" y="100"/>
                    <a:pt x="170" y="100"/>
                  </a:cubicBezTo>
                  <a:moveTo>
                    <a:pt x="18" y="121"/>
                  </a:moveTo>
                  <a:cubicBezTo>
                    <a:pt x="16" y="120"/>
                    <a:pt x="14" y="119"/>
                    <a:pt x="12" y="118"/>
                  </a:cubicBezTo>
                  <a:cubicBezTo>
                    <a:pt x="18" y="117"/>
                    <a:pt x="23" y="115"/>
                    <a:pt x="29" y="113"/>
                  </a:cubicBezTo>
                  <a:cubicBezTo>
                    <a:pt x="37" y="111"/>
                    <a:pt x="44" y="109"/>
                    <a:pt x="52" y="107"/>
                  </a:cubicBezTo>
                  <a:cubicBezTo>
                    <a:pt x="67" y="104"/>
                    <a:pt x="81" y="102"/>
                    <a:pt x="96" y="99"/>
                  </a:cubicBezTo>
                  <a:cubicBezTo>
                    <a:pt x="85" y="102"/>
                    <a:pt x="74" y="106"/>
                    <a:pt x="62" y="109"/>
                  </a:cubicBezTo>
                  <a:cubicBezTo>
                    <a:pt x="55" y="111"/>
                    <a:pt x="48" y="112"/>
                    <a:pt x="41" y="115"/>
                  </a:cubicBezTo>
                  <a:cubicBezTo>
                    <a:pt x="34" y="117"/>
                    <a:pt x="26" y="117"/>
                    <a:pt x="20" y="120"/>
                  </a:cubicBezTo>
                  <a:cubicBezTo>
                    <a:pt x="19" y="121"/>
                    <a:pt x="19" y="121"/>
                    <a:pt x="18" y="121"/>
                  </a:cubicBezTo>
                  <a:moveTo>
                    <a:pt x="174" y="97"/>
                  </a:moveTo>
                  <a:cubicBezTo>
                    <a:pt x="174" y="97"/>
                    <a:pt x="175" y="96"/>
                    <a:pt x="175" y="96"/>
                  </a:cubicBezTo>
                  <a:cubicBezTo>
                    <a:pt x="176" y="96"/>
                    <a:pt x="176" y="96"/>
                    <a:pt x="176" y="96"/>
                  </a:cubicBezTo>
                  <a:cubicBezTo>
                    <a:pt x="175" y="97"/>
                    <a:pt x="174" y="98"/>
                    <a:pt x="173" y="99"/>
                  </a:cubicBezTo>
                  <a:cubicBezTo>
                    <a:pt x="173" y="99"/>
                    <a:pt x="173" y="99"/>
                    <a:pt x="173" y="99"/>
                  </a:cubicBezTo>
                  <a:cubicBezTo>
                    <a:pt x="171" y="99"/>
                    <a:pt x="169" y="100"/>
                    <a:pt x="167" y="101"/>
                  </a:cubicBezTo>
                  <a:cubicBezTo>
                    <a:pt x="166" y="101"/>
                    <a:pt x="165" y="101"/>
                    <a:pt x="164" y="101"/>
                  </a:cubicBezTo>
                  <a:cubicBezTo>
                    <a:pt x="148" y="105"/>
                    <a:pt x="132" y="107"/>
                    <a:pt x="117" y="111"/>
                  </a:cubicBezTo>
                  <a:cubicBezTo>
                    <a:pt x="101" y="115"/>
                    <a:pt x="86" y="120"/>
                    <a:pt x="71" y="124"/>
                  </a:cubicBezTo>
                  <a:cubicBezTo>
                    <a:pt x="66" y="126"/>
                    <a:pt x="61" y="127"/>
                    <a:pt x="56" y="128"/>
                  </a:cubicBezTo>
                  <a:cubicBezTo>
                    <a:pt x="71" y="123"/>
                    <a:pt x="86" y="119"/>
                    <a:pt x="101" y="114"/>
                  </a:cubicBezTo>
                  <a:cubicBezTo>
                    <a:pt x="116" y="110"/>
                    <a:pt x="132" y="107"/>
                    <a:pt x="147" y="103"/>
                  </a:cubicBezTo>
                  <a:cubicBezTo>
                    <a:pt x="156" y="101"/>
                    <a:pt x="164" y="99"/>
                    <a:pt x="173" y="97"/>
                  </a:cubicBezTo>
                  <a:cubicBezTo>
                    <a:pt x="173" y="97"/>
                    <a:pt x="174" y="97"/>
                    <a:pt x="174" y="97"/>
                  </a:cubicBezTo>
                  <a:moveTo>
                    <a:pt x="111" y="106"/>
                  </a:moveTo>
                  <a:cubicBezTo>
                    <a:pt x="122" y="103"/>
                    <a:pt x="133" y="100"/>
                    <a:pt x="144" y="98"/>
                  </a:cubicBezTo>
                  <a:cubicBezTo>
                    <a:pt x="149" y="97"/>
                    <a:pt x="153" y="97"/>
                    <a:pt x="158" y="95"/>
                  </a:cubicBezTo>
                  <a:cubicBezTo>
                    <a:pt x="155" y="96"/>
                    <a:pt x="151" y="97"/>
                    <a:pt x="148" y="98"/>
                  </a:cubicBezTo>
                  <a:cubicBezTo>
                    <a:pt x="135" y="101"/>
                    <a:pt x="123" y="103"/>
                    <a:pt x="111" y="106"/>
                  </a:cubicBezTo>
                  <a:moveTo>
                    <a:pt x="36" y="128"/>
                  </a:moveTo>
                  <a:cubicBezTo>
                    <a:pt x="36" y="128"/>
                    <a:pt x="36" y="128"/>
                    <a:pt x="36" y="128"/>
                  </a:cubicBezTo>
                  <a:cubicBezTo>
                    <a:pt x="37" y="127"/>
                    <a:pt x="38" y="127"/>
                    <a:pt x="38" y="127"/>
                  </a:cubicBezTo>
                  <a:cubicBezTo>
                    <a:pt x="42" y="126"/>
                    <a:pt x="45" y="125"/>
                    <a:pt x="49" y="123"/>
                  </a:cubicBezTo>
                  <a:cubicBezTo>
                    <a:pt x="57" y="121"/>
                    <a:pt x="65" y="119"/>
                    <a:pt x="73" y="117"/>
                  </a:cubicBezTo>
                  <a:cubicBezTo>
                    <a:pt x="89" y="113"/>
                    <a:pt x="104" y="108"/>
                    <a:pt x="119" y="105"/>
                  </a:cubicBezTo>
                  <a:cubicBezTo>
                    <a:pt x="135" y="102"/>
                    <a:pt x="151" y="99"/>
                    <a:pt x="166" y="94"/>
                  </a:cubicBezTo>
                  <a:cubicBezTo>
                    <a:pt x="170" y="93"/>
                    <a:pt x="173" y="91"/>
                    <a:pt x="177" y="90"/>
                  </a:cubicBezTo>
                  <a:cubicBezTo>
                    <a:pt x="177" y="90"/>
                    <a:pt x="177" y="90"/>
                    <a:pt x="177" y="90"/>
                  </a:cubicBezTo>
                  <a:cubicBezTo>
                    <a:pt x="179" y="89"/>
                    <a:pt x="181" y="89"/>
                    <a:pt x="183" y="88"/>
                  </a:cubicBezTo>
                  <a:cubicBezTo>
                    <a:pt x="181" y="90"/>
                    <a:pt x="179" y="93"/>
                    <a:pt x="177" y="95"/>
                  </a:cubicBezTo>
                  <a:cubicBezTo>
                    <a:pt x="176" y="95"/>
                    <a:pt x="176" y="95"/>
                    <a:pt x="176" y="95"/>
                  </a:cubicBezTo>
                  <a:cubicBezTo>
                    <a:pt x="161" y="99"/>
                    <a:pt x="146" y="102"/>
                    <a:pt x="130" y="105"/>
                  </a:cubicBezTo>
                  <a:cubicBezTo>
                    <a:pt x="114" y="108"/>
                    <a:pt x="99" y="112"/>
                    <a:pt x="84" y="116"/>
                  </a:cubicBezTo>
                  <a:cubicBezTo>
                    <a:pt x="69" y="120"/>
                    <a:pt x="54" y="125"/>
                    <a:pt x="38" y="127"/>
                  </a:cubicBezTo>
                  <a:cubicBezTo>
                    <a:pt x="38" y="127"/>
                    <a:pt x="37" y="128"/>
                    <a:pt x="36" y="128"/>
                  </a:cubicBezTo>
                  <a:moveTo>
                    <a:pt x="27" y="125"/>
                  </a:moveTo>
                  <a:cubicBezTo>
                    <a:pt x="26" y="125"/>
                    <a:pt x="27" y="125"/>
                    <a:pt x="28" y="124"/>
                  </a:cubicBezTo>
                  <a:cubicBezTo>
                    <a:pt x="31" y="123"/>
                    <a:pt x="33" y="122"/>
                    <a:pt x="35" y="122"/>
                  </a:cubicBezTo>
                  <a:cubicBezTo>
                    <a:pt x="46" y="119"/>
                    <a:pt x="56" y="116"/>
                    <a:pt x="67" y="113"/>
                  </a:cubicBezTo>
                  <a:cubicBezTo>
                    <a:pt x="88" y="108"/>
                    <a:pt x="109" y="103"/>
                    <a:pt x="129" y="98"/>
                  </a:cubicBezTo>
                  <a:cubicBezTo>
                    <a:pt x="140" y="95"/>
                    <a:pt x="151" y="93"/>
                    <a:pt x="162" y="90"/>
                  </a:cubicBezTo>
                  <a:cubicBezTo>
                    <a:pt x="172" y="87"/>
                    <a:pt x="181" y="83"/>
                    <a:pt x="190" y="80"/>
                  </a:cubicBezTo>
                  <a:cubicBezTo>
                    <a:pt x="188" y="82"/>
                    <a:pt x="186" y="85"/>
                    <a:pt x="184" y="87"/>
                  </a:cubicBezTo>
                  <a:cubicBezTo>
                    <a:pt x="183" y="87"/>
                    <a:pt x="183" y="87"/>
                    <a:pt x="183" y="87"/>
                  </a:cubicBezTo>
                  <a:cubicBezTo>
                    <a:pt x="182" y="87"/>
                    <a:pt x="180" y="88"/>
                    <a:pt x="179" y="88"/>
                  </a:cubicBezTo>
                  <a:cubicBezTo>
                    <a:pt x="178" y="89"/>
                    <a:pt x="178" y="89"/>
                    <a:pt x="178" y="89"/>
                  </a:cubicBezTo>
                  <a:cubicBezTo>
                    <a:pt x="170" y="91"/>
                    <a:pt x="162" y="94"/>
                    <a:pt x="154" y="96"/>
                  </a:cubicBezTo>
                  <a:cubicBezTo>
                    <a:pt x="139" y="99"/>
                    <a:pt x="123" y="102"/>
                    <a:pt x="107" y="106"/>
                  </a:cubicBezTo>
                  <a:cubicBezTo>
                    <a:pt x="97" y="109"/>
                    <a:pt x="88" y="111"/>
                    <a:pt x="78" y="114"/>
                  </a:cubicBezTo>
                  <a:cubicBezTo>
                    <a:pt x="67" y="117"/>
                    <a:pt x="57" y="119"/>
                    <a:pt x="47" y="121"/>
                  </a:cubicBezTo>
                  <a:cubicBezTo>
                    <a:pt x="42" y="122"/>
                    <a:pt x="37" y="123"/>
                    <a:pt x="32" y="124"/>
                  </a:cubicBezTo>
                  <a:cubicBezTo>
                    <a:pt x="31" y="124"/>
                    <a:pt x="27" y="125"/>
                    <a:pt x="27" y="125"/>
                  </a:cubicBezTo>
                  <a:moveTo>
                    <a:pt x="47" y="78"/>
                  </a:moveTo>
                  <a:cubicBezTo>
                    <a:pt x="47" y="78"/>
                    <a:pt x="47" y="78"/>
                    <a:pt x="47" y="78"/>
                  </a:cubicBezTo>
                  <a:cubicBezTo>
                    <a:pt x="47" y="78"/>
                    <a:pt x="47" y="78"/>
                    <a:pt x="47" y="78"/>
                  </a:cubicBezTo>
                  <a:moveTo>
                    <a:pt x="25" y="125"/>
                  </a:moveTo>
                  <a:cubicBezTo>
                    <a:pt x="23" y="124"/>
                    <a:pt x="21" y="122"/>
                    <a:pt x="19" y="121"/>
                  </a:cubicBezTo>
                  <a:cubicBezTo>
                    <a:pt x="26" y="118"/>
                    <a:pt x="34" y="117"/>
                    <a:pt x="41" y="115"/>
                  </a:cubicBezTo>
                  <a:cubicBezTo>
                    <a:pt x="49" y="113"/>
                    <a:pt x="57" y="111"/>
                    <a:pt x="64" y="109"/>
                  </a:cubicBezTo>
                  <a:cubicBezTo>
                    <a:pt x="80" y="105"/>
                    <a:pt x="94" y="100"/>
                    <a:pt x="110" y="96"/>
                  </a:cubicBezTo>
                  <a:cubicBezTo>
                    <a:pt x="113" y="96"/>
                    <a:pt x="116" y="95"/>
                    <a:pt x="120" y="94"/>
                  </a:cubicBezTo>
                  <a:cubicBezTo>
                    <a:pt x="131" y="91"/>
                    <a:pt x="141" y="89"/>
                    <a:pt x="152" y="86"/>
                  </a:cubicBezTo>
                  <a:cubicBezTo>
                    <a:pt x="153" y="86"/>
                    <a:pt x="154" y="85"/>
                    <a:pt x="155" y="85"/>
                  </a:cubicBezTo>
                  <a:cubicBezTo>
                    <a:pt x="163" y="83"/>
                    <a:pt x="170" y="81"/>
                    <a:pt x="178" y="79"/>
                  </a:cubicBezTo>
                  <a:cubicBezTo>
                    <a:pt x="183" y="78"/>
                    <a:pt x="190" y="77"/>
                    <a:pt x="195" y="74"/>
                  </a:cubicBezTo>
                  <a:cubicBezTo>
                    <a:pt x="194" y="76"/>
                    <a:pt x="193" y="77"/>
                    <a:pt x="192" y="78"/>
                  </a:cubicBezTo>
                  <a:cubicBezTo>
                    <a:pt x="185" y="80"/>
                    <a:pt x="179" y="82"/>
                    <a:pt x="172" y="84"/>
                  </a:cubicBezTo>
                  <a:cubicBezTo>
                    <a:pt x="165" y="86"/>
                    <a:pt x="158" y="88"/>
                    <a:pt x="151" y="89"/>
                  </a:cubicBezTo>
                  <a:cubicBezTo>
                    <a:pt x="144" y="91"/>
                    <a:pt x="138" y="94"/>
                    <a:pt x="131" y="95"/>
                  </a:cubicBezTo>
                  <a:cubicBezTo>
                    <a:pt x="123" y="97"/>
                    <a:pt x="115" y="99"/>
                    <a:pt x="108" y="101"/>
                  </a:cubicBezTo>
                  <a:cubicBezTo>
                    <a:pt x="93" y="104"/>
                    <a:pt x="79" y="108"/>
                    <a:pt x="65" y="112"/>
                  </a:cubicBezTo>
                  <a:cubicBezTo>
                    <a:pt x="58" y="114"/>
                    <a:pt x="51" y="116"/>
                    <a:pt x="44" y="117"/>
                  </a:cubicBezTo>
                  <a:cubicBezTo>
                    <a:pt x="37" y="118"/>
                    <a:pt x="29" y="119"/>
                    <a:pt x="22" y="121"/>
                  </a:cubicBezTo>
                  <a:cubicBezTo>
                    <a:pt x="22" y="121"/>
                    <a:pt x="22" y="121"/>
                    <a:pt x="22" y="121"/>
                  </a:cubicBezTo>
                  <a:cubicBezTo>
                    <a:pt x="22" y="121"/>
                    <a:pt x="22" y="121"/>
                    <a:pt x="22" y="121"/>
                  </a:cubicBezTo>
                  <a:cubicBezTo>
                    <a:pt x="36" y="118"/>
                    <a:pt x="49" y="117"/>
                    <a:pt x="62" y="113"/>
                  </a:cubicBezTo>
                  <a:cubicBezTo>
                    <a:pt x="76" y="109"/>
                    <a:pt x="90" y="106"/>
                    <a:pt x="104" y="102"/>
                  </a:cubicBezTo>
                  <a:cubicBezTo>
                    <a:pt x="118" y="99"/>
                    <a:pt x="132" y="96"/>
                    <a:pt x="146" y="91"/>
                  </a:cubicBezTo>
                  <a:cubicBezTo>
                    <a:pt x="153" y="90"/>
                    <a:pt x="159" y="88"/>
                    <a:pt x="166" y="87"/>
                  </a:cubicBezTo>
                  <a:cubicBezTo>
                    <a:pt x="171" y="85"/>
                    <a:pt x="177" y="84"/>
                    <a:pt x="183" y="82"/>
                  </a:cubicBezTo>
                  <a:cubicBezTo>
                    <a:pt x="180" y="83"/>
                    <a:pt x="178" y="83"/>
                    <a:pt x="176" y="84"/>
                  </a:cubicBezTo>
                  <a:cubicBezTo>
                    <a:pt x="169" y="87"/>
                    <a:pt x="162" y="89"/>
                    <a:pt x="154" y="91"/>
                  </a:cubicBezTo>
                  <a:cubicBezTo>
                    <a:pt x="140" y="95"/>
                    <a:pt x="125" y="98"/>
                    <a:pt x="110" y="102"/>
                  </a:cubicBezTo>
                  <a:cubicBezTo>
                    <a:pt x="96" y="105"/>
                    <a:pt x="81" y="108"/>
                    <a:pt x="67" y="112"/>
                  </a:cubicBezTo>
                  <a:cubicBezTo>
                    <a:pt x="53" y="116"/>
                    <a:pt x="38" y="119"/>
                    <a:pt x="25" y="125"/>
                  </a:cubicBezTo>
                  <a:moveTo>
                    <a:pt x="12" y="117"/>
                  </a:moveTo>
                  <a:cubicBezTo>
                    <a:pt x="19" y="114"/>
                    <a:pt x="25" y="111"/>
                    <a:pt x="32" y="109"/>
                  </a:cubicBezTo>
                  <a:cubicBezTo>
                    <a:pt x="41" y="107"/>
                    <a:pt x="49" y="104"/>
                    <a:pt x="57" y="102"/>
                  </a:cubicBezTo>
                  <a:cubicBezTo>
                    <a:pt x="73" y="98"/>
                    <a:pt x="88" y="94"/>
                    <a:pt x="104" y="90"/>
                  </a:cubicBezTo>
                  <a:cubicBezTo>
                    <a:pt x="135" y="82"/>
                    <a:pt x="166" y="77"/>
                    <a:pt x="196" y="68"/>
                  </a:cubicBezTo>
                  <a:cubicBezTo>
                    <a:pt x="199" y="67"/>
                    <a:pt x="201" y="66"/>
                    <a:pt x="203" y="65"/>
                  </a:cubicBezTo>
                  <a:cubicBezTo>
                    <a:pt x="201" y="68"/>
                    <a:pt x="199" y="70"/>
                    <a:pt x="197" y="72"/>
                  </a:cubicBezTo>
                  <a:cubicBezTo>
                    <a:pt x="184" y="76"/>
                    <a:pt x="172" y="80"/>
                    <a:pt x="159" y="83"/>
                  </a:cubicBezTo>
                  <a:cubicBezTo>
                    <a:pt x="157" y="84"/>
                    <a:pt x="155" y="84"/>
                    <a:pt x="153" y="85"/>
                  </a:cubicBezTo>
                  <a:cubicBezTo>
                    <a:pt x="141" y="87"/>
                    <a:pt x="128" y="91"/>
                    <a:pt x="116" y="94"/>
                  </a:cubicBezTo>
                  <a:cubicBezTo>
                    <a:pt x="112" y="95"/>
                    <a:pt x="108" y="96"/>
                    <a:pt x="104" y="97"/>
                  </a:cubicBezTo>
                  <a:cubicBezTo>
                    <a:pt x="88" y="100"/>
                    <a:pt x="72" y="102"/>
                    <a:pt x="56" y="106"/>
                  </a:cubicBezTo>
                  <a:cubicBezTo>
                    <a:pt x="49" y="107"/>
                    <a:pt x="41" y="108"/>
                    <a:pt x="34" y="111"/>
                  </a:cubicBezTo>
                  <a:cubicBezTo>
                    <a:pt x="30" y="112"/>
                    <a:pt x="27" y="113"/>
                    <a:pt x="24" y="114"/>
                  </a:cubicBezTo>
                  <a:cubicBezTo>
                    <a:pt x="22" y="115"/>
                    <a:pt x="20" y="115"/>
                    <a:pt x="18" y="116"/>
                  </a:cubicBezTo>
                  <a:cubicBezTo>
                    <a:pt x="16" y="117"/>
                    <a:pt x="13" y="116"/>
                    <a:pt x="12" y="117"/>
                  </a:cubicBezTo>
                  <a:moveTo>
                    <a:pt x="13" y="116"/>
                  </a:moveTo>
                  <a:cubicBezTo>
                    <a:pt x="15" y="114"/>
                    <a:pt x="16" y="111"/>
                    <a:pt x="18" y="109"/>
                  </a:cubicBezTo>
                  <a:cubicBezTo>
                    <a:pt x="49" y="100"/>
                    <a:pt x="80" y="91"/>
                    <a:pt x="111" y="84"/>
                  </a:cubicBezTo>
                  <a:cubicBezTo>
                    <a:pt x="127" y="80"/>
                    <a:pt x="143" y="77"/>
                    <a:pt x="158" y="74"/>
                  </a:cubicBezTo>
                  <a:cubicBezTo>
                    <a:pt x="166" y="72"/>
                    <a:pt x="174" y="71"/>
                    <a:pt x="181" y="69"/>
                  </a:cubicBezTo>
                  <a:cubicBezTo>
                    <a:pt x="189" y="68"/>
                    <a:pt x="197" y="67"/>
                    <a:pt x="203" y="65"/>
                  </a:cubicBezTo>
                  <a:cubicBezTo>
                    <a:pt x="174" y="75"/>
                    <a:pt x="142" y="80"/>
                    <a:pt x="112" y="87"/>
                  </a:cubicBezTo>
                  <a:cubicBezTo>
                    <a:pt x="96" y="91"/>
                    <a:pt x="80" y="95"/>
                    <a:pt x="64" y="99"/>
                  </a:cubicBezTo>
                  <a:cubicBezTo>
                    <a:pt x="50" y="103"/>
                    <a:pt x="34" y="107"/>
                    <a:pt x="20" y="113"/>
                  </a:cubicBezTo>
                  <a:cubicBezTo>
                    <a:pt x="17" y="114"/>
                    <a:pt x="15" y="115"/>
                    <a:pt x="13" y="116"/>
                  </a:cubicBezTo>
                  <a:moveTo>
                    <a:pt x="110" y="190"/>
                  </a:moveTo>
                  <a:cubicBezTo>
                    <a:pt x="109" y="189"/>
                    <a:pt x="108" y="187"/>
                    <a:pt x="108" y="186"/>
                  </a:cubicBezTo>
                  <a:cubicBezTo>
                    <a:pt x="108" y="186"/>
                    <a:pt x="108" y="186"/>
                    <a:pt x="108" y="186"/>
                  </a:cubicBezTo>
                  <a:cubicBezTo>
                    <a:pt x="116" y="177"/>
                    <a:pt x="124" y="169"/>
                    <a:pt x="132" y="161"/>
                  </a:cubicBezTo>
                  <a:cubicBezTo>
                    <a:pt x="143" y="149"/>
                    <a:pt x="155" y="136"/>
                    <a:pt x="167" y="124"/>
                  </a:cubicBezTo>
                  <a:cubicBezTo>
                    <a:pt x="186" y="105"/>
                    <a:pt x="203" y="83"/>
                    <a:pt x="223" y="64"/>
                  </a:cubicBezTo>
                  <a:cubicBezTo>
                    <a:pt x="223" y="64"/>
                    <a:pt x="223" y="64"/>
                    <a:pt x="223" y="64"/>
                  </a:cubicBezTo>
                  <a:cubicBezTo>
                    <a:pt x="224" y="65"/>
                    <a:pt x="225" y="66"/>
                    <a:pt x="226" y="66"/>
                  </a:cubicBezTo>
                  <a:cubicBezTo>
                    <a:pt x="225" y="68"/>
                    <a:pt x="223" y="69"/>
                    <a:pt x="222" y="70"/>
                  </a:cubicBezTo>
                  <a:cubicBezTo>
                    <a:pt x="219" y="74"/>
                    <a:pt x="216" y="78"/>
                    <a:pt x="212" y="81"/>
                  </a:cubicBezTo>
                  <a:cubicBezTo>
                    <a:pt x="202" y="92"/>
                    <a:pt x="192" y="103"/>
                    <a:pt x="181" y="114"/>
                  </a:cubicBezTo>
                  <a:cubicBezTo>
                    <a:pt x="160" y="137"/>
                    <a:pt x="139" y="159"/>
                    <a:pt x="118" y="181"/>
                  </a:cubicBezTo>
                  <a:cubicBezTo>
                    <a:pt x="115" y="184"/>
                    <a:pt x="112" y="187"/>
                    <a:pt x="110" y="190"/>
                  </a:cubicBezTo>
                  <a:moveTo>
                    <a:pt x="107" y="183"/>
                  </a:moveTo>
                  <a:cubicBezTo>
                    <a:pt x="107" y="183"/>
                    <a:pt x="107" y="182"/>
                    <a:pt x="107" y="181"/>
                  </a:cubicBezTo>
                  <a:cubicBezTo>
                    <a:pt x="108" y="181"/>
                    <a:pt x="108" y="181"/>
                    <a:pt x="108" y="181"/>
                  </a:cubicBezTo>
                  <a:cubicBezTo>
                    <a:pt x="142" y="144"/>
                    <a:pt x="177" y="108"/>
                    <a:pt x="212" y="71"/>
                  </a:cubicBezTo>
                  <a:cubicBezTo>
                    <a:pt x="215" y="68"/>
                    <a:pt x="218" y="64"/>
                    <a:pt x="222" y="61"/>
                  </a:cubicBezTo>
                  <a:cubicBezTo>
                    <a:pt x="222" y="62"/>
                    <a:pt x="222" y="62"/>
                    <a:pt x="222" y="62"/>
                  </a:cubicBezTo>
                  <a:cubicBezTo>
                    <a:pt x="218" y="64"/>
                    <a:pt x="215" y="68"/>
                    <a:pt x="213" y="71"/>
                  </a:cubicBezTo>
                  <a:cubicBezTo>
                    <a:pt x="206" y="78"/>
                    <a:pt x="200" y="84"/>
                    <a:pt x="194" y="91"/>
                  </a:cubicBezTo>
                  <a:cubicBezTo>
                    <a:pt x="186" y="100"/>
                    <a:pt x="178" y="110"/>
                    <a:pt x="169" y="119"/>
                  </a:cubicBezTo>
                  <a:cubicBezTo>
                    <a:pt x="148" y="140"/>
                    <a:pt x="128" y="161"/>
                    <a:pt x="107" y="183"/>
                  </a:cubicBezTo>
                  <a:cubicBezTo>
                    <a:pt x="107" y="183"/>
                    <a:pt x="107" y="183"/>
                    <a:pt x="107" y="183"/>
                  </a:cubicBezTo>
                  <a:moveTo>
                    <a:pt x="20" y="108"/>
                  </a:moveTo>
                  <a:cubicBezTo>
                    <a:pt x="20" y="108"/>
                    <a:pt x="20" y="108"/>
                    <a:pt x="20" y="108"/>
                  </a:cubicBezTo>
                  <a:cubicBezTo>
                    <a:pt x="22" y="105"/>
                    <a:pt x="24" y="103"/>
                    <a:pt x="26" y="100"/>
                  </a:cubicBezTo>
                  <a:cubicBezTo>
                    <a:pt x="58" y="92"/>
                    <a:pt x="89" y="82"/>
                    <a:pt x="121" y="76"/>
                  </a:cubicBezTo>
                  <a:cubicBezTo>
                    <a:pt x="137" y="73"/>
                    <a:pt x="153" y="70"/>
                    <a:pt x="169" y="67"/>
                  </a:cubicBezTo>
                  <a:cubicBezTo>
                    <a:pt x="177" y="65"/>
                    <a:pt x="185" y="64"/>
                    <a:pt x="193" y="62"/>
                  </a:cubicBezTo>
                  <a:cubicBezTo>
                    <a:pt x="196" y="62"/>
                    <a:pt x="200" y="61"/>
                    <a:pt x="204" y="60"/>
                  </a:cubicBezTo>
                  <a:cubicBezTo>
                    <a:pt x="205" y="60"/>
                    <a:pt x="206" y="59"/>
                    <a:pt x="207" y="59"/>
                  </a:cubicBezTo>
                  <a:cubicBezTo>
                    <a:pt x="206" y="59"/>
                    <a:pt x="206" y="59"/>
                    <a:pt x="206" y="59"/>
                  </a:cubicBezTo>
                  <a:cubicBezTo>
                    <a:pt x="205" y="60"/>
                    <a:pt x="204" y="60"/>
                    <a:pt x="203" y="61"/>
                  </a:cubicBezTo>
                  <a:cubicBezTo>
                    <a:pt x="190" y="65"/>
                    <a:pt x="175" y="67"/>
                    <a:pt x="161" y="69"/>
                  </a:cubicBezTo>
                  <a:cubicBezTo>
                    <a:pt x="145" y="72"/>
                    <a:pt x="129" y="75"/>
                    <a:pt x="114" y="79"/>
                  </a:cubicBezTo>
                  <a:cubicBezTo>
                    <a:pt x="83" y="87"/>
                    <a:pt x="53" y="96"/>
                    <a:pt x="23" y="107"/>
                  </a:cubicBezTo>
                  <a:cubicBezTo>
                    <a:pt x="22" y="107"/>
                    <a:pt x="21" y="107"/>
                    <a:pt x="20" y="108"/>
                  </a:cubicBezTo>
                  <a:moveTo>
                    <a:pt x="33" y="104"/>
                  </a:moveTo>
                  <a:cubicBezTo>
                    <a:pt x="43" y="101"/>
                    <a:pt x="52" y="97"/>
                    <a:pt x="63" y="94"/>
                  </a:cubicBezTo>
                  <a:cubicBezTo>
                    <a:pt x="78" y="89"/>
                    <a:pt x="93" y="85"/>
                    <a:pt x="108" y="81"/>
                  </a:cubicBezTo>
                  <a:cubicBezTo>
                    <a:pt x="124" y="77"/>
                    <a:pt x="139" y="74"/>
                    <a:pt x="155" y="71"/>
                  </a:cubicBezTo>
                  <a:cubicBezTo>
                    <a:pt x="170" y="68"/>
                    <a:pt x="184" y="66"/>
                    <a:pt x="199" y="63"/>
                  </a:cubicBezTo>
                  <a:cubicBezTo>
                    <a:pt x="202" y="62"/>
                    <a:pt x="206" y="60"/>
                    <a:pt x="209" y="59"/>
                  </a:cubicBezTo>
                  <a:cubicBezTo>
                    <a:pt x="208" y="60"/>
                    <a:pt x="207" y="62"/>
                    <a:pt x="205" y="63"/>
                  </a:cubicBezTo>
                  <a:cubicBezTo>
                    <a:pt x="205" y="64"/>
                    <a:pt x="205" y="64"/>
                    <a:pt x="205" y="64"/>
                  </a:cubicBezTo>
                  <a:cubicBezTo>
                    <a:pt x="189" y="67"/>
                    <a:pt x="174" y="70"/>
                    <a:pt x="158" y="73"/>
                  </a:cubicBezTo>
                  <a:cubicBezTo>
                    <a:pt x="142" y="76"/>
                    <a:pt x="126" y="79"/>
                    <a:pt x="111" y="83"/>
                  </a:cubicBezTo>
                  <a:cubicBezTo>
                    <a:pt x="95" y="87"/>
                    <a:pt x="79" y="91"/>
                    <a:pt x="63" y="95"/>
                  </a:cubicBezTo>
                  <a:cubicBezTo>
                    <a:pt x="56" y="97"/>
                    <a:pt x="48" y="100"/>
                    <a:pt x="41" y="102"/>
                  </a:cubicBezTo>
                  <a:cubicBezTo>
                    <a:pt x="38" y="103"/>
                    <a:pt x="35" y="103"/>
                    <a:pt x="33" y="104"/>
                  </a:cubicBezTo>
                  <a:moveTo>
                    <a:pt x="108" y="177"/>
                  </a:moveTo>
                  <a:cubicBezTo>
                    <a:pt x="108" y="176"/>
                    <a:pt x="109" y="174"/>
                    <a:pt x="109" y="173"/>
                  </a:cubicBezTo>
                  <a:cubicBezTo>
                    <a:pt x="110" y="173"/>
                    <a:pt x="110" y="173"/>
                    <a:pt x="110" y="173"/>
                  </a:cubicBezTo>
                  <a:cubicBezTo>
                    <a:pt x="115" y="168"/>
                    <a:pt x="119" y="163"/>
                    <a:pt x="124" y="158"/>
                  </a:cubicBezTo>
                  <a:cubicBezTo>
                    <a:pt x="134" y="147"/>
                    <a:pt x="145" y="136"/>
                    <a:pt x="155" y="125"/>
                  </a:cubicBezTo>
                  <a:cubicBezTo>
                    <a:pt x="175" y="104"/>
                    <a:pt x="195" y="82"/>
                    <a:pt x="216" y="61"/>
                  </a:cubicBezTo>
                  <a:cubicBezTo>
                    <a:pt x="217" y="59"/>
                    <a:pt x="219" y="57"/>
                    <a:pt x="221" y="56"/>
                  </a:cubicBezTo>
                  <a:cubicBezTo>
                    <a:pt x="221" y="56"/>
                    <a:pt x="221" y="57"/>
                    <a:pt x="221" y="58"/>
                  </a:cubicBezTo>
                  <a:cubicBezTo>
                    <a:pt x="221" y="58"/>
                    <a:pt x="221" y="58"/>
                    <a:pt x="221" y="58"/>
                  </a:cubicBezTo>
                  <a:cubicBezTo>
                    <a:pt x="212" y="66"/>
                    <a:pt x="204" y="76"/>
                    <a:pt x="196" y="85"/>
                  </a:cubicBezTo>
                  <a:cubicBezTo>
                    <a:pt x="188" y="93"/>
                    <a:pt x="180" y="102"/>
                    <a:pt x="172" y="111"/>
                  </a:cubicBezTo>
                  <a:cubicBezTo>
                    <a:pt x="153" y="130"/>
                    <a:pt x="134" y="149"/>
                    <a:pt x="116" y="169"/>
                  </a:cubicBezTo>
                  <a:cubicBezTo>
                    <a:pt x="113" y="172"/>
                    <a:pt x="110" y="174"/>
                    <a:pt x="108" y="177"/>
                  </a:cubicBezTo>
                  <a:moveTo>
                    <a:pt x="30" y="96"/>
                  </a:moveTo>
                  <a:cubicBezTo>
                    <a:pt x="45" y="91"/>
                    <a:pt x="61" y="88"/>
                    <a:pt x="77" y="84"/>
                  </a:cubicBezTo>
                  <a:cubicBezTo>
                    <a:pt x="92" y="81"/>
                    <a:pt x="108" y="77"/>
                    <a:pt x="123" y="73"/>
                  </a:cubicBezTo>
                  <a:cubicBezTo>
                    <a:pt x="139" y="69"/>
                    <a:pt x="154" y="66"/>
                    <a:pt x="170" y="63"/>
                  </a:cubicBezTo>
                  <a:cubicBezTo>
                    <a:pt x="178" y="60"/>
                    <a:pt x="186" y="58"/>
                    <a:pt x="194" y="57"/>
                  </a:cubicBezTo>
                  <a:cubicBezTo>
                    <a:pt x="201" y="55"/>
                    <a:pt x="208" y="54"/>
                    <a:pt x="215" y="52"/>
                  </a:cubicBezTo>
                  <a:cubicBezTo>
                    <a:pt x="214" y="54"/>
                    <a:pt x="212" y="56"/>
                    <a:pt x="211" y="57"/>
                  </a:cubicBezTo>
                  <a:cubicBezTo>
                    <a:pt x="210" y="57"/>
                    <a:pt x="210" y="58"/>
                    <a:pt x="209" y="58"/>
                  </a:cubicBezTo>
                  <a:cubicBezTo>
                    <a:pt x="209" y="58"/>
                    <a:pt x="209" y="58"/>
                    <a:pt x="209" y="58"/>
                  </a:cubicBezTo>
                  <a:cubicBezTo>
                    <a:pt x="209" y="58"/>
                    <a:pt x="209" y="58"/>
                    <a:pt x="208" y="58"/>
                  </a:cubicBezTo>
                  <a:cubicBezTo>
                    <a:pt x="179" y="65"/>
                    <a:pt x="148" y="69"/>
                    <a:pt x="119" y="76"/>
                  </a:cubicBezTo>
                  <a:cubicBezTo>
                    <a:pt x="88" y="82"/>
                    <a:pt x="58" y="91"/>
                    <a:pt x="27" y="99"/>
                  </a:cubicBezTo>
                  <a:cubicBezTo>
                    <a:pt x="28" y="98"/>
                    <a:pt x="29" y="97"/>
                    <a:pt x="30" y="96"/>
                  </a:cubicBezTo>
                  <a:cubicBezTo>
                    <a:pt x="30" y="96"/>
                    <a:pt x="30" y="96"/>
                    <a:pt x="30" y="96"/>
                  </a:cubicBezTo>
                  <a:moveTo>
                    <a:pt x="173" y="103"/>
                  </a:moveTo>
                  <a:cubicBezTo>
                    <a:pt x="188" y="85"/>
                    <a:pt x="204" y="68"/>
                    <a:pt x="221" y="51"/>
                  </a:cubicBezTo>
                  <a:cubicBezTo>
                    <a:pt x="221" y="50"/>
                    <a:pt x="221" y="50"/>
                    <a:pt x="221" y="50"/>
                  </a:cubicBezTo>
                  <a:cubicBezTo>
                    <a:pt x="221" y="51"/>
                    <a:pt x="221" y="52"/>
                    <a:pt x="221" y="52"/>
                  </a:cubicBezTo>
                  <a:cubicBezTo>
                    <a:pt x="220" y="52"/>
                    <a:pt x="220" y="52"/>
                    <a:pt x="220" y="52"/>
                  </a:cubicBezTo>
                  <a:cubicBezTo>
                    <a:pt x="216" y="57"/>
                    <a:pt x="211" y="62"/>
                    <a:pt x="207" y="67"/>
                  </a:cubicBezTo>
                  <a:cubicBezTo>
                    <a:pt x="197" y="77"/>
                    <a:pt x="186" y="88"/>
                    <a:pt x="176" y="99"/>
                  </a:cubicBezTo>
                  <a:cubicBezTo>
                    <a:pt x="175" y="100"/>
                    <a:pt x="174" y="102"/>
                    <a:pt x="173" y="103"/>
                  </a:cubicBezTo>
                  <a:moveTo>
                    <a:pt x="31" y="95"/>
                  </a:moveTo>
                  <a:cubicBezTo>
                    <a:pt x="31" y="95"/>
                    <a:pt x="32" y="94"/>
                    <a:pt x="33" y="93"/>
                  </a:cubicBezTo>
                  <a:cubicBezTo>
                    <a:pt x="40" y="91"/>
                    <a:pt x="47" y="89"/>
                    <a:pt x="54" y="87"/>
                  </a:cubicBezTo>
                  <a:cubicBezTo>
                    <a:pt x="62" y="85"/>
                    <a:pt x="69" y="83"/>
                    <a:pt x="77" y="81"/>
                  </a:cubicBezTo>
                  <a:cubicBezTo>
                    <a:pt x="93" y="76"/>
                    <a:pt x="109" y="72"/>
                    <a:pt x="125" y="68"/>
                  </a:cubicBezTo>
                  <a:cubicBezTo>
                    <a:pt x="142" y="64"/>
                    <a:pt x="158" y="61"/>
                    <a:pt x="175" y="57"/>
                  </a:cubicBezTo>
                  <a:cubicBezTo>
                    <a:pt x="183" y="56"/>
                    <a:pt x="191" y="54"/>
                    <a:pt x="199" y="52"/>
                  </a:cubicBezTo>
                  <a:cubicBezTo>
                    <a:pt x="206" y="51"/>
                    <a:pt x="213" y="48"/>
                    <a:pt x="221" y="47"/>
                  </a:cubicBezTo>
                  <a:cubicBezTo>
                    <a:pt x="221" y="46"/>
                    <a:pt x="221" y="46"/>
                    <a:pt x="221" y="46"/>
                  </a:cubicBezTo>
                  <a:cubicBezTo>
                    <a:pt x="221" y="46"/>
                    <a:pt x="221" y="46"/>
                    <a:pt x="221" y="46"/>
                  </a:cubicBezTo>
                  <a:cubicBezTo>
                    <a:pt x="220" y="48"/>
                    <a:pt x="218" y="50"/>
                    <a:pt x="216" y="51"/>
                  </a:cubicBezTo>
                  <a:cubicBezTo>
                    <a:pt x="201" y="55"/>
                    <a:pt x="186" y="58"/>
                    <a:pt x="171" y="61"/>
                  </a:cubicBezTo>
                  <a:cubicBezTo>
                    <a:pt x="156" y="65"/>
                    <a:pt x="140" y="68"/>
                    <a:pt x="125" y="72"/>
                  </a:cubicBezTo>
                  <a:cubicBezTo>
                    <a:pt x="109" y="75"/>
                    <a:pt x="94" y="79"/>
                    <a:pt x="78" y="83"/>
                  </a:cubicBezTo>
                  <a:cubicBezTo>
                    <a:pt x="62" y="87"/>
                    <a:pt x="46" y="90"/>
                    <a:pt x="31" y="95"/>
                  </a:cubicBezTo>
                  <a:moveTo>
                    <a:pt x="34" y="92"/>
                  </a:moveTo>
                  <a:cubicBezTo>
                    <a:pt x="34" y="91"/>
                    <a:pt x="35" y="91"/>
                    <a:pt x="36" y="90"/>
                  </a:cubicBezTo>
                  <a:cubicBezTo>
                    <a:pt x="66" y="82"/>
                    <a:pt x="95" y="74"/>
                    <a:pt x="125" y="66"/>
                  </a:cubicBezTo>
                  <a:cubicBezTo>
                    <a:pt x="156" y="59"/>
                    <a:pt x="186" y="50"/>
                    <a:pt x="217" y="44"/>
                  </a:cubicBezTo>
                  <a:cubicBezTo>
                    <a:pt x="218" y="45"/>
                    <a:pt x="219" y="45"/>
                    <a:pt x="220" y="46"/>
                  </a:cubicBezTo>
                  <a:cubicBezTo>
                    <a:pt x="214" y="47"/>
                    <a:pt x="207" y="50"/>
                    <a:pt x="201" y="51"/>
                  </a:cubicBezTo>
                  <a:cubicBezTo>
                    <a:pt x="193" y="53"/>
                    <a:pt x="184" y="55"/>
                    <a:pt x="176" y="56"/>
                  </a:cubicBezTo>
                  <a:cubicBezTo>
                    <a:pt x="160" y="59"/>
                    <a:pt x="143" y="63"/>
                    <a:pt x="127" y="67"/>
                  </a:cubicBezTo>
                  <a:cubicBezTo>
                    <a:pt x="111" y="71"/>
                    <a:pt x="95" y="75"/>
                    <a:pt x="79" y="80"/>
                  </a:cubicBezTo>
                  <a:cubicBezTo>
                    <a:pt x="71" y="82"/>
                    <a:pt x="63" y="84"/>
                    <a:pt x="55" y="86"/>
                  </a:cubicBezTo>
                  <a:cubicBezTo>
                    <a:pt x="48" y="88"/>
                    <a:pt x="41" y="89"/>
                    <a:pt x="34" y="92"/>
                  </a:cubicBezTo>
                  <a:moveTo>
                    <a:pt x="37" y="88"/>
                  </a:moveTo>
                  <a:cubicBezTo>
                    <a:pt x="38" y="87"/>
                    <a:pt x="39" y="86"/>
                    <a:pt x="40" y="85"/>
                  </a:cubicBezTo>
                  <a:cubicBezTo>
                    <a:pt x="69" y="76"/>
                    <a:pt x="98" y="67"/>
                    <a:pt x="127" y="60"/>
                  </a:cubicBezTo>
                  <a:cubicBezTo>
                    <a:pt x="141" y="56"/>
                    <a:pt x="156" y="52"/>
                    <a:pt x="170" y="48"/>
                  </a:cubicBezTo>
                  <a:cubicBezTo>
                    <a:pt x="177" y="47"/>
                    <a:pt x="183" y="45"/>
                    <a:pt x="190" y="44"/>
                  </a:cubicBezTo>
                  <a:cubicBezTo>
                    <a:pt x="194" y="43"/>
                    <a:pt x="197" y="42"/>
                    <a:pt x="201" y="42"/>
                  </a:cubicBezTo>
                  <a:cubicBezTo>
                    <a:pt x="202" y="41"/>
                    <a:pt x="204" y="41"/>
                    <a:pt x="206" y="41"/>
                  </a:cubicBezTo>
                  <a:cubicBezTo>
                    <a:pt x="206" y="41"/>
                    <a:pt x="203" y="41"/>
                    <a:pt x="202" y="42"/>
                  </a:cubicBezTo>
                  <a:cubicBezTo>
                    <a:pt x="196" y="44"/>
                    <a:pt x="189" y="45"/>
                    <a:pt x="183" y="47"/>
                  </a:cubicBezTo>
                  <a:cubicBezTo>
                    <a:pt x="175" y="48"/>
                    <a:pt x="168" y="50"/>
                    <a:pt x="160" y="52"/>
                  </a:cubicBezTo>
                  <a:cubicBezTo>
                    <a:pt x="146" y="56"/>
                    <a:pt x="132" y="60"/>
                    <a:pt x="117" y="65"/>
                  </a:cubicBezTo>
                  <a:cubicBezTo>
                    <a:pt x="103" y="69"/>
                    <a:pt x="88" y="73"/>
                    <a:pt x="74" y="78"/>
                  </a:cubicBezTo>
                  <a:cubicBezTo>
                    <a:pt x="67" y="80"/>
                    <a:pt x="60" y="82"/>
                    <a:pt x="53" y="84"/>
                  </a:cubicBezTo>
                  <a:cubicBezTo>
                    <a:pt x="48" y="85"/>
                    <a:pt x="42" y="86"/>
                    <a:pt x="37" y="88"/>
                  </a:cubicBezTo>
                  <a:moveTo>
                    <a:pt x="206" y="41"/>
                  </a:moveTo>
                  <a:cubicBezTo>
                    <a:pt x="206" y="41"/>
                    <a:pt x="206" y="41"/>
                    <a:pt x="206" y="41"/>
                  </a:cubicBezTo>
                  <a:cubicBezTo>
                    <a:pt x="206" y="41"/>
                    <a:pt x="206" y="41"/>
                    <a:pt x="206" y="41"/>
                  </a:cubicBezTo>
                  <a:moveTo>
                    <a:pt x="46" y="86"/>
                  </a:moveTo>
                  <a:cubicBezTo>
                    <a:pt x="48" y="86"/>
                    <a:pt x="50" y="85"/>
                    <a:pt x="51" y="85"/>
                  </a:cubicBezTo>
                  <a:cubicBezTo>
                    <a:pt x="59" y="83"/>
                    <a:pt x="66" y="81"/>
                    <a:pt x="74" y="78"/>
                  </a:cubicBezTo>
                  <a:cubicBezTo>
                    <a:pt x="89" y="74"/>
                    <a:pt x="104" y="69"/>
                    <a:pt x="119" y="65"/>
                  </a:cubicBezTo>
                  <a:cubicBezTo>
                    <a:pt x="134" y="60"/>
                    <a:pt x="149" y="56"/>
                    <a:pt x="164" y="52"/>
                  </a:cubicBezTo>
                  <a:cubicBezTo>
                    <a:pt x="179" y="48"/>
                    <a:pt x="194" y="46"/>
                    <a:pt x="208" y="40"/>
                  </a:cubicBezTo>
                  <a:cubicBezTo>
                    <a:pt x="210" y="42"/>
                    <a:pt x="213" y="43"/>
                    <a:pt x="215" y="44"/>
                  </a:cubicBezTo>
                  <a:cubicBezTo>
                    <a:pt x="186" y="49"/>
                    <a:pt x="158" y="58"/>
                    <a:pt x="129" y="65"/>
                  </a:cubicBezTo>
                  <a:cubicBezTo>
                    <a:pt x="101" y="72"/>
                    <a:pt x="74" y="79"/>
                    <a:pt x="46" y="86"/>
                  </a:cubicBezTo>
                  <a:moveTo>
                    <a:pt x="41" y="84"/>
                  </a:moveTo>
                  <a:cubicBezTo>
                    <a:pt x="42" y="84"/>
                    <a:pt x="42" y="83"/>
                    <a:pt x="42" y="83"/>
                  </a:cubicBezTo>
                  <a:cubicBezTo>
                    <a:pt x="54" y="78"/>
                    <a:pt x="67" y="76"/>
                    <a:pt x="79" y="72"/>
                  </a:cubicBezTo>
                  <a:cubicBezTo>
                    <a:pt x="93" y="68"/>
                    <a:pt x="107" y="64"/>
                    <a:pt x="121" y="60"/>
                  </a:cubicBezTo>
                  <a:cubicBezTo>
                    <a:pt x="148" y="52"/>
                    <a:pt x="175" y="44"/>
                    <a:pt x="202" y="38"/>
                  </a:cubicBezTo>
                  <a:cubicBezTo>
                    <a:pt x="202" y="38"/>
                    <a:pt x="202" y="38"/>
                    <a:pt x="202" y="38"/>
                  </a:cubicBezTo>
                  <a:cubicBezTo>
                    <a:pt x="204" y="39"/>
                    <a:pt x="205" y="39"/>
                    <a:pt x="206" y="40"/>
                  </a:cubicBezTo>
                  <a:cubicBezTo>
                    <a:pt x="193" y="42"/>
                    <a:pt x="181" y="45"/>
                    <a:pt x="168" y="48"/>
                  </a:cubicBezTo>
                  <a:cubicBezTo>
                    <a:pt x="154" y="52"/>
                    <a:pt x="139" y="56"/>
                    <a:pt x="125" y="60"/>
                  </a:cubicBezTo>
                  <a:cubicBezTo>
                    <a:pt x="97" y="67"/>
                    <a:pt x="69" y="75"/>
                    <a:pt x="41" y="84"/>
                  </a:cubicBezTo>
                  <a:moveTo>
                    <a:pt x="82" y="40"/>
                  </a:moveTo>
                  <a:cubicBezTo>
                    <a:pt x="83" y="39"/>
                    <a:pt x="83" y="39"/>
                    <a:pt x="84" y="38"/>
                  </a:cubicBezTo>
                  <a:cubicBezTo>
                    <a:pt x="86" y="38"/>
                    <a:pt x="88" y="37"/>
                    <a:pt x="91" y="36"/>
                  </a:cubicBezTo>
                  <a:cubicBezTo>
                    <a:pt x="88" y="37"/>
                    <a:pt x="85" y="39"/>
                    <a:pt x="82" y="40"/>
                  </a:cubicBezTo>
                  <a:moveTo>
                    <a:pt x="44" y="82"/>
                  </a:moveTo>
                  <a:cubicBezTo>
                    <a:pt x="44" y="81"/>
                    <a:pt x="45" y="80"/>
                    <a:pt x="46" y="79"/>
                  </a:cubicBezTo>
                  <a:cubicBezTo>
                    <a:pt x="58" y="75"/>
                    <a:pt x="69" y="73"/>
                    <a:pt x="81" y="69"/>
                  </a:cubicBezTo>
                  <a:cubicBezTo>
                    <a:pt x="94" y="65"/>
                    <a:pt x="106" y="61"/>
                    <a:pt x="119" y="57"/>
                  </a:cubicBezTo>
                  <a:cubicBezTo>
                    <a:pt x="145" y="50"/>
                    <a:pt x="171" y="42"/>
                    <a:pt x="196" y="35"/>
                  </a:cubicBezTo>
                  <a:cubicBezTo>
                    <a:pt x="198" y="36"/>
                    <a:pt x="200" y="37"/>
                    <a:pt x="202" y="38"/>
                  </a:cubicBezTo>
                  <a:cubicBezTo>
                    <a:pt x="174" y="44"/>
                    <a:pt x="147" y="51"/>
                    <a:pt x="120" y="59"/>
                  </a:cubicBezTo>
                  <a:cubicBezTo>
                    <a:pt x="107" y="63"/>
                    <a:pt x="94" y="67"/>
                    <a:pt x="80" y="71"/>
                  </a:cubicBezTo>
                  <a:cubicBezTo>
                    <a:pt x="68" y="75"/>
                    <a:pt x="55" y="77"/>
                    <a:pt x="44" y="82"/>
                  </a:cubicBezTo>
                  <a:moveTo>
                    <a:pt x="48" y="77"/>
                  </a:moveTo>
                  <a:cubicBezTo>
                    <a:pt x="50" y="75"/>
                    <a:pt x="52" y="73"/>
                    <a:pt x="54" y="71"/>
                  </a:cubicBezTo>
                  <a:cubicBezTo>
                    <a:pt x="65" y="69"/>
                    <a:pt x="76" y="64"/>
                    <a:pt x="87" y="61"/>
                  </a:cubicBezTo>
                  <a:cubicBezTo>
                    <a:pt x="100" y="58"/>
                    <a:pt x="112" y="54"/>
                    <a:pt x="125" y="51"/>
                  </a:cubicBezTo>
                  <a:cubicBezTo>
                    <a:pt x="137" y="47"/>
                    <a:pt x="150" y="44"/>
                    <a:pt x="162" y="41"/>
                  </a:cubicBezTo>
                  <a:cubicBezTo>
                    <a:pt x="168" y="39"/>
                    <a:pt x="175" y="38"/>
                    <a:pt x="181" y="37"/>
                  </a:cubicBezTo>
                  <a:cubicBezTo>
                    <a:pt x="183" y="36"/>
                    <a:pt x="185" y="36"/>
                    <a:pt x="188" y="35"/>
                  </a:cubicBezTo>
                  <a:cubicBezTo>
                    <a:pt x="187" y="35"/>
                    <a:pt x="186" y="36"/>
                    <a:pt x="185" y="36"/>
                  </a:cubicBezTo>
                  <a:cubicBezTo>
                    <a:pt x="173" y="39"/>
                    <a:pt x="162" y="41"/>
                    <a:pt x="150" y="44"/>
                  </a:cubicBezTo>
                  <a:cubicBezTo>
                    <a:pt x="138" y="48"/>
                    <a:pt x="126" y="51"/>
                    <a:pt x="113" y="55"/>
                  </a:cubicBezTo>
                  <a:cubicBezTo>
                    <a:pt x="101" y="58"/>
                    <a:pt x="89" y="62"/>
                    <a:pt x="77" y="66"/>
                  </a:cubicBezTo>
                  <a:cubicBezTo>
                    <a:pt x="71" y="68"/>
                    <a:pt x="65" y="71"/>
                    <a:pt x="59" y="73"/>
                  </a:cubicBezTo>
                  <a:cubicBezTo>
                    <a:pt x="55" y="75"/>
                    <a:pt x="51" y="76"/>
                    <a:pt x="48" y="77"/>
                  </a:cubicBezTo>
                  <a:moveTo>
                    <a:pt x="53" y="76"/>
                  </a:moveTo>
                  <a:cubicBezTo>
                    <a:pt x="56" y="75"/>
                    <a:pt x="58" y="74"/>
                    <a:pt x="61" y="73"/>
                  </a:cubicBezTo>
                  <a:cubicBezTo>
                    <a:pt x="68" y="71"/>
                    <a:pt x="74" y="68"/>
                    <a:pt x="81" y="66"/>
                  </a:cubicBezTo>
                  <a:cubicBezTo>
                    <a:pt x="93" y="61"/>
                    <a:pt x="106" y="58"/>
                    <a:pt x="119" y="54"/>
                  </a:cubicBezTo>
                  <a:cubicBezTo>
                    <a:pt x="132" y="50"/>
                    <a:pt x="145" y="46"/>
                    <a:pt x="158" y="43"/>
                  </a:cubicBezTo>
                  <a:cubicBezTo>
                    <a:pt x="169" y="40"/>
                    <a:pt x="182" y="39"/>
                    <a:pt x="193" y="34"/>
                  </a:cubicBezTo>
                  <a:cubicBezTo>
                    <a:pt x="193" y="34"/>
                    <a:pt x="193" y="34"/>
                    <a:pt x="193" y="34"/>
                  </a:cubicBezTo>
                  <a:cubicBezTo>
                    <a:pt x="194" y="34"/>
                    <a:pt x="195" y="34"/>
                    <a:pt x="195" y="35"/>
                  </a:cubicBezTo>
                  <a:cubicBezTo>
                    <a:pt x="170" y="42"/>
                    <a:pt x="146" y="48"/>
                    <a:pt x="121" y="56"/>
                  </a:cubicBezTo>
                  <a:cubicBezTo>
                    <a:pt x="108" y="60"/>
                    <a:pt x="95" y="64"/>
                    <a:pt x="82" y="68"/>
                  </a:cubicBezTo>
                  <a:cubicBezTo>
                    <a:pt x="73" y="71"/>
                    <a:pt x="63" y="73"/>
                    <a:pt x="53" y="76"/>
                  </a:cubicBezTo>
                  <a:moveTo>
                    <a:pt x="56" y="68"/>
                  </a:moveTo>
                  <a:cubicBezTo>
                    <a:pt x="57" y="67"/>
                    <a:pt x="59" y="65"/>
                    <a:pt x="60" y="64"/>
                  </a:cubicBezTo>
                  <a:cubicBezTo>
                    <a:pt x="70" y="61"/>
                    <a:pt x="80" y="58"/>
                    <a:pt x="90" y="55"/>
                  </a:cubicBezTo>
                  <a:cubicBezTo>
                    <a:pt x="101" y="52"/>
                    <a:pt x="112" y="49"/>
                    <a:pt x="123" y="47"/>
                  </a:cubicBezTo>
                  <a:cubicBezTo>
                    <a:pt x="134" y="44"/>
                    <a:pt x="145" y="41"/>
                    <a:pt x="156" y="39"/>
                  </a:cubicBezTo>
                  <a:cubicBezTo>
                    <a:pt x="162" y="37"/>
                    <a:pt x="167" y="36"/>
                    <a:pt x="173" y="35"/>
                  </a:cubicBezTo>
                  <a:cubicBezTo>
                    <a:pt x="174" y="34"/>
                    <a:pt x="176" y="34"/>
                    <a:pt x="177" y="34"/>
                  </a:cubicBezTo>
                  <a:cubicBezTo>
                    <a:pt x="156" y="40"/>
                    <a:pt x="134" y="44"/>
                    <a:pt x="113" y="50"/>
                  </a:cubicBezTo>
                  <a:cubicBezTo>
                    <a:pt x="102" y="54"/>
                    <a:pt x="91" y="58"/>
                    <a:pt x="80" y="61"/>
                  </a:cubicBezTo>
                  <a:cubicBezTo>
                    <a:pt x="75" y="63"/>
                    <a:pt x="70" y="64"/>
                    <a:pt x="64" y="66"/>
                  </a:cubicBezTo>
                  <a:cubicBezTo>
                    <a:pt x="61" y="66"/>
                    <a:pt x="59" y="67"/>
                    <a:pt x="56" y="68"/>
                  </a:cubicBezTo>
                  <a:moveTo>
                    <a:pt x="55" y="70"/>
                  </a:moveTo>
                  <a:cubicBezTo>
                    <a:pt x="55" y="69"/>
                    <a:pt x="55" y="69"/>
                    <a:pt x="55" y="69"/>
                  </a:cubicBezTo>
                  <a:cubicBezTo>
                    <a:pt x="56" y="69"/>
                    <a:pt x="57" y="69"/>
                    <a:pt x="57" y="69"/>
                  </a:cubicBezTo>
                  <a:cubicBezTo>
                    <a:pt x="59" y="68"/>
                    <a:pt x="62" y="67"/>
                    <a:pt x="64" y="66"/>
                  </a:cubicBezTo>
                  <a:cubicBezTo>
                    <a:pt x="70" y="65"/>
                    <a:pt x="76" y="63"/>
                    <a:pt x="82" y="61"/>
                  </a:cubicBezTo>
                  <a:cubicBezTo>
                    <a:pt x="94" y="58"/>
                    <a:pt x="105" y="53"/>
                    <a:pt x="117" y="50"/>
                  </a:cubicBezTo>
                  <a:cubicBezTo>
                    <a:pt x="129" y="46"/>
                    <a:pt x="141" y="44"/>
                    <a:pt x="152" y="41"/>
                  </a:cubicBezTo>
                  <a:cubicBezTo>
                    <a:pt x="164" y="38"/>
                    <a:pt x="175" y="36"/>
                    <a:pt x="186" y="32"/>
                  </a:cubicBezTo>
                  <a:cubicBezTo>
                    <a:pt x="186" y="31"/>
                    <a:pt x="186" y="31"/>
                    <a:pt x="186" y="31"/>
                  </a:cubicBezTo>
                  <a:cubicBezTo>
                    <a:pt x="188" y="32"/>
                    <a:pt x="190" y="33"/>
                    <a:pt x="192" y="33"/>
                  </a:cubicBezTo>
                  <a:cubicBezTo>
                    <a:pt x="169" y="38"/>
                    <a:pt x="147" y="43"/>
                    <a:pt x="124" y="50"/>
                  </a:cubicBezTo>
                  <a:cubicBezTo>
                    <a:pt x="113" y="53"/>
                    <a:pt x="101" y="57"/>
                    <a:pt x="89" y="60"/>
                  </a:cubicBezTo>
                  <a:cubicBezTo>
                    <a:pt x="77" y="63"/>
                    <a:pt x="66" y="67"/>
                    <a:pt x="55" y="70"/>
                  </a:cubicBezTo>
                  <a:cubicBezTo>
                    <a:pt x="55" y="70"/>
                    <a:pt x="55" y="70"/>
                    <a:pt x="55" y="70"/>
                  </a:cubicBezTo>
                  <a:moveTo>
                    <a:pt x="68" y="56"/>
                  </a:moveTo>
                  <a:cubicBezTo>
                    <a:pt x="75" y="56"/>
                    <a:pt x="81" y="54"/>
                    <a:pt x="87" y="52"/>
                  </a:cubicBezTo>
                  <a:cubicBezTo>
                    <a:pt x="97" y="49"/>
                    <a:pt x="108" y="46"/>
                    <a:pt x="118" y="42"/>
                  </a:cubicBezTo>
                  <a:cubicBezTo>
                    <a:pt x="128" y="40"/>
                    <a:pt x="138" y="37"/>
                    <a:pt x="148" y="35"/>
                  </a:cubicBezTo>
                  <a:cubicBezTo>
                    <a:pt x="153" y="33"/>
                    <a:pt x="158" y="32"/>
                    <a:pt x="163" y="31"/>
                  </a:cubicBezTo>
                  <a:cubicBezTo>
                    <a:pt x="165" y="30"/>
                    <a:pt x="168" y="29"/>
                    <a:pt x="170" y="29"/>
                  </a:cubicBezTo>
                  <a:cubicBezTo>
                    <a:pt x="171" y="29"/>
                    <a:pt x="171" y="29"/>
                    <a:pt x="171" y="29"/>
                  </a:cubicBezTo>
                  <a:cubicBezTo>
                    <a:pt x="163" y="32"/>
                    <a:pt x="154" y="34"/>
                    <a:pt x="145" y="36"/>
                  </a:cubicBezTo>
                  <a:cubicBezTo>
                    <a:pt x="134" y="38"/>
                    <a:pt x="124" y="42"/>
                    <a:pt x="113" y="45"/>
                  </a:cubicBezTo>
                  <a:cubicBezTo>
                    <a:pt x="103" y="48"/>
                    <a:pt x="93" y="51"/>
                    <a:pt x="83" y="54"/>
                  </a:cubicBezTo>
                  <a:cubicBezTo>
                    <a:pt x="76" y="56"/>
                    <a:pt x="69" y="58"/>
                    <a:pt x="62" y="61"/>
                  </a:cubicBezTo>
                  <a:cubicBezTo>
                    <a:pt x="64" y="60"/>
                    <a:pt x="66" y="58"/>
                    <a:pt x="67" y="56"/>
                  </a:cubicBezTo>
                  <a:cubicBezTo>
                    <a:pt x="67" y="56"/>
                    <a:pt x="68" y="56"/>
                    <a:pt x="68" y="56"/>
                  </a:cubicBezTo>
                  <a:moveTo>
                    <a:pt x="61" y="63"/>
                  </a:moveTo>
                  <a:cubicBezTo>
                    <a:pt x="61" y="63"/>
                    <a:pt x="61" y="63"/>
                    <a:pt x="61" y="63"/>
                  </a:cubicBezTo>
                  <a:cubicBezTo>
                    <a:pt x="61" y="63"/>
                    <a:pt x="61" y="63"/>
                    <a:pt x="61" y="63"/>
                  </a:cubicBezTo>
                  <a:cubicBezTo>
                    <a:pt x="61" y="63"/>
                    <a:pt x="61" y="63"/>
                    <a:pt x="61" y="63"/>
                  </a:cubicBezTo>
                  <a:cubicBezTo>
                    <a:pt x="63" y="61"/>
                    <a:pt x="66" y="60"/>
                    <a:pt x="68" y="59"/>
                  </a:cubicBezTo>
                  <a:cubicBezTo>
                    <a:pt x="73" y="57"/>
                    <a:pt x="78" y="56"/>
                    <a:pt x="83" y="54"/>
                  </a:cubicBezTo>
                  <a:cubicBezTo>
                    <a:pt x="94" y="51"/>
                    <a:pt x="105" y="48"/>
                    <a:pt x="115" y="45"/>
                  </a:cubicBezTo>
                  <a:cubicBezTo>
                    <a:pt x="126" y="42"/>
                    <a:pt x="136" y="38"/>
                    <a:pt x="147" y="36"/>
                  </a:cubicBezTo>
                  <a:cubicBezTo>
                    <a:pt x="157" y="34"/>
                    <a:pt x="168" y="31"/>
                    <a:pt x="178" y="27"/>
                  </a:cubicBezTo>
                  <a:cubicBezTo>
                    <a:pt x="180" y="28"/>
                    <a:pt x="183" y="30"/>
                    <a:pt x="186" y="31"/>
                  </a:cubicBezTo>
                  <a:cubicBezTo>
                    <a:pt x="186" y="31"/>
                    <a:pt x="186" y="31"/>
                    <a:pt x="186" y="31"/>
                  </a:cubicBezTo>
                  <a:cubicBezTo>
                    <a:pt x="176" y="34"/>
                    <a:pt x="166" y="35"/>
                    <a:pt x="156" y="38"/>
                  </a:cubicBezTo>
                  <a:cubicBezTo>
                    <a:pt x="146" y="41"/>
                    <a:pt x="135" y="43"/>
                    <a:pt x="124" y="45"/>
                  </a:cubicBezTo>
                  <a:cubicBezTo>
                    <a:pt x="104" y="50"/>
                    <a:pt x="83" y="56"/>
                    <a:pt x="63" y="62"/>
                  </a:cubicBezTo>
                  <a:cubicBezTo>
                    <a:pt x="63" y="62"/>
                    <a:pt x="61" y="63"/>
                    <a:pt x="61" y="63"/>
                  </a:cubicBezTo>
                  <a:moveTo>
                    <a:pt x="84" y="37"/>
                  </a:moveTo>
                  <a:cubicBezTo>
                    <a:pt x="85" y="36"/>
                    <a:pt x="85" y="36"/>
                    <a:pt x="85" y="36"/>
                  </a:cubicBezTo>
                  <a:cubicBezTo>
                    <a:pt x="90" y="34"/>
                    <a:pt x="95" y="33"/>
                    <a:pt x="100" y="32"/>
                  </a:cubicBezTo>
                  <a:cubicBezTo>
                    <a:pt x="106" y="30"/>
                    <a:pt x="112" y="28"/>
                    <a:pt x="118" y="26"/>
                  </a:cubicBezTo>
                  <a:cubicBezTo>
                    <a:pt x="119" y="26"/>
                    <a:pt x="120" y="26"/>
                    <a:pt x="121" y="25"/>
                  </a:cubicBezTo>
                  <a:cubicBezTo>
                    <a:pt x="120" y="26"/>
                    <a:pt x="119" y="26"/>
                    <a:pt x="118" y="26"/>
                  </a:cubicBezTo>
                  <a:cubicBezTo>
                    <a:pt x="112" y="28"/>
                    <a:pt x="106" y="31"/>
                    <a:pt x="100" y="32"/>
                  </a:cubicBezTo>
                  <a:cubicBezTo>
                    <a:pt x="97" y="33"/>
                    <a:pt x="95" y="34"/>
                    <a:pt x="92" y="35"/>
                  </a:cubicBezTo>
                  <a:cubicBezTo>
                    <a:pt x="90" y="36"/>
                    <a:pt x="88" y="36"/>
                    <a:pt x="87" y="37"/>
                  </a:cubicBezTo>
                  <a:cubicBezTo>
                    <a:pt x="86" y="37"/>
                    <a:pt x="85" y="37"/>
                    <a:pt x="84" y="37"/>
                  </a:cubicBezTo>
                  <a:moveTo>
                    <a:pt x="70" y="53"/>
                  </a:moveTo>
                  <a:cubicBezTo>
                    <a:pt x="71" y="52"/>
                    <a:pt x="73" y="50"/>
                    <a:pt x="74" y="48"/>
                  </a:cubicBezTo>
                  <a:cubicBezTo>
                    <a:pt x="82" y="46"/>
                    <a:pt x="91" y="45"/>
                    <a:pt x="99" y="43"/>
                  </a:cubicBezTo>
                  <a:cubicBezTo>
                    <a:pt x="108" y="41"/>
                    <a:pt x="117" y="38"/>
                    <a:pt x="127" y="35"/>
                  </a:cubicBezTo>
                  <a:cubicBezTo>
                    <a:pt x="135" y="33"/>
                    <a:pt x="144" y="31"/>
                    <a:pt x="152" y="29"/>
                  </a:cubicBezTo>
                  <a:cubicBezTo>
                    <a:pt x="156" y="28"/>
                    <a:pt x="160" y="26"/>
                    <a:pt x="164" y="25"/>
                  </a:cubicBezTo>
                  <a:cubicBezTo>
                    <a:pt x="165" y="25"/>
                    <a:pt x="169" y="25"/>
                    <a:pt x="169" y="25"/>
                  </a:cubicBezTo>
                  <a:cubicBezTo>
                    <a:pt x="167" y="26"/>
                    <a:pt x="165" y="27"/>
                    <a:pt x="162" y="27"/>
                  </a:cubicBezTo>
                  <a:cubicBezTo>
                    <a:pt x="155" y="30"/>
                    <a:pt x="147" y="31"/>
                    <a:pt x="140" y="34"/>
                  </a:cubicBezTo>
                  <a:cubicBezTo>
                    <a:pt x="130" y="37"/>
                    <a:pt x="121" y="40"/>
                    <a:pt x="112" y="42"/>
                  </a:cubicBezTo>
                  <a:cubicBezTo>
                    <a:pt x="103" y="45"/>
                    <a:pt x="94" y="47"/>
                    <a:pt x="85" y="49"/>
                  </a:cubicBezTo>
                  <a:cubicBezTo>
                    <a:pt x="80" y="51"/>
                    <a:pt x="75" y="51"/>
                    <a:pt x="70" y="53"/>
                  </a:cubicBezTo>
                  <a:moveTo>
                    <a:pt x="68" y="56"/>
                  </a:moveTo>
                  <a:cubicBezTo>
                    <a:pt x="68" y="56"/>
                    <a:pt x="68" y="56"/>
                    <a:pt x="68" y="56"/>
                  </a:cubicBezTo>
                  <a:cubicBezTo>
                    <a:pt x="68" y="55"/>
                    <a:pt x="68" y="55"/>
                    <a:pt x="69" y="55"/>
                  </a:cubicBezTo>
                  <a:cubicBezTo>
                    <a:pt x="71" y="53"/>
                    <a:pt x="75" y="53"/>
                    <a:pt x="78" y="52"/>
                  </a:cubicBezTo>
                  <a:cubicBezTo>
                    <a:pt x="83" y="51"/>
                    <a:pt x="87" y="49"/>
                    <a:pt x="92" y="48"/>
                  </a:cubicBezTo>
                  <a:cubicBezTo>
                    <a:pt x="102" y="45"/>
                    <a:pt x="112" y="43"/>
                    <a:pt x="121" y="40"/>
                  </a:cubicBezTo>
                  <a:cubicBezTo>
                    <a:pt x="130" y="38"/>
                    <a:pt x="139" y="34"/>
                    <a:pt x="148" y="32"/>
                  </a:cubicBezTo>
                  <a:cubicBezTo>
                    <a:pt x="156" y="30"/>
                    <a:pt x="164" y="28"/>
                    <a:pt x="171" y="24"/>
                  </a:cubicBezTo>
                  <a:cubicBezTo>
                    <a:pt x="171" y="24"/>
                    <a:pt x="171" y="24"/>
                    <a:pt x="171" y="24"/>
                  </a:cubicBezTo>
                  <a:cubicBezTo>
                    <a:pt x="173" y="25"/>
                    <a:pt x="175" y="26"/>
                    <a:pt x="176" y="26"/>
                  </a:cubicBezTo>
                  <a:cubicBezTo>
                    <a:pt x="157" y="31"/>
                    <a:pt x="138" y="36"/>
                    <a:pt x="120" y="41"/>
                  </a:cubicBezTo>
                  <a:cubicBezTo>
                    <a:pt x="110" y="44"/>
                    <a:pt x="101" y="47"/>
                    <a:pt x="92" y="50"/>
                  </a:cubicBezTo>
                  <a:cubicBezTo>
                    <a:pt x="87" y="51"/>
                    <a:pt x="83" y="52"/>
                    <a:pt x="78" y="54"/>
                  </a:cubicBezTo>
                  <a:cubicBezTo>
                    <a:pt x="76" y="54"/>
                    <a:pt x="73" y="55"/>
                    <a:pt x="71" y="55"/>
                  </a:cubicBezTo>
                  <a:cubicBezTo>
                    <a:pt x="70" y="55"/>
                    <a:pt x="69" y="56"/>
                    <a:pt x="68" y="56"/>
                  </a:cubicBezTo>
                  <a:moveTo>
                    <a:pt x="75" y="47"/>
                  </a:moveTo>
                  <a:cubicBezTo>
                    <a:pt x="76" y="46"/>
                    <a:pt x="78" y="45"/>
                    <a:pt x="79" y="43"/>
                  </a:cubicBezTo>
                  <a:cubicBezTo>
                    <a:pt x="93" y="41"/>
                    <a:pt x="107" y="36"/>
                    <a:pt x="121" y="32"/>
                  </a:cubicBezTo>
                  <a:cubicBezTo>
                    <a:pt x="129" y="30"/>
                    <a:pt x="136" y="28"/>
                    <a:pt x="143" y="27"/>
                  </a:cubicBezTo>
                  <a:cubicBezTo>
                    <a:pt x="150" y="25"/>
                    <a:pt x="157" y="24"/>
                    <a:pt x="164" y="21"/>
                  </a:cubicBezTo>
                  <a:cubicBezTo>
                    <a:pt x="166" y="22"/>
                    <a:pt x="168" y="23"/>
                    <a:pt x="170" y="24"/>
                  </a:cubicBezTo>
                  <a:cubicBezTo>
                    <a:pt x="170" y="24"/>
                    <a:pt x="170" y="24"/>
                    <a:pt x="169" y="24"/>
                  </a:cubicBezTo>
                  <a:cubicBezTo>
                    <a:pt x="163" y="24"/>
                    <a:pt x="156" y="27"/>
                    <a:pt x="150" y="28"/>
                  </a:cubicBezTo>
                  <a:cubicBezTo>
                    <a:pt x="142" y="31"/>
                    <a:pt x="133" y="33"/>
                    <a:pt x="125" y="35"/>
                  </a:cubicBezTo>
                  <a:cubicBezTo>
                    <a:pt x="116" y="37"/>
                    <a:pt x="107" y="40"/>
                    <a:pt x="99" y="42"/>
                  </a:cubicBezTo>
                  <a:cubicBezTo>
                    <a:pt x="91" y="44"/>
                    <a:pt x="83" y="45"/>
                    <a:pt x="75" y="47"/>
                  </a:cubicBezTo>
                  <a:moveTo>
                    <a:pt x="80" y="42"/>
                  </a:moveTo>
                  <a:cubicBezTo>
                    <a:pt x="81" y="41"/>
                    <a:pt x="81" y="41"/>
                    <a:pt x="81" y="41"/>
                  </a:cubicBezTo>
                  <a:cubicBezTo>
                    <a:pt x="86" y="39"/>
                    <a:pt x="92" y="37"/>
                    <a:pt x="97" y="35"/>
                  </a:cubicBezTo>
                  <a:cubicBezTo>
                    <a:pt x="104" y="34"/>
                    <a:pt x="111" y="32"/>
                    <a:pt x="118" y="30"/>
                  </a:cubicBezTo>
                  <a:cubicBezTo>
                    <a:pt x="125" y="28"/>
                    <a:pt x="133" y="26"/>
                    <a:pt x="140" y="24"/>
                  </a:cubicBezTo>
                  <a:cubicBezTo>
                    <a:pt x="146" y="22"/>
                    <a:pt x="152" y="21"/>
                    <a:pt x="158" y="18"/>
                  </a:cubicBezTo>
                  <a:cubicBezTo>
                    <a:pt x="159" y="19"/>
                    <a:pt x="161" y="20"/>
                    <a:pt x="163" y="21"/>
                  </a:cubicBezTo>
                  <a:cubicBezTo>
                    <a:pt x="157" y="23"/>
                    <a:pt x="151" y="24"/>
                    <a:pt x="144" y="26"/>
                  </a:cubicBezTo>
                  <a:cubicBezTo>
                    <a:pt x="137" y="27"/>
                    <a:pt x="129" y="30"/>
                    <a:pt x="121" y="32"/>
                  </a:cubicBezTo>
                  <a:cubicBezTo>
                    <a:pt x="114" y="33"/>
                    <a:pt x="107" y="35"/>
                    <a:pt x="99" y="37"/>
                  </a:cubicBezTo>
                  <a:cubicBezTo>
                    <a:pt x="96" y="38"/>
                    <a:pt x="92" y="39"/>
                    <a:pt x="89" y="40"/>
                  </a:cubicBezTo>
                  <a:cubicBezTo>
                    <a:pt x="87" y="41"/>
                    <a:pt x="83" y="41"/>
                    <a:pt x="80" y="42"/>
                  </a:cubicBezTo>
                  <a:moveTo>
                    <a:pt x="98" y="34"/>
                  </a:moveTo>
                  <a:cubicBezTo>
                    <a:pt x="106" y="32"/>
                    <a:pt x="113" y="29"/>
                    <a:pt x="120" y="27"/>
                  </a:cubicBezTo>
                  <a:cubicBezTo>
                    <a:pt x="127" y="24"/>
                    <a:pt x="134" y="23"/>
                    <a:pt x="141" y="22"/>
                  </a:cubicBezTo>
                  <a:cubicBezTo>
                    <a:pt x="145" y="21"/>
                    <a:pt x="148" y="20"/>
                    <a:pt x="152" y="19"/>
                  </a:cubicBezTo>
                  <a:cubicBezTo>
                    <a:pt x="154" y="19"/>
                    <a:pt x="155" y="19"/>
                    <a:pt x="156" y="18"/>
                  </a:cubicBezTo>
                  <a:cubicBezTo>
                    <a:pt x="154" y="19"/>
                    <a:pt x="152" y="20"/>
                    <a:pt x="150" y="20"/>
                  </a:cubicBezTo>
                  <a:cubicBezTo>
                    <a:pt x="137" y="24"/>
                    <a:pt x="124" y="27"/>
                    <a:pt x="111" y="31"/>
                  </a:cubicBezTo>
                  <a:cubicBezTo>
                    <a:pt x="106" y="32"/>
                    <a:pt x="102" y="33"/>
                    <a:pt x="98" y="34"/>
                  </a:cubicBezTo>
                  <a:moveTo>
                    <a:pt x="156" y="18"/>
                  </a:moveTo>
                  <a:cubicBezTo>
                    <a:pt x="156" y="18"/>
                    <a:pt x="156" y="18"/>
                    <a:pt x="156" y="18"/>
                  </a:cubicBezTo>
                  <a:cubicBezTo>
                    <a:pt x="156" y="18"/>
                    <a:pt x="156" y="18"/>
                    <a:pt x="156" y="18"/>
                  </a:cubicBezTo>
                  <a:moveTo>
                    <a:pt x="86" y="35"/>
                  </a:moveTo>
                  <a:cubicBezTo>
                    <a:pt x="88" y="34"/>
                    <a:pt x="89" y="33"/>
                    <a:pt x="90" y="31"/>
                  </a:cubicBezTo>
                  <a:cubicBezTo>
                    <a:pt x="95" y="31"/>
                    <a:pt x="99" y="29"/>
                    <a:pt x="103" y="27"/>
                  </a:cubicBezTo>
                  <a:cubicBezTo>
                    <a:pt x="109" y="25"/>
                    <a:pt x="114" y="24"/>
                    <a:pt x="120" y="22"/>
                  </a:cubicBezTo>
                  <a:cubicBezTo>
                    <a:pt x="126" y="21"/>
                    <a:pt x="133" y="20"/>
                    <a:pt x="139" y="18"/>
                  </a:cubicBezTo>
                  <a:cubicBezTo>
                    <a:pt x="142" y="18"/>
                    <a:pt x="145" y="17"/>
                    <a:pt x="148" y="16"/>
                  </a:cubicBezTo>
                  <a:cubicBezTo>
                    <a:pt x="149" y="16"/>
                    <a:pt x="149" y="16"/>
                    <a:pt x="149" y="16"/>
                  </a:cubicBezTo>
                  <a:cubicBezTo>
                    <a:pt x="147" y="17"/>
                    <a:pt x="146" y="17"/>
                    <a:pt x="144" y="18"/>
                  </a:cubicBezTo>
                  <a:cubicBezTo>
                    <a:pt x="134" y="22"/>
                    <a:pt x="122" y="24"/>
                    <a:pt x="111" y="28"/>
                  </a:cubicBezTo>
                  <a:cubicBezTo>
                    <a:pt x="106" y="29"/>
                    <a:pt x="100" y="31"/>
                    <a:pt x="95" y="33"/>
                  </a:cubicBezTo>
                  <a:cubicBezTo>
                    <a:pt x="92" y="34"/>
                    <a:pt x="89" y="34"/>
                    <a:pt x="86" y="35"/>
                  </a:cubicBezTo>
                  <a:moveTo>
                    <a:pt x="130" y="23"/>
                  </a:moveTo>
                  <a:cubicBezTo>
                    <a:pt x="137" y="21"/>
                    <a:pt x="145" y="19"/>
                    <a:pt x="152" y="15"/>
                  </a:cubicBezTo>
                  <a:cubicBezTo>
                    <a:pt x="153" y="16"/>
                    <a:pt x="155" y="17"/>
                    <a:pt x="156" y="17"/>
                  </a:cubicBezTo>
                  <a:cubicBezTo>
                    <a:pt x="147" y="19"/>
                    <a:pt x="139" y="21"/>
                    <a:pt x="130" y="23"/>
                  </a:cubicBezTo>
                  <a:moveTo>
                    <a:pt x="92" y="29"/>
                  </a:moveTo>
                  <a:cubicBezTo>
                    <a:pt x="93" y="28"/>
                    <a:pt x="94" y="27"/>
                    <a:pt x="95" y="26"/>
                  </a:cubicBezTo>
                  <a:cubicBezTo>
                    <a:pt x="103" y="25"/>
                    <a:pt x="111" y="22"/>
                    <a:pt x="119" y="19"/>
                  </a:cubicBezTo>
                  <a:cubicBezTo>
                    <a:pt x="123" y="18"/>
                    <a:pt x="128" y="17"/>
                    <a:pt x="132" y="16"/>
                  </a:cubicBezTo>
                  <a:cubicBezTo>
                    <a:pt x="136" y="15"/>
                    <a:pt x="141" y="15"/>
                    <a:pt x="144" y="13"/>
                  </a:cubicBezTo>
                  <a:cubicBezTo>
                    <a:pt x="140" y="15"/>
                    <a:pt x="135" y="16"/>
                    <a:pt x="130" y="18"/>
                  </a:cubicBezTo>
                  <a:cubicBezTo>
                    <a:pt x="125" y="19"/>
                    <a:pt x="120" y="21"/>
                    <a:pt x="115" y="22"/>
                  </a:cubicBezTo>
                  <a:cubicBezTo>
                    <a:pt x="107" y="24"/>
                    <a:pt x="99" y="26"/>
                    <a:pt x="92" y="29"/>
                  </a:cubicBezTo>
                  <a:moveTo>
                    <a:pt x="91" y="31"/>
                  </a:moveTo>
                  <a:cubicBezTo>
                    <a:pt x="92" y="30"/>
                    <a:pt x="94" y="29"/>
                    <a:pt x="96" y="28"/>
                  </a:cubicBezTo>
                  <a:cubicBezTo>
                    <a:pt x="98" y="28"/>
                    <a:pt x="100" y="27"/>
                    <a:pt x="103" y="26"/>
                  </a:cubicBezTo>
                  <a:cubicBezTo>
                    <a:pt x="108" y="24"/>
                    <a:pt x="113" y="23"/>
                    <a:pt x="119" y="22"/>
                  </a:cubicBezTo>
                  <a:cubicBezTo>
                    <a:pt x="128" y="19"/>
                    <a:pt x="138" y="17"/>
                    <a:pt x="146" y="13"/>
                  </a:cubicBezTo>
                  <a:cubicBezTo>
                    <a:pt x="146" y="13"/>
                    <a:pt x="146" y="13"/>
                    <a:pt x="146" y="13"/>
                  </a:cubicBezTo>
                  <a:cubicBezTo>
                    <a:pt x="147" y="14"/>
                    <a:pt x="149" y="14"/>
                    <a:pt x="150" y="15"/>
                  </a:cubicBezTo>
                  <a:cubicBezTo>
                    <a:pt x="141" y="17"/>
                    <a:pt x="131" y="19"/>
                    <a:pt x="122" y="21"/>
                  </a:cubicBezTo>
                  <a:cubicBezTo>
                    <a:pt x="112" y="23"/>
                    <a:pt x="103" y="27"/>
                    <a:pt x="94" y="30"/>
                  </a:cubicBezTo>
                  <a:cubicBezTo>
                    <a:pt x="93" y="30"/>
                    <a:pt x="92" y="30"/>
                    <a:pt x="91" y="31"/>
                  </a:cubicBezTo>
                  <a:moveTo>
                    <a:pt x="96" y="25"/>
                  </a:moveTo>
                  <a:cubicBezTo>
                    <a:pt x="98" y="23"/>
                    <a:pt x="99" y="22"/>
                    <a:pt x="100" y="21"/>
                  </a:cubicBezTo>
                  <a:cubicBezTo>
                    <a:pt x="107" y="19"/>
                    <a:pt x="114" y="17"/>
                    <a:pt x="121" y="15"/>
                  </a:cubicBezTo>
                  <a:cubicBezTo>
                    <a:pt x="125" y="14"/>
                    <a:pt x="129" y="13"/>
                    <a:pt x="132" y="13"/>
                  </a:cubicBezTo>
                  <a:cubicBezTo>
                    <a:pt x="134" y="12"/>
                    <a:pt x="136" y="12"/>
                    <a:pt x="137" y="12"/>
                  </a:cubicBezTo>
                  <a:cubicBezTo>
                    <a:pt x="124" y="17"/>
                    <a:pt x="110" y="20"/>
                    <a:pt x="96" y="25"/>
                  </a:cubicBezTo>
                  <a:moveTo>
                    <a:pt x="96" y="25"/>
                  </a:moveTo>
                  <a:cubicBezTo>
                    <a:pt x="96" y="25"/>
                    <a:pt x="96" y="25"/>
                    <a:pt x="96" y="25"/>
                  </a:cubicBezTo>
                  <a:cubicBezTo>
                    <a:pt x="97" y="25"/>
                    <a:pt x="99" y="24"/>
                    <a:pt x="100" y="24"/>
                  </a:cubicBezTo>
                  <a:cubicBezTo>
                    <a:pt x="105" y="22"/>
                    <a:pt x="110" y="21"/>
                    <a:pt x="115" y="19"/>
                  </a:cubicBezTo>
                  <a:cubicBezTo>
                    <a:pt x="124" y="16"/>
                    <a:pt x="133" y="14"/>
                    <a:pt x="141" y="11"/>
                  </a:cubicBezTo>
                  <a:cubicBezTo>
                    <a:pt x="141" y="11"/>
                    <a:pt x="141" y="11"/>
                    <a:pt x="141" y="11"/>
                  </a:cubicBezTo>
                  <a:cubicBezTo>
                    <a:pt x="143" y="12"/>
                    <a:pt x="144" y="12"/>
                    <a:pt x="145" y="12"/>
                  </a:cubicBezTo>
                  <a:cubicBezTo>
                    <a:pt x="142" y="13"/>
                    <a:pt x="140" y="14"/>
                    <a:pt x="137" y="14"/>
                  </a:cubicBezTo>
                  <a:cubicBezTo>
                    <a:pt x="133" y="15"/>
                    <a:pt x="129" y="16"/>
                    <a:pt x="125" y="17"/>
                  </a:cubicBezTo>
                  <a:cubicBezTo>
                    <a:pt x="117" y="19"/>
                    <a:pt x="109" y="22"/>
                    <a:pt x="100" y="24"/>
                  </a:cubicBezTo>
                  <a:cubicBezTo>
                    <a:pt x="99" y="25"/>
                    <a:pt x="97" y="25"/>
                    <a:pt x="96" y="25"/>
                  </a:cubicBezTo>
                  <a:moveTo>
                    <a:pt x="102" y="19"/>
                  </a:moveTo>
                  <a:cubicBezTo>
                    <a:pt x="103" y="18"/>
                    <a:pt x="104" y="17"/>
                    <a:pt x="105" y="16"/>
                  </a:cubicBezTo>
                  <a:cubicBezTo>
                    <a:pt x="109" y="15"/>
                    <a:pt x="113" y="14"/>
                    <a:pt x="117" y="13"/>
                  </a:cubicBezTo>
                  <a:cubicBezTo>
                    <a:pt x="120" y="12"/>
                    <a:pt x="123" y="12"/>
                    <a:pt x="125" y="11"/>
                  </a:cubicBezTo>
                  <a:cubicBezTo>
                    <a:pt x="127" y="10"/>
                    <a:pt x="129" y="10"/>
                    <a:pt x="130" y="9"/>
                  </a:cubicBezTo>
                  <a:cubicBezTo>
                    <a:pt x="130" y="9"/>
                    <a:pt x="133" y="8"/>
                    <a:pt x="133" y="8"/>
                  </a:cubicBezTo>
                  <a:cubicBezTo>
                    <a:pt x="133" y="8"/>
                    <a:pt x="133" y="9"/>
                    <a:pt x="132" y="9"/>
                  </a:cubicBezTo>
                  <a:cubicBezTo>
                    <a:pt x="127" y="12"/>
                    <a:pt x="121" y="13"/>
                    <a:pt x="115" y="14"/>
                  </a:cubicBezTo>
                  <a:cubicBezTo>
                    <a:pt x="111" y="15"/>
                    <a:pt x="106" y="17"/>
                    <a:pt x="102" y="19"/>
                  </a:cubicBezTo>
                  <a:moveTo>
                    <a:pt x="101" y="20"/>
                  </a:moveTo>
                  <a:cubicBezTo>
                    <a:pt x="107" y="17"/>
                    <a:pt x="113" y="15"/>
                    <a:pt x="120" y="14"/>
                  </a:cubicBezTo>
                  <a:cubicBezTo>
                    <a:pt x="125" y="13"/>
                    <a:pt x="130" y="12"/>
                    <a:pt x="135" y="8"/>
                  </a:cubicBezTo>
                  <a:cubicBezTo>
                    <a:pt x="135" y="8"/>
                    <a:pt x="135" y="8"/>
                    <a:pt x="135" y="8"/>
                  </a:cubicBezTo>
                  <a:cubicBezTo>
                    <a:pt x="137" y="9"/>
                    <a:pt x="138" y="10"/>
                    <a:pt x="140" y="11"/>
                  </a:cubicBezTo>
                  <a:cubicBezTo>
                    <a:pt x="134" y="12"/>
                    <a:pt x="127" y="13"/>
                    <a:pt x="121" y="14"/>
                  </a:cubicBezTo>
                  <a:cubicBezTo>
                    <a:pt x="115" y="16"/>
                    <a:pt x="107" y="17"/>
                    <a:pt x="101" y="20"/>
                  </a:cubicBezTo>
                  <a:moveTo>
                    <a:pt x="108" y="13"/>
                  </a:moveTo>
                  <a:cubicBezTo>
                    <a:pt x="109" y="12"/>
                    <a:pt x="109" y="12"/>
                    <a:pt x="109" y="12"/>
                  </a:cubicBezTo>
                  <a:cubicBezTo>
                    <a:pt x="113" y="11"/>
                    <a:pt x="117" y="10"/>
                    <a:pt x="121" y="8"/>
                  </a:cubicBezTo>
                  <a:cubicBezTo>
                    <a:pt x="123" y="8"/>
                    <a:pt x="125" y="7"/>
                    <a:pt x="128" y="7"/>
                  </a:cubicBezTo>
                  <a:cubicBezTo>
                    <a:pt x="127" y="7"/>
                    <a:pt x="127" y="7"/>
                    <a:pt x="127" y="7"/>
                  </a:cubicBezTo>
                  <a:cubicBezTo>
                    <a:pt x="126" y="8"/>
                    <a:pt x="124" y="8"/>
                    <a:pt x="123" y="9"/>
                  </a:cubicBezTo>
                  <a:cubicBezTo>
                    <a:pt x="118" y="11"/>
                    <a:pt x="113" y="11"/>
                    <a:pt x="108" y="13"/>
                  </a:cubicBezTo>
                  <a:moveTo>
                    <a:pt x="106" y="15"/>
                  </a:moveTo>
                  <a:cubicBezTo>
                    <a:pt x="106" y="14"/>
                    <a:pt x="106" y="14"/>
                    <a:pt x="106" y="14"/>
                  </a:cubicBezTo>
                  <a:cubicBezTo>
                    <a:pt x="108" y="14"/>
                    <a:pt x="109" y="13"/>
                    <a:pt x="110" y="13"/>
                  </a:cubicBezTo>
                  <a:cubicBezTo>
                    <a:pt x="113" y="12"/>
                    <a:pt x="115" y="12"/>
                    <a:pt x="118" y="11"/>
                  </a:cubicBezTo>
                  <a:cubicBezTo>
                    <a:pt x="122" y="10"/>
                    <a:pt x="126" y="9"/>
                    <a:pt x="130" y="6"/>
                  </a:cubicBezTo>
                  <a:cubicBezTo>
                    <a:pt x="131" y="7"/>
                    <a:pt x="132" y="7"/>
                    <a:pt x="134" y="8"/>
                  </a:cubicBezTo>
                  <a:cubicBezTo>
                    <a:pt x="130" y="9"/>
                    <a:pt x="126" y="10"/>
                    <a:pt x="122" y="11"/>
                  </a:cubicBezTo>
                  <a:cubicBezTo>
                    <a:pt x="117" y="13"/>
                    <a:pt x="111" y="14"/>
                    <a:pt x="106" y="15"/>
                  </a:cubicBezTo>
                  <a:moveTo>
                    <a:pt x="113" y="10"/>
                  </a:moveTo>
                  <a:cubicBezTo>
                    <a:pt x="114" y="9"/>
                    <a:pt x="115" y="9"/>
                    <a:pt x="117" y="8"/>
                  </a:cubicBezTo>
                  <a:cubicBezTo>
                    <a:pt x="120" y="7"/>
                    <a:pt x="123" y="6"/>
                    <a:pt x="125" y="5"/>
                  </a:cubicBezTo>
                  <a:cubicBezTo>
                    <a:pt x="126" y="5"/>
                    <a:pt x="127" y="5"/>
                    <a:pt x="128" y="6"/>
                  </a:cubicBezTo>
                  <a:cubicBezTo>
                    <a:pt x="125" y="7"/>
                    <a:pt x="122" y="7"/>
                    <a:pt x="119" y="8"/>
                  </a:cubicBezTo>
                  <a:cubicBezTo>
                    <a:pt x="117" y="9"/>
                    <a:pt x="115" y="9"/>
                    <a:pt x="114" y="10"/>
                  </a:cubicBezTo>
                  <a:cubicBezTo>
                    <a:pt x="113" y="10"/>
                    <a:pt x="113" y="10"/>
                    <a:pt x="113" y="10"/>
                  </a:cubicBezTo>
                  <a:moveTo>
                    <a:pt x="110" y="10"/>
                  </a:moveTo>
                  <a:cubicBezTo>
                    <a:pt x="111" y="9"/>
                    <a:pt x="113" y="8"/>
                    <a:pt x="114" y="7"/>
                  </a:cubicBezTo>
                  <a:cubicBezTo>
                    <a:pt x="116" y="6"/>
                    <a:pt x="117" y="6"/>
                    <a:pt x="119" y="5"/>
                  </a:cubicBezTo>
                  <a:cubicBezTo>
                    <a:pt x="120" y="5"/>
                    <a:pt x="122" y="5"/>
                    <a:pt x="124" y="5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5" y="5"/>
                    <a:pt x="120" y="6"/>
                    <a:pt x="120" y="6"/>
                  </a:cubicBezTo>
                  <a:cubicBezTo>
                    <a:pt x="116" y="8"/>
                    <a:pt x="113" y="9"/>
                    <a:pt x="110" y="10"/>
                  </a:cubicBezTo>
                  <a:moveTo>
                    <a:pt x="115" y="6"/>
                  </a:moveTo>
                  <a:cubicBezTo>
                    <a:pt x="116" y="5"/>
                    <a:pt x="117" y="3"/>
                    <a:pt x="119" y="2"/>
                  </a:cubicBezTo>
                  <a:cubicBezTo>
                    <a:pt x="120" y="3"/>
                    <a:pt x="122" y="3"/>
                    <a:pt x="123" y="4"/>
                  </a:cubicBezTo>
                  <a:cubicBezTo>
                    <a:pt x="120" y="4"/>
                    <a:pt x="118" y="5"/>
                    <a:pt x="115" y="6"/>
                  </a:cubicBezTo>
                  <a:moveTo>
                    <a:pt x="118" y="0"/>
                  </a:moveTo>
                  <a:cubicBezTo>
                    <a:pt x="118" y="0"/>
                    <a:pt x="118" y="0"/>
                    <a:pt x="117" y="0"/>
                  </a:cubicBezTo>
                  <a:cubicBezTo>
                    <a:pt x="97" y="19"/>
                    <a:pt x="78" y="40"/>
                    <a:pt x="60" y="61"/>
                  </a:cubicBezTo>
                  <a:cubicBezTo>
                    <a:pt x="42" y="79"/>
                    <a:pt x="24" y="98"/>
                    <a:pt x="8" y="117"/>
                  </a:cubicBezTo>
                  <a:cubicBezTo>
                    <a:pt x="1" y="122"/>
                    <a:pt x="0" y="139"/>
                    <a:pt x="8" y="143"/>
                  </a:cubicBezTo>
                  <a:cubicBezTo>
                    <a:pt x="14" y="147"/>
                    <a:pt x="20" y="150"/>
                    <a:pt x="26" y="153"/>
                  </a:cubicBezTo>
                  <a:cubicBezTo>
                    <a:pt x="37" y="158"/>
                    <a:pt x="47" y="164"/>
                    <a:pt x="58" y="169"/>
                  </a:cubicBezTo>
                  <a:cubicBezTo>
                    <a:pt x="75" y="177"/>
                    <a:pt x="91" y="187"/>
                    <a:pt x="109" y="193"/>
                  </a:cubicBezTo>
                  <a:cubicBezTo>
                    <a:pt x="109" y="193"/>
                    <a:pt x="109" y="194"/>
                    <a:pt x="109" y="194"/>
                  </a:cubicBezTo>
                  <a:cubicBezTo>
                    <a:pt x="110" y="194"/>
                    <a:pt x="110" y="193"/>
                    <a:pt x="110" y="193"/>
                  </a:cubicBezTo>
                  <a:cubicBezTo>
                    <a:pt x="111" y="193"/>
                    <a:pt x="111" y="193"/>
                    <a:pt x="111" y="193"/>
                  </a:cubicBezTo>
                  <a:cubicBezTo>
                    <a:pt x="126" y="175"/>
                    <a:pt x="143" y="159"/>
                    <a:pt x="159" y="142"/>
                  </a:cubicBezTo>
                  <a:cubicBezTo>
                    <a:pt x="180" y="120"/>
                    <a:pt x="201" y="98"/>
                    <a:pt x="221" y="75"/>
                  </a:cubicBezTo>
                  <a:cubicBezTo>
                    <a:pt x="223" y="73"/>
                    <a:pt x="228" y="69"/>
                    <a:pt x="229" y="66"/>
                  </a:cubicBezTo>
                  <a:cubicBezTo>
                    <a:pt x="229" y="65"/>
                    <a:pt x="229" y="65"/>
                    <a:pt x="229" y="65"/>
                  </a:cubicBezTo>
                  <a:cubicBezTo>
                    <a:pt x="228" y="64"/>
                    <a:pt x="228" y="64"/>
                    <a:pt x="228" y="64"/>
                  </a:cubicBezTo>
                  <a:cubicBezTo>
                    <a:pt x="228" y="64"/>
                    <a:pt x="228" y="64"/>
                    <a:pt x="228" y="64"/>
                  </a:cubicBezTo>
                  <a:cubicBezTo>
                    <a:pt x="228" y="64"/>
                    <a:pt x="228" y="64"/>
                    <a:pt x="228" y="64"/>
                  </a:cubicBezTo>
                  <a:cubicBezTo>
                    <a:pt x="225" y="64"/>
                    <a:pt x="224" y="60"/>
                    <a:pt x="224" y="59"/>
                  </a:cubicBezTo>
                  <a:cubicBezTo>
                    <a:pt x="223" y="55"/>
                    <a:pt x="223" y="51"/>
                    <a:pt x="225" y="47"/>
                  </a:cubicBezTo>
                  <a:cubicBezTo>
                    <a:pt x="225" y="46"/>
                    <a:pt x="225" y="46"/>
                    <a:pt x="225" y="46"/>
                  </a:cubicBezTo>
                  <a:cubicBezTo>
                    <a:pt x="225" y="46"/>
                    <a:pt x="225" y="45"/>
                    <a:pt x="224" y="45"/>
                  </a:cubicBezTo>
                  <a:cubicBezTo>
                    <a:pt x="209" y="38"/>
                    <a:pt x="193" y="31"/>
                    <a:pt x="177" y="24"/>
                  </a:cubicBezTo>
                  <a:cubicBezTo>
                    <a:pt x="158" y="16"/>
                    <a:pt x="139" y="6"/>
                    <a:pt x="119" y="0"/>
                  </a:cubicBezTo>
                  <a:cubicBezTo>
                    <a:pt x="118" y="0"/>
                    <a:pt x="118" y="0"/>
                    <a:pt x="118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35"/>
            <p:cNvSpPr>
              <a:spLocks noEditPoints="1"/>
            </p:cNvSpPr>
            <p:nvPr/>
          </p:nvSpPr>
          <p:spPr bwMode="auto">
            <a:xfrm>
              <a:off x="8737269" y="507927"/>
              <a:ext cx="885825" cy="923925"/>
            </a:xfrm>
            <a:custGeom>
              <a:avLst/>
              <a:gdLst>
                <a:gd name="T0" fmla="*/ 95 w 209"/>
                <a:gd name="T1" fmla="*/ 202 h 218"/>
                <a:gd name="T2" fmla="*/ 82 w 209"/>
                <a:gd name="T3" fmla="*/ 161 h 218"/>
                <a:gd name="T4" fmla="*/ 137 w 209"/>
                <a:gd name="T5" fmla="*/ 160 h 218"/>
                <a:gd name="T6" fmla="*/ 117 w 209"/>
                <a:gd name="T7" fmla="*/ 210 h 218"/>
                <a:gd name="T8" fmla="*/ 81 w 209"/>
                <a:gd name="T9" fmla="*/ 156 h 218"/>
                <a:gd name="T10" fmla="*/ 92 w 209"/>
                <a:gd name="T11" fmla="*/ 140 h 218"/>
                <a:gd name="T12" fmla="*/ 81 w 209"/>
                <a:gd name="T13" fmla="*/ 156 h 218"/>
                <a:gd name="T14" fmla="*/ 114 w 209"/>
                <a:gd name="T15" fmla="*/ 147 h 218"/>
                <a:gd name="T16" fmla="*/ 140 w 209"/>
                <a:gd name="T17" fmla="*/ 132 h 218"/>
                <a:gd name="T18" fmla="*/ 37 w 209"/>
                <a:gd name="T19" fmla="*/ 166 h 218"/>
                <a:gd name="T20" fmla="*/ 48 w 209"/>
                <a:gd name="T21" fmla="*/ 112 h 218"/>
                <a:gd name="T22" fmla="*/ 77 w 209"/>
                <a:gd name="T23" fmla="*/ 157 h 218"/>
                <a:gd name="T24" fmla="*/ 37 w 209"/>
                <a:gd name="T25" fmla="*/ 166 h 218"/>
                <a:gd name="T26" fmla="*/ 181 w 209"/>
                <a:gd name="T27" fmla="*/ 165 h 218"/>
                <a:gd name="T28" fmla="*/ 141 w 209"/>
                <a:gd name="T29" fmla="*/ 157 h 218"/>
                <a:gd name="T30" fmla="*/ 171 w 209"/>
                <a:gd name="T31" fmla="*/ 112 h 218"/>
                <a:gd name="T32" fmla="*/ 202 w 209"/>
                <a:gd name="T33" fmla="*/ 152 h 218"/>
                <a:gd name="T34" fmla="*/ 74 w 209"/>
                <a:gd name="T35" fmla="*/ 125 h 218"/>
                <a:gd name="T36" fmla="*/ 54 w 209"/>
                <a:gd name="T37" fmla="*/ 107 h 218"/>
                <a:gd name="T38" fmla="*/ 73 w 209"/>
                <a:gd name="T39" fmla="*/ 109 h 218"/>
                <a:gd name="T40" fmla="*/ 145 w 209"/>
                <a:gd name="T41" fmla="*/ 125 h 218"/>
                <a:gd name="T42" fmla="*/ 145 w 209"/>
                <a:gd name="T43" fmla="*/ 93 h 218"/>
                <a:gd name="T44" fmla="*/ 145 w 209"/>
                <a:gd name="T45" fmla="*/ 125 h 218"/>
                <a:gd name="T46" fmla="*/ 94 w 209"/>
                <a:gd name="T47" fmla="*/ 137 h 218"/>
                <a:gd name="T48" fmla="*/ 78 w 209"/>
                <a:gd name="T49" fmla="*/ 109 h 218"/>
                <a:gd name="T50" fmla="*/ 109 w 209"/>
                <a:gd name="T51" fmla="*/ 73 h 218"/>
                <a:gd name="T52" fmla="*/ 141 w 209"/>
                <a:gd name="T53" fmla="*/ 127 h 218"/>
                <a:gd name="T54" fmla="*/ 109 w 209"/>
                <a:gd name="T55" fmla="*/ 144 h 218"/>
                <a:gd name="T56" fmla="*/ 81 w 209"/>
                <a:gd name="T57" fmla="*/ 62 h 218"/>
                <a:gd name="T58" fmla="*/ 79 w 209"/>
                <a:gd name="T59" fmla="*/ 85 h 218"/>
                <a:gd name="T60" fmla="*/ 140 w 209"/>
                <a:gd name="T61" fmla="*/ 85 h 218"/>
                <a:gd name="T62" fmla="*/ 137 w 209"/>
                <a:gd name="T63" fmla="*/ 62 h 218"/>
                <a:gd name="T64" fmla="*/ 48 w 209"/>
                <a:gd name="T65" fmla="*/ 106 h 218"/>
                <a:gd name="T66" fmla="*/ 17 w 209"/>
                <a:gd name="T67" fmla="*/ 71 h 218"/>
                <a:gd name="T68" fmla="*/ 76 w 209"/>
                <a:gd name="T69" fmla="*/ 60 h 218"/>
                <a:gd name="T70" fmla="*/ 74 w 209"/>
                <a:gd name="T71" fmla="*/ 88 h 218"/>
                <a:gd name="T72" fmla="*/ 171 w 209"/>
                <a:gd name="T73" fmla="*/ 106 h 218"/>
                <a:gd name="T74" fmla="*/ 141 w 209"/>
                <a:gd name="T75" fmla="*/ 60 h 218"/>
                <a:gd name="T76" fmla="*/ 183 w 209"/>
                <a:gd name="T77" fmla="*/ 52 h 218"/>
                <a:gd name="T78" fmla="*/ 193 w 209"/>
                <a:gd name="T79" fmla="*/ 84 h 218"/>
                <a:gd name="T80" fmla="*/ 109 w 209"/>
                <a:gd name="T81" fmla="*/ 69 h 218"/>
                <a:gd name="T82" fmla="*/ 84 w 209"/>
                <a:gd name="T83" fmla="*/ 48 h 218"/>
                <a:gd name="T84" fmla="*/ 109 w 209"/>
                <a:gd name="T85" fmla="*/ 4 h 218"/>
                <a:gd name="T86" fmla="*/ 137 w 209"/>
                <a:gd name="T87" fmla="*/ 58 h 218"/>
                <a:gd name="T88" fmla="*/ 109 w 209"/>
                <a:gd name="T89" fmla="*/ 69 h 218"/>
                <a:gd name="T90" fmla="*/ 106 w 209"/>
                <a:gd name="T91" fmla="*/ 0 h 218"/>
                <a:gd name="T92" fmla="*/ 77 w 209"/>
                <a:gd name="T93" fmla="*/ 56 h 218"/>
                <a:gd name="T94" fmla="*/ 37 w 209"/>
                <a:gd name="T95" fmla="*/ 48 h 218"/>
                <a:gd name="T96" fmla="*/ 21 w 209"/>
                <a:gd name="T97" fmla="*/ 85 h 218"/>
                <a:gd name="T98" fmla="*/ 35 w 209"/>
                <a:gd name="T99" fmla="*/ 117 h 218"/>
                <a:gd name="T100" fmla="*/ 15 w 209"/>
                <a:gd name="T101" fmla="*/ 163 h 218"/>
                <a:gd name="T102" fmla="*/ 37 w 209"/>
                <a:gd name="T103" fmla="*/ 170 h 218"/>
                <a:gd name="T104" fmla="*/ 79 w 209"/>
                <a:gd name="T105" fmla="*/ 167 h 218"/>
                <a:gd name="T106" fmla="*/ 109 w 209"/>
                <a:gd name="T107" fmla="*/ 218 h 218"/>
                <a:gd name="T108" fmla="*/ 128 w 209"/>
                <a:gd name="T109" fmla="*/ 201 h 218"/>
                <a:gd name="T110" fmla="*/ 148 w 209"/>
                <a:gd name="T111" fmla="*/ 164 h 218"/>
                <a:gd name="T112" fmla="*/ 190 w 209"/>
                <a:gd name="T113" fmla="*/ 169 h 218"/>
                <a:gd name="T114" fmla="*/ 197 w 209"/>
                <a:gd name="T115" fmla="*/ 133 h 218"/>
                <a:gd name="T116" fmla="*/ 202 w 209"/>
                <a:gd name="T117" fmla="*/ 78 h 218"/>
                <a:gd name="T118" fmla="*/ 182 w 209"/>
                <a:gd name="T119" fmla="*/ 48 h 218"/>
                <a:gd name="T120" fmla="*/ 141 w 209"/>
                <a:gd name="T121" fmla="*/ 56 h 218"/>
                <a:gd name="T122" fmla="*/ 123 w 209"/>
                <a:gd name="T123" fmla="*/ 8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09" h="218">
                  <a:moveTo>
                    <a:pt x="110" y="213"/>
                  </a:moveTo>
                  <a:cubicBezTo>
                    <a:pt x="104" y="213"/>
                    <a:pt x="98" y="207"/>
                    <a:pt x="95" y="202"/>
                  </a:cubicBezTo>
                  <a:cubicBezTo>
                    <a:pt x="88" y="190"/>
                    <a:pt x="85" y="177"/>
                    <a:pt x="82" y="164"/>
                  </a:cubicBezTo>
                  <a:cubicBezTo>
                    <a:pt x="82" y="163"/>
                    <a:pt x="82" y="162"/>
                    <a:pt x="82" y="161"/>
                  </a:cubicBezTo>
                  <a:cubicBezTo>
                    <a:pt x="91" y="157"/>
                    <a:pt x="101" y="153"/>
                    <a:pt x="109" y="149"/>
                  </a:cubicBezTo>
                  <a:cubicBezTo>
                    <a:pt x="118" y="153"/>
                    <a:pt x="127" y="157"/>
                    <a:pt x="137" y="160"/>
                  </a:cubicBezTo>
                  <a:cubicBezTo>
                    <a:pt x="136" y="165"/>
                    <a:pt x="135" y="171"/>
                    <a:pt x="133" y="176"/>
                  </a:cubicBezTo>
                  <a:cubicBezTo>
                    <a:pt x="130" y="188"/>
                    <a:pt x="126" y="202"/>
                    <a:pt x="117" y="210"/>
                  </a:cubicBezTo>
                  <a:cubicBezTo>
                    <a:pt x="114" y="213"/>
                    <a:pt x="112" y="213"/>
                    <a:pt x="110" y="213"/>
                  </a:cubicBezTo>
                  <a:moveTo>
                    <a:pt x="81" y="156"/>
                  </a:moveTo>
                  <a:cubicBezTo>
                    <a:pt x="80" y="148"/>
                    <a:pt x="79" y="140"/>
                    <a:pt x="78" y="133"/>
                  </a:cubicBezTo>
                  <a:cubicBezTo>
                    <a:pt x="83" y="135"/>
                    <a:pt x="88" y="138"/>
                    <a:pt x="92" y="140"/>
                  </a:cubicBezTo>
                  <a:cubicBezTo>
                    <a:pt x="96" y="142"/>
                    <a:pt x="100" y="145"/>
                    <a:pt x="104" y="146"/>
                  </a:cubicBezTo>
                  <a:cubicBezTo>
                    <a:pt x="97" y="150"/>
                    <a:pt x="89" y="153"/>
                    <a:pt x="81" y="156"/>
                  </a:cubicBezTo>
                  <a:moveTo>
                    <a:pt x="137" y="156"/>
                  </a:moveTo>
                  <a:cubicBezTo>
                    <a:pt x="130" y="153"/>
                    <a:pt x="122" y="150"/>
                    <a:pt x="114" y="147"/>
                  </a:cubicBezTo>
                  <a:cubicBezTo>
                    <a:pt x="118" y="145"/>
                    <a:pt x="122" y="142"/>
                    <a:pt x="126" y="140"/>
                  </a:cubicBezTo>
                  <a:cubicBezTo>
                    <a:pt x="131" y="138"/>
                    <a:pt x="136" y="135"/>
                    <a:pt x="140" y="132"/>
                  </a:cubicBezTo>
                  <a:cubicBezTo>
                    <a:pt x="140" y="140"/>
                    <a:pt x="139" y="148"/>
                    <a:pt x="137" y="156"/>
                  </a:cubicBezTo>
                  <a:moveTo>
                    <a:pt x="37" y="166"/>
                  </a:moveTo>
                  <a:cubicBezTo>
                    <a:pt x="32" y="166"/>
                    <a:pt x="28" y="165"/>
                    <a:pt x="24" y="164"/>
                  </a:cubicBezTo>
                  <a:cubicBezTo>
                    <a:pt x="0" y="156"/>
                    <a:pt x="33" y="125"/>
                    <a:pt x="48" y="112"/>
                  </a:cubicBezTo>
                  <a:cubicBezTo>
                    <a:pt x="56" y="119"/>
                    <a:pt x="65" y="125"/>
                    <a:pt x="74" y="130"/>
                  </a:cubicBezTo>
                  <a:cubicBezTo>
                    <a:pt x="75" y="139"/>
                    <a:pt x="76" y="148"/>
                    <a:pt x="77" y="157"/>
                  </a:cubicBezTo>
                  <a:cubicBezTo>
                    <a:pt x="73" y="159"/>
                    <a:pt x="69" y="160"/>
                    <a:pt x="65" y="161"/>
                  </a:cubicBezTo>
                  <a:cubicBezTo>
                    <a:pt x="57" y="163"/>
                    <a:pt x="47" y="166"/>
                    <a:pt x="37" y="166"/>
                  </a:cubicBezTo>
                  <a:moveTo>
                    <a:pt x="182" y="165"/>
                  </a:moveTo>
                  <a:cubicBezTo>
                    <a:pt x="182" y="165"/>
                    <a:pt x="181" y="165"/>
                    <a:pt x="181" y="165"/>
                  </a:cubicBezTo>
                  <a:cubicBezTo>
                    <a:pt x="168" y="165"/>
                    <a:pt x="155" y="162"/>
                    <a:pt x="143" y="158"/>
                  </a:cubicBezTo>
                  <a:cubicBezTo>
                    <a:pt x="142" y="158"/>
                    <a:pt x="142" y="157"/>
                    <a:pt x="141" y="157"/>
                  </a:cubicBezTo>
                  <a:cubicBezTo>
                    <a:pt x="143" y="148"/>
                    <a:pt x="144" y="139"/>
                    <a:pt x="144" y="130"/>
                  </a:cubicBezTo>
                  <a:cubicBezTo>
                    <a:pt x="153" y="124"/>
                    <a:pt x="162" y="118"/>
                    <a:pt x="171" y="112"/>
                  </a:cubicBezTo>
                  <a:cubicBezTo>
                    <a:pt x="174" y="115"/>
                    <a:pt x="178" y="118"/>
                    <a:pt x="182" y="121"/>
                  </a:cubicBezTo>
                  <a:cubicBezTo>
                    <a:pt x="190" y="129"/>
                    <a:pt x="200" y="140"/>
                    <a:pt x="202" y="152"/>
                  </a:cubicBezTo>
                  <a:cubicBezTo>
                    <a:pt x="205" y="164"/>
                    <a:pt x="190" y="165"/>
                    <a:pt x="182" y="165"/>
                  </a:cubicBezTo>
                  <a:moveTo>
                    <a:pt x="74" y="125"/>
                  </a:moveTo>
                  <a:cubicBezTo>
                    <a:pt x="66" y="120"/>
                    <a:pt x="59" y="115"/>
                    <a:pt x="51" y="109"/>
                  </a:cubicBezTo>
                  <a:cubicBezTo>
                    <a:pt x="52" y="108"/>
                    <a:pt x="53" y="108"/>
                    <a:pt x="54" y="107"/>
                  </a:cubicBezTo>
                  <a:cubicBezTo>
                    <a:pt x="60" y="102"/>
                    <a:pt x="67" y="97"/>
                    <a:pt x="74" y="93"/>
                  </a:cubicBezTo>
                  <a:cubicBezTo>
                    <a:pt x="74" y="98"/>
                    <a:pt x="73" y="104"/>
                    <a:pt x="73" y="109"/>
                  </a:cubicBezTo>
                  <a:cubicBezTo>
                    <a:pt x="73" y="114"/>
                    <a:pt x="74" y="119"/>
                    <a:pt x="74" y="125"/>
                  </a:cubicBezTo>
                  <a:moveTo>
                    <a:pt x="145" y="125"/>
                  </a:moveTo>
                  <a:cubicBezTo>
                    <a:pt x="145" y="116"/>
                    <a:pt x="145" y="107"/>
                    <a:pt x="145" y="98"/>
                  </a:cubicBezTo>
                  <a:cubicBezTo>
                    <a:pt x="145" y="96"/>
                    <a:pt x="145" y="95"/>
                    <a:pt x="145" y="93"/>
                  </a:cubicBezTo>
                  <a:cubicBezTo>
                    <a:pt x="153" y="98"/>
                    <a:pt x="160" y="103"/>
                    <a:pt x="168" y="109"/>
                  </a:cubicBezTo>
                  <a:cubicBezTo>
                    <a:pt x="160" y="115"/>
                    <a:pt x="152" y="120"/>
                    <a:pt x="145" y="125"/>
                  </a:cubicBezTo>
                  <a:moveTo>
                    <a:pt x="109" y="144"/>
                  </a:moveTo>
                  <a:cubicBezTo>
                    <a:pt x="104" y="142"/>
                    <a:pt x="99" y="139"/>
                    <a:pt x="94" y="137"/>
                  </a:cubicBezTo>
                  <a:cubicBezTo>
                    <a:pt x="89" y="134"/>
                    <a:pt x="83" y="131"/>
                    <a:pt x="78" y="127"/>
                  </a:cubicBezTo>
                  <a:cubicBezTo>
                    <a:pt x="78" y="121"/>
                    <a:pt x="78" y="115"/>
                    <a:pt x="78" y="109"/>
                  </a:cubicBezTo>
                  <a:cubicBezTo>
                    <a:pt x="78" y="103"/>
                    <a:pt x="78" y="96"/>
                    <a:pt x="78" y="90"/>
                  </a:cubicBezTo>
                  <a:cubicBezTo>
                    <a:pt x="88" y="84"/>
                    <a:pt x="98" y="78"/>
                    <a:pt x="109" y="73"/>
                  </a:cubicBezTo>
                  <a:cubicBezTo>
                    <a:pt x="120" y="78"/>
                    <a:pt x="130" y="84"/>
                    <a:pt x="141" y="90"/>
                  </a:cubicBezTo>
                  <a:cubicBezTo>
                    <a:pt x="141" y="102"/>
                    <a:pt x="141" y="115"/>
                    <a:pt x="141" y="127"/>
                  </a:cubicBezTo>
                  <a:cubicBezTo>
                    <a:pt x="135" y="131"/>
                    <a:pt x="130" y="134"/>
                    <a:pt x="124" y="137"/>
                  </a:cubicBezTo>
                  <a:cubicBezTo>
                    <a:pt x="119" y="139"/>
                    <a:pt x="114" y="142"/>
                    <a:pt x="109" y="144"/>
                  </a:cubicBezTo>
                  <a:moveTo>
                    <a:pt x="79" y="85"/>
                  </a:moveTo>
                  <a:cubicBezTo>
                    <a:pt x="79" y="77"/>
                    <a:pt x="80" y="70"/>
                    <a:pt x="81" y="62"/>
                  </a:cubicBezTo>
                  <a:cubicBezTo>
                    <a:pt x="89" y="65"/>
                    <a:pt x="97" y="68"/>
                    <a:pt x="105" y="71"/>
                  </a:cubicBezTo>
                  <a:cubicBezTo>
                    <a:pt x="96" y="75"/>
                    <a:pt x="87" y="80"/>
                    <a:pt x="79" y="85"/>
                  </a:cubicBezTo>
                  <a:cubicBezTo>
                    <a:pt x="79" y="85"/>
                    <a:pt x="79" y="85"/>
                    <a:pt x="79" y="85"/>
                  </a:cubicBezTo>
                  <a:moveTo>
                    <a:pt x="140" y="85"/>
                  </a:moveTo>
                  <a:cubicBezTo>
                    <a:pt x="131" y="80"/>
                    <a:pt x="122" y="75"/>
                    <a:pt x="114" y="71"/>
                  </a:cubicBezTo>
                  <a:cubicBezTo>
                    <a:pt x="121" y="68"/>
                    <a:pt x="129" y="64"/>
                    <a:pt x="137" y="62"/>
                  </a:cubicBezTo>
                  <a:cubicBezTo>
                    <a:pt x="139" y="69"/>
                    <a:pt x="140" y="77"/>
                    <a:pt x="140" y="85"/>
                  </a:cubicBezTo>
                  <a:moveTo>
                    <a:pt x="48" y="106"/>
                  </a:moveTo>
                  <a:cubicBezTo>
                    <a:pt x="47" y="105"/>
                    <a:pt x="45" y="104"/>
                    <a:pt x="44" y="103"/>
                  </a:cubicBezTo>
                  <a:cubicBezTo>
                    <a:pt x="34" y="94"/>
                    <a:pt x="23" y="84"/>
                    <a:pt x="17" y="71"/>
                  </a:cubicBezTo>
                  <a:cubicBezTo>
                    <a:pt x="12" y="57"/>
                    <a:pt x="22" y="53"/>
                    <a:pt x="35" y="53"/>
                  </a:cubicBezTo>
                  <a:cubicBezTo>
                    <a:pt x="50" y="53"/>
                    <a:pt x="70" y="58"/>
                    <a:pt x="76" y="60"/>
                  </a:cubicBezTo>
                  <a:cubicBezTo>
                    <a:pt x="77" y="60"/>
                    <a:pt x="77" y="60"/>
                    <a:pt x="77" y="60"/>
                  </a:cubicBezTo>
                  <a:cubicBezTo>
                    <a:pt x="75" y="70"/>
                    <a:pt x="74" y="79"/>
                    <a:pt x="74" y="88"/>
                  </a:cubicBezTo>
                  <a:cubicBezTo>
                    <a:pt x="65" y="94"/>
                    <a:pt x="56" y="100"/>
                    <a:pt x="48" y="106"/>
                  </a:cubicBezTo>
                  <a:moveTo>
                    <a:pt x="171" y="106"/>
                  </a:moveTo>
                  <a:cubicBezTo>
                    <a:pt x="163" y="99"/>
                    <a:pt x="154" y="93"/>
                    <a:pt x="144" y="87"/>
                  </a:cubicBezTo>
                  <a:cubicBezTo>
                    <a:pt x="144" y="78"/>
                    <a:pt x="143" y="69"/>
                    <a:pt x="141" y="60"/>
                  </a:cubicBezTo>
                  <a:cubicBezTo>
                    <a:pt x="149" y="58"/>
                    <a:pt x="156" y="56"/>
                    <a:pt x="163" y="55"/>
                  </a:cubicBezTo>
                  <a:cubicBezTo>
                    <a:pt x="169" y="53"/>
                    <a:pt x="176" y="52"/>
                    <a:pt x="183" y="52"/>
                  </a:cubicBezTo>
                  <a:cubicBezTo>
                    <a:pt x="189" y="52"/>
                    <a:pt x="195" y="53"/>
                    <a:pt x="200" y="57"/>
                  </a:cubicBezTo>
                  <a:cubicBezTo>
                    <a:pt x="208" y="64"/>
                    <a:pt x="198" y="78"/>
                    <a:pt x="193" y="84"/>
                  </a:cubicBezTo>
                  <a:cubicBezTo>
                    <a:pt x="187" y="92"/>
                    <a:pt x="179" y="99"/>
                    <a:pt x="171" y="106"/>
                  </a:cubicBezTo>
                  <a:moveTo>
                    <a:pt x="109" y="69"/>
                  </a:moveTo>
                  <a:cubicBezTo>
                    <a:pt x="100" y="65"/>
                    <a:pt x="91" y="61"/>
                    <a:pt x="82" y="58"/>
                  </a:cubicBezTo>
                  <a:cubicBezTo>
                    <a:pt x="82" y="54"/>
                    <a:pt x="83" y="51"/>
                    <a:pt x="84" y="48"/>
                  </a:cubicBezTo>
                  <a:cubicBezTo>
                    <a:pt x="87" y="35"/>
                    <a:pt x="91" y="20"/>
                    <a:pt x="100" y="10"/>
                  </a:cubicBezTo>
                  <a:cubicBezTo>
                    <a:pt x="103" y="6"/>
                    <a:pt x="106" y="4"/>
                    <a:pt x="109" y="4"/>
                  </a:cubicBezTo>
                  <a:cubicBezTo>
                    <a:pt x="124" y="4"/>
                    <a:pt x="134" y="45"/>
                    <a:pt x="136" y="54"/>
                  </a:cubicBezTo>
                  <a:cubicBezTo>
                    <a:pt x="136" y="55"/>
                    <a:pt x="136" y="56"/>
                    <a:pt x="137" y="58"/>
                  </a:cubicBezTo>
                  <a:cubicBezTo>
                    <a:pt x="136" y="58"/>
                    <a:pt x="136" y="58"/>
                    <a:pt x="135" y="58"/>
                  </a:cubicBezTo>
                  <a:cubicBezTo>
                    <a:pt x="126" y="61"/>
                    <a:pt x="118" y="65"/>
                    <a:pt x="109" y="69"/>
                  </a:cubicBezTo>
                  <a:moveTo>
                    <a:pt x="109" y="0"/>
                  </a:moveTo>
                  <a:cubicBezTo>
                    <a:pt x="108" y="0"/>
                    <a:pt x="107" y="0"/>
                    <a:pt x="106" y="0"/>
                  </a:cubicBezTo>
                  <a:cubicBezTo>
                    <a:pt x="99" y="2"/>
                    <a:pt x="93" y="10"/>
                    <a:pt x="90" y="16"/>
                  </a:cubicBezTo>
                  <a:cubicBezTo>
                    <a:pt x="84" y="29"/>
                    <a:pt x="80" y="42"/>
                    <a:pt x="77" y="56"/>
                  </a:cubicBezTo>
                  <a:cubicBezTo>
                    <a:pt x="71" y="54"/>
                    <a:pt x="65" y="52"/>
                    <a:pt x="58" y="51"/>
                  </a:cubicBezTo>
                  <a:cubicBezTo>
                    <a:pt x="51" y="49"/>
                    <a:pt x="44" y="48"/>
                    <a:pt x="37" y="48"/>
                  </a:cubicBezTo>
                  <a:cubicBezTo>
                    <a:pt x="32" y="48"/>
                    <a:pt x="27" y="49"/>
                    <a:pt x="23" y="50"/>
                  </a:cubicBezTo>
                  <a:cubicBezTo>
                    <a:pt x="5" y="56"/>
                    <a:pt x="13" y="75"/>
                    <a:pt x="21" y="85"/>
                  </a:cubicBezTo>
                  <a:cubicBezTo>
                    <a:pt x="28" y="94"/>
                    <a:pt x="36" y="102"/>
                    <a:pt x="44" y="109"/>
                  </a:cubicBezTo>
                  <a:cubicBezTo>
                    <a:pt x="41" y="112"/>
                    <a:pt x="38" y="114"/>
                    <a:pt x="35" y="117"/>
                  </a:cubicBezTo>
                  <a:cubicBezTo>
                    <a:pt x="27" y="125"/>
                    <a:pt x="18" y="134"/>
                    <a:pt x="13" y="146"/>
                  </a:cubicBezTo>
                  <a:cubicBezTo>
                    <a:pt x="11" y="151"/>
                    <a:pt x="11" y="158"/>
                    <a:pt x="15" y="163"/>
                  </a:cubicBezTo>
                  <a:cubicBezTo>
                    <a:pt x="20" y="169"/>
                    <a:pt x="29" y="170"/>
                    <a:pt x="37" y="170"/>
                  </a:cubicBezTo>
                  <a:cubicBezTo>
                    <a:pt x="37" y="170"/>
                    <a:pt x="37" y="170"/>
                    <a:pt x="37" y="170"/>
                  </a:cubicBezTo>
                  <a:cubicBezTo>
                    <a:pt x="51" y="170"/>
                    <a:pt x="64" y="167"/>
                    <a:pt x="78" y="162"/>
                  </a:cubicBezTo>
                  <a:cubicBezTo>
                    <a:pt x="78" y="164"/>
                    <a:pt x="78" y="165"/>
                    <a:pt x="79" y="167"/>
                  </a:cubicBezTo>
                  <a:cubicBezTo>
                    <a:pt x="81" y="180"/>
                    <a:pt x="85" y="194"/>
                    <a:pt x="93" y="206"/>
                  </a:cubicBezTo>
                  <a:cubicBezTo>
                    <a:pt x="96" y="212"/>
                    <a:pt x="102" y="218"/>
                    <a:pt x="109" y="218"/>
                  </a:cubicBezTo>
                  <a:cubicBezTo>
                    <a:pt x="110" y="218"/>
                    <a:pt x="110" y="218"/>
                    <a:pt x="111" y="218"/>
                  </a:cubicBezTo>
                  <a:cubicBezTo>
                    <a:pt x="119" y="217"/>
                    <a:pt x="125" y="208"/>
                    <a:pt x="128" y="201"/>
                  </a:cubicBezTo>
                  <a:cubicBezTo>
                    <a:pt x="135" y="189"/>
                    <a:pt x="138" y="175"/>
                    <a:pt x="141" y="161"/>
                  </a:cubicBezTo>
                  <a:cubicBezTo>
                    <a:pt x="143" y="162"/>
                    <a:pt x="146" y="163"/>
                    <a:pt x="148" y="164"/>
                  </a:cubicBezTo>
                  <a:cubicBezTo>
                    <a:pt x="159" y="167"/>
                    <a:pt x="170" y="170"/>
                    <a:pt x="181" y="170"/>
                  </a:cubicBezTo>
                  <a:cubicBezTo>
                    <a:pt x="184" y="170"/>
                    <a:pt x="187" y="170"/>
                    <a:pt x="190" y="169"/>
                  </a:cubicBezTo>
                  <a:cubicBezTo>
                    <a:pt x="197" y="168"/>
                    <a:pt x="205" y="165"/>
                    <a:pt x="206" y="157"/>
                  </a:cubicBezTo>
                  <a:cubicBezTo>
                    <a:pt x="208" y="148"/>
                    <a:pt x="202" y="139"/>
                    <a:pt x="197" y="133"/>
                  </a:cubicBezTo>
                  <a:cubicBezTo>
                    <a:pt x="191" y="124"/>
                    <a:pt x="183" y="116"/>
                    <a:pt x="174" y="109"/>
                  </a:cubicBezTo>
                  <a:cubicBezTo>
                    <a:pt x="185" y="100"/>
                    <a:pt x="195" y="90"/>
                    <a:pt x="202" y="78"/>
                  </a:cubicBezTo>
                  <a:cubicBezTo>
                    <a:pt x="206" y="72"/>
                    <a:pt x="209" y="63"/>
                    <a:pt x="205" y="56"/>
                  </a:cubicBezTo>
                  <a:cubicBezTo>
                    <a:pt x="200" y="49"/>
                    <a:pt x="189" y="48"/>
                    <a:pt x="182" y="48"/>
                  </a:cubicBezTo>
                  <a:cubicBezTo>
                    <a:pt x="182" y="48"/>
                    <a:pt x="181" y="48"/>
                    <a:pt x="181" y="48"/>
                  </a:cubicBezTo>
                  <a:cubicBezTo>
                    <a:pt x="168" y="48"/>
                    <a:pt x="154" y="52"/>
                    <a:pt x="141" y="56"/>
                  </a:cubicBezTo>
                  <a:cubicBezTo>
                    <a:pt x="140" y="52"/>
                    <a:pt x="139" y="47"/>
                    <a:pt x="138" y="43"/>
                  </a:cubicBezTo>
                  <a:cubicBezTo>
                    <a:pt x="135" y="31"/>
                    <a:pt x="131" y="18"/>
                    <a:pt x="123" y="8"/>
                  </a:cubicBezTo>
                  <a:cubicBezTo>
                    <a:pt x="120" y="4"/>
                    <a:pt x="115" y="0"/>
                    <a:pt x="109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36"/>
            <p:cNvSpPr>
              <a:spLocks/>
            </p:cNvSpPr>
            <p:nvPr/>
          </p:nvSpPr>
          <p:spPr bwMode="auto">
            <a:xfrm>
              <a:off x="8234031" y="4127427"/>
              <a:ext cx="749300" cy="546100"/>
            </a:xfrm>
            <a:custGeom>
              <a:avLst/>
              <a:gdLst>
                <a:gd name="T0" fmla="*/ 141 w 177"/>
                <a:gd name="T1" fmla="*/ 0 h 129"/>
                <a:gd name="T2" fmla="*/ 138 w 177"/>
                <a:gd name="T3" fmla="*/ 0 h 129"/>
                <a:gd name="T4" fmla="*/ 103 w 177"/>
                <a:gd name="T5" fmla="*/ 12 h 129"/>
                <a:gd name="T6" fmla="*/ 60 w 177"/>
                <a:gd name="T7" fmla="*/ 36 h 129"/>
                <a:gd name="T8" fmla="*/ 62 w 177"/>
                <a:gd name="T9" fmla="*/ 41 h 129"/>
                <a:gd name="T10" fmla="*/ 63 w 177"/>
                <a:gd name="T11" fmla="*/ 41 h 129"/>
                <a:gd name="T12" fmla="*/ 138 w 177"/>
                <a:gd name="T13" fmla="*/ 6 h 129"/>
                <a:gd name="T14" fmla="*/ 143 w 177"/>
                <a:gd name="T15" fmla="*/ 6 h 129"/>
                <a:gd name="T16" fmla="*/ 169 w 177"/>
                <a:gd name="T17" fmla="*/ 17 h 129"/>
                <a:gd name="T18" fmla="*/ 156 w 177"/>
                <a:gd name="T19" fmla="*/ 51 h 129"/>
                <a:gd name="T20" fmla="*/ 96 w 177"/>
                <a:gd name="T21" fmla="*/ 92 h 129"/>
                <a:gd name="T22" fmla="*/ 63 w 177"/>
                <a:gd name="T23" fmla="*/ 111 h 129"/>
                <a:gd name="T24" fmla="*/ 32 w 177"/>
                <a:gd name="T25" fmla="*/ 123 h 129"/>
                <a:gd name="T26" fmla="*/ 23 w 177"/>
                <a:gd name="T27" fmla="*/ 121 h 129"/>
                <a:gd name="T28" fmla="*/ 29 w 177"/>
                <a:gd name="T29" fmla="*/ 90 h 129"/>
                <a:gd name="T30" fmla="*/ 59 w 177"/>
                <a:gd name="T31" fmla="*/ 66 h 129"/>
                <a:gd name="T32" fmla="*/ 104 w 177"/>
                <a:gd name="T33" fmla="*/ 40 h 129"/>
                <a:gd name="T34" fmla="*/ 113 w 177"/>
                <a:gd name="T35" fmla="*/ 38 h 129"/>
                <a:gd name="T36" fmla="*/ 114 w 177"/>
                <a:gd name="T37" fmla="*/ 38 h 129"/>
                <a:gd name="T38" fmla="*/ 115 w 177"/>
                <a:gd name="T39" fmla="*/ 60 h 129"/>
                <a:gd name="T40" fmla="*/ 101 w 177"/>
                <a:gd name="T41" fmla="*/ 70 h 129"/>
                <a:gd name="T42" fmla="*/ 57 w 177"/>
                <a:gd name="T43" fmla="*/ 94 h 129"/>
                <a:gd name="T44" fmla="*/ 58 w 177"/>
                <a:gd name="T45" fmla="*/ 100 h 129"/>
                <a:gd name="T46" fmla="*/ 59 w 177"/>
                <a:gd name="T47" fmla="*/ 100 h 129"/>
                <a:gd name="T48" fmla="*/ 104 w 177"/>
                <a:gd name="T49" fmla="*/ 75 h 129"/>
                <a:gd name="T50" fmla="*/ 126 w 177"/>
                <a:gd name="T51" fmla="*/ 43 h 129"/>
                <a:gd name="T52" fmla="*/ 113 w 177"/>
                <a:gd name="T53" fmla="*/ 32 h 129"/>
                <a:gd name="T54" fmla="*/ 89 w 177"/>
                <a:gd name="T55" fmla="*/ 40 h 129"/>
                <a:gd name="T56" fmla="*/ 34 w 177"/>
                <a:gd name="T57" fmla="*/ 79 h 129"/>
                <a:gd name="T58" fmla="*/ 11 w 177"/>
                <a:gd name="T59" fmla="*/ 118 h 129"/>
                <a:gd name="T60" fmla="*/ 31 w 177"/>
                <a:gd name="T61" fmla="*/ 129 h 129"/>
                <a:gd name="T62" fmla="*/ 66 w 177"/>
                <a:gd name="T63" fmla="*/ 117 h 129"/>
                <a:gd name="T64" fmla="*/ 140 w 177"/>
                <a:gd name="T65" fmla="*/ 72 h 129"/>
                <a:gd name="T66" fmla="*/ 177 w 177"/>
                <a:gd name="T67" fmla="*/ 23 h 129"/>
                <a:gd name="T68" fmla="*/ 141 w 177"/>
                <a:gd name="T69" fmla="*/ 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77" h="129">
                  <a:moveTo>
                    <a:pt x="141" y="0"/>
                  </a:moveTo>
                  <a:cubicBezTo>
                    <a:pt x="140" y="0"/>
                    <a:pt x="139" y="0"/>
                    <a:pt x="138" y="0"/>
                  </a:cubicBezTo>
                  <a:cubicBezTo>
                    <a:pt x="126" y="1"/>
                    <a:pt x="114" y="7"/>
                    <a:pt x="103" y="12"/>
                  </a:cubicBezTo>
                  <a:cubicBezTo>
                    <a:pt x="89" y="20"/>
                    <a:pt x="74" y="28"/>
                    <a:pt x="60" y="36"/>
                  </a:cubicBezTo>
                  <a:cubicBezTo>
                    <a:pt x="57" y="37"/>
                    <a:pt x="59" y="41"/>
                    <a:pt x="62" y="41"/>
                  </a:cubicBezTo>
                  <a:cubicBezTo>
                    <a:pt x="62" y="41"/>
                    <a:pt x="63" y="41"/>
                    <a:pt x="63" y="41"/>
                  </a:cubicBezTo>
                  <a:cubicBezTo>
                    <a:pt x="87" y="29"/>
                    <a:pt x="112" y="9"/>
                    <a:pt x="138" y="6"/>
                  </a:cubicBezTo>
                  <a:cubicBezTo>
                    <a:pt x="140" y="6"/>
                    <a:pt x="142" y="6"/>
                    <a:pt x="143" y="6"/>
                  </a:cubicBezTo>
                  <a:cubicBezTo>
                    <a:pt x="153" y="6"/>
                    <a:pt x="163" y="9"/>
                    <a:pt x="169" y="17"/>
                  </a:cubicBezTo>
                  <a:cubicBezTo>
                    <a:pt x="177" y="28"/>
                    <a:pt x="164" y="43"/>
                    <a:pt x="156" y="51"/>
                  </a:cubicBezTo>
                  <a:cubicBezTo>
                    <a:pt x="139" y="68"/>
                    <a:pt x="117" y="80"/>
                    <a:pt x="96" y="92"/>
                  </a:cubicBezTo>
                  <a:cubicBezTo>
                    <a:pt x="85" y="99"/>
                    <a:pt x="74" y="105"/>
                    <a:pt x="63" y="111"/>
                  </a:cubicBezTo>
                  <a:cubicBezTo>
                    <a:pt x="53" y="117"/>
                    <a:pt x="43" y="123"/>
                    <a:pt x="32" y="123"/>
                  </a:cubicBezTo>
                  <a:cubicBezTo>
                    <a:pt x="29" y="123"/>
                    <a:pt x="26" y="122"/>
                    <a:pt x="23" y="121"/>
                  </a:cubicBezTo>
                  <a:cubicBezTo>
                    <a:pt x="4" y="114"/>
                    <a:pt x="21" y="97"/>
                    <a:pt x="29" y="90"/>
                  </a:cubicBezTo>
                  <a:cubicBezTo>
                    <a:pt x="39" y="82"/>
                    <a:pt x="49" y="74"/>
                    <a:pt x="59" y="66"/>
                  </a:cubicBezTo>
                  <a:cubicBezTo>
                    <a:pt x="73" y="56"/>
                    <a:pt x="87" y="47"/>
                    <a:pt x="104" y="40"/>
                  </a:cubicBezTo>
                  <a:cubicBezTo>
                    <a:pt x="107" y="39"/>
                    <a:pt x="110" y="38"/>
                    <a:pt x="113" y="38"/>
                  </a:cubicBezTo>
                  <a:cubicBezTo>
                    <a:pt x="113" y="38"/>
                    <a:pt x="114" y="38"/>
                    <a:pt x="114" y="38"/>
                  </a:cubicBezTo>
                  <a:cubicBezTo>
                    <a:pt x="125" y="38"/>
                    <a:pt x="120" y="56"/>
                    <a:pt x="115" y="60"/>
                  </a:cubicBezTo>
                  <a:cubicBezTo>
                    <a:pt x="111" y="64"/>
                    <a:pt x="106" y="67"/>
                    <a:pt x="101" y="70"/>
                  </a:cubicBezTo>
                  <a:cubicBezTo>
                    <a:pt x="87" y="79"/>
                    <a:pt x="72" y="89"/>
                    <a:pt x="57" y="94"/>
                  </a:cubicBezTo>
                  <a:cubicBezTo>
                    <a:pt x="53" y="95"/>
                    <a:pt x="54" y="100"/>
                    <a:pt x="58" y="100"/>
                  </a:cubicBezTo>
                  <a:cubicBezTo>
                    <a:pt x="58" y="100"/>
                    <a:pt x="58" y="100"/>
                    <a:pt x="59" y="100"/>
                  </a:cubicBezTo>
                  <a:cubicBezTo>
                    <a:pt x="75" y="94"/>
                    <a:pt x="90" y="84"/>
                    <a:pt x="104" y="75"/>
                  </a:cubicBezTo>
                  <a:cubicBezTo>
                    <a:pt x="115" y="68"/>
                    <a:pt x="132" y="59"/>
                    <a:pt x="126" y="43"/>
                  </a:cubicBezTo>
                  <a:cubicBezTo>
                    <a:pt x="124" y="35"/>
                    <a:pt x="119" y="32"/>
                    <a:pt x="113" y="32"/>
                  </a:cubicBezTo>
                  <a:cubicBezTo>
                    <a:pt x="105" y="32"/>
                    <a:pt x="96" y="37"/>
                    <a:pt x="89" y="40"/>
                  </a:cubicBezTo>
                  <a:cubicBezTo>
                    <a:pt x="69" y="50"/>
                    <a:pt x="51" y="64"/>
                    <a:pt x="34" y="79"/>
                  </a:cubicBezTo>
                  <a:cubicBezTo>
                    <a:pt x="24" y="87"/>
                    <a:pt x="0" y="102"/>
                    <a:pt x="11" y="118"/>
                  </a:cubicBezTo>
                  <a:cubicBezTo>
                    <a:pt x="16" y="126"/>
                    <a:pt x="23" y="129"/>
                    <a:pt x="31" y="129"/>
                  </a:cubicBezTo>
                  <a:cubicBezTo>
                    <a:pt x="43" y="129"/>
                    <a:pt x="56" y="122"/>
                    <a:pt x="66" y="117"/>
                  </a:cubicBezTo>
                  <a:cubicBezTo>
                    <a:pt x="91" y="103"/>
                    <a:pt x="116" y="88"/>
                    <a:pt x="140" y="72"/>
                  </a:cubicBezTo>
                  <a:cubicBezTo>
                    <a:pt x="156" y="60"/>
                    <a:pt x="177" y="46"/>
                    <a:pt x="177" y="23"/>
                  </a:cubicBezTo>
                  <a:cubicBezTo>
                    <a:pt x="177" y="6"/>
                    <a:pt x="156" y="0"/>
                    <a:pt x="141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37"/>
            <p:cNvSpPr>
              <a:spLocks noEditPoints="1"/>
            </p:cNvSpPr>
            <p:nvPr/>
          </p:nvSpPr>
          <p:spPr bwMode="auto">
            <a:xfrm>
              <a:off x="5546394" y="3178102"/>
              <a:ext cx="547688" cy="741363"/>
            </a:xfrm>
            <a:custGeom>
              <a:avLst/>
              <a:gdLst>
                <a:gd name="T0" fmla="*/ 26 w 129"/>
                <a:gd name="T1" fmla="*/ 118 h 175"/>
                <a:gd name="T2" fmla="*/ 99 w 129"/>
                <a:gd name="T3" fmla="*/ 2 h 175"/>
                <a:gd name="T4" fmla="*/ 124 w 129"/>
                <a:gd name="T5" fmla="*/ 23 h 175"/>
                <a:gd name="T6" fmla="*/ 113 w 129"/>
                <a:gd name="T7" fmla="*/ 19 h 175"/>
                <a:gd name="T8" fmla="*/ 122 w 129"/>
                <a:gd name="T9" fmla="*/ 27 h 175"/>
                <a:gd name="T10" fmla="*/ 106 w 129"/>
                <a:gd name="T11" fmla="*/ 21 h 175"/>
                <a:gd name="T12" fmla="*/ 119 w 129"/>
                <a:gd name="T13" fmla="*/ 31 h 175"/>
                <a:gd name="T14" fmla="*/ 106 w 129"/>
                <a:gd name="T15" fmla="*/ 28 h 175"/>
                <a:gd name="T16" fmla="*/ 116 w 129"/>
                <a:gd name="T17" fmla="*/ 38 h 175"/>
                <a:gd name="T18" fmla="*/ 99 w 129"/>
                <a:gd name="T19" fmla="*/ 33 h 175"/>
                <a:gd name="T20" fmla="*/ 111 w 129"/>
                <a:gd name="T21" fmla="*/ 45 h 175"/>
                <a:gd name="T22" fmla="*/ 93 w 129"/>
                <a:gd name="T23" fmla="*/ 43 h 175"/>
                <a:gd name="T24" fmla="*/ 105 w 129"/>
                <a:gd name="T25" fmla="*/ 54 h 175"/>
                <a:gd name="T26" fmla="*/ 102 w 129"/>
                <a:gd name="T27" fmla="*/ 59 h 175"/>
                <a:gd name="T28" fmla="*/ 91 w 129"/>
                <a:gd name="T29" fmla="*/ 55 h 175"/>
                <a:gd name="T30" fmla="*/ 99 w 129"/>
                <a:gd name="T31" fmla="*/ 64 h 175"/>
                <a:gd name="T32" fmla="*/ 83 w 129"/>
                <a:gd name="T33" fmla="*/ 55 h 175"/>
                <a:gd name="T34" fmla="*/ 98 w 129"/>
                <a:gd name="T35" fmla="*/ 66 h 175"/>
                <a:gd name="T36" fmla="*/ 81 w 129"/>
                <a:gd name="T37" fmla="*/ 63 h 175"/>
                <a:gd name="T38" fmla="*/ 92 w 129"/>
                <a:gd name="T39" fmla="*/ 76 h 175"/>
                <a:gd name="T40" fmla="*/ 76 w 129"/>
                <a:gd name="T41" fmla="*/ 67 h 175"/>
                <a:gd name="T42" fmla="*/ 83 w 129"/>
                <a:gd name="T43" fmla="*/ 74 h 175"/>
                <a:gd name="T44" fmla="*/ 88 w 129"/>
                <a:gd name="T45" fmla="*/ 82 h 175"/>
                <a:gd name="T46" fmla="*/ 75 w 129"/>
                <a:gd name="T47" fmla="*/ 77 h 175"/>
                <a:gd name="T48" fmla="*/ 78 w 129"/>
                <a:gd name="T49" fmla="*/ 84 h 175"/>
                <a:gd name="T50" fmla="*/ 69 w 129"/>
                <a:gd name="T51" fmla="*/ 81 h 175"/>
                <a:gd name="T52" fmla="*/ 78 w 129"/>
                <a:gd name="T53" fmla="*/ 98 h 175"/>
                <a:gd name="T54" fmla="*/ 66 w 129"/>
                <a:gd name="T55" fmla="*/ 88 h 175"/>
                <a:gd name="T56" fmla="*/ 77 w 129"/>
                <a:gd name="T57" fmla="*/ 99 h 175"/>
                <a:gd name="T58" fmla="*/ 74 w 129"/>
                <a:gd name="T59" fmla="*/ 103 h 175"/>
                <a:gd name="T60" fmla="*/ 58 w 129"/>
                <a:gd name="T61" fmla="*/ 95 h 175"/>
                <a:gd name="T62" fmla="*/ 71 w 129"/>
                <a:gd name="T63" fmla="*/ 109 h 175"/>
                <a:gd name="T64" fmla="*/ 58 w 129"/>
                <a:gd name="T65" fmla="*/ 101 h 175"/>
                <a:gd name="T66" fmla="*/ 70 w 129"/>
                <a:gd name="T67" fmla="*/ 111 h 175"/>
                <a:gd name="T68" fmla="*/ 53 w 129"/>
                <a:gd name="T69" fmla="*/ 107 h 175"/>
                <a:gd name="T70" fmla="*/ 65 w 129"/>
                <a:gd name="T71" fmla="*/ 118 h 175"/>
                <a:gd name="T72" fmla="*/ 63 w 129"/>
                <a:gd name="T73" fmla="*/ 121 h 175"/>
                <a:gd name="T74" fmla="*/ 49 w 129"/>
                <a:gd name="T75" fmla="*/ 115 h 175"/>
                <a:gd name="T76" fmla="*/ 58 w 129"/>
                <a:gd name="T77" fmla="*/ 129 h 175"/>
                <a:gd name="T78" fmla="*/ 46 w 129"/>
                <a:gd name="T79" fmla="*/ 120 h 175"/>
                <a:gd name="T80" fmla="*/ 57 w 129"/>
                <a:gd name="T81" fmla="*/ 130 h 175"/>
                <a:gd name="T82" fmla="*/ 54 w 129"/>
                <a:gd name="T83" fmla="*/ 135 h 175"/>
                <a:gd name="T84" fmla="*/ 38 w 129"/>
                <a:gd name="T85" fmla="*/ 127 h 175"/>
                <a:gd name="T86" fmla="*/ 37 w 129"/>
                <a:gd name="T87" fmla="*/ 135 h 175"/>
                <a:gd name="T88" fmla="*/ 48 w 129"/>
                <a:gd name="T89" fmla="*/ 144 h 175"/>
                <a:gd name="T90" fmla="*/ 32 w 129"/>
                <a:gd name="T91" fmla="*/ 142 h 175"/>
                <a:gd name="T92" fmla="*/ 43 w 129"/>
                <a:gd name="T93" fmla="*/ 152 h 175"/>
                <a:gd name="T94" fmla="*/ 28 w 129"/>
                <a:gd name="T95" fmla="*/ 150 h 175"/>
                <a:gd name="T96" fmla="*/ 35 w 129"/>
                <a:gd name="T97" fmla="*/ 164 h 175"/>
                <a:gd name="T98" fmla="*/ 21 w 129"/>
                <a:gd name="T99" fmla="*/ 160 h 175"/>
                <a:gd name="T100" fmla="*/ 99 w 129"/>
                <a:gd name="T101" fmla="*/ 0 h 175"/>
                <a:gd name="T102" fmla="*/ 50 w 129"/>
                <a:gd name="T103" fmla="*/ 77 h 175"/>
                <a:gd name="T104" fmla="*/ 0 w 129"/>
                <a:gd name="T105" fmla="*/ 157 h 175"/>
                <a:gd name="T106" fmla="*/ 31 w 129"/>
                <a:gd name="T107" fmla="*/ 175 h 175"/>
                <a:gd name="T108" fmla="*/ 33 w 129"/>
                <a:gd name="T109" fmla="*/ 174 h 175"/>
                <a:gd name="T110" fmla="*/ 112 w 129"/>
                <a:gd name="T111" fmla="*/ 48 h 175"/>
                <a:gd name="T112" fmla="*/ 128 w 129"/>
                <a:gd name="T113" fmla="*/ 19 h 175"/>
                <a:gd name="T114" fmla="*/ 100 w 129"/>
                <a:gd name="T115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29" h="175">
                  <a:moveTo>
                    <a:pt x="31" y="173"/>
                  </a:moveTo>
                  <a:cubicBezTo>
                    <a:pt x="22" y="167"/>
                    <a:pt x="12" y="162"/>
                    <a:pt x="3" y="156"/>
                  </a:cubicBezTo>
                  <a:cubicBezTo>
                    <a:pt x="11" y="144"/>
                    <a:pt x="18" y="131"/>
                    <a:pt x="26" y="118"/>
                  </a:cubicBezTo>
                  <a:cubicBezTo>
                    <a:pt x="34" y="105"/>
                    <a:pt x="43" y="93"/>
                    <a:pt x="51" y="80"/>
                  </a:cubicBezTo>
                  <a:cubicBezTo>
                    <a:pt x="60" y="68"/>
                    <a:pt x="67" y="54"/>
                    <a:pt x="75" y="41"/>
                  </a:cubicBezTo>
                  <a:cubicBezTo>
                    <a:pt x="83" y="28"/>
                    <a:pt x="91" y="15"/>
                    <a:pt x="99" y="2"/>
                  </a:cubicBezTo>
                  <a:cubicBezTo>
                    <a:pt x="108" y="8"/>
                    <a:pt x="116" y="15"/>
                    <a:pt x="125" y="20"/>
                  </a:cubicBezTo>
                  <a:cubicBezTo>
                    <a:pt x="125" y="21"/>
                    <a:pt x="124" y="22"/>
                    <a:pt x="124" y="23"/>
                  </a:cubicBezTo>
                  <a:cubicBezTo>
                    <a:pt x="124" y="23"/>
                    <a:pt x="124" y="23"/>
                    <a:pt x="124" y="23"/>
                  </a:cubicBezTo>
                  <a:cubicBezTo>
                    <a:pt x="120" y="21"/>
                    <a:pt x="117" y="18"/>
                    <a:pt x="113" y="17"/>
                  </a:cubicBezTo>
                  <a:cubicBezTo>
                    <a:pt x="113" y="17"/>
                    <a:pt x="113" y="17"/>
                    <a:pt x="113" y="17"/>
                  </a:cubicBezTo>
                  <a:cubicBezTo>
                    <a:pt x="112" y="17"/>
                    <a:pt x="111" y="18"/>
                    <a:pt x="113" y="19"/>
                  </a:cubicBezTo>
                  <a:cubicBezTo>
                    <a:pt x="116" y="21"/>
                    <a:pt x="119" y="23"/>
                    <a:pt x="122" y="25"/>
                  </a:cubicBezTo>
                  <a:cubicBezTo>
                    <a:pt x="123" y="25"/>
                    <a:pt x="123" y="25"/>
                    <a:pt x="123" y="25"/>
                  </a:cubicBezTo>
                  <a:cubicBezTo>
                    <a:pt x="122" y="26"/>
                    <a:pt x="122" y="26"/>
                    <a:pt x="122" y="27"/>
                  </a:cubicBezTo>
                  <a:cubicBezTo>
                    <a:pt x="121" y="28"/>
                    <a:pt x="121" y="28"/>
                    <a:pt x="121" y="29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16" y="26"/>
                    <a:pt x="111" y="23"/>
                    <a:pt x="106" y="21"/>
                  </a:cubicBezTo>
                  <a:cubicBezTo>
                    <a:pt x="106" y="21"/>
                    <a:pt x="106" y="21"/>
                    <a:pt x="106" y="21"/>
                  </a:cubicBezTo>
                  <a:cubicBezTo>
                    <a:pt x="105" y="21"/>
                    <a:pt x="104" y="23"/>
                    <a:pt x="106" y="23"/>
                  </a:cubicBezTo>
                  <a:cubicBezTo>
                    <a:pt x="110" y="25"/>
                    <a:pt x="115" y="28"/>
                    <a:pt x="119" y="31"/>
                  </a:cubicBezTo>
                  <a:cubicBezTo>
                    <a:pt x="120" y="31"/>
                    <a:pt x="120" y="31"/>
                    <a:pt x="120" y="31"/>
                  </a:cubicBezTo>
                  <a:cubicBezTo>
                    <a:pt x="119" y="32"/>
                    <a:pt x="118" y="34"/>
                    <a:pt x="117" y="36"/>
                  </a:cubicBezTo>
                  <a:cubicBezTo>
                    <a:pt x="113" y="33"/>
                    <a:pt x="110" y="29"/>
                    <a:pt x="106" y="28"/>
                  </a:cubicBezTo>
                  <a:cubicBezTo>
                    <a:pt x="106" y="28"/>
                    <a:pt x="106" y="28"/>
                    <a:pt x="105" y="28"/>
                  </a:cubicBezTo>
                  <a:cubicBezTo>
                    <a:pt x="104" y="28"/>
                    <a:pt x="104" y="30"/>
                    <a:pt x="105" y="30"/>
                  </a:cubicBezTo>
                  <a:cubicBezTo>
                    <a:pt x="109" y="31"/>
                    <a:pt x="112" y="35"/>
                    <a:pt x="116" y="38"/>
                  </a:cubicBezTo>
                  <a:cubicBezTo>
                    <a:pt x="115" y="39"/>
                    <a:pt x="114" y="40"/>
                    <a:pt x="113" y="41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09" y="38"/>
                    <a:pt x="104" y="36"/>
                    <a:pt x="99" y="33"/>
                  </a:cubicBezTo>
                  <a:cubicBezTo>
                    <a:pt x="99" y="33"/>
                    <a:pt x="98" y="33"/>
                    <a:pt x="98" y="33"/>
                  </a:cubicBezTo>
                  <a:cubicBezTo>
                    <a:pt x="97" y="33"/>
                    <a:pt x="96" y="35"/>
                    <a:pt x="98" y="35"/>
                  </a:cubicBezTo>
                  <a:cubicBezTo>
                    <a:pt x="102" y="38"/>
                    <a:pt x="108" y="40"/>
                    <a:pt x="111" y="45"/>
                  </a:cubicBezTo>
                  <a:cubicBezTo>
                    <a:pt x="110" y="47"/>
                    <a:pt x="108" y="50"/>
                    <a:pt x="106" y="53"/>
                  </a:cubicBezTo>
                  <a:cubicBezTo>
                    <a:pt x="106" y="52"/>
                    <a:pt x="106" y="52"/>
                    <a:pt x="106" y="52"/>
                  </a:cubicBezTo>
                  <a:cubicBezTo>
                    <a:pt x="101" y="49"/>
                    <a:pt x="97" y="46"/>
                    <a:pt x="93" y="43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91" y="43"/>
                    <a:pt x="90" y="45"/>
                    <a:pt x="91" y="45"/>
                  </a:cubicBezTo>
                  <a:cubicBezTo>
                    <a:pt x="96" y="48"/>
                    <a:pt x="100" y="51"/>
                    <a:pt x="105" y="54"/>
                  </a:cubicBezTo>
                  <a:cubicBezTo>
                    <a:pt x="106" y="54"/>
                    <a:pt x="106" y="54"/>
                    <a:pt x="106" y="54"/>
                  </a:cubicBezTo>
                  <a:cubicBezTo>
                    <a:pt x="104" y="56"/>
                    <a:pt x="103" y="57"/>
                    <a:pt x="102" y="59"/>
                  </a:cubicBezTo>
                  <a:cubicBezTo>
                    <a:pt x="102" y="59"/>
                    <a:pt x="102" y="59"/>
                    <a:pt x="102" y="59"/>
                  </a:cubicBezTo>
                  <a:cubicBezTo>
                    <a:pt x="98" y="57"/>
                    <a:pt x="95" y="54"/>
                    <a:pt x="91" y="52"/>
                  </a:cubicBezTo>
                  <a:cubicBezTo>
                    <a:pt x="91" y="52"/>
                    <a:pt x="91" y="52"/>
                    <a:pt x="91" y="52"/>
                  </a:cubicBezTo>
                  <a:cubicBezTo>
                    <a:pt x="90" y="52"/>
                    <a:pt x="89" y="54"/>
                    <a:pt x="91" y="55"/>
                  </a:cubicBezTo>
                  <a:cubicBezTo>
                    <a:pt x="94" y="56"/>
                    <a:pt x="97" y="59"/>
                    <a:pt x="101" y="61"/>
                  </a:cubicBezTo>
                  <a:cubicBezTo>
                    <a:pt x="101" y="61"/>
                    <a:pt x="101" y="61"/>
                    <a:pt x="101" y="61"/>
                  </a:cubicBezTo>
                  <a:cubicBezTo>
                    <a:pt x="100" y="62"/>
                    <a:pt x="100" y="63"/>
                    <a:pt x="99" y="64"/>
                  </a:cubicBezTo>
                  <a:cubicBezTo>
                    <a:pt x="99" y="64"/>
                    <a:pt x="99" y="64"/>
                    <a:pt x="99" y="64"/>
                  </a:cubicBezTo>
                  <a:cubicBezTo>
                    <a:pt x="94" y="61"/>
                    <a:pt x="89" y="57"/>
                    <a:pt x="84" y="55"/>
                  </a:cubicBezTo>
                  <a:cubicBezTo>
                    <a:pt x="84" y="55"/>
                    <a:pt x="83" y="55"/>
                    <a:pt x="83" y="55"/>
                  </a:cubicBezTo>
                  <a:cubicBezTo>
                    <a:pt x="82" y="55"/>
                    <a:pt x="82" y="57"/>
                    <a:pt x="83" y="57"/>
                  </a:cubicBezTo>
                  <a:cubicBezTo>
                    <a:pt x="88" y="60"/>
                    <a:pt x="93" y="63"/>
                    <a:pt x="98" y="66"/>
                  </a:cubicBezTo>
                  <a:cubicBezTo>
                    <a:pt x="98" y="66"/>
                    <a:pt x="98" y="66"/>
                    <a:pt x="98" y="66"/>
                  </a:cubicBezTo>
                  <a:cubicBezTo>
                    <a:pt x="97" y="68"/>
                    <a:pt x="96" y="70"/>
                    <a:pt x="94" y="72"/>
                  </a:cubicBezTo>
                  <a:cubicBezTo>
                    <a:pt x="90" y="69"/>
                    <a:pt x="87" y="65"/>
                    <a:pt x="82" y="63"/>
                  </a:cubicBezTo>
                  <a:cubicBezTo>
                    <a:pt x="82" y="63"/>
                    <a:pt x="81" y="63"/>
                    <a:pt x="81" y="63"/>
                  </a:cubicBezTo>
                  <a:cubicBezTo>
                    <a:pt x="80" y="63"/>
                    <a:pt x="80" y="65"/>
                    <a:pt x="81" y="66"/>
                  </a:cubicBezTo>
                  <a:cubicBezTo>
                    <a:pt x="86" y="68"/>
                    <a:pt x="89" y="71"/>
                    <a:pt x="93" y="74"/>
                  </a:cubicBezTo>
                  <a:cubicBezTo>
                    <a:pt x="93" y="75"/>
                    <a:pt x="92" y="75"/>
                    <a:pt x="92" y="76"/>
                  </a:cubicBezTo>
                  <a:cubicBezTo>
                    <a:pt x="91" y="76"/>
                    <a:pt x="91" y="76"/>
                    <a:pt x="91" y="76"/>
                  </a:cubicBezTo>
                  <a:cubicBezTo>
                    <a:pt x="88" y="75"/>
                    <a:pt x="86" y="73"/>
                    <a:pt x="84" y="72"/>
                  </a:cubicBezTo>
                  <a:cubicBezTo>
                    <a:pt x="82" y="70"/>
                    <a:pt x="79" y="69"/>
                    <a:pt x="76" y="67"/>
                  </a:cubicBezTo>
                  <a:cubicBezTo>
                    <a:pt x="76" y="67"/>
                    <a:pt x="76" y="67"/>
                    <a:pt x="75" y="67"/>
                  </a:cubicBezTo>
                  <a:cubicBezTo>
                    <a:pt x="74" y="67"/>
                    <a:pt x="74" y="68"/>
                    <a:pt x="75" y="69"/>
                  </a:cubicBezTo>
                  <a:cubicBezTo>
                    <a:pt x="77" y="71"/>
                    <a:pt x="80" y="72"/>
                    <a:pt x="83" y="74"/>
                  </a:cubicBezTo>
                  <a:cubicBezTo>
                    <a:pt x="85" y="75"/>
                    <a:pt x="87" y="77"/>
                    <a:pt x="90" y="78"/>
                  </a:cubicBezTo>
                  <a:cubicBezTo>
                    <a:pt x="90" y="78"/>
                    <a:pt x="90" y="78"/>
                    <a:pt x="90" y="78"/>
                  </a:cubicBezTo>
                  <a:cubicBezTo>
                    <a:pt x="90" y="79"/>
                    <a:pt x="89" y="81"/>
                    <a:pt x="88" y="82"/>
                  </a:cubicBezTo>
                  <a:cubicBezTo>
                    <a:pt x="84" y="80"/>
                    <a:pt x="80" y="77"/>
                    <a:pt x="76" y="75"/>
                  </a:cubicBezTo>
                  <a:cubicBezTo>
                    <a:pt x="76" y="75"/>
                    <a:pt x="76" y="75"/>
                    <a:pt x="76" y="75"/>
                  </a:cubicBezTo>
                  <a:cubicBezTo>
                    <a:pt x="75" y="75"/>
                    <a:pt x="74" y="76"/>
                    <a:pt x="75" y="77"/>
                  </a:cubicBezTo>
                  <a:cubicBezTo>
                    <a:pt x="79" y="79"/>
                    <a:pt x="82" y="82"/>
                    <a:pt x="86" y="85"/>
                  </a:cubicBezTo>
                  <a:cubicBezTo>
                    <a:pt x="85" y="86"/>
                    <a:pt x="85" y="87"/>
                    <a:pt x="84" y="88"/>
                  </a:cubicBezTo>
                  <a:cubicBezTo>
                    <a:pt x="82" y="87"/>
                    <a:pt x="80" y="85"/>
                    <a:pt x="78" y="84"/>
                  </a:cubicBezTo>
                  <a:cubicBezTo>
                    <a:pt x="76" y="82"/>
                    <a:pt x="73" y="81"/>
                    <a:pt x="70" y="79"/>
                  </a:cubicBezTo>
                  <a:cubicBezTo>
                    <a:pt x="70" y="79"/>
                    <a:pt x="70" y="79"/>
                    <a:pt x="70" y="79"/>
                  </a:cubicBezTo>
                  <a:cubicBezTo>
                    <a:pt x="69" y="79"/>
                    <a:pt x="68" y="81"/>
                    <a:pt x="69" y="81"/>
                  </a:cubicBezTo>
                  <a:cubicBezTo>
                    <a:pt x="71" y="83"/>
                    <a:pt x="73" y="84"/>
                    <a:pt x="76" y="85"/>
                  </a:cubicBezTo>
                  <a:cubicBezTo>
                    <a:pt x="78" y="87"/>
                    <a:pt x="80" y="89"/>
                    <a:pt x="83" y="90"/>
                  </a:cubicBezTo>
                  <a:cubicBezTo>
                    <a:pt x="81" y="93"/>
                    <a:pt x="80" y="95"/>
                    <a:pt x="78" y="98"/>
                  </a:cubicBezTo>
                  <a:cubicBezTo>
                    <a:pt x="78" y="97"/>
                    <a:pt x="78" y="97"/>
                    <a:pt x="77" y="97"/>
                  </a:cubicBezTo>
                  <a:cubicBezTo>
                    <a:pt x="74" y="94"/>
                    <a:pt x="70" y="91"/>
                    <a:pt x="67" y="88"/>
                  </a:cubicBezTo>
                  <a:cubicBezTo>
                    <a:pt x="67" y="88"/>
                    <a:pt x="66" y="88"/>
                    <a:pt x="66" y="88"/>
                  </a:cubicBezTo>
                  <a:cubicBezTo>
                    <a:pt x="65" y="88"/>
                    <a:pt x="64" y="89"/>
                    <a:pt x="65" y="90"/>
                  </a:cubicBezTo>
                  <a:cubicBezTo>
                    <a:pt x="69" y="93"/>
                    <a:pt x="72" y="96"/>
                    <a:pt x="76" y="99"/>
                  </a:cubicBezTo>
                  <a:cubicBezTo>
                    <a:pt x="76" y="99"/>
                    <a:pt x="77" y="99"/>
                    <a:pt x="77" y="99"/>
                  </a:cubicBezTo>
                  <a:cubicBezTo>
                    <a:pt x="77" y="99"/>
                    <a:pt x="77" y="99"/>
                    <a:pt x="77" y="99"/>
                  </a:cubicBezTo>
                  <a:cubicBezTo>
                    <a:pt x="76" y="100"/>
                    <a:pt x="75" y="102"/>
                    <a:pt x="74" y="103"/>
                  </a:cubicBezTo>
                  <a:cubicBezTo>
                    <a:pt x="74" y="103"/>
                    <a:pt x="74" y="103"/>
                    <a:pt x="74" y="103"/>
                  </a:cubicBezTo>
                  <a:cubicBezTo>
                    <a:pt x="69" y="100"/>
                    <a:pt x="64" y="97"/>
                    <a:pt x="60" y="93"/>
                  </a:cubicBezTo>
                  <a:cubicBezTo>
                    <a:pt x="60" y="93"/>
                    <a:pt x="59" y="92"/>
                    <a:pt x="59" y="92"/>
                  </a:cubicBezTo>
                  <a:cubicBezTo>
                    <a:pt x="58" y="92"/>
                    <a:pt x="57" y="94"/>
                    <a:pt x="58" y="95"/>
                  </a:cubicBezTo>
                  <a:cubicBezTo>
                    <a:pt x="63" y="99"/>
                    <a:pt x="68" y="102"/>
                    <a:pt x="73" y="105"/>
                  </a:cubicBezTo>
                  <a:cubicBezTo>
                    <a:pt x="73" y="105"/>
                    <a:pt x="73" y="105"/>
                    <a:pt x="73" y="105"/>
                  </a:cubicBezTo>
                  <a:cubicBezTo>
                    <a:pt x="73" y="106"/>
                    <a:pt x="72" y="107"/>
                    <a:pt x="71" y="109"/>
                  </a:cubicBezTo>
                  <a:cubicBezTo>
                    <a:pt x="71" y="109"/>
                    <a:pt x="71" y="109"/>
                    <a:pt x="71" y="109"/>
                  </a:cubicBezTo>
                  <a:cubicBezTo>
                    <a:pt x="67" y="106"/>
                    <a:pt x="63" y="103"/>
                    <a:pt x="58" y="101"/>
                  </a:cubicBezTo>
                  <a:cubicBezTo>
                    <a:pt x="58" y="101"/>
                    <a:pt x="58" y="101"/>
                    <a:pt x="58" y="101"/>
                  </a:cubicBezTo>
                  <a:cubicBezTo>
                    <a:pt x="57" y="101"/>
                    <a:pt x="56" y="103"/>
                    <a:pt x="58" y="103"/>
                  </a:cubicBezTo>
                  <a:cubicBezTo>
                    <a:pt x="62" y="105"/>
                    <a:pt x="66" y="108"/>
                    <a:pt x="70" y="111"/>
                  </a:cubicBezTo>
                  <a:cubicBezTo>
                    <a:pt x="70" y="111"/>
                    <a:pt x="70" y="111"/>
                    <a:pt x="70" y="111"/>
                  </a:cubicBezTo>
                  <a:cubicBezTo>
                    <a:pt x="69" y="112"/>
                    <a:pt x="67" y="114"/>
                    <a:pt x="66" y="116"/>
                  </a:cubicBezTo>
                  <a:cubicBezTo>
                    <a:pt x="66" y="116"/>
                    <a:pt x="66" y="116"/>
                    <a:pt x="66" y="116"/>
                  </a:cubicBezTo>
                  <a:cubicBezTo>
                    <a:pt x="61" y="113"/>
                    <a:pt x="57" y="110"/>
                    <a:pt x="53" y="107"/>
                  </a:cubicBezTo>
                  <a:cubicBezTo>
                    <a:pt x="53" y="106"/>
                    <a:pt x="53" y="106"/>
                    <a:pt x="53" y="106"/>
                  </a:cubicBezTo>
                  <a:cubicBezTo>
                    <a:pt x="52" y="106"/>
                    <a:pt x="51" y="107"/>
                    <a:pt x="52" y="108"/>
                  </a:cubicBezTo>
                  <a:cubicBezTo>
                    <a:pt x="56" y="112"/>
                    <a:pt x="60" y="115"/>
                    <a:pt x="65" y="118"/>
                  </a:cubicBezTo>
                  <a:cubicBezTo>
                    <a:pt x="65" y="118"/>
                    <a:pt x="65" y="118"/>
                    <a:pt x="65" y="118"/>
                  </a:cubicBezTo>
                  <a:cubicBezTo>
                    <a:pt x="64" y="119"/>
                    <a:pt x="64" y="120"/>
                    <a:pt x="63" y="121"/>
                  </a:cubicBezTo>
                  <a:cubicBezTo>
                    <a:pt x="63" y="121"/>
                    <a:pt x="63" y="121"/>
                    <a:pt x="63" y="121"/>
                  </a:cubicBezTo>
                  <a:cubicBezTo>
                    <a:pt x="59" y="118"/>
                    <a:pt x="55" y="116"/>
                    <a:pt x="51" y="113"/>
                  </a:cubicBezTo>
                  <a:cubicBezTo>
                    <a:pt x="51" y="113"/>
                    <a:pt x="50" y="113"/>
                    <a:pt x="50" y="113"/>
                  </a:cubicBezTo>
                  <a:cubicBezTo>
                    <a:pt x="49" y="113"/>
                    <a:pt x="48" y="114"/>
                    <a:pt x="49" y="115"/>
                  </a:cubicBezTo>
                  <a:cubicBezTo>
                    <a:pt x="53" y="118"/>
                    <a:pt x="57" y="120"/>
                    <a:pt x="61" y="123"/>
                  </a:cubicBezTo>
                  <a:cubicBezTo>
                    <a:pt x="62" y="123"/>
                    <a:pt x="62" y="123"/>
                    <a:pt x="62" y="123"/>
                  </a:cubicBezTo>
                  <a:cubicBezTo>
                    <a:pt x="61" y="125"/>
                    <a:pt x="59" y="127"/>
                    <a:pt x="58" y="129"/>
                  </a:cubicBezTo>
                  <a:cubicBezTo>
                    <a:pt x="58" y="128"/>
                    <a:pt x="58" y="128"/>
                    <a:pt x="58" y="128"/>
                  </a:cubicBezTo>
                  <a:cubicBezTo>
                    <a:pt x="54" y="125"/>
                    <a:pt x="50" y="123"/>
                    <a:pt x="46" y="120"/>
                  </a:cubicBezTo>
                  <a:cubicBezTo>
                    <a:pt x="46" y="120"/>
                    <a:pt x="46" y="120"/>
                    <a:pt x="46" y="120"/>
                  </a:cubicBezTo>
                  <a:cubicBezTo>
                    <a:pt x="45" y="120"/>
                    <a:pt x="44" y="122"/>
                    <a:pt x="45" y="122"/>
                  </a:cubicBezTo>
                  <a:cubicBezTo>
                    <a:pt x="49" y="125"/>
                    <a:pt x="53" y="127"/>
                    <a:pt x="56" y="130"/>
                  </a:cubicBezTo>
                  <a:cubicBezTo>
                    <a:pt x="56" y="130"/>
                    <a:pt x="57" y="130"/>
                    <a:pt x="57" y="130"/>
                  </a:cubicBezTo>
                  <a:cubicBezTo>
                    <a:pt x="57" y="130"/>
                    <a:pt x="57" y="130"/>
                    <a:pt x="57" y="130"/>
                  </a:cubicBezTo>
                  <a:cubicBezTo>
                    <a:pt x="57" y="131"/>
                    <a:pt x="56" y="132"/>
                    <a:pt x="55" y="134"/>
                  </a:cubicBezTo>
                  <a:cubicBezTo>
                    <a:pt x="55" y="134"/>
                    <a:pt x="54" y="135"/>
                    <a:pt x="54" y="135"/>
                  </a:cubicBezTo>
                  <a:cubicBezTo>
                    <a:pt x="49" y="132"/>
                    <a:pt x="45" y="128"/>
                    <a:pt x="39" y="125"/>
                  </a:cubicBezTo>
                  <a:cubicBezTo>
                    <a:pt x="39" y="125"/>
                    <a:pt x="39" y="125"/>
                    <a:pt x="39" y="125"/>
                  </a:cubicBezTo>
                  <a:cubicBezTo>
                    <a:pt x="38" y="125"/>
                    <a:pt x="37" y="126"/>
                    <a:pt x="38" y="127"/>
                  </a:cubicBezTo>
                  <a:cubicBezTo>
                    <a:pt x="43" y="130"/>
                    <a:pt x="48" y="134"/>
                    <a:pt x="53" y="137"/>
                  </a:cubicBezTo>
                  <a:cubicBezTo>
                    <a:pt x="52" y="139"/>
                    <a:pt x="50" y="141"/>
                    <a:pt x="49" y="142"/>
                  </a:cubicBezTo>
                  <a:cubicBezTo>
                    <a:pt x="45" y="140"/>
                    <a:pt x="42" y="136"/>
                    <a:pt x="37" y="135"/>
                  </a:cubicBezTo>
                  <a:cubicBezTo>
                    <a:pt x="37" y="134"/>
                    <a:pt x="37" y="134"/>
                    <a:pt x="36" y="134"/>
                  </a:cubicBezTo>
                  <a:cubicBezTo>
                    <a:pt x="35" y="134"/>
                    <a:pt x="35" y="136"/>
                    <a:pt x="36" y="137"/>
                  </a:cubicBezTo>
                  <a:cubicBezTo>
                    <a:pt x="41" y="138"/>
                    <a:pt x="44" y="142"/>
                    <a:pt x="48" y="144"/>
                  </a:cubicBezTo>
                  <a:cubicBezTo>
                    <a:pt x="47" y="146"/>
                    <a:pt x="46" y="148"/>
                    <a:pt x="44" y="150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40" y="148"/>
                    <a:pt x="36" y="145"/>
                    <a:pt x="32" y="142"/>
                  </a:cubicBezTo>
                  <a:cubicBezTo>
                    <a:pt x="32" y="142"/>
                    <a:pt x="32" y="142"/>
                    <a:pt x="31" y="142"/>
                  </a:cubicBezTo>
                  <a:cubicBezTo>
                    <a:pt x="30" y="142"/>
                    <a:pt x="29" y="143"/>
                    <a:pt x="30" y="144"/>
                  </a:cubicBezTo>
                  <a:cubicBezTo>
                    <a:pt x="34" y="147"/>
                    <a:pt x="38" y="150"/>
                    <a:pt x="43" y="152"/>
                  </a:cubicBezTo>
                  <a:cubicBezTo>
                    <a:pt x="42" y="154"/>
                    <a:pt x="41" y="156"/>
                    <a:pt x="40" y="157"/>
                  </a:cubicBezTo>
                  <a:cubicBezTo>
                    <a:pt x="36" y="155"/>
                    <a:pt x="32" y="153"/>
                    <a:pt x="28" y="150"/>
                  </a:cubicBezTo>
                  <a:cubicBezTo>
                    <a:pt x="28" y="150"/>
                    <a:pt x="28" y="150"/>
                    <a:pt x="28" y="150"/>
                  </a:cubicBezTo>
                  <a:cubicBezTo>
                    <a:pt x="26" y="150"/>
                    <a:pt x="26" y="152"/>
                    <a:pt x="27" y="152"/>
                  </a:cubicBezTo>
                  <a:cubicBezTo>
                    <a:pt x="31" y="155"/>
                    <a:pt x="35" y="157"/>
                    <a:pt x="39" y="159"/>
                  </a:cubicBezTo>
                  <a:cubicBezTo>
                    <a:pt x="38" y="161"/>
                    <a:pt x="36" y="163"/>
                    <a:pt x="35" y="164"/>
                  </a:cubicBezTo>
                  <a:cubicBezTo>
                    <a:pt x="31" y="162"/>
                    <a:pt x="27" y="159"/>
                    <a:pt x="22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0" y="157"/>
                    <a:pt x="20" y="159"/>
                    <a:pt x="21" y="160"/>
                  </a:cubicBezTo>
                  <a:cubicBezTo>
                    <a:pt x="26" y="161"/>
                    <a:pt x="30" y="164"/>
                    <a:pt x="34" y="166"/>
                  </a:cubicBezTo>
                  <a:cubicBezTo>
                    <a:pt x="33" y="168"/>
                    <a:pt x="32" y="170"/>
                    <a:pt x="31" y="173"/>
                  </a:cubicBezTo>
                  <a:moveTo>
                    <a:pt x="99" y="0"/>
                  </a:moveTo>
                  <a:cubicBezTo>
                    <a:pt x="98" y="0"/>
                    <a:pt x="98" y="0"/>
                    <a:pt x="98" y="0"/>
                  </a:cubicBezTo>
                  <a:cubicBezTo>
                    <a:pt x="90" y="13"/>
                    <a:pt x="81" y="26"/>
                    <a:pt x="73" y="39"/>
                  </a:cubicBezTo>
                  <a:cubicBezTo>
                    <a:pt x="66" y="52"/>
                    <a:pt x="59" y="65"/>
                    <a:pt x="50" y="77"/>
                  </a:cubicBezTo>
                  <a:cubicBezTo>
                    <a:pt x="42" y="90"/>
                    <a:pt x="33" y="102"/>
                    <a:pt x="25" y="115"/>
                  </a:cubicBezTo>
                  <a:cubicBezTo>
                    <a:pt x="16" y="129"/>
                    <a:pt x="8" y="143"/>
                    <a:pt x="0" y="156"/>
                  </a:cubicBezTo>
                  <a:cubicBezTo>
                    <a:pt x="0" y="157"/>
                    <a:pt x="0" y="157"/>
                    <a:pt x="0" y="157"/>
                  </a:cubicBezTo>
                  <a:cubicBezTo>
                    <a:pt x="0" y="157"/>
                    <a:pt x="0" y="157"/>
                    <a:pt x="0" y="158"/>
                  </a:cubicBezTo>
                  <a:cubicBezTo>
                    <a:pt x="10" y="163"/>
                    <a:pt x="20" y="169"/>
                    <a:pt x="30" y="175"/>
                  </a:cubicBezTo>
                  <a:cubicBezTo>
                    <a:pt x="30" y="175"/>
                    <a:pt x="31" y="175"/>
                    <a:pt x="31" y="175"/>
                  </a:cubicBezTo>
                  <a:cubicBezTo>
                    <a:pt x="31" y="175"/>
                    <a:pt x="32" y="175"/>
                    <a:pt x="32" y="175"/>
                  </a:cubicBezTo>
                  <a:cubicBezTo>
                    <a:pt x="32" y="175"/>
                    <a:pt x="32" y="175"/>
                    <a:pt x="32" y="175"/>
                  </a:cubicBezTo>
                  <a:cubicBezTo>
                    <a:pt x="32" y="175"/>
                    <a:pt x="32" y="175"/>
                    <a:pt x="33" y="174"/>
                  </a:cubicBezTo>
                  <a:cubicBezTo>
                    <a:pt x="38" y="163"/>
                    <a:pt x="46" y="152"/>
                    <a:pt x="53" y="142"/>
                  </a:cubicBezTo>
                  <a:cubicBezTo>
                    <a:pt x="60" y="130"/>
                    <a:pt x="67" y="119"/>
                    <a:pt x="75" y="107"/>
                  </a:cubicBezTo>
                  <a:cubicBezTo>
                    <a:pt x="87" y="88"/>
                    <a:pt x="100" y="68"/>
                    <a:pt x="112" y="48"/>
                  </a:cubicBezTo>
                  <a:cubicBezTo>
                    <a:pt x="116" y="42"/>
                    <a:pt x="120" y="36"/>
                    <a:pt x="123" y="30"/>
                  </a:cubicBezTo>
                  <a:cubicBezTo>
                    <a:pt x="125" y="27"/>
                    <a:pt x="127" y="24"/>
                    <a:pt x="128" y="21"/>
                  </a:cubicBezTo>
                  <a:cubicBezTo>
                    <a:pt x="128" y="21"/>
                    <a:pt x="129" y="20"/>
                    <a:pt x="128" y="19"/>
                  </a:cubicBezTo>
                  <a:cubicBezTo>
                    <a:pt x="118" y="13"/>
                    <a:pt x="110" y="6"/>
                    <a:pt x="101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99" y="0"/>
                    <a:pt x="99" y="0"/>
                    <a:pt x="99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38"/>
            <p:cNvSpPr>
              <a:spLocks/>
            </p:cNvSpPr>
            <p:nvPr/>
          </p:nvSpPr>
          <p:spPr bwMode="auto">
            <a:xfrm>
              <a:off x="5952794" y="3347964"/>
              <a:ext cx="60325" cy="38100"/>
            </a:xfrm>
            <a:custGeom>
              <a:avLst/>
              <a:gdLst>
                <a:gd name="T0" fmla="*/ 1 w 14"/>
                <a:gd name="T1" fmla="*/ 0 h 9"/>
                <a:gd name="T2" fmla="*/ 1 w 14"/>
                <a:gd name="T3" fmla="*/ 2 h 9"/>
                <a:gd name="T4" fmla="*/ 11 w 14"/>
                <a:gd name="T5" fmla="*/ 9 h 9"/>
                <a:gd name="T6" fmla="*/ 12 w 14"/>
                <a:gd name="T7" fmla="*/ 9 h 9"/>
                <a:gd name="T8" fmla="*/ 12 w 14"/>
                <a:gd name="T9" fmla="*/ 7 h 9"/>
                <a:gd name="T10" fmla="*/ 2 w 14"/>
                <a:gd name="T11" fmla="*/ 0 h 9"/>
                <a:gd name="T12" fmla="*/ 1 w 14"/>
                <a:gd name="T13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9">
                  <a:moveTo>
                    <a:pt x="1" y="0"/>
                  </a:moveTo>
                  <a:cubicBezTo>
                    <a:pt x="0" y="0"/>
                    <a:pt x="0" y="1"/>
                    <a:pt x="1" y="2"/>
                  </a:cubicBezTo>
                  <a:cubicBezTo>
                    <a:pt x="4" y="4"/>
                    <a:pt x="8" y="7"/>
                    <a:pt x="11" y="9"/>
                  </a:cubicBezTo>
                  <a:cubicBezTo>
                    <a:pt x="11" y="9"/>
                    <a:pt x="12" y="9"/>
                    <a:pt x="12" y="9"/>
                  </a:cubicBezTo>
                  <a:cubicBezTo>
                    <a:pt x="13" y="9"/>
                    <a:pt x="14" y="8"/>
                    <a:pt x="12" y="7"/>
                  </a:cubicBezTo>
                  <a:cubicBezTo>
                    <a:pt x="9" y="5"/>
                    <a:pt x="6" y="2"/>
                    <a:pt x="2" y="0"/>
                  </a:cubicBezTo>
                  <a:cubicBezTo>
                    <a:pt x="2" y="0"/>
                    <a:pt x="2" y="0"/>
                    <a:pt x="1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39"/>
            <p:cNvSpPr>
              <a:spLocks noEditPoints="1"/>
            </p:cNvSpPr>
            <p:nvPr/>
          </p:nvSpPr>
          <p:spPr bwMode="auto">
            <a:xfrm>
              <a:off x="3112756" y="1781102"/>
              <a:ext cx="1085850" cy="728663"/>
            </a:xfrm>
            <a:custGeom>
              <a:avLst/>
              <a:gdLst>
                <a:gd name="T0" fmla="*/ 220 w 256"/>
                <a:gd name="T1" fmla="*/ 9 h 172"/>
                <a:gd name="T2" fmla="*/ 197 w 256"/>
                <a:gd name="T3" fmla="*/ 74 h 172"/>
                <a:gd name="T4" fmla="*/ 25 w 256"/>
                <a:gd name="T5" fmla="*/ 168 h 172"/>
                <a:gd name="T6" fmla="*/ 9 w 256"/>
                <a:gd name="T7" fmla="*/ 125 h 172"/>
                <a:gd name="T8" fmla="*/ 18 w 256"/>
                <a:gd name="T9" fmla="*/ 141 h 172"/>
                <a:gd name="T10" fmla="*/ 12 w 256"/>
                <a:gd name="T11" fmla="*/ 123 h 172"/>
                <a:gd name="T12" fmla="*/ 17 w 256"/>
                <a:gd name="T13" fmla="*/ 121 h 172"/>
                <a:gd name="T14" fmla="*/ 31 w 256"/>
                <a:gd name="T15" fmla="*/ 138 h 172"/>
                <a:gd name="T16" fmla="*/ 26 w 256"/>
                <a:gd name="T17" fmla="*/ 115 h 172"/>
                <a:gd name="T18" fmla="*/ 37 w 256"/>
                <a:gd name="T19" fmla="*/ 130 h 172"/>
                <a:gd name="T20" fmla="*/ 36 w 256"/>
                <a:gd name="T21" fmla="*/ 109 h 172"/>
                <a:gd name="T22" fmla="*/ 50 w 256"/>
                <a:gd name="T23" fmla="*/ 128 h 172"/>
                <a:gd name="T24" fmla="*/ 51 w 256"/>
                <a:gd name="T25" fmla="*/ 102 h 172"/>
                <a:gd name="T26" fmla="*/ 65 w 256"/>
                <a:gd name="T27" fmla="*/ 120 h 172"/>
                <a:gd name="T28" fmla="*/ 61 w 256"/>
                <a:gd name="T29" fmla="*/ 95 h 172"/>
                <a:gd name="T30" fmla="*/ 71 w 256"/>
                <a:gd name="T31" fmla="*/ 112 h 172"/>
                <a:gd name="T32" fmla="*/ 64 w 256"/>
                <a:gd name="T33" fmla="*/ 94 h 172"/>
                <a:gd name="T34" fmla="*/ 81 w 256"/>
                <a:gd name="T35" fmla="*/ 113 h 172"/>
                <a:gd name="T36" fmla="*/ 71 w 256"/>
                <a:gd name="T37" fmla="*/ 90 h 172"/>
                <a:gd name="T38" fmla="*/ 89 w 256"/>
                <a:gd name="T39" fmla="*/ 104 h 172"/>
                <a:gd name="T40" fmla="*/ 82 w 256"/>
                <a:gd name="T41" fmla="*/ 83 h 172"/>
                <a:gd name="T42" fmla="*/ 92 w 256"/>
                <a:gd name="T43" fmla="*/ 92 h 172"/>
                <a:gd name="T44" fmla="*/ 102 w 256"/>
                <a:gd name="T45" fmla="*/ 102 h 172"/>
                <a:gd name="T46" fmla="*/ 88 w 256"/>
                <a:gd name="T47" fmla="*/ 80 h 172"/>
                <a:gd name="T48" fmla="*/ 105 w 256"/>
                <a:gd name="T49" fmla="*/ 94 h 172"/>
                <a:gd name="T50" fmla="*/ 104 w 256"/>
                <a:gd name="T51" fmla="*/ 72 h 172"/>
                <a:gd name="T52" fmla="*/ 116 w 256"/>
                <a:gd name="T53" fmla="*/ 93 h 172"/>
                <a:gd name="T54" fmla="*/ 107 w 256"/>
                <a:gd name="T55" fmla="*/ 70 h 172"/>
                <a:gd name="T56" fmla="*/ 125 w 256"/>
                <a:gd name="T57" fmla="*/ 83 h 172"/>
                <a:gd name="T58" fmla="*/ 121 w 256"/>
                <a:gd name="T59" fmla="*/ 64 h 172"/>
                <a:gd name="T60" fmla="*/ 126 w 256"/>
                <a:gd name="T61" fmla="*/ 60 h 172"/>
                <a:gd name="T62" fmla="*/ 140 w 256"/>
                <a:gd name="T63" fmla="*/ 81 h 172"/>
                <a:gd name="T64" fmla="*/ 134 w 256"/>
                <a:gd name="T65" fmla="*/ 55 h 172"/>
                <a:gd name="T66" fmla="*/ 145 w 256"/>
                <a:gd name="T67" fmla="*/ 74 h 172"/>
                <a:gd name="T68" fmla="*/ 137 w 256"/>
                <a:gd name="T69" fmla="*/ 54 h 172"/>
                <a:gd name="T70" fmla="*/ 154 w 256"/>
                <a:gd name="T71" fmla="*/ 70 h 172"/>
                <a:gd name="T72" fmla="*/ 148 w 256"/>
                <a:gd name="T73" fmla="*/ 48 h 172"/>
                <a:gd name="T74" fmla="*/ 153 w 256"/>
                <a:gd name="T75" fmla="*/ 46 h 172"/>
                <a:gd name="T76" fmla="*/ 165 w 256"/>
                <a:gd name="T77" fmla="*/ 62 h 172"/>
                <a:gd name="T78" fmla="*/ 164 w 256"/>
                <a:gd name="T79" fmla="*/ 39 h 172"/>
                <a:gd name="T80" fmla="*/ 174 w 256"/>
                <a:gd name="T81" fmla="*/ 59 h 172"/>
                <a:gd name="T82" fmla="*/ 166 w 256"/>
                <a:gd name="T83" fmla="*/ 38 h 172"/>
                <a:gd name="T84" fmla="*/ 185 w 256"/>
                <a:gd name="T85" fmla="*/ 57 h 172"/>
                <a:gd name="T86" fmla="*/ 177 w 256"/>
                <a:gd name="T87" fmla="*/ 32 h 172"/>
                <a:gd name="T88" fmla="*/ 196 w 256"/>
                <a:gd name="T89" fmla="*/ 47 h 172"/>
                <a:gd name="T90" fmla="*/ 196 w 256"/>
                <a:gd name="T91" fmla="*/ 22 h 172"/>
                <a:gd name="T92" fmla="*/ 207 w 256"/>
                <a:gd name="T93" fmla="*/ 41 h 172"/>
                <a:gd name="T94" fmla="*/ 206 w 256"/>
                <a:gd name="T95" fmla="*/ 16 h 172"/>
                <a:gd name="T96" fmla="*/ 219 w 256"/>
                <a:gd name="T97" fmla="*/ 31 h 172"/>
                <a:gd name="T98" fmla="*/ 229 w 256"/>
                <a:gd name="T99" fmla="*/ 28 h 172"/>
                <a:gd name="T100" fmla="*/ 227 w 256"/>
                <a:gd name="T101" fmla="*/ 0 h 172"/>
                <a:gd name="T102" fmla="*/ 40 w 256"/>
                <a:gd name="T103" fmla="*/ 103 h 172"/>
                <a:gd name="T104" fmla="*/ 1 w 256"/>
                <a:gd name="T105" fmla="*/ 128 h 172"/>
                <a:gd name="T106" fmla="*/ 25 w 256"/>
                <a:gd name="T107" fmla="*/ 172 h 172"/>
                <a:gd name="T108" fmla="*/ 138 w 256"/>
                <a:gd name="T109" fmla="*/ 108 h 172"/>
                <a:gd name="T110" fmla="*/ 256 w 256"/>
                <a:gd name="T111" fmla="*/ 45 h 172"/>
                <a:gd name="T112" fmla="*/ 229 w 256"/>
                <a:gd name="T113" fmla="*/ 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56" h="172">
                  <a:moveTo>
                    <a:pt x="230" y="29"/>
                  </a:moveTo>
                  <a:cubicBezTo>
                    <a:pt x="231" y="29"/>
                    <a:pt x="233" y="27"/>
                    <a:pt x="231" y="26"/>
                  </a:cubicBezTo>
                  <a:cubicBezTo>
                    <a:pt x="226" y="21"/>
                    <a:pt x="224" y="14"/>
                    <a:pt x="220" y="9"/>
                  </a:cubicBezTo>
                  <a:cubicBezTo>
                    <a:pt x="223" y="7"/>
                    <a:pt x="226" y="5"/>
                    <a:pt x="228" y="3"/>
                  </a:cubicBezTo>
                  <a:cubicBezTo>
                    <a:pt x="236" y="17"/>
                    <a:pt x="244" y="30"/>
                    <a:pt x="252" y="43"/>
                  </a:cubicBezTo>
                  <a:cubicBezTo>
                    <a:pt x="233" y="53"/>
                    <a:pt x="215" y="64"/>
                    <a:pt x="197" y="74"/>
                  </a:cubicBezTo>
                  <a:cubicBezTo>
                    <a:pt x="178" y="85"/>
                    <a:pt x="158" y="95"/>
                    <a:pt x="139" y="104"/>
                  </a:cubicBezTo>
                  <a:cubicBezTo>
                    <a:pt x="119" y="114"/>
                    <a:pt x="101" y="126"/>
                    <a:pt x="83" y="137"/>
                  </a:cubicBezTo>
                  <a:cubicBezTo>
                    <a:pt x="64" y="148"/>
                    <a:pt x="44" y="158"/>
                    <a:pt x="25" y="168"/>
                  </a:cubicBezTo>
                  <a:cubicBezTo>
                    <a:pt x="25" y="168"/>
                    <a:pt x="25" y="168"/>
                    <a:pt x="25" y="168"/>
                  </a:cubicBezTo>
                  <a:cubicBezTo>
                    <a:pt x="18" y="155"/>
                    <a:pt x="12" y="141"/>
                    <a:pt x="5" y="128"/>
                  </a:cubicBezTo>
                  <a:cubicBezTo>
                    <a:pt x="6" y="127"/>
                    <a:pt x="7" y="126"/>
                    <a:pt x="9" y="125"/>
                  </a:cubicBezTo>
                  <a:cubicBezTo>
                    <a:pt x="9" y="125"/>
                    <a:pt x="9" y="125"/>
                    <a:pt x="9" y="125"/>
                  </a:cubicBezTo>
                  <a:cubicBezTo>
                    <a:pt x="12" y="130"/>
                    <a:pt x="14" y="136"/>
                    <a:pt x="17" y="141"/>
                  </a:cubicBezTo>
                  <a:cubicBezTo>
                    <a:pt x="18" y="141"/>
                    <a:pt x="18" y="141"/>
                    <a:pt x="18" y="141"/>
                  </a:cubicBezTo>
                  <a:cubicBezTo>
                    <a:pt x="20" y="141"/>
                    <a:pt x="21" y="139"/>
                    <a:pt x="20" y="138"/>
                  </a:cubicBezTo>
                  <a:cubicBezTo>
                    <a:pt x="16" y="134"/>
                    <a:pt x="15" y="128"/>
                    <a:pt x="12" y="124"/>
                  </a:cubicBezTo>
                  <a:cubicBezTo>
                    <a:pt x="12" y="123"/>
                    <a:pt x="12" y="123"/>
                    <a:pt x="12" y="123"/>
                  </a:cubicBezTo>
                  <a:cubicBezTo>
                    <a:pt x="12" y="123"/>
                    <a:pt x="13" y="122"/>
                    <a:pt x="14" y="122"/>
                  </a:cubicBezTo>
                  <a:cubicBezTo>
                    <a:pt x="15" y="121"/>
                    <a:pt x="16" y="121"/>
                    <a:pt x="17" y="120"/>
                  </a:cubicBezTo>
                  <a:cubicBezTo>
                    <a:pt x="17" y="121"/>
                    <a:pt x="17" y="121"/>
                    <a:pt x="17" y="121"/>
                  </a:cubicBezTo>
                  <a:cubicBezTo>
                    <a:pt x="21" y="128"/>
                    <a:pt x="24" y="134"/>
                    <a:pt x="29" y="140"/>
                  </a:cubicBezTo>
                  <a:cubicBezTo>
                    <a:pt x="29" y="141"/>
                    <a:pt x="30" y="141"/>
                    <a:pt x="30" y="141"/>
                  </a:cubicBezTo>
                  <a:cubicBezTo>
                    <a:pt x="31" y="141"/>
                    <a:pt x="33" y="139"/>
                    <a:pt x="31" y="138"/>
                  </a:cubicBezTo>
                  <a:cubicBezTo>
                    <a:pt x="27" y="132"/>
                    <a:pt x="24" y="126"/>
                    <a:pt x="20" y="119"/>
                  </a:cubicBezTo>
                  <a:cubicBezTo>
                    <a:pt x="20" y="119"/>
                    <a:pt x="20" y="119"/>
                    <a:pt x="19" y="119"/>
                  </a:cubicBezTo>
                  <a:cubicBezTo>
                    <a:pt x="22" y="117"/>
                    <a:pt x="24" y="116"/>
                    <a:pt x="26" y="115"/>
                  </a:cubicBezTo>
                  <a:cubicBezTo>
                    <a:pt x="28" y="121"/>
                    <a:pt x="30" y="127"/>
                    <a:pt x="34" y="132"/>
                  </a:cubicBezTo>
                  <a:cubicBezTo>
                    <a:pt x="35" y="132"/>
                    <a:pt x="35" y="132"/>
                    <a:pt x="36" y="132"/>
                  </a:cubicBezTo>
                  <a:cubicBezTo>
                    <a:pt x="37" y="132"/>
                    <a:pt x="38" y="131"/>
                    <a:pt x="37" y="130"/>
                  </a:cubicBezTo>
                  <a:cubicBezTo>
                    <a:pt x="33" y="125"/>
                    <a:pt x="31" y="119"/>
                    <a:pt x="29" y="113"/>
                  </a:cubicBezTo>
                  <a:cubicBezTo>
                    <a:pt x="31" y="112"/>
                    <a:pt x="32" y="111"/>
                    <a:pt x="34" y="110"/>
                  </a:cubicBezTo>
                  <a:cubicBezTo>
                    <a:pt x="35" y="110"/>
                    <a:pt x="35" y="109"/>
                    <a:pt x="36" y="109"/>
                  </a:cubicBezTo>
                  <a:cubicBezTo>
                    <a:pt x="38" y="117"/>
                    <a:pt x="43" y="123"/>
                    <a:pt x="47" y="130"/>
                  </a:cubicBezTo>
                  <a:cubicBezTo>
                    <a:pt x="47" y="130"/>
                    <a:pt x="48" y="131"/>
                    <a:pt x="48" y="131"/>
                  </a:cubicBezTo>
                  <a:cubicBezTo>
                    <a:pt x="50" y="131"/>
                    <a:pt x="51" y="129"/>
                    <a:pt x="50" y="128"/>
                  </a:cubicBezTo>
                  <a:cubicBezTo>
                    <a:pt x="46" y="121"/>
                    <a:pt x="41" y="115"/>
                    <a:pt x="39" y="107"/>
                  </a:cubicBezTo>
                  <a:cubicBezTo>
                    <a:pt x="43" y="105"/>
                    <a:pt x="47" y="103"/>
                    <a:pt x="51" y="101"/>
                  </a:cubicBezTo>
                  <a:cubicBezTo>
                    <a:pt x="51" y="101"/>
                    <a:pt x="51" y="101"/>
                    <a:pt x="51" y="102"/>
                  </a:cubicBezTo>
                  <a:cubicBezTo>
                    <a:pt x="55" y="108"/>
                    <a:pt x="59" y="115"/>
                    <a:pt x="62" y="122"/>
                  </a:cubicBezTo>
                  <a:cubicBezTo>
                    <a:pt x="62" y="122"/>
                    <a:pt x="63" y="123"/>
                    <a:pt x="63" y="123"/>
                  </a:cubicBezTo>
                  <a:cubicBezTo>
                    <a:pt x="64" y="123"/>
                    <a:pt x="65" y="121"/>
                    <a:pt x="65" y="120"/>
                  </a:cubicBezTo>
                  <a:cubicBezTo>
                    <a:pt x="62" y="113"/>
                    <a:pt x="58" y="107"/>
                    <a:pt x="54" y="100"/>
                  </a:cubicBezTo>
                  <a:cubicBezTo>
                    <a:pt x="54" y="100"/>
                    <a:pt x="53" y="100"/>
                    <a:pt x="53" y="99"/>
                  </a:cubicBezTo>
                  <a:cubicBezTo>
                    <a:pt x="55" y="98"/>
                    <a:pt x="58" y="97"/>
                    <a:pt x="61" y="95"/>
                  </a:cubicBezTo>
                  <a:cubicBezTo>
                    <a:pt x="61" y="95"/>
                    <a:pt x="61" y="95"/>
                    <a:pt x="61" y="95"/>
                  </a:cubicBezTo>
                  <a:cubicBezTo>
                    <a:pt x="64" y="101"/>
                    <a:pt x="66" y="107"/>
                    <a:pt x="69" y="111"/>
                  </a:cubicBezTo>
                  <a:cubicBezTo>
                    <a:pt x="70" y="112"/>
                    <a:pt x="70" y="112"/>
                    <a:pt x="71" y="112"/>
                  </a:cubicBezTo>
                  <a:cubicBezTo>
                    <a:pt x="72" y="112"/>
                    <a:pt x="73" y="110"/>
                    <a:pt x="72" y="109"/>
                  </a:cubicBezTo>
                  <a:cubicBezTo>
                    <a:pt x="68" y="104"/>
                    <a:pt x="67" y="99"/>
                    <a:pt x="64" y="94"/>
                  </a:cubicBezTo>
                  <a:cubicBezTo>
                    <a:pt x="64" y="94"/>
                    <a:pt x="64" y="94"/>
                    <a:pt x="64" y="94"/>
                  </a:cubicBezTo>
                  <a:cubicBezTo>
                    <a:pt x="65" y="93"/>
                    <a:pt x="66" y="92"/>
                    <a:pt x="68" y="91"/>
                  </a:cubicBezTo>
                  <a:cubicBezTo>
                    <a:pt x="68" y="92"/>
                    <a:pt x="68" y="92"/>
                    <a:pt x="68" y="92"/>
                  </a:cubicBezTo>
                  <a:cubicBezTo>
                    <a:pt x="72" y="99"/>
                    <a:pt x="76" y="107"/>
                    <a:pt x="81" y="113"/>
                  </a:cubicBezTo>
                  <a:cubicBezTo>
                    <a:pt x="81" y="114"/>
                    <a:pt x="82" y="114"/>
                    <a:pt x="82" y="114"/>
                  </a:cubicBezTo>
                  <a:cubicBezTo>
                    <a:pt x="83" y="114"/>
                    <a:pt x="85" y="112"/>
                    <a:pt x="83" y="111"/>
                  </a:cubicBezTo>
                  <a:cubicBezTo>
                    <a:pt x="78" y="105"/>
                    <a:pt x="75" y="97"/>
                    <a:pt x="71" y="90"/>
                  </a:cubicBezTo>
                  <a:cubicBezTo>
                    <a:pt x="71" y="90"/>
                    <a:pt x="71" y="90"/>
                    <a:pt x="71" y="90"/>
                  </a:cubicBezTo>
                  <a:cubicBezTo>
                    <a:pt x="73" y="88"/>
                    <a:pt x="76" y="86"/>
                    <a:pt x="79" y="85"/>
                  </a:cubicBezTo>
                  <a:cubicBezTo>
                    <a:pt x="82" y="91"/>
                    <a:pt x="84" y="98"/>
                    <a:pt x="89" y="104"/>
                  </a:cubicBezTo>
                  <a:cubicBezTo>
                    <a:pt x="89" y="104"/>
                    <a:pt x="90" y="105"/>
                    <a:pt x="90" y="105"/>
                  </a:cubicBezTo>
                  <a:cubicBezTo>
                    <a:pt x="92" y="105"/>
                    <a:pt x="93" y="103"/>
                    <a:pt x="92" y="102"/>
                  </a:cubicBezTo>
                  <a:cubicBezTo>
                    <a:pt x="87" y="96"/>
                    <a:pt x="85" y="89"/>
                    <a:pt x="82" y="83"/>
                  </a:cubicBezTo>
                  <a:cubicBezTo>
                    <a:pt x="83" y="83"/>
                    <a:pt x="84" y="82"/>
                    <a:pt x="86" y="81"/>
                  </a:cubicBezTo>
                  <a:cubicBezTo>
                    <a:pt x="86" y="82"/>
                    <a:pt x="86" y="82"/>
                    <a:pt x="86" y="83"/>
                  </a:cubicBezTo>
                  <a:cubicBezTo>
                    <a:pt x="89" y="85"/>
                    <a:pt x="90" y="89"/>
                    <a:pt x="92" y="92"/>
                  </a:cubicBezTo>
                  <a:cubicBezTo>
                    <a:pt x="94" y="96"/>
                    <a:pt x="97" y="100"/>
                    <a:pt x="99" y="104"/>
                  </a:cubicBezTo>
                  <a:cubicBezTo>
                    <a:pt x="99" y="104"/>
                    <a:pt x="100" y="104"/>
                    <a:pt x="100" y="104"/>
                  </a:cubicBezTo>
                  <a:cubicBezTo>
                    <a:pt x="101" y="104"/>
                    <a:pt x="103" y="103"/>
                    <a:pt x="102" y="102"/>
                  </a:cubicBezTo>
                  <a:cubicBezTo>
                    <a:pt x="100" y="98"/>
                    <a:pt x="97" y="94"/>
                    <a:pt x="95" y="90"/>
                  </a:cubicBezTo>
                  <a:cubicBezTo>
                    <a:pt x="93" y="87"/>
                    <a:pt x="91" y="83"/>
                    <a:pt x="89" y="80"/>
                  </a:cubicBezTo>
                  <a:cubicBezTo>
                    <a:pt x="88" y="80"/>
                    <a:pt x="88" y="80"/>
                    <a:pt x="88" y="80"/>
                  </a:cubicBezTo>
                  <a:cubicBezTo>
                    <a:pt x="91" y="79"/>
                    <a:pt x="93" y="78"/>
                    <a:pt x="95" y="76"/>
                  </a:cubicBezTo>
                  <a:cubicBezTo>
                    <a:pt x="98" y="82"/>
                    <a:pt x="101" y="88"/>
                    <a:pt x="104" y="94"/>
                  </a:cubicBezTo>
                  <a:cubicBezTo>
                    <a:pt x="104" y="94"/>
                    <a:pt x="105" y="94"/>
                    <a:pt x="105" y="94"/>
                  </a:cubicBezTo>
                  <a:cubicBezTo>
                    <a:pt x="106" y="94"/>
                    <a:pt x="108" y="93"/>
                    <a:pt x="107" y="92"/>
                  </a:cubicBezTo>
                  <a:cubicBezTo>
                    <a:pt x="104" y="86"/>
                    <a:pt x="101" y="80"/>
                    <a:pt x="98" y="75"/>
                  </a:cubicBezTo>
                  <a:cubicBezTo>
                    <a:pt x="100" y="74"/>
                    <a:pt x="102" y="73"/>
                    <a:pt x="104" y="72"/>
                  </a:cubicBezTo>
                  <a:cubicBezTo>
                    <a:pt x="106" y="75"/>
                    <a:pt x="107" y="78"/>
                    <a:pt x="108" y="82"/>
                  </a:cubicBezTo>
                  <a:cubicBezTo>
                    <a:pt x="109" y="85"/>
                    <a:pt x="112" y="89"/>
                    <a:pt x="114" y="92"/>
                  </a:cubicBezTo>
                  <a:cubicBezTo>
                    <a:pt x="115" y="93"/>
                    <a:pt x="115" y="93"/>
                    <a:pt x="116" y="93"/>
                  </a:cubicBezTo>
                  <a:cubicBezTo>
                    <a:pt x="117" y="93"/>
                    <a:pt x="118" y="92"/>
                    <a:pt x="117" y="91"/>
                  </a:cubicBezTo>
                  <a:cubicBezTo>
                    <a:pt x="116" y="87"/>
                    <a:pt x="114" y="84"/>
                    <a:pt x="112" y="81"/>
                  </a:cubicBezTo>
                  <a:cubicBezTo>
                    <a:pt x="110" y="78"/>
                    <a:pt x="109" y="73"/>
                    <a:pt x="107" y="70"/>
                  </a:cubicBezTo>
                  <a:cubicBezTo>
                    <a:pt x="110" y="68"/>
                    <a:pt x="114" y="66"/>
                    <a:pt x="118" y="64"/>
                  </a:cubicBezTo>
                  <a:cubicBezTo>
                    <a:pt x="117" y="64"/>
                    <a:pt x="117" y="65"/>
                    <a:pt x="118" y="66"/>
                  </a:cubicBezTo>
                  <a:cubicBezTo>
                    <a:pt x="121" y="71"/>
                    <a:pt x="123" y="77"/>
                    <a:pt x="125" y="83"/>
                  </a:cubicBezTo>
                  <a:cubicBezTo>
                    <a:pt x="125" y="84"/>
                    <a:pt x="126" y="85"/>
                    <a:pt x="127" y="85"/>
                  </a:cubicBezTo>
                  <a:cubicBezTo>
                    <a:pt x="128" y="85"/>
                    <a:pt x="129" y="84"/>
                    <a:pt x="128" y="83"/>
                  </a:cubicBezTo>
                  <a:cubicBezTo>
                    <a:pt x="126" y="76"/>
                    <a:pt x="124" y="70"/>
                    <a:pt x="121" y="64"/>
                  </a:cubicBezTo>
                  <a:cubicBezTo>
                    <a:pt x="120" y="63"/>
                    <a:pt x="120" y="63"/>
                    <a:pt x="119" y="63"/>
                  </a:cubicBezTo>
                  <a:cubicBezTo>
                    <a:pt x="122" y="62"/>
                    <a:pt x="124" y="61"/>
                    <a:pt x="126" y="60"/>
                  </a:cubicBezTo>
                  <a:cubicBezTo>
                    <a:pt x="126" y="60"/>
                    <a:pt x="126" y="60"/>
                    <a:pt x="126" y="60"/>
                  </a:cubicBezTo>
                  <a:cubicBezTo>
                    <a:pt x="130" y="68"/>
                    <a:pt x="134" y="75"/>
                    <a:pt x="137" y="83"/>
                  </a:cubicBezTo>
                  <a:cubicBezTo>
                    <a:pt x="137" y="83"/>
                    <a:pt x="138" y="84"/>
                    <a:pt x="138" y="84"/>
                  </a:cubicBezTo>
                  <a:cubicBezTo>
                    <a:pt x="139" y="84"/>
                    <a:pt x="140" y="82"/>
                    <a:pt x="140" y="81"/>
                  </a:cubicBezTo>
                  <a:cubicBezTo>
                    <a:pt x="137" y="73"/>
                    <a:pt x="133" y="66"/>
                    <a:pt x="129" y="59"/>
                  </a:cubicBezTo>
                  <a:cubicBezTo>
                    <a:pt x="129" y="58"/>
                    <a:pt x="129" y="58"/>
                    <a:pt x="129" y="58"/>
                  </a:cubicBezTo>
                  <a:cubicBezTo>
                    <a:pt x="130" y="57"/>
                    <a:pt x="132" y="56"/>
                    <a:pt x="134" y="55"/>
                  </a:cubicBezTo>
                  <a:cubicBezTo>
                    <a:pt x="134" y="55"/>
                    <a:pt x="134" y="55"/>
                    <a:pt x="134" y="55"/>
                  </a:cubicBezTo>
                  <a:cubicBezTo>
                    <a:pt x="137" y="61"/>
                    <a:pt x="140" y="68"/>
                    <a:pt x="144" y="73"/>
                  </a:cubicBezTo>
                  <a:cubicBezTo>
                    <a:pt x="145" y="74"/>
                    <a:pt x="145" y="74"/>
                    <a:pt x="145" y="74"/>
                  </a:cubicBezTo>
                  <a:cubicBezTo>
                    <a:pt x="147" y="74"/>
                    <a:pt x="148" y="72"/>
                    <a:pt x="147" y="71"/>
                  </a:cubicBezTo>
                  <a:cubicBezTo>
                    <a:pt x="142" y="66"/>
                    <a:pt x="140" y="60"/>
                    <a:pt x="137" y="54"/>
                  </a:cubicBezTo>
                  <a:cubicBezTo>
                    <a:pt x="137" y="54"/>
                    <a:pt x="137" y="54"/>
                    <a:pt x="137" y="54"/>
                  </a:cubicBezTo>
                  <a:cubicBezTo>
                    <a:pt x="140" y="52"/>
                    <a:pt x="142" y="51"/>
                    <a:pt x="145" y="49"/>
                  </a:cubicBezTo>
                  <a:cubicBezTo>
                    <a:pt x="145" y="50"/>
                    <a:pt x="145" y="50"/>
                    <a:pt x="145" y="50"/>
                  </a:cubicBezTo>
                  <a:cubicBezTo>
                    <a:pt x="149" y="56"/>
                    <a:pt x="152" y="63"/>
                    <a:pt x="154" y="70"/>
                  </a:cubicBezTo>
                  <a:cubicBezTo>
                    <a:pt x="155" y="71"/>
                    <a:pt x="155" y="71"/>
                    <a:pt x="156" y="71"/>
                  </a:cubicBezTo>
                  <a:cubicBezTo>
                    <a:pt x="157" y="71"/>
                    <a:pt x="158" y="70"/>
                    <a:pt x="158" y="69"/>
                  </a:cubicBezTo>
                  <a:cubicBezTo>
                    <a:pt x="155" y="62"/>
                    <a:pt x="152" y="55"/>
                    <a:pt x="148" y="48"/>
                  </a:cubicBezTo>
                  <a:cubicBezTo>
                    <a:pt x="148" y="48"/>
                    <a:pt x="148" y="48"/>
                    <a:pt x="148" y="48"/>
                  </a:cubicBezTo>
                  <a:cubicBezTo>
                    <a:pt x="150" y="47"/>
                    <a:pt x="151" y="46"/>
                    <a:pt x="153" y="45"/>
                  </a:cubicBezTo>
                  <a:cubicBezTo>
                    <a:pt x="153" y="46"/>
                    <a:pt x="153" y="46"/>
                    <a:pt x="153" y="46"/>
                  </a:cubicBezTo>
                  <a:cubicBezTo>
                    <a:pt x="156" y="52"/>
                    <a:pt x="159" y="58"/>
                    <a:pt x="162" y="64"/>
                  </a:cubicBezTo>
                  <a:cubicBezTo>
                    <a:pt x="162" y="64"/>
                    <a:pt x="163" y="65"/>
                    <a:pt x="164" y="65"/>
                  </a:cubicBezTo>
                  <a:cubicBezTo>
                    <a:pt x="165" y="65"/>
                    <a:pt x="166" y="63"/>
                    <a:pt x="165" y="62"/>
                  </a:cubicBezTo>
                  <a:cubicBezTo>
                    <a:pt x="162" y="56"/>
                    <a:pt x="159" y="50"/>
                    <a:pt x="156" y="44"/>
                  </a:cubicBezTo>
                  <a:cubicBezTo>
                    <a:pt x="156" y="43"/>
                    <a:pt x="156" y="43"/>
                    <a:pt x="156" y="43"/>
                  </a:cubicBezTo>
                  <a:cubicBezTo>
                    <a:pt x="158" y="42"/>
                    <a:pt x="161" y="40"/>
                    <a:pt x="164" y="39"/>
                  </a:cubicBezTo>
                  <a:cubicBezTo>
                    <a:pt x="164" y="40"/>
                    <a:pt x="164" y="40"/>
                    <a:pt x="164" y="40"/>
                  </a:cubicBezTo>
                  <a:cubicBezTo>
                    <a:pt x="166" y="46"/>
                    <a:pt x="170" y="52"/>
                    <a:pt x="173" y="58"/>
                  </a:cubicBezTo>
                  <a:cubicBezTo>
                    <a:pt x="173" y="58"/>
                    <a:pt x="174" y="59"/>
                    <a:pt x="174" y="59"/>
                  </a:cubicBezTo>
                  <a:cubicBezTo>
                    <a:pt x="175" y="59"/>
                    <a:pt x="177" y="57"/>
                    <a:pt x="176" y="56"/>
                  </a:cubicBezTo>
                  <a:cubicBezTo>
                    <a:pt x="173" y="51"/>
                    <a:pt x="169" y="45"/>
                    <a:pt x="167" y="39"/>
                  </a:cubicBezTo>
                  <a:cubicBezTo>
                    <a:pt x="167" y="38"/>
                    <a:pt x="166" y="38"/>
                    <a:pt x="166" y="38"/>
                  </a:cubicBezTo>
                  <a:cubicBezTo>
                    <a:pt x="168" y="37"/>
                    <a:pt x="169" y="36"/>
                    <a:pt x="171" y="35"/>
                  </a:cubicBezTo>
                  <a:cubicBezTo>
                    <a:pt x="172" y="35"/>
                    <a:pt x="173" y="34"/>
                    <a:pt x="174" y="34"/>
                  </a:cubicBezTo>
                  <a:cubicBezTo>
                    <a:pt x="177" y="41"/>
                    <a:pt x="180" y="49"/>
                    <a:pt x="185" y="57"/>
                  </a:cubicBezTo>
                  <a:cubicBezTo>
                    <a:pt x="185" y="57"/>
                    <a:pt x="186" y="57"/>
                    <a:pt x="186" y="57"/>
                  </a:cubicBezTo>
                  <a:cubicBezTo>
                    <a:pt x="187" y="57"/>
                    <a:pt x="189" y="56"/>
                    <a:pt x="188" y="55"/>
                  </a:cubicBezTo>
                  <a:cubicBezTo>
                    <a:pt x="183" y="48"/>
                    <a:pt x="181" y="40"/>
                    <a:pt x="177" y="32"/>
                  </a:cubicBezTo>
                  <a:cubicBezTo>
                    <a:pt x="179" y="31"/>
                    <a:pt x="182" y="29"/>
                    <a:pt x="184" y="28"/>
                  </a:cubicBezTo>
                  <a:cubicBezTo>
                    <a:pt x="187" y="34"/>
                    <a:pt x="189" y="42"/>
                    <a:pt x="194" y="47"/>
                  </a:cubicBezTo>
                  <a:cubicBezTo>
                    <a:pt x="195" y="47"/>
                    <a:pt x="195" y="47"/>
                    <a:pt x="196" y="47"/>
                  </a:cubicBezTo>
                  <a:cubicBezTo>
                    <a:pt x="197" y="47"/>
                    <a:pt x="198" y="45"/>
                    <a:pt x="197" y="44"/>
                  </a:cubicBezTo>
                  <a:cubicBezTo>
                    <a:pt x="192" y="40"/>
                    <a:pt x="190" y="32"/>
                    <a:pt x="187" y="26"/>
                  </a:cubicBezTo>
                  <a:cubicBezTo>
                    <a:pt x="190" y="25"/>
                    <a:pt x="193" y="23"/>
                    <a:pt x="196" y="22"/>
                  </a:cubicBezTo>
                  <a:cubicBezTo>
                    <a:pt x="196" y="22"/>
                    <a:pt x="196" y="22"/>
                    <a:pt x="196" y="22"/>
                  </a:cubicBezTo>
                  <a:cubicBezTo>
                    <a:pt x="200" y="27"/>
                    <a:pt x="203" y="34"/>
                    <a:pt x="205" y="40"/>
                  </a:cubicBezTo>
                  <a:cubicBezTo>
                    <a:pt x="206" y="41"/>
                    <a:pt x="207" y="41"/>
                    <a:pt x="207" y="41"/>
                  </a:cubicBezTo>
                  <a:cubicBezTo>
                    <a:pt x="208" y="41"/>
                    <a:pt x="209" y="41"/>
                    <a:pt x="209" y="39"/>
                  </a:cubicBezTo>
                  <a:cubicBezTo>
                    <a:pt x="207" y="32"/>
                    <a:pt x="203" y="26"/>
                    <a:pt x="199" y="20"/>
                  </a:cubicBezTo>
                  <a:cubicBezTo>
                    <a:pt x="201" y="19"/>
                    <a:pt x="204" y="17"/>
                    <a:pt x="206" y="16"/>
                  </a:cubicBezTo>
                  <a:cubicBezTo>
                    <a:pt x="209" y="22"/>
                    <a:pt x="213" y="27"/>
                    <a:pt x="216" y="33"/>
                  </a:cubicBezTo>
                  <a:cubicBezTo>
                    <a:pt x="216" y="34"/>
                    <a:pt x="217" y="34"/>
                    <a:pt x="217" y="34"/>
                  </a:cubicBezTo>
                  <a:cubicBezTo>
                    <a:pt x="219" y="34"/>
                    <a:pt x="220" y="33"/>
                    <a:pt x="219" y="31"/>
                  </a:cubicBezTo>
                  <a:cubicBezTo>
                    <a:pt x="216" y="26"/>
                    <a:pt x="212" y="20"/>
                    <a:pt x="209" y="14"/>
                  </a:cubicBezTo>
                  <a:cubicBezTo>
                    <a:pt x="212" y="13"/>
                    <a:pt x="214" y="12"/>
                    <a:pt x="217" y="10"/>
                  </a:cubicBezTo>
                  <a:cubicBezTo>
                    <a:pt x="221" y="16"/>
                    <a:pt x="224" y="23"/>
                    <a:pt x="229" y="28"/>
                  </a:cubicBezTo>
                  <a:cubicBezTo>
                    <a:pt x="229" y="29"/>
                    <a:pt x="230" y="29"/>
                    <a:pt x="230" y="29"/>
                  </a:cubicBezTo>
                  <a:moveTo>
                    <a:pt x="228" y="0"/>
                  </a:moveTo>
                  <a:cubicBezTo>
                    <a:pt x="228" y="0"/>
                    <a:pt x="227" y="0"/>
                    <a:pt x="227" y="0"/>
                  </a:cubicBezTo>
                  <a:cubicBezTo>
                    <a:pt x="212" y="10"/>
                    <a:pt x="195" y="18"/>
                    <a:pt x="180" y="27"/>
                  </a:cubicBezTo>
                  <a:cubicBezTo>
                    <a:pt x="163" y="36"/>
                    <a:pt x="146" y="45"/>
                    <a:pt x="129" y="54"/>
                  </a:cubicBezTo>
                  <a:cubicBezTo>
                    <a:pt x="99" y="70"/>
                    <a:pt x="69" y="86"/>
                    <a:pt x="40" y="103"/>
                  </a:cubicBezTo>
                  <a:cubicBezTo>
                    <a:pt x="31" y="107"/>
                    <a:pt x="23" y="112"/>
                    <a:pt x="14" y="118"/>
                  </a:cubicBezTo>
                  <a:cubicBezTo>
                    <a:pt x="10" y="120"/>
                    <a:pt x="6" y="122"/>
                    <a:pt x="3" y="125"/>
                  </a:cubicBezTo>
                  <a:cubicBezTo>
                    <a:pt x="1" y="125"/>
                    <a:pt x="0" y="126"/>
                    <a:pt x="1" y="128"/>
                  </a:cubicBezTo>
                  <a:cubicBezTo>
                    <a:pt x="8" y="142"/>
                    <a:pt x="15" y="156"/>
                    <a:pt x="22" y="170"/>
                  </a:cubicBezTo>
                  <a:cubicBezTo>
                    <a:pt x="22" y="170"/>
                    <a:pt x="23" y="171"/>
                    <a:pt x="23" y="171"/>
                  </a:cubicBezTo>
                  <a:cubicBezTo>
                    <a:pt x="23" y="171"/>
                    <a:pt x="24" y="172"/>
                    <a:pt x="25" y="172"/>
                  </a:cubicBezTo>
                  <a:cubicBezTo>
                    <a:pt x="25" y="172"/>
                    <a:pt x="25" y="172"/>
                    <a:pt x="26" y="172"/>
                  </a:cubicBezTo>
                  <a:cubicBezTo>
                    <a:pt x="45" y="161"/>
                    <a:pt x="64" y="152"/>
                    <a:pt x="82" y="141"/>
                  </a:cubicBezTo>
                  <a:cubicBezTo>
                    <a:pt x="101" y="130"/>
                    <a:pt x="119" y="118"/>
                    <a:pt x="138" y="108"/>
                  </a:cubicBezTo>
                  <a:cubicBezTo>
                    <a:pt x="158" y="99"/>
                    <a:pt x="177" y="89"/>
                    <a:pt x="196" y="79"/>
                  </a:cubicBezTo>
                  <a:cubicBezTo>
                    <a:pt x="216" y="68"/>
                    <a:pt x="235" y="56"/>
                    <a:pt x="255" y="45"/>
                  </a:cubicBezTo>
                  <a:cubicBezTo>
                    <a:pt x="256" y="45"/>
                    <a:pt x="256" y="45"/>
                    <a:pt x="256" y="45"/>
                  </a:cubicBezTo>
                  <a:cubicBezTo>
                    <a:pt x="256" y="44"/>
                    <a:pt x="256" y="44"/>
                    <a:pt x="256" y="43"/>
                  </a:cubicBezTo>
                  <a:cubicBezTo>
                    <a:pt x="247" y="29"/>
                    <a:pt x="239" y="15"/>
                    <a:pt x="231" y="0"/>
                  </a:cubicBezTo>
                  <a:cubicBezTo>
                    <a:pt x="230" y="0"/>
                    <a:pt x="230" y="0"/>
                    <a:pt x="229" y="0"/>
                  </a:cubicBezTo>
                  <a:cubicBezTo>
                    <a:pt x="229" y="0"/>
                    <a:pt x="229" y="0"/>
                    <a:pt x="229" y="0"/>
                  </a:cubicBezTo>
                  <a:cubicBezTo>
                    <a:pt x="228" y="0"/>
                    <a:pt x="228" y="0"/>
                    <a:pt x="228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40"/>
            <p:cNvSpPr>
              <a:spLocks/>
            </p:cNvSpPr>
            <p:nvPr/>
          </p:nvSpPr>
          <p:spPr bwMode="auto">
            <a:xfrm>
              <a:off x="3538206" y="2389114"/>
              <a:ext cx="50800" cy="85725"/>
            </a:xfrm>
            <a:custGeom>
              <a:avLst/>
              <a:gdLst>
                <a:gd name="T0" fmla="*/ 2 w 12"/>
                <a:gd name="T1" fmla="*/ 0 h 20"/>
                <a:gd name="T2" fmla="*/ 1 w 12"/>
                <a:gd name="T3" fmla="*/ 3 h 20"/>
                <a:gd name="T4" fmla="*/ 9 w 12"/>
                <a:gd name="T5" fmla="*/ 19 h 20"/>
                <a:gd name="T6" fmla="*/ 10 w 12"/>
                <a:gd name="T7" fmla="*/ 20 h 20"/>
                <a:gd name="T8" fmla="*/ 12 w 12"/>
                <a:gd name="T9" fmla="*/ 17 h 20"/>
                <a:gd name="T10" fmla="*/ 4 w 12"/>
                <a:gd name="T11" fmla="*/ 1 h 20"/>
                <a:gd name="T12" fmla="*/ 2 w 12"/>
                <a:gd name="T13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20">
                  <a:moveTo>
                    <a:pt x="2" y="0"/>
                  </a:moveTo>
                  <a:cubicBezTo>
                    <a:pt x="1" y="0"/>
                    <a:pt x="0" y="2"/>
                    <a:pt x="1" y="3"/>
                  </a:cubicBezTo>
                  <a:cubicBezTo>
                    <a:pt x="3" y="8"/>
                    <a:pt x="6" y="14"/>
                    <a:pt x="9" y="19"/>
                  </a:cubicBezTo>
                  <a:cubicBezTo>
                    <a:pt x="9" y="20"/>
                    <a:pt x="10" y="20"/>
                    <a:pt x="10" y="20"/>
                  </a:cubicBezTo>
                  <a:cubicBezTo>
                    <a:pt x="11" y="20"/>
                    <a:pt x="12" y="19"/>
                    <a:pt x="12" y="17"/>
                  </a:cubicBezTo>
                  <a:cubicBezTo>
                    <a:pt x="9" y="12"/>
                    <a:pt x="6" y="7"/>
                    <a:pt x="4" y="1"/>
                  </a:cubicBezTo>
                  <a:cubicBezTo>
                    <a:pt x="3" y="1"/>
                    <a:pt x="3" y="0"/>
                    <a:pt x="2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42"/>
            <p:cNvSpPr>
              <a:spLocks noEditPoints="1"/>
            </p:cNvSpPr>
            <p:nvPr/>
          </p:nvSpPr>
          <p:spPr bwMode="auto">
            <a:xfrm>
              <a:off x="5821420" y="4269803"/>
              <a:ext cx="660400" cy="309563"/>
            </a:xfrm>
            <a:custGeom>
              <a:avLst/>
              <a:gdLst>
                <a:gd name="T0" fmla="*/ 6 w 156"/>
                <a:gd name="T1" fmla="*/ 66 h 73"/>
                <a:gd name="T2" fmla="*/ 18 w 156"/>
                <a:gd name="T3" fmla="*/ 67 h 73"/>
                <a:gd name="T4" fmla="*/ 25 w 156"/>
                <a:gd name="T5" fmla="*/ 62 h 73"/>
                <a:gd name="T6" fmla="*/ 7 w 156"/>
                <a:gd name="T7" fmla="*/ 63 h 73"/>
                <a:gd name="T8" fmla="*/ 10 w 156"/>
                <a:gd name="T9" fmla="*/ 61 h 73"/>
                <a:gd name="T10" fmla="*/ 10 w 156"/>
                <a:gd name="T11" fmla="*/ 59 h 73"/>
                <a:gd name="T12" fmla="*/ 16 w 156"/>
                <a:gd name="T13" fmla="*/ 61 h 73"/>
                <a:gd name="T14" fmla="*/ 29 w 156"/>
                <a:gd name="T15" fmla="*/ 57 h 73"/>
                <a:gd name="T16" fmla="*/ 66 w 156"/>
                <a:gd name="T17" fmla="*/ 55 h 73"/>
                <a:gd name="T18" fmla="*/ 92 w 156"/>
                <a:gd name="T19" fmla="*/ 31 h 73"/>
                <a:gd name="T20" fmla="*/ 89 w 156"/>
                <a:gd name="T21" fmla="*/ 33 h 73"/>
                <a:gd name="T22" fmla="*/ 83 w 156"/>
                <a:gd name="T23" fmla="*/ 36 h 73"/>
                <a:gd name="T24" fmla="*/ 86 w 156"/>
                <a:gd name="T25" fmla="*/ 42 h 73"/>
                <a:gd name="T26" fmla="*/ 83 w 156"/>
                <a:gd name="T27" fmla="*/ 45 h 73"/>
                <a:gd name="T28" fmla="*/ 65 w 156"/>
                <a:gd name="T29" fmla="*/ 42 h 73"/>
                <a:gd name="T30" fmla="*/ 58 w 156"/>
                <a:gd name="T31" fmla="*/ 42 h 73"/>
                <a:gd name="T32" fmla="*/ 47 w 156"/>
                <a:gd name="T33" fmla="*/ 43 h 73"/>
                <a:gd name="T34" fmla="*/ 40 w 156"/>
                <a:gd name="T35" fmla="*/ 45 h 73"/>
                <a:gd name="T36" fmla="*/ 33 w 156"/>
                <a:gd name="T37" fmla="*/ 51 h 73"/>
                <a:gd name="T38" fmla="*/ 25 w 156"/>
                <a:gd name="T39" fmla="*/ 54 h 73"/>
                <a:gd name="T40" fmla="*/ 17 w 156"/>
                <a:gd name="T41" fmla="*/ 58 h 73"/>
                <a:gd name="T42" fmla="*/ 9 w 156"/>
                <a:gd name="T43" fmla="*/ 59 h 73"/>
                <a:gd name="T44" fmla="*/ 10 w 156"/>
                <a:gd name="T45" fmla="*/ 67 h 73"/>
                <a:gd name="T46" fmla="*/ 106 w 156"/>
                <a:gd name="T47" fmla="*/ 34 h 73"/>
                <a:gd name="T48" fmla="*/ 113 w 156"/>
                <a:gd name="T49" fmla="*/ 29 h 73"/>
                <a:gd name="T50" fmla="*/ 23 w 156"/>
                <a:gd name="T51" fmla="*/ 57 h 73"/>
                <a:gd name="T52" fmla="*/ 21 w 156"/>
                <a:gd name="T53" fmla="*/ 53 h 73"/>
                <a:gd name="T54" fmla="*/ 24 w 156"/>
                <a:gd name="T55" fmla="*/ 52 h 73"/>
                <a:gd name="T56" fmla="*/ 43 w 156"/>
                <a:gd name="T57" fmla="*/ 62 h 73"/>
                <a:gd name="T58" fmla="*/ 50 w 156"/>
                <a:gd name="T59" fmla="*/ 62 h 73"/>
                <a:gd name="T60" fmla="*/ 48 w 156"/>
                <a:gd name="T61" fmla="*/ 58 h 73"/>
                <a:gd name="T62" fmla="*/ 39 w 156"/>
                <a:gd name="T63" fmla="*/ 49 h 73"/>
                <a:gd name="T64" fmla="*/ 58 w 156"/>
                <a:gd name="T65" fmla="*/ 58 h 73"/>
                <a:gd name="T66" fmla="*/ 45 w 156"/>
                <a:gd name="T67" fmla="*/ 44 h 73"/>
                <a:gd name="T68" fmla="*/ 49 w 156"/>
                <a:gd name="T69" fmla="*/ 44 h 73"/>
                <a:gd name="T70" fmla="*/ 65 w 156"/>
                <a:gd name="T71" fmla="*/ 50 h 73"/>
                <a:gd name="T72" fmla="*/ 61 w 156"/>
                <a:gd name="T73" fmla="*/ 42 h 73"/>
                <a:gd name="T74" fmla="*/ 67 w 156"/>
                <a:gd name="T75" fmla="*/ 42 h 73"/>
                <a:gd name="T76" fmla="*/ 86 w 156"/>
                <a:gd name="T77" fmla="*/ 47 h 73"/>
                <a:gd name="T78" fmla="*/ 90 w 156"/>
                <a:gd name="T79" fmla="*/ 45 h 73"/>
                <a:gd name="T80" fmla="*/ 100 w 156"/>
                <a:gd name="T81" fmla="*/ 43 h 73"/>
                <a:gd name="T82" fmla="*/ 101 w 156"/>
                <a:gd name="T83" fmla="*/ 40 h 73"/>
                <a:gd name="T84" fmla="*/ 106 w 156"/>
                <a:gd name="T85" fmla="*/ 36 h 73"/>
                <a:gd name="T86" fmla="*/ 110 w 156"/>
                <a:gd name="T87" fmla="*/ 34 h 73"/>
                <a:gd name="T88" fmla="*/ 109 w 156"/>
                <a:gd name="T89" fmla="*/ 33 h 73"/>
                <a:gd name="T90" fmla="*/ 111 w 156"/>
                <a:gd name="T91" fmla="*/ 29 h 73"/>
                <a:gd name="T92" fmla="*/ 106 w 156"/>
                <a:gd name="T93" fmla="*/ 28 h 73"/>
                <a:gd name="T94" fmla="*/ 109 w 156"/>
                <a:gd name="T95" fmla="*/ 33 h 73"/>
                <a:gd name="T96" fmla="*/ 117 w 156"/>
                <a:gd name="T97" fmla="*/ 30 h 73"/>
                <a:gd name="T98" fmla="*/ 133 w 156"/>
                <a:gd name="T99" fmla="*/ 28 h 73"/>
                <a:gd name="T100" fmla="*/ 120 w 156"/>
                <a:gd name="T101" fmla="*/ 24 h 73"/>
                <a:gd name="T102" fmla="*/ 129 w 156"/>
                <a:gd name="T103" fmla="*/ 23 h 73"/>
                <a:gd name="T104" fmla="*/ 127 w 156"/>
                <a:gd name="T105" fmla="*/ 5 h 73"/>
                <a:gd name="T106" fmla="*/ 141 w 156"/>
                <a:gd name="T107" fmla="*/ 1 h 73"/>
                <a:gd name="T108" fmla="*/ 2 w 156"/>
                <a:gd name="T109" fmla="*/ 64 h 73"/>
                <a:gd name="T110" fmla="*/ 147 w 156"/>
                <a:gd name="T111" fmla="*/ 25 h 73"/>
                <a:gd name="T112" fmla="*/ 154 w 156"/>
                <a:gd name="T113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56" h="73">
                  <a:moveTo>
                    <a:pt x="12" y="69"/>
                  </a:moveTo>
                  <a:cubicBezTo>
                    <a:pt x="11" y="69"/>
                    <a:pt x="11" y="69"/>
                    <a:pt x="11" y="69"/>
                  </a:cubicBezTo>
                  <a:cubicBezTo>
                    <a:pt x="11" y="69"/>
                    <a:pt x="11" y="69"/>
                    <a:pt x="11" y="69"/>
                  </a:cubicBezTo>
                  <a:cubicBezTo>
                    <a:pt x="12" y="69"/>
                    <a:pt x="12" y="69"/>
                    <a:pt x="12" y="69"/>
                  </a:cubicBezTo>
                  <a:moveTo>
                    <a:pt x="10" y="68"/>
                  </a:moveTo>
                  <a:cubicBezTo>
                    <a:pt x="9" y="68"/>
                    <a:pt x="9" y="68"/>
                    <a:pt x="8" y="68"/>
                  </a:cubicBezTo>
                  <a:cubicBezTo>
                    <a:pt x="8" y="67"/>
                    <a:pt x="7" y="67"/>
                    <a:pt x="6" y="66"/>
                  </a:cubicBezTo>
                  <a:cubicBezTo>
                    <a:pt x="5" y="66"/>
                    <a:pt x="5" y="65"/>
                    <a:pt x="5" y="64"/>
                  </a:cubicBezTo>
                  <a:cubicBezTo>
                    <a:pt x="6" y="66"/>
                    <a:pt x="8" y="67"/>
                    <a:pt x="10" y="68"/>
                  </a:cubicBezTo>
                  <a:moveTo>
                    <a:pt x="18" y="67"/>
                  </a:moveTo>
                  <a:cubicBezTo>
                    <a:pt x="16" y="66"/>
                    <a:pt x="15" y="65"/>
                    <a:pt x="13" y="63"/>
                  </a:cubicBezTo>
                  <a:cubicBezTo>
                    <a:pt x="13" y="63"/>
                    <a:pt x="13" y="63"/>
                    <a:pt x="13" y="63"/>
                  </a:cubicBezTo>
                  <a:cubicBezTo>
                    <a:pt x="14" y="64"/>
                    <a:pt x="16" y="65"/>
                    <a:pt x="17" y="66"/>
                  </a:cubicBezTo>
                  <a:cubicBezTo>
                    <a:pt x="18" y="67"/>
                    <a:pt x="18" y="67"/>
                    <a:pt x="18" y="67"/>
                  </a:cubicBezTo>
                  <a:moveTo>
                    <a:pt x="30" y="69"/>
                  </a:moveTo>
                  <a:cubicBezTo>
                    <a:pt x="30" y="69"/>
                    <a:pt x="30" y="69"/>
                    <a:pt x="30" y="69"/>
                  </a:cubicBezTo>
                  <a:cubicBezTo>
                    <a:pt x="28" y="67"/>
                    <a:pt x="25" y="65"/>
                    <a:pt x="23" y="63"/>
                  </a:cubicBezTo>
                  <a:cubicBezTo>
                    <a:pt x="22" y="63"/>
                    <a:pt x="22" y="63"/>
                    <a:pt x="22" y="63"/>
                  </a:cubicBezTo>
                  <a:cubicBezTo>
                    <a:pt x="22" y="62"/>
                    <a:pt x="18" y="59"/>
                    <a:pt x="19" y="59"/>
                  </a:cubicBezTo>
                  <a:cubicBezTo>
                    <a:pt x="19" y="59"/>
                    <a:pt x="19" y="59"/>
                    <a:pt x="19" y="59"/>
                  </a:cubicBezTo>
                  <a:cubicBezTo>
                    <a:pt x="21" y="59"/>
                    <a:pt x="23" y="61"/>
                    <a:pt x="25" y="62"/>
                  </a:cubicBezTo>
                  <a:cubicBezTo>
                    <a:pt x="28" y="64"/>
                    <a:pt x="31" y="67"/>
                    <a:pt x="34" y="69"/>
                  </a:cubicBezTo>
                  <a:cubicBezTo>
                    <a:pt x="34" y="69"/>
                    <a:pt x="33" y="69"/>
                    <a:pt x="32" y="69"/>
                  </a:cubicBezTo>
                  <a:cubicBezTo>
                    <a:pt x="29" y="70"/>
                    <a:pt x="26" y="70"/>
                    <a:pt x="22" y="70"/>
                  </a:cubicBezTo>
                  <a:cubicBezTo>
                    <a:pt x="20" y="70"/>
                    <a:pt x="18" y="70"/>
                    <a:pt x="16" y="70"/>
                  </a:cubicBezTo>
                  <a:cubicBezTo>
                    <a:pt x="15" y="69"/>
                    <a:pt x="15" y="69"/>
                    <a:pt x="14" y="69"/>
                  </a:cubicBezTo>
                  <a:cubicBezTo>
                    <a:pt x="13" y="68"/>
                    <a:pt x="11" y="67"/>
                    <a:pt x="10" y="66"/>
                  </a:cubicBezTo>
                  <a:cubicBezTo>
                    <a:pt x="9" y="66"/>
                    <a:pt x="7" y="63"/>
                    <a:pt x="7" y="63"/>
                  </a:cubicBezTo>
                  <a:cubicBezTo>
                    <a:pt x="10" y="64"/>
                    <a:pt x="13" y="67"/>
                    <a:pt x="16" y="69"/>
                  </a:cubicBezTo>
                  <a:cubicBezTo>
                    <a:pt x="17" y="69"/>
                    <a:pt x="17" y="69"/>
                    <a:pt x="17" y="69"/>
                  </a:cubicBezTo>
                  <a:cubicBezTo>
                    <a:pt x="16" y="68"/>
                    <a:pt x="16" y="68"/>
                    <a:pt x="16" y="68"/>
                  </a:cubicBezTo>
                  <a:cubicBezTo>
                    <a:pt x="15" y="68"/>
                    <a:pt x="15" y="68"/>
                    <a:pt x="15" y="68"/>
                  </a:cubicBezTo>
                  <a:cubicBezTo>
                    <a:pt x="14" y="67"/>
                    <a:pt x="13" y="66"/>
                    <a:pt x="12" y="65"/>
                  </a:cubicBezTo>
                  <a:cubicBezTo>
                    <a:pt x="11" y="64"/>
                    <a:pt x="7" y="60"/>
                    <a:pt x="8" y="60"/>
                  </a:cubicBezTo>
                  <a:cubicBezTo>
                    <a:pt x="8" y="60"/>
                    <a:pt x="9" y="61"/>
                    <a:pt x="10" y="61"/>
                  </a:cubicBezTo>
                  <a:cubicBezTo>
                    <a:pt x="10" y="61"/>
                    <a:pt x="10" y="61"/>
                    <a:pt x="11" y="62"/>
                  </a:cubicBezTo>
                  <a:cubicBezTo>
                    <a:pt x="14" y="65"/>
                    <a:pt x="17" y="68"/>
                    <a:pt x="21" y="69"/>
                  </a:cubicBezTo>
                  <a:cubicBezTo>
                    <a:pt x="21" y="69"/>
                    <a:pt x="21" y="69"/>
                    <a:pt x="21" y="69"/>
                  </a:cubicBezTo>
                  <a:cubicBezTo>
                    <a:pt x="22" y="69"/>
                    <a:pt x="22" y="69"/>
                    <a:pt x="21" y="69"/>
                  </a:cubicBezTo>
                  <a:cubicBezTo>
                    <a:pt x="18" y="66"/>
                    <a:pt x="15" y="63"/>
                    <a:pt x="11" y="61"/>
                  </a:cubicBezTo>
                  <a:cubicBezTo>
                    <a:pt x="11" y="61"/>
                    <a:pt x="10" y="60"/>
                    <a:pt x="10" y="59"/>
                  </a:cubicBezTo>
                  <a:cubicBezTo>
                    <a:pt x="10" y="59"/>
                    <a:pt x="10" y="59"/>
                    <a:pt x="10" y="59"/>
                  </a:cubicBezTo>
                  <a:cubicBezTo>
                    <a:pt x="10" y="59"/>
                    <a:pt x="13" y="61"/>
                    <a:pt x="13" y="61"/>
                  </a:cubicBezTo>
                  <a:cubicBezTo>
                    <a:pt x="15" y="62"/>
                    <a:pt x="17" y="63"/>
                    <a:pt x="19" y="65"/>
                  </a:cubicBezTo>
                  <a:cubicBezTo>
                    <a:pt x="21" y="66"/>
                    <a:pt x="23" y="67"/>
                    <a:pt x="25" y="69"/>
                  </a:cubicBezTo>
                  <a:cubicBezTo>
                    <a:pt x="25" y="69"/>
                    <a:pt x="25" y="69"/>
                    <a:pt x="25" y="69"/>
                  </a:cubicBezTo>
                  <a:cubicBezTo>
                    <a:pt x="25" y="69"/>
                    <a:pt x="25" y="68"/>
                    <a:pt x="25" y="68"/>
                  </a:cubicBezTo>
                  <a:cubicBezTo>
                    <a:pt x="23" y="67"/>
                    <a:pt x="21" y="65"/>
                    <a:pt x="19" y="64"/>
                  </a:cubicBezTo>
                  <a:cubicBezTo>
                    <a:pt x="18" y="63"/>
                    <a:pt x="17" y="62"/>
                    <a:pt x="16" y="61"/>
                  </a:cubicBezTo>
                  <a:cubicBezTo>
                    <a:pt x="16" y="60"/>
                    <a:pt x="16" y="60"/>
                    <a:pt x="16" y="60"/>
                  </a:cubicBezTo>
                  <a:cubicBezTo>
                    <a:pt x="16" y="60"/>
                    <a:pt x="20" y="62"/>
                    <a:pt x="20" y="63"/>
                  </a:cubicBezTo>
                  <a:cubicBezTo>
                    <a:pt x="21" y="63"/>
                    <a:pt x="22" y="63"/>
                    <a:pt x="22" y="64"/>
                  </a:cubicBezTo>
                  <a:cubicBezTo>
                    <a:pt x="25" y="66"/>
                    <a:pt x="27" y="68"/>
                    <a:pt x="30" y="69"/>
                  </a:cubicBezTo>
                  <a:moveTo>
                    <a:pt x="38" y="63"/>
                  </a:moveTo>
                  <a:cubicBezTo>
                    <a:pt x="38" y="63"/>
                    <a:pt x="37" y="62"/>
                    <a:pt x="37" y="62"/>
                  </a:cubicBezTo>
                  <a:cubicBezTo>
                    <a:pt x="34" y="61"/>
                    <a:pt x="31" y="59"/>
                    <a:pt x="29" y="57"/>
                  </a:cubicBezTo>
                  <a:cubicBezTo>
                    <a:pt x="29" y="57"/>
                    <a:pt x="29" y="57"/>
                    <a:pt x="29" y="57"/>
                  </a:cubicBezTo>
                  <a:cubicBezTo>
                    <a:pt x="30" y="57"/>
                    <a:pt x="31" y="58"/>
                    <a:pt x="31" y="58"/>
                  </a:cubicBezTo>
                  <a:cubicBezTo>
                    <a:pt x="33" y="59"/>
                    <a:pt x="35" y="61"/>
                    <a:pt x="37" y="62"/>
                  </a:cubicBezTo>
                  <a:cubicBezTo>
                    <a:pt x="38" y="63"/>
                    <a:pt x="38" y="63"/>
                    <a:pt x="38" y="63"/>
                  </a:cubicBezTo>
                  <a:moveTo>
                    <a:pt x="66" y="55"/>
                  </a:moveTo>
                  <a:cubicBezTo>
                    <a:pt x="63" y="54"/>
                    <a:pt x="60" y="52"/>
                    <a:pt x="58" y="51"/>
                  </a:cubicBezTo>
                  <a:cubicBezTo>
                    <a:pt x="61" y="52"/>
                    <a:pt x="64" y="54"/>
                    <a:pt x="66" y="55"/>
                  </a:cubicBezTo>
                  <a:moveTo>
                    <a:pt x="4" y="64"/>
                  </a:moveTo>
                  <a:cubicBezTo>
                    <a:pt x="2" y="57"/>
                    <a:pt x="15" y="52"/>
                    <a:pt x="20" y="50"/>
                  </a:cubicBezTo>
                  <a:cubicBezTo>
                    <a:pt x="28" y="47"/>
                    <a:pt x="36" y="45"/>
                    <a:pt x="44" y="43"/>
                  </a:cubicBezTo>
                  <a:cubicBezTo>
                    <a:pt x="61" y="37"/>
                    <a:pt x="78" y="34"/>
                    <a:pt x="95" y="30"/>
                  </a:cubicBezTo>
                  <a:cubicBezTo>
                    <a:pt x="95" y="30"/>
                    <a:pt x="95" y="30"/>
                    <a:pt x="95" y="30"/>
                  </a:cubicBezTo>
                  <a:cubicBezTo>
                    <a:pt x="98" y="32"/>
                    <a:pt x="101" y="35"/>
                    <a:pt x="104" y="35"/>
                  </a:cubicBezTo>
                  <a:cubicBezTo>
                    <a:pt x="100" y="35"/>
                    <a:pt x="97" y="32"/>
                    <a:pt x="92" y="31"/>
                  </a:cubicBezTo>
                  <a:cubicBezTo>
                    <a:pt x="92" y="31"/>
                    <a:pt x="92" y="31"/>
                    <a:pt x="92" y="31"/>
                  </a:cubicBezTo>
                  <a:cubicBezTo>
                    <a:pt x="92" y="31"/>
                    <a:pt x="92" y="32"/>
                    <a:pt x="92" y="32"/>
                  </a:cubicBezTo>
                  <a:cubicBezTo>
                    <a:pt x="94" y="33"/>
                    <a:pt x="95" y="34"/>
                    <a:pt x="97" y="35"/>
                  </a:cubicBezTo>
                  <a:cubicBezTo>
                    <a:pt x="98" y="36"/>
                    <a:pt x="101" y="37"/>
                    <a:pt x="101" y="37"/>
                  </a:cubicBezTo>
                  <a:cubicBezTo>
                    <a:pt x="100" y="37"/>
                    <a:pt x="100" y="37"/>
                    <a:pt x="98" y="36"/>
                  </a:cubicBezTo>
                  <a:cubicBezTo>
                    <a:pt x="95" y="35"/>
                    <a:pt x="92" y="34"/>
                    <a:pt x="89" y="33"/>
                  </a:cubicBezTo>
                  <a:cubicBezTo>
                    <a:pt x="89" y="33"/>
                    <a:pt x="89" y="33"/>
                    <a:pt x="89" y="33"/>
                  </a:cubicBezTo>
                  <a:cubicBezTo>
                    <a:pt x="88" y="33"/>
                    <a:pt x="88" y="33"/>
                    <a:pt x="89" y="33"/>
                  </a:cubicBezTo>
                  <a:cubicBezTo>
                    <a:pt x="90" y="34"/>
                    <a:pt x="92" y="35"/>
                    <a:pt x="93" y="36"/>
                  </a:cubicBezTo>
                  <a:cubicBezTo>
                    <a:pt x="91" y="35"/>
                    <a:pt x="88" y="34"/>
                    <a:pt x="85" y="33"/>
                  </a:cubicBezTo>
                  <a:cubicBezTo>
                    <a:pt x="84" y="34"/>
                    <a:pt x="84" y="34"/>
                    <a:pt x="84" y="34"/>
                  </a:cubicBezTo>
                  <a:cubicBezTo>
                    <a:pt x="89" y="37"/>
                    <a:pt x="94" y="39"/>
                    <a:pt x="98" y="42"/>
                  </a:cubicBezTo>
                  <a:cubicBezTo>
                    <a:pt x="94" y="39"/>
                    <a:pt x="88" y="37"/>
                    <a:pt x="83" y="36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83" y="36"/>
                    <a:pt x="82" y="36"/>
                    <a:pt x="83" y="36"/>
                  </a:cubicBezTo>
                  <a:cubicBezTo>
                    <a:pt x="85" y="38"/>
                    <a:pt x="87" y="39"/>
                    <a:pt x="89" y="40"/>
                  </a:cubicBezTo>
                  <a:cubicBezTo>
                    <a:pt x="90" y="41"/>
                    <a:pt x="90" y="41"/>
                    <a:pt x="90" y="41"/>
                  </a:cubicBezTo>
                  <a:cubicBezTo>
                    <a:pt x="86" y="39"/>
                    <a:pt x="82" y="37"/>
                    <a:pt x="77" y="36"/>
                  </a:cubicBezTo>
                  <a:cubicBezTo>
                    <a:pt x="77" y="37"/>
                    <a:pt x="77" y="37"/>
                    <a:pt x="77" y="37"/>
                  </a:cubicBezTo>
                  <a:cubicBezTo>
                    <a:pt x="79" y="38"/>
                    <a:pt x="80" y="39"/>
                    <a:pt x="82" y="40"/>
                  </a:cubicBezTo>
                  <a:cubicBezTo>
                    <a:pt x="84" y="41"/>
                    <a:pt x="85" y="42"/>
                    <a:pt x="86" y="42"/>
                  </a:cubicBezTo>
                  <a:cubicBezTo>
                    <a:pt x="86" y="42"/>
                    <a:pt x="89" y="44"/>
                    <a:pt x="89" y="44"/>
                  </a:cubicBezTo>
                  <a:cubicBezTo>
                    <a:pt x="89" y="44"/>
                    <a:pt x="88" y="44"/>
                    <a:pt x="88" y="44"/>
                  </a:cubicBezTo>
                  <a:cubicBezTo>
                    <a:pt x="82" y="41"/>
                    <a:pt x="77" y="38"/>
                    <a:pt x="71" y="36"/>
                  </a:cubicBezTo>
                  <a:cubicBezTo>
                    <a:pt x="71" y="37"/>
                    <a:pt x="71" y="37"/>
                    <a:pt x="71" y="37"/>
                  </a:cubicBezTo>
                  <a:cubicBezTo>
                    <a:pt x="74" y="41"/>
                    <a:pt x="79" y="42"/>
                    <a:pt x="84" y="45"/>
                  </a:cubicBezTo>
                  <a:cubicBezTo>
                    <a:pt x="85" y="46"/>
                    <a:pt x="86" y="46"/>
                    <a:pt x="86" y="46"/>
                  </a:cubicBezTo>
                  <a:cubicBezTo>
                    <a:pt x="85" y="46"/>
                    <a:pt x="83" y="45"/>
                    <a:pt x="83" y="45"/>
                  </a:cubicBezTo>
                  <a:cubicBezTo>
                    <a:pt x="81" y="44"/>
                    <a:pt x="79" y="43"/>
                    <a:pt x="78" y="42"/>
                  </a:cubicBezTo>
                  <a:cubicBezTo>
                    <a:pt x="75" y="41"/>
                    <a:pt x="72" y="39"/>
                    <a:pt x="68" y="38"/>
                  </a:cubicBezTo>
                  <a:cubicBezTo>
                    <a:pt x="68" y="39"/>
                    <a:pt x="68" y="39"/>
                    <a:pt x="68" y="39"/>
                  </a:cubicBezTo>
                  <a:cubicBezTo>
                    <a:pt x="70" y="41"/>
                    <a:pt x="73" y="43"/>
                    <a:pt x="76" y="45"/>
                  </a:cubicBezTo>
                  <a:cubicBezTo>
                    <a:pt x="72" y="43"/>
                    <a:pt x="69" y="42"/>
                    <a:pt x="65" y="41"/>
                  </a:cubicBezTo>
                  <a:cubicBezTo>
                    <a:pt x="65" y="41"/>
                    <a:pt x="65" y="41"/>
                    <a:pt x="65" y="41"/>
                  </a:cubicBezTo>
                  <a:cubicBezTo>
                    <a:pt x="65" y="41"/>
                    <a:pt x="65" y="41"/>
                    <a:pt x="65" y="42"/>
                  </a:cubicBezTo>
                  <a:cubicBezTo>
                    <a:pt x="68" y="44"/>
                    <a:pt x="72" y="46"/>
                    <a:pt x="75" y="48"/>
                  </a:cubicBezTo>
                  <a:cubicBezTo>
                    <a:pt x="76" y="48"/>
                    <a:pt x="76" y="49"/>
                    <a:pt x="77" y="49"/>
                  </a:cubicBezTo>
                  <a:cubicBezTo>
                    <a:pt x="78" y="50"/>
                    <a:pt x="78" y="50"/>
                    <a:pt x="78" y="50"/>
                  </a:cubicBezTo>
                  <a:cubicBezTo>
                    <a:pt x="76" y="49"/>
                    <a:pt x="75" y="48"/>
                    <a:pt x="74" y="48"/>
                  </a:cubicBezTo>
                  <a:cubicBezTo>
                    <a:pt x="69" y="45"/>
                    <a:pt x="64" y="41"/>
                    <a:pt x="58" y="41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42"/>
                    <a:pt x="58" y="42"/>
                    <a:pt x="58" y="42"/>
                  </a:cubicBezTo>
                  <a:cubicBezTo>
                    <a:pt x="60" y="44"/>
                    <a:pt x="62" y="45"/>
                    <a:pt x="64" y="47"/>
                  </a:cubicBezTo>
                  <a:cubicBezTo>
                    <a:pt x="61" y="45"/>
                    <a:pt x="58" y="43"/>
                    <a:pt x="54" y="42"/>
                  </a:cubicBezTo>
                  <a:cubicBezTo>
                    <a:pt x="54" y="43"/>
                    <a:pt x="54" y="43"/>
                    <a:pt x="54" y="43"/>
                  </a:cubicBezTo>
                  <a:cubicBezTo>
                    <a:pt x="56" y="45"/>
                    <a:pt x="58" y="47"/>
                    <a:pt x="61" y="48"/>
                  </a:cubicBezTo>
                  <a:cubicBezTo>
                    <a:pt x="59" y="48"/>
                    <a:pt x="58" y="47"/>
                    <a:pt x="57" y="47"/>
                  </a:cubicBezTo>
                  <a:cubicBezTo>
                    <a:pt x="54" y="45"/>
                    <a:pt x="51" y="43"/>
                    <a:pt x="47" y="43"/>
                  </a:cubicBezTo>
                  <a:cubicBezTo>
                    <a:pt x="47" y="43"/>
                    <a:pt x="47" y="43"/>
                    <a:pt x="47" y="43"/>
                  </a:cubicBezTo>
                  <a:cubicBezTo>
                    <a:pt x="48" y="45"/>
                    <a:pt x="49" y="46"/>
                    <a:pt x="51" y="47"/>
                  </a:cubicBezTo>
                  <a:cubicBezTo>
                    <a:pt x="49" y="45"/>
                    <a:pt x="47" y="44"/>
                    <a:pt x="44" y="43"/>
                  </a:cubicBezTo>
                  <a:cubicBezTo>
                    <a:pt x="44" y="44"/>
                    <a:pt x="44" y="44"/>
                    <a:pt x="44" y="44"/>
                  </a:cubicBezTo>
                  <a:cubicBezTo>
                    <a:pt x="50" y="50"/>
                    <a:pt x="58" y="53"/>
                    <a:pt x="65" y="58"/>
                  </a:cubicBezTo>
                  <a:cubicBezTo>
                    <a:pt x="63" y="57"/>
                    <a:pt x="61" y="56"/>
                    <a:pt x="59" y="55"/>
                  </a:cubicBezTo>
                  <a:cubicBezTo>
                    <a:pt x="57" y="54"/>
                    <a:pt x="55" y="53"/>
                    <a:pt x="53" y="52"/>
                  </a:cubicBezTo>
                  <a:cubicBezTo>
                    <a:pt x="48" y="50"/>
                    <a:pt x="44" y="47"/>
                    <a:pt x="40" y="45"/>
                  </a:cubicBezTo>
                  <a:cubicBezTo>
                    <a:pt x="39" y="46"/>
                    <a:pt x="39" y="46"/>
                    <a:pt x="39" y="46"/>
                  </a:cubicBezTo>
                  <a:cubicBezTo>
                    <a:pt x="40" y="47"/>
                    <a:pt x="42" y="49"/>
                    <a:pt x="43" y="50"/>
                  </a:cubicBezTo>
                  <a:cubicBezTo>
                    <a:pt x="41" y="49"/>
                    <a:pt x="38" y="48"/>
                    <a:pt x="36" y="47"/>
                  </a:cubicBezTo>
                  <a:cubicBezTo>
                    <a:pt x="35" y="48"/>
                    <a:pt x="35" y="48"/>
                    <a:pt x="35" y="48"/>
                  </a:cubicBezTo>
                  <a:cubicBezTo>
                    <a:pt x="37" y="50"/>
                    <a:pt x="38" y="51"/>
                    <a:pt x="39" y="52"/>
                  </a:cubicBezTo>
                  <a:cubicBezTo>
                    <a:pt x="37" y="51"/>
                    <a:pt x="35" y="51"/>
                    <a:pt x="33" y="50"/>
                  </a:cubicBezTo>
                  <a:cubicBezTo>
                    <a:pt x="33" y="51"/>
                    <a:pt x="33" y="51"/>
                    <a:pt x="33" y="51"/>
                  </a:cubicBezTo>
                  <a:cubicBezTo>
                    <a:pt x="33" y="51"/>
                    <a:pt x="34" y="52"/>
                    <a:pt x="34" y="52"/>
                  </a:cubicBezTo>
                  <a:cubicBezTo>
                    <a:pt x="33" y="52"/>
                    <a:pt x="31" y="51"/>
                    <a:pt x="29" y="51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30" y="53"/>
                    <a:pt x="31" y="54"/>
                    <a:pt x="32" y="55"/>
                  </a:cubicBezTo>
                  <a:cubicBezTo>
                    <a:pt x="29" y="53"/>
                    <a:pt x="26" y="52"/>
                    <a:pt x="24" y="51"/>
                  </a:cubicBezTo>
                  <a:cubicBezTo>
                    <a:pt x="23" y="52"/>
                    <a:pt x="23" y="52"/>
                    <a:pt x="23" y="52"/>
                  </a:cubicBezTo>
                  <a:cubicBezTo>
                    <a:pt x="24" y="52"/>
                    <a:pt x="24" y="53"/>
                    <a:pt x="25" y="54"/>
                  </a:cubicBezTo>
                  <a:cubicBezTo>
                    <a:pt x="23" y="53"/>
                    <a:pt x="22" y="52"/>
                    <a:pt x="20" y="52"/>
                  </a:cubicBezTo>
                  <a:cubicBezTo>
                    <a:pt x="20" y="52"/>
                    <a:pt x="20" y="52"/>
                    <a:pt x="20" y="52"/>
                  </a:cubicBezTo>
                  <a:cubicBezTo>
                    <a:pt x="21" y="54"/>
                    <a:pt x="23" y="56"/>
                    <a:pt x="25" y="58"/>
                  </a:cubicBezTo>
                  <a:cubicBezTo>
                    <a:pt x="24" y="57"/>
                    <a:pt x="22" y="56"/>
                    <a:pt x="20" y="55"/>
                  </a:cubicBezTo>
                  <a:cubicBezTo>
                    <a:pt x="19" y="56"/>
                    <a:pt x="19" y="56"/>
                    <a:pt x="19" y="56"/>
                  </a:cubicBezTo>
                  <a:cubicBezTo>
                    <a:pt x="21" y="57"/>
                    <a:pt x="22" y="59"/>
                    <a:pt x="23" y="60"/>
                  </a:cubicBezTo>
                  <a:cubicBezTo>
                    <a:pt x="21" y="59"/>
                    <a:pt x="19" y="58"/>
                    <a:pt x="17" y="58"/>
                  </a:cubicBezTo>
                  <a:cubicBezTo>
                    <a:pt x="17" y="59"/>
                    <a:pt x="17" y="59"/>
                    <a:pt x="17" y="59"/>
                  </a:cubicBezTo>
                  <a:cubicBezTo>
                    <a:pt x="18" y="60"/>
                    <a:pt x="19" y="61"/>
                    <a:pt x="20" y="62"/>
                  </a:cubicBezTo>
                  <a:cubicBezTo>
                    <a:pt x="18" y="61"/>
                    <a:pt x="16" y="60"/>
                    <a:pt x="14" y="59"/>
                  </a:cubicBezTo>
                  <a:cubicBezTo>
                    <a:pt x="14" y="60"/>
                    <a:pt x="14" y="60"/>
                    <a:pt x="14" y="60"/>
                  </a:cubicBezTo>
                  <a:cubicBezTo>
                    <a:pt x="15" y="60"/>
                    <a:pt x="15" y="61"/>
                    <a:pt x="16" y="61"/>
                  </a:cubicBezTo>
                  <a:cubicBezTo>
                    <a:pt x="14" y="60"/>
                    <a:pt x="12" y="59"/>
                    <a:pt x="9" y="58"/>
                  </a:cubicBezTo>
                  <a:cubicBezTo>
                    <a:pt x="9" y="59"/>
                    <a:pt x="9" y="59"/>
                    <a:pt x="9" y="59"/>
                  </a:cubicBezTo>
                  <a:cubicBezTo>
                    <a:pt x="9" y="59"/>
                    <a:pt x="10" y="60"/>
                    <a:pt x="10" y="60"/>
                  </a:cubicBezTo>
                  <a:cubicBezTo>
                    <a:pt x="9" y="60"/>
                    <a:pt x="8" y="60"/>
                    <a:pt x="7" y="59"/>
                  </a:cubicBezTo>
                  <a:cubicBezTo>
                    <a:pt x="6" y="60"/>
                    <a:pt x="6" y="60"/>
                    <a:pt x="6" y="60"/>
                  </a:cubicBezTo>
                  <a:cubicBezTo>
                    <a:pt x="7" y="61"/>
                    <a:pt x="8" y="62"/>
                    <a:pt x="10" y="63"/>
                  </a:cubicBezTo>
                  <a:cubicBezTo>
                    <a:pt x="8" y="63"/>
                    <a:pt x="7" y="62"/>
                    <a:pt x="6" y="62"/>
                  </a:cubicBezTo>
                  <a:cubicBezTo>
                    <a:pt x="5" y="62"/>
                    <a:pt x="5" y="62"/>
                    <a:pt x="5" y="62"/>
                  </a:cubicBezTo>
                  <a:cubicBezTo>
                    <a:pt x="7" y="64"/>
                    <a:pt x="8" y="66"/>
                    <a:pt x="10" y="67"/>
                  </a:cubicBezTo>
                  <a:cubicBezTo>
                    <a:pt x="8" y="66"/>
                    <a:pt x="6" y="65"/>
                    <a:pt x="5" y="63"/>
                  </a:cubicBezTo>
                  <a:cubicBezTo>
                    <a:pt x="4" y="64"/>
                    <a:pt x="4" y="64"/>
                    <a:pt x="4" y="64"/>
                  </a:cubicBezTo>
                  <a:moveTo>
                    <a:pt x="107" y="35"/>
                  </a:moveTo>
                  <a:cubicBezTo>
                    <a:pt x="107" y="35"/>
                    <a:pt x="103" y="33"/>
                    <a:pt x="102" y="33"/>
                  </a:cubicBezTo>
                  <a:cubicBezTo>
                    <a:pt x="100" y="32"/>
                    <a:pt x="98" y="31"/>
                    <a:pt x="96" y="30"/>
                  </a:cubicBezTo>
                  <a:cubicBezTo>
                    <a:pt x="97" y="30"/>
                    <a:pt x="98" y="30"/>
                    <a:pt x="99" y="29"/>
                  </a:cubicBezTo>
                  <a:cubicBezTo>
                    <a:pt x="101" y="32"/>
                    <a:pt x="104" y="33"/>
                    <a:pt x="106" y="34"/>
                  </a:cubicBezTo>
                  <a:cubicBezTo>
                    <a:pt x="107" y="35"/>
                    <a:pt x="107" y="35"/>
                    <a:pt x="107" y="35"/>
                  </a:cubicBezTo>
                  <a:moveTo>
                    <a:pt x="111" y="32"/>
                  </a:moveTo>
                  <a:cubicBezTo>
                    <a:pt x="112" y="32"/>
                    <a:pt x="112" y="32"/>
                    <a:pt x="112" y="32"/>
                  </a:cubicBezTo>
                  <a:cubicBezTo>
                    <a:pt x="112" y="31"/>
                    <a:pt x="112" y="31"/>
                    <a:pt x="112" y="30"/>
                  </a:cubicBezTo>
                  <a:cubicBezTo>
                    <a:pt x="112" y="30"/>
                    <a:pt x="112" y="30"/>
                    <a:pt x="112" y="30"/>
                  </a:cubicBezTo>
                  <a:cubicBezTo>
                    <a:pt x="112" y="29"/>
                    <a:pt x="111" y="29"/>
                    <a:pt x="112" y="29"/>
                  </a:cubicBezTo>
                  <a:cubicBezTo>
                    <a:pt x="112" y="29"/>
                    <a:pt x="112" y="29"/>
                    <a:pt x="113" y="29"/>
                  </a:cubicBezTo>
                  <a:cubicBezTo>
                    <a:pt x="113" y="29"/>
                    <a:pt x="113" y="29"/>
                    <a:pt x="113" y="29"/>
                  </a:cubicBezTo>
                  <a:cubicBezTo>
                    <a:pt x="114" y="30"/>
                    <a:pt x="115" y="31"/>
                    <a:pt x="116" y="32"/>
                  </a:cubicBezTo>
                  <a:cubicBezTo>
                    <a:pt x="102" y="45"/>
                    <a:pt x="85" y="54"/>
                    <a:pt x="67" y="61"/>
                  </a:cubicBezTo>
                  <a:cubicBezTo>
                    <a:pt x="56" y="64"/>
                    <a:pt x="46" y="67"/>
                    <a:pt x="35" y="69"/>
                  </a:cubicBezTo>
                  <a:cubicBezTo>
                    <a:pt x="31" y="65"/>
                    <a:pt x="26" y="62"/>
                    <a:pt x="22" y="58"/>
                  </a:cubicBezTo>
                  <a:cubicBezTo>
                    <a:pt x="21" y="57"/>
                    <a:pt x="21" y="57"/>
                    <a:pt x="22" y="57"/>
                  </a:cubicBezTo>
                  <a:cubicBezTo>
                    <a:pt x="22" y="57"/>
                    <a:pt x="23" y="57"/>
                    <a:pt x="23" y="57"/>
                  </a:cubicBezTo>
                  <a:cubicBezTo>
                    <a:pt x="24" y="58"/>
                    <a:pt x="24" y="58"/>
                    <a:pt x="24" y="58"/>
                  </a:cubicBezTo>
                  <a:cubicBezTo>
                    <a:pt x="26" y="59"/>
                    <a:pt x="28" y="60"/>
                    <a:pt x="29" y="61"/>
                  </a:cubicBezTo>
                  <a:cubicBezTo>
                    <a:pt x="32" y="62"/>
                    <a:pt x="34" y="64"/>
                    <a:pt x="36" y="66"/>
                  </a:cubicBezTo>
                  <a:cubicBezTo>
                    <a:pt x="37" y="65"/>
                    <a:pt x="37" y="65"/>
                    <a:pt x="37" y="65"/>
                  </a:cubicBezTo>
                  <a:cubicBezTo>
                    <a:pt x="34" y="63"/>
                    <a:pt x="31" y="61"/>
                    <a:pt x="28" y="59"/>
                  </a:cubicBezTo>
                  <a:cubicBezTo>
                    <a:pt x="27" y="58"/>
                    <a:pt x="25" y="57"/>
                    <a:pt x="24" y="56"/>
                  </a:cubicBezTo>
                  <a:cubicBezTo>
                    <a:pt x="23" y="55"/>
                    <a:pt x="20" y="53"/>
                    <a:pt x="21" y="53"/>
                  </a:cubicBezTo>
                  <a:cubicBezTo>
                    <a:pt x="21" y="53"/>
                    <a:pt x="22" y="53"/>
                    <a:pt x="22" y="53"/>
                  </a:cubicBezTo>
                  <a:cubicBezTo>
                    <a:pt x="24" y="54"/>
                    <a:pt x="25" y="54"/>
                    <a:pt x="26" y="55"/>
                  </a:cubicBezTo>
                  <a:cubicBezTo>
                    <a:pt x="30" y="59"/>
                    <a:pt x="35" y="63"/>
                    <a:pt x="40" y="64"/>
                  </a:cubicBezTo>
                  <a:cubicBezTo>
                    <a:pt x="40" y="63"/>
                    <a:pt x="40" y="63"/>
                    <a:pt x="40" y="63"/>
                  </a:cubicBezTo>
                  <a:cubicBezTo>
                    <a:pt x="36" y="60"/>
                    <a:pt x="32" y="57"/>
                    <a:pt x="27" y="55"/>
                  </a:cubicBezTo>
                  <a:cubicBezTo>
                    <a:pt x="26" y="54"/>
                    <a:pt x="26" y="54"/>
                    <a:pt x="26" y="54"/>
                  </a:cubicBezTo>
                  <a:cubicBezTo>
                    <a:pt x="25" y="53"/>
                    <a:pt x="24" y="52"/>
                    <a:pt x="24" y="52"/>
                  </a:cubicBezTo>
                  <a:cubicBezTo>
                    <a:pt x="24" y="52"/>
                    <a:pt x="25" y="52"/>
                    <a:pt x="26" y="53"/>
                  </a:cubicBezTo>
                  <a:cubicBezTo>
                    <a:pt x="29" y="54"/>
                    <a:pt x="32" y="56"/>
                    <a:pt x="35" y="58"/>
                  </a:cubicBezTo>
                  <a:cubicBezTo>
                    <a:pt x="36" y="58"/>
                    <a:pt x="37" y="59"/>
                    <a:pt x="38" y="60"/>
                  </a:cubicBezTo>
                  <a:cubicBezTo>
                    <a:pt x="41" y="61"/>
                    <a:pt x="43" y="62"/>
                    <a:pt x="45" y="64"/>
                  </a:cubicBezTo>
                  <a:cubicBezTo>
                    <a:pt x="45" y="63"/>
                    <a:pt x="45" y="63"/>
                    <a:pt x="45" y="63"/>
                  </a:cubicBezTo>
                  <a:cubicBezTo>
                    <a:pt x="45" y="63"/>
                    <a:pt x="44" y="62"/>
                    <a:pt x="44" y="62"/>
                  </a:cubicBezTo>
                  <a:cubicBezTo>
                    <a:pt x="43" y="62"/>
                    <a:pt x="43" y="62"/>
                    <a:pt x="43" y="62"/>
                  </a:cubicBezTo>
                  <a:cubicBezTo>
                    <a:pt x="39" y="59"/>
                    <a:pt x="34" y="57"/>
                    <a:pt x="31" y="53"/>
                  </a:cubicBezTo>
                  <a:cubicBezTo>
                    <a:pt x="30" y="53"/>
                    <a:pt x="30" y="52"/>
                    <a:pt x="31" y="52"/>
                  </a:cubicBezTo>
                  <a:cubicBezTo>
                    <a:pt x="32" y="52"/>
                    <a:pt x="34" y="53"/>
                    <a:pt x="34" y="53"/>
                  </a:cubicBezTo>
                  <a:cubicBezTo>
                    <a:pt x="35" y="53"/>
                    <a:pt x="35" y="54"/>
                    <a:pt x="36" y="54"/>
                  </a:cubicBezTo>
                  <a:cubicBezTo>
                    <a:pt x="40" y="57"/>
                    <a:pt x="45" y="60"/>
                    <a:pt x="49" y="63"/>
                  </a:cubicBezTo>
                  <a:cubicBezTo>
                    <a:pt x="50" y="63"/>
                    <a:pt x="50" y="63"/>
                    <a:pt x="50" y="63"/>
                  </a:cubicBezTo>
                  <a:cubicBezTo>
                    <a:pt x="50" y="63"/>
                    <a:pt x="50" y="62"/>
                    <a:pt x="50" y="62"/>
                  </a:cubicBezTo>
                  <a:cubicBezTo>
                    <a:pt x="45" y="59"/>
                    <a:pt x="41" y="55"/>
                    <a:pt x="36" y="53"/>
                  </a:cubicBezTo>
                  <a:cubicBezTo>
                    <a:pt x="35" y="52"/>
                    <a:pt x="35" y="52"/>
                    <a:pt x="34" y="51"/>
                  </a:cubicBezTo>
                  <a:cubicBezTo>
                    <a:pt x="34" y="51"/>
                    <a:pt x="34" y="51"/>
                    <a:pt x="34" y="51"/>
                  </a:cubicBezTo>
                  <a:cubicBezTo>
                    <a:pt x="35" y="51"/>
                    <a:pt x="37" y="52"/>
                    <a:pt x="38" y="52"/>
                  </a:cubicBezTo>
                  <a:cubicBezTo>
                    <a:pt x="39" y="53"/>
                    <a:pt x="41" y="54"/>
                    <a:pt x="43" y="55"/>
                  </a:cubicBezTo>
                  <a:cubicBezTo>
                    <a:pt x="43" y="55"/>
                    <a:pt x="43" y="55"/>
                    <a:pt x="43" y="55"/>
                  </a:cubicBezTo>
                  <a:cubicBezTo>
                    <a:pt x="45" y="56"/>
                    <a:pt x="46" y="57"/>
                    <a:pt x="48" y="58"/>
                  </a:cubicBezTo>
                  <a:cubicBezTo>
                    <a:pt x="50" y="59"/>
                    <a:pt x="51" y="59"/>
                    <a:pt x="52" y="60"/>
                  </a:cubicBezTo>
                  <a:cubicBezTo>
                    <a:pt x="52" y="60"/>
                    <a:pt x="52" y="60"/>
                    <a:pt x="52" y="60"/>
                  </a:cubicBezTo>
                  <a:cubicBezTo>
                    <a:pt x="53" y="60"/>
                    <a:pt x="53" y="60"/>
                    <a:pt x="53" y="60"/>
                  </a:cubicBezTo>
                  <a:cubicBezTo>
                    <a:pt x="50" y="58"/>
                    <a:pt x="47" y="56"/>
                    <a:pt x="44" y="55"/>
                  </a:cubicBezTo>
                  <a:cubicBezTo>
                    <a:pt x="42" y="54"/>
                    <a:pt x="40" y="52"/>
                    <a:pt x="39" y="51"/>
                  </a:cubicBezTo>
                  <a:cubicBezTo>
                    <a:pt x="37" y="50"/>
                    <a:pt x="36" y="49"/>
                    <a:pt x="37" y="49"/>
                  </a:cubicBezTo>
                  <a:cubicBezTo>
                    <a:pt x="37" y="49"/>
                    <a:pt x="38" y="49"/>
                    <a:pt x="39" y="49"/>
                  </a:cubicBezTo>
                  <a:cubicBezTo>
                    <a:pt x="42" y="50"/>
                    <a:pt x="44" y="51"/>
                    <a:pt x="45" y="52"/>
                  </a:cubicBezTo>
                  <a:cubicBezTo>
                    <a:pt x="49" y="54"/>
                    <a:pt x="52" y="56"/>
                    <a:pt x="55" y="58"/>
                  </a:cubicBezTo>
                  <a:cubicBezTo>
                    <a:pt x="56" y="58"/>
                    <a:pt x="56" y="58"/>
                    <a:pt x="56" y="58"/>
                  </a:cubicBezTo>
                  <a:cubicBezTo>
                    <a:pt x="56" y="58"/>
                    <a:pt x="56" y="58"/>
                    <a:pt x="56" y="58"/>
                  </a:cubicBezTo>
                  <a:cubicBezTo>
                    <a:pt x="57" y="58"/>
                    <a:pt x="57" y="59"/>
                    <a:pt x="57" y="59"/>
                  </a:cubicBezTo>
                  <a:cubicBezTo>
                    <a:pt x="58" y="59"/>
                    <a:pt x="58" y="59"/>
                    <a:pt x="58" y="59"/>
                  </a:cubicBezTo>
                  <a:cubicBezTo>
                    <a:pt x="58" y="59"/>
                    <a:pt x="58" y="59"/>
                    <a:pt x="58" y="58"/>
                  </a:cubicBezTo>
                  <a:cubicBezTo>
                    <a:pt x="54" y="56"/>
                    <a:pt x="50" y="54"/>
                    <a:pt x="47" y="52"/>
                  </a:cubicBezTo>
                  <a:cubicBezTo>
                    <a:pt x="46" y="51"/>
                    <a:pt x="45" y="51"/>
                    <a:pt x="44" y="50"/>
                  </a:cubicBezTo>
                  <a:cubicBezTo>
                    <a:pt x="43" y="49"/>
                    <a:pt x="42" y="48"/>
                    <a:pt x="40" y="46"/>
                  </a:cubicBezTo>
                  <a:cubicBezTo>
                    <a:pt x="41" y="47"/>
                    <a:pt x="44" y="48"/>
                    <a:pt x="45" y="48"/>
                  </a:cubicBezTo>
                  <a:cubicBezTo>
                    <a:pt x="52" y="52"/>
                    <a:pt x="58" y="56"/>
                    <a:pt x="66" y="59"/>
                  </a:cubicBezTo>
                  <a:cubicBezTo>
                    <a:pt x="66" y="58"/>
                    <a:pt x="66" y="58"/>
                    <a:pt x="66" y="58"/>
                  </a:cubicBezTo>
                  <a:cubicBezTo>
                    <a:pt x="59" y="53"/>
                    <a:pt x="51" y="50"/>
                    <a:pt x="45" y="44"/>
                  </a:cubicBezTo>
                  <a:cubicBezTo>
                    <a:pt x="47" y="46"/>
                    <a:pt x="49" y="46"/>
                    <a:pt x="51" y="47"/>
                  </a:cubicBezTo>
                  <a:cubicBezTo>
                    <a:pt x="53" y="48"/>
                    <a:pt x="55" y="50"/>
                    <a:pt x="57" y="51"/>
                  </a:cubicBezTo>
                  <a:cubicBezTo>
                    <a:pt x="60" y="53"/>
                    <a:pt x="64" y="55"/>
                    <a:pt x="67" y="56"/>
                  </a:cubicBezTo>
                  <a:cubicBezTo>
                    <a:pt x="67" y="56"/>
                    <a:pt x="67" y="56"/>
                    <a:pt x="67" y="56"/>
                  </a:cubicBezTo>
                  <a:cubicBezTo>
                    <a:pt x="68" y="56"/>
                    <a:pt x="68" y="55"/>
                    <a:pt x="68" y="55"/>
                  </a:cubicBezTo>
                  <a:cubicBezTo>
                    <a:pt x="61" y="52"/>
                    <a:pt x="55" y="49"/>
                    <a:pt x="49" y="45"/>
                  </a:cubicBezTo>
                  <a:cubicBezTo>
                    <a:pt x="48" y="44"/>
                    <a:pt x="48" y="44"/>
                    <a:pt x="49" y="44"/>
                  </a:cubicBezTo>
                  <a:cubicBezTo>
                    <a:pt x="49" y="44"/>
                    <a:pt x="51" y="44"/>
                    <a:pt x="52" y="44"/>
                  </a:cubicBezTo>
                  <a:cubicBezTo>
                    <a:pt x="53" y="45"/>
                    <a:pt x="55" y="46"/>
                    <a:pt x="56" y="47"/>
                  </a:cubicBezTo>
                  <a:cubicBezTo>
                    <a:pt x="59" y="48"/>
                    <a:pt x="62" y="50"/>
                    <a:pt x="66" y="51"/>
                  </a:cubicBezTo>
                  <a:cubicBezTo>
                    <a:pt x="67" y="52"/>
                    <a:pt x="69" y="53"/>
                    <a:pt x="71" y="54"/>
                  </a:cubicBezTo>
                  <a:cubicBezTo>
                    <a:pt x="71" y="53"/>
                    <a:pt x="71" y="53"/>
                    <a:pt x="71" y="53"/>
                  </a:cubicBezTo>
                  <a:cubicBezTo>
                    <a:pt x="70" y="52"/>
                    <a:pt x="68" y="52"/>
                    <a:pt x="66" y="51"/>
                  </a:cubicBezTo>
                  <a:cubicBezTo>
                    <a:pt x="66" y="51"/>
                    <a:pt x="65" y="51"/>
                    <a:pt x="65" y="50"/>
                  </a:cubicBezTo>
                  <a:cubicBezTo>
                    <a:pt x="63" y="49"/>
                    <a:pt x="61" y="48"/>
                    <a:pt x="59" y="46"/>
                  </a:cubicBezTo>
                  <a:cubicBezTo>
                    <a:pt x="58" y="46"/>
                    <a:pt x="56" y="44"/>
                    <a:pt x="55" y="43"/>
                  </a:cubicBezTo>
                  <a:cubicBezTo>
                    <a:pt x="63" y="45"/>
                    <a:pt x="69" y="50"/>
                    <a:pt x="76" y="54"/>
                  </a:cubicBezTo>
                  <a:cubicBezTo>
                    <a:pt x="76" y="53"/>
                    <a:pt x="76" y="53"/>
                    <a:pt x="76" y="53"/>
                  </a:cubicBezTo>
                  <a:cubicBezTo>
                    <a:pt x="74" y="51"/>
                    <a:pt x="71" y="50"/>
                    <a:pt x="68" y="48"/>
                  </a:cubicBezTo>
                  <a:cubicBezTo>
                    <a:pt x="66" y="47"/>
                    <a:pt x="64" y="45"/>
                    <a:pt x="62" y="44"/>
                  </a:cubicBezTo>
                  <a:cubicBezTo>
                    <a:pt x="61" y="43"/>
                    <a:pt x="59" y="42"/>
                    <a:pt x="61" y="42"/>
                  </a:cubicBezTo>
                  <a:cubicBezTo>
                    <a:pt x="61" y="42"/>
                    <a:pt x="61" y="42"/>
                    <a:pt x="62" y="42"/>
                  </a:cubicBezTo>
                  <a:cubicBezTo>
                    <a:pt x="68" y="44"/>
                    <a:pt x="74" y="49"/>
                    <a:pt x="80" y="51"/>
                  </a:cubicBezTo>
                  <a:cubicBezTo>
                    <a:pt x="80" y="51"/>
                    <a:pt x="80" y="51"/>
                    <a:pt x="80" y="51"/>
                  </a:cubicBezTo>
                  <a:cubicBezTo>
                    <a:pt x="81" y="51"/>
                    <a:pt x="81" y="51"/>
                    <a:pt x="80" y="51"/>
                  </a:cubicBezTo>
                  <a:cubicBezTo>
                    <a:pt x="78" y="49"/>
                    <a:pt x="75" y="47"/>
                    <a:pt x="72" y="45"/>
                  </a:cubicBezTo>
                  <a:cubicBezTo>
                    <a:pt x="71" y="44"/>
                    <a:pt x="70" y="44"/>
                    <a:pt x="68" y="43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7" y="42"/>
                    <a:pt x="67" y="42"/>
                    <a:pt x="68" y="42"/>
                  </a:cubicBezTo>
                  <a:cubicBezTo>
                    <a:pt x="74" y="44"/>
                    <a:pt x="79" y="48"/>
                    <a:pt x="84" y="50"/>
                  </a:cubicBezTo>
                  <a:cubicBezTo>
                    <a:pt x="84" y="50"/>
                    <a:pt x="84" y="50"/>
                    <a:pt x="84" y="50"/>
                  </a:cubicBezTo>
                  <a:cubicBezTo>
                    <a:pt x="79" y="46"/>
                    <a:pt x="74" y="44"/>
                    <a:pt x="69" y="39"/>
                  </a:cubicBezTo>
                  <a:cubicBezTo>
                    <a:pt x="70" y="40"/>
                    <a:pt x="72" y="40"/>
                    <a:pt x="73" y="41"/>
                  </a:cubicBezTo>
                  <a:cubicBezTo>
                    <a:pt x="75" y="42"/>
                    <a:pt x="77" y="42"/>
                    <a:pt x="79" y="43"/>
                  </a:cubicBezTo>
                  <a:cubicBezTo>
                    <a:pt x="81" y="45"/>
                    <a:pt x="84" y="46"/>
                    <a:pt x="86" y="47"/>
                  </a:cubicBezTo>
                  <a:cubicBezTo>
                    <a:pt x="87" y="46"/>
                    <a:pt x="87" y="46"/>
                    <a:pt x="87" y="46"/>
                  </a:cubicBezTo>
                  <a:cubicBezTo>
                    <a:pt x="83" y="43"/>
                    <a:pt x="77" y="41"/>
                    <a:pt x="73" y="38"/>
                  </a:cubicBezTo>
                  <a:cubicBezTo>
                    <a:pt x="72" y="37"/>
                    <a:pt x="72" y="37"/>
                    <a:pt x="72" y="37"/>
                  </a:cubicBezTo>
                  <a:cubicBezTo>
                    <a:pt x="72" y="37"/>
                    <a:pt x="73" y="38"/>
                    <a:pt x="73" y="38"/>
                  </a:cubicBezTo>
                  <a:cubicBezTo>
                    <a:pt x="76" y="38"/>
                    <a:pt x="78" y="39"/>
                    <a:pt x="80" y="41"/>
                  </a:cubicBezTo>
                  <a:cubicBezTo>
                    <a:pt x="83" y="42"/>
                    <a:pt x="86" y="44"/>
                    <a:pt x="90" y="45"/>
                  </a:cubicBezTo>
                  <a:cubicBezTo>
                    <a:pt x="90" y="45"/>
                    <a:pt x="90" y="45"/>
                    <a:pt x="90" y="45"/>
                  </a:cubicBezTo>
                  <a:cubicBezTo>
                    <a:pt x="89" y="43"/>
                    <a:pt x="87" y="42"/>
                    <a:pt x="85" y="41"/>
                  </a:cubicBezTo>
                  <a:cubicBezTo>
                    <a:pt x="84" y="40"/>
                    <a:pt x="80" y="37"/>
                    <a:pt x="78" y="37"/>
                  </a:cubicBezTo>
                  <a:cubicBezTo>
                    <a:pt x="84" y="38"/>
                    <a:pt x="90" y="41"/>
                    <a:pt x="95" y="43"/>
                  </a:cubicBezTo>
                  <a:cubicBezTo>
                    <a:pt x="96" y="43"/>
                    <a:pt x="96" y="43"/>
                    <a:pt x="96" y="43"/>
                  </a:cubicBezTo>
                  <a:cubicBezTo>
                    <a:pt x="93" y="42"/>
                    <a:pt x="91" y="41"/>
                    <a:pt x="89" y="39"/>
                  </a:cubicBezTo>
                  <a:cubicBezTo>
                    <a:pt x="88" y="39"/>
                    <a:pt x="86" y="37"/>
                    <a:pt x="84" y="37"/>
                  </a:cubicBezTo>
                  <a:cubicBezTo>
                    <a:pt x="90" y="38"/>
                    <a:pt x="95" y="41"/>
                    <a:pt x="100" y="43"/>
                  </a:cubicBezTo>
                  <a:cubicBezTo>
                    <a:pt x="100" y="43"/>
                    <a:pt x="100" y="43"/>
                    <a:pt x="100" y="43"/>
                  </a:cubicBezTo>
                  <a:cubicBezTo>
                    <a:pt x="100" y="43"/>
                    <a:pt x="100" y="42"/>
                    <a:pt x="100" y="42"/>
                  </a:cubicBezTo>
                  <a:cubicBezTo>
                    <a:pt x="95" y="39"/>
                    <a:pt x="90" y="37"/>
                    <a:pt x="86" y="34"/>
                  </a:cubicBezTo>
                  <a:cubicBezTo>
                    <a:pt x="88" y="35"/>
                    <a:pt x="91" y="36"/>
                    <a:pt x="93" y="37"/>
                  </a:cubicBezTo>
                  <a:cubicBezTo>
                    <a:pt x="96" y="38"/>
                    <a:pt x="98" y="39"/>
                    <a:pt x="101" y="40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2" y="40"/>
                    <a:pt x="102" y="40"/>
                    <a:pt x="101" y="40"/>
                  </a:cubicBezTo>
                  <a:cubicBezTo>
                    <a:pt x="98" y="38"/>
                    <a:pt x="94" y="36"/>
                    <a:pt x="90" y="34"/>
                  </a:cubicBezTo>
                  <a:cubicBezTo>
                    <a:pt x="93" y="35"/>
                    <a:pt x="98" y="37"/>
                    <a:pt x="102" y="38"/>
                  </a:cubicBezTo>
                  <a:cubicBezTo>
                    <a:pt x="102" y="38"/>
                    <a:pt x="102" y="38"/>
                    <a:pt x="102" y="38"/>
                  </a:cubicBezTo>
                  <a:cubicBezTo>
                    <a:pt x="100" y="36"/>
                    <a:pt x="96" y="32"/>
                    <a:pt x="93" y="32"/>
                  </a:cubicBezTo>
                  <a:cubicBezTo>
                    <a:pt x="97" y="33"/>
                    <a:pt x="101" y="36"/>
                    <a:pt x="105" y="36"/>
                  </a:cubicBezTo>
                  <a:cubicBezTo>
                    <a:pt x="105" y="36"/>
                    <a:pt x="105" y="36"/>
                    <a:pt x="105" y="36"/>
                  </a:cubicBezTo>
                  <a:cubicBezTo>
                    <a:pt x="106" y="36"/>
                    <a:pt x="106" y="36"/>
                    <a:pt x="106" y="36"/>
                  </a:cubicBezTo>
                  <a:cubicBezTo>
                    <a:pt x="104" y="35"/>
                    <a:pt x="102" y="34"/>
                    <a:pt x="101" y="33"/>
                  </a:cubicBezTo>
                  <a:cubicBezTo>
                    <a:pt x="100" y="33"/>
                    <a:pt x="97" y="31"/>
                    <a:pt x="97" y="31"/>
                  </a:cubicBezTo>
                  <a:cubicBezTo>
                    <a:pt x="97" y="31"/>
                    <a:pt x="97" y="31"/>
                    <a:pt x="98" y="31"/>
                  </a:cubicBezTo>
                  <a:cubicBezTo>
                    <a:pt x="101" y="33"/>
                    <a:pt x="105" y="35"/>
                    <a:pt x="108" y="36"/>
                  </a:cubicBezTo>
                  <a:cubicBezTo>
                    <a:pt x="109" y="35"/>
                    <a:pt x="109" y="35"/>
                    <a:pt x="109" y="35"/>
                  </a:cubicBezTo>
                  <a:cubicBezTo>
                    <a:pt x="107" y="34"/>
                    <a:pt x="105" y="33"/>
                    <a:pt x="103" y="32"/>
                  </a:cubicBezTo>
                  <a:cubicBezTo>
                    <a:pt x="105" y="33"/>
                    <a:pt x="107" y="34"/>
                    <a:pt x="110" y="34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08" y="32"/>
                    <a:pt x="107" y="31"/>
                    <a:pt x="105" y="30"/>
                  </a:cubicBezTo>
                  <a:cubicBezTo>
                    <a:pt x="107" y="31"/>
                    <a:pt x="109" y="32"/>
                    <a:pt x="111" y="33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1" y="32"/>
                    <a:pt x="111" y="32"/>
                    <a:pt x="111" y="32"/>
                  </a:cubicBezTo>
                  <a:cubicBezTo>
                    <a:pt x="111" y="32"/>
                    <a:pt x="111" y="32"/>
                    <a:pt x="111" y="32"/>
                  </a:cubicBezTo>
                  <a:moveTo>
                    <a:pt x="109" y="33"/>
                  </a:moveTo>
                  <a:cubicBezTo>
                    <a:pt x="109" y="33"/>
                    <a:pt x="108" y="33"/>
                    <a:pt x="107" y="33"/>
                  </a:cubicBezTo>
                  <a:cubicBezTo>
                    <a:pt x="105" y="32"/>
                    <a:pt x="102" y="30"/>
                    <a:pt x="100" y="29"/>
                  </a:cubicBezTo>
                  <a:cubicBezTo>
                    <a:pt x="104" y="28"/>
                    <a:pt x="108" y="27"/>
                    <a:pt x="112" y="26"/>
                  </a:cubicBezTo>
                  <a:cubicBezTo>
                    <a:pt x="112" y="27"/>
                    <a:pt x="112" y="28"/>
                    <a:pt x="113" y="28"/>
                  </a:cubicBezTo>
                  <a:cubicBezTo>
                    <a:pt x="112" y="28"/>
                    <a:pt x="112" y="28"/>
                    <a:pt x="111" y="28"/>
                  </a:cubicBezTo>
                  <a:cubicBezTo>
                    <a:pt x="111" y="28"/>
                    <a:pt x="111" y="28"/>
                    <a:pt x="111" y="28"/>
                  </a:cubicBezTo>
                  <a:cubicBezTo>
                    <a:pt x="111" y="29"/>
                    <a:pt x="111" y="29"/>
                    <a:pt x="111" y="29"/>
                  </a:cubicBezTo>
                  <a:cubicBezTo>
                    <a:pt x="110" y="29"/>
                    <a:pt x="110" y="28"/>
                    <a:pt x="109" y="27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09" y="29"/>
                    <a:pt x="110" y="30"/>
                    <a:pt x="111" y="31"/>
                  </a:cubicBezTo>
                  <a:cubicBezTo>
                    <a:pt x="110" y="30"/>
                    <a:pt x="109" y="30"/>
                    <a:pt x="108" y="29"/>
                  </a:cubicBezTo>
                  <a:cubicBezTo>
                    <a:pt x="108" y="29"/>
                    <a:pt x="108" y="29"/>
                    <a:pt x="108" y="29"/>
                  </a:cubicBezTo>
                  <a:cubicBezTo>
                    <a:pt x="107" y="29"/>
                    <a:pt x="107" y="29"/>
                    <a:pt x="106" y="28"/>
                  </a:cubicBezTo>
                  <a:cubicBezTo>
                    <a:pt x="106" y="28"/>
                    <a:pt x="106" y="28"/>
                    <a:pt x="106" y="28"/>
                  </a:cubicBezTo>
                  <a:cubicBezTo>
                    <a:pt x="106" y="28"/>
                    <a:pt x="106" y="29"/>
                    <a:pt x="106" y="29"/>
                  </a:cubicBezTo>
                  <a:cubicBezTo>
                    <a:pt x="107" y="29"/>
                    <a:pt x="110" y="32"/>
                    <a:pt x="110" y="32"/>
                  </a:cubicBezTo>
                  <a:cubicBezTo>
                    <a:pt x="110" y="32"/>
                    <a:pt x="110" y="31"/>
                    <a:pt x="109" y="31"/>
                  </a:cubicBezTo>
                  <a:cubicBezTo>
                    <a:pt x="108" y="30"/>
                    <a:pt x="106" y="30"/>
                    <a:pt x="104" y="29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5" y="31"/>
                    <a:pt x="106" y="31"/>
                    <a:pt x="107" y="32"/>
                  </a:cubicBezTo>
                  <a:cubicBezTo>
                    <a:pt x="107" y="32"/>
                    <a:pt x="109" y="33"/>
                    <a:pt x="109" y="33"/>
                  </a:cubicBezTo>
                  <a:moveTo>
                    <a:pt x="117" y="30"/>
                  </a:moveTo>
                  <a:cubicBezTo>
                    <a:pt x="117" y="30"/>
                    <a:pt x="117" y="30"/>
                    <a:pt x="117" y="30"/>
                  </a:cubicBezTo>
                  <a:cubicBezTo>
                    <a:pt x="116" y="29"/>
                    <a:pt x="115" y="27"/>
                    <a:pt x="114" y="26"/>
                  </a:cubicBezTo>
                  <a:cubicBezTo>
                    <a:pt x="115" y="25"/>
                    <a:pt x="116" y="25"/>
                    <a:pt x="117" y="25"/>
                  </a:cubicBezTo>
                  <a:cubicBezTo>
                    <a:pt x="117" y="25"/>
                    <a:pt x="117" y="25"/>
                    <a:pt x="117" y="25"/>
                  </a:cubicBezTo>
                  <a:cubicBezTo>
                    <a:pt x="118" y="26"/>
                    <a:pt x="119" y="27"/>
                    <a:pt x="119" y="28"/>
                  </a:cubicBezTo>
                  <a:cubicBezTo>
                    <a:pt x="119" y="29"/>
                    <a:pt x="118" y="29"/>
                    <a:pt x="117" y="30"/>
                  </a:cubicBezTo>
                  <a:moveTo>
                    <a:pt x="130" y="25"/>
                  </a:moveTo>
                  <a:cubicBezTo>
                    <a:pt x="131" y="25"/>
                    <a:pt x="131" y="25"/>
                    <a:pt x="132" y="25"/>
                  </a:cubicBezTo>
                  <a:cubicBezTo>
                    <a:pt x="135" y="24"/>
                    <a:pt x="138" y="22"/>
                    <a:pt x="140" y="20"/>
                  </a:cubicBezTo>
                  <a:cubicBezTo>
                    <a:pt x="142" y="18"/>
                    <a:pt x="144" y="15"/>
                    <a:pt x="146" y="13"/>
                  </a:cubicBezTo>
                  <a:cubicBezTo>
                    <a:pt x="145" y="14"/>
                    <a:pt x="145" y="16"/>
                    <a:pt x="144" y="17"/>
                  </a:cubicBezTo>
                  <a:cubicBezTo>
                    <a:pt x="142" y="22"/>
                    <a:pt x="136" y="24"/>
                    <a:pt x="130" y="25"/>
                  </a:cubicBezTo>
                  <a:moveTo>
                    <a:pt x="133" y="28"/>
                  </a:moveTo>
                  <a:cubicBezTo>
                    <a:pt x="132" y="28"/>
                    <a:pt x="131" y="28"/>
                    <a:pt x="130" y="28"/>
                  </a:cubicBezTo>
                  <a:cubicBezTo>
                    <a:pt x="134" y="27"/>
                    <a:pt x="138" y="26"/>
                    <a:pt x="142" y="23"/>
                  </a:cubicBezTo>
                  <a:cubicBezTo>
                    <a:pt x="145" y="21"/>
                    <a:pt x="146" y="19"/>
                    <a:pt x="148" y="16"/>
                  </a:cubicBezTo>
                  <a:cubicBezTo>
                    <a:pt x="148" y="14"/>
                    <a:pt x="148" y="12"/>
                    <a:pt x="149" y="10"/>
                  </a:cubicBezTo>
                  <a:cubicBezTo>
                    <a:pt x="149" y="13"/>
                    <a:pt x="149" y="15"/>
                    <a:pt x="148" y="18"/>
                  </a:cubicBezTo>
                  <a:cubicBezTo>
                    <a:pt x="147" y="26"/>
                    <a:pt x="140" y="28"/>
                    <a:pt x="133" y="28"/>
                  </a:cubicBezTo>
                  <a:moveTo>
                    <a:pt x="120" y="24"/>
                  </a:moveTo>
                  <a:cubicBezTo>
                    <a:pt x="120" y="24"/>
                    <a:pt x="120" y="24"/>
                    <a:pt x="120" y="24"/>
                  </a:cubicBezTo>
                  <a:cubicBezTo>
                    <a:pt x="120" y="24"/>
                    <a:pt x="120" y="24"/>
                    <a:pt x="120" y="23"/>
                  </a:cubicBezTo>
                  <a:cubicBezTo>
                    <a:pt x="120" y="17"/>
                    <a:pt x="129" y="16"/>
                    <a:pt x="133" y="14"/>
                  </a:cubicBezTo>
                  <a:cubicBezTo>
                    <a:pt x="139" y="12"/>
                    <a:pt x="143" y="8"/>
                    <a:pt x="148" y="5"/>
                  </a:cubicBezTo>
                  <a:cubicBezTo>
                    <a:pt x="148" y="6"/>
                    <a:pt x="148" y="6"/>
                    <a:pt x="148" y="6"/>
                  </a:cubicBezTo>
                  <a:cubicBezTo>
                    <a:pt x="145" y="10"/>
                    <a:pt x="143" y="14"/>
                    <a:pt x="139" y="17"/>
                  </a:cubicBezTo>
                  <a:cubicBezTo>
                    <a:pt x="136" y="20"/>
                    <a:pt x="133" y="22"/>
                    <a:pt x="129" y="23"/>
                  </a:cubicBezTo>
                  <a:cubicBezTo>
                    <a:pt x="125" y="23"/>
                    <a:pt x="123" y="23"/>
                    <a:pt x="120" y="24"/>
                  </a:cubicBezTo>
                  <a:moveTo>
                    <a:pt x="120" y="17"/>
                  </a:moveTo>
                  <a:cubicBezTo>
                    <a:pt x="122" y="13"/>
                    <a:pt x="125" y="9"/>
                    <a:pt x="130" y="7"/>
                  </a:cubicBezTo>
                  <a:cubicBezTo>
                    <a:pt x="134" y="5"/>
                    <a:pt x="139" y="5"/>
                    <a:pt x="144" y="5"/>
                  </a:cubicBezTo>
                  <a:cubicBezTo>
                    <a:pt x="139" y="8"/>
                    <a:pt x="134" y="11"/>
                    <a:pt x="128" y="13"/>
                  </a:cubicBezTo>
                  <a:cubicBezTo>
                    <a:pt x="126" y="14"/>
                    <a:pt x="122" y="15"/>
                    <a:pt x="120" y="17"/>
                  </a:cubicBezTo>
                  <a:moveTo>
                    <a:pt x="127" y="5"/>
                  </a:moveTo>
                  <a:cubicBezTo>
                    <a:pt x="128" y="5"/>
                    <a:pt x="129" y="4"/>
                    <a:pt x="130" y="4"/>
                  </a:cubicBezTo>
                  <a:cubicBezTo>
                    <a:pt x="133" y="3"/>
                    <a:pt x="135" y="3"/>
                    <a:pt x="137" y="3"/>
                  </a:cubicBezTo>
                  <a:cubicBezTo>
                    <a:pt x="134" y="3"/>
                    <a:pt x="130" y="4"/>
                    <a:pt x="127" y="5"/>
                  </a:cubicBezTo>
                  <a:moveTo>
                    <a:pt x="154" y="0"/>
                  </a:moveTo>
                  <a:cubicBezTo>
                    <a:pt x="154" y="0"/>
                    <a:pt x="154" y="0"/>
                    <a:pt x="154" y="0"/>
                  </a:cubicBezTo>
                  <a:cubicBezTo>
                    <a:pt x="151" y="1"/>
                    <a:pt x="148" y="1"/>
                    <a:pt x="146" y="1"/>
                  </a:cubicBezTo>
                  <a:cubicBezTo>
                    <a:pt x="144" y="1"/>
                    <a:pt x="143" y="1"/>
                    <a:pt x="141" y="1"/>
                  </a:cubicBezTo>
                  <a:cubicBezTo>
                    <a:pt x="139" y="1"/>
                    <a:pt x="138" y="1"/>
                    <a:pt x="136" y="1"/>
                  </a:cubicBezTo>
                  <a:cubicBezTo>
                    <a:pt x="132" y="1"/>
                    <a:pt x="128" y="1"/>
                    <a:pt x="125" y="4"/>
                  </a:cubicBezTo>
                  <a:cubicBezTo>
                    <a:pt x="119" y="7"/>
                    <a:pt x="114" y="16"/>
                    <a:pt x="116" y="23"/>
                  </a:cubicBezTo>
                  <a:cubicBezTo>
                    <a:pt x="116" y="23"/>
                    <a:pt x="116" y="23"/>
                    <a:pt x="116" y="23"/>
                  </a:cubicBezTo>
                  <a:cubicBezTo>
                    <a:pt x="89" y="29"/>
                    <a:pt x="62" y="34"/>
                    <a:pt x="36" y="43"/>
                  </a:cubicBezTo>
                  <a:cubicBezTo>
                    <a:pt x="28" y="45"/>
                    <a:pt x="20" y="47"/>
                    <a:pt x="12" y="51"/>
                  </a:cubicBezTo>
                  <a:cubicBezTo>
                    <a:pt x="8" y="53"/>
                    <a:pt x="0" y="58"/>
                    <a:pt x="2" y="64"/>
                  </a:cubicBezTo>
                  <a:cubicBezTo>
                    <a:pt x="4" y="71"/>
                    <a:pt x="13" y="72"/>
                    <a:pt x="19" y="72"/>
                  </a:cubicBezTo>
                  <a:cubicBezTo>
                    <a:pt x="21" y="73"/>
                    <a:pt x="22" y="73"/>
                    <a:pt x="24" y="73"/>
                  </a:cubicBezTo>
                  <a:cubicBezTo>
                    <a:pt x="35" y="73"/>
                    <a:pt x="46" y="69"/>
                    <a:pt x="56" y="67"/>
                  </a:cubicBezTo>
                  <a:cubicBezTo>
                    <a:pt x="78" y="60"/>
                    <a:pt x="99" y="51"/>
                    <a:pt x="116" y="35"/>
                  </a:cubicBezTo>
                  <a:cubicBezTo>
                    <a:pt x="118" y="33"/>
                    <a:pt x="120" y="31"/>
                    <a:pt x="122" y="29"/>
                  </a:cubicBezTo>
                  <a:cubicBezTo>
                    <a:pt x="125" y="30"/>
                    <a:pt x="129" y="30"/>
                    <a:pt x="132" y="30"/>
                  </a:cubicBezTo>
                  <a:cubicBezTo>
                    <a:pt x="138" y="30"/>
                    <a:pt x="143" y="29"/>
                    <a:pt x="147" y="25"/>
                  </a:cubicBezTo>
                  <a:cubicBezTo>
                    <a:pt x="153" y="20"/>
                    <a:pt x="150" y="11"/>
                    <a:pt x="153" y="4"/>
                  </a:cubicBezTo>
                  <a:cubicBezTo>
                    <a:pt x="154" y="4"/>
                    <a:pt x="154" y="4"/>
                    <a:pt x="154" y="4"/>
                  </a:cubicBezTo>
                  <a:cubicBezTo>
                    <a:pt x="154" y="4"/>
                    <a:pt x="154" y="3"/>
                    <a:pt x="154" y="3"/>
                  </a:cubicBezTo>
                  <a:cubicBezTo>
                    <a:pt x="155" y="2"/>
                    <a:pt x="155" y="2"/>
                    <a:pt x="155" y="2"/>
                  </a:cubicBezTo>
                  <a:cubicBezTo>
                    <a:pt x="155" y="2"/>
                    <a:pt x="155" y="2"/>
                    <a:pt x="155" y="2"/>
                  </a:cubicBezTo>
                  <a:cubicBezTo>
                    <a:pt x="156" y="1"/>
                    <a:pt x="155" y="1"/>
                    <a:pt x="155" y="0"/>
                  </a:cubicBezTo>
                  <a:cubicBezTo>
                    <a:pt x="155" y="0"/>
                    <a:pt x="154" y="0"/>
                    <a:pt x="154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43"/>
            <p:cNvSpPr>
              <a:spLocks noEditPoints="1"/>
            </p:cNvSpPr>
            <p:nvPr/>
          </p:nvSpPr>
          <p:spPr bwMode="auto">
            <a:xfrm>
              <a:off x="7695869" y="3924227"/>
              <a:ext cx="436563" cy="114300"/>
            </a:xfrm>
            <a:custGeom>
              <a:avLst/>
              <a:gdLst>
                <a:gd name="T0" fmla="*/ 62 w 103"/>
                <a:gd name="T1" fmla="*/ 17 h 27"/>
                <a:gd name="T2" fmla="*/ 62 w 103"/>
                <a:gd name="T3" fmla="*/ 17 h 27"/>
                <a:gd name="T4" fmla="*/ 60 w 103"/>
                <a:gd name="T5" fmla="*/ 18 h 27"/>
                <a:gd name="T6" fmla="*/ 43 w 103"/>
                <a:gd name="T7" fmla="*/ 21 h 27"/>
                <a:gd name="T8" fmla="*/ 85 w 103"/>
                <a:gd name="T9" fmla="*/ 14 h 27"/>
                <a:gd name="T10" fmla="*/ 94 w 103"/>
                <a:gd name="T11" fmla="*/ 22 h 27"/>
                <a:gd name="T12" fmla="*/ 81 w 103"/>
                <a:gd name="T13" fmla="*/ 21 h 27"/>
                <a:gd name="T14" fmla="*/ 84 w 103"/>
                <a:gd name="T15" fmla="*/ 22 h 27"/>
                <a:gd name="T16" fmla="*/ 83 w 103"/>
                <a:gd name="T17" fmla="*/ 16 h 27"/>
                <a:gd name="T18" fmla="*/ 22 w 103"/>
                <a:gd name="T19" fmla="*/ 12 h 27"/>
                <a:gd name="T20" fmla="*/ 79 w 103"/>
                <a:gd name="T21" fmla="*/ 15 h 27"/>
                <a:gd name="T22" fmla="*/ 61 w 103"/>
                <a:gd name="T23" fmla="*/ 14 h 27"/>
                <a:gd name="T24" fmla="*/ 68 w 103"/>
                <a:gd name="T25" fmla="*/ 17 h 27"/>
                <a:gd name="T26" fmla="*/ 71 w 103"/>
                <a:gd name="T27" fmla="*/ 18 h 27"/>
                <a:gd name="T28" fmla="*/ 75 w 103"/>
                <a:gd name="T29" fmla="*/ 18 h 27"/>
                <a:gd name="T30" fmla="*/ 77 w 103"/>
                <a:gd name="T31" fmla="*/ 19 h 27"/>
                <a:gd name="T32" fmla="*/ 77 w 103"/>
                <a:gd name="T33" fmla="*/ 16 h 27"/>
                <a:gd name="T34" fmla="*/ 76 w 103"/>
                <a:gd name="T35" fmla="*/ 18 h 27"/>
                <a:gd name="T36" fmla="*/ 74 w 103"/>
                <a:gd name="T37" fmla="*/ 17 h 27"/>
                <a:gd name="T38" fmla="*/ 71 w 103"/>
                <a:gd name="T39" fmla="*/ 17 h 27"/>
                <a:gd name="T40" fmla="*/ 66 w 103"/>
                <a:gd name="T41" fmla="*/ 16 h 27"/>
                <a:gd name="T42" fmla="*/ 61 w 103"/>
                <a:gd name="T43" fmla="*/ 16 h 27"/>
                <a:gd name="T44" fmla="*/ 57 w 103"/>
                <a:gd name="T45" fmla="*/ 15 h 27"/>
                <a:gd name="T46" fmla="*/ 52 w 103"/>
                <a:gd name="T47" fmla="*/ 14 h 27"/>
                <a:gd name="T48" fmla="*/ 46 w 103"/>
                <a:gd name="T49" fmla="*/ 11 h 27"/>
                <a:gd name="T50" fmla="*/ 43 w 103"/>
                <a:gd name="T51" fmla="*/ 11 h 27"/>
                <a:gd name="T52" fmla="*/ 40 w 103"/>
                <a:gd name="T53" fmla="*/ 11 h 27"/>
                <a:gd name="T54" fmla="*/ 37 w 103"/>
                <a:gd name="T55" fmla="*/ 12 h 27"/>
                <a:gd name="T56" fmla="*/ 34 w 103"/>
                <a:gd name="T57" fmla="*/ 12 h 27"/>
                <a:gd name="T58" fmla="*/ 29 w 103"/>
                <a:gd name="T59" fmla="*/ 10 h 27"/>
                <a:gd name="T60" fmla="*/ 24 w 103"/>
                <a:gd name="T61" fmla="*/ 9 h 27"/>
                <a:gd name="T62" fmla="*/ 21 w 103"/>
                <a:gd name="T63" fmla="*/ 11 h 27"/>
                <a:gd name="T64" fmla="*/ 18 w 103"/>
                <a:gd name="T65" fmla="*/ 10 h 27"/>
                <a:gd name="T66" fmla="*/ 12 w 103"/>
                <a:gd name="T67" fmla="*/ 8 h 27"/>
                <a:gd name="T68" fmla="*/ 10 w 103"/>
                <a:gd name="T69" fmla="*/ 9 h 27"/>
                <a:gd name="T70" fmla="*/ 5 w 103"/>
                <a:gd name="T71" fmla="*/ 7 h 27"/>
                <a:gd name="T72" fmla="*/ 4 w 103"/>
                <a:gd name="T73" fmla="*/ 9 h 27"/>
                <a:gd name="T74" fmla="*/ 5 w 103"/>
                <a:gd name="T75" fmla="*/ 10 h 27"/>
                <a:gd name="T76" fmla="*/ 6 w 103"/>
                <a:gd name="T77" fmla="*/ 7 h 27"/>
                <a:gd name="T78" fmla="*/ 11 w 103"/>
                <a:gd name="T79" fmla="*/ 10 h 27"/>
                <a:gd name="T80" fmla="*/ 13 w 103"/>
                <a:gd name="T81" fmla="*/ 9 h 27"/>
                <a:gd name="T82" fmla="*/ 16 w 103"/>
                <a:gd name="T83" fmla="*/ 9 h 27"/>
                <a:gd name="T84" fmla="*/ 18 w 103"/>
                <a:gd name="T85" fmla="*/ 9 h 27"/>
                <a:gd name="T86" fmla="*/ 25 w 103"/>
                <a:gd name="T87" fmla="*/ 11 h 27"/>
                <a:gd name="T88" fmla="*/ 27 w 103"/>
                <a:gd name="T89" fmla="*/ 11 h 27"/>
                <a:gd name="T90" fmla="*/ 30 w 103"/>
                <a:gd name="T91" fmla="*/ 10 h 27"/>
                <a:gd name="T92" fmla="*/ 34 w 103"/>
                <a:gd name="T93" fmla="*/ 11 h 27"/>
                <a:gd name="T94" fmla="*/ 41 w 103"/>
                <a:gd name="T95" fmla="*/ 13 h 27"/>
                <a:gd name="T96" fmla="*/ 44 w 103"/>
                <a:gd name="T97" fmla="*/ 13 h 27"/>
                <a:gd name="T98" fmla="*/ 46 w 103"/>
                <a:gd name="T99" fmla="*/ 12 h 27"/>
                <a:gd name="T100" fmla="*/ 51 w 103"/>
                <a:gd name="T101" fmla="*/ 13 h 27"/>
                <a:gd name="T102" fmla="*/ 80 w 103"/>
                <a:gd name="T103" fmla="*/ 14 h 27"/>
                <a:gd name="T104" fmla="*/ 8 w 103"/>
                <a:gd name="T105" fmla="*/ 2 h 27"/>
                <a:gd name="T106" fmla="*/ 80 w 103"/>
                <a:gd name="T107" fmla="*/ 12 h 27"/>
                <a:gd name="T108" fmla="*/ 3 w 103"/>
                <a:gd name="T109" fmla="*/ 1 h 27"/>
                <a:gd name="T110" fmla="*/ 3 w 103"/>
                <a:gd name="T111" fmla="*/ 16 h 27"/>
                <a:gd name="T112" fmla="*/ 81 w 103"/>
                <a:gd name="T113" fmla="*/ 27 h 27"/>
                <a:gd name="T114" fmla="*/ 83 w 103"/>
                <a:gd name="T115" fmla="*/ 10 h 27"/>
                <a:gd name="T116" fmla="*/ 40 w 103"/>
                <a:gd name="T117" fmla="*/ 4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3" h="27">
                  <a:moveTo>
                    <a:pt x="96" y="21"/>
                  </a:moveTo>
                  <a:cubicBezTo>
                    <a:pt x="96" y="20"/>
                    <a:pt x="96" y="19"/>
                    <a:pt x="96" y="18"/>
                  </a:cubicBezTo>
                  <a:cubicBezTo>
                    <a:pt x="98" y="19"/>
                    <a:pt x="99" y="19"/>
                    <a:pt x="100" y="20"/>
                  </a:cubicBezTo>
                  <a:cubicBezTo>
                    <a:pt x="99" y="21"/>
                    <a:pt x="97" y="21"/>
                    <a:pt x="96" y="21"/>
                  </a:cubicBezTo>
                  <a:moveTo>
                    <a:pt x="62" y="17"/>
                  </a:moveTo>
                  <a:cubicBezTo>
                    <a:pt x="60" y="16"/>
                    <a:pt x="59" y="16"/>
                    <a:pt x="58" y="16"/>
                  </a:cubicBezTo>
                  <a:cubicBezTo>
                    <a:pt x="58" y="16"/>
                    <a:pt x="58" y="16"/>
                    <a:pt x="58" y="16"/>
                  </a:cubicBezTo>
                  <a:cubicBezTo>
                    <a:pt x="58" y="15"/>
                    <a:pt x="57" y="14"/>
                    <a:pt x="57" y="14"/>
                  </a:cubicBezTo>
                  <a:cubicBezTo>
                    <a:pt x="57" y="14"/>
                    <a:pt x="58" y="14"/>
                    <a:pt x="59" y="15"/>
                  </a:cubicBezTo>
                  <a:cubicBezTo>
                    <a:pt x="60" y="15"/>
                    <a:pt x="61" y="16"/>
                    <a:pt x="62" y="17"/>
                  </a:cubicBezTo>
                  <a:moveTo>
                    <a:pt x="3" y="15"/>
                  </a:moveTo>
                  <a:cubicBezTo>
                    <a:pt x="2" y="14"/>
                    <a:pt x="2" y="13"/>
                    <a:pt x="2" y="11"/>
                  </a:cubicBezTo>
                  <a:cubicBezTo>
                    <a:pt x="8" y="13"/>
                    <a:pt x="14" y="14"/>
                    <a:pt x="20" y="14"/>
                  </a:cubicBezTo>
                  <a:cubicBezTo>
                    <a:pt x="27" y="14"/>
                    <a:pt x="33" y="15"/>
                    <a:pt x="40" y="16"/>
                  </a:cubicBezTo>
                  <a:cubicBezTo>
                    <a:pt x="47" y="16"/>
                    <a:pt x="53" y="17"/>
                    <a:pt x="60" y="18"/>
                  </a:cubicBezTo>
                  <a:cubicBezTo>
                    <a:pt x="66" y="19"/>
                    <a:pt x="72" y="20"/>
                    <a:pt x="78" y="21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6" y="23"/>
                    <a:pt x="77" y="24"/>
                    <a:pt x="77" y="25"/>
                  </a:cubicBezTo>
                  <a:cubicBezTo>
                    <a:pt x="72" y="24"/>
                    <a:pt x="67" y="24"/>
                    <a:pt x="62" y="23"/>
                  </a:cubicBezTo>
                  <a:cubicBezTo>
                    <a:pt x="56" y="22"/>
                    <a:pt x="49" y="22"/>
                    <a:pt x="43" y="21"/>
                  </a:cubicBezTo>
                  <a:cubicBezTo>
                    <a:pt x="29" y="19"/>
                    <a:pt x="16" y="17"/>
                    <a:pt x="3" y="15"/>
                  </a:cubicBezTo>
                  <a:cubicBezTo>
                    <a:pt x="3" y="15"/>
                    <a:pt x="3" y="15"/>
                    <a:pt x="3" y="15"/>
                  </a:cubicBezTo>
                  <a:moveTo>
                    <a:pt x="85" y="16"/>
                  </a:moveTo>
                  <a:cubicBezTo>
                    <a:pt x="85" y="16"/>
                    <a:pt x="85" y="16"/>
                    <a:pt x="85" y="16"/>
                  </a:cubicBezTo>
                  <a:cubicBezTo>
                    <a:pt x="86" y="16"/>
                    <a:pt x="86" y="14"/>
                    <a:pt x="85" y="14"/>
                  </a:cubicBezTo>
                  <a:cubicBezTo>
                    <a:pt x="84" y="14"/>
                    <a:pt x="84" y="14"/>
                    <a:pt x="83" y="14"/>
                  </a:cubicBezTo>
                  <a:cubicBezTo>
                    <a:pt x="82" y="14"/>
                    <a:pt x="80" y="11"/>
                    <a:pt x="82" y="11"/>
                  </a:cubicBezTo>
                  <a:cubicBezTo>
                    <a:pt x="86" y="14"/>
                    <a:pt x="90" y="15"/>
                    <a:pt x="95" y="17"/>
                  </a:cubicBezTo>
                  <a:cubicBezTo>
                    <a:pt x="94" y="17"/>
                    <a:pt x="94" y="17"/>
                    <a:pt x="94" y="17"/>
                  </a:cubicBezTo>
                  <a:cubicBezTo>
                    <a:pt x="94" y="19"/>
                    <a:pt x="94" y="20"/>
                    <a:pt x="94" y="22"/>
                  </a:cubicBezTo>
                  <a:cubicBezTo>
                    <a:pt x="93" y="22"/>
                    <a:pt x="92" y="22"/>
                    <a:pt x="91" y="22"/>
                  </a:cubicBezTo>
                  <a:cubicBezTo>
                    <a:pt x="87" y="23"/>
                    <a:pt x="84" y="25"/>
                    <a:pt x="81" y="25"/>
                  </a:cubicBezTo>
                  <a:cubicBezTo>
                    <a:pt x="80" y="25"/>
                    <a:pt x="80" y="25"/>
                    <a:pt x="80" y="25"/>
                  </a:cubicBezTo>
                  <a:cubicBezTo>
                    <a:pt x="80" y="25"/>
                    <a:pt x="79" y="24"/>
                    <a:pt x="79" y="24"/>
                  </a:cubicBezTo>
                  <a:cubicBezTo>
                    <a:pt x="76" y="22"/>
                    <a:pt x="80" y="21"/>
                    <a:pt x="81" y="21"/>
                  </a:cubicBezTo>
                  <a:cubicBezTo>
                    <a:pt x="81" y="21"/>
                    <a:pt x="81" y="21"/>
                    <a:pt x="81" y="21"/>
                  </a:cubicBezTo>
                  <a:cubicBezTo>
                    <a:pt x="81" y="21"/>
                    <a:pt x="81" y="21"/>
                    <a:pt x="81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1"/>
                    <a:pt x="83" y="22"/>
                    <a:pt x="84" y="22"/>
                  </a:cubicBezTo>
                  <a:cubicBezTo>
                    <a:pt x="84" y="22"/>
                    <a:pt x="84" y="22"/>
                    <a:pt x="84" y="22"/>
                  </a:cubicBezTo>
                  <a:cubicBezTo>
                    <a:pt x="84" y="22"/>
                    <a:pt x="84" y="22"/>
                    <a:pt x="84" y="22"/>
                  </a:cubicBezTo>
                  <a:cubicBezTo>
                    <a:pt x="85" y="22"/>
                    <a:pt x="85" y="20"/>
                    <a:pt x="84" y="20"/>
                  </a:cubicBezTo>
                  <a:cubicBezTo>
                    <a:pt x="83" y="20"/>
                    <a:pt x="80" y="19"/>
                    <a:pt x="79" y="18"/>
                  </a:cubicBezTo>
                  <a:cubicBezTo>
                    <a:pt x="78" y="16"/>
                    <a:pt x="82" y="16"/>
                    <a:pt x="82" y="16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4" y="16"/>
                    <a:pt x="84" y="16"/>
                    <a:pt x="84" y="16"/>
                  </a:cubicBezTo>
                  <a:cubicBezTo>
                    <a:pt x="84" y="16"/>
                    <a:pt x="84" y="16"/>
                    <a:pt x="85" y="16"/>
                  </a:cubicBezTo>
                  <a:moveTo>
                    <a:pt x="58" y="16"/>
                  </a:moveTo>
                  <a:cubicBezTo>
                    <a:pt x="52" y="15"/>
                    <a:pt x="47" y="15"/>
                    <a:pt x="42" y="14"/>
                  </a:cubicBezTo>
                  <a:cubicBezTo>
                    <a:pt x="35" y="14"/>
                    <a:pt x="29" y="13"/>
                    <a:pt x="22" y="12"/>
                  </a:cubicBezTo>
                  <a:cubicBezTo>
                    <a:pt x="16" y="12"/>
                    <a:pt x="9" y="12"/>
                    <a:pt x="3" y="10"/>
                  </a:cubicBezTo>
                  <a:cubicBezTo>
                    <a:pt x="3" y="8"/>
                    <a:pt x="3" y="7"/>
                    <a:pt x="3" y="6"/>
                  </a:cubicBezTo>
                  <a:cubicBezTo>
                    <a:pt x="17" y="7"/>
                    <a:pt x="30" y="9"/>
                    <a:pt x="43" y="11"/>
                  </a:cubicBezTo>
                  <a:cubicBezTo>
                    <a:pt x="50" y="11"/>
                    <a:pt x="56" y="12"/>
                    <a:pt x="63" y="14"/>
                  </a:cubicBezTo>
                  <a:cubicBezTo>
                    <a:pt x="68" y="15"/>
                    <a:pt x="74" y="14"/>
                    <a:pt x="79" y="15"/>
                  </a:cubicBezTo>
                  <a:cubicBezTo>
                    <a:pt x="78" y="15"/>
                    <a:pt x="78" y="16"/>
                    <a:pt x="78" y="17"/>
                  </a:cubicBezTo>
                  <a:cubicBezTo>
                    <a:pt x="77" y="18"/>
                    <a:pt x="78" y="19"/>
                    <a:pt x="78" y="19"/>
                  </a:cubicBezTo>
                  <a:cubicBezTo>
                    <a:pt x="73" y="19"/>
                    <a:pt x="68" y="17"/>
                    <a:pt x="62" y="17"/>
                  </a:cubicBezTo>
                  <a:cubicBezTo>
                    <a:pt x="62" y="16"/>
                    <a:pt x="62" y="16"/>
                    <a:pt x="62" y="16"/>
                  </a:cubicBezTo>
                  <a:cubicBezTo>
                    <a:pt x="62" y="16"/>
                    <a:pt x="62" y="15"/>
                    <a:pt x="61" y="14"/>
                  </a:cubicBezTo>
                  <a:cubicBezTo>
                    <a:pt x="61" y="14"/>
                    <a:pt x="62" y="14"/>
                    <a:pt x="62" y="14"/>
                  </a:cubicBezTo>
                  <a:cubicBezTo>
                    <a:pt x="62" y="14"/>
                    <a:pt x="63" y="14"/>
                    <a:pt x="63" y="15"/>
                  </a:cubicBezTo>
                  <a:cubicBezTo>
                    <a:pt x="63" y="15"/>
                    <a:pt x="64" y="15"/>
                    <a:pt x="64" y="16"/>
                  </a:cubicBezTo>
                  <a:cubicBezTo>
                    <a:pt x="65" y="16"/>
                    <a:pt x="66" y="17"/>
                    <a:pt x="67" y="17"/>
                  </a:cubicBezTo>
                  <a:cubicBezTo>
                    <a:pt x="68" y="17"/>
                    <a:pt x="68" y="17"/>
                    <a:pt x="68" y="17"/>
                  </a:cubicBezTo>
                  <a:cubicBezTo>
                    <a:pt x="67" y="16"/>
                    <a:pt x="67" y="16"/>
                    <a:pt x="67" y="16"/>
                  </a:cubicBezTo>
                  <a:cubicBezTo>
                    <a:pt x="67" y="15"/>
                    <a:pt x="67" y="15"/>
                    <a:pt x="67" y="15"/>
                  </a:cubicBezTo>
                  <a:cubicBezTo>
                    <a:pt x="67" y="15"/>
                    <a:pt x="68" y="16"/>
                    <a:pt x="68" y="16"/>
                  </a:cubicBezTo>
                  <a:cubicBezTo>
                    <a:pt x="69" y="17"/>
                    <a:pt x="70" y="17"/>
                    <a:pt x="71" y="18"/>
                  </a:cubicBezTo>
                  <a:cubicBezTo>
                    <a:pt x="71" y="18"/>
                    <a:pt x="71" y="18"/>
                    <a:pt x="71" y="18"/>
                  </a:cubicBezTo>
                  <a:cubicBezTo>
                    <a:pt x="71" y="17"/>
                    <a:pt x="71" y="17"/>
                    <a:pt x="71" y="17"/>
                  </a:cubicBezTo>
                  <a:cubicBezTo>
                    <a:pt x="71" y="16"/>
                    <a:pt x="69" y="15"/>
                    <a:pt x="70" y="15"/>
                  </a:cubicBezTo>
                  <a:cubicBezTo>
                    <a:pt x="70" y="15"/>
                    <a:pt x="70" y="15"/>
                    <a:pt x="70" y="15"/>
                  </a:cubicBezTo>
                  <a:cubicBezTo>
                    <a:pt x="72" y="16"/>
                    <a:pt x="73" y="18"/>
                    <a:pt x="74" y="18"/>
                  </a:cubicBezTo>
                  <a:cubicBezTo>
                    <a:pt x="75" y="18"/>
                    <a:pt x="75" y="18"/>
                    <a:pt x="75" y="18"/>
                  </a:cubicBezTo>
                  <a:cubicBezTo>
                    <a:pt x="74" y="18"/>
                    <a:pt x="74" y="17"/>
                    <a:pt x="74" y="17"/>
                  </a:cubicBezTo>
                  <a:cubicBezTo>
                    <a:pt x="74" y="16"/>
                    <a:pt x="73" y="16"/>
                    <a:pt x="73" y="16"/>
                  </a:cubicBezTo>
                  <a:cubicBezTo>
                    <a:pt x="74" y="16"/>
                    <a:pt x="74" y="16"/>
                    <a:pt x="74" y="16"/>
                  </a:cubicBezTo>
                  <a:cubicBezTo>
                    <a:pt x="75" y="17"/>
                    <a:pt x="76" y="18"/>
                    <a:pt x="77" y="19"/>
                  </a:cubicBezTo>
                  <a:cubicBezTo>
                    <a:pt x="77" y="19"/>
                    <a:pt x="77" y="19"/>
                    <a:pt x="77" y="19"/>
                  </a:cubicBezTo>
                  <a:cubicBezTo>
                    <a:pt x="77" y="18"/>
                    <a:pt x="77" y="18"/>
                    <a:pt x="77" y="17"/>
                  </a:cubicBezTo>
                  <a:cubicBezTo>
                    <a:pt x="76" y="17"/>
                    <a:pt x="76" y="16"/>
                    <a:pt x="76" y="16"/>
                  </a:cubicBezTo>
                  <a:cubicBezTo>
                    <a:pt x="76" y="16"/>
                    <a:pt x="76" y="17"/>
                    <a:pt x="77" y="17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7" y="16"/>
                    <a:pt x="77" y="16"/>
                    <a:pt x="77" y="16"/>
                  </a:cubicBezTo>
                  <a:cubicBezTo>
                    <a:pt x="76" y="16"/>
                    <a:pt x="76" y="16"/>
                    <a:pt x="76" y="16"/>
                  </a:cubicBezTo>
                  <a:cubicBezTo>
                    <a:pt x="77" y="16"/>
                    <a:pt x="76" y="16"/>
                    <a:pt x="76" y="16"/>
                  </a:cubicBezTo>
                  <a:cubicBezTo>
                    <a:pt x="76" y="16"/>
                    <a:pt x="76" y="15"/>
                    <a:pt x="75" y="15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6"/>
                    <a:pt x="77" y="18"/>
                    <a:pt x="76" y="18"/>
                  </a:cubicBezTo>
                  <a:cubicBezTo>
                    <a:pt x="76" y="18"/>
                    <a:pt x="76" y="18"/>
                    <a:pt x="75" y="17"/>
                  </a:cubicBezTo>
                  <a:cubicBezTo>
                    <a:pt x="75" y="16"/>
                    <a:pt x="74" y="15"/>
                    <a:pt x="73" y="15"/>
                  </a:cubicBezTo>
                  <a:cubicBezTo>
                    <a:pt x="73" y="15"/>
                    <a:pt x="73" y="15"/>
                    <a:pt x="73" y="15"/>
                  </a:cubicBezTo>
                  <a:cubicBezTo>
                    <a:pt x="73" y="15"/>
                    <a:pt x="74" y="18"/>
                    <a:pt x="74" y="18"/>
                  </a:cubicBezTo>
                  <a:cubicBezTo>
                    <a:pt x="74" y="18"/>
                    <a:pt x="74" y="18"/>
                    <a:pt x="74" y="17"/>
                  </a:cubicBezTo>
                  <a:cubicBezTo>
                    <a:pt x="73" y="17"/>
                    <a:pt x="73" y="16"/>
                    <a:pt x="72" y="16"/>
                  </a:cubicBezTo>
                  <a:cubicBezTo>
                    <a:pt x="71" y="15"/>
                    <a:pt x="70" y="15"/>
                    <a:pt x="69" y="14"/>
                  </a:cubicBezTo>
                  <a:cubicBezTo>
                    <a:pt x="69" y="15"/>
                    <a:pt x="69" y="15"/>
                    <a:pt x="69" y="15"/>
                  </a:cubicBezTo>
                  <a:cubicBezTo>
                    <a:pt x="69" y="15"/>
                    <a:pt x="70" y="16"/>
                    <a:pt x="70" y="16"/>
                  </a:cubicBezTo>
                  <a:cubicBezTo>
                    <a:pt x="71" y="17"/>
                    <a:pt x="71" y="17"/>
                    <a:pt x="71" y="17"/>
                  </a:cubicBezTo>
                  <a:cubicBezTo>
                    <a:pt x="71" y="17"/>
                    <a:pt x="70" y="17"/>
                    <a:pt x="69" y="16"/>
                  </a:cubicBezTo>
                  <a:cubicBezTo>
                    <a:pt x="68" y="16"/>
                    <a:pt x="67" y="15"/>
                    <a:pt x="66" y="14"/>
                  </a:cubicBezTo>
                  <a:cubicBezTo>
                    <a:pt x="66" y="15"/>
                    <a:pt x="66" y="15"/>
                    <a:pt x="66" y="15"/>
                  </a:cubicBezTo>
                  <a:cubicBezTo>
                    <a:pt x="66" y="15"/>
                    <a:pt x="67" y="16"/>
                    <a:pt x="67" y="16"/>
                  </a:cubicBezTo>
                  <a:cubicBezTo>
                    <a:pt x="67" y="16"/>
                    <a:pt x="66" y="16"/>
                    <a:pt x="66" y="16"/>
                  </a:cubicBezTo>
                  <a:cubicBezTo>
                    <a:pt x="65" y="16"/>
                    <a:pt x="64" y="15"/>
                    <a:pt x="64" y="15"/>
                  </a:cubicBezTo>
                  <a:cubicBezTo>
                    <a:pt x="63" y="14"/>
                    <a:pt x="62" y="14"/>
                    <a:pt x="61" y="14"/>
                  </a:cubicBezTo>
                  <a:cubicBezTo>
                    <a:pt x="61" y="14"/>
                    <a:pt x="61" y="14"/>
                    <a:pt x="61" y="14"/>
                  </a:cubicBezTo>
                  <a:cubicBezTo>
                    <a:pt x="60" y="14"/>
                    <a:pt x="60" y="14"/>
                    <a:pt x="60" y="14"/>
                  </a:cubicBezTo>
                  <a:cubicBezTo>
                    <a:pt x="61" y="15"/>
                    <a:pt x="62" y="16"/>
                    <a:pt x="61" y="16"/>
                  </a:cubicBezTo>
                  <a:cubicBezTo>
                    <a:pt x="61" y="16"/>
                    <a:pt x="61" y="16"/>
                    <a:pt x="60" y="15"/>
                  </a:cubicBezTo>
                  <a:cubicBezTo>
                    <a:pt x="59" y="14"/>
                    <a:pt x="58" y="13"/>
                    <a:pt x="57" y="13"/>
                  </a:cubicBezTo>
                  <a:cubicBezTo>
                    <a:pt x="56" y="13"/>
                    <a:pt x="56" y="13"/>
                    <a:pt x="56" y="13"/>
                  </a:cubicBezTo>
                  <a:cubicBezTo>
                    <a:pt x="57" y="14"/>
                    <a:pt x="57" y="14"/>
                    <a:pt x="57" y="15"/>
                  </a:cubicBezTo>
                  <a:cubicBezTo>
                    <a:pt x="57" y="15"/>
                    <a:pt x="57" y="15"/>
                    <a:pt x="57" y="15"/>
                  </a:cubicBezTo>
                  <a:cubicBezTo>
                    <a:pt x="57" y="15"/>
                    <a:pt x="56" y="14"/>
                    <a:pt x="56" y="14"/>
                  </a:cubicBezTo>
                  <a:cubicBezTo>
                    <a:pt x="55" y="13"/>
                    <a:pt x="54" y="13"/>
                    <a:pt x="52" y="12"/>
                  </a:cubicBezTo>
                  <a:cubicBezTo>
                    <a:pt x="52" y="12"/>
                    <a:pt x="52" y="12"/>
                    <a:pt x="52" y="12"/>
                  </a:cubicBezTo>
                  <a:cubicBezTo>
                    <a:pt x="53" y="13"/>
                    <a:pt x="53" y="14"/>
                    <a:pt x="53" y="14"/>
                  </a:cubicBezTo>
                  <a:cubicBezTo>
                    <a:pt x="53" y="14"/>
                    <a:pt x="53" y="14"/>
                    <a:pt x="52" y="14"/>
                  </a:cubicBezTo>
                  <a:cubicBezTo>
                    <a:pt x="51" y="13"/>
                    <a:pt x="50" y="12"/>
                    <a:pt x="49" y="12"/>
                  </a:cubicBezTo>
                  <a:cubicBezTo>
                    <a:pt x="49" y="12"/>
                    <a:pt x="49" y="12"/>
                    <a:pt x="49" y="12"/>
                  </a:cubicBezTo>
                  <a:cubicBezTo>
                    <a:pt x="49" y="13"/>
                    <a:pt x="50" y="13"/>
                    <a:pt x="50" y="14"/>
                  </a:cubicBezTo>
                  <a:cubicBezTo>
                    <a:pt x="48" y="13"/>
                    <a:pt x="48" y="13"/>
                    <a:pt x="48" y="13"/>
                  </a:cubicBezTo>
                  <a:cubicBezTo>
                    <a:pt x="47" y="12"/>
                    <a:pt x="47" y="12"/>
                    <a:pt x="46" y="11"/>
                  </a:cubicBezTo>
                  <a:cubicBezTo>
                    <a:pt x="45" y="12"/>
                    <a:pt x="45" y="12"/>
                    <a:pt x="45" y="12"/>
                  </a:cubicBezTo>
                  <a:cubicBezTo>
                    <a:pt x="46" y="13"/>
                    <a:pt x="46" y="13"/>
                    <a:pt x="46" y="13"/>
                  </a:cubicBezTo>
                  <a:cubicBezTo>
                    <a:pt x="46" y="13"/>
                    <a:pt x="45" y="13"/>
                    <a:pt x="45" y="12"/>
                  </a:cubicBezTo>
                  <a:cubicBezTo>
                    <a:pt x="44" y="12"/>
                    <a:pt x="44" y="11"/>
                    <a:pt x="43" y="11"/>
                  </a:cubicBezTo>
                  <a:cubicBezTo>
                    <a:pt x="43" y="11"/>
                    <a:pt x="43" y="11"/>
                    <a:pt x="43" y="11"/>
                  </a:cubicBezTo>
                  <a:cubicBezTo>
                    <a:pt x="43" y="12"/>
                    <a:pt x="43" y="12"/>
                    <a:pt x="43" y="12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3" y="13"/>
                    <a:pt x="43" y="12"/>
                    <a:pt x="42" y="12"/>
                  </a:cubicBezTo>
                  <a:cubicBezTo>
                    <a:pt x="41" y="12"/>
                    <a:pt x="41" y="11"/>
                    <a:pt x="40" y="11"/>
                  </a:cubicBezTo>
                  <a:cubicBezTo>
                    <a:pt x="40" y="11"/>
                    <a:pt x="40" y="11"/>
                    <a:pt x="40" y="11"/>
                  </a:cubicBezTo>
                  <a:cubicBezTo>
                    <a:pt x="40" y="11"/>
                    <a:pt x="40" y="12"/>
                    <a:pt x="40" y="12"/>
                  </a:cubicBezTo>
                  <a:cubicBezTo>
                    <a:pt x="40" y="12"/>
                    <a:pt x="39" y="12"/>
                    <a:pt x="39" y="11"/>
                  </a:cubicBezTo>
                  <a:cubicBezTo>
                    <a:pt x="38" y="11"/>
                    <a:pt x="37" y="11"/>
                    <a:pt x="37" y="10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6" y="11"/>
                    <a:pt x="37" y="12"/>
                    <a:pt x="37" y="12"/>
                  </a:cubicBezTo>
                  <a:cubicBezTo>
                    <a:pt x="37" y="12"/>
                    <a:pt x="37" y="12"/>
                    <a:pt x="36" y="12"/>
                  </a:cubicBezTo>
                  <a:cubicBezTo>
                    <a:pt x="35" y="11"/>
                    <a:pt x="34" y="10"/>
                    <a:pt x="33" y="10"/>
                  </a:cubicBezTo>
                  <a:cubicBezTo>
                    <a:pt x="33" y="10"/>
                    <a:pt x="33" y="10"/>
                    <a:pt x="33" y="10"/>
                  </a:cubicBezTo>
                  <a:cubicBezTo>
                    <a:pt x="33" y="11"/>
                    <a:pt x="33" y="11"/>
                    <a:pt x="34" y="12"/>
                  </a:cubicBezTo>
                  <a:cubicBezTo>
                    <a:pt x="34" y="12"/>
                    <a:pt x="34" y="12"/>
                    <a:pt x="34" y="12"/>
                  </a:cubicBezTo>
                  <a:cubicBezTo>
                    <a:pt x="33" y="12"/>
                    <a:pt x="33" y="11"/>
                    <a:pt x="32" y="11"/>
                  </a:cubicBezTo>
                  <a:cubicBezTo>
                    <a:pt x="32" y="10"/>
                    <a:pt x="31" y="10"/>
                    <a:pt x="29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30" y="10"/>
                    <a:pt x="30" y="12"/>
                    <a:pt x="31" y="12"/>
                  </a:cubicBezTo>
                  <a:cubicBezTo>
                    <a:pt x="30" y="12"/>
                    <a:pt x="29" y="11"/>
                    <a:pt x="29" y="10"/>
                  </a:cubicBezTo>
                  <a:cubicBezTo>
                    <a:pt x="28" y="10"/>
                    <a:pt x="27" y="9"/>
                    <a:pt x="26" y="9"/>
                  </a:cubicBezTo>
                  <a:cubicBezTo>
                    <a:pt x="26" y="9"/>
                    <a:pt x="26" y="9"/>
                    <a:pt x="26" y="9"/>
                  </a:cubicBezTo>
                  <a:cubicBezTo>
                    <a:pt x="26" y="9"/>
                    <a:pt x="27" y="11"/>
                    <a:pt x="27" y="11"/>
                  </a:cubicBezTo>
                  <a:cubicBezTo>
                    <a:pt x="26" y="11"/>
                    <a:pt x="25" y="9"/>
                    <a:pt x="24" y="9"/>
                  </a:cubicBezTo>
                  <a:cubicBezTo>
                    <a:pt x="24" y="9"/>
                    <a:pt x="24" y="9"/>
                    <a:pt x="24" y="9"/>
                  </a:cubicBezTo>
                  <a:cubicBezTo>
                    <a:pt x="24" y="10"/>
                    <a:pt x="24" y="11"/>
                    <a:pt x="24" y="11"/>
                  </a:cubicBezTo>
                  <a:cubicBezTo>
                    <a:pt x="24" y="11"/>
                    <a:pt x="24" y="10"/>
                    <a:pt x="24" y="10"/>
                  </a:cubicBezTo>
                  <a:cubicBezTo>
                    <a:pt x="23" y="9"/>
                    <a:pt x="22" y="9"/>
                    <a:pt x="21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2" y="11"/>
                    <a:pt x="21" y="11"/>
                  </a:cubicBezTo>
                  <a:cubicBezTo>
                    <a:pt x="21" y="11"/>
                    <a:pt x="21" y="10"/>
                    <a:pt x="21" y="10"/>
                  </a:cubicBezTo>
                  <a:cubicBezTo>
                    <a:pt x="20" y="10"/>
                    <a:pt x="19" y="9"/>
                    <a:pt x="18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8" y="9"/>
                    <a:pt x="19" y="11"/>
                    <a:pt x="19" y="11"/>
                  </a:cubicBezTo>
                  <a:cubicBezTo>
                    <a:pt x="18" y="11"/>
                    <a:pt x="18" y="11"/>
                    <a:pt x="18" y="10"/>
                  </a:cubicBezTo>
                  <a:cubicBezTo>
                    <a:pt x="17" y="9"/>
                    <a:pt x="16" y="8"/>
                    <a:pt x="15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5" y="9"/>
                    <a:pt x="16" y="10"/>
                    <a:pt x="16" y="10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4" y="9"/>
                    <a:pt x="13" y="8"/>
                    <a:pt x="12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12" y="9"/>
                    <a:pt x="10" y="8"/>
                    <a:pt x="10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0" y="9"/>
                    <a:pt x="8" y="8"/>
                    <a:pt x="8" y="7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8" y="9"/>
                    <a:pt x="8" y="9"/>
                  </a:cubicBezTo>
                  <a:cubicBezTo>
                    <a:pt x="8" y="9"/>
                    <a:pt x="6" y="7"/>
                    <a:pt x="6" y="6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7"/>
                    <a:pt x="6" y="8"/>
                    <a:pt x="6" y="9"/>
                  </a:cubicBezTo>
                  <a:cubicBezTo>
                    <a:pt x="6" y="8"/>
                    <a:pt x="5" y="7"/>
                    <a:pt x="4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7"/>
                    <a:pt x="5" y="9"/>
                    <a:pt x="5" y="9"/>
                  </a:cubicBezTo>
                  <a:cubicBezTo>
                    <a:pt x="5" y="9"/>
                    <a:pt x="4" y="9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9"/>
                    <a:pt x="5" y="9"/>
                    <a:pt x="5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6" y="9"/>
                    <a:pt x="6" y="9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7" y="8"/>
                    <a:pt x="8" y="9"/>
                    <a:pt x="8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9" y="9"/>
                    <a:pt x="9" y="8"/>
                    <a:pt x="8" y="8"/>
                  </a:cubicBezTo>
                  <a:cubicBezTo>
                    <a:pt x="9" y="9"/>
                    <a:pt x="10" y="9"/>
                    <a:pt x="10" y="10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1" y="9"/>
                    <a:pt x="11" y="9"/>
                    <a:pt x="10" y="8"/>
                  </a:cubicBezTo>
                  <a:cubicBezTo>
                    <a:pt x="11" y="9"/>
                    <a:pt x="12" y="10"/>
                    <a:pt x="12" y="10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13" y="9"/>
                    <a:pt x="12" y="8"/>
                    <a:pt x="12" y="8"/>
                  </a:cubicBezTo>
                  <a:cubicBezTo>
                    <a:pt x="12" y="8"/>
                    <a:pt x="13" y="8"/>
                    <a:pt x="13" y="9"/>
                  </a:cubicBezTo>
                  <a:cubicBezTo>
                    <a:pt x="14" y="9"/>
                    <a:pt x="15" y="11"/>
                    <a:pt x="16" y="11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6" y="10"/>
                    <a:pt x="16" y="11"/>
                    <a:pt x="16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10"/>
                    <a:pt x="16" y="10"/>
                    <a:pt x="16" y="9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7" y="9"/>
                    <a:pt x="18" y="11"/>
                    <a:pt x="19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1"/>
                    <a:pt x="19" y="9"/>
                    <a:pt x="18" y="9"/>
                  </a:cubicBezTo>
                  <a:cubicBezTo>
                    <a:pt x="20" y="10"/>
                    <a:pt x="20" y="11"/>
                    <a:pt x="22" y="11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2" y="10"/>
                    <a:pt x="22" y="10"/>
                    <a:pt x="21" y="9"/>
                  </a:cubicBezTo>
                  <a:cubicBezTo>
                    <a:pt x="22" y="9"/>
                    <a:pt x="22" y="9"/>
                    <a:pt x="23" y="10"/>
                  </a:cubicBezTo>
                  <a:cubicBezTo>
                    <a:pt x="23" y="10"/>
                    <a:pt x="24" y="11"/>
                    <a:pt x="25" y="11"/>
                  </a:cubicBezTo>
                  <a:cubicBezTo>
                    <a:pt x="25" y="11"/>
                    <a:pt x="25" y="11"/>
                    <a:pt x="25" y="11"/>
                  </a:cubicBezTo>
                  <a:cubicBezTo>
                    <a:pt x="25" y="11"/>
                    <a:pt x="24" y="9"/>
                    <a:pt x="24" y="9"/>
                  </a:cubicBezTo>
                  <a:cubicBezTo>
                    <a:pt x="25" y="10"/>
                    <a:pt x="26" y="11"/>
                    <a:pt x="27" y="12"/>
                  </a:cubicBezTo>
                  <a:cubicBezTo>
                    <a:pt x="27" y="12"/>
                    <a:pt x="27" y="12"/>
                    <a:pt x="27" y="12"/>
                  </a:cubicBezTo>
                  <a:cubicBezTo>
                    <a:pt x="27" y="11"/>
                    <a:pt x="27" y="11"/>
                    <a:pt x="27" y="11"/>
                  </a:cubicBezTo>
                  <a:cubicBezTo>
                    <a:pt x="27" y="10"/>
                    <a:pt x="27" y="10"/>
                    <a:pt x="27" y="10"/>
                  </a:cubicBezTo>
                  <a:cubicBezTo>
                    <a:pt x="27" y="10"/>
                    <a:pt x="27" y="10"/>
                    <a:pt x="28" y="10"/>
                  </a:cubicBezTo>
                  <a:cubicBezTo>
                    <a:pt x="29" y="11"/>
                    <a:pt x="30" y="12"/>
                    <a:pt x="31" y="12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31" y="12"/>
                    <a:pt x="30" y="10"/>
                    <a:pt x="30" y="10"/>
                  </a:cubicBezTo>
                  <a:cubicBezTo>
                    <a:pt x="30" y="10"/>
                    <a:pt x="31" y="10"/>
                    <a:pt x="31" y="10"/>
                  </a:cubicBezTo>
                  <a:cubicBezTo>
                    <a:pt x="32" y="11"/>
                    <a:pt x="33" y="12"/>
                    <a:pt x="34" y="13"/>
                  </a:cubicBezTo>
                  <a:cubicBezTo>
                    <a:pt x="34" y="13"/>
                    <a:pt x="34" y="13"/>
                    <a:pt x="34" y="13"/>
                  </a:cubicBezTo>
                  <a:cubicBezTo>
                    <a:pt x="34" y="12"/>
                    <a:pt x="33" y="10"/>
                    <a:pt x="34" y="10"/>
                  </a:cubicBezTo>
                  <a:cubicBezTo>
                    <a:pt x="34" y="10"/>
                    <a:pt x="34" y="11"/>
                    <a:pt x="34" y="11"/>
                  </a:cubicBezTo>
                  <a:cubicBezTo>
                    <a:pt x="36" y="12"/>
                    <a:pt x="36" y="13"/>
                    <a:pt x="38" y="13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37" y="11"/>
                    <a:pt x="38" y="11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9" y="12"/>
                    <a:pt x="40" y="13"/>
                    <a:pt x="41" y="13"/>
                  </a:cubicBezTo>
                  <a:cubicBezTo>
                    <a:pt x="41" y="13"/>
                    <a:pt x="41" y="13"/>
                    <a:pt x="41" y="13"/>
                  </a:cubicBezTo>
                  <a:cubicBezTo>
                    <a:pt x="41" y="12"/>
                    <a:pt x="40" y="12"/>
                    <a:pt x="41" y="12"/>
                  </a:cubicBezTo>
                  <a:cubicBezTo>
                    <a:pt x="41" y="12"/>
                    <a:pt x="41" y="12"/>
                    <a:pt x="42" y="12"/>
                  </a:cubicBezTo>
                  <a:cubicBezTo>
                    <a:pt x="42" y="13"/>
                    <a:pt x="43" y="13"/>
                    <a:pt x="44" y="14"/>
                  </a:cubicBezTo>
                  <a:cubicBezTo>
                    <a:pt x="44" y="13"/>
                    <a:pt x="44" y="13"/>
                    <a:pt x="44" y="13"/>
                  </a:cubicBezTo>
                  <a:cubicBezTo>
                    <a:pt x="44" y="13"/>
                    <a:pt x="43" y="12"/>
                    <a:pt x="43" y="12"/>
                  </a:cubicBezTo>
                  <a:cubicBezTo>
                    <a:pt x="43" y="12"/>
                    <a:pt x="44" y="12"/>
                    <a:pt x="44" y="12"/>
                  </a:cubicBezTo>
                  <a:cubicBezTo>
                    <a:pt x="45" y="13"/>
                    <a:pt x="46" y="14"/>
                    <a:pt x="47" y="14"/>
                  </a:cubicBezTo>
                  <a:cubicBezTo>
                    <a:pt x="47" y="14"/>
                    <a:pt x="47" y="14"/>
                    <a:pt x="47" y="14"/>
                  </a:cubicBezTo>
                  <a:cubicBezTo>
                    <a:pt x="47" y="13"/>
                    <a:pt x="47" y="13"/>
                    <a:pt x="46" y="12"/>
                  </a:cubicBezTo>
                  <a:cubicBezTo>
                    <a:pt x="47" y="13"/>
                    <a:pt x="49" y="14"/>
                    <a:pt x="50" y="15"/>
                  </a:cubicBezTo>
                  <a:cubicBezTo>
                    <a:pt x="51" y="14"/>
                    <a:pt x="51" y="14"/>
                    <a:pt x="51" y="14"/>
                  </a:cubicBezTo>
                  <a:cubicBezTo>
                    <a:pt x="50" y="14"/>
                    <a:pt x="50" y="13"/>
                    <a:pt x="50" y="13"/>
                  </a:cubicBezTo>
                  <a:cubicBezTo>
                    <a:pt x="50" y="13"/>
                    <a:pt x="50" y="12"/>
                    <a:pt x="50" y="12"/>
                  </a:cubicBezTo>
                  <a:cubicBezTo>
                    <a:pt x="50" y="12"/>
                    <a:pt x="51" y="13"/>
                    <a:pt x="51" y="13"/>
                  </a:cubicBezTo>
                  <a:cubicBezTo>
                    <a:pt x="52" y="14"/>
                    <a:pt x="53" y="15"/>
                    <a:pt x="54" y="15"/>
                  </a:cubicBezTo>
                  <a:cubicBezTo>
                    <a:pt x="54" y="15"/>
                    <a:pt x="54" y="15"/>
                    <a:pt x="54" y="15"/>
                  </a:cubicBezTo>
                  <a:cubicBezTo>
                    <a:pt x="54" y="14"/>
                    <a:pt x="53" y="13"/>
                    <a:pt x="53" y="13"/>
                  </a:cubicBezTo>
                  <a:cubicBezTo>
                    <a:pt x="55" y="13"/>
                    <a:pt x="56" y="15"/>
                    <a:pt x="58" y="16"/>
                  </a:cubicBezTo>
                  <a:moveTo>
                    <a:pt x="80" y="14"/>
                  </a:moveTo>
                  <a:cubicBezTo>
                    <a:pt x="75" y="13"/>
                    <a:pt x="69" y="13"/>
                    <a:pt x="63" y="12"/>
                  </a:cubicBezTo>
                  <a:cubicBezTo>
                    <a:pt x="57" y="11"/>
                    <a:pt x="50" y="10"/>
                    <a:pt x="43" y="9"/>
                  </a:cubicBezTo>
                  <a:cubicBezTo>
                    <a:pt x="30" y="7"/>
                    <a:pt x="17" y="6"/>
                    <a:pt x="4" y="4"/>
                  </a:cubicBezTo>
                  <a:cubicBezTo>
                    <a:pt x="4" y="3"/>
                    <a:pt x="4" y="3"/>
                    <a:pt x="4" y="2"/>
                  </a:cubicBezTo>
                  <a:cubicBezTo>
                    <a:pt x="5" y="2"/>
                    <a:pt x="7" y="2"/>
                    <a:pt x="8" y="2"/>
                  </a:cubicBezTo>
                  <a:cubicBezTo>
                    <a:pt x="13" y="2"/>
                    <a:pt x="17" y="3"/>
                    <a:pt x="22" y="4"/>
                  </a:cubicBezTo>
                  <a:cubicBezTo>
                    <a:pt x="28" y="5"/>
                    <a:pt x="35" y="5"/>
                    <a:pt x="41" y="6"/>
                  </a:cubicBezTo>
                  <a:cubicBezTo>
                    <a:pt x="48" y="7"/>
                    <a:pt x="55" y="7"/>
                    <a:pt x="62" y="8"/>
                  </a:cubicBezTo>
                  <a:cubicBezTo>
                    <a:pt x="68" y="9"/>
                    <a:pt x="74" y="10"/>
                    <a:pt x="79" y="11"/>
                  </a:cubicBezTo>
                  <a:cubicBezTo>
                    <a:pt x="79" y="11"/>
                    <a:pt x="79" y="12"/>
                    <a:pt x="80" y="12"/>
                  </a:cubicBezTo>
                  <a:cubicBezTo>
                    <a:pt x="80" y="13"/>
                    <a:pt x="80" y="13"/>
                    <a:pt x="80" y="14"/>
                  </a:cubicBezTo>
                  <a:moveTo>
                    <a:pt x="8" y="0"/>
                  </a:moveTo>
                  <a:cubicBezTo>
                    <a:pt x="6" y="0"/>
                    <a:pt x="5" y="0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2" y="6"/>
                    <a:pt x="0" y="11"/>
                    <a:pt x="1" y="15"/>
                  </a:cubicBezTo>
                  <a:cubicBezTo>
                    <a:pt x="1" y="16"/>
                    <a:pt x="2" y="16"/>
                    <a:pt x="2" y="16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15" y="18"/>
                    <a:pt x="28" y="20"/>
                    <a:pt x="41" y="22"/>
                  </a:cubicBezTo>
                  <a:cubicBezTo>
                    <a:pt x="48" y="23"/>
                    <a:pt x="55" y="24"/>
                    <a:pt x="61" y="25"/>
                  </a:cubicBezTo>
                  <a:cubicBezTo>
                    <a:pt x="68" y="25"/>
                    <a:pt x="74" y="26"/>
                    <a:pt x="80" y="27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84" y="26"/>
                    <a:pt x="87" y="25"/>
                    <a:pt x="91" y="24"/>
                  </a:cubicBezTo>
                  <a:cubicBezTo>
                    <a:pt x="95" y="23"/>
                    <a:pt x="99" y="23"/>
                    <a:pt x="102" y="22"/>
                  </a:cubicBezTo>
                  <a:cubicBezTo>
                    <a:pt x="103" y="21"/>
                    <a:pt x="103" y="21"/>
                    <a:pt x="102" y="20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96" y="15"/>
                    <a:pt x="89" y="14"/>
                    <a:pt x="83" y="10"/>
                  </a:cubicBezTo>
                  <a:cubicBezTo>
                    <a:pt x="82" y="10"/>
                    <a:pt x="82" y="10"/>
                    <a:pt x="82" y="10"/>
                  </a:cubicBezTo>
                  <a:cubicBezTo>
                    <a:pt x="82" y="10"/>
                    <a:pt x="82" y="10"/>
                    <a:pt x="82" y="10"/>
                  </a:cubicBezTo>
                  <a:cubicBezTo>
                    <a:pt x="81" y="10"/>
                    <a:pt x="81" y="10"/>
                    <a:pt x="81" y="10"/>
                  </a:cubicBezTo>
                  <a:cubicBezTo>
                    <a:pt x="75" y="9"/>
                    <a:pt x="68" y="7"/>
                    <a:pt x="61" y="7"/>
                  </a:cubicBezTo>
                  <a:cubicBezTo>
                    <a:pt x="54" y="6"/>
                    <a:pt x="47" y="5"/>
                    <a:pt x="40" y="4"/>
                  </a:cubicBezTo>
                  <a:cubicBezTo>
                    <a:pt x="33" y="4"/>
                    <a:pt x="26" y="3"/>
                    <a:pt x="19" y="2"/>
                  </a:cubicBezTo>
                  <a:cubicBezTo>
                    <a:pt x="15" y="2"/>
                    <a:pt x="11" y="0"/>
                    <a:pt x="8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44"/>
            <p:cNvSpPr>
              <a:spLocks noEditPoints="1"/>
            </p:cNvSpPr>
            <p:nvPr/>
          </p:nvSpPr>
          <p:spPr bwMode="auto">
            <a:xfrm>
              <a:off x="6503656" y="619641"/>
              <a:ext cx="334963" cy="317500"/>
            </a:xfrm>
            <a:custGeom>
              <a:avLst/>
              <a:gdLst>
                <a:gd name="T0" fmla="*/ 68 w 79"/>
                <a:gd name="T1" fmla="*/ 61 h 75"/>
                <a:gd name="T2" fmla="*/ 75 w 79"/>
                <a:gd name="T3" fmla="*/ 67 h 75"/>
                <a:gd name="T4" fmla="*/ 59 w 79"/>
                <a:gd name="T5" fmla="*/ 65 h 75"/>
                <a:gd name="T6" fmla="*/ 61 w 79"/>
                <a:gd name="T7" fmla="*/ 63 h 75"/>
                <a:gd name="T8" fmla="*/ 64 w 79"/>
                <a:gd name="T9" fmla="*/ 65 h 75"/>
                <a:gd name="T10" fmla="*/ 68 w 79"/>
                <a:gd name="T11" fmla="*/ 61 h 75"/>
                <a:gd name="T12" fmla="*/ 46 w 79"/>
                <a:gd name="T13" fmla="*/ 42 h 75"/>
                <a:gd name="T14" fmla="*/ 31 w 79"/>
                <a:gd name="T15" fmla="*/ 39 h 75"/>
                <a:gd name="T16" fmla="*/ 31 w 79"/>
                <a:gd name="T17" fmla="*/ 34 h 75"/>
                <a:gd name="T18" fmla="*/ 45 w 79"/>
                <a:gd name="T19" fmla="*/ 44 h 75"/>
                <a:gd name="T20" fmla="*/ 37 w 79"/>
                <a:gd name="T21" fmla="*/ 32 h 75"/>
                <a:gd name="T22" fmla="*/ 60 w 79"/>
                <a:gd name="T23" fmla="*/ 60 h 75"/>
                <a:gd name="T24" fmla="*/ 51 w 79"/>
                <a:gd name="T25" fmla="*/ 48 h 75"/>
                <a:gd name="T26" fmla="*/ 54 w 79"/>
                <a:gd name="T27" fmla="*/ 50 h 75"/>
                <a:gd name="T28" fmla="*/ 56 w 79"/>
                <a:gd name="T29" fmla="*/ 51 h 75"/>
                <a:gd name="T30" fmla="*/ 59 w 79"/>
                <a:gd name="T31" fmla="*/ 54 h 75"/>
                <a:gd name="T32" fmla="*/ 60 w 79"/>
                <a:gd name="T33" fmla="*/ 57 h 75"/>
                <a:gd name="T34" fmla="*/ 60 w 79"/>
                <a:gd name="T35" fmla="*/ 54 h 75"/>
                <a:gd name="T36" fmla="*/ 58 w 79"/>
                <a:gd name="T37" fmla="*/ 53 h 75"/>
                <a:gd name="T38" fmla="*/ 55 w 79"/>
                <a:gd name="T39" fmla="*/ 50 h 75"/>
                <a:gd name="T40" fmla="*/ 53 w 79"/>
                <a:gd name="T41" fmla="*/ 48 h 75"/>
                <a:gd name="T42" fmla="*/ 49 w 79"/>
                <a:gd name="T43" fmla="*/ 45 h 75"/>
                <a:gd name="T44" fmla="*/ 46 w 79"/>
                <a:gd name="T45" fmla="*/ 43 h 75"/>
                <a:gd name="T46" fmla="*/ 43 w 79"/>
                <a:gd name="T47" fmla="*/ 40 h 75"/>
                <a:gd name="T48" fmla="*/ 40 w 79"/>
                <a:gd name="T49" fmla="*/ 36 h 75"/>
                <a:gd name="T50" fmla="*/ 37 w 79"/>
                <a:gd name="T51" fmla="*/ 32 h 75"/>
                <a:gd name="T52" fmla="*/ 34 w 79"/>
                <a:gd name="T53" fmla="*/ 30 h 75"/>
                <a:gd name="T54" fmla="*/ 31 w 79"/>
                <a:gd name="T55" fmla="*/ 27 h 75"/>
                <a:gd name="T56" fmla="*/ 29 w 79"/>
                <a:gd name="T57" fmla="*/ 27 h 75"/>
                <a:gd name="T58" fmla="*/ 26 w 79"/>
                <a:gd name="T59" fmla="*/ 25 h 75"/>
                <a:gd name="T60" fmla="*/ 22 w 79"/>
                <a:gd name="T61" fmla="*/ 19 h 75"/>
                <a:gd name="T62" fmla="*/ 20 w 79"/>
                <a:gd name="T63" fmla="*/ 16 h 75"/>
                <a:gd name="T64" fmla="*/ 17 w 79"/>
                <a:gd name="T65" fmla="*/ 17 h 75"/>
                <a:gd name="T66" fmla="*/ 14 w 79"/>
                <a:gd name="T67" fmla="*/ 15 h 75"/>
                <a:gd name="T68" fmla="*/ 11 w 79"/>
                <a:gd name="T69" fmla="*/ 10 h 75"/>
                <a:gd name="T70" fmla="*/ 9 w 79"/>
                <a:gd name="T71" fmla="*/ 6 h 75"/>
                <a:gd name="T72" fmla="*/ 7 w 79"/>
                <a:gd name="T73" fmla="*/ 8 h 75"/>
                <a:gd name="T74" fmla="*/ 6 w 79"/>
                <a:gd name="T75" fmla="*/ 8 h 75"/>
                <a:gd name="T76" fmla="*/ 8 w 79"/>
                <a:gd name="T77" fmla="*/ 9 h 75"/>
                <a:gd name="T78" fmla="*/ 11 w 79"/>
                <a:gd name="T79" fmla="*/ 12 h 75"/>
                <a:gd name="T80" fmla="*/ 13 w 79"/>
                <a:gd name="T81" fmla="*/ 12 h 75"/>
                <a:gd name="T82" fmla="*/ 15 w 79"/>
                <a:gd name="T83" fmla="*/ 15 h 75"/>
                <a:gd name="T84" fmla="*/ 17 w 79"/>
                <a:gd name="T85" fmla="*/ 18 h 75"/>
                <a:gd name="T86" fmla="*/ 21 w 79"/>
                <a:gd name="T87" fmla="*/ 19 h 75"/>
                <a:gd name="T88" fmla="*/ 23 w 79"/>
                <a:gd name="T89" fmla="*/ 23 h 75"/>
                <a:gd name="T90" fmla="*/ 26 w 79"/>
                <a:gd name="T91" fmla="*/ 26 h 75"/>
                <a:gd name="T92" fmla="*/ 29 w 79"/>
                <a:gd name="T93" fmla="*/ 26 h 75"/>
                <a:gd name="T94" fmla="*/ 32 w 79"/>
                <a:gd name="T95" fmla="*/ 29 h 75"/>
                <a:gd name="T96" fmla="*/ 36 w 79"/>
                <a:gd name="T97" fmla="*/ 35 h 75"/>
                <a:gd name="T98" fmla="*/ 38 w 79"/>
                <a:gd name="T99" fmla="*/ 37 h 75"/>
                <a:gd name="T100" fmla="*/ 41 w 79"/>
                <a:gd name="T101" fmla="*/ 37 h 75"/>
                <a:gd name="T102" fmla="*/ 45 w 79"/>
                <a:gd name="T103" fmla="*/ 44 h 75"/>
                <a:gd name="T104" fmla="*/ 10 w 79"/>
                <a:gd name="T105" fmla="*/ 2 h 75"/>
                <a:gd name="T106" fmla="*/ 65 w 79"/>
                <a:gd name="T107" fmla="*/ 55 h 75"/>
                <a:gd name="T108" fmla="*/ 10 w 79"/>
                <a:gd name="T109" fmla="*/ 1 h 75"/>
                <a:gd name="T110" fmla="*/ 43 w 79"/>
                <a:gd name="T111" fmla="*/ 54 h 75"/>
                <a:gd name="T112" fmla="*/ 78 w 79"/>
                <a:gd name="T113" fmla="*/ 75 h 75"/>
                <a:gd name="T114" fmla="*/ 69 w 79"/>
                <a:gd name="T115" fmla="*/ 54 h 75"/>
                <a:gd name="T116" fmla="*/ 23 w 79"/>
                <a:gd name="T117" fmla="*/ 11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79" h="75">
                  <a:moveTo>
                    <a:pt x="77" y="73"/>
                  </a:moveTo>
                  <a:cubicBezTo>
                    <a:pt x="76" y="73"/>
                    <a:pt x="74" y="72"/>
                    <a:pt x="73" y="71"/>
                  </a:cubicBezTo>
                  <a:cubicBezTo>
                    <a:pt x="74" y="70"/>
                    <a:pt x="74" y="69"/>
                    <a:pt x="75" y="69"/>
                  </a:cubicBezTo>
                  <a:cubicBezTo>
                    <a:pt x="76" y="70"/>
                    <a:pt x="77" y="72"/>
                    <a:pt x="77" y="73"/>
                  </a:cubicBezTo>
                  <a:moveTo>
                    <a:pt x="68" y="61"/>
                  </a:moveTo>
                  <a:cubicBezTo>
                    <a:pt x="69" y="61"/>
                    <a:pt x="69" y="60"/>
                    <a:pt x="69" y="59"/>
                  </a:cubicBezTo>
                  <a:cubicBezTo>
                    <a:pt x="68" y="59"/>
                    <a:pt x="68" y="58"/>
                    <a:pt x="67" y="58"/>
                  </a:cubicBezTo>
                  <a:cubicBezTo>
                    <a:pt x="67" y="57"/>
                    <a:pt x="66" y="55"/>
                    <a:pt x="67" y="55"/>
                  </a:cubicBezTo>
                  <a:cubicBezTo>
                    <a:pt x="67" y="55"/>
                    <a:pt x="67" y="55"/>
                    <a:pt x="68" y="55"/>
                  </a:cubicBezTo>
                  <a:cubicBezTo>
                    <a:pt x="69" y="59"/>
                    <a:pt x="72" y="63"/>
                    <a:pt x="75" y="67"/>
                  </a:cubicBezTo>
                  <a:cubicBezTo>
                    <a:pt x="74" y="67"/>
                    <a:pt x="74" y="67"/>
                    <a:pt x="74" y="67"/>
                  </a:cubicBezTo>
                  <a:cubicBezTo>
                    <a:pt x="73" y="68"/>
                    <a:pt x="72" y="69"/>
                    <a:pt x="72" y="71"/>
                  </a:cubicBezTo>
                  <a:cubicBezTo>
                    <a:pt x="70" y="70"/>
                    <a:pt x="69" y="69"/>
                    <a:pt x="68" y="69"/>
                  </a:cubicBezTo>
                  <a:cubicBezTo>
                    <a:pt x="65" y="68"/>
                    <a:pt x="62" y="67"/>
                    <a:pt x="59" y="65"/>
                  </a:cubicBezTo>
                  <a:cubicBezTo>
                    <a:pt x="59" y="65"/>
                    <a:pt x="59" y="65"/>
                    <a:pt x="59" y="65"/>
                  </a:cubicBezTo>
                  <a:cubicBezTo>
                    <a:pt x="58" y="64"/>
                    <a:pt x="58" y="64"/>
                    <a:pt x="58" y="63"/>
                  </a:cubicBezTo>
                  <a:cubicBezTo>
                    <a:pt x="57" y="62"/>
                    <a:pt x="58" y="62"/>
                    <a:pt x="58" y="62"/>
                  </a:cubicBezTo>
                  <a:cubicBezTo>
                    <a:pt x="59" y="62"/>
                    <a:pt x="61" y="62"/>
                    <a:pt x="61" y="62"/>
                  </a:cubicBezTo>
                  <a:cubicBezTo>
                    <a:pt x="61" y="63"/>
                    <a:pt x="61" y="63"/>
                    <a:pt x="61" y="63"/>
                  </a:cubicBezTo>
                  <a:cubicBezTo>
                    <a:pt x="61" y="63"/>
                    <a:pt x="61" y="63"/>
                    <a:pt x="61" y="63"/>
                  </a:cubicBezTo>
                  <a:cubicBezTo>
                    <a:pt x="62" y="63"/>
                    <a:pt x="62" y="63"/>
                    <a:pt x="62" y="63"/>
                  </a:cubicBezTo>
                  <a:cubicBezTo>
                    <a:pt x="62" y="63"/>
                    <a:pt x="63" y="64"/>
                    <a:pt x="63" y="64"/>
                  </a:cubicBezTo>
                  <a:cubicBezTo>
                    <a:pt x="63" y="64"/>
                    <a:pt x="63" y="64"/>
                    <a:pt x="63" y="64"/>
                  </a:cubicBezTo>
                  <a:cubicBezTo>
                    <a:pt x="64" y="65"/>
                    <a:pt x="64" y="65"/>
                    <a:pt x="64" y="65"/>
                  </a:cubicBezTo>
                  <a:cubicBezTo>
                    <a:pt x="64" y="65"/>
                    <a:pt x="64" y="65"/>
                    <a:pt x="64" y="65"/>
                  </a:cubicBezTo>
                  <a:cubicBezTo>
                    <a:pt x="65" y="65"/>
                    <a:pt x="65" y="64"/>
                    <a:pt x="64" y="63"/>
                  </a:cubicBezTo>
                  <a:cubicBezTo>
                    <a:pt x="63" y="62"/>
                    <a:pt x="62" y="61"/>
                    <a:pt x="62" y="59"/>
                  </a:cubicBezTo>
                  <a:cubicBezTo>
                    <a:pt x="62" y="58"/>
                    <a:pt x="62" y="58"/>
                    <a:pt x="63" y="58"/>
                  </a:cubicBezTo>
                  <a:cubicBezTo>
                    <a:pt x="64" y="58"/>
                    <a:pt x="65" y="59"/>
                    <a:pt x="65" y="59"/>
                  </a:cubicBezTo>
                  <a:cubicBezTo>
                    <a:pt x="66" y="59"/>
                    <a:pt x="67" y="60"/>
                    <a:pt x="68" y="61"/>
                  </a:cubicBezTo>
                  <a:cubicBezTo>
                    <a:pt x="68" y="61"/>
                    <a:pt x="68" y="61"/>
                    <a:pt x="68" y="61"/>
                  </a:cubicBezTo>
                  <a:moveTo>
                    <a:pt x="48" y="47"/>
                  </a:moveTo>
                  <a:cubicBezTo>
                    <a:pt x="47" y="47"/>
                    <a:pt x="46" y="46"/>
                    <a:pt x="45" y="45"/>
                  </a:cubicBezTo>
                  <a:cubicBezTo>
                    <a:pt x="46" y="45"/>
                    <a:pt x="46" y="45"/>
                    <a:pt x="46" y="45"/>
                  </a:cubicBezTo>
                  <a:cubicBezTo>
                    <a:pt x="46" y="44"/>
                    <a:pt x="46" y="42"/>
                    <a:pt x="46" y="42"/>
                  </a:cubicBezTo>
                  <a:cubicBezTo>
                    <a:pt x="46" y="42"/>
                    <a:pt x="47" y="43"/>
                    <a:pt x="47" y="44"/>
                  </a:cubicBezTo>
                  <a:cubicBezTo>
                    <a:pt x="47" y="45"/>
                    <a:pt x="48" y="46"/>
                    <a:pt x="48" y="47"/>
                  </a:cubicBezTo>
                  <a:moveTo>
                    <a:pt x="56" y="63"/>
                  </a:moveTo>
                  <a:cubicBezTo>
                    <a:pt x="52" y="60"/>
                    <a:pt x="49" y="57"/>
                    <a:pt x="45" y="53"/>
                  </a:cubicBezTo>
                  <a:cubicBezTo>
                    <a:pt x="40" y="49"/>
                    <a:pt x="35" y="44"/>
                    <a:pt x="31" y="39"/>
                  </a:cubicBezTo>
                  <a:cubicBezTo>
                    <a:pt x="21" y="30"/>
                    <a:pt x="11" y="2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0"/>
                    <a:pt x="3" y="9"/>
                    <a:pt x="4" y="8"/>
                  </a:cubicBezTo>
                  <a:cubicBezTo>
                    <a:pt x="7" y="13"/>
                    <a:pt x="12" y="17"/>
                    <a:pt x="16" y="21"/>
                  </a:cubicBezTo>
                  <a:cubicBezTo>
                    <a:pt x="22" y="25"/>
                    <a:pt x="26" y="29"/>
                    <a:pt x="31" y="34"/>
                  </a:cubicBezTo>
                  <a:cubicBezTo>
                    <a:pt x="36" y="38"/>
                    <a:pt x="41" y="43"/>
                    <a:pt x="46" y="48"/>
                  </a:cubicBezTo>
                  <a:cubicBezTo>
                    <a:pt x="51" y="52"/>
                    <a:pt x="55" y="56"/>
                    <a:pt x="59" y="60"/>
                  </a:cubicBezTo>
                  <a:cubicBezTo>
                    <a:pt x="58" y="60"/>
                    <a:pt x="58" y="60"/>
                    <a:pt x="58" y="61"/>
                  </a:cubicBezTo>
                  <a:cubicBezTo>
                    <a:pt x="56" y="61"/>
                    <a:pt x="56" y="62"/>
                    <a:pt x="56" y="63"/>
                  </a:cubicBezTo>
                  <a:moveTo>
                    <a:pt x="45" y="44"/>
                  </a:moveTo>
                  <a:cubicBezTo>
                    <a:pt x="41" y="41"/>
                    <a:pt x="38" y="37"/>
                    <a:pt x="34" y="34"/>
                  </a:cubicBezTo>
                  <a:cubicBezTo>
                    <a:pt x="29" y="30"/>
                    <a:pt x="24" y="25"/>
                    <a:pt x="19" y="21"/>
                  </a:cubicBezTo>
                  <a:cubicBezTo>
                    <a:pt x="14" y="17"/>
                    <a:pt x="8" y="13"/>
                    <a:pt x="5" y="7"/>
                  </a:cubicBezTo>
                  <a:cubicBezTo>
                    <a:pt x="6" y="6"/>
                    <a:pt x="7" y="5"/>
                    <a:pt x="8" y="4"/>
                  </a:cubicBezTo>
                  <a:cubicBezTo>
                    <a:pt x="17" y="13"/>
                    <a:pt x="27" y="22"/>
                    <a:pt x="37" y="32"/>
                  </a:cubicBezTo>
                  <a:cubicBezTo>
                    <a:pt x="42" y="36"/>
                    <a:pt x="46" y="41"/>
                    <a:pt x="51" y="46"/>
                  </a:cubicBezTo>
                  <a:cubicBezTo>
                    <a:pt x="55" y="50"/>
                    <a:pt x="59" y="53"/>
                    <a:pt x="63" y="56"/>
                  </a:cubicBezTo>
                  <a:cubicBezTo>
                    <a:pt x="63" y="56"/>
                    <a:pt x="63" y="56"/>
                    <a:pt x="63" y="56"/>
                  </a:cubicBezTo>
                  <a:cubicBezTo>
                    <a:pt x="62" y="56"/>
                    <a:pt x="61" y="57"/>
                    <a:pt x="61" y="57"/>
                  </a:cubicBezTo>
                  <a:cubicBezTo>
                    <a:pt x="60" y="58"/>
                    <a:pt x="60" y="59"/>
                    <a:pt x="60" y="60"/>
                  </a:cubicBezTo>
                  <a:cubicBezTo>
                    <a:pt x="56" y="56"/>
                    <a:pt x="53" y="52"/>
                    <a:pt x="49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47"/>
                    <a:pt x="49" y="46"/>
                    <a:pt x="49" y="45"/>
                  </a:cubicBezTo>
                  <a:cubicBezTo>
                    <a:pt x="50" y="45"/>
                    <a:pt x="50" y="46"/>
                    <a:pt x="50" y="46"/>
                  </a:cubicBezTo>
                  <a:cubicBezTo>
                    <a:pt x="51" y="47"/>
                    <a:pt x="51" y="48"/>
                    <a:pt x="51" y="48"/>
                  </a:cubicBezTo>
                  <a:cubicBezTo>
                    <a:pt x="51" y="49"/>
                    <a:pt x="52" y="50"/>
                    <a:pt x="53" y="51"/>
                  </a:cubicBezTo>
                  <a:cubicBezTo>
                    <a:pt x="53" y="51"/>
                    <a:pt x="53" y="51"/>
                    <a:pt x="53" y="51"/>
                  </a:cubicBezTo>
                  <a:cubicBezTo>
                    <a:pt x="53" y="51"/>
                    <a:pt x="53" y="50"/>
                    <a:pt x="53" y="50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3" y="49"/>
                    <a:pt x="54" y="50"/>
                    <a:pt x="54" y="50"/>
                  </a:cubicBezTo>
                  <a:cubicBezTo>
                    <a:pt x="54" y="52"/>
                    <a:pt x="54" y="53"/>
                    <a:pt x="55" y="54"/>
                  </a:cubicBezTo>
                  <a:cubicBezTo>
                    <a:pt x="55" y="54"/>
                    <a:pt x="55" y="54"/>
                    <a:pt x="55" y="54"/>
                  </a:cubicBezTo>
                  <a:cubicBezTo>
                    <a:pt x="56" y="53"/>
                    <a:pt x="56" y="53"/>
                    <a:pt x="56" y="53"/>
                  </a:cubicBezTo>
                  <a:cubicBezTo>
                    <a:pt x="56" y="52"/>
                    <a:pt x="55" y="51"/>
                    <a:pt x="56" y="51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7" y="53"/>
                    <a:pt x="57" y="55"/>
                    <a:pt x="57" y="56"/>
                  </a:cubicBezTo>
                  <a:cubicBezTo>
                    <a:pt x="58" y="56"/>
                    <a:pt x="58" y="56"/>
                    <a:pt x="58" y="56"/>
                  </a:cubicBezTo>
                  <a:cubicBezTo>
                    <a:pt x="58" y="56"/>
                    <a:pt x="58" y="55"/>
                    <a:pt x="58" y="55"/>
                  </a:cubicBezTo>
                  <a:cubicBezTo>
                    <a:pt x="58" y="54"/>
                    <a:pt x="58" y="54"/>
                    <a:pt x="58" y="54"/>
                  </a:cubicBezTo>
                  <a:cubicBezTo>
                    <a:pt x="58" y="54"/>
                    <a:pt x="58" y="54"/>
                    <a:pt x="59" y="54"/>
                  </a:cubicBezTo>
                  <a:cubicBezTo>
                    <a:pt x="59" y="55"/>
                    <a:pt x="59" y="57"/>
                    <a:pt x="59" y="58"/>
                  </a:cubicBezTo>
                  <a:cubicBezTo>
                    <a:pt x="59" y="58"/>
                    <a:pt x="59" y="58"/>
                    <a:pt x="59" y="58"/>
                  </a:cubicBezTo>
                  <a:cubicBezTo>
                    <a:pt x="60" y="57"/>
                    <a:pt x="60" y="57"/>
                    <a:pt x="60" y="57"/>
                  </a:cubicBezTo>
                  <a:cubicBezTo>
                    <a:pt x="60" y="56"/>
                    <a:pt x="60" y="55"/>
                    <a:pt x="60" y="55"/>
                  </a:cubicBezTo>
                  <a:cubicBezTo>
                    <a:pt x="60" y="55"/>
                    <a:pt x="60" y="56"/>
                    <a:pt x="60" y="57"/>
                  </a:cubicBezTo>
                  <a:cubicBezTo>
                    <a:pt x="60" y="57"/>
                    <a:pt x="60" y="57"/>
                    <a:pt x="60" y="57"/>
                  </a:cubicBezTo>
                  <a:cubicBezTo>
                    <a:pt x="61" y="56"/>
                    <a:pt x="61" y="56"/>
                    <a:pt x="61" y="56"/>
                  </a:cubicBezTo>
                  <a:cubicBezTo>
                    <a:pt x="61" y="55"/>
                    <a:pt x="61" y="55"/>
                    <a:pt x="61" y="55"/>
                  </a:cubicBezTo>
                  <a:cubicBezTo>
                    <a:pt x="61" y="56"/>
                    <a:pt x="60" y="56"/>
                    <a:pt x="60" y="56"/>
                  </a:cubicBezTo>
                  <a:cubicBezTo>
                    <a:pt x="60" y="56"/>
                    <a:pt x="60" y="55"/>
                    <a:pt x="60" y="54"/>
                  </a:cubicBezTo>
                  <a:cubicBezTo>
                    <a:pt x="60" y="54"/>
                    <a:pt x="60" y="54"/>
                    <a:pt x="60" y="54"/>
                  </a:cubicBezTo>
                  <a:cubicBezTo>
                    <a:pt x="60" y="55"/>
                    <a:pt x="60" y="57"/>
                    <a:pt x="59" y="57"/>
                  </a:cubicBezTo>
                  <a:cubicBezTo>
                    <a:pt x="59" y="57"/>
                    <a:pt x="59" y="57"/>
                    <a:pt x="59" y="56"/>
                  </a:cubicBezTo>
                  <a:cubicBezTo>
                    <a:pt x="59" y="55"/>
                    <a:pt x="59" y="54"/>
                    <a:pt x="58" y="53"/>
                  </a:cubicBezTo>
                  <a:cubicBezTo>
                    <a:pt x="58" y="53"/>
                    <a:pt x="58" y="53"/>
                    <a:pt x="58" y="53"/>
                  </a:cubicBezTo>
                  <a:cubicBezTo>
                    <a:pt x="58" y="53"/>
                    <a:pt x="58" y="55"/>
                    <a:pt x="58" y="55"/>
                  </a:cubicBezTo>
                  <a:cubicBezTo>
                    <a:pt x="58" y="55"/>
                    <a:pt x="57" y="55"/>
                    <a:pt x="57" y="55"/>
                  </a:cubicBezTo>
                  <a:cubicBezTo>
                    <a:pt x="57" y="54"/>
                    <a:pt x="57" y="54"/>
                    <a:pt x="57" y="53"/>
                  </a:cubicBezTo>
                  <a:cubicBezTo>
                    <a:pt x="57" y="52"/>
                    <a:pt x="56" y="51"/>
                    <a:pt x="56" y="50"/>
                  </a:cubicBezTo>
                  <a:cubicBezTo>
                    <a:pt x="55" y="50"/>
                    <a:pt x="55" y="50"/>
                    <a:pt x="55" y="50"/>
                  </a:cubicBezTo>
                  <a:cubicBezTo>
                    <a:pt x="55" y="51"/>
                    <a:pt x="55" y="51"/>
                    <a:pt x="55" y="52"/>
                  </a:cubicBezTo>
                  <a:cubicBezTo>
                    <a:pt x="55" y="53"/>
                    <a:pt x="55" y="53"/>
                    <a:pt x="55" y="53"/>
                  </a:cubicBezTo>
                  <a:cubicBezTo>
                    <a:pt x="55" y="53"/>
                    <a:pt x="55" y="52"/>
                    <a:pt x="55" y="52"/>
                  </a:cubicBezTo>
                  <a:cubicBezTo>
                    <a:pt x="54" y="51"/>
                    <a:pt x="54" y="49"/>
                    <a:pt x="53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9"/>
                    <a:pt x="53" y="50"/>
                    <a:pt x="52" y="50"/>
                  </a:cubicBezTo>
                  <a:cubicBezTo>
                    <a:pt x="52" y="50"/>
                    <a:pt x="52" y="50"/>
                    <a:pt x="52" y="50"/>
                  </a:cubicBezTo>
                  <a:cubicBezTo>
                    <a:pt x="52" y="49"/>
                    <a:pt x="51" y="48"/>
                    <a:pt x="51" y="47"/>
                  </a:cubicBezTo>
                  <a:cubicBezTo>
                    <a:pt x="51" y="46"/>
                    <a:pt x="50" y="45"/>
                    <a:pt x="49" y="44"/>
                  </a:cubicBezTo>
                  <a:cubicBezTo>
                    <a:pt x="49" y="45"/>
                    <a:pt x="49" y="45"/>
                    <a:pt x="49" y="45"/>
                  </a:cubicBezTo>
                  <a:cubicBezTo>
                    <a:pt x="49" y="46"/>
                    <a:pt x="49" y="47"/>
                    <a:pt x="48" y="47"/>
                  </a:cubicBezTo>
                  <a:cubicBezTo>
                    <a:pt x="48" y="47"/>
                    <a:pt x="48" y="46"/>
                    <a:pt x="48" y="45"/>
                  </a:cubicBezTo>
                  <a:cubicBezTo>
                    <a:pt x="47" y="44"/>
                    <a:pt x="47" y="43"/>
                    <a:pt x="46" y="41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6" y="42"/>
                    <a:pt x="46" y="42"/>
                    <a:pt x="46" y="43"/>
                  </a:cubicBezTo>
                  <a:cubicBezTo>
                    <a:pt x="46" y="43"/>
                    <a:pt x="46" y="44"/>
                    <a:pt x="46" y="44"/>
                  </a:cubicBezTo>
                  <a:cubicBezTo>
                    <a:pt x="45" y="44"/>
                    <a:pt x="45" y="42"/>
                    <a:pt x="45" y="42"/>
                  </a:cubicBezTo>
                  <a:cubicBezTo>
                    <a:pt x="45" y="41"/>
                    <a:pt x="44" y="39"/>
                    <a:pt x="43" y="38"/>
                  </a:cubicBezTo>
                  <a:cubicBezTo>
                    <a:pt x="43" y="38"/>
                    <a:pt x="43" y="38"/>
                    <a:pt x="43" y="38"/>
                  </a:cubicBezTo>
                  <a:cubicBezTo>
                    <a:pt x="43" y="39"/>
                    <a:pt x="43" y="40"/>
                    <a:pt x="43" y="40"/>
                  </a:cubicBezTo>
                  <a:cubicBezTo>
                    <a:pt x="43" y="40"/>
                    <a:pt x="43" y="40"/>
                    <a:pt x="42" y="39"/>
                  </a:cubicBezTo>
                  <a:cubicBezTo>
                    <a:pt x="42" y="38"/>
                    <a:pt x="42" y="37"/>
                    <a:pt x="41" y="36"/>
                  </a:cubicBezTo>
                  <a:cubicBezTo>
                    <a:pt x="41" y="36"/>
                    <a:pt x="41" y="36"/>
                    <a:pt x="41" y="36"/>
                  </a:cubicBezTo>
                  <a:cubicBezTo>
                    <a:pt x="41" y="37"/>
                    <a:pt x="41" y="38"/>
                    <a:pt x="40" y="38"/>
                  </a:cubicBezTo>
                  <a:cubicBezTo>
                    <a:pt x="40" y="36"/>
                    <a:pt x="40" y="36"/>
                    <a:pt x="40" y="36"/>
                  </a:cubicBezTo>
                  <a:cubicBezTo>
                    <a:pt x="39" y="35"/>
                    <a:pt x="39" y="35"/>
                    <a:pt x="38" y="34"/>
                  </a:cubicBezTo>
                  <a:cubicBezTo>
                    <a:pt x="38" y="34"/>
                    <a:pt x="38" y="34"/>
                    <a:pt x="38" y="34"/>
                  </a:cubicBezTo>
                  <a:cubicBezTo>
                    <a:pt x="38" y="35"/>
                    <a:pt x="38" y="35"/>
                    <a:pt x="38" y="35"/>
                  </a:cubicBezTo>
                  <a:cubicBezTo>
                    <a:pt x="38" y="35"/>
                    <a:pt x="38" y="35"/>
                    <a:pt x="37" y="34"/>
                  </a:cubicBezTo>
                  <a:cubicBezTo>
                    <a:pt x="37" y="33"/>
                    <a:pt x="37" y="33"/>
                    <a:pt x="37" y="32"/>
                  </a:cubicBezTo>
                  <a:cubicBezTo>
                    <a:pt x="36" y="32"/>
                    <a:pt x="36" y="32"/>
                    <a:pt x="36" y="32"/>
                  </a:cubicBezTo>
                  <a:cubicBezTo>
                    <a:pt x="36" y="32"/>
                    <a:pt x="36" y="33"/>
                    <a:pt x="36" y="33"/>
                  </a:cubicBezTo>
                  <a:cubicBezTo>
                    <a:pt x="36" y="33"/>
                    <a:pt x="36" y="34"/>
                    <a:pt x="36" y="34"/>
                  </a:cubicBezTo>
                  <a:cubicBezTo>
                    <a:pt x="35" y="34"/>
                    <a:pt x="35" y="33"/>
                    <a:pt x="35" y="32"/>
                  </a:cubicBezTo>
                  <a:cubicBezTo>
                    <a:pt x="35" y="31"/>
                    <a:pt x="35" y="31"/>
                    <a:pt x="34" y="30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4" y="30"/>
                    <a:pt x="34" y="31"/>
                    <a:pt x="34" y="31"/>
                  </a:cubicBezTo>
                  <a:cubicBezTo>
                    <a:pt x="33" y="31"/>
                    <a:pt x="33" y="30"/>
                    <a:pt x="33" y="30"/>
                  </a:cubicBezTo>
                  <a:cubicBezTo>
                    <a:pt x="33" y="29"/>
                    <a:pt x="32" y="28"/>
                    <a:pt x="32" y="27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31" y="28"/>
                    <a:pt x="31" y="29"/>
                    <a:pt x="31" y="29"/>
                  </a:cubicBezTo>
                  <a:cubicBezTo>
                    <a:pt x="31" y="29"/>
                    <a:pt x="31" y="29"/>
                    <a:pt x="30" y="29"/>
                  </a:cubicBezTo>
                  <a:cubicBezTo>
                    <a:pt x="30" y="27"/>
                    <a:pt x="30" y="26"/>
                    <a:pt x="29" y="25"/>
                  </a:cubicBezTo>
                  <a:cubicBezTo>
                    <a:pt x="29" y="25"/>
                    <a:pt x="29" y="25"/>
                    <a:pt x="29" y="25"/>
                  </a:cubicBezTo>
                  <a:cubicBezTo>
                    <a:pt x="29" y="26"/>
                    <a:pt x="29" y="26"/>
                    <a:pt x="29" y="27"/>
                  </a:cubicBezTo>
                  <a:cubicBezTo>
                    <a:pt x="29" y="27"/>
                    <a:pt x="29" y="27"/>
                    <a:pt x="28" y="27"/>
                  </a:cubicBezTo>
                  <a:cubicBezTo>
                    <a:pt x="28" y="27"/>
                    <a:pt x="28" y="26"/>
                    <a:pt x="28" y="26"/>
                  </a:cubicBezTo>
                  <a:cubicBezTo>
                    <a:pt x="28" y="24"/>
                    <a:pt x="27" y="23"/>
                    <a:pt x="27" y="22"/>
                  </a:cubicBezTo>
                  <a:cubicBezTo>
                    <a:pt x="26" y="23"/>
                    <a:pt x="26" y="23"/>
                    <a:pt x="26" y="23"/>
                  </a:cubicBezTo>
                  <a:cubicBezTo>
                    <a:pt x="26" y="23"/>
                    <a:pt x="26" y="25"/>
                    <a:pt x="26" y="25"/>
                  </a:cubicBezTo>
                  <a:cubicBezTo>
                    <a:pt x="25" y="25"/>
                    <a:pt x="25" y="24"/>
                    <a:pt x="25" y="23"/>
                  </a:cubicBezTo>
                  <a:cubicBezTo>
                    <a:pt x="25" y="22"/>
                    <a:pt x="25" y="21"/>
                    <a:pt x="24" y="20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4" y="20"/>
                    <a:pt x="23" y="22"/>
                    <a:pt x="23" y="23"/>
                  </a:cubicBezTo>
                  <a:cubicBezTo>
                    <a:pt x="23" y="21"/>
                    <a:pt x="23" y="20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9"/>
                    <a:pt x="22" y="21"/>
                    <a:pt x="22" y="21"/>
                  </a:cubicBezTo>
                  <a:cubicBezTo>
                    <a:pt x="22" y="21"/>
                    <a:pt x="21" y="20"/>
                    <a:pt x="21" y="20"/>
                  </a:cubicBezTo>
                  <a:cubicBezTo>
                    <a:pt x="21" y="19"/>
                    <a:pt x="21" y="17"/>
                    <a:pt x="20" y="16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20" y="16"/>
                    <a:pt x="20" y="19"/>
                    <a:pt x="19" y="19"/>
                  </a:cubicBezTo>
                  <a:cubicBezTo>
                    <a:pt x="19" y="19"/>
                    <a:pt x="19" y="19"/>
                    <a:pt x="19" y="18"/>
                  </a:cubicBezTo>
                  <a:cubicBezTo>
                    <a:pt x="18" y="17"/>
                    <a:pt x="18" y="16"/>
                    <a:pt x="18" y="15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17" y="15"/>
                    <a:pt x="17" y="17"/>
                    <a:pt x="17" y="17"/>
                  </a:cubicBezTo>
                  <a:cubicBezTo>
                    <a:pt x="17" y="17"/>
                    <a:pt x="17" y="17"/>
                    <a:pt x="17" y="16"/>
                  </a:cubicBezTo>
                  <a:cubicBezTo>
                    <a:pt x="16" y="15"/>
                    <a:pt x="16" y="14"/>
                    <a:pt x="16" y="13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5" y="13"/>
                    <a:pt x="15" y="15"/>
                    <a:pt x="15" y="15"/>
                  </a:cubicBezTo>
                  <a:cubicBezTo>
                    <a:pt x="15" y="15"/>
                    <a:pt x="15" y="15"/>
                    <a:pt x="14" y="15"/>
                  </a:cubicBezTo>
                  <a:cubicBezTo>
                    <a:pt x="14" y="13"/>
                    <a:pt x="14" y="12"/>
                    <a:pt x="13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2" y="12"/>
                    <a:pt x="12" y="10"/>
                    <a:pt x="12" y="10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1" y="10"/>
                    <a:pt x="11" y="11"/>
                    <a:pt x="11" y="11"/>
                  </a:cubicBezTo>
                  <a:cubicBezTo>
                    <a:pt x="11" y="11"/>
                    <a:pt x="11" y="9"/>
                    <a:pt x="10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9" y="9"/>
                    <a:pt x="9" y="7"/>
                    <a:pt x="9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8" y="7"/>
                    <a:pt x="8" y="8"/>
                    <a:pt x="8" y="8"/>
                  </a:cubicBezTo>
                  <a:cubicBezTo>
                    <a:pt x="8" y="7"/>
                    <a:pt x="8" y="7"/>
                    <a:pt x="8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8"/>
                    <a:pt x="7" y="8"/>
                  </a:cubicBezTo>
                  <a:cubicBezTo>
                    <a:pt x="7" y="8"/>
                    <a:pt x="6" y="8"/>
                    <a:pt x="6" y="8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8"/>
                    <a:pt x="6" y="8"/>
                    <a:pt x="5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8"/>
                    <a:pt x="7" y="8"/>
                    <a:pt x="7" y="7"/>
                  </a:cubicBezTo>
                  <a:cubicBezTo>
                    <a:pt x="7" y="7"/>
                    <a:pt x="7" y="6"/>
                    <a:pt x="8" y="6"/>
                  </a:cubicBezTo>
                  <a:cubicBezTo>
                    <a:pt x="8" y="6"/>
                    <a:pt x="8" y="9"/>
                    <a:pt x="8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9" y="8"/>
                    <a:pt x="9" y="9"/>
                    <a:pt x="9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10" y="9"/>
                    <a:pt x="10" y="9"/>
                  </a:cubicBezTo>
                  <a:cubicBezTo>
                    <a:pt x="10" y="10"/>
                    <a:pt x="11" y="11"/>
                    <a:pt x="11" y="12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1" y="11"/>
                    <a:pt x="12" y="11"/>
                    <a:pt x="12" y="11"/>
                  </a:cubicBezTo>
                  <a:cubicBezTo>
                    <a:pt x="12" y="11"/>
                    <a:pt x="12" y="12"/>
                    <a:pt x="12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3"/>
                    <a:pt x="13" y="12"/>
                    <a:pt x="13" y="12"/>
                  </a:cubicBezTo>
                  <a:cubicBezTo>
                    <a:pt x="13" y="12"/>
                    <a:pt x="13" y="12"/>
                    <a:pt x="14" y="12"/>
                  </a:cubicBezTo>
                  <a:cubicBezTo>
                    <a:pt x="14" y="14"/>
                    <a:pt x="14" y="15"/>
                    <a:pt x="14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6"/>
                    <a:pt x="15" y="16"/>
                    <a:pt x="15" y="15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5" y="15"/>
                    <a:pt x="15" y="15"/>
                    <a:pt x="15" y="14"/>
                  </a:cubicBezTo>
                  <a:cubicBezTo>
                    <a:pt x="15" y="14"/>
                    <a:pt x="15" y="14"/>
                    <a:pt x="16" y="14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5"/>
                    <a:pt x="16" y="17"/>
                    <a:pt x="17" y="18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8" y="16"/>
                    <a:pt x="18" y="16"/>
                  </a:cubicBezTo>
                  <a:cubicBezTo>
                    <a:pt x="18" y="17"/>
                    <a:pt x="18" y="18"/>
                    <a:pt x="19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20" y="19"/>
                    <a:pt x="20" y="18"/>
                    <a:pt x="20" y="17"/>
                  </a:cubicBezTo>
                  <a:cubicBezTo>
                    <a:pt x="20" y="18"/>
                    <a:pt x="21" y="18"/>
                    <a:pt x="21" y="19"/>
                  </a:cubicBezTo>
                  <a:cubicBezTo>
                    <a:pt x="21" y="20"/>
                    <a:pt x="21" y="21"/>
                    <a:pt x="21" y="21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2" y="21"/>
                    <a:pt x="22" y="20"/>
                    <a:pt x="22" y="20"/>
                  </a:cubicBezTo>
                  <a:cubicBezTo>
                    <a:pt x="23" y="21"/>
                    <a:pt x="23" y="22"/>
                    <a:pt x="23" y="23"/>
                  </a:cubicBezTo>
                  <a:cubicBezTo>
                    <a:pt x="23" y="23"/>
                    <a:pt x="23" y="23"/>
                    <a:pt x="23" y="23"/>
                  </a:cubicBezTo>
                  <a:cubicBezTo>
                    <a:pt x="24" y="23"/>
                    <a:pt x="24" y="23"/>
                    <a:pt x="24" y="22"/>
                  </a:cubicBezTo>
                  <a:cubicBezTo>
                    <a:pt x="24" y="22"/>
                    <a:pt x="24" y="21"/>
                    <a:pt x="24" y="21"/>
                  </a:cubicBezTo>
                  <a:cubicBezTo>
                    <a:pt x="24" y="21"/>
                    <a:pt x="25" y="22"/>
                    <a:pt x="25" y="22"/>
                  </a:cubicBezTo>
                  <a:cubicBezTo>
                    <a:pt x="25" y="24"/>
                    <a:pt x="25" y="25"/>
                    <a:pt x="26" y="26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6" y="25"/>
                    <a:pt x="26" y="23"/>
                    <a:pt x="27" y="23"/>
                  </a:cubicBezTo>
                  <a:cubicBezTo>
                    <a:pt x="27" y="23"/>
                    <a:pt x="27" y="24"/>
                    <a:pt x="27" y="24"/>
                  </a:cubicBezTo>
                  <a:cubicBezTo>
                    <a:pt x="28" y="25"/>
                    <a:pt x="28" y="27"/>
                    <a:pt x="28" y="28"/>
                  </a:cubicBezTo>
                  <a:cubicBezTo>
                    <a:pt x="28" y="28"/>
                    <a:pt x="28" y="28"/>
                    <a:pt x="28" y="28"/>
                  </a:cubicBezTo>
                  <a:cubicBezTo>
                    <a:pt x="29" y="27"/>
                    <a:pt x="29" y="26"/>
                    <a:pt x="29" y="26"/>
                  </a:cubicBezTo>
                  <a:cubicBezTo>
                    <a:pt x="29" y="26"/>
                    <a:pt x="29" y="26"/>
                    <a:pt x="30" y="26"/>
                  </a:cubicBezTo>
                  <a:cubicBezTo>
                    <a:pt x="30" y="28"/>
                    <a:pt x="30" y="29"/>
                    <a:pt x="31" y="31"/>
                  </a:cubicBezTo>
                  <a:cubicBezTo>
                    <a:pt x="31" y="31"/>
                    <a:pt x="31" y="31"/>
                    <a:pt x="31" y="31"/>
                  </a:cubicBezTo>
                  <a:cubicBezTo>
                    <a:pt x="31" y="31"/>
                    <a:pt x="32" y="29"/>
                    <a:pt x="32" y="29"/>
                  </a:cubicBezTo>
                  <a:cubicBezTo>
                    <a:pt x="32" y="29"/>
                    <a:pt x="32" y="29"/>
                    <a:pt x="32" y="29"/>
                  </a:cubicBezTo>
                  <a:cubicBezTo>
                    <a:pt x="33" y="30"/>
                    <a:pt x="33" y="31"/>
                    <a:pt x="33" y="32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34" y="32"/>
                    <a:pt x="34" y="31"/>
                    <a:pt x="34" y="31"/>
                  </a:cubicBezTo>
                  <a:cubicBezTo>
                    <a:pt x="34" y="31"/>
                    <a:pt x="34" y="31"/>
                    <a:pt x="35" y="32"/>
                  </a:cubicBezTo>
                  <a:cubicBezTo>
                    <a:pt x="35" y="33"/>
                    <a:pt x="35" y="34"/>
                    <a:pt x="36" y="35"/>
                  </a:cubicBezTo>
                  <a:cubicBezTo>
                    <a:pt x="36" y="35"/>
                    <a:pt x="36" y="35"/>
                    <a:pt x="36" y="35"/>
                  </a:cubicBezTo>
                  <a:cubicBezTo>
                    <a:pt x="36" y="34"/>
                    <a:pt x="36" y="33"/>
                    <a:pt x="36" y="33"/>
                  </a:cubicBezTo>
                  <a:cubicBezTo>
                    <a:pt x="36" y="33"/>
                    <a:pt x="37" y="33"/>
                    <a:pt x="37" y="33"/>
                  </a:cubicBezTo>
                  <a:cubicBezTo>
                    <a:pt x="37" y="35"/>
                    <a:pt x="37" y="36"/>
                    <a:pt x="38" y="37"/>
                  </a:cubicBezTo>
                  <a:cubicBezTo>
                    <a:pt x="38" y="37"/>
                    <a:pt x="38" y="37"/>
                    <a:pt x="38" y="37"/>
                  </a:cubicBezTo>
                  <a:cubicBezTo>
                    <a:pt x="39" y="36"/>
                    <a:pt x="39" y="35"/>
                    <a:pt x="39" y="35"/>
                  </a:cubicBezTo>
                  <a:cubicBezTo>
                    <a:pt x="39" y="36"/>
                    <a:pt x="40" y="38"/>
                    <a:pt x="40" y="39"/>
                  </a:cubicBezTo>
                  <a:cubicBezTo>
                    <a:pt x="41" y="39"/>
                    <a:pt x="41" y="39"/>
                    <a:pt x="41" y="39"/>
                  </a:cubicBezTo>
                  <a:cubicBezTo>
                    <a:pt x="41" y="39"/>
                    <a:pt x="41" y="38"/>
                    <a:pt x="41" y="38"/>
                  </a:cubicBezTo>
                  <a:cubicBezTo>
                    <a:pt x="41" y="37"/>
                    <a:pt x="41" y="37"/>
                    <a:pt x="41" y="37"/>
                  </a:cubicBezTo>
                  <a:cubicBezTo>
                    <a:pt x="41" y="37"/>
                    <a:pt x="42" y="38"/>
                    <a:pt x="42" y="39"/>
                  </a:cubicBezTo>
                  <a:cubicBezTo>
                    <a:pt x="42" y="40"/>
                    <a:pt x="42" y="41"/>
                    <a:pt x="43" y="42"/>
                  </a:cubicBezTo>
                  <a:cubicBezTo>
                    <a:pt x="43" y="42"/>
                    <a:pt x="43" y="42"/>
                    <a:pt x="43" y="42"/>
                  </a:cubicBezTo>
                  <a:cubicBezTo>
                    <a:pt x="43" y="41"/>
                    <a:pt x="44" y="39"/>
                    <a:pt x="43" y="39"/>
                  </a:cubicBezTo>
                  <a:cubicBezTo>
                    <a:pt x="44" y="41"/>
                    <a:pt x="45" y="43"/>
                    <a:pt x="45" y="44"/>
                  </a:cubicBezTo>
                  <a:moveTo>
                    <a:pt x="65" y="56"/>
                  </a:moveTo>
                  <a:cubicBezTo>
                    <a:pt x="61" y="52"/>
                    <a:pt x="56" y="49"/>
                    <a:pt x="52" y="45"/>
                  </a:cubicBezTo>
                  <a:cubicBezTo>
                    <a:pt x="48" y="40"/>
                    <a:pt x="43" y="35"/>
                    <a:pt x="38" y="30"/>
                  </a:cubicBezTo>
                  <a:cubicBezTo>
                    <a:pt x="28" y="21"/>
                    <a:pt x="18" y="12"/>
                    <a:pt x="9" y="3"/>
                  </a:cubicBezTo>
                  <a:cubicBezTo>
                    <a:pt x="9" y="3"/>
                    <a:pt x="10" y="2"/>
                    <a:pt x="10" y="2"/>
                  </a:cubicBezTo>
                  <a:cubicBezTo>
                    <a:pt x="16" y="4"/>
                    <a:pt x="19" y="10"/>
                    <a:pt x="23" y="14"/>
                  </a:cubicBezTo>
                  <a:cubicBezTo>
                    <a:pt x="28" y="18"/>
                    <a:pt x="33" y="23"/>
                    <a:pt x="38" y="27"/>
                  </a:cubicBezTo>
                  <a:cubicBezTo>
                    <a:pt x="43" y="32"/>
                    <a:pt x="48" y="36"/>
                    <a:pt x="53" y="41"/>
                  </a:cubicBezTo>
                  <a:cubicBezTo>
                    <a:pt x="58" y="45"/>
                    <a:pt x="62" y="49"/>
                    <a:pt x="66" y="53"/>
                  </a:cubicBezTo>
                  <a:cubicBezTo>
                    <a:pt x="66" y="53"/>
                    <a:pt x="65" y="54"/>
                    <a:pt x="65" y="55"/>
                  </a:cubicBezTo>
                  <a:cubicBezTo>
                    <a:pt x="65" y="55"/>
                    <a:pt x="65" y="55"/>
                    <a:pt x="65" y="56"/>
                  </a:cubicBezTo>
                  <a:moveTo>
                    <a:pt x="10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6" y="4"/>
                    <a:pt x="2" y="6"/>
                    <a:pt x="0" y="11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0" y="22"/>
                    <a:pt x="19" y="31"/>
                    <a:pt x="29" y="40"/>
                  </a:cubicBezTo>
                  <a:cubicBezTo>
                    <a:pt x="34" y="44"/>
                    <a:pt x="38" y="49"/>
                    <a:pt x="43" y="54"/>
                  </a:cubicBezTo>
                  <a:cubicBezTo>
                    <a:pt x="48" y="58"/>
                    <a:pt x="53" y="62"/>
                    <a:pt x="57" y="66"/>
                  </a:cubicBezTo>
                  <a:cubicBezTo>
                    <a:pt x="58" y="66"/>
                    <a:pt x="58" y="66"/>
                    <a:pt x="58" y="66"/>
                  </a:cubicBezTo>
                  <a:cubicBezTo>
                    <a:pt x="58" y="67"/>
                    <a:pt x="58" y="67"/>
                    <a:pt x="58" y="67"/>
                  </a:cubicBezTo>
                  <a:cubicBezTo>
                    <a:pt x="61" y="68"/>
                    <a:pt x="64" y="69"/>
                    <a:pt x="68" y="70"/>
                  </a:cubicBezTo>
                  <a:cubicBezTo>
                    <a:pt x="71" y="72"/>
                    <a:pt x="74" y="74"/>
                    <a:pt x="78" y="75"/>
                  </a:cubicBezTo>
                  <a:cubicBezTo>
                    <a:pt x="78" y="75"/>
                    <a:pt x="78" y="75"/>
                    <a:pt x="78" y="75"/>
                  </a:cubicBezTo>
                  <a:cubicBezTo>
                    <a:pt x="79" y="75"/>
                    <a:pt x="79" y="75"/>
                    <a:pt x="79" y="74"/>
                  </a:cubicBezTo>
                  <a:cubicBezTo>
                    <a:pt x="79" y="74"/>
                    <a:pt x="79" y="74"/>
                    <a:pt x="79" y="74"/>
                  </a:cubicBezTo>
                  <a:cubicBezTo>
                    <a:pt x="77" y="67"/>
                    <a:pt x="72" y="61"/>
                    <a:pt x="69" y="54"/>
                  </a:cubicBezTo>
                  <a:cubicBezTo>
                    <a:pt x="69" y="54"/>
                    <a:pt x="69" y="54"/>
                    <a:pt x="69" y="54"/>
                  </a:cubicBezTo>
                  <a:cubicBezTo>
                    <a:pt x="68" y="54"/>
                    <a:pt x="68" y="54"/>
                    <a:pt x="68" y="54"/>
                  </a:cubicBezTo>
                  <a:cubicBezTo>
                    <a:pt x="68" y="53"/>
                    <a:pt x="68" y="53"/>
                    <a:pt x="68" y="53"/>
                  </a:cubicBezTo>
                  <a:cubicBezTo>
                    <a:pt x="63" y="49"/>
                    <a:pt x="59" y="44"/>
                    <a:pt x="54" y="39"/>
                  </a:cubicBezTo>
                  <a:cubicBezTo>
                    <a:pt x="49" y="34"/>
                    <a:pt x="43" y="29"/>
                    <a:pt x="38" y="25"/>
                  </a:cubicBezTo>
                  <a:cubicBezTo>
                    <a:pt x="33" y="20"/>
                    <a:pt x="28" y="15"/>
                    <a:pt x="23" y="11"/>
                  </a:cubicBezTo>
                  <a:cubicBezTo>
                    <a:pt x="19" y="7"/>
                    <a:pt x="16" y="3"/>
                    <a:pt x="11" y="1"/>
                  </a:cubicBezTo>
                  <a:cubicBezTo>
                    <a:pt x="11" y="0"/>
                    <a:pt x="11" y="0"/>
                    <a:pt x="10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45"/>
            <p:cNvSpPr>
              <a:spLocks noEditPoints="1"/>
            </p:cNvSpPr>
            <p:nvPr/>
          </p:nvSpPr>
          <p:spPr bwMode="auto">
            <a:xfrm>
              <a:off x="11195886" y="4451925"/>
              <a:ext cx="855663" cy="774700"/>
            </a:xfrm>
            <a:custGeom>
              <a:avLst/>
              <a:gdLst>
                <a:gd name="T0" fmla="*/ 173 w 202"/>
                <a:gd name="T1" fmla="*/ 172 h 183"/>
                <a:gd name="T2" fmla="*/ 193 w 202"/>
                <a:gd name="T3" fmla="*/ 158 h 183"/>
                <a:gd name="T4" fmla="*/ 190 w 202"/>
                <a:gd name="T5" fmla="*/ 155 h 183"/>
                <a:gd name="T6" fmla="*/ 186 w 202"/>
                <a:gd name="T7" fmla="*/ 155 h 183"/>
                <a:gd name="T8" fmla="*/ 54 w 202"/>
                <a:gd name="T9" fmla="*/ 167 h 183"/>
                <a:gd name="T10" fmla="*/ 156 w 202"/>
                <a:gd name="T11" fmla="*/ 175 h 183"/>
                <a:gd name="T12" fmla="*/ 153 w 202"/>
                <a:gd name="T13" fmla="*/ 178 h 183"/>
                <a:gd name="T14" fmla="*/ 147 w 202"/>
                <a:gd name="T15" fmla="*/ 163 h 183"/>
                <a:gd name="T16" fmla="*/ 145 w 202"/>
                <a:gd name="T17" fmla="*/ 175 h 183"/>
                <a:gd name="T18" fmla="*/ 151 w 202"/>
                <a:gd name="T19" fmla="*/ 178 h 183"/>
                <a:gd name="T20" fmla="*/ 170 w 202"/>
                <a:gd name="T21" fmla="*/ 122 h 183"/>
                <a:gd name="T22" fmla="*/ 124 w 202"/>
                <a:gd name="T23" fmla="*/ 175 h 183"/>
                <a:gd name="T24" fmla="*/ 134 w 202"/>
                <a:gd name="T25" fmla="*/ 175 h 183"/>
                <a:gd name="T26" fmla="*/ 43 w 202"/>
                <a:gd name="T27" fmla="*/ 142 h 183"/>
                <a:gd name="T28" fmla="*/ 194 w 202"/>
                <a:gd name="T29" fmla="*/ 156 h 183"/>
                <a:gd name="T30" fmla="*/ 190 w 202"/>
                <a:gd name="T31" fmla="*/ 153 h 183"/>
                <a:gd name="T32" fmla="*/ 178 w 202"/>
                <a:gd name="T33" fmla="*/ 158 h 183"/>
                <a:gd name="T34" fmla="*/ 187 w 202"/>
                <a:gd name="T35" fmla="*/ 134 h 183"/>
                <a:gd name="T36" fmla="*/ 160 w 202"/>
                <a:gd name="T37" fmla="*/ 150 h 183"/>
                <a:gd name="T38" fmla="*/ 82 w 202"/>
                <a:gd name="T39" fmla="*/ 119 h 183"/>
                <a:gd name="T40" fmla="*/ 36 w 202"/>
                <a:gd name="T41" fmla="*/ 161 h 183"/>
                <a:gd name="T42" fmla="*/ 45 w 202"/>
                <a:gd name="T43" fmla="*/ 167 h 183"/>
                <a:gd name="T44" fmla="*/ 89 w 202"/>
                <a:gd name="T45" fmla="*/ 120 h 183"/>
                <a:gd name="T46" fmla="*/ 48 w 202"/>
                <a:gd name="T47" fmla="*/ 174 h 183"/>
                <a:gd name="T48" fmla="*/ 96 w 202"/>
                <a:gd name="T49" fmla="*/ 137 h 183"/>
                <a:gd name="T50" fmla="*/ 87 w 202"/>
                <a:gd name="T51" fmla="*/ 122 h 183"/>
                <a:gd name="T52" fmla="*/ 102 w 202"/>
                <a:gd name="T53" fmla="*/ 121 h 183"/>
                <a:gd name="T54" fmla="*/ 100 w 202"/>
                <a:gd name="T55" fmla="*/ 175 h 183"/>
                <a:gd name="T56" fmla="*/ 128 w 202"/>
                <a:gd name="T57" fmla="*/ 158 h 183"/>
                <a:gd name="T58" fmla="*/ 84 w 202"/>
                <a:gd name="T59" fmla="*/ 117 h 183"/>
                <a:gd name="T60" fmla="*/ 96 w 202"/>
                <a:gd name="T61" fmla="*/ 130 h 183"/>
                <a:gd name="T62" fmla="*/ 124 w 202"/>
                <a:gd name="T63" fmla="*/ 119 h 183"/>
                <a:gd name="T64" fmla="*/ 60 w 202"/>
                <a:gd name="T65" fmla="*/ 174 h 183"/>
                <a:gd name="T66" fmla="*/ 114 w 202"/>
                <a:gd name="T67" fmla="*/ 160 h 183"/>
                <a:gd name="T68" fmla="*/ 145 w 202"/>
                <a:gd name="T69" fmla="*/ 110 h 183"/>
                <a:gd name="T70" fmla="*/ 92 w 202"/>
                <a:gd name="T71" fmla="*/ 172 h 183"/>
                <a:gd name="T72" fmla="*/ 144 w 202"/>
                <a:gd name="T73" fmla="*/ 109 h 183"/>
                <a:gd name="T74" fmla="*/ 161 w 202"/>
                <a:gd name="T75" fmla="*/ 105 h 183"/>
                <a:gd name="T76" fmla="*/ 11 w 202"/>
                <a:gd name="T77" fmla="*/ 162 h 183"/>
                <a:gd name="T78" fmla="*/ 69 w 202"/>
                <a:gd name="T79" fmla="*/ 108 h 183"/>
                <a:gd name="T80" fmla="*/ 163 w 202"/>
                <a:gd name="T81" fmla="*/ 105 h 183"/>
                <a:gd name="T82" fmla="*/ 174 w 202"/>
                <a:gd name="T83" fmla="*/ 119 h 183"/>
                <a:gd name="T84" fmla="*/ 118 w 202"/>
                <a:gd name="T85" fmla="*/ 157 h 183"/>
                <a:gd name="T86" fmla="*/ 134 w 202"/>
                <a:gd name="T87" fmla="*/ 105 h 183"/>
                <a:gd name="T88" fmla="*/ 73 w 202"/>
                <a:gd name="T89" fmla="*/ 105 h 183"/>
                <a:gd name="T90" fmla="*/ 21 w 202"/>
                <a:gd name="T91" fmla="*/ 154 h 183"/>
                <a:gd name="T92" fmla="*/ 25 w 202"/>
                <a:gd name="T93" fmla="*/ 141 h 183"/>
                <a:gd name="T94" fmla="*/ 11 w 202"/>
                <a:gd name="T95" fmla="*/ 150 h 183"/>
                <a:gd name="T96" fmla="*/ 65 w 202"/>
                <a:gd name="T97" fmla="*/ 103 h 183"/>
                <a:gd name="T98" fmla="*/ 47 w 202"/>
                <a:gd name="T99" fmla="*/ 112 h 183"/>
                <a:gd name="T100" fmla="*/ 61 w 202"/>
                <a:gd name="T101" fmla="*/ 98 h 183"/>
                <a:gd name="T102" fmla="*/ 41 w 202"/>
                <a:gd name="T103" fmla="*/ 108 h 183"/>
                <a:gd name="T104" fmla="*/ 114 w 202"/>
                <a:gd name="T105" fmla="*/ 5 h 183"/>
                <a:gd name="T106" fmla="*/ 129 w 202"/>
                <a:gd name="T107" fmla="*/ 100 h 183"/>
                <a:gd name="T108" fmla="*/ 58 w 202"/>
                <a:gd name="T109" fmla="*/ 2 h 183"/>
                <a:gd name="T110" fmla="*/ 45 w 202"/>
                <a:gd name="T111" fmla="*/ 180 h 183"/>
                <a:gd name="T112" fmla="*/ 199 w 202"/>
                <a:gd name="T113" fmla="*/ 149 h 183"/>
                <a:gd name="T114" fmla="*/ 117 w 202"/>
                <a:gd name="T115" fmla="*/ 0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02" h="183">
                  <a:moveTo>
                    <a:pt x="67" y="110"/>
                  </a:moveTo>
                  <a:cubicBezTo>
                    <a:pt x="67" y="110"/>
                    <a:pt x="67" y="110"/>
                    <a:pt x="67" y="110"/>
                  </a:cubicBezTo>
                  <a:cubicBezTo>
                    <a:pt x="67" y="110"/>
                    <a:pt x="67" y="110"/>
                    <a:pt x="67" y="110"/>
                  </a:cubicBezTo>
                  <a:moveTo>
                    <a:pt x="170" y="175"/>
                  </a:moveTo>
                  <a:cubicBezTo>
                    <a:pt x="170" y="175"/>
                    <a:pt x="177" y="168"/>
                    <a:pt x="178" y="167"/>
                  </a:cubicBezTo>
                  <a:cubicBezTo>
                    <a:pt x="180" y="165"/>
                    <a:pt x="182" y="163"/>
                    <a:pt x="184" y="161"/>
                  </a:cubicBezTo>
                  <a:cubicBezTo>
                    <a:pt x="181" y="165"/>
                    <a:pt x="177" y="169"/>
                    <a:pt x="173" y="172"/>
                  </a:cubicBezTo>
                  <a:cubicBezTo>
                    <a:pt x="171" y="174"/>
                    <a:pt x="170" y="175"/>
                    <a:pt x="170" y="175"/>
                  </a:cubicBezTo>
                  <a:moveTo>
                    <a:pt x="176" y="175"/>
                  </a:moveTo>
                  <a:cubicBezTo>
                    <a:pt x="176" y="174"/>
                    <a:pt x="176" y="174"/>
                    <a:pt x="176" y="174"/>
                  </a:cubicBezTo>
                  <a:cubicBezTo>
                    <a:pt x="177" y="174"/>
                    <a:pt x="177" y="174"/>
                    <a:pt x="177" y="174"/>
                  </a:cubicBezTo>
                  <a:cubicBezTo>
                    <a:pt x="177" y="174"/>
                    <a:pt x="177" y="174"/>
                    <a:pt x="177" y="174"/>
                  </a:cubicBezTo>
                  <a:cubicBezTo>
                    <a:pt x="181" y="170"/>
                    <a:pt x="185" y="166"/>
                    <a:pt x="189" y="162"/>
                  </a:cubicBezTo>
                  <a:cubicBezTo>
                    <a:pt x="190" y="161"/>
                    <a:pt x="192" y="158"/>
                    <a:pt x="193" y="158"/>
                  </a:cubicBezTo>
                  <a:cubicBezTo>
                    <a:pt x="193" y="158"/>
                    <a:pt x="193" y="159"/>
                    <a:pt x="191" y="161"/>
                  </a:cubicBezTo>
                  <a:cubicBezTo>
                    <a:pt x="189" y="166"/>
                    <a:pt x="185" y="170"/>
                    <a:pt x="181" y="173"/>
                  </a:cubicBezTo>
                  <a:cubicBezTo>
                    <a:pt x="181" y="173"/>
                    <a:pt x="181" y="173"/>
                    <a:pt x="181" y="173"/>
                  </a:cubicBezTo>
                  <a:cubicBezTo>
                    <a:pt x="179" y="174"/>
                    <a:pt x="178" y="174"/>
                    <a:pt x="176" y="175"/>
                  </a:cubicBezTo>
                  <a:moveTo>
                    <a:pt x="170" y="176"/>
                  </a:moveTo>
                  <a:cubicBezTo>
                    <a:pt x="177" y="171"/>
                    <a:pt x="184" y="164"/>
                    <a:pt x="188" y="157"/>
                  </a:cubicBezTo>
                  <a:cubicBezTo>
                    <a:pt x="189" y="156"/>
                    <a:pt x="189" y="156"/>
                    <a:pt x="190" y="155"/>
                  </a:cubicBezTo>
                  <a:cubicBezTo>
                    <a:pt x="191" y="154"/>
                    <a:pt x="191" y="154"/>
                    <a:pt x="191" y="153"/>
                  </a:cubicBezTo>
                  <a:cubicBezTo>
                    <a:pt x="191" y="154"/>
                    <a:pt x="191" y="154"/>
                    <a:pt x="190" y="155"/>
                  </a:cubicBezTo>
                  <a:cubicBezTo>
                    <a:pt x="189" y="157"/>
                    <a:pt x="188" y="160"/>
                    <a:pt x="186" y="162"/>
                  </a:cubicBezTo>
                  <a:cubicBezTo>
                    <a:pt x="182" y="167"/>
                    <a:pt x="178" y="171"/>
                    <a:pt x="174" y="175"/>
                  </a:cubicBezTo>
                  <a:cubicBezTo>
                    <a:pt x="172" y="175"/>
                    <a:pt x="171" y="176"/>
                    <a:pt x="170" y="176"/>
                  </a:cubicBezTo>
                  <a:moveTo>
                    <a:pt x="164" y="177"/>
                  </a:moveTo>
                  <a:cubicBezTo>
                    <a:pt x="172" y="170"/>
                    <a:pt x="179" y="162"/>
                    <a:pt x="186" y="155"/>
                  </a:cubicBezTo>
                  <a:cubicBezTo>
                    <a:pt x="186" y="154"/>
                    <a:pt x="189" y="151"/>
                    <a:pt x="190" y="151"/>
                  </a:cubicBezTo>
                  <a:cubicBezTo>
                    <a:pt x="190" y="151"/>
                    <a:pt x="190" y="151"/>
                    <a:pt x="189" y="152"/>
                  </a:cubicBezTo>
                  <a:cubicBezTo>
                    <a:pt x="189" y="153"/>
                    <a:pt x="188" y="155"/>
                    <a:pt x="187" y="156"/>
                  </a:cubicBezTo>
                  <a:cubicBezTo>
                    <a:pt x="181" y="162"/>
                    <a:pt x="174" y="169"/>
                    <a:pt x="168" y="176"/>
                  </a:cubicBezTo>
                  <a:cubicBezTo>
                    <a:pt x="168" y="176"/>
                    <a:pt x="168" y="176"/>
                    <a:pt x="168" y="176"/>
                  </a:cubicBezTo>
                  <a:cubicBezTo>
                    <a:pt x="167" y="177"/>
                    <a:pt x="165" y="177"/>
                    <a:pt x="164" y="177"/>
                  </a:cubicBezTo>
                  <a:moveTo>
                    <a:pt x="54" y="167"/>
                  </a:moveTo>
                  <a:cubicBezTo>
                    <a:pt x="55" y="167"/>
                    <a:pt x="55" y="167"/>
                    <a:pt x="55" y="166"/>
                  </a:cubicBezTo>
                  <a:cubicBezTo>
                    <a:pt x="61" y="160"/>
                    <a:pt x="68" y="155"/>
                    <a:pt x="74" y="150"/>
                  </a:cubicBezTo>
                  <a:cubicBezTo>
                    <a:pt x="75" y="149"/>
                    <a:pt x="77" y="148"/>
                    <a:pt x="78" y="146"/>
                  </a:cubicBezTo>
                  <a:cubicBezTo>
                    <a:pt x="72" y="152"/>
                    <a:pt x="67" y="157"/>
                    <a:pt x="60" y="163"/>
                  </a:cubicBezTo>
                  <a:cubicBezTo>
                    <a:pt x="58" y="164"/>
                    <a:pt x="56" y="166"/>
                    <a:pt x="54" y="167"/>
                  </a:cubicBezTo>
                  <a:moveTo>
                    <a:pt x="154" y="177"/>
                  </a:moveTo>
                  <a:cubicBezTo>
                    <a:pt x="155" y="177"/>
                    <a:pt x="155" y="176"/>
                    <a:pt x="156" y="175"/>
                  </a:cubicBezTo>
                  <a:cubicBezTo>
                    <a:pt x="158" y="174"/>
                    <a:pt x="160" y="172"/>
                    <a:pt x="162" y="170"/>
                  </a:cubicBezTo>
                  <a:cubicBezTo>
                    <a:pt x="168" y="164"/>
                    <a:pt x="173" y="157"/>
                    <a:pt x="180" y="151"/>
                  </a:cubicBezTo>
                  <a:cubicBezTo>
                    <a:pt x="181" y="151"/>
                    <a:pt x="186" y="145"/>
                    <a:pt x="187" y="145"/>
                  </a:cubicBezTo>
                  <a:cubicBezTo>
                    <a:pt x="187" y="145"/>
                    <a:pt x="187" y="145"/>
                    <a:pt x="186" y="147"/>
                  </a:cubicBezTo>
                  <a:cubicBezTo>
                    <a:pt x="184" y="150"/>
                    <a:pt x="180" y="154"/>
                    <a:pt x="177" y="157"/>
                  </a:cubicBezTo>
                  <a:cubicBezTo>
                    <a:pt x="172" y="163"/>
                    <a:pt x="167" y="171"/>
                    <a:pt x="162" y="177"/>
                  </a:cubicBezTo>
                  <a:cubicBezTo>
                    <a:pt x="159" y="177"/>
                    <a:pt x="156" y="178"/>
                    <a:pt x="153" y="178"/>
                  </a:cubicBezTo>
                  <a:cubicBezTo>
                    <a:pt x="154" y="177"/>
                    <a:pt x="154" y="177"/>
                    <a:pt x="154" y="177"/>
                  </a:cubicBezTo>
                  <a:cubicBezTo>
                    <a:pt x="154" y="177"/>
                    <a:pt x="154" y="177"/>
                    <a:pt x="154" y="177"/>
                  </a:cubicBezTo>
                  <a:moveTo>
                    <a:pt x="150" y="178"/>
                  </a:moveTo>
                  <a:cubicBezTo>
                    <a:pt x="146" y="178"/>
                    <a:pt x="143" y="177"/>
                    <a:pt x="140" y="177"/>
                  </a:cubicBezTo>
                  <a:cubicBezTo>
                    <a:pt x="138" y="177"/>
                    <a:pt x="136" y="177"/>
                    <a:pt x="134" y="177"/>
                  </a:cubicBezTo>
                  <a:cubicBezTo>
                    <a:pt x="135" y="176"/>
                    <a:pt x="135" y="176"/>
                    <a:pt x="135" y="176"/>
                  </a:cubicBezTo>
                  <a:cubicBezTo>
                    <a:pt x="139" y="172"/>
                    <a:pt x="143" y="167"/>
                    <a:pt x="147" y="163"/>
                  </a:cubicBezTo>
                  <a:cubicBezTo>
                    <a:pt x="156" y="155"/>
                    <a:pt x="165" y="148"/>
                    <a:pt x="173" y="139"/>
                  </a:cubicBezTo>
                  <a:cubicBezTo>
                    <a:pt x="174" y="137"/>
                    <a:pt x="176" y="136"/>
                    <a:pt x="178" y="134"/>
                  </a:cubicBezTo>
                  <a:cubicBezTo>
                    <a:pt x="179" y="133"/>
                    <a:pt x="181" y="130"/>
                    <a:pt x="181" y="130"/>
                  </a:cubicBezTo>
                  <a:cubicBezTo>
                    <a:pt x="182" y="130"/>
                    <a:pt x="181" y="131"/>
                    <a:pt x="180" y="133"/>
                  </a:cubicBezTo>
                  <a:cubicBezTo>
                    <a:pt x="177" y="138"/>
                    <a:pt x="173" y="143"/>
                    <a:pt x="168" y="148"/>
                  </a:cubicBezTo>
                  <a:cubicBezTo>
                    <a:pt x="161" y="157"/>
                    <a:pt x="153" y="166"/>
                    <a:pt x="145" y="174"/>
                  </a:cubicBezTo>
                  <a:cubicBezTo>
                    <a:pt x="145" y="175"/>
                    <a:pt x="145" y="175"/>
                    <a:pt x="145" y="175"/>
                  </a:cubicBezTo>
                  <a:cubicBezTo>
                    <a:pt x="145" y="175"/>
                    <a:pt x="145" y="175"/>
                    <a:pt x="146" y="175"/>
                  </a:cubicBezTo>
                  <a:cubicBezTo>
                    <a:pt x="158" y="166"/>
                    <a:pt x="169" y="153"/>
                    <a:pt x="180" y="142"/>
                  </a:cubicBezTo>
                  <a:cubicBezTo>
                    <a:pt x="182" y="141"/>
                    <a:pt x="185" y="139"/>
                    <a:pt x="186" y="137"/>
                  </a:cubicBezTo>
                  <a:cubicBezTo>
                    <a:pt x="183" y="141"/>
                    <a:pt x="180" y="145"/>
                    <a:pt x="176" y="149"/>
                  </a:cubicBezTo>
                  <a:cubicBezTo>
                    <a:pt x="171" y="156"/>
                    <a:pt x="166" y="163"/>
                    <a:pt x="160" y="169"/>
                  </a:cubicBezTo>
                  <a:cubicBezTo>
                    <a:pt x="159" y="170"/>
                    <a:pt x="159" y="171"/>
                    <a:pt x="158" y="172"/>
                  </a:cubicBezTo>
                  <a:cubicBezTo>
                    <a:pt x="156" y="174"/>
                    <a:pt x="154" y="176"/>
                    <a:pt x="151" y="178"/>
                  </a:cubicBezTo>
                  <a:cubicBezTo>
                    <a:pt x="151" y="178"/>
                    <a:pt x="151" y="178"/>
                    <a:pt x="151" y="178"/>
                  </a:cubicBezTo>
                  <a:cubicBezTo>
                    <a:pt x="151" y="178"/>
                    <a:pt x="150" y="178"/>
                    <a:pt x="150" y="178"/>
                  </a:cubicBezTo>
                  <a:moveTo>
                    <a:pt x="133" y="177"/>
                  </a:moveTo>
                  <a:cubicBezTo>
                    <a:pt x="126" y="177"/>
                    <a:pt x="120" y="176"/>
                    <a:pt x="113" y="176"/>
                  </a:cubicBezTo>
                  <a:cubicBezTo>
                    <a:pt x="120" y="168"/>
                    <a:pt x="127" y="161"/>
                    <a:pt x="134" y="153"/>
                  </a:cubicBezTo>
                  <a:cubicBezTo>
                    <a:pt x="143" y="144"/>
                    <a:pt x="153" y="135"/>
                    <a:pt x="163" y="127"/>
                  </a:cubicBezTo>
                  <a:cubicBezTo>
                    <a:pt x="165" y="126"/>
                    <a:pt x="168" y="124"/>
                    <a:pt x="170" y="122"/>
                  </a:cubicBezTo>
                  <a:cubicBezTo>
                    <a:pt x="171" y="122"/>
                    <a:pt x="172" y="121"/>
                    <a:pt x="172" y="121"/>
                  </a:cubicBezTo>
                  <a:cubicBezTo>
                    <a:pt x="172" y="121"/>
                    <a:pt x="168" y="124"/>
                    <a:pt x="167" y="125"/>
                  </a:cubicBezTo>
                  <a:cubicBezTo>
                    <a:pt x="162" y="131"/>
                    <a:pt x="156" y="137"/>
                    <a:pt x="151" y="143"/>
                  </a:cubicBezTo>
                  <a:cubicBezTo>
                    <a:pt x="147" y="148"/>
                    <a:pt x="143" y="152"/>
                    <a:pt x="140" y="157"/>
                  </a:cubicBezTo>
                  <a:cubicBezTo>
                    <a:pt x="135" y="164"/>
                    <a:pt x="129" y="168"/>
                    <a:pt x="123" y="174"/>
                  </a:cubicBezTo>
                  <a:cubicBezTo>
                    <a:pt x="123" y="175"/>
                    <a:pt x="123" y="175"/>
                    <a:pt x="124" y="175"/>
                  </a:cubicBezTo>
                  <a:cubicBezTo>
                    <a:pt x="124" y="175"/>
                    <a:pt x="124" y="175"/>
                    <a:pt x="124" y="175"/>
                  </a:cubicBezTo>
                  <a:cubicBezTo>
                    <a:pt x="140" y="164"/>
                    <a:pt x="153" y="147"/>
                    <a:pt x="167" y="133"/>
                  </a:cubicBezTo>
                  <a:cubicBezTo>
                    <a:pt x="170" y="129"/>
                    <a:pt x="174" y="126"/>
                    <a:pt x="177" y="122"/>
                  </a:cubicBezTo>
                  <a:cubicBezTo>
                    <a:pt x="173" y="127"/>
                    <a:pt x="170" y="131"/>
                    <a:pt x="166" y="135"/>
                  </a:cubicBezTo>
                  <a:cubicBezTo>
                    <a:pt x="158" y="145"/>
                    <a:pt x="151" y="155"/>
                    <a:pt x="143" y="165"/>
                  </a:cubicBezTo>
                  <a:cubicBezTo>
                    <a:pt x="141" y="167"/>
                    <a:pt x="140" y="169"/>
                    <a:pt x="138" y="171"/>
                  </a:cubicBezTo>
                  <a:cubicBezTo>
                    <a:pt x="137" y="172"/>
                    <a:pt x="137" y="173"/>
                    <a:pt x="136" y="173"/>
                  </a:cubicBezTo>
                  <a:cubicBezTo>
                    <a:pt x="134" y="174"/>
                    <a:pt x="134" y="175"/>
                    <a:pt x="134" y="175"/>
                  </a:cubicBezTo>
                  <a:cubicBezTo>
                    <a:pt x="134" y="176"/>
                    <a:pt x="133" y="176"/>
                    <a:pt x="133" y="177"/>
                  </a:cubicBezTo>
                  <a:moveTo>
                    <a:pt x="16" y="168"/>
                  </a:moveTo>
                  <a:cubicBezTo>
                    <a:pt x="14" y="167"/>
                    <a:pt x="12" y="165"/>
                    <a:pt x="11" y="163"/>
                  </a:cubicBezTo>
                  <a:cubicBezTo>
                    <a:pt x="23" y="154"/>
                    <a:pt x="34" y="145"/>
                    <a:pt x="46" y="136"/>
                  </a:cubicBezTo>
                  <a:cubicBezTo>
                    <a:pt x="51" y="132"/>
                    <a:pt x="57" y="128"/>
                    <a:pt x="62" y="123"/>
                  </a:cubicBezTo>
                  <a:cubicBezTo>
                    <a:pt x="63" y="123"/>
                    <a:pt x="64" y="122"/>
                    <a:pt x="65" y="121"/>
                  </a:cubicBezTo>
                  <a:cubicBezTo>
                    <a:pt x="58" y="128"/>
                    <a:pt x="51" y="135"/>
                    <a:pt x="43" y="142"/>
                  </a:cubicBezTo>
                  <a:cubicBezTo>
                    <a:pt x="34" y="150"/>
                    <a:pt x="23" y="158"/>
                    <a:pt x="16" y="168"/>
                  </a:cubicBezTo>
                  <a:moveTo>
                    <a:pt x="146" y="162"/>
                  </a:moveTo>
                  <a:cubicBezTo>
                    <a:pt x="158" y="149"/>
                    <a:pt x="168" y="134"/>
                    <a:pt x="180" y="121"/>
                  </a:cubicBezTo>
                  <a:cubicBezTo>
                    <a:pt x="180" y="121"/>
                    <a:pt x="180" y="121"/>
                    <a:pt x="180" y="121"/>
                  </a:cubicBezTo>
                  <a:cubicBezTo>
                    <a:pt x="188" y="130"/>
                    <a:pt x="194" y="140"/>
                    <a:pt x="195" y="151"/>
                  </a:cubicBezTo>
                  <a:cubicBezTo>
                    <a:pt x="195" y="160"/>
                    <a:pt x="192" y="166"/>
                    <a:pt x="187" y="170"/>
                  </a:cubicBezTo>
                  <a:cubicBezTo>
                    <a:pt x="190" y="166"/>
                    <a:pt x="193" y="161"/>
                    <a:pt x="194" y="156"/>
                  </a:cubicBezTo>
                  <a:cubicBezTo>
                    <a:pt x="195" y="155"/>
                    <a:pt x="194" y="155"/>
                    <a:pt x="194" y="155"/>
                  </a:cubicBezTo>
                  <a:cubicBezTo>
                    <a:pt x="194" y="155"/>
                    <a:pt x="194" y="155"/>
                    <a:pt x="193" y="155"/>
                  </a:cubicBezTo>
                  <a:cubicBezTo>
                    <a:pt x="192" y="157"/>
                    <a:pt x="190" y="159"/>
                    <a:pt x="188" y="161"/>
                  </a:cubicBezTo>
                  <a:cubicBezTo>
                    <a:pt x="190" y="158"/>
                    <a:pt x="192" y="155"/>
                    <a:pt x="194" y="151"/>
                  </a:cubicBezTo>
                  <a:cubicBezTo>
                    <a:pt x="194" y="151"/>
                    <a:pt x="193" y="150"/>
                    <a:pt x="193" y="150"/>
                  </a:cubicBezTo>
                  <a:cubicBezTo>
                    <a:pt x="193" y="150"/>
                    <a:pt x="193" y="150"/>
                    <a:pt x="193" y="151"/>
                  </a:cubicBezTo>
                  <a:cubicBezTo>
                    <a:pt x="192" y="151"/>
                    <a:pt x="191" y="152"/>
                    <a:pt x="190" y="153"/>
                  </a:cubicBezTo>
                  <a:cubicBezTo>
                    <a:pt x="191" y="152"/>
                    <a:pt x="192" y="150"/>
                    <a:pt x="192" y="149"/>
                  </a:cubicBezTo>
                  <a:cubicBezTo>
                    <a:pt x="192" y="148"/>
                    <a:pt x="192" y="148"/>
                    <a:pt x="191" y="148"/>
                  </a:cubicBezTo>
                  <a:cubicBezTo>
                    <a:pt x="191" y="148"/>
                    <a:pt x="191" y="148"/>
                    <a:pt x="191" y="148"/>
                  </a:cubicBezTo>
                  <a:cubicBezTo>
                    <a:pt x="186" y="153"/>
                    <a:pt x="181" y="159"/>
                    <a:pt x="176" y="164"/>
                  </a:cubicBezTo>
                  <a:cubicBezTo>
                    <a:pt x="173" y="167"/>
                    <a:pt x="170" y="169"/>
                    <a:pt x="168" y="172"/>
                  </a:cubicBezTo>
                  <a:cubicBezTo>
                    <a:pt x="167" y="172"/>
                    <a:pt x="167" y="173"/>
                    <a:pt x="166" y="174"/>
                  </a:cubicBezTo>
                  <a:cubicBezTo>
                    <a:pt x="170" y="169"/>
                    <a:pt x="174" y="163"/>
                    <a:pt x="178" y="158"/>
                  </a:cubicBezTo>
                  <a:cubicBezTo>
                    <a:pt x="182" y="153"/>
                    <a:pt x="187" y="149"/>
                    <a:pt x="190" y="143"/>
                  </a:cubicBezTo>
                  <a:cubicBezTo>
                    <a:pt x="190" y="143"/>
                    <a:pt x="189" y="142"/>
                    <a:pt x="189" y="142"/>
                  </a:cubicBezTo>
                  <a:cubicBezTo>
                    <a:pt x="189" y="142"/>
                    <a:pt x="189" y="142"/>
                    <a:pt x="189" y="142"/>
                  </a:cubicBezTo>
                  <a:cubicBezTo>
                    <a:pt x="181" y="148"/>
                    <a:pt x="174" y="155"/>
                    <a:pt x="167" y="162"/>
                  </a:cubicBezTo>
                  <a:cubicBezTo>
                    <a:pt x="168" y="162"/>
                    <a:pt x="168" y="161"/>
                    <a:pt x="169" y="160"/>
                  </a:cubicBezTo>
                  <a:cubicBezTo>
                    <a:pt x="175" y="152"/>
                    <a:pt x="183" y="145"/>
                    <a:pt x="188" y="135"/>
                  </a:cubicBezTo>
                  <a:cubicBezTo>
                    <a:pt x="188" y="135"/>
                    <a:pt x="188" y="134"/>
                    <a:pt x="187" y="134"/>
                  </a:cubicBezTo>
                  <a:cubicBezTo>
                    <a:pt x="187" y="134"/>
                    <a:pt x="187" y="134"/>
                    <a:pt x="187" y="135"/>
                  </a:cubicBezTo>
                  <a:cubicBezTo>
                    <a:pt x="180" y="140"/>
                    <a:pt x="174" y="147"/>
                    <a:pt x="168" y="153"/>
                  </a:cubicBezTo>
                  <a:cubicBezTo>
                    <a:pt x="161" y="160"/>
                    <a:pt x="154" y="166"/>
                    <a:pt x="147" y="173"/>
                  </a:cubicBezTo>
                  <a:cubicBezTo>
                    <a:pt x="160" y="159"/>
                    <a:pt x="174" y="145"/>
                    <a:pt x="184" y="129"/>
                  </a:cubicBezTo>
                  <a:cubicBezTo>
                    <a:pt x="184" y="129"/>
                    <a:pt x="184" y="128"/>
                    <a:pt x="184" y="128"/>
                  </a:cubicBezTo>
                  <a:cubicBezTo>
                    <a:pt x="183" y="128"/>
                    <a:pt x="183" y="128"/>
                    <a:pt x="183" y="128"/>
                  </a:cubicBezTo>
                  <a:cubicBezTo>
                    <a:pt x="174" y="134"/>
                    <a:pt x="168" y="143"/>
                    <a:pt x="160" y="150"/>
                  </a:cubicBezTo>
                  <a:cubicBezTo>
                    <a:pt x="155" y="154"/>
                    <a:pt x="151" y="158"/>
                    <a:pt x="146" y="162"/>
                  </a:cubicBezTo>
                  <a:moveTo>
                    <a:pt x="23" y="172"/>
                  </a:moveTo>
                  <a:cubicBezTo>
                    <a:pt x="21" y="171"/>
                    <a:pt x="19" y="171"/>
                    <a:pt x="18" y="170"/>
                  </a:cubicBezTo>
                  <a:cubicBezTo>
                    <a:pt x="17" y="169"/>
                    <a:pt x="17" y="169"/>
                    <a:pt x="17" y="169"/>
                  </a:cubicBezTo>
                  <a:cubicBezTo>
                    <a:pt x="38" y="155"/>
                    <a:pt x="56" y="135"/>
                    <a:pt x="78" y="122"/>
                  </a:cubicBezTo>
                  <a:cubicBezTo>
                    <a:pt x="78" y="122"/>
                    <a:pt x="82" y="119"/>
                    <a:pt x="82" y="119"/>
                  </a:cubicBezTo>
                  <a:cubicBezTo>
                    <a:pt x="82" y="119"/>
                    <a:pt x="82" y="119"/>
                    <a:pt x="82" y="119"/>
                  </a:cubicBezTo>
                  <a:cubicBezTo>
                    <a:pt x="80" y="122"/>
                    <a:pt x="77" y="124"/>
                    <a:pt x="74" y="127"/>
                  </a:cubicBezTo>
                  <a:cubicBezTo>
                    <a:pt x="69" y="132"/>
                    <a:pt x="63" y="137"/>
                    <a:pt x="57" y="142"/>
                  </a:cubicBezTo>
                  <a:cubicBezTo>
                    <a:pt x="46" y="152"/>
                    <a:pt x="34" y="161"/>
                    <a:pt x="23" y="172"/>
                  </a:cubicBezTo>
                  <a:cubicBezTo>
                    <a:pt x="23" y="172"/>
                    <a:pt x="23" y="172"/>
                    <a:pt x="23" y="172"/>
                  </a:cubicBezTo>
                  <a:moveTo>
                    <a:pt x="25" y="171"/>
                  </a:moveTo>
                  <a:cubicBezTo>
                    <a:pt x="25" y="171"/>
                    <a:pt x="27" y="170"/>
                    <a:pt x="28" y="169"/>
                  </a:cubicBezTo>
                  <a:cubicBezTo>
                    <a:pt x="30" y="166"/>
                    <a:pt x="33" y="163"/>
                    <a:pt x="36" y="161"/>
                  </a:cubicBezTo>
                  <a:cubicBezTo>
                    <a:pt x="42" y="156"/>
                    <a:pt x="48" y="151"/>
                    <a:pt x="54" y="147"/>
                  </a:cubicBezTo>
                  <a:cubicBezTo>
                    <a:pt x="65" y="138"/>
                    <a:pt x="75" y="128"/>
                    <a:pt x="85" y="118"/>
                  </a:cubicBezTo>
                  <a:cubicBezTo>
                    <a:pt x="85" y="118"/>
                    <a:pt x="85" y="118"/>
                    <a:pt x="85" y="118"/>
                  </a:cubicBezTo>
                  <a:cubicBezTo>
                    <a:pt x="89" y="120"/>
                    <a:pt x="92" y="122"/>
                    <a:pt x="97" y="122"/>
                  </a:cubicBezTo>
                  <a:cubicBezTo>
                    <a:pt x="97" y="122"/>
                    <a:pt x="98" y="122"/>
                    <a:pt x="99" y="121"/>
                  </a:cubicBezTo>
                  <a:cubicBezTo>
                    <a:pt x="92" y="127"/>
                    <a:pt x="84" y="133"/>
                    <a:pt x="77" y="139"/>
                  </a:cubicBezTo>
                  <a:cubicBezTo>
                    <a:pt x="66" y="148"/>
                    <a:pt x="56" y="157"/>
                    <a:pt x="45" y="167"/>
                  </a:cubicBezTo>
                  <a:cubicBezTo>
                    <a:pt x="45" y="167"/>
                    <a:pt x="40" y="172"/>
                    <a:pt x="40" y="172"/>
                  </a:cubicBezTo>
                  <a:cubicBezTo>
                    <a:pt x="40" y="172"/>
                    <a:pt x="40" y="172"/>
                    <a:pt x="40" y="172"/>
                  </a:cubicBezTo>
                  <a:cubicBezTo>
                    <a:pt x="42" y="169"/>
                    <a:pt x="45" y="166"/>
                    <a:pt x="48" y="163"/>
                  </a:cubicBezTo>
                  <a:cubicBezTo>
                    <a:pt x="53" y="158"/>
                    <a:pt x="58" y="153"/>
                    <a:pt x="64" y="148"/>
                  </a:cubicBezTo>
                  <a:cubicBezTo>
                    <a:pt x="69" y="144"/>
                    <a:pt x="73" y="139"/>
                    <a:pt x="77" y="134"/>
                  </a:cubicBezTo>
                  <a:cubicBezTo>
                    <a:pt x="82" y="130"/>
                    <a:pt x="86" y="126"/>
                    <a:pt x="89" y="121"/>
                  </a:cubicBezTo>
                  <a:cubicBezTo>
                    <a:pt x="89" y="121"/>
                    <a:pt x="89" y="120"/>
                    <a:pt x="89" y="120"/>
                  </a:cubicBezTo>
                  <a:cubicBezTo>
                    <a:pt x="89" y="120"/>
                    <a:pt x="89" y="120"/>
                    <a:pt x="88" y="120"/>
                  </a:cubicBezTo>
                  <a:cubicBezTo>
                    <a:pt x="78" y="126"/>
                    <a:pt x="69" y="135"/>
                    <a:pt x="60" y="143"/>
                  </a:cubicBezTo>
                  <a:cubicBezTo>
                    <a:pt x="55" y="147"/>
                    <a:pt x="50" y="150"/>
                    <a:pt x="45" y="154"/>
                  </a:cubicBezTo>
                  <a:cubicBezTo>
                    <a:pt x="39" y="159"/>
                    <a:pt x="34" y="165"/>
                    <a:pt x="28" y="170"/>
                  </a:cubicBezTo>
                  <a:cubicBezTo>
                    <a:pt x="26" y="171"/>
                    <a:pt x="26" y="171"/>
                    <a:pt x="25" y="171"/>
                  </a:cubicBezTo>
                  <a:moveTo>
                    <a:pt x="47" y="174"/>
                  </a:moveTo>
                  <a:cubicBezTo>
                    <a:pt x="47" y="174"/>
                    <a:pt x="48" y="174"/>
                    <a:pt x="48" y="174"/>
                  </a:cubicBezTo>
                  <a:cubicBezTo>
                    <a:pt x="48" y="173"/>
                    <a:pt x="49" y="173"/>
                    <a:pt x="50" y="172"/>
                  </a:cubicBezTo>
                  <a:cubicBezTo>
                    <a:pt x="51" y="172"/>
                    <a:pt x="51" y="172"/>
                    <a:pt x="51" y="172"/>
                  </a:cubicBezTo>
                  <a:cubicBezTo>
                    <a:pt x="62" y="163"/>
                    <a:pt x="72" y="154"/>
                    <a:pt x="83" y="144"/>
                  </a:cubicBezTo>
                  <a:cubicBezTo>
                    <a:pt x="89" y="138"/>
                    <a:pt x="95" y="131"/>
                    <a:pt x="103" y="126"/>
                  </a:cubicBezTo>
                  <a:cubicBezTo>
                    <a:pt x="107" y="122"/>
                    <a:pt x="111" y="119"/>
                    <a:pt x="115" y="115"/>
                  </a:cubicBezTo>
                  <a:cubicBezTo>
                    <a:pt x="115" y="116"/>
                    <a:pt x="114" y="116"/>
                    <a:pt x="113" y="117"/>
                  </a:cubicBezTo>
                  <a:cubicBezTo>
                    <a:pt x="108" y="124"/>
                    <a:pt x="102" y="131"/>
                    <a:pt x="96" y="137"/>
                  </a:cubicBezTo>
                  <a:cubicBezTo>
                    <a:pt x="85" y="150"/>
                    <a:pt x="71" y="161"/>
                    <a:pt x="59" y="174"/>
                  </a:cubicBezTo>
                  <a:cubicBezTo>
                    <a:pt x="59" y="174"/>
                    <a:pt x="59" y="174"/>
                    <a:pt x="59" y="174"/>
                  </a:cubicBezTo>
                  <a:cubicBezTo>
                    <a:pt x="53" y="175"/>
                    <a:pt x="48" y="175"/>
                    <a:pt x="43" y="175"/>
                  </a:cubicBezTo>
                  <a:cubicBezTo>
                    <a:pt x="36" y="175"/>
                    <a:pt x="30" y="175"/>
                    <a:pt x="24" y="173"/>
                  </a:cubicBezTo>
                  <a:cubicBezTo>
                    <a:pt x="35" y="168"/>
                    <a:pt x="43" y="157"/>
                    <a:pt x="52" y="150"/>
                  </a:cubicBezTo>
                  <a:cubicBezTo>
                    <a:pt x="63" y="142"/>
                    <a:pt x="72" y="134"/>
                    <a:pt x="82" y="126"/>
                  </a:cubicBezTo>
                  <a:cubicBezTo>
                    <a:pt x="83" y="125"/>
                    <a:pt x="87" y="123"/>
                    <a:pt x="87" y="122"/>
                  </a:cubicBezTo>
                  <a:cubicBezTo>
                    <a:pt x="85" y="126"/>
                    <a:pt x="82" y="129"/>
                    <a:pt x="79" y="132"/>
                  </a:cubicBezTo>
                  <a:cubicBezTo>
                    <a:pt x="74" y="136"/>
                    <a:pt x="69" y="141"/>
                    <a:pt x="65" y="146"/>
                  </a:cubicBezTo>
                  <a:cubicBezTo>
                    <a:pt x="56" y="155"/>
                    <a:pt x="46" y="163"/>
                    <a:pt x="37" y="173"/>
                  </a:cubicBezTo>
                  <a:cubicBezTo>
                    <a:pt x="37" y="173"/>
                    <a:pt x="37" y="174"/>
                    <a:pt x="38" y="174"/>
                  </a:cubicBezTo>
                  <a:cubicBezTo>
                    <a:pt x="38" y="174"/>
                    <a:pt x="38" y="174"/>
                    <a:pt x="38" y="174"/>
                  </a:cubicBezTo>
                  <a:cubicBezTo>
                    <a:pt x="48" y="167"/>
                    <a:pt x="57" y="158"/>
                    <a:pt x="66" y="150"/>
                  </a:cubicBezTo>
                  <a:cubicBezTo>
                    <a:pt x="78" y="140"/>
                    <a:pt x="90" y="130"/>
                    <a:pt x="102" y="121"/>
                  </a:cubicBezTo>
                  <a:cubicBezTo>
                    <a:pt x="102" y="121"/>
                    <a:pt x="102" y="121"/>
                    <a:pt x="102" y="121"/>
                  </a:cubicBezTo>
                  <a:cubicBezTo>
                    <a:pt x="100" y="123"/>
                    <a:pt x="98" y="125"/>
                    <a:pt x="97" y="127"/>
                  </a:cubicBezTo>
                  <a:cubicBezTo>
                    <a:pt x="91" y="132"/>
                    <a:pt x="86" y="138"/>
                    <a:pt x="80" y="143"/>
                  </a:cubicBezTo>
                  <a:cubicBezTo>
                    <a:pt x="69" y="153"/>
                    <a:pt x="57" y="162"/>
                    <a:pt x="47" y="173"/>
                  </a:cubicBezTo>
                  <a:cubicBezTo>
                    <a:pt x="47" y="173"/>
                    <a:pt x="47" y="174"/>
                    <a:pt x="47" y="174"/>
                  </a:cubicBezTo>
                  <a:moveTo>
                    <a:pt x="112" y="176"/>
                  </a:moveTo>
                  <a:cubicBezTo>
                    <a:pt x="108" y="175"/>
                    <a:pt x="104" y="175"/>
                    <a:pt x="100" y="175"/>
                  </a:cubicBezTo>
                  <a:cubicBezTo>
                    <a:pt x="109" y="168"/>
                    <a:pt x="117" y="159"/>
                    <a:pt x="126" y="151"/>
                  </a:cubicBezTo>
                  <a:cubicBezTo>
                    <a:pt x="137" y="142"/>
                    <a:pt x="147" y="132"/>
                    <a:pt x="157" y="123"/>
                  </a:cubicBezTo>
                  <a:cubicBezTo>
                    <a:pt x="159" y="121"/>
                    <a:pt x="161" y="119"/>
                    <a:pt x="163" y="117"/>
                  </a:cubicBezTo>
                  <a:cubicBezTo>
                    <a:pt x="164" y="116"/>
                    <a:pt x="166" y="115"/>
                    <a:pt x="167" y="113"/>
                  </a:cubicBezTo>
                  <a:cubicBezTo>
                    <a:pt x="166" y="115"/>
                    <a:pt x="165" y="117"/>
                    <a:pt x="163" y="118"/>
                  </a:cubicBezTo>
                  <a:cubicBezTo>
                    <a:pt x="159" y="123"/>
                    <a:pt x="154" y="127"/>
                    <a:pt x="150" y="132"/>
                  </a:cubicBezTo>
                  <a:cubicBezTo>
                    <a:pt x="142" y="141"/>
                    <a:pt x="135" y="150"/>
                    <a:pt x="128" y="158"/>
                  </a:cubicBezTo>
                  <a:cubicBezTo>
                    <a:pt x="122" y="164"/>
                    <a:pt x="117" y="170"/>
                    <a:pt x="112" y="176"/>
                  </a:cubicBezTo>
                  <a:moveTo>
                    <a:pt x="18" y="167"/>
                  </a:moveTo>
                  <a:cubicBezTo>
                    <a:pt x="17" y="167"/>
                    <a:pt x="22" y="163"/>
                    <a:pt x="23" y="162"/>
                  </a:cubicBezTo>
                  <a:cubicBezTo>
                    <a:pt x="25" y="159"/>
                    <a:pt x="28" y="157"/>
                    <a:pt x="30" y="155"/>
                  </a:cubicBezTo>
                  <a:cubicBezTo>
                    <a:pt x="36" y="151"/>
                    <a:pt x="41" y="146"/>
                    <a:pt x="46" y="141"/>
                  </a:cubicBezTo>
                  <a:cubicBezTo>
                    <a:pt x="57" y="131"/>
                    <a:pt x="67" y="120"/>
                    <a:pt x="78" y="110"/>
                  </a:cubicBezTo>
                  <a:cubicBezTo>
                    <a:pt x="80" y="113"/>
                    <a:pt x="82" y="115"/>
                    <a:pt x="84" y="117"/>
                  </a:cubicBezTo>
                  <a:cubicBezTo>
                    <a:pt x="60" y="129"/>
                    <a:pt x="42" y="150"/>
                    <a:pt x="19" y="166"/>
                  </a:cubicBezTo>
                  <a:cubicBezTo>
                    <a:pt x="18" y="167"/>
                    <a:pt x="18" y="167"/>
                    <a:pt x="18" y="167"/>
                  </a:cubicBezTo>
                  <a:moveTo>
                    <a:pt x="93" y="132"/>
                  </a:moveTo>
                  <a:cubicBezTo>
                    <a:pt x="97" y="128"/>
                    <a:pt x="101" y="124"/>
                    <a:pt x="105" y="120"/>
                  </a:cubicBezTo>
                  <a:cubicBezTo>
                    <a:pt x="111" y="117"/>
                    <a:pt x="115" y="111"/>
                    <a:pt x="120" y="108"/>
                  </a:cubicBezTo>
                  <a:cubicBezTo>
                    <a:pt x="118" y="111"/>
                    <a:pt x="115" y="114"/>
                    <a:pt x="112" y="116"/>
                  </a:cubicBezTo>
                  <a:cubicBezTo>
                    <a:pt x="107" y="121"/>
                    <a:pt x="101" y="125"/>
                    <a:pt x="96" y="130"/>
                  </a:cubicBezTo>
                  <a:cubicBezTo>
                    <a:pt x="95" y="131"/>
                    <a:pt x="94" y="131"/>
                    <a:pt x="93" y="132"/>
                  </a:cubicBezTo>
                  <a:moveTo>
                    <a:pt x="60" y="174"/>
                  </a:moveTo>
                  <a:cubicBezTo>
                    <a:pt x="65" y="172"/>
                    <a:pt x="69" y="168"/>
                    <a:pt x="73" y="163"/>
                  </a:cubicBezTo>
                  <a:cubicBezTo>
                    <a:pt x="78" y="158"/>
                    <a:pt x="85" y="153"/>
                    <a:pt x="90" y="148"/>
                  </a:cubicBezTo>
                  <a:cubicBezTo>
                    <a:pt x="103" y="137"/>
                    <a:pt x="114" y="125"/>
                    <a:pt x="125" y="114"/>
                  </a:cubicBezTo>
                  <a:cubicBezTo>
                    <a:pt x="127" y="112"/>
                    <a:pt x="133" y="109"/>
                    <a:pt x="133" y="107"/>
                  </a:cubicBezTo>
                  <a:cubicBezTo>
                    <a:pt x="131" y="112"/>
                    <a:pt x="127" y="115"/>
                    <a:pt x="124" y="119"/>
                  </a:cubicBezTo>
                  <a:cubicBezTo>
                    <a:pt x="118" y="124"/>
                    <a:pt x="114" y="130"/>
                    <a:pt x="110" y="137"/>
                  </a:cubicBezTo>
                  <a:cubicBezTo>
                    <a:pt x="105" y="143"/>
                    <a:pt x="99" y="147"/>
                    <a:pt x="94" y="153"/>
                  </a:cubicBezTo>
                  <a:cubicBezTo>
                    <a:pt x="88" y="160"/>
                    <a:pt x="82" y="167"/>
                    <a:pt x="75" y="173"/>
                  </a:cubicBezTo>
                  <a:cubicBezTo>
                    <a:pt x="74" y="173"/>
                    <a:pt x="75" y="174"/>
                    <a:pt x="75" y="174"/>
                  </a:cubicBezTo>
                  <a:cubicBezTo>
                    <a:pt x="75" y="174"/>
                    <a:pt x="75" y="174"/>
                    <a:pt x="74" y="174"/>
                  </a:cubicBezTo>
                  <a:cubicBezTo>
                    <a:pt x="71" y="174"/>
                    <a:pt x="68" y="174"/>
                    <a:pt x="65" y="174"/>
                  </a:cubicBezTo>
                  <a:cubicBezTo>
                    <a:pt x="64" y="174"/>
                    <a:pt x="62" y="174"/>
                    <a:pt x="60" y="174"/>
                  </a:cubicBezTo>
                  <a:moveTo>
                    <a:pt x="92" y="172"/>
                  </a:moveTo>
                  <a:cubicBezTo>
                    <a:pt x="93" y="172"/>
                    <a:pt x="93" y="171"/>
                    <a:pt x="94" y="169"/>
                  </a:cubicBezTo>
                  <a:cubicBezTo>
                    <a:pt x="103" y="158"/>
                    <a:pt x="114" y="149"/>
                    <a:pt x="125" y="140"/>
                  </a:cubicBezTo>
                  <a:cubicBezTo>
                    <a:pt x="137" y="129"/>
                    <a:pt x="149" y="117"/>
                    <a:pt x="162" y="106"/>
                  </a:cubicBezTo>
                  <a:cubicBezTo>
                    <a:pt x="157" y="110"/>
                    <a:pt x="151" y="117"/>
                    <a:pt x="146" y="123"/>
                  </a:cubicBezTo>
                  <a:cubicBezTo>
                    <a:pt x="141" y="129"/>
                    <a:pt x="136" y="135"/>
                    <a:pt x="130" y="141"/>
                  </a:cubicBezTo>
                  <a:cubicBezTo>
                    <a:pt x="125" y="147"/>
                    <a:pt x="119" y="153"/>
                    <a:pt x="114" y="160"/>
                  </a:cubicBezTo>
                  <a:cubicBezTo>
                    <a:pt x="109" y="165"/>
                    <a:pt x="103" y="169"/>
                    <a:pt x="98" y="174"/>
                  </a:cubicBezTo>
                  <a:cubicBezTo>
                    <a:pt x="98" y="175"/>
                    <a:pt x="98" y="175"/>
                    <a:pt x="98" y="175"/>
                  </a:cubicBezTo>
                  <a:cubicBezTo>
                    <a:pt x="90" y="174"/>
                    <a:pt x="83" y="174"/>
                    <a:pt x="75" y="174"/>
                  </a:cubicBezTo>
                  <a:cubicBezTo>
                    <a:pt x="76" y="174"/>
                    <a:pt x="76" y="174"/>
                    <a:pt x="76" y="174"/>
                  </a:cubicBezTo>
                  <a:cubicBezTo>
                    <a:pt x="81" y="171"/>
                    <a:pt x="85" y="166"/>
                    <a:pt x="90" y="161"/>
                  </a:cubicBezTo>
                  <a:cubicBezTo>
                    <a:pt x="95" y="155"/>
                    <a:pt x="102" y="150"/>
                    <a:pt x="108" y="144"/>
                  </a:cubicBezTo>
                  <a:cubicBezTo>
                    <a:pt x="120" y="133"/>
                    <a:pt x="133" y="122"/>
                    <a:pt x="145" y="110"/>
                  </a:cubicBezTo>
                  <a:cubicBezTo>
                    <a:pt x="141" y="114"/>
                    <a:pt x="136" y="122"/>
                    <a:pt x="132" y="127"/>
                  </a:cubicBezTo>
                  <a:cubicBezTo>
                    <a:pt x="127" y="133"/>
                    <a:pt x="122" y="138"/>
                    <a:pt x="117" y="143"/>
                  </a:cubicBezTo>
                  <a:cubicBezTo>
                    <a:pt x="107" y="152"/>
                    <a:pt x="97" y="162"/>
                    <a:pt x="89" y="173"/>
                  </a:cubicBezTo>
                  <a:cubicBezTo>
                    <a:pt x="89" y="173"/>
                    <a:pt x="89" y="174"/>
                    <a:pt x="90" y="174"/>
                  </a:cubicBezTo>
                  <a:cubicBezTo>
                    <a:pt x="90" y="174"/>
                    <a:pt x="90" y="174"/>
                    <a:pt x="90" y="174"/>
                  </a:cubicBezTo>
                  <a:cubicBezTo>
                    <a:pt x="90" y="173"/>
                    <a:pt x="91" y="172"/>
                    <a:pt x="92" y="172"/>
                  </a:cubicBezTo>
                  <a:cubicBezTo>
                    <a:pt x="92" y="172"/>
                    <a:pt x="92" y="172"/>
                    <a:pt x="92" y="172"/>
                  </a:cubicBezTo>
                  <a:moveTo>
                    <a:pt x="92" y="157"/>
                  </a:moveTo>
                  <a:cubicBezTo>
                    <a:pt x="92" y="157"/>
                    <a:pt x="93" y="156"/>
                    <a:pt x="93" y="156"/>
                  </a:cubicBezTo>
                  <a:cubicBezTo>
                    <a:pt x="98" y="150"/>
                    <a:pt x="104" y="145"/>
                    <a:pt x="109" y="139"/>
                  </a:cubicBezTo>
                  <a:cubicBezTo>
                    <a:pt x="114" y="134"/>
                    <a:pt x="118" y="127"/>
                    <a:pt x="123" y="121"/>
                  </a:cubicBezTo>
                  <a:cubicBezTo>
                    <a:pt x="128" y="116"/>
                    <a:pt x="132" y="112"/>
                    <a:pt x="135" y="106"/>
                  </a:cubicBezTo>
                  <a:cubicBezTo>
                    <a:pt x="136" y="106"/>
                    <a:pt x="136" y="106"/>
                    <a:pt x="136" y="106"/>
                  </a:cubicBezTo>
                  <a:cubicBezTo>
                    <a:pt x="138" y="107"/>
                    <a:pt x="141" y="108"/>
                    <a:pt x="144" y="109"/>
                  </a:cubicBezTo>
                  <a:cubicBezTo>
                    <a:pt x="138" y="114"/>
                    <a:pt x="134" y="120"/>
                    <a:pt x="128" y="124"/>
                  </a:cubicBezTo>
                  <a:cubicBezTo>
                    <a:pt x="121" y="130"/>
                    <a:pt x="115" y="136"/>
                    <a:pt x="109" y="142"/>
                  </a:cubicBezTo>
                  <a:cubicBezTo>
                    <a:pt x="103" y="147"/>
                    <a:pt x="97" y="152"/>
                    <a:pt x="92" y="157"/>
                  </a:cubicBezTo>
                  <a:moveTo>
                    <a:pt x="149" y="110"/>
                  </a:moveTo>
                  <a:cubicBezTo>
                    <a:pt x="150" y="110"/>
                    <a:pt x="152" y="110"/>
                    <a:pt x="153" y="110"/>
                  </a:cubicBezTo>
                  <a:cubicBezTo>
                    <a:pt x="155" y="109"/>
                    <a:pt x="158" y="105"/>
                    <a:pt x="160" y="105"/>
                  </a:cubicBezTo>
                  <a:cubicBezTo>
                    <a:pt x="161" y="105"/>
                    <a:pt x="161" y="105"/>
                    <a:pt x="161" y="105"/>
                  </a:cubicBezTo>
                  <a:cubicBezTo>
                    <a:pt x="149" y="116"/>
                    <a:pt x="138" y="126"/>
                    <a:pt x="126" y="137"/>
                  </a:cubicBezTo>
                  <a:cubicBezTo>
                    <a:pt x="119" y="143"/>
                    <a:pt x="113" y="148"/>
                    <a:pt x="107" y="154"/>
                  </a:cubicBezTo>
                  <a:cubicBezTo>
                    <a:pt x="111" y="149"/>
                    <a:pt x="116" y="145"/>
                    <a:pt x="121" y="140"/>
                  </a:cubicBezTo>
                  <a:cubicBezTo>
                    <a:pt x="130" y="131"/>
                    <a:pt x="139" y="121"/>
                    <a:pt x="146" y="110"/>
                  </a:cubicBezTo>
                  <a:cubicBezTo>
                    <a:pt x="146" y="110"/>
                    <a:pt x="147" y="110"/>
                    <a:pt x="147" y="110"/>
                  </a:cubicBezTo>
                  <a:cubicBezTo>
                    <a:pt x="148" y="110"/>
                    <a:pt x="148" y="110"/>
                    <a:pt x="149" y="110"/>
                  </a:cubicBezTo>
                  <a:moveTo>
                    <a:pt x="11" y="162"/>
                  </a:moveTo>
                  <a:cubicBezTo>
                    <a:pt x="10" y="159"/>
                    <a:pt x="9" y="156"/>
                    <a:pt x="10" y="153"/>
                  </a:cubicBezTo>
                  <a:cubicBezTo>
                    <a:pt x="20" y="147"/>
                    <a:pt x="28" y="139"/>
                    <a:pt x="37" y="131"/>
                  </a:cubicBezTo>
                  <a:cubicBezTo>
                    <a:pt x="43" y="126"/>
                    <a:pt x="50" y="121"/>
                    <a:pt x="56" y="116"/>
                  </a:cubicBezTo>
                  <a:cubicBezTo>
                    <a:pt x="60" y="114"/>
                    <a:pt x="63" y="111"/>
                    <a:pt x="66" y="109"/>
                  </a:cubicBezTo>
                  <a:cubicBezTo>
                    <a:pt x="68" y="108"/>
                    <a:pt x="69" y="107"/>
                    <a:pt x="71" y="105"/>
                  </a:cubicBezTo>
                  <a:cubicBezTo>
                    <a:pt x="71" y="105"/>
                    <a:pt x="71" y="105"/>
                    <a:pt x="71" y="105"/>
                  </a:cubicBezTo>
                  <a:cubicBezTo>
                    <a:pt x="71" y="105"/>
                    <a:pt x="70" y="107"/>
                    <a:pt x="69" y="108"/>
                  </a:cubicBezTo>
                  <a:cubicBezTo>
                    <a:pt x="68" y="109"/>
                    <a:pt x="67" y="111"/>
                    <a:pt x="67" y="111"/>
                  </a:cubicBezTo>
                  <a:cubicBezTo>
                    <a:pt x="67" y="111"/>
                    <a:pt x="67" y="110"/>
                    <a:pt x="67" y="110"/>
                  </a:cubicBezTo>
                  <a:cubicBezTo>
                    <a:pt x="51" y="130"/>
                    <a:pt x="26" y="141"/>
                    <a:pt x="11" y="162"/>
                  </a:cubicBezTo>
                  <a:moveTo>
                    <a:pt x="118" y="157"/>
                  </a:moveTo>
                  <a:cubicBezTo>
                    <a:pt x="118" y="156"/>
                    <a:pt x="118" y="156"/>
                    <a:pt x="118" y="156"/>
                  </a:cubicBezTo>
                  <a:cubicBezTo>
                    <a:pt x="123" y="150"/>
                    <a:pt x="129" y="144"/>
                    <a:pt x="135" y="138"/>
                  </a:cubicBezTo>
                  <a:cubicBezTo>
                    <a:pt x="144" y="127"/>
                    <a:pt x="156" y="117"/>
                    <a:pt x="163" y="105"/>
                  </a:cubicBezTo>
                  <a:cubicBezTo>
                    <a:pt x="164" y="105"/>
                    <a:pt x="164" y="105"/>
                    <a:pt x="164" y="105"/>
                  </a:cubicBezTo>
                  <a:cubicBezTo>
                    <a:pt x="169" y="110"/>
                    <a:pt x="174" y="115"/>
                    <a:pt x="179" y="120"/>
                  </a:cubicBezTo>
                  <a:cubicBezTo>
                    <a:pt x="164" y="131"/>
                    <a:pt x="152" y="147"/>
                    <a:pt x="139" y="161"/>
                  </a:cubicBezTo>
                  <a:cubicBezTo>
                    <a:pt x="141" y="157"/>
                    <a:pt x="143" y="154"/>
                    <a:pt x="146" y="151"/>
                  </a:cubicBezTo>
                  <a:cubicBezTo>
                    <a:pt x="155" y="140"/>
                    <a:pt x="165" y="130"/>
                    <a:pt x="174" y="120"/>
                  </a:cubicBezTo>
                  <a:cubicBezTo>
                    <a:pt x="175" y="119"/>
                    <a:pt x="174" y="118"/>
                    <a:pt x="174" y="118"/>
                  </a:cubicBezTo>
                  <a:cubicBezTo>
                    <a:pt x="174" y="118"/>
                    <a:pt x="174" y="119"/>
                    <a:pt x="174" y="119"/>
                  </a:cubicBezTo>
                  <a:cubicBezTo>
                    <a:pt x="163" y="126"/>
                    <a:pt x="152" y="134"/>
                    <a:pt x="143" y="143"/>
                  </a:cubicBezTo>
                  <a:cubicBezTo>
                    <a:pt x="144" y="142"/>
                    <a:pt x="145" y="141"/>
                    <a:pt x="146" y="139"/>
                  </a:cubicBezTo>
                  <a:cubicBezTo>
                    <a:pt x="153" y="130"/>
                    <a:pt x="164" y="122"/>
                    <a:pt x="169" y="111"/>
                  </a:cubicBezTo>
                  <a:cubicBezTo>
                    <a:pt x="169" y="111"/>
                    <a:pt x="169" y="111"/>
                    <a:pt x="168" y="111"/>
                  </a:cubicBezTo>
                  <a:cubicBezTo>
                    <a:pt x="168" y="111"/>
                    <a:pt x="168" y="111"/>
                    <a:pt x="168" y="111"/>
                  </a:cubicBezTo>
                  <a:cubicBezTo>
                    <a:pt x="157" y="122"/>
                    <a:pt x="145" y="132"/>
                    <a:pt x="134" y="143"/>
                  </a:cubicBezTo>
                  <a:cubicBezTo>
                    <a:pt x="128" y="148"/>
                    <a:pt x="123" y="152"/>
                    <a:pt x="118" y="157"/>
                  </a:cubicBezTo>
                  <a:moveTo>
                    <a:pt x="62" y="172"/>
                  </a:moveTo>
                  <a:cubicBezTo>
                    <a:pt x="65" y="169"/>
                    <a:pt x="69" y="166"/>
                    <a:pt x="72" y="162"/>
                  </a:cubicBezTo>
                  <a:cubicBezTo>
                    <a:pt x="78" y="156"/>
                    <a:pt x="85" y="151"/>
                    <a:pt x="91" y="145"/>
                  </a:cubicBezTo>
                  <a:cubicBezTo>
                    <a:pt x="103" y="133"/>
                    <a:pt x="114" y="119"/>
                    <a:pt x="125" y="106"/>
                  </a:cubicBezTo>
                  <a:cubicBezTo>
                    <a:pt x="126" y="105"/>
                    <a:pt x="128" y="105"/>
                    <a:pt x="130" y="105"/>
                  </a:cubicBezTo>
                  <a:cubicBezTo>
                    <a:pt x="131" y="105"/>
                    <a:pt x="131" y="105"/>
                    <a:pt x="132" y="105"/>
                  </a:cubicBezTo>
                  <a:cubicBezTo>
                    <a:pt x="133" y="105"/>
                    <a:pt x="134" y="105"/>
                    <a:pt x="134" y="105"/>
                  </a:cubicBezTo>
                  <a:cubicBezTo>
                    <a:pt x="122" y="113"/>
                    <a:pt x="112" y="125"/>
                    <a:pt x="102" y="135"/>
                  </a:cubicBezTo>
                  <a:cubicBezTo>
                    <a:pt x="91" y="146"/>
                    <a:pt x="78" y="156"/>
                    <a:pt x="67" y="167"/>
                  </a:cubicBezTo>
                  <a:cubicBezTo>
                    <a:pt x="66" y="169"/>
                    <a:pt x="64" y="170"/>
                    <a:pt x="63" y="172"/>
                  </a:cubicBezTo>
                  <a:cubicBezTo>
                    <a:pt x="62" y="172"/>
                    <a:pt x="62" y="172"/>
                    <a:pt x="62" y="172"/>
                  </a:cubicBezTo>
                  <a:moveTo>
                    <a:pt x="12" y="161"/>
                  </a:moveTo>
                  <a:cubicBezTo>
                    <a:pt x="14" y="160"/>
                    <a:pt x="16" y="157"/>
                    <a:pt x="18" y="155"/>
                  </a:cubicBezTo>
                  <a:cubicBezTo>
                    <a:pt x="35" y="137"/>
                    <a:pt x="58" y="125"/>
                    <a:pt x="73" y="105"/>
                  </a:cubicBezTo>
                  <a:cubicBezTo>
                    <a:pt x="74" y="106"/>
                    <a:pt x="75" y="108"/>
                    <a:pt x="77" y="109"/>
                  </a:cubicBezTo>
                  <a:cubicBezTo>
                    <a:pt x="77" y="109"/>
                    <a:pt x="77" y="109"/>
                    <a:pt x="77" y="109"/>
                  </a:cubicBezTo>
                  <a:cubicBezTo>
                    <a:pt x="76" y="110"/>
                    <a:pt x="76" y="110"/>
                    <a:pt x="75" y="111"/>
                  </a:cubicBezTo>
                  <a:cubicBezTo>
                    <a:pt x="75" y="111"/>
                    <a:pt x="75" y="111"/>
                    <a:pt x="75" y="111"/>
                  </a:cubicBezTo>
                  <a:cubicBezTo>
                    <a:pt x="74" y="111"/>
                    <a:pt x="74" y="111"/>
                    <a:pt x="74" y="112"/>
                  </a:cubicBezTo>
                  <a:cubicBezTo>
                    <a:pt x="62" y="122"/>
                    <a:pt x="50" y="132"/>
                    <a:pt x="38" y="141"/>
                  </a:cubicBezTo>
                  <a:cubicBezTo>
                    <a:pt x="32" y="145"/>
                    <a:pt x="27" y="150"/>
                    <a:pt x="21" y="154"/>
                  </a:cubicBezTo>
                  <a:cubicBezTo>
                    <a:pt x="18" y="156"/>
                    <a:pt x="15" y="159"/>
                    <a:pt x="12" y="161"/>
                  </a:cubicBezTo>
                  <a:moveTo>
                    <a:pt x="10" y="152"/>
                  </a:moveTo>
                  <a:cubicBezTo>
                    <a:pt x="10" y="152"/>
                    <a:pt x="10" y="152"/>
                    <a:pt x="10" y="152"/>
                  </a:cubicBezTo>
                  <a:cubicBezTo>
                    <a:pt x="28" y="133"/>
                    <a:pt x="51" y="120"/>
                    <a:pt x="68" y="101"/>
                  </a:cubicBezTo>
                  <a:cubicBezTo>
                    <a:pt x="69" y="102"/>
                    <a:pt x="70" y="103"/>
                    <a:pt x="71" y="103"/>
                  </a:cubicBezTo>
                  <a:cubicBezTo>
                    <a:pt x="61" y="111"/>
                    <a:pt x="50" y="119"/>
                    <a:pt x="40" y="127"/>
                  </a:cubicBezTo>
                  <a:cubicBezTo>
                    <a:pt x="35" y="131"/>
                    <a:pt x="30" y="136"/>
                    <a:pt x="25" y="141"/>
                  </a:cubicBezTo>
                  <a:cubicBezTo>
                    <a:pt x="21" y="144"/>
                    <a:pt x="13" y="149"/>
                    <a:pt x="10" y="152"/>
                  </a:cubicBezTo>
                  <a:moveTo>
                    <a:pt x="32" y="113"/>
                  </a:moveTo>
                  <a:cubicBezTo>
                    <a:pt x="34" y="111"/>
                    <a:pt x="35" y="109"/>
                    <a:pt x="37" y="106"/>
                  </a:cubicBezTo>
                  <a:cubicBezTo>
                    <a:pt x="38" y="106"/>
                    <a:pt x="38" y="105"/>
                    <a:pt x="39" y="105"/>
                  </a:cubicBezTo>
                  <a:cubicBezTo>
                    <a:pt x="42" y="103"/>
                    <a:pt x="45" y="102"/>
                    <a:pt x="48" y="100"/>
                  </a:cubicBezTo>
                  <a:cubicBezTo>
                    <a:pt x="43" y="105"/>
                    <a:pt x="37" y="109"/>
                    <a:pt x="32" y="113"/>
                  </a:cubicBezTo>
                  <a:moveTo>
                    <a:pt x="11" y="150"/>
                  </a:moveTo>
                  <a:cubicBezTo>
                    <a:pt x="11" y="147"/>
                    <a:pt x="12" y="144"/>
                    <a:pt x="14" y="141"/>
                  </a:cubicBezTo>
                  <a:cubicBezTo>
                    <a:pt x="23" y="133"/>
                    <a:pt x="32" y="125"/>
                    <a:pt x="42" y="117"/>
                  </a:cubicBezTo>
                  <a:cubicBezTo>
                    <a:pt x="47" y="113"/>
                    <a:pt x="52" y="109"/>
                    <a:pt x="58" y="105"/>
                  </a:cubicBezTo>
                  <a:cubicBezTo>
                    <a:pt x="60" y="104"/>
                    <a:pt x="62" y="102"/>
                    <a:pt x="64" y="101"/>
                  </a:cubicBezTo>
                  <a:cubicBezTo>
                    <a:pt x="65" y="101"/>
                    <a:pt x="66" y="100"/>
                    <a:pt x="66" y="100"/>
                  </a:cubicBezTo>
                  <a:cubicBezTo>
                    <a:pt x="67" y="100"/>
                    <a:pt x="67" y="100"/>
                    <a:pt x="67" y="100"/>
                  </a:cubicBezTo>
                  <a:cubicBezTo>
                    <a:pt x="66" y="101"/>
                    <a:pt x="66" y="102"/>
                    <a:pt x="65" y="103"/>
                  </a:cubicBezTo>
                  <a:cubicBezTo>
                    <a:pt x="48" y="120"/>
                    <a:pt x="28" y="133"/>
                    <a:pt x="11" y="150"/>
                  </a:cubicBezTo>
                  <a:moveTo>
                    <a:pt x="18" y="136"/>
                  </a:moveTo>
                  <a:cubicBezTo>
                    <a:pt x="18" y="135"/>
                    <a:pt x="19" y="135"/>
                    <a:pt x="19" y="134"/>
                  </a:cubicBezTo>
                  <a:cubicBezTo>
                    <a:pt x="23" y="129"/>
                    <a:pt x="28" y="125"/>
                    <a:pt x="34" y="121"/>
                  </a:cubicBezTo>
                  <a:cubicBezTo>
                    <a:pt x="44" y="114"/>
                    <a:pt x="54" y="107"/>
                    <a:pt x="62" y="98"/>
                  </a:cubicBezTo>
                  <a:cubicBezTo>
                    <a:pt x="63" y="99"/>
                    <a:pt x="64" y="99"/>
                    <a:pt x="65" y="99"/>
                  </a:cubicBezTo>
                  <a:cubicBezTo>
                    <a:pt x="59" y="103"/>
                    <a:pt x="53" y="107"/>
                    <a:pt x="47" y="112"/>
                  </a:cubicBezTo>
                  <a:cubicBezTo>
                    <a:pt x="37" y="120"/>
                    <a:pt x="27" y="128"/>
                    <a:pt x="18" y="136"/>
                  </a:cubicBezTo>
                  <a:moveTo>
                    <a:pt x="17" y="135"/>
                  </a:moveTo>
                  <a:cubicBezTo>
                    <a:pt x="20" y="130"/>
                    <a:pt x="23" y="125"/>
                    <a:pt x="26" y="121"/>
                  </a:cubicBezTo>
                  <a:cubicBezTo>
                    <a:pt x="31" y="117"/>
                    <a:pt x="37" y="113"/>
                    <a:pt x="42" y="108"/>
                  </a:cubicBezTo>
                  <a:cubicBezTo>
                    <a:pt x="45" y="106"/>
                    <a:pt x="49" y="104"/>
                    <a:pt x="52" y="102"/>
                  </a:cubicBezTo>
                  <a:cubicBezTo>
                    <a:pt x="55" y="100"/>
                    <a:pt x="58" y="99"/>
                    <a:pt x="61" y="98"/>
                  </a:cubicBezTo>
                  <a:cubicBezTo>
                    <a:pt x="61" y="98"/>
                    <a:pt x="61" y="98"/>
                    <a:pt x="61" y="98"/>
                  </a:cubicBezTo>
                  <a:cubicBezTo>
                    <a:pt x="60" y="99"/>
                    <a:pt x="57" y="102"/>
                    <a:pt x="57" y="102"/>
                  </a:cubicBezTo>
                  <a:cubicBezTo>
                    <a:pt x="48" y="110"/>
                    <a:pt x="38" y="117"/>
                    <a:pt x="29" y="123"/>
                  </a:cubicBezTo>
                  <a:cubicBezTo>
                    <a:pt x="24" y="126"/>
                    <a:pt x="20" y="131"/>
                    <a:pt x="17" y="135"/>
                  </a:cubicBezTo>
                  <a:moveTo>
                    <a:pt x="41" y="108"/>
                  </a:moveTo>
                  <a:cubicBezTo>
                    <a:pt x="45" y="105"/>
                    <a:pt x="48" y="102"/>
                    <a:pt x="52" y="99"/>
                  </a:cubicBezTo>
                  <a:cubicBezTo>
                    <a:pt x="54" y="99"/>
                    <a:pt x="55" y="98"/>
                    <a:pt x="57" y="98"/>
                  </a:cubicBezTo>
                  <a:cubicBezTo>
                    <a:pt x="52" y="101"/>
                    <a:pt x="46" y="104"/>
                    <a:pt x="41" y="108"/>
                  </a:cubicBezTo>
                  <a:moveTo>
                    <a:pt x="44" y="97"/>
                  </a:moveTo>
                  <a:cubicBezTo>
                    <a:pt x="51" y="87"/>
                    <a:pt x="59" y="77"/>
                    <a:pt x="66" y="66"/>
                  </a:cubicBezTo>
                  <a:cubicBezTo>
                    <a:pt x="79" y="47"/>
                    <a:pt x="72" y="25"/>
                    <a:pt x="61" y="7"/>
                  </a:cubicBezTo>
                  <a:cubicBezTo>
                    <a:pt x="69" y="5"/>
                    <a:pt x="78" y="5"/>
                    <a:pt x="86" y="5"/>
                  </a:cubicBezTo>
                  <a:cubicBezTo>
                    <a:pt x="89" y="5"/>
                    <a:pt x="93" y="5"/>
                    <a:pt x="97" y="5"/>
                  </a:cubicBezTo>
                  <a:cubicBezTo>
                    <a:pt x="100" y="5"/>
                    <a:pt x="104" y="5"/>
                    <a:pt x="107" y="5"/>
                  </a:cubicBezTo>
                  <a:cubicBezTo>
                    <a:pt x="110" y="5"/>
                    <a:pt x="112" y="5"/>
                    <a:pt x="114" y="5"/>
                  </a:cubicBezTo>
                  <a:cubicBezTo>
                    <a:pt x="105" y="20"/>
                    <a:pt x="101" y="36"/>
                    <a:pt x="110" y="53"/>
                  </a:cubicBezTo>
                  <a:cubicBezTo>
                    <a:pt x="120" y="72"/>
                    <a:pt x="141" y="85"/>
                    <a:pt x="157" y="99"/>
                  </a:cubicBezTo>
                  <a:cubicBezTo>
                    <a:pt x="158" y="100"/>
                    <a:pt x="158" y="100"/>
                    <a:pt x="159" y="101"/>
                  </a:cubicBezTo>
                  <a:cubicBezTo>
                    <a:pt x="157" y="101"/>
                    <a:pt x="156" y="102"/>
                    <a:pt x="154" y="103"/>
                  </a:cubicBezTo>
                  <a:cubicBezTo>
                    <a:pt x="152" y="105"/>
                    <a:pt x="151" y="105"/>
                    <a:pt x="149" y="105"/>
                  </a:cubicBezTo>
                  <a:cubicBezTo>
                    <a:pt x="144" y="105"/>
                    <a:pt x="138" y="101"/>
                    <a:pt x="133" y="100"/>
                  </a:cubicBezTo>
                  <a:cubicBezTo>
                    <a:pt x="132" y="100"/>
                    <a:pt x="131" y="100"/>
                    <a:pt x="129" y="100"/>
                  </a:cubicBezTo>
                  <a:cubicBezTo>
                    <a:pt x="119" y="100"/>
                    <a:pt x="113" y="109"/>
                    <a:pt x="104" y="115"/>
                  </a:cubicBezTo>
                  <a:cubicBezTo>
                    <a:pt x="101" y="116"/>
                    <a:pt x="99" y="117"/>
                    <a:pt x="96" y="117"/>
                  </a:cubicBezTo>
                  <a:cubicBezTo>
                    <a:pt x="86" y="117"/>
                    <a:pt x="80" y="103"/>
                    <a:pt x="72" y="98"/>
                  </a:cubicBezTo>
                  <a:cubicBezTo>
                    <a:pt x="68" y="95"/>
                    <a:pt x="63" y="93"/>
                    <a:pt x="59" y="93"/>
                  </a:cubicBezTo>
                  <a:cubicBezTo>
                    <a:pt x="54" y="93"/>
                    <a:pt x="49" y="95"/>
                    <a:pt x="44" y="97"/>
                  </a:cubicBezTo>
                  <a:moveTo>
                    <a:pt x="86" y="0"/>
                  </a:moveTo>
                  <a:cubicBezTo>
                    <a:pt x="77" y="0"/>
                    <a:pt x="67" y="1"/>
                    <a:pt x="58" y="2"/>
                  </a:cubicBezTo>
                  <a:cubicBezTo>
                    <a:pt x="56" y="3"/>
                    <a:pt x="56" y="4"/>
                    <a:pt x="56" y="6"/>
                  </a:cubicBezTo>
                  <a:cubicBezTo>
                    <a:pt x="56" y="6"/>
                    <a:pt x="56" y="7"/>
                    <a:pt x="56" y="8"/>
                  </a:cubicBezTo>
                  <a:cubicBezTo>
                    <a:pt x="62" y="18"/>
                    <a:pt x="67" y="28"/>
                    <a:pt x="68" y="40"/>
                  </a:cubicBezTo>
                  <a:cubicBezTo>
                    <a:pt x="69" y="54"/>
                    <a:pt x="61" y="65"/>
                    <a:pt x="53" y="76"/>
                  </a:cubicBezTo>
                  <a:cubicBezTo>
                    <a:pt x="41" y="93"/>
                    <a:pt x="28" y="109"/>
                    <a:pt x="17" y="126"/>
                  </a:cubicBezTo>
                  <a:cubicBezTo>
                    <a:pt x="9" y="137"/>
                    <a:pt x="0" y="154"/>
                    <a:pt x="9" y="167"/>
                  </a:cubicBezTo>
                  <a:cubicBezTo>
                    <a:pt x="16" y="179"/>
                    <a:pt x="33" y="180"/>
                    <a:pt x="45" y="180"/>
                  </a:cubicBezTo>
                  <a:cubicBezTo>
                    <a:pt x="45" y="180"/>
                    <a:pt x="45" y="180"/>
                    <a:pt x="45" y="180"/>
                  </a:cubicBezTo>
                  <a:cubicBezTo>
                    <a:pt x="53" y="180"/>
                    <a:pt x="61" y="179"/>
                    <a:pt x="68" y="179"/>
                  </a:cubicBezTo>
                  <a:cubicBezTo>
                    <a:pt x="71" y="179"/>
                    <a:pt x="73" y="178"/>
                    <a:pt x="76" y="178"/>
                  </a:cubicBezTo>
                  <a:cubicBezTo>
                    <a:pt x="86" y="178"/>
                    <a:pt x="97" y="179"/>
                    <a:pt x="107" y="180"/>
                  </a:cubicBezTo>
                  <a:cubicBezTo>
                    <a:pt x="121" y="181"/>
                    <a:pt x="135" y="183"/>
                    <a:pt x="149" y="183"/>
                  </a:cubicBezTo>
                  <a:cubicBezTo>
                    <a:pt x="157" y="183"/>
                    <a:pt x="164" y="182"/>
                    <a:pt x="172" y="181"/>
                  </a:cubicBezTo>
                  <a:cubicBezTo>
                    <a:pt x="187" y="177"/>
                    <a:pt x="202" y="166"/>
                    <a:pt x="199" y="149"/>
                  </a:cubicBezTo>
                  <a:cubicBezTo>
                    <a:pt x="196" y="130"/>
                    <a:pt x="182" y="115"/>
                    <a:pt x="169" y="103"/>
                  </a:cubicBezTo>
                  <a:cubicBezTo>
                    <a:pt x="154" y="89"/>
                    <a:pt x="138" y="78"/>
                    <a:pt x="124" y="63"/>
                  </a:cubicBezTo>
                  <a:cubicBezTo>
                    <a:pt x="116" y="55"/>
                    <a:pt x="110" y="45"/>
                    <a:pt x="109" y="33"/>
                  </a:cubicBezTo>
                  <a:cubicBezTo>
                    <a:pt x="109" y="23"/>
                    <a:pt x="115" y="13"/>
                    <a:pt x="120" y="5"/>
                  </a:cubicBezTo>
                  <a:cubicBezTo>
                    <a:pt x="121" y="3"/>
                    <a:pt x="120" y="2"/>
                    <a:pt x="119" y="2"/>
                  </a:cubicBezTo>
                  <a:cubicBezTo>
                    <a:pt x="119" y="1"/>
                    <a:pt x="118" y="0"/>
                    <a:pt x="117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3" y="0"/>
                    <a:pt x="110" y="0"/>
                    <a:pt x="107" y="0"/>
                  </a:cubicBezTo>
                  <a:cubicBezTo>
                    <a:pt x="103" y="0"/>
                    <a:pt x="100" y="0"/>
                    <a:pt x="96" y="0"/>
                  </a:cubicBezTo>
                  <a:cubicBezTo>
                    <a:pt x="93" y="0"/>
                    <a:pt x="89" y="0"/>
                    <a:pt x="86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46"/>
            <p:cNvSpPr>
              <a:spLocks noEditPoints="1"/>
            </p:cNvSpPr>
            <p:nvPr/>
          </p:nvSpPr>
          <p:spPr bwMode="auto">
            <a:xfrm>
              <a:off x="347230" y="1352255"/>
              <a:ext cx="839788" cy="758825"/>
            </a:xfrm>
            <a:custGeom>
              <a:avLst/>
              <a:gdLst>
                <a:gd name="T0" fmla="*/ 173 w 198"/>
                <a:gd name="T1" fmla="*/ 171 h 179"/>
                <a:gd name="T2" fmla="*/ 177 w 198"/>
                <a:gd name="T3" fmla="*/ 170 h 179"/>
                <a:gd name="T4" fmla="*/ 182 w 198"/>
                <a:gd name="T5" fmla="*/ 158 h 179"/>
                <a:gd name="T6" fmla="*/ 184 w 198"/>
                <a:gd name="T7" fmla="*/ 153 h 179"/>
                <a:gd name="T8" fmla="*/ 77 w 198"/>
                <a:gd name="T9" fmla="*/ 144 h 179"/>
                <a:gd name="T10" fmla="*/ 184 w 198"/>
                <a:gd name="T11" fmla="*/ 142 h 179"/>
                <a:gd name="T12" fmla="*/ 147 w 198"/>
                <a:gd name="T13" fmla="*/ 174 h 179"/>
                <a:gd name="T14" fmla="*/ 178 w 198"/>
                <a:gd name="T15" fmla="*/ 128 h 179"/>
                <a:gd name="T16" fmla="*/ 182 w 198"/>
                <a:gd name="T17" fmla="*/ 134 h 179"/>
                <a:gd name="T18" fmla="*/ 111 w 198"/>
                <a:gd name="T19" fmla="*/ 172 h 179"/>
                <a:gd name="T20" fmla="*/ 137 w 198"/>
                <a:gd name="T21" fmla="*/ 154 h 179"/>
                <a:gd name="T22" fmla="*/ 141 w 198"/>
                <a:gd name="T23" fmla="*/ 161 h 179"/>
                <a:gd name="T24" fmla="*/ 45 w 198"/>
                <a:gd name="T25" fmla="*/ 134 h 179"/>
                <a:gd name="T26" fmla="*/ 177 w 198"/>
                <a:gd name="T27" fmla="*/ 119 h 179"/>
                <a:gd name="T28" fmla="*/ 190 w 198"/>
                <a:gd name="T29" fmla="*/ 148 h 179"/>
                <a:gd name="T30" fmla="*/ 172 w 198"/>
                <a:gd name="T31" fmla="*/ 161 h 179"/>
                <a:gd name="T32" fmla="*/ 164 w 198"/>
                <a:gd name="T33" fmla="*/ 159 h 179"/>
                <a:gd name="T34" fmla="*/ 181 w 198"/>
                <a:gd name="T35" fmla="*/ 126 h 179"/>
                <a:gd name="T36" fmla="*/ 17 w 198"/>
                <a:gd name="T37" fmla="*/ 166 h 179"/>
                <a:gd name="T38" fmla="*/ 23 w 198"/>
                <a:gd name="T39" fmla="*/ 169 h 179"/>
                <a:gd name="T40" fmla="*/ 95 w 198"/>
                <a:gd name="T41" fmla="*/ 119 h 179"/>
                <a:gd name="T42" fmla="*/ 63 w 198"/>
                <a:gd name="T43" fmla="*/ 146 h 179"/>
                <a:gd name="T44" fmla="*/ 27 w 198"/>
                <a:gd name="T45" fmla="*/ 166 h 179"/>
                <a:gd name="T46" fmla="*/ 101 w 198"/>
                <a:gd name="T47" fmla="*/ 123 h 179"/>
                <a:gd name="T48" fmla="*/ 24 w 198"/>
                <a:gd name="T49" fmla="*/ 169 h 179"/>
                <a:gd name="T50" fmla="*/ 37 w 198"/>
                <a:gd name="T51" fmla="*/ 170 h 179"/>
                <a:gd name="T52" fmla="*/ 46 w 198"/>
                <a:gd name="T53" fmla="*/ 169 h 179"/>
                <a:gd name="T54" fmla="*/ 164 w 198"/>
                <a:gd name="T55" fmla="*/ 111 h 179"/>
                <a:gd name="T56" fmla="*/ 30 w 198"/>
                <a:gd name="T57" fmla="*/ 152 h 179"/>
                <a:gd name="T58" fmla="*/ 103 w 198"/>
                <a:gd name="T59" fmla="*/ 117 h 179"/>
                <a:gd name="T60" fmla="*/ 89 w 198"/>
                <a:gd name="T61" fmla="*/ 145 h 179"/>
                <a:gd name="T62" fmla="*/ 74 w 198"/>
                <a:gd name="T63" fmla="*/ 170 h 179"/>
                <a:gd name="T64" fmla="*/ 159 w 198"/>
                <a:gd name="T65" fmla="*/ 104 h 179"/>
                <a:gd name="T66" fmla="*/ 74 w 198"/>
                <a:gd name="T67" fmla="*/ 170 h 179"/>
                <a:gd name="T68" fmla="*/ 88 w 198"/>
                <a:gd name="T69" fmla="*/ 170 h 179"/>
                <a:gd name="T70" fmla="*/ 121 w 198"/>
                <a:gd name="T71" fmla="*/ 119 h 179"/>
                <a:gd name="T72" fmla="*/ 146 w 198"/>
                <a:gd name="T73" fmla="*/ 108 h 179"/>
                <a:gd name="T74" fmla="*/ 143 w 198"/>
                <a:gd name="T75" fmla="*/ 108 h 179"/>
                <a:gd name="T76" fmla="*/ 65 w 198"/>
                <a:gd name="T77" fmla="*/ 107 h 179"/>
                <a:gd name="T78" fmla="*/ 115 w 198"/>
                <a:gd name="T79" fmla="*/ 154 h 179"/>
                <a:gd name="T80" fmla="*/ 143 w 198"/>
                <a:gd name="T81" fmla="*/ 148 h 179"/>
                <a:gd name="T82" fmla="*/ 165 w 198"/>
                <a:gd name="T83" fmla="*/ 108 h 179"/>
                <a:gd name="T84" fmla="*/ 122 w 198"/>
                <a:gd name="T85" fmla="*/ 103 h 179"/>
                <a:gd name="T86" fmla="*/ 61 w 198"/>
                <a:gd name="T87" fmla="*/ 169 h 179"/>
                <a:gd name="T88" fmla="*/ 73 w 198"/>
                <a:gd name="T89" fmla="*/ 109 h 179"/>
                <a:gd name="T90" fmla="*/ 67 w 198"/>
                <a:gd name="T91" fmla="*/ 99 h 179"/>
                <a:gd name="T92" fmla="*/ 38 w 198"/>
                <a:gd name="T93" fmla="*/ 102 h 179"/>
                <a:gd name="T94" fmla="*/ 63 w 198"/>
                <a:gd name="T95" fmla="*/ 99 h 179"/>
                <a:gd name="T96" fmla="*/ 34 w 198"/>
                <a:gd name="T97" fmla="*/ 119 h 179"/>
                <a:gd name="T98" fmla="*/ 41 w 198"/>
                <a:gd name="T99" fmla="*/ 106 h 179"/>
                <a:gd name="T100" fmla="*/ 40 w 198"/>
                <a:gd name="T101" fmla="*/ 106 h 179"/>
                <a:gd name="T102" fmla="*/ 84 w 198"/>
                <a:gd name="T103" fmla="*/ 5 h 179"/>
                <a:gd name="T104" fmla="*/ 151 w 198"/>
                <a:gd name="T105" fmla="*/ 101 h 179"/>
                <a:gd name="T106" fmla="*/ 58 w 198"/>
                <a:gd name="T107" fmla="*/ 92 h 179"/>
                <a:gd name="T108" fmla="*/ 52 w 198"/>
                <a:gd name="T109" fmla="*/ 74 h 179"/>
                <a:gd name="T110" fmla="*/ 105 w 198"/>
                <a:gd name="T111" fmla="*/ 176 h 179"/>
                <a:gd name="T112" fmla="*/ 118 w 198"/>
                <a:gd name="T113" fmla="*/ 5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98" h="179">
                  <a:moveTo>
                    <a:pt x="167" y="171"/>
                  </a:moveTo>
                  <a:cubicBezTo>
                    <a:pt x="167" y="171"/>
                    <a:pt x="173" y="165"/>
                    <a:pt x="175" y="163"/>
                  </a:cubicBezTo>
                  <a:cubicBezTo>
                    <a:pt x="176" y="162"/>
                    <a:pt x="178" y="160"/>
                    <a:pt x="180" y="158"/>
                  </a:cubicBezTo>
                  <a:cubicBezTo>
                    <a:pt x="177" y="162"/>
                    <a:pt x="174" y="165"/>
                    <a:pt x="170" y="169"/>
                  </a:cubicBezTo>
                  <a:cubicBezTo>
                    <a:pt x="168" y="170"/>
                    <a:pt x="167" y="171"/>
                    <a:pt x="167" y="171"/>
                  </a:cubicBezTo>
                  <a:moveTo>
                    <a:pt x="173" y="171"/>
                  </a:moveTo>
                  <a:cubicBezTo>
                    <a:pt x="173" y="171"/>
                    <a:pt x="173" y="171"/>
                    <a:pt x="173" y="171"/>
                  </a:cubicBezTo>
                  <a:cubicBezTo>
                    <a:pt x="173" y="171"/>
                    <a:pt x="173" y="171"/>
                    <a:pt x="173" y="171"/>
                  </a:cubicBezTo>
                  <a:cubicBezTo>
                    <a:pt x="174" y="170"/>
                    <a:pt x="174" y="170"/>
                    <a:pt x="174" y="170"/>
                  </a:cubicBezTo>
                  <a:cubicBezTo>
                    <a:pt x="178" y="167"/>
                    <a:pt x="181" y="163"/>
                    <a:pt x="185" y="159"/>
                  </a:cubicBezTo>
                  <a:cubicBezTo>
                    <a:pt x="186" y="158"/>
                    <a:pt x="188" y="154"/>
                    <a:pt x="189" y="154"/>
                  </a:cubicBezTo>
                  <a:cubicBezTo>
                    <a:pt x="189" y="154"/>
                    <a:pt x="189" y="155"/>
                    <a:pt x="188" y="158"/>
                  </a:cubicBezTo>
                  <a:cubicBezTo>
                    <a:pt x="186" y="163"/>
                    <a:pt x="182" y="167"/>
                    <a:pt x="177" y="169"/>
                  </a:cubicBezTo>
                  <a:cubicBezTo>
                    <a:pt x="177" y="170"/>
                    <a:pt x="177" y="170"/>
                    <a:pt x="177" y="170"/>
                  </a:cubicBezTo>
                  <a:cubicBezTo>
                    <a:pt x="176" y="170"/>
                    <a:pt x="174" y="171"/>
                    <a:pt x="173" y="171"/>
                  </a:cubicBezTo>
                  <a:moveTo>
                    <a:pt x="167" y="173"/>
                  </a:moveTo>
                  <a:cubicBezTo>
                    <a:pt x="174" y="168"/>
                    <a:pt x="180" y="161"/>
                    <a:pt x="185" y="153"/>
                  </a:cubicBezTo>
                  <a:cubicBezTo>
                    <a:pt x="185" y="153"/>
                    <a:pt x="186" y="152"/>
                    <a:pt x="186" y="152"/>
                  </a:cubicBezTo>
                  <a:cubicBezTo>
                    <a:pt x="187" y="151"/>
                    <a:pt x="187" y="151"/>
                    <a:pt x="188" y="150"/>
                  </a:cubicBezTo>
                  <a:cubicBezTo>
                    <a:pt x="187" y="151"/>
                    <a:pt x="187" y="151"/>
                    <a:pt x="187" y="152"/>
                  </a:cubicBezTo>
                  <a:cubicBezTo>
                    <a:pt x="185" y="154"/>
                    <a:pt x="184" y="156"/>
                    <a:pt x="182" y="158"/>
                  </a:cubicBezTo>
                  <a:cubicBezTo>
                    <a:pt x="179" y="163"/>
                    <a:pt x="175" y="168"/>
                    <a:pt x="170" y="172"/>
                  </a:cubicBezTo>
                  <a:cubicBezTo>
                    <a:pt x="169" y="172"/>
                    <a:pt x="168" y="172"/>
                    <a:pt x="167" y="173"/>
                  </a:cubicBezTo>
                  <a:moveTo>
                    <a:pt x="161" y="173"/>
                  </a:moveTo>
                  <a:cubicBezTo>
                    <a:pt x="169" y="167"/>
                    <a:pt x="176" y="159"/>
                    <a:pt x="183" y="152"/>
                  </a:cubicBezTo>
                  <a:cubicBezTo>
                    <a:pt x="183" y="151"/>
                    <a:pt x="186" y="148"/>
                    <a:pt x="186" y="148"/>
                  </a:cubicBezTo>
                  <a:cubicBezTo>
                    <a:pt x="186" y="148"/>
                    <a:pt x="186" y="148"/>
                    <a:pt x="186" y="149"/>
                  </a:cubicBezTo>
                  <a:cubicBezTo>
                    <a:pt x="185" y="150"/>
                    <a:pt x="184" y="152"/>
                    <a:pt x="184" y="153"/>
                  </a:cubicBezTo>
                  <a:cubicBezTo>
                    <a:pt x="177" y="159"/>
                    <a:pt x="171" y="166"/>
                    <a:pt x="165" y="173"/>
                  </a:cubicBezTo>
                  <a:cubicBezTo>
                    <a:pt x="165" y="173"/>
                    <a:pt x="165" y="173"/>
                    <a:pt x="165" y="173"/>
                  </a:cubicBezTo>
                  <a:cubicBezTo>
                    <a:pt x="163" y="173"/>
                    <a:pt x="162" y="173"/>
                    <a:pt x="161" y="173"/>
                  </a:cubicBezTo>
                  <a:moveTo>
                    <a:pt x="53" y="164"/>
                  </a:moveTo>
                  <a:cubicBezTo>
                    <a:pt x="54" y="164"/>
                    <a:pt x="54" y="163"/>
                    <a:pt x="54" y="163"/>
                  </a:cubicBezTo>
                  <a:cubicBezTo>
                    <a:pt x="60" y="157"/>
                    <a:pt x="66" y="152"/>
                    <a:pt x="73" y="147"/>
                  </a:cubicBezTo>
                  <a:cubicBezTo>
                    <a:pt x="74" y="146"/>
                    <a:pt x="75" y="145"/>
                    <a:pt x="77" y="144"/>
                  </a:cubicBezTo>
                  <a:cubicBezTo>
                    <a:pt x="71" y="149"/>
                    <a:pt x="65" y="154"/>
                    <a:pt x="59" y="159"/>
                  </a:cubicBezTo>
                  <a:cubicBezTo>
                    <a:pt x="57" y="161"/>
                    <a:pt x="55" y="163"/>
                    <a:pt x="53" y="164"/>
                  </a:cubicBezTo>
                  <a:moveTo>
                    <a:pt x="151" y="173"/>
                  </a:moveTo>
                  <a:cubicBezTo>
                    <a:pt x="152" y="173"/>
                    <a:pt x="153" y="173"/>
                    <a:pt x="153" y="172"/>
                  </a:cubicBezTo>
                  <a:cubicBezTo>
                    <a:pt x="155" y="170"/>
                    <a:pt x="157" y="168"/>
                    <a:pt x="159" y="167"/>
                  </a:cubicBezTo>
                  <a:cubicBezTo>
                    <a:pt x="165" y="161"/>
                    <a:pt x="170" y="154"/>
                    <a:pt x="176" y="148"/>
                  </a:cubicBezTo>
                  <a:cubicBezTo>
                    <a:pt x="177" y="148"/>
                    <a:pt x="183" y="142"/>
                    <a:pt x="184" y="142"/>
                  </a:cubicBezTo>
                  <a:cubicBezTo>
                    <a:pt x="184" y="142"/>
                    <a:pt x="184" y="142"/>
                    <a:pt x="183" y="144"/>
                  </a:cubicBezTo>
                  <a:cubicBezTo>
                    <a:pt x="180" y="147"/>
                    <a:pt x="177" y="151"/>
                    <a:pt x="174" y="154"/>
                  </a:cubicBezTo>
                  <a:cubicBezTo>
                    <a:pt x="168" y="160"/>
                    <a:pt x="164" y="167"/>
                    <a:pt x="159" y="174"/>
                  </a:cubicBezTo>
                  <a:cubicBezTo>
                    <a:pt x="156" y="174"/>
                    <a:pt x="153" y="174"/>
                    <a:pt x="150" y="174"/>
                  </a:cubicBezTo>
                  <a:cubicBezTo>
                    <a:pt x="151" y="173"/>
                    <a:pt x="151" y="173"/>
                    <a:pt x="151" y="173"/>
                  </a:cubicBezTo>
                  <a:cubicBezTo>
                    <a:pt x="151" y="173"/>
                    <a:pt x="151" y="173"/>
                    <a:pt x="151" y="173"/>
                  </a:cubicBezTo>
                  <a:moveTo>
                    <a:pt x="147" y="174"/>
                  </a:moveTo>
                  <a:cubicBezTo>
                    <a:pt x="143" y="174"/>
                    <a:pt x="140" y="174"/>
                    <a:pt x="138" y="174"/>
                  </a:cubicBezTo>
                  <a:cubicBezTo>
                    <a:pt x="136" y="174"/>
                    <a:pt x="134" y="174"/>
                    <a:pt x="132" y="174"/>
                  </a:cubicBezTo>
                  <a:cubicBezTo>
                    <a:pt x="132" y="173"/>
                    <a:pt x="132" y="173"/>
                    <a:pt x="132" y="173"/>
                  </a:cubicBezTo>
                  <a:cubicBezTo>
                    <a:pt x="136" y="168"/>
                    <a:pt x="140" y="164"/>
                    <a:pt x="145" y="160"/>
                  </a:cubicBezTo>
                  <a:cubicBezTo>
                    <a:pt x="153" y="152"/>
                    <a:pt x="162" y="145"/>
                    <a:pt x="169" y="137"/>
                  </a:cubicBezTo>
                  <a:cubicBezTo>
                    <a:pt x="171" y="135"/>
                    <a:pt x="173" y="133"/>
                    <a:pt x="175" y="131"/>
                  </a:cubicBezTo>
                  <a:cubicBezTo>
                    <a:pt x="175" y="130"/>
                    <a:pt x="178" y="128"/>
                    <a:pt x="178" y="128"/>
                  </a:cubicBezTo>
                  <a:cubicBezTo>
                    <a:pt x="178" y="128"/>
                    <a:pt x="178" y="128"/>
                    <a:pt x="177" y="130"/>
                  </a:cubicBezTo>
                  <a:cubicBezTo>
                    <a:pt x="173" y="135"/>
                    <a:pt x="169" y="140"/>
                    <a:pt x="165" y="145"/>
                  </a:cubicBezTo>
                  <a:cubicBezTo>
                    <a:pt x="158" y="154"/>
                    <a:pt x="150" y="162"/>
                    <a:pt x="142" y="171"/>
                  </a:cubicBezTo>
                  <a:cubicBezTo>
                    <a:pt x="142" y="171"/>
                    <a:pt x="142" y="172"/>
                    <a:pt x="143" y="172"/>
                  </a:cubicBezTo>
                  <a:cubicBezTo>
                    <a:pt x="143" y="172"/>
                    <a:pt x="143" y="172"/>
                    <a:pt x="143" y="172"/>
                  </a:cubicBezTo>
                  <a:cubicBezTo>
                    <a:pt x="155" y="162"/>
                    <a:pt x="166" y="150"/>
                    <a:pt x="177" y="140"/>
                  </a:cubicBezTo>
                  <a:cubicBezTo>
                    <a:pt x="178" y="138"/>
                    <a:pt x="181" y="136"/>
                    <a:pt x="182" y="134"/>
                  </a:cubicBezTo>
                  <a:cubicBezTo>
                    <a:pt x="180" y="139"/>
                    <a:pt x="176" y="142"/>
                    <a:pt x="173" y="146"/>
                  </a:cubicBezTo>
                  <a:cubicBezTo>
                    <a:pt x="168" y="153"/>
                    <a:pt x="163" y="160"/>
                    <a:pt x="157" y="166"/>
                  </a:cubicBezTo>
                  <a:cubicBezTo>
                    <a:pt x="156" y="167"/>
                    <a:pt x="156" y="168"/>
                    <a:pt x="155" y="168"/>
                  </a:cubicBezTo>
                  <a:cubicBezTo>
                    <a:pt x="153" y="170"/>
                    <a:pt x="151" y="172"/>
                    <a:pt x="148" y="174"/>
                  </a:cubicBezTo>
                  <a:cubicBezTo>
                    <a:pt x="148" y="174"/>
                    <a:pt x="147" y="174"/>
                    <a:pt x="147" y="174"/>
                  </a:cubicBezTo>
                  <a:moveTo>
                    <a:pt x="130" y="174"/>
                  </a:moveTo>
                  <a:cubicBezTo>
                    <a:pt x="124" y="173"/>
                    <a:pt x="118" y="173"/>
                    <a:pt x="111" y="172"/>
                  </a:cubicBezTo>
                  <a:cubicBezTo>
                    <a:pt x="118" y="165"/>
                    <a:pt x="125" y="158"/>
                    <a:pt x="132" y="150"/>
                  </a:cubicBezTo>
                  <a:cubicBezTo>
                    <a:pt x="141" y="141"/>
                    <a:pt x="150" y="132"/>
                    <a:pt x="160" y="125"/>
                  </a:cubicBezTo>
                  <a:cubicBezTo>
                    <a:pt x="162" y="123"/>
                    <a:pt x="164" y="122"/>
                    <a:pt x="167" y="120"/>
                  </a:cubicBezTo>
                  <a:cubicBezTo>
                    <a:pt x="168" y="119"/>
                    <a:pt x="169" y="119"/>
                    <a:pt x="169" y="119"/>
                  </a:cubicBezTo>
                  <a:cubicBezTo>
                    <a:pt x="169" y="119"/>
                    <a:pt x="165" y="122"/>
                    <a:pt x="164" y="123"/>
                  </a:cubicBezTo>
                  <a:cubicBezTo>
                    <a:pt x="159" y="129"/>
                    <a:pt x="153" y="134"/>
                    <a:pt x="148" y="140"/>
                  </a:cubicBezTo>
                  <a:cubicBezTo>
                    <a:pt x="144" y="145"/>
                    <a:pt x="140" y="149"/>
                    <a:pt x="137" y="154"/>
                  </a:cubicBezTo>
                  <a:cubicBezTo>
                    <a:pt x="132" y="161"/>
                    <a:pt x="126" y="165"/>
                    <a:pt x="121" y="171"/>
                  </a:cubicBezTo>
                  <a:cubicBezTo>
                    <a:pt x="121" y="171"/>
                    <a:pt x="121" y="172"/>
                    <a:pt x="121" y="172"/>
                  </a:cubicBezTo>
                  <a:cubicBezTo>
                    <a:pt x="122" y="172"/>
                    <a:pt x="122" y="172"/>
                    <a:pt x="122" y="172"/>
                  </a:cubicBezTo>
                  <a:cubicBezTo>
                    <a:pt x="138" y="161"/>
                    <a:pt x="150" y="144"/>
                    <a:pt x="163" y="130"/>
                  </a:cubicBezTo>
                  <a:cubicBezTo>
                    <a:pt x="167" y="127"/>
                    <a:pt x="171" y="124"/>
                    <a:pt x="174" y="120"/>
                  </a:cubicBezTo>
                  <a:cubicBezTo>
                    <a:pt x="170" y="124"/>
                    <a:pt x="167" y="128"/>
                    <a:pt x="163" y="133"/>
                  </a:cubicBezTo>
                  <a:cubicBezTo>
                    <a:pt x="155" y="142"/>
                    <a:pt x="148" y="152"/>
                    <a:pt x="141" y="161"/>
                  </a:cubicBezTo>
                  <a:cubicBezTo>
                    <a:pt x="139" y="164"/>
                    <a:pt x="137" y="166"/>
                    <a:pt x="135" y="168"/>
                  </a:cubicBezTo>
                  <a:cubicBezTo>
                    <a:pt x="135" y="169"/>
                    <a:pt x="134" y="169"/>
                    <a:pt x="133" y="170"/>
                  </a:cubicBezTo>
                  <a:cubicBezTo>
                    <a:pt x="132" y="171"/>
                    <a:pt x="131" y="171"/>
                    <a:pt x="132" y="172"/>
                  </a:cubicBezTo>
                  <a:cubicBezTo>
                    <a:pt x="131" y="173"/>
                    <a:pt x="131" y="173"/>
                    <a:pt x="130" y="174"/>
                  </a:cubicBezTo>
                  <a:moveTo>
                    <a:pt x="15" y="165"/>
                  </a:moveTo>
                  <a:cubicBezTo>
                    <a:pt x="14" y="163"/>
                    <a:pt x="12" y="162"/>
                    <a:pt x="11" y="160"/>
                  </a:cubicBezTo>
                  <a:cubicBezTo>
                    <a:pt x="22" y="151"/>
                    <a:pt x="34" y="142"/>
                    <a:pt x="45" y="134"/>
                  </a:cubicBezTo>
                  <a:cubicBezTo>
                    <a:pt x="50" y="130"/>
                    <a:pt x="56" y="125"/>
                    <a:pt x="61" y="121"/>
                  </a:cubicBezTo>
                  <a:cubicBezTo>
                    <a:pt x="62" y="120"/>
                    <a:pt x="63" y="119"/>
                    <a:pt x="64" y="119"/>
                  </a:cubicBezTo>
                  <a:cubicBezTo>
                    <a:pt x="57" y="126"/>
                    <a:pt x="50" y="133"/>
                    <a:pt x="42" y="139"/>
                  </a:cubicBezTo>
                  <a:cubicBezTo>
                    <a:pt x="33" y="147"/>
                    <a:pt x="23" y="155"/>
                    <a:pt x="15" y="165"/>
                  </a:cubicBezTo>
                  <a:moveTo>
                    <a:pt x="144" y="159"/>
                  </a:moveTo>
                  <a:cubicBezTo>
                    <a:pt x="155" y="146"/>
                    <a:pt x="165" y="132"/>
                    <a:pt x="177" y="119"/>
                  </a:cubicBezTo>
                  <a:cubicBezTo>
                    <a:pt x="177" y="119"/>
                    <a:pt x="177" y="119"/>
                    <a:pt x="177" y="119"/>
                  </a:cubicBezTo>
                  <a:cubicBezTo>
                    <a:pt x="184" y="128"/>
                    <a:pt x="190" y="138"/>
                    <a:pt x="191" y="148"/>
                  </a:cubicBezTo>
                  <a:cubicBezTo>
                    <a:pt x="192" y="157"/>
                    <a:pt x="188" y="162"/>
                    <a:pt x="183" y="166"/>
                  </a:cubicBezTo>
                  <a:cubicBezTo>
                    <a:pt x="187" y="163"/>
                    <a:pt x="190" y="158"/>
                    <a:pt x="191" y="153"/>
                  </a:cubicBezTo>
                  <a:cubicBezTo>
                    <a:pt x="191" y="152"/>
                    <a:pt x="191" y="152"/>
                    <a:pt x="190" y="152"/>
                  </a:cubicBezTo>
                  <a:cubicBezTo>
                    <a:pt x="190" y="152"/>
                    <a:pt x="190" y="152"/>
                    <a:pt x="190" y="152"/>
                  </a:cubicBezTo>
                  <a:cubicBezTo>
                    <a:pt x="188" y="154"/>
                    <a:pt x="186" y="156"/>
                    <a:pt x="184" y="158"/>
                  </a:cubicBezTo>
                  <a:cubicBezTo>
                    <a:pt x="186" y="155"/>
                    <a:pt x="188" y="152"/>
                    <a:pt x="190" y="148"/>
                  </a:cubicBezTo>
                  <a:cubicBezTo>
                    <a:pt x="190" y="148"/>
                    <a:pt x="190" y="147"/>
                    <a:pt x="189" y="147"/>
                  </a:cubicBezTo>
                  <a:cubicBezTo>
                    <a:pt x="189" y="147"/>
                    <a:pt x="189" y="147"/>
                    <a:pt x="189" y="148"/>
                  </a:cubicBezTo>
                  <a:cubicBezTo>
                    <a:pt x="188" y="148"/>
                    <a:pt x="187" y="149"/>
                    <a:pt x="187" y="150"/>
                  </a:cubicBezTo>
                  <a:cubicBezTo>
                    <a:pt x="187" y="149"/>
                    <a:pt x="188" y="147"/>
                    <a:pt x="188" y="146"/>
                  </a:cubicBezTo>
                  <a:cubicBezTo>
                    <a:pt x="189" y="145"/>
                    <a:pt x="188" y="145"/>
                    <a:pt x="188" y="145"/>
                  </a:cubicBezTo>
                  <a:cubicBezTo>
                    <a:pt x="188" y="145"/>
                    <a:pt x="188" y="145"/>
                    <a:pt x="187" y="145"/>
                  </a:cubicBezTo>
                  <a:cubicBezTo>
                    <a:pt x="182" y="150"/>
                    <a:pt x="177" y="155"/>
                    <a:pt x="172" y="161"/>
                  </a:cubicBezTo>
                  <a:cubicBezTo>
                    <a:pt x="170" y="163"/>
                    <a:pt x="167" y="166"/>
                    <a:pt x="165" y="169"/>
                  </a:cubicBezTo>
                  <a:cubicBezTo>
                    <a:pt x="164" y="169"/>
                    <a:pt x="163" y="170"/>
                    <a:pt x="163" y="171"/>
                  </a:cubicBezTo>
                  <a:cubicBezTo>
                    <a:pt x="167" y="165"/>
                    <a:pt x="170" y="160"/>
                    <a:pt x="175" y="155"/>
                  </a:cubicBezTo>
                  <a:cubicBezTo>
                    <a:pt x="179" y="150"/>
                    <a:pt x="183" y="146"/>
                    <a:pt x="186" y="140"/>
                  </a:cubicBezTo>
                  <a:cubicBezTo>
                    <a:pt x="186" y="140"/>
                    <a:pt x="186" y="140"/>
                    <a:pt x="186" y="140"/>
                  </a:cubicBezTo>
                  <a:cubicBezTo>
                    <a:pt x="185" y="140"/>
                    <a:pt x="185" y="140"/>
                    <a:pt x="185" y="140"/>
                  </a:cubicBezTo>
                  <a:cubicBezTo>
                    <a:pt x="177" y="145"/>
                    <a:pt x="171" y="152"/>
                    <a:pt x="164" y="159"/>
                  </a:cubicBezTo>
                  <a:cubicBezTo>
                    <a:pt x="165" y="158"/>
                    <a:pt x="165" y="158"/>
                    <a:pt x="166" y="157"/>
                  </a:cubicBezTo>
                  <a:cubicBezTo>
                    <a:pt x="172" y="149"/>
                    <a:pt x="179" y="142"/>
                    <a:pt x="184" y="133"/>
                  </a:cubicBezTo>
                  <a:cubicBezTo>
                    <a:pt x="185" y="132"/>
                    <a:pt x="184" y="132"/>
                    <a:pt x="184" y="132"/>
                  </a:cubicBezTo>
                  <a:cubicBezTo>
                    <a:pt x="184" y="132"/>
                    <a:pt x="184" y="132"/>
                    <a:pt x="184" y="132"/>
                  </a:cubicBezTo>
                  <a:cubicBezTo>
                    <a:pt x="177" y="138"/>
                    <a:pt x="171" y="144"/>
                    <a:pt x="165" y="150"/>
                  </a:cubicBezTo>
                  <a:cubicBezTo>
                    <a:pt x="158" y="157"/>
                    <a:pt x="151" y="163"/>
                    <a:pt x="145" y="170"/>
                  </a:cubicBezTo>
                  <a:cubicBezTo>
                    <a:pt x="157" y="156"/>
                    <a:pt x="170" y="142"/>
                    <a:pt x="181" y="126"/>
                  </a:cubicBezTo>
                  <a:cubicBezTo>
                    <a:pt x="181" y="126"/>
                    <a:pt x="180" y="125"/>
                    <a:pt x="180" y="125"/>
                  </a:cubicBezTo>
                  <a:cubicBezTo>
                    <a:pt x="180" y="125"/>
                    <a:pt x="180" y="126"/>
                    <a:pt x="180" y="126"/>
                  </a:cubicBezTo>
                  <a:cubicBezTo>
                    <a:pt x="171" y="131"/>
                    <a:pt x="164" y="140"/>
                    <a:pt x="157" y="147"/>
                  </a:cubicBezTo>
                  <a:cubicBezTo>
                    <a:pt x="152" y="151"/>
                    <a:pt x="148" y="155"/>
                    <a:pt x="144" y="159"/>
                  </a:cubicBezTo>
                  <a:moveTo>
                    <a:pt x="23" y="169"/>
                  </a:moveTo>
                  <a:cubicBezTo>
                    <a:pt x="21" y="168"/>
                    <a:pt x="19" y="167"/>
                    <a:pt x="18" y="166"/>
                  </a:cubicBezTo>
                  <a:cubicBezTo>
                    <a:pt x="17" y="166"/>
                    <a:pt x="17" y="166"/>
                    <a:pt x="17" y="166"/>
                  </a:cubicBezTo>
                  <a:cubicBezTo>
                    <a:pt x="38" y="152"/>
                    <a:pt x="55" y="132"/>
                    <a:pt x="77" y="119"/>
                  </a:cubicBezTo>
                  <a:cubicBezTo>
                    <a:pt x="77" y="119"/>
                    <a:pt x="81" y="117"/>
                    <a:pt x="81" y="117"/>
                  </a:cubicBezTo>
                  <a:cubicBezTo>
                    <a:pt x="81" y="117"/>
                    <a:pt x="81" y="117"/>
                    <a:pt x="81" y="117"/>
                  </a:cubicBezTo>
                  <a:cubicBezTo>
                    <a:pt x="78" y="119"/>
                    <a:pt x="75" y="122"/>
                    <a:pt x="73" y="124"/>
                  </a:cubicBezTo>
                  <a:cubicBezTo>
                    <a:pt x="67" y="130"/>
                    <a:pt x="62" y="135"/>
                    <a:pt x="56" y="139"/>
                  </a:cubicBezTo>
                  <a:cubicBezTo>
                    <a:pt x="45" y="149"/>
                    <a:pt x="33" y="158"/>
                    <a:pt x="23" y="169"/>
                  </a:cubicBezTo>
                  <a:cubicBezTo>
                    <a:pt x="23" y="169"/>
                    <a:pt x="23" y="169"/>
                    <a:pt x="23" y="169"/>
                  </a:cubicBezTo>
                  <a:moveTo>
                    <a:pt x="25" y="168"/>
                  </a:moveTo>
                  <a:cubicBezTo>
                    <a:pt x="25" y="168"/>
                    <a:pt x="27" y="166"/>
                    <a:pt x="27" y="166"/>
                  </a:cubicBezTo>
                  <a:cubicBezTo>
                    <a:pt x="30" y="163"/>
                    <a:pt x="33" y="160"/>
                    <a:pt x="35" y="158"/>
                  </a:cubicBezTo>
                  <a:cubicBezTo>
                    <a:pt x="41" y="153"/>
                    <a:pt x="47" y="148"/>
                    <a:pt x="53" y="144"/>
                  </a:cubicBezTo>
                  <a:cubicBezTo>
                    <a:pt x="64" y="135"/>
                    <a:pt x="74" y="125"/>
                    <a:pt x="84" y="116"/>
                  </a:cubicBezTo>
                  <a:cubicBezTo>
                    <a:pt x="84" y="115"/>
                    <a:pt x="84" y="115"/>
                    <a:pt x="84" y="115"/>
                  </a:cubicBezTo>
                  <a:cubicBezTo>
                    <a:pt x="87" y="118"/>
                    <a:pt x="91" y="119"/>
                    <a:pt x="95" y="119"/>
                  </a:cubicBezTo>
                  <a:cubicBezTo>
                    <a:pt x="96" y="119"/>
                    <a:pt x="97" y="119"/>
                    <a:pt x="97" y="119"/>
                  </a:cubicBezTo>
                  <a:cubicBezTo>
                    <a:pt x="90" y="125"/>
                    <a:pt x="82" y="130"/>
                    <a:pt x="75" y="136"/>
                  </a:cubicBezTo>
                  <a:cubicBezTo>
                    <a:pt x="65" y="145"/>
                    <a:pt x="55" y="154"/>
                    <a:pt x="45" y="164"/>
                  </a:cubicBezTo>
                  <a:cubicBezTo>
                    <a:pt x="44" y="164"/>
                    <a:pt x="39" y="168"/>
                    <a:pt x="39" y="168"/>
                  </a:cubicBezTo>
                  <a:cubicBezTo>
                    <a:pt x="39" y="168"/>
                    <a:pt x="39" y="168"/>
                    <a:pt x="39" y="168"/>
                  </a:cubicBezTo>
                  <a:cubicBezTo>
                    <a:pt x="42" y="165"/>
                    <a:pt x="44" y="163"/>
                    <a:pt x="47" y="160"/>
                  </a:cubicBezTo>
                  <a:cubicBezTo>
                    <a:pt x="52" y="155"/>
                    <a:pt x="57" y="150"/>
                    <a:pt x="63" y="146"/>
                  </a:cubicBezTo>
                  <a:cubicBezTo>
                    <a:pt x="67" y="141"/>
                    <a:pt x="71" y="136"/>
                    <a:pt x="76" y="132"/>
                  </a:cubicBezTo>
                  <a:cubicBezTo>
                    <a:pt x="80" y="128"/>
                    <a:pt x="85" y="124"/>
                    <a:pt x="88" y="119"/>
                  </a:cubicBezTo>
                  <a:cubicBezTo>
                    <a:pt x="88" y="118"/>
                    <a:pt x="88" y="118"/>
                    <a:pt x="87" y="118"/>
                  </a:cubicBezTo>
                  <a:cubicBezTo>
                    <a:pt x="87" y="118"/>
                    <a:pt x="87" y="118"/>
                    <a:pt x="87" y="118"/>
                  </a:cubicBezTo>
                  <a:cubicBezTo>
                    <a:pt x="77" y="124"/>
                    <a:pt x="68" y="132"/>
                    <a:pt x="59" y="140"/>
                  </a:cubicBezTo>
                  <a:cubicBezTo>
                    <a:pt x="54" y="144"/>
                    <a:pt x="49" y="147"/>
                    <a:pt x="44" y="151"/>
                  </a:cubicBezTo>
                  <a:cubicBezTo>
                    <a:pt x="38" y="156"/>
                    <a:pt x="33" y="162"/>
                    <a:pt x="27" y="166"/>
                  </a:cubicBezTo>
                  <a:cubicBezTo>
                    <a:pt x="26" y="167"/>
                    <a:pt x="25" y="168"/>
                    <a:pt x="25" y="168"/>
                  </a:cubicBezTo>
                  <a:moveTo>
                    <a:pt x="46" y="170"/>
                  </a:moveTo>
                  <a:cubicBezTo>
                    <a:pt x="47" y="170"/>
                    <a:pt x="47" y="170"/>
                    <a:pt x="47" y="170"/>
                  </a:cubicBezTo>
                  <a:cubicBezTo>
                    <a:pt x="48" y="170"/>
                    <a:pt x="48" y="169"/>
                    <a:pt x="49" y="169"/>
                  </a:cubicBezTo>
                  <a:cubicBezTo>
                    <a:pt x="50" y="168"/>
                    <a:pt x="50" y="168"/>
                    <a:pt x="50" y="168"/>
                  </a:cubicBezTo>
                  <a:cubicBezTo>
                    <a:pt x="61" y="160"/>
                    <a:pt x="71" y="151"/>
                    <a:pt x="81" y="142"/>
                  </a:cubicBezTo>
                  <a:cubicBezTo>
                    <a:pt x="88" y="135"/>
                    <a:pt x="94" y="129"/>
                    <a:pt x="101" y="123"/>
                  </a:cubicBezTo>
                  <a:cubicBezTo>
                    <a:pt x="105" y="120"/>
                    <a:pt x="109" y="116"/>
                    <a:pt x="113" y="112"/>
                  </a:cubicBezTo>
                  <a:cubicBezTo>
                    <a:pt x="113" y="113"/>
                    <a:pt x="112" y="114"/>
                    <a:pt x="111" y="115"/>
                  </a:cubicBezTo>
                  <a:cubicBezTo>
                    <a:pt x="106" y="122"/>
                    <a:pt x="100" y="128"/>
                    <a:pt x="94" y="135"/>
                  </a:cubicBezTo>
                  <a:cubicBezTo>
                    <a:pt x="83" y="147"/>
                    <a:pt x="69" y="158"/>
                    <a:pt x="58" y="170"/>
                  </a:cubicBezTo>
                  <a:cubicBezTo>
                    <a:pt x="58" y="171"/>
                    <a:pt x="58" y="171"/>
                    <a:pt x="58" y="171"/>
                  </a:cubicBezTo>
                  <a:cubicBezTo>
                    <a:pt x="53" y="171"/>
                    <a:pt x="47" y="172"/>
                    <a:pt x="42" y="172"/>
                  </a:cubicBezTo>
                  <a:cubicBezTo>
                    <a:pt x="36" y="172"/>
                    <a:pt x="30" y="171"/>
                    <a:pt x="24" y="169"/>
                  </a:cubicBezTo>
                  <a:cubicBezTo>
                    <a:pt x="35" y="164"/>
                    <a:pt x="42" y="154"/>
                    <a:pt x="51" y="147"/>
                  </a:cubicBezTo>
                  <a:cubicBezTo>
                    <a:pt x="62" y="140"/>
                    <a:pt x="71" y="131"/>
                    <a:pt x="81" y="123"/>
                  </a:cubicBezTo>
                  <a:cubicBezTo>
                    <a:pt x="81" y="123"/>
                    <a:pt x="85" y="121"/>
                    <a:pt x="86" y="120"/>
                  </a:cubicBezTo>
                  <a:cubicBezTo>
                    <a:pt x="84" y="124"/>
                    <a:pt x="80" y="126"/>
                    <a:pt x="77" y="129"/>
                  </a:cubicBezTo>
                  <a:cubicBezTo>
                    <a:pt x="72" y="134"/>
                    <a:pt x="68" y="138"/>
                    <a:pt x="64" y="143"/>
                  </a:cubicBezTo>
                  <a:cubicBezTo>
                    <a:pt x="55" y="152"/>
                    <a:pt x="45" y="160"/>
                    <a:pt x="37" y="169"/>
                  </a:cubicBezTo>
                  <a:cubicBezTo>
                    <a:pt x="36" y="170"/>
                    <a:pt x="37" y="170"/>
                    <a:pt x="37" y="170"/>
                  </a:cubicBezTo>
                  <a:cubicBezTo>
                    <a:pt x="37" y="170"/>
                    <a:pt x="37" y="170"/>
                    <a:pt x="37" y="170"/>
                  </a:cubicBezTo>
                  <a:cubicBezTo>
                    <a:pt x="48" y="164"/>
                    <a:pt x="56" y="155"/>
                    <a:pt x="65" y="147"/>
                  </a:cubicBezTo>
                  <a:cubicBezTo>
                    <a:pt x="76" y="137"/>
                    <a:pt x="88" y="128"/>
                    <a:pt x="100" y="118"/>
                  </a:cubicBezTo>
                  <a:cubicBezTo>
                    <a:pt x="100" y="118"/>
                    <a:pt x="100" y="118"/>
                    <a:pt x="100" y="118"/>
                  </a:cubicBezTo>
                  <a:cubicBezTo>
                    <a:pt x="98" y="120"/>
                    <a:pt x="97" y="122"/>
                    <a:pt x="95" y="124"/>
                  </a:cubicBezTo>
                  <a:cubicBezTo>
                    <a:pt x="89" y="129"/>
                    <a:pt x="84" y="135"/>
                    <a:pt x="78" y="140"/>
                  </a:cubicBezTo>
                  <a:cubicBezTo>
                    <a:pt x="68" y="150"/>
                    <a:pt x="56" y="159"/>
                    <a:pt x="46" y="169"/>
                  </a:cubicBezTo>
                  <a:cubicBezTo>
                    <a:pt x="46" y="170"/>
                    <a:pt x="46" y="170"/>
                    <a:pt x="46" y="170"/>
                  </a:cubicBezTo>
                  <a:moveTo>
                    <a:pt x="110" y="172"/>
                  </a:moveTo>
                  <a:cubicBezTo>
                    <a:pt x="106" y="172"/>
                    <a:pt x="102" y="172"/>
                    <a:pt x="98" y="171"/>
                  </a:cubicBezTo>
                  <a:cubicBezTo>
                    <a:pt x="107" y="165"/>
                    <a:pt x="115" y="155"/>
                    <a:pt x="124" y="148"/>
                  </a:cubicBezTo>
                  <a:cubicBezTo>
                    <a:pt x="134" y="139"/>
                    <a:pt x="144" y="129"/>
                    <a:pt x="154" y="120"/>
                  </a:cubicBezTo>
                  <a:cubicBezTo>
                    <a:pt x="156" y="118"/>
                    <a:pt x="158" y="117"/>
                    <a:pt x="160" y="115"/>
                  </a:cubicBezTo>
                  <a:cubicBezTo>
                    <a:pt x="161" y="114"/>
                    <a:pt x="162" y="112"/>
                    <a:pt x="164" y="111"/>
                  </a:cubicBezTo>
                  <a:cubicBezTo>
                    <a:pt x="163" y="113"/>
                    <a:pt x="161" y="114"/>
                    <a:pt x="160" y="116"/>
                  </a:cubicBezTo>
                  <a:cubicBezTo>
                    <a:pt x="156" y="121"/>
                    <a:pt x="151" y="125"/>
                    <a:pt x="147" y="130"/>
                  </a:cubicBezTo>
                  <a:cubicBezTo>
                    <a:pt x="140" y="138"/>
                    <a:pt x="133" y="147"/>
                    <a:pt x="125" y="155"/>
                  </a:cubicBezTo>
                  <a:cubicBezTo>
                    <a:pt x="120" y="161"/>
                    <a:pt x="115" y="166"/>
                    <a:pt x="110" y="172"/>
                  </a:cubicBezTo>
                  <a:moveTo>
                    <a:pt x="17" y="164"/>
                  </a:moveTo>
                  <a:cubicBezTo>
                    <a:pt x="17" y="164"/>
                    <a:pt x="21" y="159"/>
                    <a:pt x="22" y="159"/>
                  </a:cubicBezTo>
                  <a:cubicBezTo>
                    <a:pt x="24" y="156"/>
                    <a:pt x="27" y="154"/>
                    <a:pt x="30" y="152"/>
                  </a:cubicBezTo>
                  <a:cubicBezTo>
                    <a:pt x="35" y="148"/>
                    <a:pt x="40" y="143"/>
                    <a:pt x="45" y="138"/>
                  </a:cubicBezTo>
                  <a:cubicBezTo>
                    <a:pt x="56" y="129"/>
                    <a:pt x="66" y="118"/>
                    <a:pt x="76" y="108"/>
                  </a:cubicBezTo>
                  <a:cubicBezTo>
                    <a:pt x="78" y="111"/>
                    <a:pt x="81" y="113"/>
                    <a:pt x="83" y="115"/>
                  </a:cubicBezTo>
                  <a:cubicBezTo>
                    <a:pt x="59" y="127"/>
                    <a:pt x="41" y="147"/>
                    <a:pt x="19" y="163"/>
                  </a:cubicBezTo>
                  <a:cubicBezTo>
                    <a:pt x="18" y="163"/>
                    <a:pt x="17" y="164"/>
                    <a:pt x="17" y="164"/>
                  </a:cubicBezTo>
                  <a:moveTo>
                    <a:pt x="91" y="130"/>
                  </a:moveTo>
                  <a:cubicBezTo>
                    <a:pt x="95" y="126"/>
                    <a:pt x="99" y="121"/>
                    <a:pt x="103" y="117"/>
                  </a:cubicBezTo>
                  <a:cubicBezTo>
                    <a:pt x="109" y="115"/>
                    <a:pt x="113" y="109"/>
                    <a:pt x="118" y="106"/>
                  </a:cubicBezTo>
                  <a:cubicBezTo>
                    <a:pt x="115" y="109"/>
                    <a:pt x="113" y="111"/>
                    <a:pt x="110" y="114"/>
                  </a:cubicBezTo>
                  <a:cubicBezTo>
                    <a:pt x="105" y="119"/>
                    <a:pt x="99" y="123"/>
                    <a:pt x="94" y="127"/>
                  </a:cubicBezTo>
                  <a:cubicBezTo>
                    <a:pt x="93" y="128"/>
                    <a:pt x="92" y="129"/>
                    <a:pt x="91" y="130"/>
                  </a:cubicBezTo>
                  <a:moveTo>
                    <a:pt x="59" y="171"/>
                  </a:moveTo>
                  <a:cubicBezTo>
                    <a:pt x="64" y="168"/>
                    <a:pt x="68" y="164"/>
                    <a:pt x="71" y="160"/>
                  </a:cubicBezTo>
                  <a:cubicBezTo>
                    <a:pt x="77" y="155"/>
                    <a:pt x="83" y="150"/>
                    <a:pt x="89" y="145"/>
                  </a:cubicBezTo>
                  <a:cubicBezTo>
                    <a:pt x="101" y="134"/>
                    <a:pt x="112" y="123"/>
                    <a:pt x="123" y="112"/>
                  </a:cubicBezTo>
                  <a:cubicBezTo>
                    <a:pt x="125" y="110"/>
                    <a:pt x="130" y="107"/>
                    <a:pt x="131" y="105"/>
                  </a:cubicBezTo>
                  <a:cubicBezTo>
                    <a:pt x="129" y="109"/>
                    <a:pt x="125" y="113"/>
                    <a:pt x="122" y="116"/>
                  </a:cubicBezTo>
                  <a:cubicBezTo>
                    <a:pt x="116" y="122"/>
                    <a:pt x="112" y="128"/>
                    <a:pt x="108" y="134"/>
                  </a:cubicBezTo>
                  <a:cubicBezTo>
                    <a:pt x="103" y="140"/>
                    <a:pt x="97" y="145"/>
                    <a:pt x="92" y="150"/>
                  </a:cubicBezTo>
                  <a:cubicBezTo>
                    <a:pt x="86" y="157"/>
                    <a:pt x="81" y="164"/>
                    <a:pt x="74" y="169"/>
                  </a:cubicBezTo>
                  <a:cubicBezTo>
                    <a:pt x="73" y="170"/>
                    <a:pt x="73" y="170"/>
                    <a:pt x="74" y="170"/>
                  </a:cubicBezTo>
                  <a:cubicBezTo>
                    <a:pt x="73" y="170"/>
                    <a:pt x="73" y="170"/>
                    <a:pt x="73" y="170"/>
                  </a:cubicBezTo>
                  <a:cubicBezTo>
                    <a:pt x="70" y="170"/>
                    <a:pt x="67" y="170"/>
                    <a:pt x="64" y="171"/>
                  </a:cubicBezTo>
                  <a:cubicBezTo>
                    <a:pt x="62" y="171"/>
                    <a:pt x="61" y="171"/>
                    <a:pt x="59" y="171"/>
                  </a:cubicBezTo>
                  <a:moveTo>
                    <a:pt x="90" y="168"/>
                  </a:moveTo>
                  <a:cubicBezTo>
                    <a:pt x="91" y="168"/>
                    <a:pt x="91" y="168"/>
                    <a:pt x="92" y="166"/>
                  </a:cubicBezTo>
                  <a:cubicBezTo>
                    <a:pt x="101" y="155"/>
                    <a:pt x="112" y="146"/>
                    <a:pt x="122" y="137"/>
                  </a:cubicBezTo>
                  <a:cubicBezTo>
                    <a:pt x="135" y="126"/>
                    <a:pt x="146" y="114"/>
                    <a:pt x="159" y="104"/>
                  </a:cubicBezTo>
                  <a:cubicBezTo>
                    <a:pt x="154" y="108"/>
                    <a:pt x="148" y="115"/>
                    <a:pt x="144" y="120"/>
                  </a:cubicBezTo>
                  <a:cubicBezTo>
                    <a:pt x="138" y="126"/>
                    <a:pt x="133" y="132"/>
                    <a:pt x="128" y="138"/>
                  </a:cubicBezTo>
                  <a:cubicBezTo>
                    <a:pt x="122" y="144"/>
                    <a:pt x="117" y="150"/>
                    <a:pt x="112" y="156"/>
                  </a:cubicBezTo>
                  <a:cubicBezTo>
                    <a:pt x="107" y="162"/>
                    <a:pt x="101" y="166"/>
                    <a:pt x="96" y="171"/>
                  </a:cubicBezTo>
                  <a:cubicBezTo>
                    <a:pt x="96" y="171"/>
                    <a:pt x="96" y="171"/>
                    <a:pt x="96" y="171"/>
                  </a:cubicBezTo>
                  <a:cubicBezTo>
                    <a:pt x="89" y="171"/>
                    <a:pt x="81" y="170"/>
                    <a:pt x="74" y="170"/>
                  </a:cubicBezTo>
                  <a:cubicBezTo>
                    <a:pt x="74" y="170"/>
                    <a:pt x="74" y="170"/>
                    <a:pt x="74" y="170"/>
                  </a:cubicBezTo>
                  <a:cubicBezTo>
                    <a:pt x="80" y="167"/>
                    <a:pt x="84" y="163"/>
                    <a:pt x="88" y="158"/>
                  </a:cubicBezTo>
                  <a:cubicBezTo>
                    <a:pt x="94" y="152"/>
                    <a:pt x="100" y="147"/>
                    <a:pt x="106" y="141"/>
                  </a:cubicBezTo>
                  <a:cubicBezTo>
                    <a:pt x="118" y="130"/>
                    <a:pt x="130" y="120"/>
                    <a:pt x="142" y="108"/>
                  </a:cubicBezTo>
                  <a:cubicBezTo>
                    <a:pt x="138" y="112"/>
                    <a:pt x="134" y="120"/>
                    <a:pt x="129" y="125"/>
                  </a:cubicBezTo>
                  <a:cubicBezTo>
                    <a:pt x="125" y="130"/>
                    <a:pt x="119" y="135"/>
                    <a:pt x="114" y="140"/>
                  </a:cubicBezTo>
                  <a:cubicBezTo>
                    <a:pt x="105" y="149"/>
                    <a:pt x="95" y="159"/>
                    <a:pt x="87" y="170"/>
                  </a:cubicBezTo>
                  <a:cubicBezTo>
                    <a:pt x="87" y="170"/>
                    <a:pt x="88" y="170"/>
                    <a:pt x="88" y="170"/>
                  </a:cubicBezTo>
                  <a:cubicBezTo>
                    <a:pt x="88" y="170"/>
                    <a:pt x="88" y="170"/>
                    <a:pt x="88" y="170"/>
                  </a:cubicBezTo>
                  <a:cubicBezTo>
                    <a:pt x="89" y="170"/>
                    <a:pt x="89" y="169"/>
                    <a:pt x="90" y="168"/>
                  </a:cubicBezTo>
                  <a:cubicBezTo>
                    <a:pt x="90" y="168"/>
                    <a:pt x="90" y="168"/>
                    <a:pt x="90" y="168"/>
                  </a:cubicBezTo>
                  <a:moveTo>
                    <a:pt x="90" y="154"/>
                  </a:moveTo>
                  <a:cubicBezTo>
                    <a:pt x="91" y="154"/>
                    <a:pt x="91" y="153"/>
                    <a:pt x="91" y="153"/>
                  </a:cubicBezTo>
                  <a:cubicBezTo>
                    <a:pt x="96" y="147"/>
                    <a:pt x="102" y="142"/>
                    <a:pt x="107" y="137"/>
                  </a:cubicBezTo>
                  <a:cubicBezTo>
                    <a:pt x="112" y="131"/>
                    <a:pt x="115" y="124"/>
                    <a:pt x="121" y="119"/>
                  </a:cubicBezTo>
                  <a:cubicBezTo>
                    <a:pt x="125" y="114"/>
                    <a:pt x="130" y="110"/>
                    <a:pt x="133" y="104"/>
                  </a:cubicBezTo>
                  <a:cubicBezTo>
                    <a:pt x="133" y="104"/>
                    <a:pt x="133" y="104"/>
                    <a:pt x="133" y="104"/>
                  </a:cubicBezTo>
                  <a:cubicBezTo>
                    <a:pt x="136" y="105"/>
                    <a:pt x="138" y="106"/>
                    <a:pt x="141" y="107"/>
                  </a:cubicBezTo>
                  <a:cubicBezTo>
                    <a:pt x="136" y="112"/>
                    <a:pt x="131" y="117"/>
                    <a:pt x="126" y="122"/>
                  </a:cubicBezTo>
                  <a:cubicBezTo>
                    <a:pt x="119" y="127"/>
                    <a:pt x="113" y="133"/>
                    <a:pt x="107" y="139"/>
                  </a:cubicBezTo>
                  <a:cubicBezTo>
                    <a:pt x="101" y="144"/>
                    <a:pt x="96" y="149"/>
                    <a:pt x="90" y="154"/>
                  </a:cubicBezTo>
                  <a:moveTo>
                    <a:pt x="146" y="108"/>
                  </a:moveTo>
                  <a:cubicBezTo>
                    <a:pt x="147" y="108"/>
                    <a:pt x="149" y="108"/>
                    <a:pt x="150" y="108"/>
                  </a:cubicBezTo>
                  <a:cubicBezTo>
                    <a:pt x="152" y="107"/>
                    <a:pt x="155" y="103"/>
                    <a:pt x="157" y="103"/>
                  </a:cubicBezTo>
                  <a:cubicBezTo>
                    <a:pt x="158" y="103"/>
                    <a:pt x="158" y="103"/>
                    <a:pt x="158" y="103"/>
                  </a:cubicBezTo>
                  <a:cubicBezTo>
                    <a:pt x="146" y="113"/>
                    <a:pt x="135" y="124"/>
                    <a:pt x="123" y="134"/>
                  </a:cubicBezTo>
                  <a:cubicBezTo>
                    <a:pt x="117" y="140"/>
                    <a:pt x="111" y="145"/>
                    <a:pt x="105" y="151"/>
                  </a:cubicBezTo>
                  <a:cubicBezTo>
                    <a:pt x="109" y="146"/>
                    <a:pt x="114" y="142"/>
                    <a:pt x="119" y="137"/>
                  </a:cubicBezTo>
                  <a:cubicBezTo>
                    <a:pt x="128" y="128"/>
                    <a:pt x="136" y="119"/>
                    <a:pt x="143" y="108"/>
                  </a:cubicBezTo>
                  <a:cubicBezTo>
                    <a:pt x="143" y="108"/>
                    <a:pt x="144" y="108"/>
                    <a:pt x="145" y="108"/>
                  </a:cubicBezTo>
                  <a:cubicBezTo>
                    <a:pt x="145" y="108"/>
                    <a:pt x="145" y="108"/>
                    <a:pt x="146" y="108"/>
                  </a:cubicBezTo>
                  <a:moveTo>
                    <a:pt x="11" y="159"/>
                  </a:moveTo>
                  <a:cubicBezTo>
                    <a:pt x="9" y="156"/>
                    <a:pt x="9" y="153"/>
                    <a:pt x="10" y="150"/>
                  </a:cubicBezTo>
                  <a:cubicBezTo>
                    <a:pt x="20" y="144"/>
                    <a:pt x="28" y="136"/>
                    <a:pt x="36" y="129"/>
                  </a:cubicBezTo>
                  <a:cubicBezTo>
                    <a:pt x="42" y="123"/>
                    <a:pt x="49" y="119"/>
                    <a:pt x="55" y="114"/>
                  </a:cubicBezTo>
                  <a:cubicBezTo>
                    <a:pt x="58" y="112"/>
                    <a:pt x="62" y="109"/>
                    <a:pt x="65" y="107"/>
                  </a:cubicBezTo>
                  <a:cubicBezTo>
                    <a:pt x="66" y="106"/>
                    <a:pt x="68" y="105"/>
                    <a:pt x="69" y="103"/>
                  </a:cubicBezTo>
                  <a:cubicBezTo>
                    <a:pt x="70" y="103"/>
                    <a:pt x="70" y="103"/>
                    <a:pt x="70" y="103"/>
                  </a:cubicBezTo>
                  <a:cubicBezTo>
                    <a:pt x="70" y="103"/>
                    <a:pt x="69" y="104"/>
                    <a:pt x="68" y="106"/>
                  </a:cubicBezTo>
                  <a:cubicBezTo>
                    <a:pt x="67" y="107"/>
                    <a:pt x="65" y="108"/>
                    <a:pt x="65" y="108"/>
                  </a:cubicBezTo>
                  <a:cubicBezTo>
                    <a:pt x="65" y="108"/>
                    <a:pt x="65" y="108"/>
                    <a:pt x="66" y="108"/>
                  </a:cubicBezTo>
                  <a:cubicBezTo>
                    <a:pt x="50" y="128"/>
                    <a:pt x="26" y="139"/>
                    <a:pt x="11" y="159"/>
                  </a:cubicBezTo>
                  <a:moveTo>
                    <a:pt x="115" y="154"/>
                  </a:moveTo>
                  <a:cubicBezTo>
                    <a:pt x="116" y="153"/>
                    <a:pt x="116" y="153"/>
                    <a:pt x="116" y="153"/>
                  </a:cubicBezTo>
                  <a:cubicBezTo>
                    <a:pt x="121" y="147"/>
                    <a:pt x="127" y="141"/>
                    <a:pt x="132" y="135"/>
                  </a:cubicBezTo>
                  <a:cubicBezTo>
                    <a:pt x="141" y="125"/>
                    <a:pt x="153" y="115"/>
                    <a:pt x="160" y="103"/>
                  </a:cubicBezTo>
                  <a:cubicBezTo>
                    <a:pt x="161" y="103"/>
                    <a:pt x="161" y="103"/>
                    <a:pt x="161" y="103"/>
                  </a:cubicBezTo>
                  <a:cubicBezTo>
                    <a:pt x="166" y="107"/>
                    <a:pt x="171" y="112"/>
                    <a:pt x="176" y="118"/>
                  </a:cubicBezTo>
                  <a:cubicBezTo>
                    <a:pt x="161" y="129"/>
                    <a:pt x="149" y="144"/>
                    <a:pt x="136" y="157"/>
                  </a:cubicBezTo>
                  <a:cubicBezTo>
                    <a:pt x="139" y="154"/>
                    <a:pt x="141" y="151"/>
                    <a:pt x="143" y="148"/>
                  </a:cubicBezTo>
                  <a:cubicBezTo>
                    <a:pt x="152" y="137"/>
                    <a:pt x="162" y="127"/>
                    <a:pt x="171" y="117"/>
                  </a:cubicBezTo>
                  <a:cubicBezTo>
                    <a:pt x="171" y="117"/>
                    <a:pt x="171" y="116"/>
                    <a:pt x="171" y="116"/>
                  </a:cubicBezTo>
                  <a:cubicBezTo>
                    <a:pt x="171" y="116"/>
                    <a:pt x="170" y="116"/>
                    <a:pt x="170" y="116"/>
                  </a:cubicBezTo>
                  <a:cubicBezTo>
                    <a:pt x="159" y="123"/>
                    <a:pt x="150" y="131"/>
                    <a:pt x="140" y="140"/>
                  </a:cubicBezTo>
                  <a:cubicBezTo>
                    <a:pt x="141" y="139"/>
                    <a:pt x="142" y="138"/>
                    <a:pt x="143" y="137"/>
                  </a:cubicBezTo>
                  <a:cubicBezTo>
                    <a:pt x="150" y="128"/>
                    <a:pt x="161" y="120"/>
                    <a:pt x="166" y="109"/>
                  </a:cubicBezTo>
                  <a:cubicBezTo>
                    <a:pt x="166" y="109"/>
                    <a:pt x="166" y="108"/>
                    <a:pt x="165" y="108"/>
                  </a:cubicBezTo>
                  <a:cubicBezTo>
                    <a:pt x="165" y="108"/>
                    <a:pt x="165" y="108"/>
                    <a:pt x="165" y="108"/>
                  </a:cubicBezTo>
                  <a:cubicBezTo>
                    <a:pt x="154" y="119"/>
                    <a:pt x="143" y="130"/>
                    <a:pt x="131" y="140"/>
                  </a:cubicBezTo>
                  <a:cubicBezTo>
                    <a:pt x="126" y="145"/>
                    <a:pt x="120" y="149"/>
                    <a:pt x="115" y="154"/>
                  </a:cubicBezTo>
                  <a:moveTo>
                    <a:pt x="61" y="169"/>
                  </a:moveTo>
                  <a:cubicBezTo>
                    <a:pt x="64" y="165"/>
                    <a:pt x="67" y="162"/>
                    <a:pt x="71" y="159"/>
                  </a:cubicBezTo>
                  <a:cubicBezTo>
                    <a:pt x="77" y="153"/>
                    <a:pt x="83" y="148"/>
                    <a:pt x="89" y="142"/>
                  </a:cubicBezTo>
                  <a:cubicBezTo>
                    <a:pt x="101" y="130"/>
                    <a:pt x="112" y="116"/>
                    <a:pt x="122" y="103"/>
                  </a:cubicBezTo>
                  <a:cubicBezTo>
                    <a:pt x="124" y="103"/>
                    <a:pt x="126" y="103"/>
                    <a:pt x="128" y="103"/>
                  </a:cubicBezTo>
                  <a:cubicBezTo>
                    <a:pt x="128" y="103"/>
                    <a:pt x="129" y="103"/>
                    <a:pt x="130" y="103"/>
                  </a:cubicBezTo>
                  <a:cubicBezTo>
                    <a:pt x="130" y="103"/>
                    <a:pt x="131" y="103"/>
                    <a:pt x="132" y="103"/>
                  </a:cubicBezTo>
                  <a:cubicBezTo>
                    <a:pt x="120" y="111"/>
                    <a:pt x="110" y="122"/>
                    <a:pt x="100" y="132"/>
                  </a:cubicBezTo>
                  <a:cubicBezTo>
                    <a:pt x="89" y="143"/>
                    <a:pt x="77" y="153"/>
                    <a:pt x="66" y="164"/>
                  </a:cubicBezTo>
                  <a:cubicBezTo>
                    <a:pt x="65" y="166"/>
                    <a:pt x="63" y="167"/>
                    <a:pt x="62" y="168"/>
                  </a:cubicBezTo>
                  <a:cubicBezTo>
                    <a:pt x="61" y="169"/>
                    <a:pt x="61" y="169"/>
                    <a:pt x="61" y="169"/>
                  </a:cubicBezTo>
                  <a:moveTo>
                    <a:pt x="12" y="158"/>
                  </a:moveTo>
                  <a:cubicBezTo>
                    <a:pt x="14" y="156"/>
                    <a:pt x="16" y="154"/>
                    <a:pt x="18" y="152"/>
                  </a:cubicBezTo>
                  <a:cubicBezTo>
                    <a:pt x="34" y="134"/>
                    <a:pt x="57" y="123"/>
                    <a:pt x="71" y="102"/>
                  </a:cubicBezTo>
                  <a:cubicBezTo>
                    <a:pt x="73" y="104"/>
                    <a:pt x="74" y="105"/>
                    <a:pt x="75" y="107"/>
                  </a:cubicBezTo>
                  <a:cubicBezTo>
                    <a:pt x="75" y="107"/>
                    <a:pt x="75" y="107"/>
                    <a:pt x="75" y="107"/>
                  </a:cubicBezTo>
                  <a:cubicBezTo>
                    <a:pt x="75" y="108"/>
                    <a:pt x="74" y="108"/>
                    <a:pt x="74" y="109"/>
                  </a:cubicBezTo>
                  <a:cubicBezTo>
                    <a:pt x="74" y="109"/>
                    <a:pt x="74" y="109"/>
                    <a:pt x="73" y="109"/>
                  </a:cubicBezTo>
                  <a:cubicBezTo>
                    <a:pt x="73" y="109"/>
                    <a:pt x="73" y="109"/>
                    <a:pt x="72" y="110"/>
                  </a:cubicBezTo>
                  <a:cubicBezTo>
                    <a:pt x="61" y="120"/>
                    <a:pt x="49" y="129"/>
                    <a:pt x="37" y="138"/>
                  </a:cubicBezTo>
                  <a:cubicBezTo>
                    <a:pt x="32" y="142"/>
                    <a:pt x="26" y="147"/>
                    <a:pt x="21" y="151"/>
                  </a:cubicBezTo>
                  <a:cubicBezTo>
                    <a:pt x="18" y="153"/>
                    <a:pt x="15" y="156"/>
                    <a:pt x="12" y="158"/>
                  </a:cubicBezTo>
                  <a:moveTo>
                    <a:pt x="10" y="149"/>
                  </a:moveTo>
                  <a:cubicBezTo>
                    <a:pt x="10" y="149"/>
                    <a:pt x="10" y="149"/>
                    <a:pt x="10" y="149"/>
                  </a:cubicBezTo>
                  <a:cubicBezTo>
                    <a:pt x="28" y="131"/>
                    <a:pt x="50" y="117"/>
                    <a:pt x="67" y="99"/>
                  </a:cubicBezTo>
                  <a:cubicBezTo>
                    <a:pt x="68" y="100"/>
                    <a:pt x="69" y="100"/>
                    <a:pt x="70" y="101"/>
                  </a:cubicBezTo>
                  <a:cubicBezTo>
                    <a:pt x="60" y="109"/>
                    <a:pt x="49" y="117"/>
                    <a:pt x="39" y="125"/>
                  </a:cubicBezTo>
                  <a:cubicBezTo>
                    <a:pt x="34" y="129"/>
                    <a:pt x="29" y="133"/>
                    <a:pt x="24" y="138"/>
                  </a:cubicBezTo>
                  <a:cubicBezTo>
                    <a:pt x="20" y="141"/>
                    <a:pt x="13" y="146"/>
                    <a:pt x="10" y="149"/>
                  </a:cubicBezTo>
                  <a:moveTo>
                    <a:pt x="31" y="111"/>
                  </a:moveTo>
                  <a:cubicBezTo>
                    <a:pt x="33" y="109"/>
                    <a:pt x="35" y="106"/>
                    <a:pt x="36" y="104"/>
                  </a:cubicBezTo>
                  <a:cubicBezTo>
                    <a:pt x="37" y="104"/>
                    <a:pt x="38" y="103"/>
                    <a:pt x="38" y="102"/>
                  </a:cubicBezTo>
                  <a:cubicBezTo>
                    <a:pt x="41" y="101"/>
                    <a:pt x="44" y="100"/>
                    <a:pt x="47" y="98"/>
                  </a:cubicBezTo>
                  <a:cubicBezTo>
                    <a:pt x="42" y="103"/>
                    <a:pt x="36" y="107"/>
                    <a:pt x="31" y="111"/>
                  </a:cubicBezTo>
                  <a:moveTo>
                    <a:pt x="10" y="147"/>
                  </a:moveTo>
                  <a:cubicBezTo>
                    <a:pt x="11" y="144"/>
                    <a:pt x="12" y="141"/>
                    <a:pt x="13" y="138"/>
                  </a:cubicBezTo>
                  <a:cubicBezTo>
                    <a:pt x="22" y="130"/>
                    <a:pt x="32" y="123"/>
                    <a:pt x="41" y="115"/>
                  </a:cubicBezTo>
                  <a:cubicBezTo>
                    <a:pt x="46" y="111"/>
                    <a:pt x="51" y="107"/>
                    <a:pt x="57" y="103"/>
                  </a:cubicBezTo>
                  <a:cubicBezTo>
                    <a:pt x="59" y="102"/>
                    <a:pt x="61" y="100"/>
                    <a:pt x="63" y="99"/>
                  </a:cubicBezTo>
                  <a:cubicBezTo>
                    <a:pt x="64" y="99"/>
                    <a:pt x="64" y="98"/>
                    <a:pt x="65" y="98"/>
                  </a:cubicBezTo>
                  <a:cubicBezTo>
                    <a:pt x="66" y="98"/>
                    <a:pt x="66" y="98"/>
                    <a:pt x="66" y="98"/>
                  </a:cubicBezTo>
                  <a:cubicBezTo>
                    <a:pt x="65" y="99"/>
                    <a:pt x="64" y="100"/>
                    <a:pt x="63" y="101"/>
                  </a:cubicBezTo>
                  <a:cubicBezTo>
                    <a:pt x="47" y="118"/>
                    <a:pt x="27" y="130"/>
                    <a:pt x="10" y="147"/>
                  </a:cubicBezTo>
                  <a:moveTo>
                    <a:pt x="17" y="133"/>
                  </a:moveTo>
                  <a:cubicBezTo>
                    <a:pt x="18" y="133"/>
                    <a:pt x="18" y="132"/>
                    <a:pt x="19" y="132"/>
                  </a:cubicBezTo>
                  <a:cubicBezTo>
                    <a:pt x="23" y="127"/>
                    <a:pt x="28" y="123"/>
                    <a:pt x="34" y="119"/>
                  </a:cubicBezTo>
                  <a:cubicBezTo>
                    <a:pt x="43" y="112"/>
                    <a:pt x="53" y="105"/>
                    <a:pt x="61" y="96"/>
                  </a:cubicBezTo>
                  <a:cubicBezTo>
                    <a:pt x="62" y="97"/>
                    <a:pt x="63" y="97"/>
                    <a:pt x="64" y="97"/>
                  </a:cubicBezTo>
                  <a:cubicBezTo>
                    <a:pt x="58" y="101"/>
                    <a:pt x="52" y="105"/>
                    <a:pt x="46" y="110"/>
                  </a:cubicBezTo>
                  <a:cubicBezTo>
                    <a:pt x="37" y="118"/>
                    <a:pt x="27" y="125"/>
                    <a:pt x="17" y="133"/>
                  </a:cubicBezTo>
                  <a:moveTo>
                    <a:pt x="17" y="132"/>
                  </a:moveTo>
                  <a:cubicBezTo>
                    <a:pt x="19" y="127"/>
                    <a:pt x="23" y="122"/>
                    <a:pt x="26" y="119"/>
                  </a:cubicBezTo>
                  <a:cubicBezTo>
                    <a:pt x="31" y="115"/>
                    <a:pt x="36" y="110"/>
                    <a:pt x="41" y="106"/>
                  </a:cubicBezTo>
                  <a:cubicBezTo>
                    <a:pt x="45" y="104"/>
                    <a:pt x="48" y="102"/>
                    <a:pt x="51" y="100"/>
                  </a:cubicBezTo>
                  <a:cubicBezTo>
                    <a:pt x="54" y="98"/>
                    <a:pt x="57" y="97"/>
                    <a:pt x="59" y="96"/>
                  </a:cubicBezTo>
                  <a:cubicBezTo>
                    <a:pt x="60" y="96"/>
                    <a:pt x="60" y="96"/>
                    <a:pt x="60" y="96"/>
                  </a:cubicBezTo>
                  <a:cubicBezTo>
                    <a:pt x="59" y="97"/>
                    <a:pt x="56" y="100"/>
                    <a:pt x="56" y="100"/>
                  </a:cubicBezTo>
                  <a:cubicBezTo>
                    <a:pt x="47" y="108"/>
                    <a:pt x="38" y="114"/>
                    <a:pt x="28" y="121"/>
                  </a:cubicBezTo>
                  <a:cubicBezTo>
                    <a:pt x="24" y="124"/>
                    <a:pt x="20" y="128"/>
                    <a:pt x="17" y="132"/>
                  </a:cubicBezTo>
                  <a:moveTo>
                    <a:pt x="40" y="106"/>
                  </a:moveTo>
                  <a:cubicBezTo>
                    <a:pt x="44" y="103"/>
                    <a:pt x="47" y="100"/>
                    <a:pt x="51" y="97"/>
                  </a:cubicBezTo>
                  <a:cubicBezTo>
                    <a:pt x="53" y="97"/>
                    <a:pt x="54" y="96"/>
                    <a:pt x="56" y="96"/>
                  </a:cubicBezTo>
                  <a:cubicBezTo>
                    <a:pt x="51" y="99"/>
                    <a:pt x="45" y="102"/>
                    <a:pt x="40" y="106"/>
                  </a:cubicBezTo>
                  <a:moveTo>
                    <a:pt x="43" y="95"/>
                  </a:moveTo>
                  <a:cubicBezTo>
                    <a:pt x="50" y="85"/>
                    <a:pt x="58" y="75"/>
                    <a:pt x="64" y="65"/>
                  </a:cubicBezTo>
                  <a:cubicBezTo>
                    <a:pt x="77" y="46"/>
                    <a:pt x="71" y="25"/>
                    <a:pt x="60" y="6"/>
                  </a:cubicBezTo>
                  <a:cubicBezTo>
                    <a:pt x="68" y="5"/>
                    <a:pt x="76" y="5"/>
                    <a:pt x="84" y="5"/>
                  </a:cubicBezTo>
                  <a:cubicBezTo>
                    <a:pt x="88" y="5"/>
                    <a:pt x="91" y="5"/>
                    <a:pt x="95" y="5"/>
                  </a:cubicBezTo>
                  <a:cubicBezTo>
                    <a:pt x="98" y="5"/>
                    <a:pt x="102" y="5"/>
                    <a:pt x="105" y="5"/>
                  </a:cubicBezTo>
                  <a:cubicBezTo>
                    <a:pt x="107" y="5"/>
                    <a:pt x="110" y="5"/>
                    <a:pt x="112" y="5"/>
                  </a:cubicBezTo>
                  <a:cubicBezTo>
                    <a:pt x="103" y="20"/>
                    <a:pt x="99" y="35"/>
                    <a:pt x="108" y="52"/>
                  </a:cubicBezTo>
                  <a:cubicBezTo>
                    <a:pt x="118" y="70"/>
                    <a:pt x="139" y="84"/>
                    <a:pt x="154" y="97"/>
                  </a:cubicBezTo>
                  <a:cubicBezTo>
                    <a:pt x="155" y="98"/>
                    <a:pt x="155" y="98"/>
                    <a:pt x="156" y="99"/>
                  </a:cubicBezTo>
                  <a:cubicBezTo>
                    <a:pt x="154" y="99"/>
                    <a:pt x="153" y="100"/>
                    <a:pt x="151" y="101"/>
                  </a:cubicBezTo>
                  <a:cubicBezTo>
                    <a:pt x="150" y="103"/>
                    <a:pt x="148" y="103"/>
                    <a:pt x="146" y="103"/>
                  </a:cubicBezTo>
                  <a:cubicBezTo>
                    <a:pt x="141" y="103"/>
                    <a:pt x="135" y="99"/>
                    <a:pt x="131" y="98"/>
                  </a:cubicBezTo>
                  <a:cubicBezTo>
                    <a:pt x="130" y="98"/>
                    <a:pt x="128" y="98"/>
                    <a:pt x="127" y="98"/>
                  </a:cubicBezTo>
                  <a:cubicBezTo>
                    <a:pt x="117" y="98"/>
                    <a:pt x="110" y="107"/>
                    <a:pt x="102" y="112"/>
                  </a:cubicBezTo>
                  <a:cubicBezTo>
                    <a:pt x="99" y="114"/>
                    <a:pt x="97" y="115"/>
                    <a:pt x="95" y="115"/>
                  </a:cubicBezTo>
                  <a:cubicBezTo>
                    <a:pt x="85" y="115"/>
                    <a:pt x="78" y="101"/>
                    <a:pt x="71" y="96"/>
                  </a:cubicBezTo>
                  <a:cubicBezTo>
                    <a:pt x="66" y="93"/>
                    <a:pt x="62" y="92"/>
                    <a:pt x="58" y="92"/>
                  </a:cubicBezTo>
                  <a:cubicBezTo>
                    <a:pt x="53" y="92"/>
                    <a:pt x="48" y="93"/>
                    <a:pt x="43" y="95"/>
                  </a:cubicBezTo>
                  <a:moveTo>
                    <a:pt x="84" y="0"/>
                  </a:moveTo>
                  <a:cubicBezTo>
                    <a:pt x="75" y="0"/>
                    <a:pt x="66" y="0"/>
                    <a:pt x="57" y="2"/>
                  </a:cubicBezTo>
                  <a:cubicBezTo>
                    <a:pt x="55" y="3"/>
                    <a:pt x="55" y="4"/>
                    <a:pt x="55" y="5"/>
                  </a:cubicBezTo>
                  <a:cubicBezTo>
                    <a:pt x="55" y="6"/>
                    <a:pt x="55" y="7"/>
                    <a:pt x="55" y="8"/>
                  </a:cubicBezTo>
                  <a:cubicBezTo>
                    <a:pt x="61" y="18"/>
                    <a:pt x="66" y="28"/>
                    <a:pt x="67" y="39"/>
                  </a:cubicBezTo>
                  <a:cubicBezTo>
                    <a:pt x="68" y="53"/>
                    <a:pt x="60" y="64"/>
                    <a:pt x="52" y="74"/>
                  </a:cubicBezTo>
                  <a:cubicBezTo>
                    <a:pt x="40" y="91"/>
                    <a:pt x="28" y="107"/>
                    <a:pt x="17" y="123"/>
                  </a:cubicBezTo>
                  <a:cubicBezTo>
                    <a:pt x="9" y="135"/>
                    <a:pt x="0" y="151"/>
                    <a:pt x="9" y="164"/>
                  </a:cubicBezTo>
                  <a:cubicBezTo>
                    <a:pt x="16" y="175"/>
                    <a:pt x="32" y="176"/>
                    <a:pt x="44" y="176"/>
                  </a:cubicBezTo>
                  <a:cubicBezTo>
                    <a:pt x="44" y="176"/>
                    <a:pt x="44" y="176"/>
                    <a:pt x="44" y="176"/>
                  </a:cubicBezTo>
                  <a:cubicBezTo>
                    <a:pt x="52" y="176"/>
                    <a:pt x="59" y="175"/>
                    <a:pt x="67" y="175"/>
                  </a:cubicBezTo>
                  <a:cubicBezTo>
                    <a:pt x="70" y="175"/>
                    <a:pt x="72" y="175"/>
                    <a:pt x="75" y="175"/>
                  </a:cubicBezTo>
                  <a:cubicBezTo>
                    <a:pt x="85" y="175"/>
                    <a:pt x="95" y="176"/>
                    <a:pt x="105" y="176"/>
                  </a:cubicBezTo>
                  <a:cubicBezTo>
                    <a:pt x="119" y="177"/>
                    <a:pt x="133" y="179"/>
                    <a:pt x="146" y="179"/>
                  </a:cubicBezTo>
                  <a:cubicBezTo>
                    <a:pt x="154" y="179"/>
                    <a:pt x="161" y="179"/>
                    <a:pt x="168" y="177"/>
                  </a:cubicBezTo>
                  <a:cubicBezTo>
                    <a:pt x="184" y="174"/>
                    <a:pt x="198" y="163"/>
                    <a:pt x="195" y="146"/>
                  </a:cubicBezTo>
                  <a:cubicBezTo>
                    <a:pt x="193" y="128"/>
                    <a:pt x="178" y="113"/>
                    <a:pt x="165" y="101"/>
                  </a:cubicBezTo>
                  <a:cubicBezTo>
                    <a:pt x="151" y="87"/>
                    <a:pt x="135" y="76"/>
                    <a:pt x="122" y="62"/>
                  </a:cubicBezTo>
                  <a:cubicBezTo>
                    <a:pt x="114" y="54"/>
                    <a:pt x="108" y="44"/>
                    <a:pt x="107" y="33"/>
                  </a:cubicBezTo>
                  <a:cubicBezTo>
                    <a:pt x="107" y="23"/>
                    <a:pt x="112" y="13"/>
                    <a:pt x="118" y="5"/>
                  </a:cubicBezTo>
                  <a:cubicBezTo>
                    <a:pt x="118" y="3"/>
                    <a:pt x="118" y="2"/>
                    <a:pt x="117" y="2"/>
                  </a:cubicBezTo>
                  <a:cubicBezTo>
                    <a:pt x="116" y="1"/>
                    <a:pt x="116" y="0"/>
                    <a:pt x="115" y="0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111" y="0"/>
                    <a:pt x="108" y="0"/>
                    <a:pt x="105" y="0"/>
                  </a:cubicBezTo>
                  <a:cubicBezTo>
                    <a:pt x="101" y="0"/>
                    <a:pt x="98" y="0"/>
                    <a:pt x="94" y="0"/>
                  </a:cubicBezTo>
                  <a:cubicBezTo>
                    <a:pt x="91" y="0"/>
                    <a:pt x="88" y="0"/>
                    <a:pt x="84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48"/>
            <p:cNvSpPr>
              <a:spLocks noEditPoints="1"/>
            </p:cNvSpPr>
            <p:nvPr/>
          </p:nvSpPr>
          <p:spPr bwMode="auto">
            <a:xfrm>
              <a:off x="2415844" y="3452739"/>
              <a:ext cx="312738" cy="360363"/>
            </a:xfrm>
            <a:custGeom>
              <a:avLst/>
              <a:gdLst>
                <a:gd name="T0" fmla="*/ 34 w 74"/>
                <a:gd name="T1" fmla="*/ 75 h 85"/>
                <a:gd name="T2" fmla="*/ 48 w 74"/>
                <a:gd name="T3" fmla="*/ 63 h 85"/>
                <a:gd name="T4" fmla="*/ 48 w 74"/>
                <a:gd name="T5" fmla="*/ 60 h 85"/>
                <a:gd name="T6" fmla="*/ 32 w 74"/>
                <a:gd name="T7" fmla="*/ 76 h 85"/>
                <a:gd name="T8" fmla="*/ 28 w 74"/>
                <a:gd name="T9" fmla="*/ 80 h 85"/>
                <a:gd name="T10" fmla="*/ 60 w 74"/>
                <a:gd name="T11" fmla="*/ 54 h 85"/>
                <a:gd name="T12" fmla="*/ 59 w 74"/>
                <a:gd name="T13" fmla="*/ 59 h 85"/>
                <a:gd name="T14" fmla="*/ 64 w 74"/>
                <a:gd name="T15" fmla="*/ 59 h 85"/>
                <a:gd name="T16" fmla="*/ 67 w 74"/>
                <a:gd name="T17" fmla="*/ 60 h 85"/>
                <a:gd name="T18" fmla="*/ 64 w 74"/>
                <a:gd name="T19" fmla="*/ 67 h 85"/>
                <a:gd name="T20" fmla="*/ 54 w 74"/>
                <a:gd name="T21" fmla="*/ 78 h 85"/>
                <a:gd name="T22" fmla="*/ 27 w 74"/>
                <a:gd name="T23" fmla="*/ 81 h 85"/>
                <a:gd name="T24" fmla="*/ 29 w 74"/>
                <a:gd name="T25" fmla="*/ 52 h 85"/>
                <a:gd name="T26" fmla="*/ 7 w 74"/>
                <a:gd name="T27" fmla="*/ 68 h 85"/>
                <a:gd name="T28" fmla="*/ 20 w 74"/>
                <a:gd name="T29" fmla="*/ 54 h 85"/>
                <a:gd name="T30" fmla="*/ 49 w 74"/>
                <a:gd name="T31" fmla="*/ 66 h 85"/>
                <a:gd name="T32" fmla="*/ 69 w 74"/>
                <a:gd name="T33" fmla="*/ 54 h 85"/>
                <a:gd name="T34" fmla="*/ 50 w 74"/>
                <a:gd name="T35" fmla="*/ 77 h 85"/>
                <a:gd name="T36" fmla="*/ 49 w 74"/>
                <a:gd name="T37" fmla="*/ 75 h 85"/>
                <a:gd name="T38" fmla="*/ 69 w 74"/>
                <a:gd name="T39" fmla="*/ 54 h 85"/>
                <a:gd name="T40" fmla="*/ 67 w 74"/>
                <a:gd name="T41" fmla="*/ 53 h 85"/>
                <a:gd name="T42" fmla="*/ 32 w 74"/>
                <a:gd name="T43" fmla="*/ 81 h 85"/>
                <a:gd name="T44" fmla="*/ 24 w 74"/>
                <a:gd name="T45" fmla="*/ 51 h 85"/>
                <a:gd name="T46" fmla="*/ 12 w 74"/>
                <a:gd name="T47" fmla="*/ 75 h 85"/>
                <a:gd name="T48" fmla="*/ 38 w 74"/>
                <a:gd name="T49" fmla="*/ 51 h 85"/>
                <a:gd name="T50" fmla="*/ 15 w 74"/>
                <a:gd name="T51" fmla="*/ 77 h 85"/>
                <a:gd name="T52" fmla="*/ 30 w 74"/>
                <a:gd name="T53" fmla="*/ 65 h 85"/>
                <a:gd name="T54" fmla="*/ 43 w 74"/>
                <a:gd name="T55" fmla="*/ 59 h 85"/>
                <a:gd name="T56" fmla="*/ 47 w 74"/>
                <a:gd name="T57" fmla="*/ 50 h 85"/>
                <a:gd name="T58" fmla="*/ 12 w 74"/>
                <a:gd name="T59" fmla="*/ 54 h 85"/>
                <a:gd name="T60" fmla="*/ 16 w 74"/>
                <a:gd name="T61" fmla="*/ 53 h 85"/>
                <a:gd name="T62" fmla="*/ 13 w 74"/>
                <a:gd name="T63" fmla="*/ 76 h 85"/>
                <a:gd name="T64" fmla="*/ 42 w 74"/>
                <a:gd name="T65" fmla="*/ 52 h 85"/>
                <a:gd name="T66" fmla="*/ 14 w 74"/>
                <a:gd name="T67" fmla="*/ 58 h 85"/>
                <a:gd name="T68" fmla="*/ 6 w 74"/>
                <a:gd name="T69" fmla="*/ 66 h 85"/>
                <a:gd name="T70" fmla="*/ 49 w 74"/>
                <a:gd name="T71" fmla="*/ 50 h 85"/>
                <a:gd name="T72" fmla="*/ 34 w 74"/>
                <a:gd name="T73" fmla="*/ 67 h 85"/>
                <a:gd name="T74" fmla="*/ 18 w 74"/>
                <a:gd name="T75" fmla="*/ 77 h 85"/>
                <a:gd name="T76" fmla="*/ 11 w 74"/>
                <a:gd name="T77" fmla="*/ 49 h 85"/>
                <a:gd name="T78" fmla="*/ 46 w 74"/>
                <a:gd name="T79" fmla="*/ 49 h 85"/>
                <a:gd name="T80" fmla="*/ 10 w 74"/>
                <a:gd name="T81" fmla="*/ 72 h 85"/>
                <a:gd name="T82" fmla="*/ 44 w 74"/>
                <a:gd name="T83" fmla="*/ 49 h 85"/>
                <a:gd name="T84" fmla="*/ 24 w 74"/>
                <a:gd name="T85" fmla="*/ 64 h 85"/>
                <a:gd name="T86" fmla="*/ 3 w 74"/>
                <a:gd name="T87" fmla="*/ 53 h 85"/>
                <a:gd name="T88" fmla="*/ 3 w 74"/>
                <a:gd name="T89" fmla="*/ 55 h 85"/>
                <a:gd name="T90" fmla="*/ 3 w 74"/>
                <a:gd name="T91" fmla="*/ 53 h 85"/>
                <a:gd name="T92" fmla="*/ 12 w 74"/>
                <a:gd name="T93" fmla="*/ 48 h 85"/>
                <a:gd name="T94" fmla="*/ 6 w 74"/>
                <a:gd name="T95" fmla="*/ 62 h 85"/>
                <a:gd name="T96" fmla="*/ 4 w 74"/>
                <a:gd name="T97" fmla="*/ 58 h 85"/>
                <a:gd name="T98" fmla="*/ 12 w 74"/>
                <a:gd name="T99" fmla="*/ 48 h 85"/>
                <a:gd name="T100" fmla="*/ 43 w 74"/>
                <a:gd name="T101" fmla="*/ 23 h 85"/>
                <a:gd name="T102" fmla="*/ 68 w 74"/>
                <a:gd name="T103" fmla="*/ 49 h 85"/>
                <a:gd name="T104" fmla="*/ 34 w 74"/>
                <a:gd name="T105" fmla="*/ 48 h 85"/>
                <a:gd name="T106" fmla="*/ 3 w 74"/>
                <a:gd name="T107" fmla="*/ 47 h 85"/>
                <a:gd name="T108" fmla="*/ 32 w 74"/>
                <a:gd name="T109" fmla="*/ 23 h 85"/>
                <a:gd name="T110" fmla="*/ 28 w 74"/>
                <a:gd name="T111" fmla="*/ 21 h 85"/>
                <a:gd name="T112" fmla="*/ 37 w 74"/>
                <a:gd name="T113" fmla="*/ 85 h 85"/>
                <a:gd name="T114" fmla="*/ 45 w 74"/>
                <a:gd name="T115" fmla="*/ 2 h 85"/>
                <a:gd name="T116" fmla="*/ 31 w 74"/>
                <a:gd name="T117" fmla="*/ 0 h 85"/>
                <a:gd name="T118" fmla="*/ 31 w 74"/>
                <a:gd name="T119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74" h="85">
                  <a:moveTo>
                    <a:pt x="56" y="77"/>
                  </a:moveTo>
                  <a:cubicBezTo>
                    <a:pt x="58" y="75"/>
                    <a:pt x="60" y="73"/>
                    <a:pt x="62" y="70"/>
                  </a:cubicBezTo>
                  <a:cubicBezTo>
                    <a:pt x="63" y="69"/>
                    <a:pt x="64" y="68"/>
                    <a:pt x="66" y="67"/>
                  </a:cubicBezTo>
                  <a:cubicBezTo>
                    <a:pt x="63" y="71"/>
                    <a:pt x="60" y="74"/>
                    <a:pt x="56" y="77"/>
                  </a:cubicBezTo>
                  <a:moveTo>
                    <a:pt x="34" y="75"/>
                  </a:moveTo>
                  <a:cubicBezTo>
                    <a:pt x="36" y="72"/>
                    <a:pt x="39" y="69"/>
                    <a:pt x="42" y="67"/>
                  </a:cubicBezTo>
                  <a:cubicBezTo>
                    <a:pt x="47" y="63"/>
                    <a:pt x="53" y="59"/>
                    <a:pt x="57" y="54"/>
                  </a:cubicBezTo>
                  <a:cubicBezTo>
                    <a:pt x="57" y="54"/>
                    <a:pt x="58" y="54"/>
                    <a:pt x="58" y="54"/>
                  </a:cubicBezTo>
                  <a:cubicBezTo>
                    <a:pt x="58" y="54"/>
                    <a:pt x="58" y="54"/>
                    <a:pt x="58" y="54"/>
                  </a:cubicBezTo>
                  <a:cubicBezTo>
                    <a:pt x="55" y="57"/>
                    <a:pt x="52" y="60"/>
                    <a:pt x="48" y="63"/>
                  </a:cubicBezTo>
                  <a:cubicBezTo>
                    <a:pt x="43" y="67"/>
                    <a:pt x="39" y="71"/>
                    <a:pt x="34" y="75"/>
                  </a:cubicBezTo>
                  <a:moveTo>
                    <a:pt x="25" y="81"/>
                  </a:moveTo>
                  <a:cubicBezTo>
                    <a:pt x="24" y="81"/>
                    <a:pt x="22" y="80"/>
                    <a:pt x="20" y="80"/>
                  </a:cubicBezTo>
                  <a:cubicBezTo>
                    <a:pt x="27" y="75"/>
                    <a:pt x="34" y="70"/>
                    <a:pt x="41" y="65"/>
                  </a:cubicBezTo>
                  <a:cubicBezTo>
                    <a:pt x="43" y="63"/>
                    <a:pt x="46" y="62"/>
                    <a:pt x="48" y="60"/>
                  </a:cubicBezTo>
                  <a:cubicBezTo>
                    <a:pt x="50" y="58"/>
                    <a:pt x="52" y="57"/>
                    <a:pt x="54" y="55"/>
                  </a:cubicBezTo>
                  <a:cubicBezTo>
                    <a:pt x="55" y="54"/>
                    <a:pt x="56" y="54"/>
                    <a:pt x="56" y="54"/>
                  </a:cubicBezTo>
                  <a:cubicBezTo>
                    <a:pt x="56" y="54"/>
                    <a:pt x="56" y="54"/>
                    <a:pt x="55" y="55"/>
                  </a:cubicBezTo>
                  <a:cubicBezTo>
                    <a:pt x="51" y="60"/>
                    <a:pt x="45" y="64"/>
                    <a:pt x="40" y="68"/>
                  </a:cubicBezTo>
                  <a:cubicBezTo>
                    <a:pt x="37" y="70"/>
                    <a:pt x="34" y="73"/>
                    <a:pt x="32" y="76"/>
                  </a:cubicBezTo>
                  <a:cubicBezTo>
                    <a:pt x="30" y="77"/>
                    <a:pt x="29" y="78"/>
                    <a:pt x="28" y="79"/>
                  </a:cubicBezTo>
                  <a:cubicBezTo>
                    <a:pt x="27" y="80"/>
                    <a:pt x="26" y="81"/>
                    <a:pt x="25" y="81"/>
                  </a:cubicBezTo>
                  <a:cubicBezTo>
                    <a:pt x="25" y="81"/>
                    <a:pt x="25" y="81"/>
                    <a:pt x="25" y="81"/>
                  </a:cubicBezTo>
                  <a:moveTo>
                    <a:pt x="27" y="81"/>
                  </a:moveTo>
                  <a:cubicBezTo>
                    <a:pt x="27" y="81"/>
                    <a:pt x="28" y="81"/>
                    <a:pt x="28" y="80"/>
                  </a:cubicBezTo>
                  <a:cubicBezTo>
                    <a:pt x="29" y="79"/>
                    <a:pt x="30" y="79"/>
                    <a:pt x="30" y="78"/>
                  </a:cubicBezTo>
                  <a:cubicBezTo>
                    <a:pt x="36" y="74"/>
                    <a:pt x="41" y="69"/>
                    <a:pt x="46" y="65"/>
                  </a:cubicBezTo>
                  <a:cubicBezTo>
                    <a:pt x="49" y="63"/>
                    <a:pt x="52" y="61"/>
                    <a:pt x="54" y="58"/>
                  </a:cubicBezTo>
                  <a:cubicBezTo>
                    <a:pt x="55" y="57"/>
                    <a:pt x="57" y="56"/>
                    <a:pt x="58" y="55"/>
                  </a:cubicBezTo>
                  <a:cubicBezTo>
                    <a:pt x="59" y="55"/>
                    <a:pt x="59" y="54"/>
                    <a:pt x="60" y="54"/>
                  </a:cubicBezTo>
                  <a:cubicBezTo>
                    <a:pt x="61" y="53"/>
                    <a:pt x="61" y="53"/>
                    <a:pt x="62" y="53"/>
                  </a:cubicBezTo>
                  <a:cubicBezTo>
                    <a:pt x="53" y="64"/>
                    <a:pt x="40" y="71"/>
                    <a:pt x="30" y="81"/>
                  </a:cubicBezTo>
                  <a:cubicBezTo>
                    <a:pt x="31" y="82"/>
                    <a:pt x="31" y="82"/>
                    <a:pt x="31" y="82"/>
                  </a:cubicBezTo>
                  <a:cubicBezTo>
                    <a:pt x="41" y="74"/>
                    <a:pt x="52" y="66"/>
                    <a:pt x="62" y="57"/>
                  </a:cubicBezTo>
                  <a:cubicBezTo>
                    <a:pt x="61" y="58"/>
                    <a:pt x="60" y="59"/>
                    <a:pt x="59" y="59"/>
                  </a:cubicBezTo>
                  <a:cubicBezTo>
                    <a:pt x="57" y="62"/>
                    <a:pt x="54" y="65"/>
                    <a:pt x="51" y="67"/>
                  </a:cubicBezTo>
                  <a:cubicBezTo>
                    <a:pt x="46" y="72"/>
                    <a:pt x="40" y="77"/>
                    <a:pt x="35" y="82"/>
                  </a:cubicBezTo>
                  <a:cubicBezTo>
                    <a:pt x="35" y="82"/>
                    <a:pt x="35" y="82"/>
                    <a:pt x="35" y="82"/>
                  </a:cubicBezTo>
                  <a:cubicBezTo>
                    <a:pt x="46" y="75"/>
                    <a:pt x="55" y="67"/>
                    <a:pt x="64" y="59"/>
                  </a:cubicBezTo>
                  <a:cubicBezTo>
                    <a:pt x="64" y="59"/>
                    <a:pt x="64" y="59"/>
                    <a:pt x="64" y="59"/>
                  </a:cubicBezTo>
                  <a:cubicBezTo>
                    <a:pt x="62" y="61"/>
                    <a:pt x="59" y="64"/>
                    <a:pt x="56" y="67"/>
                  </a:cubicBezTo>
                  <a:cubicBezTo>
                    <a:pt x="51" y="72"/>
                    <a:pt x="46" y="76"/>
                    <a:pt x="41" y="81"/>
                  </a:cubicBezTo>
                  <a:cubicBezTo>
                    <a:pt x="42" y="82"/>
                    <a:pt x="42" y="82"/>
                    <a:pt x="42" y="82"/>
                  </a:cubicBezTo>
                  <a:cubicBezTo>
                    <a:pt x="50" y="76"/>
                    <a:pt x="57" y="68"/>
                    <a:pt x="65" y="61"/>
                  </a:cubicBezTo>
                  <a:cubicBezTo>
                    <a:pt x="66" y="61"/>
                    <a:pt x="67" y="60"/>
                    <a:pt x="67" y="60"/>
                  </a:cubicBezTo>
                  <a:cubicBezTo>
                    <a:pt x="67" y="60"/>
                    <a:pt x="66" y="62"/>
                    <a:pt x="65" y="62"/>
                  </a:cubicBezTo>
                  <a:cubicBezTo>
                    <a:pt x="64" y="64"/>
                    <a:pt x="62" y="65"/>
                    <a:pt x="60" y="67"/>
                  </a:cubicBezTo>
                  <a:cubicBezTo>
                    <a:pt x="56" y="70"/>
                    <a:pt x="52" y="75"/>
                    <a:pt x="48" y="79"/>
                  </a:cubicBezTo>
                  <a:cubicBezTo>
                    <a:pt x="48" y="79"/>
                    <a:pt x="48" y="79"/>
                    <a:pt x="48" y="79"/>
                  </a:cubicBezTo>
                  <a:cubicBezTo>
                    <a:pt x="54" y="77"/>
                    <a:pt x="59" y="72"/>
                    <a:pt x="64" y="67"/>
                  </a:cubicBezTo>
                  <a:cubicBezTo>
                    <a:pt x="64" y="67"/>
                    <a:pt x="66" y="65"/>
                    <a:pt x="67" y="65"/>
                  </a:cubicBezTo>
                  <a:cubicBezTo>
                    <a:pt x="66" y="66"/>
                    <a:pt x="66" y="66"/>
                    <a:pt x="66" y="66"/>
                  </a:cubicBezTo>
                  <a:cubicBezTo>
                    <a:pt x="65" y="67"/>
                    <a:pt x="64" y="68"/>
                    <a:pt x="62" y="69"/>
                  </a:cubicBezTo>
                  <a:cubicBezTo>
                    <a:pt x="59" y="72"/>
                    <a:pt x="57" y="75"/>
                    <a:pt x="54" y="78"/>
                  </a:cubicBezTo>
                  <a:cubicBezTo>
                    <a:pt x="54" y="78"/>
                    <a:pt x="54" y="78"/>
                    <a:pt x="54" y="78"/>
                  </a:cubicBezTo>
                  <a:cubicBezTo>
                    <a:pt x="49" y="81"/>
                    <a:pt x="43" y="82"/>
                    <a:pt x="37" y="82"/>
                  </a:cubicBezTo>
                  <a:cubicBezTo>
                    <a:pt x="37" y="82"/>
                    <a:pt x="36" y="82"/>
                    <a:pt x="36" y="82"/>
                  </a:cubicBezTo>
                  <a:cubicBezTo>
                    <a:pt x="32" y="82"/>
                    <a:pt x="29" y="82"/>
                    <a:pt x="26" y="81"/>
                  </a:cubicBezTo>
                  <a:cubicBezTo>
                    <a:pt x="27" y="81"/>
                    <a:pt x="27" y="81"/>
                    <a:pt x="27" y="81"/>
                  </a:cubicBezTo>
                  <a:cubicBezTo>
                    <a:pt x="27" y="81"/>
                    <a:pt x="27" y="81"/>
                    <a:pt x="27" y="81"/>
                  </a:cubicBezTo>
                  <a:moveTo>
                    <a:pt x="9" y="72"/>
                  </a:moveTo>
                  <a:cubicBezTo>
                    <a:pt x="8" y="71"/>
                    <a:pt x="8" y="70"/>
                    <a:pt x="7" y="69"/>
                  </a:cubicBezTo>
                  <a:cubicBezTo>
                    <a:pt x="11" y="67"/>
                    <a:pt x="15" y="64"/>
                    <a:pt x="18" y="61"/>
                  </a:cubicBezTo>
                  <a:cubicBezTo>
                    <a:pt x="20" y="59"/>
                    <a:pt x="22" y="57"/>
                    <a:pt x="24" y="55"/>
                  </a:cubicBezTo>
                  <a:cubicBezTo>
                    <a:pt x="26" y="54"/>
                    <a:pt x="27" y="53"/>
                    <a:pt x="29" y="52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30" y="52"/>
                    <a:pt x="30" y="52"/>
                    <a:pt x="30" y="52"/>
                  </a:cubicBezTo>
                  <a:cubicBezTo>
                    <a:pt x="30" y="52"/>
                    <a:pt x="30" y="52"/>
                    <a:pt x="30" y="52"/>
                  </a:cubicBezTo>
                  <a:cubicBezTo>
                    <a:pt x="23" y="59"/>
                    <a:pt x="14" y="63"/>
                    <a:pt x="9" y="72"/>
                  </a:cubicBezTo>
                  <a:moveTo>
                    <a:pt x="7" y="68"/>
                  </a:moveTo>
                  <a:cubicBezTo>
                    <a:pt x="6" y="68"/>
                    <a:pt x="6" y="67"/>
                    <a:pt x="6" y="67"/>
                  </a:cubicBezTo>
                  <a:cubicBezTo>
                    <a:pt x="9" y="64"/>
                    <a:pt x="11" y="62"/>
                    <a:pt x="14" y="60"/>
                  </a:cubicBezTo>
                  <a:cubicBezTo>
                    <a:pt x="15" y="58"/>
                    <a:pt x="16" y="57"/>
                    <a:pt x="18" y="56"/>
                  </a:cubicBezTo>
                  <a:cubicBezTo>
                    <a:pt x="19" y="55"/>
                    <a:pt x="22" y="52"/>
                    <a:pt x="22" y="52"/>
                  </a:cubicBezTo>
                  <a:cubicBezTo>
                    <a:pt x="22" y="52"/>
                    <a:pt x="22" y="53"/>
                    <a:pt x="20" y="54"/>
                  </a:cubicBezTo>
                  <a:cubicBezTo>
                    <a:pt x="18" y="57"/>
                    <a:pt x="16" y="60"/>
                    <a:pt x="13" y="63"/>
                  </a:cubicBezTo>
                  <a:cubicBezTo>
                    <a:pt x="11" y="64"/>
                    <a:pt x="8" y="66"/>
                    <a:pt x="7" y="68"/>
                  </a:cubicBezTo>
                  <a:moveTo>
                    <a:pt x="32" y="81"/>
                  </a:moveTo>
                  <a:cubicBezTo>
                    <a:pt x="33" y="80"/>
                    <a:pt x="33" y="80"/>
                    <a:pt x="33" y="80"/>
                  </a:cubicBezTo>
                  <a:cubicBezTo>
                    <a:pt x="38" y="75"/>
                    <a:pt x="44" y="71"/>
                    <a:pt x="49" y="66"/>
                  </a:cubicBezTo>
                  <a:cubicBezTo>
                    <a:pt x="54" y="61"/>
                    <a:pt x="59" y="57"/>
                    <a:pt x="63" y="53"/>
                  </a:cubicBezTo>
                  <a:cubicBezTo>
                    <a:pt x="64" y="52"/>
                    <a:pt x="66" y="51"/>
                    <a:pt x="68" y="51"/>
                  </a:cubicBezTo>
                  <a:cubicBezTo>
                    <a:pt x="68" y="51"/>
                    <a:pt x="69" y="51"/>
                    <a:pt x="69" y="51"/>
                  </a:cubicBezTo>
                  <a:cubicBezTo>
                    <a:pt x="70" y="51"/>
                    <a:pt x="70" y="51"/>
                    <a:pt x="70" y="51"/>
                  </a:cubicBezTo>
                  <a:cubicBezTo>
                    <a:pt x="70" y="52"/>
                    <a:pt x="69" y="53"/>
                    <a:pt x="69" y="54"/>
                  </a:cubicBezTo>
                  <a:cubicBezTo>
                    <a:pt x="69" y="58"/>
                    <a:pt x="68" y="61"/>
                    <a:pt x="67" y="64"/>
                  </a:cubicBezTo>
                  <a:cubicBezTo>
                    <a:pt x="64" y="66"/>
                    <a:pt x="62" y="68"/>
                    <a:pt x="59" y="71"/>
                  </a:cubicBezTo>
                  <a:cubicBezTo>
                    <a:pt x="57" y="73"/>
                    <a:pt x="55" y="74"/>
                    <a:pt x="53" y="76"/>
                  </a:cubicBezTo>
                  <a:cubicBezTo>
                    <a:pt x="53" y="76"/>
                    <a:pt x="50" y="78"/>
                    <a:pt x="49" y="78"/>
                  </a:cubicBezTo>
                  <a:cubicBezTo>
                    <a:pt x="49" y="78"/>
                    <a:pt x="49" y="78"/>
                    <a:pt x="50" y="77"/>
                  </a:cubicBezTo>
                  <a:cubicBezTo>
                    <a:pt x="54" y="74"/>
                    <a:pt x="57" y="70"/>
                    <a:pt x="61" y="67"/>
                  </a:cubicBezTo>
                  <a:cubicBezTo>
                    <a:pt x="64" y="64"/>
                    <a:pt x="67" y="62"/>
                    <a:pt x="69" y="58"/>
                  </a:cubicBezTo>
                  <a:cubicBezTo>
                    <a:pt x="68" y="58"/>
                    <a:pt x="68" y="58"/>
                    <a:pt x="68" y="58"/>
                  </a:cubicBezTo>
                  <a:cubicBezTo>
                    <a:pt x="64" y="62"/>
                    <a:pt x="60" y="65"/>
                    <a:pt x="56" y="68"/>
                  </a:cubicBezTo>
                  <a:cubicBezTo>
                    <a:pt x="54" y="71"/>
                    <a:pt x="52" y="73"/>
                    <a:pt x="49" y="75"/>
                  </a:cubicBezTo>
                  <a:cubicBezTo>
                    <a:pt x="48" y="76"/>
                    <a:pt x="44" y="79"/>
                    <a:pt x="43" y="80"/>
                  </a:cubicBezTo>
                  <a:cubicBezTo>
                    <a:pt x="51" y="73"/>
                    <a:pt x="59" y="65"/>
                    <a:pt x="67" y="56"/>
                  </a:cubicBezTo>
                  <a:cubicBezTo>
                    <a:pt x="68" y="56"/>
                    <a:pt x="68" y="56"/>
                    <a:pt x="68" y="56"/>
                  </a:cubicBezTo>
                  <a:cubicBezTo>
                    <a:pt x="68" y="55"/>
                    <a:pt x="69" y="55"/>
                    <a:pt x="69" y="55"/>
                  </a:cubicBezTo>
                  <a:cubicBezTo>
                    <a:pt x="69" y="54"/>
                    <a:pt x="69" y="54"/>
                    <a:pt x="69" y="54"/>
                  </a:cubicBezTo>
                  <a:cubicBezTo>
                    <a:pt x="63" y="59"/>
                    <a:pt x="57" y="64"/>
                    <a:pt x="52" y="69"/>
                  </a:cubicBezTo>
                  <a:cubicBezTo>
                    <a:pt x="49" y="71"/>
                    <a:pt x="46" y="73"/>
                    <a:pt x="44" y="75"/>
                  </a:cubicBezTo>
                  <a:cubicBezTo>
                    <a:pt x="42" y="77"/>
                    <a:pt x="41" y="78"/>
                    <a:pt x="39" y="79"/>
                  </a:cubicBezTo>
                  <a:cubicBezTo>
                    <a:pt x="43" y="75"/>
                    <a:pt x="48" y="71"/>
                    <a:pt x="52" y="67"/>
                  </a:cubicBezTo>
                  <a:cubicBezTo>
                    <a:pt x="57" y="62"/>
                    <a:pt x="63" y="58"/>
                    <a:pt x="67" y="53"/>
                  </a:cubicBezTo>
                  <a:cubicBezTo>
                    <a:pt x="67" y="52"/>
                    <a:pt x="67" y="52"/>
                    <a:pt x="67" y="52"/>
                  </a:cubicBezTo>
                  <a:cubicBezTo>
                    <a:pt x="61" y="57"/>
                    <a:pt x="55" y="62"/>
                    <a:pt x="50" y="67"/>
                  </a:cubicBezTo>
                  <a:cubicBezTo>
                    <a:pt x="46" y="69"/>
                    <a:pt x="43" y="72"/>
                    <a:pt x="39" y="75"/>
                  </a:cubicBezTo>
                  <a:cubicBezTo>
                    <a:pt x="38" y="76"/>
                    <a:pt x="36" y="77"/>
                    <a:pt x="34" y="79"/>
                  </a:cubicBezTo>
                  <a:cubicBezTo>
                    <a:pt x="34" y="79"/>
                    <a:pt x="33" y="80"/>
                    <a:pt x="32" y="81"/>
                  </a:cubicBezTo>
                  <a:moveTo>
                    <a:pt x="8" y="68"/>
                  </a:moveTo>
                  <a:cubicBezTo>
                    <a:pt x="8" y="68"/>
                    <a:pt x="9" y="66"/>
                    <a:pt x="10" y="66"/>
                  </a:cubicBezTo>
                  <a:cubicBezTo>
                    <a:pt x="11" y="65"/>
                    <a:pt x="13" y="64"/>
                    <a:pt x="14" y="62"/>
                  </a:cubicBezTo>
                  <a:cubicBezTo>
                    <a:pt x="18" y="59"/>
                    <a:pt x="21" y="55"/>
                    <a:pt x="24" y="51"/>
                  </a:cubicBezTo>
                  <a:cubicBezTo>
                    <a:pt x="24" y="51"/>
                    <a:pt x="24" y="51"/>
                    <a:pt x="24" y="51"/>
                  </a:cubicBezTo>
                  <a:cubicBezTo>
                    <a:pt x="25" y="51"/>
                    <a:pt x="26" y="52"/>
                    <a:pt x="27" y="52"/>
                  </a:cubicBezTo>
                  <a:cubicBezTo>
                    <a:pt x="28" y="52"/>
                    <a:pt x="28" y="52"/>
                    <a:pt x="28" y="52"/>
                  </a:cubicBezTo>
                  <a:cubicBezTo>
                    <a:pt x="21" y="57"/>
                    <a:pt x="16" y="62"/>
                    <a:pt x="10" y="67"/>
                  </a:cubicBezTo>
                  <a:cubicBezTo>
                    <a:pt x="9" y="67"/>
                    <a:pt x="8" y="68"/>
                    <a:pt x="8" y="68"/>
                  </a:cubicBezTo>
                  <a:moveTo>
                    <a:pt x="12" y="75"/>
                  </a:moveTo>
                  <a:cubicBezTo>
                    <a:pt x="12" y="75"/>
                    <a:pt x="12" y="75"/>
                    <a:pt x="12" y="75"/>
                  </a:cubicBezTo>
                  <a:cubicBezTo>
                    <a:pt x="11" y="74"/>
                    <a:pt x="10" y="73"/>
                    <a:pt x="10" y="73"/>
                  </a:cubicBezTo>
                  <a:cubicBezTo>
                    <a:pt x="19" y="67"/>
                    <a:pt x="26" y="57"/>
                    <a:pt x="35" y="52"/>
                  </a:cubicBezTo>
                  <a:cubicBezTo>
                    <a:pt x="35" y="52"/>
                    <a:pt x="38" y="50"/>
                    <a:pt x="38" y="50"/>
                  </a:cubicBezTo>
                  <a:cubicBezTo>
                    <a:pt x="38" y="50"/>
                    <a:pt x="38" y="50"/>
                    <a:pt x="38" y="51"/>
                  </a:cubicBezTo>
                  <a:cubicBezTo>
                    <a:pt x="37" y="51"/>
                    <a:pt x="36" y="52"/>
                    <a:pt x="35" y="53"/>
                  </a:cubicBezTo>
                  <a:cubicBezTo>
                    <a:pt x="32" y="56"/>
                    <a:pt x="29" y="58"/>
                    <a:pt x="27" y="60"/>
                  </a:cubicBezTo>
                  <a:cubicBezTo>
                    <a:pt x="21" y="65"/>
                    <a:pt x="17" y="70"/>
                    <a:pt x="12" y="75"/>
                  </a:cubicBezTo>
                  <a:moveTo>
                    <a:pt x="20" y="80"/>
                  </a:moveTo>
                  <a:cubicBezTo>
                    <a:pt x="18" y="79"/>
                    <a:pt x="16" y="78"/>
                    <a:pt x="15" y="77"/>
                  </a:cubicBezTo>
                  <a:cubicBezTo>
                    <a:pt x="15" y="77"/>
                    <a:pt x="15" y="77"/>
                    <a:pt x="15" y="77"/>
                  </a:cubicBezTo>
                  <a:cubicBezTo>
                    <a:pt x="20" y="72"/>
                    <a:pt x="25" y="67"/>
                    <a:pt x="30" y="63"/>
                  </a:cubicBezTo>
                  <a:cubicBezTo>
                    <a:pt x="33" y="60"/>
                    <a:pt x="37" y="58"/>
                    <a:pt x="40" y="55"/>
                  </a:cubicBezTo>
                  <a:cubicBezTo>
                    <a:pt x="42" y="54"/>
                    <a:pt x="46" y="52"/>
                    <a:pt x="47" y="50"/>
                  </a:cubicBezTo>
                  <a:cubicBezTo>
                    <a:pt x="41" y="55"/>
                    <a:pt x="35" y="60"/>
                    <a:pt x="30" y="65"/>
                  </a:cubicBezTo>
                  <a:cubicBezTo>
                    <a:pt x="25" y="69"/>
                    <a:pt x="20" y="73"/>
                    <a:pt x="17" y="78"/>
                  </a:cubicBezTo>
                  <a:cubicBezTo>
                    <a:pt x="17" y="78"/>
                    <a:pt x="17" y="78"/>
                    <a:pt x="17" y="78"/>
                  </a:cubicBezTo>
                  <a:cubicBezTo>
                    <a:pt x="23" y="74"/>
                    <a:pt x="28" y="70"/>
                    <a:pt x="33" y="66"/>
                  </a:cubicBezTo>
                  <a:cubicBezTo>
                    <a:pt x="39" y="62"/>
                    <a:pt x="45" y="56"/>
                    <a:pt x="51" y="53"/>
                  </a:cubicBezTo>
                  <a:cubicBezTo>
                    <a:pt x="49" y="54"/>
                    <a:pt x="46" y="57"/>
                    <a:pt x="43" y="59"/>
                  </a:cubicBezTo>
                  <a:cubicBezTo>
                    <a:pt x="40" y="62"/>
                    <a:pt x="37" y="64"/>
                    <a:pt x="34" y="67"/>
                  </a:cubicBezTo>
                  <a:cubicBezTo>
                    <a:pt x="31" y="70"/>
                    <a:pt x="28" y="73"/>
                    <a:pt x="25" y="75"/>
                  </a:cubicBezTo>
                  <a:cubicBezTo>
                    <a:pt x="23" y="77"/>
                    <a:pt x="21" y="78"/>
                    <a:pt x="20" y="80"/>
                  </a:cubicBezTo>
                  <a:moveTo>
                    <a:pt x="47" y="50"/>
                  </a:moveTo>
                  <a:cubicBezTo>
                    <a:pt x="47" y="50"/>
                    <a:pt x="47" y="50"/>
                    <a:pt x="47" y="50"/>
                  </a:cubicBezTo>
                  <a:cubicBezTo>
                    <a:pt x="47" y="50"/>
                    <a:pt x="47" y="50"/>
                    <a:pt x="47" y="50"/>
                  </a:cubicBezTo>
                  <a:moveTo>
                    <a:pt x="6" y="66"/>
                  </a:moveTo>
                  <a:cubicBezTo>
                    <a:pt x="5" y="64"/>
                    <a:pt x="4" y="62"/>
                    <a:pt x="4" y="60"/>
                  </a:cubicBezTo>
                  <a:cubicBezTo>
                    <a:pt x="8" y="57"/>
                    <a:pt x="11" y="53"/>
                    <a:pt x="15" y="50"/>
                  </a:cubicBezTo>
                  <a:cubicBezTo>
                    <a:pt x="15" y="50"/>
                    <a:pt x="13" y="53"/>
                    <a:pt x="12" y="54"/>
                  </a:cubicBezTo>
                  <a:cubicBezTo>
                    <a:pt x="11" y="55"/>
                    <a:pt x="10" y="56"/>
                    <a:pt x="9" y="57"/>
                  </a:cubicBezTo>
                  <a:cubicBezTo>
                    <a:pt x="7" y="59"/>
                    <a:pt x="6" y="61"/>
                    <a:pt x="5" y="63"/>
                  </a:cubicBezTo>
                  <a:cubicBezTo>
                    <a:pt x="5" y="63"/>
                    <a:pt x="5" y="63"/>
                    <a:pt x="5" y="63"/>
                  </a:cubicBezTo>
                  <a:cubicBezTo>
                    <a:pt x="8" y="62"/>
                    <a:pt x="10" y="59"/>
                    <a:pt x="12" y="57"/>
                  </a:cubicBezTo>
                  <a:cubicBezTo>
                    <a:pt x="13" y="56"/>
                    <a:pt x="15" y="55"/>
                    <a:pt x="16" y="53"/>
                  </a:cubicBezTo>
                  <a:cubicBezTo>
                    <a:pt x="16" y="53"/>
                    <a:pt x="18" y="51"/>
                    <a:pt x="19" y="51"/>
                  </a:cubicBezTo>
                  <a:cubicBezTo>
                    <a:pt x="19" y="51"/>
                    <a:pt x="19" y="51"/>
                    <a:pt x="18" y="52"/>
                  </a:cubicBezTo>
                  <a:cubicBezTo>
                    <a:pt x="15" y="57"/>
                    <a:pt x="9" y="61"/>
                    <a:pt x="6" y="66"/>
                  </a:cubicBezTo>
                  <a:moveTo>
                    <a:pt x="14" y="77"/>
                  </a:moveTo>
                  <a:cubicBezTo>
                    <a:pt x="14" y="77"/>
                    <a:pt x="13" y="76"/>
                    <a:pt x="13" y="76"/>
                  </a:cubicBezTo>
                  <a:cubicBezTo>
                    <a:pt x="18" y="71"/>
                    <a:pt x="23" y="66"/>
                    <a:pt x="29" y="62"/>
                  </a:cubicBezTo>
                  <a:cubicBezTo>
                    <a:pt x="32" y="59"/>
                    <a:pt x="35" y="57"/>
                    <a:pt x="38" y="54"/>
                  </a:cubicBezTo>
                  <a:cubicBezTo>
                    <a:pt x="40" y="53"/>
                    <a:pt x="41" y="52"/>
                    <a:pt x="43" y="51"/>
                  </a:cubicBezTo>
                  <a:cubicBezTo>
                    <a:pt x="44" y="50"/>
                    <a:pt x="44" y="50"/>
                    <a:pt x="44" y="50"/>
                  </a:cubicBezTo>
                  <a:cubicBezTo>
                    <a:pt x="45" y="50"/>
                    <a:pt x="42" y="52"/>
                    <a:pt x="42" y="52"/>
                  </a:cubicBezTo>
                  <a:cubicBezTo>
                    <a:pt x="37" y="56"/>
                    <a:pt x="33" y="59"/>
                    <a:pt x="28" y="63"/>
                  </a:cubicBezTo>
                  <a:cubicBezTo>
                    <a:pt x="24" y="68"/>
                    <a:pt x="19" y="72"/>
                    <a:pt x="14" y="77"/>
                  </a:cubicBezTo>
                  <a:cubicBezTo>
                    <a:pt x="14" y="77"/>
                    <a:pt x="14" y="77"/>
                    <a:pt x="14" y="77"/>
                  </a:cubicBezTo>
                  <a:moveTo>
                    <a:pt x="6" y="66"/>
                  </a:moveTo>
                  <a:cubicBezTo>
                    <a:pt x="8" y="64"/>
                    <a:pt x="11" y="60"/>
                    <a:pt x="14" y="58"/>
                  </a:cubicBezTo>
                  <a:cubicBezTo>
                    <a:pt x="16" y="56"/>
                    <a:pt x="18" y="53"/>
                    <a:pt x="20" y="50"/>
                  </a:cubicBezTo>
                  <a:cubicBezTo>
                    <a:pt x="20" y="50"/>
                    <a:pt x="20" y="50"/>
                    <a:pt x="20" y="50"/>
                  </a:cubicBezTo>
                  <a:cubicBezTo>
                    <a:pt x="21" y="50"/>
                    <a:pt x="22" y="50"/>
                    <a:pt x="23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17" y="55"/>
                    <a:pt x="12" y="61"/>
                    <a:pt x="6" y="66"/>
                  </a:cubicBezTo>
                  <a:moveTo>
                    <a:pt x="18" y="77"/>
                  </a:moveTo>
                  <a:cubicBezTo>
                    <a:pt x="18" y="77"/>
                    <a:pt x="19" y="75"/>
                    <a:pt x="20" y="75"/>
                  </a:cubicBezTo>
                  <a:cubicBezTo>
                    <a:pt x="21" y="74"/>
                    <a:pt x="22" y="72"/>
                    <a:pt x="24" y="71"/>
                  </a:cubicBezTo>
                  <a:cubicBezTo>
                    <a:pt x="26" y="69"/>
                    <a:pt x="29" y="67"/>
                    <a:pt x="31" y="65"/>
                  </a:cubicBezTo>
                  <a:cubicBezTo>
                    <a:pt x="37" y="60"/>
                    <a:pt x="43" y="55"/>
                    <a:pt x="49" y="50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51" y="50"/>
                    <a:pt x="53" y="52"/>
                    <a:pt x="55" y="53"/>
                  </a:cubicBezTo>
                  <a:cubicBezTo>
                    <a:pt x="50" y="57"/>
                    <a:pt x="46" y="61"/>
                    <a:pt x="40" y="65"/>
                  </a:cubicBezTo>
                  <a:cubicBezTo>
                    <a:pt x="37" y="67"/>
                    <a:pt x="33" y="70"/>
                    <a:pt x="29" y="73"/>
                  </a:cubicBezTo>
                  <a:cubicBezTo>
                    <a:pt x="31" y="71"/>
                    <a:pt x="32" y="69"/>
                    <a:pt x="34" y="67"/>
                  </a:cubicBezTo>
                  <a:cubicBezTo>
                    <a:pt x="40" y="62"/>
                    <a:pt x="46" y="57"/>
                    <a:pt x="52" y="52"/>
                  </a:cubicBezTo>
                  <a:cubicBezTo>
                    <a:pt x="52" y="52"/>
                    <a:pt x="52" y="52"/>
                    <a:pt x="52" y="52"/>
                  </a:cubicBezTo>
                  <a:cubicBezTo>
                    <a:pt x="47" y="54"/>
                    <a:pt x="42" y="58"/>
                    <a:pt x="38" y="62"/>
                  </a:cubicBezTo>
                  <a:cubicBezTo>
                    <a:pt x="32" y="67"/>
                    <a:pt x="26" y="71"/>
                    <a:pt x="19" y="76"/>
                  </a:cubicBezTo>
                  <a:cubicBezTo>
                    <a:pt x="18" y="76"/>
                    <a:pt x="18" y="77"/>
                    <a:pt x="18" y="77"/>
                  </a:cubicBezTo>
                  <a:moveTo>
                    <a:pt x="3" y="58"/>
                  </a:moveTo>
                  <a:cubicBezTo>
                    <a:pt x="3" y="57"/>
                    <a:pt x="3" y="57"/>
                    <a:pt x="3" y="56"/>
                  </a:cubicBezTo>
                  <a:cubicBezTo>
                    <a:pt x="4" y="55"/>
                    <a:pt x="5" y="54"/>
                    <a:pt x="7" y="53"/>
                  </a:cubicBezTo>
                  <a:cubicBezTo>
                    <a:pt x="8" y="52"/>
                    <a:pt x="9" y="51"/>
                    <a:pt x="10" y="50"/>
                  </a:cubicBezTo>
                  <a:cubicBezTo>
                    <a:pt x="11" y="49"/>
                    <a:pt x="11" y="49"/>
                    <a:pt x="11" y="49"/>
                  </a:cubicBezTo>
                  <a:cubicBezTo>
                    <a:pt x="12" y="49"/>
                    <a:pt x="10" y="51"/>
                    <a:pt x="10" y="51"/>
                  </a:cubicBezTo>
                  <a:cubicBezTo>
                    <a:pt x="8" y="53"/>
                    <a:pt x="5" y="55"/>
                    <a:pt x="3" y="58"/>
                  </a:cubicBezTo>
                  <a:moveTo>
                    <a:pt x="35" y="58"/>
                  </a:moveTo>
                  <a:cubicBezTo>
                    <a:pt x="36" y="57"/>
                    <a:pt x="37" y="56"/>
                    <a:pt x="39" y="55"/>
                  </a:cubicBezTo>
                  <a:cubicBezTo>
                    <a:pt x="41" y="53"/>
                    <a:pt x="44" y="52"/>
                    <a:pt x="46" y="49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7" y="49"/>
                    <a:pt x="47" y="49"/>
                    <a:pt x="47" y="49"/>
                  </a:cubicBezTo>
                  <a:cubicBezTo>
                    <a:pt x="47" y="49"/>
                    <a:pt x="48" y="49"/>
                    <a:pt x="48" y="49"/>
                  </a:cubicBezTo>
                  <a:cubicBezTo>
                    <a:pt x="43" y="52"/>
                    <a:pt x="39" y="55"/>
                    <a:pt x="35" y="58"/>
                  </a:cubicBezTo>
                  <a:moveTo>
                    <a:pt x="10" y="72"/>
                  </a:moveTo>
                  <a:cubicBezTo>
                    <a:pt x="10" y="70"/>
                    <a:pt x="12" y="69"/>
                    <a:pt x="13" y="67"/>
                  </a:cubicBezTo>
                  <a:cubicBezTo>
                    <a:pt x="15" y="65"/>
                    <a:pt x="18" y="63"/>
                    <a:pt x="20" y="61"/>
                  </a:cubicBezTo>
                  <a:cubicBezTo>
                    <a:pt x="24" y="58"/>
                    <a:pt x="28" y="55"/>
                    <a:pt x="31" y="52"/>
                  </a:cubicBezTo>
                  <a:cubicBezTo>
                    <a:pt x="32" y="52"/>
                    <a:pt x="33" y="51"/>
                    <a:pt x="35" y="51"/>
                  </a:cubicBezTo>
                  <a:cubicBezTo>
                    <a:pt x="38" y="50"/>
                    <a:pt x="41" y="49"/>
                    <a:pt x="44" y="49"/>
                  </a:cubicBezTo>
                  <a:cubicBezTo>
                    <a:pt x="44" y="49"/>
                    <a:pt x="45" y="49"/>
                    <a:pt x="45" y="49"/>
                  </a:cubicBezTo>
                  <a:cubicBezTo>
                    <a:pt x="34" y="56"/>
                    <a:pt x="25" y="64"/>
                    <a:pt x="15" y="73"/>
                  </a:cubicBezTo>
                  <a:cubicBezTo>
                    <a:pt x="15" y="73"/>
                    <a:pt x="15" y="73"/>
                    <a:pt x="14" y="74"/>
                  </a:cubicBezTo>
                  <a:cubicBezTo>
                    <a:pt x="15" y="73"/>
                    <a:pt x="16" y="72"/>
                    <a:pt x="16" y="71"/>
                  </a:cubicBezTo>
                  <a:cubicBezTo>
                    <a:pt x="19" y="69"/>
                    <a:pt x="21" y="66"/>
                    <a:pt x="24" y="64"/>
                  </a:cubicBezTo>
                  <a:cubicBezTo>
                    <a:pt x="29" y="59"/>
                    <a:pt x="34" y="54"/>
                    <a:pt x="40" y="50"/>
                  </a:cubicBezTo>
                  <a:cubicBezTo>
                    <a:pt x="39" y="49"/>
                    <a:pt x="39" y="49"/>
                    <a:pt x="39" y="49"/>
                  </a:cubicBezTo>
                  <a:cubicBezTo>
                    <a:pt x="28" y="53"/>
                    <a:pt x="21" y="64"/>
                    <a:pt x="12" y="70"/>
                  </a:cubicBezTo>
                  <a:cubicBezTo>
                    <a:pt x="10" y="72"/>
                    <a:pt x="10" y="72"/>
                    <a:pt x="10" y="72"/>
                  </a:cubicBezTo>
                  <a:moveTo>
                    <a:pt x="3" y="53"/>
                  </a:moveTo>
                  <a:cubicBezTo>
                    <a:pt x="4" y="52"/>
                    <a:pt x="5" y="51"/>
                    <a:pt x="7" y="50"/>
                  </a:cubicBezTo>
                  <a:cubicBezTo>
                    <a:pt x="7" y="49"/>
                    <a:pt x="7" y="49"/>
                    <a:pt x="8" y="49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49"/>
                    <a:pt x="7" y="50"/>
                    <a:pt x="7" y="51"/>
                  </a:cubicBezTo>
                  <a:cubicBezTo>
                    <a:pt x="5" y="52"/>
                    <a:pt x="4" y="54"/>
                    <a:pt x="3" y="55"/>
                  </a:cubicBezTo>
                  <a:cubicBezTo>
                    <a:pt x="3" y="55"/>
                    <a:pt x="3" y="54"/>
                    <a:pt x="3" y="54"/>
                  </a:cubicBezTo>
                  <a:cubicBezTo>
                    <a:pt x="3" y="53"/>
                    <a:pt x="3" y="52"/>
                    <a:pt x="3" y="51"/>
                  </a:cubicBezTo>
                  <a:cubicBezTo>
                    <a:pt x="4" y="50"/>
                    <a:pt x="5" y="49"/>
                    <a:pt x="7" y="49"/>
                  </a:cubicBezTo>
                  <a:cubicBezTo>
                    <a:pt x="5" y="50"/>
                    <a:pt x="4" y="51"/>
                    <a:pt x="3" y="52"/>
                  </a:cubicBezTo>
                  <a:cubicBezTo>
                    <a:pt x="3" y="53"/>
                    <a:pt x="3" y="53"/>
                    <a:pt x="3" y="53"/>
                  </a:cubicBezTo>
                  <a:moveTo>
                    <a:pt x="4" y="58"/>
                  </a:moveTo>
                  <a:cubicBezTo>
                    <a:pt x="4" y="58"/>
                    <a:pt x="4" y="57"/>
                    <a:pt x="5" y="56"/>
                  </a:cubicBezTo>
                  <a:cubicBezTo>
                    <a:pt x="6" y="55"/>
                    <a:pt x="7" y="55"/>
                    <a:pt x="8" y="54"/>
                  </a:cubicBezTo>
                  <a:cubicBezTo>
                    <a:pt x="9" y="52"/>
                    <a:pt x="11" y="51"/>
                    <a:pt x="12" y="49"/>
                  </a:cubicBezTo>
                  <a:cubicBezTo>
                    <a:pt x="12" y="48"/>
                    <a:pt x="12" y="48"/>
                    <a:pt x="12" y="48"/>
                  </a:cubicBezTo>
                  <a:cubicBezTo>
                    <a:pt x="15" y="49"/>
                    <a:pt x="17" y="49"/>
                    <a:pt x="19" y="49"/>
                  </a:cubicBezTo>
                  <a:cubicBezTo>
                    <a:pt x="20" y="50"/>
                    <a:pt x="20" y="50"/>
                    <a:pt x="20" y="50"/>
                  </a:cubicBezTo>
                  <a:cubicBezTo>
                    <a:pt x="17" y="51"/>
                    <a:pt x="16" y="53"/>
                    <a:pt x="14" y="55"/>
                  </a:cubicBezTo>
                  <a:cubicBezTo>
                    <a:pt x="12" y="56"/>
                    <a:pt x="11" y="57"/>
                    <a:pt x="10" y="59"/>
                  </a:cubicBezTo>
                  <a:cubicBezTo>
                    <a:pt x="9" y="60"/>
                    <a:pt x="7" y="61"/>
                    <a:pt x="6" y="62"/>
                  </a:cubicBezTo>
                  <a:cubicBezTo>
                    <a:pt x="8" y="59"/>
                    <a:pt x="10" y="57"/>
                    <a:pt x="12" y="55"/>
                  </a:cubicBezTo>
                  <a:cubicBezTo>
                    <a:pt x="14" y="53"/>
                    <a:pt x="15" y="52"/>
                    <a:pt x="16" y="49"/>
                  </a:cubicBezTo>
                  <a:cubicBezTo>
                    <a:pt x="16" y="49"/>
                    <a:pt x="16" y="49"/>
                    <a:pt x="16" y="49"/>
                  </a:cubicBezTo>
                  <a:cubicBezTo>
                    <a:pt x="12" y="51"/>
                    <a:pt x="9" y="54"/>
                    <a:pt x="5" y="58"/>
                  </a:cubicBezTo>
                  <a:cubicBezTo>
                    <a:pt x="5" y="58"/>
                    <a:pt x="4" y="58"/>
                    <a:pt x="4" y="58"/>
                  </a:cubicBezTo>
                  <a:moveTo>
                    <a:pt x="4" y="54"/>
                  </a:moveTo>
                  <a:cubicBezTo>
                    <a:pt x="5" y="53"/>
                    <a:pt x="6" y="53"/>
                    <a:pt x="6" y="52"/>
                  </a:cubicBezTo>
                  <a:cubicBezTo>
                    <a:pt x="7" y="51"/>
                    <a:pt x="8" y="50"/>
                    <a:pt x="9" y="48"/>
                  </a:cubicBezTo>
                  <a:cubicBezTo>
                    <a:pt x="10" y="48"/>
                    <a:pt x="10" y="48"/>
                    <a:pt x="11" y="48"/>
                  </a:cubicBezTo>
                  <a:cubicBezTo>
                    <a:pt x="11" y="48"/>
                    <a:pt x="12" y="48"/>
                    <a:pt x="12" y="48"/>
                  </a:cubicBezTo>
                  <a:cubicBezTo>
                    <a:pt x="9" y="50"/>
                    <a:pt x="7" y="52"/>
                    <a:pt x="4" y="54"/>
                  </a:cubicBezTo>
                  <a:moveTo>
                    <a:pt x="45" y="2"/>
                  </a:moveTo>
                  <a:cubicBezTo>
                    <a:pt x="44" y="2"/>
                    <a:pt x="43" y="3"/>
                    <a:pt x="43" y="3"/>
                  </a:cubicBezTo>
                  <a:cubicBezTo>
                    <a:pt x="44" y="10"/>
                    <a:pt x="43" y="16"/>
                    <a:pt x="43" y="22"/>
                  </a:cubicBezTo>
                  <a:cubicBezTo>
                    <a:pt x="43" y="23"/>
                    <a:pt x="43" y="23"/>
                    <a:pt x="43" y="23"/>
                  </a:cubicBezTo>
                  <a:cubicBezTo>
                    <a:pt x="43" y="23"/>
                    <a:pt x="44" y="24"/>
                    <a:pt x="44" y="24"/>
                  </a:cubicBezTo>
                  <a:cubicBezTo>
                    <a:pt x="44" y="24"/>
                    <a:pt x="44" y="24"/>
                    <a:pt x="44" y="24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60" y="24"/>
                    <a:pt x="68" y="36"/>
                    <a:pt x="69" y="49"/>
                  </a:cubicBezTo>
                  <a:cubicBezTo>
                    <a:pt x="69" y="49"/>
                    <a:pt x="68" y="49"/>
                    <a:pt x="68" y="49"/>
                  </a:cubicBezTo>
                  <a:cubicBezTo>
                    <a:pt x="67" y="49"/>
                    <a:pt x="65" y="49"/>
                    <a:pt x="64" y="50"/>
                  </a:cubicBezTo>
                  <a:cubicBezTo>
                    <a:pt x="62" y="51"/>
                    <a:pt x="60" y="51"/>
                    <a:pt x="59" y="51"/>
                  </a:cubicBezTo>
                  <a:cubicBezTo>
                    <a:pt x="57" y="51"/>
                    <a:pt x="55" y="50"/>
                    <a:pt x="53" y="49"/>
                  </a:cubicBezTo>
                  <a:cubicBezTo>
                    <a:pt x="50" y="47"/>
                    <a:pt x="47" y="46"/>
                    <a:pt x="44" y="46"/>
                  </a:cubicBezTo>
                  <a:cubicBezTo>
                    <a:pt x="41" y="46"/>
                    <a:pt x="37" y="47"/>
                    <a:pt x="34" y="48"/>
                  </a:cubicBezTo>
                  <a:cubicBezTo>
                    <a:pt x="32" y="49"/>
                    <a:pt x="30" y="49"/>
                    <a:pt x="29" y="49"/>
                  </a:cubicBezTo>
                  <a:cubicBezTo>
                    <a:pt x="27" y="49"/>
                    <a:pt x="25" y="49"/>
                    <a:pt x="22" y="48"/>
                  </a:cubicBezTo>
                  <a:cubicBezTo>
                    <a:pt x="20" y="47"/>
                    <a:pt x="17" y="46"/>
                    <a:pt x="15" y="46"/>
                  </a:cubicBezTo>
                  <a:cubicBezTo>
                    <a:pt x="13" y="46"/>
                    <a:pt x="12" y="46"/>
                    <a:pt x="11" y="46"/>
                  </a:cubicBezTo>
                  <a:cubicBezTo>
                    <a:pt x="8" y="46"/>
                    <a:pt x="6" y="46"/>
                    <a:pt x="3" y="47"/>
                  </a:cubicBezTo>
                  <a:cubicBezTo>
                    <a:pt x="6" y="35"/>
                    <a:pt x="16" y="24"/>
                    <a:pt x="28" y="24"/>
                  </a:cubicBezTo>
                  <a:cubicBezTo>
                    <a:pt x="29" y="24"/>
                    <a:pt x="29" y="24"/>
                    <a:pt x="30" y="24"/>
                  </a:cubicBezTo>
                  <a:cubicBezTo>
                    <a:pt x="30" y="24"/>
                    <a:pt x="30" y="24"/>
                    <a:pt x="30" y="24"/>
                  </a:cubicBezTo>
                  <a:cubicBezTo>
                    <a:pt x="30" y="24"/>
                    <a:pt x="31" y="24"/>
                    <a:pt x="31" y="24"/>
                  </a:cubicBezTo>
                  <a:cubicBezTo>
                    <a:pt x="31" y="24"/>
                    <a:pt x="32" y="23"/>
                    <a:pt x="32" y="23"/>
                  </a:cubicBezTo>
                  <a:cubicBezTo>
                    <a:pt x="33" y="18"/>
                    <a:pt x="32" y="13"/>
                    <a:pt x="32" y="8"/>
                  </a:cubicBezTo>
                  <a:cubicBezTo>
                    <a:pt x="32" y="8"/>
                    <a:pt x="31" y="8"/>
                    <a:pt x="31" y="8"/>
                  </a:cubicBezTo>
                  <a:cubicBezTo>
                    <a:pt x="30" y="8"/>
                    <a:pt x="30" y="8"/>
                    <a:pt x="29" y="7"/>
                  </a:cubicBezTo>
                  <a:cubicBezTo>
                    <a:pt x="30" y="12"/>
                    <a:pt x="30" y="17"/>
                    <a:pt x="29" y="21"/>
                  </a:cubicBezTo>
                  <a:cubicBezTo>
                    <a:pt x="29" y="21"/>
                    <a:pt x="29" y="21"/>
                    <a:pt x="28" y="21"/>
                  </a:cubicBezTo>
                  <a:cubicBezTo>
                    <a:pt x="14" y="21"/>
                    <a:pt x="2" y="36"/>
                    <a:pt x="0" y="50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51"/>
                    <a:pt x="0" y="52"/>
                    <a:pt x="0" y="53"/>
                  </a:cubicBezTo>
                  <a:cubicBezTo>
                    <a:pt x="0" y="61"/>
                    <a:pt x="3" y="70"/>
                    <a:pt x="9" y="76"/>
                  </a:cubicBezTo>
                  <a:cubicBezTo>
                    <a:pt x="16" y="83"/>
                    <a:pt x="28" y="85"/>
                    <a:pt x="37" y="85"/>
                  </a:cubicBezTo>
                  <a:cubicBezTo>
                    <a:pt x="37" y="85"/>
                    <a:pt x="37" y="85"/>
                    <a:pt x="37" y="85"/>
                  </a:cubicBezTo>
                  <a:cubicBezTo>
                    <a:pt x="46" y="85"/>
                    <a:pt x="56" y="81"/>
                    <a:pt x="63" y="75"/>
                  </a:cubicBezTo>
                  <a:cubicBezTo>
                    <a:pt x="68" y="70"/>
                    <a:pt x="71" y="63"/>
                    <a:pt x="72" y="55"/>
                  </a:cubicBezTo>
                  <a:cubicBezTo>
                    <a:pt x="74" y="39"/>
                    <a:pt x="63" y="21"/>
                    <a:pt x="45" y="21"/>
                  </a:cubicBezTo>
                  <a:cubicBezTo>
                    <a:pt x="46" y="15"/>
                    <a:pt x="46" y="8"/>
                    <a:pt x="45" y="2"/>
                  </a:cubicBezTo>
                  <a:cubicBezTo>
                    <a:pt x="45" y="2"/>
                    <a:pt x="45" y="2"/>
                    <a:pt x="45" y="2"/>
                  </a:cubicBezTo>
                  <a:moveTo>
                    <a:pt x="38" y="1"/>
                  </a:moveTo>
                  <a:cubicBezTo>
                    <a:pt x="36" y="1"/>
                    <a:pt x="33" y="2"/>
                    <a:pt x="31" y="3"/>
                  </a:cubicBezTo>
                  <a:cubicBezTo>
                    <a:pt x="33" y="3"/>
                    <a:pt x="36" y="2"/>
                    <a:pt x="38" y="1"/>
                  </a:cubicBezTo>
                  <a:moveTo>
                    <a:pt x="31" y="0"/>
                  </a:moveTo>
                  <a:cubicBezTo>
                    <a:pt x="31" y="0"/>
                    <a:pt x="30" y="0"/>
                    <a:pt x="30" y="1"/>
                  </a:cubicBezTo>
                  <a:cubicBezTo>
                    <a:pt x="30" y="1"/>
                    <a:pt x="29" y="1"/>
                    <a:pt x="29" y="2"/>
                  </a:cubicBezTo>
                  <a:cubicBezTo>
                    <a:pt x="31" y="2"/>
                    <a:pt x="33" y="1"/>
                    <a:pt x="34" y="1"/>
                  </a:cubicBezTo>
                  <a:cubicBezTo>
                    <a:pt x="33" y="1"/>
                    <a:pt x="32" y="0"/>
                    <a:pt x="31" y="0"/>
                  </a:cubicBezTo>
                  <a:cubicBezTo>
                    <a:pt x="31" y="0"/>
                    <a:pt x="31" y="0"/>
                    <a:pt x="31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49"/>
            <p:cNvSpPr>
              <a:spLocks noEditPoints="1"/>
            </p:cNvSpPr>
            <p:nvPr/>
          </p:nvSpPr>
          <p:spPr bwMode="auto">
            <a:xfrm>
              <a:off x="7178344" y="3220964"/>
              <a:ext cx="474663" cy="546100"/>
            </a:xfrm>
            <a:custGeom>
              <a:avLst/>
              <a:gdLst>
                <a:gd name="T0" fmla="*/ 51 w 112"/>
                <a:gd name="T1" fmla="*/ 114 h 129"/>
                <a:gd name="T2" fmla="*/ 73 w 112"/>
                <a:gd name="T3" fmla="*/ 95 h 129"/>
                <a:gd name="T4" fmla="*/ 73 w 112"/>
                <a:gd name="T5" fmla="*/ 91 h 129"/>
                <a:gd name="T6" fmla="*/ 48 w 112"/>
                <a:gd name="T7" fmla="*/ 115 h 129"/>
                <a:gd name="T8" fmla="*/ 42 w 112"/>
                <a:gd name="T9" fmla="*/ 122 h 129"/>
                <a:gd name="T10" fmla="*/ 92 w 112"/>
                <a:gd name="T11" fmla="*/ 81 h 129"/>
                <a:gd name="T12" fmla="*/ 94 w 112"/>
                <a:gd name="T13" fmla="*/ 87 h 129"/>
                <a:gd name="T14" fmla="*/ 53 w 112"/>
                <a:gd name="T15" fmla="*/ 125 h 129"/>
                <a:gd name="T16" fmla="*/ 63 w 112"/>
                <a:gd name="T17" fmla="*/ 124 h 129"/>
                <a:gd name="T18" fmla="*/ 91 w 112"/>
                <a:gd name="T19" fmla="*/ 102 h 129"/>
                <a:gd name="T20" fmla="*/ 101 w 112"/>
                <a:gd name="T21" fmla="*/ 98 h 129"/>
                <a:gd name="T22" fmla="*/ 56 w 112"/>
                <a:gd name="T23" fmla="*/ 126 h 129"/>
                <a:gd name="T24" fmla="*/ 13 w 112"/>
                <a:gd name="T25" fmla="*/ 109 h 129"/>
                <a:gd name="T26" fmla="*/ 43 w 112"/>
                <a:gd name="T27" fmla="*/ 79 h 129"/>
                <a:gd name="T28" fmla="*/ 9 w 112"/>
                <a:gd name="T29" fmla="*/ 102 h 129"/>
                <a:gd name="T30" fmla="*/ 19 w 112"/>
                <a:gd name="T31" fmla="*/ 95 h 129"/>
                <a:gd name="T32" fmla="*/ 95 w 112"/>
                <a:gd name="T33" fmla="*/ 80 h 129"/>
                <a:gd name="T34" fmla="*/ 102 w 112"/>
                <a:gd name="T35" fmla="*/ 97 h 129"/>
                <a:gd name="T36" fmla="*/ 93 w 112"/>
                <a:gd name="T37" fmla="*/ 101 h 129"/>
                <a:gd name="T38" fmla="*/ 75 w 112"/>
                <a:gd name="T39" fmla="*/ 114 h 129"/>
                <a:gd name="T40" fmla="*/ 105 w 112"/>
                <a:gd name="T41" fmla="*/ 82 h 129"/>
                <a:gd name="T42" fmla="*/ 79 w 112"/>
                <a:gd name="T43" fmla="*/ 102 h 129"/>
                <a:gd name="T44" fmla="*/ 59 w 112"/>
                <a:gd name="T45" fmla="*/ 114 h 129"/>
                <a:gd name="T46" fmla="*/ 21 w 112"/>
                <a:gd name="T47" fmla="*/ 95 h 129"/>
                <a:gd name="T48" fmla="*/ 14 w 112"/>
                <a:gd name="T49" fmla="*/ 101 h 129"/>
                <a:gd name="T50" fmla="*/ 53 w 112"/>
                <a:gd name="T51" fmla="*/ 79 h 129"/>
                <a:gd name="T52" fmla="*/ 18 w 112"/>
                <a:gd name="T53" fmla="*/ 115 h 129"/>
                <a:gd name="T54" fmla="*/ 60 w 112"/>
                <a:gd name="T55" fmla="*/ 84 h 129"/>
                <a:gd name="T56" fmla="*/ 25 w 112"/>
                <a:gd name="T57" fmla="*/ 119 h 129"/>
                <a:gd name="T58" fmla="*/ 38 w 112"/>
                <a:gd name="T59" fmla="*/ 115 h 129"/>
                <a:gd name="T60" fmla="*/ 8 w 112"/>
                <a:gd name="T61" fmla="*/ 100 h 129"/>
                <a:gd name="T62" fmla="*/ 7 w 112"/>
                <a:gd name="T63" fmla="*/ 96 h 129"/>
                <a:gd name="T64" fmla="*/ 28 w 112"/>
                <a:gd name="T65" fmla="*/ 77 h 129"/>
                <a:gd name="T66" fmla="*/ 22 w 112"/>
                <a:gd name="T67" fmla="*/ 76 h 129"/>
                <a:gd name="T68" fmla="*/ 65 w 112"/>
                <a:gd name="T69" fmla="*/ 77 h 129"/>
                <a:gd name="T70" fmla="*/ 21 w 112"/>
                <a:gd name="T71" fmla="*/ 117 h 129"/>
                <a:gd name="T72" fmla="*/ 35 w 112"/>
                <a:gd name="T73" fmla="*/ 77 h 129"/>
                <a:gd name="T74" fmla="*/ 36 w 112"/>
                <a:gd name="T75" fmla="*/ 108 h 129"/>
                <a:gd name="T76" fmla="*/ 61 w 112"/>
                <a:gd name="T77" fmla="*/ 98 h 129"/>
                <a:gd name="T78" fmla="*/ 79 w 112"/>
                <a:gd name="T79" fmla="*/ 78 h 129"/>
                <a:gd name="T80" fmla="*/ 4 w 112"/>
                <a:gd name="T81" fmla="*/ 86 h 129"/>
                <a:gd name="T82" fmla="*/ 5 w 112"/>
                <a:gd name="T83" fmla="*/ 88 h 129"/>
                <a:gd name="T84" fmla="*/ 71 w 112"/>
                <a:gd name="T85" fmla="*/ 74 h 129"/>
                <a:gd name="T86" fmla="*/ 30 w 112"/>
                <a:gd name="T87" fmla="*/ 93 h 129"/>
                <a:gd name="T88" fmla="*/ 23 w 112"/>
                <a:gd name="T89" fmla="*/ 110 h 129"/>
                <a:gd name="T90" fmla="*/ 60 w 112"/>
                <a:gd name="T91" fmla="*/ 75 h 129"/>
                <a:gd name="T92" fmla="*/ 5 w 112"/>
                <a:gd name="T93" fmla="*/ 80 h 129"/>
                <a:gd name="T94" fmla="*/ 4 w 112"/>
                <a:gd name="T95" fmla="*/ 84 h 129"/>
                <a:gd name="T96" fmla="*/ 4 w 112"/>
                <a:gd name="T97" fmla="*/ 80 h 129"/>
                <a:gd name="T98" fmla="*/ 18 w 112"/>
                <a:gd name="T99" fmla="*/ 73 h 129"/>
                <a:gd name="T100" fmla="*/ 8 w 112"/>
                <a:gd name="T101" fmla="*/ 95 h 129"/>
                <a:gd name="T102" fmla="*/ 7 w 112"/>
                <a:gd name="T103" fmla="*/ 87 h 129"/>
                <a:gd name="T104" fmla="*/ 16 w 112"/>
                <a:gd name="T105" fmla="*/ 73 h 129"/>
                <a:gd name="T106" fmla="*/ 65 w 112"/>
                <a:gd name="T107" fmla="*/ 34 h 129"/>
                <a:gd name="T108" fmla="*/ 105 w 112"/>
                <a:gd name="T109" fmla="*/ 74 h 129"/>
                <a:gd name="T110" fmla="*/ 67 w 112"/>
                <a:gd name="T111" fmla="*/ 70 h 129"/>
                <a:gd name="T112" fmla="*/ 16 w 112"/>
                <a:gd name="T113" fmla="*/ 70 h 129"/>
                <a:gd name="T114" fmla="*/ 46 w 112"/>
                <a:gd name="T115" fmla="*/ 36 h 129"/>
                <a:gd name="T116" fmla="*/ 65 w 112"/>
                <a:gd name="T117" fmla="*/ 0 h 129"/>
                <a:gd name="T118" fmla="*/ 44 w 112"/>
                <a:gd name="T119" fmla="*/ 3 h 129"/>
                <a:gd name="T120" fmla="*/ 0 w 112"/>
                <a:gd name="T121" fmla="*/ 80 h 129"/>
                <a:gd name="T122" fmla="*/ 109 w 112"/>
                <a:gd name="T123" fmla="*/ 84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2" h="129">
                  <a:moveTo>
                    <a:pt x="85" y="117"/>
                  </a:moveTo>
                  <a:cubicBezTo>
                    <a:pt x="88" y="114"/>
                    <a:pt x="91" y="111"/>
                    <a:pt x="94" y="107"/>
                  </a:cubicBezTo>
                  <a:cubicBezTo>
                    <a:pt x="96" y="105"/>
                    <a:pt x="98" y="103"/>
                    <a:pt x="100" y="102"/>
                  </a:cubicBezTo>
                  <a:cubicBezTo>
                    <a:pt x="96" y="108"/>
                    <a:pt x="91" y="113"/>
                    <a:pt x="85" y="117"/>
                  </a:cubicBezTo>
                  <a:moveTo>
                    <a:pt x="51" y="114"/>
                  </a:moveTo>
                  <a:cubicBezTo>
                    <a:pt x="55" y="110"/>
                    <a:pt x="59" y="105"/>
                    <a:pt x="64" y="102"/>
                  </a:cubicBezTo>
                  <a:cubicBezTo>
                    <a:pt x="72" y="95"/>
                    <a:pt x="80" y="89"/>
                    <a:pt x="86" y="82"/>
                  </a:cubicBezTo>
                  <a:cubicBezTo>
                    <a:pt x="87" y="82"/>
                    <a:pt x="88" y="82"/>
                    <a:pt x="88" y="82"/>
                  </a:cubicBezTo>
                  <a:cubicBezTo>
                    <a:pt x="88" y="82"/>
                    <a:pt x="88" y="82"/>
                    <a:pt x="88" y="82"/>
                  </a:cubicBezTo>
                  <a:cubicBezTo>
                    <a:pt x="83" y="86"/>
                    <a:pt x="78" y="91"/>
                    <a:pt x="73" y="95"/>
                  </a:cubicBezTo>
                  <a:cubicBezTo>
                    <a:pt x="65" y="101"/>
                    <a:pt x="58" y="108"/>
                    <a:pt x="51" y="114"/>
                  </a:cubicBezTo>
                  <a:moveTo>
                    <a:pt x="38" y="124"/>
                  </a:moveTo>
                  <a:cubicBezTo>
                    <a:pt x="35" y="123"/>
                    <a:pt x="33" y="123"/>
                    <a:pt x="31" y="122"/>
                  </a:cubicBezTo>
                  <a:cubicBezTo>
                    <a:pt x="41" y="114"/>
                    <a:pt x="51" y="106"/>
                    <a:pt x="62" y="99"/>
                  </a:cubicBezTo>
                  <a:cubicBezTo>
                    <a:pt x="66" y="96"/>
                    <a:pt x="69" y="94"/>
                    <a:pt x="73" y="91"/>
                  </a:cubicBezTo>
                  <a:cubicBezTo>
                    <a:pt x="76" y="88"/>
                    <a:pt x="79" y="86"/>
                    <a:pt x="82" y="84"/>
                  </a:cubicBezTo>
                  <a:cubicBezTo>
                    <a:pt x="83" y="83"/>
                    <a:pt x="84" y="81"/>
                    <a:pt x="85" y="81"/>
                  </a:cubicBezTo>
                  <a:cubicBezTo>
                    <a:pt x="85" y="81"/>
                    <a:pt x="85" y="82"/>
                    <a:pt x="83" y="84"/>
                  </a:cubicBezTo>
                  <a:cubicBezTo>
                    <a:pt x="77" y="91"/>
                    <a:pt x="68" y="97"/>
                    <a:pt x="60" y="103"/>
                  </a:cubicBezTo>
                  <a:cubicBezTo>
                    <a:pt x="56" y="107"/>
                    <a:pt x="52" y="111"/>
                    <a:pt x="48" y="115"/>
                  </a:cubicBezTo>
                  <a:cubicBezTo>
                    <a:pt x="46" y="117"/>
                    <a:pt x="44" y="119"/>
                    <a:pt x="41" y="121"/>
                  </a:cubicBezTo>
                  <a:cubicBezTo>
                    <a:pt x="40" y="122"/>
                    <a:pt x="39" y="123"/>
                    <a:pt x="38" y="123"/>
                  </a:cubicBezTo>
                  <a:cubicBezTo>
                    <a:pt x="38" y="124"/>
                    <a:pt x="38" y="124"/>
                    <a:pt x="38" y="124"/>
                  </a:cubicBezTo>
                  <a:moveTo>
                    <a:pt x="41" y="123"/>
                  </a:moveTo>
                  <a:cubicBezTo>
                    <a:pt x="41" y="123"/>
                    <a:pt x="42" y="123"/>
                    <a:pt x="42" y="122"/>
                  </a:cubicBezTo>
                  <a:cubicBezTo>
                    <a:pt x="43" y="121"/>
                    <a:pt x="45" y="120"/>
                    <a:pt x="46" y="119"/>
                  </a:cubicBezTo>
                  <a:cubicBezTo>
                    <a:pt x="54" y="113"/>
                    <a:pt x="62" y="106"/>
                    <a:pt x="70" y="99"/>
                  </a:cubicBezTo>
                  <a:cubicBezTo>
                    <a:pt x="74" y="96"/>
                    <a:pt x="78" y="92"/>
                    <a:pt x="82" y="89"/>
                  </a:cubicBezTo>
                  <a:cubicBezTo>
                    <a:pt x="84" y="87"/>
                    <a:pt x="86" y="85"/>
                    <a:pt x="88" y="83"/>
                  </a:cubicBezTo>
                  <a:cubicBezTo>
                    <a:pt x="89" y="83"/>
                    <a:pt x="90" y="82"/>
                    <a:pt x="92" y="81"/>
                  </a:cubicBezTo>
                  <a:cubicBezTo>
                    <a:pt x="92" y="81"/>
                    <a:pt x="93" y="81"/>
                    <a:pt x="94" y="81"/>
                  </a:cubicBezTo>
                  <a:cubicBezTo>
                    <a:pt x="80" y="97"/>
                    <a:pt x="60" y="109"/>
                    <a:pt x="46" y="124"/>
                  </a:cubicBezTo>
                  <a:cubicBezTo>
                    <a:pt x="45" y="124"/>
                    <a:pt x="46" y="125"/>
                    <a:pt x="46" y="125"/>
                  </a:cubicBezTo>
                  <a:cubicBezTo>
                    <a:pt x="46" y="125"/>
                    <a:pt x="46" y="125"/>
                    <a:pt x="46" y="125"/>
                  </a:cubicBezTo>
                  <a:cubicBezTo>
                    <a:pt x="63" y="113"/>
                    <a:pt x="79" y="100"/>
                    <a:pt x="94" y="87"/>
                  </a:cubicBezTo>
                  <a:cubicBezTo>
                    <a:pt x="93" y="88"/>
                    <a:pt x="91" y="89"/>
                    <a:pt x="90" y="90"/>
                  </a:cubicBezTo>
                  <a:cubicBezTo>
                    <a:pt x="86" y="94"/>
                    <a:pt x="81" y="98"/>
                    <a:pt x="77" y="102"/>
                  </a:cubicBezTo>
                  <a:cubicBezTo>
                    <a:pt x="69" y="110"/>
                    <a:pt x="61" y="117"/>
                    <a:pt x="53" y="125"/>
                  </a:cubicBezTo>
                  <a:cubicBezTo>
                    <a:pt x="52" y="125"/>
                    <a:pt x="53" y="126"/>
                    <a:pt x="53" y="126"/>
                  </a:cubicBezTo>
                  <a:cubicBezTo>
                    <a:pt x="53" y="126"/>
                    <a:pt x="53" y="126"/>
                    <a:pt x="53" y="125"/>
                  </a:cubicBezTo>
                  <a:cubicBezTo>
                    <a:pt x="69" y="115"/>
                    <a:pt x="83" y="102"/>
                    <a:pt x="98" y="89"/>
                  </a:cubicBezTo>
                  <a:cubicBezTo>
                    <a:pt x="97" y="89"/>
                    <a:pt x="97" y="89"/>
                    <a:pt x="97" y="89"/>
                  </a:cubicBezTo>
                  <a:cubicBezTo>
                    <a:pt x="93" y="94"/>
                    <a:pt x="89" y="97"/>
                    <a:pt x="85" y="101"/>
                  </a:cubicBezTo>
                  <a:cubicBezTo>
                    <a:pt x="78" y="109"/>
                    <a:pt x="70" y="116"/>
                    <a:pt x="63" y="123"/>
                  </a:cubicBezTo>
                  <a:cubicBezTo>
                    <a:pt x="62" y="124"/>
                    <a:pt x="63" y="124"/>
                    <a:pt x="63" y="124"/>
                  </a:cubicBezTo>
                  <a:cubicBezTo>
                    <a:pt x="63" y="124"/>
                    <a:pt x="63" y="124"/>
                    <a:pt x="63" y="124"/>
                  </a:cubicBezTo>
                  <a:cubicBezTo>
                    <a:pt x="76" y="116"/>
                    <a:pt x="87" y="103"/>
                    <a:pt x="99" y="93"/>
                  </a:cubicBezTo>
                  <a:cubicBezTo>
                    <a:pt x="100" y="92"/>
                    <a:pt x="101" y="92"/>
                    <a:pt x="102" y="91"/>
                  </a:cubicBezTo>
                  <a:cubicBezTo>
                    <a:pt x="101" y="92"/>
                    <a:pt x="100" y="94"/>
                    <a:pt x="99" y="95"/>
                  </a:cubicBezTo>
                  <a:cubicBezTo>
                    <a:pt x="97" y="98"/>
                    <a:pt x="94" y="100"/>
                    <a:pt x="91" y="102"/>
                  </a:cubicBezTo>
                  <a:cubicBezTo>
                    <a:pt x="84" y="107"/>
                    <a:pt x="78" y="114"/>
                    <a:pt x="72" y="120"/>
                  </a:cubicBezTo>
                  <a:cubicBezTo>
                    <a:pt x="72" y="121"/>
                    <a:pt x="72" y="121"/>
                    <a:pt x="73" y="121"/>
                  </a:cubicBezTo>
                  <a:cubicBezTo>
                    <a:pt x="73" y="121"/>
                    <a:pt x="73" y="121"/>
                    <a:pt x="73" y="121"/>
                  </a:cubicBezTo>
                  <a:cubicBezTo>
                    <a:pt x="83" y="117"/>
                    <a:pt x="90" y="109"/>
                    <a:pt x="97" y="102"/>
                  </a:cubicBezTo>
                  <a:cubicBezTo>
                    <a:pt x="98" y="102"/>
                    <a:pt x="100" y="100"/>
                    <a:pt x="101" y="98"/>
                  </a:cubicBezTo>
                  <a:cubicBezTo>
                    <a:pt x="101" y="99"/>
                    <a:pt x="101" y="99"/>
                    <a:pt x="101" y="100"/>
                  </a:cubicBezTo>
                  <a:cubicBezTo>
                    <a:pt x="99" y="102"/>
                    <a:pt x="96" y="103"/>
                    <a:pt x="94" y="105"/>
                  </a:cubicBezTo>
                  <a:cubicBezTo>
                    <a:pt x="90" y="109"/>
                    <a:pt x="86" y="115"/>
                    <a:pt x="81" y="119"/>
                  </a:cubicBezTo>
                  <a:cubicBezTo>
                    <a:pt x="81" y="119"/>
                    <a:pt x="81" y="119"/>
                    <a:pt x="81" y="119"/>
                  </a:cubicBezTo>
                  <a:cubicBezTo>
                    <a:pt x="74" y="123"/>
                    <a:pt x="65" y="125"/>
                    <a:pt x="56" y="126"/>
                  </a:cubicBezTo>
                  <a:cubicBezTo>
                    <a:pt x="56" y="126"/>
                    <a:pt x="55" y="126"/>
                    <a:pt x="54" y="126"/>
                  </a:cubicBezTo>
                  <a:cubicBezTo>
                    <a:pt x="49" y="126"/>
                    <a:pt x="44" y="125"/>
                    <a:pt x="39" y="124"/>
                  </a:cubicBezTo>
                  <a:cubicBezTo>
                    <a:pt x="39" y="124"/>
                    <a:pt x="40" y="123"/>
                    <a:pt x="40" y="123"/>
                  </a:cubicBezTo>
                  <a:cubicBezTo>
                    <a:pt x="40" y="123"/>
                    <a:pt x="40" y="123"/>
                    <a:pt x="41" y="123"/>
                  </a:cubicBezTo>
                  <a:moveTo>
                    <a:pt x="13" y="109"/>
                  </a:moveTo>
                  <a:cubicBezTo>
                    <a:pt x="12" y="108"/>
                    <a:pt x="11" y="107"/>
                    <a:pt x="10" y="105"/>
                  </a:cubicBezTo>
                  <a:cubicBezTo>
                    <a:pt x="17" y="102"/>
                    <a:pt x="22" y="97"/>
                    <a:pt x="28" y="92"/>
                  </a:cubicBezTo>
                  <a:cubicBezTo>
                    <a:pt x="31" y="89"/>
                    <a:pt x="34" y="87"/>
                    <a:pt x="37" y="84"/>
                  </a:cubicBezTo>
                  <a:cubicBezTo>
                    <a:pt x="39" y="82"/>
                    <a:pt x="41" y="81"/>
                    <a:pt x="43" y="79"/>
                  </a:cubicBezTo>
                  <a:cubicBezTo>
                    <a:pt x="43" y="79"/>
                    <a:pt x="43" y="79"/>
                    <a:pt x="43" y="79"/>
                  </a:cubicBezTo>
                  <a:cubicBezTo>
                    <a:pt x="44" y="79"/>
                    <a:pt x="44" y="79"/>
                    <a:pt x="45" y="79"/>
                  </a:cubicBezTo>
                  <a:cubicBezTo>
                    <a:pt x="45" y="79"/>
                    <a:pt x="45" y="79"/>
                    <a:pt x="45" y="79"/>
                  </a:cubicBezTo>
                  <a:cubicBezTo>
                    <a:pt x="35" y="90"/>
                    <a:pt x="21" y="96"/>
                    <a:pt x="13" y="109"/>
                  </a:cubicBezTo>
                  <a:moveTo>
                    <a:pt x="10" y="104"/>
                  </a:moveTo>
                  <a:cubicBezTo>
                    <a:pt x="9" y="103"/>
                    <a:pt x="9" y="102"/>
                    <a:pt x="9" y="102"/>
                  </a:cubicBezTo>
                  <a:cubicBezTo>
                    <a:pt x="13" y="98"/>
                    <a:pt x="16" y="94"/>
                    <a:pt x="20" y="91"/>
                  </a:cubicBezTo>
                  <a:cubicBezTo>
                    <a:pt x="22" y="88"/>
                    <a:pt x="24" y="86"/>
                    <a:pt x="27" y="84"/>
                  </a:cubicBezTo>
                  <a:cubicBezTo>
                    <a:pt x="28" y="83"/>
                    <a:pt x="32" y="79"/>
                    <a:pt x="33" y="79"/>
                  </a:cubicBezTo>
                  <a:cubicBezTo>
                    <a:pt x="33" y="79"/>
                    <a:pt x="33" y="80"/>
                    <a:pt x="30" y="83"/>
                  </a:cubicBezTo>
                  <a:cubicBezTo>
                    <a:pt x="27" y="87"/>
                    <a:pt x="23" y="91"/>
                    <a:pt x="19" y="95"/>
                  </a:cubicBezTo>
                  <a:cubicBezTo>
                    <a:pt x="16" y="98"/>
                    <a:pt x="12" y="100"/>
                    <a:pt x="10" y="104"/>
                  </a:cubicBezTo>
                  <a:moveTo>
                    <a:pt x="48" y="123"/>
                  </a:moveTo>
                  <a:cubicBezTo>
                    <a:pt x="49" y="122"/>
                    <a:pt x="49" y="122"/>
                    <a:pt x="49" y="122"/>
                  </a:cubicBezTo>
                  <a:cubicBezTo>
                    <a:pt x="57" y="114"/>
                    <a:pt x="66" y="107"/>
                    <a:pt x="74" y="100"/>
                  </a:cubicBezTo>
                  <a:cubicBezTo>
                    <a:pt x="82" y="93"/>
                    <a:pt x="89" y="87"/>
                    <a:pt x="95" y="80"/>
                  </a:cubicBezTo>
                  <a:cubicBezTo>
                    <a:pt x="98" y="79"/>
                    <a:pt x="100" y="78"/>
                    <a:pt x="103" y="78"/>
                  </a:cubicBezTo>
                  <a:cubicBezTo>
                    <a:pt x="104" y="78"/>
                    <a:pt x="104" y="78"/>
                    <a:pt x="105" y="78"/>
                  </a:cubicBezTo>
                  <a:cubicBezTo>
                    <a:pt x="106" y="78"/>
                    <a:pt x="106" y="78"/>
                    <a:pt x="106" y="78"/>
                  </a:cubicBezTo>
                  <a:cubicBezTo>
                    <a:pt x="106" y="80"/>
                    <a:pt x="106" y="81"/>
                    <a:pt x="105" y="83"/>
                  </a:cubicBezTo>
                  <a:cubicBezTo>
                    <a:pt x="105" y="88"/>
                    <a:pt x="104" y="93"/>
                    <a:pt x="102" y="97"/>
                  </a:cubicBezTo>
                  <a:cubicBezTo>
                    <a:pt x="98" y="100"/>
                    <a:pt x="94" y="104"/>
                    <a:pt x="89" y="108"/>
                  </a:cubicBezTo>
                  <a:cubicBezTo>
                    <a:pt x="87" y="110"/>
                    <a:pt x="84" y="113"/>
                    <a:pt x="81" y="115"/>
                  </a:cubicBezTo>
                  <a:cubicBezTo>
                    <a:pt x="80" y="116"/>
                    <a:pt x="75" y="119"/>
                    <a:pt x="75" y="119"/>
                  </a:cubicBezTo>
                  <a:cubicBezTo>
                    <a:pt x="75" y="119"/>
                    <a:pt x="75" y="119"/>
                    <a:pt x="76" y="117"/>
                  </a:cubicBezTo>
                  <a:cubicBezTo>
                    <a:pt x="82" y="112"/>
                    <a:pt x="87" y="106"/>
                    <a:pt x="93" y="101"/>
                  </a:cubicBezTo>
                  <a:cubicBezTo>
                    <a:pt x="97" y="98"/>
                    <a:pt x="102" y="94"/>
                    <a:pt x="104" y="89"/>
                  </a:cubicBezTo>
                  <a:cubicBezTo>
                    <a:pt x="105" y="88"/>
                    <a:pt x="104" y="88"/>
                    <a:pt x="104" y="88"/>
                  </a:cubicBezTo>
                  <a:cubicBezTo>
                    <a:pt x="104" y="88"/>
                    <a:pt x="104" y="88"/>
                    <a:pt x="104" y="88"/>
                  </a:cubicBezTo>
                  <a:cubicBezTo>
                    <a:pt x="98" y="94"/>
                    <a:pt x="91" y="99"/>
                    <a:pt x="85" y="104"/>
                  </a:cubicBezTo>
                  <a:cubicBezTo>
                    <a:pt x="82" y="107"/>
                    <a:pt x="78" y="111"/>
                    <a:pt x="75" y="114"/>
                  </a:cubicBezTo>
                  <a:cubicBezTo>
                    <a:pt x="72" y="116"/>
                    <a:pt x="67" y="121"/>
                    <a:pt x="65" y="122"/>
                  </a:cubicBezTo>
                  <a:cubicBezTo>
                    <a:pt x="78" y="110"/>
                    <a:pt x="90" y="98"/>
                    <a:pt x="102" y="86"/>
                  </a:cubicBezTo>
                  <a:cubicBezTo>
                    <a:pt x="103" y="85"/>
                    <a:pt x="103" y="85"/>
                    <a:pt x="103" y="85"/>
                  </a:cubicBezTo>
                  <a:cubicBezTo>
                    <a:pt x="104" y="84"/>
                    <a:pt x="104" y="84"/>
                    <a:pt x="105" y="83"/>
                  </a:cubicBezTo>
                  <a:cubicBezTo>
                    <a:pt x="105" y="83"/>
                    <a:pt x="105" y="82"/>
                    <a:pt x="105" y="82"/>
                  </a:cubicBezTo>
                  <a:cubicBezTo>
                    <a:pt x="104" y="82"/>
                    <a:pt x="104" y="82"/>
                    <a:pt x="104" y="82"/>
                  </a:cubicBezTo>
                  <a:cubicBezTo>
                    <a:pt x="96" y="89"/>
                    <a:pt x="87" y="97"/>
                    <a:pt x="79" y="104"/>
                  </a:cubicBezTo>
                  <a:cubicBezTo>
                    <a:pt x="75" y="108"/>
                    <a:pt x="70" y="111"/>
                    <a:pt x="66" y="115"/>
                  </a:cubicBezTo>
                  <a:cubicBezTo>
                    <a:pt x="64" y="117"/>
                    <a:pt x="61" y="119"/>
                    <a:pt x="59" y="120"/>
                  </a:cubicBezTo>
                  <a:cubicBezTo>
                    <a:pt x="66" y="114"/>
                    <a:pt x="73" y="108"/>
                    <a:pt x="79" y="102"/>
                  </a:cubicBezTo>
                  <a:cubicBezTo>
                    <a:pt x="87" y="94"/>
                    <a:pt x="95" y="88"/>
                    <a:pt x="102" y="80"/>
                  </a:cubicBezTo>
                  <a:cubicBezTo>
                    <a:pt x="102" y="79"/>
                    <a:pt x="102" y="79"/>
                    <a:pt x="101" y="79"/>
                  </a:cubicBezTo>
                  <a:cubicBezTo>
                    <a:pt x="101" y="79"/>
                    <a:pt x="101" y="79"/>
                    <a:pt x="101" y="79"/>
                  </a:cubicBezTo>
                  <a:cubicBezTo>
                    <a:pt x="93" y="87"/>
                    <a:pt x="84" y="94"/>
                    <a:pt x="75" y="102"/>
                  </a:cubicBezTo>
                  <a:cubicBezTo>
                    <a:pt x="70" y="106"/>
                    <a:pt x="65" y="110"/>
                    <a:pt x="59" y="114"/>
                  </a:cubicBezTo>
                  <a:cubicBezTo>
                    <a:pt x="57" y="116"/>
                    <a:pt x="54" y="118"/>
                    <a:pt x="52" y="120"/>
                  </a:cubicBezTo>
                  <a:cubicBezTo>
                    <a:pt x="51" y="120"/>
                    <a:pt x="49" y="122"/>
                    <a:pt x="48" y="123"/>
                  </a:cubicBezTo>
                  <a:moveTo>
                    <a:pt x="11" y="104"/>
                  </a:moveTo>
                  <a:cubicBezTo>
                    <a:pt x="12" y="103"/>
                    <a:pt x="13" y="101"/>
                    <a:pt x="14" y="100"/>
                  </a:cubicBezTo>
                  <a:cubicBezTo>
                    <a:pt x="17" y="98"/>
                    <a:pt x="19" y="97"/>
                    <a:pt x="21" y="95"/>
                  </a:cubicBezTo>
                  <a:cubicBezTo>
                    <a:pt x="27" y="90"/>
                    <a:pt x="31" y="84"/>
                    <a:pt x="35" y="78"/>
                  </a:cubicBezTo>
                  <a:cubicBezTo>
                    <a:pt x="35" y="77"/>
                    <a:pt x="35" y="77"/>
                    <a:pt x="35" y="77"/>
                  </a:cubicBezTo>
                  <a:cubicBezTo>
                    <a:pt x="37" y="78"/>
                    <a:pt x="39" y="79"/>
                    <a:pt x="41" y="79"/>
                  </a:cubicBezTo>
                  <a:cubicBezTo>
                    <a:pt x="42" y="79"/>
                    <a:pt x="42" y="79"/>
                    <a:pt x="42" y="79"/>
                  </a:cubicBezTo>
                  <a:cubicBezTo>
                    <a:pt x="32" y="86"/>
                    <a:pt x="24" y="95"/>
                    <a:pt x="14" y="101"/>
                  </a:cubicBezTo>
                  <a:cubicBezTo>
                    <a:pt x="13" y="102"/>
                    <a:pt x="12" y="103"/>
                    <a:pt x="11" y="104"/>
                  </a:cubicBezTo>
                  <a:moveTo>
                    <a:pt x="18" y="115"/>
                  </a:moveTo>
                  <a:cubicBezTo>
                    <a:pt x="18" y="114"/>
                    <a:pt x="18" y="114"/>
                    <a:pt x="18" y="114"/>
                  </a:cubicBezTo>
                  <a:cubicBezTo>
                    <a:pt x="16" y="113"/>
                    <a:pt x="15" y="112"/>
                    <a:pt x="14" y="111"/>
                  </a:cubicBezTo>
                  <a:cubicBezTo>
                    <a:pt x="28" y="101"/>
                    <a:pt x="38" y="87"/>
                    <a:pt x="53" y="79"/>
                  </a:cubicBezTo>
                  <a:cubicBezTo>
                    <a:pt x="54" y="79"/>
                    <a:pt x="57" y="76"/>
                    <a:pt x="58" y="76"/>
                  </a:cubicBezTo>
                  <a:cubicBezTo>
                    <a:pt x="58" y="76"/>
                    <a:pt x="58" y="76"/>
                    <a:pt x="58" y="77"/>
                  </a:cubicBezTo>
                  <a:cubicBezTo>
                    <a:pt x="56" y="78"/>
                    <a:pt x="54" y="80"/>
                    <a:pt x="52" y="81"/>
                  </a:cubicBezTo>
                  <a:cubicBezTo>
                    <a:pt x="48" y="85"/>
                    <a:pt x="44" y="88"/>
                    <a:pt x="40" y="92"/>
                  </a:cubicBezTo>
                  <a:cubicBezTo>
                    <a:pt x="32" y="99"/>
                    <a:pt x="25" y="106"/>
                    <a:pt x="18" y="115"/>
                  </a:cubicBezTo>
                  <a:moveTo>
                    <a:pt x="30" y="121"/>
                  </a:moveTo>
                  <a:cubicBezTo>
                    <a:pt x="27" y="120"/>
                    <a:pt x="25" y="119"/>
                    <a:pt x="22" y="118"/>
                  </a:cubicBezTo>
                  <a:cubicBezTo>
                    <a:pt x="22" y="118"/>
                    <a:pt x="22" y="118"/>
                    <a:pt x="22" y="118"/>
                  </a:cubicBezTo>
                  <a:cubicBezTo>
                    <a:pt x="30" y="110"/>
                    <a:pt x="38" y="102"/>
                    <a:pt x="46" y="95"/>
                  </a:cubicBezTo>
                  <a:cubicBezTo>
                    <a:pt x="50" y="91"/>
                    <a:pt x="55" y="87"/>
                    <a:pt x="60" y="84"/>
                  </a:cubicBezTo>
                  <a:cubicBezTo>
                    <a:pt x="64" y="81"/>
                    <a:pt x="69" y="78"/>
                    <a:pt x="71" y="76"/>
                  </a:cubicBezTo>
                  <a:cubicBezTo>
                    <a:pt x="63" y="84"/>
                    <a:pt x="53" y="92"/>
                    <a:pt x="45" y="99"/>
                  </a:cubicBezTo>
                  <a:cubicBezTo>
                    <a:pt x="38" y="106"/>
                    <a:pt x="30" y="111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34" y="113"/>
                    <a:pt x="42" y="107"/>
                    <a:pt x="50" y="101"/>
                  </a:cubicBezTo>
                  <a:cubicBezTo>
                    <a:pt x="59" y="94"/>
                    <a:pt x="68" y="85"/>
                    <a:pt x="78" y="80"/>
                  </a:cubicBezTo>
                  <a:cubicBezTo>
                    <a:pt x="73" y="82"/>
                    <a:pt x="70" y="86"/>
                    <a:pt x="66" y="89"/>
                  </a:cubicBezTo>
                  <a:cubicBezTo>
                    <a:pt x="61" y="94"/>
                    <a:pt x="56" y="98"/>
                    <a:pt x="51" y="102"/>
                  </a:cubicBezTo>
                  <a:cubicBezTo>
                    <a:pt x="46" y="106"/>
                    <a:pt x="43" y="111"/>
                    <a:pt x="38" y="115"/>
                  </a:cubicBezTo>
                  <a:cubicBezTo>
                    <a:pt x="35" y="117"/>
                    <a:pt x="32" y="118"/>
                    <a:pt x="30" y="121"/>
                  </a:cubicBezTo>
                  <a:moveTo>
                    <a:pt x="71" y="76"/>
                  </a:moveTo>
                  <a:cubicBezTo>
                    <a:pt x="71" y="76"/>
                    <a:pt x="71" y="76"/>
                    <a:pt x="71" y="76"/>
                  </a:cubicBezTo>
                  <a:cubicBezTo>
                    <a:pt x="71" y="76"/>
                    <a:pt x="71" y="76"/>
                    <a:pt x="71" y="76"/>
                  </a:cubicBezTo>
                  <a:moveTo>
                    <a:pt x="8" y="100"/>
                  </a:moveTo>
                  <a:cubicBezTo>
                    <a:pt x="7" y="97"/>
                    <a:pt x="6" y="94"/>
                    <a:pt x="5" y="91"/>
                  </a:cubicBezTo>
                  <a:cubicBezTo>
                    <a:pt x="11" y="86"/>
                    <a:pt x="16" y="80"/>
                    <a:pt x="22" y="76"/>
                  </a:cubicBezTo>
                  <a:cubicBezTo>
                    <a:pt x="22" y="77"/>
                    <a:pt x="19" y="81"/>
                    <a:pt x="18" y="81"/>
                  </a:cubicBezTo>
                  <a:cubicBezTo>
                    <a:pt x="16" y="83"/>
                    <a:pt x="15" y="85"/>
                    <a:pt x="13" y="86"/>
                  </a:cubicBezTo>
                  <a:cubicBezTo>
                    <a:pt x="11" y="89"/>
                    <a:pt x="9" y="92"/>
                    <a:pt x="7" y="96"/>
                  </a:cubicBezTo>
                  <a:cubicBezTo>
                    <a:pt x="6" y="96"/>
                    <a:pt x="7" y="96"/>
                    <a:pt x="7" y="96"/>
                  </a:cubicBezTo>
                  <a:cubicBezTo>
                    <a:pt x="7" y="96"/>
                    <a:pt x="7" y="96"/>
                    <a:pt x="7" y="96"/>
                  </a:cubicBezTo>
                  <a:cubicBezTo>
                    <a:pt x="11" y="94"/>
                    <a:pt x="15" y="90"/>
                    <a:pt x="18" y="87"/>
                  </a:cubicBezTo>
                  <a:cubicBezTo>
                    <a:pt x="20" y="85"/>
                    <a:pt x="22" y="83"/>
                    <a:pt x="24" y="81"/>
                  </a:cubicBezTo>
                  <a:cubicBezTo>
                    <a:pt x="24" y="81"/>
                    <a:pt x="28" y="77"/>
                    <a:pt x="28" y="77"/>
                  </a:cubicBezTo>
                  <a:cubicBezTo>
                    <a:pt x="28" y="77"/>
                    <a:pt x="28" y="78"/>
                    <a:pt x="27" y="79"/>
                  </a:cubicBezTo>
                  <a:cubicBezTo>
                    <a:pt x="22" y="87"/>
                    <a:pt x="14" y="92"/>
                    <a:pt x="8" y="100"/>
                  </a:cubicBezTo>
                  <a:moveTo>
                    <a:pt x="22" y="76"/>
                  </a:moveTo>
                  <a:cubicBezTo>
                    <a:pt x="22" y="76"/>
                    <a:pt x="22" y="76"/>
                    <a:pt x="22" y="76"/>
                  </a:cubicBezTo>
                  <a:cubicBezTo>
                    <a:pt x="22" y="76"/>
                    <a:pt x="22" y="76"/>
                    <a:pt x="22" y="76"/>
                  </a:cubicBezTo>
                  <a:moveTo>
                    <a:pt x="21" y="117"/>
                  </a:moveTo>
                  <a:cubicBezTo>
                    <a:pt x="21" y="117"/>
                    <a:pt x="20" y="116"/>
                    <a:pt x="19" y="115"/>
                  </a:cubicBezTo>
                  <a:cubicBezTo>
                    <a:pt x="27" y="108"/>
                    <a:pt x="35" y="101"/>
                    <a:pt x="43" y="94"/>
                  </a:cubicBezTo>
                  <a:cubicBezTo>
                    <a:pt x="48" y="90"/>
                    <a:pt x="52" y="86"/>
                    <a:pt x="57" y="83"/>
                  </a:cubicBezTo>
                  <a:cubicBezTo>
                    <a:pt x="60" y="81"/>
                    <a:pt x="62" y="79"/>
                    <a:pt x="65" y="77"/>
                  </a:cubicBezTo>
                  <a:cubicBezTo>
                    <a:pt x="67" y="76"/>
                    <a:pt x="67" y="76"/>
                    <a:pt x="67" y="76"/>
                  </a:cubicBezTo>
                  <a:cubicBezTo>
                    <a:pt x="67" y="76"/>
                    <a:pt x="64" y="78"/>
                    <a:pt x="63" y="79"/>
                  </a:cubicBezTo>
                  <a:cubicBezTo>
                    <a:pt x="56" y="84"/>
                    <a:pt x="49" y="90"/>
                    <a:pt x="43" y="96"/>
                  </a:cubicBezTo>
                  <a:cubicBezTo>
                    <a:pt x="36" y="103"/>
                    <a:pt x="28" y="109"/>
                    <a:pt x="21" y="117"/>
                  </a:cubicBezTo>
                  <a:cubicBezTo>
                    <a:pt x="21" y="117"/>
                    <a:pt x="21" y="117"/>
                    <a:pt x="21" y="117"/>
                  </a:cubicBezTo>
                  <a:moveTo>
                    <a:pt x="8" y="100"/>
                  </a:moveTo>
                  <a:cubicBezTo>
                    <a:pt x="12" y="98"/>
                    <a:pt x="16" y="92"/>
                    <a:pt x="20" y="88"/>
                  </a:cubicBezTo>
                  <a:cubicBezTo>
                    <a:pt x="24" y="84"/>
                    <a:pt x="27" y="80"/>
                    <a:pt x="30" y="76"/>
                  </a:cubicBezTo>
                  <a:cubicBezTo>
                    <a:pt x="30" y="75"/>
                    <a:pt x="30" y="75"/>
                    <a:pt x="30" y="75"/>
                  </a:cubicBezTo>
                  <a:cubicBezTo>
                    <a:pt x="32" y="76"/>
                    <a:pt x="33" y="76"/>
                    <a:pt x="35" y="77"/>
                  </a:cubicBezTo>
                  <a:cubicBezTo>
                    <a:pt x="35" y="77"/>
                    <a:pt x="35" y="77"/>
                    <a:pt x="35" y="77"/>
                  </a:cubicBezTo>
                  <a:cubicBezTo>
                    <a:pt x="25" y="84"/>
                    <a:pt x="17" y="93"/>
                    <a:pt x="8" y="100"/>
                  </a:cubicBezTo>
                  <a:moveTo>
                    <a:pt x="27" y="117"/>
                  </a:moveTo>
                  <a:cubicBezTo>
                    <a:pt x="26" y="117"/>
                    <a:pt x="29" y="115"/>
                    <a:pt x="29" y="114"/>
                  </a:cubicBezTo>
                  <a:cubicBezTo>
                    <a:pt x="31" y="112"/>
                    <a:pt x="33" y="110"/>
                    <a:pt x="36" y="108"/>
                  </a:cubicBezTo>
                  <a:cubicBezTo>
                    <a:pt x="39" y="105"/>
                    <a:pt x="43" y="102"/>
                    <a:pt x="47" y="99"/>
                  </a:cubicBezTo>
                  <a:cubicBezTo>
                    <a:pt x="56" y="91"/>
                    <a:pt x="65" y="83"/>
                    <a:pt x="74" y="75"/>
                  </a:cubicBezTo>
                  <a:cubicBezTo>
                    <a:pt x="74" y="75"/>
                    <a:pt x="74" y="75"/>
                    <a:pt x="74" y="75"/>
                  </a:cubicBezTo>
                  <a:cubicBezTo>
                    <a:pt x="77" y="77"/>
                    <a:pt x="81" y="79"/>
                    <a:pt x="84" y="81"/>
                  </a:cubicBezTo>
                  <a:cubicBezTo>
                    <a:pt x="76" y="86"/>
                    <a:pt x="69" y="93"/>
                    <a:pt x="61" y="98"/>
                  </a:cubicBezTo>
                  <a:cubicBezTo>
                    <a:pt x="55" y="102"/>
                    <a:pt x="49" y="106"/>
                    <a:pt x="44" y="110"/>
                  </a:cubicBezTo>
                  <a:cubicBezTo>
                    <a:pt x="46" y="108"/>
                    <a:pt x="49" y="105"/>
                    <a:pt x="52" y="103"/>
                  </a:cubicBezTo>
                  <a:cubicBezTo>
                    <a:pt x="60" y="94"/>
                    <a:pt x="70" y="87"/>
                    <a:pt x="80" y="79"/>
                  </a:cubicBezTo>
                  <a:cubicBezTo>
                    <a:pt x="80" y="79"/>
                    <a:pt x="80" y="78"/>
                    <a:pt x="79" y="78"/>
                  </a:cubicBezTo>
                  <a:cubicBezTo>
                    <a:pt x="79" y="78"/>
                    <a:pt x="79" y="78"/>
                    <a:pt x="79" y="78"/>
                  </a:cubicBezTo>
                  <a:cubicBezTo>
                    <a:pt x="71" y="82"/>
                    <a:pt x="64" y="89"/>
                    <a:pt x="57" y="94"/>
                  </a:cubicBezTo>
                  <a:cubicBezTo>
                    <a:pt x="48" y="101"/>
                    <a:pt x="38" y="109"/>
                    <a:pt x="29" y="115"/>
                  </a:cubicBezTo>
                  <a:cubicBezTo>
                    <a:pt x="27" y="116"/>
                    <a:pt x="27" y="117"/>
                    <a:pt x="27" y="117"/>
                  </a:cubicBezTo>
                  <a:moveTo>
                    <a:pt x="5" y="88"/>
                  </a:moveTo>
                  <a:cubicBezTo>
                    <a:pt x="4" y="87"/>
                    <a:pt x="4" y="86"/>
                    <a:pt x="4" y="86"/>
                  </a:cubicBezTo>
                  <a:cubicBezTo>
                    <a:pt x="6" y="84"/>
                    <a:pt x="8" y="82"/>
                    <a:pt x="9" y="80"/>
                  </a:cubicBezTo>
                  <a:cubicBezTo>
                    <a:pt x="11" y="79"/>
                    <a:pt x="13" y="77"/>
                    <a:pt x="15" y="76"/>
                  </a:cubicBezTo>
                  <a:cubicBezTo>
                    <a:pt x="16" y="75"/>
                    <a:pt x="16" y="75"/>
                    <a:pt x="17" y="75"/>
                  </a:cubicBezTo>
                  <a:cubicBezTo>
                    <a:pt x="17" y="75"/>
                    <a:pt x="15" y="77"/>
                    <a:pt x="14" y="77"/>
                  </a:cubicBezTo>
                  <a:cubicBezTo>
                    <a:pt x="11" y="81"/>
                    <a:pt x="7" y="84"/>
                    <a:pt x="5" y="88"/>
                  </a:cubicBezTo>
                  <a:moveTo>
                    <a:pt x="53" y="88"/>
                  </a:moveTo>
                  <a:cubicBezTo>
                    <a:pt x="55" y="86"/>
                    <a:pt x="57" y="85"/>
                    <a:pt x="59" y="83"/>
                  </a:cubicBezTo>
                  <a:cubicBezTo>
                    <a:pt x="62" y="81"/>
                    <a:pt x="66" y="78"/>
                    <a:pt x="69" y="75"/>
                  </a:cubicBezTo>
                  <a:cubicBezTo>
                    <a:pt x="69" y="74"/>
                    <a:pt x="69" y="74"/>
                    <a:pt x="69" y="74"/>
                  </a:cubicBezTo>
                  <a:cubicBezTo>
                    <a:pt x="70" y="74"/>
                    <a:pt x="70" y="74"/>
                    <a:pt x="71" y="74"/>
                  </a:cubicBezTo>
                  <a:cubicBezTo>
                    <a:pt x="71" y="74"/>
                    <a:pt x="72" y="75"/>
                    <a:pt x="73" y="75"/>
                  </a:cubicBezTo>
                  <a:cubicBezTo>
                    <a:pt x="66" y="79"/>
                    <a:pt x="59" y="83"/>
                    <a:pt x="53" y="88"/>
                  </a:cubicBezTo>
                  <a:moveTo>
                    <a:pt x="14" y="109"/>
                  </a:moveTo>
                  <a:cubicBezTo>
                    <a:pt x="15" y="107"/>
                    <a:pt x="17" y="105"/>
                    <a:pt x="19" y="103"/>
                  </a:cubicBezTo>
                  <a:cubicBezTo>
                    <a:pt x="22" y="99"/>
                    <a:pt x="26" y="96"/>
                    <a:pt x="30" y="93"/>
                  </a:cubicBezTo>
                  <a:cubicBezTo>
                    <a:pt x="36" y="89"/>
                    <a:pt x="42" y="84"/>
                    <a:pt x="46" y="79"/>
                  </a:cubicBezTo>
                  <a:cubicBezTo>
                    <a:pt x="48" y="78"/>
                    <a:pt x="50" y="78"/>
                    <a:pt x="53" y="77"/>
                  </a:cubicBezTo>
                  <a:cubicBezTo>
                    <a:pt x="57" y="75"/>
                    <a:pt x="62" y="74"/>
                    <a:pt x="67" y="74"/>
                  </a:cubicBezTo>
                  <a:cubicBezTo>
                    <a:pt x="67" y="74"/>
                    <a:pt x="68" y="74"/>
                    <a:pt x="68" y="74"/>
                  </a:cubicBezTo>
                  <a:cubicBezTo>
                    <a:pt x="52" y="84"/>
                    <a:pt x="38" y="98"/>
                    <a:pt x="23" y="110"/>
                  </a:cubicBezTo>
                  <a:cubicBezTo>
                    <a:pt x="23" y="111"/>
                    <a:pt x="22" y="112"/>
                    <a:pt x="21" y="112"/>
                  </a:cubicBezTo>
                  <a:cubicBezTo>
                    <a:pt x="22" y="111"/>
                    <a:pt x="23" y="110"/>
                    <a:pt x="24" y="109"/>
                  </a:cubicBezTo>
                  <a:cubicBezTo>
                    <a:pt x="28" y="105"/>
                    <a:pt x="32" y="101"/>
                    <a:pt x="36" y="97"/>
                  </a:cubicBezTo>
                  <a:cubicBezTo>
                    <a:pt x="43" y="90"/>
                    <a:pt x="52" y="83"/>
                    <a:pt x="60" y="76"/>
                  </a:cubicBezTo>
                  <a:cubicBezTo>
                    <a:pt x="60" y="76"/>
                    <a:pt x="60" y="75"/>
                    <a:pt x="60" y="75"/>
                  </a:cubicBezTo>
                  <a:cubicBezTo>
                    <a:pt x="60" y="75"/>
                    <a:pt x="60" y="75"/>
                    <a:pt x="60" y="75"/>
                  </a:cubicBezTo>
                  <a:cubicBezTo>
                    <a:pt x="42" y="81"/>
                    <a:pt x="31" y="97"/>
                    <a:pt x="17" y="107"/>
                  </a:cubicBezTo>
                  <a:cubicBezTo>
                    <a:pt x="17" y="108"/>
                    <a:pt x="14" y="109"/>
                    <a:pt x="14" y="109"/>
                  </a:cubicBezTo>
                  <a:moveTo>
                    <a:pt x="4" y="80"/>
                  </a:moveTo>
                  <a:cubicBezTo>
                    <a:pt x="4" y="80"/>
                    <a:pt x="5" y="80"/>
                    <a:pt x="5" y="80"/>
                  </a:cubicBezTo>
                  <a:cubicBezTo>
                    <a:pt x="6" y="78"/>
                    <a:pt x="8" y="77"/>
                    <a:pt x="9" y="75"/>
                  </a:cubicBezTo>
                  <a:cubicBezTo>
                    <a:pt x="10" y="75"/>
                    <a:pt x="11" y="74"/>
                    <a:pt x="11" y="74"/>
                  </a:cubicBezTo>
                  <a:cubicBezTo>
                    <a:pt x="12" y="74"/>
                    <a:pt x="12" y="74"/>
                    <a:pt x="12" y="74"/>
                  </a:cubicBezTo>
                  <a:cubicBezTo>
                    <a:pt x="11" y="75"/>
                    <a:pt x="10" y="76"/>
                    <a:pt x="9" y="77"/>
                  </a:cubicBezTo>
                  <a:cubicBezTo>
                    <a:pt x="8" y="79"/>
                    <a:pt x="6" y="81"/>
                    <a:pt x="4" y="84"/>
                  </a:cubicBezTo>
                  <a:cubicBezTo>
                    <a:pt x="4" y="83"/>
                    <a:pt x="4" y="82"/>
                    <a:pt x="4" y="82"/>
                  </a:cubicBezTo>
                  <a:cubicBezTo>
                    <a:pt x="4" y="80"/>
                    <a:pt x="4" y="79"/>
                    <a:pt x="4" y="77"/>
                  </a:cubicBezTo>
                  <a:cubicBezTo>
                    <a:pt x="5" y="76"/>
                    <a:pt x="7" y="75"/>
                    <a:pt x="9" y="74"/>
                  </a:cubicBezTo>
                  <a:cubicBezTo>
                    <a:pt x="8" y="76"/>
                    <a:pt x="6" y="77"/>
                    <a:pt x="4" y="79"/>
                  </a:cubicBezTo>
                  <a:cubicBezTo>
                    <a:pt x="4" y="79"/>
                    <a:pt x="4" y="80"/>
                    <a:pt x="4" y="80"/>
                  </a:cubicBezTo>
                  <a:moveTo>
                    <a:pt x="6" y="89"/>
                  </a:moveTo>
                  <a:cubicBezTo>
                    <a:pt x="5" y="89"/>
                    <a:pt x="6" y="87"/>
                    <a:pt x="7" y="86"/>
                  </a:cubicBezTo>
                  <a:cubicBezTo>
                    <a:pt x="8" y="84"/>
                    <a:pt x="10" y="83"/>
                    <a:pt x="11" y="82"/>
                  </a:cubicBezTo>
                  <a:cubicBezTo>
                    <a:pt x="14" y="79"/>
                    <a:pt x="16" y="77"/>
                    <a:pt x="18" y="74"/>
                  </a:cubicBezTo>
                  <a:cubicBezTo>
                    <a:pt x="18" y="73"/>
                    <a:pt x="18" y="73"/>
                    <a:pt x="18" y="73"/>
                  </a:cubicBezTo>
                  <a:cubicBezTo>
                    <a:pt x="22" y="74"/>
                    <a:pt x="26" y="74"/>
                    <a:pt x="29" y="75"/>
                  </a:cubicBezTo>
                  <a:cubicBezTo>
                    <a:pt x="29" y="75"/>
                    <a:pt x="29" y="75"/>
                    <a:pt x="29" y="75"/>
                  </a:cubicBezTo>
                  <a:cubicBezTo>
                    <a:pt x="26" y="78"/>
                    <a:pt x="23" y="80"/>
                    <a:pt x="20" y="83"/>
                  </a:cubicBezTo>
                  <a:cubicBezTo>
                    <a:pt x="18" y="85"/>
                    <a:pt x="16" y="87"/>
                    <a:pt x="14" y="89"/>
                  </a:cubicBezTo>
                  <a:cubicBezTo>
                    <a:pt x="13" y="91"/>
                    <a:pt x="9" y="93"/>
                    <a:pt x="8" y="95"/>
                  </a:cubicBezTo>
                  <a:cubicBezTo>
                    <a:pt x="11" y="90"/>
                    <a:pt x="14" y="87"/>
                    <a:pt x="17" y="83"/>
                  </a:cubicBezTo>
                  <a:cubicBezTo>
                    <a:pt x="20" y="81"/>
                    <a:pt x="23" y="79"/>
                    <a:pt x="24" y="75"/>
                  </a:cubicBezTo>
                  <a:cubicBezTo>
                    <a:pt x="24" y="75"/>
                    <a:pt x="24" y="74"/>
                    <a:pt x="24" y="74"/>
                  </a:cubicBezTo>
                  <a:cubicBezTo>
                    <a:pt x="24" y="74"/>
                    <a:pt x="24" y="74"/>
                    <a:pt x="24" y="75"/>
                  </a:cubicBezTo>
                  <a:cubicBezTo>
                    <a:pt x="17" y="78"/>
                    <a:pt x="13" y="83"/>
                    <a:pt x="7" y="87"/>
                  </a:cubicBezTo>
                  <a:cubicBezTo>
                    <a:pt x="7" y="88"/>
                    <a:pt x="6" y="89"/>
                    <a:pt x="6" y="89"/>
                  </a:cubicBezTo>
                  <a:moveTo>
                    <a:pt x="6" y="82"/>
                  </a:moveTo>
                  <a:cubicBezTo>
                    <a:pt x="7" y="81"/>
                    <a:pt x="8" y="80"/>
                    <a:pt x="9" y="79"/>
                  </a:cubicBezTo>
                  <a:cubicBezTo>
                    <a:pt x="10" y="77"/>
                    <a:pt x="12" y="75"/>
                    <a:pt x="13" y="73"/>
                  </a:cubicBezTo>
                  <a:cubicBezTo>
                    <a:pt x="14" y="73"/>
                    <a:pt x="15" y="73"/>
                    <a:pt x="16" y="73"/>
                  </a:cubicBezTo>
                  <a:cubicBezTo>
                    <a:pt x="17" y="73"/>
                    <a:pt x="17" y="73"/>
                    <a:pt x="17" y="73"/>
                  </a:cubicBezTo>
                  <a:cubicBezTo>
                    <a:pt x="13" y="76"/>
                    <a:pt x="10" y="79"/>
                    <a:pt x="6" y="82"/>
                  </a:cubicBezTo>
                  <a:moveTo>
                    <a:pt x="53" y="4"/>
                  </a:moveTo>
                  <a:cubicBezTo>
                    <a:pt x="57" y="4"/>
                    <a:pt x="60" y="4"/>
                    <a:pt x="64" y="4"/>
                  </a:cubicBezTo>
                  <a:cubicBezTo>
                    <a:pt x="66" y="14"/>
                    <a:pt x="65" y="24"/>
                    <a:pt x="65" y="34"/>
                  </a:cubicBezTo>
                  <a:cubicBezTo>
                    <a:pt x="65" y="34"/>
                    <a:pt x="65" y="35"/>
                    <a:pt x="65" y="35"/>
                  </a:cubicBezTo>
                  <a:cubicBezTo>
                    <a:pt x="66" y="35"/>
                    <a:pt x="66" y="36"/>
                    <a:pt x="67" y="36"/>
                  </a:cubicBezTo>
                  <a:cubicBezTo>
                    <a:pt x="67" y="36"/>
                    <a:pt x="67" y="36"/>
                    <a:pt x="67" y="36"/>
                  </a:cubicBezTo>
                  <a:cubicBezTo>
                    <a:pt x="67" y="36"/>
                    <a:pt x="68" y="36"/>
                    <a:pt x="69" y="36"/>
                  </a:cubicBezTo>
                  <a:cubicBezTo>
                    <a:pt x="90" y="36"/>
                    <a:pt x="104" y="54"/>
                    <a:pt x="105" y="74"/>
                  </a:cubicBezTo>
                  <a:cubicBezTo>
                    <a:pt x="104" y="74"/>
                    <a:pt x="104" y="74"/>
                    <a:pt x="103" y="74"/>
                  </a:cubicBezTo>
                  <a:cubicBezTo>
                    <a:pt x="101" y="74"/>
                    <a:pt x="99" y="74"/>
                    <a:pt x="97" y="75"/>
                  </a:cubicBezTo>
                  <a:cubicBezTo>
                    <a:pt x="94" y="77"/>
                    <a:pt x="92" y="77"/>
                    <a:pt x="89" y="77"/>
                  </a:cubicBezTo>
                  <a:cubicBezTo>
                    <a:pt x="86" y="77"/>
                    <a:pt x="84" y="76"/>
                    <a:pt x="80" y="74"/>
                  </a:cubicBezTo>
                  <a:cubicBezTo>
                    <a:pt x="76" y="71"/>
                    <a:pt x="71" y="70"/>
                    <a:pt x="67" y="70"/>
                  </a:cubicBezTo>
                  <a:cubicBezTo>
                    <a:pt x="62" y="70"/>
                    <a:pt x="56" y="71"/>
                    <a:pt x="52" y="73"/>
                  </a:cubicBezTo>
                  <a:cubicBezTo>
                    <a:pt x="48" y="74"/>
                    <a:pt x="46" y="75"/>
                    <a:pt x="43" y="75"/>
                  </a:cubicBezTo>
                  <a:cubicBezTo>
                    <a:pt x="40" y="75"/>
                    <a:pt x="37" y="74"/>
                    <a:pt x="33" y="72"/>
                  </a:cubicBezTo>
                  <a:cubicBezTo>
                    <a:pt x="30" y="71"/>
                    <a:pt x="26" y="70"/>
                    <a:pt x="22" y="70"/>
                  </a:cubicBezTo>
                  <a:cubicBezTo>
                    <a:pt x="20" y="70"/>
                    <a:pt x="18" y="70"/>
                    <a:pt x="16" y="70"/>
                  </a:cubicBezTo>
                  <a:cubicBezTo>
                    <a:pt x="12" y="70"/>
                    <a:pt x="8" y="70"/>
                    <a:pt x="4" y="72"/>
                  </a:cubicBezTo>
                  <a:cubicBezTo>
                    <a:pt x="8" y="54"/>
                    <a:pt x="24" y="36"/>
                    <a:pt x="43" y="36"/>
                  </a:cubicBezTo>
                  <a:cubicBezTo>
                    <a:pt x="43" y="36"/>
                    <a:pt x="44" y="36"/>
                    <a:pt x="45" y="36"/>
                  </a:cubicBezTo>
                  <a:cubicBezTo>
                    <a:pt x="46" y="36"/>
                    <a:pt x="46" y="36"/>
                    <a:pt x="46" y="36"/>
                  </a:cubicBezTo>
                  <a:cubicBezTo>
                    <a:pt x="46" y="36"/>
                    <a:pt x="46" y="36"/>
                    <a:pt x="46" y="36"/>
                  </a:cubicBezTo>
                  <a:cubicBezTo>
                    <a:pt x="47" y="36"/>
                    <a:pt x="48" y="35"/>
                    <a:pt x="48" y="34"/>
                  </a:cubicBezTo>
                  <a:cubicBezTo>
                    <a:pt x="50" y="24"/>
                    <a:pt x="48" y="14"/>
                    <a:pt x="48" y="4"/>
                  </a:cubicBezTo>
                  <a:cubicBezTo>
                    <a:pt x="50" y="4"/>
                    <a:pt x="51" y="4"/>
                    <a:pt x="53" y="4"/>
                  </a:cubicBezTo>
                  <a:moveTo>
                    <a:pt x="65" y="0"/>
                  </a:moveTo>
                  <a:cubicBezTo>
                    <a:pt x="65" y="0"/>
                    <a:pt x="65" y="0"/>
                    <a:pt x="65" y="0"/>
                  </a:cubicBezTo>
                  <a:cubicBezTo>
                    <a:pt x="61" y="0"/>
                    <a:pt x="57" y="0"/>
                    <a:pt x="53" y="0"/>
                  </a:cubicBezTo>
                  <a:cubicBezTo>
                    <a:pt x="51" y="0"/>
                    <a:pt x="49" y="0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6" y="0"/>
                    <a:pt x="45" y="0"/>
                    <a:pt x="45" y="1"/>
                  </a:cubicBezTo>
                  <a:cubicBezTo>
                    <a:pt x="45" y="1"/>
                    <a:pt x="44" y="2"/>
                    <a:pt x="44" y="3"/>
                  </a:cubicBezTo>
                  <a:cubicBezTo>
                    <a:pt x="43" y="12"/>
                    <a:pt x="46" y="22"/>
                    <a:pt x="44" y="32"/>
                  </a:cubicBezTo>
                  <a:cubicBezTo>
                    <a:pt x="44" y="32"/>
                    <a:pt x="43" y="32"/>
                    <a:pt x="42" y="32"/>
                  </a:cubicBezTo>
                  <a:cubicBezTo>
                    <a:pt x="20" y="32"/>
                    <a:pt x="2" y="54"/>
                    <a:pt x="0" y="75"/>
                  </a:cubicBezTo>
                  <a:cubicBezTo>
                    <a:pt x="0" y="76"/>
                    <a:pt x="0" y="76"/>
                    <a:pt x="0" y="77"/>
                  </a:cubicBezTo>
                  <a:cubicBezTo>
                    <a:pt x="0" y="78"/>
                    <a:pt x="0" y="79"/>
                    <a:pt x="0" y="80"/>
                  </a:cubicBezTo>
                  <a:cubicBezTo>
                    <a:pt x="0" y="93"/>
                    <a:pt x="5" y="106"/>
                    <a:pt x="14" y="116"/>
                  </a:cubicBezTo>
                  <a:cubicBezTo>
                    <a:pt x="24" y="127"/>
                    <a:pt x="41" y="129"/>
                    <a:pt x="56" y="129"/>
                  </a:cubicBezTo>
                  <a:cubicBezTo>
                    <a:pt x="56" y="129"/>
                    <a:pt x="56" y="129"/>
                    <a:pt x="56" y="129"/>
                  </a:cubicBezTo>
                  <a:cubicBezTo>
                    <a:pt x="70" y="129"/>
                    <a:pt x="84" y="124"/>
                    <a:pt x="95" y="115"/>
                  </a:cubicBezTo>
                  <a:cubicBezTo>
                    <a:pt x="104" y="107"/>
                    <a:pt x="108" y="96"/>
                    <a:pt x="109" y="84"/>
                  </a:cubicBezTo>
                  <a:cubicBezTo>
                    <a:pt x="112" y="59"/>
                    <a:pt x="96" y="32"/>
                    <a:pt x="69" y="32"/>
                  </a:cubicBezTo>
                  <a:cubicBezTo>
                    <a:pt x="69" y="22"/>
                    <a:pt x="70" y="12"/>
                    <a:pt x="68" y="2"/>
                  </a:cubicBezTo>
                  <a:cubicBezTo>
                    <a:pt x="68" y="1"/>
                    <a:pt x="67" y="1"/>
                    <a:pt x="67" y="1"/>
                  </a:cubicBezTo>
                  <a:cubicBezTo>
                    <a:pt x="67" y="0"/>
                    <a:pt x="66" y="0"/>
                    <a:pt x="65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50"/>
            <p:cNvSpPr>
              <a:spLocks noEditPoints="1"/>
            </p:cNvSpPr>
            <p:nvPr/>
          </p:nvSpPr>
          <p:spPr bwMode="auto">
            <a:xfrm>
              <a:off x="9254794" y="4597327"/>
              <a:ext cx="431800" cy="644525"/>
            </a:xfrm>
            <a:custGeom>
              <a:avLst/>
              <a:gdLst>
                <a:gd name="T0" fmla="*/ 36 w 102"/>
                <a:gd name="T1" fmla="*/ 148 h 152"/>
                <a:gd name="T2" fmla="*/ 44 w 102"/>
                <a:gd name="T3" fmla="*/ 145 h 152"/>
                <a:gd name="T4" fmla="*/ 39 w 102"/>
                <a:gd name="T5" fmla="*/ 147 h 152"/>
                <a:gd name="T6" fmla="*/ 34 w 102"/>
                <a:gd name="T7" fmla="*/ 148 h 152"/>
                <a:gd name="T8" fmla="*/ 54 w 102"/>
                <a:gd name="T9" fmla="*/ 139 h 152"/>
                <a:gd name="T10" fmla="*/ 54 w 102"/>
                <a:gd name="T11" fmla="*/ 133 h 152"/>
                <a:gd name="T12" fmla="*/ 52 w 102"/>
                <a:gd name="T13" fmla="*/ 131 h 152"/>
                <a:gd name="T14" fmla="*/ 35 w 102"/>
                <a:gd name="T15" fmla="*/ 148 h 152"/>
                <a:gd name="T16" fmla="*/ 54 w 102"/>
                <a:gd name="T17" fmla="*/ 123 h 152"/>
                <a:gd name="T18" fmla="*/ 37 w 102"/>
                <a:gd name="T19" fmla="*/ 133 h 152"/>
                <a:gd name="T20" fmla="*/ 39 w 102"/>
                <a:gd name="T21" fmla="*/ 131 h 152"/>
                <a:gd name="T22" fmla="*/ 21 w 102"/>
                <a:gd name="T23" fmla="*/ 116 h 152"/>
                <a:gd name="T24" fmla="*/ 42 w 102"/>
                <a:gd name="T25" fmla="*/ 115 h 152"/>
                <a:gd name="T26" fmla="*/ 28 w 102"/>
                <a:gd name="T27" fmla="*/ 147 h 152"/>
                <a:gd name="T28" fmla="*/ 28 w 102"/>
                <a:gd name="T29" fmla="*/ 116 h 152"/>
                <a:gd name="T30" fmla="*/ 11 w 102"/>
                <a:gd name="T31" fmla="*/ 140 h 152"/>
                <a:gd name="T32" fmla="*/ 21 w 102"/>
                <a:gd name="T33" fmla="*/ 129 h 152"/>
                <a:gd name="T34" fmla="*/ 37 w 102"/>
                <a:gd name="T35" fmla="*/ 119 h 152"/>
                <a:gd name="T36" fmla="*/ 19 w 102"/>
                <a:gd name="T37" fmla="*/ 144 h 152"/>
                <a:gd name="T38" fmla="*/ 37 w 102"/>
                <a:gd name="T39" fmla="*/ 130 h 152"/>
                <a:gd name="T40" fmla="*/ 49 w 102"/>
                <a:gd name="T41" fmla="*/ 120 h 152"/>
                <a:gd name="T42" fmla="*/ 21 w 102"/>
                <a:gd name="T43" fmla="*/ 117 h 152"/>
                <a:gd name="T44" fmla="*/ 14 w 102"/>
                <a:gd name="T45" fmla="*/ 123 h 152"/>
                <a:gd name="T46" fmla="*/ 29 w 102"/>
                <a:gd name="T47" fmla="*/ 114 h 152"/>
                <a:gd name="T48" fmla="*/ 35 w 102"/>
                <a:gd name="T49" fmla="*/ 115 h 152"/>
                <a:gd name="T50" fmla="*/ 24 w 102"/>
                <a:gd name="T51" fmla="*/ 124 h 152"/>
                <a:gd name="T52" fmla="*/ 24 w 102"/>
                <a:gd name="T53" fmla="*/ 124 h 152"/>
                <a:gd name="T54" fmla="*/ 87 w 102"/>
                <a:gd name="T55" fmla="*/ 27 h 152"/>
                <a:gd name="T56" fmla="*/ 87 w 102"/>
                <a:gd name="T57" fmla="*/ 27 h 152"/>
                <a:gd name="T58" fmla="*/ 81 w 102"/>
                <a:gd name="T59" fmla="*/ 26 h 152"/>
                <a:gd name="T60" fmla="*/ 80 w 102"/>
                <a:gd name="T61" fmla="*/ 11 h 152"/>
                <a:gd name="T62" fmla="*/ 61 w 102"/>
                <a:gd name="T63" fmla="*/ 11 h 152"/>
                <a:gd name="T64" fmla="*/ 89 w 102"/>
                <a:gd name="T65" fmla="*/ 8 h 152"/>
                <a:gd name="T66" fmla="*/ 58 w 102"/>
                <a:gd name="T67" fmla="*/ 25 h 152"/>
                <a:gd name="T68" fmla="*/ 62 w 102"/>
                <a:gd name="T69" fmla="*/ 26 h 152"/>
                <a:gd name="T70" fmla="*/ 94 w 102"/>
                <a:gd name="T71" fmla="*/ 25 h 152"/>
                <a:gd name="T72" fmla="*/ 89 w 102"/>
                <a:gd name="T73" fmla="*/ 25 h 152"/>
                <a:gd name="T74" fmla="*/ 58 w 102"/>
                <a:gd name="T75" fmla="*/ 9 h 152"/>
                <a:gd name="T76" fmla="*/ 58 w 102"/>
                <a:gd name="T77" fmla="*/ 19 h 152"/>
                <a:gd name="T78" fmla="*/ 58 w 102"/>
                <a:gd name="T79" fmla="*/ 23 h 152"/>
                <a:gd name="T80" fmla="*/ 58 w 102"/>
                <a:gd name="T81" fmla="*/ 12 h 152"/>
                <a:gd name="T82" fmla="*/ 75 w 102"/>
                <a:gd name="T83" fmla="*/ 4 h 152"/>
                <a:gd name="T84" fmla="*/ 90 w 102"/>
                <a:gd name="T85" fmla="*/ 6 h 152"/>
                <a:gd name="T86" fmla="*/ 85 w 102"/>
                <a:gd name="T87" fmla="*/ 6 h 152"/>
                <a:gd name="T88" fmla="*/ 79 w 102"/>
                <a:gd name="T89" fmla="*/ 5 h 152"/>
                <a:gd name="T90" fmla="*/ 73 w 102"/>
                <a:gd name="T91" fmla="*/ 4 h 152"/>
                <a:gd name="T92" fmla="*/ 60 w 102"/>
                <a:gd name="T93" fmla="*/ 15 h 152"/>
                <a:gd name="T94" fmla="*/ 58 w 102"/>
                <a:gd name="T95" fmla="*/ 12 h 152"/>
                <a:gd name="T96" fmla="*/ 54 w 102"/>
                <a:gd name="T97" fmla="*/ 27 h 152"/>
                <a:gd name="T98" fmla="*/ 9 w 102"/>
                <a:gd name="T99" fmla="*/ 119 h 152"/>
                <a:gd name="T100" fmla="*/ 58 w 102"/>
                <a:gd name="T101" fmla="*/ 122 h 152"/>
                <a:gd name="T102" fmla="*/ 95 w 102"/>
                <a:gd name="T103" fmla="*/ 32 h 152"/>
                <a:gd name="T104" fmla="*/ 100 w 102"/>
                <a:gd name="T105" fmla="*/ 1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02" h="152">
                  <a:moveTo>
                    <a:pt x="36" y="148"/>
                  </a:moveTo>
                  <a:cubicBezTo>
                    <a:pt x="37" y="147"/>
                    <a:pt x="38" y="146"/>
                    <a:pt x="39" y="145"/>
                  </a:cubicBezTo>
                  <a:cubicBezTo>
                    <a:pt x="39" y="145"/>
                    <a:pt x="38" y="146"/>
                    <a:pt x="38" y="147"/>
                  </a:cubicBezTo>
                  <a:cubicBezTo>
                    <a:pt x="38" y="147"/>
                    <a:pt x="38" y="147"/>
                    <a:pt x="38" y="147"/>
                  </a:cubicBezTo>
                  <a:cubicBezTo>
                    <a:pt x="37" y="148"/>
                    <a:pt x="37" y="148"/>
                    <a:pt x="36" y="148"/>
                  </a:cubicBezTo>
                  <a:moveTo>
                    <a:pt x="39" y="147"/>
                  </a:moveTo>
                  <a:cubicBezTo>
                    <a:pt x="42" y="144"/>
                    <a:pt x="46" y="141"/>
                    <a:pt x="49" y="138"/>
                  </a:cubicBezTo>
                  <a:cubicBezTo>
                    <a:pt x="50" y="137"/>
                    <a:pt x="52" y="135"/>
                    <a:pt x="53" y="135"/>
                  </a:cubicBezTo>
                  <a:cubicBezTo>
                    <a:pt x="53" y="135"/>
                    <a:pt x="52" y="136"/>
                    <a:pt x="50" y="138"/>
                  </a:cubicBezTo>
                  <a:cubicBezTo>
                    <a:pt x="48" y="141"/>
                    <a:pt x="46" y="142"/>
                    <a:pt x="44" y="145"/>
                  </a:cubicBezTo>
                  <a:cubicBezTo>
                    <a:pt x="44" y="145"/>
                    <a:pt x="44" y="145"/>
                    <a:pt x="45" y="145"/>
                  </a:cubicBezTo>
                  <a:cubicBezTo>
                    <a:pt x="45" y="145"/>
                    <a:pt x="45" y="145"/>
                    <a:pt x="45" y="145"/>
                  </a:cubicBezTo>
                  <a:cubicBezTo>
                    <a:pt x="48" y="143"/>
                    <a:pt x="51" y="141"/>
                    <a:pt x="54" y="139"/>
                  </a:cubicBezTo>
                  <a:cubicBezTo>
                    <a:pt x="51" y="143"/>
                    <a:pt x="46" y="146"/>
                    <a:pt x="41" y="147"/>
                  </a:cubicBezTo>
                  <a:cubicBezTo>
                    <a:pt x="41" y="147"/>
                    <a:pt x="40" y="147"/>
                    <a:pt x="39" y="147"/>
                  </a:cubicBezTo>
                  <a:moveTo>
                    <a:pt x="33" y="148"/>
                  </a:moveTo>
                  <a:cubicBezTo>
                    <a:pt x="32" y="148"/>
                    <a:pt x="30" y="148"/>
                    <a:pt x="28" y="147"/>
                  </a:cubicBezTo>
                  <a:cubicBezTo>
                    <a:pt x="34" y="143"/>
                    <a:pt x="39" y="139"/>
                    <a:pt x="44" y="134"/>
                  </a:cubicBezTo>
                  <a:cubicBezTo>
                    <a:pt x="44" y="134"/>
                    <a:pt x="43" y="135"/>
                    <a:pt x="43" y="135"/>
                  </a:cubicBezTo>
                  <a:cubicBezTo>
                    <a:pt x="39" y="139"/>
                    <a:pt x="36" y="143"/>
                    <a:pt x="34" y="148"/>
                  </a:cubicBezTo>
                  <a:cubicBezTo>
                    <a:pt x="34" y="148"/>
                    <a:pt x="33" y="148"/>
                    <a:pt x="33" y="148"/>
                  </a:cubicBezTo>
                  <a:moveTo>
                    <a:pt x="35" y="148"/>
                  </a:moveTo>
                  <a:cubicBezTo>
                    <a:pt x="41" y="139"/>
                    <a:pt x="47" y="131"/>
                    <a:pt x="54" y="124"/>
                  </a:cubicBezTo>
                  <a:cubicBezTo>
                    <a:pt x="56" y="127"/>
                    <a:pt x="57" y="131"/>
                    <a:pt x="56" y="135"/>
                  </a:cubicBezTo>
                  <a:cubicBezTo>
                    <a:pt x="56" y="136"/>
                    <a:pt x="55" y="137"/>
                    <a:pt x="54" y="139"/>
                  </a:cubicBezTo>
                  <a:cubicBezTo>
                    <a:pt x="54" y="138"/>
                    <a:pt x="54" y="138"/>
                    <a:pt x="54" y="138"/>
                  </a:cubicBezTo>
                  <a:cubicBezTo>
                    <a:pt x="54" y="138"/>
                    <a:pt x="54" y="138"/>
                    <a:pt x="54" y="138"/>
                  </a:cubicBezTo>
                  <a:cubicBezTo>
                    <a:pt x="52" y="139"/>
                    <a:pt x="50" y="141"/>
                    <a:pt x="48" y="142"/>
                  </a:cubicBezTo>
                  <a:cubicBezTo>
                    <a:pt x="51" y="139"/>
                    <a:pt x="53" y="137"/>
                    <a:pt x="54" y="134"/>
                  </a:cubicBezTo>
                  <a:cubicBezTo>
                    <a:pt x="54" y="134"/>
                    <a:pt x="54" y="133"/>
                    <a:pt x="54" y="133"/>
                  </a:cubicBezTo>
                  <a:cubicBezTo>
                    <a:pt x="54" y="133"/>
                    <a:pt x="54" y="133"/>
                    <a:pt x="54" y="133"/>
                  </a:cubicBezTo>
                  <a:cubicBezTo>
                    <a:pt x="49" y="137"/>
                    <a:pt x="44" y="141"/>
                    <a:pt x="40" y="145"/>
                  </a:cubicBezTo>
                  <a:cubicBezTo>
                    <a:pt x="44" y="142"/>
                    <a:pt x="49" y="136"/>
                    <a:pt x="53" y="131"/>
                  </a:cubicBezTo>
                  <a:cubicBezTo>
                    <a:pt x="53" y="131"/>
                    <a:pt x="53" y="130"/>
                    <a:pt x="52" y="130"/>
                  </a:cubicBezTo>
                  <a:cubicBezTo>
                    <a:pt x="52" y="130"/>
                    <a:pt x="52" y="130"/>
                    <a:pt x="52" y="131"/>
                  </a:cubicBezTo>
                  <a:cubicBezTo>
                    <a:pt x="52" y="131"/>
                    <a:pt x="51" y="132"/>
                    <a:pt x="51" y="132"/>
                  </a:cubicBezTo>
                  <a:cubicBezTo>
                    <a:pt x="51" y="132"/>
                    <a:pt x="51" y="132"/>
                    <a:pt x="51" y="132"/>
                  </a:cubicBezTo>
                  <a:cubicBezTo>
                    <a:pt x="50" y="132"/>
                    <a:pt x="50" y="132"/>
                    <a:pt x="49" y="133"/>
                  </a:cubicBezTo>
                  <a:cubicBezTo>
                    <a:pt x="44" y="138"/>
                    <a:pt x="38" y="144"/>
                    <a:pt x="35" y="148"/>
                  </a:cubicBezTo>
                  <a:cubicBezTo>
                    <a:pt x="35" y="148"/>
                    <a:pt x="35" y="148"/>
                    <a:pt x="35" y="148"/>
                  </a:cubicBezTo>
                  <a:moveTo>
                    <a:pt x="30" y="145"/>
                  </a:moveTo>
                  <a:cubicBezTo>
                    <a:pt x="30" y="145"/>
                    <a:pt x="30" y="145"/>
                    <a:pt x="31" y="144"/>
                  </a:cubicBezTo>
                  <a:cubicBezTo>
                    <a:pt x="38" y="135"/>
                    <a:pt x="46" y="129"/>
                    <a:pt x="51" y="119"/>
                  </a:cubicBezTo>
                  <a:cubicBezTo>
                    <a:pt x="51" y="119"/>
                    <a:pt x="51" y="119"/>
                    <a:pt x="51" y="119"/>
                  </a:cubicBezTo>
                  <a:cubicBezTo>
                    <a:pt x="52" y="120"/>
                    <a:pt x="53" y="121"/>
                    <a:pt x="54" y="123"/>
                  </a:cubicBezTo>
                  <a:cubicBezTo>
                    <a:pt x="50" y="126"/>
                    <a:pt x="47" y="130"/>
                    <a:pt x="43" y="133"/>
                  </a:cubicBezTo>
                  <a:cubicBezTo>
                    <a:pt x="41" y="135"/>
                    <a:pt x="39" y="138"/>
                    <a:pt x="36" y="140"/>
                  </a:cubicBezTo>
                  <a:cubicBezTo>
                    <a:pt x="36" y="140"/>
                    <a:pt x="31" y="145"/>
                    <a:pt x="30" y="145"/>
                  </a:cubicBezTo>
                  <a:moveTo>
                    <a:pt x="25" y="144"/>
                  </a:moveTo>
                  <a:cubicBezTo>
                    <a:pt x="28" y="140"/>
                    <a:pt x="33" y="137"/>
                    <a:pt x="37" y="133"/>
                  </a:cubicBezTo>
                  <a:cubicBezTo>
                    <a:pt x="41" y="128"/>
                    <a:pt x="45" y="122"/>
                    <a:pt x="48" y="117"/>
                  </a:cubicBezTo>
                  <a:cubicBezTo>
                    <a:pt x="48" y="117"/>
                    <a:pt x="49" y="117"/>
                    <a:pt x="49" y="117"/>
                  </a:cubicBezTo>
                  <a:cubicBezTo>
                    <a:pt x="50" y="118"/>
                    <a:pt x="50" y="118"/>
                    <a:pt x="50" y="118"/>
                  </a:cubicBezTo>
                  <a:cubicBezTo>
                    <a:pt x="50" y="118"/>
                    <a:pt x="50" y="118"/>
                    <a:pt x="50" y="118"/>
                  </a:cubicBezTo>
                  <a:cubicBezTo>
                    <a:pt x="46" y="122"/>
                    <a:pt x="43" y="127"/>
                    <a:pt x="39" y="131"/>
                  </a:cubicBezTo>
                  <a:cubicBezTo>
                    <a:pt x="37" y="133"/>
                    <a:pt x="35" y="135"/>
                    <a:pt x="33" y="137"/>
                  </a:cubicBezTo>
                  <a:cubicBezTo>
                    <a:pt x="30" y="140"/>
                    <a:pt x="27" y="142"/>
                    <a:pt x="25" y="144"/>
                  </a:cubicBezTo>
                  <a:moveTo>
                    <a:pt x="9" y="127"/>
                  </a:moveTo>
                  <a:cubicBezTo>
                    <a:pt x="10" y="124"/>
                    <a:pt x="12" y="121"/>
                    <a:pt x="16" y="119"/>
                  </a:cubicBezTo>
                  <a:cubicBezTo>
                    <a:pt x="17" y="118"/>
                    <a:pt x="19" y="117"/>
                    <a:pt x="21" y="116"/>
                  </a:cubicBezTo>
                  <a:cubicBezTo>
                    <a:pt x="16" y="119"/>
                    <a:pt x="12" y="123"/>
                    <a:pt x="9" y="127"/>
                  </a:cubicBezTo>
                  <a:moveTo>
                    <a:pt x="20" y="142"/>
                  </a:moveTo>
                  <a:cubicBezTo>
                    <a:pt x="20" y="142"/>
                    <a:pt x="20" y="142"/>
                    <a:pt x="21" y="142"/>
                  </a:cubicBezTo>
                  <a:cubicBezTo>
                    <a:pt x="23" y="138"/>
                    <a:pt x="26" y="135"/>
                    <a:pt x="29" y="131"/>
                  </a:cubicBezTo>
                  <a:cubicBezTo>
                    <a:pt x="33" y="126"/>
                    <a:pt x="38" y="121"/>
                    <a:pt x="42" y="115"/>
                  </a:cubicBezTo>
                  <a:cubicBezTo>
                    <a:pt x="43" y="115"/>
                    <a:pt x="45" y="116"/>
                    <a:pt x="47" y="116"/>
                  </a:cubicBezTo>
                  <a:cubicBezTo>
                    <a:pt x="39" y="122"/>
                    <a:pt x="33" y="131"/>
                    <a:pt x="26" y="138"/>
                  </a:cubicBezTo>
                  <a:cubicBezTo>
                    <a:pt x="25" y="139"/>
                    <a:pt x="23" y="140"/>
                    <a:pt x="22" y="141"/>
                  </a:cubicBezTo>
                  <a:cubicBezTo>
                    <a:pt x="21" y="142"/>
                    <a:pt x="20" y="142"/>
                    <a:pt x="20" y="142"/>
                  </a:cubicBezTo>
                  <a:moveTo>
                    <a:pt x="28" y="147"/>
                  </a:moveTo>
                  <a:cubicBezTo>
                    <a:pt x="23" y="147"/>
                    <a:pt x="18" y="145"/>
                    <a:pt x="14" y="143"/>
                  </a:cubicBezTo>
                  <a:cubicBezTo>
                    <a:pt x="10" y="141"/>
                    <a:pt x="8" y="138"/>
                    <a:pt x="8" y="136"/>
                  </a:cubicBezTo>
                  <a:cubicBezTo>
                    <a:pt x="15" y="130"/>
                    <a:pt x="21" y="122"/>
                    <a:pt x="28" y="116"/>
                  </a:cubicBezTo>
                  <a:cubicBezTo>
                    <a:pt x="29" y="116"/>
                    <a:pt x="29" y="115"/>
                    <a:pt x="29" y="115"/>
                  </a:cubicBezTo>
                  <a:cubicBezTo>
                    <a:pt x="29" y="115"/>
                    <a:pt x="29" y="116"/>
                    <a:pt x="28" y="116"/>
                  </a:cubicBezTo>
                  <a:cubicBezTo>
                    <a:pt x="27" y="118"/>
                    <a:pt x="26" y="120"/>
                    <a:pt x="24" y="122"/>
                  </a:cubicBezTo>
                  <a:cubicBezTo>
                    <a:pt x="22" y="125"/>
                    <a:pt x="19" y="129"/>
                    <a:pt x="16" y="133"/>
                  </a:cubicBezTo>
                  <a:cubicBezTo>
                    <a:pt x="14" y="135"/>
                    <a:pt x="13" y="137"/>
                    <a:pt x="11" y="139"/>
                  </a:cubicBezTo>
                  <a:cubicBezTo>
                    <a:pt x="10" y="139"/>
                    <a:pt x="11" y="140"/>
                    <a:pt x="11" y="140"/>
                  </a:cubicBezTo>
                  <a:cubicBezTo>
                    <a:pt x="11" y="140"/>
                    <a:pt x="11" y="140"/>
                    <a:pt x="11" y="140"/>
                  </a:cubicBezTo>
                  <a:cubicBezTo>
                    <a:pt x="12" y="139"/>
                    <a:pt x="12" y="139"/>
                    <a:pt x="13" y="138"/>
                  </a:cubicBezTo>
                  <a:cubicBezTo>
                    <a:pt x="13" y="138"/>
                    <a:pt x="13" y="138"/>
                    <a:pt x="13" y="138"/>
                  </a:cubicBezTo>
                  <a:cubicBezTo>
                    <a:pt x="13" y="138"/>
                    <a:pt x="13" y="138"/>
                    <a:pt x="13" y="138"/>
                  </a:cubicBezTo>
                  <a:cubicBezTo>
                    <a:pt x="14" y="137"/>
                    <a:pt x="16" y="135"/>
                    <a:pt x="17" y="134"/>
                  </a:cubicBezTo>
                  <a:cubicBezTo>
                    <a:pt x="18" y="132"/>
                    <a:pt x="20" y="130"/>
                    <a:pt x="21" y="129"/>
                  </a:cubicBezTo>
                  <a:cubicBezTo>
                    <a:pt x="25" y="124"/>
                    <a:pt x="30" y="120"/>
                    <a:pt x="33" y="116"/>
                  </a:cubicBezTo>
                  <a:cubicBezTo>
                    <a:pt x="26" y="125"/>
                    <a:pt x="19" y="132"/>
                    <a:pt x="13" y="141"/>
                  </a:cubicBezTo>
                  <a:cubicBezTo>
                    <a:pt x="13" y="142"/>
                    <a:pt x="14" y="142"/>
                    <a:pt x="14" y="142"/>
                  </a:cubicBezTo>
                  <a:cubicBezTo>
                    <a:pt x="14" y="142"/>
                    <a:pt x="14" y="142"/>
                    <a:pt x="14" y="142"/>
                  </a:cubicBezTo>
                  <a:cubicBezTo>
                    <a:pt x="23" y="135"/>
                    <a:pt x="29" y="126"/>
                    <a:pt x="37" y="119"/>
                  </a:cubicBezTo>
                  <a:cubicBezTo>
                    <a:pt x="38" y="118"/>
                    <a:pt x="38" y="118"/>
                    <a:pt x="38" y="118"/>
                  </a:cubicBezTo>
                  <a:cubicBezTo>
                    <a:pt x="38" y="118"/>
                    <a:pt x="37" y="119"/>
                    <a:pt x="37" y="120"/>
                  </a:cubicBezTo>
                  <a:cubicBezTo>
                    <a:pt x="34" y="123"/>
                    <a:pt x="32" y="126"/>
                    <a:pt x="30" y="128"/>
                  </a:cubicBezTo>
                  <a:cubicBezTo>
                    <a:pt x="26" y="133"/>
                    <a:pt x="22" y="138"/>
                    <a:pt x="18" y="143"/>
                  </a:cubicBezTo>
                  <a:cubicBezTo>
                    <a:pt x="18" y="144"/>
                    <a:pt x="18" y="144"/>
                    <a:pt x="19" y="144"/>
                  </a:cubicBezTo>
                  <a:cubicBezTo>
                    <a:pt x="19" y="144"/>
                    <a:pt x="19" y="144"/>
                    <a:pt x="19" y="144"/>
                  </a:cubicBezTo>
                  <a:cubicBezTo>
                    <a:pt x="29" y="138"/>
                    <a:pt x="35" y="128"/>
                    <a:pt x="43" y="120"/>
                  </a:cubicBezTo>
                  <a:cubicBezTo>
                    <a:pt x="44" y="119"/>
                    <a:pt x="46" y="118"/>
                    <a:pt x="46" y="118"/>
                  </a:cubicBezTo>
                  <a:cubicBezTo>
                    <a:pt x="46" y="118"/>
                    <a:pt x="46" y="118"/>
                    <a:pt x="45" y="120"/>
                  </a:cubicBezTo>
                  <a:cubicBezTo>
                    <a:pt x="42" y="124"/>
                    <a:pt x="40" y="127"/>
                    <a:pt x="37" y="130"/>
                  </a:cubicBezTo>
                  <a:cubicBezTo>
                    <a:pt x="33" y="136"/>
                    <a:pt x="27" y="140"/>
                    <a:pt x="23" y="145"/>
                  </a:cubicBezTo>
                  <a:cubicBezTo>
                    <a:pt x="22" y="146"/>
                    <a:pt x="23" y="146"/>
                    <a:pt x="23" y="146"/>
                  </a:cubicBezTo>
                  <a:cubicBezTo>
                    <a:pt x="23" y="146"/>
                    <a:pt x="23" y="146"/>
                    <a:pt x="23" y="146"/>
                  </a:cubicBezTo>
                  <a:cubicBezTo>
                    <a:pt x="33" y="140"/>
                    <a:pt x="40" y="131"/>
                    <a:pt x="48" y="122"/>
                  </a:cubicBezTo>
                  <a:cubicBezTo>
                    <a:pt x="49" y="121"/>
                    <a:pt x="49" y="120"/>
                    <a:pt x="49" y="120"/>
                  </a:cubicBezTo>
                  <a:cubicBezTo>
                    <a:pt x="49" y="120"/>
                    <a:pt x="47" y="123"/>
                    <a:pt x="47" y="124"/>
                  </a:cubicBezTo>
                  <a:cubicBezTo>
                    <a:pt x="45" y="127"/>
                    <a:pt x="42" y="130"/>
                    <a:pt x="39" y="134"/>
                  </a:cubicBezTo>
                  <a:cubicBezTo>
                    <a:pt x="35" y="138"/>
                    <a:pt x="31" y="142"/>
                    <a:pt x="27" y="147"/>
                  </a:cubicBezTo>
                  <a:cubicBezTo>
                    <a:pt x="28" y="147"/>
                    <a:pt x="28" y="147"/>
                    <a:pt x="28" y="147"/>
                  </a:cubicBezTo>
                  <a:moveTo>
                    <a:pt x="21" y="117"/>
                  </a:moveTo>
                  <a:cubicBezTo>
                    <a:pt x="21" y="117"/>
                    <a:pt x="23" y="116"/>
                    <a:pt x="24" y="115"/>
                  </a:cubicBezTo>
                  <a:cubicBezTo>
                    <a:pt x="25" y="115"/>
                    <a:pt x="25" y="115"/>
                    <a:pt x="25" y="115"/>
                  </a:cubicBezTo>
                  <a:cubicBezTo>
                    <a:pt x="20" y="122"/>
                    <a:pt x="14" y="128"/>
                    <a:pt x="7" y="134"/>
                  </a:cubicBezTo>
                  <a:cubicBezTo>
                    <a:pt x="7" y="133"/>
                    <a:pt x="7" y="131"/>
                    <a:pt x="8" y="129"/>
                  </a:cubicBezTo>
                  <a:cubicBezTo>
                    <a:pt x="10" y="127"/>
                    <a:pt x="12" y="125"/>
                    <a:pt x="14" y="123"/>
                  </a:cubicBezTo>
                  <a:cubicBezTo>
                    <a:pt x="16" y="121"/>
                    <a:pt x="19" y="119"/>
                    <a:pt x="21" y="117"/>
                  </a:cubicBezTo>
                  <a:cubicBezTo>
                    <a:pt x="21" y="117"/>
                    <a:pt x="21" y="117"/>
                    <a:pt x="21" y="117"/>
                  </a:cubicBezTo>
                  <a:moveTo>
                    <a:pt x="23" y="119"/>
                  </a:moveTo>
                  <a:cubicBezTo>
                    <a:pt x="24" y="118"/>
                    <a:pt x="25" y="116"/>
                    <a:pt x="26" y="115"/>
                  </a:cubicBezTo>
                  <a:cubicBezTo>
                    <a:pt x="27" y="115"/>
                    <a:pt x="28" y="114"/>
                    <a:pt x="29" y="114"/>
                  </a:cubicBezTo>
                  <a:cubicBezTo>
                    <a:pt x="27" y="116"/>
                    <a:pt x="25" y="118"/>
                    <a:pt x="23" y="119"/>
                  </a:cubicBezTo>
                  <a:moveTo>
                    <a:pt x="16" y="140"/>
                  </a:moveTo>
                  <a:cubicBezTo>
                    <a:pt x="16" y="140"/>
                    <a:pt x="16" y="139"/>
                    <a:pt x="17" y="138"/>
                  </a:cubicBezTo>
                  <a:cubicBezTo>
                    <a:pt x="18" y="135"/>
                    <a:pt x="21" y="132"/>
                    <a:pt x="23" y="129"/>
                  </a:cubicBezTo>
                  <a:cubicBezTo>
                    <a:pt x="27" y="124"/>
                    <a:pt x="31" y="120"/>
                    <a:pt x="35" y="115"/>
                  </a:cubicBezTo>
                  <a:cubicBezTo>
                    <a:pt x="35" y="114"/>
                    <a:pt x="35" y="114"/>
                    <a:pt x="35" y="114"/>
                  </a:cubicBezTo>
                  <a:cubicBezTo>
                    <a:pt x="37" y="114"/>
                    <a:pt x="39" y="115"/>
                    <a:pt x="40" y="115"/>
                  </a:cubicBezTo>
                  <a:cubicBezTo>
                    <a:pt x="33" y="121"/>
                    <a:pt x="27" y="129"/>
                    <a:pt x="20" y="135"/>
                  </a:cubicBezTo>
                  <a:cubicBezTo>
                    <a:pt x="19" y="136"/>
                    <a:pt x="16" y="140"/>
                    <a:pt x="16" y="140"/>
                  </a:cubicBezTo>
                  <a:moveTo>
                    <a:pt x="24" y="124"/>
                  </a:moveTo>
                  <a:cubicBezTo>
                    <a:pt x="27" y="120"/>
                    <a:pt x="29" y="117"/>
                    <a:pt x="31" y="114"/>
                  </a:cubicBezTo>
                  <a:cubicBezTo>
                    <a:pt x="32" y="114"/>
                    <a:pt x="32" y="114"/>
                    <a:pt x="33" y="114"/>
                  </a:cubicBezTo>
                  <a:cubicBezTo>
                    <a:pt x="33" y="114"/>
                    <a:pt x="34" y="114"/>
                    <a:pt x="35" y="114"/>
                  </a:cubicBezTo>
                  <a:cubicBezTo>
                    <a:pt x="35" y="114"/>
                    <a:pt x="35" y="114"/>
                    <a:pt x="35" y="114"/>
                  </a:cubicBezTo>
                  <a:cubicBezTo>
                    <a:pt x="31" y="117"/>
                    <a:pt x="27" y="120"/>
                    <a:pt x="24" y="124"/>
                  </a:cubicBezTo>
                  <a:moveTo>
                    <a:pt x="92" y="27"/>
                  </a:moveTo>
                  <a:cubicBezTo>
                    <a:pt x="91" y="27"/>
                    <a:pt x="90" y="27"/>
                    <a:pt x="90" y="27"/>
                  </a:cubicBezTo>
                  <a:cubicBezTo>
                    <a:pt x="90" y="26"/>
                    <a:pt x="91" y="26"/>
                    <a:pt x="91" y="26"/>
                  </a:cubicBezTo>
                  <a:cubicBezTo>
                    <a:pt x="92" y="26"/>
                    <a:pt x="92" y="26"/>
                    <a:pt x="92" y="27"/>
                  </a:cubicBezTo>
                  <a:moveTo>
                    <a:pt x="87" y="27"/>
                  </a:moveTo>
                  <a:cubicBezTo>
                    <a:pt x="85" y="27"/>
                    <a:pt x="84" y="27"/>
                    <a:pt x="83" y="26"/>
                  </a:cubicBezTo>
                  <a:cubicBezTo>
                    <a:pt x="86" y="24"/>
                    <a:pt x="89" y="21"/>
                    <a:pt x="93" y="18"/>
                  </a:cubicBezTo>
                  <a:cubicBezTo>
                    <a:pt x="94" y="17"/>
                    <a:pt x="94" y="17"/>
                    <a:pt x="94" y="17"/>
                  </a:cubicBezTo>
                  <a:cubicBezTo>
                    <a:pt x="95" y="17"/>
                    <a:pt x="90" y="22"/>
                    <a:pt x="89" y="23"/>
                  </a:cubicBezTo>
                  <a:cubicBezTo>
                    <a:pt x="88" y="24"/>
                    <a:pt x="87" y="25"/>
                    <a:pt x="87" y="27"/>
                  </a:cubicBezTo>
                  <a:moveTo>
                    <a:pt x="77" y="26"/>
                  </a:moveTo>
                  <a:cubicBezTo>
                    <a:pt x="82" y="22"/>
                    <a:pt x="87" y="16"/>
                    <a:pt x="92" y="11"/>
                  </a:cubicBezTo>
                  <a:cubicBezTo>
                    <a:pt x="91" y="12"/>
                    <a:pt x="90" y="13"/>
                    <a:pt x="89" y="14"/>
                  </a:cubicBezTo>
                  <a:cubicBezTo>
                    <a:pt x="86" y="18"/>
                    <a:pt x="84" y="22"/>
                    <a:pt x="81" y="26"/>
                  </a:cubicBezTo>
                  <a:cubicBezTo>
                    <a:pt x="81" y="26"/>
                    <a:pt x="81" y="26"/>
                    <a:pt x="81" y="26"/>
                  </a:cubicBezTo>
                  <a:cubicBezTo>
                    <a:pt x="80" y="26"/>
                    <a:pt x="80" y="26"/>
                    <a:pt x="79" y="26"/>
                  </a:cubicBezTo>
                  <a:cubicBezTo>
                    <a:pt x="78" y="26"/>
                    <a:pt x="77" y="26"/>
                    <a:pt x="77" y="26"/>
                  </a:cubicBezTo>
                  <a:moveTo>
                    <a:pt x="67" y="26"/>
                  </a:moveTo>
                  <a:cubicBezTo>
                    <a:pt x="66" y="26"/>
                    <a:pt x="65" y="26"/>
                    <a:pt x="64" y="26"/>
                  </a:cubicBezTo>
                  <a:cubicBezTo>
                    <a:pt x="69" y="21"/>
                    <a:pt x="75" y="16"/>
                    <a:pt x="80" y="11"/>
                  </a:cubicBezTo>
                  <a:cubicBezTo>
                    <a:pt x="79" y="13"/>
                    <a:pt x="77" y="15"/>
                    <a:pt x="76" y="16"/>
                  </a:cubicBezTo>
                  <a:cubicBezTo>
                    <a:pt x="73" y="20"/>
                    <a:pt x="70" y="23"/>
                    <a:pt x="67" y="26"/>
                  </a:cubicBezTo>
                  <a:moveTo>
                    <a:pt x="58" y="16"/>
                  </a:moveTo>
                  <a:cubicBezTo>
                    <a:pt x="58" y="15"/>
                    <a:pt x="58" y="14"/>
                    <a:pt x="58" y="13"/>
                  </a:cubicBezTo>
                  <a:cubicBezTo>
                    <a:pt x="59" y="13"/>
                    <a:pt x="60" y="12"/>
                    <a:pt x="61" y="11"/>
                  </a:cubicBezTo>
                  <a:cubicBezTo>
                    <a:pt x="61" y="11"/>
                    <a:pt x="62" y="10"/>
                    <a:pt x="63" y="9"/>
                  </a:cubicBezTo>
                  <a:cubicBezTo>
                    <a:pt x="61" y="11"/>
                    <a:pt x="60" y="13"/>
                    <a:pt x="58" y="16"/>
                  </a:cubicBezTo>
                  <a:moveTo>
                    <a:pt x="74" y="26"/>
                  </a:moveTo>
                  <a:cubicBezTo>
                    <a:pt x="72" y="26"/>
                    <a:pt x="71" y="26"/>
                    <a:pt x="69" y="26"/>
                  </a:cubicBezTo>
                  <a:cubicBezTo>
                    <a:pt x="76" y="21"/>
                    <a:pt x="82" y="14"/>
                    <a:pt x="89" y="8"/>
                  </a:cubicBezTo>
                  <a:cubicBezTo>
                    <a:pt x="84" y="12"/>
                    <a:pt x="80" y="21"/>
                    <a:pt x="75" y="26"/>
                  </a:cubicBezTo>
                  <a:cubicBezTo>
                    <a:pt x="75" y="26"/>
                    <a:pt x="74" y="26"/>
                    <a:pt x="74" y="26"/>
                  </a:cubicBezTo>
                  <a:moveTo>
                    <a:pt x="62" y="26"/>
                  </a:moveTo>
                  <a:cubicBezTo>
                    <a:pt x="61" y="26"/>
                    <a:pt x="60" y="26"/>
                    <a:pt x="58" y="26"/>
                  </a:cubicBezTo>
                  <a:cubicBezTo>
                    <a:pt x="58" y="25"/>
                    <a:pt x="58" y="25"/>
                    <a:pt x="58" y="25"/>
                  </a:cubicBezTo>
                  <a:cubicBezTo>
                    <a:pt x="64" y="21"/>
                    <a:pt x="69" y="16"/>
                    <a:pt x="74" y="11"/>
                  </a:cubicBezTo>
                  <a:cubicBezTo>
                    <a:pt x="74" y="11"/>
                    <a:pt x="78" y="7"/>
                    <a:pt x="78" y="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6" y="10"/>
                    <a:pt x="74" y="13"/>
                    <a:pt x="71" y="16"/>
                  </a:cubicBezTo>
                  <a:cubicBezTo>
                    <a:pt x="68" y="19"/>
                    <a:pt x="65" y="23"/>
                    <a:pt x="62" y="26"/>
                  </a:cubicBezTo>
                  <a:moveTo>
                    <a:pt x="83" y="25"/>
                  </a:moveTo>
                  <a:cubicBezTo>
                    <a:pt x="87" y="18"/>
                    <a:pt x="92" y="12"/>
                    <a:pt x="98" y="6"/>
                  </a:cubicBezTo>
                  <a:cubicBezTo>
                    <a:pt x="97" y="13"/>
                    <a:pt x="95" y="20"/>
                    <a:pt x="94" y="27"/>
                  </a:cubicBezTo>
                  <a:cubicBezTo>
                    <a:pt x="94" y="27"/>
                    <a:pt x="93" y="27"/>
                    <a:pt x="93" y="27"/>
                  </a:cubicBezTo>
                  <a:cubicBezTo>
                    <a:pt x="93" y="27"/>
                    <a:pt x="93" y="26"/>
                    <a:pt x="94" y="25"/>
                  </a:cubicBezTo>
                  <a:cubicBezTo>
                    <a:pt x="94" y="25"/>
                    <a:pt x="93" y="25"/>
                    <a:pt x="93" y="25"/>
                  </a:cubicBezTo>
                  <a:cubicBezTo>
                    <a:pt x="93" y="25"/>
                    <a:pt x="93" y="25"/>
                    <a:pt x="93" y="25"/>
                  </a:cubicBezTo>
                  <a:cubicBezTo>
                    <a:pt x="91" y="25"/>
                    <a:pt x="90" y="26"/>
                    <a:pt x="89" y="27"/>
                  </a:cubicBezTo>
                  <a:cubicBezTo>
                    <a:pt x="88" y="27"/>
                    <a:pt x="88" y="27"/>
                    <a:pt x="88" y="27"/>
                  </a:cubicBezTo>
                  <a:cubicBezTo>
                    <a:pt x="88" y="26"/>
                    <a:pt x="88" y="26"/>
                    <a:pt x="89" y="25"/>
                  </a:cubicBezTo>
                  <a:cubicBezTo>
                    <a:pt x="91" y="22"/>
                    <a:pt x="94" y="19"/>
                    <a:pt x="96" y="15"/>
                  </a:cubicBezTo>
                  <a:cubicBezTo>
                    <a:pt x="97" y="15"/>
                    <a:pt x="96" y="14"/>
                    <a:pt x="96" y="14"/>
                  </a:cubicBezTo>
                  <a:cubicBezTo>
                    <a:pt x="96" y="14"/>
                    <a:pt x="96" y="14"/>
                    <a:pt x="96" y="14"/>
                  </a:cubicBezTo>
                  <a:cubicBezTo>
                    <a:pt x="92" y="17"/>
                    <a:pt x="86" y="21"/>
                    <a:pt x="83" y="25"/>
                  </a:cubicBezTo>
                  <a:moveTo>
                    <a:pt x="58" y="9"/>
                  </a:moveTo>
                  <a:cubicBezTo>
                    <a:pt x="58" y="9"/>
                    <a:pt x="58" y="8"/>
                    <a:pt x="58" y="7"/>
                  </a:cubicBezTo>
                  <a:cubicBezTo>
                    <a:pt x="59" y="7"/>
                    <a:pt x="60" y="7"/>
                    <a:pt x="60" y="6"/>
                  </a:cubicBezTo>
                  <a:cubicBezTo>
                    <a:pt x="60" y="7"/>
                    <a:pt x="59" y="8"/>
                    <a:pt x="58" y="9"/>
                  </a:cubicBezTo>
                  <a:moveTo>
                    <a:pt x="58" y="23"/>
                  </a:moveTo>
                  <a:cubicBezTo>
                    <a:pt x="58" y="22"/>
                    <a:pt x="58" y="21"/>
                    <a:pt x="58" y="19"/>
                  </a:cubicBezTo>
                  <a:cubicBezTo>
                    <a:pt x="60" y="17"/>
                    <a:pt x="62" y="15"/>
                    <a:pt x="64" y="14"/>
                  </a:cubicBezTo>
                  <a:cubicBezTo>
                    <a:pt x="65" y="13"/>
                    <a:pt x="66" y="12"/>
                    <a:pt x="67" y="11"/>
                  </a:cubicBezTo>
                  <a:cubicBezTo>
                    <a:pt x="68" y="10"/>
                    <a:pt x="71" y="6"/>
                    <a:pt x="72" y="6"/>
                  </a:cubicBezTo>
                  <a:cubicBezTo>
                    <a:pt x="72" y="6"/>
                    <a:pt x="71" y="7"/>
                    <a:pt x="70" y="8"/>
                  </a:cubicBezTo>
                  <a:cubicBezTo>
                    <a:pt x="66" y="13"/>
                    <a:pt x="62" y="18"/>
                    <a:pt x="58" y="23"/>
                  </a:cubicBezTo>
                  <a:moveTo>
                    <a:pt x="58" y="6"/>
                  </a:moveTo>
                  <a:cubicBezTo>
                    <a:pt x="58" y="5"/>
                    <a:pt x="58" y="5"/>
                    <a:pt x="58" y="5"/>
                  </a:cubicBezTo>
                  <a:cubicBezTo>
                    <a:pt x="60" y="4"/>
                    <a:pt x="61" y="4"/>
                    <a:pt x="63" y="4"/>
                  </a:cubicBezTo>
                  <a:cubicBezTo>
                    <a:pt x="62" y="5"/>
                    <a:pt x="60" y="5"/>
                    <a:pt x="58" y="6"/>
                  </a:cubicBezTo>
                  <a:moveTo>
                    <a:pt x="58" y="12"/>
                  </a:moveTo>
                  <a:cubicBezTo>
                    <a:pt x="58" y="12"/>
                    <a:pt x="58" y="11"/>
                    <a:pt x="58" y="11"/>
                  </a:cubicBezTo>
                  <a:cubicBezTo>
                    <a:pt x="60" y="9"/>
                    <a:pt x="62" y="7"/>
                    <a:pt x="64" y="5"/>
                  </a:cubicBezTo>
                  <a:cubicBezTo>
                    <a:pt x="64" y="4"/>
                    <a:pt x="64" y="4"/>
                    <a:pt x="64" y="4"/>
                  </a:cubicBezTo>
                  <a:cubicBezTo>
                    <a:pt x="64" y="4"/>
                    <a:pt x="65" y="4"/>
                    <a:pt x="65" y="4"/>
                  </a:cubicBezTo>
                  <a:cubicBezTo>
                    <a:pt x="68" y="4"/>
                    <a:pt x="72" y="4"/>
                    <a:pt x="75" y="4"/>
                  </a:cubicBezTo>
                  <a:cubicBezTo>
                    <a:pt x="82" y="5"/>
                    <a:pt x="90" y="5"/>
                    <a:pt x="98" y="5"/>
                  </a:cubicBezTo>
                  <a:cubicBezTo>
                    <a:pt x="92" y="10"/>
                    <a:pt x="87" y="15"/>
                    <a:pt x="82" y="20"/>
                  </a:cubicBezTo>
                  <a:cubicBezTo>
                    <a:pt x="85" y="16"/>
                    <a:pt x="88" y="11"/>
                    <a:pt x="91" y="7"/>
                  </a:cubicBezTo>
                  <a:cubicBezTo>
                    <a:pt x="91" y="6"/>
                    <a:pt x="91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84" y="11"/>
                    <a:pt x="79" y="16"/>
                    <a:pt x="73" y="21"/>
                  </a:cubicBezTo>
                  <a:cubicBezTo>
                    <a:pt x="74" y="20"/>
                    <a:pt x="75" y="19"/>
                    <a:pt x="77" y="17"/>
                  </a:cubicBezTo>
                  <a:cubicBezTo>
                    <a:pt x="80" y="14"/>
                    <a:pt x="82" y="10"/>
                    <a:pt x="86" y="7"/>
                  </a:cubicBezTo>
                  <a:cubicBezTo>
                    <a:pt x="86" y="6"/>
                    <a:pt x="86" y="6"/>
                    <a:pt x="85" y="6"/>
                  </a:cubicBezTo>
                  <a:cubicBezTo>
                    <a:pt x="85" y="6"/>
                    <a:pt x="85" y="6"/>
                    <a:pt x="85" y="6"/>
                  </a:cubicBezTo>
                  <a:cubicBezTo>
                    <a:pt x="80" y="10"/>
                    <a:pt x="75" y="14"/>
                    <a:pt x="70" y="19"/>
                  </a:cubicBezTo>
                  <a:cubicBezTo>
                    <a:pt x="70" y="18"/>
                    <a:pt x="70" y="18"/>
                    <a:pt x="70" y="18"/>
                  </a:cubicBezTo>
                  <a:cubicBezTo>
                    <a:pt x="74" y="14"/>
                    <a:pt x="77" y="10"/>
                    <a:pt x="80" y="6"/>
                  </a:cubicBezTo>
                  <a:cubicBezTo>
                    <a:pt x="80" y="6"/>
                    <a:pt x="80" y="5"/>
                    <a:pt x="80" y="5"/>
                  </a:cubicBezTo>
                  <a:cubicBezTo>
                    <a:pt x="80" y="5"/>
                    <a:pt x="80" y="5"/>
                    <a:pt x="79" y="5"/>
                  </a:cubicBezTo>
                  <a:cubicBezTo>
                    <a:pt x="73" y="9"/>
                    <a:pt x="68" y="15"/>
                    <a:pt x="63" y="20"/>
                  </a:cubicBezTo>
                  <a:cubicBezTo>
                    <a:pt x="61" y="22"/>
                    <a:pt x="60" y="23"/>
                    <a:pt x="60" y="23"/>
                  </a:cubicBezTo>
                  <a:cubicBezTo>
                    <a:pt x="59" y="23"/>
                    <a:pt x="65" y="16"/>
                    <a:pt x="67" y="14"/>
                  </a:cubicBezTo>
                  <a:cubicBezTo>
                    <a:pt x="69" y="11"/>
                    <a:pt x="72" y="8"/>
                    <a:pt x="74" y="5"/>
                  </a:cubicBezTo>
                  <a:cubicBezTo>
                    <a:pt x="74" y="5"/>
                    <a:pt x="74" y="4"/>
                    <a:pt x="73" y="4"/>
                  </a:cubicBezTo>
                  <a:cubicBezTo>
                    <a:pt x="73" y="4"/>
                    <a:pt x="73" y="4"/>
                    <a:pt x="73" y="4"/>
                  </a:cubicBezTo>
                  <a:cubicBezTo>
                    <a:pt x="68" y="8"/>
                    <a:pt x="64" y="12"/>
                    <a:pt x="60" y="16"/>
                  </a:cubicBezTo>
                  <a:cubicBezTo>
                    <a:pt x="59" y="17"/>
                    <a:pt x="59" y="17"/>
                    <a:pt x="58" y="18"/>
                  </a:cubicBezTo>
                  <a:cubicBezTo>
                    <a:pt x="58" y="17"/>
                    <a:pt x="58" y="17"/>
                    <a:pt x="58" y="17"/>
                  </a:cubicBezTo>
                  <a:cubicBezTo>
                    <a:pt x="59" y="17"/>
                    <a:pt x="59" y="16"/>
                    <a:pt x="60" y="15"/>
                  </a:cubicBezTo>
                  <a:cubicBezTo>
                    <a:pt x="62" y="12"/>
                    <a:pt x="65" y="8"/>
                    <a:pt x="68" y="5"/>
                  </a:cubicBezTo>
                  <a:cubicBezTo>
                    <a:pt x="68" y="5"/>
                    <a:pt x="68" y="4"/>
                    <a:pt x="67" y="4"/>
                  </a:cubicBezTo>
                  <a:cubicBezTo>
                    <a:pt x="67" y="4"/>
                    <a:pt x="67" y="4"/>
                    <a:pt x="67" y="4"/>
                  </a:cubicBezTo>
                  <a:cubicBezTo>
                    <a:pt x="65" y="6"/>
                    <a:pt x="62" y="8"/>
                    <a:pt x="60" y="10"/>
                  </a:cubicBezTo>
                  <a:cubicBezTo>
                    <a:pt x="60" y="10"/>
                    <a:pt x="59" y="12"/>
                    <a:pt x="58" y="12"/>
                  </a:cubicBezTo>
                  <a:moveTo>
                    <a:pt x="65" y="0"/>
                  </a:moveTo>
                  <a:cubicBezTo>
                    <a:pt x="61" y="0"/>
                    <a:pt x="58" y="0"/>
                    <a:pt x="55" y="2"/>
                  </a:cubicBezTo>
                  <a:cubicBezTo>
                    <a:pt x="54" y="2"/>
                    <a:pt x="54" y="3"/>
                    <a:pt x="54" y="4"/>
                  </a:cubicBezTo>
                  <a:cubicBezTo>
                    <a:pt x="54" y="5"/>
                    <a:pt x="54" y="5"/>
                    <a:pt x="54" y="5"/>
                  </a:cubicBezTo>
                  <a:cubicBezTo>
                    <a:pt x="54" y="12"/>
                    <a:pt x="54" y="19"/>
                    <a:pt x="54" y="27"/>
                  </a:cubicBezTo>
                  <a:cubicBezTo>
                    <a:pt x="54" y="28"/>
                    <a:pt x="54" y="28"/>
                    <a:pt x="54" y="29"/>
                  </a:cubicBezTo>
                  <a:cubicBezTo>
                    <a:pt x="55" y="58"/>
                    <a:pt x="57" y="87"/>
                    <a:pt x="55" y="116"/>
                  </a:cubicBezTo>
                  <a:cubicBezTo>
                    <a:pt x="54" y="115"/>
                    <a:pt x="54" y="114"/>
                    <a:pt x="53" y="114"/>
                  </a:cubicBezTo>
                  <a:cubicBezTo>
                    <a:pt x="47" y="112"/>
                    <a:pt x="40" y="110"/>
                    <a:pt x="33" y="110"/>
                  </a:cubicBezTo>
                  <a:cubicBezTo>
                    <a:pt x="24" y="110"/>
                    <a:pt x="16" y="113"/>
                    <a:pt x="9" y="119"/>
                  </a:cubicBezTo>
                  <a:cubicBezTo>
                    <a:pt x="0" y="127"/>
                    <a:pt x="1" y="140"/>
                    <a:pt x="12" y="146"/>
                  </a:cubicBezTo>
                  <a:cubicBezTo>
                    <a:pt x="18" y="150"/>
                    <a:pt x="25" y="152"/>
                    <a:pt x="33" y="152"/>
                  </a:cubicBezTo>
                  <a:cubicBezTo>
                    <a:pt x="38" y="152"/>
                    <a:pt x="43" y="151"/>
                    <a:pt x="47" y="150"/>
                  </a:cubicBezTo>
                  <a:cubicBezTo>
                    <a:pt x="60" y="145"/>
                    <a:pt x="63" y="133"/>
                    <a:pt x="58" y="123"/>
                  </a:cubicBezTo>
                  <a:cubicBezTo>
                    <a:pt x="58" y="122"/>
                    <a:pt x="58" y="122"/>
                    <a:pt x="58" y="122"/>
                  </a:cubicBezTo>
                  <a:cubicBezTo>
                    <a:pt x="61" y="92"/>
                    <a:pt x="59" y="61"/>
                    <a:pt x="59" y="30"/>
                  </a:cubicBezTo>
                  <a:cubicBezTo>
                    <a:pt x="63" y="30"/>
                    <a:pt x="67" y="30"/>
                    <a:pt x="72" y="30"/>
                  </a:cubicBezTo>
                  <a:cubicBezTo>
                    <a:pt x="72" y="30"/>
                    <a:pt x="73" y="30"/>
                    <a:pt x="74" y="30"/>
                  </a:cubicBezTo>
                  <a:cubicBezTo>
                    <a:pt x="75" y="30"/>
                    <a:pt x="76" y="30"/>
                    <a:pt x="77" y="30"/>
                  </a:cubicBezTo>
                  <a:cubicBezTo>
                    <a:pt x="83" y="30"/>
                    <a:pt x="89" y="31"/>
                    <a:pt x="95" y="32"/>
                  </a:cubicBezTo>
                  <a:cubicBezTo>
                    <a:pt x="96" y="32"/>
                    <a:pt x="96" y="32"/>
                    <a:pt x="96" y="32"/>
                  </a:cubicBezTo>
                  <a:cubicBezTo>
                    <a:pt x="97" y="32"/>
                    <a:pt x="98" y="30"/>
                    <a:pt x="98" y="29"/>
                  </a:cubicBezTo>
                  <a:cubicBezTo>
                    <a:pt x="98" y="29"/>
                    <a:pt x="98" y="29"/>
                    <a:pt x="98" y="29"/>
                  </a:cubicBezTo>
                  <a:cubicBezTo>
                    <a:pt x="99" y="20"/>
                    <a:pt x="102" y="12"/>
                    <a:pt x="102" y="3"/>
                  </a:cubicBezTo>
                  <a:cubicBezTo>
                    <a:pt x="102" y="2"/>
                    <a:pt x="101" y="1"/>
                    <a:pt x="100" y="1"/>
                  </a:cubicBezTo>
                  <a:cubicBezTo>
                    <a:pt x="100" y="1"/>
                    <a:pt x="100" y="1"/>
                    <a:pt x="100" y="1"/>
                  </a:cubicBezTo>
                  <a:cubicBezTo>
                    <a:pt x="99" y="1"/>
                    <a:pt x="99" y="1"/>
                    <a:pt x="99" y="1"/>
                  </a:cubicBezTo>
                  <a:cubicBezTo>
                    <a:pt x="90" y="1"/>
                    <a:pt x="82" y="1"/>
                    <a:pt x="73" y="0"/>
                  </a:cubicBezTo>
                  <a:cubicBezTo>
                    <a:pt x="70" y="0"/>
                    <a:pt x="67" y="0"/>
                    <a:pt x="65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55" name="组合 54"/>
            <p:cNvGrpSpPr/>
            <p:nvPr/>
          </p:nvGrpSpPr>
          <p:grpSpPr>
            <a:xfrm>
              <a:off x="4687557" y="2290893"/>
              <a:ext cx="863600" cy="1319213"/>
              <a:chOff x="3784269" y="6437239"/>
              <a:chExt cx="863600" cy="1319213"/>
            </a:xfrm>
            <a:solidFill>
              <a:schemeClr val="bg1">
                <a:alpha val="20000"/>
              </a:schemeClr>
            </a:solidFill>
          </p:grpSpPr>
          <p:sp>
            <p:nvSpPr>
              <p:cNvPr id="88" name="Freeform 41"/>
              <p:cNvSpPr>
                <a:spLocks noEditPoints="1"/>
              </p:cNvSpPr>
              <p:nvPr/>
            </p:nvSpPr>
            <p:spPr bwMode="auto">
              <a:xfrm>
                <a:off x="3784269" y="6437239"/>
                <a:ext cx="863600" cy="585788"/>
              </a:xfrm>
              <a:custGeom>
                <a:avLst/>
                <a:gdLst>
                  <a:gd name="T0" fmla="*/ 95 w 204"/>
                  <a:gd name="T1" fmla="*/ 137 h 138"/>
                  <a:gd name="T2" fmla="*/ 96 w 204"/>
                  <a:gd name="T3" fmla="*/ 137 h 138"/>
                  <a:gd name="T4" fmla="*/ 96 w 204"/>
                  <a:gd name="T5" fmla="*/ 132 h 138"/>
                  <a:gd name="T6" fmla="*/ 97 w 204"/>
                  <a:gd name="T7" fmla="*/ 135 h 138"/>
                  <a:gd name="T8" fmla="*/ 95 w 204"/>
                  <a:gd name="T9" fmla="*/ 132 h 138"/>
                  <a:gd name="T10" fmla="*/ 95 w 204"/>
                  <a:gd name="T11" fmla="*/ 132 h 138"/>
                  <a:gd name="T12" fmla="*/ 86 w 204"/>
                  <a:gd name="T13" fmla="*/ 136 h 138"/>
                  <a:gd name="T14" fmla="*/ 90 w 204"/>
                  <a:gd name="T15" fmla="*/ 132 h 138"/>
                  <a:gd name="T16" fmla="*/ 81 w 204"/>
                  <a:gd name="T17" fmla="*/ 136 h 138"/>
                  <a:gd name="T18" fmla="*/ 88 w 204"/>
                  <a:gd name="T19" fmla="*/ 132 h 138"/>
                  <a:gd name="T20" fmla="*/ 83 w 204"/>
                  <a:gd name="T21" fmla="*/ 134 h 138"/>
                  <a:gd name="T22" fmla="*/ 81 w 204"/>
                  <a:gd name="T23" fmla="*/ 132 h 138"/>
                  <a:gd name="T24" fmla="*/ 81 w 204"/>
                  <a:gd name="T25" fmla="*/ 132 h 138"/>
                  <a:gd name="T26" fmla="*/ 62 w 204"/>
                  <a:gd name="T27" fmla="*/ 87 h 138"/>
                  <a:gd name="T28" fmla="*/ 62 w 204"/>
                  <a:gd name="T29" fmla="*/ 91 h 138"/>
                  <a:gd name="T30" fmla="*/ 72 w 204"/>
                  <a:gd name="T31" fmla="*/ 81 h 138"/>
                  <a:gd name="T32" fmla="*/ 133 w 204"/>
                  <a:gd name="T33" fmla="*/ 64 h 138"/>
                  <a:gd name="T34" fmla="*/ 198 w 204"/>
                  <a:gd name="T35" fmla="*/ 40 h 138"/>
                  <a:gd name="T36" fmla="*/ 14 w 204"/>
                  <a:gd name="T37" fmla="*/ 5 h 138"/>
                  <a:gd name="T38" fmla="*/ 48 w 204"/>
                  <a:gd name="T39" fmla="*/ 4 h 138"/>
                  <a:gd name="T40" fmla="*/ 168 w 204"/>
                  <a:gd name="T41" fmla="*/ 7 h 138"/>
                  <a:gd name="T42" fmla="*/ 120 w 204"/>
                  <a:gd name="T43" fmla="*/ 69 h 138"/>
                  <a:gd name="T44" fmla="*/ 50 w 204"/>
                  <a:gd name="T45" fmla="*/ 35 h 138"/>
                  <a:gd name="T46" fmla="*/ 46 w 204"/>
                  <a:gd name="T47" fmla="*/ 0 h 138"/>
                  <a:gd name="T48" fmla="*/ 4 w 204"/>
                  <a:gd name="T49" fmla="*/ 0 h 138"/>
                  <a:gd name="T50" fmla="*/ 1 w 204"/>
                  <a:gd name="T51" fmla="*/ 2 h 138"/>
                  <a:gd name="T52" fmla="*/ 7 w 204"/>
                  <a:gd name="T53" fmla="*/ 130 h 138"/>
                  <a:gd name="T54" fmla="*/ 11 w 204"/>
                  <a:gd name="T55" fmla="*/ 133 h 138"/>
                  <a:gd name="T56" fmla="*/ 77 w 204"/>
                  <a:gd name="T57" fmla="*/ 132 h 138"/>
                  <a:gd name="T58" fmla="*/ 44 w 204"/>
                  <a:gd name="T59" fmla="*/ 108 h 138"/>
                  <a:gd name="T60" fmla="*/ 58 w 204"/>
                  <a:gd name="T61" fmla="*/ 90 h 138"/>
                  <a:gd name="T62" fmla="*/ 11 w 204"/>
                  <a:gd name="T63" fmla="*/ 128 h 138"/>
                  <a:gd name="T64" fmla="*/ 5 w 204"/>
                  <a:gd name="T65" fmla="*/ 5 h 138"/>
                  <a:gd name="T66" fmla="*/ 80 w 204"/>
                  <a:gd name="T67" fmla="*/ 68 h 138"/>
                  <a:gd name="T68" fmla="*/ 75 w 204"/>
                  <a:gd name="T69" fmla="*/ 80 h 138"/>
                  <a:gd name="T70" fmla="*/ 103 w 204"/>
                  <a:gd name="T71" fmla="*/ 87 h 138"/>
                  <a:gd name="T72" fmla="*/ 107 w 204"/>
                  <a:gd name="T73" fmla="*/ 87 h 138"/>
                  <a:gd name="T74" fmla="*/ 130 w 204"/>
                  <a:gd name="T75" fmla="*/ 66 h 138"/>
                  <a:gd name="T76" fmla="*/ 100 w 204"/>
                  <a:gd name="T77" fmla="*/ 132 h 138"/>
                  <a:gd name="T78" fmla="*/ 200 w 204"/>
                  <a:gd name="T79" fmla="*/ 138 h 138"/>
                  <a:gd name="T80" fmla="*/ 202 w 204"/>
                  <a:gd name="T81" fmla="*/ 136 h 138"/>
                  <a:gd name="T82" fmla="*/ 202 w 204"/>
                  <a:gd name="T83" fmla="*/ 3 h 138"/>
                  <a:gd name="T84" fmla="*/ 169 w 204"/>
                  <a:gd name="T85" fmla="*/ 3 h 138"/>
                  <a:gd name="T86" fmla="*/ 50 w 204"/>
                  <a:gd name="T87" fmla="*/ 0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04" h="138">
                    <a:moveTo>
                      <a:pt x="96" y="136"/>
                    </a:moveTo>
                    <a:cubicBezTo>
                      <a:pt x="96" y="136"/>
                      <a:pt x="96" y="137"/>
                      <a:pt x="95" y="137"/>
                    </a:cubicBezTo>
                    <a:cubicBezTo>
                      <a:pt x="95" y="137"/>
                      <a:pt x="95" y="137"/>
                      <a:pt x="95" y="137"/>
                    </a:cubicBezTo>
                    <a:cubicBezTo>
                      <a:pt x="96" y="137"/>
                      <a:pt x="96" y="136"/>
                      <a:pt x="96" y="136"/>
                    </a:cubicBezTo>
                    <a:moveTo>
                      <a:pt x="97" y="135"/>
                    </a:moveTo>
                    <a:cubicBezTo>
                      <a:pt x="97" y="136"/>
                      <a:pt x="96" y="136"/>
                      <a:pt x="96" y="137"/>
                    </a:cubicBezTo>
                    <a:cubicBezTo>
                      <a:pt x="97" y="137"/>
                      <a:pt x="97" y="137"/>
                      <a:pt x="98" y="137"/>
                    </a:cubicBezTo>
                    <a:cubicBezTo>
                      <a:pt x="98" y="136"/>
                      <a:pt x="97" y="136"/>
                      <a:pt x="97" y="135"/>
                    </a:cubicBezTo>
                    <a:moveTo>
                      <a:pt x="96" y="132"/>
                    </a:moveTo>
                    <a:cubicBezTo>
                      <a:pt x="95" y="134"/>
                      <a:pt x="93" y="135"/>
                      <a:pt x="92" y="137"/>
                    </a:cubicBezTo>
                    <a:cubicBezTo>
                      <a:pt x="92" y="137"/>
                      <a:pt x="93" y="137"/>
                      <a:pt x="94" y="137"/>
                    </a:cubicBezTo>
                    <a:cubicBezTo>
                      <a:pt x="95" y="136"/>
                      <a:pt x="96" y="135"/>
                      <a:pt x="97" y="135"/>
                    </a:cubicBezTo>
                    <a:cubicBezTo>
                      <a:pt x="97" y="134"/>
                      <a:pt x="96" y="133"/>
                      <a:pt x="96" y="132"/>
                    </a:cubicBezTo>
                    <a:cubicBezTo>
                      <a:pt x="96" y="132"/>
                      <a:pt x="96" y="132"/>
                      <a:pt x="96" y="132"/>
                    </a:cubicBezTo>
                    <a:moveTo>
                      <a:pt x="95" y="132"/>
                    </a:moveTo>
                    <a:cubicBezTo>
                      <a:pt x="94" y="134"/>
                      <a:pt x="91" y="135"/>
                      <a:pt x="89" y="137"/>
                    </a:cubicBezTo>
                    <a:cubicBezTo>
                      <a:pt x="89" y="137"/>
                      <a:pt x="90" y="137"/>
                      <a:pt x="91" y="137"/>
                    </a:cubicBezTo>
                    <a:cubicBezTo>
                      <a:pt x="92" y="135"/>
                      <a:pt x="94" y="134"/>
                      <a:pt x="95" y="132"/>
                    </a:cubicBezTo>
                    <a:cubicBezTo>
                      <a:pt x="95" y="132"/>
                      <a:pt x="95" y="132"/>
                      <a:pt x="95" y="132"/>
                    </a:cubicBezTo>
                    <a:moveTo>
                      <a:pt x="90" y="132"/>
                    </a:moveTo>
                    <a:cubicBezTo>
                      <a:pt x="88" y="134"/>
                      <a:pt x="87" y="135"/>
                      <a:pt x="86" y="136"/>
                    </a:cubicBezTo>
                    <a:cubicBezTo>
                      <a:pt x="86" y="136"/>
                      <a:pt x="86" y="136"/>
                      <a:pt x="86" y="137"/>
                    </a:cubicBezTo>
                    <a:cubicBezTo>
                      <a:pt x="89" y="135"/>
                      <a:pt x="91" y="134"/>
                      <a:pt x="94" y="132"/>
                    </a:cubicBezTo>
                    <a:cubicBezTo>
                      <a:pt x="92" y="132"/>
                      <a:pt x="91" y="132"/>
                      <a:pt x="90" y="132"/>
                    </a:cubicBezTo>
                    <a:moveTo>
                      <a:pt x="87" y="132"/>
                    </a:moveTo>
                    <a:cubicBezTo>
                      <a:pt x="85" y="133"/>
                      <a:pt x="83" y="135"/>
                      <a:pt x="82" y="136"/>
                    </a:cubicBezTo>
                    <a:cubicBezTo>
                      <a:pt x="81" y="136"/>
                      <a:pt x="81" y="136"/>
                      <a:pt x="81" y="136"/>
                    </a:cubicBezTo>
                    <a:cubicBezTo>
                      <a:pt x="81" y="136"/>
                      <a:pt x="81" y="136"/>
                      <a:pt x="81" y="136"/>
                    </a:cubicBezTo>
                    <a:cubicBezTo>
                      <a:pt x="82" y="136"/>
                      <a:pt x="83" y="136"/>
                      <a:pt x="84" y="136"/>
                    </a:cubicBezTo>
                    <a:cubicBezTo>
                      <a:pt x="86" y="135"/>
                      <a:pt x="87" y="134"/>
                      <a:pt x="88" y="132"/>
                    </a:cubicBezTo>
                    <a:cubicBezTo>
                      <a:pt x="88" y="132"/>
                      <a:pt x="87" y="132"/>
                      <a:pt x="87" y="132"/>
                    </a:cubicBezTo>
                    <a:moveTo>
                      <a:pt x="85" y="132"/>
                    </a:moveTo>
                    <a:cubicBezTo>
                      <a:pt x="84" y="133"/>
                      <a:pt x="83" y="134"/>
                      <a:pt x="83" y="134"/>
                    </a:cubicBezTo>
                    <a:cubicBezTo>
                      <a:pt x="84" y="133"/>
                      <a:pt x="85" y="133"/>
                      <a:pt x="86" y="132"/>
                    </a:cubicBezTo>
                    <a:cubicBezTo>
                      <a:pt x="86" y="132"/>
                      <a:pt x="85" y="132"/>
                      <a:pt x="85" y="132"/>
                    </a:cubicBezTo>
                    <a:moveTo>
                      <a:pt x="81" y="132"/>
                    </a:moveTo>
                    <a:cubicBezTo>
                      <a:pt x="81" y="133"/>
                      <a:pt x="81" y="134"/>
                      <a:pt x="81" y="135"/>
                    </a:cubicBezTo>
                    <a:cubicBezTo>
                      <a:pt x="82" y="134"/>
                      <a:pt x="83" y="133"/>
                      <a:pt x="84" y="132"/>
                    </a:cubicBezTo>
                    <a:cubicBezTo>
                      <a:pt x="83" y="132"/>
                      <a:pt x="82" y="132"/>
                      <a:pt x="81" y="132"/>
                    </a:cubicBezTo>
                    <a:moveTo>
                      <a:pt x="62" y="87"/>
                    </a:moveTo>
                    <a:cubicBezTo>
                      <a:pt x="61" y="87"/>
                      <a:pt x="60" y="88"/>
                      <a:pt x="59" y="89"/>
                    </a:cubicBezTo>
                    <a:cubicBezTo>
                      <a:pt x="60" y="88"/>
                      <a:pt x="61" y="88"/>
                      <a:pt x="62" y="87"/>
                    </a:cubicBezTo>
                    <a:moveTo>
                      <a:pt x="69" y="80"/>
                    </a:moveTo>
                    <a:cubicBezTo>
                      <a:pt x="69" y="80"/>
                      <a:pt x="68" y="81"/>
                      <a:pt x="67" y="82"/>
                    </a:cubicBezTo>
                    <a:cubicBezTo>
                      <a:pt x="67" y="86"/>
                      <a:pt x="65" y="89"/>
                      <a:pt x="62" y="91"/>
                    </a:cubicBezTo>
                    <a:cubicBezTo>
                      <a:pt x="62" y="91"/>
                      <a:pt x="62" y="92"/>
                      <a:pt x="63" y="92"/>
                    </a:cubicBezTo>
                    <a:cubicBezTo>
                      <a:pt x="66" y="89"/>
                      <a:pt x="70" y="86"/>
                      <a:pt x="73" y="82"/>
                    </a:cubicBezTo>
                    <a:cubicBezTo>
                      <a:pt x="73" y="82"/>
                      <a:pt x="72" y="82"/>
                      <a:pt x="72" y="81"/>
                    </a:cubicBezTo>
                    <a:cubicBezTo>
                      <a:pt x="71" y="81"/>
                      <a:pt x="70" y="80"/>
                      <a:pt x="69" y="80"/>
                    </a:cubicBezTo>
                    <a:moveTo>
                      <a:pt x="198" y="129"/>
                    </a:moveTo>
                    <a:cubicBezTo>
                      <a:pt x="178" y="106"/>
                      <a:pt x="157" y="83"/>
                      <a:pt x="133" y="64"/>
                    </a:cubicBezTo>
                    <a:cubicBezTo>
                      <a:pt x="139" y="59"/>
                      <a:pt x="145" y="54"/>
                      <a:pt x="150" y="50"/>
                    </a:cubicBezTo>
                    <a:cubicBezTo>
                      <a:pt x="166" y="36"/>
                      <a:pt x="182" y="23"/>
                      <a:pt x="198" y="10"/>
                    </a:cubicBezTo>
                    <a:cubicBezTo>
                      <a:pt x="199" y="20"/>
                      <a:pt x="199" y="30"/>
                      <a:pt x="198" y="40"/>
                    </a:cubicBezTo>
                    <a:cubicBezTo>
                      <a:pt x="197" y="52"/>
                      <a:pt x="197" y="64"/>
                      <a:pt x="197" y="76"/>
                    </a:cubicBezTo>
                    <a:cubicBezTo>
                      <a:pt x="197" y="94"/>
                      <a:pt x="197" y="111"/>
                      <a:pt x="198" y="129"/>
                    </a:cubicBezTo>
                    <a:moveTo>
                      <a:pt x="14" y="5"/>
                    </a:moveTo>
                    <a:cubicBezTo>
                      <a:pt x="19" y="5"/>
                      <a:pt x="23" y="5"/>
                      <a:pt x="28" y="4"/>
                    </a:cubicBezTo>
                    <a:cubicBezTo>
                      <a:pt x="33" y="4"/>
                      <a:pt x="38" y="4"/>
                      <a:pt x="43" y="4"/>
                    </a:cubicBezTo>
                    <a:cubicBezTo>
                      <a:pt x="44" y="4"/>
                      <a:pt x="46" y="4"/>
                      <a:pt x="48" y="4"/>
                    </a:cubicBezTo>
                    <a:cubicBezTo>
                      <a:pt x="65" y="5"/>
                      <a:pt x="83" y="5"/>
                      <a:pt x="101" y="6"/>
                    </a:cubicBezTo>
                    <a:cubicBezTo>
                      <a:pt x="119" y="6"/>
                      <a:pt x="136" y="6"/>
                      <a:pt x="154" y="7"/>
                    </a:cubicBezTo>
                    <a:cubicBezTo>
                      <a:pt x="159" y="7"/>
                      <a:pt x="164" y="7"/>
                      <a:pt x="168" y="7"/>
                    </a:cubicBezTo>
                    <a:cubicBezTo>
                      <a:pt x="178" y="7"/>
                      <a:pt x="187" y="7"/>
                      <a:pt x="197" y="6"/>
                    </a:cubicBezTo>
                    <a:cubicBezTo>
                      <a:pt x="181" y="19"/>
                      <a:pt x="164" y="32"/>
                      <a:pt x="148" y="45"/>
                    </a:cubicBezTo>
                    <a:cubicBezTo>
                      <a:pt x="139" y="53"/>
                      <a:pt x="130" y="61"/>
                      <a:pt x="120" y="69"/>
                    </a:cubicBezTo>
                    <a:cubicBezTo>
                      <a:pt x="115" y="73"/>
                      <a:pt x="109" y="78"/>
                      <a:pt x="105" y="83"/>
                    </a:cubicBezTo>
                    <a:cubicBezTo>
                      <a:pt x="105" y="83"/>
                      <a:pt x="105" y="83"/>
                      <a:pt x="105" y="83"/>
                    </a:cubicBezTo>
                    <a:cubicBezTo>
                      <a:pt x="86" y="68"/>
                      <a:pt x="69" y="51"/>
                      <a:pt x="50" y="35"/>
                    </a:cubicBezTo>
                    <a:cubicBezTo>
                      <a:pt x="37" y="25"/>
                      <a:pt x="24" y="15"/>
                      <a:pt x="12" y="5"/>
                    </a:cubicBezTo>
                    <a:cubicBezTo>
                      <a:pt x="12" y="5"/>
                      <a:pt x="13" y="5"/>
                      <a:pt x="14" y="5"/>
                    </a:cubicBezTo>
                    <a:moveTo>
                      <a:pt x="46" y="0"/>
                    </a:moveTo>
                    <a:cubicBezTo>
                      <a:pt x="41" y="0"/>
                      <a:pt x="36" y="0"/>
                      <a:pt x="30" y="0"/>
                    </a:cubicBezTo>
                    <a:cubicBezTo>
                      <a:pt x="25" y="0"/>
                      <a:pt x="20" y="1"/>
                      <a:pt x="15" y="1"/>
                    </a:cubicBezTo>
                    <a:cubicBezTo>
                      <a:pt x="11" y="1"/>
                      <a:pt x="7" y="0"/>
                      <a:pt x="4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2" y="1"/>
                      <a:pt x="2" y="1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0" y="8"/>
                      <a:pt x="1" y="15"/>
                      <a:pt x="1" y="21"/>
                    </a:cubicBezTo>
                    <a:cubicBezTo>
                      <a:pt x="1" y="31"/>
                      <a:pt x="1" y="41"/>
                      <a:pt x="2" y="52"/>
                    </a:cubicBezTo>
                    <a:cubicBezTo>
                      <a:pt x="3" y="78"/>
                      <a:pt x="4" y="104"/>
                      <a:pt x="7" y="130"/>
                    </a:cubicBezTo>
                    <a:cubicBezTo>
                      <a:pt x="7" y="132"/>
                      <a:pt x="9" y="132"/>
                      <a:pt x="10" y="132"/>
                    </a:cubicBezTo>
                    <a:cubicBezTo>
                      <a:pt x="10" y="132"/>
                      <a:pt x="10" y="132"/>
                      <a:pt x="10" y="132"/>
                    </a:cubicBezTo>
                    <a:cubicBezTo>
                      <a:pt x="11" y="133"/>
                      <a:pt x="11" y="133"/>
                      <a:pt x="11" y="133"/>
                    </a:cubicBezTo>
                    <a:cubicBezTo>
                      <a:pt x="25" y="134"/>
                      <a:pt x="40" y="135"/>
                      <a:pt x="54" y="135"/>
                    </a:cubicBezTo>
                    <a:cubicBezTo>
                      <a:pt x="62" y="136"/>
                      <a:pt x="70" y="136"/>
                      <a:pt x="78" y="136"/>
                    </a:cubicBezTo>
                    <a:cubicBezTo>
                      <a:pt x="78" y="135"/>
                      <a:pt x="77" y="133"/>
                      <a:pt x="77" y="132"/>
                    </a:cubicBezTo>
                    <a:cubicBezTo>
                      <a:pt x="71" y="132"/>
                      <a:pt x="64" y="131"/>
                      <a:pt x="57" y="131"/>
                    </a:cubicBezTo>
                    <a:cubicBezTo>
                      <a:pt x="44" y="131"/>
                      <a:pt x="31" y="130"/>
                      <a:pt x="18" y="129"/>
                    </a:cubicBezTo>
                    <a:cubicBezTo>
                      <a:pt x="26" y="121"/>
                      <a:pt x="35" y="115"/>
                      <a:pt x="44" y="108"/>
                    </a:cubicBezTo>
                    <a:cubicBezTo>
                      <a:pt x="49" y="103"/>
                      <a:pt x="55" y="99"/>
                      <a:pt x="60" y="94"/>
                    </a:cubicBezTo>
                    <a:cubicBezTo>
                      <a:pt x="60" y="94"/>
                      <a:pt x="59" y="93"/>
                      <a:pt x="59" y="92"/>
                    </a:cubicBezTo>
                    <a:cubicBezTo>
                      <a:pt x="58" y="91"/>
                      <a:pt x="58" y="91"/>
                      <a:pt x="58" y="90"/>
                    </a:cubicBezTo>
                    <a:cubicBezTo>
                      <a:pt x="53" y="95"/>
                      <a:pt x="47" y="99"/>
                      <a:pt x="42" y="104"/>
                    </a:cubicBezTo>
                    <a:cubicBezTo>
                      <a:pt x="32" y="112"/>
                      <a:pt x="21" y="119"/>
                      <a:pt x="13" y="128"/>
                    </a:cubicBezTo>
                    <a:cubicBezTo>
                      <a:pt x="12" y="128"/>
                      <a:pt x="12" y="128"/>
                      <a:pt x="11" y="128"/>
                    </a:cubicBezTo>
                    <a:cubicBezTo>
                      <a:pt x="9" y="103"/>
                      <a:pt x="8" y="78"/>
                      <a:pt x="7" y="53"/>
                    </a:cubicBezTo>
                    <a:cubicBezTo>
                      <a:pt x="6" y="43"/>
                      <a:pt x="6" y="34"/>
                      <a:pt x="5" y="24"/>
                    </a:cubicBezTo>
                    <a:cubicBezTo>
                      <a:pt x="5" y="18"/>
                      <a:pt x="4" y="11"/>
                      <a:pt x="5" y="5"/>
                    </a:cubicBezTo>
                    <a:cubicBezTo>
                      <a:pt x="19" y="16"/>
                      <a:pt x="33" y="28"/>
                      <a:pt x="47" y="39"/>
                    </a:cubicBezTo>
                    <a:cubicBezTo>
                      <a:pt x="58" y="48"/>
                      <a:pt x="69" y="58"/>
                      <a:pt x="80" y="68"/>
                    </a:cubicBezTo>
                    <a:cubicBezTo>
                      <a:pt x="80" y="68"/>
                      <a:pt x="80" y="68"/>
                      <a:pt x="80" y="68"/>
                    </a:cubicBezTo>
                    <a:cubicBezTo>
                      <a:pt x="77" y="71"/>
                      <a:pt x="75" y="74"/>
                      <a:pt x="72" y="77"/>
                    </a:cubicBezTo>
                    <a:cubicBezTo>
                      <a:pt x="73" y="78"/>
                      <a:pt x="74" y="79"/>
                      <a:pt x="75" y="80"/>
                    </a:cubicBezTo>
                    <a:cubicBezTo>
                      <a:pt x="75" y="80"/>
                      <a:pt x="75" y="80"/>
                      <a:pt x="75" y="80"/>
                    </a:cubicBezTo>
                    <a:cubicBezTo>
                      <a:pt x="78" y="77"/>
                      <a:pt x="81" y="74"/>
                      <a:pt x="83" y="71"/>
                    </a:cubicBezTo>
                    <a:cubicBezTo>
                      <a:pt x="83" y="71"/>
                      <a:pt x="83" y="71"/>
                      <a:pt x="83" y="71"/>
                    </a:cubicBezTo>
                    <a:cubicBezTo>
                      <a:pt x="90" y="76"/>
                      <a:pt x="96" y="82"/>
                      <a:pt x="103" y="87"/>
                    </a:cubicBezTo>
                    <a:cubicBezTo>
                      <a:pt x="103" y="88"/>
                      <a:pt x="104" y="88"/>
                      <a:pt x="104" y="88"/>
                    </a:cubicBezTo>
                    <a:cubicBezTo>
                      <a:pt x="105" y="88"/>
                      <a:pt x="106" y="87"/>
                      <a:pt x="106" y="87"/>
                    </a:cubicBezTo>
                    <a:cubicBezTo>
                      <a:pt x="106" y="87"/>
                      <a:pt x="107" y="87"/>
                      <a:pt x="107" y="87"/>
                    </a:cubicBezTo>
                    <a:cubicBezTo>
                      <a:pt x="107" y="87"/>
                      <a:pt x="108" y="87"/>
                      <a:pt x="108" y="86"/>
                    </a:cubicBezTo>
                    <a:cubicBezTo>
                      <a:pt x="112" y="81"/>
                      <a:pt x="118" y="77"/>
                      <a:pt x="123" y="73"/>
                    </a:cubicBezTo>
                    <a:cubicBezTo>
                      <a:pt x="125" y="71"/>
                      <a:pt x="128" y="69"/>
                      <a:pt x="130" y="66"/>
                    </a:cubicBezTo>
                    <a:cubicBezTo>
                      <a:pt x="154" y="86"/>
                      <a:pt x="175" y="111"/>
                      <a:pt x="196" y="134"/>
                    </a:cubicBezTo>
                    <a:cubicBezTo>
                      <a:pt x="166" y="134"/>
                      <a:pt x="136" y="133"/>
                      <a:pt x="106" y="133"/>
                    </a:cubicBezTo>
                    <a:cubicBezTo>
                      <a:pt x="104" y="133"/>
                      <a:pt x="102" y="132"/>
                      <a:pt x="100" y="132"/>
                    </a:cubicBezTo>
                    <a:cubicBezTo>
                      <a:pt x="100" y="134"/>
                      <a:pt x="101" y="135"/>
                      <a:pt x="102" y="137"/>
                    </a:cubicBezTo>
                    <a:cubicBezTo>
                      <a:pt x="102" y="137"/>
                      <a:pt x="102" y="137"/>
                      <a:pt x="103" y="137"/>
                    </a:cubicBezTo>
                    <a:cubicBezTo>
                      <a:pt x="135" y="138"/>
                      <a:pt x="167" y="138"/>
                      <a:pt x="200" y="138"/>
                    </a:cubicBezTo>
                    <a:cubicBezTo>
                      <a:pt x="200" y="138"/>
                      <a:pt x="201" y="138"/>
                      <a:pt x="201" y="138"/>
                    </a:cubicBezTo>
                    <a:cubicBezTo>
                      <a:pt x="201" y="138"/>
                      <a:pt x="201" y="138"/>
                      <a:pt x="201" y="138"/>
                    </a:cubicBezTo>
                    <a:cubicBezTo>
                      <a:pt x="202" y="137"/>
                      <a:pt x="202" y="137"/>
                      <a:pt x="202" y="136"/>
                    </a:cubicBezTo>
                    <a:cubicBezTo>
                      <a:pt x="202" y="116"/>
                      <a:pt x="201" y="96"/>
                      <a:pt x="202" y="76"/>
                    </a:cubicBezTo>
                    <a:cubicBezTo>
                      <a:pt x="202" y="63"/>
                      <a:pt x="202" y="50"/>
                      <a:pt x="203" y="38"/>
                    </a:cubicBezTo>
                    <a:cubicBezTo>
                      <a:pt x="203" y="26"/>
                      <a:pt x="204" y="15"/>
                      <a:pt x="202" y="3"/>
                    </a:cubicBezTo>
                    <a:cubicBezTo>
                      <a:pt x="202" y="2"/>
                      <a:pt x="201" y="1"/>
                      <a:pt x="200" y="1"/>
                    </a:cubicBezTo>
                    <a:cubicBezTo>
                      <a:pt x="199" y="1"/>
                      <a:pt x="199" y="1"/>
                      <a:pt x="199" y="1"/>
                    </a:cubicBezTo>
                    <a:cubicBezTo>
                      <a:pt x="189" y="2"/>
                      <a:pt x="179" y="3"/>
                      <a:pt x="169" y="3"/>
                    </a:cubicBezTo>
                    <a:cubicBezTo>
                      <a:pt x="163" y="3"/>
                      <a:pt x="157" y="3"/>
                      <a:pt x="152" y="2"/>
                    </a:cubicBezTo>
                    <a:cubicBezTo>
                      <a:pt x="135" y="2"/>
                      <a:pt x="118" y="2"/>
                      <a:pt x="101" y="1"/>
                    </a:cubicBezTo>
                    <a:cubicBezTo>
                      <a:pt x="84" y="1"/>
                      <a:pt x="67" y="0"/>
                      <a:pt x="50" y="0"/>
                    </a:cubicBezTo>
                    <a:cubicBezTo>
                      <a:pt x="49" y="0"/>
                      <a:pt x="47" y="0"/>
                      <a:pt x="46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9" name="Freeform 51"/>
              <p:cNvSpPr>
                <a:spLocks noEditPoints="1"/>
              </p:cNvSpPr>
              <p:nvPr/>
            </p:nvSpPr>
            <p:spPr bwMode="auto">
              <a:xfrm>
                <a:off x="4030331" y="6729339"/>
                <a:ext cx="346075" cy="1027113"/>
              </a:xfrm>
              <a:custGeom>
                <a:avLst/>
                <a:gdLst>
                  <a:gd name="T0" fmla="*/ 33 w 82"/>
                  <a:gd name="T1" fmla="*/ 68 h 242"/>
                  <a:gd name="T2" fmla="*/ 63 w 82"/>
                  <a:gd name="T3" fmla="*/ 237 h 242"/>
                  <a:gd name="T4" fmla="*/ 76 w 82"/>
                  <a:gd name="T5" fmla="*/ 218 h 242"/>
                  <a:gd name="T6" fmla="*/ 55 w 82"/>
                  <a:gd name="T7" fmla="*/ 233 h 242"/>
                  <a:gd name="T8" fmla="*/ 66 w 82"/>
                  <a:gd name="T9" fmla="*/ 219 h 242"/>
                  <a:gd name="T10" fmla="*/ 57 w 82"/>
                  <a:gd name="T11" fmla="*/ 237 h 242"/>
                  <a:gd name="T12" fmla="*/ 57 w 82"/>
                  <a:gd name="T13" fmla="*/ 224 h 242"/>
                  <a:gd name="T14" fmla="*/ 75 w 82"/>
                  <a:gd name="T15" fmla="*/ 203 h 242"/>
                  <a:gd name="T16" fmla="*/ 76 w 82"/>
                  <a:gd name="T17" fmla="*/ 201 h 242"/>
                  <a:gd name="T18" fmla="*/ 45 w 82"/>
                  <a:gd name="T19" fmla="*/ 221 h 242"/>
                  <a:gd name="T20" fmla="*/ 44 w 82"/>
                  <a:gd name="T21" fmla="*/ 224 h 242"/>
                  <a:gd name="T22" fmla="*/ 45 w 82"/>
                  <a:gd name="T23" fmla="*/ 229 h 242"/>
                  <a:gd name="T24" fmla="*/ 61 w 82"/>
                  <a:gd name="T25" fmla="*/ 190 h 242"/>
                  <a:gd name="T26" fmla="*/ 73 w 82"/>
                  <a:gd name="T27" fmla="*/ 185 h 242"/>
                  <a:gd name="T28" fmla="*/ 55 w 82"/>
                  <a:gd name="T29" fmla="*/ 201 h 242"/>
                  <a:gd name="T30" fmla="*/ 58 w 82"/>
                  <a:gd name="T31" fmla="*/ 192 h 242"/>
                  <a:gd name="T32" fmla="*/ 38 w 82"/>
                  <a:gd name="T33" fmla="*/ 212 h 242"/>
                  <a:gd name="T34" fmla="*/ 37 w 82"/>
                  <a:gd name="T35" fmla="*/ 206 h 242"/>
                  <a:gd name="T36" fmla="*/ 63 w 82"/>
                  <a:gd name="T37" fmla="*/ 169 h 242"/>
                  <a:gd name="T38" fmla="*/ 60 w 82"/>
                  <a:gd name="T39" fmla="*/ 168 h 242"/>
                  <a:gd name="T40" fmla="*/ 50 w 82"/>
                  <a:gd name="T41" fmla="*/ 165 h 242"/>
                  <a:gd name="T42" fmla="*/ 58 w 82"/>
                  <a:gd name="T43" fmla="*/ 161 h 242"/>
                  <a:gd name="T44" fmla="*/ 35 w 82"/>
                  <a:gd name="T45" fmla="*/ 182 h 242"/>
                  <a:gd name="T46" fmla="*/ 50 w 82"/>
                  <a:gd name="T47" fmla="*/ 168 h 242"/>
                  <a:gd name="T48" fmla="*/ 34 w 82"/>
                  <a:gd name="T49" fmla="*/ 170 h 242"/>
                  <a:gd name="T50" fmla="*/ 33 w 82"/>
                  <a:gd name="T51" fmla="*/ 153 h 242"/>
                  <a:gd name="T52" fmla="*/ 33 w 82"/>
                  <a:gd name="T53" fmla="*/ 152 h 242"/>
                  <a:gd name="T54" fmla="*/ 50 w 82"/>
                  <a:gd name="T55" fmla="*/ 140 h 242"/>
                  <a:gd name="T56" fmla="*/ 55 w 82"/>
                  <a:gd name="T57" fmla="*/ 140 h 242"/>
                  <a:gd name="T58" fmla="*/ 39 w 82"/>
                  <a:gd name="T59" fmla="*/ 165 h 242"/>
                  <a:gd name="T60" fmla="*/ 63 w 82"/>
                  <a:gd name="T61" fmla="*/ 142 h 242"/>
                  <a:gd name="T62" fmla="*/ 41 w 82"/>
                  <a:gd name="T63" fmla="*/ 139 h 242"/>
                  <a:gd name="T64" fmla="*/ 32 w 82"/>
                  <a:gd name="T65" fmla="*/ 137 h 242"/>
                  <a:gd name="T66" fmla="*/ 47 w 82"/>
                  <a:gd name="T67" fmla="*/ 148 h 242"/>
                  <a:gd name="T68" fmla="*/ 44 w 82"/>
                  <a:gd name="T69" fmla="*/ 146 h 242"/>
                  <a:gd name="T70" fmla="*/ 39 w 82"/>
                  <a:gd name="T71" fmla="*/ 130 h 242"/>
                  <a:gd name="T72" fmla="*/ 57 w 82"/>
                  <a:gd name="T73" fmla="*/ 116 h 242"/>
                  <a:gd name="T74" fmla="*/ 41 w 82"/>
                  <a:gd name="T75" fmla="*/ 127 h 242"/>
                  <a:gd name="T76" fmla="*/ 54 w 82"/>
                  <a:gd name="T77" fmla="*/ 108 h 242"/>
                  <a:gd name="T78" fmla="*/ 43 w 82"/>
                  <a:gd name="T79" fmla="*/ 113 h 242"/>
                  <a:gd name="T80" fmla="*/ 43 w 82"/>
                  <a:gd name="T81" fmla="*/ 107 h 242"/>
                  <a:gd name="T82" fmla="*/ 34 w 82"/>
                  <a:gd name="T83" fmla="*/ 104 h 242"/>
                  <a:gd name="T84" fmla="*/ 51 w 82"/>
                  <a:gd name="T85" fmla="*/ 100 h 242"/>
                  <a:gd name="T86" fmla="*/ 49 w 82"/>
                  <a:gd name="T87" fmla="*/ 91 h 242"/>
                  <a:gd name="T88" fmla="*/ 41 w 82"/>
                  <a:gd name="T89" fmla="*/ 90 h 242"/>
                  <a:gd name="T90" fmla="*/ 28 w 82"/>
                  <a:gd name="T91" fmla="*/ 107 h 242"/>
                  <a:gd name="T92" fmla="*/ 47 w 82"/>
                  <a:gd name="T93" fmla="*/ 86 h 242"/>
                  <a:gd name="T94" fmla="*/ 26 w 82"/>
                  <a:gd name="T95" fmla="*/ 93 h 242"/>
                  <a:gd name="T96" fmla="*/ 29 w 82"/>
                  <a:gd name="T97" fmla="*/ 88 h 242"/>
                  <a:gd name="T98" fmla="*/ 27 w 82"/>
                  <a:gd name="T99" fmla="*/ 84 h 242"/>
                  <a:gd name="T100" fmla="*/ 44 w 82"/>
                  <a:gd name="T101" fmla="*/ 68 h 242"/>
                  <a:gd name="T102" fmla="*/ 40 w 82"/>
                  <a:gd name="T103" fmla="*/ 70 h 242"/>
                  <a:gd name="T104" fmla="*/ 32 w 82"/>
                  <a:gd name="T105" fmla="*/ 50 h 242"/>
                  <a:gd name="T106" fmla="*/ 24 w 82"/>
                  <a:gd name="T107" fmla="*/ 53 h 242"/>
                  <a:gd name="T108" fmla="*/ 19 w 82"/>
                  <a:gd name="T109" fmla="*/ 63 h 242"/>
                  <a:gd name="T110" fmla="*/ 22 w 82"/>
                  <a:gd name="T111" fmla="*/ 55 h 242"/>
                  <a:gd name="T112" fmla="*/ 23 w 82"/>
                  <a:gd name="T113" fmla="*/ 62 h 242"/>
                  <a:gd name="T114" fmla="*/ 36 w 82"/>
                  <a:gd name="T115" fmla="*/ 58 h 242"/>
                  <a:gd name="T116" fmla="*/ 36 w 82"/>
                  <a:gd name="T117" fmla="*/ 59 h 242"/>
                  <a:gd name="T118" fmla="*/ 33 w 82"/>
                  <a:gd name="T119" fmla="*/ 46 h 242"/>
                  <a:gd name="T120" fmla="*/ 9 w 82"/>
                  <a:gd name="T121" fmla="*/ 9 h 2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82" h="242">
                    <a:moveTo>
                      <a:pt x="33" y="68"/>
                    </a:moveTo>
                    <a:cubicBezTo>
                      <a:pt x="30" y="70"/>
                      <a:pt x="28" y="71"/>
                      <a:pt x="25" y="73"/>
                    </a:cubicBezTo>
                    <a:cubicBezTo>
                      <a:pt x="25" y="73"/>
                      <a:pt x="25" y="74"/>
                      <a:pt x="26" y="74"/>
                    </a:cubicBezTo>
                    <a:cubicBezTo>
                      <a:pt x="26" y="74"/>
                      <a:pt x="26" y="74"/>
                      <a:pt x="26" y="74"/>
                    </a:cubicBezTo>
                    <a:cubicBezTo>
                      <a:pt x="30" y="72"/>
                      <a:pt x="34" y="70"/>
                      <a:pt x="37" y="68"/>
                    </a:cubicBezTo>
                    <a:cubicBezTo>
                      <a:pt x="37" y="68"/>
                      <a:pt x="36" y="68"/>
                      <a:pt x="36" y="68"/>
                    </a:cubicBezTo>
                    <a:cubicBezTo>
                      <a:pt x="35" y="68"/>
                      <a:pt x="34" y="69"/>
                      <a:pt x="33" y="69"/>
                    </a:cubicBezTo>
                    <a:cubicBezTo>
                      <a:pt x="32" y="70"/>
                      <a:pt x="30" y="71"/>
                      <a:pt x="29" y="71"/>
                    </a:cubicBezTo>
                    <a:cubicBezTo>
                      <a:pt x="31" y="70"/>
                      <a:pt x="32" y="69"/>
                      <a:pt x="34" y="68"/>
                    </a:cubicBezTo>
                    <a:cubicBezTo>
                      <a:pt x="33" y="68"/>
                      <a:pt x="33" y="68"/>
                      <a:pt x="33" y="68"/>
                    </a:cubicBezTo>
                    <a:moveTo>
                      <a:pt x="26" y="67"/>
                    </a:moveTo>
                    <a:cubicBezTo>
                      <a:pt x="26" y="68"/>
                      <a:pt x="25" y="69"/>
                      <a:pt x="24" y="70"/>
                    </a:cubicBezTo>
                    <a:cubicBezTo>
                      <a:pt x="24" y="70"/>
                      <a:pt x="24" y="71"/>
                      <a:pt x="24" y="71"/>
                    </a:cubicBezTo>
                    <a:cubicBezTo>
                      <a:pt x="24" y="71"/>
                      <a:pt x="24" y="71"/>
                      <a:pt x="25" y="71"/>
                    </a:cubicBezTo>
                    <a:cubicBezTo>
                      <a:pt x="26" y="70"/>
                      <a:pt x="28" y="69"/>
                      <a:pt x="31" y="68"/>
                    </a:cubicBezTo>
                    <a:cubicBezTo>
                      <a:pt x="30" y="68"/>
                      <a:pt x="29" y="68"/>
                      <a:pt x="28" y="68"/>
                    </a:cubicBezTo>
                    <a:cubicBezTo>
                      <a:pt x="27" y="68"/>
                      <a:pt x="27" y="68"/>
                      <a:pt x="26" y="69"/>
                    </a:cubicBezTo>
                    <a:cubicBezTo>
                      <a:pt x="26" y="69"/>
                      <a:pt x="27" y="68"/>
                      <a:pt x="28" y="67"/>
                    </a:cubicBezTo>
                    <a:cubicBezTo>
                      <a:pt x="27" y="67"/>
                      <a:pt x="27" y="67"/>
                      <a:pt x="26" y="67"/>
                    </a:cubicBezTo>
                    <a:moveTo>
                      <a:pt x="63" y="237"/>
                    </a:moveTo>
                    <a:cubicBezTo>
                      <a:pt x="63" y="237"/>
                      <a:pt x="64" y="236"/>
                      <a:pt x="65" y="234"/>
                    </a:cubicBezTo>
                    <a:cubicBezTo>
                      <a:pt x="68" y="230"/>
                      <a:pt x="72" y="226"/>
                      <a:pt x="76" y="221"/>
                    </a:cubicBezTo>
                    <a:cubicBezTo>
                      <a:pt x="76" y="222"/>
                      <a:pt x="76" y="223"/>
                      <a:pt x="75" y="224"/>
                    </a:cubicBezTo>
                    <a:cubicBezTo>
                      <a:pt x="73" y="226"/>
                      <a:pt x="71" y="229"/>
                      <a:pt x="69" y="231"/>
                    </a:cubicBezTo>
                    <a:cubicBezTo>
                      <a:pt x="68" y="232"/>
                      <a:pt x="67" y="233"/>
                      <a:pt x="65" y="234"/>
                    </a:cubicBezTo>
                    <a:cubicBezTo>
                      <a:pt x="64" y="235"/>
                      <a:pt x="63" y="237"/>
                      <a:pt x="63" y="237"/>
                    </a:cubicBezTo>
                    <a:moveTo>
                      <a:pt x="71" y="222"/>
                    </a:moveTo>
                    <a:cubicBezTo>
                      <a:pt x="73" y="220"/>
                      <a:pt x="75" y="218"/>
                      <a:pt x="77" y="215"/>
                    </a:cubicBezTo>
                    <a:cubicBezTo>
                      <a:pt x="77" y="216"/>
                      <a:pt x="77" y="216"/>
                      <a:pt x="77" y="217"/>
                    </a:cubicBezTo>
                    <a:cubicBezTo>
                      <a:pt x="76" y="218"/>
                      <a:pt x="76" y="218"/>
                      <a:pt x="76" y="218"/>
                    </a:cubicBezTo>
                    <a:cubicBezTo>
                      <a:pt x="75" y="219"/>
                      <a:pt x="73" y="221"/>
                      <a:pt x="71" y="222"/>
                    </a:cubicBezTo>
                    <a:moveTo>
                      <a:pt x="55" y="233"/>
                    </a:moveTo>
                    <a:cubicBezTo>
                      <a:pt x="55" y="232"/>
                      <a:pt x="55" y="232"/>
                      <a:pt x="56" y="232"/>
                    </a:cubicBezTo>
                    <a:cubicBezTo>
                      <a:pt x="60" y="227"/>
                      <a:pt x="64" y="222"/>
                      <a:pt x="68" y="218"/>
                    </a:cubicBezTo>
                    <a:cubicBezTo>
                      <a:pt x="71" y="215"/>
                      <a:pt x="74" y="212"/>
                      <a:pt x="77" y="209"/>
                    </a:cubicBezTo>
                    <a:cubicBezTo>
                      <a:pt x="77" y="210"/>
                      <a:pt x="77" y="212"/>
                      <a:pt x="77" y="213"/>
                    </a:cubicBezTo>
                    <a:cubicBezTo>
                      <a:pt x="73" y="216"/>
                      <a:pt x="70" y="219"/>
                      <a:pt x="66" y="223"/>
                    </a:cubicBezTo>
                    <a:cubicBezTo>
                      <a:pt x="64" y="225"/>
                      <a:pt x="61" y="228"/>
                      <a:pt x="58" y="230"/>
                    </a:cubicBezTo>
                    <a:cubicBezTo>
                      <a:pt x="57" y="231"/>
                      <a:pt x="56" y="231"/>
                      <a:pt x="55" y="232"/>
                    </a:cubicBezTo>
                    <a:cubicBezTo>
                      <a:pt x="55" y="233"/>
                      <a:pt x="55" y="233"/>
                      <a:pt x="55" y="233"/>
                    </a:cubicBezTo>
                    <a:moveTo>
                      <a:pt x="61" y="239"/>
                    </a:moveTo>
                    <a:cubicBezTo>
                      <a:pt x="59" y="239"/>
                      <a:pt x="56" y="238"/>
                      <a:pt x="53" y="237"/>
                    </a:cubicBezTo>
                    <a:cubicBezTo>
                      <a:pt x="51" y="236"/>
                      <a:pt x="50" y="235"/>
                      <a:pt x="48" y="234"/>
                    </a:cubicBezTo>
                    <a:cubicBezTo>
                      <a:pt x="48" y="233"/>
                      <a:pt x="48" y="233"/>
                      <a:pt x="48" y="233"/>
                    </a:cubicBezTo>
                    <a:cubicBezTo>
                      <a:pt x="53" y="229"/>
                      <a:pt x="58" y="224"/>
                      <a:pt x="63" y="219"/>
                    </a:cubicBezTo>
                    <a:cubicBezTo>
                      <a:pt x="66" y="218"/>
                      <a:pt x="68" y="216"/>
                      <a:pt x="70" y="214"/>
                    </a:cubicBezTo>
                    <a:cubicBezTo>
                      <a:pt x="71" y="213"/>
                      <a:pt x="72" y="212"/>
                      <a:pt x="73" y="211"/>
                    </a:cubicBezTo>
                    <a:cubicBezTo>
                      <a:pt x="73" y="211"/>
                      <a:pt x="76" y="209"/>
                      <a:pt x="76" y="209"/>
                    </a:cubicBezTo>
                    <a:cubicBezTo>
                      <a:pt x="76" y="209"/>
                      <a:pt x="76" y="209"/>
                      <a:pt x="76" y="209"/>
                    </a:cubicBezTo>
                    <a:cubicBezTo>
                      <a:pt x="73" y="213"/>
                      <a:pt x="69" y="216"/>
                      <a:pt x="66" y="219"/>
                    </a:cubicBezTo>
                    <a:cubicBezTo>
                      <a:pt x="62" y="225"/>
                      <a:pt x="57" y="229"/>
                      <a:pt x="52" y="234"/>
                    </a:cubicBezTo>
                    <a:cubicBezTo>
                      <a:pt x="52" y="235"/>
                      <a:pt x="52" y="235"/>
                      <a:pt x="53" y="235"/>
                    </a:cubicBezTo>
                    <a:cubicBezTo>
                      <a:pt x="53" y="235"/>
                      <a:pt x="53" y="235"/>
                      <a:pt x="53" y="235"/>
                    </a:cubicBezTo>
                    <a:cubicBezTo>
                      <a:pt x="62" y="229"/>
                      <a:pt x="69" y="221"/>
                      <a:pt x="77" y="214"/>
                    </a:cubicBezTo>
                    <a:cubicBezTo>
                      <a:pt x="77" y="214"/>
                      <a:pt x="77" y="214"/>
                      <a:pt x="77" y="214"/>
                    </a:cubicBezTo>
                    <a:cubicBezTo>
                      <a:pt x="74" y="217"/>
                      <a:pt x="71" y="221"/>
                      <a:pt x="68" y="225"/>
                    </a:cubicBezTo>
                    <a:cubicBezTo>
                      <a:pt x="65" y="227"/>
                      <a:pt x="63" y="230"/>
                      <a:pt x="60" y="233"/>
                    </a:cubicBezTo>
                    <a:cubicBezTo>
                      <a:pt x="58" y="233"/>
                      <a:pt x="58" y="234"/>
                      <a:pt x="58" y="235"/>
                    </a:cubicBezTo>
                    <a:cubicBezTo>
                      <a:pt x="57" y="235"/>
                      <a:pt x="57" y="236"/>
                      <a:pt x="56" y="236"/>
                    </a:cubicBezTo>
                    <a:cubicBezTo>
                      <a:pt x="57" y="237"/>
                      <a:pt x="57" y="237"/>
                      <a:pt x="57" y="237"/>
                    </a:cubicBezTo>
                    <a:cubicBezTo>
                      <a:pt x="64" y="231"/>
                      <a:pt x="69" y="225"/>
                      <a:pt x="76" y="219"/>
                    </a:cubicBezTo>
                    <a:cubicBezTo>
                      <a:pt x="76" y="219"/>
                      <a:pt x="76" y="219"/>
                      <a:pt x="76" y="219"/>
                    </a:cubicBezTo>
                    <a:cubicBezTo>
                      <a:pt x="75" y="221"/>
                      <a:pt x="74" y="222"/>
                      <a:pt x="73" y="223"/>
                    </a:cubicBezTo>
                    <a:cubicBezTo>
                      <a:pt x="72" y="225"/>
                      <a:pt x="70" y="227"/>
                      <a:pt x="69" y="228"/>
                    </a:cubicBezTo>
                    <a:cubicBezTo>
                      <a:pt x="66" y="231"/>
                      <a:pt x="64" y="235"/>
                      <a:pt x="61" y="238"/>
                    </a:cubicBezTo>
                    <a:cubicBezTo>
                      <a:pt x="61" y="239"/>
                      <a:pt x="62" y="239"/>
                      <a:pt x="62" y="239"/>
                    </a:cubicBezTo>
                    <a:cubicBezTo>
                      <a:pt x="62" y="239"/>
                      <a:pt x="62" y="239"/>
                      <a:pt x="62" y="239"/>
                    </a:cubicBezTo>
                    <a:cubicBezTo>
                      <a:pt x="66" y="234"/>
                      <a:pt x="71" y="231"/>
                      <a:pt x="75" y="226"/>
                    </a:cubicBezTo>
                    <a:cubicBezTo>
                      <a:pt x="72" y="233"/>
                      <a:pt x="68" y="239"/>
                      <a:pt x="61" y="239"/>
                    </a:cubicBezTo>
                    <a:moveTo>
                      <a:pt x="57" y="224"/>
                    </a:moveTo>
                    <a:cubicBezTo>
                      <a:pt x="64" y="217"/>
                      <a:pt x="71" y="211"/>
                      <a:pt x="76" y="203"/>
                    </a:cubicBezTo>
                    <a:cubicBezTo>
                      <a:pt x="77" y="204"/>
                      <a:pt x="77" y="206"/>
                      <a:pt x="77" y="207"/>
                    </a:cubicBezTo>
                    <a:cubicBezTo>
                      <a:pt x="71" y="211"/>
                      <a:pt x="66" y="216"/>
                      <a:pt x="61" y="220"/>
                    </a:cubicBezTo>
                    <a:cubicBezTo>
                      <a:pt x="60" y="221"/>
                      <a:pt x="59" y="222"/>
                      <a:pt x="57" y="224"/>
                    </a:cubicBezTo>
                    <a:moveTo>
                      <a:pt x="45" y="229"/>
                    </a:moveTo>
                    <a:cubicBezTo>
                      <a:pt x="51" y="225"/>
                      <a:pt x="56" y="220"/>
                      <a:pt x="61" y="215"/>
                    </a:cubicBezTo>
                    <a:cubicBezTo>
                      <a:pt x="64" y="213"/>
                      <a:pt x="67" y="210"/>
                      <a:pt x="70" y="207"/>
                    </a:cubicBezTo>
                    <a:cubicBezTo>
                      <a:pt x="71" y="206"/>
                      <a:pt x="73" y="205"/>
                      <a:pt x="74" y="203"/>
                    </a:cubicBezTo>
                    <a:cubicBezTo>
                      <a:pt x="75" y="203"/>
                      <a:pt x="76" y="202"/>
                      <a:pt x="76" y="202"/>
                    </a:cubicBezTo>
                    <a:cubicBezTo>
                      <a:pt x="76" y="202"/>
                      <a:pt x="76" y="202"/>
                      <a:pt x="75" y="203"/>
                    </a:cubicBezTo>
                    <a:cubicBezTo>
                      <a:pt x="69" y="214"/>
                      <a:pt x="58" y="221"/>
                      <a:pt x="50" y="230"/>
                    </a:cubicBezTo>
                    <a:cubicBezTo>
                      <a:pt x="50" y="231"/>
                      <a:pt x="49" y="231"/>
                      <a:pt x="49" y="231"/>
                    </a:cubicBezTo>
                    <a:cubicBezTo>
                      <a:pt x="49" y="232"/>
                      <a:pt x="48" y="232"/>
                      <a:pt x="48" y="233"/>
                    </a:cubicBezTo>
                    <a:cubicBezTo>
                      <a:pt x="48" y="233"/>
                      <a:pt x="48" y="233"/>
                      <a:pt x="48" y="233"/>
                    </a:cubicBezTo>
                    <a:cubicBezTo>
                      <a:pt x="47" y="232"/>
                      <a:pt x="46" y="231"/>
                      <a:pt x="45" y="229"/>
                    </a:cubicBezTo>
                    <a:cubicBezTo>
                      <a:pt x="45" y="229"/>
                      <a:pt x="45" y="229"/>
                      <a:pt x="45" y="229"/>
                    </a:cubicBezTo>
                    <a:moveTo>
                      <a:pt x="62" y="213"/>
                    </a:moveTo>
                    <a:cubicBezTo>
                      <a:pt x="63" y="212"/>
                      <a:pt x="64" y="210"/>
                      <a:pt x="66" y="209"/>
                    </a:cubicBezTo>
                    <a:cubicBezTo>
                      <a:pt x="69" y="205"/>
                      <a:pt x="73" y="201"/>
                      <a:pt x="76" y="197"/>
                    </a:cubicBezTo>
                    <a:cubicBezTo>
                      <a:pt x="76" y="198"/>
                      <a:pt x="76" y="199"/>
                      <a:pt x="76" y="201"/>
                    </a:cubicBezTo>
                    <a:cubicBezTo>
                      <a:pt x="71" y="205"/>
                      <a:pt x="67" y="209"/>
                      <a:pt x="62" y="213"/>
                    </a:cubicBezTo>
                    <a:moveTo>
                      <a:pt x="45" y="221"/>
                    </a:moveTo>
                    <a:cubicBezTo>
                      <a:pt x="46" y="221"/>
                      <a:pt x="46" y="221"/>
                      <a:pt x="46" y="221"/>
                    </a:cubicBezTo>
                    <a:cubicBezTo>
                      <a:pt x="50" y="215"/>
                      <a:pt x="56" y="212"/>
                      <a:pt x="61" y="207"/>
                    </a:cubicBezTo>
                    <a:cubicBezTo>
                      <a:pt x="66" y="203"/>
                      <a:pt x="71" y="198"/>
                      <a:pt x="75" y="193"/>
                    </a:cubicBezTo>
                    <a:cubicBezTo>
                      <a:pt x="75" y="193"/>
                      <a:pt x="75" y="194"/>
                      <a:pt x="76" y="195"/>
                    </a:cubicBezTo>
                    <a:cubicBezTo>
                      <a:pt x="70" y="200"/>
                      <a:pt x="65" y="205"/>
                      <a:pt x="60" y="210"/>
                    </a:cubicBezTo>
                    <a:cubicBezTo>
                      <a:pt x="57" y="213"/>
                      <a:pt x="54" y="215"/>
                      <a:pt x="50" y="218"/>
                    </a:cubicBezTo>
                    <a:cubicBezTo>
                      <a:pt x="49" y="219"/>
                      <a:pt x="47" y="220"/>
                      <a:pt x="46" y="221"/>
                    </a:cubicBezTo>
                    <a:cubicBezTo>
                      <a:pt x="45" y="221"/>
                      <a:pt x="45" y="221"/>
                      <a:pt x="45" y="221"/>
                    </a:cubicBezTo>
                    <a:moveTo>
                      <a:pt x="44" y="219"/>
                    </a:moveTo>
                    <a:cubicBezTo>
                      <a:pt x="44" y="219"/>
                      <a:pt x="44" y="219"/>
                      <a:pt x="44" y="219"/>
                    </a:cubicBezTo>
                    <a:cubicBezTo>
                      <a:pt x="50" y="215"/>
                      <a:pt x="55" y="210"/>
                      <a:pt x="60" y="205"/>
                    </a:cubicBezTo>
                    <a:cubicBezTo>
                      <a:pt x="63" y="203"/>
                      <a:pt x="65" y="200"/>
                      <a:pt x="68" y="198"/>
                    </a:cubicBezTo>
                    <a:cubicBezTo>
                      <a:pt x="70" y="196"/>
                      <a:pt x="72" y="195"/>
                      <a:pt x="73" y="193"/>
                    </a:cubicBezTo>
                    <a:cubicBezTo>
                      <a:pt x="74" y="193"/>
                      <a:pt x="75" y="192"/>
                      <a:pt x="75" y="192"/>
                    </a:cubicBezTo>
                    <a:cubicBezTo>
                      <a:pt x="75" y="192"/>
                      <a:pt x="73" y="194"/>
                      <a:pt x="72" y="195"/>
                    </a:cubicBezTo>
                    <a:cubicBezTo>
                      <a:pt x="67" y="200"/>
                      <a:pt x="62" y="206"/>
                      <a:pt x="56" y="211"/>
                    </a:cubicBezTo>
                    <a:cubicBezTo>
                      <a:pt x="51" y="215"/>
                      <a:pt x="46" y="218"/>
                      <a:pt x="43" y="224"/>
                    </a:cubicBezTo>
                    <a:cubicBezTo>
                      <a:pt x="43" y="224"/>
                      <a:pt x="43" y="224"/>
                      <a:pt x="44" y="224"/>
                    </a:cubicBezTo>
                    <a:cubicBezTo>
                      <a:pt x="44" y="224"/>
                      <a:pt x="44" y="224"/>
                      <a:pt x="44" y="224"/>
                    </a:cubicBezTo>
                    <a:cubicBezTo>
                      <a:pt x="48" y="219"/>
                      <a:pt x="54" y="216"/>
                      <a:pt x="59" y="212"/>
                    </a:cubicBezTo>
                    <a:cubicBezTo>
                      <a:pt x="62" y="209"/>
                      <a:pt x="65" y="206"/>
                      <a:pt x="67" y="204"/>
                    </a:cubicBezTo>
                    <a:cubicBezTo>
                      <a:pt x="69" y="202"/>
                      <a:pt x="70" y="201"/>
                      <a:pt x="72" y="200"/>
                    </a:cubicBezTo>
                    <a:cubicBezTo>
                      <a:pt x="71" y="200"/>
                      <a:pt x="71" y="200"/>
                      <a:pt x="71" y="200"/>
                    </a:cubicBezTo>
                    <a:cubicBezTo>
                      <a:pt x="71" y="200"/>
                      <a:pt x="75" y="196"/>
                      <a:pt x="76" y="196"/>
                    </a:cubicBezTo>
                    <a:cubicBezTo>
                      <a:pt x="76" y="196"/>
                      <a:pt x="76" y="196"/>
                      <a:pt x="76" y="196"/>
                    </a:cubicBezTo>
                    <a:cubicBezTo>
                      <a:pt x="75" y="197"/>
                      <a:pt x="75" y="197"/>
                      <a:pt x="75" y="197"/>
                    </a:cubicBezTo>
                    <a:cubicBezTo>
                      <a:pt x="71" y="202"/>
                      <a:pt x="66" y="207"/>
                      <a:pt x="62" y="212"/>
                    </a:cubicBezTo>
                    <a:cubicBezTo>
                      <a:pt x="56" y="218"/>
                      <a:pt x="50" y="223"/>
                      <a:pt x="45" y="229"/>
                    </a:cubicBezTo>
                    <a:cubicBezTo>
                      <a:pt x="45" y="229"/>
                      <a:pt x="45" y="229"/>
                      <a:pt x="45" y="229"/>
                    </a:cubicBezTo>
                    <a:cubicBezTo>
                      <a:pt x="42" y="225"/>
                      <a:pt x="41" y="221"/>
                      <a:pt x="39" y="217"/>
                    </a:cubicBezTo>
                    <a:cubicBezTo>
                      <a:pt x="44" y="214"/>
                      <a:pt x="47" y="210"/>
                      <a:pt x="51" y="206"/>
                    </a:cubicBezTo>
                    <a:cubicBezTo>
                      <a:pt x="55" y="201"/>
                      <a:pt x="60" y="197"/>
                      <a:pt x="65" y="193"/>
                    </a:cubicBezTo>
                    <a:cubicBezTo>
                      <a:pt x="63" y="195"/>
                      <a:pt x="61" y="197"/>
                      <a:pt x="60" y="199"/>
                    </a:cubicBezTo>
                    <a:cubicBezTo>
                      <a:pt x="54" y="205"/>
                      <a:pt x="48" y="212"/>
                      <a:pt x="43" y="219"/>
                    </a:cubicBezTo>
                    <a:cubicBezTo>
                      <a:pt x="43" y="219"/>
                      <a:pt x="43" y="219"/>
                      <a:pt x="44" y="219"/>
                    </a:cubicBezTo>
                    <a:moveTo>
                      <a:pt x="38" y="212"/>
                    </a:moveTo>
                    <a:cubicBezTo>
                      <a:pt x="45" y="208"/>
                      <a:pt x="49" y="202"/>
                      <a:pt x="55" y="197"/>
                    </a:cubicBezTo>
                    <a:cubicBezTo>
                      <a:pt x="57" y="195"/>
                      <a:pt x="59" y="193"/>
                      <a:pt x="61" y="190"/>
                    </a:cubicBezTo>
                    <a:cubicBezTo>
                      <a:pt x="60" y="192"/>
                      <a:pt x="59" y="193"/>
                      <a:pt x="58" y="195"/>
                    </a:cubicBezTo>
                    <a:cubicBezTo>
                      <a:pt x="56" y="199"/>
                      <a:pt x="52" y="202"/>
                      <a:pt x="49" y="205"/>
                    </a:cubicBezTo>
                    <a:cubicBezTo>
                      <a:pt x="45" y="209"/>
                      <a:pt x="42" y="212"/>
                      <a:pt x="39" y="216"/>
                    </a:cubicBezTo>
                    <a:cubicBezTo>
                      <a:pt x="39" y="215"/>
                      <a:pt x="38" y="213"/>
                      <a:pt x="38" y="212"/>
                    </a:cubicBezTo>
                    <a:cubicBezTo>
                      <a:pt x="38" y="212"/>
                      <a:pt x="38" y="212"/>
                      <a:pt x="38" y="212"/>
                    </a:cubicBezTo>
                    <a:moveTo>
                      <a:pt x="45" y="218"/>
                    </a:moveTo>
                    <a:cubicBezTo>
                      <a:pt x="47" y="216"/>
                      <a:pt x="49" y="212"/>
                      <a:pt x="51" y="210"/>
                    </a:cubicBezTo>
                    <a:cubicBezTo>
                      <a:pt x="54" y="207"/>
                      <a:pt x="56" y="204"/>
                      <a:pt x="59" y="201"/>
                    </a:cubicBezTo>
                    <a:cubicBezTo>
                      <a:pt x="63" y="196"/>
                      <a:pt x="68" y="191"/>
                      <a:pt x="72" y="186"/>
                    </a:cubicBezTo>
                    <a:cubicBezTo>
                      <a:pt x="73" y="186"/>
                      <a:pt x="73" y="185"/>
                      <a:pt x="73" y="185"/>
                    </a:cubicBezTo>
                    <a:cubicBezTo>
                      <a:pt x="74" y="184"/>
                      <a:pt x="74" y="184"/>
                      <a:pt x="74" y="184"/>
                    </a:cubicBezTo>
                    <a:cubicBezTo>
                      <a:pt x="74" y="186"/>
                      <a:pt x="75" y="189"/>
                      <a:pt x="75" y="191"/>
                    </a:cubicBezTo>
                    <a:cubicBezTo>
                      <a:pt x="64" y="199"/>
                      <a:pt x="56" y="210"/>
                      <a:pt x="45" y="218"/>
                    </a:cubicBezTo>
                    <a:moveTo>
                      <a:pt x="40" y="216"/>
                    </a:moveTo>
                    <a:cubicBezTo>
                      <a:pt x="40" y="216"/>
                      <a:pt x="41" y="215"/>
                      <a:pt x="42" y="214"/>
                    </a:cubicBezTo>
                    <a:cubicBezTo>
                      <a:pt x="47" y="208"/>
                      <a:pt x="53" y="202"/>
                      <a:pt x="59" y="195"/>
                    </a:cubicBezTo>
                    <a:cubicBezTo>
                      <a:pt x="62" y="192"/>
                      <a:pt x="64" y="188"/>
                      <a:pt x="66" y="185"/>
                    </a:cubicBezTo>
                    <a:cubicBezTo>
                      <a:pt x="68" y="183"/>
                      <a:pt x="71" y="181"/>
                      <a:pt x="73" y="179"/>
                    </a:cubicBezTo>
                    <a:cubicBezTo>
                      <a:pt x="73" y="180"/>
                      <a:pt x="73" y="182"/>
                      <a:pt x="74" y="183"/>
                    </a:cubicBezTo>
                    <a:cubicBezTo>
                      <a:pt x="68" y="189"/>
                      <a:pt x="61" y="195"/>
                      <a:pt x="55" y="201"/>
                    </a:cubicBezTo>
                    <a:cubicBezTo>
                      <a:pt x="52" y="203"/>
                      <a:pt x="50" y="206"/>
                      <a:pt x="47" y="209"/>
                    </a:cubicBezTo>
                    <a:cubicBezTo>
                      <a:pt x="46" y="210"/>
                      <a:pt x="45" y="211"/>
                      <a:pt x="44" y="212"/>
                    </a:cubicBezTo>
                    <a:cubicBezTo>
                      <a:pt x="44" y="213"/>
                      <a:pt x="41" y="216"/>
                      <a:pt x="40" y="216"/>
                    </a:cubicBezTo>
                    <a:moveTo>
                      <a:pt x="39" y="211"/>
                    </a:moveTo>
                    <a:cubicBezTo>
                      <a:pt x="39" y="211"/>
                      <a:pt x="41" y="210"/>
                      <a:pt x="41" y="209"/>
                    </a:cubicBezTo>
                    <a:cubicBezTo>
                      <a:pt x="42" y="207"/>
                      <a:pt x="44" y="206"/>
                      <a:pt x="46" y="204"/>
                    </a:cubicBezTo>
                    <a:cubicBezTo>
                      <a:pt x="49" y="201"/>
                      <a:pt x="52" y="198"/>
                      <a:pt x="55" y="195"/>
                    </a:cubicBezTo>
                    <a:cubicBezTo>
                      <a:pt x="62" y="188"/>
                      <a:pt x="67" y="181"/>
                      <a:pt x="72" y="174"/>
                    </a:cubicBezTo>
                    <a:cubicBezTo>
                      <a:pt x="72" y="175"/>
                      <a:pt x="72" y="176"/>
                      <a:pt x="73" y="178"/>
                    </a:cubicBezTo>
                    <a:cubicBezTo>
                      <a:pt x="67" y="182"/>
                      <a:pt x="63" y="187"/>
                      <a:pt x="58" y="192"/>
                    </a:cubicBezTo>
                    <a:cubicBezTo>
                      <a:pt x="56" y="195"/>
                      <a:pt x="52" y="198"/>
                      <a:pt x="50" y="201"/>
                    </a:cubicBezTo>
                    <a:cubicBezTo>
                      <a:pt x="47" y="204"/>
                      <a:pt x="44" y="207"/>
                      <a:pt x="41" y="210"/>
                    </a:cubicBezTo>
                    <a:cubicBezTo>
                      <a:pt x="40" y="211"/>
                      <a:pt x="39" y="211"/>
                      <a:pt x="39" y="211"/>
                    </a:cubicBezTo>
                    <a:moveTo>
                      <a:pt x="38" y="212"/>
                    </a:moveTo>
                    <a:cubicBezTo>
                      <a:pt x="37" y="210"/>
                      <a:pt x="37" y="209"/>
                      <a:pt x="37" y="207"/>
                    </a:cubicBezTo>
                    <a:cubicBezTo>
                      <a:pt x="37" y="207"/>
                      <a:pt x="37" y="207"/>
                      <a:pt x="37" y="207"/>
                    </a:cubicBezTo>
                    <a:cubicBezTo>
                      <a:pt x="43" y="202"/>
                      <a:pt x="49" y="196"/>
                      <a:pt x="54" y="191"/>
                    </a:cubicBezTo>
                    <a:cubicBezTo>
                      <a:pt x="59" y="185"/>
                      <a:pt x="67" y="179"/>
                      <a:pt x="71" y="173"/>
                    </a:cubicBezTo>
                    <a:cubicBezTo>
                      <a:pt x="66" y="180"/>
                      <a:pt x="61" y="188"/>
                      <a:pt x="55" y="194"/>
                    </a:cubicBezTo>
                    <a:cubicBezTo>
                      <a:pt x="49" y="200"/>
                      <a:pt x="43" y="205"/>
                      <a:pt x="38" y="212"/>
                    </a:cubicBezTo>
                    <a:cubicBezTo>
                      <a:pt x="38" y="212"/>
                      <a:pt x="38" y="212"/>
                      <a:pt x="38" y="212"/>
                    </a:cubicBezTo>
                    <a:moveTo>
                      <a:pt x="38" y="205"/>
                    </a:moveTo>
                    <a:cubicBezTo>
                      <a:pt x="38" y="205"/>
                      <a:pt x="40" y="203"/>
                      <a:pt x="40" y="202"/>
                    </a:cubicBezTo>
                    <a:cubicBezTo>
                      <a:pt x="49" y="190"/>
                      <a:pt x="62" y="181"/>
                      <a:pt x="71" y="168"/>
                    </a:cubicBezTo>
                    <a:cubicBezTo>
                      <a:pt x="71" y="170"/>
                      <a:pt x="71" y="171"/>
                      <a:pt x="72" y="172"/>
                    </a:cubicBezTo>
                    <a:cubicBezTo>
                      <a:pt x="66" y="177"/>
                      <a:pt x="60" y="183"/>
                      <a:pt x="55" y="189"/>
                    </a:cubicBezTo>
                    <a:cubicBezTo>
                      <a:pt x="51" y="192"/>
                      <a:pt x="48" y="195"/>
                      <a:pt x="45" y="199"/>
                    </a:cubicBezTo>
                    <a:cubicBezTo>
                      <a:pt x="43" y="200"/>
                      <a:pt x="41" y="202"/>
                      <a:pt x="40" y="204"/>
                    </a:cubicBezTo>
                    <a:cubicBezTo>
                      <a:pt x="38" y="205"/>
                      <a:pt x="38" y="205"/>
                      <a:pt x="38" y="205"/>
                    </a:cubicBezTo>
                    <a:moveTo>
                      <a:pt x="37" y="206"/>
                    </a:moveTo>
                    <a:cubicBezTo>
                      <a:pt x="36" y="205"/>
                      <a:pt x="36" y="205"/>
                      <a:pt x="36" y="205"/>
                    </a:cubicBezTo>
                    <a:cubicBezTo>
                      <a:pt x="36" y="203"/>
                      <a:pt x="36" y="201"/>
                      <a:pt x="36" y="199"/>
                    </a:cubicBezTo>
                    <a:cubicBezTo>
                      <a:pt x="42" y="195"/>
                      <a:pt x="48" y="190"/>
                      <a:pt x="53" y="184"/>
                    </a:cubicBezTo>
                    <a:cubicBezTo>
                      <a:pt x="56" y="181"/>
                      <a:pt x="59" y="178"/>
                      <a:pt x="62" y="175"/>
                    </a:cubicBezTo>
                    <a:cubicBezTo>
                      <a:pt x="64" y="172"/>
                      <a:pt x="68" y="170"/>
                      <a:pt x="71" y="167"/>
                    </a:cubicBezTo>
                    <a:cubicBezTo>
                      <a:pt x="71" y="167"/>
                      <a:pt x="71" y="167"/>
                      <a:pt x="71" y="167"/>
                    </a:cubicBezTo>
                    <a:cubicBezTo>
                      <a:pt x="61" y="182"/>
                      <a:pt x="46" y="192"/>
                      <a:pt x="37" y="206"/>
                    </a:cubicBezTo>
                    <a:moveTo>
                      <a:pt x="40" y="195"/>
                    </a:moveTo>
                    <a:cubicBezTo>
                      <a:pt x="45" y="190"/>
                      <a:pt x="49" y="184"/>
                      <a:pt x="54" y="179"/>
                    </a:cubicBezTo>
                    <a:cubicBezTo>
                      <a:pt x="57" y="176"/>
                      <a:pt x="60" y="173"/>
                      <a:pt x="63" y="169"/>
                    </a:cubicBezTo>
                    <a:cubicBezTo>
                      <a:pt x="65" y="166"/>
                      <a:pt x="67" y="164"/>
                      <a:pt x="69" y="161"/>
                    </a:cubicBezTo>
                    <a:cubicBezTo>
                      <a:pt x="70" y="163"/>
                      <a:pt x="70" y="164"/>
                      <a:pt x="70" y="166"/>
                    </a:cubicBezTo>
                    <a:cubicBezTo>
                      <a:pt x="65" y="171"/>
                      <a:pt x="60" y="176"/>
                      <a:pt x="55" y="181"/>
                    </a:cubicBezTo>
                    <a:cubicBezTo>
                      <a:pt x="52" y="184"/>
                      <a:pt x="49" y="187"/>
                      <a:pt x="46" y="190"/>
                    </a:cubicBezTo>
                    <a:cubicBezTo>
                      <a:pt x="44" y="192"/>
                      <a:pt x="42" y="193"/>
                      <a:pt x="40" y="195"/>
                    </a:cubicBezTo>
                    <a:moveTo>
                      <a:pt x="36" y="198"/>
                    </a:moveTo>
                    <a:cubicBezTo>
                      <a:pt x="35" y="195"/>
                      <a:pt x="35" y="192"/>
                      <a:pt x="35" y="190"/>
                    </a:cubicBezTo>
                    <a:cubicBezTo>
                      <a:pt x="36" y="188"/>
                      <a:pt x="38" y="187"/>
                      <a:pt x="39" y="186"/>
                    </a:cubicBezTo>
                    <a:cubicBezTo>
                      <a:pt x="43" y="182"/>
                      <a:pt x="48" y="179"/>
                      <a:pt x="52" y="175"/>
                    </a:cubicBezTo>
                    <a:cubicBezTo>
                      <a:pt x="55" y="173"/>
                      <a:pt x="58" y="170"/>
                      <a:pt x="60" y="168"/>
                    </a:cubicBezTo>
                    <a:cubicBezTo>
                      <a:pt x="62" y="166"/>
                      <a:pt x="64" y="165"/>
                      <a:pt x="66" y="163"/>
                    </a:cubicBezTo>
                    <a:cubicBezTo>
                      <a:pt x="67" y="162"/>
                      <a:pt x="68" y="162"/>
                      <a:pt x="69" y="161"/>
                    </a:cubicBezTo>
                    <a:cubicBezTo>
                      <a:pt x="68" y="162"/>
                      <a:pt x="67" y="162"/>
                      <a:pt x="66" y="163"/>
                    </a:cubicBezTo>
                    <a:cubicBezTo>
                      <a:pt x="61" y="169"/>
                      <a:pt x="58" y="175"/>
                      <a:pt x="52" y="180"/>
                    </a:cubicBezTo>
                    <a:cubicBezTo>
                      <a:pt x="46" y="186"/>
                      <a:pt x="42" y="193"/>
                      <a:pt x="36" y="198"/>
                    </a:cubicBezTo>
                    <a:moveTo>
                      <a:pt x="37" y="174"/>
                    </a:moveTo>
                    <a:cubicBezTo>
                      <a:pt x="37" y="174"/>
                      <a:pt x="37" y="174"/>
                      <a:pt x="37" y="174"/>
                    </a:cubicBezTo>
                    <a:cubicBezTo>
                      <a:pt x="42" y="169"/>
                      <a:pt x="46" y="164"/>
                      <a:pt x="52" y="161"/>
                    </a:cubicBezTo>
                    <a:cubicBezTo>
                      <a:pt x="54" y="159"/>
                      <a:pt x="56" y="157"/>
                      <a:pt x="59" y="156"/>
                    </a:cubicBezTo>
                    <a:cubicBezTo>
                      <a:pt x="56" y="159"/>
                      <a:pt x="53" y="162"/>
                      <a:pt x="50" y="165"/>
                    </a:cubicBezTo>
                    <a:cubicBezTo>
                      <a:pt x="45" y="170"/>
                      <a:pt x="41" y="177"/>
                      <a:pt x="35" y="181"/>
                    </a:cubicBezTo>
                    <a:cubicBezTo>
                      <a:pt x="35" y="181"/>
                      <a:pt x="35" y="181"/>
                      <a:pt x="35" y="181"/>
                    </a:cubicBezTo>
                    <a:cubicBezTo>
                      <a:pt x="35" y="179"/>
                      <a:pt x="34" y="177"/>
                      <a:pt x="34" y="176"/>
                    </a:cubicBezTo>
                    <a:cubicBezTo>
                      <a:pt x="35" y="176"/>
                      <a:pt x="35" y="176"/>
                      <a:pt x="35" y="176"/>
                    </a:cubicBezTo>
                    <a:cubicBezTo>
                      <a:pt x="35" y="175"/>
                      <a:pt x="36" y="175"/>
                      <a:pt x="36" y="174"/>
                    </a:cubicBezTo>
                    <a:cubicBezTo>
                      <a:pt x="36" y="174"/>
                      <a:pt x="36" y="174"/>
                      <a:pt x="37" y="174"/>
                    </a:cubicBezTo>
                    <a:moveTo>
                      <a:pt x="35" y="182"/>
                    </a:moveTo>
                    <a:cubicBezTo>
                      <a:pt x="35" y="182"/>
                      <a:pt x="35" y="182"/>
                      <a:pt x="35" y="182"/>
                    </a:cubicBezTo>
                    <a:cubicBezTo>
                      <a:pt x="41" y="178"/>
                      <a:pt x="46" y="172"/>
                      <a:pt x="51" y="167"/>
                    </a:cubicBezTo>
                    <a:cubicBezTo>
                      <a:pt x="54" y="166"/>
                      <a:pt x="56" y="163"/>
                      <a:pt x="58" y="161"/>
                    </a:cubicBezTo>
                    <a:cubicBezTo>
                      <a:pt x="60" y="159"/>
                      <a:pt x="65" y="156"/>
                      <a:pt x="66" y="155"/>
                    </a:cubicBezTo>
                    <a:cubicBezTo>
                      <a:pt x="62" y="161"/>
                      <a:pt x="57" y="167"/>
                      <a:pt x="51" y="172"/>
                    </a:cubicBezTo>
                    <a:cubicBezTo>
                      <a:pt x="48" y="175"/>
                      <a:pt x="46" y="178"/>
                      <a:pt x="43" y="181"/>
                    </a:cubicBezTo>
                    <a:cubicBezTo>
                      <a:pt x="41" y="182"/>
                      <a:pt x="40" y="184"/>
                      <a:pt x="39" y="185"/>
                    </a:cubicBezTo>
                    <a:cubicBezTo>
                      <a:pt x="38" y="186"/>
                      <a:pt x="37" y="186"/>
                      <a:pt x="36" y="187"/>
                    </a:cubicBezTo>
                    <a:cubicBezTo>
                      <a:pt x="36" y="188"/>
                      <a:pt x="36" y="188"/>
                      <a:pt x="36" y="188"/>
                    </a:cubicBezTo>
                    <a:cubicBezTo>
                      <a:pt x="35" y="188"/>
                      <a:pt x="35" y="188"/>
                      <a:pt x="35" y="188"/>
                    </a:cubicBezTo>
                    <a:cubicBezTo>
                      <a:pt x="35" y="186"/>
                      <a:pt x="35" y="185"/>
                      <a:pt x="35" y="183"/>
                    </a:cubicBezTo>
                    <a:cubicBezTo>
                      <a:pt x="35" y="182"/>
                      <a:pt x="35" y="182"/>
                      <a:pt x="35" y="181"/>
                    </a:cubicBezTo>
                    <a:cubicBezTo>
                      <a:pt x="35" y="182"/>
                      <a:pt x="35" y="182"/>
                      <a:pt x="35" y="182"/>
                    </a:cubicBezTo>
                    <a:moveTo>
                      <a:pt x="44" y="181"/>
                    </a:moveTo>
                    <a:cubicBezTo>
                      <a:pt x="52" y="173"/>
                      <a:pt x="61" y="164"/>
                      <a:pt x="68" y="154"/>
                    </a:cubicBezTo>
                    <a:cubicBezTo>
                      <a:pt x="68" y="156"/>
                      <a:pt x="69" y="158"/>
                      <a:pt x="69" y="160"/>
                    </a:cubicBezTo>
                    <a:cubicBezTo>
                      <a:pt x="63" y="164"/>
                      <a:pt x="58" y="169"/>
                      <a:pt x="53" y="174"/>
                    </a:cubicBezTo>
                    <a:cubicBezTo>
                      <a:pt x="50" y="176"/>
                      <a:pt x="47" y="178"/>
                      <a:pt x="44" y="181"/>
                    </a:cubicBezTo>
                    <a:moveTo>
                      <a:pt x="46" y="171"/>
                    </a:moveTo>
                    <a:cubicBezTo>
                      <a:pt x="48" y="169"/>
                      <a:pt x="50" y="166"/>
                      <a:pt x="52" y="164"/>
                    </a:cubicBezTo>
                    <a:cubicBezTo>
                      <a:pt x="57" y="160"/>
                      <a:pt x="61" y="153"/>
                      <a:pt x="66" y="148"/>
                    </a:cubicBezTo>
                    <a:cubicBezTo>
                      <a:pt x="67" y="150"/>
                      <a:pt x="67" y="152"/>
                      <a:pt x="67" y="153"/>
                    </a:cubicBezTo>
                    <a:cubicBezTo>
                      <a:pt x="61" y="157"/>
                      <a:pt x="56" y="163"/>
                      <a:pt x="50" y="168"/>
                    </a:cubicBezTo>
                    <a:cubicBezTo>
                      <a:pt x="48" y="169"/>
                      <a:pt x="47" y="170"/>
                      <a:pt x="46" y="171"/>
                    </a:cubicBezTo>
                    <a:moveTo>
                      <a:pt x="34" y="170"/>
                    </a:moveTo>
                    <a:cubicBezTo>
                      <a:pt x="39" y="165"/>
                      <a:pt x="44" y="161"/>
                      <a:pt x="49" y="157"/>
                    </a:cubicBezTo>
                    <a:cubicBezTo>
                      <a:pt x="51" y="155"/>
                      <a:pt x="54" y="152"/>
                      <a:pt x="57" y="150"/>
                    </a:cubicBezTo>
                    <a:cubicBezTo>
                      <a:pt x="58" y="149"/>
                      <a:pt x="59" y="148"/>
                      <a:pt x="60" y="147"/>
                    </a:cubicBezTo>
                    <a:cubicBezTo>
                      <a:pt x="56" y="151"/>
                      <a:pt x="52" y="155"/>
                      <a:pt x="48" y="159"/>
                    </a:cubicBezTo>
                    <a:cubicBezTo>
                      <a:pt x="43" y="164"/>
                      <a:pt x="39" y="170"/>
                      <a:pt x="34" y="175"/>
                    </a:cubicBezTo>
                    <a:cubicBezTo>
                      <a:pt x="34" y="175"/>
                      <a:pt x="34" y="175"/>
                      <a:pt x="34" y="175"/>
                    </a:cubicBezTo>
                    <a:cubicBezTo>
                      <a:pt x="34" y="173"/>
                      <a:pt x="34" y="171"/>
                      <a:pt x="34" y="169"/>
                    </a:cubicBezTo>
                    <a:cubicBezTo>
                      <a:pt x="34" y="170"/>
                      <a:pt x="34" y="170"/>
                      <a:pt x="34" y="170"/>
                    </a:cubicBezTo>
                    <a:moveTo>
                      <a:pt x="32" y="141"/>
                    </a:moveTo>
                    <a:cubicBezTo>
                      <a:pt x="34" y="140"/>
                      <a:pt x="33" y="140"/>
                      <a:pt x="35" y="139"/>
                    </a:cubicBezTo>
                    <a:cubicBezTo>
                      <a:pt x="34" y="140"/>
                      <a:pt x="33" y="143"/>
                      <a:pt x="32" y="143"/>
                    </a:cubicBezTo>
                    <a:cubicBezTo>
                      <a:pt x="32" y="144"/>
                      <a:pt x="32" y="144"/>
                      <a:pt x="33" y="144"/>
                    </a:cubicBezTo>
                    <a:cubicBezTo>
                      <a:pt x="33" y="144"/>
                      <a:pt x="33" y="144"/>
                      <a:pt x="33" y="144"/>
                    </a:cubicBezTo>
                    <a:cubicBezTo>
                      <a:pt x="35" y="143"/>
                      <a:pt x="38" y="141"/>
                      <a:pt x="39" y="140"/>
                    </a:cubicBezTo>
                    <a:cubicBezTo>
                      <a:pt x="37" y="143"/>
                      <a:pt x="34" y="145"/>
                      <a:pt x="32" y="148"/>
                    </a:cubicBezTo>
                    <a:cubicBezTo>
                      <a:pt x="32" y="145"/>
                      <a:pt x="32" y="143"/>
                      <a:pt x="31" y="141"/>
                    </a:cubicBezTo>
                    <a:cubicBezTo>
                      <a:pt x="32" y="141"/>
                      <a:pt x="32" y="141"/>
                      <a:pt x="32" y="141"/>
                    </a:cubicBezTo>
                    <a:moveTo>
                      <a:pt x="33" y="153"/>
                    </a:moveTo>
                    <a:cubicBezTo>
                      <a:pt x="33" y="152"/>
                      <a:pt x="32" y="150"/>
                      <a:pt x="32" y="148"/>
                    </a:cubicBezTo>
                    <a:cubicBezTo>
                      <a:pt x="33" y="148"/>
                      <a:pt x="33" y="148"/>
                      <a:pt x="33" y="148"/>
                    </a:cubicBezTo>
                    <a:cubicBezTo>
                      <a:pt x="35" y="147"/>
                      <a:pt x="38" y="145"/>
                      <a:pt x="40" y="143"/>
                    </a:cubicBezTo>
                    <a:cubicBezTo>
                      <a:pt x="41" y="142"/>
                      <a:pt x="43" y="141"/>
                      <a:pt x="44" y="139"/>
                    </a:cubicBezTo>
                    <a:cubicBezTo>
                      <a:pt x="45" y="139"/>
                      <a:pt x="45" y="138"/>
                      <a:pt x="45" y="138"/>
                    </a:cubicBezTo>
                    <a:cubicBezTo>
                      <a:pt x="46" y="138"/>
                      <a:pt x="45" y="139"/>
                      <a:pt x="45" y="140"/>
                    </a:cubicBezTo>
                    <a:cubicBezTo>
                      <a:pt x="43" y="143"/>
                      <a:pt x="40" y="146"/>
                      <a:pt x="37" y="149"/>
                    </a:cubicBezTo>
                    <a:cubicBezTo>
                      <a:pt x="36" y="150"/>
                      <a:pt x="36" y="150"/>
                      <a:pt x="36" y="150"/>
                    </a:cubicBezTo>
                    <a:cubicBezTo>
                      <a:pt x="36" y="150"/>
                      <a:pt x="36" y="150"/>
                      <a:pt x="36" y="150"/>
                    </a:cubicBezTo>
                    <a:cubicBezTo>
                      <a:pt x="34" y="151"/>
                      <a:pt x="33" y="152"/>
                      <a:pt x="33" y="152"/>
                    </a:cubicBezTo>
                    <a:cubicBezTo>
                      <a:pt x="33" y="153"/>
                      <a:pt x="33" y="153"/>
                      <a:pt x="33" y="153"/>
                    </a:cubicBezTo>
                    <a:moveTo>
                      <a:pt x="34" y="164"/>
                    </a:moveTo>
                    <a:cubicBezTo>
                      <a:pt x="44" y="157"/>
                      <a:pt x="53" y="147"/>
                      <a:pt x="62" y="138"/>
                    </a:cubicBezTo>
                    <a:cubicBezTo>
                      <a:pt x="60" y="140"/>
                      <a:pt x="58" y="143"/>
                      <a:pt x="56" y="145"/>
                    </a:cubicBezTo>
                    <a:cubicBezTo>
                      <a:pt x="54" y="147"/>
                      <a:pt x="51" y="150"/>
                      <a:pt x="49" y="152"/>
                    </a:cubicBezTo>
                    <a:cubicBezTo>
                      <a:pt x="43" y="158"/>
                      <a:pt x="39" y="164"/>
                      <a:pt x="34" y="169"/>
                    </a:cubicBezTo>
                    <a:cubicBezTo>
                      <a:pt x="34" y="169"/>
                      <a:pt x="34" y="169"/>
                      <a:pt x="34" y="169"/>
                    </a:cubicBezTo>
                    <a:cubicBezTo>
                      <a:pt x="34" y="167"/>
                      <a:pt x="34" y="166"/>
                      <a:pt x="33" y="164"/>
                    </a:cubicBezTo>
                    <a:cubicBezTo>
                      <a:pt x="34" y="164"/>
                      <a:pt x="34" y="164"/>
                      <a:pt x="34" y="164"/>
                    </a:cubicBezTo>
                    <a:moveTo>
                      <a:pt x="50" y="140"/>
                    </a:moveTo>
                    <a:cubicBezTo>
                      <a:pt x="50" y="140"/>
                      <a:pt x="50" y="140"/>
                      <a:pt x="51" y="139"/>
                    </a:cubicBezTo>
                    <a:cubicBezTo>
                      <a:pt x="52" y="138"/>
                      <a:pt x="52" y="137"/>
                      <a:pt x="52" y="137"/>
                    </a:cubicBezTo>
                    <a:cubicBezTo>
                      <a:pt x="52" y="137"/>
                      <a:pt x="52" y="138"/>
                      <a:pt x="52" y="138"/>
                    </a:cubicBezTo>
                    <a:cubicBezTo>
                      <a:pt x="51" y="140"/>
                      <a:pt x="49" y="141"/>
                      <a:pt x="47" y="142"/>
                    </a:cubicBezTo>
                    <a:cubicBezTo>
                      <a:pt x="42" y="147"/>
                      <a:pt x="38" y="153"/>
                      <a:pt x="33" y="158"/>
                    </a:cubicBezTo>
                    <a:cubicBezTo>
                      <a:pt x="33" y="159"/>
                      <a:pt x="33" y="159"/>
                      <a:pt x="34" y="159"/>
                    </a:cubicBezTo>
                    <a:cubicBezTo>
                      <a:pt x="34" y="159"/>
                      <a:pt x="34" y="159"/>
                      <a:pt x="34" y="159"/>
                    </a:cubicBezTo>
                    <a:cubicBezTo>
                      <a:pt x="39" y="156"/>
                      <a:pt x="42" y="151"/>
                      <a:pt x="47" y="147"/>
                    </a:cubicBezTo>
                    <a:cubicBezTo>
                      <a:pt x="50" y="144"/>
                      <a:pt x="52" y="142"/>
                      <a:pt x="55" y="139"/>
                    </a:cubicBezTo>
                    <a:cubicBezTo>
                      <a:pt x="55" y="140"/>
                      <a:pt x="55" y="140"/>
                      <a:pt x="55" y="140"/>
                    </a:cubicBezTo>
                    <a:cubicBezTo>
                      <a:pt x="52" y="143"/>
                      <a:pt x="50" y="145"/>
                      <a:pt x="47" y="148"/>
                    </a:cubicBezTo>
                    <a:cubicBezTo>
                      <a:pt x="42" y="153"/>
                      <a:pt x="38" y="158"/>
                      <a:pt x="34" y="163"/>
                    </a:cubicBezTo>
                    <a:cubicBezTo>
                      <a:pt x="33" y="164"/>
                      <a:pt x="33" y="164"/>
                      <a:pt x="33" y="164"/>
                    </a:cubicBezTo>
                    <a:cubicBezTo>
                      <a:pt x="33" y="160"/>
                      <a:pt x="33" y="157"/>
                      <a:pt x="33" y="154"/>
                    </a:cubicBezTo>
                    <a:cubicBezTo>
                      <a:pt x="33" y="154"/>
                      <a:pt x="33" y="154"/>
                      <a:pt x="33" y="154"/>
                    </a:cubicBezTo>
                    <a:cubicBezTo>
                      <a:pt x="34" y="153"/>
                      <a:pt x="36" y="151"/>
                      <a:pt x="37" y="150"/>
                    </a:cubicBezTo>
                    <a:cubicBezTo>
                      <a:pt x="38" y="149"/>
                      <a:pt x="39" y="148"/>
                      <a:pt x="40" y="148"/>
                    </a:cubicBezTo>
                    <a:cubicBezTo>
                      <a:pt x="43" y="145"/>
                      <a:pt x="46" y="143"/>
                      <a:pt x="50" y="140"/>
                    </a:cubicBezTo>
                    <a:cubicBezTo>
                      <a:pt x="50" y="140"/>
                      <a:pt x="50" y="140"/>
                      <a:pt x="50" y="140"/>
                    </a:cubicBezTo>
                    <a:moveTo>
                      <a:pt x="39" y="165"/>
                    </a:moveTo>
                    <a:cubicBezTo>
                      <a:pt x="43" y="160"/>
                      <a:pt x="47" y="155"/>
                      <a:pt x="52" y="150"/>
                    </a:cubicBezTo>
                    <a:cubicBezTo>
                      <a:pt x="56" y="146"/>
                      <a:pt x="60" y="142"/>
                      <a:pt x="63" y="137"/>
                    </a:cubicBezTo>
                    <a:cubicBezTo>
                      <a:pt x="64" y="140"/>
                      <a:pt x="65" y="144"/>
                      <a:pt x="66" y="147"/>
                    </a:cubicBezTo>
                    <a:cubicBezTo>
                      <a:pt x="61" y="151"/>
                      <a:pt x="58" y="156"/>
                      <a:pt x="53" y="159"/>
                    </a:cubicBezTo>
                    <a:cubicBezTo>
                      <a:pt x="48" y="162"/>
                      <a:pt x="44" y="166"/>
                      <a:pt x="40" y="170"/>
                    </a:cubicBezTo>
                    <a:cubicBezTo>
                      <a:pt x="41" y="169"/>
                      <a:pt x="41" y="169"/>
                      <a:pt x="41" y="169"/>
                    </a:cubicBezTo>
                    <a:cubicBezTo>
                      <a:pt x="44" y="166"/>
                      <a:pt x="46" y="163"/>
                      <a:pt x="49" y="160"/>
                    </a:cubicBezTo>
                    <a:cubicBezTo>
                      <a:pt x="54" y="154"/>
                      <a:pt x="59" y="149"/>
                      <a:pt x="64" y="143"/>
                    </a:cubicBezTo>
                    <a:cubicBezTo>
                      <a:pt x="64" y="143"/>
                      <a:pt x="64" y="142"/>
                      <a:pt x="64" y="142"/>
                    </a:cubicBezTo>
                    <a:cubicBezTo>
                      <a:pt x="64" y="142"/>
                      <a:pt x="64" y="142"/>
                      <a:pt x="63" y="142"/>
                    </a:cubicBezTo>
                    <a:cubicBezTo>
                      <a:pt x="58" y="147"/>
                      <a:pt x="53" y="152"/>
                      <a:pt x="48" y="157"/>
                    </a:cubicBezTo>
                    <a:cubicBezTo>
                      <a:pt x="45" y="159"/>
                      <a:pt x="42" y="162"/>
                      <a:pt x="39" y="165"/>
                    </a:cubicBezTo>
                    <a:moveTo>
                      <a:pt x="31" y="140"/>
                    </a:moveTo>
                    <a:cubicBezTo>
                      <a:pt x="31" y="139"/>
                      <a:pt x="31" y="137"/>
                      <a:pt x="31" y="136"/>
                    </a:cubicBezTo>
                    <a:cubicBezTo>
                      <a:pt x="34" y="137"/>
                      <a:pt x="38" y="138"/>
                      <a:pt x="42" y="138"/>
                    </a:cubicBezTo>
                    <a:cubicBezTo>
                      <a:pt x="43" y="138"/>
                      <a:pt x="44" y="137"/>
                      <a:pt x="46" y="137"/>
                    </a:cubicBezTo>
                    <a:cubicBezTo>
                      <a:pt x="42" y="140"/>
                      <a:pt x="40" y="142"/>
                      <a:pt x="37" y="145"/>
                    </a:cubicBezTo>
                    <a:cubicBezTo>
                      <a:pt x="36" y="145"/>
                      <a:pt x="34" y="147"/>
                      <a:pt x="34" y="147"/>
                    </a:cubicBezTo>
                    <a:cubicBezTo>
                      <a:pt x="34" y="147"/>
                      <a:pt x="34" y="147"/>
                      <a:pt x="35" y="145"/>
                    </a:cubicBezTo>
                    <a:cubicBezTo>
                      <a:pt x="37" y="143"/>
                      <a:pt x="39" y="141"/>
                      <a:pt x="41" y="139"/>
                    </a:cubicBezTo>
                    <a:cubicBezTo>
                      <a:pt x="41" y="139"/>
                      <a:pt x="41" y="139"/>
                      <a:pt x="41" y="139"/>
                    </a:cubicBezTo>
                    <a:cubicBezTo>
                      <a:pt x="41" y="139"/>
                      <a:pt x="40" y="139"/>
                      <a:pt x="40" y="139"/>
                    </a:cubicBezTo>
                    <a:cubicBezTo>
                      <a:pt x="38" y="140"/>
                      <a:pt x="36" y="141"/>
                      <a:pt x="34" y="142"/>
                    </a:cubicBezTo>
                    <a:cubicBezTo>
                      <a:pt x="35" y="142"/>
                      <a:pt x="36" y="140"/>
                      <a:pt x="36" y="138"/>
                    </a:cubicBezTo>
                    <a:cubicBezTo>
                      <a:pt x="37" y="138"/>
                      <a:pt x="36" y="138"/>
                      <a:pt x="36" y="138"/>
                    </a:cubicBezTo>
                    <a:cubicBezTo>
                      <a:pt x="36" y="138"/>
                      <a:pt x="36" y="138"/>
                      <a:pt x="36" y="138"/>
                    </a:cubicBezTo>
                    <a:cubicBezTo>
                      <a:pt x="35" y="139"/>
                      <a:pt x="33" y="140"/>
                      <a:pt x="33" y="140"/>
                    </a:cubicBezTo>
                    <a:cubicBezTo>
                      <a:pt x="33" y="140"/>
                      <a:pt x="32" y="139"/>
                      <a:pt x="33" y="138"/>
                    </a:cubicBezTo>
                    <a:cubicBezTo>
                      <a:pt x="33" y="137"/>
                      <a:pt x="33" y="137"/>
                      <a:pt x="33" y="137"/>
                    </a:cubicBezTo>
                    <a:cubicBezTo>
                      <a:pt x="33" y="137"/>
                      <a:pt x="32" y="137"/>
                      <a:pt x="32" y="137"/>
                    </a:cubicBezTo>
                    <a:cubicBezTo>
                      <a:pt x="32" y="138"/>
                      <a:pt x="32" y="139"/>
                      <a:pt x="31" y="140"/>
                    </a:cubicBezTo>
                    <a:moveTo>
                      <a:pt x="41" y="146"/>
                    </a:moveTo>
                    <a:cubicBezTo>
                      <a:pt x="43" y="143"/>
                      <a:pt x="45" y="140"/>
                      <a:pt x="47" y="137"/>
                    </a:cubicBezTo>
                    <a:cubicBezTo>
                      <a:pt x="47" y="137"/>
                      <a:pt x="47" y="137"/>
                      <a:pt x="47" y="137"/>
                    </a:cubicBezTo>
                    <a:cubicBezTo>
                      <a:pt x="52" y="136"/>
                      <a:pt x="57" y="134"/>
                      <a:pt x="61" y="131"/>
                    </a:cubicBezTo>
                    <a:cubicBezTo>
                      <a:pt x="62" y="133"/>
                      <a:pt x="62" y="135"/>
                      <a:pt x="63" y="136"/>
                    </a:cubicBezTo>
                    <a:cubicBezTo>
                      <a:pt x="63" y="136"/>
                      <a:pt x="63" y="136"/>
                      <a:pt x="63" y="136"/>
                    </a:cubicBezTo>
                    <a:cubicBezTo>
                      <a:pt x="58" y="140"/>
                      <a:pt x="54" y="145"/>
                      <a:pt x="49" y="149"/>
                    </a:cubicBezTo>
                    <a:cubicBezTo>
                      <a:pt x="45" y="154"/>
                      <a:pt x="39" y="159"/>
                      <a:pt x="35" y="163"/>
                    </a:cubicBezTo>
                    <a:cubicBezTo>
                      <a:pt x="40" y="158"/>
                      <a:pt x="43" y="153"/>
                      <a:pt x="47" y="148"/>
                    </a:cubicBezTo>
                    <a:cubicBezTo>
                      <a:pt x="52" y="143"/>
                      <a:pt x="57" y="139"/>
                      <a:pt x="61" y="133"/>
                    </a:cubicBezTo>
                    <a:cubicBezTo>
                      <a:pt x="61" y="133"/>
                      <a:pt x="61" y="132"/>
                      <a:pt x="61" y="132"/>
                    </a:cubicBezTo>
                    <a:cubicBezTo>
                      <a:pt x="61" y="132"/>
                      <a:pt x="61" y="132"/>
                      <a:pt x="61" y="132"/>
                    </a:cubicBezTo>
                    <a:cubicBezTo>
                      <a:pt x="60" y="133"/>
                      <a:pt x="60" y="133"/>
                      <a:pt x="59" y="134"/>
                    </a:cubicBezTo>
                    <a:cubicBezTo>
                      <a:pt x="59" y="134"/>
                      <a:pt x="59" y="134"/>
                      <a:pt x="59" y="134"/>
                    </a:cubicBezTo>
                    <a:cubicBezTo>
                      <a:pt x="55" y="138"/>
                      <a:pt x="52" y="142"/>
                      <a:pt x="48" y="145"/>
                    </a:cubicBezTo>
                    <a:cubicBezTo>
                      <a:pt x="44" y="149"/>
                      <a:pt x="40" y="153"/>
                      <a:pt x="36" y="157"/>
                    </a:cubicBezTo>
                    <a:cubicBezTo>
                      <a:pt x="35" y="157"/>
                      <a:pt x="35" y="157"/>
                      <a:pt x="35" y="157"/>
                    </a:cubicBezTo>
                    <a:cubicBezTo>
                      <a:pt x="35" y="157"/>
                      <a:pt x="37" y="155"/>
                      <a:pt x="38" y="154"/>
                    </a:cubicBezTo>
                    <a:cubicBezTo>
                      <a:pt x="40" y="151"/>
                      <a:pt x="42" y="149"/>
                      <a:pt x="44" y="146"/>
                    </a:cubicBezTo>
                    <a:cubicBezTo>
                      <a:pt x="47" y="142"/>
                      <a:pt x="52" y="141"/>
                      <a:pt x="54" y="136"/>
                    </a:cubicBezTo>
                    <a:cubicBezTo>
                      <a:pt x="54" y="136"/>
                      <a:pt x="54" y="136"/>
                      <a:pt x="54" y="136"/>
                    </a:cubicBezTo>
                    <a:cubicBezTo>
                      <a:pt x="50" y="139"/>
                      <a:pt x="45" y="142"/>
                      <a:pt x="41" y="146"/>
                    </a:cubicBezTo>
                    <a:moveTo>
                      <a:pt x="39" y="130"/>
                    </a:moveTo>
                    <a:cubicBezTo>
                      <a:pt x="46" y="130"/>
                      <a:pt x="53" y="127"/>
                      <a:pt x="59" y="124"/>
                    </a:cubicBezTo>
                    <a:cubicBezTo>
                      <a:pt x="60" y="125"/>
                      <a:pt x="60" y="126"/>
                      <a:pt x="60" y="128"/>
                    </a:cubicBezTo>
                    <a:cubicBezTo>
                      <a:pt x="55" y="132"/>
                      <a:pt x="48" y="134"/>
                      <a:pt x="41" y="134"/>
                    </a:cubicBezTo>
                    <a:cubicBezTo>
                      <a:pt x="38" y="134"/>
                      <a:pt x="34" y="134"/>
                      <a:pt x="31" y="132"/>
                    </a:cubicBezTo>
                    <a:cubicBezTo>
                      <a:pt x="31" y="131"/>
                      <a:pt x="30" y="130"/>
                      <a:pt x="30" y="128"/>
                    </a:cubicBezTo>
                    <a:cubicBezTo>
                      <a:pt x="33" y="130"/>
                      <a:pt x="36" y="130"/>
                      <a:pt x="39" y="130"/>
                    </a:cubicBezTo>
                    <a:moveTo>
                      <a:pt x="43" y="127"/>
                    </a:moveTo>
                    <a:cubicBezTo>
                      <a:pt x="49" y="124"/>
                      <a:pt x="53" y="120"/>
                      <a:pt x="57" y="117"/>
                    </a:cubicBezTo>
                    <a:cubicBezTo>
                      <a:pt x="57" y="117"/>
                      <a:pt x="57" y="118"/>
                      <a:pt x="58" y="118"/>
                    </a:cubicBezTo>
                    <a:cubicBezTo>
                      <a:pt x="58" y="119"/>
                      <a:pt x="58" y="120"/>
                      <a:pt x="58" y="120"/>
                    </a:cubicBezTo>
                    <a:cubicBezTo>
                      <a:pt x="54" y="123"/>
                      <a:pt x="49" y="126"/>
                      <a:pt x="43" y="127"/>
                    </a:cubicBezTo>
                    <a:moveTo>
                      <a:pt x="43" y="126"/>
                    </a:moveTo>
                    <a:cubicBezTo>
                      <a:pt x="42" y="126"/>
                      <a:pt x="43" y="126"/>
                      <a:pt x="45" y="124"/>
                    </a:cubicBezTo>
                    <a:cubicBezTo>
                      <a:pt x="47" y="122"/>
                      <a:pt x="49" y="122"/>
                      <a:pt x="51" y="120"/>
                    </a:cubicBezTo>
                    <a:cubicBezTo>
                      <a:pt x="53" y="118"/>
                      <a:pt x="54" y="115"/>
                      <a:pt x="56" y="113"/>
                    </a:cubicBezTo>
                    <a:cubicBezTo>
                      <a:pt x="56" y="114"/>
                      <a:pt x="57" y="115"/>
                      <a:pt x="57" y="116"/>
                    </a:cubicBezTo>
                    <a:cubicBezTo>
                      <a:pt x="57" y="116"/>
                      <a:pt x="57" y="116"/>
                      <a:pt x="57" y="116"/>
                    </a:cubicBezTo>
                    <a:cubicBezTo>
                      <a:pt x="54" y="118"/>
                      <a:pt x="51" y="121"/>
                      <a:pt x="48" y="123"/>
                    </a:cubicBezTo>
                    <a:cubicBezTo>
                      <a:pt x="47" y="124"/>
                      <a:pt x="43" y="126"/>
                      <a:pt x="43" y="126"/>
                    </a:cubicBezTo>
                    <a:moveTo>
                      <a:pt x="39" y="127"/>
                    </a:moveTo>
                    <a:cubicBezTo>
                      <a:pt x="38" y="127"/>
                      <a:pt x="37" y="127"/>
                      <a:pt x="36" y="127"/>
                    </a:cubicBezTo>
                    <a:cubicBezTo>
                      <a:pt x="42" y="123"/>
                      <a:pt x="48" y="119"/>
                      <a:pt x="54" y="114"/>
                    </a:cubicBezTo>
                    <a:cubicBezTo>
                      <a:pt x="55" y="113"/>
                      <a:pt x="55" y="113"/>
                      <a:pt x="55" y="113"/>
                    </a:cubicBezTo>
                    <a:cubicBezTo>
                      <a:pt x="55" y="113"/>
                      <a:pt x="55" y="113"/>
                      <a:pt x="54" y="114"/>
                    </a:cubicBezTo>
                    <a:cubicBezTo>
                      <a:pt x="53" y="116"/>
                      <a:pt x="51" y="118"/>
                      <a:pt x="49" y="120"/>
                    </a:cubicBezTo>
                    <a:cubicBezTo>
                      <a:pt x="46" y="123"/>
                      <a:pt x="43" y="124"/>
                      <a:pt x="41" y="127"/>
                    </a:cubicBezTo>
                    <a:cubicBezTo>
                      <a:pt x="40" y="127"/>
                      <a:pt x="40" y="127"/>
                      <a:pt x="39" y="127"/>
                    </a:cubicBezTo>
                    <a:moveTo>
                      <a:pt x="36" y="125"/>
                    </a:moveTo>
                    <a:cubicBezTo>
                      <a:pt x="42" y="122"/>
                      <a:pt x="49" y="116"/>
                      <a:pt x="55" y="110"/>
                    </a:cubicBezTo>
                    <a:cubicBezTo>
                      <a:pt x="55" y="111"/>
                      <a:pt x="55" y="111"/>
                      <a:pt x="56" y="112"/>
                    </a:cubicBezTo>
                    <a:cubicBezTo>
                      <a:pt x="52" y="114"/>
                      <a:pt x="50" y="117"/>
                      <a:pt x="47" y="119"/>
                    </a:cubicBezTo>
                    <a:cubicBezTo>
                      <a:pt x="44" y="121"/>
                      <a:pt x="40" y="123"/>
                      <a:pt x="36" y="125"/>
                    </a:cubicBezTo>
                    <a:moveTo>
                      <a:pt x="34" y="122"/>
                    </a:moveTo>
                    <a:cubicBezTo>
                      <a:pt x="37" y="120"/>
                      <a:pt x="41" y="115"/>
                      <a:pt x="45" y="112"/>
                    </a:cubicBezTo>
                    <a:cubicBezTo>
                      <a:pt x="48" y="110"/>
                      <a:pt x="51" y="107"/>
                      <a:pt x="53" y="105"/>
                    </a:cubicBezTo>
                    <a:cubicBezTo>
                      <a:pt x="54" y="106"/>
                      <a:pt x="54" y="107"/>
                      <a:pt x="54" y="108"/>
                    </a:cubicBezTo>
                    <a:cubicBezTo>
                      <a:pt x="47" y="112"/>
                      <a:pt x="41" y="118"/>
                      <a:pt x="34" y="122"/>
                    </a:cubicBezTo>
                    <a:moveTo>
                      <a:pt x="34" y="126"/>
                    </a:moveTo>
                    <a:cubicBezTo>
                      <a:pt x="33" y="126"/>
                      <a:pt x="31" y="125"/>
                      <a:pt x="30" y="124"/>
                    </a:cubicBezTo>
                    <a:cubicBezTo>
                      <a:pt x="30" y="123"/>
                      <a:pt x="29" y="121"/>
                      <a:pt x="29" y="119"/>
                    </a:cubicBezTo>
                    <a:cubicBezTo>
                      <a:pt x="37" y="115"/>
                      <a:pt x="43" y="109"/>
                      <a:pt x="51" y="105"/>
                    </a:cubicBezTo>
                    <a:cubicBezTo>
                      <a:pt x="52" y="105"/>
                      <a:pt x="52" y="105"/>
                      <a:pt x="52" y="105"/>
                    </a:cubicBezTo>
                    <a:cubicBezTo>
                      <a:pt x="53" y="105"/>
                      <a:pt x="52" y="106"/>
                      <a:pt x="51" y="106"/>
                    </a:cubicBezTo>
                    <a:cubicBezTo>
                      <a:pt x="50" y="107"/>
                      <a:pt x="48" y="108"/>
                      <a:pt x="48" y="108"/>
                    </a:cubicBezTo>
                    <a:cubicBezTo>
                      <a:pt x="48" y="108"/>
                      <a:pt x="48" y="108"/>
                      <a:pt x="48" y="108"/>
                    </a:cubicBezTo>
                    <a:cubicBezTo>
                      <a:pt x="46" y="110"/>
                      <a:pt x="45" y="111"/>
                      <a:pt x="43" y="113"/>
                    </a:cubicBezTo>
                    <a:cubicBezTo>
                      <a:pt x="39" y="116"/>
                      <a:pt x="35" y="119"/>
                      <a:pt x="32" y="123"/>
                    </a:cubicBezTo>
                    <a:cubicBezTo>
                      <a:pt x="32" y="123"/>
                      <a:pt x="32" y="124"/>
                      <a:pt x="32" y="124"/>
                    </a:cubicBezTo>
                    <a:cubicBezTo>
                      <a:pt x="32" y="124"/>
                      <a:pt x="32" y="124"/>
                      <a:pt x="33" y="124"/>
                    </a:cubicBezTo>
                    <a:cubicBezTo>
                      <a:pt x="40" y="119"/>
                      <a:pt x="46" y="113"/>
                      <a:pt x="54" y="109"/>
                    </a:cubicBezTo>
                    <a:cubicBezTo>
                      <a:pt x="51" y="111"/>
                      <a:pt x="48" y="115"/>
                      <a:pt x="45" y="117"/>
                    </a:cubicBezTo>
                    <a:cubicBezTo>
                      <a:pt x="41" y="120"/>
                      <a:pt x="38" y="123"/>
                      <a:pt x="34" y="126"/>
                    </a:cubicBezTo>
                    <a:cubicBezTo>
                      <a:pt x="34" y="126"/>
                      <a:pt x="34" y="126"/>
                      <a:pt x="34" y="126"/>
                    </a:cubicBezTo>
                    <a:moveTo>
                      <a:pt x="30" y="118"/>
                    </a:moveTo>
                    <a:cubicBezTo>
                      <a:pt x="29" y="118"/>
                      <a:pt x="35" y="113"/>
                      <a:pt x="36" y="113"/>
                    </a:cubicBezTo>
                    <a:cubicBezTo>
                      <a:pt x="38" y="111"/>
                      <a:pt x="41" y="109"/>
                      <a:pt x="43" y="107"/>
                    </a:cubicBezTo>
                    <a:cubicBezTo>
                      <a:pt x="47" y="105"/>
                      <a:pt x="50" y="103"/>
                      <a:pt x="52" y="101"/>
                    </a:cubicBezTo>
                    <a:cubicBezTo>
                      <a:pt x="52" y="102"/>
                      <a:pt x="53" y="103"/>
                      <a:pt x="53" y="103"/>
                    </a:cubicBezTo>
                    <a:cubicBezTo>
                      <a:pt x="45" y="107"/>
                      <a:pt x="38" y="113"/>
                      <a:pt x="31" y="117"/>
                    </a:cubicBezTo>
                    <a:cubicBezTo>
                      <a:pt x="30" y="118"/>
                      <a:pt x="30" y="118"/>
                      <a:pt x="30" y="118"/>
                    </a:cubicBezTo>
                    <a:moveTo>
                      <a:pt x="31" y="111"/>
                    </a:moveTo>
                    <a:cubicBezTo>
                      <a:pt x="38" y="106"/>
                      <a:pt x="43" y="100"/>
                      <a:pt x="50" y="95"/>
                    </a:cubicBezTo>
                    <a:cubicBezTo>
                      <a:pt x="50" y="96"/>
                      <a:pt x="51" y="98"/>
                      <a:pt x="51" y="99"/>
                    </a:cubicBezTo>
                    <a:cubicBezTo>
                      <a:pt x="44" y="102"/>
                      <a:pt x="37" y="107"/>
                      <a:pt x="31" y="111"/>
                    </a:cubicBezTo>
                    <a:moveTo>
                      <a:pt x="30" y="106"/>
                    </a:moveTo>
                    <a:cubicBezTo>
                      <a:pt x="31" y="106"/>
                      <a:pt x="32" y="105"/>
                      <a:pt x="34" y="104"/>
                    </a:cubicBezTo>
                    <a:cubicBezTo>
                      <a:pt x="35" y="103"/>
                      <a:pt x="37" y="102"/>
                      <a:pt x="39" y="101"/>
                    </a:cubicBezTo>
                    <a:cubicBezTo>
                      <a:pt x="40" y="100"/>
                      <a:pt x="42" y="99"/>
                      <a:pt x="44" y="98"/>
                    </a:cubicBezTo>
                    <a:cubicBezTo>
                      <a:pt x="45" y="97"/>
                      <a:pt x="49" y="95"/>
                      <a:pt x="49" y="95"/>
                    </a:cubicBezTo>
                    <a:cubicBezTo>
                      <a:pt x="49" y="95"/>
                      <a:pt x="49" y="95"/>
                      <a:pt x="48" y="96"/>
                    </a:cubicBezTo>
                    <a:cubicBezTo>
                      <a:pt x="41" y="100"/>
                      <a:pt x="36" y="106"/>
                      <a:pt x="29" y="111"/>
                    </a:cubicBezTo>
                    <a:cubicBezTo>
                      <a:pt x="29" y="111"/>
                      <a:pt x="29" y="112"/>
                      <a:pt x="29" y="112"/>
                    </a:cubicBezTo>
                    <a:cubicBezTo>
                      <a:pt x="29" y="112"/>
                      <a:pt x="29" y="112"/>
                      <a:pt x="29" y="112"/>
                    </a:cubicBezTo>
                    <a:cubicBezTo>
                      <a:pt x="33" y="110"/>
                      <a:pt x="36" y="108"/>
                      <a:pt x="40" y="106"/>
                    </a:cubicBezTo>
                    <a:cubicBezTo>
                      <a:pt x="42" y="105"/>
                      <a:pt x="44" y="104"/>
                      <a:pt x="46" y="103"/>
                    </a:cubicBezTo>
                    <a:cubicBezTo>
                      <a:pt x="47" y="102"/>
                      <a:pt x="51" y="100"/>
                      <a:pt x="51" y="100"/>
                    </a:cubicBezTo>
                    <a:cubicBezTo>
                      <a:pt x="52" y="100"/>
                      <a:pt x="51" y="100"/>
                      <a:pt x="51" y="101"/>
                    </a:cubicBezTo>
                    <a:cubicBezTo>
                      <a:pt x="47" y="105"/>
                      <a:pt x="42" y="107"/>
                      <a:pt x="38" y="110"/>
                    </a:cubicBezTo>
                    <a:cubicBezTo>
                      <a:pt x="35" y="112"/>
                      <a:pt x="32" y="115"/>
                      <a:pt x="29" y="118"/>
                    </a:cubicBezTo>
                    <a:cubicBezTo>
                      <a:pt x="29" y="116"/>
                      <a:pt x="29" y="115"/>
                      <a:pt x="29" y="113"/>
                    </a:cubicBezTo>
                    <a:cubicBezTo>
                      <a:pt x="28" y="111"/>
                      <a:pt x="28" y="109"/>
                      <a:pt x="28" y="107"/>
                    </a:cubicBezTo>
                    <a:cubicBezTo>
                      <a:pt x="29" y="107"/>
                      <a:pt x="29" y="107"/>
                      <a:pt x="29" y="107"/>
                    </a:cubicBezTo>
                    <a:cubicBezTo>
                      <a:pt x="29" y="107"/>
                      <a:pt x="30" y="107"/>
                      <a:pt x="30" y="106"/>
                    </a:cubicBezTo>
                    <a:cubicBezTo>
                      <a:pt x="30" y="106"/>
                      <a:pt x="30" y="106"/>
                      <a:pt x="30" y="106"/>
                    </a:cubicBezTo>
                    <a:moveTo>
                      <a:pt x="37" y="101"/>
                    </a:moveTo>
                    <a:cubicBezTo>
                      <a:pt x="41" y="98"/>
                      <a:pt x="45" y="94"/>
                      <a:pt x="49" y="91"/>
                    </a:cubicBezTo>
                    <a:cubicBezTo>
                      <a:pt x="49" y="92"/>
                      <a:pt x="49" y="93"/>
                      <a:pt x="50" y="94"/>
                    </a:cubicBezTo>
                    <a:cubicBezTo>
                      <a:pt x="45" y="96"/>
                      <a:pt x="41" y="98"/>
                      <a:pt x="37" y="101"/>
                    </a:cubicBezTo>
                    <a:moveTo>
                      <a:pt x="28" y="107"/>
                    </a:moveTo>
                    <a:cubicBezTo>
                      <a:pt x="28" y="102"/>
                      <a:pt x="27" y="98"/>
                      <a:pt x="27" y="93"/>
                    </a:cubicBezTo>
                    <a:cubicBezTo>
                      <a:pt x="32" y="91"/>
                      <a:pt x="40" y="88"/>
                      <a:pt x="44" y="84"/>
                    </a:cubicBezTo>
                    <a:cubicBezTo>
                      <a:pt x="39" y="89"/>
                      <a:pt x="33" y="93"/>
                      <a:pt x="27" y="97"/>
                    </a:cubicBezTo>
                    <a:cubicBezTo>
                      <a:pt x="27" y="97"/>
                      <a:pt x="27" y="98"/>
                      <a:pt x="28" y="98"/>
                    </a:cubicBezTo>
                    <a:cubicBezTo>
                      <a:pt x="28" y="98"/>
                      <a:pt x="28" y="98"/>
                      <a:pt x="28" y="98"/>
                    </a:cubicBezTo>
                    <a:cubicBezTo>
                      <a:pt x="31" y="96"/>
                      <a:pt x="34" y="94"/>
                      <a:pt x="36" y="92"/>
                    </a:cubicBezTo>
                    <a:cubicBezTo>
                      <a:pt x="38" y="91"/>
                      <a:pt x="39" y="90"/>
                      <a:pt x="41" y="90"/>
                    </a:cubicBezTo>
                    <a:cubicBezTo>
                      <a:pt x="41" y="90"/>
                      <a:pt x="41" y="90"/>
                      <a:pt x="41" y="90"/>
                    </a:cubicBezTo>
                    <a:cubicBezTo>
                      <a:pt x="41" y="90"/>
                      <a:pt x="42" y="89"/>
                      <a:pt x="43" y="88"/>
                    </a:cubicBezTo>
                    <a:cubicBezTo>
                      <a:pt x="44" y="88"/>
                      <a:pt x="45" y="87"/>
                      <a:pt x="45" y="87"/>
                    </a:cubicBezTo>
                    <a:cubicBezTo>
                      <a:pt x="45" y="87"/>
                      <a:pt x="45" y="87"/>
                      <a:pt x="44" y="88"/>
                    </a:cubicBezTo>
                    <a:cubicBezTo>
                      <a:pt x="38" y="92"/>
                      <a:pt x="32" y="96"/>
                      <a:pt x="28" y="102"/>
                    </a:cubicBezTo>
                    <a:cubicBezTo>
                      <a:pt x="28" y="102"/>
                      <a:pt x="28" y="103"/>
                      <a:pt x="28" y="103"/>
                    </a:cubicBezTo>
                    <a:cubicBezTo>
                      <a:pt x="28" y="103"/>
                      <a:pt x="28" y="103"/>
                      <a:pt x="28" y="103"/>
                    </a:cubicBezTo>
                    <a:cubicBezTo>
                      <a:pt x="35" y="100"/>
                      <a:pt x="41" y="95"/>
                      <a:pt x="47" y="92"/>
                    </a:cubicBezTo>
                    <a:cubicBezTo>
                      <a:pt x="42" y="94"/>
                      <a:pt x="36" y="101"/>
                      <a:pt x="30" y="105"/>
                    </a:cubicBezTo>
                    <a:cubicBezTo>
                      <a:pt x="29" y="106"/>
                      <a:pt x="29" y="106"/>
                      <a:pt x="28" y="107"/>
                    </a:cubicBezTo>
                    <a:cubicBezTo>
                      <a:pt x="28" y="107"/>
                      <a:pt x="28" y="107"/>
                      <a:pt x="28" y="107"/>
                    </a:cubicBezTo>
                    <a:moveTo>
                      <a:pt x="34" y="93"/>
                    </a:moveTo>
                    <a:cubicBezTo>
                      <a:pt x="35" y="92"/>
                      <a:pt x="36" y="91"/>
                      <a:pt x="37" y="91"/>
                    </a:cubicBezTo>
                    <a:cubicBezTo>
                      <a:pt x="40" y="89"/>
                      <a:pt x="43" y="86"/>
                      <a:pt x="46" y="84"/>
                    </a:cubicBezTo>
                    <a:cubicBezTo>
                      <a:pt x="47" y="86"/>
                      <a:pt x="48" y="88"/>
                      <a:pt x="48" y="90"/>
                    </a:cubicBezTo>
                    <a:cubicBezTo>
                      <a:pt x="46" y="91"/>
                      <a:pt x="43" y="93"/>
                      <a:pt x="41" y="94"/>
                    </a:cubicBezTo>
                    <a:cubicBezTo>
                      <a:pt x="39" y="95"/>
                      <a:pt x="37" y="96"/>
                      <a:pt x="36" y="97"/>
                    </a:cubicBezTo>
                    <a:cubicBezTo>
                      <a:pt x="34" y="99"/>
                      <a:pt x="30" y="100"/>
                      <a:pt x="29" y="101"/>
                    </a:cubicBezTo>
                    <a:cubicBezTo>
                      <a:pt x="34" y="95"/>
                      <a:pt x="41" y="91"/>
                      <a:pt x="47" y="87"/>
                    </a:cubicBezTo>
                    <a:cubicBezTo>
                      <a:pt x="47" y="87"/>
                      <a:pt x="47" y="86"/>
                      <a:pt x="47" y="86"/>
                    </a:cubicBezTo>
                    <a:cubicBezTo>
                      <a:pt x="47" y="86"/>
                      <a:pt x="47" y="86"/>
                      <a:pt x="46" y="86"/>
                    </a:cubicBezTo>
                    <a:cubicBezTo>
                      <a:pt x="42" y="88"/>
                      <a:pt x="38" y="90"/>
                      <a:pt x="34" y="93"/>
                    </a:cubicBezTo>
                    <a:moveTo>
                      <a:pt x="32" y="90"/>
                    </a:moveTo>
                    <a:cubicBezTo>
                      <a:pt x="36" y="87"/>
                      <a:pt x="40" y="82"/>
                      <a:pt x="44" y="79"/>
                    </a:cubicBezTo>
                    <a:cubicBezTo>
                      <a:pt x="45" y="80"/>
                      <a:pt x="45" y="82"/>
                      <a:pt x="46" y="83"/>
                    </a:cubicBezTo>
                    <a:cubicBezTo>
                      <a:pt x="46" y="83"/>
                      <a:pt x="46" y="83"/>
                      <a:pt x="46" y="83"/>
                    </a:cubicBezTo>
                    <a:cubicBezTo>
                      <a:pt x="43" y="84"/>
                      <a:pt x="40" y="86"/>
                      <a:pt x="38" y="87"/>
                    </a:cubicBezTo>
                    <a:cubicBezTo>
                      <a:pt x="36" y="88"/>
                      <a:pt x="34" y="89"/>
                      <a:pt x="33" y="90"/>
                    </a:cubicBezTo>
                    <a:cubicBezTo>
                      <a:pt x="32" y="90"/>
                      <a:pt x="32" y="90"/>
                      <a:pt x="32" y="90"/>
                    </a:cubicBezTo>
                    <a:moveTo>
                      <a:pt x="26" y="93"/>
                    </a:moveTo>
                    <a:cubicBezTo>
                      <a:pt x="26" y="90"/>
                      <a:pt x="26" y="88"/>
                      <a:pt x="26" y="86"/>
                    </a:cubicBezTo>
                    <a:cubicBezTo>
                      <a:pt x="26" y="86"/>
                      <a:pt x="26" y="86"/>
                      <a:pt x="26" y="86"/>
                    </a:cubicBezTo>
                    <a:cubicBezTo>
                      <a:pt x="30" y="84"/>
                      <a:pt x="33" y="81"/>
                      <a:pt x="37" y="78"/>
                    </a:cubicBezTo>
                    <a:cubicBezTo>
                      <a:pt x="37" y="79"/>
                      <a:pt x="36" y="79"/>
                      <a:pt x="36" y="79"/>
                    </a:cubicBezTo>
                    <a:cubicBezTo>
                      <a:pt x="33" y="82"/>
                      <a:pt x="30" y="85"/>
                      <a:pt x="27" y="89"/>
                    </a:cubicBezTo>
                    <a:cubicBezTo>
                      <a:pt x="27" y="89"/>
                      <a:pt x="27" y="90"/>
                      <a:pt x="27" y="90"/>
                    </a:cubicBezTo>
                    <a:cubicBezTo>
                      <a:pt x="27" y="90"/>
                      <a:pt x="27" y="89"/>
                      <a:pt x="27" y="89"/>
                    </a:cubicBezTo>
                    <a:cubicBezTo>
                      <a:pt x="33" y="86"/>
                      <a:pt x="38" y="82"/>
                      <a:pt x="43" y="79"/>
                    </a:cubicBezTo>
                    <a:cubicBezTo>
                      <a:pt x="37" y="83"/>
                      <a:pt x="33" y="89"/>
                      <a:pt x="26" y="93"/>
                    </a:cubicBezTo>
                    <a:moveTo>
                      <a:pt x="29" y="88"/>
                    </a:moveTo>
                    <a:cubicBezTo>
                      <a:pt x="29" y="88"/>
                      <a:pt x="29" y="88"/>
                      <a:pt x="30" y="87"/>
                    </a:cubicBezTo>
                    <a:cubicBezTo>
                      <a:pt x="31" y="85"/>
                      <a:pt x="32" y="84"/>
                      <a:pt x="34" y="83"/>
                    </a:cubicBezTo>
                    <a:cubicBezTo>
                      <a:pt x="36" y="80"/>
                      <a:pt x="39" y="77"/>
                      <a:pt x="42" y="74"/>
                    </a:cubicBezTo>
                    <a:cubicBezTo>
                      <a:pt x="43" y="76"/>
                      <a:pt x="43" y="77"/>
                      <a:pt x="44" y="78"/>
                    </a:cubicBezTo>
                    <a:cubicBezTo>
                      <a:pt x="39" y="80"/>
                      <a:pt x="35" y="84"/>
                      <a:pt x="30" y="87"/>
                    </a:cubicBezTo>
                    <a:cubicBezTo>
                      <a:pt x="29" y="88"/>
                      <a:pt x="29" y="88"/>
                      <a:pt x="29" y="88"/>
                    </a:cubicBezTo>
                    <a:moveTo>
                      <a:pt x="27" y="84"/>
                    </a:moveTo>
                    <a:cubicBezTo>
                      <a:pt x="32" y="80"/>
                      <a:pt x="37" y="75"/>
                      <a:pt x="41" y="70"/>
                    </a:cubicBezTo>
                    <a:cubicBezTo>
                      <a:pt x="41" y="71"/>
                      <a:pt x="42" y="72"/>
                      <a:pt x="42" y="74"/>
                    </a:cubicBezTo>
                    <a:cubicBezTo>
                      <a:pt x="37" y="76"/>
                      <a:pt x="31" y="80"/>
                      <a:pt x="27" y="84"/>
                    </a:cubicBezTo>
                    <a:moveTo>
                      <a:pt x="20" y="67"/>
                    </a:moveTo>
                    <a:cubicBezTo>
                      <a:pt x="22" y="79"/>
                      <a:pt x="23" y="91"/>
                      <a:pt x="24" y="103"/>
                    </a:cubicBezTo>
                    <a:cubicBezTo>
                      <a:pt x="27" y="124"/>
                      <a:pt x="29" y="146"/>
                      <a:pt x="30" y="168"/>
                    </a:cubicBezTo>
                    <a:cubicBezTo>
                      <a:pt x="32" y="185"/>
                      <a:pt x="31" y="202"/>
                      <a:pt x="36" y="218"/>
                    </a:cubicBezTo>
                    <a:cubicBezTo>
                      <a:pt x="39" y="228"/>
                      <a:pt x="45" y="237"/>
                      <a:pt x="54" y="241"/>
                    </a:cubicBezTo>
                    <a:cubicBezTo>
                      <a:pt x="56" y="242"/>
                      <a:pt x="59" y="242"/>
                      <a:pt x="61" y="242"/>
                    </a:cubicBezTo>
                    <a:cubicBezTo>
                      <a:pt x="67" y="242"/>
                      <a:pt x="73" y="238"/>
                      <a:pt x="76" y="232"/>
                    </a:cubicBezTo>
                    <a:cubicBezTo>
                      <a:pt x="82" y="221"/>
                      <a:pt x="80" y="207"/>
                      <a:pt x="79" y="196"/>
                    </a:cubicBezTo>
                    <a:cubicBezTo>
                      <a:pt x="77" y="180"/>
                      <a:pt x="74" y="165"/>
                      <a:pt x="70" y="150"/>
                    </a:cubicBezTo>
                    <a:cubicBezTo>
                      <a:pt x="63" y="122"/>
                      <a:pt x="55" y="94"/>
                      <a:pt x="44" y="68"/>
                    </a:cubicBezTo>
                    <a:cubicBezTo>
                      <a:pt x="42" y="68"/>
                      <a:pt x="41" y="68"/>
                      <a:pt x="40" y="68"/>
                    </a:cubicBezTo>
                    <a:cubicBezTo>
                      <a:pt x="40" y="68"/>
                      <a:pt x="40" y="69"/>
                      <a:pt x="40" y="69"/>
                    </a:cubicBezTo>
                    <a:cubicBezTo>
                      <a:pt x="36" y="72"/>
                      <a:pt x="31" y="75"/>
                      <a:pt x="27" y="77"/>
                    </a:cubicBezTo>
                    <a:cubicBezTo>
                      <a:pt x="30" y="75"/>
                      <a:pt x="35" y="71"/>
                      <a:pt x="38" y="68"/>
                    </a:cubicBezTo>
                    <a:cubicBezTo>
                      <a:pt x="38" y="68"/>
                      <a:pt x="38" y="68"/>
                      <a:pt x="37" y="68"/>
                    </a:cubicBezTo>
                    <a:cubicBezTo>
                      <a:pt x="33" y="71"/>
                      <a:pt x="29" y="74"/>
                      <a:pt x="25" y="78"/>
                    </a:cubicBezTo>
                    <a:cubicBezTo>
                      <a:pt x="25" y="79"/>
                      <a:pt x="25" y="79"/>
                      <a:pt x="25" y="79"/>
                    </a:cubicBezTo>
                    <a:cubicBezTo>
                      <a:pt x="25" y="79"/>
                      <a:pt x="26" y="79"/>
                      <a:pt x="26" y="79"/>
                    </a:cubicBezTo>
                    <a:cubicBezTo>
                      <a:pt x="28" y="78"/>
                      <a:pt x="31" y="76"/>
                      <a:pt x="33" y="74"/>
                    </a:cubicBezTo>
                    <a:cubicBezTo>
                      <a:pt x="35" y="73"/>
                      <a:pt x="39" y="72"/>
                      <a:pt x="40" y="70"/>
                    </a:cubicBezTo>
                    <a:cubicBezTo>
                      <a:pt x="36" y="76"/>
                      <a:pt x="30" y="80"/>
                      <a:pt x="26" y="85"/>
                    </a:cubicBezTo>
                    <a:cubicBezTo>
                      <a:pt x="25" y="79"/>
                      <a:pt x="24" y="73"/>
                      <a:pt x="23" y="67"/>
                    </a:cubicBezTo>
                    <a:cubicBezTo>
                      <a:pt x="22" y="67"/>
                      <a:pt x="21" y="67"/>
                      <a:pt x="20" y="67"/>
                    </a:cubicBezTo>
                    <a:moveTo>
                      <a:pt x="1" y="20"/>
                    </a:moveTo>
                    <a:cubicBezTo>
                      <a:pt x="1" y="20"/>
                      <a:pt x="1" y="20"/>
                      <a:pt x="1" y="20"/>
                    </a:cubicBezTo>
                    <a:cubicBezTo>
                      <a:pt x="1" y="20"/>
                      <a:pt x="0" y="21"/>
                      <a:pt x="0" y="21"/>
                    </a:cubicBezTo>
                    <a:cubicBezTo>
                      <a:pt x="1" y="21"/>
                      <a:pt x="1" y="20"/>
                      <a:pt x="1" y="20"/>
                    </a:cubicBezTo>
                    <a:moveTo>
                      <a:pt x="25" y="57"/>
                    </a:moveTo>
                    <a:cubicBezTo>
                      <a:pt x="25" y="57"/>
                      <a:pt x="25" y="57"/>
                      <a:pt x="26" y="56"/>
                    </a:cubicBezTo>
                    <a:cubicBezTo>
                      <a:pt x="28" y="54"/>
                      <a:pt x="30" y="53"/>
                      <a:pt x="32" y="50"/>
                    </a:cubicBezTo>
                    <a:cubicBezTo>
                      <a:pt x="32" y="51"/>
                      <a:pt x="33" y="52"/>
                      <a:pt x="33" y="52"/>
                    </a:cubicBezTo>
                    <a:cubicBezTo>
                      <a:pt x="31" y="53"/>
                      <a:pt x="30" y="54"/>
                      <a:pt x="28" y="55"/>
                    </a:cubicBezTo>
                    <a:cubicBezTo>
                      <a:pt x="27" y="55"/>
                      <a:pt x="25" y="57"/>
                      <a:pt x="25" y="57"/>
                    </a:cubicBezTo>
                    <a:moveTo>
                      <a:pt x="24" y="53"/>
                    </a:moveTo>
                    <a:cubicBezTo>
                      <a:pt x="23" y="53"/>
                      <a:pt x="27" y="51"/>
                      <a:pt x="28" y="50"/>
                    </a:cubicBezTo>
                    <a:cubicBezTo>
                      <a:pt x="28" y="49"/>
                      <a:pt x="28" y="49"/>
                      <a:pt x="28" y="49"/>
                    </a:cubicBezTo>
                    <a:cubicBezTo>
                      <a:pt x="29" y="49"/>
                      <a:pt x="30" y="48"/>
                      <a:pt x="31" y="48"/>
                    </a:cubicBezTo>
                    <a:cubicBezTo>
                      <a:pt x="31" y="48"/>
                      <a:pt x="31" y="49"/>
                      <a:pt x="31" y="49"/>
                    </a:cubicBezTo>
                    <a:cubicBezTo>
                      <a:pt x="30" y="50"/>
                      <a:pt x="28" y="51"/>
                      <a:pt x="27" y="52"/>
                    </a:cubicBezTo>
                    <a:cubicBezTo>
                      <a:pt x="25" y="53"/>
                      <a:pt x="24" y="53"/>
                      <a:pt x="24" y="53"/>
                    </a:cubicBezTo>
                    <a:moveTo>
                      <a:pt x="17" y="11"/>
                    </a:moveTo>
                    <a:cubicBezTo>
                      <a:pt x="17" y="12"/>
                      <a:pt x="16" y="12"/>
                      <a:pt x="15" y="13"/>
                    </a:cubicBezTo>
                    <a:cubicBezTo>
                      <a:pt x="19" y="15"/>
                      <a:pt x="22" y="15"/>
                      <a:pt x="26" y="16"/>
                    </a:cubicBezTo>
                    <a:cubicBezTo>
                      <a:pt x="27" y="25"/>
                      <a:pt x="29" y="35"/>
                      <a:pt x="30" y="45"/>
                    </a:cubicBezTo>
                    <a:cubicBezTo>
                      <a:pt x="27" y="46"/>
                      <a:pt x="23" y="48"/>
                      <a:pt x="20" y="49"/>
                    </a:cubicBezTo>
                    <a:cubicBezTo>
                      <a:pt x="16" y="40"/>
                      <a:pt x="9" y="32"/>
                      <a:pt x="5" y="23"/>
                    </a:cubicBezTo>
                    <a:cubicBezTo>
                      <a:pt x="4" y="24"/>
                      <a:pt x="3" y="25"/>
                      <a:pt x="2" y="25"/>
                    </a:cubicBezTo>
                    <a:cubicBezTo>
                      <a:pt x="7" y="34"/>
                      <a:pt x="13" y="41"/>
                      <a:pt x="17" y="50"/>
                    </a:cubicBezTo>
                    <a:cubicBezTo>
                      <a:pt x="17" y="51"/>
                      <a:pt x="17" y="51"/>
                      <a:pt x="17" y="51"/>
                    </a:cubicBezTo>
                    <a:cubicBezTo>
                      <a:pt x="18" y="55"/>
                      <a:pt x="19" y="59"/>
                      <a:pt x="19" y="63"/>
                    </a:cubicBezTo>
                    <a:cubicBezTo>
                      <a:pt x="20" y="63"/>
                      <a:pt x="21" y="63"/>
                      <a:pt x="23" y="63"/>
                    </a:cubicBezTo>
                    <a:cubicBezTo>
                      <a:pt x="22" y="59"/>
                      <a:pt x="21" y="56"/>
                      <a:pt x="21" y="52"/>
                    </a:cubicBezTo>
                    <a:cubicBezTo>
                      <a:pt x="22" y="52"/>
                      <a:pt x="22" y="52"/>
                      <a:pt x="22" y="52"/>
                    </a:cubicBezTo>
                    <a:cubicBezTo>
                      <a:pt x="21" y="52"/>
                      <a:pt x="22" y="52"/>
                      <a:pt x="22" y="52"/>
                    </a:cubicBezTo>
                    <a:cubicBezTo>
                      <a:pt x="22" y="52"/>
                      <a:pt x="22" y="52"/>
                      <a:pt x="22" y="52"/>
                    </a:cubicBezTo>
                    <a:cubicBezTo>
                      <a:pt x="22" y="52"/>
                      <a:pt x="24" y="51"/>
                      <a:pt x="25" y="51"/>
                    </a:cubicBezTo>
                    <a:cubicBezTo>
                      <a:pt x="26" y="50"/>
                      <a:pt x="26" y="50"/>
                      <a:pt x="26" y="50"/>
                    </a:cubicBezTo>
                    <a:cubicBezTo>
                      <a:pt x="26" y="50"/>
                      <a:pt x="25" y="51"/>
                      <a:pt x="25" y="51"/>
                    </a:cubicBezTo>
                    <a:cubicBezTo>
                      <a:pt x="24" y="52"/>
                      <a:pt x="23" y="53"/>
                      <a:pt x="22" y="54"/>
                    </a:cubicBezTo>
                    <a:cubicBezTo>
                      <a:pt x="22" y="54"/>
                      <a:pt x="22" y="55"/>
                      <a:pt x="22" y="55"/>
                    </a:cubicBezTo>
                    <a:cubicBezTo>
                      <a:pt x="22" y="55"/>
                      <a:pt x="22" y="55"/>
                      <a:pt x="22" y="55"/>
                    </a:cubicBezTo>
                    <a:cubicBezTo>
                      <a:pt x="25" y="54"/>
                      <a:pt x="30" y="52"/>
                      <a:pt x="31" y="50"/>
                    </a:cubicBezTo>
                    <a:cubicBezTo>
                      <a:pt x="29" y="53"/>
                      <a:pt x="25" y="55"/>
                      <a:pt x="23" y="58"/>
                    </a:cubicBezTo>
                    <a:cubicBezTo>
                      <a:pt x="22" y="58"/>
                      <a:pt x="23" y="58"/>
                      <a:pt x="23" y="58"/>
                    </a:cubicBezTo>
                    <a:cubicBezTo>
                      <a:pt x="23" y="58"/>
                      <a:pt x="23" y="58"/>
                      <a:pt x="23" y="58"/>
                    </a:cubicBezTo>
                    <a:cubicBezTo>
                      <a:pt x="25" y="57"/>
                      <a:pt x="27" y="57"/>
                      <a:pt x="28" y="56"/>
                    </a:cubicBezTo>
                    <a:cubicBezTo>
                      <a:pt x="29" y="55"/>
                      <a:pt x="32" y="53"/>
                      <a:pt x="32" y="53"/>
                    </a:cubicBezTo>
                    <a:cubicBezTo>
                      <a:pt x="32" y="53"/>
                      <a:pt x="32" y="54"/>
                      <a:pt x="30" y="55"/>
                    </a:cubicBezTo>
                    <a:cubicBezTo>
                      <a:pt x="27" y="57"/>
                      <a:pt x="25" y="59"/>
                      <a:pt x="23" y="62"/>
                    </a:cubicBezTo>
                    <a:cubicBezTo>
                      <a:pt x="23" y="62"/>
                      <a:pt x="23" y="62"/>
                      <a:pt x="23" y="62"/>
                    </a:cubicBezTo>
                    <a:cubicBezTo>
                      <a:pt x="23" y="62"/>
                      <a:pt x="23" y="62"/>
                      <a:pt x="23" y="62"/>
                    </a:cubicBezTo>
                    <a:cubicBezTo>
                      <a:pt x="26" y="61"/>
                      <a:pt x="30" y="59"/>
                      <a:pt x="33" y="57"/>
                    </a:cubicBezTo>
                    <a:cubicBezTo>
                      <a:pt x="30" y="59"/>
                      <a:pt x="28" y="61"/>
                      <a:pt x="26" y="63"/>
                    </a:cubicBezTo>
                    <a:cubicBezTo>
                      <a:pt x="26" y="63"/>
                      <a:pt x="27" y="63"/>
                      <a:pt x="27" y="63"/>
                    </a:cubicBezTo>
                    <a:cubicBezTo>
                      <a:pt x="30" y="61"/>
                      <a:pt x="32" y="59"/>
                      <a:pt x="34" y="57"/>
                    </a:cubicBezTo>
                    <a:cubicBezTo>
                      <a:pt x="35" y="56"/>
                      <a:pt x="34" y="56"/>
                      <a:pt x="34" y="56"/>
                    </a:cubicBezTo>
                    <a:cubicBezTo>
                      <a:pt x="34" y="56"/>
                      <a:pt x="34" y="56"/>
                      <a:pt x="34" y="56"/>
                    </a:cubicBezTo>
                    <a:cubicBezTo>
                      <a:pt x="31" y="57"/>
                      <a:pt x="26" y="59"/>
                      <a:pt x="24" y="61"/>
                    </a:cubicBezTo>
                    <a:cubicBezTo>
                      <a:pt x="27" y="58"/>
                      <a:pt x="31" y="56"/>
                      <a:pt x="33" y="53"/>
                    </a:cubicBezTo>
                    <a:cubicBezTo>
                      <a:pt x="34" y="55"/>
                      <a:pt x="35" y="57"/>
                      <a:pt x="36" y="58"/>
                    </a:cubicBezTo>
                    <a:cubicBezTo>
                      <a:pt x="36" y="59"/>
                      <a:pt x="36" y="59"/>
                      <a:pt x="36" y="59"/>
                    </a:cubicBezTo>
                    <a:cubicBezTo>
                      <a:pt x="33" y="60"/>
                      <a:pt x="30" y="61"/>
                      <a:pt x="28" y="63"/>
                    </a:cubicBezTo>
                    <a:cubicBezTo>
                      <a:pt x="28" y="63"/>
                      <a:pt x="29" y="63"/>
                      <a:pt x="29" y="63"/>
                    </a:cubicBezTo>
                    <a:cubicBezTo>
                      <a:pt x="29" y="63"/>
                      <a:pt x="29" y="63"/>
                      <a:pt x="30" y="63"/>
                    </a:cubicBezTo>
                    <a:cubicBezTo>
                      <a:pt x="31" y="62"/>
                      <a:pt x="34" y="60"/>
                      <a:pt x="34" y="60"/>
                    </a:cubicBezTo>
                    <a:cubicBezTo>
                      <a:pt x="34" y="60"/>
                      <a:pt x="34" y="60"/>
                      <a:pt x="33" y="61"/>
                    </a:cubicBezTo>
                    <a:cubicBezTo>
                      <a:pt x="32" y="62"/>
                      <a:pt x="31" y="62"/>
                      <a:pt x="30" y="63"/>
                    </a:cubicBezTo>
                    <a:cubicBezTo>
                      <a:pt x="31" y="63"/>
                      <a:pt x="31" y="63"/>
                      <a:pt x="32" y="63"/>
                    </a:cubicBezTo>
                    <a:cubicBezTo>
                      <a:pt x="33" y="62"/>
                      <a:pt x="35" y="60"/>
                      <a:pt x="36" y="59"/>
                    </a:cubicBezTo>
                    <a:cubicBezTo>
                      <a:pt x="36" y="59"/>
                      <a:pt x="36" y="59"/>
                      <a:pt x="36" y="59"/>
                    </a:cubicBezTo>
                    <a:cubicBezTo>
                      <a:pt x="37" y="60"/>
                      <a:pt x="37" y="61"/>
                      <a:pt x="37" y="62"/>
                    </a:cubicBezTo>
                    <a:cubicBezTo>
                      <a:pt x="37" y="63"/>
                      <a:pt x="36" y="63"/>
                      <a:pt x="36" y="63"/>
                    </a:cubicBezTo>
                    <a:cubicBezTo>
                      <a:pt x="36" y="63"/>
                      <a:pt x="36" y="63"/>
                      <a:pt x="37" y="63"/>
                    </a:cubicBezTo>
                    <a:cubicBezTo>
                      <a:pt x="37" y="63"/>
                      <a:pt x="37" y="63"/>
                      <a:pt x="37" y="63"/>
                    </a:cubicBezTo>
                    <a:cubicBezTo>
                      <a:pt x="37" y="63"/>
                      <a:pt x="37" y="63"/>
                      <a:pt x="37" y="63"/>
                    </a:cubicBezTo>
                    <a:cubicBezTo>
                      <a:pt x="37" y="63"/>
                      <a:pt x="38" y="63"/>
                      <a:pt x="38" y="63"/>
                    </a:cubicBezTo>
                    <a:cubicBezTo>
                      <a:pt x="38" y="63"/>
                      <a:pt x="38" y="63"/>
                      <a:pt x="38" y="63"/>
                    </a:cubicBezTo>
                    <a:cubicBezTo>
                      <a:pt x="38" y="63"/>
                      <a:pt x="38" y="63"/>
                      <a:pt x="38" y="63"/>
                    </a:cubicBezTo>
                    <a:cubicBezTo>
                      <a:pt x="39" y="63"/>
                      <a:pt x="40" y="63"/>
                      <a:pt x="42" y="63"/>
                    </a:cubicBezTo>
                    <a:cubicBezTo>
                      <a:pt x="39" y="57"/>
                      <a:pt x="36" y="51"/>
                      <a:pt x="33" y="46"/>
                    </a:cubicBezTo>
                    <a:cubicBezTo>
                      <a:pt x="33" y="45"/>
                      <a:pt x="33" y="45"/>
                      <a:pt x="33" y="45"/>
                    </a:cubicBezTo>
                    <a:cubicBezTo>
                      <a:pt x="33" y="35"/>
                      <a:pt x="31" y="25"/>
                      <a:pt x="29" y="15"/>
                    </a:cubicBezTo>
                    <a:cubicBezTo>
                      <a:pt x="29" y="15"/>
                      <a:pt x="29" y="15"/>
                      <a:pt x="29" y="15"/>
                    </a:cubicBezTo>
                    <a:cubicBezTo>
                      <a:pt x="29" y="14"/>
                      <a:pt x="29" y="13"/>
                      <a:pt x="28" y="13"/>
                    </a:cubicBezTo>
                    <a:cubicBezTo>
                      <a:pt x="24" y="12"/>
                      <a:pt x="21" y="12"/>
                      <a:pt x="17" y="11"/>
                    </a:cubicBezTo>
                    <a:moveTo>
                      <a:pt x="7" y="0"/>
                    </a:moveTo>
                    <a:cubicBezTo>
                      <a:pt x="6" y="0"/>
                      <a:pt x="5" y="1"/>
                      <a:pt x="5" y="2"/>
                    </a:cubicBezTo>
                    <a:cubicBezTo>
                      <a:pt x="6" y="7"/>
                      <a:pt x="7" y="13"/>
                      <a:pt x="4" y="18"/>
                    </a:cubicBezTo>
                    <a:cubicBezTo>
                      <a:pt x="6" y="16"/>
                      <a:pt x="7" y="14"/>
                      <a:pt x="9" y="13"/>
                    </a:cubicBezTo>
                    <a:cubicBezTo>
                      <a:pt x="9" y="11"/>
                      <a:pt x="9" y="10"/>
                      <a:pt x="9" y="9"/>
                    </a:cubicBezTo>
                    <a:cubicBezTo>
                      <a:pt x="10" y="9"/>
                      <a:pt x="11" y="10"/>
                      <a:pt x="11" y="11"/>
                    </a:cubicBezTo>
                    <a:cubicBezTo>
                      <a:pt x="12" y="10"/>
                      <a:pt x="13" y="9"/>
                      <a:pt x="14" y="8"/>
                    </a:cubicBezTo>
                    <a:cubicBezTo>
                      <a:pt x="11" y="7"/>
                      <a:pt x="10" y="4"/>
                      <a:pt x="9" y="2"/>
                    </a:cubicBezTo>
                    <a:cubicBezTo>
                      <a:pt x="9" y="1"/>
                      <a:pt x="8" y="1"/>
                      <a:pt x="8" y="1"/>
                    </a:cubicBezTo>
                    <a:cubicBezTo>
                      <a:pt x="8" y="0"/>
                      <a:pt x="7" y="0"/>
                      <a:pt x="7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0" name="Freeform 52"/>
              <p:cNvSpPr>
                <a:spLocks noEditPoints="1"/>
              </p:cNvSpPr>
              <p:nvPr/>
            </p:nvSpPr>
            <p:spPr bwMode="auto">
              <a:xfrm>
                <a:off x="4030331" y="6764264"/>
                <a:ext cx="185738" cy="254000"/>
              </a:xfrm>
              <a:custGeom>
                <a:avLst/>
                <a:gdLst>
                  <a:gd name="T0" fmla="*/ 38 w 44"/>
                  <a:gd name="T1" fmla="*/ 55 h 60"/>
                  <a:gd name="T2" fmla="*/ 39 w 44"/>
                  <a:gd name="T3" fmla="*/ 58 h 60"/>
                  <a:gd name="T4" fmla="*/ 36 w 44"/>
                  <a:gd name="T5" fmla="*/ 60 h 60"/>
                  <a:gd name="T6" fmla="*/ 37 w 44"/>
                  <a:gd name="T7" fmla="*/ 60 h 60"/>
                  <a:gd name="T8" fmla="*/ 38 w 44"/>
                  <a:gd name="T9" fmla="*/ 59 h 60"/>
                  <a:gd name="T10" fmla="*/ 37 w 44"/>
                  <a:gd name="T11" fmla="*/ 60 h 60"/>
                  <a:gd name="T12" fmla="*/ 38 w 44"/>
                  <a:gd name="T13" fmla="*/ 60 h 60"/>
                  <a:gd name="T14" fmla="*/ 39 w 44"/>
                  <a:gd name="T15" fmla="*/ 58 h 60"/>
                  <a:gd name="T16" fmla="*/ 40 w 44"/>
                  <a:gd name="T17" fmla="*/ 60 h 60"/>
                  <a:gd name="T18" fmla="*/ 44 w 44"/>
                  <a:gd name="T19" fmla="*/ 60 h 60"/>
                  <a:gd name="T20" fmla="*/ 42 w 44"/>
                  <a:gd name="T21" fmla="*/ 55 h 60"/>
                  <a:gd name="T22" fmla="*/ 38 w 44"/>
                  <a:gd name="T23" fmla="*/ 55 h 60"/>
                  <a:gd name="T24" fmla="*/ 37 w 44"/>
                  <a:gd name="T25" fmla="*/ 55 h 60"/>
                  <a:gd name="T26" fmla="*/ 33 w 44"/>
                  <a:gd name="T27" fmla="*/ 60 h 60"/>
                  <a:gd name="T28" fmla="*/ 34 w 44"/>
                  <a:gd name="T29" fmla="*/ 60 h 60"/>
                  <a:gd name="T30" fmla="*/ 38 w 44"/>
                  <a:gd name="T31" fmla="*/ 55 h 60"/>
                  <a:gd name="T32" fmla="*/ 37 w 44"/>
                  <a:gd name="T33" fmla="*/ 55 h 60"/>
                  <a:gd name="T34" fmla="*/ 36 w 44"/>
                  <a:gd name="T35" fmla="*/ 55 h 60"/>
                  <a:gd name="T36" fmla="*/ 28 w 44"/>
                  <a:gd name="T37" fmla="*/ 60 h 60"/>
                  <a:gd name="T38" fmla="*/ 31 w 44"/>
                  <a:gd name="T39" fmla="*/ 60 h 60"/>
                  <a:gd name="T40" fmla="*/ 37 w 44"/>
                  <a:gd name="T41" fmla="*/ 55 h 60"/>
                  <a:gd name="T42" fmla="*/ 36 w 44"/>
                  <a:gd name="T43" fmla="*/ 55 h 60"/>
                  <a:gd name="T44" fmla="*/ 30 w 44"/>
                  <a:gd name="T45" fmla="*/ 55 h 60"/>
                  <a:gd name="T46" fmla="*/ 26 w 44"/>
                  <a:gd name="T47" fmla="*/ 59 h 60"/>
                  <a:gd name="T48" fmla="*/ 28 w 44"/>
                  <a:gd name="T49" fmla="*/ 59 h 60"/>
                  <a:gd name="T50" fmla="*/ 32 w 44"/>
                  <a:gd name="T51" fmla="*/ 55 h 60"/>
                  <a:gd name="T52" fmla="*/ 30 w 44"/>
                  <a:gd name="T53" fmla="*/ 55 h 60"/>
                  <a:gd name="T54" fmla="*/ 19 w 44"/>
                  <a:gd name="T55" fmla="*/ 55 h 60"/>
                  <a:gd name="T56" fmla="*/ 20 w 44"/>
                  <a:gd name="T57" fmla="*/ 59 h 60"/>
                  <a:gd name="T58" fmla="*/ 23 w 44"/>
                  <a:gd name="T59" fmla="*/ 59 h 60"/>
                  <a:gd name="T60" fmla="*/ 23 w 44"/>
                  <a:gd name="T61" fmla="*/ 59 h 60"/>
                  <a:gd name="T62" fmla="*/ 24 w 44"/>
                  <a:gd name="T63" fmla="*/ 59 h 60"/>
                  <a:gd name="T64" fmla="*/ 29 w 44"/>
                  <a:gd name="T65" fmla="*/ 55 h 60"/>
                  <a:gd name="T66" fmla="*/ 28 w 44"/>
                  <a:gd name="T67" fmla="*/ 55 h 60"/>
                  <a:gd name="T68" fmla="*/ 25 w 44"/>
                  <a:gd name="T69" fmla="*/ 57 h 60"/>
                  <a:gd name="T70" fmla="*/ 27 w 44"/>
                  <a:gd name="T71" fmla="*/ 55 h 60"/>
                  <a:gd name="T72" fmla="*/ 26 w 44"/>
                  <a:gd name="T73" fmla="*/ 55 h 60"/>
                  <a:gd name="T74" fmla="*/ 23 w 44"/>
                  <a:gd name="T75" fmla="*/ 58 h 60"/>
                  <a:gd name="T76" fmla="*/ 23 w 44"/>
                  <a:gd name="T77" fmla="*/ 55 h 60"/>
                  <a:gd name="T78" fmla="*/ 19 w 44"/>
                  <a:gd name="T79" fmla="*/ 55 h 60"/>
                  <a:gd name="T80" fmla="*/ 9 w 44"/>
                  <a:gd name="T81" fmla="*/ 5 h 60"/>
                  <a:gd name="T82" fmla="*/ 4 w 44"/>
                  <a:gd name="T83" fmla="*/ 10 h 60"/>
                  <a:gd name="T84" fmla="*/ 1 w 44"/>
                  <a:gd name="T85" fmla="*/ 12 h 60"/>
                  <a:gd name="T86" fmla="*/ 0 w 44"/>
                  <a:gd name="T87" fmla="*/ 13 h 60"/>
                  <a:gd name="T88" fmla="*/ 1 w 44"/>
                  <a:gd name="T89" fmla="*/ 15 h 60"/>
                  <a:gd name="T90" fmla="*/ 2 w 44"/>
                  <a:gd name="T91" fmla="*/ 17 h 60"/>
                  <a:gd name="T92" fmla="*/ 5 w 44"/>
                  <a:gd name="T93" fmla="*/ 15 h 60"/>
                  <a:gd name="T94" fmla="*/ 4 w 44"/>
                  <a:gd name="T95" fmla="*/ 14 h 60"/>
                  <a:gd name="T96" fmla="*/ 9 w 44"/>
                  <a:gd name="T97" fmla="*/ 5 h 60"/>
                  <a:gd name="T98" fmla="*/ 14 w 44"/>
                  <a:gd name="T99" fmla="*/ 0 h 60"/>
                  <a:gd name="T100" fmla="*/ 11 w 44"/>
                  <a:gd name="T101" fmla="*/ 3 h 60"/>
                  <a:gd name="T102" fmla="*/ 14 w 44"/>
                  <a:gd name="T103" fmla="*/ 4 h 60"/>
                  <a:gd name="T104" fmla="*/ 15 w 44"/>
                  <a:gd name="T105" fmla="*/ 5 h 60"/>
                  <a:gd name="T106" fmla="*/ 17 w 44"/>
                  <a:gd name="T107" fmla="*/ 3 h 60"/>
                  <a:gd name="T108" fmla="*/ 17 w 44"/>
                  <a:gd name="T109" fmla="*/ 3 h 60"/>
                  <a:gd name="T110" fmla="*/ 14 w 44"/>
                  <a:gd name="T111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44" h="60">
                    <a:moveTo>
                      <a:pt x="38" y="55"/>
                    </a:moveTo>
                    <a:cubicBezTo>
                      <a:pt x="38" y="56"/>
                      <a:pt x="39" y="57"/>
                      <a:pt x="39" y="58"/>
                    </a:cubicBezTo>
                    <a:cubicBezTo>
                      <a:pt x="38" y="58"/>
                      <a:pt x="37" y="59"/>
                      <a:pt x="36" y="60"/>
                    </a:cubicBezTo>
                    <a:cubicBezTo>
                      <a:pt x="36" y="60"/>
                      <a:pt x="37" y="60"/>
                      <a:pt x="37" y="60"/>
                    </a:cubicBezTo>
                    <a:cubicBezTo>
                      <a:pt x="38" y="60"/>
                      <a:pt x="38" y="59"/>
                      <a:pt x="38" y="59"/>
                    </a:cubicBezTo>
                    <a:cubicBezTo>
                      <a:pt x="38" y="59"/>
                      <a:pt x="38" y="60"/>
                      <a:pt x="37" y="60"/>
                    </a:cubicBezTo>
                    <a:cubicBezTo>
                      <a:pt x="38" y="60"/>
                      <a:pt x="38" y="60"/>
                      <a:pt x="38" y="60"/>
                    </a:cubicBezTo>
                    <a:cubicBezTo>
                      <a:pt x="38" y="59"/>
                      <a:pt x="39" y="59"/>
                      <a:pt x="39" y="58"/>
                    </a:cubicBezTo>
                    <a:cubicBezTo>
                      <a:pt x="39" y="59"/>
                      <a:pt x="40" y="59"/>
                      <a:pt x="40" y="60"/>
                    </a:cubicBezTo>
                    <a:cubicBezTo>
                      <a:pt x="41" y="60"/>
                      <a:pt x="42" y="60"/>
                      <a:pt x="44" y="60"/>
                    </a:cubicBezTo>
                    <a:cubicBezTo>
                      <a:pt x="43" y="58"/>
                      <a:pt x="42" y="57"/>
                      <a:pt x="42" y="55"/>
                    </a:cubicBezTo>
                    <a:cubicBezTo>
                      <a:pt x="40" y="55"/>
                      <a:pt x="39" y="55"/>
                      <a:pt x="38" y="55"/>
                    </a:cubicBezTo>
                    <a:moveTo>
                      <a:pt x="37" y="55"/>
                    </a:moveTo>
                    <a:cubicBezTo>
                      <a:pt x="36" y="57"/>
                      <a:pt x="34" y="58"/>
                      <a:pt x="33" y="60"/>
                    </a:cubicBezTo>
                    <a:cubicBezTo>
                      <a:pt x="33" y="60"/>
                      <a:pt x="33" y="60"/>
                      <a:pt x="34" y="60"/>
                    </a:cubicBezTo>
                    <a:cubicBezTo>
                      <a:pt x="35" y="58"/>
                      <a:pt x="37" y="57"/>
                      <a:pt x="38" y="55"/>
                    </a:cubicBezTo>
                    <a:cubicBezTo>
                      <a:pt x="38" y="55"/>
                      <a:pt x="37" y="55"/>
                      <a:pt x="37" y="55"/>
                    </a:cubicBezTo>
                    <a:moveTo>
                      <a:pt x="36" y="55"/>
                    </a:moveTo>
                    <a:cubicBezTo>
                      <a:pt x="33" y="57"/>
                      <a:pt x="31" y="58"/>
                      <a:pt x="28" y="60"/>
                    </a:cubicBezTo>
                    <a:cubicBezTo>
                      <a:pt x="29" y="60"/>
                      <a:pt x="30" y="60"/>
                      <a:pt x="31" y="60"/>
                    </a:cubicBezTo>
                    <a:cubicBezTo>
                      <a:pt x="33" y="58"/>
                      <a:pt x="36" y="57"/>
                      <a:pt x="37" y="55"/>
                    </a:cubicBezTo>
                    <a:cubicBezTo>
                      <a:pt x="36" y="55"/>
                      <a:pt x="36" y="55"/>
                      <a:pt x="36" y="55"/>
                    </a:cubicBezTo>
                    <a:moveTo>
                      <a:pt x="30" y="55"/>
                    </a:moveTo>
                    <a:cubicBezTo>
                      <a:pt x="29" y="57"/>
                      <a:pt x="28" y="58"/>
                      <a:pt x="26" y="59"/>
                    </a:cubicBezTo>
                    <a:cubicBezTo>
                      <a:pt x="27" y="59"/>
                      <a:pt x="27" y="59"/>
                      <a:pt x="28" y="59"/>
                    </a:cubicBezTo>
                    <a:cubicBezTo>
                      <a:pt x="29" y="58"/>
                      <a:pt x="30" y="57"/>
                      <a:pt x="32" y="55"/>
                    </a:cubicBezTo>
                    <a:cubicBezTo>
                      <a:pt x="31" y="55"/>
                      <a:pt x="31" y="55"/>
                      <a:pt x="30" y="55"/>
                    </a:cubicBezTo>
                    <a:moveTo>
                      <a:pt x="19" y="55"/>
                    </a:moveTo>
                    <a:cubicBezTo>
                      <a:pt x="19" y="56"/>
                      <a:pt x="20" y="58"/>
                      <a:pt x="20" y="59"/>
                    </a:cubicBezTo>
                    <a:cubicBezTo>
                      <a:pt x="21" y="59"/>
                      <a:pt x="22" y="59"/>
                      <a:pt x="23" y="59"/>
                    </a:cubicBezTo>
                    <a:cubicBezTo>
                      <a:pt x="23" y="59"/>
                      <a:pt x="23" y="59"/>
                      <a:pt x="23" y="59"/>
                    </a:cubicBezTo>
                    <a:cubicBezTo>
                      <a:pt x="24" y="59"/>
                      <a:pt x="24" y="59"/>
                      <a:pt x="24" y="59"/>
                    </a:cubicBezTo>
                    <a:cubicBezTo>
                      <a:pt x="25" y="58"/>
                      <a:pt x="27" y="56"/>
                      <a:pt x="29" y="55"/>
                    </a:cubicBezTo>
                    <a:cubicBezTo>
                      <a:pt x="29" y="55"/>
                      <a:pt x="28" y="55"/>
                      <a:pt x="28" y="55"/>
                    </a:cubicBezTo>
                    <a:cubicBezTo>
                      <a:pt x="27" y="56"/>
                      <a:pt x="26" y="56"/>
                      <a:pt x="25" y="57"/>
                    </a:cubicBezTo>
                    <a:cubicBezTo>
                      <a:pt x="25" y="57"/>
                      <a:pt x="26" y="56"/>
                      <a:pt x="27" y="55"/>
                    </a:cubicBezTo>
                    <a:cubicBezTo>
                      <a:pt x="27" y="55"/>
                      <a:pt x="26" y="55"/>
                      <a:pt x="26" y="55"/>
                    </a:cubicBezTo>
                    <a:cubicBezTo>
                      <a:pt x="25" y="56"/>
                      <a:pt x="24" y="57"/>
                      <a:pt x="23" y="58"/>
                    </a:cubicBezTo>
                    <a:cubicBezTo>
                      <a:pt x="23" y="57"/>
                      <a:pt x="23" y="56"/>
                      <a:pt x="23" y="55"/>
                    </a:cubicBezTo>
                    <a:cubicBezTo>
                      <a:pt x="21" y="55"/>
                      <a:pt x="20" y="55"/>
                      <a:pt x="19" y="55"/>
                    </a:cubicBezTo>
                    <a:moveTo>
                      <a:pt x="9" y="5"/>
                    </a:moveTo>
                    <a:cubicBezTo>
                      <a:pt x="7" y="6"/>
                      <a:pt x="6" y="8"/>
                      <a:pt x="4" y="10"/>
                    </a:cubicBezTo>
                    <a:cubicBezTo>
                      <a:pt x="3" y="11"/>
                      <a:pt x="2" y="11"/>
                      <a:pt x="1" y="12"/>
                    </a:cubicBezTo>
                    <a:cubicBezTo>
                      <a:pt x="1" y="12"/>
                      <a:pt x="1" y="13"/>
                      <a:pt x="0" y="13"/>
                    </a:cubicBezTo>
                    <a:cubicBezTo>
                      <a:pt x="0" y="14"/>
                      <a:pt x="0" y="14"/>
                      <a:pt x="1" y="15"/>
                    </a:cubicBezTo>
                    <a:cubicBezTo>
                      <a:pt x="1" y="16"/>
                      <a:pt x="2" y="17"/>
                      <a:pt x="2" y="17"/>
                    </a:cubicBezTo>
                    <a:cubicBezTo>
                      <a:pt x="3" y="17"/>
                      <a:pt x="4" y="16"/>
                      <a:pt x="5" y="15"/>
                    </a:cubicBezTo>
                    <a:cubicBezTo>
                      <a:pt x="4" y="15"/>
                      <a:pt x="4" y="14"/>
                      <a:pt x="4" y="14"/>
                    </a:cubicBezTo>
                    <a:cubicBezTo>
                      <a:pt x="7" y="12"/>
                      <a:pt x="9" y="9"/>
                      <a:pt x="9" y="5"/>
                    </a:cubicBezTo>
                    <a:moveTo>
                      <a:pt x="14" y="0"/>
                    </a:moveTo>
                    <a:cubicBezTo>
                      <a:pt x="13" y="1"/>
                      <a:pt x="12" y="2"/>
                      <a:pt x="11" y="3"/>
                    </a:cubicBezTo>
                    <a:cubicBezTo>
                      <a:pt x="12" y="3"/>
                      <a:pt x="13" y="4"/>
                      <a:pt x="14" y="4"/>
                    </a:cubicBezTo>
                    <a:cubicBezTo>
                      <a:pt x="14" y="5"/>
                      <a:pt x="15" y="5"/>
                      <a:pt x="15" y="5"/>
                    </a:cubicBezTo>
                    <a:cubicBezTo>
                      <a:pt x="16" y="4"/>
                      <a:pt x="17" y="4"/>
                      <a:pt x="17" y="3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6" y="2"/>
                      <a:pt x="15" y="1"/>
                      <a:pt x="1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1" name="Freeform 53"/>
              <p:cNvSpPr>
                <a:spLocks noEditPoints="1"/>
              </p:cNvSpPr>
              <p:nvPr/>
            </p:nvSpPr>
            <p:spPr bwMode="auto">
              <a:xfrm>
                <a:off x="4233531" y="7188127"/>
                <a:ext cx="101600" cy="388938"/>
              </a:xfrm>
              <a:custGeom>
                <a:avLst/>
                <a:gdLst>
                  <a:gd name="T0" fmla="*/ 24 w 24"/>
                  <a:gd name="T1" fmla="*/ 92 h 92"/>
                  <a:gd name="T2" fmla="*/ 24 w 24"/>
                  <a:gd name="T3" fmla="*/ 92 h 92"/>
                  <a:gd name="T4" fmla="*/ 24 w 24"/>
                  <a:gd name="T5" fmla="*/ 92 h 92"/>
                  <a:gd name="T6" fmla="*/ 2 w 24"/>
                  <a:gd name="T7" fmla="*/ 32 h 92"/>
                  <a:gd name="T8" fmla="*/ 2 w 24"/>
                  <a:gd name="T9" fmla="*/ 32 h 92"/>
                  <a:gd name="T10" fmla="*/ 2 w 24"/>
                  <a:gd name="T11" fmla="*/ 32 h 92"/>
                  <a:gd name="T12" fmla="*/ 0 w 24"/>
                  <a:gd name="T13" fmla="*/ 0 h 92"/>
                  <a:gd name="T14" fmla="*/ 0 w 24"/>
                  <a:gd name="T15" fmla="*/ 0 h 92"/>
                  <a:gd name="T16" fmla="*/ 0 w 24"/>
                  <a:gd name="T17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" h="92">
                    <a:moveTo>
                      <a:pt x="24" y="92"/>
                    </a:moveTo>
                    <a:cubicBezTo>
                      <a:pt x="24" y="92"/>
                      <a:pt x="24" y="92"/>
                      <a:pt x="24" y="92"/>
                    </a:cubicBezTo>
                    <a:cubicBezTo>
                      <a:pt x="24" y="92"/>
                      <a:pt x="24" y="92"/>
                      <a:pt x="24" y="92"/>
                    </a:cubicBezTo>
                    <a:moveTo>
                      <a:pt x="2" y="32"/>
                    </a:moveTo>
                    <a:cubicBezTo>
                      <a:pt x="2" y="32"/>
                      <a:pt x="2" y="32"/>
                      <a:pt x="2" y="32"/>
                    </a:cubicBezTo>
                    <a:cubicBezTo>
                      <a:pt x="2" y="32"/>
                      <a:pt x="2" y="32"/>
                      <a:pt x="2" y="32"/>
                    </a:cubicBezTo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2" name="Freeform 54"/>
              <p:cNvSpPr>
                <a:spLocks/>
              </p:cNvSpPr>
              <p:nvPr/>
            </p:nvSpPr>
            <p:spPr bwMode="auto">
              <a:xfrm>
                <a:off x="4081131" y="6819827"/>
                <a:ext cx="28575" cy="41275"/>
              </a:xfrm>
              <a:custGeom>
                <a:avLst/>
                <a:gdLst>
                  <a:gd name="T0" fmla="*/ 3 w 7"/>
                  <a:gd name="T1" fmla="*/ 0 h 10"/>
                  <a:gd name="T2" fmla="*/ 1 w 7"/>
                  <a:gd name="T3" fmla="*/ 2 h 10"/>
                  <a:gd name="T4" fmla="*/ 4 w 7"/>
                  <a:gd name="T5" fmla="*/ 9 h 10"/>
                  <a:gd name="T6" fmla="*/ 5 w 7"/>
                  <a:gd name="T7" fmla="*/ 10 h 10"/>
                  <a:gd name="T8" fmla="*/ 7 w 7"/>
                  <a:gd name="T9" fmla="*/ 8 h 10"/>
                  <a:gd name="T10" fmla="*/ 4 w 7"/>
                  <a:gd name="T11" fmla="*/ 0 h 10"/>
                  <a:gd name="T12" fmla="*/ 3 w 7"/>
                  <a:gd name="T13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" h="10">
                    <a:moveTo>
                      <a:pt x="3" y="0"/>
                    </a:moveTo>
                    <a:cubicBezTo>
                      <a:pt x="1" y="0"/>
                      <a:pt x="0" y="1"/>
                      <a:pt x="1" y="2"/>
                    </a:cubicBezTo>
                    <a:cubicBezTo>
                      <a:pt x="3" y="4"/>
                      <a:pt x="3" y="7"/>
                      <a:pt x="4" y="9"/>
                    </a:cubicBezTo>
                    <a:cubicBezTo>
                      <a:pt x="4" y="10"/>
                      <a:pt x="5" y="10"/>
                      <a:pt x="5" y="10"/>
                    </a:cubicBezTo>
                    <a:cubicBezTo>
                      <a:pt x="6" y="10"/>
                      <a:pt x="7" y="9"/>
                      <a:pt x="7" y="8"/>
                    </a:cubicBezTo>
                    <a:cubicBezTo>
                      <a:pt x="6" y="5"/>
                      <a:pt x="6" y="3"/>
                      <a:pt x="4" y="0"/>
                    </a:cubicBezTo>
                    <a:cubicBezTo>
                      <a:pt x="4" y="0"/>
                      <a:pt x="3" y="0"/>
                      <a:pt x="3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56" name="Freeform 55"/>
            <p:cNvSpPr>
              <a:spLocks noEditPoints="1"/>
            </p:cNvSpPr>
            <p:nvPr/>
          </p:nvSpPr>
          <p:spPr bwMode="auto">
            <a:xfrm>
              <a:off x="6975144" y="3860727"/>
              <a:ext cx="122238" cy="139700"/>
            </a:xfrm>
            <a:custGeom>
              <a:avLst/>
              <a:gdLst>
                <a:gd name="T0" fmla="*/ 14 w 29"/>
                <a:gd name="T1" fmla="*/ 31 h 33"/>
                <a:gd name="T2" fmla="*/ 16 w 29"/>
                <a:gd name="T3" fmla="*/ 26 h 33"/>
                <a:gd name="T4" fmla="*/ 13 w 29"/>
                <a:gd name="T5" fmla="*/ 30 h 33"/>
                <a:gd name="T6" fmla="*/ 11 w 29"/>
                <a:gd name="T7" fmla="*/ 27 h 33"/>
                <a:gd name="T8" fmla="*/ 18 w 29"/>
                <a:gd name="T9" fmla="*/ 24 h 33"/>
                <a:gd name="T10" fmla="*/ 12 w 29"/>
                <a:gd name="T11" fmla="*/ 28 h 33"/>
                <a:gd name="T12" fmla="*/ 12 w 29"/>
                <a:gd name="T13" fmla="*/ 28 h 33"/>
                <a:gd name="T14" fmla="*/ 21 w 29"/>
                <a:gd name="T15" fmla="*/ 20 h 33"/>
                <a:gd name="T16" fmla="*/ 10 w 29"/>
                <a:gd name="T17" fmla="*/ 25 h 33"/>
                <a:gd name="T18" fmla="*/ 11 w 29"/>
                <a:gd name="T19" fmla="*/ 26 h 33"/>
                <a:gd name="T20" fmla="*/ 6 w 29"/>
                <a:gd name="T21" fmla="*/ 18 h 33"/>
                <a:gd name="T22" fmla="*/ 23 w 29"/>
                <a:gd name="T23" fmla="*/ 17 h 33"/>
                <a:gd name="T24" fmla="*/ 14 w 29"/>
                <a:gd name="T25" fmla="*/ 24 h 33"/>
                <a:gd name="T26" fmla="*/ 19 w 29"/>
                <a:gd name="T27" fmla="*/ 18 h 33"/>
                <a:gd name="T28" fmla="*/ 18 w 29"/>
                <a:gd name="T29" fmla="*/ 15 h 33"/>
                <a:gd name="T30" fmla="*/ 8 w 29"/>
                <a:gd name="T31" fmla="*/ 21 h 33"/>
                <a:gd name="T32" fmla="*/ 24 w 29"/>
                <a:gd name="T33" fmla="*/ 15 h 33"/>
                <a:gd name="T34" fmla="*/ 10 w 29"/>
                <a:gd name="T35" fmla="*/ 24 h 33"/>
                <a:gd name="T36" fmla="*/ 18 w 29"/>
                <a:gd name="T37" fmla="*/ 13 h 33"/>
                <a:gd name="T38" fmla="*/ 6 w 29"/>
                <a:gd name="T39" fmla="*/ 18 h 33"/>
                <a:gd name="T40" fmla="*/ 14 w 29"/>
                <a:gd name="T41" fmla="*/ 11 h 33"/>
                <a:gd name="T42" fmla="*/ 6 w 29"/>
                <a:gd name="T43" fmla="*/ 17 h 33"/>
                <a:gd name="T44" fmla="*/ 14 w 29"/>
                <a:gd name="T45" fmla="*/ 10 h 33"/>
                <a:gd name="T46" fmla="*/ 8 w 29"/>
                <a:gd name="T47" fmla="*/ 15 h 33"/>
                <a:gd name="T48" fmla="*/ 5 w 29"/>
                <a:gd name="T49" fmla="*/ 15 h 33"/>
                <a:gd name="T50" fmla="*/ 13 w 29"/>
                <a:gd name="T51" fmla="*/ 9 h 33"/>
                <a:gd name="T52" fmla="*/ 18 w 29"/>
                <a:gd name="T53" fmla="*/ 16 h 33"/>
                <a:gd name="T54" fmla="*/ 13 w 29"/>
                <a:gd name="T55" fmla="*/ 20 h 33"/>
                <a:gd name="T56" fmla="*/ 10 w 29"/>
                <a:gd name="T57" fmla="*/ 9 h 33"/>
                <a:gd name="T58" fmla="*/ 5 w 29"/>
                <a:gd name="T59" fmla="*/ 15 h 33"/>
                <a:gd name="T60" fmla="*/ 5 w 29"/>
                <a:gd name="T61" fmla="*/ 14 h 33"/>
                <a:gd name="T62" fmla="*/ 11 w 29"/>
                <a:gd name="T63" fmla="*/ 6 h 33"/>
                <a:gd name="T64" fmla="*/ 9 w 29"/>
                <a:gd name="T65" fmla="*/ 20 h 33"/>
                <a:gd name="T66" fmla="*/ 26 w 29"/>
                <a:gd name="T67" fmla="*/ 7 h 33"/>
                <a:gd name="T68" fmla="*/ 27 w 29"/>
                <a:gd name="T69" fmla="*/ 8 h 33"/>
                <a:gd name="T70" fmla="*/ 9 w 29"/>
                <a:gd name="T71" fmla="*/ 20 h 33"/>
                <a:gd name="T72" fmla="*/ 12 w 29"/>
                <a:gd name="T73" fmla="*/ 6 h 33"/>
                <a:gd name="T74" fmla="*/ 16 w 29"/>
                <a:gd name="T75" fmla="*/ 8 h 33"/>
                <a:gd name="T76" fmla="*/ 16 w 29"/>
                <a:gd name="T77" fmla="*/ 8 h 33"/>
                <a:gd name="T78" fmla="*/ 8 w 29"/>
                <a:gd name="T79" fmla="*/ 5 h 33"/>
                <a:gd name="T80" fmla="*/ 3 w 29"/>
                <a:gd name="T81" fmla="*/ 11 h 33"/>
                <a:gd name="T82" fmla="*/ 7 w 29"/>
                <a:gd name="T83" fmla="*/ 8 h 33"/>
                <a:gd name="T84" fmla="*/ 2 w 29"/>
                <a:gd name="T85" fmla="*/ 8 h 33"/>
                <a:gd name="T86" fmla="*/ 2 w 29"/>
                <a:gd name="T87" fmla="*/ 9 h 33"/>
                <a:gd name="T88" fmla="*/ 16 w 29"/>
                <a:gd name="T89" fmla="*/ 12 h 33"/>
                <a:gd name="T90" fmla="*/ 27 w 29"/>
                <a:gd name="T91" fmla="*/ 6 h 33"/>
                <a:gd name="T92" fmla="*/ 9 w 29"/>
                <a:gd name="T93" fmla="*/ 18 h 33"/>
                <a:gd name="T94" fmla="*/ 3 w 29"/>
                <a:gd name="T95" fmla="*/ 9 h 33"/>
                <a:gd name="T96" fmla="*/ 7 w 29"/>
                <a:gd name="T97" fmla="*/ 2 h 33"/>
                <a:gd name="T98" fmla="*/ 21 w 29"/>
                <a:gd name="T99" fmla="*/ 2 h 33"/>
                <a:gd name="T100" fmla="*/ 19 w 29"/>
                <a:gd name="T101" fmla="*/ 7 h 33"/>
                <a:gd name="T102" fmla="*/ 24 w 29"/>
                <a:gd name="T103" fmla="*/ 3 h 33"/>
                <a:gd name="T104" fmla="*/ 6 w 29"/>
                <a:gd name="T105" fmla="*/ 18 h 33"/>
                <a:gd name="T106" fmla="*/ 19 w 29"/>
                <a:gd name="T107" fmla="*/ 8 h 33"/>
                <a:gd name="T108" fmla="*/ 9 w 29"/>
                <a:gd name="T109" fmla="*/ 16 h 33"/>
                <a:gd name="T110" fmla="*/ 8 w 29"/>
                <a:gd name="T111" fmla="*/ 2 h 33"/>
                <a:gd name="T112" fmla="*/ 17 w 29"/>
                <a:gd name="T113" fmla="*/ 7 h 33"/>
                <a:gd name="T114" fmla="*/ 24 w 29"/>
                <a:gd name="T115" fmla="*/ 2 h 33"/>
                <a:gd name="T116" fmla="*/ 2 w 29"/>
                <a:gd name="T117" fmla="*/ 5 h 33"/>
                <a:gd name="T118" fmla="*/ 6 w 29"/>
                <a:gd name="T119" fmla="*/ 0 h 33"/>
                <a:gd name="T120" fmla="*/ 13 w 29"/>
                <a:gd name="T121" fmla="*/ 32 h 33"/>
                <a:gd name="T122" fmla="*/ 25 w 29"/>
                <a:gd name="T123" fmla="*/ 15 h 33"/>
                <a:gd name="T124" fmla="*/ 14 w 29"/>
                <a:gd name="T125" fmla="*/ 8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9" h="33">
                  <a:moveTo>
                    <a:pt x="14" y="31"/>
                  </a:moveTo>
                  <a:cubicBezTo>
                    <a:pt x="14" y="30"/>
                    <a:pt x="14" y="30"/>
                    <a:pt x="14" y="30"/>
                  </a:cubicBezTo>
                  <a:cubicBezTo>
                    <a:pt x="14" y="30"/>
                    <a:pt x="15" y="29"/>
                    <a:pt x="15" y="28"/>
                  </a:cubicBezTo>
                  <a:cubicBezTo>
                    <a:pt x="15" y="29"/>
                    <a:pt x="14" y="30"/>
                    <a:pt x="14" y="31"/>
                  </a:cubicBezTo>
                  <a:moveTo>
                    <a:pt x="12" y="29"/>
                  </a:moveTo>
                  <a:cubicBezTo>
                    <a:pt x="12" y="29"/>
                    <a:pt x="12" y="29"/>
                    <a:pt x="12" y="29"/>
                  </a:cubicBezTo>
                  <a:cubicBezTo>
                    <a:pt x="14" y="28"/>
                    <a:pt x="14" y="28"/>
                    <a:pt x="14" y="28"/>
                  </a:cubicBezTo>
                  <a:cubicBezTo>
                    <a:pt x="14" y="27"/>
                    <a:pt x="15" y="26"/>
                    <a:pt x="16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5" y="27"/>
                    <a:pt x="14" y="28"/>
                    <a:pt x="13" y="28"/>
                  </a:cubicBezTo>
                  <a:cubicBezTo>
                    <a:pt x="12" y="29"/>
                    <a:pt x="12" y="29"/>
                    <a:pt x="12" y="29"/>
                  </a:cubicBezTo>
                  <a:moveTo>
                    <a:pt x="13" y="30"/>
                  </a:moveTo>
                  <a:cubicBezTo>
                    <a:pt x="13" y="29"/>
                    <a:pt x="13" y="29"/>
                    <a:pt x="13" y="29"/>
                  </a:cubicBezTo>
                  <a:cubicBezTo>
                    <a:pt x="15" y="28"/>
                    <a:pt x="16" y="26"/>
                    <a:pt x="18" y="24"/>
                  </a:cubicBezTo>
                  <a:cubicBezTo>
                    <a:pt x="16" y="26"/>
                    <a:pt x="15" y="28"/>
                    <a:pt x="13" y="30"/>
                  </a:cubicBezTo>
                  <a:moveTo>
                    <a:pt x="11" y="27"/>
                  </a:moveTo>
                  <a:cubicBezTo>
                    <a:pt x="11" y="26"/>
                    <a:pt x="11" y="26"/>
                    <a:pt x="11" y="26"/>
                  </a:cubicBezTo>
                  <a:cubicBezTo>
                    <a:pt x="12" y="25"/>
                    <a:pt x="14" y="25"/>
                    <a:pt x="15" y="24"/>
                  </a:cubicBezTo>
                  <a:cubicBezTo>
                    <a:pt x="14" y="25"/>
                    <a:pt x="13" y="26"/>
                    <a:pt x="11" y="27"/>
                  </a:cubicBezTo>
                  <a:moveTo>
                    <a:pt x="18" y="24"/>
                  </a:moveTo>
                  <a:cubicBezTo>
                    <a:pt x="19" y="23"/>
                    <a:pt x="19" y="23"/>
                    <a:pt x="19" y="22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8" y="24"/>
                    <a:pt x="18" y="24"/>
                    <a:pt x="18" y="24"/>
                  </a:cubicBezTo>
                  <a:moveTo>
                    <a:pt x="12" y="28"/>
                  </a:moveTo>
                  <a:cubicBezTo>
                    <a:pt x="12" y="28"/>
                    <a:pt x="12" y="28"/>
                    <a:pt x="12" y="27"/>
                  </a:cubicBezTo>
                  <a:cubicBezTo>
                    <a:pt x="15" y="25"/>
                    <a:pt x="18" y="23"/>
                    <a:pt x="20" y="21"/>
                  </a:cubicBezTo>
                  <a:cubicBezTo>
                    <a:pt x="20" y="21"/>
                    <a:pt x="20" y="21"/>
                    <a:pt x="20" y="21"/>
                  </a:cubicBezTo>
                  <a:cubicBezTo>
                    <a:pt x="18" y="23"/>
                    <a:pt x="15" y="26"/>
                    <a:pt x="12" y="28"/>
                  </a:cubicBezTo>
                  <a:moveTo>
                    <a:pt x="14" y="25"/>
                  </a:moveTo>
                  <a:cubicBezTo>
                    <a:pt x="16" y="24"/>
                    <a:pt x="17" y="23"/>
                    <a:pt x="18" y="22"/>
                  </a:cubicBezTo>
                  <a:cubicBezTo>
                    <a:pt x="19" y="21"/>
                    <a:pt x="21" y="20"/>
                    <a:pt x="22" y="19"/>
                  </a:cubicBezTo>
                  <a:cubicBezTo>
                    <a:pt x="22" y="19"/>
                    <a:pt x="21" y="19"/>
                    <a:pt x="21" y="20"/>
                  </a:cubicBezTo>
                  <a:cubicBezTo>
                    <a:pt x="19" y="21"/>
                    <a:pt x="18" y="23"/>
                    <a:pt x="16" y="24"/>
                  </a:cubicBezTo>
                  <a:cubicBezTo>
                    <a:pt x="15" y="24"/>
                    <a:pt x="15" y="25"/>
                    <a:pt x="14" y="25"/>
                  </a:cubicBezTo>
                  <a:moveTo>
                    <a:pt x="11" y="26"/>
                  </a:moveTo>
                  <a:cubicBezTo>
                    <a:pt x="10" y="25"/>
                    <a:pt x="10" y="25"/>
                    <a:pt x="10" y="25"/>
                  </a:cubicBezTo>
                  <a:cubicBezTo>
                    <a:pt x="15" y="23"/>
                    <a:pt x="18" y="20"/>
                    <a:pt x="22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1" y="18"/>
                    <a:pt x="19" y="19"/>
                    <a:pt x="18" y="21"/>
                  </a:cubicBezTo>
                  <a:cubicBezTo>
                    <a:pt x="15" y="22"/>
                    <a:pt x="13" y="24"/>
                    <a:pt x="11" y="26"/>
                  </a:cubicBezTo>
                  <a:moveTo>
                    <a:pt x="6" y="18"/>
                  </a:moveTo>
                  <a:cubicBezTo>
                    <a:pt x="6" y="17"/>
                    <a:pt x="6" y="17"/>
                    <a:pt x="6" y="17"/>
                  </a:cubicBezTo>
                  <a:cubicBezTo>
                    <a:pt x="6" y="17"/>
                    <a:pt x="7" y="17"/>
                    <a:pt x="7" y="17"/>
                  </a:cubicBezTo>
                  <a:cubicBezTo>
                    <a:pt x="6" y="18"/>
                    <a:pt x="6" y="18"/>
                    <a:pt x="6" y="18"/>
                  </a:cubicBezTo>
                  <a:moveTo>
                    <a:pt x="11" y="26"/>
                  </a:moveTo>
                  <a:cubicBezTo>
                    <a:pt x="12" y="25"/>
                    <a:pt x="13" y="25"/>
                    <a:pt x="14" y="24"/>
                  </a:cubicBezTo>
                  <a:cubicBezTo>
                    <a:pt x="17" y="22"/>
                    <a:pt x="21" y="19"/>
                    <a:pt x="23" y="16"/>
                  </a:cubicBezTo>
                  <a:cubicBezTo>
                    <a:pt x="23" y="16"/>
                    <a:pt x="23" y="17"/>
                    <a:pt x="23" y="17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1" y="19"/>
                    <a:pt x="19" y="20"/>
                    <a:pt x="18" y="21"/>
                  </a:cubicBezTo>
                  <a:cubicBezTo>
                    <a:pt x="17" y="22"/>
                    <a:pt x="15" y="23"/>
                    <a:pt x="14" y="24"/>
                  </a:cubicBezTo>
                  <a:cubicBezTo>
                    <a:pt x="13" y="25"/>
                    <a:pt x="12" y="25"/>
                    <a:pt x="11" y="26"/>
                  </a:cubicBezTo>
                  <a:moveTo>
                    <a:pt x="10" y="24"/>
                  </a:moveTo>
                  <a:cubicBezTo>
                    <a:pt x="9" y="23"/>
                    <a:pt x="9" y="23"/>
                    <a:pt x="9" y="23"/>
                  </a:cubicBezTo>
                  <a:cubicBezTo>
                    <a:pt x="12" y="22"/>
                    <a:pt x="16" y="20"/>
                    <a:pt x="19" y="18"/>
                  </a:cubicBezTo>
                  <a:cubicBezTo>
                    <a:pt x="20" y="17"/>
                    <a:pt x="21" y="16"/>
                    <a:pt x="22" y="16"/>
                  </a:cubicBezTo>
                  <a:cubicBezTo>
                    <a:pt x="18" y="19"/>
                    <a:pt x="13" y="21"/>
                    <a:pt x="10" y="24"/>
                  </a:cubicBezTo>
                  <a:moveTo>
                    <a:pt x="8" y="21"/>
                  </a:moveTo>
                  <a:cubicBezTo>
                    <a:pt x="11" y="19"/>
                    <a:pt x="15" y="17"/>
                    <a:pt x="18" y="15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4" y="18"/>
                    <a:pt x="12" y="20"/>
                    <a:pt x="9" y="23"/>
                  </a:cubicBezTo>
                  <a:cubicBezTo>
                    <a:pt x="8" y="22"/>
                    <a:pt x="8" y="22"/>
                    <a:pt x="8" y="21"/>
                  </a:cubicBezTo>
                  <a:cubicBezTo>
                    <a:pt x="8" y="21"/>
                    <a:pt x="8" y="21"/>
                    <a:pt x="8" y="21"/>
                  </a:cubicBezTo>
                  <a:moveTo>
                    <a:pt x="10" y="24"/>
                  </a:moveTo>
                  <a:cubicBezTo>
                    <a:pt x="10" y="24"/>
                    <a:pt x="11" y="23"/>
                    <a:pt x="12" y="22"/>
                  </a:cubicBezTo>
                  <a:cubicBezTo>
                    <a:pt x="16" y="19"/>
                    <a:pt x="21" y="17"/>
                    <a:pt x="24" y="14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1" y="17"/>
                    <a:pt x="19" y="19"/>
                    <a:pt x="16" y="21"/>
                  </a:cubicBezTo>
                  <a:cubicBezTo>
                    <a:pt x="15" y="22"/>
                    <a:pt x="14" y="23"/>
                    <a:pt x="12" y="23"/>
                  </a:cubicBezTo>
                  <a:cubicBezTo>
                    <a:pt x="10" y="24"/>
                    <a:pt x="10" y="24"/>
                    <a:pt x="10" y="24"/>
                  </a:cubicBezTo>
                  <a:moveTo>
                    <a:pt x="7" y="19"/>
                  </a:moveTo>
                  <a:cubicBezTo>
                    <a:pt x="11" y="17"/>
                    <a:pt x="14" y="15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5" y="16"/>
                    <a:pt x="11" y="18"/>
                    <a:pt x="8" y="21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7" y="19"/>
                    <a:pt x="7" y="19"/>
                    <a:pt x="6" y="18"/>
                  </a:cubicBezTo>
                  <a:cubicBezTo>
                    <a:pt x="8" y="18"/>
                    <a:pt x="9" y="17"/>
                    <a:pt x="10" y="16"/>
                  </a:cubicBezTo>
                  <a:cubicBezTo>
                    <a:pt x="9" y="17"/>
                    <a:pt x="8" y="18"/>
                    <a:pt x="7" y="19"/>
                  </a:cubicBezTo>
                  <a:cubicBezTo>
                    <a:pt x="7" y="19"/>
                    <a:pt x="7" y="19"/>
                    <a:pt x="7" y="19"/>
                  </a:cubicBezTo>
                  <a:moveTo>
                    <a:pt x="14" y="11"/>
                  </a:moveTo>
                  <a:cubicBezTo>
                    <a:pt x="14" y="11"/>
                    <a:pt x="14" y="11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moveTo>
                    <a:pt x="6" y="17"/>
                  </a:moveTo>
                  <a:cubicBezTo>
                    <a:pt x="6" y="17"/>
                    <a:pt x="6" y="17"/>
                    <a:pt x="7" y="16"/>
                  </a:cubicBezTo>
                  <a:cubicBezTo>
                    <a:pt x="9" y="14"/>
                    <a:pt x="11" y="12"/>
                    <a:pt x="13" y="10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3" y="11"/>
                    <a:pt x="13" y="11"/>
                    <a:pt x="12" y="12"/>
                  </a:cubicBezTo>
                  <a:cubicBezTo>
                    <a:pt x="12" y="12"/>
                    <a:pt x="12" y="12"/>
                    <a:pt x="11" y="13"/>
                  </a:cubicBezTo>
                  <a:cubicBezTo>
                    <a:pt x="10" y="14"/>
                    <a:pt x="9" y="15"/>
                    <a:pt x="8" y="15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7" y="16"/>
                    <a:pt x="6" y="17"/>
                    <a:pt x="6" y="17"/>
                  </a:cubicBezTo>
                  <a:moveTo>
                    <a:pt x="6" y="17"/>
                  </a:moveTo>
                  <a:cubicBezTo>
                    <a:pt x="5" y="16"/>
                    <a:pt x="5" y="16"/>
                    <a:pt x="5" y="15"/>
                  </a:cubicBezTo>
                  <a:cubicBezTo>
                    <a:pt x="6" y="14"/>
                    <a:pt x="7" y="13"/>
                    <a:pt x="9" y="12"/>
                  </a:cubicBezTo>
                  <a:cubicBezTo>
                    <a:pt x="10" y="11"/>
                    <a:pt x="12" y="11"/>
                    <a:pt x="13" y="10"/>
                  </a:cubicBezTo>
                  <a:cubicBezTo>
                    <a:pt x="10" y="12"/>
                    <a:pt x="8" y="14"/>
                    <a:pt x="6" y="17"/>
                  </a:cubicBezTo>
                  <a:moveTo>
                    <a:pt x="13" y="9"/>
                  </a:moveTo>
                  <a:cubicBezTo>
                    <a:pt x="13" y="9"/>
                    <a:pt x="13" y="9"/>
                    <a:pt x="13" y="9"/>
                  </a:cubicBezTo>
                  <a:cubicBezTo>
                    <a:pt x="13" y="9"/>
                    <a:pt x="13" y="9"/>
                    <a:pt x="13" y="9"/>
                  </a:cubicBezTo>
                  <a:moveTo>
                    <a:pt x="10" y="23"/>
                  </a:moveTo>
                  <a:cubicBezTo>
                    <a:pt x="12" y="20"/>
                    <a:pt x="15" y="18"/>
                    <a:pt x="18" y="16"/>
                  </a:cubicBezTo>
                  <a:cubicBezTo>
                    <a:pt x="21" y="14"/>
                    <a:pt x="24" y="11"/>
                    <a:pt x="27" y="9"/>
                  </a:cubicBezTo>
                  <a:cubicBezTo>
                    <a:pt x="26" y="10"/>
                    <a:pt x="26" y="12"/>
                    <a:pt x="25" y="13"/>
                  </a:cubicBezTo>
                  <a:cubicBezTo>
                    <a:pt x="23" y="15"/>
                    <a:pt x="20" y="16"/>
                    <a:pt x="18" y="18"/>
                  </a:cubicBezTo>
                  <a:cubicBezTo>
                    <a:pt x="16" y="19"/>
                    <a:pt x="15" y="20"/>
                    <a:pt x="13" y="20"/>
                  </a:cubicBezTo>
                  <a:cubicBezTo>
                    <a:pt x="12" y="21"/>
                    <a:pt x="10" y="22"/>
                    <a:pt x="10" y="23"/>
                  </a:cubicBezTo>
                  <a:moveTo>
                    <a:pt x="5" y="15"/>
                  </a:moveTo>
                  <a:cubicBezTo>
                    <a:pt x="4" y="14"/>
                    <a:pt x="4" y="14"/>
                    <a:pt x="4" y="13"/>
                  </a:cubicBezTo>
                  <a:cubicBezTo>
                    <a:pt x="6" y="12"/>
                    <a:pt x="8" y="10"/>
                    <a:pt x="10" y="9"/>
                  </a:cubicBezTo>
                  <a:cubicBezTo>
                    <a:pt x="11" y="8"/>
                    <a:pt x="11" y="8"/>
                    <a:pt x="12" y="8"/>
                  </a:cubicBezTo>
                  <a:cubicBezTo>
                    <a:pt x="12" y="8"/>
                    <a:pt x="11" y="8"/>
                    <a:pt x="11" y="9"/>
                  </a:cubicBezTo>
                  <a:cubicBezTo>
                    <a:pt x="10" y="9"/>
                    <a:pt x="10" y="10"/>
                    <a:pt x="9" y="10"/>
                  </a:cubicBezTo>
                  <a:cubicBezTo>
                    <a:pt x="8" y="12"/>
                    <a:pt x="6" y="13"/>
                    <a:pt x="5" y="15"/>
                  </a:cubicBezTo>
                  <a:moveTo>
                    <a:pt x="5" y="14"/>
                  </a:moveTo>
                  <a:cubicBezTo>
                    <a:pt x="8" y="13"/>
                    <a:pt x="10" y="10"/>
                    <a:pt x="12" y="8"/>
                  </a:cubicBezTo>
                  <a:cubicBezTo>
                    <a:pt x="13" y="8"/>
                    <a:pt x="13" y="9"/>
                    <a:pt x="13" y="9"/>
                  </a:cubicBezTo>
                  <a:cubicBezTo>
                    <a:pt x="10" y="11"/>
                    <a:pt x="8" y="13"/>
                    <a:pt x="5" y="14"/>
                  </a:cubicBezTo>
                  <a:moveTo>
                    <a:pt x="4" y="13"/>
                  </a:moveTo>
                  <a:cubicBezTo>
                    <a:pt x="3" y="12"/>
                    <a:pt x="3" y="12"/>
                    <a:pt x="3" y="11"/>
                  </a:cubicBezTo>
                  <a:cubicBezTo>
                    <a:pt x="6" y="10"/>
                    <a:pt x="8" y="8"/>
                    <a:pt x="10" y="7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6"/>
                    <a:pt x="10" y="7"/>
                    <a:pt x="10" y="7"/>
                  </a:cubicBezTo>
                  <a:cubicBezTo>
                    <a:pt x="9" y="8"/>
                    <a:pt x="8" y="9"/>
                    <a:pt x="8" y="9"/>
                  </a:cubicBezTo>
                  <a:cubicBezTo>
                    <a:pt x="6" y="10"/>
                    <a:pt x="5" y="12"/>
                    <a:pt x="4" y="13"/>
                  </a:cubicBezTo>
                  <a:moveTo>
                    <a:pt x="9" y="20"/>
                  </a:moveTo>
                  <a:cubicBezTo>
                    <a:pt x="8" y="20"/>
                    <a:pt x="10" y="20"/>
                    <a:pt x="10" y="19"/>
                  </a:cubicBezTo>
                  <a:cubicBezTo>
                    <a:pt x="13" y="17"/>
                    <a:pt x="16" y="15"/>
                    <a:pt x="19" y="12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2" y="10"/>
                    <a:pt x="24" y="8"/>
                    <a:pt x="26" y="7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27" y="7"/>
                    <a:pt x="27" y="7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3" y="10"/>
                    <a:pt x="21" y="13"/>
                    <a:pt x="18" y="15"/>
                  </a:cubicBezTo>
                  <a:cubicBezTo>
                    <a:pt x="16" y="16"/>
                    <a:pt x="14" y="17"/>
                    <a:pt x="12" y="18"/>
                  </a:cubicBezTo>
                  <a:cubicBezTo>
                    <a:pt x="11" y="19"/>
                    <a:pt x="10" y="19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moveTo>
                    <a:pt x="4" y="13"/>
                  </a:moveTo>
                  <a:cubicBezTo>
                    <a:pt x="4" y="13"/>
                    <a:pt x="4" y="13"/>
                    <a:pt x="5" y="12"/>
                  </a:cubicBezTo>
                  <a:cubicBezTo>
                    <a:pt x="6" y="11"/>
                    <a:pt x="6" y="11"/>
                    <a:pt x="7" y="10"/>
                  </a:cubicBezTo>
                  <a:cubicBezTo>
                    <a:pt x="9" y="9"/>
                    <a:pt x="10" y="8"/>
                    <a:pt x="12" y="6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9" y="8"/>
                    <a:pt x="8" y="11"/>
                    <a:pt x="5" y="12"/>
                  </a:cubicBezTo>
                  <a:cubicBezTo>
                    <a:pt x="5" y="12"/>
                    <a:pt x="4" y="13"/>
                    <a:pt x="4" y="13"/>
                  </a:cubicBezTo>
                  <a:moveTo>
                    <a:pt x="16" y="8"/>
                  </a:moveTo>
                  <a:cubicBezTo>
                    <a:pt x="16" y="8"/>
                    <a:pt x="16" y="8"/>
                    <a:pt x="16" y="8"/>
                  </a:cubicBezTo>
                  <a:cubicBezTo>
                    <a:pt x="18" y="7"/>
                    <a:pt x="19" y="6"/>
                    <a:pt x="21" y="5"/>
                  </a:cubicBezTo>
                  <a:cubicBezTo>
                    <a:pt x="20" y="5"/>
                    <a:pt x="19" y="6"/>
                    <a:pt x="18" y="7"/>
                  </a:cubicBezTo>
                  <a:cubicBezTo>
                    <a:pt x="17" y="7"/>
                    <a:pt x="17" y="8"/>
                    <a:pt x="16" y="8"/>
                  </a:cubicBezTo>
                  <a:moveTo>
                    <a:pt x="3" y="11"/>
                  </a:moveTo>
                  <a:cubicBezTo>
                    <a:pt x="3" y="10"/>
                    <a:pt x="3" y="10"/>
                    <a:pt x="3" y="9"/>
                  </a:cubicBezTo>
                  <a:cubicBezTo>
                    <a:pt x="4" y="9"/>
                    <a:pt x="5" y="8"/>
                    <a:pt x="6" y="7"/>
                  </a:cubicBezTo>
                  <a:cubicBezTo>
                    <a:pt x="7" y="6"/>
                    <a:pt x="8" y="6"/>
                    <a:pt x="8" y="5"/>
                  </a:cubicBezTo>
                  <a:cubicBezTo>
                    <a:pt x="9" y="5"/>
                    <a:pt x="10" y="4"/>
                    <a:pt x="10" y="4"/>
                  </a:cubicBezTo>
                  <a:cubicBezTo>
                    <a:pt x="10" y="4"/>
                    <a:pt x="10" y="5"/>
                    <a:pt x="9" y="5"/>
                  </a:cubicBezTo>
                  <a:cubicBezTo>
                    <a:pt x="7" y="8"/>
                    <a:pt x="5" y="9"/>
                    <a:pt x="3" y="11"/>
                  </a:cubicBezTo>
                  <a:moveTo>
                    <a:pt x="3" y="11"/>
                  </a:moveTo>
                  <a:cubicBezTo>
                    <a:pt x="3" y="11"/>
                    <a:pt x="3" y="11"/>
                    <a:pt x="3" y="11"/>
                  </a:cubicBezTo>
                  <a:cubicBezTo>
                    <a:pt x="5" y="9"/>
                    <a:pt x="9" y="7"/>
                    <a:pt x="11" y="4"/>
                  </a:cubicBezTo>
                  <a:cubicBezTo>
                    <a:pt x="11" y="5"/>
                    <a:pt x="11" y="5"/>
                    <a:pt x="11" y="6"/>
                  </a:cubicBezTo>
                  <a:cubicBezTo>
                    <a:pt x="10" y="6"/>
                    <a:pt x="9" y="7"/>
                    <a:pt x="7" y="8"/>
                  </a:cubicBezTo>
                  <a:cubicBezTo>
                    <a:pt x="6" y="9"/>
                    <a:pt x="4" y="10"/>
                    <a:pt x="3" y="11"/>
                  </a:cubicBezTo>
                  <a:moveTo>
                    <a:pt x="2" y="9"/>
                  </a:move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4" y="7"/>
                    <a:pt x="6" y="5"/>
                    <a:pt x="8" y="3"/>
                  </a:cubicBezTo>
                  <a:cubicBezTo>
                    <a:pt x="8" y="3"/>
                    <a:pt x="8" y="3"/>
                    <a:pt x="9" y="3"/>
                  </a:cubicBezTo>
                  <a:cubicBezTo>
                    <a:pt x="9" y="3"/>
                    <a:pt x="7" y="5"/>
                    <a:pt x="6" y="6"/>
                  </a:cubicBezTo>
                  <a:cubicBezTo>
                    <a:pt x="5" y="7"/>
                    <a:pt x="4" y="8"/>
                    <a:pt x="2" y="9"/>
                  </a:cubicBezTo>
                  <a:moveTo>
                    <a:pt x="16" y="12"/>
                  </a:moveTo>
                  <a:cubicBezTo>
                    <a:pt x="18" y="10"/>
                    <a:pt x="20" y="9"/>
                    <a:pt x="21" y="7"/>
                  </a:cubicBezTo>
                  <a:cubicBezTo>
                    <a:pt x="23" y="6"/>
                    <a:pt x="25" y="5"/>
                    <a:pt x="26" y="3"/>
                  </a:cubicBezTo>
                  <a:cubicBezTo>
                    <a:pt x="23" y="7"/>
                    <a:pt x="20" y="9"/>
                    <a:pt x="16" y="12"/>
                  </a:cubicBezTo>
                  <a:moveTo>
                    <a:pt x="9" y="18"/>
                  </a:moveTo>
                  <a:cubicBezTo>
                    <a:pt x="10" y="17"/>
                    <a:pt x="10" y="17"/>
                    <a:pt x="11" y="16"/>
                  </a:cubicBezTo>
                  <a:cubicBezTo>
                    <a:pt x="16" y="12"/>
                    <a:pt x="22" y="9"/>
                    <a:pt x="26" y="3"/>
                  </a:cubicBezTo>
                  <a:cubicBezTo>
                    <a:pt x="27" y="4"/>
                    <a:pt x="27" y="5"/>
                    <a:pt x="27" y="6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25" y="7"/>
                    <a:pt x="23" y="8"/>
                    <a:pt x="21" y="10"/>
                  </a:cubicBezTo>
                  <a:cubicBezTo>
                    <a:pt x="19" y="12"/>
                    <a:pt x="16" y="13"/>
                    <a:pt x="14" y="15"/>
                  </a:cubicBezTo>
                  <a:cubicBezTo>
                    <a:pt x="12" y="16"/>
                    <a:pt x="11" y="17"/>
                    <a:pt x="9" y="18"/>
                  </a:cubicBezTo>
                  <a:moveTo>
                    <a:pt x="3" y="9"/>
                  </a:moveTo>
                  <a:cubicBezTo>
                    <a:pt x="5" y="7"/>
                    <a:pt x="8" y="5"/>
                    <a:pt x="9" y="3"/>
                  </a:cubicBezTo>
                  <a:cubicBezTo>
                    <a:pt x="10" y="3"/>
                    <a:pt x="10" y="3"/>
                    <a:pt x="10" y="4"/>
                  </a:cubicBezTo>
                  <a:cubicBezTo>
                    <a:pt x="8" y="5"/>
                    <a:pt x="5" y="7"/>
                    <a:pt x="3" y="9"/>
                  </a:cubicBezTo>
                  <a:moveTo>
                    <a:pt x="2" y="7"/>
                  </a:moveTo>
                  <a:cubicBezTo>
                    <a:pt x="2" y="7"/>
                    <a:pt x="2" y="6"/>
                    <a:pt x="2" y="6"/>
                  </a:cubicBezTo>
                  <a:cubicBezTo>
                    <a:pt x="3" y="5"/>
                    <a:pt x="4" y="4"/>
                    <a:pt x="5" y="4"/>
                  </a:cubicBezTo>
                  <a:cubicBezTo>
                    <a:pt x="5" y="3"/>
                    <a:pt x="6" y="2"/>
                    <a:pt x="7" y="2"/>
                  </a:cubicBezTo>
                  <a:cubicBezTo>
                    <a:pt x="7" y="2"/>
                    <a:pt x="7" y="3"/>
                    <a:pt x="6" y="4"/>
                  </a:cubicBezTo>
                  <a:cubicBezTo>
                    <a:pt x="5" y="5"/>
                    <a:pt x="3" y="6"/>
                    <a:pt x="2" y="7"/>
                  </a:cubicBezTo>
                  <a:moveTo>
                    <a:pt x="18" y="5"/>
                  </a:moveTo>
                  <a:cubicBezTo>
                    <a:pt x="18" y="4"/>
                    <a:pt x="20" y="3"/>
                    <a:pt x="21" y="2"/>
                  </a:cubicBezTo>
                  <a:cubicBezTo>
                    <a:pt x="20" y="3"/>
                    <a:pt x="18" y="4"/>
                    <a:pt x="18" y="5"/>
                  </a:cubicBezTo>
                  <a:moveTo>
                    <a:pt x="15" y="10"/>
                  </a:moveTo>
                  <a:cubicBezTo>
                    <a:pt x="15" y="9"/>
                    <a:pt x="15" y="9"/>
                    <a:pt x="15" y="9"/>
                  </a:cubicBezTo>
                  <a:cubicBezTo>
                    <a:pt x="16" y="9"/>
                    <a:pt x="17" y="8"/>
                    <a:pt x="19" y="7"/>
                  </a:cubicBezTo>
                  <a:cubicBezTo>
                    <a:pt x="20" y="6"/>
                    <a:pt x="21" y="6"/>
                    <a:pt x="22" y="4"/>
                  </a:cubicBezTo>
                  <a:cubicBezTo>
                    <a:pt x="22" y="4"/>
                    <a:pt x="23" y="3"/>
                    <a:pt x="24" y="2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3"/>
                    <a:pt x="23" y="4"/>
                    <a:pt x="22" y="5"/>
                  </a:cubicBezTo>
                  <a:cubicBezTo>
                    <a:pt x="21" y="6"/>
                    <a:pt x="20" y="7"/>
                    <a:pt x="18" y="8"/>
                  </a:cubicBezTo>
                  <a:cubicBezTo>
                    <a:pt x="17" y="8"/>
                    <a:pt x="16" y="9"/>
                    <a:pt x="15" y="10"/>
                  </a:cubicBezTo>
                  <a:moveTo>
                    <a:pt x="6" y="18"/>
                  </a:moveTo>
                  <a:cubicBezTo>
                    <a:pt x="7" y="17"/>
                    <a:pt x="8" y="16"/>
                    <a:pt x="8" y="16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10" y="15"/>
                    <a:pt x="11" y="14"/>
                    <a:pt x="11" y="13"/>
                  </a:cubicBezTo>
                  <a:cubicBezTo>
                    <a:pt x="14" y="11"/>
                    <a:pt x="16" y="10"/>
                    <a:pt x="19" y="8"/>
                  </a:cubicBezTo>
                  <a:cubicBezTo>
                    <a:pt x="21" y="6"/>
                    <a:pt x="24" y="5"/>
                    <a:pt x="25" y="2"/>
                  </a:cubicBezTo>
                  <a:cubicBezTo>
                    <a:pt x="25" y="2"/>
                    <a:pt x="26" y="2"/>
                    <a:pt x="26" y="3"/>
                  </a:cubicBezTo>
                  <a:cubicBezTo>
                    <a:pt x="23" y="6"/>
                    <a:pt x="19" y="9"/>
                    <a:pt x="16" y="12"/>
                  </a:cubicBezTo>
                  <a:cubicBezTo>
                    <a:pt x="14" y="13"/>
                    <a:pt x="12" y="15"/>
                    <a:pt x="9" y="16"/>
                  </a:cubicBezTo>
                  <a:cubicBezTo>
                    <a:pt x="8" y="17"/>
                    <a:pt x="7" y="17"/>
                    <a:pt x="6" y="18"/>
                  </a:cubicBezTo>
                  <a:moveTo>
                    <a:pt x="2" y="7"/>
                  </a:moveTo>
                  <a:cubicBezTo>
                    <a:pt x="3" y="7"/>
                    <a:pt x="4" y="6"/>
                    <a:pt x="5" y="5"/>
                  </a:cubicBezTo>
                  <a:cubicBezTo>
                    <a:pt x="6" y="4"/>
                    <a:pt x="7" y="3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9" y="2"/>
                    <a:pt x="9" y="2"/>
                  </a:cubicBezTo>
                  <a:cubicBezTo>
                    <a:pt x="6" y="4"/>
                    <a:pt x="5" y="6"/>
                    <a:pt x="2" y="7"/>
                  </a:cubicBezTo>
                  <a:moveTo>
                    <a:pt x="17" y="7"/>
                  </a:moveTo>
                  <a:cubicBezTo>
                    <a:pt x="17" y="6"/>
                    <a:pt x="17" y="6"/>
                    <a:pt x="17" y="6"/>
                  </a:cubicBezTo>
                  <a:cubicBezTo>
                    <a:pt x="19" y="5"/>
                    <a:pt x="21" y="3"/>
                    <a:pt x="22" y="2"/>
                  </a:cubicBezTo>
                  <a:cubicBezTo>
                    <a:pt x="23" y="2"/>
                    <a:pt x="23" y="2"/>
                    <a:pt x="24" y="2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3" y="2"/>
                    <a:pt x="23" y="2"/>
                    <a:pt x="22" y="3"/>
                  </a:cubicBezTo>
                  <a:cubicBezTo>
                    <a:pt x="21" y="4"/>
                    <a:pt x="20" y="5"/>
                    <a:pt x="18" y="6"/>
                  </a:cubicBezTo>
                  <a:cubicBezTo>
                    <a:pt x="18" y="6"/>
                    <a:pt x="17" y="7"/>
                    <a:pt x="17" y="7"/>
                  </a:cubicBezTo>
                  <a:moveTo>
                    <a:pt x="2" y="5"/>
                  </a:moveTo>
                  <a:cubicBezTo>
                    <a:pt x="3" y="3"/>
                    <a:pt x="4" y="1"/>
                    <a:pt x="6" y="1"/>
                  </a:cubicBezTo>
                  <a:cubicBezTo>
                    <a:pt x="6" y="1"/>
                    <a:pt x="7" y="1"/>
                    <a:pt x="7" y="1"/>
                  </a:cubicBezTo>
                  <a:cubicBezTo>
                    <a:pt x="5" y="2"/>
                    <a:pt x="4" y="4"/>
                    <a:pt x="2" y="5"/>
                  </a:cubicBezTo>
                  <a:moveTo>
                    <a:pt x="6" y="0"/>
                  </a:moveTo>
                  <a:cubicBezTo>
                    <a:pt x="4" y="0"/>
                    <a:pt x="2" y="1"/>
                    <a:pt x="1" y="3"/>
                  </a:cubicBezTo>
                  <a:cubicBezTo>
                    <a:pt x="0" y="7"/>
                    <a:pt x="1" y="12"/>
                    <a:pt x="3" y="15"/>
                  </a:cubicBezTo>
                  <a:cubicBezTo>
                    <a:pt x="6" y="21"/>
                    <a:pt x="9" y="27"/>
                    <a:pt x="13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3" y="33"/>
                    <a:pt x="13" y="33"/>
                    <a:pt x="14" y="33"/>
                  </a:cubicBezTo>
                  <a:cubicBezTo>
                    <a:pt x="14" y="33"/>
                    <a:pt x="14" y="33"/>
                    <a:pt x="14" y="32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18" y="27"/>
                    <a:pt x="22" y="21"/>
                    <a:pt x="25" y="15"/>
                  </a:cubicBezTo>
                  <a:cubicBezTo>
                    <a:pt x="27" y="12"/>
                    <a:pt x="29" y="8"/>
                    <a:pt x="29" y="4"/>
                  </a:cubicBezTo>
                  <a:cubicBezTo>
                    <a:pt x="28" y="2"/>
                    <a:pt x="26" y="0"/>
                    <a:pt x="24" y="0"/>
                  </a:cubicBezTo>
                  <a:cubicBezTo>
                    <a:pt x="23" y="0"/>
                    <a:pt x="23" y="0"/>
                    <a:pt x="22" y="0"/>
                  </a:cubicBezTo>
                  <a:cubicBezTo>
                    <a:pt x="18" y="1"/>
                    <a:pt x="16" y="5"/>
                    <a:pt x="14" y="8"/>
                  </a:cubicBezTo>
                  <a:cubicBezTo>
                    <a:pt x="13" y="5"/>
                    <a:pt x="11" y="2"/>
                    <a:pt x="8" y="0"/>
                  </a:cubicBezTo>
                  <a:cubicBezTo>
                    <a:pt x="8" y="0"/>
                    <a:pt x="7" y="0"/>
                    <a:pt x="6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56"/>
            <p:cNvSpPr>
              <a:spLocks noEditPoints="1"/>
            </p:cNvSpPr>
            <p:nvPr/>
          </p:nvSpPr>
          <p:spPr bwMode="auto">
            <a:xfrm>
              <a:off x="7367256" y="2145432"/>
              <a:ext cx="520700" cy="487363"/>
            </a:xfrm>
            <a:custGeom>
              <a:avLst/>
              <a:gdLst>
                <a:gd name="T0" fmla="*/ 12 w 123"/>
                <a:gd name="T1" fmla="*/ 84 h 115"/>
                <a:gd name="T2" fmla="*/ 11 w 123"/>
                <a:gd name="T3" fmla="*/ 84 h 115"/>
                <a:gd name="T4" fmla="*/ 21 w 123"/>
                <a:gd name="T5" fmla="*/ 93 h 115"/>
                <a:gd name="T6" fmla="*/ 14 w 123"/>
                <a:gd name="T7" fmla="*/ 85 h 115"/>
                <a:gd name="T8" fmla="*/ 18 w 123"/>
                <a:gd name="T9" fmla="*/ 79 h 115"/>
                <a:gd name="T10" fmla="*/ 26 w 123"/>
                <a:gd name="T11" fmla="*/ 72 h 115"/>
                <a:gd name="T12" fmla="*/ 29 w 123"/>
                <a:gd name="T13" fmla="*/ 72 h 115"/>
                <a:gd name="T14" fmla="*/ 32 w 123"/>
                <a:gd name="T15" fmla="*/ 66 h 115"/>
                <a:gd name="T16" fmla="*/ 54 w 123"/>
                <a:gd name="T17" fmla="*/ 63 h 115"/>
                <a:gd name="T18" fmla="*/ 34 w 123"/>
                <a:gd name="T19" fmla="*/ 68 h 115"/>
                <a:gd name="T20" fmla="*/ 27 w 123"/>
                <a:gd name="T21" fmla="*/ 98 h 115"/>
                <a:gd name="T22" fmla="*/ 72 w 123"/>
                <a:gd name="T23" fmla="*/ 73 h 115"/>
                <a:gd name="T24" fmla="*/ 50 w 123"/>
                <a:gd name="T25" fmla="*/ 59 h 115"/>
                <a:gd name="T26" fmla="*/ 41 w 123"/>
                <a:gd name="T27" fmla="*/ 58 h 115"/>
                <a:gd name="T28" fmla="*/ 44 w 123"/>
                <a:gd name="T29" fmla="*/ 56 h 115"/>
                <a:gd name="T30" fmla="*/ 47 w 123"/>
                <a:gd name="T31" fmla="*/ 52 h 115"/>
                <a:gd name="T32" fmla="*/ 87 w 123"/>
                <a:gd name="T33" fmla="*/ 58 h 115"/>
                <a:gd name="T34" fmla="*/ 40 w 123"/>
                <a:gd name="T35" fmla="*/ 84 h 115"/>
                <a:gd name="T36" fmla="*/ 61 w 123"/>
                <a:gd name="T37" fmla="*/ 38 h 115"/>
                <a:gd name="T38" fmla="*/ 103 w 123"/>
                <a:gd name="T39" fmla="*/ 46 h 115"/>
                <a:gd name="T40" fmla="*/ 93 w 123"/>
                <a:gd name="T41" fmla="*/ 53 h 115"/>
                <a:gd name="T42" fmla="*/ 85 w 123"/>
                <a:gd name="T43" fmla="*/ 53 h 115"/>
                <a:gd name="T44" fmla="*/ 47 w 123"/>
                <a:gd name="T45" fmla="*/ 94 h 115"/>
                <a:gd name="T46" fmla="*/ 56 w 123"/>
                <a:gd name="T47" fmla="*/ 70 h 115"/>
                <a:gd name="T48" fmla="*/ 72 w 123"/>
                <a:gd name="T49" fmla="*/ 29 h 115"/>
                <a:gd name="T50" fmla="*/ 77 w 123"/>
                <a:gd name="T51" fmla="*/ 27 h 115"/>
                <a:gd name="T52" fmla="*/ 55 w 123"/>
                <a:gd name="T53" fmla="*/ 92 h 115"/>
                <a:gd name="T54" fmla="*/ 115 w 123"/>
                <a:gd name="T55" fmla="*/ 39 h 115"/>
                <a:gd name="T56" fmla="*/ 75 w 123"/>
                <a:gd name="T57" fmla="*/ 21 h 115"/>
                <a:gd name="T58" fmla="*/ 82 w 123"/>
                <a:gd name="T59" fmla="*/ 63 h 115"/>
                <a:gd name="T60" fmla="*/ 108 w 123"/>
                <a:gd name="T61" fmla="*/ 51 h 115"/>
                <a:gd name="T62" fmla="*/ 100 w 123"/>
                <a:gd name="T63" fmla="*/ 46 h 115"/>
                <a:gd name="T64" fmla="*/ 68 w 123"/>
                <a:gd name="T65" fmla="*/ 12 h 115"/>
                <a:gd name="T66" fmla="*/ 65 w 123"/>
                <a:gd name="T67" fmla="*/ 8 h 115"/>
                <a:gd name="T68" fmla="*/ 98 w 123"/>
                <a:gd name="T69" fmla="*/ 25 h 115"/>
                <a:gd name="T70" fmla="*/ 79 w 123"/>
                <a:gd name="T71" fmla="*/ 40 h 115"/>
                <a:gd name="T72" fmla="*/ 80 w 123"/>
                <a:gd name="T73" fmla="*/ 18 h 115"/>
                <a:gd name="T74" fmla="*/ 74 w 123"/>
                <a:gd name="T75" fmla="*/ 26 h 115"/>
                <a:gd name="T76" fmla="*/ 77 w 123"/>
                <a:gd name="T77" fmla="*/ 23 h 115"/>
                <a:gd name="T78" fmla="*/ 84 w 123"/>
                <a:gd name="T79" fmla="*/ 15 h 115"/>
                <a:gd name="T80" fmla="*/ 98 w 123"/>
                <a:gd name="T81" fmla="*/ 6 h 115"/>
                <a:gd name="T82" fmla="*/ 66 w 123"/>
                <a:gd name="T83" fmla="*/ 8 h 115"/>
                <a:gd name="T84" fmla="*/ 78 w 123"/>
                <a:gd name="T85" fmla="*/ 20 h 115"/>
                <a:gd name="T86" fmla="*/ 76 w 123"/>
                <a:gd name="T87" fmla="*/ 16 h 115"/>
                <a:gd name="T88" fmla="*/ 73 w 123"/>
                <a:gd name="T89" fmla="*/ 10 h 115"/>
                <a:gd name="T90" fmla="*/ 69 w 123"/>
                <a:gd name="T91" fmla="*/ 68 h 115"/>
                <a:gd name="T92" fmla="*/ 73 w 123"/>
                <a:gd name="T93" fmla="*/ 71 h 115"/>
                <a:gd name="T94" fmla="*/ 95 w 123"/>
                <a:gd name="T95" fmla="*/ 5 h 115"/>
                <a:gd name="T96" fmla="*/ 81 w 123"/>
                <a:gd name="T97" fmla="*/ 44 h 115"/>
                <a:gd name="T98" fmla="*/ 94 w 123"/>
                <a:gd name="T99" fmla="*/ 38 h 115"/>
                <a:gd name="T100" fmla="*/ 102 w 123"/>
                <a:gd name="T101" fmla="*/ 7 h 115"/>
                <a:gd name="T102" fmla="*/ 96 w 123"/>
                <a:gd name="T103" fmla="*/ 33 h 115"/>
                <a:gd name="T104" fmla="*/ 97 w 123"/>
                <a:gd name="T105" fmla="*/ 49 h 115"/>
                <a:gd name="T106" fmla="*/ 118 w 123"/>
                <a:gd name="T107" fmla="*/ 9 h 115"/>
                <a:gd name="T108" fmla="*/ 114 w 123"/>
                <a:gd name="T109" fmla="*/ 25 h 115"/>
                <a:gd name="T110" fmla="*/ 106 w 123"/>
                <a:gd name="T111" fmla="*/ 45 h 115"/>
                <a:gd name="T112" fmla="*/ 116 w 123"/>
                <a:gd name="T113" fmla="*/ 5 h 115"/>
                <a:gd name="T114" fmla="*/ 104 w 123"/>
                <a:gd name="T115" fmla="*/ 37 h 115"/>
                <a:gd name="T116" fmla="*/ 97 w 123"/>
                <a:gd name="T117" fmla="*/ 49 h 115"/>
                <a:gd name="T118" fmla="*/ 1 w 123"/>
                <a:gd name="T119" fmla="*/ 86 h 115"/>
                <a:gd name="T120" fmla="*/ 37 w 123"/>
                <a:gd name="T121" fmla="*/ 115 h 115"/>
                <a:gd name="T122" fmla="*/ 122 w 123"/>
                <a:gd name="T123" fmla="*/ 1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" h="115">
                  <a:moveTo>
                    <a:pt x="33" y="105"/>
                  </a:moveTo>
                  <a:cubicBezTo>
                    <a:pt x="32" y="104"/>
                    <a:pt x="31" y="103"/>
                    <a:pt x="31" y="102"/>
                  </a:cubicBezTo>
                  <a:cubicBezTo>
                    <a:pt x="32" y="99"/>
                    <a:pt x="33" y="97"/>
                    <a:pt x="35" y="94"/>
                  </a:cubicBezTo>
                  <a:cubicBezTo>
                    <a:pt x="34" y="97"/>
                    <a:pt x="33" y="101"/>
                    <a:pt x="33" y="105"/>
                  </a:cubicBezTo>
                  <a:moveTo>
                    <a:pt x="10" y="88"/>
                  </a:moveTo>
                  <a:cubicBezTo>
                    <a:pt x="10" y="88"/>
                    <a:pt x="10" y="88"/>
                    <a:pt x="10" y="87"/>
                  </a:cubicBezTo>
                  <a:cubicBezTo>
                    <a:pt x="10" y="87"/>
                    <a:pt x="12" y="84"/>
                    <a:pt x="12" y="84"/>
                  </a:cubicBezTo>
                  <a:cubicBezTo>
                    <a:pt x="12" y="84"/>
                    <a:pt x="13" y="84"/>
                    <a:pt x="13" y="85"/>
                  </a:cubicBezTo>
                  <a:cubicBezTo>
                    <a:pt x="13" y="86"/>
                    <a:pt x="12" y="87"/>
                    <a:pt x="12" y="89"/>
                  </a:cubicBezTo>
                  <a:cubicBezTo>
                    <a:pt x="11" y="88"/>
                    <a:pt x="11" y="88"/>
                    <a:pt x="10" y="88"/>
                  </a:cubicBezTo>
                  <a:cubicBezTo>
                    <a:pt x="10" y="88"/>
                    <a:pt x="10" y="88"/>
                    <a:pt x="10" y="88"/>
                  </a:cubicBezTo>
                  <a:moveTo>
                    <a:pt x="10" y="88"/>
                  </a:moveTo>
                  <a:cubicBezTo>
                    <a:pt x="9" y="87"/>
                    <a:pt x="8" y="87"/>
                    <a:pt x="7" y="87"/>
                  </a:cubicBezTo>
                  <a:cubicBezTo>
                    <a:pt x="8" y="86"/>
                    <a:pt x="10" y="85"/>
                    <a:pt x="11" y="84"/>
                  </a:cubicBezTo>
                  <a:cubicBezTo>
                    <a:pt x="11" y="85"/>
                    <a:pt x="10" y="86"/>
                    <a:pt x="9" y="87"/>
                  </a:cubicBezTo>
                  <a:cubicBezTo>
                    <a:pt x="9" y="87"/>
                    <a:pt x="9" y="88"/>
                    <a:pt x="10" y="88"/>
                  </a:cubicBezTo>
                  <a:moveTo>
                    <a:pt x="17" y="91"/>
                  </a:moveTo>
                  <a:cubicBezTo>
                    <a:pt x="16" y="90"/>
                    <a:pt x="15" y="90"/>
                    <a:pt x="13" y="89"/>
                  </a:cubicBezTo>
                  <a:cubicBezTo>
                    <a:pt x="15" y="86"/>
                    <a:pt x="16" y="84"/>
                    <a:pt x="18" y="81"/>
                  </a:cubicBezTo>
                  <a:cubicBezTo>
                    <a:pt x="17" y="83"/>
                    <a:pt x="17" y="88"/>
                    <a:pt x="17" y="91"/>
                  </a:cubicBezTo>
                  <a:moveTo>
                    <a:pt x="21" y="93"/>
                  </a:moveTo>
                  <a:cubicBezTo>
                    <a:pt x="20" y="93"/>
                    <a:pt x="19" y="92"/>
                    <a:pt x="19" y="92"/>
                  </a:cubicBezTo>
                  <a:cubicBezTo>
                    <a:pt x="22" y="88"/>
                    <a:pt x="22" y="82"/>
                    <a:pt x="24" y="77"/>
                  </a:cubicBezTo>
                  <a:cubicBezTo>
                    <a:pt x="24" y="76"/>
                    <a:pt x="24" y="75"/>
                    <a:pt x="24" y="74"/>
                  </a:cubicBezTo>
                  <a:cubicBezTo>
                    <a:pt x="24" y="77"/>
                    <a:pt x="24" y="80"/>
                    <a:pt x="23" y="82"/>
                  </a:cubicBezTo>
                  <a:cubicBezTo>
                    <a:pt x="22" y="86"/>
                    <a:pt x="22" y="90"/>
                    <a:pt x="21" y="93"/>
                  </a:cubicBezTo>
                  <a:moveTo>
                    <a:pt x="13" y="88"/>
                  </a:moveTo>
                  <a:cubicBezTo>
                    <a:pt x="13" y="88"/>
                    <a:pt x="14" y="85"/>
                    <a:pt x="14" y="85"/>
                  </a:cubicBezTo>
                  <a:cubicBezTo>
                    <a:pt x="14" y="84"/>
                    <a:pt x="14" y="83"/>
                    <a:pt x="13" y="82"/>
                  </a:cubicBezTo>
                  <a:cubicBezTo>
                    <a:pt x="17" y="79"/>
                    <a:pt x="20" y="77"/>
                    <a:pt x="24" y="74"/>
                  </a:cubicBezTo>
                  <a:cubicBezTo>
                    <a:pt x="22" y="77"/>
                    <a:pt x="22" y="81"/>
                    <a:pt x="21" y="84"/>
                  </a:cubicBezTo>
                  <a:cubicBezTo>
                    <a:pt x="21" y="85"/>
                    <a:pt x="19" y="90"/>
                    <a:pt x="18" y="9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86"/>
                    <a:pt x="19" y="83"/>
                    <a:pt x="19" y="79"/>
                  </a:cubicBezTo>
                  <a:cubicBezTo>
                    <a:pt x="19" y="79"/>
                    <a:pt x="19" y="79"/>
                    <a:pt x="18" y="79"/>
                  </a:cubicBezTo>
                  <a:cubicBezTo>
                    <a:pt x="18" y="79"/>
                    <a:pt x="18" y="79"/>
                    <a:pt x="18" y="79"/>
                  </a:cubicBezTo>
                  <a:cubicBezTo>
                    <a:pt x="16" y="82"/>
                    <a:pt x="15" y="85"/>
                    <a:pt x="13" y="88"/>
                  </a:cubicBezTo>
                  <a:cubicBezTo>
                    <a:pt x="13" y="88"/>
                    <a:pt x="13" y="88"/>
                    <a:pt x="13" y="88"/>
                  </a:cubicBezTo>
                  <a:moveTo>
                    <a:pt x="22" y="93"/>
                  </a:moveTo>
                  <a:cubicBezTo>
                    <a:pt x="21" y="93"/>
                    <a:pt x="23" y="86"/>
                    <a:pt x="24" y="85"/>
                  </a:cubicBezTo>
                  <a:cubicBezTo>
                    <a:pt x="24" y="81"/>
                    <a:pt x="25" y="76"/>
                    <a:pt x="26" y="72"/>
                  </a:cubicBezTo>
                  <a:cubicBezTo>
                    <a:pt x="26" y="72"/>
                    <a:pt x="26" y="72"/>
                    <a:pt x="26" y="72"/>
                  </a:cubicBezTo>
                  <a:cubicBezTo>
                    <a:pt x="27" y="71"/>
                    <a:pt x="28" y="70"/>
                    <a:pt x="30" y="69"/>
                  </a:cubicBezTo>
                  <a:cubicBezTo>
                    <a:pt x="27" y="75"/>
                    <a:pt x="26" y="82"/>
                    <a:pt x="23" y="89"/>
                  </a:cubicBezTo>
                  <a:cubicBezTo>
                    <a:pt x="22" y="92"/>
                    <a:pt x="22" y="93"/>
                    <a:pt x="22" y="93"/>
                  </a:cubicBezTo>
                  <a:moveTo>
                    <a:pt x="23" y="95"/>
                  </a:moveTo>
                  <a:cubicBezTo>
                    <a:pt x="23" y="95"/>
                    <a:pt x="22" y="94"/>
                    <a:pt x="22" y="94"/>
                  </a:cubicBezTo>
                  <a:cubicBezTo>
                    <a:pt x="24" y="90"/>
                    <a:pt x="26" y="86"/>
                    <a:pt x="27" y="81"/>
                  </a:cubicBezTo>
                  <a:cubicBezTo>
                    <a:pt x="28" y="78"/>
                    <a:pt x="28" y="75"/>
                    <a:pt x="29" y="72"/>
                  </a:cubicBezTo>
                  <a:cubicBezTo>
                    <a:pt x="30" y="71"/>
                    <a:pt x="31" y="69"/>
                    <a:pt x="31" y="67"/>
                  </a:cubicBezTo>
                  <a:cubicBezTo>
                    <a:pt x="31" y="67"/>
                    <a:pt x="31" y="67"/>
                    <a:pt x="31" y="67"/>
                  </a:cubicBezTo>
                  <a:cubicBezTo>
                    <a:pt x="31" y="77"/>
                    <a:pt x="25" y="86"/>
                    <a:pt x="23" y="95"/>
                  </a:cubicBezTo>
                  <a:moveTo>
                    <a:pt x="24" y="94"/>
                  </a:moveTo>
                  <a:cubicBezTo>
                    <a:pt x="24" y="94"/>
                    <a:pt x="25" y="91"/>
                    <a:pt x="26" y="89"/>
                  </a:cubicBezTo>
                  <a:cubicBezTo>
                    <a:pt x="27" y="86"/>
                    <a:pt x="28" y="83"/>
                    <a:pt x="29" y="80"/>
                  </a:cubicBezTo>
                  <a:cubicBezTo>
                    <a:pt x="31" y="76"/>
                    <a:pt x="32" y="71"/>
                    <a:pt x="32" y="66"/>
                  </a:cubicBezTo>
                  <a:cubicBezTo>
                    <a:pt x="33" y="66"/>
                    <a:pt x="33" y="65"/>
                    <a:pt x="34" y="65"/>
                  </a:cubicBezTo>
                  <a:cubicBezTo>
                    <a:pt x="30" y="73"/>
                    <a:pt x="30" y="84"/>
                    <a:pt x="26" y="92"/>
                  </a:cubicBezTo>
                  <a:cubicBezTo>
                    <a:pt x="25" y="93"/>
                    <a:pt x="25" y="94"/>
                    <a:pt x="24" y="94"/>
                  </a:cubicBezTo>
                  <a:moveTo>
                    <a:pt x="37" y="110"/>
                  </a:moveTo>
                  <a:cubicBezTo>
                    <a:pt x="40" y="106"/>
                    <a:pt x="41" y="101"/>
                    <a:pt x="42" y="96"/>
                  </a:cubicBezTo>
                  <a:cubicBezTo>
                    <a:pt x="45" y="89"/>
                    <a:pt x="47" y="83"/>
                    <a:pt x="49" y="76"/>
                  </a:cubicBezTo>
                  <a:cubicBezTo>
                    <a:pt x="51" y="72"/>
                    <a:pt x="53" y="68"/>
                    <a:pt x="54" y="63"/>
                  </a:cubicBezTo>
                  <a:cubicBezTo>
                    <a:pt x="54" y="64"/>
                    <a:pt x="54" y="65"/>
                    <a:pt x="54" y="66"/>
                  </a:cubicBezTo>
                  <a:cubicBezTo>
                    <a:pt x="51" y="78"/>
                    <a:pt x="48" y="90"/>
                    <a:pt x="44" y="102"/>
                  </a:cubicBezTo>
                  <a:cubicBezTo>
                    <a:pt x="44" y="103"/>
                    <a:pt x="44" y="103"/>
                    <a:pt x="44" y="103"/>
                  </a:cubicBezTo>
                  <a:cubicBezTo>
                    <a:pt x="41" y="105"/>
                    <a:pt x="39" y="107"/>
                    <a:pt x="37" y="110"/>
                  </a:cubicBezTo>
                  <a:moveTo>
                    <a:pt x="26" y="97"/>
                  </a:moveTo>
                  <a:cubicBezTo>
                    <a:pt x="25" y="97"/>
                    <a:pt x="25" y="96"/>
                    <a:pt x="24" y="96"/>
                  </a:cubicBezTo>
                  <a:cubicBezTo>
                    <a:pt x="31" y="88"/>
                    <a:pt x="31" y="77"/>
                    <a:pt x="34" y="68"/>
                  </a:cubicBezTo>
                  <a:cubicBezTo>
                    <a:pt x="34" y="67"/>
                    <a:pt x="35" y="65"/>
                    <a:pt x="35" y="64"/>
                  </a:cubicBezTo>
                  <a:cubicBezTo>
                    <a:pt x="36" y="63"/>
                    <a:pt x="36" y="63"/>
                    <a:pt x="36" y="63"/>
                  </a:cubicBezTo>
                  <a:cubicBezTo>
                    <a:pt x="36" y="63"/>
                    <a:pt x="36" y="65"/>
                    <a:pt x="36" y="67"/>
                  </a:cubicBezTo>
                  <a:cubicBezTo>
                    <a:pt x="35" y="70"/>
                    <a:pt x="34" y="74"/>
                    <a:pt x="33" y="77"/>
                  </a:cubicBezTo>
                  <a:cubicBezTo>
                    <a:pt x="31" y="84"/>
                    <a:pt x="28" y="91"/>
                    <a:pt x="26" y="97"/>
                  </a:cubicBezTo>
                  <a:moveTo>
                    <a:pt x="29" y="101"/>
                  </a:moveTo>
                  <a:cubicBezTo>
                    <a:pt x="29" y="100"/>
                    <a:pt x="28" y="99"/>
                    <a:pt x="27" y="98"/>
                  </a:cubicBezTo>
                  <a:cubicBezTo>
                    <a:pt x="34" y="87"/>
                    <a:pt x="35" y="73"/>
                    <a:pt x="41" y="61"/>
                  </a:cubicBezTo>
                  <a:cubicBezTo>
                    <a:pt x="41" y="62"/>
                    <a:pt x="40" y="63"/>
                    <a:pt x="40" y="64"/>
                  </a:cubicBezTo>
                  <a:cubicBezTo>
                    <a:pt x="39" y="68"/>
                    <a:pt x="38" y="73"/>
                    <a:pt x="36" y="77"/>
                  </a:cubicBezTo>
                  <a:cubicBezTo>
                    <a:pt x="34" y="85"/>
                    <a:pt x="31" y="93"/>
                    <a:pt x="29" y="101"/>
                  </a:cubicBezTo>
                  <a:moveTo>
                    <a:pt x="68" y="78"/>
                  </a:moveTo>
                  <a:cubicBezTo>
                    <a:pt x="70" y="72"/>
                    <a:pt x="72" y="65"/>
                    <a:pt x="75" y="59"/>
                  </a:cubicBezTo>
                  <a:cubicBezTo>
                    <a:pt x="74" y="64"/>
                    <a:pt x="73" y="68"/>
                    <a:pt x="72" y="73"/>
                  </a:cubicBezTo>
                  <a:cubicBezTo>
                    <a:pt x="72" y="74"/>
                    <a:pt x="72" y="74"/>
                    <a:pt x="72" y="74"/>
                  </a:cubicBezTo>
                  <a:cubicBezTo>
                    <a:pt x="71" y="75"/>
                    <a:pt x="70" y="76"/>
                    <a:pt x="68" y="78"/>
                  </a:cubicBezTo>
                  <a:moveTo>
                    <a:pt x="36" y="109"/>
                  </a:moveTo>
                  <a:cubicBezTo>
                    <a:pt x="35" y="108"/>
                    <a:pt x="34" y="107"/>
                    <a:pt x="34" y="106"/>
                  </a:cubicBezTo>
                  <a:cubicBezTo>
                    <a:pt x="35" y="103"/>
                    <a:pt x="36" y="100"/>
                    <a:pt x="37" y="96"/>
                  </a:cubicBezTo>
                  <a:cubicBezTo>
                    <a:pt x="38" y="91"/>
                    <a:pt x="41" y="85"/>
                    <a:pt x="43" y="80"/>
                  </a:cubicBezTo>
                  <a:cubicBezTo>
                    <a:pt x="46" y="73"/>
                    <a:pt x="48" y="66"/>
                    <a:pt x="50" y="59"/>
                  </a:cubicBezTo>
                  <a:cubicBezTo>
                    <a:pt x="48" y="64"/>
                    <a:pt x="47" y="70"/>
                    <a:pt x="45" y="75"/>
                  </a:cubicBezTo>
                  <a:cubicBezTo>
                    <a:pt x="42" y="86"/>
                    <a:pt x="40" y="98"/>
                    <a:pt x="36" y="109"/>
                  </a:cubicBezTo>
                  <a:moveTo>
                    <a:pt x="27" y="97"/>
                  </a:moveTo>
                  <a:cubicBezTo>
                    <a:pt x="27" y="97"/>
                    <a:pt x="27" y="96"/>
                    <a:pt x="28" y="94"/>
                  </a:cubicBezTo>
                  <a:cubicBezTo>
                    <a:pt x="30" y="90"/>
                    <a:pt x="31" y="86"/>
                    <a:pt x="32" y="81"/>
                  </a:cubicBezTo>
                  <a:cubicBezTo>
                    <a:pt x="35" y="75"/>
                    <a:pt x="36" y="68"/>
                    <a:pt x="37" y="62"/>
                  </a:cubicBezTo>
                  <a:cubicBezTo>
                    <a:pt x="39" y="60"/>
                    <a:pt x="40" y="59"/>
                    <a:pt x="41" y="58"/>
                  </a:cubicBezTo>
                  <a:cubicBezTo>
                    <a:pt x="35" y="69"/>
                    <a:pt x="34" y="82"/>
                    <a:pt x="28" y="94"/>
                  </a:cubicBezTo>
                  <a:cubicBezTo>
                    <a:pt x="27" y="96"/>
                    <a:pt x="27" y="97"/>
                    <a:pt x="27" y="97"/>
                  </a:cubicBezTo>
                  <a:moveTo>
                    <a:pt x="30" y="101"/>
                  </a:moveTo>
                  <a:cubicBezTo>
                    <a:pt x="30" y="101"/>
                    <a:pt x="31" y="97"/>
                    <a:pt x="32" y="95"/>
                  </a:cubicBezTo>
                  <a:cubicBezTo>
                    <a:pt x="33" y="90"/>
                    <a:pt x="34" y="86"/>
                    <a:pt x="36" y="81"/>
                  </a:cubicBezTo>
                  <a:cubicBezTo>
                    <a:pt x="39" y="73"/>
                    <a:pt x="41" y="64"/>
                    <a:pt x="44" y="56"/>
                  </a:cubicBezTo>
                  <a:cubicBezTo>
                    <a:pt x="44" y="56"/>
                    <a:pt x="44" y="56"/>
                    <a:pt x="44" y="56"/>
                  </a:cubicBezTo>
                  <a:cubicBezTo>
                    <a:pt x="45" y="55"/>
                    <a:pt x="46" y="54"/>
                    <a:pt x="47" y="53"/>
                  </a:cubicBezTo>
                  <a:cubicBezTo>
                    <a:pt x="41" y="67"/>
                    <a:pt x="38" y="83"/>
                    <a:pt x="32" y="98"/>
                  </a:cubicBezTo>
                  <a:cubicBezTo>
                    <a:pt x="31" y="100"/>
                    <a:pt x="30" y="101"/>
                    <a:pt x="30" y="101"/>
                  </a:cubicBezTo>
                  <a:moveTo>
                    <a:pt x="43" y="66"/>
                  </a:moveTo>
                  <a:cubicBezTo>
                    <a:pt x="43" y="66"/>
                    <a:pt x="43" y="66"/>
                    <a:pt x="43" y="66"/>
                  </a:cubicBezTo>
                  <a:cubicBezTo>
                    <a:pt x="44" y="63"/>
                    <a:pt x="45" y="61"/>
                    <a:pt x="45" y="59"/>
                  </a:cubicBezTo>
                  <a:cubicBezTo>
                    <a:pt x="46" y="58"/>
                    <a:pt x="47" y="52"/>
                    <a:pt x="47" y="52"/>
                  </a:cubicBezTo>
                  <a:cubicBezTo>
                    <a:pt x="47" y="52"/>
                    <a:pt x="47" y="52"/>
                    <a:pt x="47" y="54"/>
                  </a:cubicBezTo>
                  <a:cubicBezTo>
                    <a:pt x="46" y="58"/>
                    <a:pt x="45" y="62"/>
                    <a:pt x="43" y="66"/>
                  </a:cubicBezTo>
                  <a:moveTo>
                    <a:pt x="87" y="58"/>
                  </a:moveTo>
                  <a:cubicBezTo>
                    <a:pt x="89" y="55"/>
                    <a:pt x="90" y="51"/>
                    <a:pt x="92" y="47"/>
                  </a:cubicBezTo>
                  <a:cubicBezTo>
                    <a:pt x="91" y="50"/>
                    <a:pt x="91" y="52"/>
                    <a:pt x="90" y="55"/>
                  </a:cubicBezTo>
                  <a:cubicBezTo>
                    <a:pt x="91" y="55"/>
                    <a:pt x="91" y="55"/>
                    <a:pt x="91" y="55"/>
                  </a:cubicBezTo>
                  <a:cubicBezTo>
                    <a:pt x="90" y="56"/>
                    <a:pt x="88" y="57"/>
                    <a:pt x="87" y="58"/>
                  </a:cubicBezTo>
                  <a:moveTo>
                    <a:pt x="33" y="105"/>
                  </a:moveTo>
                  <a:cubicBezTo>
                    <a:pt x="34" y="102"/>
                    <a:pt x="34" y="99"/>
                    <a:pt x="35" y="95"/>
                  </a:cubicBezTo>
                  <a:cubicBezTo>
                    <a:pt x="36" y="90"/>
                    <a:pt x="38" y="85"/>
                    <a:pt x="40" y="80"/>
                  </a:cubicBezTo>
                  <a:cubicBezTo>
                    <a:pt x="43" y="70"/>
                    <a:pt x="46" y="60"/>
                    <a:pt x="49" y="51"/>
                  </a:cubicBezTo>
                  <a:cubicBezTo>
                    <a:pt x="50" y="49"/>
                    <a:pt x="52" y="48"/>
                    <a:pt x="53" y="46"/>
                  </a:cubicBezTo>
                  <a:cubicBezTo>
                    <a:pt x="50" y="53"/>
                    <a:pt x="49" y="62"/>
                    <a:pt x="46" y="70"/>
                  </a:cubicBezTo>
                  <a:cubicBezTo>
                    <a:pt x="44" y="74"/>
                    <a:pt x="42" y="79"/>
                    <a:pt x="40" y="84"/>
                  </a:cubicBezTo>
                  <a:cubicBezTo>
                    <a:pt x="38" y="89"/>
                    <a:pt x="37" y="94"/>
                    <a:pt x="35" y="100"/>
                  </a:cubicBezTo>
                  <a:cubicBezTo>
                    <a:pt x="35" y="102"/>
                    <a:pt x="34" y="103"/>
                    <a:pt x="33" y="105"/>
                  </a:cubicBezTo>
                  <a:moveTo>
                    <a:pt x="38" y="105"/>
                  </a:moveTo>
                  <a:cubicBezTo>
                    <a:pt x="39" y="103"/>
                    <a:pt x="39" y="102"/>
                    <a:pt x="40" y="100"/>
                  </a:cubicBezTo>
                  <a:cubicBezTo>
                    <a:pt x="42" y="93"/>
                    <a:pt x="43" y="86"/>
                    <a:pt x="45" y="80"/>
                  </a:cubicBezTo>
                  <a:cubicBezTo>
                    <a:pt x="48" y="68"/>
                    <a:pt x="51" y="55"/>
                    <a:pt x="56" y="43"/>
                  </a:cubicBezTo>
                  <a:cubicBezTo>
                    <a:pt x="58" y="42"/>
                    <a:pt x="60" y="40"/>
                    <a:pt x="61" y="38"/>
                  </a:cubicBezTo>
                  <a:cubicBezTo>
                    <a:pt x="59" y="43"/>
                    <a:pt x="58" y="49"/>
                    <a:pt x="57" y="55"/>
                  </a:cubicBezTo>
                  <a:cubicBezTo>
                    <a:pt x="55" y="59"/>
                    <a:pt x="54" y="63"/>
                    <a:pt x="52" y="67"/>
                  </a:cubicBezTo>
                  <a:cubicBezTo>
                    <a:pt x="47" y="78"/>
                    <a:pt x="44" y="90"/>
                    <a:pt x="40" y="102"/>
                  </a:cubicBezTo>
                  <a:cubicBezTo>
                    <a:pt x="39" y="103"/>
                    <a:pt x="39" y="104"/>
                    <a:pt x="38" y="105"/>
                  </a:cubicBezTo>
                  <a:moveTo>
                    <a:pt x="104" y="47"/>
                  </a:moveTo>
                  <a:cubicBezTo>
                    <a:pt x="104" y="47"/>
                    <a:pt x="103" y="46"/>
                    <a:pt x="103" y="46"/>
                  </a:cubicBezTo>
                  <a:cubicBezTo>
                    <a:pt x="103" y="46"/>
                    <a:pt x="103" y="46"/>
                    <a:pt x="103" y="46"/>
                  </a:cubicBezTo>
                  <a:cubicBezTo>
                    <a:pt x="104" y="43"/>
                    <a:pt x="105" y="39"/>
                    <a:pt x="106" y="36"/>
                  </a:cubicBezTo>
                  <a:cubicBezTo>
                    <a:pt x="105" y="40"/>
                    <a:pt x="105" y="43"/>
                    <a:pt x="104" y="47"/>
                  </a:cubicBezTo>
                  <a:moveTo>
                    <a:pt x="93" y="53"/>
                  </a:moveTo>
                  <a:cubicBezTo>
                    <a:pt x="96" y="47"/>
                    <a:pt x="97" y="40"/>
                    <a:pt x="99" y="34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98" y="39"/>
                    <a:pt x="97" y="44"/>
                    <a:pt x="96" y="50"/>
                  </a:cubicBezTo>
                  <a:cubicBezTo>
                    <a:pt x="95" y="51"/>
                    <a:pt x="94" y="52"/>
                    <a:pt x="93" y="53"/>
                  </a:cubicBezTo>
                  <a:moveTo>
                    <a:pt x="85" y="53"/>
                  </a:moveTo>
                  <a:cubicBezTo>
                    <a:pt x="86" y="51"/>
                    <a:pt x="86" y="49"/>
                    <a:pt x="86" y="47"/>
                  </a:cubicBezTo>
                  <a:cubicBezTo>
                    <a:pt x="88" y="42"/>
                    <a:pt x="90" y="37"/>
                    <a:pt x="91" y="33"/>
                  </a:cubicBezTo>
                  <a:cubicBezTo>
                    <a:pt x="92" y="32"/>
                    <a:pt x="92" y="32"/>
                    <a:pt x="92" y="32"/>
                  </a:cubicBezTo>
                  <a:cubicBezTo>
                    <a:pt x="91" y="33"/>
                    <a:pt x="91" y="35"/>
                    <a:pt x="90" y="36"/>
                  </a:cubicBezTo>
                  <a:cubicBezTo>
                    <a:pt x="88" y="41"/>
                    <a:pt x="87" y="47"/>
                    <a:pt x="86" y="52"/>
                  </a:cubicBezTo>
                  <a:cubicBezTo>
                    <a:pt x="85" y="52"/>
                    <a:pt x="85" y="52"/>
                    <a:pt x="85" y="53"/>
                  </a:cubicBezTo>
                  <a:moveTo>
                    <a:pt x="112" y="55"/>
                  </a:moveTo>
                  <a:cubicBezTo>
                    <a:pt x="111" y="54"/>
                    <a:pt x="110" y="53"/>
                    <a:pt x="109" y="52"/>
                  </a:cubicBezTo>
                  <a:cubicBezTo>
                    <a:pt x="111" y="45"/>
                    <a:pt x="113" y="38"/>
                    <a:pt x="115" y="31"/>
                  </a:cubicBezTo>
                  <a:cubicBezTo>
                    <a:pt x="115" y="33"/>
                    <a:pt x="115" y="35"/>
                    <a:pt x="114" y="37"/>
                  </a:cubicBezTo>
                  <a:cubicBezTo>
                    <a:pt x="113" y="43"/>
                    <a:pt x="111" y="49"/>
                    <a:pt x="112" y="55"/>
                  </a:cubicBezTo>
                  <a:moveTo>
                    <a:pt x="45" y="100"/>
                  </a:moveTo>
                  <a:cubicBezTo>
                    <a:pt x="45" y="99"/>
                    <a:pt x="47" y="96"/>
                    <a:pt x="47" y="94"/>
                  </a:cubicBezTo>
                  <a:cubicBezTo>
                    <a:pt x="49" y="87"/>
                    <a:pt x="50" y="80"/>
                    <a:pt x="52" y="74"/>
                  </a:cubicBezTo>
                  <a:cubicBezTo>
                    <a:pt x="54" y="69"/>
                    <a:pt x="55" y="63"/>
                    <a:pt x="57" y="58"/>
                  </a:cubicBezTo>
                  <a:cubicBezTo>
                    <a:pt x="57" y="57"/>
                    <a:pt x="57" y="57"/>
                    <a:pt x="57" y="56"/>
                  </a:cubicBezTo>
                  <a:cubicBezTo>
                    <a:pt x="59" y="50"/>
                    <a:pt x="61" y="43"/>
                    <a:pt x="63" y="36"/>
                  </a:cubicBezTo>
                  <a:cubicBezTo>
                    <a:pt x="66" y="34"/>
                    <a:pt x="69" y="31"/>
                    <a:pt x="71" y="29"/>
                  </a:cubicBezTo>
                  <a:cubicBezTo>
                    <a:pt x="67" y="37"/>
                    <a:pt x="65" y="46"/>
                    <a:pt x="62" y="54"/>
                  </a:cubicBezTo>
                  <a:cubicBezTo>
                    <a:pt x="60" y="60"/>
                    <a:pt x="58" y="65"/>
                    <a:pt x="56" y="70"/>
                  </a:cubicBezTo>
                  <a:cubicBezTo>
                    <a:pt x="54" y="77"/>
                    <a:pt x="52" y="83"/>
                    <a:pt x="49" y="90"/>
                  </a:cubicBezTo>
                  <a:cubicBezTo>
                    <a:pt x="48" y="93"/>
                    <a:pt x="46" y="97"/>
                    <a:pt x="45" y="100"/>
                  </a:cubicBezTo>
                  <a:moveTo>
                    <a:pt x="45" y="102"/>
                  </a:moveTo>
                  <a:cubicBezTo>
                    <a:pt x="50" y="92"/>
                    <a:pt x="53" y="81"/>
                    <a:pt x="57" y="71"/>
                  </a:cubicBezTo>
                  <a:cubicBezTo>
                    <a:pt x="59" y="65"/>
                    <a:pt x="61" y="60"/>
                    <a:pt x="63" y="54"/>
                  </a:cubicBezTo>
                  <a:cubicBezTo>
                    <a:pt x="66" y="48"/>
                    <a:pt x="67" y="42"/>
                    <a:pt x="69" y="36"/>
                  </a:cubicBezTo>
                  <a:cubicBezTo>
                    <a:pt x="70" y="34"/>
                    <a:pt x="71" y="31"/>
                    <a:pt x="72" y="29"/>
                  </a:cubicBezTo>
                  <a:cubicBezTo>
                    <a:pt x="71" y="30"/>
                    <a:pt x="71" y="32"/>
                    <a:pt x="70" y="34"/>
                  </a:cubicBezTo>
                  <a:cubicBezTo>
                    <a:pt x="68" y="40"/>
                    <a:pt x="66" y="47"/>
                    <a:pt x="64" y="54"/>
                  </a:cubicBezTo>
                  <a:cubicBezTo>
                    <a:pt x="60" y="66"/>
                    <a:pt x="57" y="79"/>
                    <a:pt x="54" y="92"/>
                  </a:cubicBezTo>
                  <a:cubicBezTo>
                    <a:pt x="54" y="93"/>
                    <a:pt x="54" y="93"/>
                    <a:pt x="54" y="93"/>
                  </a:cubicBezTo>
                  <a:cubicBezTo>
                    <a:pt x="51" y="96"/>
                    <a:pt x="48" y="99"/>
                    <a:pt x="45" y="102"/>
                  </a:cubicBezTo>
                  <a:moveTo>
                    <a:pt x="55" y="92"/>
                  </a:moveTo>
                  <a:cubicBezTo>
                    <a:pt x="64" y="71"/>
                    <a:pt x="69" y="48"/>
                    <a:pt x="77" y="27"/>
                  </a:cubicBezTo>
                  <a:cubicBezTo>
                    <a:pt x="78" y="25"/>
                    <a:pt x="79" y="23"/>
                    <a:pt x="79" y="21"/>
                  </a:cubicBezTo>
                  <a:cubicBezTo>
                    <a:pt x="79" y="24"/>
                    <a:pt x="78" y="27"/>
                    <a:pt x="77" y="30"/>
                  </a:cubicBezTo>
                  <a:cubicBezTo>
                    <a:pt x="75" y="36"/>
                    <a:pt x="73" y="43"/>
                    <a:pt x="71" y="49"/>
                  </a:cubicBezTo>
                  <a:cubicBezTo>
                    <a:pt x="67" y="61"/>
                    <a:pt x="64" y="73"/>
                    <a:pt x="60" y="85"/>
                  </a:cubicBezTo>
                  <a:cubicBezTo>
                    <a:pt x="60" y="86"/>
                    <a:pt x="60" y="86"/>
                    <a:pt x="60" y="86"/>
                  </a:cubicBezTo>
                  <a:cubicBezTo>
                    <a:pt x="60" y="86"/>
                    <a:pt x="60" y="86"/>
                    <a:pt x="60" y="86"/>
                  </a:cubicBezTo>
                  <a:cubicBezTo>
                    <a:pt x="59" y="88"/>
                    <a:pt x="57" y="90"/>
                    <a:pt x="55" y="92"/>
                  </a:cubicBezTo>
                  <a:moveTo>
                    <a:pt x="107" y="31"/>
                  </a:moveTo>
                  <a:cubicBezTo>
                    <a:pt x="108" y="27"/>
                    <a:pt x="109" y="24"/>
                    <a:pt x="110" y="21"/>
                  </a:cubicBezTo>
                  <a:cubicBezTo>
                    <a:pt x="109" y="23"/>
                    <a:pt x="109" y="24"/>
                    <a:pt x="108" y="26"/>
                  </a:cubicBezTo>
                  <a:cubicBezTo>
                    <a:pt x="108" y="28"/>
                    <a:pt x="107" y="29"/>
                    <a:pt x="107" y="31"/>
                  </a:cubicBezTo>
                  <a:moveTo>
                    <a:pt x="114" y="57"/>
                  </a:moveTo>
                  <a:cubicBezTo>
                    <a:pt x="113" y="56"/>
                    <a:pt x="113" y="56"/>
                    <a:pt x="113" y="56"/>
                  </a:cubicBezTo>
                  <a:cubicBezTo>
                    <a:pt x="112" y="51"/>
                    <a:pt x="113" y="45"/>
                    <a:pt x="115" y="39"/>
                  </a:cubicBezTo>
                  <a:cubicBezTo>
                    <a:pt x="116" y="34"/>
                    <a:pt x="116" y="29"/>
                    <a:pt x="117" y="24"/>
                  </a:cubicBezTo>
                  <a:cubicBezTo>
                    <a:pt x="117" y="23"/>
                    <a:pt x="117" y="22"/>
                    <a:pt x="117" y="21"/>
                  </a:cubicBezTo>
                  <a:cubicBezTo>
                    <a:pt x="116" y="33"/>
                    <a:pt x="114" y="45"/>
                    <a:pt x="114" y="57"/>
                  </a:cubicBezTo>
                  <a:moveTo>
                    <a:pt x="75" y="21"/>
                  </a:moveTo>
                  <a:cubicBezTo>
                    <a:pt x="74" y="20"/>
                    <a:pt x="74" y="20"/>
                    <a:pt x="74" y="19"/>
                  </a:cubicBezTo>
                  <a:cubicBezTo>
                    <a:pt x="74" y="19"/>
                    <a:pt x="74" y="18"/>
                    <a:pt x="75" y="18"/>
                  </a:cubicBezTo>
                  <a:cubicBezTo>
                    <a:pt x="74" y="19"/>
                    <a:pt x="74" y="20"/>
                    <a:pt x="75" y="21"/>
                  </a:cubicBezTo>
                  <a:moveTo>
                    <a:pt x="82" y="63"/>
                  </a:moveTo>
                  <a:cubicBezTo>
                    <a:pt x="85" y="56"/>
                    <a:pt x="87" y="49"/>
                    <a:pt x="90" y="41"/>
                  </a:cubicBezTo>
                  <a:cubicBezTo>
                    <a:pt x="92" y="33"/>
                    <a:pt x="95" y="25"/>
                    <a:pt x="98" y="17"/>
                  </a:cubicBezTo>
                  <a:cubicBezTo>
                    <a:pt x="97" y="22"/>
                    <a:pt x="96" y="27"/>
                    <a:pt x="94" y="31"/>
                  </a:cubicBezTo>
                  <a:cubicBezTo>
                    <a:pt x="91" y="41"/>
                    <a:pt x="88" y="50"/>
                    <a:pt x="86" y="60"/>
                  </a:cubicBezTo>
                  <a:cubicBezTo>
                    <a:pt x="86" y="60"/>
                    <a:pt x="86" y="60"/>
                    <a:pt x="86" y="60"/>
                  </a:cubicBezTo>
                  <a:cubicBezTo>
                    <a:pt x="85" y="61"/>
                    <a:pt x="84" y="62"/>
                    <a:pt x="82" y="63"/>
                  </a:cubicBezTo>
                  <a:moveTo>
                    <a:pt x="108" y="51"/>
                  </a:moveTo>
                  <a:cubicBezTo>
                    <a:pt x="107" y="50"/>
                    <a:pt x="106" y="49"/>
                    <a:pt x="105" y="48"/>
                  </a:cubicBezTo>
                  <a:cubicBezTo>
                    <a:pt x="109" y="43"/>
                    <a:pt x="110" y="37"/>
                    <a:pt x="111" y="31"/>
                  </a:cubicBezTo>
                  <a:cubicBezTo>
                    <a:pt x="112" y="27"/>
                    <a:pt x="112" y="23"/>
                    <a:pt x="114" y="19"/>
                  </a:cubicBezTo>
                  <a:cubicBezTo>
                    <a:pt x="114" y="18"/>
                    <a:pt x="114" y="18"/>
                    <a:pt x="114" y="17"/>
                  </a:cubicBezTo>
                  <a:cubicBezTo>
                    <a:pt x="113" y="22"/>
                    <a:pt x="112" y="27"/>
                    <a:pt x="112" y="31"/>
                  </a:cubicBezTo>
                  <a:cubicBezTo>
                    <a:pt x="112" y="38"/>
                    <a:pt x="109" y="44"/>
                    <a:pt x="108" y="51"/>
                  </a:cubicBezTo>
                  <a:moveTo>
                    <a:pt x="99" y="47"/>
                  </a:moveTo>
                  <a:cubicBezTo>
                    <a:pt x="100" y="43"/>
                    <a:pt x="102" y="38"/>
                    <a:pt x="103" y="34"/>
                  </a:cubicBezTo>
                  <a:cubicBezTo>
                    <a:pt x="105" y="27"/>
                    <a:pt x="107" y="20"/>
                    <a:pt x="110" y="13"/>
                  </a:cubicBezTo>
                  <a:cubicBezTo>
                    <a:pt x="110" y="14"/>
                    <a:pt x="109" y="15"/>
                    <a:pt x="109" y="16"/>
                  </a:cubicBezTo>
                  <a:cubicBezTo>
                    <a:pt x="108" y="19"/>
                    <a:pt x="106" y="23"/>
                    <a:pt x="105" y="26"/>
                  </a:cubicBezTo>
                  <a:cubicBezTo>
                    <a:pt x="104" y="32"/>
                    <a:pt x="102" y="39"/>
                    <a:pt x="101" y="45"/>
                  </a:cubicBezTo>
                  <a:cubicBezTo>
                    <a:pt x="100" y="46"/>
                    <a:pt x="100" y="46"/>
                    <a:pt x="100" y="46"/>
                  </a:cubicBezTo>
                  <a:cubicBezTo>
                    <a:pt x="100" y="46"/>
                    <a:pt x="99" y="47"/>
                    <a:pt x="99" y="47"/>
                  </a:cubicBezTo>
                  <a:moveTo>
                    <a:pt x="73" y="18"/>
                  </a:moveTo>
                  <a:cubicBezTo>
                    <a:pt x="72" y="18"/>
                    <a:pt x="72" y="17"/>
                    <a:pt x="71" y="16"/>
                  </a:cubicBezTo>
                  <a:cubicBezTo>
                    <a:pt x="72" y="15"/>
                    <a:pt x="73" y="14"/>
                    <a:pt x="73" y="12"/>
                  </a:cubicBezTo>
                  <a:cubicBezTo>
                    <a:pt x="73" y="14"/>
                    <a:pt x="72" y="16"/>
                    <a:pt x="73" y="18"/>
                  </a:cubicBezTo>
                  <a:moveTo>
                    <a:pt x="70" y="14"/>
                  </a:moveTo>
                  <a:cubicBezTo>
                    <a:pt x="69" y="13"/>
                    <a:pt x="68" y="13"/>
                    <a:pt x="68" y="12"/>
                  </a:cubicBezTo>
                  <a:cubicBezTo>
                    <a:pt x="68" y="12"/>
                    <a:pt x="68" y="12"/>
                    <a:pt x="68" y="12"/>
                  </a:cubicBezTo>
                  <a:cubicBezTo>
                    <a:pt x="68" y="11"/>
                    <a:pt x="69" y="10"/>
                    <a:pt x="69" y="10"/>
                  </a:cubicBezTo>
                  <a:cubicBezTo>
                    <a:pt x="69" y="11"/>
                    <a:pt x="69" y="13"/>
                    <a:pt x="70" y="14"/>
                  </a:cubicBezTo>
                  <a:moveTo>
                    <a:pt x="65" y="9"/>
                  </a:moveTo>
                  <a:cubicBezTo>
                    <a:pt x="65" y="9"/>
                    <a:pt x="65" y="8"/>
                    <a:pt x="64" y="8"/>
                  </a:cubicBezTo>
                  <a:cubicBezTo>
                    <a:pt x="65" y="8"/>
                    <a:pt x="65" y="8"/>
                    <a:pt x="65" y="8"/>
                  </a:cubicBezTo>
                  <a:cubicBezTo>
                    <a:pt x="65" y="8"/>
                    <a:pt x="65" y="8"/>
                    <a:pt x="65" y="8"/>
                  </a:cubicBezTo>
                  <a:cubicBezTo>
                    <a:pt x="65" y="9"/>
                    <a:pt x="65" y="9"/>
                    <a:pt x="65" y="9"/>
                  </a:cubicBezTo>
                  <a:moveTo>
                    <a:pt x="98" y="25"/>
                  </a:moveTo>
                  <a:cubicBezTo>
                    <a:pt x="100" y="20"/>
                    <a:pt x="102" y="14"/>
                    <a:pt x="104" y="8"/>
                  </a:cubicBezTo>
                  <a:cubicBezTo>
                    <a:pt x="105" y="8"/>
                    <a:pt x="105" y="8"/>
                    <a:pt x="105" y="8"/>
                  </a:cubicBezTo>
                  <a:cubicBezTo>
                    <a:pt x="104" y="9"/>
                    <a:pt x="104" y="9"/>
                    <a:pt x="104" y="9"/>
                  </a:cubicBezTo>
                  <a:cubicBezTo>
                    <a:pt x="104" y="12"/>
                    <a:pt x="102" y="15"/>
                    <a:pt x="101" y="18"/>
                  </a:cubicBezTo>
                  <a:cubicBezTo>
                    <a:pt x="100" y="20"/>
                    <a:pt x="99" y="23"/>
                    <a:pt x="98" y="25"/>
                  </a:cubicBezTo>
                  <a:moveTo>
                    <a:pt x="80" y="25"/>
                  </a:moveTo>
                  <a:cubicBezTo>
                    <a:pt x="80" y="25"/>
                    <a:pt x="81" y="25"/>
                    <a:pt x="81" y="24"/>
                  </a:cubicBezTo>
                  <a:cubicBezTo>
                    <a:pt x="83" y="20"/>
                    <a:pt x="85" y="15"/>
                    <a:pt x="87" y="10"/>
                  </a:cubicBezTo>
                  <a:cubicBezTo>
                    <a:pt x="88" y="9"/>
                    <a:pt x="89" y="8"/>
                    <a:pt x="90" y="6"/>
                  </a:cubicBezTo>
                  <a:cubicBezTo>
                    <a:pt x="89" y="8"/>
                    <a:pt x="88" y="11"/>
                    <a:pt x="88" y="13"/>
                  </a:cubicBezTo>
                  <a:cubicBezTo>
                    <a:pt x="86" y="15"/>
                    <a:pt x="85" y="17"/>
                    <a:pt x="84" y="20"/>
                  </a:cubicBezTo>
                  <a:cubicBezTo>
                    <a:pt x="82" y="27"/>
                    <a:pt x="81" y="34"/>
                    <a:pt x="79" y="40"/>
                  </a:cubicBezTo>
                  <a:cubicBezTo>
                    <a:pt x="76" y="48"/>
                    <a:pt x="73" y="55"/>
                    <a:pt x="70" y="62"/>
                  </a:cubicBezTo>
                  <a:cubicBezTo>
                    <a:pt x="67" y="69"/>
                    <a:pt x="66" y="76"/>
                    <a:pt x="62" y="82"/>
                  </a:cubicBezTo>
                  <a:cubicBezTo>
                    <a:pt x="62" y="83"/>
                    <a:pt x="61" y="83"/>
                    <a:pt x="61" y="83"/>
                  </a:cubicBezTo>
                  <a:cubicBezTo>
                    <a:pt x="61" y="83"/>
                    <a:pt x="63" y="78"/>
                    <a:pt x="64" y="77"/>
                  </a:cubicBezTo>
                  <a:cubicBezTo>
                    <a:pt x="65" y="73"/>
                    <a:pt x="66" y="69"/>
                    <a:pt x="67" y="65"/>
                  </a:cubicBezTo>
                  <a:cubicBezTo>
                    <a:pt x="71" y="49"/>
                    <a:pt x="77" y="34"/>
                    <a:pt x="81" y="19"/>
                  </a:cubicBezTo>
                  <a:cubicBezTo>
                    <a:pt x="81" y="18"/>
                    <a:pt x="81" y="18"/>
                    <a:pt x="80" y="18"/>
                  </a:cubicBezTo>
                  <a:cubicBezTo>
                    <a:pt x="80" y="18"/>
                    <a:pt x="80" y="18"/>
                    <a:pt x="80" y="18"/>
                  </a:cubicBezTo>
                  <a:cubicBezTo>
                    <a:pt x="70" y="39"/>
                    <a:pt x="66" y="62"/>
                    <a:pt x="57" y="84"/>
                  </a:cubicBezTo>
                  <a:cubicBezTo>
                    <a:pt x="57" y="85"/>
                    <a:pt x="55" y="90"/>
                    <a:pt x="55" y="90"/>
                  </a:cubicBezTo>
                  <a:cubicBezTo>
                    <a:pt x="55" y="90"/>
                    <a:pt x="55" y="89"/>
                    <a:pt x="56" y="88"/>
                  </a:cubicBezTo>
                  <a:cubicBezTo>
                    <a:pt x="56" y="85"/>
                    <a:pt x="57" y="82"/>
                    <a:pt x="58" y="79"/>
                  </a:cubicBezTo>
                  <a:cubicBezTo>
                    <a:pt x="59" y="73"/>
                    <a:pt x="61" y="66"/>
                    <a:pt x="63" y="61"/>
                  </a:cubicBezTo>
                  <a:cubicBezTo>
                    <a:pt x="67" y="49"/>
                    <a:pt x="69" y="38"/>
                    <a:pt x="74" y="26"/>
                  </a:cubicBezTo>
                  <a:cubicBezTo>
                    <a:pt x="74" y="26"/>
                    <a:pt x="75" y="25"/>
                    <a:pt x="76" y="25"/>
                  </a:cubicBezTo>
                  <a:cubicBezTo>
                    <a:pt x="76" y="24"/>
                    <a:pt x="76" y="24"/>
                    <a:pt x="76" y="23"/>
                  </a:cubicBezTo>
                  <a:cubicBezTo>
                    <a:pt x="76" y="23"/>
                    <a:pt x="76" y="22"/>
                    <a:pt x="76" y="22"/>
                  </a:cubicBezTo>
                  <a:cubicBezTo>
                    <a:pt x="76" y="22"/>
                    <a:pt x="76" y="22"/>
                    <a:pt x="76" y="22"/>
                  </a:cubicBezTo>
                  <a:cubicBezTo>
                    <a:pt x="76" y="22"/>
                    <a:pt x="76" y="21"/>
                    <a:pt x="76" y="20"/>
                  </a:cubicBezTo>
                  <a:cubicBezTo>
                    <a:pt x="76" y="21"/>
                    <a:pt x="76" y="21"/>
                    <a:pt x="76" y="22"/>
                  </a:cubicBezTo>
                  <a:cubicBezTo>
                    <a:pt x="76" y="22"/>
                    <a:pt x="76" y="23"/>
                    <a:pt x="77" y="23"/>
                  </a:cubicBezTo>
                  <a:cubicBezTo>
                    <a:pt x="77" y="23"/>
                    <a:pt x="77" y="23"/>
                    <a:pt x="77" y="22"/>
                  </a:cubicBezTo>
                  <a:cubicBezTo>
                    <a:pt x="79" y="20"/>
                    <a:pt x="80" y="18"/>
                    <a:pt x="81" y="16"/>
                  </a:cubicBezTo>
                  <a:cubicBezTo>
                    <a:pt x="81" y="15"/>
                    <a:pt x="82" y="14"/>
                    <a:pt x="83" y="13"/>
                  </a:cubicBezTo>
                  <a:cubicBezTo>
                    <a:pt x="83" y="12"/>
                    <a:pt x="86" y="8"/>
                    <a:pt x="86" y="8"/>
                  </a:cubicBezTo>
                  <a:cubicBezTo>
                    <a:pt x="86" y="8"/>
                    <a:pt x="86" y="8"/>
                    <a:pt x="86" y="8"/>
                  </a:cubicBezTo>
                  <a:cubicBezTo>
                    <a:pt x="86" y="10"/>
                    <a:pt x="85" y="12"/>
                    <a:pt x="84" y="14"/>
                  </a:cubicBezTo>
                  <a:cubicBezTo>
                    <a:pt x="84" y="14"/>
                    <a:pt x="84" y="14"/>
                    <a:pt x="84" y="15"/>
                  </a:cubicBezTo>
                  <a:cubicBezTo>
                    <a:pt x="83" y="17"/>
                    <a:pt x="82" y="18"/>
                    <a:pt x="81" y="20"/>
                  </a:cubicBezTo>
                  <a:cubicBezTo>
                    <a:pt x="80" y="21"/>
                    <a:pt x="80" y="22"/>
                    <a:pt x="80" y="22"/>
                  </a:cubicBezTo>
                  <a:cubicBezTo>
                    <a:pt x="80" y="23"/>
                    <a:pt x="80" y="23"/>
                    <a:pt x="80" y="24"/>
                  </a:cubicBezTo>
                  <a:cubicBezTo>
                    <a:pt x="80" y="24"/>
                    <a:pt x="80" y="25"/>
                    <a:pt x="80" y="25"/>
                  </a:cubicBezTo>
                  <a:moveTo>
                    <a:pt x="74" y="72"/>
                  </a:moveTo>
                  <a:cubicBezTo>
                    <a:pt x="83" y="53"/>
                    <a:pt x="89" y="32"/>
                    <a:pt x="96" y="12"/>
                  </a:cubicBezTo>
                  <a:cubicBezTo>
                    <a:pt x="96" y="11"/>
                    <a:pt x="98" y="6"/>
                    <a:pt x="98" y="6"/>
                  </a:cubicBezTo>
                  <a:cubicBezTo>
                    <a:pt x="98" y="6"/>
                    <a:pt x="98" y="7"/>
                    <a:pt x="98" y="9"/>
                  </a:cubicBezTo>
                  <a:cubicBezTo>
                    <a:pt x="97" y="12"/>
                    <a:pt x="96" y="15"/>
                    <a:pt x="96" y="17"/>
                  </a:cubicBezTo>
                  <a:cubicBezTo>
                    <a:pt x="94" y="23"/>
                    <a:pt x="92" y="29"/>
                    <a:pt x="90" y="34"/>
                  </a:cubicBezTo>
                  <a:cubicBezTo>
                    <a:pt x="86" y="44"/>
                    <a:pt x="85" y="55"/>
                    <a:pt x="81" y="65"/>
                  </a:cubicBezTo>
                  <a:cubicBezTo>
                    <a:pt x="78" y="68"/>
                    <a:pt x="76" y="70"/>
                    <a:pt x="74" y="72"/>
                  </a:cubicBezTo>
                  <a:moveTo>
                    <a:pt x="68" y="10"/>
                  </a:moveTo>
                  <a:cubicBezTo>
                    <a:pt x="67" y="10"/>
                    <a:pt x="66" y="9"/>
                    <a:pt x="66" y="8"/>
                  </a:cubicBezTo>
                  <a:cubicBezTo>
                    <a:pt x="74" y="7"/>
                    <a:pt x="82" y="6"/>
                    <a:pt x="90" y="6"/>
                  </a:cubicBezTo>
                  <a:cubicBezTo>
                    <a:pt x="89" y="7"/>
                    <a:pt x="88" y="8"/>
                    <a:pt x="87" y="9"/>
                  </a:cubicBezTo>
                  <a:cubicBezTo>
                    <a:pt x="87" y="8"/>
                    <a:pt x="87" y="7"/>
                    <a:pt x="87" y="7"/>
                  </a:cubicBezTo>
                  <a:cubicBezTo>
                    <a:pt x="87" y="6"/>
                    <a:pt x="87" y="6"/>
                    <a:pt x="87" y="6"/>
                  </a:cubicBezTo>
                  <a:cubicBezTo>
                    <a:pt x="87" y="6"/>
                    <a:pt x="87" y="6"/>
                    <a:pt x="87" y="6"/>
                  </a:cubicBezTo>
                  <a:cubicBezTo>
                    <a:pt x="84" y="9"/>
                    <a:pt x="82" y="12"/>
                    <a:pt x="80" y="16"/>
                  </a:cubicBezTo>
                  <a:cubicBezTo>
                    <a:pt x="80" y="16"/>
                    <a:pt x="78" y="20"/>
                    <a:pt x="78" y="20"/>
                  </a:cubicBezTo>
                  <a:cubicBezTo>
                    <a:pt x="77" y="20"/>
                    <a:pt x="77" y="20"/>
                    <a:pt x="78" y="19"/>
                  </a:cubicBezTo>
                  <a:cubicBezTo>
                    <a:pt x="78" y="16"/>
                    <a:pt x="80" y="14"/>
                    <a:pt x="81" y="11"/>
                  </a:cubicBezTo>
                  <a:cubicBezTo>
                    <a:pt x="81" y="11"/>
                    <a:pt x="81" y="10"/>
                    <a:pt x="80" y="10"/>
                  </a:cubicBezTo>
                  <a:cubicBezTo>
                    <a:pt x="80" y="10"/>
                    <a:pt x="80" y="10"/>
                    <a:pt x="80" y="10"/>
                  </a:cubicBezTo>
                  <a:cubicBezTo>
                    <a:pt x="78" y="13"/>
                    <a:pt x="77" y="15"/>
                    <a:pt x="76" y="18"/>
                  </a:cubicBezTo>
                  <a:cubicBezTo>
                    <a:pt x="76" y="19"/>
                    <a:pt x="75" y="20"/>
                    <a:pt x="75" y="20"/>
                  </a:cubicBezTo>
                  <a:cubicBezTo>
                    <a:pt x="75" y="20"/>
                    <a:pt x="76" y="16"/>
                    <a:pt x="76" y="16"/>
                  </a:cubicBezTo>
                  <a:cubicBezTo>
                    <a:pt x="76" y="14"/>
                    <a:pt x="77" y="12"/>
                    <a:pt x="78" y="10"/>
                  </a:cubicBezTo>
                  <a:cubicBezTo>
                    <a:pt x="78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6" y="12"/>
                    <a:pt x="73" y="16"/>
                    <a:pt x="73" y="18"/>
                  </a:cubicBezTo>
                  <a:cubicBezTo>
                    <a:pt x="73" y="15"/>
                    <a:pt x="74" y="13"/>
                    <a:pt x="73" y="11"/>
                  </a:cubicBezTo>
                  <a:cubicBezTo>
                    <a:pt x="73" y="10"/>
                    <a:pt x="73" y="10"/>
                    <a:pt x="73" y="10"/>
                  </a:cubicBezTo>
                  <a:cubicBezTo>
                    <a:pt x="73" y="10"/>
                    <a:pt x="73" y="10"/>
                    <a:pt x="73" y="10"/>
                  </a:cubicBezTo>
                  <a:cubicBezTo>
                    <a:pt x="72" y="12"/>
                    <a:pt x="72" y="13"/>
                    <a:pt x="71" y="13"/>
                  </a:cubicBezTo>
                  <a:cubicBezTo>
                    <a:pt x="71" y="13"/>
                    <a:pt x="70" y="10"/>
                    <a:pt x="70" y="8"/>
                  </a:cubicBezTo>
                  <a:cubicBezTo>
                    <a:pt x="70" y="8"/>
                    <a:pt x="70" y="8"/>
                    <a:pt x="69" y="8"/>
                  </a:cubicBezTo>
                  <a:cubicBezTo>
                    <a:pt x="69" y="8"/>
                    <a:pt x="69" y="8"/>
                    <a:pt x="69" y="8"/>
                  </a:cubicBezTo>
                  <a:cubicBezTo>
                    <a:pt x="68" y="10"/>
                    <a:pt x="68" y="10"/>
                    <a:pt x="68" y="10"/>
                  </a:cubicBezTo>
                  <a:moveTo>
                    <a:pt x="61" y="85"/>
                  </a:moveTo>
                  <a:cubicBezTo>
                    <a:pt x="65" y="80"/>
                    <a:pt x="67" y="74"/>
                    <a:pt x="69" y="68"/>
                  </a:cubicBezTo>
                  <a:cubicBezTo>
                    <a:pt x="71" y="61"/>
                    <a:pt x="74" y="54"/>
                    <a:pt x="77" y="47"/>
                  </a:cubicBezTo>
                  <a:cubicBezTo>
                    <a:pt x="80" y="40"/>
                    <a:pt x="82" y="33"/>
                    <a:pt x="84" y="26"/>
                  </a:cubicBezTo>
                  <a:cubicBezTo>
                    <a:pt x="85" y="19"/>
                    <a:pt x="89" y="13"/>
                    <a:pt x="91" y="6"/>
                  </a:cubicBezTo>
                  <a:cubicBezTo>
                    <a:pt x="94" y="5"/>
                    <a:pt x="96" y="5"/>
                    <a:pt x="98" y="5"/>
                  </a:cubicBezTo>
                  <a:cubicBezTo>
                    <a:pt x="93" y="13"/>
                    <a:pt x="92" y="23"/>
                    <a:pt x="89" y="32"/>
                  </a:cubicBezTo>
                  <a:cubicBezTo>
                    <a:pt x="84" y="43"/>
                    <a:pt x="80" y="55"/>
                    <a:pt x="75" y="67"/>
                  </a:cubicBezTo>
                  <a:cubicBezTo>
                    <a:pt x="74" y="68"/>
                    <a:pt x="74" y="70"/>
                    <a:pt x="73" y="71"/>
                  </a:cubicBezTo>
                  <a:cubicBezTo>
                    <a:pt x="73" y="70"/>
                    <a:pt x="74" y="68"/>
                    <a:pt x="74" y="66"/>
                  </a:cubicBezTo>
                  <a:cubicBezTo>
                    <a:pt x="75" y="63"/>
                    <a:pt x="75" y="61"/>
                    <a:pt x="76" y="58"/>
                  </a:cubicBezTo>
                  <a:cubicBezTo>
                    <a:pt x="78" y="53"/>
                    <a:pt x="80" y="49"/>
                    <a:pt x="81" y="45"/>
                  </a:cubicBezTo>
                  <a:cubicBezTo>
                    <a:pt x="81" y="44"/>
                    <a:pt x="81" y="44"/>
                    <a:pt x="81" y="44"/>
                  </a:cubicBezTo>
                  <a:cubicBezTo>
                    <a:pt x="85" y="37"/>
                    <a:pt x="87" y="30"/>
                    <a:pt x="89" y="22"/>
                  </a:cubicBezTo>
                  <a:cubicBezTo>
                    <a:pt x="91" y="17"/>
                    <a:pt x="93" y="11"/>
                    <a:pt x="96" y="6"/>
                  </a:cubicBezTo>
                  <a:cubicBezTo>
                    <a:pt x="96" y="6"/>
                    <a:pt x="95" y="5"/>
                    <a:pt x="95" y="5"/>
                  </a:cubicBezTo>
                  <a:cubicBezTo>
                    <a:pt x="95" y="5"/>
                    <a:pt x="95" y="5"/>
                    <a:pt x="95" y="6"/>
                  </a:cubicBezTo>
                  <a:cubicBezTo>
                    <a:pt x="94" y="6"/>
                    <a:pt x="94" y="7"/>
                    <a:pt x="94" y="8"/>
                  </a:cubicBezTo>
                  <a:cubicBezTo>
                    <a:pt x="94" y="8"/>
                    <a:pt x="93" y="8"/>
                    <a:pt x="93" y="9"/>
                  </a:cubicBezTo>
                  <a:cubicBezTo>
                    <a:pt x="92" y="12"/>
                    <a:pt x="91" y="15"/>
                    <a:pt x="90" y="18"/>
                  </a:cubicBezTo>
                  <a:cubicBezTo>
                    <a:pt x="89" y="20"/>
                    <a:pt x="88" y="22"/>
                    <a:pt x="88" y="24"/>
                  </a:cubicBezTo>
                  <a:cubicBezTo>
                    <a:pt x="86" y="30"/>
                    <a:pt x="83" y="36"/>
                    <a:pt x="81" y="42"/>
                  </a:cubicBezTo>
                  <a:cubicBezTo>
                    <a:pt x="81" y="43"/>
                    <a:pt x="81" y="43"/>
                    <a:pt x="81" y="44"/>
                  </a:cubicBezTo>
                  <a:cubicBezTo>
                    <a:pt x="75" y="55"/>
                    <a:pt x="70" y="67"/>
                    <a:pt x="67" y="79"/>
                  </a:cubicBezTo>
                  <a:cubicBezTo>
                    <a:pt x="67" y="79"/>
                    <a:pt x="67" y="79"/>
                    <a:pt x="67" y="79"/>
                  </a:cubicBezTo>
                  <a:cubicBezTo>
                    <a:pt x="65" y="81"/>
                    <a:pt x="63" y="83"/>
                    <a:pt x="61" y="85"/>
                  </a:cubicBezTo>
                  <a:moveTo>
                    <a:pt x="94" y="25"/>
                  </a:moveTo>
                  <a:cubicBezTo>
                    <a:pt x="96" y="19"/>
                    <a:pt x="98" y="12"/>
                    <a:pt x="99" y="5"/>
                  </a:cubicBezTo>
                  <a:cubicBezTo>
                    <a:pt x="101" y="5"/>
                    <a:pt x="103" y="4"/>
                    <a:pt x="105" y="4"/>
                  </a:cubicBezTo>
                  <a:cubicBezTo>
                    <a:pt x="100" y="15"/>
                    <a:pt x="97" y="26"/>
                    <a:pt x="94" y="38"/>
                  </a:cubicBezTo>
                  <a:cubicBezTo>
                    <a:pt x="92" y="43"/>
                    <a:pt x="90" y="49"/>
                    <a:pt x="88" y="54"/>
                  </a:cubicBezTo>
                  <a:cubicBezTo>
                    <a:pt x="88" y="54"/>
                    <a:pt x="88" y="54"/>
                    <a:pt x="88" y="54"/>
                  </a:cubicBezTo>
                  <a:cubicBezTo>
                    <a:pt x="88" y="53"/>
                    <a:pt x="88" y="53"/>
                    <a:pt x="88" y="53"/>
                  </a:cubicBezTo>
                  <a:cubicBezTo>
                    <a:pt x="89" y="50"/>
                    <a:pt x="90" y="48"/>
                    <a:pt x="91" y="45"/>
                  </a:cubicBezTo>
                  <a:cubicBezTo>
                    <a:pt x="94" y="33"/>
                    <a:pt x="98" y="22"/>
                    <a:pt x="101" y="10"/>
                  </a:cubicBezTo>
                  <a:cubicBezTo>
                    <a:pt x="101" y="10"/>
                    <a:pt x="101" y="10"/>
                    <a:pt x="101" y="9"/>
                  </a:cubicBezTo>
                  <a:cubicBezTo>
                    <a:pt x="101" y="8"/>
                    <a:pt x="101" y="8"/>
                    <a:pt x="102" y="7"/>
                  </a:cubicBezTo>
                  <a:cubicBezTo>
                    <a:pt x="102" y="6"/>
                    <a:pt x="101" y="6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99" y="13"/>
                    <a:pt x="96" y="19"/>
                    <a:pt x="94" y="25"/>
                  </a:cubicBezTo>
                  <a:moveTo>
                    <a:pt x="92" y="52"/>
                  </a:moveTo>
                  <a:cubicBezTo>
                    <a:pt x="92" y="52"/>
                    <a:pt x="93" y="46"/>
                    <a:pt x="93" y="44"/>
                  </a:cubicBezTo>
                  <a:cubicBezTo>
                    <a:pt x="94" y="42"/>
                    <a:pt x="94" y="41"/>
                    <a:pt x="94" y="39"/>
                  </a:cubicBezTo>
                  <a:cubicBezTo>
                    <a:pt x="95" y="37"/>
                    <a:pt x="96" y="35"/>
                    <a:pt x="96" y="33"/>
                  </a:cubicBezTo>
                  <a:cubicBezTo>
                    <a:pt x="100" y="23"/>
                    <a:pt x="104" y="14"/>
                    <a:pt x="107" y="4"/>
                  </a:cubicBezTo>
                  <a:cubicBezTo>
                    <a:pt x="107" y="4"/>
                    <a:pt x="108" y="4"/>
                    <a:pt x="109" y="4"/>
                  </a:cubicBezTo>
                  <a:cubicBezTo>
                    <a:pt x="106" y="11"/>
                    <a:pt x="103" y="19"/>
                    <a:pt x="101" y="26"/>
                  </a:cubicBezTo>
                  <a:cubicBezTo>
                    <a:pt x="99" y="31"/>
                    <a:pt x="97" y="36"/>
                    <a:pt x="96" y="41"/>
                  </a:cubicBezTo>
                  <a:cubicBezTo>
                    <a:pt x="95" y="43"/>
                    <a:pt x="95" y="46"/>
                    <a:pt x="94" y="49"/>
                  </a:cubicBezTo>
                  <a:cubicBezTo>
                    <a:pt x="93" y="51"/>
                    <a:pt x="93" y="52"/>
                    <a:pt x="92" y="52"/>
                  </a:cubicBezTo>
                  <a:moveTo>
                    <a:pt x="97" y="49"/>
                  </a:moveTo>
                  <a:cubicBezTo>
                    <a:pt x="97" y="49"/>
                    <a:pt x="98" y="45"/>
                    <a:pt x="98" y="44"/>
                  </a:cubicBezTo>
                  <a:cubicBezTo>
                    <a:pt x="99" y="39"/>
                    <a:pt x="100" y="33"/>
                    <a:pt x="101" y="28"/>
                  </a:cubicBezTo>
                  <a:cubicBezTo>
                    <a:pt x="104" y="20"/>
                    <a:pt x="108" y="12"/>
                    <a:pt x="110" y="4"/>
                  </a:cubicBezTo>
                  <a:cubicBezTo>
                    <a:pt x="110" y="4"/>
                    <a:pt x="110" y="4"/>
                    <a:pt x="110" y="4"/>
                  </a:cubicBezTo>
                  <a:cubicBezTo>
                    <a:pt x="111" y="4"/>
                    <a:pt x="113" y="4"/>
                    <a:pt x="115" y="4"/>
                  </a:cubicBezTo>
                  <a:cubicBezTo>
                    <a:pt x="116" y="4"/>
                    <a:pt x="117" y="4"/>
                    <a:pt x="119" y="4"/>
                  </a:cubicBezTo>
                  <a:cubicBezTo>
                    <a:pt x="119" y="6"/>
                    <a:pt x="119" y="7"/>
                    <a:pt x="118" y="9"/>
                  </a:cubicBezTo>
                  <a:cubicBezTo>
                    <a:pt x="118" y="9"/>
                    <a:pt x="118" y="9"/>
                    <a:pt x="118" y="9"/>
                  </a:cubicBezTo>
                  <a:cubicBezTo>
                    <a:pt x="117" y="13"/>
                    <a:pt x="117" y="18"/>
                    <a:pt x="116" y="22"/>
                  </a:cubicBezTo>
                  <a:cubicBezTo>
                    <a:pt x="115" y="27"/>
                    <a:pt x="114" y="32"/>
                    <a:pt x="113" y="36"/>
                  </a:cubicBezTo>
                  <a:cubicBezTo>
                    <a:pt x="112" y="41"/>
                    <a:pt x="110" y="45"/>
                    <a:pt x="109" y="50"/>
                  </a:cubicBezTo>
                  <a:cubicBezTo>
                    <a:pt x="109" y="48"/>
                    <a:pt x="109" y="46"/>
                    <a:pt x="110" y="45"/>
                  </a:cubicBezTo>
                  <a:cubicBezTo>
                    <a:pt x="110" y="42"/>
                    <a:pt x="111" y="40"/>
                    <a:pt x="112" y="37"/>
                  </a:cubicBezTo>
                  <a:cubicBezTo>
                    <a:pt x="113" y="33"/>
                    <a:pt x="113" y="29"/>
                    <a:pt x="114" y="25"/>
                  </a:cubicBezTo>
                  <a:cubicBezTo>
                    <a:pt x="114" y="20"/>
                    <a:pt x="116" y="15"/>
                    <a:pt x="117" y="10"/>
                  </a:cubicBezTo>
                  <a:cubicBezTo>
                    <a:pt x="118" y="9"/>
                    <a:pt x="118" y="8"/>
                    <a:pt x="117" y="8"/>
                  </a:cubicBezTo>
                  <a:cubicBezTo>
                    <a:pt x="118" y="7"/>
                    <a:pt x="118" y="6"/>
                    <a:pt x="118" y="6"/>
                  </a:cubicBezTo>
                  <a:cubicBezTo>
                    <a:pt x="118" y="5"/>
                    <a:pt x="118" y="5"/>
                    <a:pt x="118" y="5"/>
                  </a:cubicBezTo>
                  <a:cubicBezTo>
                    <a:pt x="117" y="5"/>
                    <a:pt x="117" y="5"/>
                    <a:pt x="117" y="5"/>
                  </a:cubicBezTo>
                  <a:cubicBezTo>
                    <a:pt x="115" y="12"/>
                    <a:pt x="113" y="18"/>
                    <a:pt x="111" y="25"/>
                  </a:cubicBezTo>
                  <a:cubicBezTo>
                    <a:pt x="109" y="32"/>
                    <a:pt x="109" y="39"/>
                    <a:pt x="106" y="45"/>
                  </a:cubicBezTo>
                  <a:cubicBezTo>
                    <a:pt x="105" y="46"/>
                    <a:pt x="105" y="47"/>
                    <a:pt x="105" y="47"/>
                  </a:cubicBezTo>
                  <a:cubicBezTo>
                    <a:pt x="105" y="47"/>
                    <a:pt x="105" y="47"/>
                    <a:pt x="105" y="46"/>
                  </a:cubicBezTo>
                  <a:cubicBezTo>
                    <a:pt x="105" y="43"/>
                    <a:pt x="106" y="40"/>
                    <a:pt x="107" y="38"/>
                  </a:cubicBezTo>
                  <a:cubicBezTo>
                    <a:pt x="107" y="34"/>
                    <a:pt x="108" y="30"/>
                    <a:pt x="109" y="27"/>
                  </a:cubicBezTo>
                  <a:cubicBezTo>
                    <a:pt x="111" y="21"/>
                    <a:pt x="113" y="15"/>
                    <a:pt x="115" y="9"/>
                  </a:cubicBezTo>
                  <a:cubicBezTo>
                    <a:pt x="115" y="8"/>
                    <a:pt x="115" y="8"/>
                    <a:pt x="115" y="7"/>
                  </a:cubicBezTo>
                  <a:cubicBezTo>
                    <a:pt x="115" y="6"/>
                    <a:pt x="116" y="6"/>
                    <a:pt x="116" y="5"/>
                  </a:cubicBezTo>
                  <a:cubicBezTo>
                    <a:pt x="116" y="5"/>
                    <a:pt x="116" y="4"/>
                    <a:pt x="115" y="4"/>
                  </a:cubicBezTo>
                  <a:cubicBezTo>
                    <a:pt x="115" y="4"/>
                    <a:pt x="115" y="5"/>
                    <a:pt x="115" y="5"/>
                  </a:cubicBezTo>
                  <a:cubicBezTo>
                    <a:pt x="113" y="11"/>
                    <a:pt x="109" y="16"/>
                    <a:pt x="108" y="23"/>
                  </a:cubicBezTo>
                  <a:cubicBezTo>
                    <a:pt x="106" y="29"/>
                    <a:pt x="105" y="36"/>
                    <a:pt x="103" y="43"/>
                  </a:cubicBezTo>
                  <a:cubicBezTo>
                    <a:pt x="103" y="44"/>
                    <a:pt x="102" y="44"/>
                    <a:pt x="102" y="45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3" y="43"/>
                    <a:pt x="103" y="40"/>
                    <a:pt x="104" y="37"/>
                  </a:cubicBezTo>
                  <a:cubicBezTo>
                    <a:pt x="104" y="33"/>
                    <a:pt x="105" y="30"/>
                    <a:pt x="106" y="26"/>
                  </a:cubicBezTo>
                  <a:cubicBezTo>
                    <a:pt x="108" y="20"/>
                    <a:pt x="111" y="13"/>
                    <a:pt x="113" y="7"/>
                  </a:cubicBezTo>
                  <a:cubicBezTo>
                    <a:pt x="113" y="6"/>
                    <a:pt x="113" y="6"/>
                    <a:pt x="112" y="6"/>
                  </a:cubicBezTo>
                  <a:cubicBezTo>
                    <a:pt x="112" y="6"/>
                    <a:pt x="112" y="6"/>
                    <a:pt x="112" y="6"/>
                  </a:cubicBezTo>
                  <a:cubicBezTo>
                    <a:pt x="107" y="16"/>
                    <a:pt x="104" y="27"/>
                    <a:pt x="101" y="37"/>
                  </a:cubicBezTo>
                  <a:cubicBezTo>
                    <a:pt x="100" y="40"/>
                    <a:pt x="99" y="43"/>
                    <a:pt x="98" y="45"/>
                  </a:cubicBezTo>
                  <a:cubicBezTo>
                    <a:pt x="98" y="48"/>
                    <a:pt x="97" y="49"/>
                    <a:pt x="97" y="49"/>
                  </a:cubicBezTo>
                  <a:moveTo>
                    <a:pt x="115" y="0"/>
                  </a:moveTo>
                  <a:cubicBezTo>
                    <a:pt x="106" y="0"/>
                    <a:pt x="97" y="1"/>
                    <a:pt x="89" y="2"/>
                  </a:cubicBezTo>
                  <a:cubicBezTo>
                    <a:pt x="79" y="3"/>
                    <a:pt x="70" y="4"/>
                    <a:pt x="60" y="5"/>
                  </a:cubicBezTo>
                  <a:cubicBezTo>
                    <a:pt x="60" y="5"/>
                    <a:pt x="59" y="5"/>
                    <a:pt x="59" y="6"/>
                  </a:cubicBezTo>
                  <a:cubicBezTo>
                    <a:pt x="58" y="6"/>
                    <a:pt x="58" y="8"/>
                    <a:pt x="59" y="9"/>
                  </a:cubicBezTo>
                  <a:cubicBezTo>
                    <a:pt x="64" y="12"/>
                    <a:pt x="68" y="18"/>
                    <a:pt x="72" y="23"/>
                  </a:cubicBezTo>
                  <a:cubicBezTo>
                    <a:pt x="49" y="45"/>
                    <a:pt x="28" y="69"/>
                    <a:pt x="1" y="86"/>
                  </a:cubicBezTo>
                  <a:cubicBezTo>
                    <a:pt x="0" y="87"/>
                    <a:pt x="0" y="88"/>
                    <a:pt x="1" y="89"/>
                  </a:cubicBezTo>
                  <a:cubicBezTo>
                    <a:pt x="1" y="90"/>
                    <a:pt x="1" y="90"/>
                    <a:pt x="2" y="90"/>
                  </a:cubicBezTo>
                  <a:cubicBezTo>
                    <a:pt x="2" y="90"/>
                    <a:pt x="2" y="90"/>
                    <a:pt x="2" y="90"/>
                  </a:cubicBezTo>
                  <a:cubicBezTo>
                    <a:pt x="16" y="91"/>
                    <a:pt x="28" y="102"/>
                    <a:pt x="34" y="114"/>
                  </a:cubicBezTo>
                  <a:cubicBezTo>
                    <a:pt x="34" y="115"/>
                    <a:pt x="35" y="115"/>
                    <a:pt x="35" y="115"/>
                  </a:cubicBezTo>
                  <a:cubicBezTo>
                    <a:pt x="35" y="115"/>
                    <a:pt x="36" y="115"/>
                    <a:pt x="36" y="115"/>
                  </a:cubicBezTo>
                  <a:cubicBezTo>
                    <a:pt x="36" y="115"/>
                    <a:pt x="37" y="115"/>
                    <a:pt x="37" y="115"/>
                  </a:cubicBezTo>
                  <a:cubicBezTo>
                    <a:pt x="59" y="94"/>
                    <a:pt x="79" y="71"/>
                    <a:pt x="102" y="50"/>
                  </a:cubicBezTo>
                  <a:cubicBezTo>
                    <a:pt x="105" y="54"/>
                    <a:pt x="109" y="58"/>
                    <a:pt x="113" y="62"/>
                  </a:cubicBezTo>
                  <a:cubicBezTo>
                    <a:pt x="113" y="63"/>
                    <a:pt x="114" y="63"/>
                    <a:pt x="114" y="63"/>
                  </a:cubicBezTo>
                  <a:cubicBezTo>
                    <a:pt x="115" y="63"/>
                    <a:pt x="116" y="63"/>
                    <a:pt x="116" y="62"/>
                  </a:cubicBezTo>
                  <a:cubicBezTo>
                    <a:pt x="117" y="62"/>
                    <a:pt x="117" y="61"/>
                    <a:pt x="117" y="60"/>
                  </a:cubicBezTo>
                  <a:cubicBezTo>
                    <a:pt x="118" y="41"/>
                    <a:pt x="122" y="22"/>
                    <a:pt x="123" y="2"/>
                  </a:cubicBezTo>
                  <a:cubicBezTo>
                    <a:pt x="123" y="1"/>
                    <a:pt x="122" y="1"/>
                    <a:pt x="122" y="1"/>
                  </a:cubicBezTo>
                  <a:cubicBezTo>
                    <a:pt x="122" y="0"/>
                    <a:pt x="121" y="0"/>
                    <a:pt x="121" y="0"/>
                  </a:cubicBezTo>
                  <a:cubicBezTo>
                    <a:pt x="119" y="0"/>
                    <a:pt x="117" y="0"/>
                    <a:pt x="115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57"/>
            <p:cNvSpPr>
              <a:spLocks noEditPoints="1"/>
            </p:cNvSpPr>
            <p:nvPr/>
          </p:nvSpPr>
          <p:spPr bwMode="auto">
            <a:xfrm>
              <a:off x="4106531" y="4646539"/>
              <a:ext cx="352425" cy="185738"/>
            </a:xfrm>
            <a:custGeom>
              <a:avLst/>
              <a:gdLst>
                <a:gd name="T0" fmla="*/ 59 w 83"/>
                <a:gd name="T1" fmla="*/ 33 h 44"/>
                <a:gd name="T2" fmla="*/ 50 w 83"/>
                <a:gd name="T3" fmla="*/ 32 h 44"/>
                <a:gd name="T4" fmla="*/ 8 w 83"/>
                <a:gd name="T5" fmla="*/ 32 h 44"/>
                <a:gd name="T6" fmla="*/ 72 w 83"/>
                <a:gd name="T7" fmla="*/ 29 h 44"/>
                <a:gd name="T8" fmla="*/ 52 w 83"/>
                <a:gd name="T9" fmla="*/ 32 h 44"/>
                <a:gd name="T10" fmla="*/ 59 w 83"/>
                <a:gd name="T11" fmla="*/ 37 h 44"/>
                <a:gd name="T12" fmla="*/ 26 w 83"/>
                <a:gd name="T13" fmla="*/ 26 h 44"/>
                <a:gd name="T14" fmla="*/ 51 w 83"/>
                <a:gd name="T15" fmla="*/ 27 h 44"/>
                <a:gd name="T16" fmla="*/ 63 w 83"/>
                <a:gd name="T17" fmla="*/ 28 h 44"/>
                <a:gd name="T18" fmla="*/ 8 w 83"/>
                <a:gd name="T19" fmla="*/ 35 h 44"/>
                <a:gd name="T20" fmla="*/ 44 w 83"/>
                <a:gd name="T21" fmla="*/ 33 h 44"/>
                <a:gd name="T22" fmla="*/ 55 w 83"/>
                <a:gd name="T23" fmla="*/ 32 h 44"/>
                <a:gd name="T24" fmla="*/ 78 w 83"/>
                <a:gd name="T25" fmla="*/ 23 h 44"/>
                <a:gd name="T26" fmla="*/ 78 w 83"/>
                <a:gd name="T27" fmla="*/ 23 h 44"/>
                <a:gd name="T28" fmla="*/ 60 w 83"/>
                <a:gd name="T29" fmla="*/ 34 h 44"/>
                <a:gd name="T30" fmla="*/ 69 w 83"/>
                <a:gd name="T31" fmla="*/ 25 h 44"/>
                <a:gd name="T32" fmla="*/ 77 w 83"/>
                <a:gd name="T33" fmla="*/ 20 h 44"/>
                <a:gd name="T34" fmla="*/ 73 w 83"/>
                <a:gd name="T35" fmla="*/ 18 h 44"/>
                <a:gd name="T36" fmla="*/ 8 w 83"/>
                <a:gd name="T37" fmla="*/ 30 h 44"/>
                <a:gd name="T38" fmla="*/ 56 w 83"/>
                <a:gd name="T39" fmla="*/ 29 h 44"/>
                <a:gd name="T40" fmla="*/ 54 w 83"/>
                <a:gd name="T41" fmla="*/ 31 h 44"/>
                <a:gd name="T42" fmla="*/ 8 w 83"/>
                <a:gd name="T43" fmla="*/ 23 h 44"/>
                <a:gd name="T44" fmla="*/ 8 w 83"/>
                <a:gd name="T45" fmla="*/ 23 h 44"/>
                <a:gd name="T46" fmla="*/ 8 w 83"/>
                <a:gd name="T47" fmla="*/ 25 h 44"/>
                <a:gd name="T48" fmla="*/ 9 w 83"/>
                <a:gd name="T49" fmla="*/ 25 h 44"/>
                <a:gd name="T50" fmla="*/ 8 w 83"/>
                <a:gd name="T51" fmla="*/ 21 h 44"/>
                <a:gd name="T52" fmla="*/ 22 w 83"/>
                <a:gd name="T53" fmla="*/ 17 h 44"/>
                <a:gd name="T54" fmla="*/ 11 w 83"/>
                <a:gd name="T55" fmla="*/ 26 h 44"/>
                <a:gd name="T56" fmla="*/ 4 w 83"/>
                <a:gd name="T57" fmla="*/ 16 h 44"/>
                <a:gd name="T58" fmla="*/ 9 w 83"/>
                <a:gd name="T59" fmla="*/ 30 h 44"/>
                <a:gd name="T60" fmla="*/ 9 w 83"/>
                <a:gd name="T61" fmla="*/ 30 h 44"/>
                <a:gd name="T62" fmla="*/ 9 w 83"/>
                <a:gd name="T63" fmla="*/ 33 h 44"/>
                <a:gd name="T64" fmla="*/ 11 w 83"/>
                <a:gd name="T65" fmla="*/ 31 h 44"/>
                <a:gd name="T66" fmla="*/ 36 w 83"/>
                <a:gd name="T67" fmla="*/ 20 h 44"/>
                <a:gd name="T68" fmla="*/ 48 w 83"/>
                <a:gd name="T69" fmla="*/ 17 h 44"/>
                <a:gd name="T70" fmla="*/ 37 w 83"/>
                <a:gd name="T71" fmla="*/ 33 h 44"/>
                <a:gd name="T72" fmla="*/ 37 w 83"/>
                <a:gd name="T73" fmla="*/ 33 h 44"/>
                <a:gd name="T74" fmla="*/ 52 w 83"/>
                <a:gd name="T75" fmla="*/ 14 h 44"/>
                <a:gd name="T76" fmla="*/ 75 w 83"/>
                <a:gd name="T77" fmla="*/ 16 h 44"/>
                <a:gd name="T78" fmla="*/ 71 w 83"/>
                <a:gd name="T79" fmla="*/ 17 h 44"/>
                <a:gd name="T80" fmla="*/ 53 w 83"/>
                <a:gd name="T81" fmla="*/ 17 h 44"/>
                <a:gd name="T82" fmla="*/ 47 w 83"/>
                <a:gd name="T83" fmla="*/ 24 h 44"/>
                <a:gd name="T84" fmla="*/ 40 w 83"/>
                <a:gd name="T85" fmla="*/ 31 h 44"/>
                <a:gd name="T86" fmla="*/ 68 w 83"/>
                <a:gd name="T87" fmla="*/ 14 h 44"/>
                <a:gd name="T88" fmla="*/ 32 w 83"/>
                <a:gd name="T89" fmla="*/ 34 h 44"/>
                <a:gd name="T90" fmla="*/ 65 w 83"/>
                <a:gd name="T91" fmla="*/ 11 h 44"/>
                <a:gd name="T92" fmla="*/ 65 w 83"/>
                <a:gd name="T93" fmla="*/ 12 h 44"/>
                <a:gd name="T94" fmla="*/ 28 w 83"/>
                <a:gd name="T95" fmla="*/ 34 h 44"/>
                <a:gd name="T96" fmla="*/ 24 w 83"/>
                <a:gd name="T97" fmla="*/ 33 h 44"/>
                <a:gd name="T98" fmla="*/ 56 w 83"/>
                <a:gd name="T99" fmla="*/ 13 h 44"/>
                <a:gd name="T100" fmla="*/ 56 w 83"/>
                <a:gd name="T101" fmla="*/ 12 h 44"/>
                <a:gd name="T102" fmla="*/ 56 w 83"/>
                <a:gd name="T103" fmla="*/ 8 h 44"/>
                <a:gd name="T104" fmla="*/ 66 w 83"/>
                <a:gd name="T105" fmla="*/ 11 h 44"/>
                <a:gd name="T106" fmla="*/ 58 w 83"/>
                <a:gd name="T107" fmla="*/ 11 h 44"/>
                <a:gd name="T108" fmla="*/ 59 w 83"/>
                <a:gd name="T109" fmla="*/ 7 h 44"/>
                <a:gd name="T110" fmla="*/ 56 w 83"/>
                <a:gd name="T111" fmla="*/ 3 h 44"/>
                <a:gd name="T112" fmla="*/ 2 w 83"/>
                <a:gd name="T113" fmla="*/ 13 h 44"/>
                <a:gd name="T114" fmla="*/ 7 w 83"/>
                <a:gd name="T115" fmla="*/ 38 h 44"/>
                <a:gd name="T116" fmla="*/ 83 w 83"/>
                <a:gd name="T117" fmla="*/ 21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83" h="44">
                  <a:moveTo>
                    <a:pt x="59" y="40"/>
                  </a:moveTo>
                  <a:cubicBezTo>
                    <a:pt x="59" y="39"/>
                    <a:pt x="59" y="38"/>
                    <a:pt x="59" y="38"/>
                  </a:cubicBezTo>
                  <a:cubicBezTo>
                    <a:pt x="63" y="35"/>
                    <a:pt x="66" y="33"/>
                    <a:pt x="69" y="31"/>
                  </a:cubicBezTo>
                  <a:cubicBezTo>
                    <a:pt x="69" y="32"/>
                    <a:pt x="68" y="32"/>
                    <a:pt x="67" y="33"/>
                  </a:cubicBezTo>
                  <a:cubicBezTo>
                    <a:pt x="64" y="35"/>
                    <a:pt x="61" y="37"/>
                    <a:pt x="59" y="40"/>
                  </a:cubicBezTo>
                  <a:moveTo>
                    <a:pt x="59" y="34"/>
                  </a:move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61" y="32"/>
                    <a:pt x="62" y="31"/>
                    <a:pt x="64" y="30"/>
                  </a:cubicBezTo>
                  <a:cubicBezTo>
                    <a:pt x="62" y="31"/>
                    <a:pt x="60" y="32"/>
                    <a:pt x="59" y="34"/>
                  </a:cubicBezTo>
                  <a:moveTo>
                    <a:pt x="48" y="32"/>
                  </a:moveTo>
                  <a:cubicBezTo>
                    <a:pt x="50" y="31"/>
                    <a:pt x="52" y="30"/>
                    <a:pt x="54" y="29"/>
                  </a:cubicBezTo>
                  <a:cubicBezTo>
                    <a:pt x="53" y="30"/>
                    <a:pt x="51" y="31"/>
                    <a:pt x="50" y="32"/>
                  </a:cubicBezTo>
                  <a:cubicBezTo>
                    <a:pt x="50" y="32"/>
                    <a:pt x="50" y="32"/>
                    <a:pt x="50" y="32"/>
                  </a:cubicBezTo>
                  <a:cubicBezTo>
                    <a:pt x="50" y="32"/>
                    <a:pt x="49" y="32"/>
                    <a:pt x="48" y="32"/>
                  </a:cubicBezTo>
                  <a:moveTo>
                    <a:pt x="33" y="34"/>
                  </a:moveTo>
                  <a:cubicBezTo>
                    <a:pt x="36" y="32"/>
                    <a:pt x="39" y="30"/>
                    <a:pt x="42" y="28"/>
                  </a:cubicBezTo>
                  <a:cubicBezTo>
                    <a:pt x="40" y="30"/>
                    <a:pt x="38" y="31"/>
                    <a:pt x="36" y="33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5" y="34"/>
                    <a:pt x="34" y="34"/>
                    <a:pt x="33" y="34"/>
                  </a:cubicBezTo>
                  <a:moveTo>
                    <a:pt x="8" y="32"/>
                  </a:moveTo>
                  <a:cubicBezTo>
                    <a:pt x="8" y="32"/>
                    <a:pt x="8" y="31"/>
                    <a:pt x="8" y="31"/>
                  </a:cubicBezTo>
                  <a:cubicBezTo>
                    <a:pt x="10" y="30"/>
                    <a:pt x="12" y="29"/>
                    <a:pt x="13" y="28"/>
                  </a:cubicBezTo>
                  <a:cubicBezTo>
                    <a:pt x="12" y="30"/>
                    <a:pt x="10" y="31"/>
                    <a:pt x="8" y="32"/>
                  </a:cubicBezTo>
                  <a:moveTo>
                    <a:pt x="59" y="41"/>
                  </a:moveTo>
                  <a:cubicBezTo>
                    <a:pt x="59" y="41"/>
                    <a:pt x="59" y="41"/>
                    <a:pt x="59" y="41"/>
                  </a:cubicBezTo>
                  <a:cubicBezTo>
                    <a:pt x="61" y="38"/>
                    <a:pt x="64" y="36"/>
                    <a:pt x="66" y="34"/>
                  </a:cubicBezTo>
                  <a:cubicBezTo>
                    <a:pt x="68" y="33"/>
                    <a:pt x="70" y="30"/>
                    <a:pt x="72" y="29"/>
                  </a:cubicBezTo>
                  <a:cubicBezTo>
                    <a:pt x="73" y="28"/>
                    <a:pt x="73" y="28"/>
                    <a:pt x="74" y="27"/>
                  </a:cubicBezTo>
                  <a:cubicBezTo>
                    <a:pt x="69" y="32"/>
                    <a:pt x="64" y="36"/>
                    <a:pt x="59" y="41"/>
                  </a:cubicBezTo>
                  <a:moveTo>
                    <a:pt x="52" y="32"/>
                  </a:moveTo>
                  <a:cubicBezTo>
                    <a:pt x="55" y="31"/>
                    <a:pt x="58" y="28"/>
                    <a:pt x="61" y="27"/>
                  </a:cubicBezTo>
                  <a:cubicBezTo>
                    <a:pt x="61" y="26"/>
                    <a:pt x="61" y="26"/>
                    <a:pt x="61" y="26"/>
                  </a:cubicBezTo>
                  <a:cubicBezTo>
                    <a:pt x="59" y="28"/>
                    <a:pt x="57" y="30"/>
                    <a:pt x="55" y="32"/>
                  </a:cubicBezTo>
                  <a:cubicBezTo>
                    <a:pt x="54" y="32"/>
                    <a:pt x="53" y="32"/>
                    <a:pt x="52" y="32"/>
                  </a:cubicBezTo>
                  <a:moveTo>
                    <a:pt x="59" y="37"/>
                  </a:moveTo>
                  <a:cubicBezTo>
                    <a:pt x="59" y="36"/>
                    <a:pt x="59" y="35"/>
                    <a:pt x="59" y="35"/>
                  </a:cubicBezTo>
                  <a:cubicBezTo>
                    <a:pt x="62" y="34"/>
                    <a:pt x="65" y="31"/>
                    <a:pt x="68" y="29"/>
                  </a:cubicBezTo>
                  <a:cubicBezTo>
                    <a:pt x="69" y="28"/>
                    <a:pt x="71" y="26"/>
                    <a:pt x="73" y="25"/>
                  </a:cubicBezTo>
                  <a:cubicBezTo>
                    <a:pt x="74" y="25"/>
                    <a:pt x="74" y="25"/>
                    <a:pt x="74" y="25"/>
                  </a:cubicBezTo>
                  <a:cubicBezTo>
                    <a:pt x="72" y="26"/>
                    <a:pt x="70" y="28"/>
                    <a:pt x="68" y="30"/>
                  </a:cubicBezTo>
                  <a:cubicBezTo>
                    <a:pt x="65" y="33"/>
                    <a:pt x="62" y="34"/>
                    <a:pt x="59" y="37"/>
                  </a:cubicBezTo>
                  <a:moveTo>
                    <a:pt x="66" y="28"/>
                  </a:moveTo>
                  <a:cubicBezTo>
                    <a:pt x="68" y="27"/>
                    <a:pt x="69" y="26"/>
                    <a:pt x="71" y="25"/>
                  </a:cubicBezTo>
                  <a:cubicBezTo>
                    <a:pt x="70" y="25"/>
                    <a:pt x="69" y="26"/>
                    <a:pt x="68" y="26"/>
                  </a:cubicBezTo>
                  <a:cubicBezTo>
                    <a:pt x="67" y="27"/>
                    <a:pt x="67" y="27"/>
                    <a:pt x="66" y="28"/>
                  </a:cubicBezTo>
                  <a:moveTo>
                    <a:pt x="8" y="36"/>
                  </a:moveTo>
                  <a:cubicBezTo>
                    <a:pt x="11" y="35"/>
                    <a:pt x="13" y="34"/>
                    <a:pt x="16" y="32"/>
                  </a:cubicBezTo>
                  <a:cubicBezTo>
                    <a:pt x="19" y="30"/>
                    <a:pt x="22" y="28"/>
                    <a:pt x="26" y="26"/>
                  </a:cubicBezTo>
                  <a:cubicBezTo>
                    <a:pt x="28" y="25"/>
                    <a:pt x="30" y="24"/>
                    <a:pt x="32" y="23"/>
                  </a:cubicBezTo>
                  <a:cubicBezTo>
                    <a:pt x="31" y="24"/>
                    <a:pt x="31" y="24"/>
                    <a:pt x="31" y="24"/>
                  </a:cubicBezTo>
                  <a:cubicBezTo>
                    <a:pt x="26" y="28"/>
                    <a:pt x="20" y="32"/>
                    <a:pt x="14" y="35"/>
                  </a:cubicBezTo>
                  <a:cubicBezTo>
                    <a:pt x="14" y="36"/>
                    <a:pt x="14" y="36"/>
                    <a:pt x="14" y="36"/>
                  </a:cubicBezTo>
                  <a:cubicBezTo>
                    <a:pt x="12" y="36"/>
                    <a:pt x="10" y="36"/>
                    <a:pt x="8" y="36"/>
                  </a:cubicBezTo>
                  <a:moveTo>
                    <a:pt x="49" y="29"/>
                  </a:moveTo>
                  <a:cubicBezTo>
                    <a:pt x="50" y="29"/>
                    <a:pt x="51" y="28"/>
                    <a:pt x="51" y="27"/>
                  </a:cubicBezTo>
                  <a:cubicBezTo>
                    <a:pt x="54" y="26"/>
                    <a:pt x="56" y="24"/>
                    <a:pt x="59" y="23"/>
                  </a:cubicBezTo>
                  <a:cubicBezTo>
                    <a:pt x="59" y="23"/>
                    <a:pt x="59" y="23"/>
                    <a:pt x="59" y="23"/>
                  </a:cubicBezTo>
                  <a:cubicBezTo>
                    <a:pt x="58" y="23"/>
                    <a:pt x="58" y="24"/>
                    <a:pt x="57" y="24"/>
                  </a:cubicBezTo>
                  <a:cubicBezTo>
                    <a:pt x="54" y="26"/>
                    <a:pt x="52" y="27"/>
                    <a:pt x="50" y="29"/>
                  </a:cubicBezTo>
                  <a:cubicBezTo>
                    <a:pt x="49" y="29"/>
                    <a:pt x="49" y="29"/>
                    <a:pt x="49" y="29"/>
                  </a:cubicBezTo>
                  <a:moveTo>
                    <a:pt x="56" y="32"/>
                  </a:moveTo>
                  <a:cubicBezTo>
                    <a:pt x="59" y="31"/>
                    <a:pt x="61" y="29"/>
                    <a:pt x="63" y="28"/>
                  </a:cubicBezTo>
                  <a:cubicBezTo>
                    <a:pt x="66" y="25"/>
                    <a:pt x="70" y="23"/>
                    <a:pt x="74" y="22"/>
                  </a:cubicBezTo>
                  <a:cubicBezTo>
                    <a:pt x="73" y="22"/>
                    <a:pt x="73" y="22"/>
                    <a:pt x="72" y="22"/>
                  </a:cubicBezTo>
                  <a:cubicBezTo>
                    <a:pt x="70" y="23"/>
                    <a:pt x="69" y="24"/>
                    <a:pt x="67" y="25"/>
                  </a:cubicBezTo>
                  <a:cubicBezTo>
                    <a:pt x="64" y="27"/>
                    <a:pt x="61" y="30"/>
                    <a:pt x="58" y="32"/>
                  </a:cubicBezTo>
                  <a:cubicBezTo>
                    <a:pt x="58" y="32"/>
                    <a:pt x="58" y="32"/>
                    <a:pt x="58" y="32"/>
                  </a:cubicBezTo>
                  <a:cubicBezTo>
                    <a:pt x="57" y="32"/>
                    <a:pt x="57" y="32"/>
                    <a:pt x="56" y="32"/>
                  </a:cubicBezTo>
                  <a:moveTo>
                    <a:pt x="8" y="35"/>
                  </a:moveTo>
                  <a:cubicBezTo>
                    <a:pt x="8" y="35"/>
                    <a:pt x="8" y="34"/>
                    <a:pt x="8" y="33"/>
                  </a:cubicBezTo>
                  <a:cubicBezTo>
                    <a:pt x="10" y="33"/>
                    <a:pt x="12" y="32"/>
                    <a:pt x="13" y="30"/>
                  </a:cubicBezTo>
                  <a:cubicBezTo>
                    <a:pt x="16" y="29"/>
                    <a:pt x="19" y="27"/>
                    <a:pt x="22" y="26"/>
                  </a:cubicBezTo>
                  <a:cubicBezTo>
                    <a:pt x="25" y="24"/>
                    <a:pt x="29" y="21"/>
                    <a:pt x="32" y="19"/>
                  </a:cubicBezTo>
                  <a:cubicBezTo>
                    <a:pt x="29" y="21"/>
                    <a:pt x="27" y="23"/>
                    <a:pt x="24" y="24"/>
                  </a:cubicBezTo>
                  <a:cubicBezTo>
                    <a:pt x="19" y="28"/>
                    <a:pt x="14" y="32"/>
                    <a:pt x="8" y="35"/>
                  </a:cubicBezTo>
                  <a:moveTo>
                    <a:pt x="44" y="33"/>
                  </a:moveTo>
                  <a:cubicBezTo>
                    <a:pt x="48" y="31"/>
                    <a:pt x="51" y="28"/>
                    <a:pt x="55" y="26"/>
                  </a:cubicBezTo>
                  <a:cubicBezTo>
                    <a:pt x="59" y="24"/>
                    <a:pt x="63" y="22"/>
                    <a:pt x="67" y="19"/>
                  </a:cubicBezTo>
                  <a:cubicBezTo>
                    <a:pt x="65" y="21"/>
                    <a:pt x="63" y="22"/>
                    <a:pt x="60" y="23"/>
                  </a:cubicBezTo>
                  <a:cubicBezTo>
                    <a:pt x="56" y="26"/>
                    <a:pt x="51" y="29"/>
                    <a:pt x="47" y="32"/>
                  </a:cubicBezTo>
                  <a:cubicBezTo>
                    <a:pt x="47" y="33"/>
                    <a:pt x="47" y="33"/>
                    <a:pt x="47" y="33"/>
                  </a:cubicBezTo>
                  <a:cubicBezTo>
                    <a:pt x="46" y="33"/>
                    <a:pt x="45" y="33"/>
                    <a:pt x="44" y="33"/>
                  </a:cubicBezTo>
                  <a:moveTo>
                    <a:pt x="55" y="32"/>
                  </a:moveTo>
                  <a:cubicBezTo>
                    <a:pt x="55" y="32"/>
                    <a:pt x="57" y="31"/>
                    <a:pt x="57" y="30"/>
                  </a:cubicBezTo>
                  <a:cubicBezTo>
                    <a:pt x="60" y="28"/>
                    <a:pt x="62" y="26"/>
                    <a:pt x="65" y="25"/>
                  </a:cubicBezTo>
                  <a:cubicBezTo>
                    <a:pt x="69" y="23"/>
                    <a:pt x="73" y="20"/>
                    <a:pt x="77" y="18"/>
                  </a:cubicBezTo>
                  <a:cubicBezTo>
                    <a:pt x="77" y="18"/>
                    <a:pt x="77" y="18"/>
                    <a:pt x="77" y="18"/>
                  </a:cubicBezTo>
                  <a:cubicBezTo>
                    <a:pt x="78" y="19"/>
                    <a:pt x="79" y="20"/>
                    <a:pt x="80" y="21"/>
                  </a:cubicBezTo>
                  <a:cubicBezTo>
                    <a:pt x="80" y="22"/>
                    <a:pt x="79" y="22"/>
                    <a:pt x="79" y="23"/>
                  </a:cubicBezTo>
                  <a:cubicBezTo>
                    <a:pt x="78" y="23"/>
                    <a:pt x="78" y="23"/>
                    <a:pt x="78" y="23"/>
                  </a:cubicBezTo>
                  <a:cubicBezTo>
                    <a:pt x="76" y="24"/>
                    <a:pt x="75" y="26"/>
                    <a:pt x="73" y="28"/>
                  </a:cubicBezTo>
                  <a:cubicBezTo>
                    <a:pt x="71" y="29"/>
                    <a:pt x="69" y="31"/>
                    <a:pt x="66" y="32"/>
                  </a:cubicBezTo>
                  <a:cubicBezTo>
                    <a:pt x="64" y="34"/>
                    <a:pt x="62" y="35"/>
                    <a:pt x="60" y="37"/>
                  </a:cubicBezTo>
                  <a:cubicBezTo>
                    <a:pt x="60" y="36"/>
                    <a:pt x="61" y="35"/>
                    <a:pt x="62" y="35"/>
                  </a:cubicBezTo>
                  <a:cubicBezTo>
                    <a:pt x="63" y="34"/>
                    <a:pt x="64" y="33"/>
                    <a:pt x="66" y="32"/>
                  </a:cubicBezTo>
                  <a:cubicBezTo>
                    <a:pt x="68" y="31"/>
                    <a:pt x="69" y="29"/>
                    <a:pt x="71" y="28"/>
                  </a:cubicBezTo>
                  <a:cubicBezTo>
                    <a:pt x="73" y="26"/>
                    <a:pt x="75" y="24"/>
                    <a:pt x="78" y="23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79" y="21"/>
                    <a:pt x="79" y="21"/>
                    <a:pt x="79" y="21"/>
                  </a:cubicBezTo>
                  <a:cubicBezTo>
                    <a:pt x="76" y="23"/>
                    <a:pt x="73" y="25"/>
                    <a:pt x="70" y="27"/>
                  </a:cubicBezTo>
                  <a:cubicBezTo>
                    <a:pt x="67" y="29"/>
                    <a:pt x="64" y="32"/>
                    <a:pt x="60" y="34"/>
                  </a:cubicBezTo>
                  <a:cubicBezTo>
                    <a:pt x="60" y="34"/>
                    <a:pt x="60" y="34"/>
                    <a:pt x="59" y="34"/>
                  </a:cubicBezTo>
                  <a:cubicBezTo>
                    <a:pt x="59" y="34"/>
                    <a:pt x="59" y="34"/>
                    <a:pt x="60" y="34"/>
                  </a:cubicBezTo>
                  <a:cubicBezTo>
                    <a:pt x="61" y="33"/>
                    <a:pt x="62" y="32"/>
                    <a:pt x="63" y="31"/>
                  </a:cubicBezTo>
                  <a:cubicBezTo>
                    <a:pt x="65" y="29"/>
                    <a:pt x="67" y="28"/>
                    <a:pt x="68" y="27"/>
                  </a:cubicBezTo>
                  <a:cubicBezTo>
                    <a:pt x="71" y="25"/>
                    <a:pt x="74" y="23"/>
                    <a:pt x="77" y="21"/>
                  </a:cubicBezTo>
                  <a:cubicBezTo>
                    <a:pt x="77" y="21"/>
                    <a:pt x="78" y="21"/>
                    <a:pt x="78" y="21"/>
                  </a:cubicBezTo>
                  <a:cubicBezTo>
                    <a:pt x="78" y="21"/>
                    <a:pt x="78" y="20"/>
                    <a:pt x="79" y="20"/>
                  </a:cubicBezTo>
                  <a:cubicBezTo>
                    <a:pt x="78" y="20"/>
                    <a:pt x="78" y="20"/>
                    <a:pt x="78" y="20"/>
                  </a:cubicBezTo>
                  <a:cubicBezTo>
                    <a:pt x="75" y="22"/>
                    <a:pt x="72" y="23"/>
                    <a:pt x="69" y="25"/>
                  </a:cubicBezTo>
                  <a:cubicBezTo>
                    <a:pt x="66" y="27"/>
                    <a:pt x="63" y="30"/>
                    <a:pt x="60" y="31"/>
                  </a:cubicBezTo>
                  <a:cubicBezTo>
                    <a:pt x="60" y="32"/>
                    <a:pt x="59" y="32"/>
                    <a:pt x="59" y="32"/>
                  </a:cubicBezTo>
                  <a:cubicBezTo>
                    <a:pt x="59" y="32"/>
                    <a:pt x="59" y="32"/>
                    <a:pt x="59" y="32"/>
                  </a:cubicBezTo>
                  <a:cubicBezTo>
                    <a:pt x="60" y="31"/>
                    <a:pt x="61" y="30"/>
                    <a:pt x="62" y="29"/>
                  </a:cubicBezTo>
                  <a:cubicBezTo>
                    <a:pt x="64" y="28"/>
                    <a:pt x="66" y="27"/>
                    <a:pt x="67" y="26"/>
                  </a:cubicBezTo>
                  <a:cubicBezTo>
                    <a:pt x="70" y="24"/>
                    <a:pt x="74" y="22"/>
                    <a:pt x="77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1" y="22"/>
                    <a:pt x="66" y="25"/>
                    <a:pt x="61" y="28"/>
                  </a:cubicBezTo>
                  <a:cubicBezTo>
                    <a:pt x="60" y="29"/>
                    <a:pt x="58" y="30"/>
                    <a:pt x="57" y="31"/>
                  </a:cubicBezTo>
                  <a:cubicBezTo>
                    <a:pt x="56" y="32"/>
                    <a:pt x="55" y="32"/>
                    <a:pt x="55" y="32"/>
                  </a:cubicBezTo>
                  <a:moveTo>
                    <a:pt x="64" y="22"/>
                  </a:moveTo>
                  <a:cubicBezTo>
                    <a:pt x="67" y="21"/>
                    <a:pt x="70" y="19"/>
                    <a:pt x="73" y="18"/>
                  </a:cubicBezTo>
                  <a:cubicBezTo>
                    <a:pt x="73" y="18"/>
                    <a:pt x="73" y="18"/>
                    <a:pt x="73" y="18"/>
                  </a:cubicBezTo>
                  <a:cubicBezTo>
                    <a:pt x="73" y="18"/>
                    <a:pt x="73" y="18"/>
                    <a:pt x="73" y="18"/>
                  </a:cubicBezTo>
                  <a:cubicBezTo>
                    <a:pt x="71" y="19"/>
                    <a:pt x="70" y="20"/>
                    <a:pt x="68" y="20"/>
                  </a:cubicBezTo>
                  <a:cubicBezTo>
                    <a:pt x="67" y="21"/>
                    <a:pt x="66" y="22"/>
                    <a:pt x="64" y="22"/>
                  </a:cubicBezTo>
                  <a:moveTo>
                    <a:pt x="7" y="21"/>
                  </a:moveTo>
                  <a:cubicBezTo>
                    <a:pt x="7" y="20"/>
                    <a:pt x="6" y="20"/>
                    <a:pt x="6" y="19"/>
                  </a:cubicBezTo>
                  <a:cubicBezTo>
                    <a:pt x="8" y="18"/>
                    <a:pt x="9" y="18"/>
                    <a:pt x="11" y="17"/>
                  </a:cubicBezTo>
                  <a:cubicBezTo>
                    <a:pt x="10" y="17"/>
                    <a:pt x="8" y="20"/>
                    <a:pt x="7" y="21"/>
                  </a:cubicBezTo>
                  <a:moveTo>
                    <a:pt x="8" y="30"/>
                  </a:moveTo>
                  <a:cubicBezTo>
                    <a:pt x="8" y="29"/>
                    <a:pt x="8" y="28"/>
                    <a:pt x="8" y="28"/>
                  </a:cubicBezTo>
                  <a:cubicBezTo>
                    <a:pt x="15" y="25"/>
                    <a:pt x="21" y="20"/>
                    <a:pt x="28" y="17"/>
                  </a:cubicBezTo>
                  <a:cubicBezTo>
                    <a:pt x="27" y="17"/>
                    <a:pt x="27" y="18"/>
                    <a:pt x="26" y="18"/>
                  </a:cubicBezTo>
                  <a:cubicBezTo>
                    <a:pt x="24" y="19"/>
                    <a:pt x="22" y="21"/>
                    <a:pt x="20" y="22"/>
                  </a:cubicBezTo>
                  <a:cubicBezTo>
                    <a:pt x="16" y="25"/>
                    <a:pt x="12" y="27"/>
                    <a:pt x="8" y="30"/>
                  </a:cubicBezTo>
                  <a:moveTo>
                    <a:pt x="52" y="32"/>
                  </a:moveTo>
                  <a:cubicBezTo>
                    <a:pt x="52" y="32"/>
                    <a:pt x="55" y="29"/>
                    <a:pt x="56" y="29"/>
                  </a:cubicBezTo>
                  <a:cubicBezTo>
                    <a:pt x="56" y="28"/>
                    <a:pt x="57" y="27"/>
                    <a:pt x="58" y="27"/>
                  </a:cubicBezTo>
                  <a:cubicBezTo>
                    <a:pt x="59" y="26"/>
                    <a:pt x="60" y="26"/>
                    <a:pt x="61" y="25"/>
                  </a:cubicBezTo>
                  <a:cubicBezTo>
                    <a:pt x="66" y="22"/>
                    <a:pt x="71" y="20"/>
                    <a:pt x="75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2" y="19"/>
                    <a:pt x="68" y="21"/>
                    <a:pt x="65" y="24"/>
                  </a:cubicBezTo>
                  <a:cubicBezTo>
                    <a:pt x="62" y="25"/>
                    <a:pt x="60" y="26"/>
                    <a:pt x="58" y="28"/>
                  </a:cubicBezTo>
                  <a:cubicBezTo>
                    <a:pt x="57" y="29"/>
                    <a:pt x="55" y="30"/>
                    <a:pt x="54" y="31"/>
                  </a:cubicBezTo>
                  <a:cubicBezTo>
                    <a:pt x="53" y="31"/>
                    <a:pt x="52" y="32"/>
                    <a:pt x="52" y="32"/>
                  </a:cubicBezTo>
                  <a:moveTo>
                    <a:pt x="8" y="23"/>
                  </a:moveTo>
                  <a:cubicBezTo>
                    <a:pt x="7" y="23"/>
                    <a:pt x="7" y="22"/>
                    <a:pt x="7" y="22"/>
                  </a:cubicBezTo>
                  <a:cubicBezTo>
                    <a:pt x="10" y="21"/>
                    <a:pt x="12" y="19"/>
                    <a:pt x="14" y="18"/>
                  </a:cubicBezTo>
                  <a:cubicBezTo>
                    <a:pt x="15" y="17"/>
                    <a:pt x="15" y="17"/>
                    <a:pt x="16" y="17"/>
                  </a:cubicBezTo>
                  <a:cubicBezTo>
                    <a:pt x="15" y="18"/>
                    <a:pt x="14" y="19"/>
                    <a:pt x="12" y="20"/>
                  </a:cubicBezTo>
                  <a:cubicBezTo>
                    <a:pt x="11" y="21"/>
                    <a:pt x="9" y="22"/>
                    <a:pt x="8" y="23"/>
                  </a:cubicBezTo>
                  <a:moveTo>
                    <a:pt x="8" y="23"/>
                  </a:moveTo>
                  <a:cubicBezTo>
                    <a:pt x="8" y="23"/>
                    <a:pt x="11" y="21"/>
                    <a:pt x="12" y="21"/>
                  </a:cubicBezTo>
                  <a:cubicBezTo>
                    <a:pt x="14" y="19"/>
                    <a:pt x="15" y="18"/>
                    <a:pt x="17" y="16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8" y="16"/>
                    <a:pt x="19" y="16"/>
                    <a:pt x="20" y="16"/>
                  </a:cubicBezTo>
                  <a:cubicBezTo>
                    <a:pt x="17" y="18"/>
                    <a:pt x="14" y="21"/>
                    <a:pt x="10" y="22"/>
                  </a:cubicBezTo>
                  <a:cubicBezTo>
                    <a:pt x="9" y="23"/>
                    <a:pt x="8" y="23"/>
                    <a:pt x="8" y="23"/>
                  </a:cubicBezTo>
                  <a:moveTo>
                    <a:pt x="8" y="25"/>
                  </a:moveTo>
                  <a:cubicBezTo>
                    <a:pt x="8" y="24"/>
                    <a:pt x="8" y="24"/>
                    <a:pt x="8" y="24"/>
                  </a:cubicBezTo>
                  <a:cubicBezTo>
                    <a:pt x="10" y="23"/>
                    <a:pt x="12" y="22"/>
                    <a:pt x="15" y="20"/>
                  </a:cubicBezTo>
                  <a:cubicBezTo>
                    <a:pt x="16" y="19"/>
                    <a:pt x="17" y="19"/>
                    <a:pt x="19" y="18"/>
                  </a:cubicBezTo>
                  <a:cubicBezTo>
                    <a:pt x="19" y="17"/>
                    <a:pt x="20" y="17"/>
                    <a:pt x="21" y="16"/>
                  </a:cubicBezTo>
                  <a:cubicBezTo>
                    <a:pt x="21" y="16"/>
                    <a:pt x="21" y="16"/>
                    <a:pt x="21" y="16"/>
                  </a:cubicBezTo>
                  <a:cubicBezTo>
                    <a:pt x="18" y="20"/>
                    <a:pt x="12" y="22"/>
                    <a:pt x="8" y="25"/>
                  </a:cubicBezTo>
                  <a:moveTo>
                    <a:pt x="9" y="25"/>
                  </a:moveTo>
                  <a:cubicBezTo>
                    <a:pt x="8" y="25"/>
                    <a:pt x="10" y="24"/>
                    <a:pt x="11" y="23"/>
                  </a:cubicBezTo>
                  <a:cubicBezTo>
                    <a:pt x="13" y="23"/>
                    <a:pt x="14" y="22"/>
                    <a:pt x="16" y="21"/>
                  </a:cubicBezTo>
                  <a:cubicBezTo>
                    <a:pt x="18" y="20"/>
                    <a:pt x="20" y="18"/>
                    <a:pt x="22" y="16"/>
                  </a:cubicBezTo>
                  <a:cubicBezTo>
                    <a:pt x="22" y="16"/>
                    <a:pt x="23" y="16"/>
                    <a:pt x="23" y="16"/>
                  </a:cubicBezTo>
                  <a:cubicBezTo>
                    <a:pt x="19" y="18"/>
                    <a:pt x="15" y="23"/>
                    <a:pt x="10" y="25"/>
                  </a:cubicBezTo>
                  <a:cubicBezTo>
                    <a:pt x="9" y="25"/>
                    <a:pt x="9" y="25"/>
                    <a:pt x="9" y="25"/>
                  </a:cubicBezTo>
                  <a:moveTo>
                    <a:pt x="6" y="18"/>
                  </a:moveTo>
                  <a:cubicBezTo>
                    <a:pt x="6" y="18"/>
                    <a:pt x="7" y="17"/>
                    <a:pt x="7" y="17"/>
                  </a:cubicBezTo>
                  <a:cubicBezTo>
                    <a:pt x="8" y="17"/>
                    <a:pt x="8" y="17"/>
                    <a:pt x="8" y="16"/>
                  </a:cubicBezTo>
                  <a:cubicBezTo>
                    <a:pt x="11" y="16"/>
                    <a:pt x="13" y="16"/>
                    <a:pt x="16" y="16"/>
                  </a:cubicBezTo>
                  <a:cubicBezTo>
                    <a:pt x="14" y="17"/>
                    <a:pt x="12" y="18"/>
                    <a:pt x="11" y="20"/>
                  </a:cubicBezTo>
                  <a:cubicBezTo>
                    <a:pt x="11" y="20"/>
                    <a:pt x="8" y="21"/>
                    <a:pt x="8" y="21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9" y="20"/>
                    <a:pt x="11" y="18"/>
                    <a:pt x="12" y="17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0" y="17"/>
                    <a:pt x="8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moveTo>
                    <a:pt x="8" y="27"/>
                  </a:moveTo>
                  <a:cubicBezTo>
                    <a:pt x="8" y="26"/>
                    <a:pt x="8" y="26"/>
                    <a:pt x="8" y="26"/>
                  </a:cubicBezTo>
                  <a:cubicBezTo>
                    <a:pt x="14" y="25"/>
                    <a:pt x="18" y="20"/>
                    <a:pt x="22" y="17"/>
                  </a:cubicBezTo>
                  <a:cubicBezTo>
                    <a:pt x="23" y="17"/>
                    <a:pt x="24" y="16"/>
                    <a:pt x="24" y="16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5" y="16"/>
                    <a:pt x="24" y="17"/>
                    <a:pt x="23" y="17"/>
                  </a:cubicBezTo>
                  <a:cubicBezTo>
                    <a:pt x="22" y="19"/>
                    <a:pt x="20" y="20"/>
                    <a:pt x="18" y="21"/>
                  </a:cubicBezTo>
                  <a:cubicBezTo>
                    <a:pt x="15" y="23"/>
                    <a:pt x="12" y="25"/>
                    <a:pt x="8" y="27"/>
                  </a:cubicBezTo>
                  <a:moveTo>
                    <a:pt x="9" y="27"/>
                  </a:moveTo>
                  <a:cubicBezTo>
                    <a:pt x="9" y="27"/>
                    <a:pt x="9" y="27"/>
                    <a:pt x="11" y="26"/>
                  </a:cubicBezTo>
                  <a:cubicBezTo>
                    <a:pt x="13" y="25"/>
                    <a:pt x="15" y="24"/>
                    <a:pt x="17" y="23"/>
                  </a:cubicBezTo>
                  <a:cubicBezTo>
                    <a:pt x="20" y="21"/>
                    <a:pt x="23" y="18"/>
                    <a:pt x="26" y="16"/>
                  </a:cubicBezTo>
                  <a:cubicBezTo>
                    <a:pt x="27" y="16"/>
                    <a:pt x="28" y="16"/>
                    <a:pt x="29" y="16"/>
                  </a:cubicBezTo>
                  <a:cubicBezTo>
                    <a:pt x="22" y="18"/>
                    <a:pt x="17" y="23"/>
                    <a:pt x="10" y="26"/>
                  </a:cubicBezTo>
                  <a:cubicBezTo>
                    <a:pt x="9" y="27"/>
                    <a:pt x="9" y="27"/>
                    <a:pt x="9" y="27"/>
                  </a:cubicBezTo>
                  <a:moveTo>
                    <a:pt x="6" y="18"/>
                  </a:moveTo>
                  <a:cubicBezTo>
                    <a:pt x="5" y="17"/>
                    <a:pt x="5" y="17"/>
                    <a:pt x="4" y="16"/>
                  </a:cubicBezTo>
                  <a:cubicBezTo>
                    <a:pt x="5" y="16"/>
                    <a:pt x="6" y="16"/>
                    <a:pt x="7" y="16"/>
                  </a:cubicBezTo>
                  <a:cubicBezTo>
                    <a:pt x="6" y="16"/>
                    <a:pt x="6" y="16"/>
                    <a:pt x="5" y="17"/>
                  </a:cubicBezTo>
                  <a:cubicBezTo>
                    <a:pt x="5" y="17"/>
                    <a:pt x="5" y="17"/>
                    <a:pt x="5" y="17"/>
                  </a:cubicBezTo>
                  <a:cubicBezTo>
                    <a:pt x="5" y="17"/>
                    <a:pt x="7" y="16"/>
                    <a:pt x="7" y="16"/>
                  </a:cubicBezTo>
                  <a:cubicBezTo>
                    <a:pt x="7" y="16"/>
                    <a:pt x="7" y="17"/>
                    <a:pt x="7" y="17"/>
                  </a:cubicBezTo>
                  <a:cubicBezTo>
                    <a:pt x="7" y="17"/>
                    <a:pt x="6" y="18"/>
                    <a:pt x="6" y="18"/>
                  </a:cubicBezTo>
                  <a:moveTo>
                    <a:pt x="9" y="30"/>
                  </a:moveTo>
                  <a:cubicBezTo>
                    <a:pt x="8" y="30"/>
                    <a:pt x="10" y="29"/>
                    <a:pt x="12" y="28"/>
                  </a:cubicBezTo>
                  <a:cubicBezTo>
                    <a:pt x="14" y="26"/>
                    <a:pt x="16" y="25"/>
                    <a:pt x="18" y="24"/>
                  </a:cubicBezTo>
                  <a:cubicBezTo>
                    <a:pt x="22" y="21"/>
                    <a:pt x="26" y="18"/>
                    <a:pt x="31" y="16"/>
                  </a:cubicBezTo>
                  <a:cubicBezTo>
                    <a:pt x="31" y="16"/>
                    <a:pt x="31" y="16"/>
                    <a:pt x="31" y="16"/>
                  </a:cubicBezTo>
                  <a:cubicBezTo>
                    <a:pt x="31" y="16"/>
                    <a:pt x="32" y="16"/>
                    <a:pt x="33" y="16"/>
                  </a:cubicBezTo>
                  <a:cubicBezTo>
                    <a:pt x="25" y="20"/>
                    <a:pt x="18" y="25"/>
                    <a:pt x="10" y="29"/>
                  </a:cubicBezTo>
                  <a:cubicBezTo>
                    <a:pt x="9" y="30"/>
                    <a:pt x="9" y="30"/>
                    <a:pt x="9" y="30"/>
                  </a:cubicBezTo>
                  <a:moveTo>
                    <a:pt x="27" y="20"/>
                  </a:moveTo>
                  <a:cubicBezTo>
                    <a:pt x="27" y="20"/>
                    <a:pt x="27" y="20"/>
                    <a:pt x="27" y="20"/>
                  </a:cubicBezTo>
                  <a:cubicBezTo>
                    <a:pt x="28" y="19"/>
                    <a:pt x="29" y="18"/>
                    <a:pt x="30" y="18"/>
                  </a:cubicBezTo>
                  <a:cubicBezTo>
                    <a:pt x="31" y="17"/>
                    <a:pt x="33" y="16"/>
                    <a:pt x="33" y="16"/>
                  </a:cubicBezTo>
                  <a:cubicBezTo>
                    <a:pt x="33" y="16"/>
                    <a:pt x="33" y="16"/>
                    <a:pt x="33" y="16"/>
                  </a:cubicBezTo>
                  <a:cubicBezTo>
                    <a:pt x="31" y="17"/>
                    <a:pt x="29" y="19"/>
                    <a:pt x="27" y="20"/>
                  </a:cubicBezTo>
                  <a:moveTo>
                    <a:pt x="9" y="33"/>
                  </a:moveTo>
                  <a:cubicBezTo>
                    <a:pt x="10" y="32"/>
                    <a:pt x="11" y="30"/>
                    <a:pt x="13" y="29"/>
                  </a:cubicBezTo>
                  <a:cubicBezTo>
                    <a:pt x="15" y="27"/>
                    <a:pt x="18" y="26"/>
                    <a:pt x="20" y="24"/>
                  </a:cubicBezTo>
                  <a:cubicBezTo>
                    <a:pt x="25" y="21"/>
                    <a:pt x="30" y="19"/>
                    <a:pt x="34" y="15"/>
                  </a:cubicBezTo>
                  <a:cubicBezTo>
                    <a:pt x="36" y="15"/>
                    <a:pt x="37" y="15"/>
                    <a:pt x="38" y="15"/>
                  </a:cubicBezTo>
                  <a:cubicBezTo>
                    <a:pt x="34" y="17"/>
                    <a:pt x="30" y="20"/>
                    <a:pt x="27" y="22"/>
                  </a:cubicBezTo>
                  <a:cubicBezTo>
                    <a:pt x="24" y="24"/>
                    <a:pt x="22" y="25"/>
                    <a:pt x="19" y="26"/>
                  </a:cubicBezTo>
                  <a:cubicBezTo>
                    <a:pt x="16" y="28"/>
                    <a:pt x="14" y="29"/>
                    <a:pt x="11" y="31"/>
                  </a:cubicBezTo>
                  <a:cubicBezTo>
                    <a:pt x="11" y="32"/>
                    <a:pt x="9" y="32"/>
                    <a:pt x="9" y="33"/>
                  </a:cubicBezTo>
                  <a:moveTo>
                    <a:pt x="11" y="35"/>
                  </a:moveTo>
                  <a:cubicBezTo>
                    <a:pt x="12" y="34"/>
                    <a:pt x="12" y="33"/>
                    <a:pt x="13" y="33"/>
                  </a:cubicBezTo>
                  <a:cubicBezTo>
                    <a:pt x="16" y="31"/>
                    <a:pt x="19" y="28"/>
                    <a:pt x="22" y="26"/>
                  </a:cubicBezTo>
                  <a:cubicBezTo>
                    <a:pt x="28" y="22"/>
                    <a:pt x="34" y="18"/>
                    <a:pt x="40" y="15"/>
                  </a:cubicBezTo>
                  <a:cubicBezTo>
                    <a:pt x="41" y="15"/>
                    <a:pt x="43" y="15"/>
                    <a:pt x="44" y="15"/>
                  </a:cubicBezTo>
                  <a:cubicBezTo>
                    <a:pt x="41" y="16"/>
                    <a:pt x="39" y="18"/>
                    <a:pt x="36" y="20"/>
                  </a:cubicBezTo>
                  <a:cubicBezTo>
                    <a:pt x="34" y="21"/>
                    <a:pt x="32" y="22"/>
                    <a:pt x="30" y="23"/>
                  </a:cubicBezTo>
                  <a:cubicBezTo>
                    <a:pt x="24" y="27"/>
                    <a:pt x="18" y="30"/>
                    <a:pt x="13" y="34"/>
                  </a:cubicBezTo>
                  <a:cubicBezTo>
                    <a:pt x="12" y="34"/>
                    <a:pt x="11" y="34"/>
                    <a:pt x="11" y="35"/>
                  </a:cubicBezTo>
                  <a:moveTo>
                    <a:pt x="15" y="35"/>
                  </a:moveTo>
                  <a:cubicBezTo>
                    <a:pt x="20" y="33"/>
                    <a:pt x="25" y="30"/>
                    <a:pt x="31" y="27"/>
                  </a:cubicBezTo>
                  <a:cubicBezTo>
                    <a:pt x="34" y="25"/>
                    <a:pt x="36" y="24"/>
                    <a:pt x="39" y="22"/>
                  </a:cubicBezTo>
                  <a:cubicBezTo>
                    <a:pt x="42" y="21"/>
                    <a:pt x="45" y="18"/>
                    <a:pt x="48" y="17"/>
                  </a:cubicBezTo>
                  <a:cubicBezTo>
                    <a:pt x="49" y="16"/>
                    <a:pt x="51" y="15"/>
                    <a:pt x="52" y="15"/>
                  </a:cubicBezTo>
                  <a:cubicBezTo>
                    <a:pt x="51" y="15"/>
                    <a:pt x="50" y="15"/>
                    <a:pt x="49" y="16"/>
                  </a:cubicBezTo>
                  <a:cubicBezTo>
                    <a:pt x="46" y="18"/>
                    <a:pt x="43" y="20"/>
                    <a:pt x="40" y="22"/>
                  </a:cubicBezTo>
                  <a:cubicBezTo>
                    <a:pt x="34" y="26"/>
                    <a:pt x="28" y="30"/>
                    <a:pt x="22" y="35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19" y="35"/>
                    <a:pt x="17" y="35"/>
                    <a:pt x="15" y="35"/>
                  </a:cubicBezTo>
                  <a:moveTo>
                    <a:pt x="37" y="33"/>
                  </a:moveTo>
                  <a:cubicBezTo>
                    <a:pt x="48" y="28"/>
                    <a:pt x="58" y="22"/>
                    <a:pt x="68" y="16"/>
                  </a:cubicBezTo>
                  <a:cubicBezTo>
                    <a:pt x="69" y="16"/>
                    <a:pt x="71" y="14"/>
                    <a:pt x="71" y="14"/>
                  </a:cubicBezTo>
                  <a:cubicBezTo>
                    <a:pt x="71" y="14"/>
                    <a:pt x="71" y="15"/>
                    <a:pt x="70" y="15"/>
                  </a:cubicBezTo>
                  <a:cubicBezTo>
                    <a:pt x="69" y="16"/>
                    <a:pt x="67" y="17"/>
                    <a:pt x="66" y="18"/>
                  </a:cubicBezTo>
                  <a:cubicBezTo>
                    <a:pt x="63" y="20"/>
                    <a:pt x="60" y="22"/>
                    <a:pt x="57" y="23"/>
                  </a:cubicBezTo>
                  <a:cubicBezTo>
                    <a:pt x="52" y="26"/>
                    <a:pt x="48" y="30"/>
                    <a:pt x="43" y="33"/>
                  </a:cubicBezTo>
                  <a:cubicBezTo>
                    <a:pt x="41" y="33"/>
                    <a:pt x="39" y="33"/>
                    <a:pt x="37" y="33"/>
                  </a:cubicBezTo>
                  <a:moveTo>
                    <a:pt x="15" y="35"/>
                  </a:moveTo>
                  <a:cubicBezTo>
                    <a:pt x="16" y="34"/>
                    <a:pt x="17" y="34"/>
                    <a:pt x="18" y="33"/>
                  </a:cubicBezTo>
                  <a:cubicBezTo>
                    <a:pt x="22" y="31"/>
                    <a:pt x="25" y="28"/>
                    <a:pt x="28" y="26"/>
                  </a:cubicBezTo>
                  <a:cubicBezTo>
                    <a:pt x="30" y="25"/>
                    <a:pt x="33" y="23"/>
                    <a:pt x="35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9" y="19"/>
                    <a:pt x="42" y="17"/>
                    <a:pt x="46" y="15"/>
                  </a:cubicBezTo>
                  <a:cubicBezTo>
                    <a:pt x="48" y="14"/>
                    <a:pt x="50" y="14"/>
                    <a:pt x="52" y="14"/>
                  </a:cubicBezTo>
                  <a:cubicBezTo>
                    <a:pt x="47" y="16"/>
                    <a:pt x="43" y="19"/>
                    <a:pt x="39" y="22"/>
                  </a:cubicBezTo>
                  <a:cubicBezTo>
                    <a:pt x="36" y="23"/>
                    <a:pt x="33" y="25"/>
                    <a:pt x="30" y="26"/>
                  </a:cubicBezTo>
                  <a:cubicBezTo>
                    <a:pt x="27" y="28"/>
                    <a:pt x="24" y="30"/>
                    <a:pt x="21" y="32"/>
                  </a:cubicBezTo>
                  <a:cubicBezTo>
                    <a:pt x="19" y="33"/>
                    <a:pt x="17" y="34"/>
                    <a:pt x="15" y="35"/>
                  </a:cubicBezTo>
                  <a:moveTo>
                    <a:pt x="62" y="21"/>
                  </a:moveTo>
                  <a:cubicBezTo>
                    <a:pt x="66" y="19"/>
                    <a:pt x="69" y="17"/>
                    <a:pt x="72" y="14"/>
                  </a:cubicBezTo>
                  <a:cubicBezTo>
                    <a:pt x="73" y="15"/>
                    <a:pt x="74" y="16"/>
                    <a:pt x="75" y="16"/>
                  </a:cubicBezTo>
                  <a:cubicBezTo>
                    <a:pt x="69" y="19"/>
                    <a:pt x="63" y="22"/>
                    <a:pt x="58" y="26"/>
                  </a:cubicBezTo>
                  <a:cubicBezTo>
                    <a:pt x="55" y="28"/>
                    <a:pt x="53" y="29"/>
                    <a:pt x="50" y="31"/>
                  </a:cubicBezTo>
                  <a:cubicBezTo>
                    <a:pt x="50" y="31"/>
                    <a:pt x="50" y="31"/>
                    <a:pt x="50" y="31"/>
                  </a:cubicBezTo>
                  <a:cubicBezTo>
                    <a:pt x="50" y="31"/>
                    <a:pt x="50" y="31"/>
                    <a:pt x="50" y="31"/>
                  </a:cubicBezTo>
                  <a:cubicBezTo>
                    <a:pt x="51" y="30"/>
                    <a:pt x="53" y="29"/>
                    <a:pt x="54" y="28"/>
                  </a:cubicBezTo>
                  <a:cubicBezTo>
                    <a:pt x="60" y="24"/>
                    <a:pt x="65" y="21"/>
                    <a:pt x="71" y="17"/>
                  </a:cubicBezTo>
                  <a:cubicBezTo>
                    <a:pt x="71" y="17"/>
                    <a:pt x="71" y="17"/>
                    <a:pt x="71" y="17"/>
                  </a:cubicBezTo>
                  <a:cubicBezTo>
                    <a:pt x="71" y="16"/>
                    <a:pt x="72" y="16"/>
                    <a:pt x="72" y="16"/>
                  </a:cubicBezTo>
                  <a:cubicBezTo>
                    <a:pt x="72" y="15"/>
                    <a:pt x="72" y="15"/>
                    <a:pt x="72" y="15"/>
                  </a:cubicBezTo>
                  <a:cubicBezTo>
                    <a:pt x="69" y="17"/>
                    <a:pt x="66" y="19"/>
                    <a:pt x="62" y="21"/>
                  </a:cubicBezTo>
                  <a:moveTo>
                    <a:pt x="22" y="35"/>
                  </a:moveTo>
                  <a:cubicBezTo>
                    <a:pt x="34" y="30"/>
                    <a:pt x="44" y="22"/>
                    <a:pt x="55" y="16"/>
                  </a:cubicBezTo>
                  <a:cubicBezTo>
                    <a:pt x="56" y="15"/>
                    <a:pt x="57" y="15"/>
                    <a:pt x="58" y="14"/>
                  </a:cubicBezTo>
                  <a:cubicBezTo>
                    <a:pt x="56" y="15"/>
                    <a:pt x="55" y="16"/>
                    <a:pt x="53" y="17"/>
                  </a:cubicBezTo>
                  <a:cubicBezTo>
                    <a:pt x="50" y="19"/>
                    <a:pt x="47" y="21"/>
                    <a:pt x="44" y="22"/>
                  </a:cubicBezTo>
                  <a:cubicBezTo>
                    <a:pt x="38" y="26"/>
                    <a:pt x="33" y="30"/>
                    <a:pt x="27" y="34"/>
                  </a:cubicBezTo>
                  <a:cubicBezTo>
                    <a:pt x="27" y="34"/>
                    <a:pt x="27" y="34"/>
                    <a:pt x="27" y="34"/>
                  </a:cubicBezTo>
                  <a:cubicBezTo>
                    <a:pt x="25" y="35"/>
                    <a:pt x="24" y="35"/>
                    <a:pt x="22" y="35"/>
                  </a:cubicBezTo>
                  <a:moveTo>
                    <a:pt x="27" y="34"/>
                  </a:moveTo>
                  <a:cubicBezTo>
                    <a:pt x="31" y="34"/>
                    <a:pt x="34" y="32"/>
                    <a:pt x="37" y="30"/>
                  </a:cubicBezTo>
                  <a:cubicBezTo>
                    <a:pt x="40" y="28"/>
                    <a:pt x="44" y="26"/>
                    <a:pt x="47" y="24"/>
                  </a:cubicBezTo>
                  <a:cubicBezTo>
                    <a:pt x="51" y="22"/>
                    <a:pt x="55" y="20"/>
                    <a:pt x="58" y="18"/>
                  </a:cubicBezTo>
                  <a:cubicBezTo>
                    <a:pt x="61" y="15"/>
                    <a:pt x="65" y="14"/>
                    <a:pt x="68" y="12"/>
                  </a:cubicBezTo>
                  <a:cubicBezTo>
                    <a:pt x="69" y="13"/>
                    <a:pt x="70" y="13"/>
                    <a:pt x="71" y="14"/>
                  </a:cubicBezTo>
                  <a:cubicBezTo>
                    <a:pt x="66" y="16"/>
                    <a:pt x="62" y="19"/>
                    <a:pt x="58" y="22"/>
                  </a:cubicBezTo>
                  <a:cubicBezTo>
                    <a:pt x="52" y="25"/>
                    <a:pt x="46" y="29"/>
                    <a:pt x="40" y="32"/>
                  </a:cubicBezTo>
                  <a:cubicBezTo>
                    <a:pt x="39" y="32"/>
                    <a:pt x="38" y="32"/>
                    <a:pt x="37" y="33"/>
                  </a:cubicBezTo>
                  <a:cubicBezTo>
                    <a:pt x="38" y="32"/>
                    <a:pt x="39" y="32"/>
                    <a:pt x="40" y="31"/>
                  </a:cubicBezTo>
                  <a:cubicBezTo>
                    <a:pt x="41" y="30"/>
                    <a:pt x="42" y="29"/>
                    <a:pt x="43" y="28"/>
                  </a:cubicBezTo>
                  <a:cubicBezTo>
                    <a:pt x="46" y="27"/>
                    <a:pt x="48" y="26"/>
                    <a:pt x="50" y="25"/>
                  </a:cubicBezTo>
                  <a:cubicBezTo>
                    <a:pt x="50" y="25"/>
                    <a:pt x="50" y="25"/>
                    <a:pt x="50" y="25"/>
                  </a:cubicBezTo>
                  <a:cubicBezTo>
                    <a:pt x="54" y="23"/>
                    <a:pt x="58" y="20"/>
                    <a:pt x="62" y="18"/>
                  </a:cubicBezTo>
                  <a:cubicBezTo>
                    <a:pt x="64" y="16"/>
                    <a:pt x="67" y="15"/>
                    <a:pt x="70" y="13"/>
                  </a:cubicBezTo>
                  <a:cubicBezTo>
                    <a:pt x="70" y="13"/>
                    <a:pt x="70" y="13"/>
                    <a:pt x="70" y="13"/>
                  </a:cubicBezTo>
                  <a:cubicBezTo>
                    <a:pt x="69" y="13"/>
                    <a:pt x="69" y="13"/>
                    <a:pt x="68" y="14"/>
                  </a:cubicBezTo>
                  <a:cubicBezTo>
                    <a:pt x="68" y="14"/>
                    <a:pt x="68" y="14"/>
                    <a:pt x="68" y="14"/>
                  </a:cubicBezTo>
                  <a:cubicBezTo>
                    <a:pt x="68" y="14"/>
                    <a:pt x="68" y="14"/>
                    <a:pt x="68" y="14"/>
                  </a:cubicBezTo>
                  <a:cubicBezTo>
                    <a:pt x="66" y="15"/>
                    <a:pt x="65" y="16"/>
                    <a:pt x="63" y="17"/>
                  </a:cubicBezTo>
                  <a:cubicBezTo>
                    <a:pt x="62" y="17"/>
                    <a:pt x="61" y="18"/>
                    <a:pt x="60" y="18"/>
                  </a:cubicBezTo>
                  <a:cubicBezTo>
                    <a:pt x="57" y="20"/>
                    <a:pt x="54" y="22"/>
                    <a:pt x="51" y="24"/>
                  </a:cubicBezTo>
                  <a:cubicBezTo>
                    <a:pt x="50" y="24"/>
                    <a:pt x="50" y="24"/>
                    <a:pt x="50" y="24"/>
                  </a:cubicBezTo>
                  <a:cubicBezTo>
                    <a:pt x="44" y="27"/>
                    <a:pt x="38" y="30"/>
                    <a:pt x="32" y="34"/>
                  </a:cubicBezTo>
                  <a:cubicBezTo>
                    <a:pt x="32" y="34"/>
                    <a:pt x="32" y="34"/>
                    <a:pt x="32" y="34"/>
                  </a:cubicBezTo>
                  <a:cubicBezTo>
                    <a:pt x="30" y="34"/>
                    <a:pt x="29" y="34"/>
                    <a:pt x="27" y="34"/>
                  </a:cubicBezTo>
                  <a:moveTo>
                    <a:pt x="56" y="14"/>
                  </a:moveTo>
                  <a:cubicBezTo>
                    <a:pt x="58" y="13"/>
                    <a:pt x="59" y="13"/>
                    <a:pt x="60" y="12"/>
                  </a:cubicBezTo>
                  <a:cubicBezTo>
                    <a:pt x="61" y="12"/>
                    <a:pt x="61" y="12"/>
                    <a:pt x="62" y="12"/>
                  </a:cubicBezTo>
                  <a:cubicBezTo>
                    <a:pt x="63" y="11"/>
                    <a:pt x="65" y="11"/>
                    <a:pt x="65" y="11"/>
                  </a:cubicBezTo>
                  <a:cubicBezTo>
                    <a:pt x="65" y="11"/>
                    <a:pt x="65" y="11"/>
                    <a:pt x="65" y="11"/>
                  </a:cubicBezTo>
                  <a:cubicBezTo>
                    <a:pt x="64" y="12"/>
                    <a:pt x="64" y="12"/>
                    <a:pt x="63" y="13"/>
                  </a:cubicBezTo>
                  <a:cubicBezTo>
                    <a:pt x="62" y="13"/>
                    <a:pt x="62" y="13"/>
                    <a:pt x="62" y="13"/>
                  </a:cubicBezTo>
                  <a:cubicBezTo>
                    <a:pt x="61" y="13"/>
                    <a:pt x="60" y="14"/>
                    <a:pt x="59" y="14"/>
                  </a:cubicBezTo>
                  <a:cubicBezTo>
                    <a:pt x="58" y="14"/>
                    <a:pt x="58" y="15"/>
                    <a:pt x="58" y="15"/>
                  </a:cubicBezTo>
                  <a:cubicBezTo>
                    <a:pt x="57" y="15"/>
                    <a:pt x="57" y="15"/>
                    <a:pt x="57" y="15"/>
                  </a:cubicBezTo>
                  <a:cubicBezTo>
                    <a:pt x="57" y="16"/>
                    <a:pt x="57" y="16"/>
                    <a:pt x="57" y="16"/>
                  </a:cubicBezTo>
                  <a:cubicBezTo>
                    <a:pt x="60" y="15"/>
                    <a:pt x="62" y="13"/>
                    <a:pt x="65" y="12"/>
                  </a:cubicBezTo>
                  <a:cubicBezTo>
                    <a:pt x="66" y="12"/>
                    <a:pt x="67" y="12"/>
                    <a:pt x="68" y="12"/>
                  </a:cubicBezTo>
                  <a:cubicBezTo>
                    <a:pt x="67" y="12"/>
                    <a:pt x="65" y="13"/>
                    <a:pt x="64" y="13"/>
                  </a:cubicBezTo>
                  <a:cubicBezTo>
                    <a:pt x="63" y="14"/>
                    <a:pt x="61" y="14"/>
                    <a:pt x="60" y="15"/>
                  </a:cubicBezTo>
                  <a:cubicBezTo>
                    <a:pt x="57" y="17"/>
                    <a:pt x="54" y="20"/>
                    <a:pt x="51" y="22"/>
                  </a:cubicBezTo>
                  <a:cubicBezTo>
                    <a:pt x="47" y="24"/>
                    <a:pt x="43" y="26"/>
                    <a:pt x="39" y="28"/>
                  </a:cubicBezTo>
                  <a:cubicBezTo>
                    <a:pt x="36" y="30"/>
                    <a:pt x="33" y="32"/>
                    <a:pt x="29" y="33"/>
                  </a:cubicBezTo>
                  <a:cubicBezTo>
                    <a:pt x="28" y="34"/>
                    <a:pt x="28" y="34"/>
                    <a:pt x="28" y="34"/>
                  </a:cubicBezTo>
                  <a:cubicBezTo>
                    <a:pt x="28" y="34"/>
                    <a:pt x="31" y="32"/>
                    <a:pt x="31" y="32"/>
                  </a:cubicBezTo>
                  <a:cubicBezTo>
                    <a:pt x="33" y="30"/>
                    <a:pt x="35" y="29"/>
                    <a:pt x="37" y="28"/>
                  </a:cubicBezTo>
                  <a:cubicBezTo>
                    <a:pt x="44" y="23"/>
                    <a:pt x="52" y="19"/>
                    <a:pt x="59" y="14"/>
                  </a:cubicBezTo>
                  <a:cubicBezTo>
                    <a:pt x="59" y="13"/>
                    <a:pt x="59" y="13"/>
                    <a:pt x="59" y="13"/>
                  </a:cubicBezTo>
                  <a:cubicBezTo>
                    <a:pt x="48" y="18"/>
                    <a:pt x="37" y="26"/>
                    <a:pt x="26" y="32"/>
                  </a:cubicBezTo>
                  <a:cubicBezTo>
                    <a:pt x="26" y="33"/>
                    <a:pt x="23" y="34"/>
                    <a:pt x="23" y="34"/>
                  </a:cubicBezTo>
                  <a:cubicBezTo>
                    <a:pt x="23" y="34"/>
                    <a:pt x="23" y="34"/>
                    <a:pt x="24" y="33"/>
                  </a:cubicBezTo>
                  <a:cubicBezTo>
                    <a:pt x="25" y="32"/>
                    <a:pt x="27" y="31"/>
                    <a:pt x="28" y="30"/>
                  </a:cubicBezTo>
                  <a:cubicBezTo>
                    <a:pt x="31" y="28"/>
                    <a:pt x="34" y="26"/>
                    <a:pt x="37" y="25"/>
                  </a:cubicBezTo>
                  <a:cubicBezTo>
                    <a:pt x="43" y="21"/>
                    <a:pt x="48" y="17"/>
                    <a:pt x="54" y="14"/>
                  </a:cubicBezTo>
                  <a:cubicBezTo>
                    <a:pt x="54" y="14"/>
                    <a:pt x="54" y="14"/>
                    <a:pt x="55" y="14"/>
                  </a:cubicBezTo>
                  <a:cubicBezTo>
                    <a:pt x="55" y="14"/>
                    <a:pt x="56" y="14"/>
                    <a:pt x="56" y="14"/>
                  </a:cubicBezTo>
                  <a:cubicBezTo>
                    <a:pt x="56" y="13"/>
                    <a:pt x="56" y="13"/>
                    <a:pt x="56" y="13"/>
                  </a:cubicBezTo>
                  <a:cubicBezTo>
                    <a:pt x="56" y="13"/>
                    <a:pt x="56" y="13"/>
                    <a:pt x="56" y="13"/>
                  </a:cubicBezTo>
                  <a:cubicBezTo>
                    <a:pt x="56" y="13"/>
                    <a:pt x="57" y="13"/>
                    <a:pt x="57" y="12"/>
                  </a:cubicBezTo>
                  <a:cubicBezTo>
                    <a:pt x="56" y="13"/>
                    <a:pt x="56" y="13"/>
                    <a:pt x="56" y="13"/>
                  </a:cubicBezTo>
                  <a:cubicBezTo>
                    <a:pt x="56" y="14"/>
                    <a:pt x="56" y="14"/>
                    <a:pt x="56" y="14"/>
                  </a:cubicBezTo>
                  <a:moveTo>
                    <a:pt x="56" y="12"/>
                  </a:moveTo>
                  <a:cubicBezTo>
                    <a:pt x="56" y="11"/>
                    <a:pt x="56" y="11"/>
                    <a:pt x="56" y="11"/>
                  </a:cubicBezTo>
                  <a:cubicBezTo>
                    <a:pt x="56" y="11"/>
                    <a:pt x="57" y="11"/>
                    <a:pt x="57" y="11"/>
                  </a:cubicBezTo>
                  <a:cubicBezTo>
                    <a:pt x="57" y="11"/>
                    <a:pt x="56" y="12"/>
                    <a:pt x="56" y="12"/>
                  </a:cubicBezTo>
                  <a:moveTo>
                    <a:pt x="56" y="10"/>
                  </a:moveTo>
                  <a:cubicBezTo>
                    <a:pt x="56" y="10"/>
                    <a:pt x="56" y="9"/>
                    <a:pt x="56" y="9"/>
                  </a:cubicBezTo>
                  <a:cubicBezTo>
                    <a:pt x="57" y="9"/>
                    <a:pt x="58" y="9"/>
                    <a:pt x="58" y="8"/>
                  </a:cubicBezTo>
                  <a:cubicBezTo>
                    <a:pt x="58" y="9"/>
                    <a:pt x="57" y="9"/>
                    <a:pt x="56" y="10"/>
                  </a:cubicBezTo>
                  <a:moveTo>
                    <a:pt x="56" y="6"/>
                  </a:moveTo>
                  <a:cubicBezTo>
                    <a:pt x="57" y="6"/>
                    <a:pt x="57" y="6"/>
                    <a:pt x="58" y="6"/>
                  </a:cubicBezTo>
                  <a:cubicBezTo>
                    <a:pt x="57" y="6"/>
                    <a:pt x="57" y="7"/>
                    <a:pt x="56" y="8"/>
                  </a:cubicBezTo>
                  <a:cubicBezTo>
                    <a:pt x="56" y="7"/>
                    <a:pt x="56" y="6"/>
                    <a:pt x="56" y="6"/>
                  </a:cubicBezTo>
                  <a:cubicBezTo>
                    <a:pt x="56" y="6"/>
                    <a:pt x="56" y="6"/>
                    <a:pt x="56" y="6"/>
                  </a:cubicBezTo>
                  <a:moveTo>
                    <a:pt x="57" y="5"/>
                  </a:moveTo>
                  <a:cubicBezTo>
                    <a:pt x="56" y="5"/>
                    <a:pt x="57" y="5"/>
                    <a:pt x="57" y="4"/>
                  </a:cubicBezTo>
                  <a:cubicBezTo>
                    <a:pt x="60" y="6"/>
                    <a:pt x="64" y="9"/>
                    <a:pt x="68" y="11"/>
                  </a:cubicBezTo>
                  <a:cubicBezTo>
                    <a:pt x="67" y="11"/>
                    <a:pt x="66" y="11"/>
                    <a:pt x="65" y="12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6" y="10"/>
                    <a:pt x="66" y="10"/>
                    <a:pt x="66" y="10"/>
                  </a:cubicBezTo>
                  <a:cubicBezTo>
                    <a:pt x="64" y="10"/>
                    <a:pt x="62" y="11"/>
                    <a:pt x="60" y="12"/>
                  </a:cubicBezTo>
                  <a:cubicBezTo>
                    <a:pt x="60" y="12"/>
                    <a:pt x="58" y="13"/>
                    <a:pt x="57" y="13"/>
                  </a:cubicBezTo>
                  <a:cubicBezTo>
                    <a:pt x="57" y="13"/>
                    <a:pt x="57" y="13"/>
                    <a:pt x="58" y="12"/>
                  </a:cubicBezTo>
                  <a:cubicBezTo>
                    <a:pt x="59" y="12"/>
                    <a:pt x="61" y="11"/>
                    <a:pt x="62" y="10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0" y="10"/>
                    <a:pt x="59" y="11"/>
                    <a:pt x="58" y="11"/>
                  </a:cubicBezTo>
                  <a:cubicBezTo>
                    <a:pt x="57" y="12"/>
                    <a:pt x="57" y="12"/>
                    <a:pt x="57" y="12"/>
                  </a:cubicBezTo>
                  <a:cubicBezTo>
                    <a:pt x="56" y="12"/>
                    <a:pt x="58" y="11"/>
                    <a:pt x="58" y="11"/>
                  </a:cubicBezTo>
                  <a:cubicBezTo>
                    <a:pt x="59" y="10"/>
                    <a:pt x="60" y="9"/>
                    <a:pt x="61" y="9"/>
                  </a:cubicBezTo>
                  <a:cubicBezTo>
                    <a:pt x="61" y="8"/>
                    <a:pt x="61" y="8"/>
                    <a:pt x="61" y="8"/>
                  </a:cubicBezTo>
                  <a:cubicBezTo>
                    <a:pt x="60" y="9"/>
                    <a:pt x="57" y="10"/>
                    <a:pt x="57" y="10"/>
                  </a:cubicBezTo>
                  <a:cubicBezTo>
                    <a:pt x="57" y="9"/>
                    <a:pt x="58" y="9"/>
                    <a:pt x="59" y="7"/>
                  </a:cubicBezTo>
                  <a:cubicBezTo>
                    <a:pt x="59" y="7"/>
                    <a:pt x="59" y="7"/>
                    <a:pt x="59" y="7"/>
                  </a:cubicBezTo>
                  <a:cubicBezTo>
                    <a:pt x="58" y="8"/>
                    <a:pt x="58" y="8"/>
                    <a:pt x="58" y="8"/>
                  </a:cubicBezTo>
                  <a:cubicBezTo>
                    <a:pt x="57" y="8"/>
                    <a:pt x="58" y="6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5"/>
                    <a:pt x="57" y="5"/>
                    <a:pt x="57" y="5"/>
                  </a:cubicBezTo>
                  <a:moveTo>
                    <a:pt x="56" y="4"/>
                  </a:moveTo>
                  <a:cubicBezTo>
                    <a:pt x="56" y="3"/>
                    <a:pt x="56" y="3"/>
                    <a:pt x="56" y="3"/>
                  </a:cubicBezTo>
                  <a:cubicBezTo>
                    <a:pt x="56" y="3"/>
                    <a:pt x="56" y="3"/>
                    <a:pt x="56" y="3"/>
                  </a:cubicBezTo>
                  <a:cubicBezTo>
                    <a:pt x="56" y="3"/>
                    <a:pt x="56" y="3"/>
                    <a:pt x="56" y="3"/>
                  </a:cubicBezTo>
                  <a:cubicBezTo>
                    <a:pt x="56" y="4"/>
                    <a:pt x="56" y="4"/>
                    <a:pt x="56" y="4"/>
                  </a:cubicBezTo>
                  <a:moveTo>
                    <a:pt x="55" y="0"/>
                  </a:moveTo>
                  <a:cubicBezTo>
                    <a:pt x="54" y="0"/>
                    <a:pt x="54" y="1"/>
                    <a:pt x="54" y="2"/>
                  </a:cubicBezTo>
                  <a:cubicBezTo>
                    <a:pt x="55" y="5"/>
                    <a:pt x="54" y="9"/>
                    <a:pt x="54" y="12"/>
                  </a:cubicBezTo>
                  <a:cubicBezTo>
                    <a:pt x="41" y="13"/>
                    <a:pt x="29" y="14"/>
                    <a:pt x="16" y="14"/>
                  </a:cubicBezTo>
                  <a:cubicBezTo>
                    <a:pt x="11" y="14"/>
                    <a:pt x="7" y="14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1" y="13"/>
                    <a:pt x="0" y="14"/>
                    <a:pt x="0" y="14"/>
                  </a:cubicBezTo>
                  <a:cubicBezTo>
                    <a:pt x="0" y="15"/>
                    <a:pt x="1" y="15"/>
                    <a:pt x="1" y="15"/>
                  </a:cubicBezTo>
                  <a:cubicBezTo>
                    <a:pt x="6" y="21"/>
                    <a:pt x="7" y="30"/>
                    <a:pt x="6" y="37"/>
                  </a:cubicBezTo>
                  <a:cubicBezTo>
                    <a:pt x="6" y="37"/>
                    <a:pt x="6" y="37"/>
                    <a:pt x="6" y="38"/>
                  </a:cubicBezTo>
                  <a:cubicBezTo>
                    <a:pt x="6" y="38"/>
                    <a:pt x="6" y="38"/>
                    <a:pt x="7" y="38"/>
                  </a:cubicBezTo>
                  <a:cubicBezTo>
                    <a:pt x="7" y="38"/>
                    <a:pt x="7" y="38"/>
                    <a:pt x="7" y="38"/>
                  </a:cubicBezTo>
                  <a:cubicBezTo>
                    <a:pt x="23" y="37"/>
                    <a:pt x="40" y="35"/>
                    <a:pt x="57" y="34"/>
                  </a:cubicBezTo>
                  <a:cubicBezTo>
                    <a:pt x="57" y="37"/>
                    <a:pt x="57" y="40"/>
                    <a:pt x="57" y="43"/>
                  </a:cubicBezTo>
                  <a:cubicBezTo>
                    <a:pt x="57" y="44"/>
                    <a:pt x="58" y="44"/>
                    <a:pt x="58" y="44"/>
                  </a:cubicBezTo>
                  <a:cubicBezTo>
                    <a:pt x="58" y="44"/>
                    <a:pt x="58" y="44"/>
                    <a:pt x="59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67" y="36"/>
                    <a:pt x="75" y="29"/>
                    <a:pt x="83" y="22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78" y="16"/>
                    <a:pt x="73" y="13"/>
                    <a:pt x="68" y="9"/>
                  </a:cubicBezTo>
                  <a:cubicBezTo>
                    <a:pt x="64" y="6"/>
                    <a:pt x="60" y="3"/>
                    <a:pt x="56" y="0"/>
                  </a:cubicBezTo>
                  <a:cubicBezTo>
                    <a:pt x="55" y="0"/>
                    <a:pt x="55" y="0"/>
                    <a:pt x="55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58"/>
            <p:cNvSpPr>
              <a:spLocks noEditPoints="1"/>
            </p:cNvSpPr>
            <p:nvPr/>
          </p:nvSpPr>
          <p:spPr bwMode="auto">
            <a:xfrm>
              <a:off x="4873294" y="4880454"/>
              <a:ext cx="433388" cy="230188"/>
            </a:xfrm>
            <a:custGeom>
              <a:avLst/>
              <a:gdLst>
                <a:gd name="T0" fmla="*/ 72 w 102"/>
                <a:gd name="T1" fmla="*/ 40 h 54"/>
                <a:gd name="T2" fmla="*/ 62 w 102"/>
                <a:gd name="T3" fmla="*/ 39 h 54"/>
                <a:gd name="T4" fmla="*/ 10 w 102"/>
                <a:gd name="T5" fmla="*/ 40 h 54"/>
                <a:gd name="T6" fmla="*/ 89 w 102"/>
                <a:gd name="T7" fmla="*/ 35 h 54"/>
                <a:gd name="T8" fmla="*/ 64 w 102"/>
                <a:gd name="T9" fmla="*/ 39 h 54"/>
                <a:gd name="T10" fmla="*/ 72 w 102"/>
                <a:gd name="T11" fmla="*/ 45 h 54"/>
                <a:gd name="T12" fmla="*/ 31 w 102"/>
                <a:gd name="T13" fmla="*/ 32 h 54"/>
                <a:gd name="T14" fmla="*/ 63 w 102"/>
                <a:gd name="T15" fmla="*/ 34 h 54"/>
                <a:gd name="T16" fmla="*/ 77 w 102"/>
                <a:gd name="T17" fmla="*/ 34 h 54"/>
                <a:gd name="T18" fmla="*/ 10 w 102"/>
                <a:gd name="T19" fmla="*/ 43 h 54"/>
                <a:gd name="T20" fmla="*/ 54 w 102"/>
                <a:gd name="T21" fmla="*/ 40 h 54"/>
                <a:gd name="T22" fmla="*/ 68 w 102"/>
                <a:gd name="T23" fmla="*/ 39 h 54"/>
                <a:gd name="T24" fmla="*/ 96 w 102"/>
                <a:gd name="T25" fmla="*/ 28 h 54"/>
                <a:gd name="T26" fmla="*/ 95 w 102"/>
                <a:gd name="T27" fmla="*/ 28 h 54"/>
                <a:gd name="T28" fmla="*/ 73 w 102"/>
                <a:gd name="T29" fmla="*/ 42 h 54"/>
                <a:gd name="T30" fmla="*/ 97 w 102"/>
                <a:gd name="T31" fmla="*/ 24 h 54"/>
                <a:gd name="T32" fmla="*/ 83 w 102"/>
                <a:gd name="T33" fmla="*/ 31 h 54"/>
                <a:gd name="T34" fmla="*/ 79 w 102"/>
                <a:gd name="T35" fmla="*/ 27 h 54"/>
                <a:gd name="T36" fmla="*/ 7 w 102"/>
                <a:gd name="T37" fmla="*/ 23 h 54"/>
                <a:gd name="T38" fmla="*/ 24 w 102"/>
                <a:gd name="T39" fmla="*/ 27 h 54"/>
                <a:gd name="T40" fmla="*/ 94 w 102"/>
                <a:gd name="T41" fmla="*/ 21 h 54"/>
                <a:gd name="T42" fmla="*/ 18 w 102"/>
                <a:gd name="T43" fmla="*/ 21 h 54"/>
                <a:gd name="T44" fmla="*/ 8 w 102"/>
                <a:gd name="T45" fmla="*/ 21 h 54"/>
                <a:gd name="T46" fmla="*/ 21 w 102"/>
                <a:gd name="T47" fmla="*/ 20 h 54"/>
                <a:gd name="T48" fmla="*/ 23 w 102"/>
                <a:gd name="T49" fmla="*/ 21 h 54"/>
                <a:gd name="T50" fmla="*/ 27 w 102"/>
                <a:gd name="T51" fmla="*/ 20 h 54"/>
                <a:gd name="T52" fmla="*/ 19 w 102"/>
                <a:gd name="T53" fmla="*/ 20 h 54"/>
                <a:gd name="T54" fmla="*/ 7 w 102"/>
                <a:gd name="T55" fmla="*/ 22 h 54"/>
                <a:gd name="T56" fmla="*/ 22 w 102"/>
                <a:gd name="T57" fmla="*/ 25 h 54"/>
                <a:gd name="T58" fmla="*/ 13 w 102"/>
                <a:gd name="T59" fmla="*/ 32 h 54"/>
                <a:gd name="T60" fmla="*/ 10 w 102"/>
                <a:gd name="T61" fmla="*/ 37 h 54"/>
                <a:gd name="T62" fmla="*/ 10 w 102"/>
                <a:gd name="T63" fmla="*/ 37 h 54"/>
                <a:gd name="T64" fmla="*/ 10 w 102"/>
                <a:gd name="T65" fmla="*/ 40 h 54"/>
                <a:gd name="T66" fmla="*/ 14 w 102"/>
                <a:gd name="T67" fmla="*/ 38 h 54"/>
                <a:gd name="T68" fmla="*/ 44 w 102"/>
                <a:gd name="T69" fmla="*/ 24 h 54"/>
                <a:gd name="T70" fmla="*/ 59 w 102"/>
                <a:gd name="T71" fmla="*/ 20 h 54"/>
                <a:gd name="T72" fmla="*/ 46 w 102"/>
                <a:gd name="T73" fmla="*/ 41 h 54"/>
                <a:gd name="T74" fmla="*/ 46 w 102"/>
                <a:gd name="T75" fmla="*/ 41 h 54"/>
                <a:gd name="T76" fmla="*/ 61 w 102"/>
                <a:gd name="T77" fmla="*/ 38 h 54"/>
                <a:gd name="T78" fmla="*/ 77 w 102"/>
                <a:gd name="T79" fmla="*/ 26 h 54"/>
                <a:gd name="T80" fmla="*/ 63 w 102"/>
                <a:gd name="T81" fmla="*/ 17 h 54"/>
                <a:gd name="T82" fmla="*/ 71 w 102"/>
                <a:gd name="T83" fmla="*/ 17 h 54"/>
                <a:gd name="T84" fmla="*/ 45 w 102"/>
                <a:gd name="T85" fmla="*/ 37 h 54"/>
                <a:gd name="T86" fmla="*/ 46 w 102"/>
                <a:gd name="T87" fmla="*/ 40 h 54"/>
                <a:gd name="T88" fmla="*/ 86 w 102"/>
                <a:gd name="T89" fmla="*/ 16 h 54"/>
                <a:gd name="T90" fmla="*/ 62 w 102"/>
                <a:gd name="T91" fmla="*/ 29 h 54"/>
                <a:gd name="T92" fmla="*/ 80 w 102"/>
                <a:gd name="T93" fmla="*/ 13 h 54"/>
                <a:gd name="T94" fmla="*/ 70 w 102"/>
                <a:gd name="T95" fmla="*/ 19 h 54"/>
                <a:gd name="T96" fmla="*/ 35 w 102"/>
                <a:gd name="T97" fmla="*/ 41 h 54"/>
                <a:gd name="T98" fmla="*/ 28 w 102"/>
                <a:gd name="T99" fmla="*/ 42 h 54"/>
                <a:gd name="T100" fmla="*/ 69 w 102"/>
                <a:gd name="T101" fmla="*/ 16 h 54"/>
                <a:gd name="T102" fmla="*/ 70 w 102"/>
                <a:gd name="T103" fmla="*/ 13 h 54"/>
                <a:gd name="T104" fmla="*/ 71 w 102"/>
                <a:gd name="T105" fmla="*/ 7 h 54"/>
                <a:gd name="T106" fmla="*/ 80 w 102"/>
                <a:gd name="T107" fmla="*/ 14 h 54"/>
                <a:gd name="T108" fmla="*/ 76 w 102"/>
                <a:gd name="T109" fmla="*/ 12 h 54"/>
                <a:gd name="T110" fmla="*/ 74 w 102"/>
                <a:gd name="T111" fmla="*/ 10 h 54"/>
                <a:gd name="T112" fmla="*/ 70 w 102"/>
                <a:gd name="T113" fmla="*/ 6 h 54"/>
                <a:gd name="T114" fmla="*/ 67 w 102"/>
                <a:gd name="T115" fmla="*/ 0 h 54"/>
                <a:gd name="T116" fmla="*/ 1 w 102"/>
                <a:gd name="T117" fmla="*/ 19 h 54"/>
                <a:gd name="T118" fmla="*/ 71 w 102"/>
                <a:gd name="T119" fmla="*/ 54 h 54"/>
                <a:gd name="T120" fmla="*/ 84 w 102"/>
                <a:gd name="T121" fmla="*/ 11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02" h="54">
                  <a:moveTo>
                    <a:pt x="73" y="49"/>
                  </a:moveTo>
                  <a:cubicBezTo>
                    <a:pt x="73" y="48"/>
                    <a:pt x="73" y="47"/>
                    <a:pt x="73" y="46"/>
                  </a:cubicBezTo>
                  <a:cubicBezTo>
                    <a:pt x="77" y="43"/>
                    <a:pt x="81" y="41"/>
                    <a:pt x="85" y="38"/>
                  </a:cubicBezTo>
                  <a:cubicBezTo>
                    <a:pt x="84" y="39"/>
                    <a:pt x="83" y="40"/>
                    <a:pt x="82" y="40"/>
                  </a:cubicBezTo>
                  <a:cubicBezTo>
                    <a:pt x="79" y="43"/>
                    <a:pt x="75" y="45"/>
                    <a:pt x="73" y="49"/>
                  </a:cubicBezTo>
                  <a:moveTo>
                    <a:pt x="72" y="41"/>
                  </a:moveTo>
                  <a:cubicBezTo>
                    <a:pt x="72" y="41"/>
                    <a:pt x="72" y="41"/>
                    <a:pt x="72" y="40"/>
                  </a:cubicBezTo>
                  <a:cubicBezTo>
                    <a:pt x="72" y="40"/>
                    <a:pt x="72" y="40"/>
                    <a:pt x="72" y="40"/>
                  </a:cubicBezTo>
                  <a:cubicBezTo>
                    <a:pt x="74" y="39"/>
                    <a:pt x="76" y="38"/>
                    <a:pt x="78" y="36"/>
                  </a:cubicBezTo>
                  <a:cubicBezTo>
                    <a:pt x="76" y="38"/>
                    <a:pt x="74" y="40"/>
                    <a:pt x="72" y="41"/>
                  </a:cubicBezTo>
                  <a:moveTo>
                    <a:pt x="59" y="40"/>
                  </a:moveTo>
                  <a:cubicBezTo>
                    <a:pt x="61" y="38"/>
                    <a:pt x="64" y="37"/>
                    <a:pt x="66" y="36"/>
                  </a:cubicBezTo>
                  <a:cubicBezTo>
                    <a:pt x="65" y="37"/>
                    <a:pt x="63" y="38"/>
                    <a:pt x="62" y="39"/>
                  </a:cubicBezTo>
                  <a:cubicBezTo>
                    <a:pt x="62" y="39"/>
                    <a:pt x="62" y="39"/>
                    <a:pt x="62" y="39"/>
                  </a:cubicBezTo>
                  <a:cubicBezTo>
                    <a:pt x="61" y="40"/>
                    <a:pt x="60" y="40"/>
                    <a:pt x="59" y="40"/>
                  </a:cubicBezTo>
                  <a:moveTo>
                    <a:pt x="40" y="41"/>
                  </a:moveTo>
                  <a:cubicBezTo>
                    <a:pt x="44" y="39"/>
                    <a:pt x="48" y="37"/>
                    <a:pt x="52" y="35"/>
                  </a:cubicBezTo>
                  <a:cubicBezTo>
                    <a:pt x="49" y="37"/>
                    <a:pt x="47" y="38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3" y="41"/>
                    <a:pt x="42" y="41"/>
                    <a:pt x="40" y="41"/>
                  </a:cubicBezTo>
                  <a:moveTo>
                    <a:pt x="10" y="40"/>
                  </a:moveTo>
                  <a:cubicBezTo>
                    <a:pt x="10" y="39"/>
                    <a:pt x="10" y="38"/>
                    <a:pt x="10" y="37"/>
                  </a:cubicBezTo>
                  <a:cubicBezTo>
                    <a:pt x="12" y="37"/>
                    <a:pt x="14" y="36"/>
                    <a:pt x="16" y="35"/>
                  </a:cubicBezTo>
                  <a:cubicBezTo>
                    <a:pt x="14" y="36"/>
                    <a:pt x="12" y="38"/>
                    <a:pt x="10" y="40"/>
                  </a:cubicBezTo>
                  <a:moveTo>
                    <a:pt x="73" y="51"/>
                  </a:moveTo>
                  <a:cubicBezTo>
                    <a:pt x="73" y="50"/>
                    <a:pt x="73" y="50"/>
                    <a:pt x="73" y="50"/>
                  </a:cubicBezTo>
                  <a:cubicBezTo>
                    <a:pt x="75" y="47"/>
                    <a:pt x="78" y="44"/>
                    <a:pt x="81" y="42"/>
                  </a:cubicBezTo>
                  <a:cubicBezTo>
                    <a:pt x="84" y="40"/>
                    <a:pt x="86" y="37"/>
                    <a:pt x="89" y="35"/>
                  </a:cubicBezTo>
                  <a:cubicBezTo>
                    <a:pt x="89" y="34"/>
                    <a:pt x="90" y="34"/>
                    <a:pt x="91" y="33"/>
                  </a:cubicBezTo>
                  <a:cubicBezTo>
                    <a:pt x="85" y="39"/>
                    <a:pt x="78" y="45"/>
                    <a:pt x="73" y="51"/>
                  </a:cubicBezTo>
                  <a:moveTo>
                    <a:pt x="64" y="39"/>
                  </a:moveTo>
                  <a:cubicBezTo>
                    <a:pt x="68" y="38"/>
                    <a:pt x="71" y="34"/>
                    <a:pt x="75" y="32"/>
                  </a:cubicBezTo>
                  <a:cubicBezTo>
                    <a:pt x="75" y="32"/>
                    <a:pt x="75" y="32"/>
                    <a:pt x="75" y="32"/>
                  </a:cubicBezTo>
                  <a:cubicBezTo>
                    <a:pt x="72" y="34"/>
                    <a:pt x="70" y="37"/>
                    <a:pt x="67" y="39"/>
                  </a:cubicBezTo>
                  <a:cubicBezTo>
                    <a:pt x="66" y="39"/>
                    <a:pt x="65" y="39"/>
                    <a:pt x="64" y="39"/>
                  </a:cubicBezTo>
                  <a:moveTo>
                    <a:pt x="72" y="45"/>
                  </a:moveTo>
                  <a:cubicBezTo>
                    <a:pt x="72" y="44"/>
                    <a:pt x="72" y="43"/>
                    <a:pt x="72" y="42"/>
                  </a:cubicBezTo>
                  <a:cubicBezTo>
                    <a:pt x="77" y="41"/>
                    <a:pt x="80" y="38"/>
                    <a:pt x="83" y="36"/>
                  </a:cubicBezTo>
                  <a:cubicBezTo>
                    <a:pt x="85" y="34"/>
                    <a:pt x="87" y="32"/>
                    <a:pt x="90" y="31"/>
                  </a:cubicBezTo>
                  <a:cubicBezTo>
                    <a:pt x="91" y="30"/>
                    <a:pt x="91" y="30"/>
                    <a:pt x="91" y="30"/>
                  </a:cubicBezTo>
                  <a:cubicBezTo>
                    <a:pt x="88" y="32"/>
                    <a:pt x="86" y="34"/>
                    <a:pt x="83" y="37"/>
                  </a:cubicBezTo>
                  <a:cubicBezTo>
                    <a:pt x="80" y="40"/>
                    <a:pt x="76" y="42"/>
                    <a:pt x="72" y="45"/>
                  </a:cubicBezTo>
                  <a:moveTo>
                    <a:pt x="81" y="34"/>
                  </a:moveTo>
                  <a:cubicBezTo>
                    <a:pt x="83" y="33"/>
                    <a:pt x="85" y="31"/>
                    <a:pt x="87" y="30"/>
                  </a:cubicBezTo>
                  <a:cubicBezTo>
                    <a:pt x="86" y="31"/>
                    <a:pt x="85" y="32"/>
                    <a:pt x="84" y="32"/>
                  </a:cubicBezTo>
                  <a:cubicBezTo>
                    <a:pt x="83" y="33"/>
                    <a:pt x="82" y="33"/>
                    <a:pt x="81" y="34"/>
                  </a:cubicBezTo>
                  <a:moveTo>
                    <a:pt x="10" y="44"/>
                  </a:moveTo>
                  <a:cubicBezTo>
                    <a:pt x="13" y="43"/>
                    <a:pt x="16" y="41"/>
                    <a:pt x="19" y="40"/>
                  </a:cubicBezTo>
                  <a:cubicBezTo>
                    <a:pt x="23" y="37"/>
                    <a:pt x="27" y="35"/>
                    <a:pt x="31" y="32"/>
                  </a:cubicBezTo>
                  <a:cubicBezTo>
                    <a:pt x="34" y="31"/>
                    <a:pt x="37" y="29"/>
                    <a:pt x="40" y="28"/>
                  </a:cubicBezTo>
                  <a:cubicBezTo>
                    <a:pt x="39" y="28"/>
                    <a:pt x="39" y="28"/>
                    <a:pt x="38" y="29"/>
                  </a:cubicBezTo>
                  <a:cubicBezTo>
                    <a:pt x="31" y="34"/>
                    <a:pt x="24" y="39"/>
                    <a:pt x="17" y="43"/>
                  </a:cubicBezTo>
                  <a:cubicBezTo>
                    <a:pt x="17" y="44"/>
                    <a:pt x="17" y="44"/>
                    <a:pt x="17" y="44"/>
                  </a:cubicBezTo>
                  <a:cubicBezTo>
                    <a:pt x="15" y="44"/>
                    <a:pt x="12" y="44"/>
                    <a:pt x="10" y="44"/>
                  </a:cubicBezTo>
                  <a:moveTo>
                    <a:pt x="60" y="36"/>
                  </a:moveTo>
                  <a:cubicBezTo>
                    <a:pt x="61" y="35"/>
                    <a:pt x="62" y="34"/>
                    <a:pt x="63" y="34"/>
                  </a:cubicBezTo>
                  <a:cubicBezTo>
                    <a:pt x="66" y="31"/>
                    <a:pt x="69" y="30"/>
                    <a:pt x="72" y="28"/>
                  </a:cubicBezTo>
                  <a:cubicBezTo>
                    <a:pt x="73" y="28"/>
                    <a:pt x="73" y="28"/>
                    <a:pt x="73" y="28"/>
                  </a:cubicBezTo>
                  <a:cubicBezTo>
                    <a:pt x="72" y="28"/>
                    <a:pt x="71" y="29"/>
                    <a:pt x="70" y="30"/>
                  </a:cubicBezTo>
                  <a:cubicBezTo>
                    <a:pt x="67" y="31"/>
                    <a:pt x="64" y="33"/>
                    <a:pt x="61" y="35"/>
                  </a:cubicBezTo>
                  <a:cubicBezTo>
                    <a:pt x="60" y="36"/>
                    <a:pt x="60" y="36"/>
                    <a:pt x="60" y="36"/>
                  </a:cubicBezTo>
                  <a:moveTo>
                    <a:pt x="69" y="39"/>
                  </a:moveTo>
                  <a:cubicBezTo>
                    <a:pt x="72" y="38"/>
                    <a:pt x="75" y="36"/>
                    <a:pt x="77" y="34"/>
                  </a:cubicBezTo>
                  <a:cubicBezTo>
                    <a:pt x="82" y="31"/>
                    <a:pt x="86" y="28"/>
                    <a:pt x="90" y="26"/>
                  </a:cubicBezTo>
                  <a:cubicBezTo>
                    <a:pt x="90" y="27"/>
                    <a:pt x="89" y="27"/>
                    <a:pt x="88" y="27"/>
                  </a:cubicBezTo>
                  <a:cubicBezTo>
                    <a:pt x="86" y="28"/>
                    <a:pt x="84" y="30"/>
                    <a:pt x="82" y="31"/>
                  </a:cubicBezTo>
                  <a:cubicBezTo>
                    <a:pt x="79" y="33"/>
                    <a:pt x="75" y="36"/>
                    <a:pt x="72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0" y="39"/>
                    <a:pt x="70" y="39"/>
                    <a:pt x="69" y="39"/>
                  </a:cubicBezTo>
                  <a:moveTo>
                    <a:pt x="10" y="43"/>
                  </a:moveTo>
                  <a:cubicBezTo>
                    <a:pt x="10" y="42"/>
                    <a:pt x="10" y="42"/>
                    <a:pt x="10" y="41"/>
                  </a:cubicBezTo>
                  <a:cubicBezTo>
                    <a:pt x="12" y="40"/>
                    <a:pt x="14" y="39"/>
                    <a:pt x="16" y="37"/>
                  </a:cubicBezTo>
                  <a:cubicBezTo>
                    <a:pt x="19" y="35"/>
                    <a:pt x="23" y="33"/>
                    <a:pt x="26" y="31"/>
                  </a:cubicBezTo>
                  <a:cubicBezTo>
                    <a:pt x="31" y="29"/>
                    <a:pt x="35" y="26"/>
                    <a:pt x="39" y="23"/>
                  </a:cubicBezTo>
                  <a:cubicBezTo>
                    <a:pt x="36" y="26"/>
                    <a:pt x="33" y="28"/>
                    <a:pt x="30" y="30"/>
                  </a:cubicBezTo>
                  <a:cubicBezTo>
                    <a:pt x="23" y="34"/>
                    <a:pt x="17" y="40"/>
                    <a:pt x="10" y="43"/>
                  </a:cubicBezTo>
                  <a:moveTo>
                    <a:pt x="54" y="40"/>
                  </a:moveTo>
                  <a:cubicBezTo>
                    <a:pt x="59" y="38"/>
                    <a:pt x="63" y="35"/>
                    <a:pt x="67" y="32"/>
                  </a:cubicBezTo>
                  <a:cubicBezTo>
                    <a:pt x="72" y="29"/>
                    <a:pt x="77" y="26"/>
                    <a:pt x="82" y="23"/>
                  </a:cubicBezTo>
                  <a:cubicBezTo>
                    <a:pt x="80" y="25"/>
                    <a:pt x="77" y="27"/>
                    <a:pt x="74" y="29"/>
                  </a:cubicBezTo>
                  <a:cubicBezTo>
                    <a:pt x="68" y="32"/>
                    <a:pt x="63" y="36"/>
                    <a:pt x="5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6" y="40"/>
                    <a:pt x="55" y="40"/>
                    <a:pt x="54" y="40"/>
                  </a:cubicBezTo>
                  <a:moveTo>
                    <a:pt x="68" y="39"/>
                  </a:moveTo>
                  <a:cubicBezTo>
                    <a:pt x="68" y="39"/>
                    <a:pt x="70" y="38"/>
                    <a:pt x="71" y="37"/>
                  </a:cubicBezTo>
                  <a:cubicBezTo>
                    <a:pt x="73" y="34"/>
                    <a:pt x="76" y="32"/>
                    <a:pt x="79" y="30"/>
                  </a:cubicBezTo>
                  <a:cubicBezTo>
                    <a:pt x="84" y="27"/>
                    <a:pt x="89" y="25"/>
                    <a:pt x="94" y="22"/>
                  </a:cubicBezTo>
                  <a:cubicBezTo>
                    <a:pt x="94" y="22"/>
                    <a:pt x="94" y="22"/>
                    <a:pt x="94" y="22"/>
                  </a:cubicBezTo>
                  <a:cubicBezTo>
                    <a:pt x="96" y="23"/>
                    <a:pt x="97" y="24"/>
                    <a:pt x="99" y="25"/>
                  </a:cubicBezTo>
                  <a:cubicBezTo>
                    <a:pt x="98" y="26"/>
                    <a:pt x="97" y="27"/>
                    <a:pt x="97" y="28"/>
                  </a:cubicBezTo>
                  <a:cubicBezTo>
                    <a:pt x="96" y="28"/>
                    <a:pt x="96" y="28"/>
                    <a:pt x="96" y="28"/>
                  </a:cubicBezTo>
                  <a:cubicBezTo>
                    <a:pt x="94" y="30"/>
                    <a:pt x="92" y="32"/>
                    <a:pt x="89" y="34"/>
                  </a:cubicBezTo>
                  <a:cubicBezTo>
                    <a:pt x="87" y="36"/>
                    <a:pt x="84" y="38"/>
                    <a:pt x="82" y="39"/>
                  </a:cubicBezTo>
                  <a:cubicBezTo>
                    <a:pt x="79" y="41"/>
                    <a:pt x="76" y="43"/>
                    <a:pt x="73" y="45"/>
                  </a:cubicBezTo>
                  <a:cubicBezTo>
                    <a:pt x="74" y="44"/>
                    <a:pt x="75" y="43"/>
                    <a:pt x="76" y="42"/>
                  </a:cubicBezTo>
                  <a:cubicBezTo>
                    <a:pt x="78" y="41"/>
                    <a:pt x="79" y="41"/>
                    <a:pt x="81" y="40"/>
                  </a:cubicBezTo>
                  <a:cubicBezTo>
                    <a:pt x="83" y="38"/>
                    <a:pt x="85" y="36"/>
                    <a:pt x="87" y="34"/>
                  </a:cubicBezTo>
                  <a:cubicBezTo>
                    <a:pt x="90" y="32"/>
                    <a:pt x="93" y="30"/>
                    <a:pt x="95" y="28"/>
                  </a:cubicBezTo>
                  <a:cubicBezTo>
                    <a:pt x="96" y="27"/>
                    <a:pt x="96" y="27"/>
                    <a:pt x="96" y="27"/>
                  </a:cubicBezTo>
                  <a:cubicBezTo>
                    <a:pt x="97" y="27"/>
                    <a:pt x="97" y="26"/>
                    <a:pt x="98" y="26"/>
                  </a:cubicBezTo>
                  <a:cubicBezTo>
                    <a:pt x="98" y="26"/>
                    <a:pt x="98" y="25"/>
                    <a:pt x="98" y="25"/>
                  </a:cubicBezTo>
                  <a:cubicBezTo>
                    <a:pt x="98" y="25"/>
                    <a:pt x="97" y="25"/>
                    <a:pt x="97" y="25"/>
                  </a:cubicBezTo>
                  <a:cubicBezTo>
                    <a:pt x="94" y="28"/>
                    <a:pt x="89" y="30"/>
                    <a:pt x="86" y="33"/>
                  </a:cubicBezTo>
                  <a:cubicBezTo>
                    <a:pt x="82" y="36"/>
                    <a:pt x="79" y="39"/>
                    <a:pt x="74" y="41"/>
                  </a:cubicBezTo>
                  <a:cubicBezTo>
                    <a:pt x="73" y="41"/>
                    <a:pt x="73" y="42"/>
                    <a:pt x="73" y="42"/>
                  </a:cubicBezTo>
                  <a:cubicBezTo>
                    <a:pt x="73" y="42"/>
                    <a:pt x="73" y="41"/>
                    <a:pt x="73" y="41"/>
                  </a:cubicBezTo>
                  <a:cubicBezTo>
                    <a:pt x="75" y="40"/>
                    <a:pt x="76" y="39"/>
                    <a:pt x="78" y="37"/>
                  </a:cubicBezTo>
                  <a:cubicBezTo>
                    <a:pt x="80" y="36"/>
                    <a:pt x="82" y="34"/>
                    <a:pt x="84" y="33"/>
                  </a:cubicBezTo>
                  <a:cubicBezTo>
                    <a:pt x="87" y="30"/>
                    <a:pt x="91" y="28"/>
                    <a:pt x="95" y="26"/>
                  </a:cubicBezTo>
                  <a:cubicBezTo>
                    <a:pt x="95" y="26"/>
                    <a:pt x="96" y="26"/>
                    <a:pt x="95" y="26"/>
                  </a:cubicBezTo>
                  <a:cubicBezTo>
                    <a:pt x="96" y="25"/>
                    <a:pt x="96" y="25"/>
                    <a:pt x="97" y="25"/>
                  </a:cubicBezTo>
                  <a:cubicBezTo>
                    <a:pt x="97" y="25"/>
                    <a:pt x="97" y="24"/>
                    <a:pt x="97" y="24"/>
                  </a:cubicBezTo>
                  <a:cubicBezTo>
                    <a:pt x="97" y="24"/>
                    <a:pt x="97" y="24"/>
                    <a:pt x="96" y="24"/>
                  </a:cubicBezTo>
                  <a:cubicBezTo>
                    <a:pt x="93" y="26"/>
                    <a:pt x="89" y="28"/>
                    <a:pt x="85" y="30"/>
                  </a:cubicBezTo>
                  <a:cubicBezTo>
                    <a:pt x="81" y="33"/>
                    <a:pt x="78" y="36"/>
                    <a:pt x="74" y="38"/>
                  </a:cubicBezTo>
                  <a:cubicBezTo>
                    <a:pt x="73" y="39"/>
                    <a:pt x="73" y="39"/>
                    <a:pt x="72" y="39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4" y="38"/>
                    <a:pt x="75" y="37"/>
                    <a:pt x="76" y="36"/>
                  </a:cubicBezTo>
                  <a:cubicBezTo>
                    <a:pt x="78" y="34"/>
                    <a:pt x="80" y="33"/>
                    <a:pt x="83" y="31"/>
                  </a:cubicBezTo>
                  <a:cubicBezTo>
                    <a:pt x="86" y="29"/>
                    <a:pt x="91" y="27"/>
                    <a:pt x="95" y="24"/>
                  </a:cubicBezTo>
                  <a:cubicBezTo>
                    <a:pt x="95" y="24"/>
                    <a:pt x="95" y="24"/>
                    <a:pt x="94" y="24"/>
                  </a:cubicBezTo>
                  <a:cubicBezTo>
                    <a:pt x="94" y="24"/>
                    <a:pt x="94" y="24"/>
                    <a:pt x="94" y="24"/>
                  </a:cubicBezTo>
                  <a:cubicBezTo>
                    <a:pt x="87" y="27"/>
                    <a:pt x="81" y="30"/>
                    <a:pt x="75" y="35"/>
                  </a:cubicBezTo>
                  <a:cubicBezTo>
                    <a:pt x="73" y="36"/>
                    <a:pt x="72" y="37"/>
                    <a:pt x="70" y="38"/>
                  </a:cubicBezTo>
                  <a:cubicBezTo>
                    <a:pt x="69" y="39"/>
                    <a:pt x="68" y="39"/>
                    <a:pt x="68" y="39"/>
                  </a:cubicBezTo>
                  <a:moveTo>
                    <a:pt x="79" y="27"/>
                  </a:moveTo>
                  <a:cubicBezTo>
                    <a:pt x="82" y="25"/>
                    <a:pt x="86" y="23"/>
                    <a:pt x="89" y="21"/>
                  </a:cubicBezTo>
                  <a:cubicBezTo>
                    <a:pt x="90" y="21"/>
                    <a:pt x="90" y="21"/>
                    <a:pt x="90" y="21"/>
                  </a:cubicBezTo>
                  <a:cubicBezTo>
                    <a:pt x="89" y="22"/>
                    <a:pt x="89" y="22"/>
                    <a:pt x="89" y="22"/>
                  </a:cubicBezTo>
                  <a:cubicBezTo>
                    <a:pt x="87" y="23"/>
                    <a:pt x="86" y="24"/>
                    <a:pt x="84" y="25"/>
                  </a:cubicBezTo>
                  <a:cubicBezTo>
                    <a:pt x="82" y="26"/>
                    <a:pt x="81" y="27"/>
                    <a:pt x="79" y="27"/>
                  </a:cubicBezTo>
                  <a:moveTo>
                    <a:pt x="8" y="26"/>
                  </a:moveTo>
                  <a:cubicBezTo>
                    <a:pt x="8" y="25"/>
                    <a:pt x="8" y="24"/>
                    <a:pt x="7" y="23"/>
                  </a:cubicBezTo>
                  <a:cubicBezTo>
                    <a:pt x="9" y="22"/>
                    <a:pt x="11" y="22"/>
                    <a:pt x="13" y="21"/>
                  </a:cubicBezTo>
                  <a:cubicBezTo>
                    <a:pt x="12" y="21"/>
                    <a:pt x="9" y="24"/>
                    <a:pt x="8" y="26"/>
                  </a:cubicBezTo>
                  <a:moveTo>
                    <a:pt x="10" y="36"/>
                  </a:moveTo>
                  <a:cubicBezTo>
                    <a:pt x="10" y="35"/>
                    <a:pt x="10" y="35"/>
                    <a:pt x="10" y="34"/>
                  </a:cubicBezTo>
                  <a:cubicBezTo>
                    <a:pt x="19" y="31"/>
                    <a:pt x="25" y="24"/>
                    <a:pt x="34" y="21"/>
                  </a:cubicBezTo>
                  <a:cubicBezTo>
                    <a:pt x="33" y="21"/>
                    <a:pt x="33" y="21"/>
                    <a:pt x="32" y="22"/>
                  </a:cubicBezTo>
                  <a:cubicBezTo>
                    <a:pt x="29" y="23"/>
                    <a:pt x="27" y="25"/>
                    <a:pt x="24" y="27"/>
                  </a:cubicBezTo>
                  <a:cubicBezTo>
                    <a:pt x="19" y="30"/>
                    <a:pt x="15" y="33"/>
                    <a:pt x="10" y="36"/>
                  </a:cubicBezTo>
                  <a:moveTo>
                    <a:pt x="64" y="39"/>
                  </a:moveTo>
                  <a:cubicBezTo>
                    <a:pt x="63" y="39"/>
                    <a:pt x="67" y="36"/>
                    <a:pt x="68" y="35"/>
                  </a:cubicBezTo>
                  <a:cubicBezTo>
                    <a:pt x="69" y="34"/>
                    <a:pt x="70" y="33"/>
                    <a:pt x="71" y="33"/>
                  </a:cubicBezTo>
                  <a:cubicBezTo>
                    <a:pt x="72" y="32"/>
                    <a:pt x="73" y="31"/>
                    <a:pt x="75" y="30"/>
                  </a:cubicBezTo>
                  <a:cubicBezTo>
                    <a:pt x="81" y="27"/>
                    <a:pt x="87" y="24"/>
                    <a:pt x="93" y="20"/>
                  </a:cubicBezTo>
                  <a:cubicBezTo>
                    <a:pt x="93" y="21"/>
                    <a:pt x="93" y="21"/>
                    <a:pt x="94" y="21"/>
                  </a:cubicBezTo>
                  <a:cubicBezTo>
                    <a:pt x="89" y="23"/>
                    <a:pt x="84" y="26"/>
                    <a:pt x="80" y="29"/>
                  </a:cubicBezTo>
                  <a:cubicBezTo>
                    <a:pt x="77" y="31"/>
                    <a:pt x="73" y="32"/>
                    <a:pt x="71" y="34"/>
                  </a:cubicBezTo>
                  <a:cubicBezTo>
                    <a:pt x="69" y="35"/>
                    <a:pt x="68" y="36"/>
                    <a:pt x="66" y="37"/>
                  </a:cubicBezTo>
                  <a:cubicBezTo>
                    <a:pt x="65" y="38"/>
                    <a:pt x="64" y="39"/>
                    <a:pt x="64" y="39"/>
                  </a:cubicBezTo>
                  <a:moveTo>
                    <a:pt x="9" y="28"/>
                  </a:moveTo>
                  <a:cubicBezTo>
                    <a:pt x="9" y="28"/>
                    <a:pt x="9" y="27"/>
                    <a:pt x="9" y="27"/>
                  </a:cubicBezTo>
                  <a:cubicBezTo>
                    <a:pt x="12" y="26"/>
                    <a:pt x="15" y="23"/>
                    <a:pt x="18" y="21"/>
                  </a:cubicBezTo>
                  <a:cubicBezTo>
                    <a:pt x="18" y="21"/>
                    <a:pt x="19" y="21"/>
                    <a:pt x="19" y="20"/>
                  </a:cubicBezTo>
                  <a:cubicBezTo>
                    <a:pt x="18" y="21"/>
                    <a:pt x="17" y="23"/>
                    <a:pt x="15" y="24"/>
                  </a:cubicBezTo>
                  <a:cubicBezTo>
                    <a:pt x="13" y="25"/>
                    <a:pt x="11" y="27"/>
                    <a:pt x="9" y="28"/>
                  </a:cubicBezTo>
                  <a:moveTo>
                    <a:pt x="6" y="21"/>
                  </a:moveTo>
                  <a:cubicBezTo>
                    <a:pt x="6" y="21"/>
                    <a:pt x="6" y="21"/>
                    <a:pt x="6" y="21"/>
                  </a:cubicBezTo>
                  <a:cubicBezTo>
                    <a:pt x="6" y="21"/>
                    <a:pt x="8" y="20"/>
                    <a:pt x="9" y="20"/>
                  </a:cubicBezTo>
                  <a:cubicBezTo>
                    <a:pt x="9" y="20"/>
                    <a:pt x="9" y="20"/>
                    <a:pt x="8" y="21"/>
                  </a:cubicBezTo>
                  <a:cubicBezTo>
                    <a:pt x="8" y="21"/>
                    <a:pt x="7" y="22"/>
                    <a:pt x="7" y="22"/>
                  </a:cubicBezTo>
                  <a:cubicBezTo>
                    <a:pt x="6" y="22"/>
                    <a:pt x="6" y="21"/>
                    <a:pt x="6" y="21"/>
                  </a:cubicBezTo>
                  <a:cubicBezTo>
                    <a:pt x="6" y="21"/>
                    <a:pt x="6" y="21"/>
                    <a:pt x="6" y="21"/>
                  </a:cubicBezTo>
                  <a:moveTo>
                    <a:pt x="10" y="29"/>
                  </a:moveTo>
                  <a:cubicBezTo>
                    <a:pt x="10" y="29"/>
                    <a:pt x="13" y="26"/>
                    <a:pt x="14" y="25"/>
                  </a:cubicBezTo>
                  <a:cubicBezTo>
                    <a:pt x="17" y="24"/>
                    <a:pt x="19" y="22"/>
                    <a:pt x="21" y="20"/>
                  </a:cubicBezTo>
                  <a:cubicBezTo>
                    <a:pt x="21" y="20"/>
                    <a:pt x="21" y="20"/>
                    <a:pt x="21" y="20"/>
                  </a:cubicBezTo>
                  <a:cubicBezTo>
                    <a:pt x="22" y="20"/>
                    <a:pt x="23" y="20"/>
                    <a:pt x="24" y="20"/>
                  </a:cubicBezTo>
                  <a:cubicBezTo>
                    <a:pt x="20" y="22"/>
                    <a:pt x="16" y="25"/>
                    <a:pt x="12" y="27"/>
                  </a:cubicBezTo>
                  <a:cubicBezTo>
                    <a:pt x="11" y="28"/>
                    <a:pt x="10" y="29"/>
                    <a:pt x="10" y="29"/>
                  </a:cubicBezTo>
                  <a:moveTo>
                    <a:pt x="10" y="30"/>
                  </a:moveTo>
                  <a:cubicBezTo>
                    <a:pt x="9" y="29"/>
                    <a:pt x="9" y="29"/>
                    <a:pt x="9" y="29"/>
                  </a:cubicBezTo>
                  <a:cubicBezTo>
                    <a:pt x="12" y="28"/>
                    <a:pt x="15" y="27"/>
                    <a:pt x="18" y="25"/>
                  </a:cubicBezTo>
                  <a:cubicBezTo>
                    <a:pt x="19" y="24"/>
                    <a:pt x="21" y="23"/>
                    <a:pt x="23" y="21"/>
                  </a:cubicBezTo>
                  <a:cubicBezTo>
                    <a:pt x="24" y="21"/>
                    <a:pt x="25" y="20"/>
                    <a:pt x="26" y="20"/>
                  </a:cubicBezTo>
                  <a:cubicBezTo>
                    <a:pt x="26" y="20"/>
                    <a:pt x="26" y="20"/>
                    <a:pt x="26" y="20"/>
                  </a:cubicBezTo>
                  <a:cubicBezTo>
                    <a:pt x="22" y="24"/>
                    <a:pt x="15" y="27"/>
                    <a:pt x="10" y="30"/>
                  </a:cubicBezTo>
                  <a:moveTo>
                    <a:pt x="11" y="30"/>
                  </a:moveTo>
                  <a:cubicBezTo>
                    <a:pt x="10" y="30"/>
                    <a:pt x="12" y="29"/>
                    <a:pt x="13" y="29"/>
                  </a:cubicBezTo>
                  <a:cubicBezTo>
                    <a:pt x="15" y="27"/>
                    <a:pt x="17" y="26"/>
                    <a:pt x="19" y="25"/>
                  </a:cubicBezTo>
                  <a:cubicBezTo>
                    <a:pt x="22" y="24"/>
                    <a:pt x="25" y="22"/>
                    <a:pt x="27" y="20"/>
                  </a:cubicBezTo>
                  <a:cubicBezTo>
                    <a:pt x="27" y="20"/>
                    <a:pt x="28" y="20"/>
                    <a:pt x="28" y="20"/>
                  </a:cubicBezTo>
                  <a:cubicBezTo>
                    <a:pt x="23" y="22"/>
                    <a:pt x="18" y="28"/>
                    <a:pt x="12" y="30"/>
                  </a:cubicBezTo>
                  <a:cubicBezTo>
                    <a:pt x="11" y="30"/>
                    <a:pt x="11" y="30"/>
                    <a:pt x="11" y="30"/>
                  </a:cubicBezTo>
                  <a:moveTo>
                    <a:pt x="7" y="22"/>
                  </a:moveTo>
                  <a:cubicBezTo>
                    <a:pt x="7" y="22"/>
                    <a:pt x="9" y="21"/>
                    <a:pt x="9" y="21"/>
                  </a:cubicBezTo>
                  <a:cubicBezTo>
                    <a:pt x="10" y="21"/>
                    <a:pt x="10" y="20"/>
                    <a:pt x="10" y="20"/>
                  </a:cubicBezTo>
                  <a:cubicBezTo>
                    <a:pt x="13" y="20"/>
                    <a:pt x="16" y="20"/>
                    <a:pt x="19" y="20"/>
                  </a:cubicBezTo>
                  <a:cubicBezTo>
                    <a:pt x="17" y="21"/>
                    <a:pt x="15" y="22"/>
                    <a:pt x="13" y="24"/>
                  </a:cubicBezTo>
                  <a:cubicBezTo>
                    <a:pt x="13" y="24"/>
                    <a:pt x="10" y="26"/>
                    <a:pt x="9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11" y="24"/>
                    <a:pt x="13" y="22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2" y="21"/>
                    <a:pt x="10" y="21"/>
                    <a:pt x="7" y="22"/>
                  </a:cubicBezTo>
                  <a:cubicBezTo>
                    <a:pt x="7" y="22"/>
                    <a:pt x="7" y="22"/>
                    <a:pt x="7" y="22"/>
                  </a:cubicBezTo>
                  <a:moveTo>
                    <a:pt x="10" y="33"/>
                  </a:moveTo>
                  <a:cubicBezTo>
                    <a:pt x="10" y="32"/>
                    <a:pt x="10" y="32"/>
                    <a:pt x="10" y="31"/>
                  </a:cubicBezTo>
                  <a:cubicBezTo>
                    <a:pt x="17" y="30"/>
                    <a:pt x="21" y="25"/>
                    <a:pt x="27" y="21"/>
                  </a:cubicBezTo>
                  <a:cubicBezTo>
                    <a:pt x="28" y="21"/>
                    <a:pt x="29" y="20"/>
                    <a:pt x="30" y="20"/>
                  </a:cubicBezTo>
                  <a:cubicBezTo>
                    <a:pt x="30" y="19"/>
                    <a:pt x="30" y="19"/>
                    <a:pt x="30" y="19"/>
                  </a:cubicBezTo>
                  <a:cubicBezTo>
                    <a:pt x="30" y="20"/>
                    <a:pt x="29" y="20"/>
                    <a:pt x="28" y="21"/>
                  </a:cubicBezTo>
                  <a:cubicBezTo>
                    <a:pt x="26" y="23"/>
                    <a:pt x="24" y="24"/>
                    <a:pt x="22" y="25"/>
                  </a:cubicBezTo>
                  <a:cubicBezTo>
                    <a:pt x="18" y="28"/>
                    <a:pt x="14" y="30"/>
                    <a:pt x="10" y="33"/>
                  </a:cubicBezTo>
                  <a:moveTo>
                    <a:pt x="10" y="33"/>
                  </a:moveTo>
                  <a:cubicBezTo>
                    <a:pt x="10" y="33"/>
                    <a:pt x="11" y="33"/>
                    <a:pt x="13" y="32"/>
                  </a:cubicBezTo>
                  <a:cubicBezTo>
                    <a:pt x="15" y="30"/>
                    <a:pt x="18" y="29"/>
                    <a:pt x="20" y="27"/>
                  </a:cubicBezTo>
                  <a:cubicBezTo>
                    <a:pt x="24" y="25"/>
                    <a:pt x="28" y="23"/>
                    <a:pt x="32" y="19"/>
                  </a:cubicBezTo>
                  <a:cubicBezTo>
                    <a:pt x="33" y="19"/>
                    <a:pt x="34" y="19"/>
                    <a:pt x="35" y="19"/>
                  </a:cubicBezTo>
                  <a:cubicBezTo>
                    <a:pt x="27" y="22"/>
                    <a:pt x="20" y="29"/>
                    <a:pt x="13" y="32"/>
                  </a:cubicBezTo>
                  <a:cubicBezTo>
                    <a:pt x="11" y="33"/>
                    <a:pt x="10" y="33"/>
                    <a:pt x="10" y="33"/>
                  </a:cubicBezTo>
                  <a:moveTo>
                    <a:pt x="6" y="21"/>
                  </a:moveTo>
                  <a:cubicBezTo>
                    <a:pt x="5" y="20"/>
                    <a:pt x="5" y="20"/>
                    <a:pt x="5" y="19"/>
                  </a:cubicBezTo>
                  <a:cubicBezTo>
                    <a:pt x="6" y="19"/>
                    <a:pt x="7" y="19"/>
                    <a:pt x="8" y="19"/>
                  </a:cubicBezTo>
                  <a:cubicBezTo>
                    <a:pt x="7" y="20"/>
                    <a:pt x="7" y="20"/>
                    <a:pt x="6" y="20"/>
                  </a:cubicBezTo>
                  <a:cubicBezTo>
                    <a:pt x="6" y="20"/>
                    <a:pt x="6" y="21"/>
                    <a:pt x="6" y="21"/>
                  </a:cubicBezTo>
                  <a:moveTo>
                    <a:pt x="10" y="37"/>
                  </a:moveTo>
                  <a:cubicBezTo>
                    <a:pt x="10" y="37"/>
                    <a:pt x="13" y="35"/>
                    <a:pt x="14" y="34"/>
                  </a:cubicBezTo>
                  <a:cubicBezTo>
                    <a:pt x="16" y="32"/>
                    <a:pt x="19" y="30"/>
                    <a:pt x="22" y="29"/>
                  </a:cubicBezTo>
                  <a:cubicBezTo>
                    <a:pt x="27" y="26"/>
                    <a:pt x="32" y="22"/>
                    <a:pt x="37" y="19"/>
                  </a:cubicBezTo>
                  <a:cubicBezTo>
                    <a:pt x="37" y="19"/>
                    <a:pt x="37" y="19"/>
                    <a:pt x="37" y="19"/>
                  </a:cubicBezTo>
                  <a:cubicBezTo>
                    <a:pt x="38" y="19"/>
                    <a:pt x="39" y="19"/>
                    <a:pt x="40" y="19"/>
                  </a:cubicBezTo>
                  <a:cubicBezTo>
                    <a:pt x="31" y="24"/>
                    <a:pt x="22" y="31"/>
                    <a:pt x="13" y="36"/>
                  </a:cubicBezTo>
                  <a:cubicBezTo>
                    <a:pt x="11" y="36"/>
                    <a:pt x="11" y="37"/>
                    <a:pt x="10" y="37"/>
                  </a:cubicBezTo>
                  <a:moveTo>
                    <a:pt x="32" y="24"/>
                  </a:moveTo>
                  <a:cubicBezTo>
                    <a:pt x="33" y="24"/>
                    <a:pt x="33" y="24"/>
                    <a:pt x="33" y="24"/>
                  </a:cubicBezTo>
                  <a:cubicBezTo>
                    <a:pt x="34" y="23"/>
                    <a:pt x="36" y="22"/>
                    <a:pt x="37" y="22"/>
                  </a:cubicBezTo>
                  <a:cubicBezTo>
                    <a:pt x="37" y="21"/>
                    <a:pt x="41" y="19"/>
                    <a:pt x="41" y="19"/>
                  </a:cubicBezTo>
                  <a:cubicBezTo>
                    <a:pt x="41" y="19"/>
                    <a:pt x="41" y="19"/>
                    <a:pt x="40" y="20"/>
                  </a:cubicBezTo>
                  <a:cubicBezTo>
                    <a:pt x="38" y="21"/>
                    <a:pt x="35" y="23"/>
                    <a:pt x="32" y="24"/>
                  </a:cubicBezTo>
                  <a:moveTo>
                    <a:pt x="10" y="40"/>
                  </a:moveTo>
                  <a:cubicBezTo>
                    <a:pt x="12" y="39"/>
                    <a:pt x="14" y="37"/>
                    <a:pt x="15" y="36"/>
                  </a:cubicBezTo>
                  <a:cubicBezTo>
                    <a:pt x="18" y="34"/>
                    <a:pt x="22" y="32"/>
                    <a:pt x="25" y="30"/>
                  </a:cubicBezTo>
                  <a:cubicBezTo>
                    <a:pt x="31" y="26"/>
                    <a:pt x="37" y="23"/>
                    <a:pt x="42" y="19"/>
                  </a:cubicBezTo>
                  <a:cubicBezTo>
                    <a:pt x="44" y="19"/>
                    <a:pt x="45" y="19"/>
                    <a:pt x="47" y="18"/>
                  </a:cubicBezTo>
                  <a:cubicBezTo>
                    <a:pt x="42" y="21"/>
                    <a:pt x="37" y="24"/>
                    <a:pt x="32" y="27"/>
                  </a:cubicBezTo>
                  <a:cubicBezTo>
                    <a:pt x="29" y="29"/>
                    <a:pt x="26" y="31"/>
                    <a:pt x="23" y="32"/>
                  </a:cubicBezTo>
                  <a:cubicBezTo>
                    <a:pt x="20" y="34"/>
                    <a:pt x="17" y="36"/>
                    <a:pt x="14" y="38"/>
                  </a:cubicBezTo>
                  <a:cubicBezTo>
                    <a:pt x="13" y="39"/>
                    <a:pt x="11" y="39"/>
                    <a:pt x="10" y="40"/>
                  </a:cubicBezTo>
                  <a:moveTo>
                    <a:pt x="13" y="42"/>
                  </a:moveTo>
                  <a:cubicBezTo>
                    <a:pt x="14" y="42"/>
                    <a:pt x="15" y="41"/>
                    <a:pt x="16" y="40"/>
                  </a:cubicBezTo>
                  <a:cubicBezTo>
                    <a:pt x="20" y="38"/>
                    <a:pt x="24" y="35"/>
                    <a:pt x="27" y="32"/>
                  </a:cubicBezTo>
                  <a:cubicBezTo>
                    <a:pt x="34" y="27"/>
                    <a:pt x="42" y="22"/>
                    <a:pt x="49" y="18"/>
                  </a:cubicBezTo>
                  <a:cubicBezTo>
                    <a:pt x="51" y="18"/>
                    <a:pt x="53" y="18"/>
                    <a:pt x="54" y="18"/>
                  </a:cubicBezTo>
                  <a:cubicBezTo>
                    <a:pt x="51" y="20"/>
                    <a:pt x="48" y="22"/>
                    <a:pt x="44" y="24"/>
                  </a:cubicBezTo>
                  <a:cubicBezTo>
                    <a:pt x="42" y="26"/>
                    <a:pt x="39" y="27"/>
                    <a:pt x="37" y="29"/>
                  </a:cubicBezTo>
                  <a:cubicBezTo>
                    <a:pt x="29" y="32"/>
                    <a:pt x="22" y="37"/>
                    <a:pt x="15" y="41"/>
                  </a:cubicBezTo>
                  <a:cubicBezTo>
                    <a:pt x="14" y="42"/>
                    <a:pt x="14" y="42"/>
                    <a:pt x="13" y="42"/>
                  </a:cubicBezTo>
                  <a:moveTo>
                    <a:pt x="18" y="43"/>
                  </a:moveTo>
                  <a:cubicBezTo>
                    <a:pt x="25" y="41"/>
                    <a:pt x="31" y="36"/>
                    <a:pt x="38" y="33"/>
                  </a:cubicBezTo>
                  <a:cubicBezTo>
                    <a:pt x="41" y="31"/>
                    <a:pt x="45" y="29"/>
                    <a:pt x="48" y="27"/>
                  </a:cubicBezTo>
                  <a:cubicBezTo>
                    <a:pt x="52" y="25"/>
                    <a:pt x="55" y="22"/>
                    <a:pt x="59" y="20"/>
                  </a:cubicBezTo>
                  <a:cubicBezTo>
                    <a:pt x="61" y="19"/>
                    <a:pt x="62" y="18"/>
                    <a:pt x="64" y="18"/>
                  </a:cubicBezTo>
                  <a:cubicBezTo>
                    <a:pt x="63" y="18"/>
                    <a:pt x="62" y="19"/>
                    <a:pt x="61" y="19"/>
                  </a:cubicBezTo>
                  <a:cubicBezTo>
                    <a:pt x="57" y="22"/>
                    <a:pt x="53" y="24"/>
                    <a:pt x="49" y="27"/>
                  </a:cubicBezTo>
                  <a:cubicBezTo>
                    <a:pt x="41" y="32"/>
                    <a:pt x="34" y="37"/>
                    <a:pt x="27" y="42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4" y="43"/>
                    <a:pt x="21" y="43"/>
                    <a:pt x="18" y="43"/>
                  </a:cubicBezTo>
                  <a:moveTo>
                    <a:pt x="46" y="41"/>
                  </a:moveTo>
                  <a:cubicBezTo>
                    <a:pt x="59" y="35"/>
                    <a:pt x="71" y="27"/>
                    <a:pt x="83" y="19"/>
                  </a:cubicBezTo>
                  <a:cubicBezTo>
                    <a:pt x="84" y="19"/>
                    <a:pt x="87" y="17"/>
                    <a:pt x="87" y="17"/>
                  </a:cubicBezTo>
                  <a:cubicBezTo>
                    <a:pt x="87" y="17"/>
                    <a:pt x="87" y="18"/>
                    <a:pt x="86" y="19"/>
                  </a:cubicBezTo>
                  <a:cubicBezTo>
                    <a:pt x="84" y="20"/>
                    <a:pt x="83" y="21"/>
                    <a:pt x="81" y="22"/>
                  </a:cubicBezTo>
                  <a:cubicBezTo>
                    <a:pt x="78" y="24"/>
                    <a:pt x="74" y="26"/>
                    <a:pt x="70" y="28"/>
                  </a:cubicBezTo>
                  <a:cubicBezTo>
                    <a:pt x="64" y="32"/>
                    <a:pt x="59" y="37"/>
                    <a:pt x="52" y="40"/>
                  </a:cubicBezTo>
                  <a:cubicBezTo>
                    <a:pt x="50" y="40"/>
                    <a:pt x="48" y="41"/>
                    <a:pt x="46" y="41"/>
                  </a:cubicBezTo>
                  <a:moveTo>
                    <a:pt x="77" y="26"/>
                  </a:moveTo>
                  <a:cubicBezTo>
                    <a:pt x="81" y="23"/>
                    <a:pt x="85" y="20"/>
                    <a:pt x="88" y="17"/>
                  </a:cubicBezTo>
                  <a:cubicBezTo>
                    <a:pt x="90" y="18"/>
                    <a:pt x="91" y="19"/>
                    <a:pt x="92" y="20"/>
                  </a:cubicBezTo>
                  <a:cubicBezTo>
                    <a:pt x="84" y="23"/>
                    <a:pt x="78" y="27"/>
                    <a:pt x="71" y="32"/>
                  </a:cubicBezTo>
                  <a:cubicBezTo>
                    <a:pt x="68" y="34"/>
                    <a:pt x="65" y="36"/>
                    <a:pt x="61" y="38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3" y="36"/>
                    <a:pt x="65" y="35"/>
                    <a:pt x="67" y="34"/>
                  </a:cubicBezTo>
                  <a:cubicBezTo>
                    <a:pt x="73" y="30"/>
                    <a:pt x="80" y="26"/>
                    <a:pt x="87" y="21"/>
                  </a:cubicBezTo>
                  <a:cubicBezTo>
                    <a:pt x="87" y="20"/>
                    <a:pt x="87" y="20"/>
                    <a:pt x="87" y="20"/>
                  </a:cubicBezTo>
                  <a:cubicBezTo>
                    <a:pt x="88" y="20"/>
                    <a:pt x="88" y="20"/>
                    <a:pt x="89" y="19"/>
                  </a:cubicBezTo>
                  <a:cubicBezTo>
                    <a:pt x="89" y="19"/>
                    <a:pt x="89" y="19"/>
                    <a:pt x="89" y="19"/>
                  </a:cubicBezTo>
                  <a:cubicBezTo>
                    <a:pt x="88" y="19"/>
                    <a:pt x="88" y="19"/>
                    <a:pt x="88" y="19"/>
                  </a:cubicBezTo>
                  <a:cubicBezTo>
                    <a:pt x="84" y="21"/>
                    <a:pt x="81" y="23"/>
                    <a:pt x="77" y="26"/>
                  </a:cubicBezTo>
                  <a:moveTo>
                    <a:pt x="18" y="42"/>
                  </a:moveTo>
                  <a:cubicBezTo>
                    <a:pt x="19" y="42"/>
                    <a:pt x="21" y="41"/>
                    <a:pt x="23" y="40"/>
                  </a:cubicBezTo>
                  <a:cubicBezTo>
                    <a:pt x="26" y="38"/>
                    <a:pt x="30" y="35"/>
                    <a:pt x="34" y="32"/>
                  </a:cubicBezTo>
                  <a:cubicBezTo>
                    <a:pt x="37" y="30"/>
                    <a:pt x="40" y="28"/>
                    <a:pt x="43" y="26"/>
                  </a:cubicBezTo>
                  <a:cubicBezTo>
                    <a:pt x="44" y="25"/>
                    <a:pt x="44" y="25"/>
                    <a:pt x="44" y="25"/>
                  </a:cubicBezTo>
                  <a:cubicBezTo>
                    <a:pt x="48" y="23"/>
                    <a:pt x="52" y="20"/>
                    <a:pt x="56" y="18"/>
                  </a:cubicBezTo>
                  <a:cubicBezTo>
                    <a:pt x="59" y="18"/>
                    <a:pt x="61" y="17"/>
                    <a:pt x="63" y="17"/>
                  </a:cubicBezTo>
                  <a:cubicBezTo>
                    <a:pt x="58" y="20"/>
                    <a:pt x="53" y="23"/>
                    <a:pt x="48" y="27"/>
                  </a:cubicBezTo>
                  <a:cubicBezTo>
                    <a:pt x="44" y="28"/>
                    <a:pt x="41" y="30"/>
                    <a:pt x="37" y="32"/>
                  </a:cubicBezTo>
                  <a:cubicBezTo>
                    <a:pt x="33" y="34"/>
                    <a:pt x="29" y="37"/>
                    <a:pt x="25" y="39"/>
                  </a:cubicBezTo>
                  <a:cubicBezTo>
                    <a:pt x="23" y="40"/>
                    <a:pt x="21" y="42"/>
                    <a:pt x="18" y="42"/>
                  </a:cubicBezTo>
                  <a:moveTo>
                    <a:pt x="27" y="43"/>
                  </a:moveTo>
                  <a:cubicBezTo>
                    <a:pt x="41" y="36"/>
                    <a:pt x="54" y="26"/>
                    <a:pt x="67" y="19"/>
                  </a:cubicBezTo>
                  <a:cubicBezTo>
                    <a:pt x="69" y="18"/>
                    <a:pt x="70" y="18"/>
                    <a:pt x="71" y="17"/>
                  </a:cubicBezTo>
                  <a:cubicBezTo>
                    <a:pt x="69" y="18"/>
                    <a:pt x="67" y="19"/>
                    <a:pt x="66" y="21"/>
                  </a:cubicBezTo>
                  <a:cubicBezTo>
                    <a:pt x="62" y="23"/>
                    <a:pt x="58" y="25"/>
                    <a:pt x="54" y="27"/>
                  </a:cubicBezTo>
                  <a:cubicBezTo>
                    <a:pt x="47" y="32"/>
                    <a:pt x="40" y="37"/>
                    <a:pt x="33" y="42"/>
                  </a:cubicBezTo>
                  <a:cubicBezTo>
                    <a:pt x="33" y="42"/>
                    <a:pt x="33" y="42"/>
                    <a:pt x="33" y="42"/>
                  </a:cubicBezTo>
                  <a:cubicBezTo>
                    <a:pt x="31" y="42"/>
                    <a:pt x="29" y="42"/>
                    <a:pt x="27" y="43"/>
                  </a:cubicBezTo>
                  <a:moveTo>
                    <a:pt x="33" y="42"/>
                  </a:moveTo>
                  <a:cubicBezTo>
                    <a:pt x="38" y="41"/>
                    <a:pt x="41" y="39"/>
                    <a:pt x="45" y="37"/>
                  </a:cubicBezTo>
                  <a:cubicBezTo>
                    <a:pt x="49" y="34"/>
                    <a:pt x="54" y="32"/>
                    <a:pt x="58" y="30"/>
                  </a:cubicBezTo>
                  <a:cubicBezTo>
                    <a:pt x="63" y="27"/>
                    <a:pt x="67" y="25"/>
                    <a:pt x="71" y="21"/>
                  </a:cubicBezTo>
                  <a:cubicBezTo>
                    <a:pt x="75" y="18"/>
                    <a:pt x="80" y="17"/>
                    <a:pt x="84" y="14"/>
                  </a:cubicBezTo>
                  <a:cubicBezTo>
                    <a:pt x="85" y="15"/>
                    <a:pt x="86" y="16"/>
                    <a:pt x="88" y="17"/>
                  </a:cubicBezTo>
                  <a:cubicBezTo>
                    <a:pt x="82" y="19"/>
                    <a:pt x="77" y="23"/>
                    <a:pt x="71" y="26"/>
                  </a:cubicBezTo>
                  <a:cubicBezTo>
                    <a:pt x="64" y="31"/>
                    <a:pt x="56" y="35"/>
                    <a:pt x="49" y="39"/>
                  </a:cubicBezTo>
                  <a:cubicBezTo>
                    <a:pt x="48" y="39"/>
                    <a:pt x="47" y="40"/>
                    <a:pt x="46" y="40"/>
                  </a:cubicBezTo>
                  <a:cubicBezTo>
                    <a:pt x="47" y="39"/>
                    <a:pt x="48" y="39"/>
                    <a:pt x="49" y="38"/>
                  </a:cubicBezTo>
                  <a:cubicBezTo>
                    <a:pt x="50" y="37"/>
                    <a:pt x="52" y="36"/>
                    <a:pt x="53" y="35"/>
                  </a:cubicBezTo>
                  <a:cubicBezTo>
                    <a:pt x="56" y="33"/>
                    <a:pt x="59" y="31"/>
                    <a:pt x="62" y="30"/>
                  </a:cubicBezTo>
                  <a:cubicBezTo>
                    <a:pt x="62" y="30"/>
                    <a:pt x="62" y="30"/>
                    <a:pt x="62" y="30"/>
                  </a:cubicBezTo>
                  <a:cubicBezTo>
                    <a:pt x="67" y="28"/>
                    <a:pt x="71" y="25"/>
                    <a:pt x="76" y="22"/>
                  </a:cubicBezTo>
                  <a:cubicBezTo>
                    <a:pt x="79" y="20"/>
                    <a:pt x="82" y="18"/>
                    <a:pt x="86" y="16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5" y="16"/>
                    <a:pt x="85" y="16"/>
                    <a:pt x="84" y="16"/>
                  </a:cubicBezTo>
                  <a:cubicBezTo>
                    <a:pt x="84" y="16"/>
                    <a:pt x="84" y="16"/>
                    <a:pt x="84" y="16"/>
                  </a:cubicBezTo>
                  <a:cubicBezTo>
                    <a:pt x="84" y="16"/>
                    <a:pt x="84" y="17"/>
                    <a:pt x="83" y="17"/>
                  </a:cubicBezTo>
                  <a:cubicBezTo>
                    <a:pt x="81" y="18"/>
                    <a:pt x="79" y="19"/>
                    <a:pt x="78" y="20"/>
                  </a:cubicBezTo>
                  <a:cubicBezTo>
                    <a:pt x="76" y="21"/>
                    <a:pt x="75" y="21"/>
                    <a:pt x="74" y="22"/>
                  </a:cubicBezTo>
                  <a:cubicBezTo>
                    <a:pt x="70" y="24"/>
                    <a:pt x="66" y="27"/>
                    <a:pt x="63" y="29"/>
                  </a:cubicBezTo>
                  <a:cubicBezTo>
                    <a:pt x="62" y="29"/>
                    <a:pt x="62" y="29"/>
                    <a:pt x="62" y="29"/>
                  </a:cubicBezTo>
                  <a:cubicBezTo>
                    <a:pt x="54" y="33"/>
                    <a:pt x="46" y="37"/>
                    <a:pt x="39" y="41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37" y="42"/>
                    <a:pt x="35" y="42"/>
                    <a:pt x="33" y="42"/>
                  </a:cubicBezTo>
                  <a:moveTo>
                    <a:pt x="69" y="17"/>
                  </a:moveTo>
                  <a:cubicBezTo>
                    <a:pt x="71" y="16"/>
                    <a:pt x="72" y="16"/>
                    <a:pt x="74" y="15"/>
                  </a:cubicBezTo>
                  <a:cubicBezTo>
                    <a:pt x="75" y="15"/>
                    <a:pt x="75" y="14"/>
                    <a:pt x="76" y="14"/>
                  </a:cubicBezTo>
                  <a:cubicBezTo>
                    <a:pt x="77" y="14"/>
                    <a:pt x="80" y="13"/>
                    <a:pt x="80" y="13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79" y="14"/>
                    <a:pt x="78" y="15"/>
                    <a:pt x="77" y="15"/>
                  </a:cubicBezTo>
                  <a:cubicBezTo>
                    <a:pt x="76" y="16"/>
                    <a:pt x="76" y="16"/>
                    <a:pt x="76" y="16"/>
                  </a:cubicBezTo>
                  <a:cubicBezTo>
                    <a:pt x="75" y="16"/>
                    <a:pt x="74" y="17"/>
                    <a:pt x="72" y="17"/>
                  </a:cubicBezTo>
                  <a:cubicBezTo>
                    <a:pt x="71" y="18"/>
                    <a:pt x="71" y="18"/>
                    <a:pt x="71" y="18"/>
                  </a:cubicBezTo>
                  <a:cubicBezTo>
                    <a:pt x="70" y="19"/>
                    <a:pt x="70" y="19"/>
                    <a:pt x="70" y="19"/>
                  </a:cubicBezTo>
                  <a:cubicBezTo>
                    <a:pt x="70" y="19"/>
                    <a:pt x="70" y="19"/>
                    <a:pt x="70" y="19"/>
                  </a:cubicBezTo>
                  <a:cubicBezTo>
                    <a:pt x="73" y="18"/>
                    <a:pt x="77" y="16"/>
                    <a:pt x="80" y="15"/>
                  </a:cubicBezTo>
                  <a:cubicBezTo>
                    <a:pt x="81" y="14"/>
                    <a:pt x="82" y="14"/>
                    <a:pt x="83" y="14"/>
                  </a:cubicBezTo>
                  <a:cubicBezTo>
                    <a:pt x="82" y="14"/>
                    <a:pt x="80" y="16"/>
                    <a:pt x="79" y="16"/>
                  </a:cubicBezTo>
                  <a:cubicBezTo>
                    <a:pt x="77" y="17"/>
                    <a:pt x="75" y="18"/>
                    <a:pt x="74" y="18"/>
                  </a:cubicBezTo>
                  <a:cubicBezTo>
                    <a:pt x="70" y="21"/>
                    <a:pt x="66" y="24"/>
                    <a:pt x="62" y="27"/>
                  </a:cubicBezTo>
                  <a:cubicBezTo>
                    <a:pt x="58" y="29"/>
                    <a:pt x="53" y="32"/>
                    <a:pt x="48" y="34"/>
                  </a:cubicBezTo>
                  <a:cubicBezTo>
                    <a:pt x="44" y="36"/>
                    <a:pt x="40" y="39"/>
                    <a:pt x="35" y="41"/>
                  </a:cubicBezTo>
                  <a:cubicBezTo>
                    <a:pt x="35" y="41"/>
                    <a:pt x="34" y="41"/>
                    <a:pt x="34" y="41"/>
                  </a:cubicBezTo>
                  <a:cubicBezTo>
                    <a:pt x="34" y="41"/>
                    <a:pt x="38" y="39"/>
                    <a:pt x="38" y="39"/>
                  </a:cubicBezTo>
                  <a:cubicBezTo>
                    <a:pt x="41" y="37"/>
                    <a:pt x="43" y="36"/>
                    <a:pt x="45" y="34"/>
                  </a:cubicBezTo>
                  <a:cubicBezTo>
                    <a:pt x="54" y="28"/>
                    <a:pt x="64" y="23"/>
                    <a:pt x="73" y="16"/>
                  </a:cubicBezTo>
                  <a:cubicBezTo>
                    <a:pt x="73" y="16"/>
                    <a:pt x="73" y="16"/>
                    <a:pt x="73" y="16"/>
                  </a:cubicBezTo>
                  <a:cubicBezTo>
                    <a:pt x="58" y="22"/>
                    <a:pt x="46" y="32"/>
                    <a:pt x="32" y="40"/>
                  </a:cubicBezTo>
                  <a:cubicBezTo>
                    <a:pt x="32" y="40"/>
                    <a:pt x="29" y="42"/>
                    <a:pt x="28" y="42"/>
                  </a:cubicBezTo>
                  <a:cubicBezTo>
                    <a:pt x="28" y="42"/>
                    <a:pt x="29" y="42"/>
                    <a:pt x="29" y="41"/>
                  </a:cubicBezTo>
                  <a:cubicBezTo>
                    <a:pt x="31" y="40"/>
                    <a:pt x="33" y="38"/>
                    <a:pt x="35" y="37"/>
                  </a:cubicBezTo>
                  <a:cubicBezTo>
                    <a:pt x="38" y="35"/>
                    <a:pt x="42" y="32"/>
                    <a:pt x="45" y="30"/>
                  </a:cubicBezTo>
                  <a:cubicBezTo>
                    <a:pt x="52" y="26"/>
                    <a:pt x="59" y="21"/>
                    <a:pt x="66" y="17"/>
                  </a:cubicBezTo>
                  <a:cubicBezTo>
                    <a:pt x="66" y="17"/>
                    <a:pt x="67" y="17"/>
                    <a:pt x="67" y="17"/>
                  </a:cubicBezTo>
                  <a:cubicBezTo>
                    <a:pt x="68" y="17"/>
                    <a:pt x="68" y="17"/>
                    <a:pt x="68" y="17"/>
                  </a:cubicBezTo>
                  <a:cubicBezTo>
                    <a:pt x="69" y="16"/>
                    <a:pt x="69" y="16"/>
                    <a:pt x="69" y="16"/>
                  </a:cubicBezTo>
                  <a:cubicBezTo>
                    <a:pt x="69" y="16"/>
                    <a:pt x="69" y="16"/>
                    <a:pt x="69" y="16"/>
                  </a:cubicBezTo>
                  <a:cubicBezTo>
                    <a:pt x="69" y="16"/>
                    <a:pt x="69" y="15"/>
                    <a:pt x="70" y="15"/>
                  </a:cubicBezTo>
                  <a:cubicBezTo>
                    <a:pt x="70" y="15"/>
                    <a:pt x="69" y="16"/>
                    <a:pt x="69" y="16"/>
                  </a:cubicBezTo>
                  <a:cubicBezTo>
                    <a:pt x="69" y="17"/>
                    <a:pt x="69" y="17"/>
                    <a:pt x="69" y="17"/>
                  </a:cubicBezTo>
                  <a:moveTo>
                    <a:pt x="69" y="15"/>
                  </a:moveTo>
                  <a:cubicBezTo>
                    <a:pt x="69" y="14"/>
                    <a:pt x="69" y="14"/>
                    <a:pt x="69" y="14"/>
                  </a:cubicBezTo>
                  <a:cubicBezTo>
                    <a:pt x="69" y="13"/>
                    <a:pt x="70" y="13"/>
                    <a:pt x="70" y="13"/>
                  </a:cubicBezTo>
                  <a:cubicBezTo>
                    <a:pt x="69" y="14"/>
                    <a:pt x="69" y="14"/>
                    <a:pt x="69" y="15"/>
                  </a:cubicBezTo>
                  <a:moveTo>
                    <a:pt x="69" y="12"/>
                  </a:moveTo>
                  <a:cubicBezTo>
                    <a:pt x="69" y="12"/>
                    <a:pt x="69" y="11"/>
                    <a:pt x="69" y="11"/>
                  </a:cubicBezTo>
                  <a:cubicBezTo>
                    <a:pt x="70" y="11"/>
                    <a:pt x="71" y="10"/>
                    <a:pt x="72" y="10"/>
                  </a:cubicBezTo>
                  <a:cubicBezTo>
                    <a:pt x="71" y="10"/>
                    <a:pt x="70" y="11"/>
                    <a:pt x="69" y="12"/>
                  </a:cubicBezTo>
                  <a:moveTo>
                    <a:pt x="69" y="7"/>
                  </a:moveTo>
                  <a:cubicBezTo>
                    <a:pt x="70" y="7"/>
                    <a:pt x="70" y="7"/>
                    <a:pt x="71" y="7"/>
                  </a:cubicBezTo>
                  <a:cubicBezTo>
                    <a:pt x="70" y="7"/>
                    <a:pt x="69" y="8"/>
                    <a:pt x="69" y="9"/>
                  </a:cubicBezTo>
                  <a:cubicBezTo>
                    <a:pt x="69" y="8"/>
                    <a:pt x="69" y="8"/>
                    <a:pt x="69" y="7"/>
                  </a:cubicBezTo>
                  <a:cubicBezTo>
                    <a:pt x="69" y="7"/>
                    <a:pt x="69" y="7"/>
                    <a:pt x="69" y="7"/>
                  </a:cubicBezTo>
                  <a:moveTo>
                    <a:pt x="70" y="6"/>
                  </a:moveTo>
                  <a:cubicBezTo>
                    <a:pt x="69" y="6"/>
                    <a:pt x="69" y="5"/>
                    <a:pt x="70" y="4"/>
                  </a:cubicBezTo>
                  <a:cubicBezTo>
                    <a:pt x="74" y="7"/>
                    <a:pt x="79" y="10"/>
                    <a:pt x="83" y="14"/>
                  </a:cubicBezTo>
                  <a:cubicBezTo>
                    <a:pt x="82" y="14"/>
                    <a:pt x="81" y="14"/>
                    <a:pt x="80" y="14"/>
                  </a:cubicBezTo>
                  <a:cubicBezTo>
                    <a:pt x="81" y="14"/>
                    <a:pt x="81" y="13"/>
                    <a:pt x="81" y="13"/>
                  </a:cubicBezTo>
                  <a:cubicBezTo>
                    <a:pt x="81" y="12"/>
                    <a:pt x="81" y="12"/>
                    <a:pt x="81" y="12"/>
                  </a:cubicBezTo>
                  <a:cubicBezTo>
                    <a:pt x="79" y="12"/>
                    <a:pt x="76" y="13"/>
                    <a:pt x="74" y="14"/>
                  </a:cubicBezTo>
                  <a:cubicBezTo>
                    <a:pt x="73" y="15"/>
                    <a:pt x="71" y="16"/>
                    <a:pt x="70" y="16"/>
                  </a:cubicBezTo>
                  <a:cubicBezTo>
                    <a:pt x="70" y="16"/>
                    <a:pt x="70" y="16"/>
                    <a:pt x="71" y="15"/>
                  </a:cubicBezTo>
                  <a:cubicBezTo>
                    <a:pt x="72" y="14"/>
                    <a:pt x="74" y="13"/>
                    <a:pt x="76" y="12"/>
                  </a:cubicBezTo>
                  <a:cubicBezTo>
                    <a:pt x="76" y="12"/>
                    <a:pt x="76" y="12"/>
                    <a:pt x="76" y="12"/>
                  </a:cubicBezTo>
                  <a:cubicBezTo>
                    <a:pt x="76" y="12"/>
                    <a:pt x="76" y="12"/>
                    <a:pt x="76" y="12"/>
                  </a:cubicBezTo>
                  <a:cubicBezTo>
                    <a:pt x="74" y="12"/>
                    <a:pt x="72" y="13"/>
                    <a:pt x="71" y="14"/>
                  </a:cubicBezTo>
                  <a:cubicBezTo>
                    <a:pt x="70" y="14"/>
                    <a:pt x="70" y="14"/>
                    <a:pt x="70" y="14"/>
                  </a:cubicBezTo>
                  <a:cubicBezTo>
                    <a:pt x="69" y="14"/>
                    <a:pt x="71" y="13"/>
                    <a:pt x="71" y="13"/>
                  </a:cubicBezTo>
                  <a:cubicBezTo>
                    <a:pt x="72" y="12"/>
                    <a:pt x="74" y="11"/>
                    <a:pt x="75" y="11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5" y="10"/>
                    <a:pt x="74" y="10"/>
                    <a:pt x="74" y="10"/>
                  </a:cubicBezTo>
                  <a:cubicBezTo>
                    <a:pt x="73" y="11"/>
                    <a:pt x="70" y="12"/>
                    <a:pt x="69" y="13"/>
                  </a:cubicBezTo>
                  <a:cubicBezTo>
                    <a:pt x="70" y="11"/>
                    <a:pt x="72" y="10"/>
                    <a:pt x="73" y="9"/>
                  </a:cubicBezTo>
                  <a:cubicBezTo>
                    <a:pt x="72" y="8"/>
                    <a:pt x="72" y="8"/>
                    <a:pt x="72" y="8"/>
                  </a:cubicBezTo>
                  <a:cubicBezTo>
                    <a:pt x="71" y="9"/>
                    <a:pt x="71" y="9"/>
                    <a:pt x="71" y="9"/>
                  </a:cubicBezTo>
                  <a:cubicBezTo>
                    <a:pt x="70" y="9"/>
                    <a:pt x="71" y="7"/>
                    <a:pt x="72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1" y="6"/>
                    <a:pt x="70" y="6"/>
                    <a:pt x="70" y="6"/>
                  </a:cubicBezTo>
                  <a:moveTo>
                    <a:pt x="69" y="5"/>
                  </a:moveTo>
                  <a:cubicBezTo>
                    <a:pt x="69" y="4"/>
                    <a:pt x="69" y="4"/>
                    <a:pt x="69" y="4"/>
                  </a:cubicBezTo>
                  <a:cubicBezTo>
                    <a:pt x="69" y="4"/>
                    <a:pt x="69" y="4"/>
                    <a:pt x="69" y="4"/>
                  </a:cubicBezTo>
                  <a:cubicBezTo>
                    <a:pt x="69" y="4"/>
                    <a:pt x="69" y="4"/>
                    <a:pt x="69" y="4"/>
                  </a:cubicBezTo>
                  <a:cubicBezTo>
                    <a:pt x="69" y="5"/>
                    <a:pt x="69" y="5"/>
                    <a:pt x="69" y="5"/>
                  </a:cubicBezTo>
                  <a:moveTo>
                    <a:pt x="68" y="0"/>
                  </a:moveTo>
                  <a:cubicBezTo>
                    <a:pt x="67" y="0"/>
                    <a:pt x="67" y="0"/>
                    <a:pt x="67" y="0"/>
                  </a:cubicBezTo>
                  <a:cubicBezTo>
                    <a:pt x="66" y="0"/>
                    <a:pt x="66" y="1"/>
                    <a:pt x="66" y="2"/>
                  </a:cubicBezTo>
                  <a:cubicBezTo>
                    <a:pt x="67" y="6"/>
                    <a:pt x="66" y="10"/>
                    <a:pt x="66" y="15"/>
                  </a:cubicBezTo>
                  <a:cubicBezTo>
                    <a:pt x="51" y="15"/>
                    <a:pt x="35" y="17"/>
                    <a:pt x="19" y="17"/>
                  </a:cubicBezTo>
                  <a:cubicBezTo>
                    <a:pt x="14" y="17"/>
                    <a:pt x="8" y="17"/>
                    <a:pt x="2" y="16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1" y="16"/>
                    <a:pt x="0" y="17"/>
                    <a:pt x="0" y="18"/>
                  </a:cubicBezTo>
                  <a:cubicBezTo>
                    <a:pt x="0" y="18"/>
                    <a:pt x="0" y="18"/>
                    <a:pt x="1" y="19"/>
                  </a:cubicBezTo>
                  <a:cubicBezTo>
                    <a:pt x="7" y="25"/>
                    <a:pt x="9" y="36"/>
                    <a:pt x="7" y="45"/>
                  </a:cubicBezTo>
                  <a:cubicBezTo>
                    <a:pt x="7" y="46"/>
                    <a:pt x="7" y="46"/>
                    <a:pt x="7" y="46"/>
                  </a:cubicBezTo>
                  <a:cubicBezTo>
                    <a:pt x="7" y="46"/>
                    <a:pt x="8" y="47"/>
                    <a:pt x="8" y="47"/>
                  </a:cubicBezTo>
                  <a:cubicBezTo>
                    <a:pt x="8" y="47"/>
                    <a:pt x="8" y="47"/>
                    <a:pt x="8" y="47"/>
                  </a:cubicBezTo>
                  <a:cubicBezTo>
                    <a:pt x="29" y="46"/>
                    <a:pt x="49" y="43"/>
                    <a:pt x="70" y="42"/>
                  </a:cubicBezTo>
                  <a:cubicBezTo>
                    <a:pt x="70" y="45"/>
                    <a:pt x="70" y="49"/>
                    <a:pt x="70" y="53"/>
                  </a:cubicBezTo>
                  <a:cubicBezTo>
                    <a:pt x="70" y="54"/>
                    <a:pt x="71" y="54"/>
                    <a:pt x="71" y="54"/>
                  </a:cubicBezTo>
                  <a:cubicBezTo>
                    <a:pt x="72" y="54"/>
                    <a:pt x="72" y="54"/>
                    <a:pt x="72" y="54"/>
                  </a:cubicBezTo>
                  <a:cubicBezTo>
                    <a:pt x="72" y="54"/>
                    <a:pt x="72" y="54"/>
                    <a:pt x="72" y="54"/>
                  </a:cubicBezTo>
                  <a:cubicBezTo>
                    <a:pt x="73" y="54"/>
                    <a:pt x="73" y="54"/>
                    <a:pt x="73" y="54"/>
                  </a:cubicBezTo>
                  <a:cubicBezTo>
                    <a:pt x="82" y="44"/>
                    <a:pt x="93" y="36"/>
                    <a:pt x="102" y="26"/>
                  </a:cubicBezTo>
                  <a:cubicBezTo>
                    <a:pt x="102" y="26"/>
                    <a:pt x="102" y="25"/>
                    <a:pt x="102" y="25"/>
                  </a:cubicBezTo>
                  <a:cubicBezTo>
                    <a:pt x="102" y="24"/>
                    <a:pt x="102" y="24"/>
                    <a:pt x="102" y="24"/>
                  </a:cubicBezTo>
                  <a:cubicBezTo>
                    <a:pt x="96" y="19"/>
                    <a:pt x="90" y="15"/>
                    <a:pt x="84" y="11"/>
                  </a:cubicBezTo>
                  <a:cubicBezTo>
                    <a:pt x="79" y="7"/>
                    <a:pt x="74" y="4"/>
                    <a:pt x="68" y="0"/>
                  </a:cubicBezTo>
                  <a:cubicBezTo>
                    <a:pt x="68" y="0"/>
                    <a:pt x="68" y="0"/>
                    <a:pt x="68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59"/>
            <p:cNvSpPr>
              <a:spLocks noEditPoints="1"/>
            </p:cNvSpPr>
            <p:nvPr/>
          </p:nvSpPr>
          <p:spPr bwMode="auto">
            <a:xfrm>
              <a:off x="8356269" y="2825677"/>
              <a:ext cx="84138" cy="73025"/>
            </a:xfrm>
            <a:custGeom>
              <a:avLst/>
              <a:gdLst>
                <a:gd name="T0" fmla="*/ 9 w 20"/>
                <a:gd name="T1" fmla="*/ 14 h 17"/>
                <a:gd name="T2" fmla="*/ 7 w 20"/>
                <a:gd name="T3" fmla="*/ 13 h 17"/>
                <a:gd name="T4" fmla="*/ 14 w 20"/>
                <a:gd name="T5" fmla="*/ 9 h 17"/>
                <a:gd name="T6" fmla="*/ 9 w 20"/>
                <a:gd name="T7" fmla="*/ 14 h 17"/>
                <a:gd name="T8" fmla="*/ 9 w 20"/>
                <a:gd name="T9" fmla="*/ 14 h 17"/>
                <a:gd name="T10" fmla="*/ 7 w 20"/>
                <a:gd name="T11" fmla="*/ 12 h 17"/>
                <a:gd name="T12" fmla="*/ 6 w 20"/>
                <a:gd name="T13" fmla="*/ 10 h 17"/>
                <a:gd name="T14" fmla="*/ 13 w 20"/>
                <a:gd name="T15" fmla="*/ 6 h 17"/>
                <a:gd name="T16" fmla="*/ 7 w 20"/>
                <a:gd name="T17" fmla="*/ 12 h 17"/>
                <a:gd name="T18" fmla="*/ 8 w 20"/>
                <a:gd name="T19" fmla="*/ 12 h 17"/>
                <a:gd name="T20" fmla="*/ 16 w 20"/>
                <a:gd name="T21" fmla="*/ 5 h 17"/>
                <a:gd name="T22" fmla="*/ 16 w 20"/>
                <a:gd name="T23" fmla="*/ 5 h 17"/>
                <a:gd name="T24" fmla="*/ 17 w 20"/>
                <a:gd name="T25" fmla="*/ 9 h 17"/>
                <a:gd name="T26" fmla="*/ 10 w 20"/>
                <a:gd name="T27" fmla="*/ 14 h 17"/>
                <a:gd name="T28" fmla="*/ 9 w 20"/>
                <a:gd name="T29" fmla="*/ 14 h 17"/>
                <a:gd name="T30" fmla="*/ 15 w 20"/>
                <a:gd name="T31" fmla="*/ 11 h 17"/>
                <a:gd name="T32" fmla="*/ 13 w 20"/>
                <a:gd name="T33" fmla="*/ 12 h 17"/>
                <a:gd name="T34" fmla="*/ 13 w 20"/>
                <a:gd name="T35" fmla="*/ 13 h 17"/>
                <a:gd name="T36" fmla="*/ 16 w 20"/>
                <a:gd name="T37" fmla="*/ 10 h 17"/>
                <a:gd name="T38" fmla="*/ 16 w 20"/>
                <a:gd name="T39" fmla="*/ 9 h 17"/>
                <a:gd name="T40" fmla="*/ 10 w 20"/>
                <a:gd name="T41" fmla="*/ 13 h 17"/>
                <a:gd name="T42" fmla="*/ 16 w 20"/>
                <a:gd name="T43" fmla="*/ 8 h 17"/>
                <a:gd name="T44" fmla="*/ 15 w 20"/>
                <a:gd name="T45" fmla="*/ 7 h 17"/>
                <a:gd name="T46" fmla="*/ 8 w 20"/>
                <a:gd name="T47" fmla="*/ 12 h 17"/>
                <a:gd name="T48" fmla="*/ 5 w 20"/>
                <a:gd name="T49" fmla="*/ 9 h 17"/>
                <a:gd name="T50" fmla="*/ 5 w 20"/>
                <a:gd name="T51" fmla="*/ 8 h 17"/>
                <a:gd name="T52" fmla="*/ 6 w 20"/>
                <a:gd name="T53" fmla="*/ 8 h 17"/>
                <a:gd name="T54" fmla="*/ 11 w 20"/>
                <a:gd name="T55" fmla="*/ 4 h 17"/>
                <a:gd name="T56" fmla="*/ 5 w 20"/>
                <a:gd name="T57" fmla="*/ 9 h 17"/>
                <a:gd name="T58" fmla="*/ 6 w 20"/>
                <a:gd name="T59" fmla="*/ 10 h 17"/>
                <a:gd name="T60" fmla="*/ 6 w 20"/>
                <a:gd name="T61" fmla="*/ 10 h 17"/>
                <a:gd name="T62" fmla="*/ 13 w 20"/>
                <a:gd name="T63" fmla="*/ 3 h 17"/>
                <a:gd name="T64" fmla="*/ 13 w 20"/>
                <a:gd name="T65" fmla="*/ 3 h 17"/>
                <a:gd name="T66" fmla="*/ 15 w 20"/>
                <a:gd name="T67" fmla="*/ 4 h 17"/>
                <a:gd name="T68" fmla="*/ 15 w 20"/>
                <a:gd name="T69" fmla="*/ 4 h 17"/>
                <a:gd name="T70" fmla="*/ 6 w 20"/>
                <a:gd name="T71" fmla="*/ 10 h 17"/>
                <a:gd name="T72" fmla="*/ 6 w 20"/>
                <a:gd name="T73" fmla="*/ 7 h 17"/>
                <a:gd name="T74" fmla="*/ 11 w 20"/>
                <a:gd name="T75" fmla="*/ 3 h 17"/>
                <a:gd name="T76" fmla="*/ 11 w 20"/>
                <a:gd name="T77" fmla="*/ 3 h 17"/>
                <a:gd name="T78" fmla="*/ 12 w 20"/>
                <a:gd name="T79" fmla="*/ 3 h 17"/>
                <a:gd name="T80" fmla="*/ 6 w 20"/>
                <a:gd name="T81" fmla="*/ 7 h 17"/>
                <a:gd name="T82" fmla="*/ 11 w 20"/>
                <a:gd name="T83" fmla="*/ 0 h 17"/>
                <a:gd name="T84" fmla="*/ 10 w 20"/>
                <a:gd name="T85" fmla="*/ 17 h 17"/>
                <a:gd name="T86" fmla="*/ 10 w 20"/>
                <a:gd name="T87" fmla="*/ 17 h 17"/>
                <a:gd name="T88" fmla="*/ 20 w 20"/>
                <a:gd name="T89" fmla="*/ 9 h 17"/>
                <a:gd name="T90" fmla="*/ 12 w 20"/>
                <a:gd name="T91" fmla="*/ 0 h 17"/>
                <a:gd name="T92" fmla="*/ 11 w 20"/>
                <a:gd name="T9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" h="17">
                  <a:moveTo>
                    <a:pt x="9" y="14"/>
                  </a:moveTo>
                  <a:cubicBezTo>
                    <a:pt x="8" y="13"/>
                    <a:pt x="8" y="13"/>
                    <a:pt x="7" y="13"/>
                  </a:cubicBezTo>
                  <a:cubicBezTo>
                    <a:pt x="9" y="12"/>
                    <a:pt x="11" y="10"/>
                    <a:pt x="14" y="9"/>
                  </a:cubicBezTo>
                  <a:cubicBezTo>
                    <a:pt x="12" y="10"/>
                    <a:pt x="10" y="12"/>
                    <a:pt x="9" y="14"/>
                  </a:cubicBezTo>
                  <a:cubicBezTo>
                    <a:pt x="9" y="14"/>
                    <a:pt x="9" y="14"/>
                    <a:pt x="9" y="14"/>
                  </a:cubicBezTo>
                  <a:moveTo>
                    <a:pt x="7" y="12"/>
                  </a:moveTo>
                  <a:cubicBezTo>
                    <a:pt x="6" y="12"/>
                    <a:pt x="6" y="11"/>
                    <a:pt x="6" y="10"/>
                  </a:cubicBezTo>
                  <a:cubicBezTo>
                    <a:pt x="9" y="9"/>
                    <a:pt x="11" y="7"/>
                    <a:pt x="13" y="6"/>
                  </a:cubicBezTo>
                  <a:cubicBezTo>
                    <a:pt x="11" y="8"/>
                    <a:pt x="9" y="10"/>
                    <a:pt x="7" y="12"/>
                  </a:cubicBezTo>
                  <a:moveTo>
                    <a:pt x="8" y="12"/>
                  </a:moveTo>
                  <a:cubicBezTo>
                    <a:pt x="11" y="9"/>
                    <a:pt x="13" y="7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7" y="6"/>
                    <a:pt x="17" y="7"/>
                    <a:pt x="17" y="9"/>
                  </a:cubicBezTo>
                  <a:cubicBezTo>
                    <a:pt x="17" y="12"/>
                    <a:pt x="13" y="14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11" y="13"/>
                    <a:pt x="13" y="12"/>
                    <a:pt x="15" y="11"/>
                  </a:cubicBezTo>
                  <a:cubicBezTo>
                    <a:pt x="14" y="11"/>
                    <a:pt x="14" y="12"/>
                    <a:pt x="13" y="12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4" y="12"/>
                    <a:pt x="16" y="11"/>
                    <a:pt x="16" y="10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4" y="10"/>
                    <a:pt x="12" y="12"/>
                    <a:pt x="10" y="13"/>
                  </a:cubicBezTo>
                  <a:cubicBezTo>
                    <a:pt x="12" y="11"/>
                    <a:pt x="14" y="10"/>
                    <a:pt x="16" y="8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9"/>
                    <a:pt x="11" y="10"/>
                    <a:pt x="8" y="12"/>
                  </a:cubicBezTo>
                  <a:moveTo>
                    <a:pt x="5" y="9"/>
                  </a:moveTo>
                  <a:cubicBezTo>
                    <a:pt x="5" y="8"/>
                    <a:pt x="5" y="8"/>
                    <a:pt x="5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8" y="6"/>
                    <a:pt x="9" y="5"/>
                    <a:pt x="11" y="4"/>
                  </a:cubicBezTo>
                  <a:cubicBezTo>
                    <a:pt x="10" y="6"/>
                    <a:pt x="7" y="7"/>
                    <a:pt x="5" y="9"/>
                  </a:cubicBezTo>
                  <a:moveTo>
                    <a:pt x="6" y="10"/>
                  </a:moveTo>
                  <a:cubicBezTo>
                    <a:pt x="6" y="10"/>
                    <a:pt x="6" y="10"/>
                    <a:pt x="6" y="10"/>
                  </a:cubicBezTo>
                  <a:cubicBezTo>
                    <a:pt x="8" y="7"/>
                    <a:pt x="11" y="6"/>
                    <a:pt x="13" y="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4" y="3"/>
                    <a:pt x="15" y="4"/>
                    <a:pt x="15" y="4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2" y="6"/>
                    <a:pt x="9" y="8"/>
                    <a:pt x="6" y="10"/>
                  </a:cubicBezTo>
                  <a:moveTo>
                    <a:pt x="6" y="7"/>
                  </a:moveTo>
                  <a:cubicBezTo>
                    <a:pt x="6" y="5"/>
                    <a:pt x="8" y="3"/>
                    <a:pt x="11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0" y="4"/>
                    <a:pt x="8" y="6"/>
                    <a:pt x="6" y="7"/>
                  </a:cubicBezTo>
                  <a:moveTo>
                    <a:pt x="11" y="0"/>
                  </a:moveTo>
                  <a:cubicBezTo>
                    <a:pt x="2" y="0"/>
                    <a:pt x="0" y="15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5" y="16"/>
                    <a:pt x="19" y="14"/>
                    <a:pt x="20" y="9"/>
                  </a:cubicBezTo>
                  <a:cubicBezTo>
                    <a:pt x="20" y="4"/>
                    <a:pt x="17" y="1"/>
                    <a:pt x="12" y="0"/>
                  </a:cubicBezTo>
                  <a:cubicBezTo>
                    <a:pt x="12" y="0"/>
                    <a:pt x="12" y="0"/>
                    <a:pt x="11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60"/>
            <p:cNvSpPr>
              <a:spLocks noEditPoints="1"/>
            </p:cNvSpPr>
            <p:nvPr/>
          </p:nvSpPr>
          <p:spPr bwMode="auto">
            <a:xfrm>
              <a:off x="8284831" y="2911402"/>
              <a:ext cx="241300" cy="66675"/>
            </a:xfrm>
            <a:custGeom>
              <a:avLst/>
              <a:gdLst>
                <a:gd name="T0" fmla="*/ 50 w 57"/>
                <a:gd name="T1" fmla="*/ 6 h 16"/>
                <a:gd name="T2" fmla="*/ 42 w 57"/>
                <a:gd name="T3" fmla="*/ 13 h 16"/>
                <a:gd name="T4" fmla="*/ 43 w 57"/>
                <a:gd name="T5" fmla="*/ 7 h 16"/>
                <a:gd name="T6" fmla="*/ 48 w 57"/>
                <a:gd name="T7" fmla="*/ 5 h 16"/>
                <a:gd name="T8" fmla="*/ 42 w 57"/>
                <a:gd name="T9" fmla="*/ 13 h 16"/>
                <a:gd name="T10" fmla="*/ 38 w 57"/>
                <a:gd name="T11" fmla="*/ 5 h 16"/>
                <a:gd name="T12" fmla="*/ 20 w 57"/>
                <a:gd name="T13" fmla="*/ 12 h 16"/>
                <a:gd name="T14" fmla="*/ 29 w 57"/>
                <a:gd name="T15" fmla="*/ 6 h 16"/>
                <a:gd name="T16" fmla="*/ 51 w 57"/>
                <a:gd name="T17" fmla="*/ 11 h 16"/>
                <a:gd name="T18" fmla="*/ 55 w 57"/>
                <a:gd name="T19" fmla="*/ 13 h 16"/>
                <a:gd name="T20" fmla="*/ 53 w 57"/>
                <a:gd name="T21" fmla="*/ 7 h 16"/>
                <a:gd name="T22" fmla="*/ 53 w 57"/>
                <a:gd name="T23" fmla="*/ 10 h 16"/>
                <a:gd name="T24" fmla="*/ 54 w 57"/>
                <a:gd name="T25" fmla="*/ 13 h 16"/>
                <a:gd name="T26" fmla="*/ 53 w 57"/>
                <a:gd name="T27" fmla="*/ 12 h 16"/>
                <a:gd name="T28" fmla="*/ 50 w 57"/>
                <a:gd name="T29" fmla="*/ 12 h 16"/>
                <a:gd name="T30" fmla="*/ 34 w 57"/>
                <a:gd name="T31" fmla="*/ 4 h 16"/>
                <a:gd name="T32" fmla="*/ 19 w 57"/>
                <a:gd name="T33" fmla="*/ 12 h 16"/>
                <a:gd name="T34" fmla="*/ 24 w 57"/>
                <a:gd name="T35" fmla="*/ 7 h 16"/>
                <a:gd name="T36" fmla="*/ 38 w 57"/>
                <a:gd name="T37" fmla="*/ 6 h 16"/>
                <a:gd name="T38" fmla="*/ 16 w 57"/>
                <a:gd name="T39" fmla="*/ 12 h 16"/>
                <a:gd name="T40" fmla="*/ 20 w 57"/>
                <a:gd name="T41" fmla="*/ 7 h 16"/>
                <a:gd name="T42" fmla="*/ 3 w 57"/>
                <a:gd name="T43" fmla="*/ 12 h 16"/>
                <a:gd name="T44" fmla="*/ 6 w 57"/>
                <a:gd name="T45" fmla="*/ 12 h 16"/>
                <a:gd name="T46" fmla="*/ 8 w 57"/>
                <a:gd name="T47" fmla="*/ 4 h 16"/>
                <a:gd name="T48" fmla="*/ 43 w 57"/>
                <a:gd name="T49" fmla="*/ 12 h 16"/>
                <a:gd name="T50" fmla="*/ 54 w 57"/>
                <a:gd name="T51" fmla="*/ 4 h 16"/>
                <a:gd name="T52" fmla="*/ 51 w 57"/>
                <a:gd name="T53" fmla="*/ 4 h 16"/>
                <a:gd name="T54" fmla="*/ 13 w 57"/>
                <a:gd name="T55" fmla="*/ 7 h 16"/>
                <a:gd name="T56" fmla="*/ 11 w 57"/>
                <a:gd name="T57" fmla="*/ 12 h 16"/>
                <a:gd name="T58" fmla="*/ 11 w 57"/>
                <a:gd name="T59" fmla="*/ 12 h 16"/>
                <a:gd name="T60" fmla="*/ 16 w 57"/>
                <a:gd name="T61" fmla="*/ 8 h 16"/>
                <a:gd name="T62" fmla="*/ 2 w 57"/>
                <a:gd name="T63" fmla="*/ 7 h 16"/>
                <a:gd name="T64" fmla="*/ 39 w 57"/>
                <a:gd name="T65" fmla="*/ 9 h 16"/>
                <a:gd name="T66" fmla="*/ 41 w 57"/>
                <a:gd name="T67" fmla="*/ 10 h 16"/>
                <a:gd name="T68" fmla="*/ 41 w 57"/>
                <a:gd name="T69" fmla="*/ 7 h 16"/>
                <a:gd name="T70" fmla="*/ 5 w 57"/>
                <a:gd name="T71" fmla="*/ 3 h 16"/>
                <a:gd name="T72" fmla="*/ 4 w 57"/>
                <a:gd name="T73" fmla="*/ 7 h 16"/>
                <a:gd name="T74" fmla="*/ 3 w 57"/>
                <a:gd name="T75" fmla="*/ 9 h 16"/>
                <a:gd name="T76" fmla="*/ 14 w 57"/>
                <a:gd name="T77" fmla="*/ 3 h 16"/>
                <a:gd name="T78" fmla="*/ 11 w 57"/>
                <a:gd name="T79" fmla="*/ 8 h 16"/>
                <a:gd name="T80" fmla="*/ 9 w 57"/>
                <a:gd name="T81" fmla="*/ 10 h 16"/>
                <a:gd name="T82" fmla="*/ 18 w 57"/>
                <a:gd name="T83" fmla="*/ 3 h 16"/>
                <a:gd name="T84" fmla="*/ 16 w 57"/>
                <a:gd name="T85" fmla="*/ 9 h 16"/>
                <a:gd name="T86" fmla="*/ 41 w 57"/>
                <a:gd name="T87" fmla="*/ 3 h 16"/>
                <a:gd name="T88" fmla="*/ 30 w 57"/>
                <a:gd name="T89" fmla="*/ 10 h 16"/>
                <a:gd name="T90" fmla="*/ 27 w 57"/>
                <a:gd name="T91" fmla="*/ 9 h 16"/>
                <a:gd name="T92" fmla="*/ 31 w 57"/>
                <a:gd name="T93" fmla="*/ 3 h 16"/>
                <a:gd name="T94" fmla="*/ 27 w 57"/>
                <a:gd name="T95" fmla="*/ 4 h 16"/>
                <a:gd name="T96" fmla="*/ 17 w 57"/>
                <a:gd name="T97" fmla="*/ 11 h 16"/>
                <a:gd name="T98" fmla="*/ 17 w 57"/>
                <a:gd name="T99" fmla="*/ 9 h 16"/>
                <a:gd name="T100" fmla="*/ 0 w 57"/>
                <a:gd name="T101" fmla="*/ 1 h 16"/>
                <a:gd name="T102" fmla="*/ 2 w 57"/>
                <a:gd name="T103" fmla="*/ 14 h 16"/>
                <a:gd name="T104" fmla="*/ 57 w 57"/>
                <a:gd name="T105" fmla="*/ 15 h 16"/>
                <a:gd name="T106" fmla="*/ 33 w 57"/>
                <a:gd name="T10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7" h="16">
                  <a:moveTo>
                    <a:pt x="45" y="13"/>
                  </a:moveTo>
                  <a:cubicBezTo>
                    <a:pt x="44" y="13"/>
                    <a:pt x="43" y="13"/>
                    <a:pt x="42" y="13"/>
                  </a:cubicBezTo>
                  <a:cubicBezTo>
                    <a:pt x="44" y="11"/>
                    <a:pt x="46" y="9"/>
                    <a:pt x="48" y="7"/>
                  </a:cubicBezTo>
                  <a:cubicBezTo>
                    <a:pt x="49" y="7"/>
                    <a:pt x="50" y="6"/>
                    <a:pt x="50" y="6"/>
                  </a:cubicBezTo>
                  <a:cubicBezTo>
                    <a:pt x="50" y="6"/>
                    <a:pt x="50" y="7"/>
                    <a:pt x="49" y="8"/>
                  </a:cubicBezTo>
                  <a:cubicBezTo>
                    <a:pt x="48" y="10"/>
                    <a:pt x="46" y="12"/>
                    <a:pt x="45" y="13"/>
                  </a:cubicBezTo>
                  <a:cubicBezTo>
                    <a:pt x="45" y="13"/>
                    <a:pt x="45" y="13"/>
                    <a:pt x="45" y="13"/>
                  </a:cubicBezTo>
                  <a:moveTo>
                    <a:pt x="42" y="13"/>
                  </a:moveTo>
                  <a:cubicBezTo>
                    <a:pt x="39" y="13"/>
                    <a:pt x="37" y="13"/>
                    <a:pt x="35" y="13"/>
                  </a:cubicBezTo>
                  <a:cubicBezTo>
                    <a:pt x="38" y="11"/>
                    <a:pt x="40" y="9"/>
                    <a:pt x="42" y="7"/>
                  </a:cubicBezTo>
                  <a:cubicBezTo>
                    <a:pt x="43" y="6"/>
                    <a:pt x="44" y="5"/>
                    <a:pt x="44" y="5"/>
                  </a:cubicBezTo>
                  <a:cubicBezTo>
                    <a:pt x="44" y="5"/>
                    <a:pt x="43" y="6"/>
                    <a:pt x="43" y="7"/>
                  </a:cubicBezTo>
                  <a:cubicBezTo>
                    <a:pt x="42" y="9"/>
                    <a:pt x="40" y="11"/>
                    <a:pt x="39" y="12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2" y="10"/>
                    <a:pt x="44" y="8"/>
                    <a:pt x="47" y="5"/>
                  </a:cubicBezTo>
                  <a:cubicBezTo>
                    <a:pt x="48" y="5"/>
                    <a:pt x="48" y="5"/>
                    <a:pt x="48" y="5"/>
                  </a:cubicBezTo>
                  <a:cubicBezTo>
                    <a:pt x="48" y="5"/>
                    <a:pt x="48" y="5"/>
                    <a:pt x="47" y="6"/>
                  </a:cubicBezTo>
                  <a:cubicBezTo>
                    <a:pt x="47" y="7"/>
                    <a:pt x="46" y="8"/>
                    <a:pt x="45" y="9"/>
                  </a:cubicBezTo>
                  <a:cubicBezTo>
                    <a:pt x="44" y="10"/>
                    <a:pt x="43" y="11"/>
                    <a:pt x="41" y="13"/>
                  </a:cubicBezTo>
                  <a:cubicBezTo>
                    <a:pt x="42" y="13"/>
                    <a:pt x="42" y="13"/>
                    <a:pt x="42" y="13"/>
                  </a:cubicBezTo>
                  <a:moveTo>
                    <a:pt x="30" y="13"/>
                  </a:moveTo>
                  <a:cubicBezTo>
                    <a:pt x="29" y="13"/>
                    <a:pt x="28" y="13"/>
                    <a:pt x="28" y="13"/>
                  </a:cubicBezTo>
                  <a:cubicBezTo>
                    <a:pt x="30" y="11"/>
                    <a:pt x="32" y="9"/>
                    <a:pt x="35" y="7"/>
                  </a:cubicBezTo>
                  <a:cubicBezTo>
                    <a:pt x="36" y="6"/>
                    <a:pt x="37" y="5"/>
                    <a:pt x="38" y="5"/>
                  </a:cubicBezTo>
                  <a:cubicBezTo>
                    <a:pt x="37" y="5"/>
                    <a:pt x="36" y="7"/>
                    <a:pt x="35" y="8"/>
                  </a:cubicBezTo>
                  <a:cubicBezTo>
                    <a:pt x="33" y="10"/>
                    <a:pt x="32" y="11"/>
                    <a:pt x="30" y="13"/>
                  </a:cubicBezTo>
                  <a:moveTo>
                    <a:pt x="24" y="12"/>
                  </a:moveTo>
                  <a:cubicBezTo>
                    <a:pt x="23" y="12"/>
                    <a:pt x="21" y="12"/>
                    <a:pt x="20" y="12"/>
                  </a:cubicBezTo>
                  <a:cubicBezTo>
                    <a:pt x="23" y="11"/>
                    <a:pt x="24" y="9"/>
                    <a:pt x="26" y="7"/>
                  </a:cubicBezTo>
                  <a:cubicBezTo>
                    <a:pt x="27" y="6"/>
                    <a:pt x="28" y="6"/>
                    <a:pt x="29" y="5"/>
                  </a:cubicBezTo>
                  <a:cubicBezTo>
                    <a:pt x="30" y="5"/>
                    <a:pt x="30" y="4"/>
                    <a:pt x="30" y="4"/>
                  </a:cubicBezTo>
                  <a:cubicBezTo>
                    <a:pt x="30" y="4"/>
                    <a:pt x="29" y="5"/>
                    <a:pt x="29" y="6"/>
                  </a:cubicBezTo>
                  <a:cubicBezTo>
                    <a:pt x="27" y="8"/>
                    <a:pt x="26" y="10"/>
                    <a:pt x="24" y="12"/>
                  </a:cubicBezTo>
                  <a:cubicBezTo>
                    <a:pt x="24" y="12"/>
                    <a:pt x="24" y="12"/>
                    <a:pt x="24" y="12"/>
                  </a:cubicBezTo>
                  <a:moveTo>
                    <a:pt x="50" y="12"/>
                  </a:moveTo>
                  <a:cubicBezTo>
                    <a:pt x="50" y="12"/>
                    <a:pt x="50" y="12"/>
                    <a:pt x="51" y="11"/>
                  </a:cubicBezTo>
                  <a:cubicBezTo>
                    <a:pt x="52" y="9"/>
                    <a:pt x="53" y="7"/>
                    <a:pt x="54" y="5"/>
                  </a:cubicBezTo>
                  <a:cubicBezTo>
                    <a:pt x="54" y="4"/>
                    <a:pt x="54" y="4"/>
                    <a:pt x="54" y="4"/>
                  </a:cubicBezTo>
                  <a:cubicBezTo>
                    <a:pt x="55" y="4"/>
                    <a:pt x="55" y="4"/>
                    <a:pt x="55" y="4"/>
                  </a:cubicBezTo>
                  <a:cubicBezTo>
                    <a:pt x="55" y="7"/>
                    <a:pt x="55" y="10"/>
                    <a:pt x="55" y="13"/>
                  </a:cubicBezTo>
                  <a:cubicBezTo>
                    <a:pt x="52" y="13"/>
                    <a:pt x="49" y="13"/>
                    <a:pt x="45" y="13"/>
                  </a:cubicBezTo>
                  <a:cubicBezTo>
                    <a:pt x="48" y="12"/>
                    <a:pt x="50" y="9"/>
                    <a:pt x="52" y="7"/>
                  </a:cubicBezTo>
                  <a:cubicBezTo>
                    <a:pt x="52" y="7"/>
                    <a:pt x="53" y="5"/>
                    <a:pt x="53" y="5"/>
                  </a:cubicBezTo>
                  <a:cubicBezTo>
                    <a:pt x="53" y="5"/>
                    <a:pt x="53" y="6"/>
                    <a:pt x="53" y="7"/>
                  </a:cubicBezTo>
                  <a:cubicBezTo>
                    <a:pt x="52" y="9"/>
                    <a:pt x="50" y="11"/>
                    <a:pt x="49" y="13"/>
                  </a:cubicBezTo>
                  <a:cubicBezTo>
                    <a:pt x="49" y="13"/>
                    <a:pt x="49" y="13"/>
                    <a:pt x="49" y="13"/>
                  </a:cubicBezTo>
                  <a:cubicBezTo>
                    <a:pt x="50" y="12"/>
                    <a:pt x="50" y="13"/>
                    <a:pt x="51" y="12"/>
                  </a:cubicBezTo>
                  <a:cubicBezTo>
                    <a:pt x="52" y="11"/>
                    <a:pt x="53" y="10"/>
                    <a:pt x="53" y="10"/>
                  </a:cubicBezTo>
                  <a:cubicBezTo>
                    <a:pt x="53" y="10"/>
                    <a:pt x="53" y="11"/>
                    <a:pt x="51" y="13"/>
                  </a:cubicBezTo>
                  <a:cubicBezTo>
                    <a:pt x="52" y="13"/>
                    <a:pt x="52" y="13"/>
                    <a:pt x="52" y="13"/>
                  </a:cubicBezTo>
                  <a:cubicBezTo>
                    <a:pt x="52" y="13"/>
                    <a:pt x="53" y="13"/>
                    <a:pt x="54" y="13"/>
                  </a:cubicBezTo>
                  <a:cubicBezTo>
                    <a:pt x="54" y="13"/>
                    <a:pt x="54" y="13"/>
                    <a:pt x="54" y="13"/>
                  </a:cubicBezTo>
                  <a:cubicBezTo>
                    <a:pt x="54" y="13"/>
                    <a:pt x="54" y="12"/>
                    <a:pt x="54" y="12"/>
                  </a:cubicBezTo>
                  <a:cubicBezTo>
                    <a:pt x="54" y="12"/>
                    <a:pt x="54" y="12"/>
                    <a:pt x="54" y="12"/>
                  </a:cubicBezTo>
                  <a:cubicBezTo>
                    <a:pt x="54" y="12"/>
                    <a:pt x="53" y="12"/>
                    <a:pt x="53" y="12"/>
                  </a:cubicBezTo>
                  <a:cubicBezTo>
                    <a:pt x="53" y="12"/>
                    <a:pt x="53" y="12"/>
                    <a:pt x="53" y="12"/>
                  </a:cubicBezTo>
                  <a:cubicBezTo>
                    <a:pt x="54" y="11"/>
                    <a:pt x="54" y="10"/>
                    <a:pt x="55" y="9"/>
                  </a:cubicBezTo>
                  <a:cubicBezTo>
                    <a:pt x="54" y="8"/>
                    <a:pt x="54" y="8"/>
                    <a:pt x="54" y="8"/>
                  </a:cubicBezTo>
                  <a:cubicBezTo>
                    <a:pt x="53" y="9"/>
                    <a:pt x="53" y="9"/>
                    <a:pt x="52" y="10"/>
                  </a:cubicBezTo>
                  <a:cubicBezTo>
                    <a:pt x="52" y="10"/>
                    <a:pt x="50" y="12"/>
                    <a:pt x="50" y="12"/>
                  </a:cubicBezTo>
                  <a:moveTo>
                    <a:pt x="27" y="13"/>
                  </a:moveTo>
                  <a:cubicBezTo>
                    <a:pt x="26" y="13"/>
                    <a:pt x="25" y="13"/>
                    <a:pt x="25" y="12"/>
                  </a:cubicBezTo>
                  <a:cubicBezTo>
                    <a:pt x="28" y="10"/>
                    <a:pt x="30" y="7"/>
                    <a:pt x="33" y="5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35" y="4"/>
                    <a:pt x="32" y="6"/>
                    <a:pt x="32" y="7"/>
                  </a:cubicBezTo>
                  <a:cubicBezTo>
                    <a:pt x="30" y="9"/>
                    <a:pt x="29" y="11"/>
                    <a:pt x="27" y="12"/>
                  </a:cubicBezTo>
                  <a:cubicBezTo>
                    <a:pt x="27" y="13"/>
                    <a:pt x="27" y="13"/>
                    <a:pt x="27" y="13"/>
                  </a:cubicBezTo>
                  <a:moveTo>
                    <a:pt x="19" y="12"/>
                  </a:moveTo>
                  <a:cubicBezTo>
                    <a:pt x="18" y="12"/>
                    <a:pt x="18" y="12"/>
                    <a:pt x="17" y="12"/>
                  </a:cubicBezTo>
                  <a:cubicBezTo>
                    <a:pt x="19" y="10"/>
                    <a:pt x="21" y="8"/>
                    <a:pt x="24" y="6"/>
                  </a:cubicBezTo>
                  <a:cubicBezTo>
                    <a:pt x="24" y="5"/>
                    <a:pt x="25" y="5"/>
                    <a:pt x="26" y="4"/>
                  </a:cubicBezTo>
                  <a:cubicBezTo>
                    <a:pt x="25" y="5"/>
                    <a:pt x="25" y="6"/>
                    <a:pt x="24" y="7"/>
                  </a:cubicBezTo>
                  <a:cubicBezTo>
                    <a:pt x="22" y="9"/>
                    <a:pt x="20" y="10"/>
                    <a:pt x="19" y="12"/>
                  </a:cubicBezTo>
                  <a:moveTo>
                    <a:pt x="34" y="13"/>
                  </a:moveTo>
                  <a:cubicBezTo>
                    <a:pt x="33" y="13"/>
                    <a:pt x="32" y="13"/>
                    <a:pt x="31" y="13"/>
                  </a:cubicBezTo>
                  <a:cubicBezTo>
                    <a:pt x="33" y="11"/>
                    <a:pt x="36" y="8"/>
                    <a:pt x="38" y="6"/>
                  </a:cubicBezTo>
                  <a:cubicBezTo>
                    <a:pt x="39" y="5"/>
                    <a:pt x="40" y="5"/>
                    <a:pt x="41" y="4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38" y="9"/>
                    <a:pt x="36" y="11"/>
                    <a:pt x="34" y="13"/>
                  </a:cubicBezTo>
                  <a:moveTo>
                    <a:pt x="16" y="12"/>
                  </a:moveTo>
                  <a:cubicBezTo>
                    <a:pt x="15" y="12"/>
                    <a:pt x="15" y="12"/>
                    <a:pt x="14" y="12"/>
                  </a:cubicBezTo>
                  <a:cubicBezTo>
                    <a:pt x="17" y="10"/>
                    <a:pt x="19" y="8"/>
                    <a:pt x="21" y="6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3" y="4"/>
                    <a:pt x="21" y="6"/>
                    <a:pt x="20" y="7"/>
                  </a:cubicBezTo>
                  <a:cubicBezTo>
                    <a:pt x="19" y="8"/>
                    <a:pt x="17" y="10"/>
                    <a:pt x="16" y="12"/>
                  </a:cubicBezTo>
                  <a:cubicBezTo>
                    <a:pt x="16" y="12"/>
                    <a:pt x="16" y="12"/>
                    <a:pt x="16" y="12"/>
                  </a:cubicBezTo>
                  <a:moveTo>
                    <a:pt x="6" y="12"/>
                  </a:moveTo>
                  <a:cubicBezTo>
                    <a:pt x="5" y="12"/>
                    <a:pt x="4" y="12"/>
                    <a:pt x="3" y="12"/>
                  </a:cubicBezTo>
                  <a:cubicBezTo>
                    <a:pt x="6" y="10"/>
                    <a:pt x="9" y="7"/>
                    <a:pt x="12" y="5"/>
                  </a:cubicBezTo>
                  <a:cubicBezTo>
                    <a:pt x="13" y="4"/>
                    <a:pt x="13" y="4"/>
                    <a:pt x="14" y="4"/>
                  </a:cubicBezTo>
                  <a:cubicBezTo>
                    <a:pt x="14" y="4"/>
                    <a:pt x="11" y="7"/>
                    <a:pt x="10" y="8"/>
                  </a:cubicBezTo>
                  <a:cubicBezTo>
                    <a:pt x="9" y="9"/>
                    <a:pt x="7" y="10"/>
                    <a:pt x="6" y="12"/>
                  </a:cubicBezTo>
                  <a:moveTo>
                    <a:pt x="3" y="11"/>
                  </a:moveTo>
                  <a:cubicBezTo>
                    <a:pt x="3" y="11"/>
                    <a:pt x="3" y="10"/>
                    <a:pt x="3" y="9"/>
                  </a:cubicBezTo>
                  <a:cubicBezTo>
                    <a:pt x="4" y="8"/>
                    <a:pt x="5" y="8"/>
                    <a:pt x="6" y="7"/>
                  </a:cubicBezTo>
                  <a:cubicBezTo>
                    <a:pt x="6" y="6"/>
                    <a:pt x="7" y="5"/>
                    <a:pt x="8" y="4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10" y="4"/>
                    <a:pt x="9" y="4"/>
                    <a:pt x="9" y="5"/>
                  </a:cubicBezTo>
                  <a:cubicBezTo>
                    <a:pt x="7" y="7"/>
                    <a:pt x="5" y="9"/>
                    <a:pt x="3" y="11"/>
                  </a:cubicBezTo>
                  <a:moveTo>
                    <a:pt x="43" y="12"/>
                  </a:moveTo>
                  <a:cubicBezTo>
                    <a:pt x="45" y="10"/>
                    <a:pt x="47" y="7"/>
                    <a:pt x="49" y="4"/>
                  </a:cubicBezTo>
                  <a:cubicBezTo>
                    <a:pt x="49" y="4"/>
                    <a:pt x="49" y="4"/>
                    <a:pt x="49" y="4"/>
                  </a:cubicBezTo>
                  <a:cubicBezTo>
                    <a:pt x="51" y="4"/>
                    <a:pt x="52" y="4"/>
                    <a:pt x="54" y="4"/>
                  </a:cubicBezTo>
                  <a:cubicBezTo>
                    <a:pt x="54" y="4"/>
                    <a:pt x="54" y="4"/>
                    <a:pt x="54" y="4"/>
                  </a:cubicBezTo>
                  <a:cubicBezTo>
                    <a:pt x="52" y="6"/>
                    <a:pt x="50" y="8"/>
                    <a:pt x="48" y="10"/>
                  </a:cubicBezTo>
                  <a:cubicBezTo>
                    <a:pt x="48" y="10"/>
                    <a:pt x="49" y="10"/>
                    <a:pt x="49" y="9"/>
                  </a:cubicBezTo>
                  <a:cubicBezTo>
                    <a:pt x="50" y="8"/>
                    <a:pt x="51" y="6"/>
                    <a:pt x="51" y="5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48" y="7"/>
                    <a:pt x="45" y="9"/>
                    <a:pt x="43" y="12"/>
                  </a:cubicBezTo>
                  <a:moveTo>
                    <a:pt x="11" y="12"/>
                  </a:moveTo>
                  <a:cubicBezTo>
                    <a:pt x="10" y="12"/>
                    <a:pt x="9" y="12"/>
                    <a:pt x="7" y="12"/>
                  </a:cubicBezTo>
                  <a:cubicBezTo>
                    <a:pt x="10" y="11"/>
                    <a:pt x="11" y="9"/>
                    <a:pt x="13" y="7"/>
                  </a:cubicBezTo>
                  <a:cubicBezTo>
                    <a:pt x="14" y="7"/>
                    <a:pt x="14" y="6"/>
                    <a:pt x="15" y="6"/>
                  </a:cubicBezTo>
                  <a:cubicBezTo>
                    <a:pt x="15" y="6"/>
                    <a:pt x="17" y="4"/>
                    <a:pt x="17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5" y="7"/>
                    <a:pt x="13" y="9"/>
                    <a:pt x="11" y="12"/>
                  </a:cubicBezTo>
                  <a:cubicBezTo>
                    <a:pt x="11" y="12"/>
                    <a:pt x="11" y="12"/>
                    <a:pt x="11" y="12"/>
                  </a:cubicBezTo>
                  <a:moveTo>
                    <a:pt x="13" y="12"/>
                  </a:moveTo>
                  <a:cubicBezTo>
                    <a:pt x="12" y="12"/>
                    <a:pt x="12" y="12"/>
                    <a:pt x="11" y="12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4" y="9"/>
                    <a:pt x="16" y="6"/>
                    <a:pt x="19" y="4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0" y="4"/>
                    <a:pt x="19" y="4"/>
                    <a:pt x="19" y="4"/>
                  </a:cubicBezTo>
                  <a:cubicBezTo>
                    <a:pt x="18" y="5"/>
                    <a:pt x="17" y="7"/>
                    <a:pt x="16" y="8"/>
                  </a:cubicBezTo>
                  <a:cubicBezTo>
                    <a:pt x="15" y="9"/>
                    <a:pt x="14" y="10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moveTo>
                    <a:pt x="2" y="8"/>
                  </a:moveTo>
                  <a:cubicBezTo>
                    <a:pt x="2" y="7"/>
                    <a:pt x="2" y="7"/>
                    <a:pt x="2" y="7"/>
                  </a:cubicBezTo>
                  <a:cubicBezTo>
                    <a:pt x="3" y="6"/>
                    <a:pt x="5" y="3"/>
                    <a:pt x="5" y="3"/>
                  </a:cubicBezTo>
                  <a:cubicBezTo>
                    <a:pt x="6" y="3"/>
                    <a:pt x="5" y="4"/>
                    <a:pt x="5" y="4"/>
                  </a:cubicBezTo>
                  <a:cubicBezTo>
                    <a:pt x="4" y="5"/>
                    <a:pt x="3" y="7"/>
                    <a:pt x="2" y="8"/>
                  </a:cubicBezTo>
                  <a:moveTo>
                    <a:pt x="39" y="9"/>
                  </a:moveTo>
                  <a:cubicBezTo>
                    <a:pt x="40" y="7"/>
                    <a:pt x="41" y="5"/>
                    <a:pt x="42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4" y="3"/>
                    <a:pt x="46" y="3"/>
                    <a:pt x="48" y="4"/>
                  </a:cubicBezTo>
                  <a:cubicBezTo>
                    <a:pt x="46" y="6"/>
                    <a:pt x="43" y="8"/>
                    <a:pt x="41" y="10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43" y="8"/>
                    <a:pt x="44" y="6"/>
                    <a:pt x="46" y="4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3" y="5"/>
                    <a:pt x="42" y="6"/>
                    <a:pt x="41" y="7"/>
                  </a:cubicBezTo>
                  <a:cubicBezTo>
                    <a:pt x="40" y="8"/>
                    <a:pt x="40" y="8"/>
                    <a:pt x="39" y="9"/>
                  </a:cubicBezTo>
                  <a:moveTo>
                    <a:pt x="2" y="6"/>
                  </a:moveTo>
                  <a:cubicBezTo>
                    <a:pt x="2" y="5"/>
                    <a:pt x="2" y="4"/>
                    <a:pt x="2" y="3"/>
                  </a:cubicBezTo>
                  <a:cubicBezTo>
                    <a:pt x="3" y="3"/>
                    <a:pt x="4" y="3"/>
                    <a:pt x="5" y="3"/>
                  </a:cubicBezTo>
                  <a:cubicBezTo>
                    <a:pt x="4" y="4"/>
                    <a:pt x="3" y="5"/>
                    <a:pt x="2" y="6"/>
                  </a:cubicBezTo>
                  <a:moveTo>
                    <a:pt x="3" y="9"/>
                  </a:move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4" y="7"/>
                    <a:pt x="4" y="7"/>
                  </a:cubicBezTo>
                  <a:cubicBezTo>
                    <a:pt x="5" y="5"/>
                    <a:pt x="6" y="4"/>
                    <a:pt x="7" y="3"/>
                  </a:cubicBezTo>
                  <a:cubicBezTo>
                    <a:pt x="8" y="3"/>
                    <a:pt x="9" y="3"/>
                    <a:pt x="10" y="3"/>
                  </a:cubicBezTo>
                  <a:cubicBezTo>
                    <a:pt x="7" y="4"/>
                    <a:pt x="5" y="6"/>
                    <a:pt x="3" y="8"/>
                  </a:cubicBezTo>
                  <a:cubicBezTo>
                    <a:pt x="3" y="9"/>
                    <a:pt x="3" y="9"/>
                    <a:pt x="3" y="9"/>
                  </a:cubicBezTo>
                  <a:moveTo>
                    <a:pt x="3" y="11"/>
                  </a:moveTo>
                  <a:cubicBezTo>
                    <a:pt x="6" y="9"/>
                    <a:pt x="9" y="6"/>
                    <a:pt x="11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2" y="3"/>
                    <a:pt x="13" y="3"/>
                    <a:pt x="14" y="3"/>
                  </a:cubicBezTo>
                  <a:cubicBezTo>
                    <a:pt x="10" y="5"/>
                    <a:pt x="7" y="9"/>
                    <a:pt x="3" y="11"/>
                  </a:cubicBezTo>
                  <a:moveTo>
                    <a:pt x="7" y="12"/>
                  </a:moveTo>
                  <a:cubicBezTo>
                    <a:pt x="7" y="12"/>
                    <a:pt x="7" y="11"/>
                    <a:pt x="8" y="11"/>
                  </a:cubicBezTo>
                  <a:cubicBezTo>
                    <a:pt x="9" y="10"/>
                    <a:pt x="10" y="9"/>
                    <a:pt x="11" y="8"/>
                  </a:cubicBezTo>
                  <a:cubicBezTo>
                    <a:pt x="12" y="7"/>
                    <a:pt x="14" y="5"/>
                    <a:pt x="15" y="3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6" y="3"/>
                    <a:pt x="17" y="3"/>
                    <a:pt x="18" y="3"/>
                  </a:cubicBezTo>
                  <a:cubicBezTo>
                    <a:pt x="14" y="5"/>
                    <a:pt x="12" y="8"/>
                    <a:pt x="9" y="10"/>
                  </a:cubicBezTo>
                  <a:cubicBezTo>
                    <a:pt x="8" y="11"/>
                    <a:pt x="7" y="12"/>
                    <a:pt x="7" y="12"/>
                  </a:cubicBezTo>
                  <a:moveTo>
                    <a:pt x="17" y="5"/>
                  </a:moveTo>
                  <a:cubicBezTo>
                    <a:pt x="17" y="5"/>
                    <a:pt x="18" y="4"/>
                    <a:pt x="18" y="3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9" y="3"/>
                    <a:pt x="20" y="3"/>
                    <a:pt x="20" y="3"/>
                  </a:cubicBezTo>
                  <a:cubicBezTo>
                    <a:pt x="19" y="3"/>
                    <a:pt x="18" y="4"/>
                    <a:pt x="17" y="5"/>
                  </a:cubicBezTo>
                  <a:moveTo>
                    <a:pt x="14" y="11"/>
                  </a:moveTo>
                  <a:cubicBezTo>
                    <a:pt x="15" y="11"/>
                    <a:pt x="15" y="10"/>
                    <a:pt x="16" y="9"/>
                  </a:cubicBezTo>
                  <a:cubicBezTo>
                    <a:pt x="17" y="7"/>
                    <a:pt x="19" y="5"/>
                    <a:pt x="21" y="3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24" y="3"/>
                    <a:pt x="27" y="3"/>
                    <a:pt x="30" y="3"/>
                  </a:cubicBezTo>
                  <a:cubicBezTo>
                    <a:pt x="34" y="3"/>
                    <a:pt x="38" y="3"/>
                    <a:pt x="41" y="3"/>
                  </a:cubicBezTo>
                  <a:cubicBezTo>
                    <a:pt x="40" y="4"/>
                    <a:pt x="38" y="5"/>
                    <a:pt x="37" y="7"/>
                  </a:cubicBezTo>
                  <a:cubicBezTo>
                    <a:pt x="37" y="6"/>
                    <a:pt x="38" y="5"/>
                    <a:pt x="39" y="4"/>
                  </a:cubicBezTo>
                  <a:cubicBezTo>
                    <a:pt x="38" y="3"/>
                    <a:pt x="38" y="3"/>
                    <a:pt x="38" y="3"/>
                  </a:cubicBezTo>
                  <a:cubicBezTo>
                    <a:pt x="35" y="5"/>
                    <a:pt x="33" y="8"/>
                    <a:pt x="30" y="10"/>
                  </a:cubicBezTo>
                  <a:cubicBezTo>
                    <a:pt x="31" y="9"/>
                    <a:pt x="31" y="9"/>
                    <a:pt x="31" y="9"/>
                  </a:cubicBezTo>
                  <a:cubicBezTo>
                    <a:pt x="32" y="7"/>
                    <a:pt x="34" y="5"/>
                    <a:pt x="35" y="4"/>
                  </a:cubicBezTo>
                  <a:cubicBezTo>
                    <a:pt x="35" y="3"/>
                    <a:pt x="35" y="3"/>
                    <a:pt x="35" y="3"/>
                  </a:cubicBezTo>
                  <a:cubicBezTo>
                    <a:pt x="32" y="5"/>
                    <a:pt x="30" y="7"/>
                    <a:pt x="27" y="9"/>
                  </a:cubicBezTo>
                  <a:cubicBezTo>
                    <a:pt x="27" y="10"/>
                    <a:pt x="25" y="12"/>
                    <a:pt x="25" y="12"/>
                  </a:cubicBezTo>
                  <a:cubicBezTo>
                    <a:pt x="25" y="12"/>
                    <a:pt x="25" y="11"/>
                    <a:pt x="26" y="11"/>
                  </a:cubicBezTo>
                  <a:cubicBezTo>
                    <a:pt x="28" y="8"/>
                    <a:pt x="29" y="6"/>
                    <a:pt x="31" y="4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28" y="5"/>
                    <a:pt x="26" y="7"/>
                    <a:pt x="24" y="9"/>
                  </a:cubicBezTo>
                  <a:cubicBezTo>
                    <a:pt x="23" y="9"/>
                    <a:pt x="21" y="12"/>
                    <a:pt x="20" y="12"/>
                  </a:cubicBezTo>
                  <a:cubicBezTo>
                    <a:pt x="20" y="12"/>
                    <a:pt x="20" y="11"/>
                    <a:pt x="21" y="10"/>
                  </a:cubicBezTo>
                  <a:cubicBezTo>
                    <a:pt x="23" y="8"/>
                    <a:pt x="25" y="6"/>
                    <a:pt x="27" y="4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4" y="5"/>
                    <a:pt x="22" y="7"/>
                    <a:pt x="20" y="9"/>
                  </a:cubicBezTo>
                  <a:cubicBezTo>
                    <a:pt x="19" y="10"/>
                    <a:pt x="19" y="10"/>
                    <a:pt x="18" y="11"/>
                  </a:cubicBezTo>
                  <a:cubicBezTo>
                    <a:pt x="18" y="11"/>
                    <a:pt x="17" y="11"/>
                    <a:pt x="17" y="11"/>
                  </a:cubicBezTo>
                  <a:cubicBezTo>
                    <a:pt x="17" y="11"/>
                    <a:pt x="19" y="9"/>
                    <a:pt x="20" y="8"/>
                  </a:cubicBezTo>
                  <a:cubicBezTo>
                    <a:pt x="21" y="6"/>
                    <a:pt x="23" y="5"/>
                    <a:pt x="24" y="4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1" y="5"/>
                    <a:pt x="19" y="7"/>
                    <a:pt x="17" y="9"/>
                  </a:cubicBezTo>
                  <a:cubicBezTo>
                    <a:pt x="16" y="10"/>
                    <a:pt x="15" y="11"/>
                    <a:pt x="14" y="11"/>
                  </a:cubicBezTo>
                  <a:moveTo>
                    <a:pt x="22" y="0"/>
                  </a:moveTo>
                  <a:cubicBezTo>
                    <a:pt x="15" y="0"/>
                    <a:pt x="8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0" y="6"/>
                    <a:pt x="0" y="9"/>
                    <a:pt x="0" y="13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1" y="14"/>
                    <a:pt x="2" y="14"/>
                  </a:cubicBezTo>
                  <a:cubicBezTo>
                    <a:pt x="19" y="14"/>
                    <a:pt x="37" y="16"/>
                    <a:pt x="55" y="16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56" y="16"/>
                    <a:pt x="56" y="16"/>
                    <a:pt x="56" y="16"/>
                  </a:cubicBezTo>
                  <a:cubicBezTo>
                    <a:pt x="57" y="16"/>
                    <a:pt x="57" y="15"/>
                    <a:pt x="57" y="15"/>
                  </a:cubicBezTo>
                  <a:cubicBezTo>
                    <a:pt x="57" y="11"/>
                    <a:pt x="57" y="7"/>
                    <a:pt x="57" y="3"/>
                  </a:cubicBezTo>
                  <a:cubicBezTo>
                    <a:pt x="57" y="3"/>
                    <a:pt x="57" y="3"/>
                    <a:pt x="57" y="3"/>
                  </a:cubicBezTo>
                  <a:cubicBezTo>
                    <a:pt x="57" y="3"/>
                    <a:pt x="57" y="2"/>
                    <a:pt x="56" y="2"/>
                  </a:cubicBezTo>
                  <a:cubicBezTo>
                    <a:pt x="49" y="1"/>
                    <a:pt x="41" y="1"/>
                    <a:pt x="33" y="1"/>
                  </a:cubicBezTo>
                  <a:cubicBezTo>
                    <a:pt x="29" y="0"/>
                    <a:pt x="26" y="0"/>
                    <a:pt x="22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61"/>
            <p:cNvSpPr>
              <a:spLocks noEditPoints="1"/>
            </p:cNvSpPr>
            <p:nvPr/>
          </p:nvSpPr>
          <p:spPr bwMode="auto">
            <a:xfrm>
              <a:off x="8364206" y="2995539"/>
              <a:ext cx="63500" cy="55563"/>
            </a:xfrm>
            <a:custGeom>
              <a:avLst/>
              <a:gdLst>
                <a:gd name="T0" fmla="*/ 3 w 15"/>
                <a:gd name="T1" fmla="*/ 7 h 13"/>
                <a:gd name="T2" fmla="*/ 8 w 15"/>
                <a:gd name="T3" fmla="*/ 5 h 13"/>
                <a:gd name="T4" fmla="*/ 4 w 15"/>
                <a:gd name="T5" fmla="*/ 9 h 13"/>
                <a:gd name="T6" fmla="*/ 4 w 15"/>
                <a:gd name="T7" fmla="*/ 9 h 13"/>
                <a:gd name="T8" fmla="*/ 9 w 15"/>
                <a:gd name="T9" fmla="*/ 6 h 13"/>
                <a:gd name="T10" fmla="*/ 6 w 15"/>
                <a:gd name="T11" fmla="*/ 10 h 13"/>
                <a:gd name="T12" fmla="*/ 6 w 15"/>
                <a:gd name="T13" fmla="*/ 10 h 13"/>
                <a:gd name="T14" fmla="*/ 11 w 15"/>
                <a:gd name="T15" fmla="*/ 8 h 13"/>
                <a:gd name="T16" fmla="*/ 9 w 15"/>
                <a:gd name="T17" fmla="*/ 10 h 13"/>
                <a:gd name="T18" fmla="*/ 9 w 15"/>
                <a:gd name="T19" fmla="*/ 11 h 13"/>
                <a:gd name="T20" fmla="*/ 9 w 15"/>
                <a:gd name="T21" fmla="*/ 11 h 13"/>
                <a:gd name="T22" fmla="*/ 8 w 15"/>
                <a:gd name="T23" fmla="*/ 11 h 13"/>
                <a:gd name="T24" fmla="*/ 3 w 15"/>
                <a:gd name="T25" fmla="*/ 7 h 13"/>
                <a:gd name="T26" fmla="*/ 3 w 15"/>
                <a:gd name="T27" fmla="*/ 7 h 13"/>
                <a:gd name="T28" fmla="*/ 4 w 15"/>
                <a:gd name="T29" fmla="*/ 4 h 13"/>
                <a:gd name="T30" fmla="*/ 6 w 15"/>
                <a:gd name="T31" fmla="*/ 3 h 13"/>
                <a:gd name="T32" fmla="*/ 4 w 15"/>
                <a:gd name="T33" fmla="*/ 4 h 13"/>
                <a:gd name="T34" fmla="*/ 4 w 15"/>
                <a:gd name="T35" fmla="*/ 4 h 13"/>
                <a:gd name="T36" fmla="*/ 7 w 15"/>
                <a:gd name="T37" fmla="*/ 3 h 13"/>
                <a:gd name="T38" fmla="*/ 3 w 15"/>
                <a:gd name="T39" fmla="*/ 7 h 13"/>
                <a:gd name="T40" fmla="*/ 3 w 15"/>
                <a:gd name="T41" fmla="*/ 7 h 13"/>
                <a:gd name="T42" fmla="*/ 4 w 15"/>
                <a:gd name="T43" fmla="*/ 4 h 13"/>
                <a:gd name="T44" fmla="*/ 4 w 15"/>
                <a:gd name="T45" fmla="*/ 4 h 13"/>
                <a:gd name="T46" fmla="*/ 5 w 15"/>
                <a:gd name="T47" fmla="*/ 5 h 13"/>
                <a:gd name="T48" fmla="*/ 8 w 15"/>
                <a:gd name="T49" fmla="*/ 3 h 13"/>
                <a:gd name="T50" fmla="*/ 10 w 15"/>
                <a:gd name="T51" fmla="*/ 11 h 13"/>
                <a:gd name="T52" fmla="*/ 12 w 15"/>
                <a:gd name="T53" fmla="*/ 8 h 13"/>
                <a:gd name="T54" fmla="*/ 11 w 15"/>
                <a:gd name="T55" fmla="*/ 7 h 13"/>
                <a:gd name="T56" fmla="*/ 7 w 15"/>
                <a:gd name="T57" fmla="*/ 9 h 13"/>
                <a:gd name="T58" fmla="*/ 11 w 15"/>
                <a:gd name="T59" fmla="*/ 5 h 13"/>
                <a:gd name="T60" fmla="*/ 10 w 15"/>
                <a:gd name="T61" fmla="*/ 5 h 13"/>
                <a:gd name="T62" fmla="*/ 6 w 15"/>
                <a:gd name="T63" fmla="*/ 7 h 13"/>
                <a:gd name="T64" fmla="*/ 10 w 15"/>
                <a:gd name="T65" fmla="*/ 4 h 13"/>
                <a:gd name="T66" fmla="*/ 9 w 15"/>
                <a:gd name="T67" fmla="*/ 3 h 13"/>
                <a:gd name="T68" fmla="*/ 5 w 15"/>
                <a:gd name="T69" fmla="*/ 5 h 13"/>
                <a:gd name="T70" fmla="*/ 8 w 15"/>
                <a:gd name="T71" fmla="*/ 0 h 13"/>
                <a:gd name="T72" fmla="*/ 7 w 15"/>
                <a:gd name="T73" fmla="*/ 0 h 13"/>
                <a:gd name="T74" fmla="*/ 7 w 15"/>
                <a:gd name="T75" fmla="*/ 0 h 13"/>
                <a:gd name="T76" fmla="*/ 6 w 15"/>
                <a:gd name="T77" fmla="*/ 0 h 13"/>
                <a:gd name="T78" fmla="*/ 0 w 15"/>
                <a:gd name="T79" fmla="*/ 7 h 13"/>
                <a:gd name="T80" fmla="*/ 8 w 15"/>
                <a:gd name="T81" fmla="*/ 13 h 13"/>
                <a:gd name="T82" fmla="*/ 9 w 15"/>
                <a:gd name="T83" fmla="*/ 13 h 13"/>
                <a:gd name="T84" fmla="*/ 14 w 15"/>
                <a:gd name="T85" fmla="*/ 6 h 13"/>
                <a:gd name="T86" fmla="*/ 8 w 15"/>
                <a:gd name="T8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5" h="13">
                  <a:moveTo>
                    <a:pt x="3" y="7"/>
                  </a:moveTo>
                  <a:cubicBezTo>
                    <a:pt x="5" y="6"/>
                    <a:pt x="7" y="5"/>
                    <a:pt x="8" y="5"/>
                  </a:cubicBezTo>
                  <a:cubicBezTo>
                    <a:pt x="7" y="6"/>
                    <a:pt x="5" y="7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6" y="8"/>
                    <a:pt x="8" y="7"/>
                    <a:pt x="9" y="6"/>
                  </a:cubicBezTo>
                  <a:cubicBezTo>
                    <a:pt x="8" y="7"/>
                    <a:pt x="7" y="9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8" y="10"/>
                    <a:pt x="9" y="9"/>
                    <a:pt x="11" y="8"/>
                  </a:cubicBezTo>
                  <a:cubicBezTo>
                    <a:pt x="10" y="9"/>
                    <a:pt x="10" y="10"/>
                    <a:pt x="9" y="10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5" y="11"/>
                    <a:pt x="3" y="10"/>
                    <a:pt x="3" y="7"/>
                  </a:cubicBezTo>
                  <a:cubicBezTo>
                    <a:pt x="3" y="7"/>
                    <a:pt x="3" y="7"/>
                    <a:pt x="3" y="7"/>
                  </a:cubicBezTo>
                  <a:moveTo>
                    <a:pt x="4" y="4"/>
                  </a:moveTo>
                  <a:cubicBezTo>
                    <a:pt x="4" y="3"/>
                    <a:pt x="5" y="3"/>
                    <a:pt x="6" y="3"/>
                  </a:cubicBezTo>
                  <a:cubicBezTo>
                    <a:pt x="5" y="3"/>
                    <a:pt x="5" y="3"/>
                    <a:pt x="4" y="4"/>
                  </a:cubicBezTo>
                  <a:moveTo>
                    <a:pt x="4" y="4"/>
                  </a:moveTo>
                  <a:cubicBezTo>
                    <a:pt x="5" y="4"/>
                    <a:pt x="6" y="3"/>
                    <a:pt x="7" y="3"/>
                  </a:cubicBezTo>
                  <a:cubicBezTo>
                    <a:pt x="6" y="4"/>
                    <a:pt x="4" y="5"/>
                    <a:pt x="3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6"/>
                    <a:pt x="3" y="5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moveTo>
                    <a:pt x="5" y="5"/>
                  </a:moveTo>
                  <a:cubicBezTo>
                    <a:pt x="6" y="5"/>
                    <a:pt x="7" y="4"/>
                    <a:pt x="8" y="3"/>
                  </a:cubicBezTo>
                  <a:cubicBezTo>
                    <a:pt x="12" y="3"/>
                    <a:pt x="14" y="9"/>
                    <a:pt x="10" y="11"/>
                  </a:cubicBezTo>
                  <a:cubicBezTo>
                    <a:pt x="11" y="10"/>
                    <a:pt x="11" y="9"/>
                    <a:pt x="12" y="8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0" y="8"/>
                    <a:pt x="9" y="9"/>
                    <a:pt x="7" y="9"/>
                  </a:cubicBezTo>
                  <a:cubicBezTo>
                    <a:pt x="8" y="8"/>
                    <a:pt x="10" y="7"/>
                    <a:pt x="11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9" y="6"/>
                    <a:pt x="8" y="6"/>
                    <a:pt x="6" y="7"/>
                  </a:cubicBezTo>
                  <a:cubicBezTo>
                    <a:pt x="8" y="6"/>
                    <a:pt x="9" y="5"/>
                    <a:pt x="10" y="4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8" y="4"/>
                    <a:pt x="7" y="5"/>
                    <a:pt x="5" y="5"/>
                  </a:cubicBezTo>
                  <a:moveTo>
                    <a:pt x="8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6" y="0"/>
                    <a:pt x="6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1" y="11"/>
                    <a:pt x="4" y="13"/>
                    <a:pt x="8" y="13"/>
                  </a:cubicBezTo>
                  <a:cubicBezTo>
                    <a:pt x="8" y="13"/>
                    <a:pt x="8" y="13"/>
                    <a:pt x="9" y="13"/>
                  </a:cubicBezTo>
                  <a:cubicBezTo>
                    <a:pt x="13" y="13"/>
                    <a:pt x="15" y="10"/>
                    <a:pt x="14" y="6"/>
                  </a:cubicBezTo>
                  <a:cubicBezTo>
                    <a:pt x="14" y="2"/>
                    <a:pt x="11" y="0"/>
                    <a:pt x="8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62"/>
            <p:cNvSpPr>
              <a:spLocks noEditPoints="1"/>
            </p:cNvSpPr>
            <p:nvPr/>
          </p:nvSpPr>
          <p:spPr bwMode="auto">
            <a:xfrm>
              <a:off x="9156369" y="4195689"/>
              <a:ext cx="220663" cy="203200"/>
            </a:xfrm>
            <a:custGeom>
              <a:avLst/>
              <a:gdLst>
                <a:gd name="T0" fmla="*/ 40 w 52"/>
                <a:gd name="T1" fmla="*/ 44 h 48"/>
                <a:gd name="T2" fmla="*/ 44 w 52"/>
                <a:gd name="T3" fmla="*/ 37 h 48"/>
                <a:gd name="T4" fmla="*/ 36 w 52"/>
                <a:gd name="T5" fmla="*/ 40 h 48"/>
                <a:gd name="T6" fmla="*/ 34 w 52"/>
                <a:gd name="T7" fmla="*/ 38 h 48"/>
                <a:gd name="T8" fmla="*/ 32 w 52"/>
                <a:gd name="T9" fmla="*/ 35 h 48"/>
                <a:gd name="T10" fmla="*/ 34 w 52"/>
                <a:gd name="T11" fmla="*/ 37 h 48"/>
                <a:gd name="T12" fmla="*/ 47 w 52"/>
                <a:gd name="T13" fmla="*/ 37 h 48"/>
                <a:gd name="T14" fmla="*/ 46 w 52"/>
                <a:gd name="T15" fmla="*/ 36 h 48"/>
                <a:gd name="T16" fmla="*/ 39 w 52"/>
                <a:gd name="T17" fmla="*/ 40 h 48"/>
                <a:gd name="T18" fmla="*/ 42 w 52"/>
                <a:gd name="T19" fmla="*/ 32 h 48"/>
                <a:gd name="T20" fmla="*/ 31 w 52"/>
                <a:gd name="T21" fmla="*/ 35 h 48"/>
                <a:gd name="T22" fmla="*/ 31 w 52"/>
                <a:gd name="T23" fmla="*/ 35 h 48"/>
                <a:gd name="T24" fmla="*/ 34 w 52"/>
                <a:gd name="T25" fmla="*/ 25 h 48"/>
                <a:gd name="T26" fmla="*/ 31 w 52"/>
                <a:gd name="T27" fmla="*/ 30 h 48"/>
                <a:gd name="T28" fmla="*/ 35 w 52"/>
                <a:gd name="T29" fmla="*/ 32 h 48"/>
                <a:gd name="T30" fmla="*/ 36 w 52"/>
                <a:gd name="T31" fmla="*/ 26 h 48"/>
                <a:gd name="T32" fmla="*/ 18 w 52"/>
                <a:gd name="T33" fmla="*/ 24 h 48"/>
                <a:gd name="T34" fmla="*/ 27 w 52"/>
                <a:gd name="T35" fmla="*/ 30 h 48"/>
                <a:gd name="T36" fmla="*/ 35 w 52"/>
                <a:gd name="T37" fmla="*/ 24 h 48"/>
                <a:gd name="T38" fmla="*/ 16 w 52"/>
                <a:gd name="T39" fmla="*/ 22 h 48"/>
                <a:gd name="T40" fmla="*/ 5 w 52"/>
                <a:gd name="T41" fmla="*/ 39 h 48"/>
                <a:gd name="T42" fmla="*/ 31 w 52"/>
                <a:gd name="T43" fmla="*/ 16 h 48"/>
                <a:gd name="T44" fmla="*/ 14 w 52"/>
                <a:gd name="T45" fmla="*/ 19 h 48"/>
                <a:gd name="T46" fmla="*/ 15 w 52"/>
                <a:gd name="T47" fmla="*/ 21 h 48"/>
                <a:gd name="T48" fmla="*/ 23 w 52"/>
                <a:gd name="T49" fmla="*/ 17 h 48"/>
                <a:gd name="T50" fmla="*/ 18 w 52"/>
                <a:gd name="T51" fmla="*/ 15 h 48"/>
                <a:gd name="T52" fmla="*/ 17 w 52"/>
                <a:gd name="T53" fmla="*/ 12 h 48"/>
                <a:gd name="T54" fmla="*/ 11 w 52"/>
                <a:gd name="T55" fmla="*/ 42 h 48"/>
                <a:gd name="T56" fmla="*/ 39 w 52"/>
                <a:gd name="T57" fmla="*/ 18 h 48"/>
                <a:gd name="T58" fmla="*/ 12 w 52"/>
                <a:gd name="T59" fmla="*/ 16 h 48"/>
                <a:gd name="T60" fmla="*/ 21 w 52"/>
                <a:gd name="T61" fmla="*/ 15 h 48"/>
                <a:gd name="T62" fmla="*/ 13 w 52"/>
                <a:gd name="T63" fmla="*/ 16 h 48"/>
                <a:gd name="T64" fmla="*/ 24 w 52"/>
                <a:gd name="T65" fmla="*/ 26 h 48"/>
                <a:gd name="T66" fmla="*/ 41 w 52"/>
                <a:gd name="T67" fmla="*/ 12 h 48"/>
                <a:gd name="T68" fmla="*/ 9 w 52"/>
                <a:gd name="T69" fmla="*/ 15 h 48"/>
                <a:gd name="T70" fmla="*/ 9 w 52"/>
                <a:gd name="T71" fmla="*/ 14 h 48"/>
                <a:gd name="T72" fmla="*/ 14 w 52"/>
                <a:gd name="T73" fmla="*/ 39 h 48"/>
                <a:gd name="T74" fmla="*/ 48 w 52"/>
                <a:gd name="T75" fmla="*/ 9 h 48"/>
                <a:gd name="T76" fmla="*/ 10 w 52"/>
                <a:gd name="T77" fmla="*/ 7 h 48"/>
                <a:gd name="T78" fmla="*/ 38 w 52"/>
                <a:gd name="T79" fmla="*/ 10 h 48"/>
                <a:gd name="T80" fmla="*/ 7 w 52"/>
                <a:gd name="T81" fmla="*/ 40 h 48"/>
                <a:gd name="T82" fmla="*/ 45 w 52"/>
                <a:gd name="T83" fmla="*/ 7 h 48"/>
                <a:gd name="T84" fmla="*/ 7 w 52"/>
                <a:gd name="T85" fmla="*/ 40 h 48"/>
                <a:gd name="T86" fmla="*/ 11 w 52"/>
                <a:gd name="T87" fmla="*/ 15 h 48"/>
                <a:gd name="T88" fmla="*/ 12 w 52"/>
                <a:gd name="T89" fmla="*/ 10 h 48"/>
                <a:gd name="T90" fmla="*/ 19 w 52"/>
                <a:gd name="T91" fmla="*/ 25 h 48"/>
                <a:gd name="T92" fmla="*/ 27 w 52"/>
                <a:gd name="T93" fmla="*/ 18 h 48"/>
                <a:gd name="T94" fmla="*/ 43 w 52"/>
                <a:gd name="T95" fmla="*/ 5 h 48"/>
                <a:gd name="T96" fmla="*/ 4 w 52"/>
                <a:gd name="T97" fmla="*/ 10 h 48"/>
                <a:gd name="T98" fmla="*/ 4 w 52"/>
                <a:gd name="T99" fmla="*/ 10 h 48"/>
                <a:gd name="T100" fmla="*/ 41 w 52"/>
                <a:gd name="T101" fmla="*/ 3 h 48"/>
                <a:gd name="T102" fmla="*/ 25 w 52"/>
                <a:gd name="T103" fmla="*/ 18 h 48"/>
                <a:gd name="T104" fmla="*/ 23 w 52"/>
                <a:gd name="T105" fmla="*/ 17 h 48"/>
                <a:gd name="T106" fmla="*/ 41 w 52"/>
                <a:gd name="T107" fmla="*/ 0 h 48"/>
                <a:gd name="T108" fmla="*/ 12 w 52"/>
                <a:gd name="T109" fmla="*/ 0 h 48"/>
                <a:gd name="T110" fmla="*/ 1 w 52"/>
                <a:gd name="T111" fmla="*/ 8 h 48"/>
                <a:gd name="T112" fmla="*/ 2 w 52"/>
                <a:gd name="T113" fmla="*/ 38 h 48"/>
                <a:gd name="T114" fmla="*/ 11 w 52"/>
                <a:gd name="T115" fmla="*/ 48 h 48"/>
                <a:gd name="T116" fmla="*/ 39 w 52"/>
                <a:gd name="T117" fmla="*/ 47 h 48"/>
                <a:gd name="T118" fmla="*/ 50 w 52"/>
                <a:gd name="T119" fmla="*/ 38 h 48"/>
                <a:gd name="T120" fmla="*/ 51 w 52"/>
                <a:gd name="T121" fmla="*/ 12 h 48"/>
                <a:gd name="T122" fmla="*/ 42 w 52"/>
                <a:gd name="T123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2" h="48">
                  <a:moveTo>
                    <a:pt x="40" y="44"/>
                  </a:moveTo>
                  <a:cubicBezTo>
                    <a:pt x="39" y="44"/>
                    <a:pt x="39" y="44"/>
                    <a:pt x="39" y="44"/>
                  </a:cubicBezTo>
                  <a:cubicBezTo>
                    <a:pt x="42" y="42"/>
                    <a:pt x="44" y="40"/>
                    <a:pt x="47" y="38"/>
                  </a:cubicBezTo>
                  <a:cubicBezTo>
                    <a:pt x="45" y="41"/>
                    <a:pt x="42" y="42"/>
                    <a:pt x="40" y="44"/>
                  </a:cubicBezTo>
                  <a:moveTo>
                    <a:pt x="39" y="43"/>
                  </a:moveTo>
                  <a:cubicBezTo>
                    <a:pt x="38" y="43"/>
                    <a:pt x="38" y="43"/>
                    <a:pt x="38" y="42"/>
                  </a:cubicBezTo>
                  <a:cubicBezTo>
                    <a:pt x="38" y="41"/>
                    <a:pt x="39" y="40"/>
                    <a:pt x="40" y="39"/>
                  </a:cubicBezTo>
                  <a:cubicBezTo>
                    <a:pt x="41" y="38"/>
                    <a:pt x="43" y="38"/>
                    <a:pt x="44" y="37"/>
                  </a:cubicBezTo>
                  <a:cubicBezTo>
                    <a:pt x="42" y="39"/>
                    <a:pt x="40" y="41"/>
                    <a:pt x="39" y="43"/>
                  </a:cubicBezTo>
                  <a:cubicBezTo>
                    <a:pt x="39" y="43"/>
                    <a:pt x="39" y="43"/>
                    <a:pt x="39" y="43"/>
                  </a:cubicBezTo>
                  <a:moveTo>
                    <a:pt x="37" y="42"/>
                  </a:moveTo>
                  <a:cubicBezTo>
                    <a:pt x="36" y="41"/>
                    <a:pt x="36" y="40"/>
                    <a:pt x="36" y="40"/>
                  </a:cubicBezTo>
                  <a:cubicBezTo>
                    <a:pt x="38" y="38"/>
                    <a:pt x="40" y="36"/>
                    <a:pt x="42" y="34"/>
                  </a:cubicBezTo>
                  <a:cubicBezTo>
                    <a:pt x="40" y="37"/>
                    <a:pt x="38" y="39"/>
                    <a:pt x="37" y="42"/>
                  </a:cubicBezTo>
                  <a:moveTo>
                    <a:pt x="35" y="39"/>
                  </a:moveTo>
                  <a:cubicBezTo>
                    <a:pt x="34" y="39"/>
                    <a:pt x="34" y="38"/>
                    <a:pt x="34" y="38"/>
                  </a:cubicBezTo>
                  <a:cubicBezTo>
                    <a:pt x="36" y="37"/>
                    <a:pt x="38" y="35"/>
                    <a:pt x="40" y="33"/>
                  </a:cubicBezTo>
                  <a:cubicBezTo>
                    <a:pt x="38" y="35"/>
                    <a:pt x="36" y="37"/>
                    <a:pt x="35" y="39"/>
                  </a:cubicBezTo>
                  <a:moveTo>
                    <a:pt x="33" y="37"/>
                  </a:moveTo>
                  <a:cubicBezTo>
                    <a:pt x="33" y="37"/>
                    <a:pt x="32" y="36"/>
                    <a:pt x="32" y="35"/>
                  </a:cubicBezTo>
                  <a:cubicBezTo>
                    <a:pt x="34" y="34"/>
                    <a:pt x="36" y="32"/>
                    <a:pt x="38" y="30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36" y="34"/>
                    <a:pt x="34" y="36"/>
                    <a:pt x="33" y="37"/>
                  </a:cubicBezTo>
                  <a:moveTo>
                    <a:pt x="34" y="37"/>
                  </a:moveTo>
                  <a:cubicBezTo>
                    <a:pt x="34" y="37"/>
                    <a:pt x="36" y="35"/>
                    <a:pt x="36" y="34"/>
                  </a:cubicBezTo>
                  <a:cubicBezTo>
                    <a:pt x="38" y="33"/>
                    <a:pt x="39" y="31"/>
                    <a:pt x="40" y="29"/>
                  </a:cubicBezTo>
                  <a:cubicBezTo>
                    <a:pt x="40" y="29"/>
                    <a:pt x="40" y="29"/>
                    <a:pt x="40" y="29"/>
                  </a:cubicBezTo>
                  <a:cubicBezTo>
                    <a:pt x="42" y="32"/>
                    <a:pt x="45" y="35"/>
                    <a:pt x="47" y="37"/>
                  </a:cubicBezTo>
                  <a:cubicBezTo>
                    <a:pt x="45" y="38"/>
                    <a:pt x="44" y="39"/>
                    <a:pt x="42" y="41"/>
                  </a:cubicBezTo>
                  <a:cubicBezTo>
                    <a:pt x="40" y="42"/>
                    <a:pt x="40" y="42"/>
                    <a:pt x="40" y="42"/>
                  </a:cubicBezTo>
                  <a:cubicBezTo>
                    <a:pt x="40" y="42"/>
                    <a:pt x="42" y="40"/>
                    <a:pt x="42" y="40"/>
                  </a:cubicBezTo>
                  <a:cubicBezTo>
                    <a:pt x="43" y="39"/>
                    <a:pt x="45" y="37"/>
                    <a:pt x="46" y="36"/>
                  </a:cubicBezTo>
                  <a:cubicBezTo>
                    <a:pt x="45" y="36"/>
                    <a:pt x="45" y="36"/>
                    <a:pt x="45" y="36"/>
                  </a:cubicBezTo>
                  <a:cubicBezTo>
                    <a:pt x="43" y="36"/>
                    <a:pt x="42" y="37"/>
                    <a:pt x="40" y="39"/>
                  </a:cubicBezTo>
                  <a:cubicBezTo>
                    <a:pt x="39" y="40"/>
                    <a:pt x="38" y="41"/>
                    <a:pt x="38" y="41"/>
                  </a:cubicBezTo>
                  <a:cubicBezTo>
                    <a:pt x="38" y="41"/>
                    <a:pt x="38" y="41"/>
                    <a:pt x="39" y="40"/>
                  </a:cubicBezTo>
                  <a:cubicBezTo>
                    <a:pt x="40" y="37"/>
                    <a:pt x="42" y="36"/>
                    <a:pt x="43" y="34"/>
                  </a:cubicBezTo>
                  <a:cubicBezTo>
                    <a:pt x="43" y="33"/>
                    <a:pt x="43" y="33"/>
                    <a:pt x="43" y="33"/>
                  </a:cubicBezTo>
                  <a:cubicBezTo>
                    <a:pt x="40" y="35"/>
                    <a:pt x="37" y="37"/>
                    <a:pt x="35" y="39"/>
                  </a:cubicBezTo>
                  <a:cubicBezTo>
                    <a:pt x="37" y="38"/>
                    <a:pt x="40" y="34"/>
                    <a:pt x="42" y="32"/>
                  </a:cubicBezTo>
                  <a:cubicBezTo>
                    <a:pt x="41" y="31"/>
                    <a:pt x="41" y="31"/>
                    <a:pt x="41" y="31"/>
                  </a:cubicBezTo>
                  <a:cubicBezTo>
                    <a:pt x="39" y="32"/>
                    <a:pt x="37" y="34"/>
                    <a:pt x="35" y="36"/>
                  </a:cubicBezTo>
                  <a:cubicBezTo>
                    <a:pt x="35" y="36"/>
                    <a:pt x="34" y="37"/>
                    <a:pt x="34" y="37"/>
                  </a:cubicBezTo>
                  <a:moveTo>
                    <a:pt x="31" y="35"/>
                  </a:moveTo>
                  <a:cubicBezTo>
                    <a:pt x="30" y="34"/>
                    <a:pt x="30" y="33"/>
                    <a:pt x="29" y="33"/>
                  </a:cubicBezTo>
                  <a:cubicBezTo>
                    <a:pt x="32" y="31"/>
                    <a:pt x="34" y="30"/>
                    <a:pt x="36" y="28"/>
                  </a:cubicBezTo>
                  <a:cubicBezTo>
                    <a:pt x="35" y="28"/>
                    <a:pt x="34" y="31"/>
                    <a:pt x="33" y="32"/>
                  </a:cubicBezTo>
                  <a:cubicBezTo>
                    <a:pt x="33" y="33"/>
                    <a:pt x="32" y="34"/>
                    <a:pt x="31" y="35"/>
                  </a:cubicBezTo>
                  <a:moveTo>
                    <a:pt x="28" y="32"/>
                  </a:moveTo>
                  <a:cubicBezTo>
                    <a:pt x="28" y="32"/>
                    <a:pt x="28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30" y="29"/>
                    <a:pt x="32" y="27"/>
                    <a:pt x="34" y="25"/>
                  </a:cubicBezTo>
                  <a:cubicBezTo>
                    <a:pt x="33" y="26"/>
                    <a:pt x="32" y="28"/>
                    <a:pt x="31" y="29"/>
                  </a:cubicBezTo>
                  <a:cubicBezTo>
                    <a:pt x="30" y="30"/>
                    <a:pt x="29" y="31"/>
                    <a:pt x="28" y="32"/>
                  </a:cubicBezTo>
                  <a:moveTo>
                    <a:pt x="29" y="32"/>
                  </a:moveTo>
                  <a:cubicBezTo>
                    <a:pt x="29" y="32"/>
                    <a:pt x="30" y="31"/>
                    <a:pt x="31" y="30"/>
                  </a:cubicBezTo>
                  <a:cubicBezTo>
                    <a:pt x="33" y="28"/>
                    <a:pt x="35" y="27"/>
                    <a:pt x="35" y="24"/>
                  </a:cubicBezTo>
                  <a:cubicBezTo>
                    <a:pt x="37" y="26"/>
                    <a:pt x="38" y="27"/>
                    <a:pt x="40" y="29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38" y="30"/>
                    <a:pt x="36" y="31"/>
                    <a:pt x="35" y="32"/>
                  </a:cubicBezTo>
                  <a:cubicBezTo>
                    <a:pt x="34" y="33"/>
                    <a:pt x="32" y="35"/>
                    <a:pt x="32" y="35"/>
                  </a:cubicBezTo>
                  <a:cubicBezTo>
                    <a:pt x="32" y="35"/>
                    <a:pt x="32" y="34"/>
                    <a:pt x="33" y="33"/>
                  </a:cubicBezTo>
                  <a:cubicBezTo>
                    <a:pt x="35" y="31"/>
                    <a:pt x="37" y="29"/>
                    <a:pt x="37" y="26"/>
                  </a:cubicBezTo>
                  <a:cubicBezTo>
                    <a:pt x="36" y="26"/>
                    <a:pt x="36" y="26"/>
                    <a:pt x="36" y="26"/>
                  </a:cubicBezTo>
                  <a:cubicBezTo>
                    <a:pt x="35" y="28"/>
                    <a:pt x="33" y="30"/>
                    <a:pt x="31" y="31"/>
                  </a:cubicBezTo>
                  <a:cubicBezTo>
                    <a:pt x="30" y="32"/>
                    <a:pt x="29" y="32"/>
                    <a:pt x="29" y="32"/>
                  </a:cubicBezTo>
                  <a:moveTo>
                    <a:pt x="18" y="24"/>
                  </a:moveTo>
                  <a:cubicBezTo>
                    <a:pt x="18" y="24"/>
                    <a:pt x="18" y="24"/>
                    <a:pt x="18" y="24"/>
                  </a:cubicBezTo>
                  <a:cubicBezTo>
                    <a:pt x="18" y="24"/>
                    <a:pt x="18" y="24"/>
                    <a:pt x="18" y="24"/>
                  </a:cubicBezTo>
                  <a:cubicBezTo>
                    <a:pt x="19" y="24"/>
                    <a:pt x="19" y="24"/>
                    <a:pt x="19" y="24"/>
                  </a:cubicBezTo>
                  <a:cubicBezTo>
                    <a:pt x="18" y="24"/>
                    <a:pt x="18" y="24"/>
                    <a:pt x="18" y="24"/>
                  </a:cubicBezTo>
                  <a:moveTo>
                    <a:pt x="27" y="30"/>
                  </a:moveTo>
                  <a:cubicBezTo>
                    <a:pt x="28" y="29"/>
                    <a:pt x="28" y="29"/>
                    <a:pt x="28" y="29"/>
                  </a:cubicBezTo>
                  <a:cubicBezTo>
                    <a:pt x="29" y="28"/>
                    <a:pt x="31" y="26"/>
                    <a:pt x="32" y="24"/>
                  </a:cubicBezTo>
                  <a:cubicBezTo>
                    <a:pt x="33" y="24"/>
                    <a:pt x="34" y="23"/>
                    <a:pt x="34" y="22"/>
                  </a:cubicBezTo>
                  <a:cubicBezTo>
                    <a:pt x="34" y="23"/>
                    <a:pt x="35" y="23"/>
                    <a:pt x="35" y="24"/>
                  </a:cubicBezTo>
                  <a:cubicBezTo>
                    <a:pt x="35" y="24"/>
                    <a:pt x="35" y="24"/>
                    <a:pt x="35" y="24"/>
                  </a:cubicBezTo>
                  <a:cubicBezTo>
                    <a:pt x="33" y="26"/>
                    <a:pt x="30" y="28"/>
                    <a:pt x="27" y="30"/>
                  </a:cubicBezTo>
                  <a:moveTo>
                    <a:pt x="17" y="23"/>
                  </a:moveTo>
                  <a:cubicBezTo>
                    <a:pt x="17" y="23"/>
                    <a:pt x="16" y="22"/>
                    <a:pt x="16" y="22"/>
                  </a:cubicBezTo>
                  <a:cubicBezTo>
                    <a:pt x="18" y="21"/>
                    <a:pt x="20" y="19"/>
                    <a:pt x="23" y="18"/>
                  </a:cubicBezTo>
                  <a:cubicBezTo>
                    <a:pt x="20" y="19"/>
                    <a:pt x="19" y="21"/>
                    <a:pt x="17" y="23"/>
                  </a:cubicBezTo>
                  <a:moveTo>
                    <a:pt x="7" y="40"/>
                  </a:moveTo>
                  <a:cubicBezTo>
                    <a:pt x="6" y="40"/>
                    <a:pt x="6" y="40"/>
                    <a:pt x="5" y="39"/>
                  </a:cubicBezTo>
                  <a:cubicBezTo>
                    <a:pt x="8" y="36"/>
                    <a:pt x="11" y="34"/>
                    <a:pt x="14" y="31"/>
                  </a:cubicBezTo>
                  <a:cubicBezTo>
                    <a:pt x="14" y="30"/>
                    <a:pt x="15" y="30"/>
                    <a:pt x="15" y="29"/>
                  </a:cubicBezTo>
                  <a:cubicBezTo>
                    <a:pt x="18" y="27"/>
                    <a:pt x="21" y="24"/>
                    <a:pt x="24" y="22"/>
                  </a:cubicBezTo>
                  <a:cubicBezTo>
                    <a:pt x="26" y="20"/>
                    <a:pt x="29" y="18"/>
                    <a:pt x="31" y="16"/>
                  </a:cubicBezTo>
                  <a:cubicBezTo>
                    <a:pt x="28" y="19"/>
                    <a:pt x="24" y="22"/>
                    <a:pt x="22" y="25"/>
                  </a:cubicBezTo>
                  <a:cubicBezTo>
                    <a:pt x="17" y="31"/>
                    <a:pt x="10" y="34"/>
                    <a:pt x="7" y="40"/>
                  </a:cubicBezTo>
                  <a:moveTo>
                    <a:pt x="15" y="21"/>
                  </a:moveTo>
                  <a:cubicBezTo>
                    <a:pt x="14" y="20"/>
                    <a:pt x="14" y="20"/>
                    <a:pt x="14" y="19"/>
                  </a:cubicBezTo>
                  <a:cubicBezTo>
                    <a:pt x="15" y="19"/>
                    <a:pt x="17" y="18"/>
                    <a:pt x="19" y="17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21" y="16"/>
                    <a:pt x="19" y="18"/>
                    <a:pt x="18" y="18"/>
                  </a:cubicBezTo>
                  <a:cubicBezTo>
                    <a:pt x="17" y="19"/>
                    <a:pt x="16" y="20"/>
                    <a:pt x="15" y="21"/>
                  </a:cubicBezTo>
                  <a:moveTo>
                    <a:pt x="16" y="21"/>
                  </a:moveTo>
                  <a:cubicBezTo>
                    <a:pt x="18" y="19"/>
                    <a:pt x="20" y="17"/>
                    <a:pt x="2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16"/>
                    <a:pt x="22" y="16"/>
                    <a:pt x="23" y="17"/>
                  </a:cubicBezTo>
                  <a:cubicBezTo>
                    <a:pt x="21" y="18"/>
                    <a:pt x="18" y="19"/>
                    <a:pt x="16" y="21"/>
                  </a:cubicBezTo>
                  <a:moveTo>
                    <a:pt x="13" y="18"/>
                  </a:moveTo>
                  <a:cubicBezTo>
                    <a:pt x="12" y="17"/>
                    <a:pt x="12" y="17"/>
                    <a:pt x="12" y="17"/>
                  </a:cubicBezTo>
                  <a:cubicBezTo>
                    <a:pt x="14" y="17"/>
                    <a:pt x="16" y="16"/>
                    <a:pt x="18" y="15"/>
                  </a:cubicBezTo>
                  <a:cubicBezTo>
                    <a:pt x="16" y="16"/>
                    <a:pt x="14" y="17"/>
                    <a:pt x="13" y="18"/>
                  </a:cubicBezTo>
                  <a:moveTo>
                    <a:pt x="11" y="17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3" y="15"/>
                    <a:pt x="15" y="13"/>
                    <a:pt x="17" y="12"/>
                  </a:cubicBezTo>
                  <a:cubicBezTo>
                    <a:pt x="15" y="13"/>
                    <a:pt x="13" y="15"/>
                    <a:pt x="11" y="17"/>
                  </a:cubicBezTo>
                  <a:moveTo>
                    <a:pt x="11" y="44"/>
                  </a:moveTo>
                  <a:cubicBezTo>
                    <a:pt x="11" y="44"/>
                    <a:pt x="10" y="44"/>
                    <a:pt x="10" y="43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21" y="33"/>
                    <a:pt x="31" y="24"/>
                    <a:pt x="41" y="15"/>
                  </a:cubicBezTo>
                  <a:cubicBezTo>
                    <a:pt x="43" y="14"/>
                    <a:pt x="44" y="13"/>
                    <a:pt x="46" y="12"/>
                  </a:cubicBezTo>
                  <a:cubicBezTo>
                    <a:pt x="44" y="14"/>
                    <a:pt x="41" y="16"/>
                    <a:pt x="39" y="18"/>
                  </a:cubicBezTo>
                  <a:cubicBezTo>
                    <a:pt x="34" y="21"/>
                    <a:pt x="30" y="26"/>
                    <a:pt x="26" y="31"/>
                  </a:cubicBezTo>
                  <a:cubicBezTo>
                    <a:pt x="25" y="31"/>
                    <a:pt x="25" y="31"/>
                    <a:pt x="25" y="31"/>
                  </a:cubicBezTo>
                  <a:cubicBezTo>
                    <a:pt x="21" y="36"/>
                    <a:pt x="16" y="40"/>
                    <a:pt x="11" y="44"/>
                  </a:cubicBezTo>
                  <a:moveTo>
                    <a:pt x="12" y="16"/>
                  </a:moveTo>
                  <a:cubicBezTo>
                    <a:pt x="12" y="16"/>
                    <a:pt x="14" y="15"/>
                    <a:pt x="15" y="15"/>
                  </a:cubicBezTo>
                  <a:cubicBezTo>
                    <a:pt x="16" y="14"/>
                    <a:pt x="17" y="13"/>
                    <a:pt x="18" y="11"/>
                  </a:cubicBezTo>
                  <a:cubicBezTo>
                    <a:pt x="19" y="13"/>
                    <a:pt x="20" y="14"/>
                    <a:pt x="21" y="15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18" y="16"/>
                    <a:pt x="16" y="18"/>
                    <a:pt x="13" y="19"/>
                  </a:cubicBezTo>
                  <a:cubicBezTo>
                    <a:pt x="15" y="18"/>
                    <a:pt x="18" y="16"/>
                    <a:pt x="19" y="14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17" y="15"/>
                    <a:pt x="15" y="15"/>
                    <a:pt x="13" y="16"/>
                  </a:cubicBezTo>
                  <a:cubicBezTo>
                    <a:pt x="13" y="16"/>
                    <a:pt x="12" y="16"/>
                    <a:pt x="12" y="16"/>
                  </a:cubicBezTo>
                  <a:moveTo>
                    <a:pt x="9" y="43"/>
                  </a:moveTo>
                  <a:cubicBezTo>
                    <a:pt x="9" y="42"/>
                    <a:pt x="8" y="42"/>
                    <a:pt x="7" y="41"/>
                  </a:cubicBezTo>
                  <a:cubicBezTo>
                    <a:pt x="13" y="36"/>
                    <a:pt x="19" y="31"/>
                    <a:pt x="24" y="26"/>
                  </a:cubicBezTo>
                  <a:cubicBezTo>
                    <a:pt x="28" y="22"/>
                    <a:pt x="31" y="20"/>
                    <a:pt x="35" y="17"/>
                  </a:cubicBezTo>
                  <a:cubicBezTo>
                    <a:pt x="38" y="14"/>
                    <a:pt x="41" y="12"/>
                    <a:pt x="43" y="9"/>
                  </a:cubicBezTo>
                  <a:cubicBezTo>
                    <a:pt x="44" y="9"/>
                    <a:pt x="44" y="8"/>
                    <a:pt x="44" y="8"/>
                  </a:cubicBezTo>
                  <a:cubicBezTo>
                    <a:pt x="44" y="8"/>
                    <a:pt x="41" y="11"/>
                    <a:pt x="41" y="12"/>
                  </a:cubicBezTo>
                  <a:cubicBezTo>
                    <a:pt x="39" y="13"/>
                    <a:pt x="38" y="15"/>
                    <a:pt x="36" y="16"/>
                  </a:cubicBezTo>
                  <a:cubicBezTo>
                    <a:pt x="33" y="19"/>
                    <a:pt x="30" y="22"/>
                    <a:pt x="27" y="25"/>
                  </a:cubicBezTo>
                  <a:cubicBezTo>
                    <a:pt x="21" y="31"/>
                    <a:pt x="15" y="36"/>
                    <a:pt x="9" y="43"/>
                  </a:cubicBezTo>
                  <a:moveTo>
                    <a:pt x="9" y="15"/>
                  </a:moveTo>
                  <a:cubicBezTo>
                    <a:pt x="9" y="14"/>
                    <a:pt x="8" y="13"/>
                    <a:pt x="7" y="12"/>
                  </a:cubicBezTo>
                  <a:cubicBezTo>
                    <a:pt x="9" y="11"/>
                    <a:pt x="11" y="9"/>
                    <a:pt x="13" y="8"/>
                  </a:cubicBezTo>
                  <a:cubicBezTo>
                    <a:pt x="11" y="9"/>
                    <a:pt x="10" y="11"/>
                    <a:pt x="8" y="13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11" y="13"/>
                    <a:pt x="13" y="11"/>
                    <a:pt x="15" y="10"/>
                  </a:cubicBezTo>
                  <a:cubicBezTo>
                    <a:pt x="13" y="11"/>
                    <a:pt x="11" y="13"/>
                    <a:pt x="9" y="15"/>
                  </a:cubicBezTo>
                  <a:moveTo>
                    <a:pt x="13" y="39"/>
                  </a:moveTo>
                  <a:cubicBezTo>
                    <a:pt x="14" y="39"/>
                    <a:pt x="14" y="39"/>
                    <a:pt x="14" y="39"/>
                  </a:cubicBezTo>
                  <a:cubicBezTo>
                    <a:pt x="15" y="37"/>
                    <a:pt x="17" y="36"/>
                    <a:pt x="18" y="34"/>
                  </a:cubicBezTo>
                  <a:cubicBezTo>
                    <a:pt x="21" y="31"/>
                    <a:pt x="24" y="28"/>
                    <a:pt x="27" y="25"/>
                  </a:cubicBezTo>
                  <a:cubicBezTo>
                    <a:pt x="34" y="20"/>
                    <a:pt x="40" y="14"/>
                    <a:pt x="46" y="8"/>
                  </a:cubicBezTo>
                  <a:cubicBezTo>
                    <a:pt x="46" y="8"/>
                    <a:pt x="47" y="9"/>
                    <a:pt x="48" y="9"/>
                  </a:cubicBezTo>
                  <a:cubicBezTo>
                    <a:pt x="35" y="19"/>
                    <a:pt x="24" y="29"/>
                    <a:pt x="13" y="39"/>
                  </a:cubicBezTo>
                  <a:moveTo>
                    <a:pt x="6" y="11"/>
                  </a:moveTo>
                  <a:cubicBezTo>
                    <a:pt x="6" y="11"/>
                    <a:pt x="5" y="11"/>
                    <a:pt x="5" y="10"/>
                  </a:cubicBezTo>
                  <a:cubicBezTo>
                    <a:pt x="7" y="9"/>
                    <a:pt x="8" y="8"/>
                    <a:pt x="10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8" y="9"/>
                    <a:pt x="7" y="10"/>
                    <a:pt x="6" y="11"/>
                  </a:cubicBezTo>
                  <a:moveTo>
                    <a:pt x="37" y="11"/>
                  </a:moveTo>
                  <a:cubicBezTo>
                    <a:pt x="38" y="10"/>
                    <a:pt x="38" y="10"/>
                    <a:pt x="38" y="10"/>
                  </a:cubicBezTo>
                  <a:cubicBezTo>
                    <a:pt x="38" y="10"/>
                    <a:pt x="42" y="6"/>
                    <a:pt x="42" y="6"/>
                  </a:cubicBezTo>
                  <a:cubicBezTo>
                    <a:pt x="42" y="6"/>
                    <a:pt x="42" y="7"/>
                    <a:pt x="41" y="7"/>
                  </a:cubicBezTo>
                  <a:cubicBezTo>
                    <a:pt x="39" y="9"/>
                    <a:pt x="38" y="10"/>
                    <a:pt x="37" y="11"/>
                  </a:cubicBezTo>
                  <a:moveTo>
                    <a:pt x="7" y="40"/>
                  </a:moveTo>
                  <a:cubicBezTo>
                    <a:pt x="9" y="38"/>
                    <a:pt x="12" y="35"/>
                    <a:pt x="14" y="33"/>
                  </a:cubicBezTo>
                  <a:cubicBezTo>
                    <a:pt x="18" y="30"/>
                    <a:pt x="21" y="27"/>
                    <a:pt x="24" y="23"/>
                  </a:cubicBezTo>
                  <a:cubicBezTo>
                    <a:pt x="30" y="17"/>
                    <a:pt x="38" y="12"/>
                    <a:pt x="43" y="6"/>
                  </a:cubicBezTo>
                  <a:cubicBezTo>
                    <a:pt x="44" y="6"/>
                    <a:pt x="44" y="7"/>
                    <a:pt x="45" y="7"/>
                  </a:cubicBezTo>
                  <a:cubicBezTo>
                    <a:pt x="42" y="9"/>
                    <a:pt x="40" y="12"/>
                    <a:pt x="37" y="14"/>
                  </a:cubicBezTo>
                  <a:cubicBezTo>
                    <a:pt x="34" y="17"/>
                    <a:pt x="29" y="19"/>
                    <a:pt x="26" y="23"/>
                  </a:cubicBezTo>
                  <a:cubicBezTo>
                    <a:pt x="23" y="26"/>
                    <a:pt x="21" y="29"/>
                    <a:pt x="18" y="31"/>
                  </a:cubicBezTo>
                  <a:cubicBezTo>
                    <a:pt x="14" y="34"/>
                    <a:pt x="10" y="37"/>
                    <a:pt x="7" y="40"/>
                  </a:cubicBezTo>
                  <a:moveTo>
                    <a:pt x="7" y="11"/>
                  </a:moveTo>
                  <a:cubicBezTo>
                    <a:pt x="9" y="10"/>
                    <a:pt x="11" y="7"/>
                    <a:pt x="13" y="5"/>
                  </a:cubicBezTo>
                  <a:cubicBezTo>
                    <a:pt x="15" y="7"/>
                    <a:pt x="16" y="9"/>
                    <a:pt x="18" y="11"/>
                  </a:cubicBezTo>
                  <a:cubicBezTo>
                    <a:pt x="15" y="12"/>
                    <a:pt x="13" y="14"/>
                    <a:pt x="11" y="15"/>
                  </a:cubicBezTo>
                  <a:cubicBezTo>
                    <a:pt x="12" y="14"/>
                    <a:pt x="15" y="11"/>
                    <a:pt x="16" y="10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4" y="10"/>
                    <a:pt x="12" y="11"/>
                    <a:pt x="11" y="12"/>
                  </a:cubicBezTo>
                  <a:cubicBezTo>
                    <a:pt x="10" y="11"/>
                    <a:pt x="11" y="11"/>
                    <a:pt x="12" y="10"/>
                  </a:cubicBezTo>
                  <a:cubicBezTo>
                    <a:pt x="13" y="9"/>
                    <a:pt x="14" y="8"/>
                    <a:pt x="15" y="7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2" y="8"/>
                    <a:pt x="9" y="10"/>
                    <a:pt x="7" y="11"/>
                  </a:cubicBezTo>
                  <a:moveTo>
                    <a:pt x="19" y="25"/>
                  </a:moveTo>
                  <a:cubicBezTo>
                    <a:pt x="19" y="25"/>
                    <a:pt x="19" y="25"/>
                    <a:pt x="19" y="25"/>
                  </a:cubicBezTo>
                  <a:cubicBezTo>
                    <a:pt x="19" y="24"/>
                    <a:pt x="20" y="24"/>
                    <a:pt x="21" y="23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23" y="21"/>
                    <a:pt x="25" y="19"/>
                    <a:pt x="27" y="18"/>
                  </a:cubicBezTo>
                  <a:cubicBezTo>
                    <a:pt x="29" y="17"/>
                    <a:pt x="30" y="16"/>
                    <a:pt x="32" y="14"/>
                  </a:cubicBezTo>
                  <a:cubicBezTo>
                    <a:pt x="35" y="11"/>
                    <a:pt x="38" y="8"/>
                    <a:pt x="42" y="5"/>
                  </a:cubicBezTo>
                  <a:cubicBezTo>
                    <a:pt x="42" y="4"/>
                    <a:pt x="42" y="4"/>
                    <a:pt x="42" y="4"/>
                  </a:cubicBezTo>
                  <a:cubicBezTo>
                    <a:pt x="43" y="5"/>
                    <a:pt x="43" y="5"/>
                    <a:pt x="43" y="5"/>
                  </a:cubicBezTo>
                  <a:cubicBezTo>
                    <a:pt x="40" y="7"/>
                    <a:pt x="37" y="9"/>
                    <a:pt x="35" y="12"/>
                  </a:cubicBezTo>
                  <a:cubicBezTo>
                    <a:pt x="32" y="15"/>
                    <a:pt x="29" y="16"/>
                    <a:pt x="26" y="19"/>
                  </a:cubicBezTo>
                  <a:cubicBezTo>
                    <a:pt x="23" y="21"/>
                    <a:pt x="21" y="23"/>
                    <a:pt x="19" y="25"/>
                  </a:cubicBezTo>
                  <a:moveTo>
                    <a:pt x="4" y="10"/>
                  </a:moveTo>
                  <a:cubicBezTo>
                    <a:pt x="4" y="9"/>
                    <a:pt x="4" y="9"/>
                    <a:pt x="4" y="9"/>
                  </a:cubicBezTo>
                  <a:cubicBezTo>
                    <a:pt x="7" y="7"/>
                    <a:pt x="9" y="5"/>
                    <a:pt x="12" y="3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0" y="6"/>
                    <a:pt x="7" y="8"/>
                    <a:pt x="4" y="10"/>
                  </a:cubicBezTo>
                  <a:moveTo>
                    <a:pt x="25" y="18"/>
                  </a:moveTo>
                  <a:cubicBezTo>
                    <a:pt x="25" y="18"/>
                    <a:pt x="25" y="18"/>
                    <a:pt x="25" y="18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31" y="13"/>
                    <a:pt x="35" y="7"/>
                    <a:pt x="41" y="3"/>
                  </a:cubicBezTo>
                  <a:cubicBezTo>
                    <a:pt x="42" y="4"/>
                    <a:pt x="42" y="4"/>
                    <a:pt x="42" y="4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36" y="8"/>
                    <a:pt x="31" y="13"/>
                    <a:pt x="26" y="18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4" y="19"/>
                    <a:pt x="24" y="19"/>
                    <a:pt x="23" y="20"/>
                  </a:cubicBezTo>
                  <a:cubicBezTo>
                    <a:pt x="22" y="20"/>
                    <a:pt x="22" y="21"/>
                    <a:pt x="21" y="21"/>
                  </a:cubicBezTo>
                  <a:cubicBezTo>
                    <a:pt x="20" y="22"/>
                    <a:pt x="18" y="23"/>
                    <a:pt x="18" y="23"/>
                  </a:cubicBezTo>
                  <a:cubicBezTo>
                    <a:pt x="19" y="21"/>
                    <a:pt x="22" y="19"/>
                    <a:pt x="23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8"/>
                    <a:pt x="24" y="18"/>
                    <a:pt x="25" y="18"/>
                  </a:cubicBezTo>
                  <a:moveTo>
                    <a:pt x="41" y="0"/>
                  </a:moveTo>
                  <a:cubicBezTo>
                    <a:pt x="41" y="0"/>
                    <a:pt x="41" y="0"/>
                    <a:pt x="41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35" y="4"/>
                    <a:pt x="30" y="10"/>
                    <a:pt x="25" y="14"/>
                  </a:cubicBezTo>
                  <a:cubicBezTo>
                    <a:pt x="21" y="10"/>
                    <a:pt x="17" y="5"/>
                    <a:pt x="13" y="1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8" y="3"/>
                    <a:pt x="5" y="6"/>
                    <a:pt x="1" y="8"/>
                  </a:cubicBezTo>
                  <a:cubicBezTo>
                    <a:pt x="1" y="8"/>
                    <a:pt x="0" y="8"/>
                    <a:pt x="0" y="9"/>
                  </a:cubicBezTo>
                  <a:cubicBezTo>
                    <a:pt x="0" y="9"/>
                    <a:pt x="0" y="10"/>
                    <a:pt x="1" y="10"/>
                  </a:cubicBezTo>
                  <a:cubicBezTo>
                    <a:pt x="6" y="15"/>
                    <a:pt x="10" y="20"/>
                    <a:pt x="15" y="25"/>
                  </a:cubicBezTo>
                  <a:cubicBezTo>
                    <a:pt x="11" y="30"/>
                    <a:pt x="6" y="33"/>
                    <a:pt x="2" y="38"/>
                  </a:cubicBezTo>
                  <a:cubicBezTo>
                    <a:pt x="2" y="39"/>
                    <a:pt x="2" y="39"/>
                    <a:pt x="2" y="39"/>
                  </a:cubicBezTo>
                  <a:cubicBezTo>
                    <a:pt x="2" y="39"/>
                    <a:pt x="2" y="40"/>
                    <a:pt x="2" y="40"/>
                  </a:cubicBezTo>
                  <a:cubicBezTo>
                    <a:pt x="5" y="43"/>
                    <a:pt x="8" y="45"/>
                    <a:pt x="11" y="47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1" y="48"/>
                    <a:pt x="12" y="48"/>
                    <a:pt x="12" y="48"/>
                  </a:cubicBezTo>
                  <a:cubicBezTo>
                    <a:pt x="12" y="48"/>
                    <a:pt x="12" y="48"/>
                    <a:pt x="13" y="47"/>
                  </a:cubicBezTo>
                  <a:cubicBezTo>
                    <a:pt x="17" y="42"/>
                    <a:pt x="22" y="38"/>
                    <a:pt x="26" y="34"/>
                  </a:cubicBezTo>
                  <a:cubicBezTo>
                    <a:pt x="31" y="38"/>
                    <a:pt x="34" y="43"/>
                    <a:pt x="39" y="47"/>
                  </a:cubicBezTo>
                  <a:cubicBezTo>
                    <a:pt x="39" y="47"/>
                    <a:pt x="39" y="47"/>
                    <a:pt x="39" y="47"/>
                  </a:cubicBezTo>
                  <a:cubicBezTo>
                    <a:pt x="39" y="48"/>
                    <a:pt x="40" y="48"/>
                    <a:pt x="40" y="48"/>
                  </a:cubicBezTo>
                  <a:cubicBezTo>
                    <a:pt x="40" y="48"/>
                    <a:pt x="41" y="47"/>
                    <a:pt x="41" y="47"/>
                  </a:cubicBezTo>
                  <a:cubicBezTo>
                    <a:pt x="44" y="44"/>
                    <a:pt x="48" y="42"/>
                    <a:pt x="50" y="38"/>
                  </a:cubicBezTo>
                  <a:cubicBezTo>
                    <a:pt x="51" y="37"/>
                    <a:pt x="51" y="37"/>
                    <a:pt x="50" y="37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46" y="32"/>
                    <a:pt x="42" y="27"/>
                    <a:pt x="38" y="22"/>
                  </a:cubicBezTo>
                  <a:cubicBezTo>
                    <a:pt x="42" y="19"/>
                    <a:pt x="46" y="15"/>
                    <a:pt x="51" y="12"/>
                  </a:cubicBezTo>
                  <a:cubicBezTo>
                    <a:pt x="51" y="11"/>
                    <a:pt x="51" y="11"/>
                    <a:pt x="51" y="11"/>
                  </a:cubicBezTo>
                  <a:cubicBezTo>
                    <a:pt x="52" y="10"/>
                    <a:pt x="52" y="9"/>
                    <a:pt x="51" y="9"/>
                  </a:cubicBezTo>
                  <a:cubicBezTo>
                    <a:pt x="48" y="6"/>
                    <a:pt x="45" y="4"/>
                    <a:pt x="42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1" y="0"/>
                    <a:pt x="41" y="0"/>
                    <a:pt x="41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63"/>
            <p:cNvSpPr>
              <a:spLocks noEditPoints="1"/>
            </p:cNvSpPr>
            <p:nvPr/>
          </p:nvSpPr>
          <p:spPr bwMode="auto">
            <a:xfrm>
              <a:off x="9224631" y="3233664"/>
              <a:ext cx="215900" cy="203200"/>
            </a:xfrm>
            <a:custGeom>
              <a:avLst/>
              <a:gdLst>
                <a:gd name="T0" fmla="*/ 39 w 51"/>
                <a:gd name="T1" fmla="*/ 44 h 48"/>
                <a:gd name="T2" fmla="*/ 43 w 51"/>
                <a:gd name="T3" fmla="*/ 37 h 48"/>
                <a:gd name="T4" fmla="*/ 35 w 51"/>
                <a:gd name="T5" fmla="*/ 40 h 48"/>
                <a:gd name="T6" fmla="*/ 33 w 51"/>
                <a:gd name="T7" fmla="*/ 38 h 48"/>
                <a:gd name="T8" fmla="*/ 31 w 51"/>
                <a:gd name="T9" fmla="*/ 35 h 48"/>
                <a:gd name="T10" fmla="*/ 34 w 51"/>
                <a:gd name="T11" fmla="*/ 37 h 48"/>
                <a:gd name="T12" fmla="*/ 47 w 51"/>
                <a:gd name="T13" fmla="*/ 37 h 48"/>
                <a:gd name="T14" fmla="*/ 45 w 51"/>
                <a:gd name="T15" fmla="*/ 36 h 48"/>
                <a:gd name="T16" fmla="*/ 38 w 51"/>
                <a:gd name="T17" fmla="*/ 40 h 48"/>
                <a:gd name="T18" fmla="*/ 41 w 51"/>
                <a:gd name="T19" fmla="*/ 32 h 48"/>
                <a:gd name="T20" fmla="*/ 30 w 51"/>
                <a:gd name="T21" fmla="*/ 35 h 48"/>
                <a:gd name="T22" fmla="*/ 30 w 51"/>
                <a:gd name="T23" fmla="*/ 35 h 48"/>
                <a:gd name="T24" fmla="*/ 34 w 51"/>
                <a:gd name="T25" fmla="*/ 25 h 48"/>
                <a:gd name="T26" fmla="*/ 30 w 51"/>
                <a:gd name="T27" fmla="*/ 30 h 48"/>
                <a:gd name="T28" fmla="*/ 34 w 51"/>
                <a:gd name="T29" fmla="*/ 32 h 48"/>
                <a:gd name="T30" fmla="*/ 36 w 51"/>
                <a:gd name="T31" fmla="*/ 26 h 48"/>
                <a:gd name="T32" fmla="*/ 18 w 51"/>
                <a:gd name="T33" fmla="*/ 24 h 48"/>
                <a:gd name="T34" fmla="*/ 27 w 51"/>
                <a:gd name="T35" fmla="*/ 30 h 48"/>
                <a:gd name="T36" fmla="*/ 34 w 51"/>
                <a:gd name="T37" fmla="*/ 24 h 48"/>
                <a:gd name="T38" fmla="*/ 15 w 51"/>
                <a:gd name="T39" fmla="*/ 22 h 48"/>
                <a:gd name="T40" fmla="*/ 5 w 51"/>
                <a:gd name="T41" fmla="*/ 39 h 48"/>
                <a:gd name="T42" fmla="*/ 31 w 51"/>
                <a:gd name="T43" fmla="*/ 16 h 48"/>
                <a:gd name="T44" fmla="*/ 13 w 51"/>
                <a:gd name="T45" fmla="*/ 19 h 48"/>
                <a:gd name="T46" fmla="*/ 14 w 51"/>
                <a:gd name="T47" fmla="*/ 21 h 48"/>
                <a:gd name="T48" fmla="*/ 22 w 51"/>
                <a:gd name="T49" fmla="*/ 17 h 48"/>
                <a:gd name="T50" fmla="*/ 17 w 51"/>
                <a:gd name="T51" fmla="*/ 15 h 48"/>
                <a:gd name="T52" fmla="*/ 17 w 51"/>
                <a:gd name="T53" fmla="*/ 12 h 48"/>
                <a:gd name="T54" fmla="*/ 17 w 51"/>
                <a:gd name="T55" fmla="*/ 12 h 48"/>
                <a:gd name="T56" fmla="*/ 10 w 51"/>
                <a:gd name="T57" fmla="*/ 42 h 48"/>
                <a:gd name="T58" fmla="*/ 25 w 51"/>
                <a:gd name="T59" fmla="*/ 31 h 48"/>
                <a:gd name="T60" fmla="*/ 14 w 51"/>
                <a:gd name="T61" fmla="*/ 15 h 48"/>
                <a:gd name="T62" fmla="*/ 13 w 51"/>
                <a:gd name="T63" fmla="*/ 19 h 48"/>
                <a:gd name="T64" fmla="*/ 11 w 51"/>
                <a:gd name="T65" fmla="*/ 17 h 48"/>
                <a:gd name="T66" fmla="*/ 35 w 51"/>
                <a:gd name="T67" fmla="*/ 17 h 48"/>
                <a:gd name="T68" fmla="*/ 36 w 51"/>
                <a:gd name="T69" fmla="*/ 16 h 48"/>
                <a:gd name="T70" fmla="*/ 6 w 51"/>
                <a:gd name="T71" fmla="*/ 12 h 48"/>
                <a:gd name="T72" fmla="*/ 14 w 51"/>
                <a:gd name="T73" fmla="*/ 10 h 48"/>
                <a:gd name="T74" fmla="*/ 17 w 51"/>
                <a:gd name="T75" fmla="*/ 34 h 48"/>
                <a:gd name="T76" fmla="*/ 13 w 51"/>
                <a:gd name="T77" fmla="*/ 39 h 48"/>
                <a:gd name="T78" fmla="*/ 9 w 51"/>
                <a:gd name="T79" fmla="*/ 7 h 48"/>
                <a:gd name="T80" fmla="*/ 41 w 51"/>
                <a:gd name="T81" fmla="*/ 6 h 48"/>
                <a:gd name="T82" fmla="*/ 14 w 51"/>
                <a:gd name="T83" fmla="*/ 33 h 48"/>
                <a:gd name="T84" fmla="*/ 37 w 51"/>
                <a:gd name="T85" fmla="*/ 14 h 48"/>
                <a:gd name="T86" fmla="*/ 6 w 51"/>
                <a:gd name="T87" fmla="*/ 11 h 48"/>
                <a:gd name="T88" fmla="*/ 15 w 51"/>
                <a:gd name="T89" fmla="*/ 10 h 48"/>
                <a:gd name="T90" fmla="*/ 14 w 51"/>
                <a:gd name="T91" fmla="*/ 7 h 48"/>
                <a:gd name="T92" fmla="*/ 18 w 51"/>
                <a:gd name="T93" fmla="*/ 25 h 48"/>
                <a:gd name="T94" fmla="*/ 31 w 51"/>
                <a:gd name="T95" fmla="*/ 14 h 48"/>
                <a:gd name="T96" fmla="*/ 34 w 51"/>
                <a:gd name="T97" fmla="*/ 12 h 48"/>
                <a:gd name="T98" fmla="*/ 3 w 51"/>
                <a:gd name="T99" fmla="*/ 9 h 48"/>
                <a:gd name="T100" fmla="*/ 24 w 51"/>
                <a:gd name="T101" fmla="*/ 18 h 48"/>
                <a:gd name="T102" fmla="*/ 41 w 51"/>
                <a:gd name="T103" fmla="*/ 4 h 48"/>
                <a:gd name="T104" fmla="*/ 22 w 51"/>
                <a:gd name="T105" fmla="*/ 20 h 48"/>
                <a:gd name="T106" fmla="*/ 23 w 51"/>
                <a:gd name="T107" fmla="*/ 18 h 48"/>
                <a:gd name="T108" fmla="*/ 40 w 51"/>
                <a:gd name="T109" fmla="*/ 0 h 48"/>
                <a:gd name="T110" fmla="*/ 11 w 51"/>
                <a:gd name="T111" fmla="*/ 0 h 48"/>
                <a:gd name="T112" fmla="*/ 0 w 51"/>
                <a:gd name="T113" fmla="*/ 9 h 48"/>
                <a:gd name="T114" fmla="*/ 1 w 51"/>
                <a:gd name="T115" fmla="*/ 39 h 48"/>
                <a:gd name="T116" fmla="*/ 11 w 51"/>
                <a:gd name="T117" fmla="*/ 48 h 48"/>
                <a:gd name="T118" fmla="*/ 39 w 51"/>
                <a:gd name="T119" fmla="*/ 47 h 48"/>
                <a:gd name="T120" fmla="*/ 50 w 51"/>
                <a:gd name="T121" fmla="*/ 37 h 48"/>
                <a:gd name="T122" fmla="*/ 51 w 51"/>
                <a:gd name="T123" fmla="*/ 11 h 48"/>
                <a:gd name="T124" fmla="*/ 41 w 51"/>
                <a:gd name="T125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1" h="48">
                  <a:moveTo>
                    <a:pt x="39" y="44"/>
                  </a:moveTo>
                  <a:cubicBezTo>
                    <a:pt x="38" y="44"/>
                    <a:pt x="38" y="44"/>
                    <a:pt x="38" y="44"/>
                  </a:cubicBezTo>
                  <a:cubicBezTo>
                    <a:pt x="41" y="42"/>
                    <a:pt x="43" y="40"/>
                    <a:pt x="46" y="38"/>
                  </a:cubicBezTo>
                  <a:cubicBezTo>
                    <a:pt x="44" y="41"/>
                    <a:pt x="41" y="42"/>
                    <a:pt x="39" y="44"/>
                  </a:cubicBezTo>
                  <a:moveTo>
                    <a:pt x="38" y="43"/>
                  </a:moveTo>
                  <a:cubicBezTo>
                    <a:pt x="38" y="43"/>
                    <a:pt x="37" y="43"/>
                    <a:pt x="37" y="42"/>
                  </a:cubicBezTo>
                  <a:cubicBezTo>
                    <a:pt x="38" y="41"/>
                    <a:pt x="39" y="40"/>
                    <a:pt x="40" y="40"/>
                  </a:cubicBezTo>
                  <a:cubicBezTo>
                    <a:pt x="41" y="38"/>
                    <a:pt x="43" y="38"/>
                    <a:pt x="43" y="37"/>
                  </a:cubicBezTo>
                  <a:cubicBezTo>
                    <a:pt x="41" y="39"/>
                    <a:pt x="40" y="41"/>
                    <a:pt x="38" y="43"/>
                  </a:cubicBezTo>
                  <a:cubicBezTo>
                    <a:pt x="38" y="43"/>
                    <a:pt x="38" y="43"/>
                    <a:pt x="38" y="43"/>
                  </a:cubicBezTo>
                  <a:moveTo>
                    <a:pt x="36" y="42"/>
                  </a:moveTo>
                  <a:cubicBezTo>
                    <a:pt x="36" y="41"/>
                    <a:pt x="35" y="41"/>
                    <a:pt x="35" y="40"/>
                  </a:cubicBezTo>
                  <a:cubicBezTo>
                    <a:pt x="37" y="38"/>
                    <a:pt x="40" y="36"/>
                    <a:pt x="41" y="34"/>
                  </a:cubicBezTo>
                  <a:cubicBezTo>
                    <a:pt x="39" y="37"/>
                    <a:pt x="38" y="39"/>
                    <a:pt x="36" y="42"/>
                  </a:cubicBezTo>
                  <a:moveTo>
                    <a:pt x="34" y="39"/>
                  </a:moveTo>
                  <a:cubicBezTo>
                    <a:pt x="34" y="39"/>
                    <a:pt x="34" y="38"/>
                    <a:pt x="33" y="38"/>
                  </a:cubicBezTo>
                  <a:cubicBezTo>
                    <a:pt x="35" y="37"/>
                    <a:pt x="38" y="35"/>
                    <a:pt x="39" y="33"/>
                  </a:cubicBezTo>
                  <a:cubicBezTo>
                    <a:pt x="37" y="35"/>
                    <a:pt x="35" y="37"/>
                    <a:pt x="34" y="39"/>
                  </a:cubicBezTo>
                  <a:moveTo>
                    <a:pt x="33" y="37"/>
                  </a:moveTo>
                  <a:cubicBezTo>
                    <a:pt x="32" y="37"/>
                    <a:pt x="32" y="36"/>
                    <a:pt x="31" y="35"/>
                  </a:cubicBezTo>
                  <a:cubicBezTo>
                    <a:pt x="33" y="34"/>
                    <a:pt x="35" y="32"/>
                    <a:pt x="38" y="30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5" y="34"/>
                    <a:pt x="34" y="36"/>
                    <a:pt x="33" y="37"/>
                  </a:cubicBezTo>
                  <a:moveTo>
                    <a:pt x="34" y="37"/>
                  </a:moveTo>
                  <a:cubicBezTo>
                    <a:pt x="34" y="37"/>
                    <a:pt x="35" y="35"/>
                    <a:pt x="36" y="34"/>
                  </a:cubicBezTo>
                  <a:cubicBezTo>
                    <a:pt x="37" y="33"/>
                    <a:pt x="38" y="31"/>
                    <a:pt x="39" y="29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42" y="32"/>
                    <a:pt x="44" y="35"/>
                    <a:pt x="47" y="37"/>
                  </a:cubicBezTo>
                  <a:cubicBezTo>
                    <a:pt x="45" y="38"/>
                    <a:pt x="43" y="39"/>
                    <a:pt x="41" y="41"/>
                  </a:cubicBezTo>
                  <a:cubicBezTo>
                    <a:pt x="40" y="42"/>
                    <a:pt x="39" y="42"/>
                    <a:pt x="39" y="42"/>
                  </a:cubicBezTo>
                  <a:cubicBezTo>
                    <a:pt x="39" y="42"/>
                    <a:pt x="41" y="41"/>
                    <a:pt x="42" y="40"/>
                  </a:cubicBezTo>
                  <a:cubicBezTo>
                    <a:pt x="43" y="39"/>
                    <a:pt x="44" y="37"/>
                    <a:pt x="45" y="36"/>
                  </a:cubicBezTo>
                  <a:cubicBezTo>
                    <a:pt x="45" y="36"/>
                    <a:pt x="45" y="36"/>
                    <a:pt x="45" y="36"/>
                  </a:cubicBezTo>
                  <a:cubicBezTo>
                    <a:pt x="42" y="36"/>
                    <a:pt x="41" y="37"/>
                    <a:pt x="39" y="39"/>
                  </a:cubicBezTo>
                  <a:cubicBezTo>
                    <a:pt x="39" y="40"/>
                    <a:pt x="38" y="41"/>
                    <a:pt x="37" y="41"/>
                  </a:cubicBezTo>
                  <a:cubicBezTo>
                    <a:pt x="37" y="41"/>
                    <a:pt x="38" y="41"/>
                    <a:pt x="38" y="40"/>
                  </a:cubicBezTo>
                  <a:cubicBezTo>
                    <a:pt x="39" y="37"/>
                    <a:pt x="41" y="36"/>
                    <a:pt x="43" y="34"/>
                  </a:cubicBezTo>
                  <a:cubicBezTo>
                    <a:pt x="42" y="33"/>
                    <a:pt x="42" y="33"/>
                    <a:pt x="42" y="33"/>
                  </a:cubicBezTo>
                  <a:cubicBezTo>
                    <a:pt x="39" y="35"/>
                    <a:pt x="37" y="37"/>
                    <a:pt x="34" y="39"/>
                  </a:cubicBezTo>
                  <a:cubicBezTo>
                    <a:pt x="36" y="38"/>
                    <a:pt x="39" y="34"/>
                    <a:pt x="41" y="32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38" y="32"/>
                    <a:pt x="37" y="34"/>
                    <a:pt x="35" y="36"/>
                  </a:cubicBezTo>
                  <a:cubicBezTo>
                    <a:pt x="34" y="36"/>
                    <a:pt x="34" y="37"/>
                    <a:pt x="34" y="37"/>
                  </a:cubicBezTo>
                  <a:moveTo>
                    <a:pt x="30" y="35"/>
                  </a:moveTo>
                  <a:cubicBezTo>
                    <a:pt x="30" y="34"/>
                    <a:pt x="29" y="33"/>
                    <a:pt x="28" y="33"/>
                  </a:cubicBezTo>
                  <a:cubicBezTo>
                    <a:pt x="31" y="31"/>
                    <a:pt x="33" y="30"/>
                    <a:pt x="35" y="28"/>
                  </a:cubicBezTo>
                  <a:cubicBezTo>
                    <a:pt x="34" y="28"/>
                    <a:pt x="33" y="31"/>
                    <a:pt x="33" y="32"/>
                  </a:cubicBezTo>
                  <a:cubicBezTo>
                    <a:pt x="32" y="33"/>
                    <a:pt x="31" y="34"/>
                    <a:pt x="30" y="35"/>
                  </a:cubicBezTo>
                  <a:moveTo>
                    <a:pt x="28" y="32"/>
                  </a:moveTo>
                  <a:cubicBezTo>
                    <a:pt x="27" y="32"/>
                    <a:pt x="27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9" y="29"/>
                    <a:pt x="31" y="27"/>
                    <a:pt x="34" y="25"/>
                  </a:cubicBezTo>
                  <a:cubicBezTo>
                    <a:pt x="33" y="26"/>
                    <a:pt x="32" y="28"/>
                    <a:pt x="31" y="29"/>
                  </a:cubicBezTo>
                  <a:cubicBezTo>
                    <a:pt x="30" y="30"/>
                    <a:pt x="29" y="31"/>
                    <a:pt x="28" y="32"/>
                  </a:cubicBezTo>
                  <a:moveTo>
                    <a:pt x="29" y="32"/>
                  </a:moveTo>
                  <a:cubicBezTo>
                    <a:pt x="29" y="32"/>
                    <a:pt x="30" y="31"/>
                    <a:pt x="30" y="30"/>
                  </a:cubicBezTo>
                  <a:cubicBezTo>
                    <a:pt x="32" y="29"/>
                    <a:pt x="34" y="27"/>
                    <a:pt x="35" y="24"/>
                  </a:cubicBezTo>
                  <a:cubicBezTo>
                    <a:pt x="36" y="26"/>
                    <a:pt x="38" y="27"/>
                    <a:pt x="39" y="29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37" y="30"/>
                    <a:pt x="36" y="31"/>
                    <a:pt x="34" y="32"/>
                  </a:cubicBezTo>
                  <a:cubicBezTo>
                    <a:pt x="33" y="33"/>
                    <a:pt x="31" y="35"/>
                    <a:pt x="31" y="35"/>
                  </a:cubicBezTo>
                  <a:cubicBezTo>
                    <a:pt x="31" y="35"/>
                    <a:pt x="31" y="34"/>
                    <a:pt x="32" y="33"/>
                  </a:cubicBezTo>
                  <a:cubicBezTo>
                    <a:pt x="34" y="31"/>
                    <a:pt x="36" y="29"/>
                    <a:pt x="36" y="26"/>
                  </a:cubicBezTo>
                  <a:cubicBezTo>
                    <a:pt x="36" y="26"/>
                    <a:pt x="36" y="26"/>
                    <a:pt x="36" y="26"/>
                  </a:cubicBezTo>
                  <a:cubicBezTo>
                    <a:pt x="34" y="28"/>
                    <a:pt x="32" y="30"/>
                    <a:pt x="30" y="31"/>
                  </a:cubicBezTo>
                  <a:cubicBezTo>
                    <a:pt x="29" y="32"/>
                    <a:pt x="29" y="32"/>
                    <a:pt x="29" y="32"/>
                  </a:cubicBezTo>
                  <a:moveTo>
                    <a:pt x="18" y="24"/>
                  </a:moveTo>
                  <a:cubicBezTo>
                    <a:pt x="18" y="24"/>
                    <a:pt x="18" y="24"/>
                    <a:pt x="18" y="24"/>
                  </a:cubicBezTo>
                  <a:cubicBezTo>
                    <a:pt x="17" y="24"/>
                    <a:pt x="17" y="24"/>
                    <a:pt x="17" y="24"/>
                  </a:cubicBezTo>
                  <a:cubicBezTo>
                    <a:pt x="18" y="24"/>
                    <a:pt x="18" y="24"/>
                    <a:pt x="18" y="24"/>
                  </a:cubicBezTo>
                  <a:cubicBezTo>
                    <a:pt x="18" y="24"/>
                    <a:pt x="18" y="24"/>
                    <a:pt x="18" y="24"/>
                  </a:cubicBezTo>
                  <a:moveTo>
                    <a:pt x="27" y="30"/>
                  </a:moveTo>
                  <a:cubicBezTo>
                    <a:pt x="27" y="29"/>
                    <a:pt x="27" y="29"/>
                    <a:pt x="27" y="29"/>
                  </a:cubicBezTo>
                  <a:cubicBezTo>
                    <a:pt x="29" y="28"/>
                    <a:pt x="30" y="26"/>
                    <a:pt x="32" y="24"/>
                  </a:cubicBezTo>
                  <a:cubicBezTo>
                    <a:pt x="32" y="24"/>
                    <a:pt x="33" y="23"/>
                    <a:pt x="34" y="22"/>
                  </a:cubicBezTo>
                  <a:cubicBezTo>
                    <a:pt x="34" y="23"/>
                    <a:pt x="34" y="23"/>
                    <a:pt x="34" y="24"/>
                  </a:cubicBezTo>
                  <a:cubicBezTo>
                    <a:pt x="34" y="24"/>
                    <a:pt x="34" y="24"/>
                    <a:pt x="34" y="24"/>
                  </a:cubicBezTo>
                  <a:cubicBezTo>
                    <a:pt x="32" y="26"/>
                    <a:pt x="29" y="28"/>
                    <a:pt x="27" y="30"/>
                  </a:cubicBezTo>
                  <a:moveTo>
                    <a:pt x="17" y="23"/>
                  </a:moveTo>
                  <a:cubicBezTo>
                    <a:pt x="16" y="23"/>
                    <a:pt x="16" y="22"/>
                    <a:pt x="15" y="22"/>
                  </a:cubicBezTo>
                  <a:cubicBezTo>
                    <a:pt x="18" y="21"/>
                    <a:pt x="20" y="19"/>
                    <a:pt x="22" y="18"/>
                  </a:cubicBezTo>
                  <a:cubicBezTo>
                    <a:pt x="20" y="19"/>
                    <a:pt x="18" y="21"/>
                    <a:pt x="17" y="23"/>
                  </a:cubicBezTo>
                  <a:moveTo>
                    <a:pt x="6" y="41"/>
                  </a:moveTo>
                  <a:cubicBezTo>
                    <a:pt x="6" y="40"/>
                    <a:pt x="5" y="40"/>
                    <a:pt x="5" y="39"/>
                  </a:cubicBezTo>
                  <a:cubicBezTo>
                    <a:pt x="7" y="36"/>
                    <a:pt x="10" y="34"/>
                    <a:pt x="13" y="31"/>
                  </a:cubicBezTo>
                  <a:cubicBezTo>
                    <a:pt x="14" y="30"/>
                    <a:pt x="14" y="30"/>
                    <a:pt x="15" y="29"/>
                  </a:cubicBezTo>
                  <a:cubicBezTo>
                    <a:pt x="17" y="27"/>
                    <a:pt x="20" y="24"/>
                    <a:pt x="23" y="22"/>
                  </a:cubicBezTo>
                  <a:cubicBezTo>
                    <a:pt x="25" y="20"/>
                    <a:pt x="28" y="18"/>
                    <a:pt x="31" y="16"/>
                  </a:cubicBezTo>
                  <a:cubicBezTo>
                    <a:pt x="27" y="19"/>
                    <a:pt x="24" y="22"/>
                    <a:pt x="21" y="25"/>
                  </a:cubicBezTo>
                  <a:cubicBezTo>
                    <a:pt x="16" y="31"/>
                    <a:pt x="9" y="34"/>
                    <a:pt x="6" y="41"/>
                  </a:cubicBezTo>
                  <a:moveTo>
                    <a:pt x="14" y="21"/>
                  </a:moveTo>
                  <a:cubicBezTo>
                    <a:pt x="14" y="20"/>
                    <a:pt x="13" y="20"/>
                    <a:pt x="13" y="19"/>
                  </a:cubicBezTo>
                  <a:cubicBezTo>
                    <a:pt x="15" y="19"/>
                    <a:pt x="17" y="18"/>
                    <a:pt x="18" y="17"/>
                  </a:cubicBezTo>
                  <a:cubicBezTo>
                    <a:pt x="19" y="16"/>
                    <a:pt x="19" y="16"/>
                    <a:pt x="20" y="16"/>
                  </a:cubicBezTo>
                  <a:cubicBezTo>
                    <a:pt x="20" y="16"/>
                    <a:pt x="18" y="18"/>
                    <a:pt x="17" y="18"/>
                  </a:cubicBezTo>
                  <a:cubicBezTo>
                    <a:pt x="16" y="19"/>
                    <a:pt x="15" y="20"/>
                    <a:pt x="14" y="21"/>
                  </a:cubicBezTo>
                  <a:moveTo>
                    <a:pt x="16" y="21"/>
                  </a:moveTo>
                  <a:cubicBezTo>
                    <a:pt x="17" y="19"/>
                    <a:pt x="19" y="17"/>
                    <a:pt x="21" y="15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1" y="16"/>
                    <a:pt x="22" y="16"/>
                    <a:pt x="22" y="17"/>
                  </a:cubicBezTo>
                  <a:cubicBezTo>
                    <a:pt x="20" y="18"/>
                    <a:pt x="17" y="19"/>
                    <a:pt x="16" y="21"/>
                  </a:cubicBezTo>
                  <a:moveTo>
                    <a:pt x="12" y="19"/>
                  </a:moveTo>
                  <a:cubicBezTo>
                    <a:pt x="11" y="17"/>
                    <a:pt x="11" y="17"/>
                    <a:pt x="11" y="17"/>
                  </a:cubicBezTo>
                  <a:cubicBezTo>
                    <a:pt x="13" y="17"/>
                    <a:pt x="15" y="16"/>
                    <a:pt x="17" y="15"/>
                  </a:cubicBezTo>
                  <a:cubicBezTo>
                    <a:pt x="15" y="16"/>
                    <a:pt x="14" y="17"/>
                    <a:pt x="12" y="19"/>
                  </a:cubicBezTo>
                  <a:moveTo>
                    <a:pt x="10" y="17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2" y="15"/>
                    <a:pt x="14" y="13"/>
                    <a:pt x="17" y="12"/>
                  </a:cubicBezTo>
                  <a:cubicBezTo>
                    <a:pt x="15" y="13"/>
                    <a:pt x="12" y="15"/>
                    <a:pt x="10" y="17"/>
                  </a:cubicBezTo>
                  <a:moveTo>
                    <a:pt x="17" y="12"/>
                  </a:moveTo>
                  <a:cubicBezTo>
                    <a:pt x="17" y="12"/>
                    <a:pt x="17" y="12"/>
                    <a:pt x="17" y="12"/>
                  </a:cubicBezTo>
                  <a:cubicBezTo>
                    <a:pt x="17" y="12"/>
                    <a:pt x="17" y="12"/>
                    <a:pt x="17" y="12"/>
                  </a:cubicBezTo>
                  <a:moveTo>
                    <a:pt x="11" y="44"/>
                  </a:moveTo>
                  <a:cubicBezTo>
                    <a:pt x="10" y="44"/>
                    <a:pt x="10" y="44"/>
                    <a:pt x="9" y="43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20" y="33"/>
                    <a:pt x="30" y="24"/>
                    <a:pt x="40" y="15"/>
                  </a:cubicBezTo>
                  <a:cubicBezTo>
                    <a:pt x="42" y="14"/>
                    <a:pt x="44" y="13"/>
                    <a:pt x="45" y="12"/>
                  </a:cubicBezTo>
                  <a:cubicBezTo>
                    <a:pt x="43" y="14"/>
                    <a:pt x="40" y="16"/>
                    <a:pt x="38" y="18"/>
                  </a:cubicBezTo>
                  <a:cubicBezTo>
                    <a:pt x="33" y="21"/>
                    <a:pt x="29" y="26"/>
                    <a:pt x="25" y="31"/>
                  </a:cubicBezTo>
                  <a:cubicBezTo>
                    <a:pt x="25" y="31"/>
                    <a:pt x="25" y="31"/>
                    <a:pt x="25" y="31"/>
                  </a:cubicBezTo>
                  <a:cubicBezTo>
                    <a:pt x="20" y="36"/>
                    <a:pt x="15" y="40"/>
                    <a:pt x="11" y="44"/>
                  </a:cubicBezTo>
                  <a:moveTo>
                    <a:pt x="11" y="17"/>
                  </a:moveTo>
                  <a:cubicBezTo>
                    <a:pt x="11" y="17"/>
                    <a:pt x="13" y="15"/>
                    <a:pt x="14" y="15"/>
                  </a:cubicBezTo>
                  <a:cubicBezTo>
                    <a:pt x="15" y="14"/>
                    <a:pt x="17" y="13"/>
                    <a:pt x="18" y="12"/>
                  </a:cubicBezTo>
                  <a:cubicBezTo>
                    <a:pt x="19" y="13"/>
                    <a:pt x="20" y="14"/>
                    <a:pt x="21" y="15"/>
                  </a:cubicBezTo>
                  <a:cubicBezTo>
                    <a:pt x="20" y="15"/>
                    <a:pt x="20" y="15"/>
                    <a:pt x="20" y="15"/>
                  </a:cubicBezTo>
                  <a:cubicBezTo>
                    <a:pt x="18" y="16"/>
                    <a:pt x="15" y="18"/>
                    <a:pt x="13" y="19"/>
                  </a:cubicBezTo>
                  <a:cubicBezTo>
                    <a:pt x="14" y="18"/>
                    <a:pt x="17" y="16"/>
                    <a:pt x="19" y="14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6" y="15"/>
                    <a:pt x="15" y="16"/>
                    <a:pt x="13" y="16"/>
                  </a:cubicBezTo>
                  <a:cubicBezTo>
                    <a:pt x="12" y="16"/>
                    <a:pt x="12" y="17"/>
                    <a:pt x="11" y="17"/>
                  </a:cubicBezTo>
                  <a:moveTo>
                    <a:pt x="9" y="43"/>
                  </a:moveTo>
                  <a:cubicBezTo>
                    <a:pt x="8" y="42"/>
                    <a:pt x="7" y="42"/>
                    <a:pt x="7" y="41"/>
                  </a:cubicBezTo>
                  <a:cubicBezTo>
                    <a:pt x="12" y="36"/>
                    <a:pt x="19" y="31"/>
                    <a:pt x="24" y="26"/>
                  </a:cubicBezTo>
                  <a:cubicBezTo>
                    <a:pt x="27" y="22"/>
                    <a:pt x="31" y="20"/>
                    <a:pt x="35" y="17"/>
                  </a:cubicBezTo>
                  <a:cubicBezTo>
                    <a:pt x="38" y="14"/>
                    <a:pt x="40" y="12"/>
                    <a:pt x="43" y="9"/>
                  </a:cubicBezTo>
                  <a:cubicBezTo>
                    <a:pt x="43" y="9"/>
                    <a:pt x="43" y="8"/>
                    <a:pt x="43" y="8"/>
                  </a:cubicBezTo>
                  <a:cubicBezTo>
                    <a:pt x="44" y="8"/>
                    <a:pt x="41" y="11"/>
                    <a:pt x="40" y="12"/>
                  </a:cubicBezTo>
                  <a:cubicBezTo>
                    <a:pt x="39" y="13"/>
                    <a:pt x="37" y="15"/>
                    <a:pt x="36" y="16"/>
                  </a:cubicBezTo>
                  <a:cubicBezTo>
                    <a:pt x="33" y="19"/>
                    <a:pt x="29" y="22"/>
                    <a:pt x="26" y="25"/>
                  </a:cubicBezTo>
                  <a:cubicBezTo>
                    <a:pt x="20" y="31"/>
                    <a:pt x="14" y="36"/>
                    <a:pt x="9" y="43"/>
                  </a:cubicBezTo>
                  <a:moveTo>
                    <a:pt x="9" y="15"/>
                  </a:moveTo>
                  <a:cubicBezTo>
                    <a:pt x="8" y="14"/>
                    <a:pt x="7" y="13"/>
                    <a:pt x="6" y="12"/>
                  </a:cubicBezTo>
                  <a:cubicBezTo>
                    <a:pt x="8" y="11"/>
                    <a:pt x="11" y="10"/>
                    <a:pt x="12" y="8"/>
                  </a:cubicBezTo>
                  <a:cubicBezTo>
                    <a:pt x="11" y="10"/>
                    <a:pt x="9" y="11"/>
                    <a:pt x="8" y="13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10" y="13"/>
                    <a:pt x="12" y="12"/>
                    <a:pt x="14" y="10"/>
                  </a:cubicBezTo>
                  <a:cubicBezTo>
                    <a:pt x="12" y="11"/>
                    <a:pt x="10" y="13"/>
                    <a:pt x="9" y="15"/>
                  </a:cubicBezTo>
                  <a:moveTo>
                    <a:pt x="13" y="39"/>
                  </a:moveTo>
                  <a:cubicBezTo>
                    <a:pt x="13" y="39"/>
                    <a:pt x="13" y="39"/>
                    <a:pt x="13" y="39"/>
                  </a:cubicBezTo>
                  <a:cubicBezTo>
                    <a:pt x="14" y="37"/>
                    <a:pt x="16" y="36"/>
                    <a:pt x="17" y="34"/>
                  </a:cubicBezTo>
                  <a:cubicBezTo>
                    <a:pt x="20" y="31"/>
                    <a:pt x="24" y="28"/>
                    <a:pt x="27" y="25"/>
                  </a:cubicBezTo>
                  <a:cubicBezTo>
                    <a:pt x="33" y="20"/>
                    <a:pt x="39" y="14"/>
                    <a:pt x="45" y="8"/>
                  </a:cubicBezTo>
                  <a:cubicBezTo>
                    <a:pt x="46" y="8"/>
                    <a:pt x="46" y="9"/>
                    <a:pt x="47" y="9"/>
                  </a:cubicBezTo>
                  <a:cubicBezTo>
                    <a:pt x="35" y="19"/>
                    <a:pt x="24" y="29"/>
                    <a:pt x="13" y="39"/>
                  </a:cubicBezTo>
                  <a:moveTo>
                    <a:pt x="6" y="11"/>
                  </a:moveTo>
                  <a:cubicBezTo>
                    <a:pt x="5" y="11"/>
                    <a:pt x="5" y="11"/>
                    <a:pt x="4" y="10"/>
                  </a:cubicBezTo>
                  <a:cubicBezTo>
                    <a:pt x="6" y="9"/>
                    <a:pt x="8" y="8"/>
                    <a:pt x="10" y="7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8" y="9"/>
                    <a:pt x="7" y="10"/>
                    <a:pt x="6" y="11"/>
                  </a:cubicBezTo>
                  <a:moveTo>
                    <a:pt x="36" y="11"/>
                  </a:moveTo>
                  <a:cubicBezTo>
                    <a:pt x="37" y="10"/>
                    <a:pt x="37" y="10"/>
                    <a:pt x="37" y="10"/>
                  </a:cubicBezTo>
                  <a:cubicBezTo>
                    <a:pt x="38" y="10"/>
                    <a:pt x="41" y="6"/>
                    <a:pt x="41" y="6"/>
                  </a:cubicBezTo>
                  <a:cubicBezTo>
                    <a:pt x="41" y="6"/>
                    <a:pt x="41" y="7"/>
                    <a:pt x="40" y="7"/>
                  </a:cubicBezTo>
                  <a:cubicBezTo>
                    <a:pt x="39" y="9"/>
                    <a:pt x="37" y="10"/>
                    <a:pt x="36" y="11"/>
                  </a:cubicBezTo>
                  <a:moveTo>
                    <a:pt x="7" y="40"/>
                  </a:moveTo>
                  <a:cubicBezTo>
                    <a:pt x="8" y="39"/>
                    <a:pt x="11" y="35"/>
                    <a:pt x="14" y="33"/>
                  </a:cubicBezTo>
                  <a:cubicBezTo>
                    <a:pt x="17" y="30"/>
                    <a:pt x="20" y="27"/>
                    <a:pt x="23" y="24"/>
                  </a:cubicBezTo>
                  <a:cubicBezTo>
                    <a:pt x="29" y="17"/>
                    <a:pt x="37" y="12"/>
                    <a:pt x="43" y="6"/>
                  </a:cubicBezTo>
                  <a:cubicBezTo>
                    <a:pt x="43" y="6"/>
                    <a:pt x="44" y="7"/>
                    <a:pt x="44" y="7"/>
                  </a:cubicBezTo>
                  <a:cubicBezTo>
                    <a:pt x="41" y="9"/>
                    <a:pt x="39" y="12"/>
                    <a:pt x="37" y="14"/>
                  </a:cubicBezTo>
                  <a:cubicBezTo>
                    <a:pt x="33" y="17"/>
                    <a:pt x="29" y="20"/>
                    <a:pt x="25" y="23"/>
                  </a:cubicBezTo>
                  <a:cubicBezTo>
                    <a:pt x="22" y="26"/>
                    <a:pt x="20" y="29"/>
                    <a:pt x="17" y="31"/>
                  </a:cubicBezTo>
                  <a:cubicBezTo>
                    <a:pt x="14" y="34"/>
                    <a:pt x="10" y="37"/>
                    <a:pt x="7" y="40"/>
                  </a:cubicBezTo>
                  <a:moveTo>
                    <a:pt x="6" y="11"/>
                  </a:moveTo>
                  <a:cubicBezTo>
                    <a:pt x="9" y="10"/>
                    <a:pt x="10" y="7"/>
                    <a:pt x="13" y="5"/>
                  </a:cubicBezTo>
                  <a:cubicBezTo>
                    <a:pt x="14" y="7"/>
                    <a:pt x="16" y="9"/>
                    <a:pt x="17" y="11"/>
                  </a:cubicBezTo>
                  <a:cubicBezTo>
                    <a:pt x="15" y="12"/>
                    <a:pt x="13" y="14"/>
                    <a:pt x="10" y="15"/>
                  </a:cubicBezTo>
                  <a:cubicBezTo>
                    <a:pt x="11" y="14"/>
                    <a:pt x="14" y="11"/>
                    <a:pt x="15" y="10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3" y="10"/>
                    <a:pt x="12" y="11"/>
                    <a:pt x="10" y="12"/>
                  </a:cubicBezTo>
                  <a:cubicBezTo>
                    <a:pt x="10" y="11"/>
                    <a:pt x="10" y="11"/>
                    <a:pt x="11" y="10"/>
                  </a:cubicBezTo>
                  <a:cubicBezTo>
                    <a:pt x="12" y="9"/>
                    <a:pt x="13" y="8"/>
                    <a:pt x="14" y="7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1" y="8"/>
                    <a:pt x="9" y="10"/>
                    <a:pt x="6" y="11"/>
                  </a:cubicBezTo>
                  <a:moveTo>
                    <a:pt x="18" y="25"/>
                  </a:moveTo>
                  <a:cubicBezTo>
                    <a:pt x="18" y="25"/>
                    <a:pt x="18" y="25"/>
                    <a:pt x="18" y="25"/>
                  </a:cubicBezTo>
                  <a:cubicBezTo>
                    <a:pt x="19" y="24"/>
                    <a:pt x="19" y="24"/>
                    <a:pt x="20" y="23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23" y="21"/>
                    <a:pt x="25" y="19"/>
                    <a:pt x="26" y="18"/>
                  </a:cubicBezTo>
                  <a:cubicBezTo>
                    <a:pt x="28" y="17"/>
                    <a:pt x="30" y="16"/>
                    <a:pt x="31" y="14"/>
                  </a:cubicBezTo>
                  <a:cubicBezTo>
                    <a:pt x="35" y="11"/>
                    <a:pt x="38" y="8"/>
                    <a:pt x="41" y="5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42" y="5"/>
                    <a:pt x="42" y="5"/>
                    <a:pt x="42" y="5"/>
                  </a:cubicBezTo>
                  <a:cubicBezTo>
                    <a:pt x="39" y="7"/>
                    <a:pt x="37" y="10"/>
                    <a:pt x="34" y="12"/>
                  </a:cubicBezTo>
                  <a:cubicBezTo>
                    <a:pt x="32" y="15"/>
                    <a:pt x="28" y="16"/>
                    <a:pt x="25" y="19"/>
                  </a:cubicBezTo>
                  <a:cubicBezTo>
                    <a:pt x="23" y="21"/>
                    <a:pt x="20" y="23"/>
                    <a:pt x="18" y="25"/>
                  </a:cubicBezTo>
                  <a:moveTo>
                    <a:pt x="4" y="10"/>
                  </a:moveTo>
                  <a:cubicBezTo>
                    <a:pt x="3" y="9"/>
                    <a:pt x="3" y="9"/>
                    <a:pt x="3" y="9"/>
                  </a:cubicBezTo>
                  <a:cubicBezTo>
                    <a:pt x="6" y="8"/>
                    <a:pt x="8" y="5"/>
                    <a:pt x="11" y="3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9" y="6"/>
                    <a:pt x="6" y="8"/>
                    <a:pt x="4" y="10"/>
                  </a:cubicBezTo>
                  <a:moveTo>
                    <a:pt x="24" y="18"/>
                  </a:moveTo>
                  <a:cubicBezTo>
                    <a:pt x="24" y="18"/>
                    <a:pt x="24" y="18"/>
                    <a:pt x="25" y="18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30" y="13"/>
                    <a:pt x="35" y="7"/>
                    <a:pt x="40" y="3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35" y="9"/>
                    <a:pt x="30" y="13"/>
                    <a:pt x="25" y="18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4" y="19"/>
                    <a:pt x="23" y="19"/>
                    <a:pt x="22" y="20"/>
                  </a:cubicBezTo>
                  <a:cubicBezTo>
                    <a:pt x="22" y="20"/>
                    <a:pt x="21" y="21"/>
                    <a:pt x="20" y="21"/>
                  </a:cubicBezTo>
                  <a:cubicBezTo>
                    <a:pt x="19" y="22"/>
                    <a:pt x="17" y="23"/>
                    <a:pt x="17" y="23"/>
                  </a:cubicBezTo>
                  <a:cubicBezTo>
                    <a:pt x="19" y="21"/>
                    <a:pt x="21" y="19"/>
                    <a:pt x="23" y="17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23" y="18"/>
                    <a:pt x="24" y="18"/>
                    <a:pt x="24" y="18"/>
                  </a:cubicBezTo>
                  <a:moveTo>
                    <a:pt x="41" y="0"/>
                  </a:moveTo>
                  <a:cubicBezTo>
                    <a:pt x="41" y="0"/>
                    <a:pt x="41" y="0"/>
                    <a:pt x="41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34" y="4"/>
                    <a:pt x="29" y="10"/>
                    <a:pt x="24" y="15"/>
                  </a:cubicBezTo>
                  <a:cubicBezTo>
                    <a:pt x="20" y="10"/>
                    <a:pt x="16" y="5"/>
                    <a:pt x="12" y="1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7" y="3"/>
                    <a:pt x="4" y="6"/>
                    <a:pt x="0" y="8"/>
                  </a:cubicBezTo>
                  <a:cubicBezTo>
                    <a:pt x="0" y="8"/>
                    <a:pt x="0" y="8"/>
                    <a:pt x="0" y="9"/>
                  </a:cubicBezTo>
                  <a:cubicBezTo>
                    <a:pt x="0" y="9"/>
                    <a:pt x="0" y="10"/>
                    <a:pt x="0" y="10"/>
                  </a:cubicBezTo>
                  <a:cubicBezTo>
                    <a:pt x="5" y="15"/>
                    <a:pt x="10" y="20"/>
                    <a:pt x="15" y="25"/>
                  </a:cubicBezTo>
                  <a:cubicBezTo>
                    <a:pt x="11" y="30"/>
                    <a:pt x="5" y="33"/>
                    <a:pt x="2" y="38"/>
                  </a:cubicBezTo>
                  <a:cubicBezTo>
                    <a:pt x="1" y="39"/>
                    <a:pt x="1" y="39"/>
                    <a:pt x="1" y="39"/>
                  </a:cubicBezTo>
                  <a:cubicBezTo>
                    <a:pt x="1" y="39"/>
                    <a:pt x="1" y="40"/>
                    <a:pt x="2" y="40"/>
                  </a:cubicBezTo>
                  <a:cubicBezTo>
                    <a:pt x="4" y="43"/>
                    <a:pt x="7" y="45"/>
                    <a:pt x="10" y="47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1" y="48"/>
                    <a:pt x="12" y="48"/>
                    <a:pt x="12" y="47"/>
                  </a:cubicBezTo>
                  <a:cubicBezTo>
                    <a:pt x="16" y="43"/>
                    <a:pt x="21" y="38"/>
                    <a:pt x="26" y="34"/>
                  </a:cubicBezTo>
                  <a:cubicBezTo>
                    <a:pt x="30" y="38"/>
                    <a:pt x="33" y="43"/>
                    <a:pt x="38" y="47"/>
                  </a:cubicBezTo>
                  <a:cubicBezTo>
                    <a:pt x="39" y="47"/>
                    <a:pt x="39" y="47"/>
                    <a:pt x="39" y="47"/>
                  </a:cubicBezTo>
                  <a:cubicBezTo>
                    <a:pt x="39" y="48"/>
                    <a:pt x="39" y="48"/>
                    <a:pt x="39" y="48"/>
                  </a:cubicBezTo>
                  <a:cubicBezTo>
                    <a:pt x="40" y="48"/>
                    <a:pt x="40" y="48"/>
                    <a:pt x="40" y="47"/>
                  </a:cubicBezTo>
                  <a:cubicBezTo>
                    <a:pt x="43" y="44"/>
                    <a:pt x="47" y="42"/>
                    <a:pt x="50" y="38"/>
                  </a:cubicBezTo>
                  <a:cubicBezTo>
                    <a:pt x="50" y="37"/>
                    <a:pt x="50" y="37"/>
                    <a:pt x="50" y="37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45" y="32"/>
                    <a:pt x="41" y="27"/>
                    <a:pt x="37" y="23"/>
                  </a:cubicBezTo>
                  <a:cubicBezTo>
                    <a:pt x="41" y="19"/>
                    <a:pt x="46" y="15"/>
                    <a:pt x="50" y="12"/>
                  </a:cubicBezTo>
                  <a:cubicBezTo>
                    <a:pt x="51" y="11"/>
                    <a:pt x="51" y="11"/>
                    <a:pt x="51" y="11"/>
                  </a:cubicBezTo>
                  <a:cubicBezTo>
                    <a:pt x="51" y="10"/>
                    <a:pt x="51" y="10"/>
                    <a:pt x="50" y="9"/>
                  </a:cubicBezTo>
                  <a:cubicBezTo>
                    <a:pt x="48" y="6"/>
                    <a:pt x="44" y="4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64"/>
            <p:cNvSpPr>
              <a:spLocks noEditPoints="1"/>
            </p:cNvSpPr>
            <p:nvPr/>
          </p:nvSpPr>
          <p:spPr bwMode="auto">
            <a:xfrm>
              <a:off x="7198981" y="4373489"/>
              <a:ext cx="471488" cy="436563"/>
            </a:xfrm>
            <a:custGeom>
              <a:avLst/>
              <a:gdLst>
                <a:gd name="T0" fmla="*/ 86 w 111"/>
                <a:gd name="T1" fmla="*/ 96 h 103"/>
                <a:gd name="T2" fmla="*/ 83 w 111"/>
                <a:gd name="T3" fmla="*/ 94 h 103"/>
                <a:gd name="T4" fmla="*/ 79 w 111"/>
                <a:gd name="T5" fmla="*/ 90 h 103"/>
                <a:gd name="T6" fmla="*/ 72 w 111"/>
                <a:gd name="T7" fmla="*/ 81 h 103"/>
                <a:gd name="T8" fmla="*/ 79 w 111"/>
                <a:gd name="T9" fmla="*/ 71 h 103"/>
                <a:gd name="T10" fmla="*/ 85 w 111"/>
                <a:gd name="T11" fmla="*/ 64 h 103"/>
                <a:gd name="T12" fmla="*/ 91 w 111"/>
                <a:gd name="T13" fmla="*/ 86 h 103"/>
                <a:gd name="T14" fmla="*/ 82 w 111"/>
                <a:gd name="T15" fmla="*/ 89 h 103"/>
                <a:gd name="T16" fmla="*/ 75 w 111"/>
                <a:gd name="T17" fmla="*/ 85 h 103"/>
                <a:gd name="T18" fmla="*/ 74 w 111"/>
                <a:gd name="T19" fmla="*/ 80 h 103"/>
                <a:gd name="T20" fmla="*/ 67 w 111"/>
                <a:gd name="T21" fmla="*/ 75 h 103"/>
                <a:gd name="T22" fmla="*/ 67 w 111"/>
                <a:gd name="T23" fmla="*/ 63 h 103"/>
                <a:gd name="T24" fmla="*/ 85 w 111"/>
                <a:gd name="T25" fmla="*/ 63 h 103"/>
                <a:gd name="T26" fmla="*/ 80 w 111"/>
                <a:gd name="T27" fmla="*/ 57 h 103"/>
                <a:gd name="T28" fmla="*/ 39 w 111"/>
                <a:gd name="T29" fmla="*/ 53 h 103"/>
                <a:gd name="T30" fmla="*/ 59 w 111"/>
                <a:gd name="T31" fmla="*/ 65 h 103"/>
                <a:gd name="T32" fmla="*/ 75 w 111"/>
                <a:gd name="T33" fmla="*/ 52 h 103"/>
                <a:gd name="T34" fmla="*/ 37 w 111"/>
                <a:gd name="T35" fmla="*/ 51 h 103"/>
                <a:gd name="T36" fmla="*/ 51 w 111"/>
                <a:gd name="T37" fmla="*/ 47 h 103"/>
                <a:gd name="T38" fmla="*/ 29 w 111"/>
                <a:gd name="T39" fmla="*/ 42 h 103"/>
                <a:gd name="T40" fmla="*/ 35 w 111"/>
                <a:gd name="T41" fmla="*/ 45 h 103"/>
                <a:gd name="T42" fmla="*/ 27 w 111"/>
                <a:gd name="T43" fmla="*/ 40 h 103"/>
                <a:gd name="T44" fmla="*/ 22 w 111"/>
                <a:gd name="T45" fmla="*/ 34 h 103"/>
                <a:gd name="T46" fmla="*/ 23 w 111"/>
                <a:gd name="T47" fmla="*/ 92 h 103"/>
                <a:gd name="T48" fmla="*/ 56 w 111"/>
                <a:gd name="T49" fmla="*/ 67 h 103"/>
                <a:gd name="T50" fmla="*/ 40 w 111"/>
                <a:gd name="T51" fmla="*/ 25 h 103"/>
                <a:gd name="T52" fmla="*/ 41 w 111"/>
                <a:gd name="T53" fmla="*/ 30 h 103"/>
                <a:gd name="T54" fmla="*/ 16 w 111"/>
                <a:gd name="T55" fmla="*/ 89 h 103"/>
                <a:gd name="T56" fmla="*/ 88 w 111"/>
                <a:gd name="T57" fmla="*/ 26 h 103"/>
                <a:gd name="T58" fmla="*/ 15 w 111"/>
                <a:gd name="T59" fmla="*/ 27 h 103"/>
                <a:gd name="T60" fmla="*/ 31 w 111"/>
                <a:gd name="T61" fmla="*/ 23 h 103"/>
                <a:gd name="T62" fmla="*/ 59 w 111"/>
                <a:gd name="T63" fmla="*/ 55 h 103"/>
                <a:gd name="T64" fmla="*/ 11 w 111"/>
                <a:gd name="T65" fmla="*/ 22 h 103"/>
                <a:gd name="T66" fmla="*/ 81 w 111"/>
                <a:gd name="T67" fmla="*/ 23 h 103"/>
                <a:gd name="T68" fmla="*/ 31 w 111"/>
                <a:gd name="T69" fmla="*/ 71 h 103"/>
                <a:gd name="T70" fmla="*/ 56 w 111"/>
                <a:gd name="T71" fmla="*/ 50 h 103"/>
                <a:gd name="T72" fmla="*/ 39 w 111"/>
                <a:gd name="T73" fmla="*/ 24 h 103"/>
                <a:gd name="T74" fmla="*/ 23 w 111"/>
                <a:gd name="T75" fmla="*/ 26 h 103"/>
                <a:gd name="T76" fmla="*/ 15 w 111"/>
                <a:gd name="T77" fmla="*/ 25 h 103"/>
                <a:gd name="T78" fmla="*/ 58 w 111"/>
                <a:gd name="T79" fmla="*/ 39 h 103"/>
                <a:gd name="T80" fmla="*/ 75 w 111"/>
                <a:gd name="T81" fmla="*/ 27 h 103"/>
                <a:gd name="T82" fmla="*/ 25 w 111"/>
                <a:gd name="T83" fmla="*/ 8 h 103"/>
                <a:gd name="T84" fmla="*/ 55 w 111"/>
                <a:gd name="T85" fmla="*/ 38 h 103"/>
                <a:gd name="T86" fmla="*/ 53 w 111"/>
                <a:gd name="T87" fmla="*/ 40 h 103"/>
                <a:gd name="T88" fmla="*/ 51 w 111"/>
                <a:gd name="T89" fmla="*/ 38 h 103"/>
                <a:gd name="T90" fmla="*/ 28 w 111"/>
                <a:gd name="T91" fmla="*/ 2 h 103"/>
                <a:gd name="T92" fmla="*/ 2 w 111"/>
                <a:gd name="T93" fmla="*/ 18 h 103"/>
                <a:gd name="T94" fmla="*/ 4 w 111"/>
                <a:gd name="T95" fmla="*/ 84 h 103"/>
                <a:gd name="T96" fmla="*/ 27 w 111"/>
                <a:gd name="T97" fmla="*/ 102 h 103"/>
                <a:gd name="T98" fmla="*/ 88 w 111"/>
                <a:gd name="T99" fmla="*/ 102 h 103"/>
                <a:gd name="T100" fmla="*/ 109 w 111"/>
                <a:gd name="T101" fmla="*/ 26 h 103"/>
                <a:gd name="T102" fmla="*/ 89 w 111"/>
                <a:gd name="T103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11" h="103">
                  <a:moveTo>
                    <a:pt x="86" y="96"/>
                  </a:moveTo>
                  <a:cubicBezTo>
                    <a:pt x="85" y="96"/>
                    <a:pt x="85" y="95"/>
                    <a:pt x="84" y="95"/>
                  </a:cubicBezTo>
                  <a:cubicBezTo>
                    <a:pt x="84" y="95"/>
                    <a:pt x="84" y="95"/>
                    <a:pt x="84" y="95"/>
                  </a:cubicBezTo>
                  <a:cubicBezTo>
                    <a:pt x="89" y="91"/>
                    <a:pt x="95" y="87"/>
                    <a:pt x="100" y="83"/>
                  </a:cubicBezTo>
                  <a:cubicBezTo>
                    <a:pt x="96" y="88"/>
                    <a:pt x="90" y="92"/>
                    <a:pt x="86" y="96"/>
                  </a:cubicBezTo>
                  <a:moveTo>
                    <a:pt x="83" y="94"/>
                  </a:moveTo>
                  <a:cubicBezTo>
                    <a:pt x="82" y="93"/>
                    <a:pt x="81" y="92"/>
                    <a:pt x="81" y="91"/>
                  </a:cubicBezTo>
                  <a:cubicBezTo>
                    <a:pt x="83" y="89"/>
                    <a:pt x="85" y="88"/>
                    <a:pt x="87" y="86"/>
                  </a:cubicBezTo>
                  <a:cubicBezTo>
                    <a:pt x="89" y="83"/>
                    <a:pt x="93" y="82"/>
                    <a:pt x="95" y="80"/>
                  </a:cubicBezTo>
                  <a:cubicBezTo>
                    <a:pt x="90" y="84"/>
                    <a:pt x="87" y="89"/>
                    <a:pt x="83" y="94"/>
                  </a:cubicBezTo>
                  <a:cubicBezTo>
                    <a:pt x="83" y="94"/>
                    <a:pt x="83" y="94"/>
                    <a:pt x="83" y="94"/>
                  </a:cubicBezTo>
                  <a:moveTo>
                    <a:pt x="79" y="90"/>
                  </a:moveTo>
                  <a:cubicBezTo>
                    <a:pt x="78" y="89"/>
                    <a:pt x="77" y="88"/>
                    <a:pt x="76" y="87"/>
                  </a:cubicBezTo>
                  <a:cubicBezTo>
                    <a:pt x="81" y="83"/>
                    <a:pt x="86" y="79"/>
                    <a:pt x="90" y="75"/>
                  </a:cubicBezTo>
                  <a:cubicBezTo>
                    <a:pt x="86" y="79"/>
                    <a:pt x="82" y="84"/>
                    <a:pt x="79" y="90"/>
                  </a:cubicBezTo>
                  <a:moveTo>
                    <a:pt x="75" y="85"/>
                  </a:moveTo>
                  <a:cubicBezTo>
                    <a:pt x="74" y="84"/>
                    <a:pt x="73" y="83"/>
                    <a:pt x="73" y="82"/>
                  </a:cubicBezTo>
                  <a:cubicBezTo>
                    <a:pt x="77" y="79"/>
                    <a:pt x="82" y="76"/>
                    <a:pt x="85" y="72"/>
                  </a:cubicBezTo>
                  <a:cubicBezTo>
                    <a:pt x="82" y="77"/>
                    <a:pt x="78" y="80"/>
                    <a:pt x="75" y="85"/>
                  </a:cubicBezTo>
                  <a:moveTo>
                    <a:pt x="72" y="81"/>
                  </a:moveTo>
                  <a:cubicBezTo>
                    <a:pt x="70" y="80"/>
                    <a:pt x="69" y="78"/>
                    <a:pt x="68" y="77"/>
                  </a:cubicBezTo>
                  <a:cubicBezTo>
                    <a:pt x="73" y="73"/>
                    <a:pt x="77" y="69"/>
                    <a:pt x="83" y="65"/>
                  </a:cubicBezTo>
                  <a:cubicBezTo>
                    <a:pt x="83" y="65"/>
                    <a:pt x="83" y="65"/>
                    <a:pt x="83" y="65"/>
                  </a:cubicBezTo>
                  <a:cubicBezTo>
                    <a:pt x="83" y="65"/>
                    <a:pt x="82" y="67"/>
                    <a:pt x="81" y="68"/>
                  </a:cubicBezTo>
                  <a:cubicBezTo>
                    <a:pt x="80" y="69"/>
                    <a:pt x="79" y="71"/>
                    <a:pt x="79" y="71"/>
                  </a:cubicBezTo>
                  <a:cubicBezTo>
                    <a:pt x="79" y="71"/>
                    <a:pt x="79" y="71"/>
                    <a:pt x="79" y="71"/>
                  </a:cubicBezTo>
                  <a:cubicBezTo>
                    <a:pt x="77" y="74"/>
                    <a:pt x="74" y="78"/>
                    <a:pt x="72" y="81"/>
                  </a:cubicBezTo>
                  <a:moveTo>
                    <a:pt x="74" y="80"/>
                  </a:moveTo>
                  <a:cubicBezTo>
                    <a:pt x="74" y="80"/>
                    <a:pt x="78" y="75"/>
                    <a:pt x="78" y="74"/>
                  </a:cubicBezTo>
                  <a:cubicBezTo>
                    <a:pt x="81" y="71"/>
                    <a:pt x="83" y="67"/>
                    <a:pt x="85" y="64"/>
                  </a:cubicBezTo>
                  <a:cubicBezTo>
                    <a:pt x="85" y="63"/>
                    <a:pt x="85" y="63"/>
                    <a:pt x="85" y="63"/>
                  </a:cubicBezTo>
                  <a:cubicBezTo>
                    <a:pt x="91" y="69"/>
                    <a:pt x="96" y="75"/>
                    <a:pt x="101" y="81"/>
                  </a:cubicBezTo>
                  <a:cubicBezTo>
                    <a:pt x="98" y="83"/>
                    <a:pt x="94" y="85"/>
                    <a:pt x="91" y="88"/>
                  </a:cubicBezTo>
                  <a:cubicBezTo>
                    <a:pt x="87" y="91"/>
                    <a:pt x="86" y="92"/>
                    <a:pt x="86" y="92"/>
                  </a:cubicBezTo>
                  <a:cubicBezTo>
                    <a:pt x="85" y="92"/>
                    <a:pt x="90" y="88"/>
                    <a:pt x="91" y="86"/>
                  </a:cubicBezTo>
                  <a:cubicBezTo>
                    <a:pt x="93" y="84"/>
                    <a:pt x="96" y="81"/>
                    <a:pt x="98" y="79"/>
                  </a:cubicBezTo>
                  <a:cubicBezTo>
                    <a:pt x="99" y="78"/>
                    <a:pt x="98" y="77"/>
                    <a:pt x="98" y="77"/>
                  </a:cubicBezTo>
                  <a:cubicBezTo>
                    <a:pt x="98" y="77"/>
                    <a:pt x="98" y="77"/>
                    <a:pt x="98" y="77"/>
                  </a:cubicBezTo>
                  <a:cubicBezTo>
                    <a:pt x="93" y="79"/>
                    <a:pt x="89" y="81"/>
                    <a:pt x="86" y="85"/>
                  </a:cubicBezTo>
                  <a:cubicBezTo>
                    <a:pt x="84" y="86"/>
                    <a:pt x="82" y="89"/>
                    <a:pt x="82" y="89"/>
                  </a:cubicBezTo>
                  <a:cubicBezTo>
                    <a:pt x="82" y="89"/>
                    <a:pt x="82" y="88"/>
                    <a:pt x="83" y="86"/>
                  </a:cubicBezTo>
                  <a:cubicBezTo>
                    <a:pt x="86" y="81"/>
                    <a:pt x="90" y="77"/>
                    <a:pt x="93" y="74"/>
                  </a:cubicBezTo>
                  <a:cubicBezTo>
                    <a:pt x="94" y="73"/>
                    <a:pt x="93" y="72"/>
                    <a:pt x="93" y="72"/>
                  </a:cubicBezTo>
                  <a:cubicBezTo>
                    <a:pt x="93" y="72"/>
                    <a:pt x="92" y="72"/>
                    <a:pt x="92" y="72"/>
                  </a:cubicBezTo>
                  <a:cubicBezTo>
                    <a:pt x="86" y="76"/>
                    <a:pt x="81" y="80"/>
                    <a:pt x="75" y="85"/>
                  </a:cubicBezTo>
                  <a:cubicBezTo>
                    <a:pt x="79" y="82"/>
                    <a:pt x="86" y="74"/>
                    <a:pt x="89" y="69"/>
                  </a:cubicBezTo>
                  <a:cubicBezTo>
                    <a:pt x="90" y="68"/>
                    <a:pt x="89" y="67"/>
                    <a:pt x="89" y="67"/>
                  </a:cubicBezTo>
                  <a:cubicBezTo>
                    <a:pt x="89" y="67"/>
                    <a:pt x="89" y="67"/>
                    <a:pt x="88" y="67"/>
                  </a:cubicBezTo>
                  <a:cubicBezTo>
                    <a:pt x="84" y="70"/>
                    <a:pt x="80" y="74"/>
                    <a:pt x="76" y="78"/>
                  </a:cubicBezTo>
                  <a:cubicBezTo>
                    <a:pt x="75" y="79"/>
                    <a:pt x="74" y="80"/>
                    <a:pt x="74" y="80"/>
                  </a:cubicBezTo>
                  <a:moveTo>
                    <a:pt x="67" y="75"/>
                  </a:moveTo>
                  <a:cubicBezTo>
                    <a:pt x="65" y="74"/>
                    <a:pt x="64" y="72"/>
                    <a:pt x="63" y="71"/>
                  </a:cubicBezTo>
                  <a:cubicBezTo>
                    <a:pt x="68" y="68"/>
                    <a:pt x="73" y="65"/>
                    <a:pt x="77" y="60"/>
                  </a:cubicBezTo>
                  <a:cubicBezTo>
                    <a:pt x="75" y="62"/>
                    <a:pt x="73" y="68"/>
                    <a:pt x="72" y="69"/>
                  </a:cubicBezTo>
                  <a:cubicBezTo>
                    <a:pt x="70" y="71"/>
                    <a:pt x="68" y="73"/>
                    <a:pt x="67" y="75"/>
                  </a:cubicBezTo>
                  <a:moveTo>
                    <a:pt x="61" y="70"/>
                  </a:moveTo>
                  <a:cubicBezTo>
                    <a:pt x="60" y="69"/>
                    <a:pt x="59" y="68"/>
                    <a:pt x="59" y="67"/>
                  </a:cubicBezTo>
                  <a:cubicBezTo>
                    <a:pt x="58" y="67"/>
                    <a:pt x="58" y="67"/>
                    <a:pt x="58" y="67"/>
                  </a:cubicBezTo>
                  <a:cubicBezTo>
                    <a:pt x="63" y="63"/>
                    <a:pt x="69" y="59"/>
                    <a:pt x="74" y="55"/>
                  </a:cubicBezTo>
                  <a:cubicBezTo>
                    <a:pt x="72" y="57"/>
                    <a:pt x="70" y="61"/>
                    <a:pt x="67" y="63"/>
                  </a:cubicBezTo>
                  <a:cubicBezTo>
                    <a:pt x="65" y="65"/>
                    <a:pt x="63" y="67"/>
                    <a:pt x="61" y="70"/>
                  </a:cubicBezTo>
                  <a:moveTo>
                    <a:pt x="63" y="69"/>
                  </a:moveTo>
                  <a:cubicBezTo>
                    <a:pt x="63" y="69"/>
                    <a:pt x="65" y="68"/>
                    <a:pt x="66" y="66"/>
                  </a:cubicBezTo>
                  <a:cubicBezTo>
                    <a:pt x="71" y="62"/>
                    <a:pt x="74" y="59"/>
                    <a:pt x="76" y="53"/>
                  </a:cubicBezTo>
                  <a:cubicBezTo>
                    <a:pt x="79" y="56"/>
                    <a:pt x="82" y="59"/>
                    <a:pt x="85" y="63"/>
                  </a:cubicBezTo>
                  <a:cubicBezTo>
                    <a:pt x="84" y="63"/>
                    <a:pt x="84" y="63"/>
                    <a:pt x="84" y="63"/>
                  </a:cubicBezTo>
                  <a:cubicBezTo>
                    <a:pt x="81" y="64"/>
                    <a:pt x="78" y="67"/>
                    <a:pt x="75" y="70"/>
                  </a:cubicBezTo>
                  <a:cubicBezTo>
                    <a:pt x="72" y="72"/>
                    <a:pt x="68" y="76"/>
                    <a:pt x="68" y="76"/>
                  </a:cubicBezTo>
                  <a:cubicBezTo>
                    <a:pt x="68" y="76"/>
                    <a:pt x="69" y="75"/>
                    <a:pt x="71" y="72"/>
                  </a:cubicBezTo>
                  <a:cubicBezTo>
                    <a:pt x="75" y="68"/>
                    <a:pt x="79" y="63"/>
                    <a:pt x="80" y="57"/>
                  </a:cubicBezTo>
                  <a:cubicBezTo>
                    <a:pt x="80" y="57"/>
                    <a:pt x="79" y="56"/>
                    <a:pt x="79" y="56"/>
                  </a:cubicBezTo>
                  <a:cubicBezTo>
                    <a:pt x="79" y="56"/>
                    <a:pt x="78" y="56"/>
                    <a:pt x="78" y="57"/>
                  </a:cubicBezTo>
                  <a:cubicBezTo>
                    <a:pt x="75" y="61"/>
                    <a:pt x="71" y="64"/>
                    <a:pt x="66" y="67"/>
                  </a:cubicBezTo>
                  <a:cubicBezTo>
                    <a:pt x="64" y="69"/>
                    <a:pt x="63" y="69"/>
                    <a:pt x="63" y="69"/>
                  </a:cubicBezTo>
                  <a:moveTo>
                    <a:pt x="39" y="53"/>
                  </a:moveTo>
                  <a:cubicBezTo>
                    <a:pt x="39" y="53"/>
                    <a:pt x="39" y="53"/>
                    <a:pt x="39" y="53"/>
                  </a:cubicBezTo>
                  <a:cubicBezTo>
                    <a:pt x="39" y="53"/>
                    <a:pt x="39" y="53"/>
                    <a:pt x="39" y="53"/>
                  </a:cubicBezTo>
                  <a:cubicBezTo>
                    <a:pt x="39" y="53"/>
                    <a:pt x="40" y="52"/>
                    <a:pt x="40" y="52"/>
                  </a:cubicBezTo>
                  <a:cubicBezTo>
                    <a:pt x="40" y="52"/>
                    <a:pt x="40" y="53"/>
                    <a:pt x="39" y="53"/>
                  </a:cubicBezTo>
                  <a:moveTo>
                    <a:pt x="59" y="65"/>
                  </a:moveTo>
                  <a:cubicBezTo>
                    <a:pt x="59" y="64"/>
                    <a:pt x="60" y="64"/>
                    <a:pt x="60" y="64"/>
                  </a:cubicBezTo>
                  <a:cubicBezTo>
                    <a:pt x="63" y="60"/>
                    <a:pt x="66" y="57"/>
                    <a:pt x="70" y="53"/>
                  </a:cubicBezTo>
                  <a:cubicBezTo>
                    <a:pt x="71" y="52"/>
                    <a:pt x="72" y="50"/>
                    <a:pt x="74" y="49"/>
                  </a:cubicBezTo>
                  <a:cubicBezTo>
                    <a:pt x="74" y="50"/>
                    <a:pt x="74" y="51"/>
                    <a:pt x="75" y="52"/>
                  </a:cubicBezTo>
                  <a:cubicBezTo>
                    <a:pt x="75" y="52"/>
                    <a:pt x="75" y="52"/>
                    <a:pt x="75" y="52"/>
                  </a:cubicBezTo>
                  <a:cubicBezTo>
                    <a:pt x="70" y="56"/>
                    <a:pt x="64" y="60"/>
                    <a:pt x="59" y="65"/>
                  </a:cubicBezTo>
                  <a:moveTo>
                    <a:pt x="37" y="51"/>
                  </a:moveTo>
                  <a:cubicBezTo>
                    <a:pt x="36" y="50"/>
                    <a:pt x="35" y="49"/>
                    <a:pt x="34" y="47"/>
                  </a:cubicBezTo>
                  <a:cubicBezTo>
                    <a:pt x="39" y="45"/>
                    <a:pt x="44" y="42"/>
                    <a:pt x="49" y="39"/>
                  </a:cubicBezTo>
                  <a:cubicBezTo>
                    <a:pt x="44" y="42"/>
                    <a:pt x="40" y="46"/>
                    <a:pt x="37" y="51"/>
                  </a:cubicBezTo>
                  <a:moveTo>
                    <a:pt x="14" y="88"/>
                  </a:moveTo>
                  <a:cubicBezTo>
                    <a:pt x="13" y="87"/>
                    <a:pt x="12" y="86"/>
                    <a:pt x="12" y="85"/>
                  </a:cubicBezTo>
                  <a:cubicBezTo>
                    <a:pt x="17" y="79"/>
                    <a:pt x="23" y="73"/>
                    <a:pt x="30" y="67"/>
                  </a:cubicBezTo>
                  <a:cubicBezTo>
                    <a:pt x="31" y="66"/>
                    <a:pt x="32" y="65"/>
                    <a:pt x="33" y="64"/>
                  </a:cubicBezTo>
                  <a:cubicBezTo>
                    <a:pt x="39" y="58"/>
                    <a:pt x="45" y="53"/>
                    <a:pt x="51" y="47"/>
                  </a:cubicBezTo>
                  <a:cubicBezTo>
                    <a:pt x="56" y="43"/>
                    <a:pt x="62" y="39"/>
                    <a:pt x="67" y="36"/>
                  </a:cubicBezTo>
                  <a:cubicBezTo>
                    <a:pt x="60" y="42"/>
                    <a:pt x="53" y="48"/>
                    <a:pt x="46" y="55"/>
                  </a:cubicBezTo>
                  <a:cubicBezTo>
                    <a:pt x="36" y="66"/>
                    <a:pt x="21" y="74"/>
                    <a:pt x="14" y="88"/>
                  </a:cubicBezTo>
                  <a:moveTo>
                    <a:pt x="32" y="46"/>
                  </a:moveTo>
                  <a:cubicBezTo>
                    <a:pt x="31" y="45"/>
                    <a:pt x="30" y="44"/>
                    <a:pt x="29" y="42"/>
                  </a:cubicBezTo>
                  <a:cubicBezTo>
                    <a:pt x="33" y="41"/>
                    <a:pt x="37" y="39"/>
                    <a:pt x="41" y="37"/>
                  </a:cubicBezTo>
                  <a:cubicBezTo>
                    <a:pt x="42" y="36"/>
                    <a:pt x="43" y="35"/>
                    <a:pt x="43" y="35"/>
                  </a:cubicBezTo>
                  <a:cubicBezTo>
                    <a:pt x="44" y="35"/>
                    <a:pt x="40" y="39"/>
                    <a:pt x="39" y="40"/>
                  </a:cubicBezTo>
                  <a:cubicBezTo>
                    <a:pt x="37" y="42"/>
                    <a:pt x="34" y="44"/>
                    <a:pt x="32" y="46"/>
                  </a:cubicBezTo>
                  <a:moveTo>
                    <a:pt x="35" y="45"/>
                  </a:moveTo>
                  <a:cubicBezTo>
                    <a:pt x="39" y="41"/>
                    <a:pt x="43" y="38"/>
                    <a:pt x="46" y="34"/>
                  </a:cubicBezTo>
                  <a:cubicBezTo>
                    <a:pt x="46" y="33"/>
                    <a:pt x="46" y="33"/>
                    <a:pt x="46" y="33"/>
                  </a:cubicBezTo>
                  <a:cubicBezTo>
                    <a:pt x="47" y="34"/>
                    <a:pt x="48" y="35"/>
                    <a:pt x="49" y="36"/>
                  </a:cubicBezTo>
                  <a:cubicBezTo>
                    <a:pt x="45" y="39"/>
                    <a:pt x="39" y="42"/>
                    <a:pt x="35" y="45"/>
                  </a:cubicBezTo>
                  <a:moveTo>
                    <a:pt x="27" y="40"/>
                  </a:moveTo>
                  <a:cubicBezTo>
                    <a:pt x="27" y="40"/>
                    <a:pt x="26" y="39"/>
                    <a:pt x="25" y="38"/>
                  </a:cubicBezTo>
                  <a:cubicBezTo>
                    <a:pt x="30" y="37"/>
                    <a:pt x="34" y="35"/>
                    <a:pt x="38" y="33"/>
                  </a:cubicBezTo>
                  <a:cubicBezTo>
                    <a:pt x="34" y="35"/>
                    <a:pt x="30" y="37"/>
                    <a:pt x="27" y="40"/>
                  </a:cubicBezTo>
                  <a:moveTo>
                    <a:pt x="24" y="36"/>
                  </a:moveTo>
                  <a:cubicBezTo>
                    <a:pt x="23" y="36"/>
                    <a:pt x="22" y="35"/>
                    <a:pt x="22" y="34"/>
                  </a:cubicBezTo>
                  <a:cubicBezTo>
                    <a:pt x="27" y="33"/>
                    <a:pt x="32" y="29"/>
                    <a:pt x="37" y="26"/>
                  </a:cubicBezTo>
                  <a:cubicBezTo>
                    <a:pt x="33" y="29"/>
                    <a:pt x="28" y="33"/>
                    <a:pt x="24" y="36"/>
                  </a:cubicBezTo>
                  <a:moveTo>
                    <a:pt x="25" y="96"/>
                  </a:moveTo>
                  <a:cubicBezTo>
                    <a:pt x="23" y="96"/>
                    <a:pt x="22" y="95"/>
                    <a:pt x="21" y="94"/>
                  </a:cubicBezTo>
                  <a:cubicBezTo>
                    <a:pt x="22" y="93"/>
                    <a:pt x="22" y="93"/>
                    <a:pt x="23" y="92"/>
                  </a:cubicBezTo>
                  <a:cubicBezTo>
                    <a:pt x="24" y="92"/>
                    <a:pt x="24" y="92"/>
                    <a:pt x="24" y="92"/>
                  </a:cubicBezTo>
                  <a:cubicBezTo>
                    <a:pt x="45" y="72"/>
                    <a:pt x="66" y="52"/>
                    <a:pt x="88" y="34"/>
                  </a:cubicBezTo>
                  <a:cubicBezTo>
                    <a:pt x="92" y="31"/>
                    <a:pt x="95" y="28"/>
                    <a:pt x="99" y="26"/>
                  </a:cubicBezTo>
                  <a:cubicBezTo>
                    <a:pt x="94" y="30"/>
                    <a:pt x="88" y="34"/>
                    <a:pt x="83" y="38"/>
                  </a:cubicBezTo>
                  <a:cubicBezTo>
                    <a:pt x="73" y="47"/>
                    <a:pt x="64" y="57"/>
                    <a:pt x="56" y="67"/>
                  </a:cubicBezTo>
                  <a:cubicBezTo>
                    <a:pt x="55" y="67"/>
                    <a:pt x="55" y="67"/>
                    <a:pt x="54" y="67"/>
                  </a:cubicBezTo>
                  <a:cubicBezTo>
                    <a:pt x="45" y="77"/>
                    <a:pt x="34" y="86"/>
                    <a:pt x="25" y="96"/>
                  </a:cubicBezTo>
                  <a:moveTo>
                    <a:pt x="26" y="36"/>
                  </a:moveTo>
                  <a:cubicBezTo>
                    <a:pt x="25" y="36"/>
                    <a:pt x="30" y="34"/>
                    <a:pt x="31" y="33"/>
                  </a:cubicBezTo>
                  <a:cubicBezTo>
                    <a:pt x="35" y="31"/>
                    <a:pt x="37" y="29"/>
                    <a:pt x="40" y="25"/>
                  </a:cubicBezTo>
                  <a:cubicBezTo>
                    <a:pt x="42" y="28"/>
                    <a:pt x="44" y="30"/>
                    <a:pt x="46" y="32"/>
                  </a:cubicBezTo>
                  <a:cubicBezTo>
                    <a:pt x="45" y="32"/>
                    <a:pt x="45" y="32"/>
                    <a:pt x="45" y="32"/>
                  </a:cubicBezTo>
                  <a:cubicBezTo>
                    <a:pt x="40" y="35"/>
                    <a:pt x="34" y="38"/>
                    <a:pt x="28" y="41"/>
                  </a:cubicBezTo>
                  <a:cubicBezTo>
                    <a:pt x="32" y="39"/>
                    <a:pt x="38" y="35"/>
                    <a:pt x="41" y="32"/>
                  </a:cubicBezTo>
                  <a:cubicBezTo>
                    <a:pt x="42" y="31"/>
                    <a:pt x="41" y="30"/>
                    <a:pt x="41" y="30"/>
                  </a:cubicBezTo>
                  <a:cubicBezTo>
                    <a:pt x="41" y="30"/>
                    <a:pt x="40" y="30"/>
                    <a:pt x="40" y="30"/>
                  </a:cubicBezTo>
                  <a:cubicBezTo>
                    <a:pt x="37" y="32"/>
                    <a:pt x="33" y="34"/>
                    <a:pt x="29" y="35"/>
                  </a:cubicBezTo>
                  <a:cubicBezTo>
                    <a:pt x="27" y="36"/>
                    <a:pt x="26" y="36"/>
                    <a:pt x="26" y="36"/>
                  </a:cubicBezTo>
                  <a:moveTo>
                    <a:pt x="20" y="93"/>
                  </a:moveTo>
                  <a:cubicBezTo>
                    <a:pt x="18" y="92"/>
                    <a:pt x="17" y="91"/>
                    <a:pt x="16" y="89"/>
                  </a:cubicBezTo>
                  <a:cubicBezTo>
                    <a:pt x="27" y="77"/>
                    <a:pt x="41" y="68"/>
                    <a:pt x="52" y="56"/>
                  </a:cubicBezTo>
                  <a:cubicBezTo>
                    <a:pt x="59" y="48"/>
                    <a:pt x="68" y="43"/>
                    <a:pt x="76" y="37"/>
                  </a:cubicBezTo>
                  <a:cubicBezTo>
                    <a:pt x="82" y="32"/>
                    <a:pt x="87" y="26"/>
                    <a:pt x="93" y="20"/>
                  </a:cubicBezTo>
                  <a:cubicBezTo>
                    <a:pt x="94" y="19"/>
                    <a:pt x="95" y="19"/>
                    <a:pt x="95" y="19"/>
                  </a:cubicBezTo>
                  <a:cubicBezTo>
                    <a:pt x="95" y="19"/>
                    <a:pt x="89" y="25"/>
                    <a:pt x="88" y="26"/>
                  </a:cubicBezTo>
                  <a:cubicBezTo>
                    <a:pt x="85" y="29"/>
                    <a:pt x="81" y="32"/>
                    <a:pt x="78" y="36"/>
                  </a:cubicBezTo>
                  <a:cubicBezTo>
                    <a:pt x="72" y="42"/>
                    <a:pt x="65" y="48"/>
                    <a:pt x="58" y="54"/>
                  </a:cubicBezTo>
                  <a:cubicBezTo>
                    <a:pt x="44" y="66"/>
                    <a:pt x="31" y="79"/>
                    <a:pt x="20" y="93"/>
                  </a:cubicBezTo>
                  <a:moveTo>
                    <a:pt x="20" y="33"/>
                  </a:moveTo>
                  <a:cubicBezTo>
                    <a:pt x="18" y="31"/>
                    <a:pt x="17" y="29"/>
                    <a:pt x="15" y="27"/>
                  </a:cubicBezTo>
                  <a:cubicBezTo>
                    <a:pt x="19" y="24"/>
                    <a:pt x="24" y="21"/>
                    <a:pt x="28" y="18"/>
                  </a:cubicBezTo>
                  <a:cubicBezTo>
                    <a:pt x="24" y="21"/>
                    <a:pt x="21" y="25"/>
                    <a:pt x="18" y="29"/>
                  </a:cubicBezTo>
                  <a:cubicBezTo>
                    <a:pt x="18" y="29"/>
                    <a:pt x="18" y="30"/>
                    <a:pt x="19" y="30"/>
                  </a:cubicBezTo>
                  <a:cubicBezTo>
                    <a:pt x="19" y="30"/>
                    <a:pt x="19" y="30"/>
                    <a:pt x="19" y="30"/>
                  </a:cubicBezTo>
                  <a:cubicBezTo>
                    <a:pt x="23" y="28"/>
                    <a:pt x="27" y="25"/>
                    <a:pt x="31" y="23"/>
                  </a:cubicBezTo>
                  <a:cubicBezTo>
                    <a:pt x="27" y="25"/>
                    <a:pt x="23" y="29"/>
                    <a:pt x="20" y="33"/>
                  </a:cubicBezTo>
                  <a:moveTo>
                    <a:pt x="29" y="85"/>
                  </a:moveTo>
                  <a:cubicBezTo>
                    <a:pt x="29" y="84"/>
                    <a:pt x="29" y="84"/>
                    <a:pt x="29" y="84"/>
                  </a:cubicBezTo>
                  <a:cubicBezTo>
                    <a:pt x="32" y="81"/>
                    <a:pt x="36" y="77"/>
                    <a:pt x="39" y="74"/>
                  </a:cubicBezTo>
                  <a:cubicBezTo>
                    <a:pt x="45" y="68"/>
                    <a:pt x="52" y="61"/>
                    <a:pt x="59" y="55"/>
                  </a:cubicBezTo>
                  <a:cubicBezTo>
                    <a:pt x="72" y="43"/>
                    <a:pt x="86" y="31"/>
                    <a:pt x="98" y="17"/>
                  </a:cubicBezTo>
                  <a:cubicBezTo>
                    <a:pt x="100" y="18"/>
                    <a:pt x="101" y="20"/>
                    <a:pt x="102" y="21"/>
                  </a:cubicBezTo>
                  <a:cubicBezTo>
                    <a:pt x="76" y="41"/>
                    <a:pt x="52" y="63"/>
                    <a:pt x="29" y="85"/>
                  </a:cubicBezTo>
                  <a:moveTo>
                    <a:pt x="13" y="25"/>
                  </a:moveTo>
                  <a:cubicBezTo>
                    <a:pt x="12" y="24"/>
                    <a:pt x="11" y="23"/>
                    <a:pt x="11" y="22"/>
                  </a:cubicBezTo>
                  <a:cubicBezTo>
                    <a:pt x="14" y="20"/>
                    <a:pt x="18" y="17"/>
                    <a:pt x="22" y="15"/>
                  </a:cubicBezTo>
                  <a:cubicBezTo>
                    <a:pt x="21" y="16"/>
                    <a:pt x="21" y="16"/>
                    <a:pt x="21" y="16"/>
                  </a:cubicBezTo>
                  <a:cubicBezTo>
                    <a:pt x="18" y="19"/>
                    <a:pt x="16" y="22"/>
                    <a:pt x="13" y="25"/>
                  </a:cubicBezTo>
                  <a:moveTo>
                    <a:pt x="79" y="25"/>
                  </a:moveTo>
                  <a:cubicBezTo>
                    <a:pt x="80" y="24"/>
                    <a:pt x="80" y="23"/>
                    <a:pt x="81" y="23"/>
                  </a:cubicBezTo>
                  <a:cubicBezTo>
                    <a:pt x="82" y="22"/>
                    <a:pt x="90" y="14"/>
                    <a:pt x="90" y="14"/>
                  </a:cubicBezTo>
                  <a:cubicBezTo>
                    <a:pt x="90" y="14"/>
                    <a:pt x="89" y="15"/>
                    <a:pt x="88" y="17"/>
                  </a:cubicBezTo>
                  <a:cubicBezTo>
                    <a:pt x="85" y="20"/>
                    <a:pt x="82" y="22"/>
                    <a:pt x="79" y="25"/>
                  </a:cubicBezTo>
                  <a:moveTo>
                    <a:pt x="15" y="87"/>
                  </a:moveTo>
                  <a:cubicBezTo>
                    <a:pt x="19" y="84"/>
                    <a:pt x="25" y="76"/>
                    <a:pt x="31" y="71"/>
                  </a:cubicBezTo>
                  <a:cubicBezTo>
                    <a:pt x="38" y="65"/>
                    <a:pt x="45" y="59"/>
                    <a:pt x="52" y="51"/>
                  </a:cubicBezTo>
                  <a:cubicBezTo>
                    <a:pt x="65" y="37"/>
                    <a:pt x="81" y="27"/>
                    <a:pt x="93" y="13"/>
                  </a:cubicBezTo>
                  <a:cubicBezTo>
                    <a:pt x="94" y="14"/>
                    <a:pt x="96" y="15"/>
                    <a:pt x="97" y="16"/>
                  </a:cubicBezTo>
                  <a:cubicBezTo>
                    <a:pt x="91" y="20"/>
                    <a:pt x="86" y="26"/>
                    <a:pt x="80" y="31"/>
                  </a:cubicBezTo>
                  <a:cubicBezTo>
                    <a:pt x="72" y="38"/>
                    <a:pt x="63" y="43"/>
                    <a:pt x="56" y="50"/>
                  </a:cubicBezTo>
                  <a:cubicBezTo>
                    <a:pt x="50" y="56"/>
                    <a:pt x="45" y="62"/>
                    <a:pt x="38" y="68"/>
                  </a:cubicBezTo>
                  <a:cubicBezTo>
                    <a:pt x="30" y="74"/>
                    <a:pt x="22" y="80"/>
                    <a:pt x="15" y="87"/>
                  </a:cubicBezTo>
                  <a:moveTo>
                    <a:pt x="15" y="25"/>
                  </a:moveTo>
                  <a:cubicBezTo>
                    <a:pt x="20" y="22"/>
                    <a:pt x="23" y="16"/>
                    <a:pt x="28" y="12"/>
                  </a:cubicBezTo>
                  <a:cubicBezTo>
                    <a:pt x="32" y="16"/>
                    <a:pt x="35" y="20"/>
                    <a:pt x="39" y="24"/>
                  </a:cubicBezTo>
                  <a:cubicBezTo>
                    <a:pt x="33" y="27"/>
                    <a:pt x="28" y="30"/>
                    <a:pt x="23" y="33"/>
                  </a:cubicBezTo>
                  <a:cubicBezTo>
                    <a:pt x="26" y="31"/>
                    <a:pt x="32" y="25"/>
                    <a:pt x="34" y="22"/>
                  </a:cubicBezTo>
                  <a:cubicBezTo>
                    <a:pt x="35" y="21"/>
                    <a:pt x="34" y="20"/>
                    <a:pt x="34" y="20"/>
                  </a:cubicBezTo>
                  <a:cubicBezTo>
                    <a:pt x="34" y="20"/>
                    <a:pt x="33" y="20"/>
                    <a:pt x="33" y="20"/>
                  </a:cubicBezTo>
                  <a:cubicBezTo>
                    <a:pt x="30" y="22"/>
                    <a:pt x="26" y="24"/>
                    <a:pt x="23" y="26"/>
                  </a:cubicBezTo>
                  <a:cubicBezTo>
                    <a:pt x="22" y="25"/>
                    <a:pt x="23" y="24"/>
                    <a:pt x="25" y="23"/>
                  </a:cubicBezTo>
                  <a:cubicBezTo>
                    <a:pt x="27" y="21"/>
                    <a:pt x="29" y="19"/>
                    <a:pt x="31" y="17"/>
                  </a:cubicBezTo>
                  <a:cubicBezTo>
                    <a:pt x="32" y="16"/>
                    <a:pt x="31" y="15"/>
                    <a:pt x="31" y="15"/>
                  </a:cubicBezTo>
                  <a:cubicBezTo>
                    <a:pt x="31" y="15"/>
                    <a:pt x="31" y="15"/>
                    <a:pt x="31" y="15"/>
                  </a:cubicBezTo>
                  <a:cubicBezTo>
                    <a:pt x="25" y="18"/>
                    <a:pt x="20" y="22"/>
                    <a:pt x="15" y="25"/>
                  </a:cubicBezTo>
                  <a:moveTo>
                    <a:pt x="40" y="55"/>
                  </a:moveTo>
                  <a:cubicBezTo>
                    <a:pt x="40" y="55"/>
                    <a:pt x="40" y="55"/>
                    <a:pt x="40" y="55"/>
                  </a:cubicBezTo>
                  <a:cubicBezTo>
                    <a:pt x="42" y="53"/>
                    <a:pt x="43" y="51"/>
                    <a:pt x="45" y="50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50" y="46"/>
                    <a:pt x="54" y="42"/>
                    <a:pt x="58" y="39"/>
                  </a:cubicBezTo>
                  <a:cubicBezTo>
                    <a:pt x="62" y="36"/>
                    <a:pt x="65" y="34"/>
                    <a:pt x="68" y="32"/>
                  </a:cubicBezTo>
                  <a:cubicBezTo>
                    <a:pt x="76" y="25"/>
                    <a:pt x="83" y="17"/>
                    <a:pt x="90" y="11"/>
                  </a:cubicBezTo>
                  <a:cubicBezTo>
                    <a:pt x="91" y="10"/>
                    <a:pt x="91" y="10"/>
                    <a:pt x="91" y="10"/>
                  </a:cubicBezTo>
                  <a:cubicBezTo>
                    <a:pt x="91" y="11"/>
                    <a:pt x="92" y="11"/>
                    <a:pt x="92" y="12"/>
                  </a:cubicBezTo>
                  <a:cubicBezTo>
                    <a:pt x="86" y="16"/>
                    <a:pt x="81" y="21"/>
                    <a:pt x="75" y="27"/>
                  </a:cubicBezTo>
                  <a:cubicBezTo>
                    <a:pt x="69" y="33"/>
                    <a:pt x="62" y="36"/>
                    <a:pt x="55" y="42"/>
                  </a:cubicBezTo>
                  <a:cubicBezTo>
                    <a:pt x="50" y="46"/>
                    <a:pt x="45" y="51"/>
                    <a:pt x="40" y="55"/>
                  </a:cubicBezTo>
                  <a:moveTo>
                    <a:pt x="9" y="21"/>
                  </a:moveTo>
                  <a:cubicBezTo>
                    <a:pt x="9" y="21"/>
                    <a:pt x="9" y="21"/>
                    <a:pt x="9" y="21"/>
                  </a:cubicBezTo>
                  <a:cubicBezTo>
                    <a:pt x="14" y="17"/>
                    <a:pt x="20" y="12"/>
                    <a:pt x="25" y="8"/>
                  </a:cubicBezTo>
                  <a:cubicBezTo>
                    <a:pt x="26" y="9"/>
                    <a:pt x="26" y="10"/>
                    <a:pt x="27" y="10"/>
                  </a:cubicBezTo>
                  <a:cubicBezTo>
                    <a:pt x="21" y="14"/>
                    <a:pt x="15" y="17"/>
                    <a:pt x="9" y="21"/>
                  </a:cubicBezTo>
                  <a:moveTo>
                    <a:pt x="53" y="39"/>
                  </a:moveTo>
                  <a:cubicBezTo>
                    <a:pt x="53" y="39"/>
                    <a:pt x="54" y="39"/>
                    <a:pt x="54" y="39"/>
                  </a:cubicBezTo>
                  <a:cubicBezTo>
                    <a:pt x="55" y="38"/>
                    <a:pt x="55" y="38"/>
                    <a:pt x="55" y="38"/>
                  </a:cubicBezTo>
                  <a:cubicBezTo>
                    <a:pt x="66" y="28"/>
                    <a:pt x="76" y="17"/>
                    <a:pt x="88" y="8"/>
                  </a:cubicBezTo>
                  <a:cubicBezTo>
                    <a:pt x="89" y="8"/>
                    <a:pt x="89" y="9"/>
                    <a:pt x="90" y="9"/>
                  </a:cubicBezTo>
                  <a:cubicBezTo>
                    <a:pt x="89" y="10"/>
                    <a:pt x="89" y="10"/>
                    <a:pt x="89" y="10"/>
                  </a:cubicBezTo>
                  <a:cubicBezTo>
                    <a:pt x="78" y="19"/>
                    <a:pt x="66" y="29"/>
                    <a:pt x="55" y="39"/>
                  </a:cubicBezTo>
                  <a:cubicBezTo>
                    <a:pt x="54" y="39"/>
                    <a:pt x="54" y="40"/>
                    <a:pt x="53" y="40"/>
                  </a:cubicBezTo>
                  <a:cubicBezTo>
                    <a:pt x="52" y="41"/>
                    <a:pt x="51" y="42"/>
                    <a:pt x="49" y="43"/>
                  </a:cubicBezTo>
                  <a:cubicBezTo>
                    <a:pt x="48" y="44"/>
                    <a:pt x="47" y="45"/>
                    <a:pt x="45" y="46"/>
                  </a:cubicBezTo>
                  <a:cubicBezTo>
                    <a:pt x="43" y="48"/>
                    <a:pt x="39" y="51"/>
                    <a:pt x="39" y="51"/>
                  </a:cubicBezTo>
                  <a:cubicBezTo>
                    <a:pt x="41" y="46"/>
                    <a:pt x="47" y="42"/>
                    <a:pt x="50" y="38"/>
                  </a:cubicBezTo>
                  <a:cubicBezTo>
                    <a:pt x="51" y="38"/>
                    <a:pt x="51" y="38"/>
                    <a:pt x="51" y="38"/>
                  </a:cubicBezTo>
                  <a:cubicBezTo>
                    <a:pt x="52" y="39"/>
                    <a:pt x="52" y="39"/>
                    <a:pt x="53" y="39"/>
                  </a:cubicBezTo>
                  <a:moveTo>
                    <a:pt x="88" y="0"/>
                  </a:moveTo>
                  <a:cubicBezTo>
                    <a:pt x="88" y="0"/>
                    <a:pt x="87" y="0"/>
                    <a:pt x="87" y="1"/>
                  </a:cubicBezTo>
                  <a:cubicBezTo>
                    <a:pt x="75" y="10"/>
                    <a:pt x="64" y="21"/>
                    <a:pt x="53" y="32"/>
                  </a:cubicBezTo>
                  <a:cubicBezTo>
                    <a:pt x="45" y="22"/>
                    <a:pt x="36" y="12"/>
                    <a:pt x="28" y="2"/>
                  </a:cubicBezTo>
                  <a:cubicBezTo>
                    <a:pt x="27" y="1"/>
                    <a:pt x="27" y="1"/>
                    <a:pt x="26" y="1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25" y="1"/>
                    <a:pt x="25" y="1"/>
                    <a:pt x="24" y="2"/>
                  </a:cubicBezTo>
                  <a:cubicBezTo>
                    <a:pt x="17" y="6"/>
                    <a:pt x="10" y="13"/>
                    <a:pt x="2" y="18"/>
                  </a:cubicBezTo>
                  <a:cubicBezTo>
                    <a:pt x="1" y="18"/>
                    <a:pt x="1" y="19"/>
                    <a:pt x="1" y="19"/>
                  </a:cubicBezTo>
                  <a:cubicBezTo>
                    <a:pt x="0" y="20"/>
                    <a:pt x="1" y="21"/>
                    <a:pt x="2" y="22"/>
                  </a:cubicBezTo>
                  <a:cubicBezTo>
                    <a:pt x="13" y="32"/>
                    <a:pt x="22" y="45"/>
                    <a:pt x="33" y="55"/>
                  </a:cubicBezTo>
                  <a:cubicBezTo>
                    <a:pt x="24" y="65"/>
                    <a:pt x="13" y="72"/>
                    <a:pt x="5" y="83"/>
                  </a:cubicBezTo>
                  <a:cubicBezTo>
                    <a:pt x="5" y="83"/>
                    <a:pt x="4" y="84"/>
                    <a:pt x="4" y="84"/>
                  </a:cubicBezTo>
                  <a:cubicBezTo>
                    <a:pt x="4" y="85"/>
                    <a:pt x="4" y="86"/>
                    <a:pt x="5" y="87"/>
                  </a:cubicBezTo>
                  <a:cubicBezTo>
                    <a:pt x="10" y="93"/>
                    <a:pt x="16" y="98"/>
                    <a:pt x="24" y="103"/>
                  </a:cubicBezTo>
                  <a:cubicBezTo>
                    <a:pt x="24" y="103"/>
                    <a:pt x="24" y="103"/>
                    <a:pt x="24" y="103"/>
                  </a:cubicBezTo>
                  <a:cubicBezTo>
                    <a:pt x="25" y="103"/>
                    <a:pt x="25" y="103"/>
                    <a:pt x="25" y="103"/>
                  </a:cubicBezTo>
                  <a:cubicBezTo>
                    <a:pt x="26" y="103"/>
                    <a:pt x="27" y="103"/>
                    <a:pt x="27" y="102"/>
                  </a:cubicBezTo>
                  <a:cubicBezTo>
                    <a:pt x="36" y="92"/>
                    <a:pt x="47" y="83"/>
                    <a:pt x="57" y="74"/>
                  </a:cubicBezTo>
                  <a:cubicBezTo>
                    <a:pt x="66" y="82"/>
                    <a:pt x="73" y="94"/>
                    <a:pt x="84" y="102"/>
                  </a:cubicBezTo>
                  <a:cubicBezTo>
                    <a:pt x="84" y="103"/>
                    <a:pt x="84" y="103"/>
                    <a:pt x="84" y="103"/>
                  </a:cubicBezTo>
                  <a:cubicBezTo>
                    <a:pt x="85" y="103"/>
                    <a:pt x="85" y="103"/>
                    <a:pt x="86" y="103"/>
                  </a:cubicBezTo>
                  <a:cubicBezTo>
                    <a:pt x="87" y="103"/>
                    <a:pt x="87" y="103"/>
                    <a:pt x="88" y="102"/>
                  </a:cubicBezTo>
                  <a:cubicBezTo>
                    <a:pt x="95" y="96"/>
                    <a:pt x="103" y="90"/>
                    <a:pt x="108" y="82"/>
                  </a:cubicBezTo>
                  <a:cubicBezTo>
                    <a:pt x="109" y="81"/>
                    <a:pt x="109" y="80"/>
                    <a:pt x="108" y="79"/>
                  </a:cubicBezTo>
                  <a:cubicBezTo>
                    <a:pt x="108" y="79"/>
                    <a:pt x="108" y="79"/>
                    <a:pt x="108" y="79"/>
                  </a:cubicBezTo>
                  <a:cubicBezTo>
                    <a:pt x="98" y="69"/>
                    <a:pt x="90" y="59"/>
                    <a:pt x="81" y="49"/>
                  </a:cubicBezTo>
                  <a:cubicBezTo>
                    <a:pt x="91" y="41"/>
                    <a:pt x="100" y="33"/>
                    <a:pt x="109" y="26"/>
                  </a:cubicBezTo>
                  <a:cubicBezTo>
                    <a:pt x="110" y="25"/>
                    <a:pt x="110" y="24"/>
                    <a:pt x="110" y="24"/>
                  </a:cubicBezTo>
                  <a:cubicBezTo>
                    <a:pt x="111" y="23"/>
                    <a:pt x="111" y="21"/>
                    <a:pt x="110" y="20"/>
                  </a:cubicBezTo>
                  <a:cubicBezTo>
                    <a:pt x="104" y="13"/>
                    <a:pt x="96" y="8"/>
                    <a:pt x="91" y="1"/>
                  </a:cubicBezTo>
                  <a:cubicBezTo>
                    <a:pt x="90" y="1"/>
                    <a:pt x="90" y="1"/>
                    <a:pt x="89" y="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89" y="0"/>
                    <a:pt x="89" y="0"/>
                    <a:pt x="88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65"/>
            <p:cNvSpPr>
              <a:spLocks noEditPoints="1"/>
            </p:cNvSpPr>
            <p:nvPr/>
          </p:nvSpPr>
          <p:spPr bwMode="auto">
            <a:xfrm>
              <a:off x="6620288" y="4928320"/>
              <a:ext cx="98425" cy="106363"/>
            </a:xfrm>
            <a:custGeom>
              <a:avLst/>
              <a:gdLst>
                <a:gd name="T0" fmla="*/ 11 w 23"/>
                <a:gd name="T1" fmla="*/ 23 h 25"/>
                <a:gd name="T2" fmla="*/ 14 w 23"/>
                <a:gd name="T3" fmla="*/ 23 h 25"/>
                <a:gd name="T4" fmla="*/ 9 w 23"/>
                <a:gd name="T5" fmla="*/ 21 h 25"/>
                <a:gd name="T6" fmla="*/ 14 w 23"/>
                <a:gd name="T7" fmla="*/ 22 h 25"/>
                <a:gd name="T8" fmla="*/ 9 w 23"/>
                <a:gd name="T9" fmla="*/ 20 h 25"/>
                <a:gd name="T10" fmla="*/ 14 w 23"/>
                <a:gd name="T11" fmla="*/ 17 h 25"/>
                <a:gd name="T12" fmla="*/ 14 w 23"/>
                <a:gd name="T13" fmla="*/ 16 h 25"/>
                <a:gd name="T14" fmla="*/ 2 w 23"/>
                <a:gd name="T15" fmla="*/ 15 h 25"/>
                <a:gd name="T16" fmla="*/ 3 w 23"/>
                <a:gd name="T17" fmla="*/ 15 h 25"/>
                <a:gd name="T18" fmla="*/ 16 w 23"/>
                <a:gd name="T19" fmla="*/ 15 h 25"/>
                <a:gd name="T20" fmla="*/ 18 w 23"/>
                <a:gd name="T21" fmla="*/ 15 h 25"/>
                <a:gd name="T22" fmla="*/ 21 w 23"/>
                <a:gd name="T23" fmla="*/ 15 h 25"/>
                <a:gd name="T24" fmla="*/ 3 w 23"/>
                <a:gd name="T25" fmla="*/ 15 h 25"/>
                <a:gd name="T26" fmla="*/ 4 w 23"/>
                <a:gd name="T27" fmla="*/ 15 h 25"/>
                <a:gd name="T28" fmla="*/ 20 w 23"/>
                <a:gd name="T29" fmla="*/ 15 h 25"/>
                <a:gd name="T30" fmla="*/ 21 w 23"/>
                <a:gd name="T31" fmla="*/ 14 h 25"/>
                <a:gd name="T32" fmla="*/ 4 w 23"/>
                <a:gd name="T33" fmla="*/ 11 h 25"/>
                <a:gd name="T34" fmla="*/ 21 w 23"/>
                <a:gd name="T35" fmla="*/ 11 h 25"/>
                <a:gd name="T36" fmla="*/ 19 w 23"/>
                <a:gd name="T37" fmla="*/ 11 h 25"/>
                <a:gd name="T38" fmla="*/ 14 w 23"/>
                <a:gd name="T39" fmla="*/ 13 h 25"/>
                <a:gd name="T40" fmla="*/ 13 w 23"/>
                <a:gd name="T41" fmla="*/ 17 h 25"/>
                <a:gd name="T42" fmla="*/ 2 w 23"/>
                <a:gd name="T43" fmla="*/ 11 h 25"/>
                <a:gd name="T44" fmla="*/ 15 w 23"/>
                <a:gd name="T45" fmla="*/ 11 h 25"/>
                <a:gd name="T46" fmla="*/ 9 w 23"/>
                <a:gd name="T47" fmla="*/ 17 h 25"/>
                <a:gd name="T48" fmla="*/ 9 w 23"/>
                <a:gd name="T49" fmla="*/ 17 h 25"/>
                <a:gd name="T50" fmla="*/ 7 w 23"/>
                <a:gd name="T51" fmla="*/ 11 h 25"/>
                <a:gd name="T52" fmla="*/ 2 w 23"/>
                <a:gd name="T53" fmla="*/ 11 h 25"/>
                <a:gd name="T54" fmla="*/ 6 w 23"/>
                <a:gd name="T55" fmla="*/ 11 h 25"/>
                <a:gd name="T56" fmla="*/ 3 w 23"/>
                <a:gd name="T57" fmla="*/ 12 h 25"/>
                <a:gd name="T58" fmla="*/ 2 w 23"/>
                <a:gd name="T59" fmla="*/ 12 h 25"/>
                <a:gd name="T60" fmla="*/ 15 w 23"/>
                <a:gd name="T61" fmla="*/ 11 h 25"/>
                <a:gd name="T62" fmla="*/ 7 w 23"/>
                <a:gd name="T63" fmla="*/ 15 h 25"/>
                <a:gd name="T64" fmla="*/ 10 w 23"/>
                <a:gd name="T65" fmla="*/ 10 h 25"/>
                <a:gd name="T66" fmla="*/ 8 w 23"/>
                <a:gd name="T67" fmla="*/ 11 h 25"/>
                <a:gd name="T68" fmla="*/ 13 w 23"/>
                <a:gd name="T69" fmla="*/ 9 h 25"/>
                <a:gd name="T70" fmla="*/ 14 w 23"/>
                <a:gd name="T71" fmla="*/ 9 h 25"/>
                <a:gd name="T72" fmla="*/ 13 w 23"/>
                <a:gd name="T73" fmla="*/ 11 h 25"/>
                <a:gd name="T74" fmla="*/ 10 w 23"/>
                <a:gd name="T75" fmla="*/ 9 h 25"/>
                <a:gd name="T76" fmla="*/ 10 w 23"/>
                <a:gd name="T77" fmla="*/ 9 h 25"/>
                <a:gd name="T78" fmla="*/ 12 w 23"/>
                <a:gd name="T79" fmla="*/ 6 h 25"/>
                <a:gd name="T80" fmla="*/ 12 w 23"/>
                <a:gd name="T81" fmla="*/ 2 h 25"/>
                <a:gd name="T82" fmla="*/ 11 w 23"/>
                <a:gd name="T83" fmla="*/ 4 h 25"/>
                <a:gd name="T84" fmla="*/ 11 w 23"/>
                <a:gd name="T85" fmla="*/ 9 h 25"/>
                <a:gd name="T86" fmla="*/ 12 w 23"/>
                <a:gd name="T87" fmla="*/ 6 h 25"/>
                <a:gd name="T88" fmla="*/ 10 w 23"/>
                <a:gd name="T89" fmla="*/ 6 h 25"/>
                <a:gd name="T90" fmla="*/ 10 w 23"/>
                <a:gd name="T91" fmla="*/ 3 h 25"/>
                <a:gd name="T92" fmla="*/ 8 w 23"/>
                <a:gd name="T93" fmla="*/ 9 h 25"/>
                <a:gd name="T94" fmla="*/ 0 w 23"/>
                <a:gd name="T95" fmla="*/ 16 h 25"/>
                <a:gd name="T96" fmla="*/ 8 w 23"/>
                <a:gd name="T97" fmla="*/ 16 h 25"/>
                <a:gd name="T98" fmla="*/ 15 w 23"/>
                <a:gd name="T99" fmla="*/ 25 h 25"/>
                <a:gd name="T100" fmla="*/ 22 w 23"/>
                <a:gd name="T101" fmla="*/ 17 h 25"/>
                <a:gd name="T102" fmla="*/ 23 w 23"/>
                <a:gd name="T103" fmla="*/ 11 h 25"/>
                <a:gd name="T104" fmla="*/ 15 w 23"/>
                <a:gd name="T10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3" h="25">
                  <a:moveTo>
                    <a:pt x="9" y="23"/>
                  </a:moveTo>
                  <a:cubicBezTo>
                    <a:pt x="9" y="23"/>
                    <a:pt x="9" y="23"/>
                    <a:pt x="9" y="23"/>
                  </a:cubicBezTo>
                  <a:cubicBezTo>
                    <a:pt x="11" y="22"/>
                    <a:pt x="12" y="21"/>
                    <a:pt x="13" y="21"/>
                  </a:cubicBezTo>
                  <a:cubicBezTo>
                    <a:pt x="12" y="21"/>
                    <a:pt x="11" y="22"/>
                    <a:pt x="11" y="23"/>
                  </a:cubicBezTo>
                  <a:cubicBezTo>
                    <a:pt x="11" y="23"/>
                    <a:pt x="11" y="23"/>
                    <a:pt x="11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4" y="22"/>
                    <a:pt x="13" y="23"/>
                    <a:pt x="13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2" y="24"/>
                    <a:pt x="11" y="23"/>
                    <a:pt x="10" y="23"/>
                  </a:cubicBezTo>
                  <a:cubicBezTo>
                    <a:pt x="10" y="23"/>
                    <a:pt x="10" y="23"/>
                    <a:pt x="9" y="23"/>
                  </a:cubicBezTo>
                  <a:moveTo>
                    <a:pt x="9" y="22"/>
                  </a:moveTo>
                  <a:cubicBezTo>
                    <a:pt x="9" y="22"/>
                    <a:pt x="9" y="21"/>
                    <a:pt x="9" y="21"/>
                  </a:cubicBezTo>
                  <a:cubicBezTo>
                    <a:pt x="11" y="20"/>
                    <a:pt x="12" y="19"/>
                    <a:pt x="13" y="19"/>
                  </a:cubicBezTo>
                  <a:cubicBezTo>
                    <a:pt x="12" y="20"/>
                    <a:pt x="11" y="21"/>
                    <a:pt x="9" y="22"/>
                  </a:cubicBezTo>
                  <a:moveTo>
                    <a:pt x="11" y="22"/>
                  </a:moveTo>
                  <a:cubicBezTo>
                    <a:pt x="12" y="21"/>
                    <a:pt x="13" y="20"/>
                    <a:pt x="14" y="18"/>
                  </a:cubicBezTo>
                  <a:cubicBezTo>
                    <a:pt x="14" y="19"/>
                    <a:pt x="14" y="21"/>
                    <a:pt x="14" y="22"/>
                  </a:cubicBezTo>
                  <a:cubicBezTo>
                    <a:pt x="13" y="22"/>
                    <a:pt x="12" y="22"/>
                    <a:pt x="12" y="22"/>
                  </a:cubicBezTo>
                  <a:cubicBezTo>
                    <a:pt x="12" y="22"/>
                    <a:pt x="13" y="21"/>
                    <a:pt x="14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2" y="20"/>
                    <a:pt x="11" y="21"/>
                    <a:pt x="11" y="22"/>
                  </a:cubicBezTo>
                  <a:moveTo>
                    <a:pt x="9" y="20"/>
                  </a:moveTo>
                  <a:cubicBezTo>
                    <a:pt x="9" y="20"/>
                    <a:pt x="9" y="19"/>
                    <a:pt x="9" y="19"/>
                  </a:cubicBezTo>
                  <a:cubicBezTo>
                    <a:pt x="11" y="18"/>
                    <a:pt x="12" y="17"/>
                    <a:pt x="13" y="17"/>
                  </a:cubicBezTo>
                  <a:cubicBezTo>
                    <a:pt x="12" y="18"/>
                    <a:pt x="11" y="19"/>
                    <a:pt x="9" y="20"/>
                  </a:cubicBezTo>
                  <a:moveTo>
                    <a:pt x="10" y="20"/>
                  </a:moveTo>
                  <a:cubicBezTo>
                    <a:pt x="12" y="19"/>
                    <a:pt x="13" y="18"/>
                    <a:pt x="14" y="17"/>
                  </a:cubicBezTo>
                  <a:cubicBezTo>
                    <a:pt x="14" y="17"/>
                    <a:pt x="14" y="18"/>
                    <a:pt x="14" y="18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2" y="18"/>
                    <a:pt x="11" y="19"/>
                    <a:pt x="10" y="20"/>
                  </a:cubicBezTo>
                  <a:moveTo>
                    <a:pt x="14" y="16"/>
                  </a:moveTo>
                  <a:cubicBezTo>
                    <a:pt x="14" y="16"/>
                    <a:pt x="14" y="16"/>
                    <a:pt x="14" y="16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4" y="16"/>
                    <a:pt x="14" y="16"/>
                    <a:pt x="14" y="16"/>
                  </a:cubicBezTo>
                  <a:moveTo>
                    <a:pt x="3" y="15"/>
                  </a:moveTo>
                  <a:cubicBezTo>
                    <a:pt x="2" y="15"/>
                    <a:pt x="2" y="15"/>
                    <a:pt x="2" y="15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2" y="14"/>
                    <a:pt x="3" y="14"/>
                    <a:pt x="4" y="13"/>
                  </a:cubicBezTo>
                  <a:cubicBezTo>
                    <a:pt x="3" y="14"/>
                    <a:pt x="3" y="14"/>
                    <a:pt x="3" y="15"/>
                  </a:cubicBezTo>
                  <a:cubicBezTo>
                    <a:pt x="3" y="15"/>
                    <a:pt x="3" y="15"/>
                    <a:pt x="3" y="15"/>
                  </a:cubicBezTo>
                  <a:moveTo>
                    <a:pt x="14" y="16"/>
                  </a:moveTo>
                  <a:cubicBezTo>
                    <a:pt x="16" y="15"/>
                    <a:pt x="17" y="14"/>
                    <a:pt x="18" y="13"/>
                  </a:cubicBezTo>
                  <a:cubicBezTo>
                    <a:pt x="18" y="12"/>
                    <a:pt x="19" y="12"/>
                    <a:pt x="19" y="12"/>
                  </a:cubicBezTo>
                  <a:cubicBezTo>
                    <a:pt x="19" y="12"/>
                    <a:pt x="19" y="12"/>
                    <a:pt x="18" y="13"/>
                  </a:cubicBezTo>
                  <a:cubicBezTo>
                    <a:pt x="17" y="14"/>
                    <a:pt x="17" y="14"/>
                    <a:pt x="16" y="15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7" y="15"/>
                    <a:pt x="18" y="14"/>
                    <a:pt x="19" y="13"/>
                  </a:cubicBezTo>
                  <a:cubicBezTo>
                    <a:pt x="20" y="13"/>
                    <a:pt x="20" y="12"/>
                    <a:pt x="20" y="12"/>
                  </a:cubicBezTo>
                  <a:cubicBezTo>
                    <a:pt x="20" y="12"/>
                    <a:pt x="20" y="13"/>
                    <a:pt x="20" y="13"/>
                  </a:cubicBezTo>
                  <a:cubicBezTo>
                    <a:pt x="20" y="14"/>
                    <a:pt x="19" y="15"/>
                    <a:pt x="18" y="15"/>
                  </a:cubicBezTo>
                  <a:cubicBezTo>
                    <a:pt x="19" y="16"/>
                    <a:pt x="19" y="16"/>
                    <a:pt x="19" y="16"/>
                  </a:cubicBezTo>
                  <a:cubicBezTo>
                    <a:pt x="19" y="15"/>
                    <a:pt x="20" y="15"/>
                    <a:pt x="20" y="15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1" y="15"/>
                    <a:pt x="21" y="15"/>
                    <a:pt x="21" y="16"/>
                  </a:cubicBezTo>
                  <a:cubicBezTo>
                    <a:pt x="20" y="16"/>
                    <a:pt x="20" y="16"/>
                    <a:pt x="19" y="16"/>
                  </a:cubicBezTo>
                  <a:cubicBezTo>
                    <a:pt x="18" y="16"/>
                    <a:pt x="16" y="16"/>
                    <a:pt x="15" y="16"/>
                  </a:cubicBezTo>
                  <a:cubicBezTo>
                    <a:pt x="14" y="16"/>
                    <a:pt x="14" y="16"/>
                    <a:pt x="14" y="16"/>
                  </a:cubicBezTo>
                  <a:moveTo>
                    <a:pt x="3" y="15"/>
                  </a:moveTo>
                  <a:cubicBezTo>
                    <a:pt x="4" y="14"/>
                    <a:pt x="5" y="13"/>
                    <a:pt x="6" y="12"/>
                  </a:cubicBezTo>
                  <a:cubicBezTo>
                    <a:pt x="6" y="12"/>
                    <a:pt x="7" y="12"/>
                    <a:pt x="7" y="12"/>
                  </a:cubicBezTo>
                  <a:cubicBezTo>
                    <a:pt x="6" y="12"/>
                    <a:pt x="6" y="12"/>
                    <a:pt x="6" y="13"/>
                  </a:cubicBezTo>
                  <a:cubicBezTo>
                    <a:pt x="5" y="13"/>
                    <a:pt x="5" y="14"/>
                    <a:pt x="4" y="15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4" y="15"/>
                    <a:pt x="4" y="15"/>
                    <a:pt x="3" y="15"/>
                  </a:cubicBezTo>
                  <a:moveTo>
                    <a:pt x="7" y="11"/>
                  </a:moveTo>
                  <a:cubicBezTo>
                    <a:pt x="7" y="11"/>
                    <a:pt x="7" y="11"/>
                    <a:pt x="7" y="11"/>
                  </a:cubicBezTo>
                  <a:cubicBezTo>
                    <a:pt x="7" y="11"/>
                    <a:pt x="7" y="11"/>
                    <a:pt x="7" y="11"/>
                  </a:cubicBezTo>
                  <a:moveTo>
                    <a:pt x="20" y="15"/>
                  </a:moveTo>
                  <a:cubicBezTo>
                    <a:pt x="19" y="15"/>
                    <a:pt x="20" y="14"/>
                    <a:pt x="20" y="14"/>
                  </a:cubicBezTo>
                  <a:cubicBezTo>
                    <a:pt x="21" y="13"/>
                    <a:pt x="21" y="12"/>
                    <a:pt x="21" y="11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12"/>
                    <a:pt x="21" y="13"/>
                    <a:pt x="21" y="14"/>
                  </a:cubicBezTo>
                  <a:cubicBezTo>
                    <a:pt x="21" y="14"/>
                    <a:pt x="21" y="14"/>
                    <a:pt x="21" y="14"/>
                  </a:cubicBezTo>
                  <a:cubicBezTo>
                    <a:pt x="21" y="14"/>
                    <a:pt x="20" y="15"/>
                    <a:pt x="20" y="15"/>
                  </a:cubicBezTo>
                  <a:moveTo>
                    <a:pt x="2" y="14"/>
                  </a:moveTo>
                  <a:cubicBezTo>
                    <a:pt x="2" y="14"/>
                    <a:pt x="2" y="14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4" y="11"/>
                    <a:pt x="4" y="11"/>
                  </a:cubicBezTo>
                  <a:cubicBezTo>
                    <a:pt x="4" y="11"/>
                    <a:pt x="3" y="12"/>
                    <a:pt x="3" y="12"/>
                  </a:cubicBezTo>
                  <a:cubicBezTo>
                    <a:pt x="2" y="13"/>
                    <a:pt x="2" y="14"/>
                    <a:pt x="2" y="14"/>
                  </a:cubicBezTo>
                  <a:moveTo>
                    <a:pt x="17" y="14"/>
                  </a:moveTo>
                  <a:cubicBezTo>
                    <a:pt x="18" y="13"/>
                    <a:pt x="19" y="12"/>
                    <a:pt x="20" y="11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0" y="12"/>
                    <a:pt x="18" y="13"/>
                    <a:pt x="17" y="14"/>
                  </a:cubicBezTo>
                  <a:moveTo>
                    <a:pt x="14" y="16"/>
                  </a:moveTo>
                  <a:cubicBezTo>
                    <a:pt x="14" y="16"/>
                    <a:pt x="15" y="15"/>
                    <a:pt x="15" y="14"/>
                  </a:cubicBezTo>
                  <a:cubicBezTo>
                    <a:pt x="16" y="13"/>
                    <a:pt x="16" y="12"/>
                    <a:pt x="17" y="11"/>
                  </a:cubicBezTo>
                  <a:cubicBezTo>
                    <a:pt x="18" y="11"/>
                    <a:pt x="18" y="11"/>
                    <a:pt x="19" y="11"/>
                  </a:cubicBezTo>
                  <a:cubicBezTo>
                    <a:pt x="17" y="12"/>
                    <a:pt x="16" y="13"/>
                    <a:pt x="15" y="15"/>
                  </a:cubicBezTo>
                  <a:cubicBezTo>
                    <a:pt x="15" y="15"/>
                    <a:pt x="14" y="15"/>
                    <a:pt x="14" y="16"/>
                  </a:cubicBezTo>
                  <a:moveTo>
                    <a:pt x="9" y="19"/>
                  </a:moveTo>
                  <a:cubicBezTo>
                    <a:pt x="9" y="18"/>
                    <a:pt x="9" y="18"/>
                    <a:pt x="9" y="18"/>
                  </a:cubicBezTo>
                  <a:cubicBezTo>
                    <a:pt x="11" y="17"/>
                    <a:pt x="13" y="15"/>
                    <a:pt x="14" y="13"/>
                  </a:cubicBezTo>
                  <a:cubicBezTo>
                    <a:pt x="14" y="13"/>
                    <a:pt x="15" y="12"/>
                    <a:pt x="15" y="12"/>
                  </a:cubicBezTo>
                  <a:cubicBezTo>
                    <a:pt x="15" y="12"/>
                    <a:pt x="16" y="11"/>
                    <a:pt x="16" y="11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5" y="13"/>
                    <a:pt x="14" y="15"/>
                    <a:pt x="13" y="16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2" y="17"/>
                    <a:pt x="11" y="18"/>
                    <a:pt x="9" y="19"/>
                  </a:cubicBezTo>
                  <a:moveTo>
                    <a:pt x="2" y="13"/>
                  </a:moveTo>
                  <a:cubicBezTo>
                    <a:pt x="2" y="12"/>
                    <a:pt x="2" y="12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2"/>
                    <a:pt x="2" y="13"/>
                  </a:cubicBezTo>
                  <a:moveTo>
                    <a:pt x="10" y="17"/>
                  </a:moveTo>
                  <a:cubicBezTo>
                    <a:pt x="9" y="17"/>
                    <a:pt x="10" y="17"/>
                    <a:pt x="10" y="16"/>
                  </a:cubicBezTo>
                  <a:cubicBezTo>
                    <a:pt x="11" y="16"/>
                    <a:pt x="11" y="16"/>
                    <a:pt x="11" y="15"/>
                  </a:cubicBezTo>
                  <a:cubicBezTo>
                    <a:pt x="13" y="14"/>
                    <a:pt x="14" y="13"/>
                    <a:pt x="15" y="11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4" y="12"/>
                    <a:pt x="13" y="14"/>
                    <a:pt x="12" y="15"/>
                  </a:cubicBezTo>
                  <a:cubicBezTo>
                    <a:pt x="11" y="16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moveTo>
                    <a:pt x="9" y="17"/>
                  </a:moveTo>
                  <a:cubicBezTo>
                    <a:pt x="9" y="16"/>
                    <a:pt x="9" y="16"/>
                    <a:pt x="9" y="16"/>
                  </a:cubicBezTo>
                  <a:cubicBezTo>
                    <a:pt x="12" y="15"/>
                    <a:pt x="13" y="12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4" y="12"/>
                    <a:pt x="13" y="13"/>
                    <a:pt x="13" y="14"/>
                  </a:cubicBezTo>
                  <a:cubicBezTo>
                    <a:pt x="11" y="15"/>
                    <a:pt x="10" y="16"/>
                    <a:pt x="9" y="17"/>
                  </a:cubicBezTo>
                  <a:moveTo>
                    <a:pt x="3" y="14"/>
                  </a:moveTo>
                  <a:cubicBezTo>
                    <a:pt x="3" y="14"/>
                    <a:pt x="3" y="14"/>
                    <a:pt x="4" y="14"/>
                  </a:cubicBezTo>
                  <a:cubicBezTo>
                    <a:pt x="4" y="13"/>
                    <a:pt x="5" y="12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1"/>
                    <a:pt x="7" y="11"/>
                    <a:pt x="7" y="11"/>
                  </a:cubicBezTo>
                  <a:cubicBezTo>
                    <a:pt x="6" y="11"/>
                    <a:pt x="6" y="12"/>
                    <a:pt x="5" y="13"/>
                  </a:cubicBezTo>
                  <a:cubicBezTo>
                    <a:pt x="5" y="13"/>
                    <a:pt x="4" y="14"/>
                    <a:pt x="3" y="14"/>
                  </a:cubicBezTo>
                  <a:moveTo>
                    <a:pt x="2" y="1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moveTo>
                    <a:pt x="2" y="12"/>
                  </a:moveTo>
                  <a:cubicBezTo>
                    <a:pt x="2" y="12"/>
                    <a:pt x="2" y="11"/>
                    <a:pt x="3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4" y="11"/>
                    <a:pt x="5" y="11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4" y="12"/>
                    <a:pt x="4" y="13"/>
                    <a:pt x="3" y="14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2" y="14"/>
                    <a:pt x="2" y="14"/>
                    <a:pt x="3" y="13"/>
                  </a:cubicBezTo>
                  <a:cubicBezTo>
                    <a:pt x="3" y="13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4" y="12"/>
                    <a:pt x="4" y="11"/>
                    <a:pt x="4" y="11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3" y="11"/>
                    <a:pt x="3" y="11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moveTo>
                    <a:pt x="10" y="15"/>
                  </a:moveTo>
                  <a:cubicBezTo>
                    <a:pt x="12" y="14"/>
                    <a:pt x="13" y="11"/>
                    <a:pt x="14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3" y="12"/>
                    <a:pt x="12" y="14"/>
                    <a:pt x="10" y="15"/>
                  </a:cubicBezTo>
                  <a:moveTo>
                    <a:pt x="5" y="15"/>
                  </a:moveTo>
                  <a:cubicBezTo>
                    <a:pt x="7" y="13"/>
                    <a:pt x="10" y="11"/>
                    <a:pt x="12" y="9"/>
                  </a:cubicBezTo>
                  <a:cubicBezTo>
                    <a:pt x="10" y="11"/>
                    <a:pt x="8" y="13"/>
                    <a:pt x="7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6" y="15"/>
                    <a:pt x="5" y="15"/>
                    <a:pt x="5" y="15"/>
                  </a:cubicBezTo>
                  <a:moveTo>
                    <a:pt x="9" y="11"/>
                  </a:move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1" y="10"/>
                    <a:pt x="11" y="9"/>
                    <a:pt x="12" y="9"/>
                  </a:cubicBezTo>
                  <a:cubicBezTo>
                    <a:pt x="10" y="10"/>
                    <a:pt x="9" y="11"/>
                    <a:pt x="8" y="12"/>
                  </a:cubicBezTo>
                  <a:cubicBezTo>
                    <a:pt x="7" y="13"/>
                    <a:pt x="6" y="13"/>
                    <a:pt x="5" y="14"/>
                  </a:cubicBezTo>
                  <a:cubicBezTo>
                    <a:pt x="6" y="13"/>
                    <a:pt x="7" y="12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9" y="11"/>
                    <a:pt x="9" y="11"/>
                  </a:cubicBezTo>
                  <a:moveTo>
                    <a:pt x="13" y="9"/>
                  </a:moveTo>
                  <a:cubicBezTo>
                    <a:pt x="12" y="9"/>
                    <a:pt x="12" y="9"/>
                    <a:pt x="12" y="9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3" y="9"/>
                    <a:pt x="13" y="9"/>
                    <a:pt x="13" y="9"/>
                  </a:cubicBezTo>
                  <a:moveTo>
                    <a:pt x="7" y="15"/>
                  </a:moveTo>
                  <a:cubicBezTo>
                    <a:pt x="9" y="12"/>
                    <a:pt x="12" y="10"/>
                    <a:pt x="14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4" y="8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2" y="11"/>
                    <a:pt x="10" y="12"/>
                    <a:pt x="8" y="14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9" y="14"/>
                    <a:pt x="10" y="13"/>
                    <a:pt x="11" y="13"/>
                  </a:cubicBezTo>
                  <a:cubicBezTo>
                    <a:pt x="11" y="12"/>
                    <a:pt x="12" y="12"/>
                    <a:pt x="13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2" y="12"/>
                    <a:pt x="11" y="14"/>
                    <a:pt x="9" y="15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8" y="15"/>
                    <a:pt x="8" y="15"/>
                    <a:pt x="7" y="15"/>
                  </a:cubicBezTo>
                  <a:moveTo>
                    <a:pt x="10" y="9"/>
                  </a:moveTo>
                  <a:cubicBezTo>
                    <a:pt x="10" y="9"/>
                    <a:pt x="10" y="8"/>
                    <a:pt x="10" y="8"/>
                  </a:cubicBezTo>
                  <a:cubicBezTo>
                    <a:pt x="11" y="8"/>
                    <a:pt x="12" y="7"/>
                    <a:pt x="13" y="6"/>
                  </a:cubicBezTo>
                  <a:cubicBezTo>
                    <a:pt x="13" y="6"/>
                    <a:pt x="13" y="6"/>
                    <a:pt x="14" y="6"/>
                  </a:cubicBezTo>
                  <a:cubicBezTo>
                    <a:pt x="14" y="6"/>
                    <a:pt x="13" y="7"/>
                    <a:pt x="12" y="7"/>
                  </a:cubicBezTo>
                  <a:cubicBezTo>
                    <a:pt x="12" y="8"/>
                    <a:pt x="11" y="9"/>
                    <a:pt x="10" y="9"/>
                  </a:cubicBezTo>
                  <a:moveTo>
                    <a:pt x="10" y="7"/>
                  </a:moveTo>
                  <a:cubicBezTo>
                    <a:pt x="10" y="7"/>
                    <a:pt x="10" y="6"/>
                    <a:pt x="10" y="6"/>
                  </a:cubicBezTo>
                  <a:cubicBezTo>
                    <a:pt x="11" y="5"/>
                    <a:pt x="12" y="4"/>
                    <a:pt x="13" y="4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4" y="3"/>
                    <a:pt x="12" y="5"/>
                    <a:pt x="12" y="6"/>
                  </a:cubicBezTo>
                  <a:cubicBezTo>
                    <a:pt x="11" y="6"/>
                    <a:pt x="10" y="7"/>
                    <a:pt x="10" y="7"/>
                  </a:cubicBezTo>
                  <a:moveTo>
                    <a:pt x="10" y="5"/>
                  </a:moveTo>
                  <a:cubicBezTo>
                    <a:pt x="10" y="4"/>
                    <a:pt x="10" y="4"/>
                    <a:pt x="10" y="4"/>
                  </a:cubicBezTo>
                  <a:cubicBezTo>
                    <a:pt x="10" y="3"/>
                    <a:pt x="11" y="3"/>
                    <a:pt x="11" y="3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2"/>
                    <a:pt x="11" y="3"/>
                    <a:pt x="11" y="3"/>
                  </a:cubicBezTo>
                  <a:cubicBezTo>
                    <a:pt x="11" y="4"/>
                    <a:pt x="10" y="4"/>
                    <a:pt x="10" y="5"/>
                  </a:cubicBezTo>
                  <a:moveTo>
                    <a:pt x="10" y="6"/>
                  </a:moveTo>
                  <a:cubicBezTo>
                    <a:pt x="10" y="5"/>
                    <a:pt x="10" y="5"/>
                    <a:pt x="10" y="5"/>
                  </a:cubicBezTo>
                  <a:cubicBezTo>
                    <a:pt x="10" y="5"/>
                    <a:pt x="11" y="4"/>
                    <a:pt x="11" y="4"/>
                  </a:cubicBezTo>
                  <a:cubicBezTo>
                    <a:pt x="12" y="3"/>
                    <a:pt x="12" y="2"/>
                    <a:pt x="13" y="2"/>
                  </a:cubicBezTo>
                  <a:cubicBezTo>
                    <a:pt x="13" y="2"/>
                    <a:pt x="14" y="2"/>
                    <a:pt x="14" y="2"/>
                  </a:cubicBezTo>
                  <a:cubicBezTo>
                    <a:pt x="14" y="4"/>
                    <a:pt x="14" y="6"/>
                    <a:pt x="14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3" y="8"/>
                    <a:pt x="12" y="9"/>
                    <a:pt x="11" y="9"/>
                  </a:cubicBezTo>
                  <a:cubicBezTo>
                    <a:pt x="11" y="9"/>
                    <a:pt x="10" y="10"/>
                    <a:pt x="10" y="10"/>
                  </a:cubicBezTo>
                  <a:cubicBezTo>
                    <a:pt x="10" y="10"/>
                    <a:pt x="10" y="9"/>
                    <a:pt x="11" y="9"/>
                  </a:cubicBezTo>
                  <a:cubicBezTo>
                    <a:pt x="12" y="8"/>
                    <a:pt x="13" y="7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3" y="5"/>
                    <a:pt x="13" y="6"/>
                    <a:pt x="12" y="6"/>
                  </a:cubicBezTo>
                  <a:cubicBezTo>
                    <a:pt x="12" y="6"/>
                    <a:pt x="10" y="8"/>
                    <a:pt x="10" y="8"/>
                  </a:cubicBezTo>
                  <a:cubicBezTo>
                    <a:pt x="10" y="8"/>
                    <a:pt x="10" y="8"/>
                    <a:pt x="10" y="7"/>
                  </a:cubicBezTo>
                  <a:cubicBezTo>
                    <a:pt x="12" y="6"/>
                    <a:pt x="13" y="5"/>
                    <a:pt x="14" y="3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2" y="3"/>
                    <a:pt x="11" y="5"/>
                    <a:pt x="10" y="6"/>
                  </a:cubicBezTo>
                  <a:moveTo>
                    <a:pt x="10" y="3"/>
                  </a:moveTo>
                  <a:cubicBezTo>
                    <a:pt x="10" y="3"/>
                    <a:pt x="10" y="2"/>
                    <a:pt x="10" y="2"/>
                  </a:cubicBezTo>
                  <a:cubicBezTo>
                    <a:pt x="10" y="2"/>
                    <a:pt x="10" y="2"/>
                    <a:pt x="11" y="2"/>
                  </a:cubicBezTo>
                  <a:cubicBezTo>
                    <a:pt x="11" y="2"/>
                    <a:pt x="12" y="2"/>
                    <a:pt x="12" y="2"/>
                  </a:cubicBezTo>
                  <a:cubicBezTo>
                    <a:pt x="11" y="2"/>
                    <a:pt x="11" y="3"/>
                    <a:pt x="10" y="3"/>
                  </a:cubicBezTo>
                  <a:moveTo>
                    <a:pt x="11" y="0"/>
                  </a:moveTo>
                  <a:cubicBezTo>
                    <a:pt x="10" y="0"/>
                    <a:pt x="10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4"/>
                    <a:pt x="8" y="6"/>
                    <a:pt x="8" y="9"/>
                  </a:cubicBezTo>
                  <a:cubicBezTo>
                    <a:pt x="6" y="9"/>
                    <a:pt x="4" y="9"/>
                    <a:pt x="2" y="9"/>
                  </a:cubicBezTo>
                  <a:cubicBezTo>
                    <a:pt x="2" y="9"/>
                    <a:pt x="1" y="9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0" y="9"/>
                    <a:pt x="0" y="9"/>
                    <a:pt x="0" y="10"/>
                  </a:cubicBezTo>
                  <a:cubicBezTo>
                    <a:pt x="0" y="12"/>
                    <a:pt x="0" y="14"/>
                    <a:pt x="0" y="16"/>
                  </a:cubicBezTo>
                  <a:cubicBezTo>
                    <a:pt x="0" y="16"/>
                    <a:pt x="0" y="16"/>
                    <a:pt x="1" y="16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2" y="16"/>
                    <a:pt x="3" y="16"/>
                    <a:pt x="3" y="16"/>
                  </a:cubicBezTo>
                  <a:cubicBezTo>
                    <a:pt x="5" y="16"/>
                    <a:pt x="6" y="16"/>
                    <a:pt x="8" y="16"/>
                  </a:cubicBezTo>
                  <a:cubicBezTo>
                    <a:pt x="8" y="19"/>
                    <a:pt x="8" y="21"/>
                    <a:pt x="8" y="24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9" y="25"/>
                    <a:pt x="10" y="25"/>
                    <a:pt x="10" y="25"/>
                  </a:cubicBezTo>
                  <a:cubicBezTo>
                    <a:pt x="11" y="25"/>
                    <a:pt x="13" y="25"/>
                    <a:pt x="15" y="25"/>
                  </a:cubicBezTo>
                  <a:cubicBezTo>
                    <a:pt x="15" y="25"/>
                    <a:pt x="15" y="25"/>
                    <a:pt x="15" y="24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15" y="22"/>
                    <a:pt x="15" y="20"/>
                    <a:pt x="15" y="17"/>
                  </a:cubicBezTo>
                  <a:cubicBezTo>
                    <a:pt x="17" y="17"/>
                    <a:pt x="18" y="17"/>
                    <a:pt x="19" y="17"/>
                  </a:cubicBezTo>
                  <a:cubicBezTo>
                    <a:pt x="20" y="17"/>
                    <a:pt x="21" y="17"/>
                    <a:pt x="22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15"/>
                    <a:pt x="23" y="13"/>
                    <a:pt x="23" y="11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0" y="10"/>
                    <a:pt x="18" y="10"/>
                    <a:pt x="16" y="10"/>
                  </a:cubicBezTo>
                  <a:cubicBezTo>
                    <a:pt x="16" y="7"/>
                    <a:pt x="16" y="4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4" y="0"/>
                    <a:pt x="12" y="0"/>
                    <a:pt x="11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66"/>
            <p:cNvSpPr>
              <a:spLocks noEditPoints="1"/>
            </p:cNvSpPr>
            <p:nvPr/>
          </p:nvSpPr>
          <p:spPr bwMode="auto">
            <a:xfrm>
              <a:off x="8105444" y="1508052"/>
              <a:ext cx="169863" cy="182563"/>
            </a:xfrm>
            <a:custGeom>
              <a:avLst/>
              <a:gdLst>
                <a:gd name="T0" fmla="*/ 30 w 40"/>
                <a:gd name="T1" fmla="*/ 40 h 43"/>
                <a:gd name="T2" fmla="*/ 31 w 40"/>
                <a:gd name="T3" fmla="*/ 38 h 43"/>
                <a:gd name="T4" fmla="*/ 35 w 40"/>
                <a:gd name="T5" fmla="*/ 36 h 43"/>
                <a:gd name="T6" fmla="*/ 10 w 40"/>
                <a:gd name="T7" fmla="*/ 39 h 43"/>
                <a:gd name="T8" fmla="*/ 11 w 40"/>
                <a:gd name="T9" fmla="*/ 40 h 43"/>
                <a:gd name="T10" fmla="*/ 35 w 40"/>
                <a:gd name="T11" fmla="*/ 34 h 43"/>
                <a:gd name="T12" fmla="*/ 37 w 40"/>
                <a:gd name="T13" fmla="*/ 33 h 43"/>
                <a:gd name="T14" fmla="*/ 7 w 40"/>
                <a:gd name="T15" fmla="*/ 36 h 43"/>
                <a:gd name="T16" fmla="*/ 38 w 40"/>
                <a:gd name="T17" fmla="*/ 30 h 43"/>
                <a:gd name="T18" fmla="*/ 20 w 40"/>
                <a:gd name="T19" fmla="*/ 39 h 43"/>
                <a:gd name="T20" fmla="*/ 38 w 40"/>
                <a:gd name="T21" fmla="*/ 29 h 43"/>
                <a:gd name="T22" fmla="*/ 14 w 40"/>
                <a:gd name="T23" fmla="*/ 40 h 43"/>
                <a:gd name="T24" fmla="*/ 34 w 40"/>
                <a:gd name="T25" fmla="*/ 31 h 43"/>
                <a:gd name="T26" fmla="*/ 23 w 40"/>
                <a:gd name="T27" fmla="*/ 31 h 43"/>
                <a:gd name="T28" fmla="*/ 25 w 40"/>
                <a:gd name="T29" fmla="*/ 32 h 43"/>
                <a:gd name="T30" fmla="*/ 37 w 40"/>
                <a:gd name="T31" fmla="*/ 26 h 43"/>
                <a:gd name="T32" fmla="*/ 12 w 40"/>
                <a:gd name="T33" fmla="*/ 29 h 43"/>
                <a:gd name="T34" fmla="*/ 38 w 40"/>
                <a:gd name="T35" fmla="*/ 26 h 43"/>
                <a:gd name="T36" fmla="*/ 30 w 40"/>
                <a:gd name="T37" fmla="*/ 26 h 43"/>
                <a:gd name="T38" fmla="*/ 7 w 40"/>
                <a:gd name="T39" fmla="*/ 29 h 43"/>
                <a:gd name="T40" fmla="*/ 38 w 40"/>
                <a:gd name="T41" fmla="*/ 24 h 43"/>
                <a:gd name="T42" fmla="*/ 34 w 40"/>
                <a:gd name="T43" fmla="*/ 22 h 43"/>
                <a:gd name="T44" fmla="*/ 38 w 40"/>
                <a:gd name="T45" fmla="*/ 22 h 43"/>
                <a:gd name="T46" fmla="*/ 6 w 40"/>
                <a:gd name="T47" fmla="*/ 27 h 43"/>
                <a:gd name="T48" fmla="*/ 21 w 40"/>
                <a:gd name="T49" fmla="*/ 26 h 43"/>
                <a:gd name="T50" fmla="*/ 38 w 40"/>
                <a:gd name="T51" fmla="*/ 19 h 43"/>
                <a:gd name="T52" fmla="*/ 27 w 40"/>
                <a:gd name="T53" fmla="*/ 23 h 43"/>
                <a:gd name="T54" fmla="*/ 6 w 40"/>
                <a:gd name="T55" fmla="*/ 32 h 43"/>
                <a:gd name="T56" fmla="*/ 3 w 40"/>
                <a:gd name="T57" fmla="*/ 30 h 43"/>
                <a:gd name="T58" fmla="*/ 3 w 40"/>
                <a:gd name="T59" fmla="*/ 30 h 43"/>
                <a:gd name="T60" fmla="*/ 5 w 40"/>
                <a:gd name="T61" fmla="*/ 31 h 43"/>
                <a:gd name="T62" fmla="*/ 35 w 40"/>
                <a:gd name="T63" fmla="*/ 19 h 43"/>
                <a:gd name="T64" fmla="*/ 35 w 40"/>
                <a:gd name="T65" fmla="*/ 15 h 43"/>
                <a:gd name="T66" fmla="*/ 25 w 40"/>
                <a:gd name="T67" fmla="*/ 21 h 43"/>
                <a:gd name="T68" fmla="*/ 1 w 40"/>
                <a:gd name="T69" fmla="*/ 24 h 43"/>
                <a:gd name="T70" fmla="*/ 36 w 40"/>
                <a:gd name="T71" fmla="*/ 13 h 43"/>
                <a:gd name="T72" fmla="*/ 7 w 40"/>
                <a:gd name="T73" fmla="*/ 18 h 43"/>
                <a:gd name="T74" fmla="*/ 18 w 40"/>
                <a:gd name="T75" fmla="*/ 21 h 43"/>
                <a:gd name="T76" fmla="*/ 30 w 40"/>
                <a:gd name="T77" fmla="*/ 13 h 43"/>
                <a:gd name="T78" fmla="*/ 21 w 40"/>
                <a:gd name="T79" fmla="*/ 12 h 43"/>
                <a:gd name="T80" fmla="*/ 3 w 40"/>
                <a:gd name="T81" fmla="*/ 20 h 43"/>
                <a:gd name="T82" fmla="*/ 20 w 40"/>
                <a:gd name="T83" fmla="*/ 16 h 43"/>
                <a:gd name="T84" fmla="*/ 2 w 40"/>
                <a:gd name="T85" fmla="*/ 19 h 43"/>
                <a:gd name="T86" fmla="*/ 21 w 40"/>
                <a:gd name="T87" fmla="*/ 11 h 43"/>
                <a:gd name="T88" fmla="*/ 28 w 40"/>
                <a:gd name="T89" fmla="*/ 12 h 43"/>
                <a:gd name="T90" fmla="*/ 11 w 40"/>
                <a:gd name="T91" fmla="*/ 12 h 43"/>
                <a:gd name="T92" fmla="*/ 18 w 40"/>
                <a:gd name="T93" fmla="*/ 10 h 43"/>
                <a:gd name="T94" fmla="*/ 26 w 40"/>
                <a:gd name="T95" fmla="*/ 9 h 43"/>
                <a:gd name="T96" fmla="*/ 27 w 40"/>
                <a:gd name="T97" fmla="*/ 10 h 43"/>
                <a:gd name="T98" fmla="*/ 22 w 40"/>
                <a:gd name="T99" fmla="*/ 9 h 43"/>
                <a:gd name="T100" fmla="*/ 6 w 40"/>
                <a:gd name="T101" fmla="*/ 12 h 43"/>
                <a:gd name="T102" fmla="*/ 23 w 40"/>
                <a:gd name="T103" fmla="*/ 7 h 43"/>
                <a:gd name="T104" fmla="*/ 22 w 40"/>
                <a:gd name="T105" fmla="*/ 8 h 43"/>
                <a:gd name="T106" fmla="*/ 21 w 40"/>
                <a:gd name="T107" fmla="*/ 8 h 43"/>
                <a:gd name="T108" fmla="*/ 4 w 40"/>
                <a:gd name="T109" fmla="*/ 14 h 43"/>
                <a:gd name="T110" fmla="*/ 22 w 40"/>
                <a:gd name="T111" fmla="*/ 7 h 43"/>
                <a:gd name="T112" fmla="*/ 3 w 40"/>
                <a:gd name="T113" fmla="*/ 16 h 43"/>
                <a:gd name="T114" fmla="*/ 18 w 40"/>
                <a:gd name="T115" fmla="*/ 42 h 43"/>
                <a:gd name="T116" fmla="*/ 22 w 40"/>
                <a:gd name="T117" fmla="*/ 4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0" h="43">
                  <a:moveTo>
                    <a:pt x="31" y="40"/>
                  </a:moveTo>
                  <a:cubicBezTo>
                    <a:pt x="31" y="40"/>
                    <a:pt x="32" y="39"/>
                    <a:pt x="33" y="39"/>
                  </a:cubicBezTo>
                  <a:cubicBezTo>
                    <a:pt x="32" y="39"/>
                    <a:pt x="32" y="39"/>
                    <a:pt x="32" y="39"/>
                  </a:cubicBezTo>
                  <a:cubicBezTo>
                    <a:pt x="32" y="40"/>
                    <a:pt x="31" y="40"/>
                    <a:pt x="31" y="40"/>
                  </a:cubicBezTo>
                  <a:moveTo>
                    <a:pt x="27" y="41"/>
                  </a:moveTo>
                  <a:cubicBezTo>
                    <a:pt x="29" y="40"/>
                    <a:pt x="31" y="39"/>
                    <a:pt x="33" y="38"/>
                  </a:cubicBezTo>
                  <a:cubicBezTo>
                    <a:pt x="34" y="37"/>
                    <a:pt x="34" y="37"/>
                    <a:pt x="34" y="37"/>
                  </a:cubicBezTo>
                  <a:cubicBezTo>
                    <a:pt x="34" y="37"/>
                    <a:pt x="34" y="37"/>
                    <a:pt x="34" y="37"/>
                  </a:cubicBezTo>
                  <a:cubicBezTo>
                    <a:pt x="34" y="37"/>
                    <a:pt x="34" y="37"/>
                    <a:pt x="34" y="37"/>
                  </a:cubicBezTo>
                  <a:cubicBezTo>
                    <a:pt x="34" y="37"/>
                    <a:pt x="33" y="38"/>
                    <a:pt x="33" y="38"/>
                  </a:cubicBezTo>
                  <a:cubicBezTo>
                    <a:pt x="32" y="39"/>
                    <a:pt x="31" y="40"/>
                    <a:pt x="30" y="40"/>
                  </a:cubicBezTo>
                  <a:cubicBezTo>
                    <a:pt x="30" y="41"/>
                    <a:pt x="30" y="41"/>
                    <a:pt x="30" y="41"/>
                  </a:cubicBezTo>
                  <a:cubicBezTo>
                    <a:pt x="29" y="41"/>
                    <a:pt x="28" y="41"/>
                    <a:pt x="27" y="41"/>
                  </a:cubicBezTo>
                  <a:moveTo>
                    <a:pt x="22" y="40"/>
                  </a:moveTo>
                  <a:cubicBezTo>
                    <a:pt x="22" y="40"/>
                    <a:pt x="21" y="40"/>
                    <a:pt x="21" y="39"/>
                  </a:cubicBezTo>
                  <a:cubicBezTo>
                    <a:pt x="23" y="38"/>
                    <a:pt x="25" y="38"/>
                    <a:pt x="27" y="37"/>
                  </a:cubicBezTo>
                  <a:cubicBezTo>
                    <a:pt x="26" y="38"/>
                    <a:pt x="24" y="39"/>
                    <a:pt x="22" y="40"/>
                  </a:cubicBezTo>
                  <a:moveTo>
                    <a:pt x="26" y="41"/>
                  </a:moveTo>
                  <a:cubicBezTo>
                    <a:pt x="26" y="41"/>
                    <a:pt x="25" y="41"/>
                    <a:pt x="25" y="41"/>
                  </a:cubicBezTo>
                  <a:cubicBezTo>
                    <a:pt x="26" y="40"/>
                    <a:pt x="28" y="39"/>
                    <a:pt x="29" y="39"/>
                  </a:cubicBezTo>
                  <a:cubicBezTo>
                    <a:pt x="31" y="38"/>
                    <a:pt x="32" y="37"/>
                    <a:pt x="33" y="36"/>
                  </a:cubicBezTo>
                  <a:cubicBezTo>
                    <a:pt x="33" y="37"/>
                    <a:pt x="32" y="37"/>
                    <a:pt x="31" y="38"/>
                  </a:cubicBezTo>
                  <a:cubicBezTo>
                    <a:pt x="29" y="39"/>
                    <a:pt x="28" y="40"/>
                    <a:pt x="26" y="41"/>
                  </a:cubicBezTo>
                  <a:moveTo>
                    <a:pt x="24" y="41"/>
                  </a:moveTo>
                  <a:cubicBezTo>
                    <a:pt x="24" y="40"/>
                    <a:pt x="23" y="40"/>
                    <a:pt x="23" y="40"/>
                  </a:cubicBezTo>
                  <a:cubicBezTo>
                    <a:pt x="26" y="38"/>
                    <a:pt x="29" y="37"/>
                    <a:pt x="33" y="35"/>
                  </a:cubicBezTo>
                  <a:cubicBezTo>
                    <a:pt x="32" y="35"/>
                    <a:pt x="32" y="36"/>
                    <a:pt x="31" y="36"/>
                  </a:cubicBezTo>
                  <a:cubicBezTo>
                    <a:pt x="29" y="38"/>
                    <a:pt x="26" y="39"/>
                    <a:pt x="24" y="41"/>
                  </a:cubicBezTo>
                  <a:moveTo>
                    <a:pt x="27" y="41"/>
                  </a:moveTo>
                  <a:cubicBezTo>
                    <a:pt x="28" y="40"/>
                    <a:pt x="28" y="40"/>
                    <a:pt x="28" y="40"/>
                  </a:cubicBezTo>
                  <a:cubicBezTo>
                    <a:pt x="30" y="38"/>
                    <a:pt x="33" y="37"/>
                    <a:pt x="36" y="35"/>
                  </a:cubicBezTo>
                  <a:cubicBezTo>
                    <a:pt x="35" y="35"/>
                    <a:pt x="35" y="36"/>
                    <a:pt x="35" y="36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33" y="37"/>
                    <a:pt x="32" y="38"/>
                    <a:pt x="30" y="39"/>
                  </a:cubicBezTo>
                  <a:cubicBezTo>
                    <a:pt x="30" y="40"/>
                    <a:pt x="29" y="40"/>
                    <a:pt x="28" y="40"/>
                  </a:cubicBezTo>
                  <a:cubicBezTo>
                    <a:pt x="28" y="41"/>
                    <a:pt x="27" y="41"/>
                    <a:pt x="27" y="41"/>
                  </a:cubicBezTo>
                  <a:cubicBezTo>
                    <a:pt x="27" y="41"/>
                    <a:pt x="27" y="41"/>
                    <a:pt x="27" y="41"/>
                  </a:cubicBezTo>
                  <a:cubicBezTo>
                    <a:pt x="27" y="41"/>
                    <a:pt x="27" y="41"/>
                    <a:pt x="27" y="41"/>
                  </a:cubicBezTo>
                  <a:moveTo>
                    <a:pt x="10" y="39"/>
                  </a:moveTo>
                  <a:cubicBezTo>
                    <a:pt x="9" y="39"/>
                    <a:pt x="9" y="39"/>
                    <a:pt x="9" y="39"/>
                  </a:cubicBezTo>
                  <a:cubicBezTo>
                    <a:pt x="12" y="37"/>
                    <a:pt x="15" y="36"/>
                    <a:pt x="18" y="35"/>
                  </a:cubicBezTo>
                  <a:cubicBezTo>
                    <a:pt x="17" y="35"/>
                    <a:pt x="17" y="35"/>
                    <a:pt x="16" y="36"/>
                  </a:cubicBezTo>
                  <a:cubicBezTo>
                    <a:pt x="15" y="36"/>
                    <a:pt x="14" y="37"/>
                    <a:pt x="13" y="37"/>
                  </a:cubicBezTo>
                  <a:cubicBezTo>
                    <a:pt x="12" y="38"/>
                    <a:pt x="11" y="39"/>
                    <a:pt x="10" y="39"/>
                  </a:cubicBezTo>
                  <a:moveTo>
                    <a:pt x="14" y="40"/>
                  </a:moveTo>
                  <a:cubicBezTo>
                    <a:pt x="14" y="40"/>
                    <a:pt x="14" y="40"/>
                    <a:pt x="13" y="40"/>
                  </a:cubicBezTo>
                  <a:cubicBezTo>
                    <a:pt x="16" y="39"/>
                    <a:pt x="18" y="38"/>
                    <a:pt x="21" y="37"/>
                  </a:cubicBezTo>
                  <a:cubicBezTo>
                    <a:pt x="23" y="36"/>
                    <a:pt x="25" y="35"/>
                    <a:pt x="27" y="34"/>
                  </a:cubicBezTo>
                  <a:cubicBezTo>
                    <a:pt x="25" y="35"/>
                    <a:pt x="23" y="36"/>
                    <a:pt x="22" y="37"/>
                  </a:cubicBezTo>
                  <a:cubicBezTo>
                    <a:pt x="21" y="38"/>
                    <a:pt x="20" y="38"/>
                    <a:pt x="19" y="39"/>
                  </a:cubicBezTo>
                  <a:cubicBezTo>
                    <a:pt x="19" y="39"/>
                    <a:pt x="18" y="40"/>
                    <a:pt x="18" y="40"/>
                  </a:cubicBezTo>
                  <a:cubicBezTo>
                    <a:pt x="17" y="40"/>
                    <a:pt x="16" y="40"/>
                    <a:pt x="14" y="40"/>
                  </a:cubicBezTo>
                  <a:moveTo>
                    <a:pt x="13" y="40"/>
                  </a:moveTo>
                  <a:cubicBezTo>
                    <a:pt x="13" y="40"/>
                    <a:pt x="13" y="40"/>
                    <a:pt x="13" y="40"/>
                  </a:cubicBezTo>
                  <a:cubicBezTo>
                    <a:pt x="12" y="40"/>
                    <a:pt x="12" y="40"/>
                    <a:pt x="11" y="40"/>
                  </a:cubicBezTo>
                  <a:cubicBezTo>
                    <a:pt x="13" y="39"/>
                    <a:pt x="15" y="38"/>
                    <a:pt x="16" y="37"/>
                  </a:cubicBezTo>
                  <a:cubicBezTo>
                    <a:pt x="19" y="36"/>
                    <a:pt x="21" y="35"/>
                    <a:pt x="24" y="34"/>
                  </a:cubicBezTo>
                  <a:cubicBezTo>
                    <a:pt x="22" y="35"/>
                    <a:pt x="21" y="35"/>
                    <a:pt x="19" y="36"/>
                  </a:cubicBezTo>
                  <a:cubicBezTo>
                    <a:pt x="18" y="37"/>
                    <a:pt x="17" y="37"/>
                    <a:pt x="16" y="38"/>
                  </a:cubicBezTo>
                  <a:cubicBezTo>
                    <a:pt x="15" y="39"/>
                    <a:pt x="14" y="39"/>
                    <a:pt x="13" y="40"/>
                  </a:cubicBezTo>
                  <a:cubicBezTo>
                    <a:pt x="13" y="40"/>
                    <a:pt x="13" y="40"/>
                    <a:pt x="13" y="40"/>
                  </a:cubicBezTo>
                  <a:moveTo>
                    <a:pt x="25" y="41"/>
                  </a:moveTo>
                  <a:cubicBezTo>
                    <a:pt x="26" y="40"/>
                    <a:pt x="28" y="39"/>
                    <a:pt x="29" y="38"/>
                  </a:cubicBezTo>
                  <a:cubicBezTo>
                    <a:pt x="31" y="37"/>
                    <a:pt x="32" y="36"/>
                    <a:pt x="33" y="35"/>
                  </a:cubicBezTo>
                  <a:cubicBezTo>
                    <a:pt x="34" y="35"/>
                    <a:pt x="34" y="35"/>
                    <a:pt x="35" y="34"/>
                  </a:cubicBezTo>
                  <a:cubicBezTo>
                    <a:pt x="35" y="34"/>
                    <a:pt x="35" y="34"/>
                    <a:pt x="35" y="34"/>
                  </a:cubicBezTo>
                  <a:cubicBezTo>
                    <a:pt x="36" y="34"/>
                    <a:pt x="36" y="34"/>
                    <a:pt x="36" y="33"/>
                  </a:cubicBezTo>
                  <a:cubicBezTo>
                    <a:pt x="36" y="34"/>
                    <a:pt x="36" y="34"/>
                    <a:pt x="36" y="35"/>
                  </a:cubicBezTo>
                  <a:cubicBezTo>
                    <a:pt x="36" y="34"/>
                    <a:pt x="36" y="34"/>
                    <a:pt x="36" y="34"/>
                  </a:cubicBezTo>
                  <a:cubicBezTo>
                    <a:pt x="33" y="36"/>
                    <a:pt x="31" y="37"/>
                    <a:pt x="28" y="39"/>
                  </a:cubicBezTo>
                  <a:cubicBezTo>
                    <a:pt x="27" y="39"/>
                    <a:pt x="25" y="40"/>
                    <a:pt x="25" y="41"/>
                  </a:cubicBezTo>
                  <a:moveTo>
                    <a:pt x="23" y="40"/>
                  </a:moveTo>
                  <a:cubicBezTo>
                    <a:pt x="23" y="40"/>
                    <a:pt x="24" y="39"/>
                    <a:pt x="24" y="39"/>
                  </a:cubicBezTo>
                  <a:cubicBezTo>
                    <a:pt x="25" y="39"/>
                    <a:pt x="25" y="38"/>
                    <a:pt x="26" y="38"/>
                  </a:cubicBezTo>
                  <a:cubicBezTo>
                    <a:pt x="28" y="37"/>
                    <a:pt x="30" y="36"/>
                    <a:pt x="31" y="35"/>
                  </a:cubicBezTo>
                  <a:cubicBezTo>
                    <a:pt x="33" y="34"/>
                    <a:pt x="35" y="33"/>
                    <a:pt x="37" y="32"/>
                  </a:cubicBezTo>
                  <a:cubicBezTo>
                    <a:pt x="37" y="32"/>
                    <a:pt x="37" y="33"/>
                    <a:pt x="37" y="33"/>
                  </a:cubicBezTo>
                  <a:cubicBezTo>
                    <a:pt x="36" y="33"/>
                    <a:pt x="35" y="34"/>
                    <a:pt x="35" y="34"/>
                  </a:cubicBezTo>
                  <a:cubicBezTo>
                    <a:pt x="32" y="35"/>
                    <a:pt x="30" y="36"/>
                    <a:pt x="27" y="37"/>
                  </a:cubicBezTo>
                  <a:cubicBezTo>
                    <a:pt x="26" y="38"/>
                    <a:pt x="25" y="39"/>
                    <a:pt x="23" y="40"/>
                  </a:cubicBezTo>
                  <a:cubicBezTo>
                    <a:pt x="23" y="40"/>
                    <a:pt x="23" y="40"/>
                    <a:pt x="23" y="40"/>
                  </a:cubicBezTo>
                  <a:moveTo>
                    <a:pt x="31" y="33"/>
                  </a:moveTo>
                  <a:cubicBezTo>
                    <a:pt x="31" y="32"/>
                    <a:pt x="32" y="32"/>
                    <a:pt x="33" y="31"/>
                  </a:cubicBezTo>
                  <a:cubicBezTo>
                    <a:pt x="33" y="31"/>
                    <a:pt x="34" y="31"/>
                    <a:pt x="35" y="31"/>
                  </a:cubicBezTo>
                  <a:cubicBezTo>
                    <a:pt x="33" y="31"/>
                    <a:pt x="32" y="32"/>
                    <a:pt x="31" y="33"/>
                  </a:cubicBezTo>
                  <a:moveTo>
                    <a:pt x="8" y="37"/>
                  </a:moveTo>
                  <a:cubicBezTo>
                    <a:pt x="7" y="36"/>
                    <a:pt x="7" y="36"/>
                    <a:pt x="7" y="36"/>
                  </a:cubicBezTo>
                  <a:cubicBezTo>
                    <a:pt x="7" y="36"/>
                    <a:pt x="7" y="36"/>
                    <a:pt x="7" y="36"/>
                  </a:cubicBezTo>
                  <a:cubicBezTo>
                    <a:pt x="9" y="35"/>
                    <a:pt x="12" y="34"/>
                    <a:pt x="14" y="33"/>
                  </a:cubicBezTo>
                  <a:cubicBezTo>
                    <a:pt x="16" y="32"/>
                    <a:pt x="18" y="31"/>
                    <a:pt x="20" y="30"/>
                  </a:cubicBezTo>
                  <a:cubicBezTo>
                    <a:pt x="18" y="31"/>
                    <a:pt x="16" y="32"/>
                    <a:pt x="14" y="33"/>
                  </a:cubicBezTo>
                  <a:cubicBezTo>
                    <a:pt x="12" y="34"/>
                    <a:pt x="10" y="36"/>
                    <a:pt x="8" y="37"/>
                  </a:cubicBezTo>
                  <a:moveTo>
                    <a:pt x="19" y="40"/>
                  </a:moveTo>
                  <a:cubicBezTo>
                    <a:pt x="19" y="39"/>
                    <a:pt x="19" y="39"/>
                    <a:pt x="19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20" y="39"/>
                    <a:pt x="21" y="39"/>
                    <a:pt x="21" y="38"/>
                  </a:cubicBezTo>
                  <a:cubicBezTo>
                    <a:pt x="23" y="37"/>
                    <a:pt x="24" y="37"/>
                    <a:pt x="26" y="36"/>
                  </a:cubicBezTo>
                  <a:cubicBezTo>
                    <a:pt x="27" y="35"/>
                    <a:pt x="28" y="35"/>
                    <a:pt x="30" y="34"/>
                  </a:cubicBezTo>
                  <a:cubicBezTo>
                    <a:pt x="32" y="32"/>
                    <a:pt x="35" y="31"/>
                    <a:pt x="38" y="30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6" y="32"/>
                    <a:pt x="36" y="32"/>
                    <a:pt x="36" y="32"/>
                  </a:cubicBezTo>
                  <a:cubicBezTo>
                    <a:pt x="36" y="32"/>
                    <a:pt x="36" y="32"/>
                    <a:pt x="36" y="32"/>
                  </a:cubicBezTo>
                  <a:cubicBezTo>
                    <a:pt x="34" y="33"/>
                    <a:pt x="32" y="34"/>
                    <a:pt x="30" y="35"/>
                  </a:cubicBezTo>
                  <a:cubicBezTo>
                    <a:pt x="27" y="37"/>
                    <a:pt x="24" y="38"/>
                    <a:pt x="21" y="39"/>
                  </a:cubicBezTo>
                  <a:cubicBezTo>
                    <a:pt x="21" y="39"/>
                    <a:pt x="21" y="39"/>
                    <a:pt x="21" y="39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19" y="40"/>
                    <a:pt x="19" y="40"/>
                    <a:pt x="19" y="40"/>
                  </a:cubicBezTo>
                  <a:moveTo>
                    <a:pt x="29" y="30"/>
                  </a:moveTo>
                  <a:cubicBezTo>
                    <a:pt x="30" y="30"/>
                    <a:pt x="30" y="30"/>
                    <a:pt x="31" y="29"/>
                  </a:cubicBezTo>
                  <a:cubicBezTo>
                    <a:pt x="30" y="30"/>
                    <a:pt x="30" y="30"/>
                    <a:pt x="29" y="30"/>
                  </a:cubicBezTo>
                  <a:moveTo>
                    <a:pt x="21" y="38"/>
                  </a:moveTo>
                  <a:cubicBezTo>
                    <a:pt x="22" y="37"/>
                    <a:pt x="22" y="37"/>
                    <a:pt x="22" y="37"/>
                  </a:cubicBezTo>
                  <a:cubicBezTo>
                    <a:pt x="24" y="36"/>
                    <a:pt x="26" y="35"/>
                    <a:pt x="27" y="34"/>
                  </a:cubicBezTo>
                  <a:cubicBezTo>
                    <a:pt x="28" y="34"/>
                    <a:pt x="28" y="34"/>
                    <a:pt x="29" y="33"/>
                  </a:cubicBezTo>
                  <a:cubicBezTo>
                    <a:pt x="30" y="33"/>
                    <a:pt x="30" y="33"/>
                    <a:pt x="30" y="33"/>
                  </a:cubicBezTo>
                  <a:cubicBezTo>
                    <a:pt x="32" y="32"/>
                    <a:pt x="35" y="31"/>
                    <a:pt x="37" y="30"/>
                  </a:cubicBezTo>
                  <a:cubicBezTo>
                    <a:pt x="38" y="29"/>
                    <a:pt x="38" y="29"/>
                    <a:pt x="38" y="29"/>
                  </a:cubicBezTo>
                  <a:cubicBezTo>
                    <a:pt x="38" y="30"/>
                    <a:pt x="38" y="30"/>
                    <a:pt x="38" y="30"/>
                  </a:cubicBezTo>
                  <a:cubicBezTo>
                    <a:pt x="34" y="31"/>
                    <a:pt x="31" y="33"/>
                    <a:pt x="28" y="35"/>
                  </a:cubicBezTo>
                  <a:cubicBezTo>
                    <a:pt x="26" y="36"/>
                    <a:pt x="23" y="37"/>
                    <a:pt x="21" y="38"/>
                  </a:cubicBezTo>
                  <a:moveTo>
                    <a:pt x="6" y="36"/>
                  </a:moveTo>
                  <a:cubicBezTo>
                    <a:pt x="6" y="35"/>
                    <a:pt x="6" y="35"/>
                    <a:pt x="5" y="35"/>
                  </a:cubicBezTo>
                  <a:cubicBezTo>
                    <a:pt x="8" y="34"/>
                    <a:pt x="10" y="33"/>
                    <a:pt x="12" y="32"/>
                  </a:cubicBezTo>
                  <a:cubicBezTo>
                    <a:pt x="15" y="31"/>
                    <a:pt x="17" y="30"/>
                    <a:pt x="20" y="29"/>
                  </a:cubicBezTo>
                  <a:cubicBezTo>
                    <a:pt x="18" y="30"/>
                    <a:pt x="15" y="31"/>
                    <a:pt x="13" y="32"/>
                  </a:cubicBezTo>
                  <a:cubicBezTo>
                    <a:pt x="11" y="33"/>
                    <a:pt x="8" y="34"/>
                    <a:pt x="6" y="36"/>
                  </a:cubicBezTo>
                  <a:moveTo>
                    <a:pt x="13" y="40"/>
                  </a:moveTo>
                  <a:cubicBezTo>
                    <a:pt x="13" y="40"/>
                    <a:pt x="14" y="40"/>
                    <a:pt x="14" y="40"/>
                  </a:cubicBezTo>
                  <a:cubicBezTo>
                    <a:pt x="15" y="39"/>
                    <a:pt x="16" y="38"/>
                    <a:pt x="17" y="38"/>
                  </a:cubicBezTo>
                  <a:cubicBezTo>
                    <a:pt x="18" y="37"/>
                    <a:pt x="19" y="37"/>
                    <a:pt x="20" y="36"/>
                  </a:cubicBezTo>
                  <a:cubicBezTo>
                    <a:pt x="22" y="35"/>
                    <a:pt x="24" y="34"/>
                    <a:pt x="27" y="33"/>
                  </a:cubicBezTo>
                  <a:cubicBezTo>
                    <a:pt x="27" y="32"/>
                    <a:pt x="27" y="32"/>
                    <a:pt x="27" y="32"/>
                  </a:cubicBezTo>
                  <a:cubicBezTo>
                    <a:pt x="31" y="31"/>
                    <a:pt x="34" y="30"/>
                    <a:pt x="38" y="28"/>
                  </a:cubicBezTo>
                  <a:cubicBezTo>
                    <a:pt x="38" y="28"/>
                    <a:pt x="38" y="29"/>
                    <a:pt x="38" y="29"/>
                  </a:cubicBezTo>
                  <a:cubicBezTo>
                    <a:pt x="37" y="29"/>
                    <a:pt x="37" y="29"/>
                    <a:pt x="37" y="29"/>
                  </a:cubicBezTo>
                  <a:cubicBezTo>
                    <a:pt x="37" y="29"/>
                    <a:pt x="37" y="29"/>
                    <a:pt x="37" y="29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35" y="30"/>
                    <a:pt x="34" y="31"/>
                    <a:pt x="34" y="31"/>
                  </a:cubicBezTo>
                  <a:cubicBezTo>
                    <a:pt x="32" y="31"/>
                    <a:pt x="31" y="32"/>
                    <a:pt x="30" y="33"/>
                  </a:cubicBezTo>
                  <a:cubicBezTo>
                    <a:pt x="29" y="33"/>
                    <a:pt x="29" y="33"/>
                    <a:pt x="28" y="33"/>
                  </a:cubicBezTo>
                  <a:cubicBezTo>
                    <a:pt x="27" y="34"/>
                    <a:pt x="26" y="34"/>
                    <a:pt x="25" y="35"/>
                  </a:cubicBezTo>
                  <a:cubicBezTo>
                    <a:pt x="23" y="36"/>
                    <a:pt x="21" y="37"/>
                    <a:pt x="19" y="38"/>
                  </a:cubicBezTo>
                  <a:cubicBezTo>
                    <a:pt x="18" y="38"/>
                    <a:pt x="17" y="39"/>
                    <a:pt x="16" y="39"/>
                  </a:cubicBezTo>
                  <a:cubicBezTo>
                    <a:pt x="15" y="39"/>
                    <a:pt x="15" y="40"/>
                    <a:pt x="14" y="40"/>
                  </a:cubicBezTo>
                  <a:cubicBezTo>
                    <a:pt x="14" y="40"/>
                    <a:pt x="13" y="40"/>
                    <a:pt x="13" y="40"/>
                  </a:cubicBezTo>
                  <a:moveTo>
                    <a:pt x="9" y="38"/>
                  </a:moveTo>
                  <a:cubicBezTo>
                    <a:pt x="9" y="38"/>
                    <a:pt x="8" y="38"/>
                    <a:pt x="8" y="37"/>
                  </a:cubicBezTo>
                  <a:cubicBezTo>
                    <a:pt x="10" y="37"/>
                    <a:pt x="12" y="35"/>
                    <a:pt x="14" y="34"/>
                  </a:cubicBezTo>
                  <a:cubicBezTo>
                    <a:pt x="17" y="33"/>
                    <a:pt x="20" y="32"/>
                    <a:pt x="23" y="31"/>
                  </a:cubicBezTo>
                  <a:cubicBezTo>
                    <a:pt x="26" y="30"/>
                    <a:pt x="28" y="28"/>
                    <a:pt x="31" y="27"/>
                  </a:cubicBezTo>
                  <a:cubicBezTo>
                    <a:pt x="30" y="28"/>
                    <a:pt x="29" y="28"/>
                    <a:pt x="28" y="29"/>
                  </a:cubicBezTo>
                  <a:cubicBezTo>
                    <a:pt x="26" y="30"/>
                    <a:pt x="24" y="30"/>
                    <a:pt x="22" y="31"/>
                  </a:cubicBezTo>
                  <a:cubicBezTo>
                    <a:pt x="20" y="32"/>
                    <a:pt x="17" y="33"/>
                    <a:pt x="15" y="35"/>
                  </a:cubicBezTo>
                  <a:cubicBezTo>
                    <a:pt x="13" y="36"/>
                    <a:pt x="10" y="37"/>
                    <a:pt x="9" y="38"/>
                  </a:cubicBezTo>
                  <a:moveTo>
                    <a:pt x="11" y="39"/>
                  </a:moveTo>
                  <a:cubicBezTo>
                    <a:pt x="12" y="38"/>
                    <a:pt x="12" y="38"/>
                    <a:pt x="12" y="38"/>
                  </a:cubicBezTo>
                  <a:cubicBezTo>
                    <a:pt x="14" y="37"/>
                    <a:pt x="16" y="36"/>
                    <a:pt x="18" y="35"/>
                  </a:cubicBezTo>
                  <a:cubicBezTo>
                    <a:pt x="19" y="35"/>
                    <a:pt x="19" y="34"/>
                    <a:pt x="20" y="34"/>
                  </a:cubicBezTo>
                  <a:cubicBezTo>
                    <a:pt x="22" y="33"/>
                    <a:pt x="23" y="32"/>
                    <a:pt x="25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8" y="30"/>
                    <a:pt x="31" y="29"/>
                    <a:pt x="34" y="28"/>
                  </a:cubicBezTo>
                  <a:cubicBezTo>
                    <a:pt x="35" y="28"/>
                    <a:pt x="36" y="27"/>
                    <a:pt x="36" y="27"/>
                  </a:cubicBezTo>
                  <a:cubicBezTo>
                    <a:pt x="37" y="27"/>
                    <a:pt x="38" y="26"/>
                    <a:pt x="38" y="26"/>
                  </a:cubicBezTo>
                  <a:cubicBezTo>
                    <a:pt x="38" y="27"/>
                    <a:pt x="38" y="27"/>
                    <a:pt x="38" y="28"/>
                  </a:cubicBezTo>
                  <a:cubicBezTo>
                    <a:pt x="35" y="29"/>
                    <a:pt x="31" y="30"/>
                    <a:pt x="28" y="32"/>
                  </a:cubicBezTo>
                  <a:cubicBezTo>
                    <a:pt x="26" y="33"/>
                    <a:pt x="24" y="34"/>
                    <a:pt x="22" y="34"/>
                  </a:cubicBezTo>
                  <a:cubicBezTo>
                    <a:pt x="20" y="35"/>
                    <a:pt x="18" y="36"/>
                    <a:pt x="16" y="37"/>
                  </a:cubicBezTo>
                  <a:cubicBezTo>
                    <a:pt x="15" y="37"/>
                    <a:pt x="14" y="38"/>
                    <a:pt x="13" y="38"/>
                  </a:cubicBezTo>
                  <a:cubicBezTo>
                    <a:pt x="12" y="39"/>
                    <a:pt x="11" y="39"/>
                    <a:pt x="11" y="39"/>
                  </a:cubicBezTo>
                  <a:moveTo>
                    <a:pt x="36" y="27"/>
                  </a:moveTo>
                  <a:cubicBezTo>
                    <a:pt x="37" y="26"/>
                    <a:pt x="37" y="26"/>
                    <a:pt x="37" y="26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8" y="26"/>
                    <a:pt x="37" y="26"/>
                    <a:pt x="37" y="27"/>
                  </a:cubicBezTo>
                  <a:cubicBezTo>
                    <a:pt x="36" y="27"/>
                    <a:pt x="36" y="27"/>
                    <a:pt x="36" y="27"/>
                  </a:cubicBezTo>
                  <a:moveTo>
                    <a:pt x="4" y="33"/>
                  </a:moveTo>
                  <a:cubicBezTo>
                    <a:pt x="4" y="32"/>
                    <a:pt x="4" y="32"/>
                    <a:pt x="4" y="32"/>
                  </a:cubicBezTo>
                  <a:cubicBezTo>
                    <a:pt x="4" y="31"/>
                    <a:pt x="5" y="31"/>
                    <a:pt x="6" y="31"/>
                  </a:cubicBezTo>
                  <a:cubicBezTo>
                    <a:pt x="7" y="30"/>
                    <a:pt x="9" y="30"/>
                    <a:pt x="10" y="29"/>
                  </a:cubicBezTo>
                  <a:cubicBezTo>
                    <a:pt x="13" y="28"/>
                    <a:pt x="17" y="26"/>
                    <a:pt x="20" y="25"/>
                  </a:cubicBezTo>
                  <a:cubicBezTo>
                    <a:pt x="21" y="25"/>
                    <a:pt x="21" y="25"/>
                    <a:pt x="22" y="25"/>
                  </a:cubicBezTo>
                  <a:cubicBezTo>
                    <a:pt x="21" y="25"/>
                    <a:pt x="21" y="25"/>
                    <a:pt x="21" y="25"/>
                  </a:cubicBezTo>
                  <a:cubicBezTo>
                    <a:pt x="18" y="26"/>
                    <a:pt x="15" y="27"/>
                    <a:pt x="12" y="29"/>
                  </a:cubicBezTo>
                  <a:cubicBezTo>
                    <a:pt x="9" y="30"/>
                    <a:pt x="7" y="31"/>
                    <a:pt x="4" y="33"/>
                  </a:cubicBezTo>
                  <a:moveTo>
                    <a:pt x="10" y="38"/>
                  </a:moveTo>
                  <a:cubicBezTo>
                    <a:pt x="9" y="38"/>
                    <a:pt x="10" y="38"/>
                    <a:pt x="10" y="38"/>
                  </a:cubicBezTo>
                  <a:cubicBezTo>
                    <a:pt x="11" y="37"/>
                    <a:pt x="12" y="37"/>
                    <a:pt x="13" y="36"/>
                  </a:cubicBezTo>
                  <a:cubicBezTo>
                    <a:pt x="15" y="35"/>
                    <a:pt x="16" y="34"/>
                    <a:pt x="19" y="33"/>
                  </a:cubicBezTo>
                  <a:cubicBezTo>
                    <a:pt x="21" y="32"/>
                    <a:pt x="23" y="31"/>
                    <a:pt x="26" y="30"/>
                  </a:cubicBezTo>
                  <a:cubicBezTo>
                    <a:pt x="28" y="29"/>
                    <a:pt x="30" y="28"/>
                    <a:pt x="32" y="27"/>
                  </a:cubicBezTo>
                  <a:cubicBezTo>
                    <a:pt x="32" y="27"/>
                    <a:pt x="33" y="27"/>
                    <a:pt x="34" y="26"/>
                  </a:cubicBezTo>
                  <a:cubicBezTo>
                    <a:pt x="35" y="26"/>
                    <a:pt x="37" y="25"/>
                    <a:pt x="38" y="24"/>
                  </a:cubicBezTo>
                  <a:cubicBezTo>
                    <a:pt x="38" y="24"/>
                    <a:pt x="38" y="24"/>
                    <a:pt x="38" y="24"/>
                  </a:cubicBezTo>
                  <a:cubicBezTo>
                    <a:pt x="38" y="25"/>
                    <a:pt x="38" y="25"/>
                    <a:pt x="38" y="26"/>
                  </a:cubicBezTo>
                  <a:cubicBezTo>
                    <a:pt x="37" y="26"/>
                    <a:pt x="37" y="26"/>
                    <a:pt x="36" y="27"/>
                  </a:cubicBezTo>
                  <a:cubicBezTo>
                    <a:pt x="35" y="27"/>
                    <a:pt x="35" y="27"/>
                    <a:pt x="34" y="28"/>
                  </a:cubicBezTo>
                  <a:cubicBezTo>
                    <a:pt x="34" y="28"/>
                    <a:pt x="33" y="28"/>
                    <a:pt x="33" y="28"/>
                  </a:cubicBezTo>
                  <a:cubicBezTo>
                    <a:pt x="30" y="29"/>
                    <a:pt x="28" y="30"/>
                    <a:pt x="25" y="31"/>
                  </a:cubicBezTo>
                  <a:cubicBezTo>
                    <a:pt x="25" y="32"/>
                    <a:pt x="24" y="32"/>
                    <a:pt x="24" y="32"/>
                  </a:cubicBezTo>
                  <a:cubicBezTo>
                    <a:pt x="23" y="32"/>
                    <a:pt x="21" y="33"/>
                    <a:pt x="20" y="33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7" y="35"/>
                    <a:pt x="14" y="36"/>
                    <a:pt x="12" y="37"/>
                  </a:cubicBezTo>
                  <a:cubicBezTo>
                    <a:pt x="11" y="37"/>
                    <a:pt x="11" y="38"/>
                    <a:pt x="10" y="38"/>
                  </a:cubicBezTo>
                  <a:cubicBezTo>
                    <a:pt x="10" y="38"/>
                    <a:pt x="10" y="38"/>
                    <a:pt x="10" y="38"/>
                  </a:cubicBezTo>
                  <a:moveTo>
                    <a:pt x="30" y="26"/>
                  </a:moveTo>
                  <a:cubicBezTo>
                    <a:pt x="32" y="25"/>
                    <a:pt x="33" y="24"/>
                    <a:pt x="35" y="24"/>
                  </a:cubicBezTo>
                  <a:cubicBezTo>
                    <a:pt x="34" y="24"/>
                    <a:pt x="34" y="24"/>
                    <a:pt x="34" y="24"/>
                  </a:cubicBezTo>
                  <a:cubicBezTo>
                    <a:pt x="33" y="24"/>
                    <a:pt x="32" y="25"/>
                    <a:pt x="30" y="26"/>
                  </a:cubicBezTo>
                  <a:moveTo>
                    <a:pt x="3" y="30"/>
                  </a:moveTo>
                  <a:cubicBezTo>
                    <a:pt x="4" y="30"/>
                    <a:pt x="5" y="29"/>
                    <a:pt x="6" y="29"/>
                  </a:cubicBezTo>
                  <a:cubicBezTo>
                    <a:pt x="8" y="28"/>
                    <a:pt x="10" y="27"/>
                    <a:pt x="11" y="27"/>
                  </a:cubicBezTo>
                  <a:cubicBezTo>
                    <a:pt x="14" y="26"/>
                    <a:pt x="17" y="24"/>
                    <a:pt x="20" y="23"/>
                  </a:cubicBezTo>
                  <a:cubicBezTo>
                    <a:pt x="21" y="23"/>
                    <a:pt x="21" y="23"/>
                    <a:pt x="22" y="22"/>
                  </a:cubicBezTo>
                  <a:cubicBezTo>
                    <a:pt x="21" y="23"/>
                    <a:pt x="20" y="23"/>
                    <a:pt x="19" y="24"/>
                  </a:cubicBezTo>
                  <a:cubicBezTo>
                    <a:pt x="16" y="25"/>
                    <a:pt x="13" y="26"/>
                    <a:pt x="10" y="27"/>
                  </a:cubicBezTo>
                  <a:cubicBezTo>
                    <a:pt x="9" y="28"/>
                    <a:pt x="8" y="29"/>
                    <a:pt x="7" y="29"/>
                  </a:cubicBezTo>
                  <a:cubicBezTo>
                    <a:pt x="6" y="30"/>
                    <a:pt x="4" y="30"/>
                    <a:pt x="3" y="31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3" y="30"/>
                    <a:pt x="3" y="30"/>
                    <a:pt x="3" y="30"/>
                  </a:cubicBezTo>
                  <a:moveTo>
                    <a:pt x="8" y="37"/>
                  </a:moveTo>
                  <a:cubicBezTo>
                    <a:pt x="8" y="37"/>
                    <a:pt x="8" y="37"/>
                    <a:pt x="8" y="37"/>
                  </a:cubicBezTo>
                  <a:cubicBezTo>
                    <a:pt x="9" y="36"/>
                    <a:pt x="9" y="36"/>
                    <a:pt x="10" y="36"/>
                  </a:cubicBezTo>
                  <a:cubicBezTo>
                    <a:pt x="14" y="33"/>
                    <a:pt x="18" y="31"/>
                    <a:pt x="23" y="29"/>
                  </a:cubicBezTo>
                  <a:cubicBezTo>
                    <a:pt x="24" y="29"/>
                    <a:pt x="24" y="28"/>
                    <a:pt x="25" y="28"/>
                  </a:cubicBezTo>
                  <a:cubicBezTo>
                    <a:pt x="27" y="27"/>
                    <a:pt x="29" y="26"/>
                    <a:pt x="31" y="26"/>
                  </a:cubicBezTo>
                  <a:cubicBezTo>
                    <a:pt x="33" y="25"/>
                    <a:pt x="36" y="24"/>
                    <a:pt x="38" y="22"/>
                  </a:cubicBezTo>
                  <a:cubicBezTo>
                    <a:pt x="38" y="23"/>
                    <a:pt x="38" y="23"/>
                    <a:pt x="38" y="24"/>
                  </a:cubicBezTo>
                  <a:cubicBezTo>
                    <a:pt x="38" y="24"/>
                    <a:pt x="38" y="24"/>
                    <a:pt x="38" y="24"/>
                  </a:cubicBezTo>
                  <a:cubicBezTo>
                    <a:pt x="37" y="24"/>
                    <a:pt x="36" y="25"/>
                    <a:pt x="35" y="25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33" y="26"/>
                    <a:pt x="33" y="27"/>
                    <a:pt x="32" y="27"/>
                  </a:cubicBezTo>
                  <a:cubicBezTo>
                    <a:pt x="27" y="29"/>
                    <a:pt x="22" y="31"/>
                    <a:pt x="18" y="32"/>
                  </a:cubicBezTo>
                  <a:cubicBezTo>
                    <a:pt x="16" y="33"/>
                    <a:pt x="14" y="34"/>
                    <a:pt x="12" y="35"/>
                  </a:cubicBezTo>
                  <a:cubicBezTo>
                    <a:pt x="11" y="36"/>
                    <a:pt x="10" y="36"/>
                    <a:pt x="9" y="37"/>
                  </a:cubicBezTo>
                  <a:cubicBezTo>
                    <a:pt x="9" y="37"/>
                    <a:pt x="8" y="37"/>
                    <a:pt x="8" y="37"/>
                  </a:cubicBezTo>
                  <a:moveTo>
                    <a:pt x="28" y="25"/>
                  </a:moveTo>
                  <a:cubicBezTo>
                    <a:pt x="29" y="25"/>
                    <a:pt x="30" y="24"/>
                    <a:pt x="31" y="24"/>
                  </a:cubicBezTo>
                  <a:cubicBezTo>
                    <a:pt x="32" y="23"/>
                    <a:pt x="33" y="23"/>
                    <a:pt x="34" y="22"/>
                  </a:cubicBezTo>
                  <a:cubicBezTo>
                    <a:pt x="35" y="22"/>
                    <a:pt x="35" y="22"/>
                    <a:pt x="36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3" y="23"/>
                    <a:pt x="30" y="24"/>
                    <a:pt x="28" y="25"/>
                  </a:cubicBezTo>
                  <a:moveTo>
                    <a:pt x="7" y="36"/>
                  </a:moveTo>
                  <a:cubicBezTo>
                    <a:pt x="7" y="35"/>
                    <a:pt x="8" y="35"/>
                    <a:pt x="8" y="35"/>
                  </a:cubicBezTo>
                  <a:cubicBezTo>
                    <a:pt x="9" y="34"/>
                    <a:pt x="10" y="34"/>
                    <a:pt x="11" y="33"/>
                  </a:cubicBezTo>
                  <a:cubicBezTo>
                    <a:pt x="15" y="31"/>
                    <a:pt x="19" y="29"/>
                    <a:pt x="24" y="27"/>
                  </a:cubicBezTo>
                  <a:cubicBezTo>
                    <a:pt x="28" y="25"/>
                    <a:pt x="33" y="23"/>
                    <a:pt x="37" y="21"/>
                  </a:cubicBezTo>
                  <a:cubicBezTo>
                    <a:pt x="38" y="21"/>
                    <a:pt x="38" y="21"/>
                    <a:pt x="38" y="21"/>
                  </a:cubicBezTo>
                  <a:cubicBezTo>
                    <a:pt x="38" y="21"/>
                    <a:pt x="38" y="21"/>
                    <a:pt x="38" y="21"/>
                  </a:cubicBezTo>
                  <a:cubicBezTo>
                    <a:pt x="38" y="21"/>
                    <a:pt x="38" y="21"/>
                    <a:pt x="38" y="22"/>
                  </a:cubicBezTo>
                  <a:cubicBezTo>
                    <a:pt x="38" y="22"/>
                    <a:pt x="38" y="22"/>
                    <a:pt x="38" y="22"/>
                  </a:cubicBezTo>
                  <a:cubicBezTo>
                    <a:pt x="36" y="23"/>
                    <a:pt x="33" y="24"/>
                    <a:pt x="31" y="25"/>
                  </a:cubicBezTo>
                  <a:cubicBezTo>
                    <a:pt x="29" y="26"/>
                    <a:pt x="26" y="27"/>
                    <a:pt x="24" y="28"/>
                  </a:cubicBezTo>
                  <a:cubicBezTo>
                    <a:pt x="21" y="30"/>
                    <a:pt x="17" y="31"/>
                    <a:pt x="14" y="32"/>
                  </a:cubicBezTo>
                  <a:cubicBezTo>
                    <a:pt x="12" y="33"/>
                    <a:pt x="10" y="34"/>
                    <a:pt x="8" y="35"/>
                  </a:cubicBezTo>
                  <a:cubicBezTo>
                    <a:pt x="7" y="36"/>
                    <a:pt x="7" y="36"/>
                    <a:pt x="7" y="36"/>
                  </a:cubicBezTo>
                  <a:moveTo>
                    <a:pt x="2" y="29"/>
                  </a:moveTo>
                  <a:cubicBezTo>
                    <a:pt x="2" y="29"/>
                    <a:pt x="2" y="28"/>
                    <a:pt x="2" y="28"/>
                  </a:cubicBezTo>
                  <a:cubicBezTo>
                    <a:pt x="6" y="26"/>
                    <a:pt x="10" y="25"/>
                    <a:pt x="14" y="23"/>
                  </a:cubicBezTo>
                  <a:cubicBezTo>
                    <a:pt x="15" y="22"/>
                    <a:pt x="17" y="21"/>
                    <a:pt x="19" y="21"/>
                  </a:cubicBezTo>
                  <a:cubicBezTo>
                    <a:pt x="15" y="23"/>
                    <a:pt x="10" y="25"/>
                    <a:pt x="6" y="27"/>
                  </a:cubicBezTo>
                  <a:cubicBezTo>
                    <a:pt x="5" y="28"/>
                    <a:pt x="5" y="28"/>
                    <a:pt x="5" y="28"/>
                  </a:cubicBezTo>
                  <a:cubicBezTo>
                    <a:pt x="4" y="28"/>
                    <a:pt x="3" y="29"/>
                    <a:pt x="2" y="29"/>
                  </a:cubicBezTo>
                  <a:moveTo>
                    <a:pt x="5" y="34"/>
                  </a:moveTo>
                  <a:cubicBezTo>
                    <a:pt x="5" y="34"/>
                    <a:pt x="5" y="33"/>
                    <a:pt x="4" y="33"/>
                  </a:cubicBezTo>
                  <a:cubicBezTo>
                    <a:pt x="7" y="33"/>
                    <a:pt x="10" y="31"/>
                    <a:pt x="12" y="30"/>
                  </a:cubicBezTo>
                  <a:cubicBezTo>
                    <a:pt x="15" y="29"/>
                    <a:pt x="17" y="28"/>
                    <a:pt x="20" y="26"/>
                  </a:cubicBezTo>
                  <a:cubicBezTo>
                    <a:pt x="23" y="25"/>
                    <a:pt x="27" y="23"/>
                    <a:pt x="30" y="22"/>
                  </a:cubicBezTo>
                  <a:cubicBezTo>
                    <a:pt x="31" y="21"/>
                    <a:pt x="33" y="21"/>
                    <a:pt x="35" y="20"/>
                  </a:cubicBezTo>
                  <a:cubicBezTo>
                    <a:pt x="35" y="20"/>
                    <a:pt x="35" y="20"/>
                    <a:pt x="35" y="20"/>
                  </a:cubicBezTo>
                  <a:cubicBezTo>
                    <a:pt x="33" y="21"/>
                    <a:pt x="31" y="22"/>
                    <a:pt x="30" y="22"/>
                  </a:cubicBezTo>
                  <a:cubicBezTo>
                    <a:pt x="27" y="24"/>
                    <a:pt x="24" y="25"/>
                    <a:pt x="21" y="26"/>
                  </a:cubicBezTo>
                  <a:cubicBezTo>
                    <a:pt x="19" y="27"/>
                    <a:pt x="16" y="29"/>
                    <a:pt x="13" y="30"/>
                  </a:cubicBezTo>
                  <a:cubicBezTo>
                    <a:pt x="12" y="31"/>
                    <a:pt x="10" y="31"/>
                    <a:pt x="9" y="32"/>
                  </a:cubicBezTo>
                  <a:cubicBezTo>
                    <a:pt x="8" y="33"/>
                    <a:pt x="7" y="34"/>
                    <a:pt x="5" y="34"/>
                  </a:cubicBezTo>
                  <a:moveTo>
                    <a:pt x="6" y="34"/>
                  </a:moveTo>
                  <a:cubicBezTo>
                    <a:pt x="6" y="34"/>
                    <a:pt x="6" y="34"/>
                    <a:pt x="7" y="34"/>
                  </a:cubicBezTo>
                  <a:cubicBezTo>
                    <a:pt x="9" y="33"/>
                    <a:pt x="11" y="31"/>
                    <a:pt x="13" y="30"/>
                  </a:cubicBezTo>
                  <a:cubicBezTo>
                    <a:pt x="18" y="28"/>
                    <a:pt x="22" y="26"/>
                    <a:pt x="27" y="24"/>
                  </a:cubicBezTo>
                  <a:cubicBezTo>
                    <a:pt x="29" y="23"/>
                    <a:pt x="31" y="22"/>
                    <a:pt x="33" y="21"/>
                  </a:cubicBezTo>
                  <a:cubicBezTo>
                    <a:pt x="34" y="21"/>
                    <a:pt x="35" y="20"/>
                    <a:pt x="36" y="20"/>
                  </a:cubicBezTo>
                  <a:cubicBezTo>
                    <a:pt x="36" y="20"/>
                    <a:pt x="36" y="20"/>
                    <a:pt x="36" y="20"/>
                  </a:cubicBezTo>
                  <a:cubicBezTo>
                    <a:pt x="37" y="19"/>
                    <a:pt x="37" y="19"/>
                    <a:pt x="38" y="19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8" y="19"/>
                    <a:pt x="38" y="20"/>
                    <a:pt x="38" y="20"/>
                  </a:cubicBezTo>
                  <a:cubicBezTo>
                    <a:pt x="33" y="22"/>
                    <a:pt x="28" y="24"/>
                    <a:pt x="23" y="27"/>
                  </a:cubicBezTo>
                  <a:cubicBezTo>
                    <a:pt x="23" y="27"/>
                    <a:pt x="23" y="27"/>
                    <a:pt x="23" y="27"/>
                  </a:cubicBezTo>
                  <a:cubicBezTo>
                    <a:pt x="19" y="29"/>
                    <a:pt x="14" y="30"/>
                    <a:pt x="10" y="32"/>
                  </a:cubicBezTo>
                  <a:cubicBezTo>
                    <a:pt x="9" y="33"/>
                    <a:pt x="8" y="34"/>
                    <a:pt x="7" y="34"/>
                  </a:cubicBezTo>
                  <a:cubicBezTo>
                    <a:pt x="6" y="34"/>
                    <a:pt x="6" y="34"/>
                    <a:pt x="6" y="34"/>
                  </a:cubicBezTo>
                  <a:moveTo>
                    <a:pt x="4" y="33"/>
                  </a:moveTo>
                  <a:cubicBezTo>
                    <a:pt x="5" y="32"/>
                    <a:pt x="5" y="32"/>
                    <a:pt x="6" y="32"/>
                  </a:cubicBezTo>
                  <a:cubicBezTo>
                    <a:pt x="8" y="31"/>
                    <a:pt x="10" y="30"/>
                    <a:pt x="12" y="29"/>
                  </a:cubicBezTo>
                  <a:cubicBezTo>
                    <a:pt x="17" y="26"/>
                    <a:pt x="22" y="25"/>
                    <a:pt x="27" y="23"/>
                  </a:cubicBezTo>
                  <a:cubicBezTo>
                    <a:pt x="29" y="22"/>
                    <a:pt x="31" y="21"/>
                    <a:pt x="33" y="20"/>
                  </a:cubicBezTo>
                  <a:cubicBezTo>
                    <a:pt x="34" y="20"/>
                    <a:pt x="35" y="20"/>
                    <a:pt x="36" y="19"/>
                  </a:cubicBezTo>
                  <a:cubicBezTo>
                    <a:pt x="37" y="19"/>
                    <a:pt x="37" y="19"/>
                    <a:pt x="37" y="19"/>
                  </a:cubicBezTo>
                  <a:cubicBezTo>
                    <a:pt x="38" y="18"/>
                    <a:pt x="38" y="18"/>
                    <a:pt x="38" y="18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7" y="19"/>
                    <a:pt x="37" y="19"/>
                    <a:pt x="36" y="19"/>
                  </a:cubicBezTo>
                  <a:cubicBezTo>
                    <a:pt x="36" y="20"/>
                    <a:pt x="35" y="20"/>
                    <a:pt x="35" y="20"/>
                  </a:cubicBezTo>
                  <a:cubicBezTo>
                    <a:pt x="31" y="21"/>
                    <a:pt x="26" y="23"/>
                    <a:pt x="22" y="25"/>
                  </a:cubicBezTo>
                  <a:cubicBezTo>
                    <a:pt x="18" y="27"/>
                    <a:pt x="13" y="29"/>
                    <a:pt x="9" y="31"/>
                  </a:cubicBezTo>
                  <a:cubicBezTo>
                    <a:pt x="8" y="31"/>
                    <a:pt x="7" y="32"/>
                    <a:pt x="6" y="32"/>
                  </a:cubicBezTo>
                  <a:cubicBezTo>
                    <a:pt x="4" y="33"/>
                    <a:pt x="4" y="33"/>
                    <a:pt x="4" y="33"/>
                  </a:cubicBezTo>
                  <a:moveTo>
                    <a:pt x="2" y="27"/>
                  </a:moveTo>
                  <a:cubicBezTo>
                    <a:pt x="2" y="26"/>
                    <a:pt x="2" y="26"/>
                    <a:pt x="2" y="26"/>
                  </a:cubicBezTo>
                  <a:cubicBezTo>
                    <a:pt x="2" y="25"/>
                    <a:pt x="3" y="25"/>
                    <a:pt x="4" y="24"/>
                  </a:cubicBezTo>
                  <a:cubicBezTo>
                    <a:pt x="5" y="23"/>
                    <a:pt x="7" y="23"/>
                    <a:pt x="8" y="22"/>
                  </a:cubicBezTo>
                  <a:cubicBezTo>
                    <a:pt x="11" y="21"/>
                    <a:pt x="14" y="20"/>
                    <a:pt x="17" y="18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18" y="18"/>
                    <a:pt x="18" y="18"/>
                    <a:pt x="17" y="19"/>
                  </a:cubicBezTo>
                  <a:cubicBezTo>
                    <a:pt x="14" y="20"/>
                    <a:pt x="11" y="21"/>
                    <a:pt x="8" y="23"/>
                  </a:cubicBezTo>
                  <a:cubicBezTo>
                    <a:pt x="6" y="24"/>
                    <a:pt x="4" y="25"/>
                    <a:pt x="2" y="27"/>
                  </a:cubicBezTo>
                  <a:moveTo>
                    <a:pt x="3" y="30"/>
                  </a:moveTo>
                  <a:cubicBezTo>
                    <a:pt x="2" y="29"/>
                    <a:pt x="2" y="29"/>
                    <a:pt x="2" y="29"/>
                  </a:cubicBezTo>
                  <a:cubicBezTo>
                    <a:pt x="3" y="29"/>
                    <a:pt x="4" y="28"/>
                    <a:pt x="5" y="28"/>
                  </a:cubicBezTo>
                  <a:cubicBezTo>
                    <a:pt x="7" y="27"/>
                    <a:pt x="9" y="26"/>
                    <a:pt x="11" y="26"/>
                  </a:cubicBezTo>
                  <a:cubicBezTo>
                    <a:pt x="16" y="24"/>
                    <a:pt x="20" y="21"/>
                    <a:pt x="25" y="20"/>
                  </a:cubicBezTo>
                  <a:cubicBezTo>
                    <a:pt x="27" y="19"/>
                    <a:pt x="29" y="18"/>
                    <a:pt x="31" y="17"/>
                  </a:cubicBezTo>
                  <a:cubicBezTo>
                    <a:pt x="30" y="18"/>
                    <a:pt x="29" y="18"/>
                    <a:pt x="29" y="18"/>
                  </a:cubicBezTo>
                  <a:cubicBezTo>
                    <a:pt x="26" y="20"/>
                    <a:pt x="23" y="21"/>
                    <a:pt x="19" y="22"/>
                  </a:cubicBezTo>
                  <a:cubicBezTo>
                    <a:pt x="17" y="24"/>
                    <a:pt x="14" y="25"/>
                    <a:pt x="11" y="26"/>
                  </a:cubicBezTo>
                  <a:cubicBezTo>
                    <a:pt x="10" y="27"/>
                    <a:pt x="9" y="27"/>
                    <a:pt x="7" y="28"/>
                  </a:cubicBezTo>
                  <a:cubicBezTo>
                    <a:pt x="6" y="28"/>
                    <a:pt x="4" y="29"/>
                    <a:pt x="3" y="30"/>
                  </a:cubicBezTo>
                  <a:cubicBezTo>
                    <a:pt x="3" y="30"/>
                    <a:pt x="3" y="30"/>
                    <a:pt x="3" y="30"/>
                  </a:cubicBezTo>
                  <a:moveTo>
                    <a:pt x="1" y="25"/>
                  </a:moveTo>
                  <a:cubicBezTo>
                    <a:pt x="1" y="24"/>
                    <a:pt x="1" y="24"/>
                    <a:pt x="1" y="24"/>
                  </a:cubicBezTo>
                  <a:cubicBezTo>
                    <a:pt x="4" y="24"/>
                    <a:pt x="5" y="22"/>
                    <a:pt x="7" y="21"/>
                  </a:cubicBezTo>
                  <a:cubicBezTo>
                    <a:pt x="10" y="20"/>
                    <a:pt x="14" y="19"/>
                    <a:pt x="17" y="17"/>
                  </a:cubicBezTo>
                  <a:cubicBezTo>
                    <a:pt x="14" y="19"/>
                    <a:pt x="12" y="20"/>
                    <a:pt x="9" y="21"/>
                  </a:cubicBezTo>
                  <a:cubicBezTo>
                    <a:pt x="6" y="22"/>
                    <a:pt x="4" y="24"/>
                    <a:pt x="1" y="25"/>
                  </a:cubicBezTo>
                  <a:moveTo>
                    <a:pt x="17" y="17"/>
                  </a:moveTo>
                  <a:cubicBezTo>
                    <a:pt x="17" y="17"/>
                    <a:pt x="17" y="17"/>
                    <a:pt x="17" y="17"/>
                  </a:cubicBezTo>
                  <a:cubicBezTo>
                    <a:pt x="17" y="17"/>
                    <a:pt x="17" y="17"/>
                    <a:pt x="17" y="17"/>
                  </a:cubicBezTo>
                  <a:moveTo>
                    <a:pt x="4" y="31"/>
                  </a:moveTo>
                  <a:cubicBezTo>
                    <a:pt x="4" y="31"/>
                    <a:pt x="4" y="31"/>
                    <a:pt x="5" y="31"/>
                  </a:cubicBezTo>
                  <a:cubicBezTo>
                    <a:pt x="5" y="30"/>
                    <a:pt x="5" y="30"/>
                    <a:pt x="6" y="30"/>
                  </a:cubicBezTo>
                  <a:cubicBezTo>
                    <a:pt x="8" y="29"/>
                    <a:pt x="10" y="28"/>
                    <a:pt x="12" y="27"/>
                  </a:cubicBezTo>
                  <a:cubicBezTo>
                    <a:pt x="17" y="25"/>
                    <a:pt x="21" y="23"/>
                    <a:pt x="25" y="21"/>
                  </a:cubicBezTo>
                  <a:cubicBezTo>
                    <a:pt x="29" y="20"/>
                    <a:pt x="33" y="19"/>
                    <a:pt x="36" y="17"/>
                  </a:cubicBezTo>
                  <a:cubicBezTo>
                    <a:pt x="37" y="17"/>
                    <a:pt x="37" y="17"/>
                    <a:pt x="37" y="17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7" y="17"/>
                    <a:pt x="38" y="17"/>
                    <a:pt x="38" y="18"/>
                  </a:cubicBezTo>
                  <a:cubicBezTo>
                    <a:pt x="37" y="18"/>
                    <a:pt x="37" y="18"/>
                    <a:pt x="37" y="18"/>
                  </a:cubicBezTo>
                  <a:cubicBezTo>
                    <a:pt x="37" y="18"/>
                    <a:pt x="37" y="18"/>
                    <a:pt x="37" y="18"/>
                  </a:cubicBezTo>
                  <a:cubicBezTo>
                    <a:pt x="37" y="18"/>
                    <a:pt x="37" y="18"/>
                    <a:pt x="37" y="18"/>
                  </a:cubicBezTo>
                  <a:cubicBezTo>
                    <a:pt x="36" y="19"/>
                    <a:pt x="36" y="19"/>
                    <a:pt x="35" y="19"/>
                  </a:cubicBezTo>
                  <a:cubicBezTo>
                    <a:pt x="34" y="20"/>
                    <a:pt x="33" y="20"/>
                    <a:pt x="32" y="21"/>
                  </a:cubicBezTo>
                  <a:cubicBezTo>
                    <a:pt x="31" y="21"/>
                    <a:pt x="31" y="21"/>
                    <a:pt x="30" y="21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27" y="22"/>
                    <a:pt x="24" y="23"/>
                    <a:pt x="21" y="24"/>
                  </a:cubicBezTo>
                  <a:cubicBezTo>
                    <a:pt x="17" y="26"/>
                    <a:pt x="12" y="28"/>
                    <a:pt x="7" y="30"/>
                  </a:cubicBezTo>
                  <a:cubicBezTo>
                    <a:pt x="7" y="30"/>
                    <a:pt x="6" y="31"/>
                    <a:pt x="5" y="31"/>
                  </a:cubicBezTo>
                  <a:cubicBezTo>
                    <a:pt x="5" y="31"/>
                    <a:pt x="4" y="31"/>
                    <a:pt x="4" y="31"/>
                  </a:cubicBezTo>
                  <a:moveTo>
                    <a:pt x="35" y="15"/>
                  </a:moveTo>
                  <a:cubicBezTo>
                    <a:pt x="35" y="15"/>
                    <a:pt x="35" y="15"/>
                    <a:pt x="35" y="15"/>
                  </a:cubicBezTo>
                  <a:cubicBezTo>
                    <a:pt x="36" y="15"/>
                    <a:pt x="36" y="15"/>
                    <a:pt x="36" y="15"/>
                  </a:cubicBezTo>
                  <a:cubicBezTo>
                    <a:pt x="36" y="15"/>
                    <a:pt x="35" y="15"/>
                    <a:pt x="35" y="15"/>
                  </a:cubicBezTo>
                  <a:cubicBezTo>
                    <a:pt x="35" y="15"/>
                    <a:pt x="35" y="15"/>
                    <a:pt x="35" y="15"/>
                  </a:cubicBezTo>
                  <a:moveTo>
                    <a:pt x="3" y="30"/>
                  </a:moveTo>
                  <a:cubicBezTo>
                    <a:pt x="6" y="29"/>
                    <a:pt x="8" y="28"/>
                    <a:pt x="10" y="27"/>
                  </a:cubicBezTo>
                  <a:cubicBezTo>
                    <a:pt x="13" y="26"/>
                    <a:pt x="15" y="24"/>
                    <a:pt x="17" y="23"/>
                  </a:cubicBezTo>
                  <a:cubicBezTo>
                    <a:pt x="20" y="22"/>
                    <a:pt x="22" y="21"/>
                    <a:pt x="25" y="20"/>
                  </a:cubicBezTo>
                  <a:cubicBezTo>
                    <a:pt x="27" y="19"/>
                    <a:pt x="30" y="18"/>
                    <a:pt x="32" y="17"/>
                  </a:cubicBezTo>
                  <a:cubicBezTo>
                    <a:pt x="33" y="16"/>
                    <a:pt x="33" y="16"/>
                    <a:pt x="33" y="16"/>
                  </a:cubicBezTo>
                  <a:cubicBezTo>
                    <a:pt x="34" y="16"/>
                    <a:pt x="35" y="16"/>
                    <a:pt x="36" y="15"/>
                  </a:cubicBezTo>
                  <a:cubicBezTo>
                    <a:pt x="37" y="15"/>
                    <a:pt x="37" y="16"/>
                    <a:pt x="37" y="16"/>
                  </a:cubicBezTo>
                  <a:cubicBezTo>
                    <a:pt x="34" y="18"/>
                    <a:pt x="31" y="19"/>
                    <a:pt x="28" y="20"/>
                  </a:cubicBezTo>
                  <a:cubicBezTo>
                    <a:pt x="27" y="20"/>
                    <a:pt x="26" y="20"/>
                    <a:pt x="25" y="21"/>
                  </a:cubicBezTo>
                  <a:cubicBezTo>
                    <a:pt x="24" y="21"/>
                    <a:pt x="23" y="21"/>
                    <a:pt x="22" y="22"/>
                  </a:cubicBezTo>
                  <a:cubicBezTo>
                    <a:pt x="18" y="23"/>
                    <a:pt x="14" y="25"/>
                    <a:pt x="10" y="27"/>
                  </a:cubicBezTo>
                  <a:cubicBezTo>
                    <a:pt x="8" y="28"/>
                    <a:pt x="5" y="29"/>
                    <a:pt x="3" y="30"/>
                  </a:cubicBezTo>
                  <a:moveTo>
                    <a:pt x="1" y="24"/>
                  </a:moveTo>
                  <a:cubicBezTo>
                    <a:pt x="1" y="23"/>
                    <a:pt x="1" y="23"/>
                    <a:pt x="1" y="23"/>
                  </a:cubicBezTo>
                  <a:cubicBezTo>
                    <a:pt x="4" y="22"/>
                    <a:pt x="6" y="21"/>
                    <a:pt x="8" y="20"/>
                  </a:cubicBezTo>
                  <a:cubicBezTo>
                    <a:pt x="10" y="18"/>
                    <a:pt x="13" y="17"/>
                    <a:pt x="16" y="16"/>
                  </a:cubicBezTo>
                  <a:cubicBezTo>
                    <a:pt x="17" y="15"/>
                    <a:pt x="18" y="15"/>
                    <a:pt x="19" y="15"/>
                  </a:cubicBezTo>
                  <a:cubicBezTo>
                    <a:pt x="18" y="15"/>
                    <a:pt x="17" y="15"/>
                    <a:pt x="16" y="16"/>
                  </a:cubicBezTo>
                  <a:cubicBezTo>
                    <a:pt x="13" y="17"/>
                    <a:pt x="11" y="18"/>
                    <a:pt x="8" y="20"/>
                  </a:cubicBezTo>
                  <a:cubicBezTo>
                    <a:pt x="6" y="21"/>
                    <a:pt x="4" y="23"/>
                    <a:pt x="1" y="24"/>
                  </a:cubicBezTo>
                  <a:moveTo>
                    <a:pt x="28" y="17"/>
                  </a:moveTo>
                  <a:cubicBezTo>
                    <a:pt x="29" y="16"/>
                    <a:pt x="31" y="15"/>
                    <a:pt x="32" y="15"/>
                  </a:cubicBezTo>
                  <a:cubicBezTo>
                    <a:pt x="33" y="14"/>
                    <a:pt x="33" y="14"/>
                    <a:pt x="33" y="14"/>
                  </a:cubicBezTo>
                  <a:cubicBezTo>
                    <a:pt x="33" y="15"/>
                    <a:pt x="32" y="15"/>
                    <a:pt x="32" y="15"/>
                  </a:cubicBezTo>
                  <a:cubicBezTo>
                    <a:pt x="31" y="16"/>
                    <a:pt x="29" y="16"/>
                    <a:pt x="28" y="17"/>
                  </a:cubicBezTo>
                  <a:moveTo>
                    <a:pt x="7" y="27"/>
                  </a:moveTo>
                  <a:cubicBezTo>
                    <a:pt x="11" y="25"/>
                    <a:pt x="15" y="23"/>
                    <a:pt x="19" y="21"/>
                  </a:cubicBezTo>
                  <a:cubicBezTo>
                    <a:pt x="24" y="18"/>
                    <a:pt x="30" y="17"/>
                    <a:pt x="35" y="14"/>
                  </a:cubicBezTo>
                  <a:cubicBezTo>
                    <a:pt x="35" y="14"/>
                    <a:pt x="35" y="14"/>
                    <a:pt x="35" y="14"/>
                  </a:cubicBezTo>
                  <a:cubicBezTo>
                    <a:pt x="36" y="13"/>
                    <a:pt x="36" y="13"/>
                    <a:pt x="36" y="13"/>
                  </a:cubicBezTo>
                  <a:cubicBezTo>
                    <a:pt x="36" y="13"/>
                    <a:pt x="36" y="13"/>
                    <a:pt x="36" y="13"/>
                  </a:cubicBezTo>
                  <a:cubicBezTo>
                    <a:pt x="36" y="14"/>
                    <a:pt x="36" y="14"/>
                    <a:pt x="36" y="14"/>
                  </a:cubicBezTo>
                  <a:cubicBezTo>
                    <a:pt x="35" y="15"/>
                    <a:pt x="34" y="15"/>
                    <a:pt x="34" y="16"/>
                  </a:cubicBezTo>
                  <a:cubicBezTo>
                    <a:pt x="33" y="16"/>
                    <a:pt x="33" y="16"/>
                    <a:pt x="33" y="16"/>
                  </a:cubicBezTo>
                  <a:cubicBezTo>
                    <a:pt x="33" y="16"/>
                    <a:pt x="33" y="16"/>
                    <a:pt x="33" y="16"/>
                  </a:cubicBezTo>
                  <a:cubicBezTo>
                    <a:pt x="28" y="18"/>
                    <a:pt x="22" y="20"/>
                    <a:pt x="17" y="23"/>
                  </a:cubicBezTo>
                  <a:cubicBezTo>
                    <a:pt x="14" y="24"/>
                    <a:pt x="12" y="25"/>
                    <a:pt x="9" y="26"/>
                  </a:cubicBezTo>
                  <a:cubicBezTo>
                    <a:pt x="8" y="26"/>
                    <a:pt x="8" y="26"/>
                    <a:pt x="7" y="27"/>
                  </a:cubicBezTo>
                  <a:moveTo>
                    <a:pt x="1" y="22"/>
                  </a:moveTo>
                  <a:cubicBezTo>
                    <a:pt x="1" y="21"/>
                    <a:pt x="1" y="21"/>
                    <a:pt x="1" y="21"/>
                  </a:cubicBezTo>
                  <a:cubicBezTo>
                    <a:pt x="2" y="21"/>
                    <a:pt x="3" y="21"/>
                    <a:pt x="3" y="20"/>
                  </a:cubicBezTo>
                  <a:cubicBezTo>
                    <a:pt x="5" y="20"/>
                    <a:pt x="6" y="19"/>
                    <a:pt x="7" y="18"/>
                  </a:cubicBezTo>
                  <a:cubicBezTo>
                    <a:pt x="9" y="17"/>
                    <a:pt x="12" y="16"/>
                    <a:pt x="15" y="15"/>
                  </a:cubicBezTo>
                  <a:cubicBezTo>
                    <a:pt x="16" y="14"/>
                    <a:pt x="18" y="13"/>
                    <a:pt x="20" y="12"/>
                  </a:cubicBezTo>
                  <a:cubicBezTo>
                    <a:pt x="14" y="16"/>
                    <a:pt x="7" y="18"/>
                    <a:pt x="1" y="22"/>
                  </a:cubicBezTo>
                  <a:moveTo>
                    <a:pt x="2" y="28"/>
                  </a:moveTo>
                  <a:cubicBezTo>
                    <a:pt x="2" y="27"/>
                    <a:pt x="2" y="27"/>
                    <a:pt x="2" y="27"/>
                  </a:cubicBezTo>
                  <a:cubicBezTo>
                    <a:pt x="4" y="27"/>
                    <a:pt x="6" y="25"/>
                    <a:pt x="8" y="24"/>
                  </a:cubicBezTo>
                  <a:cubicBezTo>
                    <a:pt x="11" y="23"/>
                    <a:pt x="14" y="22"/>
                    <a:pt x="17" y="20"/>
                  </a:cubicBezTo>
                  <a:cubicBezTo>
                    <a:pt x="23" y="18"/>
                    <a:pt x="29" y="15"/>
                    <a:pt x="35" y="12"/>
                  </a:cubicBezTo>
                  <a:cubicBezTo>
                    <a:pt x="35" y="13"/>
                    <a:pt x="35" y="13"/>
                    <a:pt x="35" y="13"/>
                  </a:cubicBezTo>
                  <a:cubicBezTo>
                    <a:pt x="35" y="13"/>
                    <a:pt x="35" y="13"/>
                    <a:pt x="35" y="13"/>
                  </a:cubicBezTo>
                  <a:cubicBezTo>
                    <a:pt x="30" y="16"/>
                    <a:pt x="24" y="18"/>
                    <a:pt x="18" y="21"/>
                  </a:cubicBezTo>
                  <a:cubicBezTo>
                    <a:pt x="16" y="21"/>
                    <a:pt x="15" y="22"/>
                    <a:pt x="14" y="23"/>
                  </a:cubicBezTo>
                  <a:cubicBezTo>
                    <a:pt x="13" y="23"/>
                    <a:pt x="11" y="24"/>
                    <a:pt x="9" y="24"/>
                  </a:cubicBezTo>
                  <a:cubicBezTo>
                    <a:pt x="7" y="25"/>
                    <a:pt x="4" y="26"/>
                    <a:pt x="2" y="28"/>
                  </a:cubicBezTo>
                  <a:moveTo>
                    <a:pt x="2" y="27"/>
                  </a:moveTo>
                  <a:cubicBezTo>
                    <a:pt x="2" y="27"/>
                    <a:pt x="2" y="27"/>
                    <a:pt x="2" y="27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3" y="26"/>
                    <a:pt x="4" y="26"/>
                    <a:pt x="4" y="25"/>
                  </a:cubicBezTo>
                  <a:cubicBezTo>
                    <a:pt x="5" y="25"/>
                    <a:pt x="6" y="24"/>
                    <a:pt x="8" y="24"/>
                  </a:cubicBezTo>
                  <a:cubicBezTo>
                    <a:pt x="12" y="21"/>
                    <a:pt x="17" y="19"/>
                    <a:pt x="21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4" y="16"/>
                    <a:pt x="27" y="14"/>
                    <a:pt x="30" y="13"/>
                  </a:cubicBezTo>
                  <a:cubicBezTo>
                    <a:pt x="30" y="13"/>
                    <a:pt x="31" y="13"/>
                    <a:pt x="31" y="13"/>
                  </a:cubicBezTo>
                  <a:cubicBezTo>
                    <a:pt x="32" y="12"/>
                    <a:pt x="32" y="12"/>
                    <a:pt x="32" y="12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3" y="12"/>
                    <a:pt x="34" y="12"/>
                    <a:pt x="34" y="12"/>
                  </a:cubicBezTo>
                  <a:cubicBezTo>
                    <a:pt x="35" y="12"/>
                    <a:pt x="35" y="12"/>
                    <a:pt x="35" y="12"/>
                  </a:cubicBezTo>
                  <a:cubicBezTo>
                    <a:pt x="26" y="16"/>
                    <a:pt x="17" y="20"/>
                    <a:pt x="8" y="24"/>
                  </a:cubicBezTo>
                  <a:cubicBezTo>
                    <a:pt x="6" y="25"/>
                    <a:pt x="4" y="26"/>
                    <a:pt x="2" y="27"/>
                  </a:cubicBezTo>
                  <a:moveTo>
                    <a:pt x="9" y="17"/>
                  </a:moveTo>
                  <a:cubicBezTo>
                    <a:pt x="13" y="15"/>
                    <a:pt x="16" y="13"/>
                    <a:pt x="19" y="12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0" y="11"/>
                    <a:pt x="21" y="12"/>
                    <a:pt x="21" y="12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17" y="13"/>
                    <a:pt x="13" y="15"/>
                    <a:pt x="9" y="17"/>
                  </a:cubicBezTo>
                  <a:moveTo>
                    <a:pt x="1" y="21"/>
                  </a:moveTo>
                  <a:cubicBezTo>
                    <a:pt x="2" y="21"/>
                    <a:pt x="2" y="20"/>
                    <a:pt x="2" y="20"/>
                  </a:cubicBezTo>
                  <a:cubicBezTo>
                    <a:pt x="3" y="19"/>
                    <a:pt x="5" y="18"/>
                    <a:pt x="6" y="17"/>
                  </a:cubicBezTo>
                  <a:cubicBezTo>
                    <a:pt x="8" y="16"/>
                    <a:pt x="10" y="15"/>
                    <a:pt x="12" y="14"/>
                  </a:cubicBezTo>
                  <a:cubicBezTo>
                    <a:pt x="14" y="13"/>
                    <a:pt x="16" y="12"/>
                    <a:pt x="19" y="11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17" y="12"/>
                    <a:pt x="16" y="13"/>
                    <a:pt x="14" y="14"/>
                  </a:cubicBezTo>
                  <a:cubicBezTo>
                    <a:pt x="11" y="16"/>
                    <a:pt x="8" y="17"/>
                    <a:pt x="5" y="19"/>
                  </a:cubicBezTo>
                  <a:cubicBezTo>
                    <a:pt x="4" y="19"/>
                    <a:pt x="4" y="20"/>
                    <a:pt x="3" y="20"/>
                  </a:cubicBezTo>
                  <a:cubicBezTo>
                    <a:pt x="3" y="20"/>
                    <a:pt x="2" y="21"/>
                    <a:pt x="1" y="21"/>
                  </a:cubicBezTo>
                  <a:moveTo>
                    <a:pt x="3" y="19"/>
                  </a:moveTo>
                  <a:cubicBezTo>
                    <a:pt x="4" y="18"/>
                    <a:pt x="5" y="18"/>
                    <a:pt x="6" y="17"/>
                  </a:cubicBezTo>
                  <a:cubicBezTo>
                    <a:pt x="8" y="16"/>
                    <a:pt x="10" y="15"/>
                    <a:pt x="12" y="14"/>
                  </a:cubicBezTo>
                  <a:cubicBezTo>
                    <a:pt x="14" y="13"/>
                    <a:pt x="16" y="12"/>
                    <a:pt x="17" y="11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7" y="12"/>
                    <a:pt x="15" y="13"/>
                    <a:pt x="14" y="13"/>
                  </a:cubicBezTo>
                  <a:cubicBezTo>
                    <a:pt x="10" y="15"/>
                    <a:pt x="7" y="17"/>
                    <a:pt x="3" y="19"/>
                  </a:cubicBezTo>
                  <a:moveTo>
                    <a:pt x="5" y="23"/>
                  </a:moveTo>
                  <a:cubicBezTo>
                    <a:pt x="7" y="23"/>
                    <a:pt x="8" y="22"/>
                    <a:pt x="10" y="21"/>
                  </a:cubicBezTo>
                  <a:cubicBezTo>
                    <a:pt x="13" y="19"/>
                    <a:pt x="17" y="18"/>
                    <a:pt x="20" y="16"/>
                  </a:cubicBezTo>
                  <a:cubicBezTo>
                    <a:pt x="23" y="15"/>
                    <a:pt x="27" y="13"/>
                    <a:pt x="30" y="12"/>
                  </a:cubicBezTo>
                  <a:cubicBezTo>
                    <a:pt x="31" y="12"/>
                    <a:pt x="32" y="11"/>
                    <a:pt x="33" y="11"/>
                  </a:cubicBezTo>
                  <a:cubicBezTo>
                    <a:pt x="34" y="11"/>
                    <a:pt x="34" y="11"/>
                    <a:pt x="34" y="11"/>
                  </a:cubicBezTo>
                  <a:cubicBezTo>
                    <a:pt x="33" y="12"/>
                    <a:pt x="33" y="12"/>
                    <a:pt x="32" y="12"/>
                  </a:cubicBezTo>
                  <a:cubicBezTo>
                    <a:pt x="31" y="12"/>
                    <a:pt x="30" y="13"/>
                    <a:pt x="29" y="13"/>
                  </a:cubicBezTo>
                  <a:cubicBezTo>
                    <a:pt x="28" y="14"/>
                    <a:pt x="27" y="14"/>
                    <a:pt x="26" y="15"/>
                  </a:cubicBezTo>
                  <a:cubicBezTo>
                    <a:pt x="25" y="15"/>
                    <a:pt x="24" y="16"/>
                    <a:pt x="22" y="16"/>
                  </a:cubicBezTo>
                  <a:cubicBezTo>
                    <a:pt x="21" y="17"/>
                    <a:pt x="20" y="17"/>
                    <a:pt x="19" y="18"/>
                  </a:cubicBezTo>
                  <a:cubicBezTo>
                    <a:pt x="14" y="19"/>
                    <a:pt x="10" y="21"/>
                    <a:pt x="6" y="23"/>
                  </a:cubicBezTo>
                  <a:cubicBezTo>
                    <a:pt x="5" y="23"/>
                    <a:pt x="5" y="23"/>
                    <a:pt x="5" y="23"/>
                  </a:cubicBezTo>
                  <a:moveTo>
                    <a:pt x="2" y="19"/>
                  </a:moveTo>
                  <a:cubicBezTo>
                    <a:pt x="2" y="18"/>
                    <a:pt x="2" y="18"/>
                    <a:pt x="3" y="17"/>
                  </a:cubicBezTo>
                  <a:cubicBezTo>
                    <a:pt x="4" y="17"/>
                    <a:pt x="5" y="16"/>
                    <a:pt x="6" y="16"/>
                  </a:cubicBezTo>
                  <a:cubicBezTo>
                    <a:pt x="8" y="15"/>
                    <a:pt x="10" y="14"/>
                    <a:pt x="12" y="13"/>
                  </a:cubicBezTo>
                  <a:cubicBezTo>
                    <a:pt x="13" y="12"/>
                    <a:pt x="15" y="11"/>
                    <a:pt x="17" y="11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2" y="14"/>
                    <a:pt x="7" y="16"/>
                    <a:pt x="2" y="19"/>
                  </a:cubicBezTo>
                  <a:moveTo>
                    <a:pt x="21" y="11"/>
                  </a:moveTo>
                  <a:cubicBezTo>
                    <a:pt x="20" y="11"/>
                    <a:pt x="20" y="11"/>
                    <a:pt x="20" y="11"/>
                  </a:cubicBezTo>
                  <a:cubicBezTo>
                    <a:pt x="20" y="10"/>
                    <a:pt x="21" y="10"/>
                    <a:pt x="21" y="10"/>
                  </a:cubicBezTo>
                  <a:cubicBezTo>
                    <a:pt x="21" y="10"/>
                    <a:pt x="21" y="10"/>
                    <a:pt x="21" y="10"/>
                  </a:cubicBezTo>
                  <a:cubicBezTo>
                    <a:pt x="21" y="11"/>
                    <a:pt x="21" y="11"/>
                    <a:pt x="21" y="11"/>
                  </a:cubicBezTo>
                  <a:moveTo>
                    <a:pt x="1" y="24"/>
                  </a:moveTo>
                  <a:cubicBezTo>
                    <a:pt x="1" y="24"/>
                    <a:pt x="3" y="23"/>
                    <a:pt x="3" y="23"/>
                  </a:cubicBezTo>
                  <a:cubicBezTo>
                    <a:pt x="4" y="23"/>
                    <a:pt x="5" y="22"/>
                    <a:pt x="5" y="22"/>
                  </a:cubicBezTo>
                  <a:cubicBezTo>
                    <a:pt x="7" y="21"/>
                    <a:pt x="9" y="20"/>
                    <a:pt x="11" y="19"/>
                  </a:cubicBezTo>
                  <a:cubicBezTo>
                    <a:pt x="14" y="17"/>
                    <a:pt x="18" y="15"/>
                    <a:pt x="21" y="14"/>
                  </a:cubicBezTo>
                  <a:cubicBezTo>
                    <a:pt x="23" y="13"/>
                    <a:pt x="25" y="12"/>
                    <a:pt x="27" y="11"/>
                  </a:cubicBezTo>
                  <a:cubicBezTo>
                    <a:pt x="29" y="11"/>
                    <a:pt x="30" y="10"/>
                    <a:pt x="31" y="9"/>
                  </a:cubicBezTo>
                  <a:cubicBezTo>
                    <a:pt x="32" y="10"/>
                    <a:pt x="32" y="10"/>
                    <a:pt x="32" y="10"/>
                  </a:cubicBezTo>
                  <a:cubicBezTo>
                    <a:pt x="33" y="10"/>
                    <a:pt x="33" y="10"/>
                    <a:pt x="33" y="10"/>
                  </a:cubicBezTo>
                  <a:cubicBezTo>
                    <a:pt x="32" y="11"/>
                    <a:pt x="31" y="11"/>
                    <a:pt x="30" y="12"/>
                  </a:cubicBezTo>
                  <a:cubicBezTo>
                    <a:pt x="29" y="12"/>
                    <a:pt x="29" y="12"/>
                    <a:pt x="28" y="12"/>
                  </a:cubicBezTo>
                  <a:cubicBezTo>
                    <a:pt x="27" y="13"/>
                    <a:pt x="25" y="14"/>
                    <a:pt x="23" y="14"/>
                  </a:cubicBezTo>
                  <a:cubicBezTo>
                    <a:pt x="19" y="16"/>
                    <a:pt x="15" y="18"/>
                    <a:pt x="12" y="19"/>
                  </a:cubicBezTo>
                  <a:cubicBezTo>
                    <a:pt x="10" y="20"/>
                    <a:pt x="8" y="20"/>
                    <a:pt x="7" y="21"/>
                  </a:cubicBezTo>
                  <a:cubicBezTo>
                    <a:pt x="5" y="22"/>
                    <a:pt x="4" y="23"/>
                    <a:pt x="2" y="24"/>
                  </a:cubicBezTo>
                  <a:cubicBezTo>
                    <a:pt x="2" y="24"/>
                    <a:pt x="2" y="24"/>
                    <a:pt x="1" y="24"/>
                  </a:cubicBezTo>
                  <a:moveTo>
                    <a:pt x="3" y="16"/>
                  </a:moveTo>
                  <a:cubicBezTo>
                    <a:pt x="3" y="16"/>
                    <a:pt x="3" y="16"/>
                    <a:pt x="3" y="16"/>
                  </a:cubicBezTo>
                  <a:cubicBezTo>
                    <a:pt x="4" y="16"/>
                    <a:pt x="5" y="15"/>
                    <a:pt x="6" y="15"/>
                  </a:cubicBezTo>
                  <a:cubicBezTo>
                    <a:pt x="8" y="14"/>
                    <a:pt x="9" y="13"/>
                    <a:pt x="11" y="12"/>
                  </a:cubicBezTo>
                  <a:cubicBezTo>
                    <a:pt x="13" y="11"/>
                    <a:pt x="14" y="10"/>
                    <a:pt x="16" y="9"/>
                  </a:cubicBezTo>
                  <a:cubicBezTo>
                    <a:pt x="15" y="10"/>
                    <a:pt x="13" y="11"/>
                    <a:pt x="11" y="12"/>
                  </a:cubicBezTo>
                  <a:cubicBezTo>
                    <a:pt x="10" y="13"/>
                    <a:pt x="8" y="14"/>
                    <a:pt x="6" y="15"/>
                  </a:cubicBezTo>
                  <a:cubicBezTo>
                    <a:pt x="5" y="15"/>
                    <a:pt x="4" y="16"/>
                    <a:pt x="3" y="16"/>
                  </a:cubicBezTo>
                  <a:cubicBezTo>
                    <a:pt x="3" y="16"/>
                    <a:pt x="3" y="16"/>
                    <a:pt x="3" y="16"/>
                  </a:cubicBezTo>
                  <a:moveTo>
                    <a:pt x="26" y="12"/>
                  </a:moveTo>
                  <a:cubicBezTo>
                    <a:pt x="26" y="11"/>
                    <a:pt x="27" y="11"/>
                    <a:pt x="28" y="11"/>
                  </a:cubicBezTo>
                  <a:cubicBezTo>
                    <a:pt x="28" y="10"/>
                    <a:pt x="29" y="10"/>
                    <a:pt x="30" y="10"/>
                  </a:cubicBezTo>
                  <a:cubicBezTo>
                    <a:pt x="31" y="9"/>
                    <a:pt x="31" y="9"/>
                    <a:pt x="31" y="9"/>
                  </a:cubicBezTo>
                  <a:cubicBezTo>
                    <a:pt x="31" y="9"/>
                    <a:pt x="31" y="9"/>
                    <a:pt x="31" y="9"/>
                  </a:cubicBezTo>
                  <a:cubicBezTo>
                    <a:pt x="29" y="10"/>
                    <a:pt x="27" y="11"/>
                    <a:pt x="26" y="12"/>
                  </a:cubicBezTo>
                  <a:moveTo>
                    <a:pt x="20" y="10"/>
                  </a:move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20" y="9"/>
                    <a:pt x="21" y="9"/>
                  </a:cubicBezTo>
                  <a:cubicBezTo>
                    <a:pt x="21" y="10"/>
                    <a:pt x="21" y="10"/>
                    <a:pt x="21" y="10"/>
                  </a:cubicBezTo>
                  <a:cubicBezTo>
                    <a:pt x="21" y="10"/>
                    <a:pt x="20" y="10"/>
                    <a:pt x="20" y="10"/>
                  </a:cubicBezTo>
                  <a:moveTo>
                    <a:pt x="18" y="10"/>
                  </a:moveTo>
                  <a:cubicBezTo>
                    <a:pt x="18" y="10"/>
                    <a:pt x="18" y="10"/>
                    <a:pt x="18" y="10"/>
                  </a:cubicBezTo>
                  <a:cubicBezTo>
                    <a:pt x="19" y="9"/>
                    <a:pt x="20" y="9"/>
                    <a:pt x="21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0" y="9"/>
                    <a:pt x="19" y="10"/>
                    <a:pt x="18" y="10"/>
                  </a:cubicBezTo>
                  <a:moveTo>
                    <a:pt x="25" y="10"/>
                  </a:moveTo>
                  <a:cubicBezTo>
                    <a:pt x="26" y="10"/>
                    <a:pt x="26" y="10"/>
                    <a:pt x="26" y="10"/>
                  </a:cubicBezTo>
                  <a:cubicBezTo>
                    <a:pt x="26" y="9"/>
                    <a:pt x="26" y="9"/>
                    <a:pt x="26" y="9"/>
                  </a:cubicBezTo>
                  <a:cubicBezTo>
                    <a:pt x="27" y="9"/>
                    <a:pt x="27" y="9"/>
                    <a:pt x="28" y="8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29" y="8"/>
                    <a:pt x="30" y="9"/>
                    <a:pt x="31" y="9"/>
                  </a:cubicBezTo>
                  <a:cubicBezTo>
                    <a:pt x="26" y="11"/>
                    <a:pt x="22" y="13"/>
                    <a:pt x="17" y="15"/>
                  </a:cubicBezTo>
                  <a:cubicBezTo>
                    <a:pt x="13" y="17"/>
                    <a:pt x="9" y="19"/>
                    <a:pt x="4" y="21"/>
                  </a:cubicBezTo>
                  <a:cubicBezTo>
                    <a:pt x="4" y="22"/>
                    <a:pt x="2" y="22"/>
                    <a:pt x="1" y="23"/>
                  </a:cubicBezTo>
                  <a:cubicBezTo>
                    <a:pt x="2" y="22"/>
                    <a:pt x="3" y="21"/>
                    <a:pt x="4" y="21"/>
                  </a:cubicBezTo>
                  <a:cubicBezTo>
                    <a:pt x="6" y="19"/>
                    <a:pt x="8" y="18"/>
                    <a:pt x="11" y="17"/>
                  </a:cubicBezTo>
                  <a:cubicBezTo>
                    <a:pt x="15" y="15"/>
                    <a:pt x="19" y="13"/>
                    <a:pt x="22" y="11"/>
                  </a:cubicBezTo>
                  <a:cubicBezTo>
                    <a:pt x="24" y="11"/>
                    <a:pt x="26" y="11"/>
                    <a:pt x="27" y="10"/>
                  </a:cubicBezTo>
                  <a:cubicBezTo>
                    <a:pt x="28" y="10"/>
                    <a:pt x="28" y="9"/>
                    <a:pt x="27" y="9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7" y="10"/>
                    <a:pt x="26" y="10"/>
                    <a:pt x="25" y="10"/>
                  </a:cubicBezTo>
                  <a:moveTo>
                    <a:pt x="3" y="16"/>
                  </a:moveTo>
                  <a:cubicBezTo>
                    <a:pt x="3" y="15"/>
                    <a:pt x="4" y="15"/>
                    <a:pt x="4" y="14"/>
                  </a:cubicBezTo>
                  <a:cubicBezTo>
                    <a:pt x="6" y="13"/>
                    <a:pt x="9" y="12"/>
                    <a:pt x="11" y="11"/>
                  </a:cubicBezTo>
                  <a:cubicBezTo>
                    <a:pt x="12" y="10"/>
                    <a:pt x="14" y="9"/>
                    <a:pt x="15" y="9"/>
                  </a:cubicBezTo>
                  <a:cubicBezTo>
                    <a:pt x="16" y="8"/>
                    <a:pt x="16" y="8"/>
                    <a:pt x="17" y="8"/>
                  </a:cubicBezTo>
                  <a:cubicBezTo>
                    <a:pt x="12" y="10"/>
                    <a:pt x="8" y="13"/>
                    <a:pt x="3" y="16"/>
                  </a:cubicBezTo>
                  <a:moveTo>
                    <a:pt x="22" y="10"/>
                  </a:moveTo>
                  <a:cubicBezTo>
                    <a:pt x="22" y="9"/>
                    <a:pt x="22" y="9"/>
                    <a:pt x="22" y="9"/>
                  </a:cubicBezTo>
                  <a:cubicBezTo>
                    <a:pt x="23" y="9"/>
                    <a:pt x="24" y="8"/>
                    <a:pt x="26" y="8"/>
                  </a:cubicBezTo>
                  <a:cubicBezTo>
                    <a:pt x="24" y="8"/>
                    <a:pt x="23" y="9"/>
                    <a:pt x="22" y="10"/>
                  </a:cubicBezTo>
                  <a:moveTo>
                    <a:pt x="22" y="8"/>
                  </a:moveTo>
                  <a:cubicBezTo>
                    <a:pt x="22" y="8"/>
                    <a:pt x="22" y="8"/>
                    <a:pt x="22" y="8"/>
                  </a:cubicBezTo>
                  <a:cubicBezTo>
                    <a:pt x="22" y="8"/>
                    <a:pt x="23" y="8"/>
                    <a:pt x="23" y="7"/>
                  </a:cubicBezTo>
                  <a:cubicBezTo>
                    <a:pt x="23" y="8"/>
                    <a:pt x="22" y="8"/>
                    <a:pt x="22" y="8"/>
                  </a:cubicBezTo>
                  <a:moveTo>
                    <a:pt x="6" y="12"/>
                  </a:moveTo>
                  <a:cubicBezTo>
                    <a:pt x="8" y="10"/>
                    <a:pt x="10" y="9"/>
                    <a:pt x="12" y="8"/>
                  </a:cubicBezTo>
                  <a:cubicBezTo>
                    <a:pt x="13" y="8"/>
                    <a:pt x="14" y="8"/>
                    <a:pt x="15" y="7"/>
                  </a:cubicBezTo>
                  <a:cubicBezTo>
                    <a:pt x="14" y="8"/>
                    <a:pt x="13" y="8"/>
                    <a:pt x="12" y="9"/>
                  </a:cubicBezTo>
                  <a:cubicBezTo>
                    <a:pt x="10" y="10"/>
                    <a:pt x="8" y="11"/>
                    <a:pt x="6" y="12"/>
                  </a:cubicBezTo>
                  <a:moveTo>
                    <a:pt x="22" y="11"/>
                  </a:moveTo>
                  <a:cubicBezTo>
                    <a:pt x="22" y="10"/>
                    <a:pt x="22" y="10"/>
                    <a:pt x="22" y="10"/>
                  </a:cubicBezTo>
                  <a:cubicBezTo>
                    <a:pt x="24" y="9"/>
                    <a:pt x="25" y="9"/>
                    <a:pt x="26" y="7"/>
                  </a:cubicBezTo>
                  <a:cubicBezTo>
                    <a:pt x="26" y="7"/>
                    <a:pt x="26" y="7"/>
                    <a:pt x="26" y="7"/>
                  </a:cubicBezTo>
                  <a:cubicBezTo>
                    <a:pt x="27" y="8"/>
                    <a:pt x="28" y="8"/>
                    <a:pt x="28" y="8"/>
                  </a:cubicBezTo>
                  <a:cubicBezTo>
                    <a:pt x="28" y="8"/>
                    <a:pt x="27" y="9"/>
                    <a:pt x="26" y="9"/>
                  </a:cubicBezTo>
                  <a:cubicBezTo>
                    <a:pt x="25" y="10"/>
                    <a:pt x="25" y="10"/>
                    <a:pt x="24" y="10"/>
                  </a:cubicBezTo>
                  <a:cubicBezTo>
                    <a:pt x="23" y="10"/>
                    <a:pt x="23" y="11"/>
                    <a:pt x="22" y="11"/>
                  </a:cubicBezTo>
                  <a:moveTo>
                    <a:pt x="23" y="7"/>
                  </a:moveTo>
                  <a:cubicBezTo>
                    <a:pt x="23" y="7"/>
                    <a:pt x="23" y="7"/>
                    <a:pt x="23" y="7"/>
                  </a:cubicBezTo>
                  <a:cubicBezTo>
                    <a:pt x="23" y="7"/>
                    <a:pt x="23" y="7"/>
                    <a:pt x="23" y="7"/>
                  </a:cubicBezTo>
                  <a:moveTo>
                    <a:pt x="6" y="12"/>
                  </a:moveTo>
                  <a:cubicBezTo>
                    <a:pt x="8" y="11"/>
                    <a:pt x="10" y="10"/>
                    <a:pt x="13" y="9"/>
                  </a:cubicBezTo>
                  <a:cubicBezTo>
                    <a:pt x="14" y="8"/>
                    <a:pt x="15" y="8"/>
                    <a:pt x="16" y="7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6" y="7"/>
                    <a:pt x="15" y="8"/>
                    <a:pt x="15" y="8"/>
                  </a:cubicBezTo>
                  <a:cubicBezTo>
                    <a:pt x="11" y="9"/>
                    <a:pt x="8" y="11"/>
                    <a:pt x="5" y="13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moveTo>
                    <a:pt x="22" y="9"/>
                  </a:moveTo>
                  <a:cubicBezTo>
                    <a:pt x="22" y="9"/>
                    <a:pt x="22" y="8"/>
                    <a:pt x="22" y="8"/>
                  </a:cubicBezTo>
                  <a:cubicBezTo>
                    <a:pt x="23" y="8"/>
                    <a:pt x="23" y="7"/>
                    <a:pt x="24" y="7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5" y="7"/>
                    <a:pt x="25" y="7"/>
                    <a:pt x="26" y="7"/>
                  </a:cubicBezTo>
                  <a:cubicBezTo>
                    <a:pt x="25" y="8"/>
                    <a:pt x="23" y="9"/>
                    <a:pt x="22" y="9"/>
                  </a:cubicBezTo>
                  <a:moveTo>
                    <a:pt x="3" y="17"/>
                  </a:moveTo>
                  <a:cubicBezTo>
                    <a:pt x="3" y="17"/>
                    <a:pt x="3" y="17"/>
                    <a:pt x="3" y="17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4" y="16"/>
                    <a:pt x="5" y="16"/>
                    <a:pt x="5" y="15"/>
                  </a:cubicBezTo>
                  <a:cubicBezTo>
                    <a:pt x="7" y="14"/>
                    <a:pt x="9" y="13"/>
                    <a:pt x="11" y="12"/>
                  </a:cubicBezTo>
                  <a:cubicBezTo>
                    <a:pt x="15" y="11"/>
                    <a:pt x="18" y="9"/>
                    <a:pt x="21" y="7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0" y="9"/>
                    <a:pt x="19" y="9"/>
                  </a:cubicBezTo>
                  <a:cubicBezTo>
                    <a:pt x="19" y="9"/>
                    <a:pt x="18" y="10"/>
                    <a:pt x="17" y="10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17" y="10"/>
                    <a:pt x="17" y="9"/>
                    <a:pt x="17" y="9"/>
                  </a:cubicBezTo>
                  <a:cubicBezTo>
                    <a:pt x="16" y="9"/>
                    <a:pt x="16" y="10"/>
                    <a:pt x="16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5" y="11"/>
                    <a:pt x="15" y="11"/>
                    <a:pt x="14" y="12"/>
                  </a:cubicBezTo>
                  <a:cubicBezTo>
                    <a:pt x="12" y="13"/>
                    <a:pt x="10" y="13"/>
                    <a:pt x="8" y="14"/>
                  </a:cubicBezTo>
                  <a:cubicBezTo>
                    <a:pt x="6" y="15"/>
                    <a:pt x="5" y="16"/>
                    <a:pt x="3" y="17"/>
                  </a:cubicBezTo>
                  <a:cubicBezTo>
                    <a:pt x="3" y="17"/>
                    <a:pt x="3" y="17"/>
                    <a:pt x="3" y="17"/>
                  </a:cubicBezTo>
                  <a:moveTo>
                    <a:pt x="4" y="14"/>
                  </a:moveTo>
                  <a:cubicBezTo>
                    <a:pt x="4" y="14"/>
                    <a:pt x="4" y="14"/>
                    <a:pt x="4" y="14"/>
                  </a:cubicBezTo>
                  <a:cubicBezTo>
                    <a:pt x="5" y="13"/>
                    <a:pt x="5" y="13"/>
                    <a:pt x="6" y="13"/>
                  </a:cubicBezTo>
                  <a:cubicBezTo>
                    <a:pt x="7" y="12"/>
                    <a:pt x="8" y="11"/>
                    <a:pt x="10" y="11"/>
                  </a:cubicBezTo>
                  <a:cubicBezTo>
                    <a:pt x="12" y="9"/>
                    <a:pt x="15" y="8"/>
                    <a:pt x="17" y="7"/>
                  </a:cubicBezTo>
                  <a:cubicBezTo>
                    <a:pt x="18" y="7"/>
                    <a:pt x="18" y="7"/>
                    <a:pt x="19" y="7"/>
                  </a:cubicBezTo>
                  <a:cubicBezTo>
                    <a:pt x="14" y="9"/>
                    <a:pt x="9" y="11"/>
                    <a:pt x="5" y="14"/>
                  </a:cubicBezTo>
                  <a:cubicBezTo>
                    <a:pt x="4" y="14"/>
                    <a:pt x="4" y="14"/>
                    <a:pt x="4" y="14"/>
                  </a:cubicBezTo>
                  <a:moveTo>
                    <a:pt x="22" y="7"/>
                  </a:moveTo>
                  <a:cubicBezTo>
                    <a:pt x="22" y="7"/>
                    <a:pt x="22" y="7"/>
                    <a:pt x="22" y="7"/>
                  </a:cubicBezTo>
                  <a:cubicBezTo>
                    <a:pt x="23" y="7"/>
                    <a:pt x="23" y="7"/>
                    <a:pt x="24" y="7"/>
                  </a:cubicBezTo>
                  <a:cubicBezTo>
                    <a:pt x="23" y="7"/>
                    <a:pt x="23" y="7"/>
                    <a:pt x="22" y="7"/>
                  </a:cubicBezTo>
                  <a:moveTo>
                    <a:pt x="3" y="16"/>
                  </a:move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4" y="15"/>
                    <a:pt x="5" y="15"/>
                    <a:pt x="6" y="15"/>
                  </a:cubicBezTo>
                  <a:cubicBezTo>
                    <a:pt x="7" y="14"/>
                    <a:pt x="8" y="13"/>
                    <a:pt x="10" y="12"/>
                  </a:cubicBezTo>
                  <a:cubicBezTo>
                    <a:pt x="13" y="10"/>
                    <a:pt x="16" y="8"/>
                    <a:pt x="20" y="7"/>
                  </a:cubicBezTo>
                  <a:cubicBezTo>
                    <a:pt x="20" y="7"/>
                    <a:pt x="20" y="7"/>
                    <a:pt x="21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15" y="9"/>
                    <a:pt x="9" y="12"/>
                    <a:pt x="4" y="16"/>
                  </a:cubicBezTo>
                  <a:cubicBezTo>
                    <a:pt x="3" y="16"/>
                    <a:pt x="3" y="16"/>
                    <a:pt x="3" y="16"/>
                  </a:cubicBezTo>
                  <a:moveTo>
                    <a:pt x="25" y="0"/>
                  </a:moveTo>
                  <a:cubicBezTo>
                    <a:pt x="25" y="0"/>
                    <a:pt x="25" y="0"/>
                    <a:pt x="25" y="1"/>
                  </a:cubicBezTo>
                  <a:cubicBezTo>
                    <a:pt x="23" y="2"/>
                    <a:pt x="22" y="4"/>
                    <a:pt x="22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14" y="6"/>
                    <a:pt x="7" y="8"/>
                    <a:pt x="3" y="13"/>
                  </a:cubicBezTo>
                  <a:cubicBezTo>
                    <a:pt x="0" y="19"/>
                    <a:pt x="0" y="26"/>
                    <a:pt x="2" y="31"/>
                  </a:cubicBezTo>
                  <a:cubicBezTo>
                    <a:pt x="4" y="34"/>
                    <a:pt x="6" y="37"/>
                    <a:pt x="9" y="40"/>
                  </a:cubicBezTo>
                  <a:cubicBezTo>
                    <a:pt x="11" y="41"/>
                    <a:pt x="13" y="41"/>
                    <a:pt x="15" y="41"/>
                  </a:cubicBezTo>
                  <a:cubicBezTo>
                    <a:pt x="16" y="41"/>
                    <a:pt x="18" y="41"/>
                    <a:pt x="19" y="40"/>
                  </a:cubicBezTo>
                  <a:cubicBezTo>
                    <a:pt x="19" y="41"/>
                    <a:pt x="19" y="42"/>
                    <a:pt x="18" y="42"/>
                  </a:cubicBezTo>
                  <a:cubicBezTo>
                    <a:pt x="18" y="43"/>
                    <a:pt x="18" y="43"/>
                    <a:pt x="19" y="43"/>
                  </a:cubicBezTo>
                  <a:cubicBezTo>
                    <a:pt x="19" y="43"/>
                    <a:pt x="19" y="43"/>
                    <a:pt x="19" y="43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1" y="42"/>
                    <a:pt x="21" y="42"/>
                    <a:pt x="21" y="42"/>
                  </a:cubicBezTo>
                  <a:cubicBezTo>
                    <a:pt x="21" y="42"/>
                    <a:pt x="21" y="42"/>
                    <a:pt x="21" y="42"/>
                  </a:cubicBezTo>
                  <a:cubicBezTo>
                    <a:pt x="21" y="41"/>
                    <a:pt x="21" y="41"/>
                    <a:pt x="21" y="41"/>
                  </a:cubicBezTo>
                  <a:cubicBezTo>
                    <a:pt x="21" y="41"/>
                    <a:pt x="22" y="41"/>
                    <a:pt x="22" y="41"/>
                  </a:cubicBezTo>
                  <a:cubicBezTo>
                    <a:pt x="23" y="41"/>
                    <a:pt x="25" y="42"/>
                    <a:pt x="27" y="42"/>
                  </a:cubicBezTo>
                  <a:cubicBezTo>
                    <a:pt x="28" y="42"/>
                    <a:pt x="29" y="42"/>
                    <a:pt x="31" y="41"/>
                  </a:cubicBezTo>
                  <a:cubicBezTo>
                    <a:pt x="34" y="40"/>
                    <a:pt x="36" y="37"/>
                    <a:pt x="37" y="33"/>
                  </a:cubicBezTo>
                  <a:cubicBezTo>
                    <a:pt x="40" y="27"/>
                    <a:pt x="40" y="19"/>
                    <a:pt x="36" y="13"/>
                  </a:cubicBezTo>
                  <a:cubicBezTo>
                    <a:pt x="34" y="8"/>
                    <a:pt x="28" y="6"/>
                    <a:pt x="23" y="6"/>
                  </a:cubicBezTo>
                  <a:cubicBezTo>
                    <a:pt x="23" y="4"/>
                    <a:pt x="24" y="2"/>
                    <a:pt x="26" y="1"/>
                  </a:cubicBezTo>
                  <a:cubicBezTo>
                    <a:pt x="26" y="1"/>
                    <a:pt x="26" y="0"/>
                    <a:pt x="25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67"/>
            <p:cNvSpPr>
              <a:spLocks noEditPoints="1"/>
            </p:cNvSpPr>
            <p:nvPr/>
          </p:nvSpPr>
          <p:spPr bwMode="auto">
            <a:xfrm>
              <a:off x="2377744" y="4754489"/>
              <a:ext cx="779463" cy="547688"/>
            </a:xfrm>
            <a:custGeom>
              <a:avLst/>
              <a:gdLst>
                <a:gd name="T0" fmla="*/ 42 w 184"/>
                <a:gd name="T1" fmla="*/ 112 h 129"/>
                <a:gd name="T2" fmla="*/ 81 w 184"/>
                <a:gd name="T3" fmla="*/ 108 h 129"/>
                <a:gd name="T4" fmla="*/ 145 w 184"/>
                <a:gd name="T5" fmla="*/ 98 h 129"/>
                <a:gd name="T6" fmla="*/ 142 w 184"/>
                <a:gd name="T7" fmla="*/ 94 h 129"/>
                <a:gd name="T8" fmla="*/ 164 w 184"/>
                <a:gd name="T9" fmla="*/ 91 h 129"/>
                <a:gd name="T10" fmla="*/ 103 w 184"/>
                <a:gd name="T11" fmla="*/ 102 h 129"/>
                <a:gd name="T12" fmla="*/ 150 w 184"/>
                <a:gd name="T13" fmla="*/ 89 h 129"/>
                <a:gd name="T14" fmla="*/ 148 w 184"/>
                <a:gd name="T15" fmla="*/ 91 h 129"/>
                <a:gd name="T16" fmla="*/ 170 w 184"/>
                <a:gd name="T17" fmla="*/ 72 h 129"/>
                <a:gd name="T18" fmla="*/ 75 w 184"/>
                <a:gd name="T19" fmla="*/ 105 h 129"/>
                <a:gd name="T20" fmla="*/ 166 w 184"/>
                <a:gd name="T21" fmla="*/ 67 h 129"/>
                <a:gd name="T22" fmla="*/ 166 w 184"/>
                <a:gd name="T23" fmla="*/ 64 h 129"/>
                <a:gd name="T24" fmla="*/ 173 w 184"/>
                <a:gd name="T25" fmla="*/ 58 h 129"/>
                <a:gd name="T26" fmla="*/ 110 w 184"/>
                <a:gd name="T27" fmla="*/ 83 h 129"/>
                <a:gd name="T28" fmla="*/ 175 w 184"/>
                <a:gd name="T29" fmla="*/ 52 h 129"/>
                <a:gd name="T30" fmla="*/ 66 w 184"/>
                <a:gd name="T31" fmla="*/ 99 h 129"/>
                <a:gd name="T32" fmla="*/ 97 w 184"/>
                <a:gd name="T33" fmla="*/ 87 h 129"/>
                <a:gd name="T34" fmla="*/ 62 w 184"/>
                <a:gd name="T35" fmla="*/ 50 h 129"/>
                <a:gd name="T36" fmla="*/ 110 w 184"/>
                <a:gd name="T37" fmla="*/ 74 h 129"/>
                <a:gd name="T38" fmla="*/ 50 w 184"/>
                <a:gd name="T39" fmla="*/ 97 h 129"/>
                <a:gd name="T40" fmla="*/ 49 w 184"/>
                <a:gd name="T41" fmla="*/ 99 h 129"/>
                <a:gd name="T42" fmla="*/ 149 w 184"/>
                <a:gd name="T43" fmla="*/ 46 h 129"/>
                <a:gd name="T44" fmla="*/ 161 w 184"/>
                <a:gd name="T45" fmla="*/ 40 h 129"/>
                <a:gd name="T46" fmla="*/ 23 w 184"/>
                <a:gd name="T47" fmla="*/ 44 h 129"/>
                <a:gd name="T48" fmla="*/ 119 w 184"/>
                <a:gd name="T49" fmla="*/ 51 h 129"/>
                <a:gd name="T50" fmla="*/ 51 w 184"/>
                <a:gd name="T51" fmla="*/ 90 h 129"/>
                <a:gd name="T52" fmla="*/ 49 w 184"/>
                <a:gd name="T53" fmla="*/ 94 h 129"/>
                <a:gd name="T54" fmla="*/ 69 w 184"/>
                <a:gd name="T55" fmla="*/ 54 h 129"/>
                <a:gd name="T56" fmla="*/ 31 w 184"/>
                <a:gd name="T57" fmla="*/ 32 h 129"/>
                <a:gd name="T58" fmla="*/ 32 w 184"/>
                <a:gd name="T59" fmla="*/ 32 h 129"/>
                <a:gd name="T60" fmla="*/ 15 w 184"/>
                <a:gd name="T61" fmla="*/ 40 h 129"/>
                <a:gd name="T62" fmla="*/ 11 w 184"/>
                <a:gd name="T63" fmla="*/ 36 h 129"/>
                <a:gd name="T64" fmla="*/ 121 w 184"/>
                <a:gd name="T65" fmla="*/ 42 h 129"/>
                <a:gd name="T66" fmla="*/ 157 w 184"/>
                <a:gd name="T67" fmla="*/ 34 h 129"/>
                <a:gd name="T68" fmla="*/ 28 w 184"/>
                <a:gd name="T69" fmla="*/ 26 h 129"/>
                <a:gd name="T70" fmla="*/ 20 w 184"/>
                <a:gd name="T71" fmla="*/ 23 h 129"/>
                <a:gd name="T72" fmla="*/ 38 w 184"/>
                <a:gd name="T73" fmla="*/ 33 h 129"/>
                <a:gd name="T74" fmla="*/ 84 w 184"/>
                <a:gd name="T75" fmla="*/ 53 h 129"/>
                <a:gd name="T76" fmla="*/ 45 w 184"/>
                <a:gd name="T77" fmla="*/ 35 h 129"/>
                <a:gd name="T78" fmla="*/ 61 w 184"/>
                <a:gd name="T79" fmla="*/ 20 h 129"/>
                <a:gd name="T80" fmla="*/ 151 w 184"/>
                <a:gd name="T81" fmla="*/ 17 h 129"/>
                <a:gd name="T82" fmla="*/ 150 w 184"/>
                <a:gd name="T83" fmla="*/ 17 h 129"/>
                <a:gd name="T84" fmla="*/ 129 w 184"/>
                <a:gd name="T85" fmla="*/ 21 h 129"/>
                <a:gd name="T86" fmla="*/ 126 w 184"/>
                <a:gd name="T87" fmla="*/ 22 h 129"/>
                <a:gd name="T88" fmla="*/ 110 w 184"/>
                <a:gd name="T89" fmla="*/ 25 h 129"/>
                <a:gd name="T90" fmla="*/ 95 w 184"/>
                <a:gd name="T91" fmla="*/ 14 h 129"/>
                <a:gd name="T92" fmla="*/ 49 w 184"/>
                <a:gd name="T93" fmla="*/ 19 h 129"/>
                <a:gd name="T94" fmla="*/ 42 w 184"/>
                <a:gd name="T95" fmla="*/ 17 h 129"/>
                <a:gd name="T96" fmla="*/ 57 w 184"/>
                <a:gd name="T97" fmla="*/ 13 h 129"/>
                <a:gd name="T98" fmla="*/ 17 w 184"/>
                <a:gd name="T99" fmla="*/ 57 h 129"/>
                <a:gd name="T100" fmla="*/ 70 w 184"/>
                <a:gd name="T101" fmla="*/ 19 h 129"/>
                <a:gd name="T102" fmla="*/ 92 w 184"/>
                <a:gd name="T103" fmla="*/ 9 h 129"/>
                <a:gd name="T104" fmla="*/ 6 w 184"/>
                <a:gd name="T105" fmla="*/ 64 h 129"/>
                <a:gd name="T106" fmla="*/ 67 w 184"/>
                <a:gd name="T107" fmla="*/ 37 h 129"/>
                <a:gd name="T108" fmla="*/ 74 w 184"/>
                <a:gd name="T109" fmla="*/ 39 h 129"/>
                <a:gd name="T110" fmla="*/ 71 w 184"/>
                <a:gd name="T111" fmla="*/ 15 h 129"/>
                <a:gd name="T112" fmla="*/ 48 w 184"/>
                <a:gd name="T113" fmla="*/ 7 h 129"/>
                <a:gd name="T114" fmla="*/ 23 w 184"/>
                <a:gd name="T115" fmla="*/ 128 h 129"/>
                <a:gd name="T116" fmla="*/ 156 w 184"/>
                <a:gd name="T117" fmla="*/ 9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4" h="129">
                  <a:moveTo>
                    <a:pt x="34" y="121"/>
                  </a:moveTo>
                  <a:cubicBezTo>
                    <a:pt x="35" y="121"/>
                    <a:pt x="35" y="121"/>
                    <a:pt x="35" y="121"/>
                  </a:cubicBezTo>
                  <a:cubicBezTo>
                    <a:pt x="36" y="120"/>
                    <a:pt x="36" y="120"/>
                    <a:pt x="36" y="120"/>
                  </a:cubicBezTo>
                  <a:cubicBezTo>
                    <a:pt x="36" y="121"/>
                    <a:pt x="35" y="121"/>
                    <a:pt x="34" y="121"/>
                  </a:cubicBezTo>
                  <a:moveTo>
                    <a:pt x="36" y="119"/>
                  </a:moveTo>
                  <a:cubicBezTo>
                    <a:pt x="38" y="118"/>
                    <a:pt x="39" y="117"/>
                    <a:pt x="40" y="116"/>
                  </a:cubicBezTo>
                  <a:cubicBezTo>
                    <a:pt x="44" y="114"/>
                    <a:pt x="49" y="113"/>
                    <a:pt x="53" y="111"/>
                  </a:cubicBezTo>
                  <a:cubicBezTo>
                    <a:pt x="49" y="114"/>
                    <a:pt x="46" y="116"/>
                    <a:pt x="42" y="118"/>
                  </a:cubicBezTo>
                  <a:cubicBezTo>
                    <a:pt x="40" y="119"/>
                    <a:pt x="38" y="119"/>
                    <a:pt x="36" y="119"/>
                  </a:cubicBezTo>
                  <a:moveTo>
                    <a:pt x="41" y="114"/>
                  </a:moveTo>
                  <a:cubicBezTo>
                    <a:pt x="41" y="114"/>
                    <a:pt x="42" y="113"/>
                    <a:pt x="42" y="112"/>
                  </a:cubicBezTo>
                  <a:cubicBezTo>
                    <a:pt x="46" y="112"/>
                    <a:pt x="48" y="110"/>
                    <a:pt x="51" y="109"/>
                  </a:cubicBezTo>
                  <a:cubicBezTo>
                    <a:pt x="53" y="108"/>
                    <a:pt x="55" y="107"/>
                    <a:pt x="57" y="106"/>
                  </a:cubicBezTo>
                  <a:cubicBezTo>
                    <a:pt x="58" y="105"/>
                    <a:pt x="61" y="104"/>
                    <a:pt x="63" y="103"/>
                  </a:cubicBezTo>
                  <a:cubicBezTo>
                    <a:pt x="61" y="105"/>
                    <a:pt x="58" y="107"/>
                    <a:pt x="56" y="109"/>
                  </a:cubicBezTo>
                  <a:cubicBezTo>
                    <a:pt x="51" y="111"/>
                    <a:pt x="46" y="113"/>
                    <a:pt x="41" y="114"/>
                  </a:cubicBezTo>
                  <a:moveTo>
                    <a:pt x="113" y="108"/>
                  </a:moveTo>
                  <a:cubicBezTo>
                    <a:pt x="112" y="108"/>
                    <a:pt x="110" y="108"/>
                    <a:pt x="109" y="107"/>
                  </a:cubicBezTo>
                  <a:cubicBezTo>
                    <a:pt x="114" y="105"/>
                    <a:pt x="119" y="103"/>
                    <a:pt x="124" y="101"/>
                  </a:cubicBezTo>
                  <a:cubicBezTo>
                    <a:pt x="122" y="105"/>
                    <a:pt x="118" y="108"/>
                    <a:pt x="113" y="108"/>
                  </a:cubicBezTo>
                  <a:cubicBezTo>
                    <a:pt x="113" y="108"/>
                    <a:pt x="113" y="108"/>
                    <a:pt x="113" y="108"/>
                  </a:cubicBezTo>
                  <a:moveTo>
                    <a:pt x="81" y="108"/>
                  </a:moveTo>
                  <a:cubicBezTo>
                    <a:pt x="80" y="108"/>
                    <a:pt x="78" y="107"/>
                    <a:pt x="76" y="106"/>
                  </a:cubicBezTo>
                  <a:cubicBezTo>
                    <a:pt x="82" y="105"/>
                    <a:pt x="88" y="102"/>
                    <a:pt x="93" y="100"/>
                  </a:cubicBezTo>
                  <a:cubicBezTo>
                    <a:pt x="94" y="100"/>
                    <a:pt x="94" y="100"/>
                    <a:pt x="94" y="100"/>
                  </a:cubicBezTo>
                  <a:cubicBezTo>
                    <a:pt x="91" y="105"/>
                    <a:pt x="86" y="108"/>
                    <a:pt x="81" y="108"/>
                  </a:cubicBezTo>
                  <a:moveTo>
                    <a:pt x="75" y="106"/>
                  </a:moveTo>
                  <a:cubicBezTo>
                    <a:pt x="82" y="104"/>
                    <a:pt x="88" y="101"/>
                    <a:pt x="95" y="98"/>
                  </a:cubicBezTo>
                  <a:cubicBezTo>
                    <a:pt x="95" y="99"/>
                    <a:pt x="95" y="99"/>
                    <a:pt x="95" y="99"/>
                  </a:cubicBezTo>
                  <a:cubicBezTo>
                    <a:pt x="88" y="101"/>
                    <a:pt x="82" y="104"/>
                    <a:pt x="75" y="106"/>
                  </a:cubicBezTo>
                  <a:moveTo>
                    <a:pt x="139" y="101"/>
                  </a:moveTo>
                  <a:cubicBezTo>
                    <a:pt x="138" y="101"/>
                    <a:pt x="137" y="100"/>
                    <a:pt x="136" y="100"/>
                  </a:cubicBezTo>
                  <a:cubicBezTo>
                    <a:pt x="139" y="100"/>
                    <a:pt x="142" y="99"/>
                    <a:pt x="145" y="98"/>
                  </a:cubicBezTo>
                  <a:cubicBezTo>
                    <a:pt x="144" y="100"/>
                    <a:pt x="142" y="101"/>
                    <a:pt x="139" y="101"/>
                  </a:cubicBezTo>
                  <a:moveTo>
                    <a:pt x="137" y="99"/>
                  </a:moveTo>
                  <a:cubicBezTo>
                    <a:pt x="137" y="99"/>
                    <a:pt x="137" y="99"/>
                    <a:pt x="139" y="98"/>
                  </a:cubicBezTo>
                  <a:cubicBezTo>
                    <a:pt x="141" y="96"/>
                    <a:pt x="144" y="96"/>
                    <a:pt x="146" y="94"/>
                  </a:cubicBezTo>
                  <a:cubicBezTo>
                    <a:pt x="146" y="95"/>
                    <a:pt x="146" y="96"/>
                    <a:pt x="146" y="97"/>
                  </a:cubicBezTo>
                  <a:cubicBezTo>
                    <a:pt x="144" y="97"/>
                    <a:pt x="142" y="98"/>
                    <a:pt x="141" y="98"/>
                  </a:cubicBezTo>
                  <a:cubicBezTo>
                    <a:pt x="139" y="99"/>
                    <a:pt x="138" y="99"/>
                    <a:pt x="137" y="99"/>
                  </a:cubicBezTo>
                  <a:moveTo>
                    <a:pt x="134" y="100"/>
                  </a:moveTo>
                  <a:cubicBezTo>
                    <a:pt x="133" y="99"/>
                    <a:pt x="132" y="99"/>
                    <a:pt x="131" y="98"/>
                  </a:cubicBezTo>
                  <a:cubicBezTo>
                    <a:pt x="132" y="98"/>
                    <a:pt x="133" y="97"/>
                    <a:pt x="135" y="97"/>
                  </a:cubicBezTo>
                  <a:cubicBezTo>
                    <a:pt x="137" y="96"/>
                    <a:pt x="140" y="94"/>
                    <a:pt x="142" y="94"/>
                  </a:cubicBezTo>
                  <a:cubicBezTo>
                    <a:pt x="143" y="93"/>
                    <a:pt x="143" y="93"/>
                    <a:pt x="144" y="93"/>
                  </a:cubicBezTo>
                  <a:cubicBezTo>
                    <a:pt x="145" y="93"/>
                    <a:pt x="145" y="94"/>
                    <a:pt x="143" y="95"/>
                  </a:cubicBezTo>
                  <a:cubicBezTo>
                    <a:pt x="140" y="96"/>
                    <a:pt x="137" y="97"/>
                    <a:pt x="134" y="100"/>
                  </a:cubicBezTo>
                  <a:cubicBezTo>
                    <a:pt x="134" y="100"/>
                    <a:pt x="134" y="100"/>
                    <a:pt x="134" y="100"/>
                  </a:cubicBezTo>
                  <a:moveTo>
                    <a:pt x="157" y="94"/>
                  </a:moveTo>
                  <a:cubicBezTo>
                    <a:pt x="158" y="94"/>
                    <a:pt x="160" y="93"/>
                    <a:pt x="162" y="93"/>
                  </a:cubicBezTo>
                  <a:cubicBezTo>
                    <a:pt x="160" y="94"/>
                    <a:pt x="158" y="94"/>
                    <a:pt x="157" y="94"/>
                  </a:cubicBezTo>
                  <a:moveTo>
                    <a:pt x="154" y="94"/>
                  </a:moveTo>
                  <a:cubicBezTo>
                    <a:pt x="158" y="90"/>
                    <a:pt x="165" y="91"/>
                    <a:pt x="169" y="86"/>
                  </a:cubicBezTo>
                  <a:cubicBezTo>
                    <a:pt x="168" y="88"/>
                    <a:pt x="166" y="90"/>
                    <a:pt x="164" y="91"/>
                  </a:cubicBezTo>
                  <a:cubicBezTo>
                    <a:pt x="164" y="91"/>
                    <a:pt x="164" y="91"/>
                    <a:pt x="164" y="91"/>
                  </a:cubicBezTo>
                  <a:cubicBezTo>
                    <a:pt x="161" y="92"/>
                    <a:pt x="157" y="94"/>
                    <a:pt x="154" y="94"/>
                  </a:cubicBezTo>
                  <a:moveTo>
                    <a:pt x="153" y="94"/>
                  </a:moveTo>
                  <a:cubicBezTo>
                    <a:pt x="152" y="93"/>
                    <a:pt x="151" y="93"/>
                    <a:pt x="151" y="92"/>
                  </a:cubicBezTo>
                  <a:cubicBezTo>
                    <a:pt x="151" y="92"/>
                    <a:pt x="151" y="92"/>
                    <a:pt x="151" y="92"/>
                  </a:cubicBezTo>
                  <a:cubicBezTo>
                    <a:pt x="155" y="91"/>
                    <a:pt x="159" y="89"/>
                    <a:pt x="163" y="88"/>
                  </a:cubicBezTo>
                  <a:cubicBezTo>
                    <a:pt x="164" y="87"/>
                    <a:pt x="166" y="86"/>
                    <a:pt x="167" y="86"/>
                  </a:cubicBezTo>
                  <a:cubicBezTo>
                    <a:pt x="168" y="85"/>
                    <a:pt x="169" y="85"/>
                    <a:pt x="169" y="85"/>
                  </a:cubicBezTo>
                  <a:cubicBezTo>
                    <a:pt x="170" y="85"/>
                    <a:pt x="167" y="87"/>
                    <a:pt x="166" y="87"/>
                  </a:cubicBezTo>
                  <a:cubicBezTo>
                    <a:pt x="162" y="90"/>
                    <a:pt x="156" y="90"/>
                    <a:pt x="153" y="94"/>
                  </a:cubicBezTo>
                  <a:moveTo>
                    <a:pt x="108" y="107"/>
                  </a:moveTo>
                  <a:cubicBezTo>
                    <a:pt x="106" y="105"/>
                    <a:pt x="104" y="104"/>
                    <a:pt x="103" y="102"/>
                  </a:cubicBezTo>
                  <a:cubicBezTo>
                    <a:pt x="115" y="98"/>
                    <a:pt x="127" y="94"/>
                    <a:pt x="139" y="90"/>
                  </a:cubicBezTo>
                  <a:cubicBezTo>
                    <a:pt x="145" y="88"/>
                    <a:pt x="150" y="86"/>
                    <a:pt x="156" y="84"/>
                  </a:cubicBezTo>
                  <a:cubicBezTo>
                    <a:pt x="159" y="83"/>
                    <a:pt x="162" y="82"/>
                    <a:pt x="166" y="80"/>
                  </a:cubicBezTo>
                  <a:cubicBezTo>
                    <a:pt x="166" y="80"/>
                    <a:pt x="170" y="79"/>
                    <a:pt x="170" y="79"/>
                  </a:cubicBezTo>
                  <a:cubicBezTo>
                    <a:pt x="170" y="79"/>
                    <a:pt x="170" y="79"/>
                    <a:pt x="169" y="80"/>
                  </a:cubicBezTo>
                  <a:cubicBezTo>
                    <a:pt x="156" y="87"/>
                    <a:pt x="142" y="91"/>
                    <a:pt x="128" y="97"/>
                  </a:cubicBezTo>
                  <a:cubicBezTo>
                    <a:pt x="128" y="97"/>
                    <a:pt x="128" y="97"/>
                    <a:pt x="128" y="97"/>
                  </a:cubicBezTo>
                  <a:cubicBezTo>
                    <a:pt x="127" y="97"/>
                    <a:pt x="127" y="97"/>
                    <a:pt x="127" y="97"/>
                  </a:cubicBezTo>
                  <a:cubicBezTo>
                    <a:pt x="120" y="100"/>
                    <a:pt x="114" y="103"/>
                    <a:pt x="108" y="107"/>
                  </a:cubicBezTo>
                  <a:moveTo>
                    <a:pt x="144" y="92"/>
                  </a:moveTo>
                  <a:cubicBezTo>
                    <a:pt x="146" y="91"/>
                    <a:pt x="148" y="90"/>
                    <a:pt x="150" y="89"/>
                  </a:cubicBezTo>
                  <a:cubicBezTo>
                    <a:pt x="155" y="87"/>
                    <a:pt x="160" y="85"/>
                    <a:pt x="165" y="83"/>
                  </a:cubicBezTo>
                  <a:cubicBezTo>
                    <a:pt x="167" y="81"/>
                    <a:pt x="170" y="80"/>
                    <a:pt x="172" y="79"/>
                  </a:cubicBezTo>
                  <a:cubicBezTo>
                    <a:pt x="172" y="80"/>
                    <a:pt x="171" y="82"/>
                    <a:pt x="171" y="84"/>
                  </a:cubicBezTo>
                  <a:cubicBezTo>
                    <a:pt x="170" y="83"/>
                    <a:pt x="170" y="83"/>
                    <a:pt x="170" y="83"/>
                  </a:cubicBezTo>
                  <a:cubicBezTo>
                    <a:pt x="167" y="84"/>
                    <a:pt x="164" y="86"/>
                    <a:pt x="162" y="87"/>
                  </a:cubicBezTo>
                  <a:cubicBezTo>
                    <a:pt x="158" y="89"/>
                    <a:pt x="154" y="90"/>
                    <a:pt x="151" y="91"/>
                  </a:cubicBezTo>
                  <a:cubicBezTo>
                    <a:pt x="151" y="92"/>
                    <a:pt x="151" y="92"/>
                    <a:pt x="151" y="92"/>
                  </a:cubicBezTo>
                  <a:cubicBezTo>
                    <a:pt x="150" y="92"/>
                    <a:pt x="150" y="92"/>
                    <a:pt x="150" y="92"/>
                  </a:cubicBezTo>
                  <a:cubicBezTo>
                    <a:pt x="149" y="91"/>
                    <a:pt x="149" y="91"/>
                    <a:pt x="148" y="91"/>
                  </a:cubicBezTo>
                  <a:cubicBezTo>
                    <a:pt x="148" y="91"/>
                    <a:pt x="148" y="91"/>
                    <a:pt x="148" y="91"/>
                  </a:cubicBezTo>
                  <a:cubicBezTo>
                    <a:pt x="148" y="91"/>
                    <a:pt x="148" y="91"/>
                    <a:pt x="148" y="91"/>
                  </a:cubicBezTo>
                  <a:cubicBezTo>
                    <a:pt x="147" y="91"/>
                    <a:pt x="146" y="91"/>
                    <a:pt x="146" y="92"/>
                  </a:cubicBezTo>
                  <a:cubicBezTo>
                    <a:pt x="145" y="92"/>
                    <a:pt x="145" y="92"/>
                    <a:pt x="144" y="92"/>
                  </a:cubicBezTo>
                  <a:moveTo>
                    <a:pt x="15" y="84"/>
                  </a:moveTo>
                  <a:cubicBezTo>
                    <a:pt x="16" y="83"/>
                    <a:pt x="16" y="83"/>
                    <a:pt x="16" y="82"/>
                  </a:cubicBezTo>
                  <a:cubicBezTo>
                    <a:pt x="17" y="80"/>
                    <a:pt x="19" y="78"/>
                    <a:pt x="21" y="77"/>
                  </a:cubicBezTo>
                  <a:cubicBezTo>
                    <a:pt x="19" y="79"/>
                    <a:pt x="17" y="81"/>
                    <a:pt x="15" y="84"/>
                  </a:cubicBezTo>
                  <a:moveTo>
                    <a:pt x="102" y="101"/>
                  </a:moveTo>
                  <a:cubicBezTo>
                    <a:pt x="101" y="100"/>
                    <a:pt x="100" y="99"/>
                    <a:pt x="99" y="98"/>
                  </a:cubicBezTo>
                  <a:cubicBezTo>
                    <a:pt x="105" y="96"/>
                    <a:pt x="111" y="94"/>
                    <a:pt x="116" y="92"/>
                  </a:cubicBezTo>
                  <a:cubicBezTo>
                    <a:pt x="130" y="87"/>
                    <a:pt x="145" y="83"/>
                    <a:pt x="159" y="77"/>
                  </a:cubicBezTo>
                  <a:cubicBezTo>
                    <a:pt x="163" y="76"/>
                    <a:pt x="166" y="74"/>
                    <a:pt x="170" y="72"/>
                  </a:cubicBezTo>
                  <a:cubicBezTo>
                    <a:pt x="167" y="73"/>
                    <a:pt x="164" y="76"/>
                    <a:pt x="160" y="77"/>
                  </a:cubicBezTo>
                  <a:cubicBezTo>
                    <a:pt x="154" y="79"/>
                    <a:pt x="148" y="81"/>
                    <a:pt x="142" y="84"/>
                  </a:cubicBezTo>
                  <a:cubicBezTo>
                    <a:pt x="135" y="87"/>
                    <a:pt x="128" y="90"/>
                    <a:pt x="120" y="94"/>
                  </a:cubicBezTo>
                  <a:cubicBezTo>
                    <a:pt x="114" y="96"/>
                    <a:pt x="108" y="98"/>
                    <a:pt x="102" y="101"/>
                  </a:cubicBezTo>
                  <a:moveTo>
                    <a:pt x="119" y="96"/>
                  </a:moveTo>
                  <a:cubicBezTo>
                    <a:pt x="127" y="92"/>
                    <a:pt x="135" y="89"/>
                    <a:pt x="143" y="85"/>
                  </a:cubicBezTo>
                  <a:cubicBezTo>
                    <a:pt x="152" y="81"/>
                    <a:pt x="164" y="79"/>
                    <a:pt x="171" y="72"/>
                  </a:cubicBezTo>
                  <a:cubicBezTo>
                    <a:pt x="172" y="74"/>
                    <a:pt x="172" y="75"/>
                    <a:pt x="172" y="77"/>
                  </a:cubicBezTo>
                  <a:cubicBezTo>
                    <a:pt x="159" y="81"/>
                    <a:pt x="147" y="87"/>
                    <a:pt x="134" y="91"/>
                  </a:cubicBezTo>
                  <a:cubicBezTo>
                    <a:pt x="129" y="92"/>
                    <a:pt x="124" y="94"/>
                    <a:pt x="119" y="96"/>
                  </a:cubicBezTo>
                  <a:moveTo>
                    <a:pt x="75" y="105"/>
                  </a:moveTo>
                  <a:cubicBezTo>
                    <a:pt x="74" y="105"/>
                    <a:pt x="72" y="103"/>
                    <a:pt x="71" y="102"/>
                  </a:cubicBezTo>
                  <a:cubicBezTo>
                    <a:pt x="76" y="102"/>
                    <a:pt x="81" y="100"/>
                    <a:pt x="86" y="98"/>
                  </a:cubicBezTo>
                  <a:cubicBezTo>
                    <a:pt x="94" y="94"/>
                    <a:pt x="102" y="91"/>
                    <a:pt x="111" y="87"/>
                  </a:cubicBezTo>
                  <a:cubicBezTo>
                    <a:pt x="128" y="81"/>
                    <a:pt x="146" y="74"/>
                    <a:pt x="163" y="68"/>
                  </a:cubicBezTo>
                  <a:cubicBezTo>
                    <a:pt x="149" y="73"/>
                    <a:pt x="135" y="80"/>
                    <a:pt x="121" y="86"/>
                  </a:cubicBezTo>
                  <a:cubicBezTo>
                    <a:pt x="106" y="93"/>
                    <a:pt x="89" y="98"/>
                    <a:pt x="75" y="105"/>
                  </a:cubicBezTo>
                  <a:moveTo>
                    <a:pt x="99" y="97"/>
                  </a:moveTo>
                  <a:cubicBezTo>
                    <a:pt x="98" y="97"/>
                    <a:pt x="98" y="97"/>
                    <a:pt x="98" y="97"/>
                  </a:cubicBezTo>
                  <a:cubicBezTo>
                    <a:pt x="106" y="94"/>
                    <a:pt x="114" y="90"/>
                    <a:pt x="121" y="87"/>
                  </a:cubicBezTo>
                  <a:cubicBezTo>
                    <a:pt x="129" y="84"/>
                    <a:pt x="138" y="80"/>
                    <a:pt x="146" y="77"/>
                  </a:cubicBezTo>
                  <a:cubicBezTo>
                    <a:pt x="152" y="74"/>
                    <a:pt x="161" y="72"/>
                    <a:pt x="166" y="67"/>
                  </a:cubicBezTo>
                  <a:cubicBezTo>
                    <a:pt x="166" y="67"/>
                    <a:pt x="166" y="67"/>
                    <a:pt x="166" y="67"/>
                  </a:cubicBezTo>
                  <a:cubicBezTo>
                    <a:pt x="167" y="67"/>
                    <a:pt x="167" y="67"/>
                    <a:pt x="167" y="67"/>
                  </a:cubicBezTo>
                  <a:cubicBezTo>
                    <a:pt x="169" y="68"/>
                    <a:pt x="170" y="69"/>
                    <a:pt x="171" y="71"/>
                  </a:cubicBezTo>
                  <a:cubicBezTo>
                    <a:pt x="164" y="73"/>
                    <a:pt x="157" y="77"/>
                    <a:pt x="149" y="79"/>
                  </a:cubicBezTo>
                  <a:cubicBezTo>
                    <a:pt x="141" y="82"/>
                    <a:pt x="133" y="85"/>
                    <a:pt x="125" y="88"/>
                  </a:cubicBezTo>
                  <a:cubicBezTo>
                    <a:pt x="116" y="91"/>
                    <a:pt x="107" y="94"/>
                    <a:pt x="99" y="97"/>
                  </a:cubicBezTo>
                  <a:moveTo>
                    <a:pt x="73" y="101"/>
                  </a:moveTo>
                  <a:cubicBezTo>
                    <a:pt x="72" y="101"/>
                    <a:pt x="72" y="101"/>
                    <a:pt x="73" y="101"/>
                  </a:cubicBezTo>
                  <a:cubicBezTo>
                    <a:pt x="75" y="100"/>
                    <a:pt x="78" y="99"/>
                    <a:pt x="81" y="97"/>
                  </a:cubicBezTo>
                  <a:cubicBezTo>
                    <a:pt x="98" y="90"/>
                    <a:pt x="116" y="84"/>
                    <a:pt x="133" y="77"/>
                  </a:cubicBezTo>
                  <a:cubicBezTo>
                    <a:pt x="144" y="72"/>
                    <a:pt x="156" y="69"/>
                    <a:pt x="166" y="64"/>
                  </a:cubicBezTo>
                  <a:cubicBezTo>
                    <a:pt x="166" y="64"/>
                    <a:pt x="166" y="64"/>
                    <a:pt x="166" y="64"/>
                  </a:cubicBezTo>
                  <a:cubicBezTo>
                    <a:pt x="166" y="65"/>
                    <a:pt x="166" y="66"/>
                    <a:pt x="166" y="66"/>
                  </a:cubicBezTo>
                  <a:cubicBezTo>
                    <a:pt x="166" y="66"/>
                    <a:pt x="166" y="66"/>
                    <a:pt x="166" y="66"/>
                  </a:cubicBezTo>
                  <a:cubicBezTo>
                    <a:pt x="148" y="73"/>
                    <a:pt x="130" y="79"/>
                    <a:pt x="113" y="85"/>
                  </a:cubicBezTo>
                  <a:cubicBezTo>
                    <a:pt x="105" y="88"/>
                    <a:pt x="97" y="91"/>
                    <a:pt x="90" y="95"/>
                  </a:cubicBezTo>
                  <a:cubicBezTo>
                    <a:pt x="86" y="97"/>
                    <a:pt x="82" y="99"/>
                    <a:pt x="78" y="100"/>
                  </a:cubicBezTo>
                  <a:cubicBezTo>
                    <a:pt x="78" y="100"/>
                    <a:pt x="73" y="101"/>
                    <a:pt x="73" y="101"/>
                  </a:cubicBezTo>
                  <a:moveTo>
                    <a:pt x="166" y="61"/>
                  </a:moveTo>
                  <a:cubicBezTo>
                    <a:pt x="166" y="61"/>
                    <a:pt x="168" y="60"/>
                    <a:pt x="169" y="59"/>
                  </a:cubicBezTo>
                  <a:cubicBezTo>
                    <a:pt x="171" y="59"/>
                    <a:pt x="173" y="58"/>
                    <a:pt x="173" y="58"/>
                  </a:cubicBezTo>
                  <a:cubicBezTo>
                    <a:pt x="173" y="58"/>
                    <a:pt x="173" y="58"/>
                    <a:pt x="173" y="58"/>
                  </a:cubicBezTo>
                  <a:cubicBezTo>
                    <a:pt x="173" y="58"/>
                    <a:pt x="173" y="58"/>
                    <a:pt x="173" y="58"/>
                  </a:cubicBezTo>
                  <a:cubicBezTo>
                    <a:pt x="173" y="59"/>
                    <a:pt x="172" y="59"/>
                    <a:pt x="172" y="59"/>
                  </a:cubicBezTo>
                  <a:cubicBezTo>
                    <a:pt x="170" y="60"/>
                    <a:pt x="168" y="61"/>
                    <a:pt x="166" y="62"/>
                  </a:cubicBezTo>
                  <a:cubicBezTo>
                    <a:pt x="162" y="65"/>
                    <a:pt x="157" y="67"/>
                    <a:pt x="153" y="68"/>
                  </a:cubicBezTo>
                  <a:cubicBezTo>
                    <a:pt x="143" y="72"/>
                    <a:pt x="133" y="76"/>
                    <a:pt x="123" y="79"/>
                  </a:cubicBezTo>
                  <a:cubicBezTo>
                    <a:pt x="106" y="86"/>
                    <a:pt x="88" y="92"/>
                    <a:pt x="71" y="101"/>
                  </a:cubicBezTo>
                  <a:cubicBezTo>
                    <a:pt x="71" y="100"/>
                    <a:pt x="70" y="100"/>
                    <a:pt x="70" y="99"/>
                  </a:cubicBezTo>
                  <a:cubicBezTo>
                    <a:pt x="70" y="99"/>
                    <a:pt x="70" y="99"/>
                    <a:pt x="70" y="99"/>
                  </a:cubicBezTo>
                  <a:cubicBezTo>
                    <a:pt x="74" y="98"/>
                    <a:pt x="77" y="96"/>
                    <a:pt x="80" y="94"/>
                  </a:cubicBezTo>
                  <a:cubicBezTo>
                    <a:pt x="81" y="94"/>
                    <a:pt x="81" y="94"/>
                    <a:pt x="82" y="94"/>
                  </a:cubicBezTo>
                  <a:cubicBezTo>
                    <a:pt x="91" y="90"/>
                    <a:pt x="100" y="87"/>
                    <a:pt x="110" y="83"/>
                  </a:cubicBezTo>
                  <a:cubicBezTo>
                    <a:pt x="119" y="79"/>
                    <a:pt x="128" y="75"/>
                    <a:pt x="138" y="72"/>
                  </a:cubicBezTo>
                  <a:cubicBezTo>
                    <a:pt x="148" y="68"/>
                    <a:pt x="157" y="65"/>
                    <a:pt x="166" y="61"/>
                  </a:cubicBezTo>
                  <a:cubicBezTo>
                    <a:pt x="166" y="61"/>
                    <a:pt x="166" y="61"/>
                    <a:pt x="166" y="61"/>
                  </a:cubicBezTo>
                  <a:moveTo>
                    <a:pt x="43" y="111"/>
                  </a:moveTo>
                  <a:cubicBezTo>
                    <a:pt x="44" y="110"/>
                    <a:pt x="45" y="109"/>
                    <a:pt x="45" y="108"/>
                  </a:cubicBezTo>
                  <a:cubicBezTo>
                    <a:pt x="53" y="104"/>
                    <a:pt x="60" y="100"/>
                    <a:pt x="67" y="97"/>
                  </a:cubicBezTo>
                  <a:cubicBezTo>
                    <a:pt x="77" y="93"/>
                    <a:pt x="86" y="88"/>
                    <a:pt x="95" y="84"/>
                  </a:cubicBezTo>
                  <a:cubicBezTo>
                    <a:pt x="115" y="75"/>
                    <a:pt x="135" y="67"/>
                    <a:pt x="155" y="60"/>
                  </a:cubicBezTo>
                  <a:cubicBezTo>
                    <a:pt x="159" y="58"/>
                    <a:pt x="163" y="57"/>
                    <a:pt x="167" y="55"/>
                  </a:cubicBezTo>
                  <a:cubicBezTo>
                    <a:pt x="169" y="54"/>
                    <a:pt x="172" y="53"/>
                    <a:pt x="174" y="52"/>
                  </a:cubicBezTo>
                  <a:cubicBezTo>
                    <a:pt x="175" y="52"/>
                    <a:pt x="175" y="52"/>
                    <a:pt x="175" y="52"/>
                  </a:cubicBezTo>
                  <a:cubicBezTo>
                    <a:pt x="175" y="52"/>
                    <a:pt x="173" y="53"/>
                    <a:pt x="172" y="53"/>
                  </a:cubicBezTo>
                  <a:cubicBezTo>
                    <a:pt x="170" y="54"/>
                    <a:pt x="168" y="55"/>
                    <a:pt x="169" y="55"/>
                  </a:cubicBezTo>
                  <a:cubicBezTo>
                    <a:pt x="169" y="55"/>
                    <a:pt x="169" y="55"/>
                    <a:pt x="169" y="55"/>
                  </a:cubicBezTo>
                  <a:cubicBezTo>
                    <a:pt x="159" y="59"/>
                    <a:pt x="149" y="63"/>
                    <a:pt x="140" y="67"/>
                  </a:cubicBezTo>
                  <a:cubicBezTo>
                    <a:pt x="121" y="75"/>
                    <a:pt x="102" y="83"/>
                    <a:pt x="83" y="92"/>
                  </a:cubicBezTo>
                  <a:cubicBezTo>
                    <a:pt x="83" y="92"/>
                    <a:pt x="82" y="92"/>
                    <a:pt x="82" y="93"/>
                  </a:cubicBezTo>
                  <a:cubicBezTo>
                    <a:pt x="77" y="94"/>
                    <a:pt x="73" y="96"/>
                    <a:pt x="69" y="98"/>
                  </a:cubicBezTo>
                  <a:cubicBezTo>
                    <a:pt x="69" y="98"/>
                    <a:pt x="69" y="98"/>
                    <a:pt x="69" y="98"/>
                  </a:cubicBezTo>
                  <a:cubicBezTo>
                    <a:pt x="68" y="98"/>
                    <a:pt x="68" y="98"/>
                    <a:pt x="68" y="98"/>
                  </a:cubicBezTo>
                  <a:cubicBezTo>
                    <a:pt x="68" y="98"/>
                    <a:pt x="68" y="98"/>
                    <a:pt x="68" y="98"/>
                  </a:cubicBezTo>
                  <a:cubicBezTo>
                    <a:pt x="67" y="98"/>
                    <a:pt x="67" y="98"/>
                    <a:pt x="66" y="99"/>
                  </a:cubicBezTo>
                  <a:cubicBezTo>
                    <a:pt x="66" y="100"/>
                    <a:pt x="65" y="100"/>
                    <a:pt x="64" y="101"/>
                  </a:cubicBezTo>
                  <a:cubicBezTo>
                    <a:pt x="64" y="101"/>
                    <a:pt x="64" y="101"/>
                    <a:pt x="64" y="101"/>
                  </a:cubicBezTo>
                  <a:cubicBezTo>
                    <a:pt x="57" y="104"/>
                    <a:pt x="51" y="109"/>
                    <a:pt x="43" y="111"/>
                  </a:cubicBezTo>
                  <a:moveTo>
                    <a:pt x="97" y="87"/>
                  </a:moveTo>
                  <a:cubicBezTo>
                    <a:pt x="107" y="82"/>
                    <a:pt x="117" y="77"/>
                    <a:pt x="128" y="73"/>
                  </a:cubicBezTo>
                  <a:cubicBezTo>
                    <a:pt x="137" y="70"/>
                    <a:pt x="145" y="66"/>
                    <a:pt x="154" y="62"/>
                  </a:cubicBezTo>
                  <a:cubicBezTo>
                    <a:pt x="161" y="59"/>
                    <a:pt x="170" y="57"/>
                    <a:pt x="176" y="52"/>
                  </a:cubicBezTo>
                  <a:cubicBezTo>
                    <a:pt x="176" y="54"/>
                    <a:pt x="175" y="55"/>
                    <a:pt x="174" y="57"/>
                  </a:cubicBezTo>
                  <a:cubicBezTo>
                    <a:pt x="165" y="60"/>
                    <a:pt x="156" y="64"/>
                    <a:pt x="147" y="67"/>
                  </a:cubicBezTo>
                  <a:cubicBezTo>
                    <a:pt x="138" y="70"/>
                    <a:pt x="130" y="74"/>
                    <a:pt x="121" y="77"/>
                  </a:cubicBezTo>
                  <a:cubicBezTo>
                    <a:pt x="113" y="81"/>
                    <a:pt x="105" y="84"/>
                    <a:pt x="97" y="87"/>
                  </a:cubicBezTo>
                  <a:moveTo>
                    <a:pt x="47" y="106"/>
                  </a:moveTo>
                  <a:cubicBezTo>
                    <a:pt x="47" y="104"/>
                    <a:pt x="48" y="103"/>
                    <a:pt x="49" y="101"/>
                  </a:cubicBezTo>
                  <a:cubicBezTo>
                    <a:pt x="70" y="90"/>
                    <a:pt x="93" y="80"/>
                    <a:pt x="115" y="71"/>
                  </a:cubicBezTo>
                  <a:cubicBezTo>
                    <a:pt x="127" y="66"/>
                    <a:pt x="138" y="62"/>
                    <a:pt x="149" y="57"/>
                  </a:cubicBezTo>
                  <a:cubicBezTo>
                    <a:pt x="154" y="55"/>
                    <a:pt x="159" y="53"/>
                    <a:pt x="164" y="51"/>
                  </a:cubicBezTo>
                  <a:cubicBezTo>
                    <a:pt x="165" y="51"/>
                    <a:pt x="165" y="51"/>
                    <a:pt x="166" y="50"/>
                  </a:cubicBezTo>
                  <a:cubicBezTo>
                    <a:pt x="146" y="60"/>
                    <a:pt x="125" y="66"/>
                    <a:pt x="105" y="75"/>
                  </a:cubicBezTo>
                  <a:cubicBezTo>
                    <a:pt x="85" y="84"/>
                    <a:pt x="66" y="95"/>
                    <a:pt x="47" y="106"/>
                  </a:cubicBezTo>
                  <a:moveTo>
                    <a:pt x="24" y="71"/>
                  </a:moveTo>
                  <a:cubicBezTo>
                    <a:pt x="30" y="68"/>
                    <a:pt x="37" y="63"/>
                    <a:pt x="44" y="60"/>
                  </a:cubicBezTo>
                  <a:cubicBezTo>
                    <a:pt x="50" y="56"/>
                    <a:pt x="56" y="53"/>
                    <a:pt x="62" y="50"/>
                  </a:cubicBezTo>
                  <a:cubicBezTo>
                    <a:pt x="50" y="57"/>
                    <a:pt x="37" y="64"/>
                    <a:pt x="26" y="73"/>
                  </a:cubicBezTo>
                  <a:cubicBezTo>
                    <a:pt x="26" y="73"/>
                    <a:pt x="26" y="73"/>
                    <a:pt x="26" y="73"/>
                  </a:cubicBezTo>
                  <a:cubicBezTo>
                    <a:pt x="26" y="72"/>
                    <a:pt x="25" y="71"/>
                    <a:pt x="24" y="71"/>
                  </a:cubicBezTo>
                  <a:cubicBezTo>
                    <a:pt x="24" y="71"/>
                    <a:pt x="24" y="71"/>
                    <a:pt x="24" y="71"/>
                  </a:cubicBezTo>
                  <a:cubicBezTo>
                    <a:pt x="24" y="71"/>
                    <a:pt x="24" y="71"/>
                    <a:pt x="24" y="71"/>
                  </a:cubicBezTo>
                  <a:moveTo>
                    <a:pt x="21" y="71"/>
                  </a:moveTo>
                  <a:cubicBezTo>
                    <a:pt x="19" y="71"/>
                    <a:pt x="16" y="71"/>
                    <a:pt x="14" y="70"/>
                  </a:cubicBezTo>
                  <a:cubicBezTo>
                    <a:pt x="29" y="63"/>
                    <a:pt x="43" y="56"/>
                    <a:pt x="57" y="48"/>
                  </a:cubicBezTo>
                  <a:cubicBezTo>
                    <a:pt x="45" y="56"/>
                    <a:pt x="33" y="63"/>
                    <a:pt x="21" y="71"/>
                  </a:cubicBezTo>
                  <a:moveTo>
                    <a:pt x="58" y="100"/>
                  </a:moveTo>
                  <a:cubicBezTo>
                    <a:pt x="75" y="91"/>
                    <a:pt x="93" y="82"/>
                    <a:pt x="110" y="74"/>
                  </a:cubicBezTo>
                  <a:cubicBezTo>
                    <a:pt x="131" y="64"/>
                    <a:pt x="154" y="58"/>
                    <a:pt x="175" y="47"/>
                  </a:cubicBezTo>
                  <a:cubicBezTo>
                    <a:pt x="175" y="48"/>
                    <a:pt x="176" y="49"/>
                    <a:pt x="176" y="50"/>
                  </a:cubicBezTo>
                  <a:cubicBezTo>
                    <a:pt x="154" y="60"/>
                    <a:pt x="130" y="67"/>
                    <a:pt x="108" y="77"/>
                  </a:cubicBezTo>
                  <a:cubicBezTo>
                    <a:pt x="97" y="82"/>
                    <a:pt x="85" y="88"/>
                    <a:pt x="74" y="93"/>
                  </a:cubicBezTo>
                  <a:cubicBezTo>
                    <a:pt x="68" y="95"/>
                    <a:pt x="63" y="98"/>
                    <a:pt x="58" y="100"/>
                  </a:cubicBezTo>
                  <a:moveTo>
                    <a:pt x="4" y="56"/>
                  </a:moveTo>
                  <a:cubicBezTo>
                    <a:pt x="5" y="50"/>
                    <a:pt x="12" y="46"/>
                    <a:pt x="18" y="46"/>
                  </a:cubicBezTo>
                  <a:cubicBezTo>
                    <a:pt x="18" y="46"/>
                    <a:pt x="18" y="46"/>
                    <a:pt x="18" y="46"/>
                  </a:cubicBezTo>
                  <a:cubicBezTo>
                    <a:pt x="13" y="49"/>
                    <a:pt x="9" y="53"/>
                    <a:pt x="4" y="56"/>
                  </a:cubicBezTo>
                  <a:moveTo>
                    <a:pt x="49" y="99"/>
                  </a:moveTo>
                  <a:cubicBezTo>
                    <a:pt x="49" y="99"/>
                    <a:pt x="49" y="98"/>
                    <a:pt x="50" y="97"/>
                  </a:cubicBezTo>
                  <a:cubicBezTo>
                    <a:pt x="50" y="97"/>
                    <a:pt x="50" y="97"/>
                    <a:pt x="50" y="97"/>
                  </a:cubicBezTo>
                  <a:cubicBezTo>
                    <a:pt x="50" y="97"/>
                    <a:pt x="50" y="97"/>
                    <a:pt x="50" y="97"/>
                  </a:cubicBezTo>
                  <a:cubicBezTo>
                    <a:pt x="58" y="94"/>
                    <a:pt x="65" y="89"/>
                    <a:pt x="73" y="85"/>
                  </a:cubicBezTo>
                  <a:cubicBezTo>
                    <a:pt x="78" y="83"/>
                    <a:pt x="84" y="80"/>
                    <a:pt x="89" y="78"/>
                  </a:cubicBezTo>
                  <a:cubicBezTo>
                    <a:pt x="109" y="69"/>
                    <a:pt x="129" y="61"/>
                    <a:pt x="148" y="52"/>
                  </a:cubicBezTo>
                  <a:cubicBezTo>
                    <a:pt x="153" y="50"/>
                    <a:pt x="157" y="47"/>
                    <a:pt x="162" y="45"/>
                  </a:cubicBezTo>
                  <a:cubicBezTo>
                    <a:pt x="162" y="44"/>
                    <a:pt x="162" y="44"/>
                    <a:pt x="162" y="44"/>
                  </a:cubicBezTo>
                  <a:cubicBezTo>
                    <a:pt x="154" y="50"/>
                    <a:pt x="145" y="54"/>
                    <a:pt x="137" y="58"/>
                  </a:cubicBezTo>
                  <a:cubicBezTo>
                    <a:pt x="118" y="67"/>
                    <a:pt x="100" y="74"/>
                    <a:pt x="82" y="83"/>
                  </a:cubicBezTo>
                  <a:cubicBezTo>
                    <a:pt x="71" y="88"/>
                    <a:pt x="61" y="94"/>
                    <a:pt x="50" y="99"/>
                  </a:cubicBezTo>
                  <a:cubicBezTo>
                    <a:pt x="49" y="99"/>
                    <a:pt x="49" y="99"/>
                    <a:pt x="49" y="99"/>
                  </a:cubicBezTo>
                  <a:moveTo>
                    <a:pt x="85" y="82"/>
                  </a:moveTo>
                  <a:cubicBezTo>
                    <a:pt x="94" y="78"/>
                    <a:pt x="102" y="74"/>
                    <a:pt x="111" y="71"/>
                  </a:cubicBezTo>
                  <a:cubicBezTo>
                    <a:pt x="131" y="62"/>
                    <a:pt x="151" y="53"/>
                    <a:pt x="169" y="41"/>
                  </a:cubicBezTo>
                  <a:cubicBezTo>
                    <a:pt x="171" y="42"/>
                    <a:pt x="173" y="44"/>
                    <a:pt x="174" y="46"/>
                  </a:cubicBezTo>
                  <a:cubicBezTo>
                    <a:pt x="153" y="56"/>
                    <a:pt x="130" y="63"/>
                    <a:pt x="108" y="73"/>
                  </a:cubicBezTo>
                  <a:cubicBezTo>
                    <a:pt x="101" y="76"/>
                    <a:pt x="93" y="79"/>
                    <a:pt x="85" y="82"/>
                  </a:cubicBezTo>
                  <a:moveTo>
                    <a:pt x="50" y="96"/>
                  </a:moveTo>
                  <a:cubicBezTo>
                    <a:pt x="50" y="95"/>
                    <a:pt x="50" y="95"/>
                    <a:pt x="50" y="94"/>
                  </a:cubicBezTo>
                  <a:cubicBezTo>
                    <a:pt x="54" y="93"/>
                    <a:pt x="58" y="91"/>
                    <a:pt x="62" y="89"/>
                  </a:cubicBezTo>
                  <a:cubicBezTo>
                    <a:pt x="72" y="84"/>
                    <a:pt x="81" y="79"/>
                    <a:pt x="91" y="75"/>
                  </a:cubicBezTo>
                  <a:cubicBezTo>
                    <a:pt x="111" y="66"/>
                    <a:pt x="130" y="56"/>
                    <a:pt x="149" y="46"/>
                  </a:cubicBezTo>
                  <a:cubicBezTo>
                    <a:pt x="152" y="45"/>
                    <a:pt x="155" y="42"/>
                    <a:pt x="159" y="40"/>
                  </a:cubicBezTo>
                  <a:cubicBezTo>
                    <a:pt x="159" y="40"/>
                    <a:pt x="159" y="40"/>
                    <a:pt x="159" y="40"/>
                  </a:cubicBezTo>
                  <a:cubicBezTo>
                    <a:pt x="155" y="43"/>
                    <a:pt x="152" y="45"/>
                    <a:pt x="148" y="47"/>
                  </a:cubicBezTo>
                  <a:cubicBezTo>
                    <a:pt x="139" y="53"/>
                    <a:pt x="130" y="58"/>
                    <a:pt x="120" y="62"/>
                  </a:cubicBezTo>
                  <a:cubicBezTo>
                    <a:pt x="101" y="71"/>
                    <a:pt x="83" y="80"/>
                    <a:pt x="65" y="88"/>
                  </a:cubicBezTo>
                  <a:cubicBezTo>
                    <a:pt x="62" y="89"/>
                    <a:pt x="60" y="90"/>
                    <a:pt x="58" y="92"/>
                  </a:cubicBezTo>
                  <a:cubicBezTo>
                    <a:pt x="55" y="93"/>
                    <a:pt x="53" y="94"/>
                    <a:pt x="50" y="96"/>
                  </a:cubicBezTo>
                  <a:moveTo>
                    <a:pt x="100" y="72"/>
                  </a:moveTo>
                  <a:cubicBezTo>
                    <a:pt x="102" y="71"/>
                    <a:pt x="103" y="71"/>
                    <a:pt x="105" y="70"/>
                  </a:cubicBezTo>
                  <a:cubicBezTo>
                    <a:pt x="115" y="66"/>
                    <a:pt x="124" y="62"/>
                    <a:pt x="134" y="57"/>
                  </a:cubicBezTo>
                  <a:cubicBezTo>
                    <a:pt x="144" y="52"/>
                    <a:pt x="152" y="46"/>
                    <a:pt x="161" y="40"/>
                  </a:cubicBezTo>
                  <a:cubicBezTo>
                    <a:pt x="162" y="40"/>
                    <a:pt x="162" y="40"/>
                    <a:pt x="163" y="40"/>
                  </a:cubicBezTo>
                  <a:cubicBezTo>
                    <a:pt x="165" y="40"/>
                    <a:pt x="166" y="40"/>
                    <a:pt x="168" y="41"/>
                  </a:cubicBezTo>
                  <a:cubicBezTo>
                    <a:pt x="159" y="45"/>
                    <a:pt x="150" y="50"/>
                    <a:pt x="141" y="54"/>
                  </a:cubicBezTo>
                  <a:cubicBezTo>
                    <a:pt x="130" y="59"/>
                    <a:pt x="119" y="64"/>
                    <a:pt x="108" y="69"/>
                  </a:cubicBezTo>
                  <a:cubicBezTo>
                    <a:pt x="105" y="70"/>
                    <a:pt x="103" y="71"/>
                    <a:pt x="100" y="72"/>
                  </a:cubicBezTo>
                  <a:moveTo>
                    <a:pt x="23" y="44"/>
                  </a:moveTo>
                  <a:cubicBezTo>
                    <a:pt x="22" y="43"/>
                    <a:pt x="22" y="43"/>
                    <a:pt x="22" y="43"/>
                  </a:cubicBezTo>
                  <a:cubicBezTo>
                    <a:pt x="24" y="43"/>
                    <a:pt x="25" y="42"/>
                    <a:pt x="26" y="41"/>
                  </a:cubicBezTo>
                  <a:cubicBezTo>
                    <a:pt x="27" y="40"/>
                    <a:pt x="29" y="39"/>
                    <a:pt x="30" y="38"/>
                  </a:cubicBezTo>
                  <a:cubicBezTo>
                    <a:pt x="31" y="38"/>
                    <a:pt x="31" y="37"/>
                    <a:pt x="32" y="37"/>
                  </a:cubicBezTo>
                  <a:cubicBezTo>
                    <a:pt x="29" y="39"/>
                    <a:pt x="26" y="42"/>
                    <a:pt x="23" y="44"/>
                  </a:cubicBezTo>
                  <a:moveTo>
                    <a:pt x="8" y="67"/>
                  </a:moveTo>
                  <a:cubicBezTo>
                    <a:pt x="8" y="66"/>
                    <a:pt x="7" y="65"/>
                    <a:pt x="7" y="65"/>
                  </a:cubicBezTo>
                  <a:cubicBezTo>
                    <a:pt x="21" y="55"/>
                    <a:pt x="37" y="47"/>
                    <a:pt x="53" y="38"/>
                  </a:cubicBezTo>
                  <a:cubicBezTo>
                    <a:pt x="53" y="38"/>
                    <a:pt x="54" y="38"/>
                    <a:pt x="55" y="37"/>
                  </a:cubicBezTo>
                  <a:cubicBezTo>
                    <a:pt x="53" y="38"/>
                    <a:pt x="51" y="39"/>
                    <a:pt x="49" y="40"/>
                  </a:cubicBezTo>
                  <a:cubicBezTo>
                    <a:pt x="35" y="48"/>
                    <a:pt x="21" y="57"/>
                    <a:pt x="8" y="67"/>
                  </a:cubicBezTo>
                  <a:moveTo>
                    <a:pt x="33" y="97"/>
                  </a:moveTo>
                  <a:cubicBezTo>
                    <a:pt x="31" y="97"/>
                    <a:pt x="28" y="97"/>
                    <a:pt x="26" y="96"/>
                  </a:cubicBezTo>
                  <a:cubicBezTo>
                    <a:pt x="34" y="90"/>
                    <a:pt x="45" y="87"/>
                    <a:pt x="54" y="83"/>
                  </a:cubicBezTo>
                  <a:cubicBezTo>
                    <a:pt x="65" y="77"/>
                    <a:pt x="75" y="72"/>
                    <a:pt x="86" y="66"/>
                  </a:cubicBezTo>
                  <a:cubicBezTo>
                    <a:pt x="97" y="61"/>
                    <a:pt x="108" y="56"/>
                    <a:pt x="119" y="51"/>
                  </a:cubicBezTo>
                  <a:cubicBezTo>
                    <a:pt x="130" y="47"/>
                    <a:pt x="141" y="41"/>
                    <a:pt x="152" y="37"/>
                  </a:cubicBezTo>
                  <a:cubicBezTo>
                    <a:pt x="153" y="36"/>
                    <a:pt x="154" y="35"/>
                    <a:pt x="154" y="35"/>
                  </a:cubicBezTo>
                  <a:cubicBezTo>
                    <a:pt x="154" y="35"/>
                    <a:pt x="154" y="36"/>
                    <a:pt x="152" y="37"/>
                  </a:cubicBezTo>
                  <a:cubicBezTo>
                    <a:pt x="150" y="38"/>
                    <a:pt x="147" y="39"/>
                    <a:pt x="145" y="41"/>
                  </a:cubicBezTo>
                  <a:cubicBezTo>
                    <a:pt x="140" y="43"/>
                    <a:pt x="135" y="46"/>
                    <a:pt x="130" y="49"/>
                  </a:cubicBezTo>
                  <a:cubicBezTo>
                    <a:pt x="120" y="54"/>
                    <a:pt x="109" y="58"/>
                    <a:pt x="99" y="64"/>
                  </a:cubicBezTo>
                  <a:cubicBezTo>
                    <a:pt x="89" y="70"/>
                    <a:pt x="79" y="74"/>
                    <a:pt x="69" y="80"/>
                  </a:cubicBezTo>
                  <a:cubicBezTo>
                    <a:pt x="58" y="85"/>
                    <a:pt x="47" y="90"/>
                    <a:pt x="38" y="97"/>
                  </a:cubicBezTo>
                  <a:cubicBezTo>
                    <a:pt x="36" y="97"/>
                    <a:pt x="34" y="97"/>
                    <a:pt x="33" y="97"/>
                  </a:cubicBezTo>
                  <a:moveTo>
                    <a:pt x="41" y="96"/>
                  </a:moveTo>
                  <a:cubicBezTo>
                    <a:pt x="45" y="94"/>
                    <a:pt x="48" y="91"/>
                    <a:pt x="51" y="90"/>
                  </a:cubicBezTo>
                  <a:cubicBezTo>
                    <a:pt x="56" y="87"/>
                    <a:pt x="62" y="85"/>
                    <a:pt x="67" y="82"/>
                  </a:cubicBezTo>
                  <a:cubicBezTo>
                    <a:pt x="77" y="76"/>
                    <a:pt x="88" y="71"/>
                    <a:pt x="98" y="66"/>
                  </a:cubicBezTo>
                  <a:cubicBezTo>
                    <a:pt x="108" y="60"/>
                    <a:pt x="118" y="55"/>
                    <a:pt x="128" y="51"/>
                  </a:cubicBezTo>
                  <a:cubicBezTo>
                    <a:pt x="138" y="46"/>
                    <a:pt x="148" y="41"/>
                    <a:pt x="156" y="35"/>
                  </a:cubicBezTo>
                  <a:cubicBezTo>
                    <a:pt x="156" y="36"/>
                    <a:pt x="156" y="37"/>
                    <a:pt x="155" y="38"/>
                  </a:cubicBezTo>
                  <a:cubicBezTo>
                    <a:pt x="155" y="38"/>
                    <a:pt x="155" y="39"/>
                    <a:pt x="155" y="40"/>
                  </a:cubicBezTo>
                  <a:cubicBezTo>
                    <a:pt x="156" y="40"/>
                    <a:pt x="156" y="40"/>
                    <a:pt x="156" y="41"/>
                  </a:cubicBezTo>
                  <a:cubicBezTo>
                    <a:pt x="150" y="44"/>
                    <a:pt x="144" y="48"/>
                    <a:pt x="137" y="51"/>
                  </a:cubicBezTo>
                  <a:cubicBezTo>
                    <a:pt x="127" y="57"/>
                    <a:pt x="116" y="62"/>
                    <a:pt x="105" y="67"/>
                  </a:cubicBezTo>
                  <a:cubicBezTo>
                    <a:pt x="94" y="72"/>
                    <a:pt x="83" y="77"/>
                    <a:pt x="72" y="82"/>
                  </a:cubicBezTo>
                  <a:cubicBezTo>
                    <a:pt x="64" y="86"/>
                    <a:pt x="57" y="90"/>
                    <a:pt x="49" y="94"/>
                  </a:cubicBezTo>
                  <a:cubicBezTo>
                    <a:pt x="48" y="94"/>
                    <a:pt x="48" y="94"/>
                    <a:pt x="48" y="94"/>
                  </a:cubicBezTo>
                  <a:cubicBezTo>
                    <a:pt x="48" y="94"/>
                    <a:pt x="48" y="94"/>
                    <a:pt x="47" y="94"/>
                  </a:cubicBezTo>
                  <a:cubicBezTo>
                    <a:pt x="45" y="95"/>
                    <a:pt x="43" y="96"/>
                    <a:pt x="41" y="96"/>
                  </a:cubicBezTo>
                  <a:moveTo>
                    <a:pt x="15" y="89"/>
                  </a:moveTo>
                  <a:cubicBezTo>
                    <a:pt x="15" y="88"/>
                    <a:pt x="15" y="87"/>
                    <a:pt x="15" y="86"/>
                  </a:cubicBezTo>
                  <a:cubicBezTo>
                    <a:pt x="22" y="79"/>
                    <a:pt x="31" y="73"/>
                    <a:pt x="40" y="68"/>
                  </a:cubicBezTo>
                  <a:cubicBezTo>
                    <a:pt x="51" y="62"/>
                    <a:pt x="62" y="56"/>
                    <a:pt x="73" y="51"/>
                  </a:cubicBezTo>
                  <a:cubicBezTo>
                    <a:pt x="83" y="46"/>
                    <a:pt x="94" y="41"/>
                    <a:pt x="104" y="35"/>
                  </a:cubicBezTo>
                  <a:cubicBezTo>
                    <a:pt x="104" y="35"/>
                    <a:pt x="105" y="34"/>
                    <a:pt x="106" y="34"/>
                  </a:cubicBezTo>
                  <a:cubicBezTo>
                    <a:pt x="105" y="35"/>
                    <a:pt x="103" y="36"/>
                    <a:pt x="102" y="36"/>
                  </a:cubicBezTo>
                  <a:cubicBezTo>
                    <a:pt x="91" y="43"/>
                    <a:pt x="80" y="49"/>
                    <a:pt x="69" y="54"/>
                  </a:cubicBezTo>
                  <a:cubicBezTo>
                    <a:pt x="58" y="60"/>
                    <a:pt x="48" y="66"/>
                    <a:pt x="38" y="73"/>
                  </a:cubicBezTo>
                  <a:cubicBezTo>
                    <a:pt x="33" y="76"/>
                    <a:pt x="29" y="79"/>
                    <a:pt x="24" y="82"/>
                  </a:cubicBezTo>
                  <a:cubicBezTo>
                    <a:pt x="22" y="84"/>
                    <a:pt x="20" y="85"/>
                    <a:pt x="18" y="87"/>
                  </a:cubicBezTo>
                  <a:cubicBezTo>
                    <a:pt x="17" y="87"/>
                    <a:pt x="16" y="88"/>
                    <a:pt x="17" y="88"/>
                  </a:cubicBezTo>
                  <a:cubicBezTo>
                    <a:pt x="15" y="89"/>
                    <a:pt x="15" y="89"/>
                    <a:pt x="15" y="89"/>
                  </a:cubicBezTo>
                  <a:moveTo>
                    <a:pt x="62" y="34"/>
                  </a:moveTo>
                  <a:cubicBezTo>
                    <a:pt x="62" y="34"/>
                    <a:pt x="62" y="34"/>
                    <a:pt x="62" y="34"/>
                  </a:cubicBezTo>
                  <a:cubicBezTo>
                    <a:pt x="62" y="34"/>
                    <a:pt x="62" y="34"/>
                    <a:pt x="62" y="34"/>
                  </a:cubicBezTo>
                  <a:moveTo>
                    <a:pt x="27" y="34"/>
                  </a:moveTo>
                  <a:cubicBezTo>
                    <a:pt x="27" y="34"/>
                    <a:pt x="28" y="34"/>
                    <a:pt x="29" y="33"/>
                  </a:cubicBezTo>
                  <a:cubicBezTo>
                    <a:pt x="29" y="33"/>
                    <a:pt x="30" y="32"/>
                    <a:pt x="31" y="32"/>
                  </a:cubicBezTo>
                  <a:cubicBezTo>
                    <a:pt x="31" y="32"/>
                    <a:pt x="31" y="32"/>
                    <a:pt x="31" y="33"/>
                  </a:cubicBezTo>
                  <a:cubicBezTo>
                    <a:pt x="28" y="36"/>
                    <a:pt x="23" y="39"/>
                    <a:pt x="20" y="42"/>
                  </a:cubicBezTo>
                  <a:cubicBezTo>
                    <a:pt x="18" y="42"/>
                    <a:pt x="17" y="41"/>
                    <a:pt x="15" y="40"/>
                  </a:cubicBezTo>
                  <a:cubicBezTo>
                    <a:pt x="18" y="39"/>
                    <a:pt x="20" y="38"/>
                    <a:pt x="23" y="36"/>
                  </a:cubicBezTo>
                  <a:cubicBezTo>
                    <a:pt x="24" y="36"/>
                    <a:pt x="26" y="35"/>
                    <a:pt x="27" y="34"/>
                  </a:cubicBezTo>
                  <a:cubicBezTo>
                    <a:pt x="27" y="34"/>
                    <a:pt x="27" y="34"/>
                    <a:pt x="27" y="34"/>
                  </a:cubicBezTo>
                  <a:moveTo>
                    <a:pt x="21" y="43"/>
                  </a:move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2"/>
                    <a:pt x="21" y="42"/>
                    <a:pt x="21" y="42"/>
                  </a:cubicBezTo>
                  <a:cubicBezTo>
                    <a:pt x="24" y="38"/>
                    <a:pt x="30" y="36"/>
                    <a:pt x="32" y="32"/>
                  </a:cubicBezTo>
                  <a:cubicBezTo>
                    <a:pt x="33" y="33"/>
                    <a:pt x="34" y="34"/>
                    <a:pt x="34" y="35"/>
                  </a:cubicBezTo>
                  <a:cubicBezTo>
                    <a:pt x="32" y="36"/>
                    <a:pt x="30" y="37"/>
                    <a:pt x="28" y="38"/>
                  </a:cubicBezTo>
                  <a:cubicBezTo>
                    <a:pt x="27" y="39"/>
                    <a:pt x="25" y="40"/>
                    <a:pt x="24" y="41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24" y="41"/>
                    <a:pt x="22" y="42"/>
                    <a:pt x="21" y="43"/>
                  </a:cubicBezTo>
                  <a:moveTo>
                    <a:pt x="14" y="40"/>
                  </a:moveTo>
                  <a:cubicBezTo>
                    <a:pt x="14" y="39"/>
                    <a:pt x="13" y="38"/>
                    <a:pt x="12" y="38"/>
                  </a:cubicBezTo>
                  <a:cubicBezTo>
                    <a:pt x="16" y="36"/>
                    <a:pt x="20" y="33"/>
                    <a:pt x="24" y="30"/>
                  </a:cubicBezTo>
                  <a:cubicBezTo>
                    <a:pt x="26" y="29"/>
                    <a:pt x="26" y="28"/>
                    <a:pt x="26" y="28"/>
                  </a:cubicBezTo>
                  <a:cubicBezTo>
                    <a:pt x="27" y="28"/>
                    <a:pt x="25" y="30"/>
                    <a:pt x="23" y="31"/>
                  </a:cubicBezTo>
                  <a:cubicBezTo>
                    <a:pt x="20" y="34"/>
                    <a:pt x="17" y="37"/>
                    <a:pt x="15" y="40"/>
                  </a:cubicBezTo>
                  <a:cubicBezTo>
                    <a:pt x="14" y="40"/>
                    <a:pt x="14" y="40"/>
                    <a:pt x="14" y="40"/>
                  </a:cubicBezTo>
                  <a:moveTo>
                    <a:pt x="17" y="38"/>
                  </a:moveTo>
                  <a:cubicBezTo>
                    <a:pt x="16" y="38"/>
                    <a:pt x="21" y="34"/>
                    <a:pt x="22" y="34"/>
                  </a:cubicBezTo>
                  <a:cubicBezTo>
                    <a:pt x="24" y="31"/>
                    <a:pt x="27" y="29"/>
                    <a:pt x="29" y="27"/>
                  </a:cubicBezTo>
                  <a:cubicBezTo>
                    <a:pt x="30" y="28"/>
                    <a:pt x="31" y="29"/>
                    <a:pt x="31" y="30"/>
                  </a:cubicBezTo>
                  <a:cubicBezTo>
                    <a:pt x="27" y="33"/>
                    <a:pt x="23" y="35"/>
                    <a:pt x="19" y="38"/>
                  </a:cubicBezTo>
                  <a:cubicBezTo>
                    <a:pt x="18" y="38"/>
                    <a:pt x="18" y="38"/>
                    <a:pt x="17" y="38"/>
                  </a:cubicBezTo>
                  <a:moveTo>
                    <a:pt x="11" y="36"/>
                  </a:moveTo>
                  <a:cubicBezTo>
                    <a:pt x="10" y="36"/>
                    <a:pt x="10" y="35"/>
                    <a:pt x="10" y="34"/>
                  </a:cubicBezTo>
                  <a:cubicBezTo>
                    <a:pt x="14" y="32"/>
                    <a:pt x="18" y="28"/>
                    <a:pt x="23" y="25"/>
                  </a:cubicBezTo>
                  <a:cubicBezTo>
                    <a:pt x="19" y="28"/>
                    <a:pt x="14" y="32"/>
                    <a:pt x="11" y="36"/>
                  </a:cubicBezTo>
                  <a:moveTo>
                    <a:pt x="23" y="25"/>
                  </a:moveTo>
                  <a:cubicBezTo>
                    <a:pt x="23" y="25"/>
                    <a:pt x="23" y="25"/>
                    <a:pt x="23" y="25"/>
                  </a:cubicBezTo>
                  <a:cubicBezTo>
                    <a:pt x="23" y="25"/>
                    <a:pt x="23" y="25"/>
                    <a:pt x="23" y="25"/>
                  </a:cubicBezTo>
                  <a:moveTo>
                    <a:pt x="22" y="95"/>
                  </a:moveTo>
                  <a:cubicBezTo>
                    <a:pt x="20" y="94"/>
                    <a:pt x="19" y="93"/>
                    <a:pt x="18" y="93"/>
                  </a:cubicBezTo>
                  <a:cubicBezTo>
                    <a:pt x="27" y="85"/>
                    <a:pt x="39" y="81"/>
                    <a:pt x="49" y="76"/>
                  </a:cubicBezTo>
                  <a:cubicBezTo>
                    <a:pt x="61" y="70"/>
                    <a:pt x="74" y="64"/>
                    <a:pt x="86" y="58"/>
                  </a:cubicBezTo>
                  <a:cubicBezTo>
                    <a:pt x="98" y="52"/>
                    <a:pt x="110" y="46"/>
                    <a:pt x="122" y="41"/>
                  </a:cubicBezTo>
                  <a:cubicBezTo>
                    <a:pt x="128" y="38"/>
                    <a:pt x="134" y="36"/>
                    <a:pt x="140" y="33"/>
                  </a:cubicBezTo>
                  <a:cubicBezTo>
                    <a:pt x="145" y="30"/>
                    <a:pt x="150" y="28"/>
                    <a:pt x="154" y="25"/>
                  </a:cubicBezTo>
                  <a:cubicBezTo>
                    <a:pt x="146" y="33"/>
                    <a:pt x="132" y="37"/>
                    <a:pt x="121" y="42"/>
                  </a:cubicBezTo>
                  <a:cubicBezTo>
                    <a:pt x="109" y="48"/>
                    <a:pt x="97" y="54"/>
                    <a:pt x="85" y="60"/>
                  </a:cubicBezTo>
                  <a:cubicBezTo>
                    <a:pt x="63" y="70"/>
                    <a:pt x="41" y="81"/>
                    <a:pt x="22" y="95"/>
                  </a:cubicBezTo>
                  <a:moveTo>
                    <a:pt x="155" y="24"/>
                  </a:moveTo>
                  <a:cubicBezTo>
                    <a:pt x="155" y="24"/>
                    <a:pt x="155" y="24"/>
                    <a:pt x="155" y="24"/>
                  </a:cubicBezTo>
                  <a:cubicBezTo>
                    <a:pt x="155" y="24"/>
                    <a:pt x="155" y="24"/>
                    <a:pt x="155" y="24"/>
                  </a:cubicBezTo>
                  <a:moveTo>
                    <a:pt x="25" y="96"/>
                  </a:moveTo>
                  <a:cubicBezTo>
                    <a:pt x="24" y="96"/>
                    <a:pt x="23" y="96"/>
                    <a:pt x="23" y="95"/>
                  </a:cubicBezTo>
                  <a:cubicBezTo>
                    <a:pt x="43" y="81"/>
                    <a:pt x="65" y="70"/>
                    <a:pt x="87" y="60"/>
                  </a:cubicBezTo>
                  <a:cubicBezTo>
                    <a:pt x="100" y="53"/>
                    <a:pt x="113" y="47"/>
                    <a:pt x="126" y="41"/>
                  </a:cubicBezTo>
                  <a:cubicBezTo>
                    <a:pt x="136" y="36"/>
                    <a:pt x="148" y="32"/>
                    <a:pt x="156" y="24"/>
                  </a:cubicBezTo>
                  <a:cubicBezTo>
                    <a:pt x="157" y="27"/>
                    <a:pt x="157" y="31"/>
                    <a:pt x="157" y="34"/>
                  </a:cubicBezTo>
                  <a:cubicBezTo>
                    <a:pt x="156" y="34"/>
                    <a:pt x="156" y="34"/>
                    <a:pt x="156" y="34"/>
                  </a:cubicBezTo>
                  <a:cubicBezTo>
                    <a:pt x="145" y="38"/>
                    <a:pt x="135" y="44"/>
                    <a:pt x="124" y="48"/>
                  </a:cubicBezTo>
                  <a:cubicBezTo>
                    <a:pt x="112" y="53"/>
                    <a:pt x="101" y="58"/>
                    <a:pt x="90" y="63"/>
                  </a:cubicBezTo>
                  <a:cubicBezTo>
                    <a:pt x="78" y="69"/>
                    <a:pt x="66" y="75"/>
                    <a:pt x="53" y="82"/>
                  </a:cubicBezTo>
                  <a:cubicBezTo>
                    <a:pt x="44" y="87"/>
                    <a:pt x="33" y="89"/>
                    <a:pt x="25" y="96"/>
                  </a:cubicBezTo>
                  <a:moveTo>
                    <a:pt x="14" y="36"/>
                  </a:moveTo>
                  <a:cubicBezTo>
                    <a:pt x="13" y="35"/>
                    <a:pt x="13" y="35"/>
                    <a:pt x="14" y="34"/>
                  </a:cubicBezTo>
                  <a:cubicBezTo>
                    <a:pt x="15" y="33"/>
                    <a:pt x="16" y="32"/>
                    <a:pt x="17" y="32"/>
                  </a:cubicBezTo>
                  <a:cubicBezTo>
                    <a:pt x="19" y="29"/>
                    <a:pt x="22" y="27"/>
                    <a:pt x="25" y="24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6" y="25"/>
                    <a:pt x="27" y="26"/>
                    <a:pt x="28" y="26"/>
                  </a:cubicBezTo>
                  <a:cubicBezTo>
                    <a:pt x="23" y="29"/>
                    <a:pt x="19" y="33"/>
                    <a:pt x="14" y="36"/>
                  </a:cubicBezTo>
                  <a:moveTo>
                    <a:pt x="9" y="32"/>
                  </a:moveTo>
                  <a:cubicBezTo>
                    <a:pt x="9" y="32"/>
                    <a:pt x="9" y="31"/>
                    <a:pt x="9" y="30"/>
                  </a:cubicBezTo>
                  <a:cubicBezTo>
                    <a:pt x="9" y="30"/>
                    <a:pt x="9" y="30"/>
                    <a:pt x="9" y="30"/>
                  </a:cubicBezTo>
                  <a:cubicBezTo>
                    <a:pt x="12" y="28"/>
                    <a:pt x="14" y="26"/>
                    <a:pt x="17" y="25"/>
                  </a:cubicBezTo>
                  <a:cubicBezTo>
                    <a:pt x="18" y="24"/>
                    <a:pt x="19" y="23"/>
                    <a:pt x="19" y="23"/>
                  </a:cubicBezTo>
                  <a:cubicBezTo>
                    <a:pt x="19" y="23"/>
                    <a:pt x="19" y="23"/>
                    <a:pt x="17" y="26"/>
                  </a:cubicBezTo>
                  <a:cubicBezTo>
                    <a:pt x="14" y="28"/>
                    <a:pt x="12" y="30"/>
                    <a:pt x="9" y="32"/>
                  </a:cubicBezTo>
                  <a:moveTo>
                    <a:pt x="9" y="33"/>
                  </a:moveTo>
                  <a:cubicBezTo>
                    <a:pt x="9" y="33"/>
                    <a:pt x="9" y="33"/>
                    <a:pt x="9" y="33"/>
                  </a:cubicBezTo>
                  <a:cubicBezTo>
                    <a:pt x="13" y="29"/>
                    <a:pt x="17" y="27"/>
                    <a:pt x="20" y="23"/>
                  </a:cubicBezTo>
                  <a:cubicBezTo>
                    <a:pt x="21" y="23"/>
                    <a:pt x="23" y="23"/>
                    <a:pt x="24" y="24"/>
                  </a:cubicBezTo>
                  <a:cubicBezTo>
                    <a:pt x="22" y="25"/>
                    <a:pt x="20" y="26"/>
                    <a:pt x="18" y="27"/>
                  </a:cubicBezTo>
                  <a:cubicBezTo>
                    <a:pt x="15" y="29"/>
                    <a:pt x="11" y="31"/>
                    <a:pt x="9" y="33"/>
                  </a:cubicBezTo>
                  <a:moveTo>
                    <a:pt x="9" y="29"/>
                  </a:moveTo>
                  <a:cubicBezTo>
                    <a:pt x="10" y="28"/>
                    <a:pt x="10" y="28"/>
                    <a:pt x="10" y="27"/>
                  </a:cubicBezTo>
                  <a:cubicBezTo>
                    <a:pt x="12" y="24"/>
                    <a:pt x="15" y="23"/>
                    <a:pt x="18" y="22"/>
                  </a:cubicBezTo>
                  <a:cubicBezTo>
                    <a:pt x="15" y="25"/>
                    <a:pt x="12" y="27"/>
                    <a:pt x="9" y="29"/>
                  </a:cubicBezTo>
                  <a:moveTo>
                    <a:pt x="38" y="33"/>
                  </a:moveTo>
                  <a:cubicBezTo>
                    <a:pt x="38" y="32"/>
                    <a:pt x="38" y="31"/>
                    <a:pt x="38" y="30"/>
                  </a:cubicBezTo>
                  <a:cubicBezTo>
                    <a:pt x="43" y="27"/>
                    <a:pt x="49" y="25"/>
                    <a:pt x="55" y="22"/>
                  </a:cubicBezTo>
                  <a:cubicBezTo>
                    <a:pt x="49" y="26"/>
                    <a:pt x="44" y="29"/>
                    <a:pt x="38" y="33"/>
                  </a:cubicBezTo>
                  <a:moveTo>
                    <a:pt x="17" y="92"/>
                  </a:moveTo>
                  <a:cubicBezTo>
                    <a:pt x="17" y="91"/>
                    <a:pt x="16" y="91"/>
                    <a:pt x="16" y="90"/>
                  </a:cubicBezTo>
                  <a:cubicBezTo>
                    <a:pt x="17" y="89"/>
                    <a:pt x="18" y="88"/>
                    <a:pt x="19" y="88"/>
                  </a:cubicBezTo>
                  <a:cubicBezTo>
                    <a:pt x="20" y="87"/>
                    <a:pt x="21" y="86"/>
                    <a:pt x="23" y="85"/>
                  </a:cubicBezTo>
                  <a:cubicBezTo>
                    <a:pt x="32" y="79"/>
                    <a:pt x="44" y="74"/>
                    <a:pt x="54" y="68"/>
                  </a:cubicBezTo>
                  <a:cubicBezTo>
                    <a:pt x="65" y="62"/>
                    <a:pt x="76" y="55"/>
                    <a:pt x="87" y="50"/>
                  </a:cubicBezTo>
                  <a:cubicBezTo>
                    <a:pt x="98" y="45"/>
                    <a:pt x="109" y="40"/>
                    <a:pt x="120" y="34"/>
                  </a:cubicBezTo>
                  <a:cubicBezTo>
                    <a:pt x="128" y="31"/>
                    <a:pt x="135" y="26"/>
                    <a:pt x="143" y="22"/>
                  </a:cubicBezTo>
                  <a:cubicBezTo>
                    <a:pt x="141" y="23"/>
                    <a:pt x="140" y="24"/>
                    <a:pt x="138" y="25"/>
                  </a:cubicBezTo>
                  <a:cubicBezTo>
                    <a:pt x="133" y="28"/>
                    <a:pt x="128" y="31"/>
                    <a:pt x="122" y="34"/>
                  </a:cubicBezTo>
                  <a:cubicBezTo>
                    <a:pt x="110" y="41"/>
                    <a:pt x="96" y="47"/>
                    <a:pt x="84" y="53"/>
                  </a:cubicBezTo>
                  <a:cubicBezTo>
                    <a:pt x="71" y="60"/>
                    <a:pt x="59" y="67"/>
                    <a:pt x="46" y="74"/>
                  </a:cubicBezTo>
                  <a:cubicBezTo>
                    <a:pt x="36" y="79"/>
                    <a:pt x="26" y="85"/>
                    <a:pt x="17" y="92"/>
                  </a:cubicBezTo>
                  <a:moveTo>
                    <a:pt x="21" y="47"/>
                  </a:moveTo>
                  <a:cubicBezTo>
                    <a:pt x="22" y="47"/>
                    <a:pt x="22" y="46"/>
                    <a:pt x="23" y="45"/>
                  </a:cubicBezTo>
                  <a:cubicBezTo>
                    <a:pt x="25" y="44"/>
                    <a:pt x="28" y="42"/>
                    <a:pt x="31" y="40"/>
                  </a:cubicBezTo>
                  <a:cubicBezTo>
                    <a:pt x="33" y="39"/>
                    <a:pt x="35" y="38"/>
                    <a:pt x="36" y="37"/>
                  </a:cubicBezTo>
                  <a:cubicBezTo>
                    <a:pt x="37" y="37"/>
                    <a:pt x="38" y="37"/>
                    <a:pt x="38" y="36"/>
                  </a:cubicBezTo>
                  <a:cubicBezTo>
                    <a:pt x="42" y="34"/>
                    <a:pt x="47" y="32"/>
                    <a:pt x="51" y="29"/>
                  </a:cubicBezTo>
                  <a:cubicBezTo>
                    <a:pt x="56" y="26"/>
                    <a:pt x="62" y="24"/>
                    <a:pt x="66" y="21"/>
                  </a:cubicBezTo>
                  <a:cubicBezTo>
                    <a:pt x="67" y="21"/>
                    <a:pt x="67" y="21"/>
                    <a:pt x="67" y="21"/>
                  </a:cubicBezTo>
                  <a:cubicBezTo>
                    <a:pt x="60" y="26"/>
                    <a:pt x="52" y="30"/>
                    <a:pt x="45" y="35"/>
                  </a:cubicBezTo>
                  <a:cubicBezTo>
                    <a:pt x="32" y="43"/>
                    <a:pt x="16" y="50"/>
                    <a:pt x="4" y="60"/>
                  </a:cubicBezTo>
                  <a:cubicBezTo>
                    <a:pt x="4" y="59"/>
                    <a:pt x="4" y="58"/>
                    <a:pt x="4" y="57"/>
                  </a:cubicBezTo>
                  <a:cubicBezTo>
                    <a:pt x="9" y="54"/>
                    <a:pt x="15" y="50"/>
                    <a:pt x="20" y="47"/>
                  </a:cubicBezTo>
                  <a:cubicBezTo>
                    <a:pt x="20" y="47"/>
                    <a:pt x="20" y="47"/>
                    <a:pt x="20" y="47"/>
                  </a:cubicBezTo>
                  <a:cubicBezTo>
                    <a:pt x="20" y="47"/>
                    <a:pt x="20" y="47"/>
                    <a:pt x="20" y="47"/>
                  </a:cubicBezTo>
                  <a:cubicBezTo>
                    <a:pt x="20" y="47"/>
                    <a:pt x="20" y="47"/>
                    <a:pt x="21" y="47"/>
                  </a:cubicBezTo>
                  <a:moveTo>
                    <a:pt x="38" y="35"/>
                  </a:moveTo>
                  <a:cubicBezTo>
                    <a:pt x="38" y="35"/>
                    <a:pt x="38" y="35"/>
                    <a:pt x="38" y="35"/>
                  </a:cubicBezTo>
                  <a:cubicBezTo>
                    <a:pt x="42" y="32"/>
                    <a:pt x="47" y="29"/>
                    <a:pt x="51" y="26"/>
                  </a:cubicBezTo>
                  <a:cubicBezTo>
                    <a:pt x="54" y="24"/>
                    <a:pt x="57" y="22"/>
                    <a:pt x="59" y="21"/>
                  </a:cubicBezTo>
                  <a:cubicBezTo>
                    <a:pt x="60" y="20"/>
                    <a:pt x="60" y="20"/>
                    <a:pt x="61" y="20"/>
                  </a:cubicBezTo>
                  <a:cubicBezTo>
                    <a:pt x="62" y="19"/>
                    <a:pt x="63" y="18"/>
                    <a:pt x="65" y="18"/>
                  </a:cubicBezTo>
                  <a:cubicBezTo>
                    <a:pt x="65" y="18"/>
                    <a:pt x="65" y="19"/>
                    <a:pt x="66" y="20"/>
                  </a:cubicBezTo>
                  <a:cubicBezTo>
                    <a:pt x="61" y="23"/>
                    <a:pt x="56" y="25"/>
                    <a:pt x="51" y="28"/>
                  </a:cubicBezTo>
                  <a:cubicBezTo>
                    <a:pt x="47" y="30"/>
                    <a:pt x="42" y="33"/>
                    <a:pt x="38" y="35"/>
                  </a:cubicBezTo>
                  <a:moveTo>
                    <a:pt x="30" y="84"/>
                  </a:moveTo>
                  <a:cubicBezTo>
                    <a:pt x="46" y="75"/>
                    <a:pt x="63" y="66"/>
                    <a:pt x="80" y="57"/>
                  </a:cubicBezTo>
                  <a:cubicBezTo>
                    <a:pt x="97" y="47"/>
                    <a:pt x="116" y="39"/>
                    <a:pt x="134" y="29"/>
                  </a:cubicBezTo>
                  <a:cubicBezTo>
                    <a:pt x="137" y="27"/>
                    <a:pt x="140" y="25"/>
                    <a:pt x="143" y="23"/>
                  </a:cubicBezTo>
                  <a:cubicBezTo>
                    <a:pt x="144" y="22"/>
                    <a:pt x="145" y="21"/>
                    <a:pt x="146" y="21"/>
                  </a:cubicBezTo>
                  <a:cubicBezTo>
                    <a:pt x="147" y="20"/>
                    <a:pt x="147" y="20"/>
                    <a:pt x="148" y="19"/>
                  </a:cubicBezTo>
                  <a:cubicBezTo>
                    <a:pt x="149" y="18"/>
                    <a:pt x="150" y="18"/>
                    <a:pt x="151" y="17"/>
                  </a:cubicBezTo>
                  <a:cubicBezTo>
                    <a:pt x="152" y="18"/>
                    <a:pt x="153" y="19"/>
                    <a:pt x="153" y="19"/>
                  </a:cubicBezTo>
                  <a:cubicBezTo>
                    <a:pt x="154" y="20"/>
                    <a:pt x="155" y="22"/>
                    <a:pt x="156" y="23"/>
                  </a:cubicBezTo>
                  <a:cubicBezTo>
                    <a:pt x="153" y="24"/>
                    <a:pt x="151" y="26"/>
                    <a:pt x="148" y="28"/>
                  </a:cubicBezTo>
                  <a:cubicBezTo>
                    <a:pt x="144" y="30"/>
                    <a:pt x="140" y="32"/>
                    <a:pt x="136" y="34"/>
                  </a:cubicBezTo>
                  <a:cubicBezTo>
                    <a:pt x="127" y="38"/>
                    <a:pt x="117" y="42"/>
                    <a:pt x="108" y="46"/>
                  </a:cubicBezTo>
                  <a:cubicBezTo>
                    <a:pt x="90" y="55"/>
                    <a:pt x="72" y="64"/>
                    <a:pt x="53" y="73"/>
                  </a:cubicBezTo>
                  <a:cubicBezTo>
                    <a:pt x="45" y="76"/>
                    <a:pt x="37" y="81"/>
                    <a:pt x="30" y="84"/>
                  </a:cubicBezTo>
                  <a:moveTo>
                    <a:pt x="131" y="22"/>
                  </a:moveTo>
                  <a:cubicBezTo>
                    <a:pt x="131" y="22"/>
                    <a:pt x="132" y="22"/>
                    <a:pt x="132" y="21"/>
                  </a:cubicBezTo>
                  <a:cubicBezTo>
                    <a:pt x="136" y="18"/>
                    <a:pt x="141" y="16"/>
                    <a:pt x="145" y="16"/>
                  </a:cubicBezTo>
                  <a:cubicBezTo>
                    <a:pt x="147" y="16"/>
                    <a:pt x="148" y="16"/>
                    <a:pt x="150" y="17"/>
                  </a:cubicBezTo>
                  <a:cubicBezTo>
                    <a:pt x="150" y="17"/>
                    <a:pt x="149" y="17"/>
                    <a:pt x="149" y="17"/>
                  </a:cubicBezTo>
                  <a:cubicBezTo>
                    <a:pt x="149" y="17"/>
                    <a:pt x="149" y="17"/>
                    <a:pt x="149" y="17"/>
                  </a:cubicBezTo>
                  <a:cubicBezTo>
                    <a:pt x="147" y="18"/>
                    <a:pt x="145" y="20"/>
                    <a:pt x="143" y="21"/>
                  </a:cubicBezTo>
                  <a:cubicBezTo>
                    <a:pt x="135" y="26"/>
                    <a:pt x="126" y="30"/>
                    <a:pt x="117" y="35"/>
                  </a:cubicBezTo>
                  <a:cubicBezTo>
                    <a:pt x="100" y="43"/>
                    <a:pt x="82" y="51"/>
                    <a:pt x="64" y="61"/>
                  </a:cubicBezTo>
                  <a:cubicBezTo>
                    <a:pt x="56" y="66"/>
                    <a:pt x="47" y="71"/>
                    <a:pt x="38" y="75"/>
                  </a:cubicBezTo>
                  <a:cubicBezTo>
                    <a:pt x="35" y="77"/>
                    <a:pt x="32" y="79"/>
                    <a:pt x="29" y="80"/>
                  </a:cubicBezTo>
                  <a:cubicBezTo>
                    <a:pt x="58" y="59"/>
                    <a:pt x="91" y="44"/>
                    <a:pt x="122" y="26"/>
                  </a:cubicBezTo>
                  <a:cubicBezTo>
                    <a:pt x="124" y="25"/>
                    <a:pt x="126" y="24"/>
                    <a:pt x="128" y="22"/>
                  </a:cubicBezTo>
                  <a:cubicBezTo>
                    <a:pt x="129" y="22"/>
                    <a:pt x="129" y="21"/>
                    <a:pt x="129" y="21"/>
                  </a:cubicBezTo>
                  <a:cubicBezTo>
                    <a:pt x="129" y="21"/>
                    <a:pt x="129" y="21"/>
                    <a:pt x="129" y="21"/>
                  </a:cubicBezTo>
                  <a:cubicBezTo>
                    <a:pt x="130" y="21"/>
                    <a:pt x="130" y="22"/>
                    <a:pt x="131" y="22"/>
                  </a:cubicBezTo>
                  <a:moveTo>
                    <a:pt x="18" y="82"/>
                  </a:moveTo>
                  <a:cubicBezTo>
                    <a:pt x="20" y="80"/>
                    <a:pt x="22" y="77"/>
                    <a:pt x="25" y="75"/>
                  </a:cubicBezTo>
                  <a:cubicBezTo>
                    <a:pt x="25" y="75"/>
                    <a:pt x="25" y="75"/>
                    <a:pt x="25" y="75"/>
                  </a:cubicBezTo>
                  <a:cubicBezTo>
                    <a:pt x="26" y="75"/>
                    <a:pt x="26" y="75"/>
                    <a:pt x="26" y="74"/>
                  </a:cubicBezTo>
                  <a:cubicBezTo>
                    <a:pt x="30" y="71"/>
                    <a:pt x="35" y="68"/>
                    <a:pt x="40" y="65"/>
                  </a:cubicBezTo>
                  <a:cubicBezTo>
                    <a:pt x="53" y="57"/>
                    <a:pt x="66" y="49"/>
                    <a:pt x="79" y="42"/>
                  </a:cubicBezTo>
                  <a:cubicBezTo>
                    <a:pt x="96" y="33"/>
                    <a:pt x="113" y="26"/>
                    <a:pt x="128" y="16"/>
                  </a:cubicBezTo>
                  <a:cubicBezTo>
                    <a:pt x="128" y="17"/>
                    <a:pt x="128" y="18"/>
                    <a:pt x="128" y="19"/>
                  </a:cubicBezTo>
                  <a:cubicBezTo>
                    <a:pt x="128" y="20"/>
                    <a:pt x="128" y="20"/>
                    <a:pt x="129" y="20"/>
                  </a:cubicBezTo>
                  <a:cubicBezTo>
                    <a:pt x="128" y="21"/>
                    <a:pt x="127" y="22"/>
                    <a:pt x="126" y="22"/>
                  </a:cubicBezTo>
                  <a:cubicBezTo>
                    <a:pt x="125" y="22"/>
                    <a:pt x="125" y="22"/>
                    <a:pt x="125" y="22"/>
                  </a:cubicBezTo>
                  <a:cubicBezTo>
                    <a:pt x="122" y="25"/>
                    <a:pt x="118" y="26"/>
                    <a:pt x="114" y="28"/>
                  </a:cubicBezTo>
                  <a:cubicBezTo>
                    <a:pt x="104" y="33"/>
                    <a:pt x="95" y="39"/>
                    <a:pt x="86" y="44"/>
                  </a:cubicBezTo>
                  <a:cubicBezTo>
                    <a:pt x="68" y="53"/>
                    <a:pt x="49" y="61"/>
                    <a:pt x="32" y="72"/>
                  </a:cubicBezTo>
                  <a:cubicBezTo>
                    <a:pt x="28" y="74"/>
                    <a:pt x="25" y="76"/>
                    <a:pt x="22" y="78"/>
                  </a:cubicBezTo>
                  <a:cubicBezTo>
                    <a:pt x="21" y="79"/>
                    <a:pt x="20" y="81"/>
                    <a:pt x="18" y="82"/>
                  </a:cubicBezTo>
                  <a:moveTo>
                    <a:pt x="122" y="17"/>
                  </a:moveTo>
                  <a:cubicBezTo>
                    <a:pt x="122" y="17"/>
                    <a:pt x="123" y="16"/>
                    <a:pt x="124" y="16"/>
                  </a:cubicBezTo>
                  <a:cubicBezTo>
                    <a:pt x="125" y="16"/>
                    <a:pt x="126" y="15"/>
                    <a:pt x="126" y="15"/>
                  </a:cubicBezTo>
                  <a:cubicBezTo>
                    <a:pt x="127" y="15"/>
                    <a:pt x="126" y="15"/>
                    <a:pt x="125" y="17"/>
                  </a:cubicBezTo>
                  <a:cubicBezTo>
                    <a:pt x="120" y="20"/>
                    <a:pt x="115" y="22"/>
                    <a:pt x="110" y="25"/>
                  </a:cubicBezTo>
                  <a:cubicBezTo>
                    <a:pt x="104" y="28"/>
                    <a:pt x="98" y="31"/>
                    <a:pt x="92" y="34"/>
                  </a:cubicBezTo>
                  <a:cubicBezTo>
                    <a:pt x="93" y="34"/>
                    <a:pt x="93" y="34"/>
                    <a:pt x="93" y="34"/>
                  </a:cubicBezTo>
                  <a:cubicBezTo>
                    <a:pt x="101" y="29"/>
                    <a:pt x="109" y="25"/>
                    <a:pt x="117" y="20"/>
                  </a:cubicBezTo>
                  <a:cubicBezTo>
                    <a:pt x="119" y="19"/>
                    <a:pt x="120" y="18"/>
                    <a:pt x="122" y="17"/>
                  </a:cubicBezTo>
                  <a:moveTo>
                    <a:pt x="10" y="67"/>
                  </a:moveTo>
                  <a:cubicBezTo>
                    <a:pt x="13" y="66"/>
                    <a:pt x="18" y="62"/>
                    <a:pt x="21" y="59"/>
                  </a:cubicBezTo>
                  <a:cubicBezTo>
                    <a:pt x="28" y="53"/>
                    <a:pt x="37" y="48"/>
                    <a:pt x="45" y="44"/>
                  </a:cubicBezTo>
                  <a:cubicBezTo>
                    <a:pt x="54" y="39"/>
                    <a:pt x="63" y="34"/>
                    <a:pt x="72" y="29"/>
                  </a:cubicBezTo>
                  <a:cubicBezTo>
                    <a:pt x="79" y="25"/>
                    <a:pt x="85" y="20"/>
                    <a:pt x="92" y="16"/>
                  </a:cubicBezTo>
                  <a:cubicBezTo>
                    <a:pt x="93" y="16"/>
                    <a:pt x="93" y="15"/>
                    <a:pt x="93" y="15"/>
                  </a:cubicBezTo>
                  <a:cubicBezTo>
                    <a:pt x="94" y="15"/>
                    <a:pt x="94" y="15"/>
                    <a:pt x="95" y="14"/>
                  </a:cubicBezTo>
                  <a:cubicBezTo>
                    <a:pt x="95" y="15"/>
                    <a:pt x="95" y="15"/>
                    <a:pt x="96" y="16"/>
                  </a:cubicBezTo>
                  <a:cubicBezTo>
                    <a:pt x="96" y="17"/>
                    <a:pt x="96" y="17"/>
                    <a:pt x="97" y="17"/>
                  </a:cubicBezTo>
                  <a:cubicBezTo>
                    <a:pt x="97" y="17"/>
                    <a:pt x="97" y="17"/>
                    <a:pt x="97" y="17"/>
                  </a:cubicBezTo>
                  <a:cubicBezTo>
                    <a:pt x="89" y="22"/>
                    <a:pt x="82" y="28"/>
                    <a:pt x="74" y="32"/>
                  </a:cubicBezTo>
                  <a:cubicBezTo>
                    <a:pt x="56" y="42"/>
                    <a:pt x="38" y="51"/>
                    <a:pt x="21" y="61"/>
                  </a:cubicBezTo>
                  <a:cubicBezTo>
                    <a:pt x="17" y="63"/>
                    <a:pt x="14" y="66"/>
                    <a:pt x="10" y="67"/>
                  </a:cubicBezTo>
                  <a:moveTo>
                    <a:pt x="39" y="27"/>
                  </a:moveTo>
                  <a:cubicBezTo>
                    <a:pt x="39" y="26"/>
                    <a:pt x="39" y="24"/>
                    <a:pt x="39" y="23"/>
                  </a:cubicBezTo>
                  <a:cubicBezTo>
                    <a:pt x="42" y="21"/>
                    <a:pt x="45" y="19"/>
                    <a:pt x="48" y="18"/>
                  </a:cubicBezTo>
                  <a:cubicBezTo>
                    <a:pt x="51" y="16"/>
                    <a:pt x="53" y="15"/>
                    <a:pt x="56" y="14"/>
                  </a:cubicBezTo>
                  <a:cubicBezTo>
                    <a:pt x="54" y="14"/>
                    <a:pt x="51" y="17"/>
                    <a:pt x="49" y="19"/>
                  </a:cubicBezTo>
                  <a:cubicBezTo>
                    <a:pt x="46" y="21"/>
                    <a:pt x="42" y="24"/>
                    <a:pt x="39" y="27"/>
                  </a:cubicBezTo>
                  <a:moveTo>
                    <a:pt x="106" y="21"/>
                  </a:moveTo>
                  <a:cubicBezTo>
                    <a:pt x="111" y="18"/>
                    <a:pt x="116" y="14"/>
                    <a:pt x="121" y="11"/>
                  </a:cubicBezTo>
                  <a:cubicBezTo>
                    <a:pt x="122" y="11"/>
                    <a:pt x="122" y="11"/>
                    <a:pt x="122" y="11"/>
                  </a:cubicBezTo>
                  <a:cubicBezTo>
                    <a:pt x="121" y="11"/>
                    <a:pt x="121" y="11"/>
                    <a:pt x="121" y="11"/>
                  </a:cubicBezTo>
                  <a:cubicBezTo>
                    <a:pt x="119" y="13"/>
                    <a:pt x="117" y="15"/>
                    <a:pt x="115" y="16"/>
                  </a:cubicBezTo>
                  <a:cubicBezTo>
                    <a:pt x="112" y="18"/>
                    <a:pt x="109" y="20"/>
                    <a:pt x="106" y="21"/>
                  </a:cubicBezTo>
                  <a:moveTo>
                    <a:pt x="42" y="17"/>
                  </a:moveTo>
                  <a:cubicBezTo>
                    <a:pt x="43" y="15"/>
                    <a:pt x="44" y="14"/>
                    <a:pt x="46" y="12"/>
                  </a:cubicBezTo>
                  <a:cubicBezTo>
                    <a:pt x="48" y="11"/>
                    <a:pt x="50" y="11"/>
                    <a:pt x="52" y="10"/>
                  </a:cubicBezTo>
                  <a:cubicBezTo>
                    <a:pt x="49" y="12"/>
                    <a:pt x="45" y="14"/>
                    <a:pt x="42" y="17"/>
                  </a:cubicBezTo>
                  <a:moveTo>
                    <a:pt x="40" y="21"/>
                  </a:moveTo>
                  <a:cubicBezTo>
                    <a:pt x="40" y="21"/>
                    <a:pt x="40" y="20"/>
                    <a:pt x="40" y="20"/>
                  </a:cubicBezTo>
                  <a:cubicBezTo>
                    <a:pt x="42" y="19"/>
                    <a:pt x="44" y="17"/>
                    <a:pt x="44" y="17"/>
                  </a:cubicBezTo>
                  <a:cubicBezTo>
                    <a:pt x="47" y="15"/>
                    <a:pt x="51" y="13"/>
                    <a:pt x="54" y="10"/>
                  </a:cubicBezTo>
                  <a:cubicBezTo>
                    <a:pt x="58" y="11"/>
                    <a:pt x="61" y="13"/>
                    <a:pt x="64" y="17"/>
                  </a:cubicBezTo>
                  <a:cubicBezTo>
                    <a:pt x="63" y="17"/>
                    <a:pt x="62" y="18"/>
                    <a:pt x="61" y="19"/>
                  </a:cubicBezTo>
                  <a:cubicBezTo>
                    <a:pt x="53" y="22"/>
                    <a:pt x="45" y="24"/>
                    <a:pt x="38" y="29"/>
                  </a:cubicBezTo>
                  <a:cubicBezTo>
                    <a:pt x="38" y="29"/>
                    <a:pt x="38" y="29"/>
                    <a:pt x="38" y="29"/>
                  </a:cubicBezTo>
                  <a:cubicBezTo>
                    <a:pt x="45" y="24"/>
                    <a:pt x="52" y="19"/>
                    <a:pt x="58" y="13"/>
                  </a:cubicBezTo>
                  <a:cubicBezTo>
                    <a:pt x="58" y="13"/>
                    <a:pt x="58" y="13"/>
                    <a:pt x="58" y="13"/>
                  </a:cubicBezTo>
                  <a:cubicBezTo>
                    <a:pt x="58" y="13"/>
                    <a:pt x="58" y="13"/>
                    <a:pt x="57" y="13"/>
                  </a:cubicBezTo>
                  <a:cubicBezTo>
                    <a:pt x="51" y="14"/>
                    <a:pt x="46" y="18"/>
                    <a:pt x="40" y="21"/>
                  </a:cubicBezTo>
                  <a:cubicBezTo>
                    <a:pt x="40" y="21"/>
                    <a:pt x="40" y="21"/>
                    <a:pt x="40" y="21"/>
                  </a:cubicBezTo>
                  <a:moveTo>
                    <a:pt x="17" y="57"/>
                  </a:moveTo>
                  <a:cubicBezTo>
                    <a:pt x="29" y="50"/>
                    <a:pt x="41" y="43"/>
                    <a:pt x="52" y="36"/>
                  </a:cubicBezTo>
                  <a:cubicBezTo>
                    <a:pt x="66" y="28"/>
                    <a:pt x="81" y="21"/>
                    <a:pt x="92" y="10"/>
                  </a:cubicBezTo>
                  <a:cubicBezTo>
                    <a:pt x="93" y="11"/>
                    <a:pt x="94" y="12"/>
                    <a:pt x="94" y="13"/>
                  </a:cubicBezTo>
                  <a:cubicBezTo>
                    <a:pt x="88" y="17"/>
                    <a:pt x="82" y="21"/>
                    <a:pt x="76" y="24"/>
                  </a:cubicBezTo>
                  <a:cubicBezTo>
                    <a:pt x="68" y="29"/>
                    <a:pt x="60" y="33"/>
                    <a:pt x="52" y="38"/>
                  </a:cubicBezTo>
                  <a:cubicBezTo>
                    <a:pt x="45" y="42"/>
                    <a:pt x="37" y="46"/>
                    <a:pt x="30" y="50"/>
                  </a:cubicBezTo>
                  <a:cubicBezTo>
                    <a:pt x="26" y="52"/>
                    <a:pt x="22" y="54"/>
                    <a:pt x="18" y="56"/>
                  </a:cubicBezTo>
                  <a:cubicBezTo>
                    <a:pt x="18" y="56"/>
                    <a:pt x="18" y="57"/>
                    <a:pt x="17" y="57"/>
                  </a:cubicBezTo>
                  <a:moveTo>
                    <a:pt x="23" y="71"/>
                  </a:moveTo>
                  <a:cubicBezTo>
                    <a:pt x="34" y="64"/>
                    <a:pt x="46" y="56"/>
                    <a:pt x="58" y="49"/>
                  </a:cubicBezTo>
                  <a:cubicBezTo>
                    <a:pt x="70" y="42"/>
                    <a:pt x="83" y="35"/>
                    <a:pt x="96" y="28"/>
                  </a:cubicBezTo>
                  <a:cubicBezTo>
                    <a:pt x="106" y="22"/>
                    <a:pt x="117" y="17"/>
                    <a:pt x="125" y="9"/>
                  </a:cubicBezTo>
                  <a:cubicBezTo>
                    <a:pt x="125" y="9"/>
                    <a:pt x="125" y="9"/>
                    <a:pt x="125" y="9"/>
                  </a:cubicBezTo>
                  <a:cubicBezTo>
                    <a:pt x="126" y="10"/>
                    <a:pt x="127" y="12"/>
                    <a:pt x="128" y="14"/>
                  </a:cubicBezTo>
                  <a:cubicBezTo>
                    <a:pt x="119" y="15"/>
                    <a:pt x="111" y="23"/>
                    <a:pt x="104" y="27"/>
                  </a:cubicBezTo>
                  <a:cubicBezTo>
                    <a:pt x="94" y="32"/>
                    <a:pt x="85" y="37"/>
                    <a:pt x="76" y="42"/>
                  </a:cubicBezTo>
                  <a:cubicBezTo>
                    <a:pt x="69" y="46"/>
                    <a:pt x="61" y="49"/>
                    <a:pt x="54" y="53"/>
                  </a:cubicBezTo>
                  <a:cubicBezTo>
                    <a:pt x="43" y="59"/>
                    <a:pt x="33" y="65"/>
                    <a:pt x="23" y="71"/>
                  </a:cubicBezTo>
                  <a:moveTo>
                    <a:pt x="70" y="19"/>
                  </a:moveTo>
                  <a:cubicBezTo>
                    <a:pt x="70" y="18"/>
                    <a:pt x="70" y="18"/>
                    <a:pt x="70" y="18"/>
                  </a:cubicBezTo>
                  <a:cubicBezTo>
                    <a:pt x="70" y="18"/>
                    <a:pt x="71" y="17"/>
                    <a:pt x="71" y="16"/>
                  </a:cubicBezTo>
                  <a:cubicBezTo>
                    <a:pt x="76" y="14"/>
                    <a:pt x="81" y="11"/>
                    <a:pt x="86" y="9"/>
                  </a:cubicBezTo>
                  <a:cubicBezTo>
                    <a:pt x="81" y="12"/>
                    <a:pt x="75" y="16"/>
                    <a:pt x="70" y="19"/>
                  </a:cubicBezTo>
                  <a:moveTo>
                    <a:pt x="6" y="64"/>
                  </a:moveTo>
                  <a:cubicBezTo>
                    <a:pt x="5" y="63"/>
                    <a:pt x="5" y="62"/>
                    <a:pt x="4" y="61"/>
                  </a:cubicBezTo>
                  <a:cubicBezTo>
                    <a:pt x="5" y="61"/>
                    <a:pt x="5" y="61"/>
                    <a:pt x="5" y="61"/>
                  </a:cubicBezTo>
                  <a:cubicBezTo>
                    <a:pt x="17" y="50"/>
                    <a:pt x="33" y="43"/>
                    <a:pt x="48" y="35"/>
                  </a:cubicBezTo>
                  <a:cubicBezTo>
                    <a:pt x="55" y="30"/>
                    <a:pt x="63" y="25"/>
                    <a:pt x="71" y="20"/>
                  </a:cubicBezTo>
                  <a:cubicBezTo>
                    <a:pt x="77" y="16"/>
                    <a:pt x="84" y="12"/>
                    <a:pt x="90" y="7"/>
                  </a:cubicBezTo>
                  <a:cubicBezTo>
                    <a:pt x="90" y="8"/>
                    <a:pt x="91" y="8"/>
                    <a:pt x="92" y="9"/>
                  </a:cubicBezTo>
                  <a:cubicBezTo>
                    <a:pt x="77" y="18"/>
                    <a:pt x="63" y="27"/>
                    <a:pt x="49" y="35"/>
                  </a:cubicBezTo>
                  <a:cubicBezTo>
                    <a:pt x="35" y="44"/>
                    <a:pt x="19" y="50"/>
                    <a:pt x="6" y="60"/>
                  </a:cubicBezTo>
                  <a:cubicBezTo>
                    <a:pt x="5" y="61"/>
                    <a:pt x="5" y="61"/>
                    <a:pt x="6" y="61"/>
                  </a:cubicBezTo>
                  <a:cubicBezTo>
                    <a:pt x="6" y="61"/>
                    <a:pt x="6" y="61"/>
                    <a:pt x="6" y="61"/>
                  </a:cubicBezTo>
                  <a:cubicBezTo>
                    <a:pt x="20" y="51"/>
                    <a:pt x="35" y="44"/>
                    <a:pt x="50" y="36"/>
                  </a:cubicBezTo>
                  <a:cubicBezTo>
                    <a:pt x="57" y="32"/>
                    <a:pt x="64" y="28"/>
                    <a:pt x="71" y="23"/>
                  </a:cubicBezTo>
                  <a:cubicBezTo>
                    <a:pt x="77" y="19"/>
                    <a:pt x="85" y="15"/>
                    <a:pt x="91" y="10"/>
                  </a:cubicBezTo>
                  <a:cubicBezTo>
                    <a:pt x="85" y="16"/>
                    <a:pt x="78" y="20"/>
                    <a:pt x="71" y="24"/>
                  </a:cubicBezTo>
                  <a:cubicBezTo>
                    <a:pt x="63" y="28"/>
                    <a:pt x="55" y="33"/>
                    <a:pt x="48" y="38"/>
                  </a:cubicBezTo>
                  <a:cubicBezTo>
                    <a:pt x="40" y="43"/>
                    <a:pt x="32" y="47"/>
                    <a:pt x="24" y="52"/>
                  </a:cubicBezTo>
                  <a:cubicBezTo>
                    <a:pt x="18" y="56"/>
                    <a:pt x="11" y="59"/>
                    <a:pt x="6" y="64"/>
                  </a:cubicBezTo>
                  <a:moveTo>
                    <a:pt x="13" y="69"/>
                  </a:moveTo>
                  <a:cubicBezTo>
                    <a:pt x="12" y="69"/>
                    <a:pt x="11" y="68"/>
                    <a:pt x="10" y="68"/>
                  </a:cubicBezTo>
                  <a:cubicBezTo>
                    <a:pt x="17" y="66"/>
                    <a:pt x="24" y="60"/>
                    <a:pt x="30" y="57"/>
                  </a:cubicBezTo>
                  <a:cubicBezTo>
                    <a:pt x="40" y="51"/>
                    <a:pt x="49" y="47"/>
                    <a:pt x="59" y="41"/>
                  </a:cubicBezTo>
                  <a:cubicBezTo>
                    <a:pt x="68" y="36"/>
                    <a:pt x="78" y="31"/>
                    <a:pt x="87" y="25"/>
                  </a:cubicBezTo>
                  <a:cubicBezTo>
                    <a:pt x="95" y="20"/>
                    <a:pt x="103" y="14"/>
                    <a:pt x="112" y="9"/>
                  </a:cubicBezTo>
                  <a:cubicBezTo>
                    <a:pt x="112" y="9"/>
                    <a:pt x="117" y="6"/>
                    <a:pt x="117" y="6"/>
                  </a:cubicBezTo>
                  <a:cubicBezTo>
                    <a:pt x="117" y="6"/>
                    <a:pt x="117" y="6"/>
                    <a:pt x="117" y="6"/>
                  </a:cubicBezTo>
                  <a:cubicBezTo>
                    <a:pt x="115" y="8"/>
                    <a:pt x="112" y="9"/>
                    <a:pt x="110" y="11"/>
                  </a:cubicBezTo>
                  <a:cubicBezTo>
                    <a:pt x="105" y="14"/>
                    <a:pt x="100" y="17"/>
                    <a:pt x="95" y="20"/>
                  </a:cubicBezTo>
                  <a:cubicBezTo>
                    <a:pt x="86" y="26"/>
                    <a:pt x="76" y="32"/>
                    <a:pt x="67" y="37"/>
                  </a:cubicBezTo>
                  <a:cubicBezTo>
                    <a:pt x="57" y="43"/>
                    <a:pt x="48" y="48"/>
                    <a:pt x="38" y="53"/>
                  </a:cubicBezTo>
                  <a:cubicBezTo>
                    <a:pt x="30" y="58"/>
                    <a:pt x="22" y="65"/>
                    <a:pt x="13" y="69"/>
                  </a:cubicBezTo>
                  <a:moveTo>
                    <a:pt x="21" y="66"/>
                  </a:moveTo>
                  <a:cubicBezTo>
                    <a:pt x="22" y="65"/>
                    <a:pt x="22" y="65"/>
                    <a:pt x="22" y="65"/>
                  </a:cubicBezTo>
                  <a:cubicBezTo>
                    <a:pt x="26" y="62"/>
                    <a:pt x="30" y="59"/>
                    <a:pt x="35" y="57"/>
                  </a:cubicBezTo>
                  <a:cubicBezTo>
                    <a:pt x="44" y="51"/>
                    <a:pt x="53" y="46"/>
                    <a:pt x="63" y="41"/>
                  </a:cubicBezTo>
                  <a:cubicBezTo>
                    <a:pt x="82" y="30"/>
                    <a:pt x="101" y="18"/>
                    <a:pt x="119" y="6"/>
                  </a:cubicBezTo>
                  <a:cubicBezTo>
                    <a:pt x="121" y="6"/>
                    <a:pt x="123" y="7"/>
                    <a:pt x="124" y="8"/>
                  </a:cubicBezTo>
                  <a:cubicBezTo>
                    <a:pt x="111" y="15"/>
                    <a:pt x="99" y="24"/>
                    <a:pt x="86" y="32"/>
                  </a:cubicBezTo>
                  <a:cubicBezTo>
                    <a:pt x="84" y="33"/>
                    <a:pt x="81" y="35"/>
                    <a:pt x="79" y="36"/>
                  </a:cubicBezTo>
                  <a:cubicBezTo>
                    <a:pt x="77" y="37"/>
                    <a:pt x="76" y="38"/>
                    <a:pt x="74" y="39"/>
                  </a:cubicBezTo>
                  <a:cubicBezTo>
                    <a:pt x="56" y="47"/>
                    <a:pt x="39" y="57"/>
                    <a:pt x="21" y="66"/>
                  </a:cubicBezTo>
                  <a:moveTo>
                    <a:pt x="100" y="15"/>
                  </a:moveTo>
                  <a:cubicBezTo>
                    <a:pt x="104" y="9"/>
                    <a:pt x="110" y="6"/>
                    <a:pt x="116" y="6"/>
                  </a:cubicBezTo>
                  <a:cubicBezTo>
                    <a:pt x="111" y="8"/>
                    <a:pt x="105" y="12"/>
                    <a:pt x="100" y="15"/>
                  </a:cubicBezTo>
                  <a:moveTo>
                    <a:pt x="71" y="15"/>
                  </a:moveTo>
                  <a:cubicBezTo>
                    <a:pt x="71" y="15"/>
                    <a:pt x="71" y="14"/>
                    <a:pt x="72" y="14"/>
                  </a:cubicBezTo>
                  <a:cubicBezTo>
                    <a:pt x="73" y="12"/>
                    <a:pt x="75" y="11"/>
                    <a:pt x="77" y="10"/>
                  </a:cubicBezTo>
                  <a:cubicBezTo>
                    <a:pt x="80" y="8"/>
                    <a:pt x="83" y="6"/>
                    <a:pt x="86" y="4"/>
                  </a:cubicBezTo>
                  <a:cubicBezTo>
                    <a:pt x="87" y="5"/>
                    <a:pt x="88" y="5"/>
                    <a:pt x="89" y="6"/>
                  </a:cubicBezTo>
                  <a:cubicBezTo>
                    <a:pt x="89" y="6"/>
                    <a:pt x="89" y="6"/>
                    <a:pt x="89" y="6"/>
                  </a:cubicBezTo>
                  <a:cubicBezTo>
                    <a:pt x="83" y="9"/>
                    <a:pt x="77" y="13"/>
                    <a:pt x="71" y="15"/>
                  </a:cubicBezTo>
                  <a:moveTo>
                    <a:pt x="73" y="12"/>
                  </a:moveTo>
                  <a:cubicBezTo>
                    <a:pt x="74" y="9"/>
                    <a:pt x="76" y="7"/>
                    <a:pt x="79" y="5"/>
                  </a:cubicBezTo>
                  <a:cubicBezTo>
                    <a:pt x="81" y="4"/>
                    <a:pt x="82" y="4"/>
                    <a:pt x="83" y="4"/>
                  </a:cubicBezTo>
                  <a:cubicBezTo>
                    <a:pt x="84" y="4"/>
                    <a:pt x="84" y="4"/>
                    <a:pt x="84" y="4"/>
                  </a:cubicBezTo>
                  <a:cubicBezTo>
                    <a:pt x="81" y="6"/>
                    <a:pt x="78" y="8"/>
                    <a:pt x="75" y="10"/>
                  </a:cubicBezTo>
                  <a:cubicBezTo>
                    <a:pt x="74" y="11"/>
                    <a:pt x="73" y="11"/>
                    <a:pt x="73" y="12"/>
                  </a:cubicBezTo>
                  <a:moveTo>
                    <a:pt x="84" y="0"/>
                  </a:moveTo>
                  <a:cubicBezTo>
                    <a:pt x="83" y="0"/>
                    <a:pt x="83" y="0"/>
                    <a:pt x="82" y="0"/>
                  </a:cubicBezTo>
                  <a:cubicBezTo>
                    <a:pt x="75" y="1"/>
                    <a:pt x="69" y="7"/>
                    <a:pt x="67" y="14"/>
                  </a:cubicBezTo>
                  <a:cubicBezTo>
                    <a:pt x="64" y="9"/>
                    <a:pt x="59" y="6"/>
                    <a:pt x="53" y="6"/>
                  </a:cubicBezTo>
                  <a:cubicBezTo>
                    <a:pt x="51" y="6"/>
                    <a:pt x="50" y="7"/>
                    <a:pt x="48" y="7"/>
                  </a:cubicBezTo>
                  <a:cubicBezTo>
                    <a:pt x="38" y="11"/>
                    <a:pt x="35" y="19"/>
                    <a:pt x="35" y="28"/>
                  </a:cubicBezTo>
                  <a:cubicBezTo>
                    <a:pt x="31" y="23"/>
                    <a:pt x="25" y="18"/>
                    <a:pt x="19" y="18"/>
                  </a:cubicBezTo>
                  <a:cubicBezTo>
                    <a:pt x="15" y="18"/>
                    <a:pt x="12" y="20"/>
                    <a:pt x="8" y="23"/>
                  </a:cubicBezTo>
                  <a:cubicBezTo>
                    <a:pt x="1" y="30"/>
                    <a:pt x="6" y="38"/>
                    <a:pt x="12" y="43"/>
                  </a:cubicBezTo>
                  <a:cubicBezTo>
                    <a:pt x="5" y="45"/>
                    <a:pt x="0" y="51"/>
                    <a:pt x="0" y="59"/>
                  </a:cubicBezTo>
                  <a:cubicBezTo>
                    <a:pt x="0" y="68"/>
                    <a:pt x="9" y="74"/>
                    <a:pt x="18" y="75"/>
                  </a:cubicBezTo>
                  <a:cubicBezTo>
                    <a:pt x="11" y="80"/>
                    <a:pt x="7" y="88"/>
                    <a:pt x="15" y="95"/>
                  </a:cubicBezTo>
                  <a:cubicBezTo>
                    <a:pt x="19" y="100"/>
                    <a:pt x="25" y="101"/>
                    <a:pt x="32" y="101"/>
                  </a:cubicBezTo>
                  <a:cubicBezTo>
                    <a:pt x="36" y="101"/>
                    <a:pt x="41" y="101"/>
                    <a:pt x="45" y="99"/>
                  </a:cubicBezTo>
                  <a:cubicBezTo>
                    <a:pt x="42" y="110"/>
                    <a:pt x="32" y="118"/>
                    <a:pt x="23" y="126"/>
                  </a:cubicBezTo>
                  <a:cubicBezTo>
                    <a:pt x="22" y="126"/>
                    <a:pt x="23" y="127"/>
                    <a:pt x="23" y="128"/>
                  </a:cubicBezTo>
                  <a:cubicBezTo>
                    <a:pt x="23" y="129"/>
                    <a:pt x="24" y="129"/>
                    <a:pt x="25" y="129"/>
                  </a:cubicBezTo>
                  <a:cubicBezTo>
                    <a:pt x="25" y="129"/>
                    <a:pt x="25" y="129"/>
                    <a:pt x="25" y="129"/>
                  </a:cubicBezTo>
                  <a:cubicBezTo>
                    <a:pt x="42" y="123"/>
                    <a:pt x="56" y="117"/>
                    <a:pt x="68" y="103"/>
                  </a:cubicBezTo>
                  <a:cubicBezTo>
                    <a:pt x="71" y="109"/>
                    <a:pt x="76" y="112"/>
                    <a:pt x="81" y="112"/>
                  </a:cubicBezTo>
                  <a:cubicBezTo>
                    <a:pt x="87" y="112"/>
                    <a:pt x="93" y="108"/>
                    <a:pt x="98" y="102"/>
                  </a:cubicBezTo>
                  <a:cubicBezTo>
                    <a:pt x="102" y="107"/>
                    <a:pt x="107" y="112"/>
                    <a:pt x="113" y="112"/>
                  </a:cubicBezTo>
                  <a:cubicBezTo>
                    <a:pt x="114" y="112"/>
                    <a:pt x="114" y="112"/>
                    <a:pt x="114" y="112"/>
                  </a:cubicBezTo>
                  <a:cubicBezTo>
                    <a:pt x="120" y="112"/>
                    <a:pt x="126" y="107"/>
                    <a:pt x="129" y="102"/>
                  </a:cubicBezTo>
                  <a:cubicBezTo>
                    <a:pt x="131" y="104"/>
                    <a:pt x="135" y="105"/>
                    <a:pt x="138" y="105"/>
                  </a:cubicBezTo>
                  <a:cubicBezTo>
                    <a:pt x="144" y="105"/>
                    <a:pt x="149" y="102"/>
                    <a:pt x="150" y="97"/>
                  </a:cubicBezTo>
                  <a:cubicBezTo>
                    <a:pt x="152" y="98"/>
                    <a:pt x="154" y="99"/>
                    <a:pt x="156" y="99"/>
                  </a:cubicBezTo>
                  <a:cubicBezTo>
                    <a:pt x="170" y="99"/>
                    <a:pt x="184" y="75"/>
                    <a:pt x="171" y="65"/>
                  </a:cubicBezTo>
                  <a:cubicBezTo>
                    <a:pt x="178" y="61"/>
                    <a:pt x="182" y="54"/>
                    <a:pt x="178" y="46"/>
                  </a:cubicBezTo>
                  <a:cubicBezTo>
                    <a:pt x="175" y="39"/>
                    <a:pt x="169" y="36"/>
                    <a:pt x="163" y="36"/>
                  </a:cubicBezTo>
                  <a:cubicBezTo>
                    <a:pt x="162" y="36"/>
                    <a:pt x="161" y="36"/>
                    <a:pt x="160" y="36"/>
                  </a:cubicBezTo>
                  <a:cubicBezTo>
                    <a:pt x="162" y="29"/>
                    <a:pt x="160" y="21"/>
                    <a:pt x="156" y="16"/>
                  </a:cubicBezTo>
                  <a:cubicBezTo>
                    <a:pt x="153" y="13"/>
                    <a:pt x="149" y="12"/>
                    <a:pt x="146" y="12"/>
                  </a:cubicBezTo>
                  <a:cubicBezTo>
                    <a:pt x="141" y="12"/>
                    <a:pt x="136" y="14"/>
                    <a:pt x="132" y="16"/>
                  </a:cubicBezTo>
                  <a:cubicBezTo>
                    <a:pt x="132" y="6"/>
                    <a:pt x="124" y="2"/>
                    <a:pt x="116" y="2"/>
                  </a:cubicBezTo>
                  <a:cubicBezTo>
                    <a:pt x="109" y="2"/>
                    <a:pt x="102" y="5"/>
                    <a:pt x="98" y="11"/>
                  </a:cubicBezTo>
                  <a:cubicBezTo>
                    <a:pt x="95" y="6"/>
                    <a:pt x="90" y="0"/>
                    <a:pt x="84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69"/>
            <p:cNvSpPr>
              <a:spLocks noEditPoints="1"/>
            </p:cNvSpPr>
            <p:nvPr/>
          </p:nvSpPr>
          <p:spPr bwMode="auto">
            <a:xfrm>
              <a:off x="1761794" y="2990777"/>
              <a:ext cx="915988" cy="649288"/>
            </a:xfrm>
            <a:custGeom>
              <a:avLst/>
              <a:gdLst>
                <a:gd name="T0" fmla="*/ 43 w 216"/>
                <a:gd name="T1" fmla="*/ 141 h 153"/>
                <a:gd name="T2" fmla="*/ 49 w 216"/>
                <a:gd name="T3" fmla="*/ 135 h 153"/>
                <a:gd name="T4" fmla="*/ 89 w 216"/>
                <a:gd name="T5" fmla="*/ 125 h 153"/>
                <a:gd name="T6" fmla="*/ 173 w 216"/>
                <a:gd name="T7" fmla="*/ 114 h 153"/>
                <a:gd name="T8" fmla="*/ 181 w 216"/>
                <a:gd name="T9" fmla="*/ 111 h 153"/>
                <a:gd name="T10" fmla="*/ 185 w 216"/>
                <a:gd name="T11" fmla="*/ 99 h 153"/>
                <a:gd name="T12" fmla="*/ 204 w 216"/>
                <a:gd name="T13" fmla="*/ 93 h 153"/>
                <a:gd name="T14" fmla="*/ 171 w 216"/>
                <a:gd name="T15" fmla="*/ 109 h 153"/>
                <a:gd name="T16" fmla="*/ 168 w 216"/>
                <a:gd name="T17" fmla="*/ 99 h 153"/>
                <a:gd name="T18" fmla="*/ 141 w 216"/>
                <a:gd name="T19" fmla="*/ 113 h 153"/>
                <a:gd name="T20" fmla="*/ 172 w 216"/>
                <a:gd name="T21" fmla="*/ 91 h 153"/>
                <a:gd name="T22" fmla="*/ 158 w 216"/>
                <a:gd name="T23" fmla="*/ 91 h 153"/>
                <a:gd name="T24" fmla="*/ 205 w 216"/>
                <a:gd name="T25" fmla="*/ 69 h 153"/>
                <a:gd name="T26" fmla="*/ 97 w 216"/>
                <a:gd name="T27" fmla="*/ 111 h 153"/>
                <a:gd name="T28" fmla="*/ 206 w 216"/>
                <a:gd name="T29" fmla="*/ 62 h 153"/>
                <a:gd name="T30" fmla="*/ 80 w 216"/>
                <a:gd name="T31" fmla="*/ 116 h 153"/>
                <a:gd name="T32" fmla="*/ 143 w 216"/>
                <a:gd name="T33" fmla="*/ 92 h 153"/>
                <a:gd name="T34" fmla="*/ 52 w 216"/>
                <a:gd name="T35" fmla="*/ 71 h 153"/>
                <a:gd name="T36" fmla="*/ 69 w 216"/>
                <a:gd name="T37" fmla="*/ 118 h 153"/>
                <a:gd name="T38" fmla="*/ 58 w 216"/>
                <a:gd name="T39" fmla="*/ 117 h 153"/>
                <a:gd name="T40" fmla="*/ 59 w 216"/>
                <a:gd name="T41" fmla="*/ 117 h 153"/>
                <a:gd name="T42" fmla="*/ 108 w 216"/>
                <a:gd name="T43" fmla="*/ 88 h 153"/>
                <a:gd name="T44" fmla="*/ 158 w 216"/>
                <a:gd name="T45" fmla="*/ 67 h 153"/>
                <a:gd name="T46" fmla="*/ 10 w 216"/>
                <a:gd name="T47" fmla="*/ 79 h 153"/>
                <a:gd name="T48" fmla="*/ 141 w 216"/>
                <a:gd name="T49" fmla="*/ 61 h 153"/>
                <a:gd name="T50" fmla="*/ 61 w 216"/>
                <a:gd name="T51" fmla="*/ 106 h 153"/>
                <a:gd name="T52" fmla="*/ 58 w 216"/>
                <a:gd name="T53" fmla="*/ 111 h 153"/>
                <a:gd name="T54" fmla="*/ 81 w 216"/>
                <a:gd name="T55" fmla="*/ 64 h 153"/>
                <a:gd name="T56" fmla="*/ 37 w 216"/>
                <a:gd name="T57" fmla="*/ 38 h 153"/>
                <a:gd name="T58" fmla="*/ 38 w 216"/>
                <a:gd name="T59" fmla="*/ 38 h 153"/>
                <a:gd name="T60" fmla="*/ 18 w 216"/>
                <a:gd name="T61" fmla="*/ 47 h 153"/>
                <a:gd name="T62" fmla="*/ 13 w 216"/>
                <a:gd name="T63" fmla="*/ 43 h 153"/>
                <a:gd name="T64" fmla="*/ 183 w 216"/>
                <a:gd name="T65" fmla="*/ 29 h 153"/>
                <a:gd name="T66" fmla="*/ 106 w 216"/>
                <a:gd name="T67" fmla="*/ 75 h 153"/>
                <a:gd name="T68" fmla="*/ 11 w 216"/>
                <a:gd name="T69" fmla="*/ 36 h 153"/>
                <a:gd name="T70" fmla="*/ 11 w 216"/>
                <a:gd name="T71" fmla="*/ 39 h 153"/>
                <a:gd name="T72" fmla="*/ 23 w 216"/>
                <a:gd name="T73" fmla="*/ 104 h 153"/>
                <a:gd name="T74" fmla="*/ 25 w 216"/>
                <a:gd name="T75" fmla="*/ 55 h 153"/>
                <a:gd name="T76" fmla="*/ 24 w 216"/>
                <a:gd name="T77" fmla="*/ 55 h 153"/>
                <a:gd name="T78" fmla="*/ 60 w 216"/>
                <a:gd name="T79" fmla="*/ 33 h 153"/>
                <a:gd name="T80" fmla="*/ 175 w 216"/>
                <a:gd name="T81" fmla="*/ 33 h 153"/>
                <a:gd name="T82" fmla="*/ 169 w 216"/>
                <a:gd name="T83" fmla="*/ 25 h 153"/>
                <a:gd name="T84" fmla="*/ 29 w 216"/>
                <a:gd name="T85" fmla="*/ 89 h 153"/>
                <a:gd name="T86" fmla="*/ 102 w 216"/>
                <a:gd name="T87" fmla="*/ 52 h 153"/>
                <a:gd name="T88" fmla="*/ 138 w 216"/>
                <a:gd name="T89" fmla="*/ 24 h 153"/>
                <a:gd name="T90" fmla="*/ 115 w 216"/>
                <a:gd name="T91" fmla="*/ 20 h 153"/>
                <a:gd name="T92" fmla="*/ 125 w 216"/>
                <a:gd name="T93" fmla="*/ 25 h 153"/>
                <a:gd name="T94" fmla="*/ 62 w 216"/>
                <a:gd name="T95" fmla="*/ 12 h 153"/>
                <a:gd name="T96" fmla="*/ 68 w 216"/>
                <a:gd name="T97" fmla="*/ 15 h 153"/>
                <a:gd name="T98" fmla="*/ 22 w 216"/>
                <a:gd name="T99" fmla="*/ 66 h 153"/>
                <a:gd name="T100" fmla="*/ 28 w 216"/>
                <a:gd name="T101" fmla="*/ 84 h 153"/>
                <a:gd name="T102" fmla="*/ 106 w 216"/>
                <a:gd name="T103" fmla="*/ 8 h 153"/>
                <a:gd name="T104" fmla="*/ 29 w 216"/>
                <a:gd name="T105" fmla="*/ 61 h 153"/>
                <a:gd name="T106" fmla="*/ 113 w 216"/>
                <a:gd name="T107" fmla="*/ 24 h 153"/>
                <a:gd name="T108" fmla="*/ 93 w 216"/>
                <a:gd name="T109" fmla="*/ 43 h 153"/>
                <a:gd name="T110" fmla="*/ 105 w 216"/>
                <a:gd name="T111" fmla="*/ 7 h 153"/>
                <a:gd name="T112" fmla="*/ 63 w 216"/>
                <a:gd name="T113" fmla="*/ 8 h 153"/>
                <a:gd name="T114" fmla="*/ 28 w 216"/>
                <a:gd name="T115" fmla="*/ 149 h 153"/>
                <a:gd name="T116" fmla="*/ 178 w 216"/>
                <a:gd name="T117" fmla="*/ 115 h 153"/>
                <a:gd name="T118" fmla="*/ 197 w 216"/>
                <a:gd name="T119" fmla="*/ 109 h 153"/>
                <a:gd name="T120" fmla="*/ 116 w 216"/>
                <a:gd name="T121" fmla="*/ 13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16" h="153">
                  <a:moveTo>
                    <a:pt x="196" y="112"/>
                  </a:moveTo>
                  <a:cubicBezTo>
                    <a:pt x="194" y="112"/>
                    <a:pt x="192" y="112"/>
                    <a:pt x="189" y="112"/>
                  </a:cubicBezTo>
                  <a:cubicBezTo>
                    <a:pt x="188" y="112"/>
                    <a:pt x="187" y="112"/>
                    <a:pt x="186" y="112"/>
                  </a:cubicBezTo>
                  <a:cubicBezTo>
                    <a:pt x="186" y="113"/>
                    <a:pt x="186" y="115"/>
                    <a:pt x="186" y="117"/>
                  </a:cubicBezTo>
                  <a:cubicBezTo>
                    <a:pt x="190" y="116"/>
                    <a:pt x="193" y="115"/>
                    <a:pt x="197" y="112"/>
                  </a:cubicBezTo>
                  <a:cubicBezTo>
                    <a:pt x="197" y="112"/>
                    <a:pt x="196" y="112"/>
                    <a:pt x="196" y="112"/>
                  </a:cubicBezTo>
                  <a:moveTo>
                    <a:pt x="41" y="143"/>
                  </a:moveTo>
                  <a:cubicBezTo>
                    <a:pt x="42" y="142"/>
                    <a:pt x="42" y="142"/>
                    <a:pt x="42" y="142"/>
                  </a:cubicBezTo>
                  <a:cubicBezTo>
                    <a:pt x="42" y="142"/>
                    <a:pt x="43" y="142"/>
                    <a:pt x="43" y="142"/>
                  </a:cubicBezTo>
                  <a:cubicBezTo>
                    <a:pt x="43" y="143"/>
                    <a:pt x="42" y="143"/>
                    <a:pt x="41" y="143"/>
                  </a:cubicBezTo>
                  <a:moveTo>
                    <a:pt x="43" y="141"/>
                  </a:moveTo>
                  <a:cubicBezTo>
                    <a:pt x="45" y="140"/>
                    <a:pt x="46" y="138"/>
                    <a:pt x="47" y="137"/>
                  </a:cubicBezTo>
                  <a:cubicBezTo>
                    <a:pt x="52" y="135"/>
                    <a:pt x="58" y="133"/>
                    <a:pt x="63" y="132"/>
                  </a:cubicBezTo>
                  <a:cubicBezTo>
                    <a:pt x="58" y="135"/>
                    <a:pt x="54" y="137"/>
                    <a:pt x="49" y="139"/>
                  </a:cubicBezTo>
                  <a:cubicBezTo>
                    <a:pt x="47" y="140"/>
                    <a:pt x="45" y="141"/>
                    <a:pt x="43" y="141"/>
                  </a:cubicBezTo>
                  <a:moveTo>
                    <a:pt x="49" y="135"/>
                  </a:moveTo>
                  <a:cubicBezTo>
                    <a:pt x="49" y="134"/>
                    <a:pt x="50" y="134"/>
                    <a:pt x="50" y="133"/>
                  </a:cubicBezTo>
                  <a:cubicBezTo>
                    <a:pt x="54" y="132"/>
                    <a:pt x="57" y="130"/>
                    <a:pt x="61" y="128"/>
                  </a:cubicBezTo>
                  <a:cubicBezTo>
                    <a:pt x="63" y="127"/>
                    <a:pt x="65" y="126"/>
                    <a:pt x="67" y="125"/>
                  </a:cubicBezTo>
                  <a:cubicBezTo>
                    <a:pt x="69" y="124"/>
                    <a:pt x="72" y="123"/>
                    <a:pt x="75" y="121"/>
                  </a:cubicBezTo>
                  <a:cubicBezTo>
                    <a:pt x="72" y="124"/>
                    <a:pt x="69" y="127"/>
                    <a:pt x="66" y="129"/>
                  </a:cubicBezTo>
                  <a:cubicBezTo>
                    <a:pt x="60" y="131"/>
                    <a:pt x="54" y="133"/>
                    <a:pt x="49" y="135"/>
                  </a:cubicBezTo>
                  <a:moveTo>
                    <a:pt x="134" y="128"/>
                  </a:moveTo>
                  <a:cubicBezTo>
                    <a:pt x="132" y="128"/>
                    <a:pt x="131" y="128"/>
                    <a:pt x="129" y="127"/>
                  </a:cubicBezTo>
                  <a:cubicBezTo>
                    <a:pt x="135" y="124"/>
                    <a:pt x="141" y="122"/>
                    <a:pt x="147" y="119"/>
                  </a:cubicBezTo>
                  <a:cubicBezTo>
                    <a:pt x="144" y="124"/>
                    <a:pt x="139" y="128"/>
                    <a:pt x="134" y="128"/>
                  </a:cubicBezTo>
                  <a:cubicBezTo>
                    <a:pt x="134" y="128"/>
                    <a:pt x="134" y="128"/>
                    <a:pt x="134" y="128"/>
                  </a:cubicBezTo>
                  <a:moveTo>
                    <a:pt x="96" y="127"/>
                  </a:moveTo>
                  <a:cubicBezTo>
                    <a:pt x="94" y="127"/>
                    <a:pt x="92" y="127"/>
                    <a:pt x="90" y="126"/>
                  </a:cubicBezTo>
                  <a:cubicBezTo>
                    <a:pt x="97" y="124"/>
                    <a:pt x="104" y="120"/>
                    <a:pt x="111" y="118"/>
                  </a:cubicBezTo>
                  <a:cubicBezTo>
                    <a:pt x="111" y="118"/>
                    <a:pt x="111" y="118"/>
                    <a:pt x="112" y="118"/>
                  </a:cubicBezTo>
                  <a:cubicBezTo>
                    <a:pt x="108" y="124"/>
                    <a:pt x="102" y="127"/>
                    <a:pt x="96" y="127"/>
                  </a:cubicBezTo>
                  <a:moveTo>
                    <a:pt x="89" y="125"/>
                  </a:moveTo>
                  <a:cubicBezTo>
                    <a:pt x="97" y="123"/>
                    <a:pt x="105" y="119"/>
                    <a:pt x="113" y="116"/>
                  </a:cubicBezTo>
                  <a:cubicBezTo>
                    <a:pt x="113" y="117"/>
                    <a:pt x="113" y="117"/>
                    <a:pt x="113" y="117"/>
                  </a:cubicBezTo>
                  <a:cubicBezTo>
                    <a:pt x="105" y="120"/>
                    <a:pt x="97" y="122"/>
                    <a:pt x="89" y="125"/>
                  </a:cubicBezTo>
                  <a:moveTo>
                    <a:pt x="164" y="119"/>
                  </a:moveTo>
                  <a:cubicBezTo>
                    <a:pt x="163" y="119"/>
                    <a:pt x="162" y="119"/>
                    <a:pt x="161" y="118"/>
                  </a:cubicBezTo>
                  <a:cubicBezTo>
                    <a:pt x="165" y="118"/>
                    <a:pt x="168" y="117"/>
                    <a:pt x="172" y="116"/>
                  </a:cubicBezTo>
                  <a:cubicBezTo>
                    <a:pt x="171" y="118"/>
                    <a:pt x="167" y="119"/>
                    <a:pt x="164" y="119"/>
                  </a:cubicBezTo>
                  <a:moveTo>
                    <a:pt x="162" y="117"/>
                  </a:moveTo>
                  <a:cubicBezTo>
                    <a:pt x="162" y="117"/>
                    <a:pt x="162" y="117"/>
                    <a:pt x="164" y="115"/>
                  </a:cubicBezTo>
                  <a:cubicBezTo>
                    <a:pt x="167" y="114"/>
                    <a:pt x="170" y="113"/>
                    <a:pt x="173" y="111"/>
                  </a:cubicBezTo>
                  <a:cubicBezTo>
                    <a:pt x="173" y="112"/>
                    <a:pt x="173" y="113"/>
                    <a:pt x="173" y="114"/>
                  </a:cubicBezTo>
                  <a:cubicBezTo>
                    <a:pt x="171" y="115"/>
                    <a:pt x="168" y="116"/>
                    <a:pt x="166" y="116"/>
                  </a:cubicBezTo>
                  <a:cubicBezTo>
                    <a:pt x="165" y="117"/>
                    <a:pt x="163" y="117"/>
                    <a:pt x="162" y="117"/>
                  </a:cubicBezTo>
                  <a:moveTo>
                    <a:pt x="159" y="118"/>
                  </a:moveTo>
                  <a:cubicBezTo>
                    <a:pt x="157" y="118"/>
                    <a:pt x="156" y="117"/>
                    <a:pt x="155" y="116"/>
                  </a:cubicBezTo>
                  <a:cubicBezTo>
                    <a:pt x="157" y="116"/>
                    <a:pt x="158" y="115"/>
                    <a:pt x="159" y="114"/>
                  </a:cubicBezTo>
                  <a:cubicBezTo>
                    <a:pt x="162" y="113"/>
                    <a:pt x="165" y="112"/>
                    <a:pt x="168" y="110"/>
                  </a:cubicBezTo>
                  <a:cubicBezTo>
                    <a:pt x="169" y="110"/>
                    <a:pt x="170" y="110"/>
                    <a:pt x="170" y="110"/>
                  </a:cubicBezTo>
                  <a:cubicBezTo>
                    <a:pt x="171" y="110"/>
                    <a:pt x="172" y="111"/>
                    <a:pt x="170" y="112"/>
                  </a:cubicBezTo>
                  <a:cubicBezTo>
                    <a:pt x="166" y="114"/>
                    <a:pt x="162" y="115"/>
                    <a:pt x="159" y="118"/>
                  </a:cubicBezTo>
                  <a:cubicBezTo>
                    <a:pt x="159" y="118"/>
                    <a:pt x="159" y="118"/>
                    <a:pt x="159" y="118"/>
                  </a:cubicBezTo>
                  <a:moveTo>
                    <a:pt x="181" y="111"/>
                  </a:moveTo>
                  <a:cubicBezTo>
                    <a:pt x="180" y="110"/>
                    <a:pt x="179" y="110"/>
                    <a:pt x="178" y="109"/>
                  </a:cubicBezTo>
                  <a:cubicBezTo>
                    <a:pt x="179" y="109"/>
                    <a:pt x="179" y="109"/>
                    <a:pt x="179" y="109"/>
                  </a:cubicBezTo>
                  <a:cubicBezTo>
                    <a:pt x="183" y="107"/>
                    <a:pt x="188" y="105"/>
                    <a:pt x="193" y="104"/>
                  </a:cubicBezTo>
                  <a:cubicBezTo>
                    <a:pt x="194" y="103"/>
                    <a:pt x="196" y="102"/>
                    <a:pt x="198" y="101"/>
                  </a:cubicBezTo>
                  <a:cubicBezTo>
                    <a:pt x="199" y="100"/>
                    <a:pt x="200" y="100"/>
                    <a:pt x="200" y="100"/>
                  </a:cubicBezTo>
                  <a:cubicBezTo>
                    <a:pt x="201" y="100"/>
                    <a:pt x="198" y="103"/>
                    <a:pt x="197" y="103"/>
                  </a:cubicBezTo>
                  <a:cubicBezTo>
                    <a:pt x="192" y="107"/>
                    <a:pt x="185" y="106"/>
                    <a:pt x="181" y="111"/>
                  </a:cubicBezTo>
                  <a:moveTo>
                    <a:pt x="128" y="126"/>
                  </a:moveTo>
                  <a:cubicBezTo>
                    <a:pt x="125" y="125"/>
                    <a:pt x="123" y="123"/>
                    <a:pt x="121" y="121"/>
                  </a:cubicBezTo>
                  <a:cubicBezTo>
                    <a:pt x="136" y="116"/>
                    <a:pt x="150" y="111"/>
                    <a:pt x="164" y="107"/>
                  </a:cubicBezTo>
                  <a:cubicBezTo>
                    <a:pt x="171" y="104"/>
                    <a:pt x="178" y="102"/>
                    <a:pt x="185" y="99"/>
                  </a:cubicBezTo>
                  <a:cubicBezTo>
                    <a:pt x="188" y="98"/>
                    <a:pt x="192" y="96"/>
                    <a:pt x="196" y="95"/>
                  </a:cubicBezTo>
                  <a:cubicBezTo>
                    <a:pt x="196" y="95"/>
                    <a:pt x="201" y="93"/>
                    <a:pt x="201" y="93"/>
                  </a:cubicBezTo>
                  <a:cubicBezTo>
                    <a:pt x="202" y="93"/>
                    <a:pt x="201" y="93"/>
                    <a:pt x="200" y="94"/>
                  </a:cubicBezTo>
                  <a:cubicBezTo>
                    <a:pt x="184" y="102"/>
                    <a:pt x="168" y="108"/>
                    <a:pt x="152" y="115"/>
                  </a:cubicBezTo>
                  <a:cubicBezTo>
                    <a:pt x="151" y="115"/>
                    <a:pt x="151" y="115"/>
                    <a:pt x="151" y="115"/>
                  </a:cubicBezTo>
                  <a:cubicBezTo>
                    <a:pt x="151" y="115"/>
                    <a:pt x="150" y="115"/>
                    <a:pt x="150" y="115"/>
                  </a:cubicBezTo>
                  <a:cubicBezTo>
                    <a:pt x="142" y="118"/>
                    <a:pt x="135" y="122"/>
                    <a:pt x="128" y="126"/>
                  </a:cubicBezTo>
                  <a:moveTo>
                    <a:pt x="171" y="109"/>
                  </a:moveTo>
                  <a:cubicBezTo>
                    <a:pt x="173" y="108"/>
                    <a:pt x="176" y="107"/>
                    <a:pt x="178" y="106"/>
                  </a:cubicBezTo>
                  <a:cubicBezTo>
                    <a:pt x="184" y="103"/>
                    <a:pt x="189" y="100"/>
                    <a:pt x="195" y="98"/>
                  </a:cubicBezTo>
                  <a:cubicBezTo>
                    <a:pt x="198" y="96"/>
                    <a:pt x="201" y="95"/>
                    <a:pt x="204" y="93"/>
                  </a:cubicBezTo>
                  <a:cubicBezTo>
                    <a:pt x="203" y="95"/>
                    <a:pt x="203" y="97"/>
                    <a:pt x="202" y="99"/>
                  </a:cubicBezTo>
                  <a:cubicBezTo>
                    <a:pt x="201" y="99"/>
                    <a:pt x="201" y="99"/>
                    <a:pt x="201" y="99"/>
                  </a:cubicBezTo>
                  <a:cubicBezTo>
                    <a:pt x="198" y="100"/>
                    <a:pt x="194" y="102"/>
                    <a:pt x="191" y="103"/>
                  </a:cubicBezTo>
                  <a:cubicBezTo>
                    <a:pt x="187" y="105"/>
                    <a:pt x="183" y="106"/>
                    <a:pt x="178" y="108"/>
                  </a:cubicBezTo>
                  <a:cubicBezTo>
                    <a:pt x="178" y="108"/>
                    <a:pt x="178" y="109"/>
                    <a:pt x="178" y="109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7" y="108"/>
                    <a:pt x="176" y="107"/>
                    <a:pt x="176" y="107"/>
                  </a:cubicBezTo>
                  <a:cubicBezTo>
                    <a:pt x="175" y="107"/>
                    <a:pt x="175" y="107"/>
                    <a:pt x="175" y="108"/>
                  </a:cubicBezTo>
                  <a:cubicBezTo>
                    <a:pt x="175" y="108"/>
                    <a:pt x="175" y="108"/>
                    <a:pt x="175" y="108"/>
                  </a:cubicBezTo>
                  <a:cubicBezTo>
                    <a:pt x="174" y="108"/>
                    <a:pt x="173" y="108"/>
                    <a:pt x="173" y="108"/>
                  </a:cubicBezTo>
                  <a:cubicBezTo>
                    <a:pt x="172" y="108"/>
                    <a:pt x="171" y="109"/>
                    <a:pt x="171" y="109"/>
                  </a:cubicBezTo>
                  <a:moveTo>
                    <a:pt x="18" y="99"/>
                  </a:moveTo>
                  <a:cubicBezTo>
                    <a:pt x="19" y="98"/>
                    <a:pt x="19" y="98"/>
                    <a:pt x="19" y="97"/>
                  </a:cubicBezTo>
                  <a:cubicBezTo>
                    <a:pt x="21" y="95"/>
                    <a:pt x="23" y="93"/>
                    <a:pt x="26" y="91"/>
                  </a:cubicBezTo>
                  <a:cubicBezTo>
                    <a:pt x="23" y="94"/>
                    <a:pt x="21" y="96"/>
                    <a:pt x="18" y="99"/>
                  </a:cubicBezTo>
                  <a:moveTo>
                    <a:pt x="120" y="119"/>
                  </a:moveTo>
                  <a:cubicBezTo>
                    <a:pt x="119" y="118"/>
                    <a:pt x="118" y="117"/>
                    <a:pt x="117" y="116"/>
                  </a:cubicBezTo>
                  <a:cubicBezTo>
                    <a:pt x="124" y="114"/>
                    <a:pt x="131" y="111"/>
                    <a:pt x="138" y="109"/>
                  </a:cubicBezTo>
                  <a:cubicBezTo>
                    <a:pt x="154" y="103"/>
                    <a:pt x="172" y="98"/>
                    <a:pt x="188" y="91"/>
                  </a:cubicBezTo>
                  <a:cubicBezTo>
                    <a:pt x="192" y="89"/>
                    <a:pt x="196" y="87"/>
                    <a:pt x="201" y="85"/>
                  </a:cubicBezTo>
                  <a:cubicBezTo>
                    <a:pt x="197" y="87"/>
                    <a:pt x="194" y="90"/>
                    <a:pt x="190" y="91"/>
                  </a:cubicBezTo>
                  <a:cubicBezTo>
                    <a:pt x="182" y="94"/>
                    <a:pt x="175" y="96"/>
                    <a:pt x="168" y="99"/>
                  </a:cubicBezTo>
                  <a:cubicBezTo>
                    <a:pt x="160" y="103"/>
                    <a:pt x="151" y="107"/>
                    <a:pt x="142" y="111"/>
                  </a:cubicBezTo>
                  <a:cubicBezTo>
                    <a:pt x="135" y="114"/>
                    <a:pt x="128" y="116"/>
                    <a:pt x="120" y="119"/>
                  </a:cubicBezTo>
                  <a:moveTo>
                    <a:pt x="201" y="85"/>
                  </a:moveTo>
                  <a:cubicBezTo>
                    <a:pt x="201" y="85"/>
                    <a:pt x="201" y="85"/>
                    <a:pt x="201" y="85"/>
                  </a:cubicBezTo>
                  <a:cubicBezTo>
                    <a:pt x="201" y="85"/>
                    <a:pt x="201" y="85"/>
                    <a:pt x="201" y="85"/>
                  </a:cubicBezTo>
                  <a:moveTo>
                    <a:pt x="141" y="113"/>
                  </a:moveTo>
                  <a:cubicBezTo>
                    <a:pt x="150" y="109"/>
                    <a:pt x="160" y="105"/>
                    <a:pt x="169" y="100"/>
                  </a:cubicBezTo>
                  <a:cubicBezTo>
                    <a:pt x="180" y="95"/>
                    <a:pt x="194" y="93"/>
                    <a:pt x="203" y="85"/>
                  </a:cubicBezTo>
                  <a:cubicBezTo>
                    <a:pt x="204" y="87"/>
                    <a:pt x="204" y="89"/>
                    <a:pt x="204" y="91"/>
                  </a:cubicBezTo>
                  <a:cubicBezTo>
                    <a:pt x="188" y="96"/>
                    <a:pt x="173" y="102"/>
                    <a:pt x="158" y="107"/>
                  </a:cubicBezTo>
                  <a:cubicBezTo>
                    <a:pt x="152" y="109"/>
                    <a:pt x="146" y="111"/>
                    <a:pt x="141" y="113"/>
                  </a:cubicBezTo>
                  <a:moveTo>
                    <a:pt x="88" y="125"/>
                  </a:moveTo>
                  <a:cubicBezTo>
                    <a:pt x="87" y="124"/>
                    <a:pt x="86" y="122"/>
                    <a:pt x="85" y="120"/>
                  </a:cubicBezTo>
                  <a:cubicBezTo>
                    <a:pt x="91" y="120"/>
                    <a:pt x="96" y="118"/>
                    <a:pt x="101" y="116"/>
                  </a:cubicBezTo>
                  <a:cubicBezTo>
                    <a:pt x="111" y="111"/>
                    <a:pt x="121" y="107"/>
                    <a:pt x="131" y="103"/>
                  </a:cubicBezTo>
                  <a:cubicBezTo>
                    <a:pt x="152" y="95"/>
                    <a:pt x="173" y="88"/>
                    <a:pt x="193" y="81"/>
                  </a:cubicBezTo>
                  <a:cubicBezTo>
                    <a:pt x="176" y="87"/>
                    <a:pt x="160" y="94"/>
                    <a:pt x="143" y="102"/>
                  </a:cubicBezTo>
                  <a:cubicBezTo>
                    <a:pt x="125" y="110"/>
                    <a:pt x="106" y="116"/>
                    <a:pt x="88" y="125"/>
                  </a:cubicBezTo>
                  <a:moveTo>
                    <a:pt x="117" y="115"/>
                  </a:moveTo>
                  <a:cubicBezTo>
                    <a:pt x="116" y="115"/>
                    <a:pt x="116" y="115"/>
                    <a:pt x="116" y="115"/>
                  </a:cubicBezTo>
                  <a:cubicBezTo>
                    <a:pt x="126" y="111"/>
                    <a:pt x="135" y="107"/>
                    <a:pt x="144" y="103"/>
                  </a:cubicBezTo>
                  <a:cubicBezTo>
                    <a:pt x="153" y="99"/>
                    <a:pt x="163" y="95"/>
                    <a:pt x="172" y="91"/>
                  </a:cubicBezTo>
                  <a:cubicBezTo>
                    <a:pt x="180" y="87"/>
                    <a:pt x="190" y="85"/>
                    <a:pt x="196" y="79"/>
                  </a:cubicBezTo>
                  <a:cubicBezTo>
                    <a:pt x="197" y="79"/>
                    <a:pt x="197" y="79"/>
                    <a:pt x="197" y="79"/>
                  </a:cubicBezTo>
                  <a:cubicBezTo>
                    <a:pt x="197" y="79"/>
                    <a:pt x="197" y="79"/>
                    <a:pt x="197" y="79"/>
                  </a:cubicBezTo>
                  <a:cubicBezTo>
                    <a:pt x="199" y="81"/>
                    <a:pt x="201" y="82"/>
                    <a:pt x="202" y="84"/>
                  </a:cubicBezTo>
                  <a:cubicBezTo>
                    <a:pt x="193" y="86"/>
                    <a:pt x="185" y="91"/>
                    <a:pt x="177" y="94"/>
                  </a:cubicBezTo>
                  <a:cubicBezTo>
                    <a:pt x="167" y="97"/>
                    <a:pt x="157" y="101"/>
                    <a:pt x="148" y="104"/>
                  </a:cubicBezTo>
                  <a:cubicBezTo>
                    <a:pt x="137" y="107"/>
                    <a:pt x="127" y="111"/>
                    <a:pt x="117" y="115"/>
                  </a:cubicBezTo>
                  <a:moveTo>
                    <a:pt x="86" y="120"/>
                  </a:moveTo>
                  <a:cubicBezTo>
                    <a:pt x="86" y="120"/>
                    <a:pt x="86" y="119"/>
                    <a:pt x="86" y="119"/>
                  </a:cubicBezTo>
                  <a:cubicBezTo>
                    <a:pt x="89" y="118"/>
                    <a:pt x="92" y="116"/>
                    <a:pt x="96" y="115"/>
                  </a:cubicBezTo>
                  <a:cubicBezTo>
                    <a:pt x="116" y="107"/>
                    <a:pt x="137" y="99"/>
                    <a:pt x="158" y="91"/>
                  </a:cubicBezTo>
                  <a:cubicBezTo>
                    <a:pt x="170" y="85"/>
                    <a:pt x="185" y="82"/>
                    <a:pt x="197" y="75"/>
                  </a:cubicBezTo>
                  <a:cubicBezTo>
                    <a:pt x="197" y="76"/>
                    <a:pt x="197" y="76"/>
                    <a:pt x="197" y="76"/>
                  </a:cubicBezTo>
                  <a:cubicBezTo>
                    <a:pt x="196" y="76"/>
                    <a:pt x="196" y="77"/>
                    <a:pt x="196" y="78"/>
                  </a:cubicBezTo>
                  <a:cubicBezTo>
                    <a:pt x="196" y="78"/>
                    <a:pt x="196" y="78"/>
                    <a:pt x="196" y="78"/>
                  </a:cubicBezTo>
                  <a:cubicBezTo>
                    <a:pt x="175" y="86"/>
                    <a:pt x="154" y="93"/>
                    <a:pt x="133" y="101"/>
                  </a:cubicBezTo>
                  <a:cubicBezTo>
                    <a:pt x="125" y="104"/>
                    <a:pt x="115" y="108"/>
                    <a:pt x="107" y="112"/>
                  </a:cubicBezTo>
                  <a:cubicBezTo>
                    <a:pt x="102" y="114"/>
                    <a:pt x="97" y="116"/>
                    <a:pt x="92" y="118"/>
                  </a:cubicBezTo>
                  <a:cubicBezTo>
                    <a:pt x="92" y="118"/>
                    <a:pt x="87" y="120"/>
                    <a:pt x="86" y="120"/>
                  </a:cubicBezTo>
                  <a:moveTo>
                    <a:pt x="197" y="72"/>
                  </a:moveTo>
                  <a:cubicBezTo>
                    <a:pt x="197" y="72"/>
                    <a:pt x="198" y="71"/>
                    <a:pt x="200" y="70"/>
                  </a:cubicBezTo>
                  <a:cubicBezTo>
                    <a:pt x="202" y="69"/>
                    <a:pt x="204" y="69"/>
                    <a:pt x="205" y="69"/>
                  </a:cubicBezTo>
                  <a:cubicBezTo>
                    <a:pt x="205" y="69"/>
                    <a:pt x="205" y="69"/>
                    <a:pt x="205" y="69"/>
                  </a:cubicBezTo>
                  <a:cubicBezTo>
                    <a:pt x="204" y="69"/>
                    <a:pt x="204" y="69"/>
                    <a:pt x="204" y="69"/>
                  </a:cubicBezTo>
                  <a:cubicBezTo>
                    <a:pt x="204" y="69"/>
                    <a:pt x="204" y="70"/>
                    <a:pt x="203" y="70"/>
                  </a:cubicBezTo>
                  <a:cubicBezTo>
                    <a:pt x="201" y="71"/>
                    <a:pt x="199" y="73"/>
                    <a:pt x="197" y="74"/>
                  </a:cubicBezTo>
                  <a:cubicBezTo>
                    <a:pt x="192" y="76"/>
                    <a:pt x="186" y="79"/>
                    <a:pt x="181" y="81"/>
                  </a:cubicBezTo>
                  <a:cubicBezTo>
                    <a:pt x="169" y="85"/>
                    <a:pt x="157" y="89"/>
                    <a:pt x="146" y="94"/>
                  </a:cubicBezTo>
                  <a:cubicBezTo>
                    <a:pt x="125" y="102"/>
                    <a:pt x="104" y="109"/>
                    <a:pt x="84" y="119"/>
                  </a:cubicBezTo>
                  <a:cubicBezTo>
                    <a:pt x="84" y="118"/>
                    <a:pt x="83" y="118"/>
                    <a:pt x="83" y="117"/>
                  </a:cubicBezTo>
                  <a:cubicBezTo>
                    <a:pt x="83" y="117"/>
                    <a:pt x="83" y="117"/>
                    <a:pt x="83" y="117"/>
                  </a:cubicBezTo>
                  <a:cubicBezTo>
                    <a:pt x="87" y="115"/>
                    <a:pt x="91" y="113"/>
                    <a:pt x="95" y="112"/>
                  </a:cubicBezTo>
                  <a:cubicBezTo>
                    <a:pt x="96" y="111"/>
                    <a:pt x="96" y="111"/>
                    <a:pt x="97" y="111"/>
                  </a:cubicBezTo>
                  <a:cubicBezTo>
                    <a:pt x="108" y="107"/>
                    <a:pt x="119" y="103"/>
                    <a:pt x="130" y="99"/>
                  </a:cubicBezTo>
                  <a:cubicBezTo>
                    <a:pt x="141" y="94"/>
                    <a:pt x="152" y="89"/>
                    <a:pt x="163" y="85"/>
                  </a:cubicBezTo>
                  <a:cubicBezTo>
                    <a:pt x="175" y="81"/>
                    <a:pt x="186" y="77"/>
                    <a:pt x="197" y="72"/>
                  </a:cubicBezTo>
                  <a:cubicBezTo>
                    <a:pt x="197" y="72"/>
                    <a:pt x="197" y="72"/>
                    <a:pt x="197" y="72"/>
                  </a:cubicBezTo>
                  <a:moveTo>
                    <a:pt x="52" y="131"/>
                  </a:moveTo>
                  <a:cubicBezTo>
                    <a:pt x="52" y="130"/>
                    <a:pt x="53" y="129"/>
                    <a:pt x="54" y="128"/>
                  </a:cubicBezTo>
                  <a:cubicBezTo>
                    <a:pt x="62" y="123"/>
                    <a:pt x="71" y="119"/>
                    <a:pt x="80" y="115"/>
                  </a:cubicBezTo>
                  <a:cubicBezTo>
                    <a:pt x="91" y="110"/>
                    <a:pt x="102" y="105"/>
                    <a:pt x="112" y="99"/>
                  </a:cubicBezTo>
                  <a:cubicBezTo>
                    <a:pt x="136" y="88"/>
                    <a:pt x="160" y="80"/>
                    <a:pt x="184" y="71"/>
                  </a:cubicBezTo>
                  <a:cubicBezTo>
                    <a:pt x="189" y="69"/>
                    <a:pt x="193" y="67"/>
                    <a:pt x="198" y="65"/>
                  </a:cubicBezTo>
                  <a:cubicBezTo>
                    <a:pt x="200" y="64"/>
                    <a:pt x="203" y="63"/>
                    <a:pt x="206" y="62"/>
                  </a:cubicBezTo>
                  <a:cubicBezTo>
                    <a:pt x="206" y="61"/>
                    <a:pt x="207" y="61"/>
                    <a:pt x="207" y="61"/>
                  </a:cubicBezTo>
                  <a:cubicBezTo>
                    <a:pt x="207" y="61"/>
                    <a:pt x="205" y="62"/>
                    <a:pt x="203" y="63"/>
                  </a:cubicBezTo>
                  <a:cubicBezTo>
                    <a:pt x="201" y="64"/>
                    <a:pt x="199" y="65"/>
                    <a:pt x="199" y="65"/>
                  </a:cubicBezTo>
                  <a:cubicBezTo>
                    <a:pt x="199" y="65"/>
                    <a:pt x="199" y="65"/>
                    <a:pt x="199" y="65"/>
                  </a:cubicBezTo>
                  <a:cubicBezTo>
                    <a:pt x="188" y="70"/>
                    <a:pt x="177" y="75"/>
                    <a:pt x="165" y="79"/>
                  </a:cubicBezTo>
                  <a:cubicBezTo>
                    <a:pt x="143" y="89"/>
                    <a:pt x="120" y="98"/>
                    <a:pt x="98" y="109"/>
                  </a:cubicBezTo>
                  <a:cubicBezTo>
                    <a:pt x="98" y="109"/>
                    <a:pt x="97" y="109"/>
                    <a:pt x="97" y="109"/>
                  </a:cubicBezTo>
                  <a:cubicBezTo>
                    <a:pt x="92" y="112"/>
                    <a:pt x="87" y="114"/>
                    <a:pt x="82" y="116"/>
                  </a:cubicBezTo>
                  <a:cubicBezTo>
                    <a:pt x="82" y="116"/>
                    <a:pt x="82" y="116"/>
                    <a:pt x="81" y="116"/>
                  </a:cubicBezTo>
                  <a:cubicBezTo>
                    <a:pt x="81" y="116"/>
                    <a:pt x="81" y="116"/>
                    <a:pt x="81" y="116"/>
                  </a:cubicBezTo>
                  <a:cubicBezTo>
                    <a:pt x="81" y="116"/>
                    <a:pt x="80" y="116"/>
                    <a:pt x="80" y="116"/>
                  </a:cubicBezTo>
                  <a:cubicBezTo>
                    <a:pt x="80" y="116"/>
                    <a:pt x="79" y="116"/>
                    <a:pt x="79" y="117"/>
                  </a:cubicBezTo>
                  <a:cubicBezTo>
                    <a:pt x="78" y="118"/>
                    <a:pt x="77" y="119"/>
                    <a:pt x="76" y="120"/>
                  </a:cubicBezTo>
                  <a:cubicBezTo>
                    <a:pt x="76" y="120"/>
                    <a:pt x="76" y="120"/>
                    <a:pt x="76" y="120"/>
                  </a:cubicBezTo>
                  <a:cubicBezTo>
                    <a:pt x="67" y="122"/>
                    <a:pt x="60" y="128"/>
                    <a:pt x="52" y="131"/>
                  </a:cubicBezTo>
                  <a:moveTo>
                    <a:pt x="114" y="103"/>
                  </a:moveTo>
                  <a:cubicBezTo>
                    <a:pt x="127" y="97"/>
                    <a:pt x="139" y="91"/>
                    <a:pt x="151" y="86"/>
                  </a:cubicBezTo>
                  <a:cubicBezTo>
                    <a:pt x="162" y="82"/>
                    <a:pt x="172" y="78"/>
                    <a:pt x="182" y="73"/>
                  </a:cubicBezTo>
                  <a:cubicBezTo>
                    <a:pt x="190" y="70"/>
                    <a:pt x="201" y="68"/>
                    <a:pt x="208" y="61"/>
                  </a:cubicBezTo>
                  <a:cubicBezTo>
                    <a:pt x="208" y="63"/>
                    <a:pt x="207" y="65"/>
                    <a:pt x="206" y="67"/>
                  </a:cubicBezTo>
                  <a:cubicBezTo>
                    <a:pt x="195" y="71"/>
                    <a:pt x="185" y="76"/>
                    <a:pt x="174" y="80"/>
                  </a:cubicBezTo>
                  <a:cubicBezTo>
                    <a:pt x="164" y="83"/>
                    <a:pt x="153" y="87"/>
                    <a:pt x="143" y="92"/>
                  </a:cubicBezTo>
                  <a:cubicBezTo>
                    <a:pt x="134" y="96"/>
                    <a:pt x="124" y="99"/>
                    <a:pt x="114" y="103"/>
                  </a:cubicBezTo>
                  <a:moveTo>
                    <a:pt x="55" y="125"/>
                  </a:moveTo>
                  <a:cubicBezTo>
                    <a:pt x="56" y="123"/>
                    <a:pt x="57" y="121"/>
                    <a:pt x="58" y="119"/>
                  </a:cubicBezTo>
                  <a:cubicBezTo>
                    <a:pt x="84" y="106"/>
                    <a:pt x="110" y="95"/>
                    <a:pt x="137" y="83"/>
                  </a:cubicBezTo>
                  <a:cubicBezTo>
                    <a:pt x="150" y="78"/>
                    <a:pt x="163" y="73"/>
                    <a:pt x="176" y="68"/>
                  </a:cubicBezTo>
                  <a:cubicBezTo>
                    <a:pt x="182" y="65"/>
                    <a:pt x="188" y="63"/>
                    <a:pt x="194" y="60"/>
                  </a:cubicBezTo>
                  <a:cubicBezTo>
                    <a:pt x="195" y="60"/>
                    <a:pt x="196" y="60"/>
                    <a:pt x="196" y="59"/>
                  </a:cubicBezTo>
                  <a:cubicBezTo>
                    <a:pt x="173" y="71"/>
                    <a:pt x="148" y="78"/>
                    <a:pt x="124" y="89"/>
                  </a:cubicBezTo>
                  <a:cubicBezTo>
                    <a:pt x="101" y="100"/>
                    <a:pt x="78" y="112"/>
                    <a:pt x="55" y="125"/>
                  </a:cubicBezTo>
                  <a:moveTo>
                    <a:pt x="28" y="84"/>
                  </a:moveTo>
                  <a:cubicBezTo>
                    <a:pt x="36" y="81"/>
                    <a:pt x="44" y="75"/>
                    <a:pt x="52" y="71"/>
                  </a:cubicBezTo>
                  <a:cubicBezTo>
                    <a:pt x="59" y="67"/>
                    <a:pt x="66" y="63"/>
                    <a:pt x="73" y="59"/>
                  </a:cubicBezTo>
                  <a:cubicBezTo>
                    <a:pt x="59" y="67"/>
                    <a:pt x="44" y="76"/>
                    <a:pt x="31" y="86"/>
                  </a:cubicBezTo>
                  <a:cubicBezTo>
                    <a:pt x="31" y="86"/>
                    <a:pt x="31" y="86"/>
                    <a:pt x="31" y="86"/>
                  </a:cubicBezTo>
                  <a:cubicBezTo>
                    <a:pt x="31" y="85"/>
                    <a:pt x="30" y="84"/>
                    <a:pt x="29" y="84"/>
                  </a:cubicBezTo>
                  <a:cubicBezTo>
                    <a:pt x="29" y="84"/>
                    <a:pt x="29" y="84"/>
                    <a:pt x="29" y="84"/>
                  </a:cubicBezTo>
                  <a:cubicBezTo>
                    <a:pt x="28" y="84"/>
                    <a:pt x="28" y="84"/>
                    <a:pt x="28" y="84"/>
                  </a:cubicBezTo>
                  <a:moveTo>
                    <a:pt x="25" y="84"/>
                  </a:moveTo>
                  <a:cubicBezTo>
                    <a:pt x="22" y="84"/>
                    <a:pt x="20" y="84"/>
                    <a:pt x="17" y="83"/>
                  </a:cubicBezTo>
                  <a:cubicBezTo>
                    <a:pt x="34" y="75"/>
                    <a:pt x="51" y="66"/>
                    <a:pt x="68" y="57"/>
                  </a:cubicBezTo>
                  <a:cubicBezTo>
                    <a:pt x="54" y="66"/>
                    <a:pt x="39" y="75"/>
                    <a:pt x="25" y="84"/>
                  </a:cubicBezTo>
                  <a:moveTo>
                    <a:pt x="69" y="118"/>
                  </a:moveTo>
                  <a:cubicBezTo>
                    <a:pt x="89" y="107"/>
                    <a:pt x="110" y="97"/>
                    <a:pt x="130" y="87"/>
                  </a:cubicBezTo>
                  <a:cubicBezTo>
                    <a:pt x="155" y="76"/>
                    <a:pt x="182" y="69"/>
                    <a:pt x="207" y="55"/>
                  </a:cubicBezTo>
                  <a:cubicBezTo>
                    <a:pt x="207" y="57"/>
                    <a:pt x="208" y="58"/>
                    <a:pt x="208" y="59"/>
                  </a:cubicBezTo>
                  <a:cubicBezTo>
                    <a:pt x="182" y="71"/>
                    <a:pt x="154" y="79"/>
                    <a:pt x="128" y="91"/>
                  </a:cubicBezTo>
                  <a:cubicBezTo>
                    <a:pt x="115" y="97"/>
                    <a:pt x="101" y="104"/>
                    <a:pt x="87" y="110"/>
                  </a:cubicBezTo>
                  <a:cubicBezTo>
                    <a:pt x="81" y="113"/>
                    <a:pt x="75" y="115"/>
                    <a:pt x="69" y="118"/>
                  </a:cubicBezTo>
                  <a:moveTo>
                    <a:pt x="5" y="66"/>
                  </a:moveTo>
                  <a:cubicBezTo>
                    <a:pt x="6" y="59"/>
                    <a:pt x="14" y="55"/>
                    <a:pt x="21" y="55"/>
                  </a:cubicBezTo>
                  <a:cubicBezTo>
                    <a:pt x="21" y="55"/>
                    <a:pt x="22" y="55"/>
                    <a:pt x="22" y="55"/>
                  </a:cubicBezTo>
                  <a:cubicBezTo>
                    <a:pt x="16" y="58"/>
                    <a:pt x="10" y="62"/>
                    <a:pt x="5" y="66"/>
                  </a:cubicBezTo>
                  <a:moveTo>
                    <a:pt x="58" y="117"/>
                  </a:moveTo>
                  <a:cubicBezTo>
                    <a:pt x="58" y="116"/>
                    <a:pt x="59" y="116"/>
                    <a:pt x="59" y="115"/>
                  </a:cubicBezTo>
                  <a:cubicBezTo>
                    <a:pt x="59" y="115"/>
                    <a:pt x="59" y="115"/>
                    <a:pt x="59" y="115"/>
                  </a:cubicBezTo>
                  <a:cubicBezTo>
                    <a:pt x="59" y="115"/>
                    <a:pt x="59" y="115"/>
                    <a:pt x="59" y="115"/>
                  </a:cubicBezTo>
                  <a:cubicBezTo>
                    <a:pt x="68" y="111"/>
                    <a:pt x="77" y="105"/>
                    <a:pt x="86" y="101"/>
                  </a:cubicBezTo>
                  <a:cubicBezTo>
                    <a:pt x="93" y="98"/>
                    <a:pt x="99" y="95"/>
                    <a:pt x="106" y="92"/>
                  </a:cubicBezTo>
                  <a:cubicBezTo>
                    <a:pt x="129" y="82"/>
                    <a:pt x="152" y="72"/>
                    <a:pt x="175" y="61"/>
                  </a:cubicBezTo>
                  <a:cubicBezTo>
                    <a:pt x="181" y="59"/>
                    <a:pt x="186" y="56"/>
                    <a:pt x="191" y="53"/>
                  </a:cubicBezTo>
                  <a:cubicBezTo>
                    <a:pt x="192" y="53"/>
                    <a:pt x="192" y="53"/>
                    <a:pt x="192" y="53"/>
                  </a:cubicBezTo>
                  <a:cubicBezTo>
                    <a:pt x="182" y="59"/>
                    <a:pt x="172" y="64"/>
                    <a:pt x="162" y="69"/>
                  </a:cubicBezTo>
                  <a:cubicBezTo>
                    <a:pt x="140" y="79"/>
                    <a:pt x="118" y="88"/>
                    <a:pt x="97" y="98"/>
                  </a:cubicBezTo>
                  <a:cubicBezTo>
                    <a:pt x="84" y="104"/>
                    <a:pt x="72" y="111"/>
                    <a:pt x="59" y="117"/>
                  </a:cubicBezTo>
                  <a:cubicBezTo>
                    <a:pt x="59" y="117"/>
                    <a:pt x="59" y="117"/>
                    <a:pt x="58" y="117"/>
                  </a:cubicBezTo>
                  <a:moveTo>
                    <a:pt x="101" y="97"/>
                  </a:moveTo>
                  <a:cubicBezTo>
                    <a:pt x="111" y="93"/>
                    <a:pt x="121" y="88"/>
                    <a:pt x="131" y="83"/>
                  </a:cubicBezTo>
                  <a:cubicBezTo>
                    <a:pt x="155" y="73"/>
                    <a:pt x="179" y="63"/>
                    <a:pt x="200" y="49"/>
                  </a:cubicBezTo>
                  <a:cubicBezTo>
                    <a:pt x="202" y="50"/>
                    <a:pt x="204" y="52"/>
                    <a:pt x="206" y="54"/>
                  </a:cubicBezTo>
                  <a:cubicBezTo>
                    <a:pt x="181" y="66"/>
                    <a:pt x="154" y="75"/>
                    <a:pt x="128" y="86"/>
                  </a:cubicBezTo>
                  <a:cubicBezTo>
                    <a:pt x="119" y="90"/>
                    <a:pt x="110" y="93"/>
                    <a:pt x="101" y="97"/>
                  </a:cubicBezTo>
                  <a:moveTo>
                    <a:pt x="60" y="113"/>
                  </a:moveTo>
                  <a:cubicBezTo>
                    <a:pt x="60" y="112"/>
                    <a:pt x="59" y="112"/>
                    <a:pt x="59" y="112"/>
                  </a:cubicBezTo>
                  <a:cubicBezTo>
                    <a:pt x="64" y="109"/>
                    <a:pt x="69" y="107"/>
                    <a:pt x="73" y="105"/>
                  </a:cubicBezTo>
                  <a:cubicBezTo>
                    <a:pt x="85" y="99"/>
                    <a:pt x="97" y="94"/>
                    <a:pt x="108" y="88"/>
                  </a:cubicBezTo>
                  <a:cubicBezTo>
                    <a:pt x="131" y="78"/>
                    <a:pt x="154" y="67"/>
                    <a:pt x="176" y="55"/>
                  </a:cubicBezTo>
                  <a:cubicBezTo>
                    <a:pt x="180" y="53"/>
                    <a:pt x="184" y="50"/>
                    <a:pt x="188" y="47"/>
                  </a:cubicBezTo>
                  <a:cubicBezTo>
                    <a:pt x="188" y="47"/>
                    <a:pt x="188" y="47"/>
                    <a:pt x="188" y="47"/>
                  </a:cubicBezTo>
                  <a:cubicBezTo>
                    <a:pt x="183" y="50"/>
                    <a:pt x="179" y="53"/>
                    <a:pt x="175" y="56"/>
                  </a:cubicBezTo>
                  <a:cubicBezTo>
                    <a:pt x="165" y="63"/>
                    <a:pt x="154" y="68"/>
                    <a:pt x="142" y="74"/>
                  </a:cubicBezTo>
                  <a:cubicBezTo>
                    <a:pt x="120" y="83"/>
                    <a:pt x="99" y="94"/>
                    <a:pt x="77" y="104"/>
                  </a:cubicBezTo>
                  <a:cubicBezTo>
                    <a:pt x="74" y="105"/>
                    <a:pt x="71" y="107"/>
                    <a:pt x="69" y="108"/>
                  </a:cubicBezTo>
                  <a:cubicBezTo>
                    <a:pt x="66" y="110"/>
                    <a:pt x="63" y="111"/>
                    <a:pt x="60" y="113"/>
                  </a:cubicBezTo>
                  <a:moveTo>
                    <a:pt x="119" y="85"/>
                  </a:moveTo>
                  <a:cubicBezTo>
                    <a:pt x="121" y="84"/>
                    <a:pt x="122" y="84"/>
                    <a:pt x="124" y="83"/>
                  </a:cubicBezTo>
                  <a:cubicBezTo>
                    <a:pt x="136" y="78"/>
                    <a:pt x="147" y="73"/>
                    <a:pt x="158" y="67"/>
                  </a:cubicBezTo>
                  <a:cubicBezTo>
                    <a:pt x="170" y="62"/>
                    <a:pt x="180" y="54"/>
                    <a:pt x="191" y="47"/>
                  </a:cubicBezTo>
                  <a:cubicBezTo>
                    <a:pt x="191" y="47"/>
                    <a:pt x="192" y="47"/>
                    <a:pt x="193" y="47"/>
                  </a:cubicBezTo>
                  <a:cubicBezTo>
                    <a:pt x="195" y="47"/>
                    <a:pt x="197" y="47"/>
                    <a:pt x="199" y="48"/>
                  </a:cubicBezTo>
                  <a:cubicBezTo>
                    <a:pt x="188" y="53"/>
                    <a:pt x="177" y="59"/>
                    <a:pt x="166" y="64"/>
                  </a:cubicBezTo>
                  <a:cubicBezTo>
                    <a:pt x="154" y="70"/>
                    <a:pt x="141" y="76"/>
                    <a:pt x="128" y="82"/>
                  </a:cubicBezTo>
                  <a:cubicBezTo>
                    <a:pt x="125" y="83"/>
                    <a:pt x="122" y="84"/>
                    <a:pt x="119" y="85"/>
                  </a:cubicBezTo>
                  <a:moveTo>
                    <a:pt x="10" y="79"/>
                  </a:moveTo>
                  <a:cubicBezTo>
                    <a:pt x="9" y="78"/>
                    <a:pt x="9" y="77"/>
                    <a:pt x="8" y="77"/>
                  </a:cubicBezTo>
                  <a:cubicBezTo>
                    <a:pt x="26" y="65"/>
                    <a:pt x="44" y="55"/>
                    <a:pt x="62" y="45"/>
                  </a:cubicBezTo>
                  <a:cubicBezTo>
                    <a:pt x="61" y="46"/>
                    <a:pt x="60" y="47"/>
                    <a:pt x="58" y="48"/>
                  </a:cubicBezTo>
                  <a:cubicBezTo>
                    <a:pt x="42" y="57"/>
                    <a:pt x="25" y="67"/>
                    <a:pt x="10" y="79"/>
                  </a:cubicBezTo>
                  <a:moveTo>
                    <a:pt x="27" y="51"/>
                  </a:moveTo>
                  <a:cubicBezTo>
                    <a:pt x="27" y="51"/>
                    <a:pt x="27" y="51"/>
                    <a:pt x="27" y="51"/>
                  </a:cubicBezTo>
                  <a:cubicBezTo>
                    <a:pt x="28" y="50"/>
                    <a:pt x="29" y="50"/>
                    <a:pt x="31" y="49"/>
                  </a:cubicBezTo>
                  <a:cubicBezTo>
                    <a:pt x="32" y="47"/>
                    <a:pt x="34" y="46"/>
                    <a:pt x="36" y="45"/>
                  </a:cubicBezTo>
                  <a:cubicBezTo>
                    <a:pt x="37" y="44"/>
                    <a:pt x="37" y="44"/>
                    <a:pt x="37" y="44"/>
                  </a:cubicBezTo>
                  <a:cubicBezTo>
                    <a:pt x="34" y="47"/>
                    <a:pt x="30" y="49"/>
                    <a:pt x="27" y="51"/>
                  </a:cubicBezTo>
                  <a:moveTo>
                    <a:pt x="39" y="115"/>
                  </a:moveTo>
                  <a:cubicBezTo>
                    <a:pt x="36" y="115"/>
                    <a:pt x="34" y="115"/>
                    <a:pt x="31" y="114"/>
                  </a:cubicBezTo>
                  <a:cubicBezTo>
                    <a:pt x="40" y="107"/>
                    <a:pt x="54" y="103"/>
                    <a:pt x="64" y="98"/>
                  </a:cubicBezTo>
                  <a:cubicBezTo>
                    <a:pt x="77" y="91"/>
                    <a:pt x="89" y="85"/>
                    <a:pt x="102" y="78"/>
                  </a:cubicBezTo>
                  <a:cubicBezTo>
                    <a:pt x="115" y="72"/>
                    <a:pt x="128" y="66"/>
                    <a:pt x="141" y="61"/>
                  </a:cubicBezTo>
                  <a:cubicBezTo>
                    <a:pt x="154" y="55"/>
                    <a:pt x="167" y="48"/>
                    <a:pt x="180" y="43"/>
                  </a:cubicBezTo>
                  <a:cubicBezTo>
                    <a:pt x="181" y="43"/>
                    <a:pt x="182" y="42"/>
                    <a:pt x="182" y="42"/>
                  </a:cubicBezTo>
                  <a:cubicBezTo>
                    <a:pt x="182" y="42"/>
                    <a:pt x="182" y="42"/>
                    <a:pt x="180" y="43"/>
                  </a:cubicBezTo>
                  <a:cubicBezTo>
                    <a:pt x="177" y="45"/>
                    <a:pt x="174" y="46"/>
                    <a:pt x="171" y="48"/>
                  </a:cubicBezTo>
                  <a:cubicBezTo>
                    <a:pt x="165" y="51"/>
                    <a:pt x="160" y="55"/>
                    <a:pt x="154" y="57"/>
                  </a:cubicBezTo>
                  <a:cubicBezTo>
                    <a:pt x="142" y="63"/>
                    <a:pt x="129" y="69"/>
                    <a:pt x="118" y="75"/>
                  </a:cubicBezTo>
                  <a:cubicBezTo>
                    <a:pt x="106" y="82"/>
                    <a:pt x="94" y="88"/>
                    <a:pt x="82" y="94"/>
                  </a:cubicBezTo>
                  <a:cubicBezTo>
                    <a:pt x="69" y="101"/>
                    <a:pt x="56" y="106"/>
                    <a:pt x="45" y="114"/>
                  </a:cubicBezTo>
                  <a:cubicBezTo>
                    <a:pt x="43" y="115"/>
                    <a:pt x="41" y="115"/>
                    <a:pt x="39" y="115"/>
                  </a:cubicBezTo>
                  <a:moveTo>
                    <a:pt x="49" y="114"/>
                  </a:moveTo>
                  <a:cubicBezTo>
                    <a:pt x="53" y="112"/>
                    <a:pt x="57" y="108"/>
                    <a:pt x="61" y="106"/>
                  </a:cubicBezTo>
                  <a:cubicBezTo>
                    <a:pt x="67" y="103"/>
                    <a:pt x="73" y="100"/>
                    <a:pt x="79" y="97"/>
                  </a:cubicBezTo>
                  <a:cubicBezTo>
                    <a:pt x="91" y="90"/>
                    <a:pt x="104" y="84"/>
                    <a:pt x="116" y="78"/>
                  </a:cubicBezTo>
                  <a:cubicBezTo>
                    <a:pt x="128" y="71"/>
                    <a:pt x="139" y="65"/>
                    <a:pt x="152" y="60"/>
                  </a:cubicBezTo>
                  <a:cubicBezTo>
                    <a:pt x="163" y="55"/>
                    <a:pt x="175" y="49"/>
                    <a:pt x="185" y="42"/>
                  </a:cubicBezTo>
                  <a:cubicBezTo>
                    <a:pt x="185" y="43"/>
                    <a:pt x="184" y="43"/>
                    <a:pt x="184" y="44"/>
                  </a:cubicBezTo>
                  <a:cubicBezTo>
                    <a:pt x="183" y="45"/>
                    <a:pt x="183" y="46"/>
                    <a:pt x="184" y="47"/>
                  </a:cubicBezTo>
                  <a:cubicBezTo>
                    <a:pt x="184" y="47"/>
                    <a:pt x="184" y="48"/>
                    <a:pt x="185" y="48"/>
                  </a:cubicBezTo>
                  <a:cubicBezTo>
                    <a:pt x="177" y="52"/>
                    <a:pt x="170" y="57"/>
                    <a:pt x="162" y="61"/>
                  </a:cubicBezTo>
                  <a:cubicBezTo>
                    <a:pt x="150" y="67"/>
                    <a:pt x="137" y="73"/>
                    <a:pt x="124" y="79"/>
                  </a:cubicBezTo>
                  <a:cubicBezTo>
                    <a:pt x="111" y="86"/>
                    <a:pt x="98" y="91"/>
                    <a:pt x="86" y="97"/>
                  </a:cubicBezTo>
                  <a:cubicBezTo>
                    <a:pt x="76" y="102"/>
                    <a:pt x="67" y="107"/>
                    <a:pt x="58" y="111"/>
                  </a:cubicBezTo>
                  <a:cubicBezTo>
                    <a:pt x="57" y="111"/>
                    <a:pt x="57" y="111"/>
                    <a:pt x="57" y="111"/>
                  </a:cubicBezTo>
                  <a:cubicBezTo>
                    <a:pt x="57" y="111"/>
                    <a:pt x="56" y="111"/>
                    <a:pt x="56" y="111"/>
                  </a:cubicBezTo>
                  <a:cubicBezTo>
                    <a:pt x="54" y="112"/>
                    <a:pt x="52" y="113"/>
                    <a:pt x="49" y="114"/>
                  </a:cubicBezTo>
                  <a:moveTo>
                    <a:pt x="19" y="105"/>
                  </a:moveTo>
                  <a:cubicBezTo>
                    <a:pt x="18" y="104"/>
                    <a:pt x="18" y="103"/>
                    <a:pt x="18" y="102"/>
                  </a:cubicBezTo>
                  <a:cubicBezTo>
                    <a:pt x="26" y="93"/>
                    <a:pt x="37" y="87"/>
                    <a:pt x="47" y="81"/>
                  </a:cubicBezTo>
                  <a:cubicBezTo>
                    <a:pt x="60" y="74"/>
                    <a:pt x="73" y="66"/>
                    <a:pt x="87" y="60"/>
                  </a:cubicBezTo>
                  <a:cubicBezTo>
                    <a:pt x="99" y="54"/>
                    <a:pt x="111" y="48"/>
                    <a:pt x="123" y="42"/>
                  </a:cubicBezTo>
                  <a:cubicBezTo>
                    <a:pt x="124" y="41"/>
                    <a:pt x="125" y="41"/>
                    <a:pt x="126" y="40"/>
                  </a:cubicBezTo>
                  <a:cubicBezTo>
                    <a:pt x="124" y="41"/>
                    <a:pt x="122" y="42"/>
                    <a:pt x="121" y="43"/>
                  </a:cubicBezTo>
                  <a:cubicBezTo>
                    <a:pt x="108" y="51"/>
                    <a:pt x="95" y="57"/>
                    <a:pt x="81" y="64"/>
                  </a:cubicBezTo>
                  <a:cubicBezTo>
                    <a:pt x="69" y="71"/>
                    <a:pt x="57" y="78"/>
                    <a:pt x="45" y="86"/>
                  </a:cubicBezTo>
                  <a:cubicBezTo>
                    <a:pt x="39" y="89"/>
                    <a:pt x="34" y="93"/>
                    <a:pt x="29" y="97"/>
                  </a:cubicBezTo>
                  <a:cubicBezTo>
                    <a:pt x="26" y="99"/>
                    <a:pt x="24" y="101"/>
                    <a:pt x="22" y="103"/>
                  </a:cubicBezTo>
                  <a:cubicBezTo>
                    <a:pt x="20" y="103"/>
                    <a:pt x="19" y="104"/>
                    <a:pt x="20" y="104"/>
                  </a:cubicBezTo>
                  <a:cubicBezTo>
                    <a:pt x="19" y="105"/>
                    <a:pt x="19" y="105"/>
                    <a:pt x="19" y="105"/>
                  </a:cubicBezTo>
                  <a:moveTo>
                    <a:pt x="63" y="45"/>
                  </a:moveTo>
                  <a:cubicBezTo>
                    <a:pt x="66" y="43"/>
                    <a:pt x="69" y="42"/>
                    <a:pt x="73" y="40"/>
                  </a:cubicBezTo>
                  <a:cubicBezTo>
                    <a:pt x="69" y="42"/>
                    <a:pt x="66" y="43"/>
                    <a:pt x="63" y="45"/>
                  </a:cubicBezTo>
                  <a:moveTo>
                    <a:pt x="32" y="40"/>
                  </a:moveTo>
                  <a:cubicBezTo>
                    <a:pt x="32" y="40"/>
                    <a:pt x="33" y="40"/>
                    <a:pt x="34" y="39"/>
                  </a:cubicBezTo>
                  <a:cubicBezTo>
                    <a:pt x="35" y="38"/>
                    <a:pt x="36" y="38"/>
                    <a:pt x="37" y="38"/>
                  </a:cubicBezTo>
                  <a:cubicBezTo>
                    <a:pt x="37" y="38"/>
                    <a:pt x="37" y="38"/>
                    <a:pt x="36" y="38"/>
                  </a:cubicBezTo>
                  <a:cubicBezTo>
                    <a:pt x="33" y="43"/>
                    <a:pt x="28" y="46"/>
                    <a:pt x="23" y="50"/>
                  </a:cubicBezTo>
                  <a:cubicBezTo>
                    <a:pt x="22" y="49"/>
                    <a:pt x="20" y="49"/>
                    <a:pt x="18" y="48"/>
                  </a:cubicBezTo>
                  <a:cubicBezTo>
                    <a:pt x="21" y="46"/>
                    <a:pt x="24" y="45"/>
                    <a:pt x="27" y="43"/>
                  </a:cubicBezTo>
                  <a:cubicBezTo>
                    <a:pt x="29" y="42"/>
                    <a:pt x="30" y="41"/>
                    <a:pt x="32" y="40"/>
                  </a:cubicBezTo>
                  <a:cubicBezTo>
                    <a:pt x="32" y="40"/>
                    <a:pt x="32" y="40"/>
                    <a:pt x="32" y="40"/>
                  </a:cubicBezTo>
                  <a:moveTo>
                    <a:pt x="25" y="50"/>
                  </a:moveTo>
                  <a:cubicBezTo>
                    <a:pt x="25" y="50"/>
                    <a:pt x="25" y="50"/>
                    <a:pt x="25" y="50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29" y="45"/>
                    <a:pt x="35" y="43"/>
                    <a:pt x="38" y="38"/>
                  </a:cubicBezTo>
                  <a:cubicBezTo>
                    <a:pt x="39" y="39"/>
                    <a:pt x="40" y="40"/>
                    <a:pt x="40" y="42"/>
                  </a:cubicBezTo>
                  <a:cubicBezTo>
                    <a:pt x="38" y="43"/>
                    <a:pt x="36" y="44"/>
                    <a:pt x="33" y="45"/>
                  </a:cubicBezTo>
                  <a:cubicBezTo>
                    <a:pt x="32" y="46"/>
                    <a:pt x="30" y="48"/>
                    <a:pt x="28" y="49"/>
                  </a:cubicBezTo>
                  <a:cubicBezTo>
                    <a:pt x="28" y="49"/>
                    <a:pt x="28" y="49"/>
                    <a:pt x="28" y="49"/>
                  </a:cubicBezTo>
                  <a:cubicBezTo>
                    <a:pt x="28" y="49"/>
                    <a:pt x="27" y="50"/>
                    <a:pt x="25" y="50"/>
                  </a:cubicBezTo>
                  <a:moveTo>
                    <a:pt x="17" y="47"/>
                  </a:moveTo>
                  <a:cubicBezTo>
                    <a:pt x="16" y="46"/>
                    <a:pt x="15" y="45"/>
                    <a:pt x="14" y="44"/>
                  </a:cubicBezTo>
                  <a:cubicBezTo>
                    <a:pt x="20" y="43"/>
                    <a:pt x="24" y="39"/>
                    <a:pt x="28" y="35"/>
                  </a:cubicBezTo>
                  <a:cubicBezTo>
                    <a:pt x="31" y="34"/>
                    <a:pt x="31" y="33"/>
                    <a:pt x="31" y="33"/>
                  </a:cubicBezTo>
                  <a:cubicBezTo>
                    <a:pt x="32" y="33"/>
                    <a:pt x="30" y="35"/>
                    <a:pt x="27" y="37"/>
                  </a:cubicBezTo>
                  <a:cubicBezTo>
                    <a:pt x="24" y="40"/>
                    <a:pt x="21" y="43"/>
                    <a:pt x="18" y="47"/>
                  </a:cubicBezTo>
                  <a:cubicBezTo>
                    <a:pt x="17" y="47"/>
                    <a:pt x="17" y="47"/>
                    <a:pt x="17" y="47"/>
                  </a:cubicBezTo>
                  <a:moveTo>
                    <a:pt x="21" y="45"/>
                  </a:moveTo>
                  <a:cubicBezTo>
                    <a:pt x="20" y="45"/>
                    <a:pt x="26" y="40"/>
                    <a:pt x="26" y="40"/>
                  </a:cubicBezTo>
                  <a:cubicBezTo>
                    <a:pt x="29" y="37"/>
                    <a:pt x="32" y="35"/>
                    <a:pt x="34" y="32"/>
                  </a:cubicBezTo>
                  <a:cubicBezTo>
                    <a:pt x="35" y="33"/>
                    <a:pt x="36" y="35"/>
                    <a:pt x="37" y="36"/>
                  </a:cubicBezTo>
                  <a:cubicBezTo>
                    <a:pt x="32" y="39"/>
                    <a:pt x="27" y="42"/>
                    <a:pt x="22" y="45"/>
                  </a:cubicBezTo>
                  <a:cubicBezTo>
                    <a:pt x="21" y="45"/>
                    <a:pt x="21" y="45"/>
                    <a:pt x="21" y="45"/>
                  </a:cubicBezTo>
                  <a:moveTo>
                    <a:pt x="13" y="43"/>
                  </a:moveTo>
                  <a:cubicBezTo>
                    <a:pt x="12" y="42"/>
                    <a:pt x="12" y="41"/>
                    <a:pt x="12" y="40"/>
                  </a:cubicBezTo>
                  <a:cubicBezTo>
                    <a:pt x="17" y="38"/>
                    <a:pt x="22" y="33"/>
                    <a:pt x="27" y="30"/>
                  </a:cubicBezTo>
                  <a:cubicBezTo>
                    <a:pt x="23" y="32"/>
                    <a:pt x="17" y="38"/>
                    <a:pt x="13" y="43"/>
                  </a:cubicBezTo>
                  <a:moveTo>
                    <a:pt x="26" y="112"/>
                  </a:moveTo>
                  <a:cubicBezTo>
                    <a:pt x="24" y="111"/>
                    <a:pt x="23" y="110"/>
                    <a:pt x="21" y="109"/>
                  </a:cubicBezTo>
                  <a:cubicBezTo>
                    <a:pt x="32" y="101"/>
                    <a:pt x="46" y="95"/>
                    <a:pt x="58" y="89"/>
                  </a:cubicBezTo>
                  <a:cubicBezTo>
                    <a:pt x="73" y="82"/>
                    <a:pt x="87" y="76"/>
                    <a:pt x="102" y="69"/>
                  </a:cubicBezTo>
                  <a:cubicBezTo>
                    <a:pt x="116" y="61"/>
                    <a:pt x="130" y="55"/>
                    <a:pt x="145" y="48"/>
                  </a:cubicBezTo>
                  <a:cubicBezTo>
                    <a:pt x="152" y="45"/>
                    <a:pt x="159" y="42"/>
                    <a:pt x="166" y="39"/>
                  </a:cubicBezTo>
                  <a:cubicBezTo>
                    <a:pt x="171" y="36"/>
                    <a:pt x="178" y="33"/>
                    <a:pt x="183" y="29"/>
                  </a:cubicBezTo>
                  <a:cubicBezTo>
                    <a:pt x="172" y="38"/>
                    <a:pt x="156" y="44"/>
                    <a:pt x="144" y="50"/>
                  </a:cubicBezTo>
                  <a:cubicBezTo>
                    <a:pt x="129" y="56"/>
                    <a:pt x="115" y="64"/>
                    <a:pt x="100" y="71"/>
                  </a:cubicBezTo>
                  <a:cubicBezTo>
                    <a:pt x="75" y="83"/>
                    <a:pt x="49" y="96"/>
                    <a:pt x="26" y="112"/>
                  </a:cubicBezTo>
                  <a:moveTo>
                    <a:pt x="183" y="29"/>
                  </a:moveTo>
                  <a:cubicBezTo>
                    <a:pt x="183" y="29"/>
                    <a:pt x="183" y="29"/>
                    <a:pt x="183" y="29"/>
                  </a:cubicBezTo>
                  <a:cubicBezTo>
                    <a:pt x="183" y="29"/>
                    <a:pt x="183" y="29"/>
                    <a:pt x="183" y="29"/>
                  </a:cubicBezTo>
                  <a:moveTo>
                    <a:pt x="30" y="114"/>
                  </a:moveTo>
                  <a:cubicBezTo>
                    <a:pt x="29" y="113"/>
                    <a:pt x="28" y="113"/>
                    <a:pt x="27" y="113"/>
                  </a:cubicBezTo>
                  <a:cubicBezTo>
                    <a:pt x="51" y="96"/>
                    <a:pt x="77" y="83"/>
                    <a:pt x="103" y="70"/>
                  </a:cubicBezTo>
                  <a:cubicBezTo>
                    <a:pt x="119" y="63"/>
                    <a:pt x="134" y="55"/>
                    <a:pt x="150" y="48"/>
                  </a:cubicBezTo>
                  <a:cubicBezTo>
                    <a:pt x="161" y="43"/>
                    <a:pt x="175" y="38"/>
                    <a:pt x="185" y="29"/>
                  </a:cubicBezTo>
                  <a:cubicBezTo>
                    <a:pt x="186" y="32"/>
                    <a:pt x="186" y="37"/>
                    <a:pt x="185" y="40"/>
                  </a:cubicBezTo>
                  <a:cubicBezTo>
                    <a:pt x="185" y="40"/>
                    <a:pt x="185" y="40"/>
                    <a:pt x="185" y="40"/>
                  </a:cubicBezTo>
                  <a:cubicBezTo>
                    <a:pt x="171" y="44"/>
                    <a:pt x="159" y="52"/>
                    <a:pt x="146" y="57"/>
                  </a:cubicBezTo>
                  <a:cubicBezTo>
                    <a:pt x="133" y="63"/>
                    <a:pt x="119" y="68"/>
                    <a:pt x="106" y="75"/>
                  </a:cubicBezTo>
                  <a:cubicBezTo>
                    <a:pt x="92" y="82"/>
                    <a:pt x="78" y="89"/>
                    <a:pt x="63" y="97"/>
                  </a:cubicBezTo>
                  <a:cubicBezTo>
                    <a:pt x="53" y="102"/>
                    <a:pt x="39" y="106"/>
                    <a:pt x="30" y="114"/>
                  </a:cubicBezTo>
                  <a:moveTo>
                    <a:pt x="16" y="42"/>
                  </a:moveTo>
                  <a:cubicBezTo>
                    <a:pt x="15" y="42"/>
                    <a:pt x="15" y="41"/>
                    <a:pt x="17" y="40"/>
                  </a:cubicBezTo>
                  <a:cubicBezTo>
                    <a:pt x="18" y="39"/>
                    <a:pt x="19" y="38"/>
                    <a:pt x="20" y="37"/>
                  </a:cubicBezTo>
                  <a:cubicBezTo>
                    <a:pt x="23" y="34"/>
                    <a:pt x="27" y="32"/>
                    <a:pt x="29" y="29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31" y="29"/>
                    <a:pt x="32" y="30"/>
                    <a:pt x="33" y="31"/>
                  </a:cubicBezTo>
                  <a:cubicBezTo>
                    <a:pt x="27" y="34"/>
                    <a:pt x="22" y="39"/>
                    <a:pt x="16" y="42"/>
                  </a:cubicBezTo>
                  <a:moveTo>
                    <a:pt x="11" y="38"/>
                  </a:moveTo>
                  <a:cubicBezTo>
                    <a:pt x="11" y="37"/>
                    <a:pt x="11" y="37"/>
                    <a:pt x="11" y="36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14" y="33"/>
                    <a:pt x="17" y="31"/>
                    <a:pt x="20" y="29"/>
                  </a:cubicBezTo>
                  <a:cubicBezTo>
                    <a:pt x="21" y="28"/>
                    <a:pt x="23" y="27"/>
                    <a:pt x="23" y="27"/>
                  </a:cubicBezTo>
                  <a:cubicBezTo>
                    <a:pt x="23" y="27"/>
                    <a:pt x="22" y="28"/>
                    <a:pt x="20" y="30"/>
                  </a:cubicBezTo>
                  <a:cubicBezTo>
                    <a:pt x="17" y="33"/>
                    <a:pt x="14" y="35"/>
                    <a:pt x="11" y="38"/>
                  </a:cubicBezTo>
                  <a:moveTo>
                    <a:pt x="11" y="39"/>
                  </a:moveTo>
                  <a:cubicBezTo>
                    <a:pt x="11" y="39"/>
                    <a:pt x="11" y="39"/>
                    <a:pt x="11" y="39"/>
                  </a:cubicBezTo>
                  <a:cubicBezTo>
                    <a:pt x="15" y="35"/>
                    <a:pt x="21" y="32"/>
                    <a:pt x="24" y="27"/>
                  </a:cubicBezTo>
                  <a:cubicBezTo>
                    <a:pt x="26" y="27"/>
                    <a:pt x="27" y="27"/>
                    <a:pt x="28" y="28"/>
                  </a:cubicBezTo>
                  <a:cubicBezTo>
                    <a:pt x="26" y="29"/>
                    <a:pt x="23" y="30"/>
                    <a:pt x="21" y="32"/>
                  </a:cubicBezTo>
                  <a:cubicBezTo>
                    <a:pt x="18" y="35"/>
                    <a:pt x="14" y="37"/>
                    <a:pt x="11" y="39"/>
                  </a:cubicBezTo>
                  <a:moveTo>
                    <a:pt x="11" y="34"/>
                  </a:moveTo>
                  <a:cubicBezTo>
                    <a:pt x="12" y="33"/>
                    <a:pt x="12" y="33"/>
                    <a:pt x="12" y="32"/>
                  </a:cubicBezTo>
                  <a:cubicBezTo>
                    <a:pt x="14" y="29"/>
                    <a:pt x="18" y="27"/>
                    <a:pt x="22" y="27"/>
                  </a:cubicBezTo>
                  <a:cubicBezTo>
                    <a:pt x="18" y="29"/>
                    <a:pt x="15" y="31"/>
                    <a:pt x="11" y="34"/>
                  </a:cubicBezTo>
                  <a:moveTo>
                    <a:pt x="45" y="39"/>
                  </a:moveTo>
                  <a:cubicBezTo>
                    <a:pt x="45" y="38"/>
                    <a:pt x="46" y="37"/>
                    <a:pt x="46" y="36"/>
                  </a:cubicBezTo>
                  <a:cubicBezTo>
                    <a:pt x="51" y="32"/>
                    <a:pt x="58" y="29"/>
                    <a:pt x="65" y="26"/>
                  </a:cubicBezTo>
                  <a:cubicBezTo>
                    <a:pt x="58" y="30"/>
                    <a:pt x="52" y="35"/>
                    <a:pt x="45" y="39"/>
                  </a:cubicBezTo>
                  <a:moveTo>
                    <a:pt x="21" y="108"/>
                  </a:moveTo>
                  <a:cubicBezTo>
                    <a:pt x="20" y="108"/>
                    <a:pt x="19" y="107"/>
                    <a:pt x="19" y="107"/>
                  </a:cubicBezTo>
                  <a:cubicBezTo>
                    <a:pt x="20" y="106"/>
                    <a:pt x="22" y="105"/>
                    <a:pt x="23" y="104"/>
                  </a:cubicBezTo>
                  <a:cubicBezTo>
                    <a:pt x="24" y="103"/>
                    <a:pt x="25" y="102"/>
                    <a:pt x="27" y="101"/>
                  </a:cubicBezTo>
                  <a:cubicBezTo>
                    <a:pt x="39" y="93"/>
                    <a:pt x="52" y="87"/>
                    <a:pt x="64" y="80"/>
                  </a:cubicBezTo>
                  <a:cubicBezTo>
                    <a:pt x="77" y="73"/>
                    <a:pt x="90" y="66"/>
                    <a:pt x="103" y="59"/>
                  </a:cubicBezTo>
                  <a:cubicBezTo>
                    <a:pt x="116" y="53"/>
                    <a:pt x="129" y="47"/>
                    <a:pt x="142" y="41"/>
                  </a:cubicBezTo>
                  <a:cubicBezTo>
                    <a:pt x="151" y="36"/>
                    <a:pt x="160" y="31"/>
                    <a:pt x="169" y="26"/>
                  </a:cubicBezTo>
                  <a:cubicBezTo>
                    <a:pt x="167" y="27"/>
                    <a:pt x="166" y="28"/>
                    <a:pt x="164" y="29"/>
                  </a:cubicBezTo>
                  <a:cubicBezTo>
                    <a:pt x="158" y="33"/>
                    <a:pt x="151" y="37"/>
                    <a:pt x="145" y="40"/>
                  </a:cubicBezTo>
                  <a:cubicBezTo>
                    <a:pt x="130" y="48"/>
                    <a:pt x="114" y="55"/>
                    <a:pt x="99" y="63"/>
                  </a:cubicBezTo>
                  <a:cubicBezTo>
                    <a:pt x="84" y="71"/>
                    <a:pt x="69" y="79"/>
                    <a:pt x="55" y="87"/>
                  </a:cubicBezTo>
                  <a:cubicBezTo>
                    <a:pt x="43" y="93"/>
                    <a:pt x="31" y="100"/>
                    <a:pt x="21" y="108"/>
                  </a:cubicBezTo>
                  <a:moveTo>
                    <a:pt x="25" y="55"/>
                  </a:moveTo>
                  <a:cubicBezTo>
                    <a:pt x="26" y="55"/>
                    <a:pt x="26" y="54"/>
                    <a:pt x="27" y="53"/>
                  </a:cubicBezTo>
                  <a:cubicBezTo>
                    <a:pt x="30" y="52"/>
                    <a:pt x="34" y="50"/>
                    <a:pt x="37" y="47"/>
                  </a:cubicBezTo>
                  <a:cubicBezTo>
                    <a:pt x="39" y="46"/>
                    <a:pt x="41" y="45"/>
                    <a:pt x="43" y="44"/>
                  </a:cubicBezTo>
                  <a:cubicBezTo>
                    <a:pt x="44" y="44"/>
                    <a:pt x="45" y="43"/>
                    <a:pt x="45" y="43"/>
                  </a:cubicBezTo>
                  <a:cubicBezTo>
                    <a:pt x="50" y="40"/>
                    <a:pt x="56" y="37"/>
                    <a:pt x="61" y="34"/>
                  </a:cubicBezTo>
                  <a:cubicBezTo>
                    <a:pt x="66" y="31"/>
                    <a:pt x="73" y="28"/>
                    <a:pt x="79" y="24"/>
                  </a:cubicBezTo>
                  <a:cubicBezTo>
                    <a:pt x="79" y="25"/>
                    <a:pt x="79" y="25"/>
                    <a:pt x="79" y="25"/>
                  </a:cubicBezTo>
                  <a:cubicBezTo>
                    <a:pt x="71" y="30"/>
                    <a:pt x="62" y="36"/>
                    <a:pt x="53" y="41"/>
                  </a:cubicBezTo>
                  <a:cubicBezTo>
                    <a:pt x="37" y="51"/>
                    <a:pt x="19" y="59"/>
                    <a:pt x="5" y="71"/>
                  </a:cubicBezTo>
                  <a:cubicBezTo>
                    <a:pt x="5" y="70"/>
                    <a:pt x="5" y="69"/>
                    <a:pt x="5" y="68"/>
                  </a:cubicBezTo>
                  <a:cubicBezTo>
                    <a:pt x="11" y="64"/>
                    <a:pt x="17" y="59"/>
                    <a:pt x="24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4" y="55"/>
                    <a:pt x="24" y="55"/>
                    <a:pt x="25" y="55"/>
                  </a:cubicBezTo>
                  <a:moveTo>
                    <a:pt x="45" y="41"/>
                  </a:moveTo>
                  <a:cubicBezTo>
                    <a:pt x="45" y="41"/>
                    <a:pt x="45" y="41"/>
                    <a:pt x="45" y="41"/>
                  </a:cubicBezTo>
                  <a:cubicBezTo>
                    <a:pt x="50" y="38"/>
                    <a:pt x="55" y="34"/>
                    <a:pt x="60" y="31"/>
                  </a:cubicBezTo>
                  <a:cubicBezTo>
                    <a:pt x="64" y="29"/>
                    <a:pt x="67" y="26"/>
                    <a:pt x="70" y="24"/>
                  </a:cubicBezTo>
                  <a:cubicBezTo>
                    <a:pt x="71" y="24"/>
                    <a:pt x="71" y="24"/>
                    <a:pt x="72" y="23"/>
                  </a:cubicBezTo>
                  <a:cubicBezTo>
                    <a:pt x="74" y="22"/>
                    <a:pt x="75" y="22"/>
                    <a:pt x="77" y="21"/>
                  </a:cubicBezTo>
                  <a:cubicBezTo>
                    <a:pt x="77" y="22"/>
                    <a:pt x="78" y="23"/>
                    <a:pt x="78" y="24"/>
                  </a:cubicBezTo>
                  <a:cubicBezTo>
                    <a:pt x="73" y="27"/>
                    <a:pt x="66" y="30"/>
                    <a:pt x="60" y="33"/>
                  </a:cubicBezTo>
                  <a:cubicBezTo>
                    <a:pt x="55" y="36"/>
                    <a:pt x="50" y="39"/>
                    <a:pt x="45" y="41"/>
                  </a:cubicBezTo>
                  <a:moveTo>
                    <a:pt x="35" y="100"/>
                  </a:moveTo>
                  <a:cubicBezTo>
                    <a:pt x="55" y="88"/>
                    <a:pt x="74" y="78"/>
                    <a:pt x="94" y="67"/>
                  </a:cubicBezTo>
                  <a:cubicBezTo>
                    <a:pt x="115" y="56"/>
                    <a:pt x="137" y="46"/>
                    <a:pt x="158" y="34"/>
                  </a:cubicBezTo>
                  <a:cubicBezTo>
                    <a:pt x="162" y="32"/>
                    <a:pt x="165" y="30"/>
                    <a:pt x="169" y="27"/>
                  </a:cubicBezTo>
                  <a:cubicBezTo>
                    <a:pt x="170" y="26"/>
                    <a:pt x="171" y="25"/>
                    <a:pt x="173" y="24"/>
                  </a:cubicBezTo>
                  <a:cubicBezTo>
                    <a:pt x="174" y="24"/>
                    <a:pt x="174" y="23"/>
                    <a:pt x="175" y="22"/>
                  </a:cubicBezTo>
                  <a:cubicBezTo>
                    <a:pt x="176" y="22"/>
                    <a:pt x="177" y="21"/>
                    <a:pt x="179" y="21"/>
                  </a:cubicBezTo>
                  <a:cubicBezTo>
                    <a:pt x="180" y="21"/>
                    <a:pt x="181" y="22"/>
                    <a:pt x="182" y="23"/>
                  </a:cubicBezTo>
                  <a:cubicBezTo>
                    <a:pt x="183" y="24"/>
                    <a:pt x="184" y="26"/>
                    <a:pt x="184" y="27"/>
                  </a:cubicBezTo>
                  <a:cubicBezTo>
                    <a:pt x="181" y="29"/>
                    <a:pt x="178" y="31"/>
                    <a:pt x="175" y="33"/>
                  </a:cubicBezTo>
                  <a:cubicBezTo>
                    <a:pt x="171" y="36"/>
                    <a:pt x="165" y="38"/>
                    <a:pt x="160" y="40"/>
                  </a:cubicBezTo>
                  <a:cubicBezTo>
                    <a:pt x="150" y="45"/>
                    <a:pt x="139" y="49"/>
                    <a:pt x="128" y="54"/>
                  </a:cubicBezTo>
                  <a:cubicBezTo>
                    <a:pt x="106" y="65"/>
                    <a:pt x="85" y="76"/>
                    <a:pt x="63" y="86"/>
                  </a:cubicBezTo>
                  <a:cubicBezTo>
                    <a:pt x="54" y="90"/>
                    <a:pt x="45" y="95"/>
                    <a:pt x="35" y="100"/>
                  </a:cubicBezTo>
                  <a:moveTo>
                    <a:pt x="155" y="26"/>
                  </a:moveTo>
                  <a:cubicBezTo>
                    <a:pt x="155" y="26"/>
                    <a:pt x="156" y="25"/>
                    <a:pt x="156" y="25"/>
                  </a:cubicBezTo>
                  <a:cubicBezTo>
                    <a:pt x="161" y="21"/>
                    <a:pt x="166" y="19"/>
                    <a:pt x="172" y="19"/>
                  </a:cubicBezTo>
                  <a:cubicBezTo>
                    <a:pt x="174" y="19"/>
                    <a:pt x="176" y="19"/>
                    <a:pt x="177" y="20"/>
                  </a:cubicBezTo>
                  <a:cubicBezTo>
                    <a:pt x="177" y="20"/>
                    <a:pt x="177" y="20"/>
                    <a:pt x="176" y="21"/>
                  </a:cubicBezTo>
                  <a:cubicBezTo>
                    <a:pt x="176" y="20"/>
                    <a:pt x="176" y="20"/>
                    <a:pt x="176" y="20"/>
                  </a:cubicBezTo>
                  <a:cubicBezTo>
                    <a:pt x="174" y="22"/>
                    <a:pt x="171" y="23"/>
                    <a:pt x="169" y="25"/>
                  </a:cubicBezTo>
                  <a:cubicBezTo>
                    <a:pt x="159" y="31"/>
                    <a:pt x="149" y="36"/>
                    <a:pt x="139" y="41"/>
                  </a:cubicBezTo>
                  <a:cubicBezTo>
                    <a:pt x="118" y="51"/>
                    <a:pt x="97" y="60"/>
                    <a:pt x="76" y="72"/>
                  </a:cubicBezTo>
                  <a:cubicBezTo>
                    <a:pt x="66" y="77"/>
                    <a:pt x="56" y="83"/>
                    <a:pt x="45" y="89"/>
                  </a:cubicBezTo>
                  <a:cubicBezTo>
                    <a:pt x="42" y="91"/>
                    <a:pt x="38" y="93"/>
                    <a:pt x="34" y="95"/>
                  </a:cubicBezTo>
                  <a:cubicBezTo>
                    <a:pt x="69" y="70"/>
                    <a:pt x="107" y="52"/>
                    <a:pt x="144" y="31"/>
                  </a:cubicBezTo>
                  <a:cubicBezTo>
                    <a:pt x="146" y="30"/>
                    <a:pt x="149" y="28"/>
                    <a:pt x="151" y="26"/>
                  </a:cubicBezTo>
                  <a:cubicBezTo>
                    <a:pt x="152" y="26"/>
                    <a:pt x="153" y="25"/>
                    <a:pt x="153" y="25"/>
                  </a:cubicBezTo>
                  <a:cubicBezTo>
                    <a:pt x="153" y="25"/>
                    <a:pt x="153" y="25"/>
                    <a:pt x="153" y="25"/>
                  </a:cubicBezTo>
                  <a:cubicBezTo>
                    <a:pt x="154" y="25"/>
                    <a:pt x="154" y="26"/>
                    <a:pt x="155" y="26"/>
                  </a:cubicBezTo>
                  <a:moveTo>
                    <a:pt x="22" y="97"/>
                  </a:moveTo>
                  <a:cubicBezTo>
                    <a:pt x="24" y="94"/>
                    <a:pt x="27" y="91"/>
                    <a:pt x="29" y="89"/>
                  </a:cubicBezTo>
                  <a:cubicBezTo>
                    <a:pt x="30" y="89"/>
                    <a:pt x="30" y="89"/>
                    <a:pt x="30" y="89"/>
                  </a:cubicBezTo>
                  <a:cubicBezTo>
                    <a:pt x="30" y="89"/>
                    <a:pt x="31" y="88"/>
                    <a:pt x="31" y="88"/>
                  </a:cubicBezTo>
                  <a:cubicBezTo>
                    <a:pt x="36" y="84"/>
                    <a:pt x="42" y="80"/>
                    <a:pt x="47" y="76"/>
                  </a:cubicBezTo>
                  <a:cubicBezTo>
                    <a:pt x="62" y="67"/>
                    <a:pt x="78" y="58"/>
                    <a:pt x="94" y="49"/>
                  </a:cubicBezTo>
                  <a:cubicBezTo>
                    <a:pt x="113" y="40"/>
                    <a:pt x="133" y="31"/>
                    <a:pt x="151" y="18"/>
                  </a:cubicBezTo>
                  <a:cubicBezTo>
                    <a:pt x="152" y="20"/>
                    <a:pt x="152" y="21"/>
                    <a:pt x="152" y="23"/>
                  </a:cubicBezTo>
                  <a:cubicBezTo>
                    <a:pt x="152" y="23"/>
                    <a:pt x="152" y="24"/>
                    <a:pt x="152" y="24"/>
                  </a:cubicBezTo>
                  <a:cubicBezTo>
                    <a:pt x="151" y="25"/>
                    <a:pt x="150" y="26"/>
                    <a:pt x="149" y="26"/>
                  </a:cubicBezTo>
                  <a:cubicBezTo>
                    <a:pt x="148" y="27"/>
                    <a:pt x="148" y="27"/>
                    <a:pt x="148" y="27"/>
                  </a:cubicBezTo>
                  <a:cubicBezTo>
                    <a:pt x="144" y="29"/>
                    <a:pt x="139" y="31"/>
                    <a:pt x="135" y="34"/>
                  </a:cubicBezTo>
                  <a:cubicBezTo>
                    <a:pt x="124" y="39"/>
                    <a:pt x="113" y="46"/>
                    <a:pt x="102" y="52"/>
                  </a:cubicBezTo>
                  <a:cubicBezTo>
                    <a:pt x="80" y="62"/>
                    <a:pt x="58" y="72"/>
                    <a:pt x="38" y="85"/>
                  </a:cubicBezTo>
                  <a:cubicBezTo>
                    <a:pt x="34" y="87"/>
                    <a:pt x="30" y="90"/>
                    <a:pt x="27" y="93"/>
                  </a:cubicBezTo>
                  <a:cubicBezTo>
                    <a:pt x="25" y="94"/>
                    <a:pt x="23" y="95"/>
                    <a:pt x="22" y="97"/>
                  </a:cubicBezTo>
                  <a:moveTo>
                    <a:pt x="144" y="20"/>
                  </a:moveTo>
                  <a:cubicBezTo>
                    <a:pt x="144" y="20"/>
                    <a:pt x="146" y="19"/>
                    <a:pt x="147" y="19"/>
                  </a:cubicBezTo>
                  <a:cubicBezTo>
                    <a:pt x="148" y="18"/>
                    <a:pt x="149" y="18"/>
                    <a:pt x="150" y="18"/>
                  </a:cubicBezTo>
                  <a:cubicBezTo>
                    <a:pt x="150" y="18"/>
                    <a:pt x="150" y="18"/>
                    <a:pt x="147" y="20"/>
                  </a:cubicBezTo>
                  <a:cubicBezTo>
                    <a:pt x="142" y="23"/>
                    <a:pt x="136" y="26"/>
                    <a:pt x="130" y="30"/>
                  </a:cubicBezTo>
                  <a:cubicBezTo>
                    <a:pt x="124" y="33"/>
                    <a:pt x="116" y="37"/>
                    <a:pt x="109" y="40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20" y="35"/>
                    <a:pt x="129" y="30"/>
                    <a:pt x="138" y="24"/>
                  </a:cubicBezTo>
                  <a:cubicBezTo>
                    <a:pt x="140" y="22"/>
                    <a:pt x="142" y="21"/>
                    <a:pt x="144" y="20"/>
                  </a:cubicBezTo>
                  <a:cubicBezTo>
                    <a:pt x="144" y="20"/>
                    <a:pt x="144" y="20"/>
                    <a:pt x="144" y="20"/>
                  </a:cubicBezTo>
                  <a:moveTo>
                    <a:pt x="12" y="79"/>
                  </a:moveTo>
                  <a:cubicBezTo>
                    <a:pt x="16" y="78"/>
                    <a:pt x="21" y="73"/>
                    <a:pt x="24" y="70"/>
                  </a:cubicBezTo>
                  <a:cubicBezTo>
                    <a:pt x="34" y="63"/>
                    <a:pt x="43" y="57"/>
                    <a:pt x="54" y="52"/>
                  </a:cubicBezTo>
                  <a:cubicBezTo>
                    <a:pt x="64" y="46"/>
                    <a:pt x="75" y="40"/>
                    <a:pt x="85" y="34"/>
                  </a:cubicBezTo>
                  <a:cubicBezTo>
                    <a:pt x="93" y="29"/>
                    <a:pt x="100" y="24"/>
                    <a:pt x="108" y="19"/>
                  </a:cubicBezTo>
                  <a:cubicBezTo>
                    <a:pt x="110" y="19"/>
                    <a:pt x="110" y="18"/>
                    <a:pt x="110" y="18"/>
                  </a:cubicBezTo>
                  <a:cubicBezTo>
                    <a:pt x="111" y="18"/>
                    <a:pt x="111" y="17"/>
                    <a:pt x="112" y="17"/>
                  </a:cubicBezTo>
                  <a:cubicBezTo>
                    <a:pt x="112" y="18"/>
                    <a:pt x="113" y="18"/>
                    <a:pt x="113" y="19"/>
                  </a:cubicBezTo>
                  <a:cubicBezTo>
                    <a:pt x="113" y="20"/>
                    <a:pt x="114" y="20"/>
                    <a:pt x="115" y="20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06" y="26"/>
                    <a:pt x="97" y="33"/>
                    <a:pt x="87" y="38"/>
                  </a:cubicBezTo>
                  <a:cubicBezTo>
                    <a:pt x="67" y="50"/>
                    <a:pt x="46" y="60"/>
                    <a:pt x="25" y="72"/>
                  </a:cubicBezTo>
                  <a:cubicBezTo>
                    <a:pt x="21" y="74"/>
                    <a:pt x="17" y="78"/>
                    <a:pt x="12" y="79"/>
                  </a:cubicBezTo>
                  <a:moveTo>
                    <a:pt x="46" y="32"/>
                  </a:moveTo>
                  <a:cubicBezTo>
                    <a:pt x="46" y="30"/>
                    <a:pt x="46" y="29"/>
                    <a:pt x="47" y="27"/>
                  </a:cubicBezTo>
                  <a:cubicBezTo>
                    <a:pt x="50" y="25"/>
                    <a:pt x="54" y="23"/>
                    <a:pt x="57" y="21"/>
                  </a:cubicBezTo>
                  <a:cubicBezTo>
                    <a:pt x="60" y="19"/>
                    <a:pt x="63" y="18"/>
                    <a:pt x="66" y="17"/>
                  </a:cubicBezTo>
                  <a:cubicBezTo>
                    <a:pt x="65" y="17"/>
                    <a:pt x="61" y="21"/>
                    <a:pt x="59" y="22"/>
                  </a:cubicBezTo>
                  <a:cubicBezTo>
                    <a:pt x="54" y="25"/>
                    <a:pt x="50" y="28"/>
                    <a:pt x="46" y="32"/>
                  </a:cubicBezTo>
                  <a:moveTo>
                    <a:pt x="125" y="25"/>
                  </a:moveTo>
                  <a:cubicBezTo>
                    <a:pt x="131" y="21"/>
                    <a:pt x="137" y="17"/>
                    <a:pt x="143" y="13"/>
                  </a:cubicBezTo>
                  <a:cubicBezTo>
                    <a:pt x="144" y="13"/>
                    <a:pt x="144" y="13"/>
                    <a:pt x="144" y="13"/>
                  </a:cubicBezTo>
                  <a:cubicBezTo>
                    <a:pt x="144" y="13"/>
                    <a:pt x="144" y="13"/>
                    <a:pt x="144" y="13"/>
                  </a:cubicBezTo>
                  <a:cubicBezTo>
                    <a:pt x="141" y="15"/>
                    <a:pt x="138" y="17"/>
                    <a:pt x="136" y="19"/>
                  </a:cubicBezTo>
                  <a:cubicBezTo>
                    <a:pt x="132" y="21"/>
                    <a:pt x="128" y="23"/>
                    <a:pt x="125" y="25"/>
                  </a:cubicBezTo>
                  <a:moveTo>
                    <a:pt x="107" y="12"/>
                  </a:moveTo>
                  <a:cubicBezTo>
                    <a:pt x="107" y="12"/>
                    <a:pt x="107" y="12"/>
                    <a:pt x="107" y="12"/>
                  </a:cubicBezTo>
                  <a:cubicBezTo>
                    <a:pt x="107" y="12"/>
                    <a:pt x="107" y="12"/>
                    <a:pt x="107" y="12"/>
                  </a:cubicBezTo>
                  <a:moveTo>
                    <a:pt x="50" y="20"/>
                  </a:moveTo>
                  <a:cubicBezTo>
                    <a:pt x="51" y="18"/>
                    <a:pt x="53" y="16"/>
                    <a:pt x="55" y="15"/>
                  </a:cubicBezTo>
                  <a:cubicBezTo>
                    <a:pt x="57" y="13"/>
                    <a:pt x="60" y="12"/>
                    <a:pt x="62" y="12"/>
                  </a:cubicBezTo>
                  <a:cubicBezTo>
                    <a:pt x="58" y="15"/>
                    <a:pt x="53" y="17"/>
                    <a:pt x="50" y="20"/>
                  </a:cubicBezTo>
                  <a:moveTo>
                    <a:pt x="47" y="25"/>
                  </a:moveTo>
                  <a:cubicBezTo>
                    <a:pt x="47" y="25"/>
                    <a:pt x="47" y="24"/>
                    <a:pt x="48" y="24"/>
                  </a:cubicBezTo>
                  <a:cubicBezTo>
                    <a:pt x="49" y="22"/>
                    <a:pt x="52" y="20"/>
                    <a:pt x="52" y="20"/>
                  </a:cubicBezTo>
                  <a:cubicBezTo>
                    <a:pt x="56" y="17"/>
                    <a:pt x="60" y="15"/>
                    <a:pt x="64" y="12"/>
                  </a:cubicBezTo>
                  <a:cubicBezTo>
                    <a:pt x="69" y="13"/>
                    <a:pt x="73" y="16"/>
                    <a:pt x="76" y="20"/>
                  </a:cubicBezTo>
                  <a:cubicBezTo>
                    <a:pt x="74" y="21"/>
                    <a:pt x="73" y="21"/>
                    <a:pt x="72" y="22"/>
                  </a:cubicBezTo>
                  <a:cubicBezTo>
                    <a:pt x="63" y="27"/>
                    <a:pt x="54" y="29"/>
                    <a:pt x="46" y="34"/>
                  </a:cubicBezTo>
                  <a:cubicBezTo>
                    <a:pt x="46" y="34"/>
                    <a:pt x="46" y="34"/>
                    <a:pt x="46" y="34"/>
                  </a:cubicBezTo>
                  <a:cubicBezTo>
                    <a:pt x="53" y="28"/>
                    <a:pt x="62" y="22"/>
                    <a:pt x="69" y="16"/>
                  </a:cubicBezTo>
                  <a:cubicBezTo>
                    <a:pt x="69" y="15"/>
                    <a:pt x="69" y="15"/>
                    <a:pt x="68" y="15"/>
                  </a:cubicBezTo>
                  <a:cubicBezTo>
                    <a:pt x="68" y="15"/>
                    <a:pt x="68" y="15"/>
                    <a:pt x="68" y="15"/>
                  </a:cubicBezTo>
                  <a:cubicBezTo>
                    <a:pt x="61" y="17"/>
                    <a:pt x="54" y="21"/>
                    <a:pt x="48" y="25"/>
                  </a:cubicBezTo>
                  <a:cubicBezTo>
                    <a:pt x="47" y="25"/>
                    <a:pt x="47" y="25"/>
                    <a:pt x="47" y="25"/>
                  </a:cubicBezTo>
                  <a:moveTo>
                    <a:pt x="21" y="67"/>
                  </a:moveTo>
                  <a:cubicBezTo>
                    <a:pt x="34" y="59"/>
                    <a:pt x="49" y="51"/>
                    <a:pt x="62" y="43"/>
                  </a:cubicBezTo>
                  <a:cubicBezTo>
                    <a:pt x="78" y="33"/>
                    <a:pt x="96" y="24"/>
                    <a:pt x="109" y="12"/>
                  </a:cubicBezTo>
                  <a:cubicBezTo>
                    <a:pt x="110" y="13"/>
                    <a:pt x="111" y="15"/>
                    <a:pt x="112" y="16"/>
                  </a:cubicBezTo>
                  <a:cubicBezTo>
                    <a:pt x="104" y="20"/>
                    <a:pt x="97" y="25"/>
                    <a:pt x="90" y="29"/>
                  </a:cubicBezTo>
                  <a:cubicBezTo>
                    <a:pt x="81" y="34"/>
                    <a:pt x="71" y="39"/>
                    <a:pt x="62" y="44"/>
                  </a:cubicBezTo>
                  <a:cubicBezTo>
                    <a:pt x="53" y="49"/>
                    <a:pt x="44" y="54"/>
                    <a:pt x="35" y="59"/>
                  </a:cubicBezTo>
                  <a:cubicBezTo>
                    <a:pt x="31" y="61"/>
                    <a:pt x="26" y="64"/>
                    <a:pt x="22" y="66"/>
                  </a:cubicBezTo>
                  <a:cubicBezTo>
                    <a:pt x="22" y="67"/>
                    <a:pt x="21" y="67"/>
                    <a:pt x="21" y="67"/>
                  </a:cubicBezTo>
                  <a:moveTo>
                    <a:pt x="28" y="84"/>
                  </a:moveTo>
                  <a:cubicBezTo>
                    <a:pt x="41" y="75"/>
                    <a:pt x="55" y="66"/>
                    <a:pt x="69" y="58"/>
                  </a:cubicBezTo>
                  <a:cubicBezTo>
                    <a:pt x="83" y="50"/>
                    <a:pt x="98" y="42"/>
                    <a:pt x="113" y="33"/>
                  </a:cubicBezTo>
                  <a:cubicBezTo>
                    <a:pt x="125" y="27"/>
                    <a:pt x="138" y="20"/>
                    <a:pt x="148" y="11"/>
                  </a:cubicBezTo>
                  <a:cubicBezTo>
                    <a:pt x="148" y="11"/>
                    <a:pt x="148" y="11"/>
                    <a:pt x="148" y="11"/>
                  </a:cubicBezTo>
                  <a:cubicBezTo>
                    <a:pt x="150" y="12"/>
                    <a:pt x="151" y="14"/>
                    <a:pt x="151" y="17"/>
                  </a:cubicBezTo>
                  <a:cubicBezTo>
                    <a:pt x="141" y="18"/>
                    <a:pt x="131" y="27"/>
                    <a:pt x="123" y="32"/>
                  </a:cubicBezTo>
                  <a:cubicBezTo>
                    <a:pt x="112" y="38"/>
                    <a:pt x="101" y="44"/>
                    <a:pt x="90" y="50"/>
                  </a:cubicBezTo>
                  <a:cubicBezTo>
                    <a:pt x="81" y="54"/>
                    <a:pt x="73" y="58"/>
                    <a:pt x="64" y="63"/>
                  </a:cubicBezTo>
                  <a:cubicBezTo>
                    <a:pt x="52" y="69"/>
                    <a:pt x="40" y="76"/>
                    <a:pt x="28" y="84"/>
                  </a:cubicBezTo>
                  <a:moveTo>
                    <a:pt x="83" y="23"/>
                  </a:moveTo>
                  <a:cubicBezTo>
                    <a:pt x="83" y="22"/>
                    <a:pt x="83" y="22"/>
                    <a:pt x="83" y="22"/>
                  </a:cubicBezTo>
                  <a:cubicBezTo>
                    <a:pt x="83" y="21"/>
                    <a:pt x="84" y="20"/>
                    <a:pt x="84" y="19"/>
                  </a:cubicBezTo>
                  <a:cubicBezTo>
                    <a:pt x="90" y="17"/>
                    <a:pt x="96" y="13"/>
                    <a:pt x="102" y="10"/>
                  </a:cubicBezTo>
                  <a:cubicBezTo>
                    <a:pt x="96" y="15"/>
                    <a:pt x="89" y="19"/>
                    <a:pt x="83" y="23"/>
                  </a:cubicBezTo>
                  <a:moveTo>
                    <a:pt x="7" y="75"/>
                  </a:moveTo>
                  <a:cubicBezTo>
                    <a:pt x="7" y="75"/>
                    <a:pt x="6" y="73"/>
                    <a:pt x="5" y="72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20" y="59"/>
                    <a:pt x="40" y="51"/>
                    <a:pt x="56" y="41"/>
                  </a:cubicBezTo>
                  <a:cubicBezTo>
                    <a:pt x="66" y="35"/>
                    <a:pt x="75" y="29"/>
                    <a:pt x="84" y="23"/>
                  </a:cubicBezTo>
                  <a:cubicBezTo>
                    <a:pt x="92" y="19"/>
                    <a:pt x="100" y="14"/>
                    <a:pt x="106" y="8"/>
                  </a:cubicBezTo>
                  <a:cubicBezTo>
                    <a:pt x="107" y="9"/>
                    <a:pt x="108" y="10"/>
                    <a:pt x="109" y="11"/>
                  </a:cubicBezTo>
                  <a:cubicBezTo>
                    <a:pt x="92" y="21"/>
                    <a:pt x="75" y="31"/>
                    <a:pt x="58" y="41"/>
                  </a:cubicBezTo>
                  <a:cubicBezTo>
                    <a:pt x="41" y="52"/>
                    <a:pt x="23" y="60"/>
                    <a:pt x="7" y="71"/>
                  </a:cubicBezTo>
                  <a:cubicBezTo>
                    <a:pt x="6" y="72"/>
                    <a:pt x="7" y="72"/>
                    <a:pt x="7" y="72"/>
                  </a:cubicBezTo>
                  <a:cubicBezTo>
                    <a:pt x="7" y="72"/>
                    <a:pt x="7" y="72"/>
                    <a:pt x="8" y="72"/>
                  </a:cubicBezTo>
                  <a:cubicBezTo>
                    <a:pt x="24" y="61"/>
                    <a:pt x="42" y="53"/>
                    <a:pt x="59" y="42"/>
                  </a:cubicBezTo>
                  <a:cubicBezTo>
                    <a:pt x="67" y="38"/>
                    <a:pt x="76" y="33"/>
                    <a:pt x="84" y="28"/>
                  </a:cubicBezTo>
                  <a:cubicBezTo>
                    <a:pt x="92" y="23"/>
                    <a:pt x="101" y="18"/>
                    <a:pt x="107" y="13"/>
                  </a:cubicBezTo>
                  <a:cubicBezTo>
                    <a:pt x="100" y="19"/>
                    <a:pt x="92" y="23"/>
                    <a:pt x="84" y="28"/>
                  </a:cubicBezTo>
                  <a:cubicBezTo>
                    <a:pt x="75" y="33"/>
                    <a:pt x="66" y="39"/>
                    <a:pt x="56" y="45"/>
                  </a:cubicBezTo>
                  <a:cubicBezTo>
                    <a:pt x="47" y="50"/>
                    <a:pt x="38" y="55"/>
                    <a:pt x="29" y="61"/>
                  </a:cubicBezTo>
                  <a:cubicBezTo>
                    <a:pt x="22" y="66"/>
                    <a:pt x="14" y="70"/>
                    <a:pt x="7" y="75"/>
                  </a:cubicBezTo>
                  <a:moveTo>
                    <a:pt x="15" y="82"/>
                  </a:moveTo>
                  <a:cubicBezTo>
                    <a:pt x="14" y="82"/>
                    <a:pt x="13" y="81"/>
                    <a:pt x="12" y="80"/>
                  </a:cubicBezTo>
                  <a:cubicBezTo>
                    <a:pt x="20" y="78"/>
                    <a:pt x="28" y="71"/>
                    <a:pt x="36" y="67"/>
                  </a:cubicBezTo>
                  <a:cubicBezTo>
                    <a:pt x="47" y="61"/>
                    <a:pt x="58" y="55"/>
                    <a:pt x="69" y="49"/>
                  </a:cubicBezTo>
                  <a:cubicBezTo>
                    <a:pt x="81" y="43"/>
                    <a:pt x="92" y="37"/>
                    <a:pt x="103" y="30"/>
                  </a:cubicBezTo>
                  <a:cubicBezTo>
                    <a:pt x="113" y="24"/>
                    <a:pt x="122" y="16"/>
                    <a:pt x="132" y="11"/>
                  </a:cubicBezTo>
                  <a:cubicBezTo>
                    <a:pt x="133" y="10"/>
                    <a:pt x="138" y="7"/>
                    <a:pt x="138" y="7"/>
                  </a:cubicBezTo>
                  <a:cubicBezTo>
                    <a:pt x="139" y="7"/>
                    <a:pt x="138" y="7"/>
                    <a:pt x="138" y="7"/>
                  </a:cubicBezTo>
                  <a:cubicBezTo>
                    <a:pt x="136" y="9"/>
                    <a:pt x="133" y="11"/>
                    <a:pt x="131" y="13"/>
                  </a:cubicBezTo>
                  <a:cubicBezTo>
                    <a:pt x="125" y="16"/>
                    <a:pt x="119" y="20"/>
                    <a:pt x="113" y="24"/>
                  </a:cubicBezTo>
                  <a:cubicBezTo>
                    <a:pt x="102" y="31"/>
                    <a:pt x="90" y="38"/>
                    <a:pt x="79" y="44"/>
                  </a:cubicBezTo>
                  <a:cubicBezTo>
                    <a:pt x="68" y="50"/>
                    <a:pt x="56" y="56"/>
                    <a:pt x="45" y="63"/>
                  </a:cubicBezTo>
                  <a:cubicBezTo>
                    <a:pt x="35" y="69"/>
                    <a:pt x="26" y="77"/>
                    <a:pt x="15" y="82"/>
                  </a:cubicBezTo>
                  <a:moveTo>
                    <a:pt x="25" y="77"/>
                  </a:moveTo>
                  <a:cubicBezTo>
                    <a:pt x="26" y="77"/>
                    <a:pt x="26" y="77"/>
                    <a:pt x="27" y="77"/>
                  </a:cubicBezTo>
                  <a:cubicBezTo>
                    <a:pt x="31" y="73"/>
                    <a:pt x="36" y="70"/>
                    <a:pt x="41" y="67"/>
                  </a:cubicBezTo>
                  <a:cubicBezTo>
                    <a:pt x="52" y="60"/>
                    <a:pt x="63" y="54"/>
                    <a:pt x="74" y="48"/>
                  </a:cubicBezTo>
                  <a:cubicBezTo>
                    <a:pt x="97" y="35"/>
                    <a:pt x="119" y="22"/>
                    <a:pt x="141" y="7"/>
                  </a:cubicBezTo>
                  <a:cubicBezTo>
                    <a:pt x="143" y="7"/>
                    <a:pt x="145" y="8"/>
                    <a:pt x="147" y="10"/>
                  </a:cubicBezTo>
                  <a:cubicBezTo>
                    <a:pt x="132" y="18"/>
                    <a:pt x="117" y="29"/>
                    <a:pt x="102" y="38"/>
                  </a:cubicBezTo>
                  <a:cubicBezTo>
                    <a:pt x="99" y="39"/>
                    <a:pt x="96" y="41"/>
                    <a:pt x="93" y="43"/>
                  </a:cubicBezTo>
                  <a:cubicBezTo>
                    <a:pt x="92" y="44"/>
                    <a:pt x="90" y="45"/>
                    <a:pt x="88" y="46"/>
                  </a:cubicBezTo>
                  <a:cubicBezTo>
                    <a:pt x="67" y="56"/>
                    <a:pt x="46" y="67"/>
                    <a:pt x="25" y="77"/>
                  </a:cubicBezTo>
                  <a:moveTo>
                    <a:pt x="119" y="18"/>
                  </a:moveTo>
                  <a:cubicBezTo>
                    <a:pt x="123" y="11"/>
                    <a:pt x="131" y="7"/>
                    <a:pt x="138" y="7"/>
                  </a:cubicBezTo>
                  <a:cubicBezTo>
                    <a:pt x="131" y="10"/>
                    <a:pt x="125" y="14"/>
                    <a:pt x="119" y="18"/>
                  </a:cubicBezTo>
                  <a:moveTo>
                    <a:pt x="84" y="18"/>
                  </a:moveTo>
                  <a:cubicBezTo>
                    <a:pt x="84" y="17"/>
                    <a:pt x="85" y="17"/>
                    <a:pt x="85" y="16"/>
                  </a:cubicBezTo>
                  <a:cubicBezTo>
                    <a:pt x="87" y="14"/>
                    <a:pt x="89" y="13"/>
                    <a:pt x="91" y="12"/>
                  </a:cubicBezTo>
                  <a:cubicBezTo>
                    <a:pt x="95" y="9"/>
                    <a:pt x="98" y="7"/>
                    <a:pt x="102" y="5"/>
                  </a:cubicBezTo>
                  <a:cubicBezTo>
                    <a:pt x="103" y="6"/>
                    <a:pt x="104" y="6"/>
                    <a:pt x="105" y="7"/>
                  </a:cubicBezTo>
                  <a:cubicBezTo>
                    <a:pt x="105" y="7"/>
                    <a:pt x="105" y="7"/>
                    <a:pt x="105" y="7"/>
                  </a:cubicBezTo>
                  <a:cubicBezTo>
                    <a:pt x="98" y="11"/>
                    <a:pt x="91" y="15"/>
                    <a:pt x="84" y="18"/>
                  </a:cubicBezTo>
                  <a:moveTo>
                    <a:pt x="86" y="14"/>
                  </a:moveTo>
                  <a:cubicBezTo>
                    <a:pt x="88" y="11"/>
                    <a:pt x="91" y="8"/>
                    <a:pt x="94" y="6"/>
                  </a:cubicBezTo>
                  <a:cubicBezTo>
                    <a:pt x="96" y="5"/>
                    <a:pt x="97" y="5"/>
                    <a:pt x="99" y="5"/>
                  </a:cubicBezTo>
                  <a:cubicBezTo>
                    <a:pt x="99" y="5"/>
                    <a:pt x="99" y="5"/>
                    <a:pt x="100" y="5"/>
                  </a:cubicBezTo>
                  <a:cubicBezTo>
                    <a:pt x="96" y="7"/>
                    <a:pt x="92" y="10"/>
                    <a:pt x="88" y="12"/>
                  </a:cubicBezTo>
                  <a:cubicBezTo>
                    <a:pt x="88" y="13"/>
                    <a:pt x="87" y="13"/>
                    <a:pt x="86" y="14"/>
                  </a:cubicBezTo>
                  <a:moveTo>
                    <a:pt x="99" y="0"/>
                  </a:moveTo>
                  <a:cubicBezTo>
                    <a:pt x="99" y="0"/>
                    <a:pt x="98" y="0"/>
                    <a:pt x="97" y="0"/>
                  </a:cubicBezTo>
                  <a:cubicBezTo>
                    <a:pt x="89" y="2"/>
                    <a:pt x="82" y="9"/>
                    <a:pt x="80" y="17"/>
                  </a:cubicBezTo>
                  <a:cubicBezTo>
                    <a:pt x="75" y="11"/>
                    <a:pt x="70" y="8"/>
                    <a:pt x="63" y="8"/>
                  </a:cubicBezTo>
                  <a:cubicBezTo>
                    <a:pt x="61" y="8"/>
                    <a:pt x="59" y="8"/>
                    <a:pt x="57" y="9"/>
                  </a:cubicBezTo>
                  <a:cubicBezTo>
                    <a:pt x="45" y="13"/>
                    <a:pt x="42" y="23"/>
                    <a:pt x="41" y="34"/>
                  </a:cubicBezTo>
                  <a:cubicBezTo>
                    <a:pt x="36" y="27"/>
                    <a:pt x="29" y="22"/>
                    <a:pt x="22" y="22"/>
                  </a:cubicBezTo>
                  <a:cubicBezTo>
                    <a:pt x="18" y="22"/>
                    <a:pt x="14" y="23"/>
                    <a:pt x="10" y="27"/>
                  </a:cubicBezTo>
                  <a:cubicBezTo>
                    <a:pt x="2" y="35"/>
                    <a:pt x="7" y="45"/>
                    <a:pt x="15" y="51"/>
                  </a:cubicBezTo>
                  <a:cubicBezTo>
                    <a:pt x="7" y="53"/>
                    <a:pt x="0" y="60"/>
                    <a:pt x="0" y="69"/>
                  </a:cubicBezTo>
                  <a:cubicBezTo>
                    <a:pt x="0" y="81"/>
                    <a:pt x="11" y="87"/>
                    <a:pt x="21" y="89"/>
                  </a:cubicBezTo>
                  <a:cubicBezTo>
                    <a:pt x="14" y="95"/>
                    <a:pt x="9" y="104"/>
                    <a:pt x="18" y="113"/>
                  </a:cubicBezTo>
                  <a:cubicBezTo>
                    <a:pt x="23" y="118"/>
                    <a:pt x="30" y="120"/>
                    <a:pt x="38" y="120"/>
                  </a:cubicBezTo>
                  <a:cubicBezTo>
                    <a:pt x="43" y="120"/>
                    <a:pt x="49" y="119"/>
                    <a:pt x="53" y="117"/>
                  </a:cubicBezTo>
                  <a:cubicBezTo>
                    <a:pt x="49" y="130"/>
                    <a:pt x="38" y="140"/>
                    <a:pt x="28" y="149"/>
                  </a:cubicBezTo>
                  <a:cubicBezTo>
                    <a:pt x="27" y="149"/>
                    <a:pt x="27" y="151"/>
                    <a:pt x="27" y="151"/>
                  </a:cubicBezTo>
                  <a:cubicBezTo>
                    <a:pt x="28" y="152"/>
                    <a:pt x="28" y="153"/>
                    <a:pt x="29" y="153"/>
                  </a:cubicBezTo>
                  <a:cubicBezTo>
                    <a:pt x="30" y="153"/>
                    <a:pt x="30" y="153"/>
                    <a:pt x="30" y="153"/>
                  </a:cubicBezTo>
                  <a:cubicBezTo>
                    <a:pt x="49" y="145"/>
                    <a:pt x="67" y="138"/>
                    <a:pt x="80" y="122"/>
                  </a:cubicBezTo>
                  <a:cubicBezTo>
                    <a:pt x="84" y="129"/>
                    <a:pt x="90" y="132"/>
                    <a:pt x="96" y="132"/>
                  </a:cubicBezTo>
                  <a:cubicBezTo>
                    <a:pt x="103" y="132"/>
                    <a:pt x="111" y="128"/>
                    <a:pt x="115" y="121"/>
                  </a:cubicBezTo>
                  <a:cubicBezTo>
                    <a:pt x="120" y="127"/>
                    <a:pt x="126" y="132"/>
                    <a:pt x="134" y="133"/>
                  </a:cubicBezTo>
                  <a:cubicBezTo>
                    <a:pt x="134" y="133"/>
                    <a:pt x="135" y="133"/>
                    <a:pt x="135" y="133"/>
                  </a:cubicBezTo>
                  <a:cubicBezTo>
                    <a:pt x="142" y="133"/>
                    <a:pt x="149" y="126"/>
                    <a:pt x="152" y="120"/>
                  </a:cubicBezTo>
                  <a:cubicBezTo>
                    <a:pt x="155" y="122"/>
                    <a:pt x="159" y="124"/>
                    <a:pt x="164" y="124"/>
                  </a:cubicBezTo>
                  <a:cubicBezTo>
                    <a:pt x="170" y="124"/>
                    <a:pt x="177" y="120"/>
                    <a:pt x="178" y="115"/>
                  </a:cubicBezTo>
                  <a:cubicBezTo>
                    <a:pt x="179" y="116"/>
                    <a:pt x="181" y="116"/>
                    <a:pt x="183" y="116"/>
                  </a:cubicBezTo>
                  <a:cubicBezTo>
                    <a:pt x="183" y="115"/>
                    <a:pt x="183" y="113"/>
                    <a:pt x="183" y="111"/>
                  </a:cubicBezTo>
                  <a:cubicBezTo>
                    <a:pt x="183" y="111"/>
                    <a:pt x="183" y="111"/>
                    <a:pt x="183" y="111"/>
                  </a:cubicBezTo>
                  <a:cubicBezTo>
                    <a:pt x="183" y="111"/>
                    <a:pt x="182" y="111"/>
                    <a:pt x="182" y="111"/>
                  </a:cubicBezTo>
                  <a:cubicBezTo>
                    <a:pt x="187" y="106"/>
                    <a:pt x="196" y="107"/>
                    <a:pt x="200" y="102"/>
                  </a:cubicBezTo>
                  <a:cubicBezTo>
                    <a:pt x="198" y="104"/>
                    <a:pt x="197" y="106"/>
                    <a:pt x="194" y="108"/>
                  </a:cubicBezTo>
                  <a:cubicBezTo>
                    <a:pt x="194" y="108"/>
                    <a:pt x="194" y="108"/>
                    <a:pt x="194" y="108"/>
                  </a:cubicBezTo>
                  <a:cubicBezTo>
                    <a:pt x="192" y="108"/>
                    <a:pt x="190" y="109"/>
                    <a:pt x="188" y="110"/>
                  </a:cubicBezTo>
                  <a:cubicBezTo>
                    <a:pt x="189" y="110"/>
                    <a:pt x="189" y="110"/>
                    <a:pt x="189" y="110"/>
                  </a:cubicBezTo>
                  <a:cubicBezTo>
                    <a:pt x="192" y="110"/>
                    <a:pt x="194" y="109"/>
                    <a:pt x="197" y="109"/>
                  </a:cubicBezTo>
                  <a:cubicBezTo>
                    <a:pt x="197" y="109"/>
                    <a:pt x="197" y="109"/>
                    <a:pt x="197" y="109"/>
                  </a:cubicBezTo>
                  <a:cubicBezTo>
                    <a:pt x="198" y="109"/>
                    <a:pt x="198" y="109"/>
                    <a:pt x="198" y="110"/>
                  </a:cubicBezTo>
                  <a:cubicBezTo>
                    <a:pt x="198" y="110"/>
                    <a:pt x="199" y="110"/>
                    <a:pt x="199" y="111"/>
                  </a:cubicBezTo>
                  <a:cubicBezTo>
                    <a:pt x="209" y="102"/>
                    <a:pt x="213" y="85"/>
                    <a:pt x="202" y="77"/>
                  </a:cubicBezTo>
                  <a:cubicBezTo>
                    <a:pt x="211" y="72"/>
                    <a:pt x="216" y="63"/>
                    <a:pt x="211" y="54"/>
                  </a:cubicBezTo>
                  <a:cubicBezTo>
                    <a:pt x="207" y="46"/>
                    <a:pt x="200" y="42"/>
                    <a:pt x="192" y="42"/>
                  </a:cubicBezTo>
                  <a:cubicBezTo>
                    <a:pt x="192" y="42"/>
                    <a:pt x="191" y="42"/>
                    <a:pt x="190" y="42"/>
                  </a:cubicBezTo>
                  <a:cubicBezTo>
                    <a:pt x="192" y="34"/>
                    <a:pt x="190" y="24"/>
                    <a:pt x="184" y="19"/>
                  </a:cubicBezTo>
                  <a:cubicBezTo>
                    <a:pt x="181" y="15"/>
                    <a:pt x="177" y="14"/>
                    <a:pt x="173" y="14"/>
                  </a:cubicBezTo>
                  <a:cubicBezTo>
                    <a:pt x="167" y="14"/>
                    <a:pt x="161" y="16"/>
                    <a:pt x="156" y="19"/>
                  </a:cubicBezTo>
                  <a:cubicBezTo>
                    <a:pt x="156" y="8"/>
                    <a:pt x="147" y="2"/>
                    <a:pt x="138" y="2"/>
                  </a:cubicBezTo>
                  <a:cubicBezTo>
                    <a:pt x="130" y="2"/>
                    <a:pt x="121" y="6"/>
                    <a:pt x="116" y="13"/>
                  </a:cubicBezTo>
                  <a:cubicBezTo>
                    <a:pt x="112" y="7"/>
                    <a:pt x="107" y="0"/>
                    <a:pt x="99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70"/>
            <p:cNvSpPr>
              <a:spLocks noEditPoints="1"/>
            </p:cNvSpPr>
            <p:nvPr/>
          </p:nvSpPr>
          <p:spPr bwMode="auto">
            <a:xfrm>
              <a:off x="2538081" y="3452739"/>
              <a:ext cx="68263" cy="34925"/>
            </a:xfrm>
            <a:custGeom>
              <a:avLst/>
              <a:gdLst>
                <a:gd name="T0" fmla="*/ 2 w 16"/>
                <a:gd name="T1" fmla="*/ 3 h 8"/>
                <a:gd name="T2" fmla="*/ 9 w 16"/>
                <a:gd name="T3" fmla="*/ 1 h 8"/>
                <a:gd name="T4" fmla="*/ 2 w 16"/>
                <a:gd name="T5" fmla="*/ 3 h 8"/>
                <a:gd name="T6" fmla="*/ 14 w 16"/>
                <a:gd name="T7" fmla="*/ 0 h 8"/>
                <a:gd name="T8" fmla="*/ 14 w 16"/>
                <a:gd name="T9" fmla="*/ 0 h 8"/>
                <a:gd name="T10" fmla="*/ 6 w 16"/>
                <a:gd name="T11" fmla="*/ 1 h 8"/>
                <a:gd name="T12" fmla="*/ 5 w 16"/>
                <a:gd name="T13" fmla="*/ 1 h 8"/>
                <a:gd name="T14" fmla="*/ 0 w 16"/>
                <a:gd name="T15" fmla="*/ 2 h 8"/>
                <a:gd name="T16" fmla="*/ 0 w 16"/>
                <a:gd name="T17" fmla="*/ 2 h 8"/>
                <a:gd name="T18" fmla="*/ 0 w 16"/>
                <a:gd name="T19" fmla="*/ 7 h 8"/>
                <a:gd name="T20" fmla="*/ 2 w 16"/>
                <a:gd name="T21" fmla="*/ 8 h 8"/>
                <a:gd name="T22" fmla="*/ 3 w 16"/>
                <a:gd name="T23" fmla="*/ 8 h 8"/>
                <a:gd name="T24" fmla="*/ 3 w 16"/>
                <a:gd name="T25" fmla="*/ 3 h 8"/>
                <a:gd name="T26" fmla="*/ 6 w 16"/>
                <a:gd name="T27" fmla="*/ 3 h 8"/>
                <a:gd name="T28" fmla="*/ 13 w 16"/>
                <a:gd name="T29" fmla="*/ 3 h 8"/>
                <a:gd name="T30" fmla="*/ 14 w 16"/>
                <a:gd name="T31" fmla="*/ 3 h 8"/>
                <a:gd name="T32" fmla="*/ 16 w 16"/>
                <a:gd name="T33" fmla="*/ 2 h 8"/>
                <a:gd name="T34" fmla="*/ 15 w 16"/>
                <a:gd name="T35" fmla="*/ 1 h 8"/>
                <a:gd name="T36" fmla="*/ 14 w 16"/>
                <a:gd name="T3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" h="8">
                  <a:moveTo>
                    <a:pt x="2" y="3"/>
                  </a:moveTo>
                  <a:cubicBezTo>
                    <a:pt x="4" y="2"/>
                    <a:pt x="7" y="1"/>
                    <a:pt x="9" y="1"/>
                  </a:cubicBezTo>
                  <a:cubicBezTo>
                    <a:pt x="7" y="2"/>
                    <a:pt x="4" y="3"/>
                    <a:pt x="2" y="3"/>
                  </a:cubicBezTo>
                  <a:moveTo>
                    <a:pt x="14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11" y="0"/>
                    <a:pt x="9" y="1"/>
                    <a:pt x="6" y="1"/>
                  </a:cubicBezTo>
                  <a:cubicBezTo>
                    <a:pt x="6" y="1"/>
                    <a:pt x="6" y="1"/>
                    <a:pt x="5" y="1"/>
                  </a:cubicBezTo>
                  <a:cubicBezTo>
                    <a:pt x="4" y="1"/>
                    <a:pt x="2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4"/>
                    <a:pt x="0" y="6"/>
                    <a:pt x="0" y="7"/>
                  </a:cubicBezTo>
                  <a:cubicBezTo>
                    <a:pt x="1" y="8"/>
                    <a:pt x="1" y="8"/>
                    <a:pt x="2" y="8"/>
                  </a:cubicBezTo>
                  <a:cubicBezTo>
                    <a:pt x="2" y="8"/>
                    <a:pt x="3" y="8"/>
                    <a:pt x="3" y="8"/>
                  </a:cubicBezTo>
                  <a:cubicBezTo>
                    <a:pt x="3" y="6"/>
                    <a:pt x="3" y="4"/>
                    <a:pt x="3" y="3"/>
                  </a:cubicBezTo>
                  <a:cubicBezTo>
                    <a:pt x="4" y="3"/>
                    <a:pt x="5" y="3"/>
                    <a:pt x="6" y="3"/>
                  </a:cubicBezTo>
                  <a:cubicBezTo>
                    <a:pt x="9" y="3"/>
                    <a:pt x="11" y="3"/>
                    <a:pt x="13" y="3"/>
                  </a:cubicBezTo>
                  <a:cubicBezTo>
                    <a:pt x="13" y="3"/>
                    <a:pt x="14" y="3"/>
                    <a:pt x="14" y="3"/>
                  </a:cubicBezTo>
                  <a:cubicBezTo>
                    <a:pt x="14" y="3"/>
                    <a:pt x="15" y="2"/>
                    <a:pt x="16" y="2"/>
                  </a:cubicBezTo>
                  <a:cubicBezTo>
                    <a:pt x="16" y="1"/>
                    <a:pt x="15" y="1"/>
                    <a:pt x="15" y="1"/>
                  </a:cubicBezTo>
                  <a:cubicBezTo>
                    <a:pt x="15" y="0"/>
                    <a:pt x="15" y="0"/>
                    <a:pt x="14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71" name="组合 70"/>
            <p:cNvGrpSpPr/>
            <p:nvPr/>
          </p:nvGrpSpPr>
          <p:grpSpPr>
            <a:xfrm>
              <a:off x="1620239" y="1481305"/>
              <a:ext cx="922338" cy="781050"/>
              <a:chOff x="9255125" y="7950201"/>
              <a:chExt cx="922338" cy="781050"/>
            </a:xfrm>
            <a:solidFill>
              <a:schemeClr val="bg1">
                <a:alpha val="20000"/>
              </a:schemeClr>
            </a:solidFill>
          </p:grpSpPr>
          <p:sp>
            <p:nvSpPr>
              <p:cNvPr id="81" name="Freeform 72"/>
              <p:cNvSpPr>
                <a:spLocks noEditPoints="1"/>
              </p:cNvSpPr>
              <p:nvPr/>
            </p:nvSpPr>
            <p:spPr bwMode="auto">
              <a:xfrm>
                <a:off x="9767888" y="7980363"/>
                <a:ext cx="406400" cy="700088"/>
              </a:xfrm>
              <a:custGeom>
                <a:avLst/>
                <a:gdLst>
                  <a:gd name="T0" fmla="*/ 53 w 96"/>
                  <a:gd name="T1" fmla="*/ 74 h 165"/>
                  <a:gd name="T2" fmla="*/ 0 w 96"/>
                  <a:gd name="T3" fmla="*/ 165 h 165"/>
                  <a:gd name="T4" fmla="*/ 53 w 96"/>
                  <a:gd name="T5" fmla="*/ 74 h 165"/>
                  <a:gd name="T6" fmla="*/ 96 w 96"/>
                  <a:gd name="T7" fmla="*/ 0 h 165"/>
                  <a:gd name="T8" fmla="*/ 53 w 96"/>
                  <a:gd name="T9" fmla="*/ 74 h 165"/>
                  <a:gd name="T10" fmla="*/ 96 w 96"/>
                  <a:gd name="T11" fmla="*/ 0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6" h="165">
                    <a:moveTo>
                      <a:pt x="53" y="74"/>
                    </a:moveTo>
                    <a:cubicBezTo>
                      <a:pt x="33" y="103"/>
                      <a:pt x="12" y="132"/>
                      <a:pt x="0" y="165"/>
                    </a:cubicBezTo>
                    <a:cubicBezTo>
                      <a:pt x="53" y="74"/>
                      <a:pt x="53" y="74"/>
                      <a:pt x="53" y="74"/>
                    </a:cubicBezTo>
                    <a:moveTo>
                      <a:pt x="96" y="0"/>
                    </a:moveTo>
                    <a:cubicBezTo>
                      <a:pt x="53" y="74"/>
                      <a:pt x="53" y="74"/>
                      <a:pt x="53" y="74"/>
                    </a:cubicBezTo>
                    <a:cubicBezTo>
                      <a:pt x="69" y="50"/>
                      <a:pt x="86" y="27"/>
                      <a:pt x="96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2" name="Freeform 73"/>
              <p:cNvSpPr>
                <a:spLocks noEditPoints="1"/>
              </p:cNvSpPr>
              <p:nvPr/>
            </p:nvSpPr>
            <p:spPr bwMode="auto">
              <a:xfrm>
                <a:off x="9255125" y="7950201"/>
                <a:ext cx="922338" cy="268288"/>
              </a:xfrm>
              <a:custGeom>
                <a:avLst/>
                <a:gdLst>
                  <a:gd name="T0" fmla="*/ 162 w 218"/>
                  <a:gd name="T1" fmla="*/ 16 h 63"/>
                  <a:gd name="T2" fmla="*/ 0 w 218"/>
                  <a:gd name="T3" fmla="*/ 63 h 63"/>
                  <a:gd name="T4" fmla="*/ 162 w 218"/>
                  <a:gd name="T5" fmla="*/ 16 h 63"/>
                  <a:gd name="T6" fmla="*/ 218 w 218"/>
                  <a:gd name="T7" fmla="*/ 0 h 63"/>
                  <a:gd name="T8" fmla="*/ 162 w 218"/>
                  <a:gd name="T9" fmla="*/ 16 h 63"/>
                  <a:gd name="T10" fmla="*/ 174 w 218"/>
                  <a:gd name="T11" fmla="*/ 13 h 63"/>
                  <a:gd name="T12" fmla="*/ 218 w 218"/>
                  <a:gd name="T13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8" h="63">
                    <a:moveTo>
                      <a:pt x="162" y="16"/>
                    </a:moveTo>
                    <a:cubicBezTo>
                      <a:pt x="107" y="31"/>
                      <a:pt x="52" y="44"/>
                      <a:pt x="0" y="63"/>
                    </a:cubicBezTo>
                    <a:cubicBezTo>
                      <a:pt x="162" y="16"/>
                      <a:pt x="162" y="16"/>
                      <a:pt x="162" y="16"/>
                    </a:cubicBezTo>
                    <a:moveTo>
                      <a:pt x="218" y="0"/>
                    </a:moveTo>
                    <a:cubicBezTo>
                      <a:pt x="162" y="16"/>
                      <a:pt x="162" y="16"/>
                      <a:pt x="162" y="16"/>
                    </a:cubicBezTo>
                    <a:cubicBezTo>
                      <a:pt x="166" y="15"/>
                      <a:pt x="170" y="14"/>
                      <a:pt x="174" y="13"/>
                    </a:cubicBezTo>
                    <a:cubicBezTo>
                      <a:pt x="218" y="0"/>
                      <a:pt x="218" y="0"/>
                      <a:pt x="218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3" name="Freeform 74"/>
              <p:cNvSpPr>
                <a:spLocks noEditPoints="1"/>
              </p:cNvSpPr>
              <p:nvPr/>
            </p:nvSpPr>
            <p:spPr bwMode="auto">
              <a:xfrm>
                <a:off x="9410700" y="8323263"/>
                <a:ext cx="177800" cy="395288"/>
              </a:xfrm>
              <a:custGeom>
                <a:avLst/>
                <a:gdLst>
                  <a:gd name="T0" fmla="*/ 42 w 42"/>
                  <a:gd name="T1" fmla="*/ 29 h 93"/>
                  <a:gd name="T2" fmla="*/ 42 w 42"/>
                  <a:gd name="T3" fmla="*/ 29 h 93"/>
                  <a:gd name="T4" fmla="*/ 42 w 42"/>
                  <a:gd name="T5" fmla="*/ 29 h 93"/>
                  <a:gd name="T6" fmla="*/ 42 w 42"/>
                  <a:gd name="T7" fmla="*/ 29 h 93"/>
                  <a:gd name="T8" fmla="*/ 0 w 42"/>
                  <a:gd name="T9" fmla="*/ 0 h 93"/>
                  <a:gd name="T10" fmla="*/ 22 w 42"/>
                  <a:gd name="T11" fmla="*/ 93 h 93"/>
                  <a:gd name="T12" fmla="*/ 22 w 42"/>
                  <a:gd name="T13" fmla="*/ 93 h 93"/>
                  <a:gd name="T14" fmla="*/ 42 w 42"/>
                  <a:gd name="T15" fmla="*/ 30 h 93"/>
                  <a:gd name="T16" fmla="*/ 42 w 42"/>
                  <a:gd name="T17" fmla="*/ 29 h 93"/>
                  <a:gd name="T18" fmla="*/ 1 w 42"/>
                  <a:gd name="T19" fmla="*/ 1 h 93"/>
                  <a:gd name="T20" fmla="*/ 0 w 42"/>
                  <a:gd name="T21" fmla="*/ 0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2" h="93">
                    <a:moveTo>
                      <a:pt x="42" y="29"/>
                    </a:moveTo>
                    <a:cubicBezTo>
                      <a:pt x="42" y="29"/>
                      <a:pt x="42" y="29"/>
                      <a:pt x="42" y="29"/>
                    </a:cubicBezTo>
                    <a:cubicBezTo>
                      <a:pt x="42" y="29"/>
                      <a:pt x="42" y="29"/>
                      <a:pt x="42" y="29"/>
                    </a:cubicBezTo>
                    <a:cubicBezTo>
                      <a:pt x="42" y="29"/>
                      <a:pt x="42" y="29"/>
                      <a:pt x="42" y="29"/>
                    </a:cubicBezTo>
                    <a:moveTo>
                      <a:pt x="0" y="0"/>
                    </a:moveTo>
                    <a:cubicBezTo>
                      <a:pt x="7" y="28"/>
                      <a:pt x="18" y="64"/>
                      <a:pt x="22" y="93"/>
                    </a:cubicBezTo>
                    <a:cubicBezTo>
                      <a:pt x="22" y="93"/>
                      <a:pt x="22" y="93"/>
                      <a:pt x="22" y="93"/>
                    </a:cubicBezTo>
                    <a:cubicBezTo>
                      <a:pt x="24" y="93"/>
                      <a:pt x="41" y="33"/>
                      <a:pt x="42" y="30"/>
                    </a:cubicBezTo>
                    <a:cubicBezTo>
                      <a:pt x="42" y="29"/>
                      <a:pt x="42" y="29"/>
                      <a:pt x="42" y="29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0" y="1"/>
                      <a:pt x="0" y="0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4" name="Freeform 75"/>
              <p:cNvSpPr>
                <a:spLocks/>
              </p:cNvSpPr>
              <p:nvPr/>
            </p:nvSpPr>
            <p:spPr bwMode="auto">
              <a:xfrm>
                <a:off x="9504363" y="8599488"/>
                <a:ext cx="200025" cy="131763"/>
              </a:xfrm>
              <a:custGeom>
                <a:avLst/>
                <a:gdLst>
                  <a:gd name="T0" fmla="*/ 47 w 47"/>
                  <a:gd name="T1" fmla="*/ 0 h 31"/>
                  <a:gd name="T2" fmla="*/ 1 w 47"/>
                  <a:gd name="T3" fmla="*/ 31 h 31"/>
                  <a:gd name="T4" fmla="*/ 47 w 47"/>
                  <a:gd name="T5" fmla="*/ 0 h 31"/>
                  <a:gd name="T6" fmla="*/ 47 w 47"/>
                  <a:gd name="T7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7" h="31">
                    <a:moveTo>
                      <a:pt x="47" y="0"/>
                    </a:moveTo>
                    <a:cubicBezTo>
                      <a:pt x="28" y="8"/>
                      <a:pt x="0" y="31"/>
                      <a:pt x="1" y="31"/>
                    </a:cubicBezTo>
                    <a:cubicBezTo>
                      <a:pt x="47" y="0"/>
                      <a:pt x="47" y="0"/>
                      <a:pt x="47" y="0"/>
                    </a:cubicBezTo>
                    <a:cubicBezTo>
                      <a:pt x="47" y="0"/>
                      <a:pt x="47" y="0"/>
                      <a:pt x="47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5" name="Freeform 76"/>
              <p:cNvSpPr>
                <a:spLocks/>
              </p:cNvSpPr>
              <p:nvPr/>
            </p:nvSpPr>
            <p:spPr bwMode="auto">
              <a:xfrm>
                <a:off x="9563100" y="8412163"/>
                <a:ext cx="204788" cy="268288"/>
              </a:xfrm>
              <a:custGeom>
                <a:avLst/>
                <a:gdLst>
                  <a:gd name="T0" fmla="*/ 0 w 48"/>
                  <a:gd name="T1" fmla="*/ 0 h 63"/>
                  <a:gd name="T2" fmla="*/ 6 w 48"/>
                  <a:gd name="T3" fmla="*/ 8 h 63"/>
                  <a:gd name="T4" fmla="*/ 6 w 48"/>
                  <a:gd name="T5" fmla="*/ 9 h 63"/>
                  <a:gd name="T6" fmla="*/ 33 w 48"/>
                  <a:gd name="T7" fmla="*/ 44 h 63"/>
                  <a:gd name="T8" fmla="*/ 33 w 48"/>
                  <a:gd name="T9" fmla="*/ 44 h 63"/>
                  <a:gd name="T10" fmla="*/ 48 w 48"/>
                  <a:gd name="T11" fmla="*/ 63 h 63"/>
                  <a:gd name="T12" fmla="*/ 6 w 48"/>
                  <a:gd name="T13" fmla="*/ 8 h 63"/>
                  <a:gd name="T14" fmla="*/ 6 w 48"/>
                  <a:gd name="T15" fmla="*/ 8 h 63"/>
                  <a:gd name="T16" fmla="*/ 0 w 48"/>
                  <a:gd name="T17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8" h="63">
                    <a:moveTo>
                      <a:pt x="0" y="0"/>
                    </a:moveTo>
                    <a:cubicBezTo>
                      <a:pt x="6" y="8"/>
                      <a:pt x="6" y="8"/>
                      <a:pt x="6" y="8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33" y="44"/>
                      <a:pt x="33" y="44"/>
                      <a:pt x="33" y="44"/>
                    </a:cubicBezTo>
                    <a:cubicBezTo>
                      <a:pt x="33" y="44"/>
                      <a:pt x="33" y="44"/>
                      <a:pt x="33" y="44"/>
                    </a:cubicBezTo>
                    <a:cubicBezTo>
                      <a:pt x="48" y="63"/>
                      <a:pt x="48" y="63"/>
                      <a:pt x="48" y="63"/>
                    </a:cubicBezTo>
                    <a:cubicBezTo>
                      <a:pt x="31" y="41"/>
                      <a:pt x="15" y="20"/>
                      <a:pt x="6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2" y="3"/>
                      <a:pt x="0" y="0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6" name="Freeform 77"/>
              <p:cNvSpPr>
                <a:spLocks/>
              </p:cNvSpPr>
              <p:nvPr/>
            </p:nvSpPr>
            <p:spPr bwMode="auto">
              <a:xfrm>
                <a:off x="9542463" y="7980363"/>
                <a:ext cx="631825" cy="431800"/>
              </a:xfrm>
              <a:custGeom>
                <a:avLst/>
                <a:gdLst>
                  <a:gd name="T0" fmla="*/ 149 w 149"/>
                  <a:gd name="T1" fmla="*/ 0 h 102"/>
                  <a:gd name="T2" fmla="*/ 0 w 149"/>
                  <a:gd name="T3" fmla="*/ 102 h 102"/>
                  <a:gd name="T4" fmla="*/ 149 w 149"/>
                  <a:gd name="T5" fmla="*/ 0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49" h="102">
                    <a:moveTo>
                      <a:pt x="149" y="0"/>
                    </a:moveTo>
                    <a:cubicBezTo>
                      <a:pt x="0" y="102"/>
                      <a:pt x="0" y="102"/>
                      <a:pt x="0" y="102"/>
                    </a:cubicBezTo>
                    <a:cubicBezTo>
                      <a:pt x="41" y="81"/>
                      <a:pt x="139" y="11"/>
                      <a:pt x="149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7" name="Freeform 78"/>
              <p:cNvSpPr>
                <a:spLocks/>
              </p:cNvSpPr>
              <p:nvPr/>
            </p:nvSpPr>
            <p:spPr bwMode="auto">
              <a:xfrm>
                <a:off x="9267825" y="7950201"/>
                <a:ext cx="909638" cy="420688"/>
              </a:xfrm>
              <a:custGeom>
                <a:avLst/>
                <a:gdLst>
                  <a:gd name="T0" fmla="*/ 215 w 215"/>
                  <a:gd name="T1" fmla="*/ 0 h 99"/>
                  <a:gd name="T2" fmla="*/ 215 w 215"/>
                  <a:gd name="T3" fmla="*/ 0 h 99"/>
                  <a:gd name="T4" fmla="*/ 171 w 215"/>
                  <a:gd name="T5" fmla="*/ 13 h 99"/>
                  <a:gd name="T6" fmla="*/ 0 w 215"/>
                  <a:gd name="T7" fmla="*/ 63 h 99"/>
                  <a:gd name="T8" fmla="*/ 34 w 215"/>
                  <a:gd name="T9" fmla="*/ 88 h 99"/>
                  <a:gd name="T10" fmla="*/ 35 w 215"/>
                  <a:gd name="T11" fmla="*/ 89 h 99"/>
                  <a:gd name="T12" fmla="*/ 48 w 215"/>
                  <a:gd name="T13" fmla="*/ 96 h 99"/>
                  <a:gd name="T14" fmla="*/ 58 w 215"/>
                  <a:gd name="T15" fmla="*/ 99 h 99"/>
                  <a:gd name="T16" fmla="*/ 71 w 215"/>
                  <a:gd name="T17" fmla="*/ 90 h 99"/>
                  <a:gd name="T18" fmla="*/ 215 w 215"/>
                  <a:gd name="T19" fmla="*/ 0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5" h="99">
                    <a:moveTo>
                      <a:pt x="215" y="0"/>
                    </a:moveTo>
                    <a:cubicBezTo>
                      <a:pt x="215" y="0"/>
                      <a:pt x="215" y="0"/>
                      <a:pt x="215" y="0"/>
                    </a:cubicBezTo>
                    <a:cubicBezTo>
                      <a:pt x="171" y="13"/>
                      <a:pt x="171" y="13"/>
                      <a:pt x="171" y="13"/>
                    </a:cubicBezTo>
                    <a:cubicBezTo>
                      <a:pt x="0" y="63"/>
                      <a:pt x="0" y="63"/>
                      <a:pt x="0" y="63"/>
                    </a:cubicBezTo>
                    <a:cubicBezTo>
                      <a:pt x="11" y="70"/>
                      <a:pt x="23" y="81"/>
                      <a:pt x="34" y="88"/>
                    </a:cubicBezTo>
                    <a:cubicBezTo>
                      <a:pt x="34" y="88"/>
                      <a:pt x="34" y="89"/>
                      <a:pt x="35" y="89"/>
                    </a:cubicBezTo>
                    <a:cubicBezTo>
                      <a:pt x="39" y="92"/>
                      <a:pt x="43" y="94"/>
                      <a:pt x="48" y="96"/>
                    </a:cubicBezTo>
                    <a:cubicBezTo>
                      <a:pt x="53" y="98"/>
                      <a:pt x="56" y="99"/>
                      <a:pt x="58" y="99"/>
                    </a:cubicBezTo>
                    <a:cubicBezTo>
                      <a:pt x="62" y="99"/>
                      <a:pt x="63" y="96"/>
                      <a:pt x="71" y="90"/>
                    </a:cubicBezTo>
                    <a:cubicBezTo>
                      <a:pt x="104" y="63"/>
                      <a:pt x="177" y="17"/>
                      <a:pt x="215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72" name="Freeform 79"/>
            <p:cNvSpPr>
              <a:spLocks noEditPoints="1"/>
            </p:cNvSpPr>
            <p:nvPr/>
          </p:nvSpPr>
          <p:spPr bwMode="auto">
            <a:xfrm>
              <a:off x="10826419" y="2965377"/>
              <a:ext cx="228600" cy="276225"/>
            </a:xfrm>
            <a:custGeom>
              <a:avLst/>
              <a:gdLst>
                <a:gd name="T0" fmla="*/ 16 w 54"/>
                <a:gd name="T1" fmla="*/ 45 h 65"/>
                <a:gd name="T2" fmla="*/ 0 w 54"/>
                <a:gd name="T3" fmla="*/ 65 h 65"/>
                <a:gd name="T4" fmla="*/ 16 w 54"/>
                <a:gd name="T5" fmla="*/ 45 h 65"/>
                <a:gd name="T6" fmla="*/ 54 w 54"/>
                <a:gd name="T7" fmla="*/ 0 h 65"/>
                <a:gd name="T8" fmla="*/ 16 w 54"/>
                <a:gd name="T9" fmla="*/ 45 h 65"/>
                <a:gd name="T10" fmla="*/ 54 w 54"/>
                <a:gd name="T11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4" h="65">
                  <a:moveTo>
                    <a:pt x="16" y="45"/>
                  </a:moveTo>
                  <a:cubicBezTo>
                    <a:pt x="0" y="65"/>
                    <a:pt x="0" y="65"/>
                    <a:pt x="0" y="65"/>
                  </a:cubicBezTo>
                  <a:cubicBezTo>
                    <a:pt x="6" y="58"/>
                    <a:pt x="11" y="52"/>
                    <a:pt x="16" y="45"/>
                  </a:cubicBezTo>
                  <a:moveTo>
                    <a:pt x="54" y="0"/>
                  </a:moveTo>
                  <a:cubicBezTo>
                    <a:pt x="39" y="13"/>
                    <a:pt x="28" y="29"/>
                    <a:pt x="16" y="45"/>
                  </a:cubicBezTo>
                  <a:cubicBezTo>
                    <a:pt x="54" y="0"/>
                    <a:pt x="54" y="0"/>
                    <a:pt x="54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80"/>
            <p:cNvSpPr>
              <a:spLocks noEditPoints="1"/>
            </p:cNvSpPr>
            <p:nvPr/>
          </p:nvSpPr>
          <p:spPr bwMode="auto">
            <a:xfrm>
              <a:off x="11191544" y="2863777"/>
              <a:ext cx="236538" cy="246063"/>
            </a:xfrm>
            <a:custGeom>
              <a:avLst/>
              <a:gdLst>
                <a:gd name="T0" fmla="*/ 0 w 56"/>
                <a:gd name="T1" fmla="*/ 58 h 58"/>
                <a:gd name="T2" fmla="*/ 0 w 56"/>
                <a:gd name="T3" fmla="*/ 58 h 58"/>
                <a:gd name="T4" fmla="*/ 0 w 56"/>
                <a:gd name="T5" fmla="*/ 58 h 58"/>
                <a:gd name="T6" fmla="*/ 0 w 56"/>
                <a:gd name="T7" fmla="*/ 58 h 58"/>
                <a:gd name="T8" fmla="*/ 38 w 56"/>
                <a:gd name="T9" fmla="*/ 19 h 58"/>
                <a:gd name="T10" fmla="*/ 1 w 56"/>
                <a:gd name="T11" fmla="*/ 58 h 58"/>
                <a:gd name="T12" fmla="*/ 1 w 56"/>
                <a:gd name="T13" fmla="*/ 58 h 58"/>
                <a:gd name="T14" fmla="*/ 41 w 56"/>
                <a:gd name="T15" fmla="*/ 21 h 58"/>
                <a:gd name="T16" fmla="*/ 38 w 56"/>
                <a:gd name="T17" fmla="*/ 19 h 58"/>
                <a:gd name="T18" fmla="*/ 56 w 56"/>
                <a:gd name="T19" fmla="*/ 0 h 58"/>
                <a:gd name="T20" fmla="*/ 56 w 56"/>
                <a:gd name="T21" fmla="*/ 0 h 58"/>
                <a:gd name="T22" fmla="*/ 56 w 56"/>
                <a:gd name="T23" fmla="*/ 0 h 58"/>
                <a:gd name="T24" fmla="*/ 56 w 56"/>
                <a:gd name="T25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" h="58">
                  <a:moveTo>
                    <a:pt x="0" y="58"/>
                  </a:moveTo>
                  <a:cubicBezTo>
                    <a:pt x="0" y="58"/>
                    <a:pt x="0" y="58"/>
                    <a:pt x="0" y="58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58"/>
                    <a:pt x="0" y="58"/>
                    <a:pt x="0" y="58"/>
                  </a:cubicBezTo>
                  <a:moveTo>
                    <a:pt x="38" y="19"/>
                  </a:moveTo>
                  <a:cubicBezTo>
                    <a:pt x="1" y="58"/>
                    <a:pt x="1" y="58"/>
                    <a:pt x="1" y="58"/>
                  </a:cubicBezTo>
                  <a:cubicBezTo>
                    <a:pt x="1" y="58"/>
                    <a:pt x="1" y="58"/>
                    <a:pt x="1" y="58"/>
                  </a:cubicBezTo>
                  <a:cubicBezTo>
                    <a:pt x="13" y="46"/>
                    <a:pt x="29" y="34"/>
                    <a:pt x="41" y="21"/>
                  </a:cubicBezTo>
                  <a:cubicBezTo>
                    <a:pt x="38" y="19"/>
                    <a:pt x="38" y="19"/>
                    <a:pt x="38" y="19"/>
                  </a:cubicBezTo>
                  <a:moveTo>
                    <a:pt x="56" y="0"/>
                  </a:moveTo>
                  <a:cubicBezTo>
                    <a:pt x="56" y="0"/>
                    <a:pt x="56" y="0"/>
                    <a:pt x="56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56" y="0"/>
                    <a:pt x="56" y="0"/>
                    <a:pt x="56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81"/>
            <p:cNvSpPr>
              <a:spLocks/>
            </p:cNvSpPr>
            <p:nvPr/>
          </p:nvSpPr>
          <p:spPr bwMode="auto">
            <a:xfrm>
              <a:off x="11055019" y="2962202"/>
              <a:ext cx="139700" cy="147638"/>
            </a:xfrm>
            <a:custGeom>
              <a:avLst/>
              <a:gdLst>
                <a:gd name="T0" fmla="*/ 0 w 33"/>
                <a:gd name="T1" fmla="*/ 0 h 35"/>
                <a:gd name="T2" fmla="*/ 32 w 33"/>
                <a:gd name="T3" fmla="*/ 35 h 35"/>
                <a:gd name="T4" fmla="*/ 32 w 33"/>
                <a:gd name="T5" fmla="*/ 35 h 35"/>
                <a:gd name="T6" fmla="*/ 33 w 33"/>
                <a:gd name="T7" fmla="*/ 35 h 35"/>
                <a:gd name="T8" fmla="*/ 33 w 33"/>
                <a:gd name="T9" fmla="*/ 35 h 35"/>
                <a:gd name="T10" fmla="*/ 33 w 33"/>
                <a:gd name="T11" fmla="*/ 35 h 35"/>
                <a:gd name="T12" fmla="*/ 0 w 33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" h="35">
                  <a:moveTo>
                    <a:pt x="0" y="0"/>
                  </a:move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0" y="29"/>
                    <a:pt x="7" y="6"/>
                    <a:pt x="0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82"/>
            <p:cNvSpPr>
              <a:spLocks/>
            </p:cNvSpPr>
            <p:nvPr/>
          </p:nvSpPr>
          <p:spPr bwMode="auto">
            <a:xfrm>
              <a:off x="11288381" y="2863777"/>
              <a:ext cx="152400" cy="131763"/>
            </a:xfrm>
            <a:custGeom>
              <a:avLst/>
              <a:gdLst>
                <a:gd name="T0" fmla="*/ 33 w 36"/>
                <a:gd name="T1" fmla="*/ 0 h 31"/>
                <a:gd name="T2" fmla="*/ 33 w 36"/>
                <a:gd name="T3" fmla="*/ 0 h 31"/>
                <a:gd name="T4" fmla="*/ 33 w 36"/>
                <a:gd name="T5" fmla="*/ 0 h 31"/>
                <a:gd name="T6" fmla="*/ 0 w 36"/>
                <a:gd name="T7" fmla="*/ 10 h 31"/>
                <a:gd name="T8" fmla="*/ 15 w 36"/>
                <a:gd name="T9" fmla="*/ 19 h 31"/>
                <a:gd name="T10" fmla="*/ 18 w 36"/>
                <a:gd name="T11" fmla="*/ 21 h 31"/>
                <a:gd name="T12" fmla="*/ 35 w 36"/>
                <a:gd name="T13" fmla="*/ 31 h 31"/>
                <a:gd name="T14" fmla="*/ 33 w 36"/>
                <a:gd name="T1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" h="31">
                  <a:moveTo>
                    <a:pt x="33" y="0"/>
                  </a:moveTo>
                  <a:cubicBezTo>
                    <a:pt x="33" y="0"/>
                    <a:pt x="33" y="0"/>
                    <a:pt x="33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22" y="4"/>
                    <a:pt x="11" y="6"/>
                    <a:pt x="0" y="10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35" y="31"/>
                    <a:pt x="35" y="31"/>
                    <a:pt x="35" y="31"/>
                  </a:cubicBezTo>
                  <a:cubicBezTo>
                    <a:pt x="33" y="21"/>
                    <a:pt x="36" y="9"/>
                    <a:pt x="33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83"/>
            <p:cNvSpPr>
              <a:spLocks/>
            </p:cNvSpPr>
            <p:nvPr/>
          </p:nvSpPr>
          <p:spPr bwMode="auto">
            <a:xfrm>
              <a:off x="10780381" y="2693914"/>
              <a:ext cx="46038" cy="674688"/>
            </a:xfrm>
            <a:custGeom>
              <a:avLst/>
              <a:gdLst>
                <a:gd name="T0" fmla="*/ 0 w 11"/>
                <a:gd name="T1" fmla="*/ 0 h 159"/>
                <a:gd name="T2" fmla="*/ 5 w 11"/>
                <a:gd name="T3" fmla="*/ 159 h 159"/>
                <a:gd name="T4" fmla="*/ 0 w 11"/>
                <a:gd name="T5" fmla="*/ 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159">
                  <a:moveTo>
                    <a:pt x="0" y="0"/>
                  </a:moveTo>
                  <a:cubicBezTo>
                    <a:pt x="5" y="159"/>
                    <a:pt x="5" y="159"/>
                    <a:pt x="5" y="159"/>
                  </a:cubicBezTo>
                  <a:cubicBezTo>
                    <a:pt x="5" y="104"/>
                    <a:pt x="11" y="53"/>
                    <a:pt x="0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84"/>
            <p:cNvSpPr>
              <a:spLocks/>
            </p:cNvSpPr>
            <p:nvPr/>
          </p:nvSpPr>
          <p:spPr bwMode="auto">
            <a:xfrm>
              <a:off x="10805781" y="3363839"/>
              <a:ext cx="766763" cy="4763"/>
            </a:xfrm>
            <a:custGeom>
              <a:avLst/>
              <a:gdLst>
                <a:gd name="T0" fmla="*/ 181 w 181"/>
                <a:gd name="T1" fmla="*/ 0 h 1"/>
                <a:gd name="T2" fmla="*/ 0 w 181"/>
                <a:gd name="T3" fmla="*/ 1 h 1"/>
                <a:gd name="T4" fmla="*/ 113 w 181"/>
                <a:gd name="T5" fmla="*/ 1 h 1"/>
                <a:gd name="T6" fmla="*/ 181 w 18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1">
                  <a:moveTo>
                    <a:pt x="181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35" y="1"/>
                    <a:pt x="74" y="1"/>
                    <a:pt x="113" y="1"/>
                  </a:cubicBezTo>
                  <a:cubicBezTo>
                    <a:pt x="137" y="1"/>
                    <a:pt x="160" y="1"/>
                    <a:pt x="181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85"/>
            <p:cNvSpPr>
              <a:spLocks noEditPoints="1"/>
            </p:cNvSpPr>
            <p:nvPr/>
          </p:nvSpPr>
          <p:spPr bwMode="auto">
            <a:xfrm>
              <a:off x="8983331" y="1658864"/>
              <a:ext cx="731838" cy="1063625"/>
            </a:xfrm>
            <a:custGeom>
              <a:avLst/>
              <a:gdLst>
                <a:gd name="T0" fmla="*/ 6 w 173"/>
                <a:gd name="T1" fmla="*/ 210 h 251"/>
                <a:gd name="T2" fmla="*/ 12 w 173"/>
                <a:gd name="T3" fmla="*/ 209 h 251"/>
                <a:gd name="T4" fmla="*/ 16 w 173"/>
                <a:gd name="T5" fmla="*/ 201 h 251"/>
                <a:gd name="T6" fmla="*/ 16 w 173"/>
                <a:gd name="T7" fmla="*/ 191 h 251"/>
                <a:gd name="T8" fmla="*/ 88 w 173"/>
                <a:gd name="T9" fmla="*/ 182 h 251"/>
                <a:gd name="T10" fmla="*/ 13 w 173"/>
                <a:gd name="T11" fmla="*/ 188 h 251"/>
                <a:gd name="T12" fmla="*/ 71 w 173"/>
                <a:gd name="T13" fmla="*/ 182 h 251"/>
                <a:gd name="T14" fmla="*/ 84 w 173"/>
                <a:gd name="T15" fmla="*/ 175 h 251"/>
                <a:gd name="T16" fmla="*/ 80 w 173"/>
                <a:gd name="T17" fmla="*/ 181 h 251"/>
                <a:gd name="T18" fmla="*/ 19 w 173"/>
                <a:gd name="T19" fmla="*/ 177 h 251"/>
                <a:gd name="T20" fmla="*/ 36 w 173"/>
                <a:gd name="T21" fmla="*/ 178 h 251"/>
                <a:gd name="T22" fmla="*/ 32 w 173"/>
                <a:gd name="T23" fmla="*/ 161 h 251"/>
                <a:gd name="T24" fmla="*/ 36 w 173"/>
                <a:gd name="T25" fmla="*/ 172 h 251"/>
                <a:gd name="T26" fmla="*/ 38 w 173"/>
                <a:gd name="T27" fmla="*/ 166 h 251"/>
                <a:gd name="T28" fmla="*/ 53 w 173"/>
                <a:gd name="T29" fmla="*/ 157 h 251"/>
                <a:gd name="T30" fmla="*/ 80 w 173"/>
                <a:gd name="T31" fmla="*/ 237 h 251"/>
                <a:gd name="T32" fmla="*/ 67 w 173"/>
                <a:gd name="T33" fmla="*/ 241 h 251"/>
                <a:gd name="T34" fmla="*/ 18 w 173"/>
                <a:gd name="T35" fmla="*/ 207 h 251"/>
                <a:gd name="T36" fmla="*/ 91 w 173"/>
                <a:gd name="T37" fmla="*/ 172 h 251"/>
                <a:gd name="T38" fmla="*/ 37 w 173"/>
                <a:gd name="T39" fmla="*/ 155 h 251"/>
                <a:gd name="T40" fmla="*/ 45 w 173"/>
                <a:gd name="T41" fmla="*/ 153 h 251"/>
                <a:gd name="T42" fmla="*/ 45 w 173"/>
                <a:gd name="T43" fmla="*/ 158 h 251"/>
                <a:gd name="T44" fmla="*/ 97 w 173"/>
                <a:gd name="T45" fmla="*/ 126 h 251"/>
                <a:gd name="T46" fmla="*/ 94 w 173"/>
                <a:gd name="T47" fmla="*/ 117 h 251"/>
                <a:gd name="T48" fmla="*/ 102 w 173"/>
                <a:gd name="T49" fmla="*/ 129 h 251"/>
                <a:gd name="T50" fmla="*/ 101 w 173"/>
                <a:gd name="T51" fmla="*/ 117 h 251"/>
                <a:gd name="T52" fmla="*/ 94 w 173"/>
                <a:gd name="T53" fmla="*/ 114 h 251"/>
                <a:gd name="T54" fmla="*/ 94 w 173"/>
                <a:gd name="T55" fmla="*/ 100 h 251"/>
                <a:gd name="T56" fmla="*/ 90 w 173"/>
                <a:gd name="T57" fmla="*/ 105 h 251"/>
                <a:gd name="T58" fmla="*/ 86 w 173"/>
                <a:gd name="T59" fmla="*/ 87 h 251"/>
                <a:gd name="T60" fmla="*/ 74 w 173"/>
                <a:gd name="T61" fmla="*/ 68 h 251"/>
                <a:gd name="T62" fmla="*/ 66 w 173"/>
                <a:gd name="T63" fmla="*/ 65 h 251"/>
                <a:gd name="T64" fmla="*/ 58 w 173"/>
                <a:gd name="T65" fmla="*/ 65 h 251"/>
                <a:gd name="T66" fmla="*/ 42 w 173"/>
                <a:gd name="T67" fmla="*/ 48 h 251"/>
                <a:gd name="T68" fmla="*/ 45 w 173"/>
                <a:gd name="T69" fmla="*/ 55 h 251"/>
                <a:gd name="T70" fmla="*/ 41 w 173"/>
                <a:gd name="T71" fmla="*/ 52 h 251"/>
                <a:gd name="T72" fmla="*/ 48 w 173"/>
                <a:gd name="T73" fmla="*/ 47 h 251"/>
                <a:gd name="T74" fmla="*/ 45 w 173"/>
                <a:gd name="T75" fmla="*/ 40 h 251"/>
                <a:gd name="T76" fmla="*/ 67 w 173"/>
                <a:gd name="T77" fmla="*/ 23 h 251"/>
                <a:gd name="T78" fmla="*/ 51 w 173"/>
                <a:gd name="T79" fmla="*/ 25 h 251"/>
                <a:gd name="T80" fmla="*/ 60 w 173"/>
                <a:gd name="T81" fmla="*/ 21 h 251"/>
                <a:gd name="T82" fmla="*/ 70 w 173"/>
                <a:gd name="T83" fmla="*/ 9 h 251"/>
                <a:gd name="T84" fmla="*/ 56 w 173"/>
                <a:gd name="T85" fmla="*/ 14 h 251"/>
                <a:gd name="T86" fmla="*/ 77 w 173"/>
                <a:gd name="T87" fmla="*/ 4 h 251"/>
                <a:gd name="T88" fmla="*/ 57 w 173"/>
                <a:gd name="T89" fmla="*/ 8 h 251"/>
                <a:gd name="T90" fmla="*/ 38 w 173"/>
                <a:gd name="T91" fmla="*/ 53 h 251"/>
                <a:gd name="T92" fmla="*/ 59 w 173"/>
                <a:gd name="T93" fmla="*/ 72 h 251"/>
                <a:gd name="T94" fmla="*/ 90 w 173"/>
                <a:gd name="T95" fmla="*/ 144 h 251"/>
                <a:gd name="T96" fmla="*/ 64 w 173"/>
                <a:gd name="T97" fmla="*/ 167 h 251"/>
                <a:gd name="T98" fmla="*/ 52 w 173"/>
                <a:gd name="T99" fmla="*/ 149 h 251"/>
                <a:gd name="T100" fmla="*/ 6 w 173"/>
                <a:gd name="T101" fmla="*/ 196 h 251"/>
                <a:gd name="T102" fmla="*/ 58 w 173"/>
                <a:gd name="T103" fmla="*/ 244 h 251"/>
                <a:gd name="T104" fmla="*/ 74 w 173"/>
                <a:gd name="T105" fmla="*/ 250 h 251"/>
                <a:gd name="T106" fmla="*/ 86 w 173"/>
                <a:gd name="T107" fmla="*/ 249 h 251"/>
                <a:gd name="T108" fmla="*/ 95 w 173"/>
                <a:gd name="T109" fmla="*/ 176 h 251"/>
                <a:gd name="T110" fmla="*/ 99 w 173"/>
                <a:gd name="T111" fmla="*/ 11 h 251"/>
                <a:gd name="T112" fmla="*/ 84 w 173"/>
                <a:gd name="T113" fmla="*/ 207 h 251"/>
                <a:gd name="T114" fmla="*/ 150 w 173"/>
                <a:gd name="T115" fmla="*/ 57 h 251"/>
                <a:gd name="T116" fmla="*/ 101 w 173"/>
                <a:gd name="T117" fmla="*/ 6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73" h="251">
                  <a:moveTo>
                    <a:pt x="6" y="210"/>
                  </a:moveTo>
                  <a:cubicBezTo>
                    <a:pt x="6" y="210"/>
                    <a:pt x="5" y="209"/>
                    <a:pt x="4" y="208"/>
                  </a:cubicBezTo>
                  <a:cubicBezTo>
                    <a:pt x="3" y="207"/>
                    <a:pt x="3" y="206"/>
                    <a:pt x="4" y="204"/>
                  </a:cubicBezTo>
                  <a:cubicBezTo>
                    <a:pt x="6" y="205"/>
                    <a:pt x="8" y="205"/>
                    <a:pt x="10" y="206"/>
                  </a:cubicBezTo>
                  <a:cubicBezTo>
                    <a:pt x="9" y="207"/>
                    <a:pt x="9" y="207"/>
                    <a:pt x="8" y="208"/>
                  </a:cubicBezTo>
                  <a:cubicBezTo>
                    <a:pt x="7" y="208"/>
                    <a:pt x="6" y="209"/>
                    <a:pt x="6" y="210"/>
                  </a:cubicBezTo>
                  <a:moveTo>
                    <a:pt x="12" y="209"/>
                  </a:moveTo>
                  <a:cubicBezTo>
                    <a:pt x="11" y="209"/>
                    <a:pt x="11" y="209"/>
                    <a:pt x="11" y="209"/>
                  </a:cubicBezTo>
                  <a:cubicBezTo>
                    <a:pt x="13" y="207"/>
                    <a:pt x="15" y="206"/>
                    <a:pt x="17" y="204"/>
                  </a:cubicBezTo>
                  <a:cubicBezTo>
                    <a:pt x="17" y="204"/>
                    <a:pt x="17" y="204"/>
                    <a:pt x="17" y="204"/>
                  </a:cubicBezTo>
                  <a:cubicBezTo>
                    <a:pt x="16" y="205"/>
                    <a:pt x="16" y="205"/>
                    <a:pt x="16" y="205"/>
                  </a:cubicBezTo>
                  <a:cubicBezTo>
                    <a:pt x="15" y="206"/>
                    <a:pt x="14" y="208"/>
                    <a:pt x="12" y="209"/>
                  </a:cubicBezTo>
                  <a:moveTo>
                    <a:pt x="12" y="204"/>
                  </a:moveTo>
                  <a:cubicBezTo>
                    <a:pt x="10" y="203"/>
                    <a:pt x="8" y="203"/>
                    <a:pt x="6" y="202"/>
                  </a:cubicBezTo>
                  <a:cubicBezTo>
                    <a:pt x="6" y="201"/>
                    <a:pt x="7" y="200"/>
                    <a:pt x="8" y="199"/>
                  </a:cubicBezTo>
                  <a:cubicBezTo>
                    <a:pt x="8" y="199"/>
                    <a:pt x="8" y="199"/>
                    <a:pt x="8" y="199"/>
                  </a:cubicBezTo>
                  <a:cubicBezTo>
                    <a:pt x="8" y="199"/>
                    <a:pt x="8" y="199"/>
                    <a:pt x="8" y="199"/>
                  </a:cubicBezTo>
                  <a:cubicBezTo>
                    <a:pt x="11" y="199"/>
                    <a:pt x="14" y="200"/>
                    <a:pt x="16" y="201"/>
                  </a:cubicBezTo>
                  <a:cubicBezTo>
                    <a:pt x="15" y="202"/>
                    <a:pt x="13" y="203"/>
                    <a:pt x="12" y="204"/>
                  </a:cubicBezTo>
                  <a:moveTo>
                    <a:pt x="19" y="199"/>
                  </a:moveTo>
                  <a:cubicBezTo>
                    <a:pt x="15" y="198"/>
                    <a:pt x="12" y="197"/>
                    <a:pt x="9" y="196"/>
                  </a:cubicBezTo>
                  <a:cubicBezTo>
                    <a:pt x="10" y="195"/>
                    <a:pt x="10" y="193"/>
                    <a:pt x="11" y="191"/>
                  </a:cubicBezTo>
                  <a:cubicBezTo>
                    <a:pt x="12" y="190"/>
                    <a:pt x="12" y="190"/>
                    <a:pt x="12" y="190"/>
                  </a:cubicBezTo>
                  <a:cubicBezTo>
                    <a:pt x="13" y="191"/>
                    <a:pt x="14" y="191"/>
                    <a:pt x="16" y="191"/>
                  </a:cubicBezTo>
                  <a:cubicBezTo>
                    <a:pt x="18" y="192"/>
                    <a:pt x="20" y="193"/>
                    <a:pt x="22" y="194"/>
                  </a:cubicBezTo>
                  <a:cubicBezTo>
                    <a:pt x="23" y="194"/>
                    <a:pt x="23" y="194"/>
                    <a:pt x="23" y="194"/>
                  </a:cubicBezTo>
                  <a:cubicBezTo>
                    <a:pt x="22" y="195"/>
                    <a:pt x="22" y="196"/>
                    <a:pt x="21" y="197"/>
                  </a:cubicBezTo>
                  <a:cubicBezTo>
                    <a:pt x="20" y="197"/>
                    <a:pt x="19" y="198"/>
                    <a:pt x="19" y="199"/>
                  </a:cubicBezTo>
                  <a:moveTo>
                    <a:pt x="78" y="192"/>
                  </a:moveTo>
                  <a:cubicBezTo>
                    <a:pt x="80" y="188"/>
                    <a:pt x="84" y="185"/>
                    <a:pt x="88" y="182"/>
                  </a:cubicBezTo>
                  <a:cubicBezTo>
                    <a:pt x="87" y="182"/>
                    <a:pt x="87" y="183"/>
                    <a:pt x="87" y="183"/>
                  </a:cubicBezTo>
                  <a:cubicBezTo>
                    <a:pt x="85" y="187"/>
                    <a:pt x="81" y="189"/>
                    <a:pt x="78" y="192"/>
                  </a:cubicBezTo>
                  <a:moveTo>
                    <a:pt x="24" y="192"/>
                  </a:moveTo>
                  <a:cubicBezTo>
                    <a:pt x="24" y="192"/>
                    <a:pt x="24" y="192"/>
                    <a:pt x="23" y="191"/>
                  </a:cubicBezTo>
                  <a:cubicBezTo>
                    <a:pt x="21" y="191"/>
                    <a:pt x="20" y="190"/>
                    <a:pt x="18" y="189"/>
                  </a:cubicBezTo>
                  <a:cubicBezTo>
                    <a:pt x="16" y="189"/>
                    <a:pt x="15" y="188"/>
                    <a:pt x="13" y="188"/>
                  </a:cubicBezTo>
                  <a:cubicBezTo>
                    <a:pt x="14" y="186"/>
                    <a:pt x="15" y="184"/>
                    <a:pt x="16" y="182"/>
                  </a:cubicBezTo>
                  <a:cubicBezTo>
                    <a:pt x="16" y="181"/>
                    <a:pt x="17" y="180"/>
                    <a:pt x="17" y="180"/>
                  </a:cubicBezTo>
                  <a:cubicBezTo>
                    <a:pt x="21" y="182"/>
                    <a:pt x="25" y="183"/>
                    <a:pt x="29" y="185"/>
                  </a:cubicBezTo>
                  <a:cubicBezTo>
                    <a:pt x="28" y="186"/>
                    <a:pt x="27" y="188"/>
                    <a:pt x="27" y="189"/>
                  </a:cubicBezTo>
                  <a:cubicBezTo>
                    <a:pt x="26" y="190"/>
                    <a:pt x="25" y="191"/>
                    <a:pt x="24" y="192"/>
                  </a:cubicBezTo>
                  <a:moveTo>
                    <a:pt x="71" y="182"/>
                  </a:moveTo>
                  <a:cubicBezTo>
                    <a:pt x="71" y="181"/>
                    <a:pt x="71" y="181"/>
                    <a:pt x="71" y="181"/>
                  </a:cubicBezTo>
                  <a:cubicBezTo>
                    <a:pt x="71" y="181"/>
                    <a:pt x="72" y="180"/>
                    <a:pt x="73" y="180"/>
                  </a:cubicBezTo>
                  <a:cubicBezTo>
                    <a:pt x="73" y="179"/>
                    <a:pt x="74" y="179"/>
                    <a:pt x="74" y="178"/>
                  </a:cubicBezTo>
                  <a:cubicBezTo>
                    <a:pt x="74" y="179"/>
                    <a:pt x="73" y="180"/>
                    <a:pt x="72" y="181"/>
                  </a:cubicBezTo>
                  <a:cubicBezTo>
                    <a:pt x="72" y="182"/>
                    <a:pt x="71" y="182"/>
                    <a:pt x="71" y="182"/>
                  </a:cubicBezTo>
                  <a:moveTo>
                    <a:pt x="84" y="175"/>
                  </a:moveTo>
                  <a:cubicBezTo>
                    <a:pt x="84" y="175"/>
                    <a:pt x="85" y="175"/>
                    <a:pt x="85" y="175"/>
                  </a:cubicBezTo>
                  <a:cubicBezTo>
                    <a:pt x="86" y="174"/>
                    <a:pt x="86" y="173"/>
                    <a:pt x="87" y="172"/>
                  </a:cubicBezTo>
                  <a:cubicBezTo>
                    <a:pt x="87" y="172"/>
                    <a:pt x="87" y="172"/>
                    <a:pt x="87" y="172"/>
                  </a:cubicBezTo>
                  <a:cubicBezTo>
                    <a:pt x="86" y="174"/>
                    <a:pt x="85" y="175"/>
                    <a:pt x="84" y="177"/>
                  </a:cubicBezTo>
                  <a:cubicBezTo>
                    <a:pt x="84" y="178"/>
                    <a:pt x="83" y="179"/>
                    <a:pt x="82" y="179"/>
                  </a:cubicBezTo>
                  <a:cubicBezTo>
                    <a:pt x="82" y="180"/>
                    <a:pt x="81" y="181"/>
                    <a:pt x="80" y="181"/>
                  </a:cubicBezTo>
                  <a:cubicBezTo>
                    <a:pt x="80" y="182"/>
                    <a:pt x="79" y="183"/>
                    <a:pt x="78" y="183"/>
                  </a:cubicBezTo>
                  <a:cubicBezTo>
                    <a:pt x="79" y="182"/>
                    <a:pt x="80" y="180"/>
                    <a:pt x="81" y="178"/>
                  </a:cubicBezTo>
                  <a:cubicBezTo>
                    <a:pt x="82" y="177"/>
                    <a:pt x="83" y="176"/>
                    <a:pt x="84" y="175"/>
                  </a:cubicBezTo>
                  <a:cubicBezTo>
                    <a:pt x="84" y="175"/>
                    <a:pt x="84" y="175"/>
                    <a:pt x="84" y="175"/>
                  </a:cubicBezTo>
                  <a:moveTo>
                    <a:pt x="31" y="182"/>
                  </a:moveTo>
                  <a:cubicBezTo>
                    <a:pt x="27" y="181"/>
                    <a:pt x="22" y="180"/>
                    <a:pt x="19" y="177"/>
                  </a:cubicBezTo>
                  <a:cubicBezTo>
                    <a:pt x="20" y="175"/>
                    <a:pt x="22" y="173"/>
                    <a:pt x="24" y="171"/>
                  </a:cubicBezTo>
                  <a:cubicBezTo>
                    <a:pt x="27" y="172"/>
                    <a:pt x="29" y="173"/>
                    <a:pt x="31" y="174"/>
                  </a:cubicBezTo>
                  <a:cubicBezTo>
                    <a:pt x="32" y="175"/>
                    <a:pt x="33" y="175"/>
                    <a:pt x="34" y="175"/>
                  </a:cubicBezTo>
                  <a:cubicBezTo>
                    <a:pt x="34" y="176"/>
                    <a:pt x="34" y="176"/>
                    <a:pt x="34" y="176"/>
                  </a:cubicBezTo>
                  <a:cubicBezTo>
                    <a:pt x="33" y="178"/>
                    <a:pt x="32" y="180"/>
                    <a:pt x="31" y="182"/>
                  </a:cubicBezTo>
                  <a:moveTo>
                    <a:pt x="36" y="178"/>
                  </a:moveTo>
                  <a:cubicBezTo>
                    <a:pt x="38" y="175"/>
                    <a:pt x="39" y="172"/>
                    <a:pt x="41" y="169"/>
                  </a:cubicBezTo>
                  <a:cubicBezTo>
                    <a:pt x="40" y="171"/>
                    <a:pt x="39" y="172"/>
                    <a:pt x="39" y="174"/>
                  </a:cubicBezTo>
                  <a:cubicBezTo>
                    <a:pt x="38" y="175"/>
                    <a:pt x="37" y="177"/>
                    <a:pt x="36" y="178"/>
                  </a:cubicBezTo>
                  <a:moveTo>
                    <a:pt x="38" y="166"/>
                  </a:moveTo>
                  <a:cubicBezTo>
                    <a:pt x="40" y="166"/>
                    <a:pt x="40" y="164"/>
                    <a:pt x="38" y="164"/>
                  </a:cubicBezTo>
                  <a:cubicBezTo>
                    <a:pt x="36" y="163"/>
                    <a:pt x="34" y="163"/>
                    <a:pt x="32" y="161"/>
                  </a:cubicBezTo>
                  <a:cubicBezTo>
                    <a:pt x="32" y="161"/>
                    <a:pt x="32" y="161"/>
                    <a:pt x="32" y="161"/>
                  </a:cubicBezTo>
                  <a:cubicBezTo>
                    <a:pt x="33" y="160"/>
                    <a:pt x="34" y="158"/>
                    <a:pt x="35" y="157"/>
                  </a:cubicBezTo>
                  <a:cubicBezTo>
                    <a:pt x="35" y="157"/>
                    <a:pt x="35" y="158"/>
                    <a:pt x="36" y="158"/>
                  </a:cubicBezTo>
                  <a:cubicBezTo>
                    <a:pt x="38" y="159"/>
                    <a:pt x="41" y="160"/>
                    <a:pt x="44" y="160"/>
                  </a:cubicBezTo>
                  <a:cubicBezTo>
                    <a:pt x="44" y="160"/>
                    <a:pt x="44" y="160"/>
                    <a:pt x="44" y="160"/>
                  </a:cubicBezTo>
                  <a:cubicBezTo>
                    <a:pt x="41" y="164"/>
                    <a:pt x="38" y="168"/>
                    <a:pt x="36" y="172"/>
                  </a:cubicBezTo>
                  <a:cubicBezTo>
                    <a:pt x="36" y="172"/>
                    <a:pt x="36" y="172"/>
                    <a:pt x="36" y="172"/>
                  </a:cubicBezTo>
                  <a:cubicBezTo>
                    <a:pt x="36" y="173"/>
                    <a:pt x="35" y="173"/>
                    <a:pt x="35" y="173"/>
                  </a:cubicBezTo>
                  <a:cubicBezTo>
                    <a:pt x="34" y="173"/>
                    <a:pt x="32" y="171"/>
                    <a:pt x="31" y="171"/>
                  </a:cubicBezTo>
                  <a:cubicBezTo>
                    <a:pt x="29" y="170"/>
                    <a:pt x="28" y="169"/>
                    <a:pt x="26" y="169"/>
                  </a:cubicBezTo>
                  <a:cubicBezTo>
                    <a:pt x="27" y="167"/>
                    <a:pt x="29" y="165"/>
                    <a:pt x="30" y="163"/>
                  </a:cubicBezTo>
                  <a:cubicBezTo>
                    <a:pt x="32" y="165"/>
                    <a:pt x="35" y="166"/>
                    <a:pt x="38" y="166"/>
                  </a:cubicBezTo>
                  <a:cubicBezTo>
                    <a:pt x="38" y="166"/>
                    <a:pt x="38" y="166"/>
                    <a:pt x="38" y="166"/>
                  </a:cubicBezTo>
                  <a:moveTo>
                    <a:pt x="19" y="207"/>
                  </a:moveTo>
                  <a:cubicBezTo>
                    <a:pt x="20" y="207"/>
                    <a:pt x="21" y="207"/>
                    <a:pt x="22" y="206"/>
                  </a:cubicBezTo>
                  <a:cubicBezTo>
                    <a:pt x="26" y="195"/>
                    <a:pt x="36" y="188"/>
                    <a:pt x="42" y="178"/>
                  </a:cubicBezTo>
                  <a:cubicBezTo>
                    <a:pt x="46" y="171"/>
                    <a:pt x="48" y="163"/>
                    <a:pt x="53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3" y="164"/>
                    <a:pt x="55" y="170"/>
                    <a:pt x="58" y="176"/>
                  </a:cubicBezTo>
                  <a:cubicBezTo>
                    <a:pt x="59" y="180"/>
                    <a:pt x="60" y="183"/>
                    <a:pt x="61" y="186"/>
                  </a:cubicBezTo>
                  <a:cubicBezTo>
                    <a:pt x="62" y="190"/>
                    <a:pt x="63" y="194"/>
                    <a:pt x="64" y="197"/>
                  </a:cubicBezTo>
                  <a:cubicBezTo>
                    <a:pt x="70" y="209"/>
                    <a:pt x="72" y="223"/>
                    <a:pt x="78" y="235"/>
                  </a:cubicBezTo>
                  <a:cubicBezTo>
                    <a:pt x="78" y="235"/>
                    <a:pt x="79" y="235"/>
                    <a:pt x="79" y="236"/>
                  </a:cubicBezTo>
                  <a:cubicBezTo>
                    <a:pt x="79" y="236"/>
                    <a:pt x="79" y="237"/>
                    <a:pt x="80" y="237"/>
                  </a:cubicBezTo>
                  <a:cubicBezTo>
                    <a:pt x="80" y="241"/>
                    <a:pt x="81" y="244"/>
                    <a:pt x="83" y="247"/>
                  </a:cubicBezTo>
                  <a:cubicBezTo>
                    <a:pt x="83" y="248"/>
                    <a:pt x="83" y="248"/>
                    <a:pt x="83" y="248"/>
                  </a:cubicBezTo>
                  <a:cubicBezTo>
                    <a:pt x="80" y="248"/>
                    <a:pt x="77" y="247"/>
                    <a:pt x="75" y="245"/>
                  </a:cubicBezTo>
                  <a:cubicBezTo>
                    <a:pt x="75" y="245"/>
                    <a:pt x="75" y="245"/>
                    <a:pt x="75" y="245"/>
                  </a:cubicBezTo>
                  <a:cubicBezTo>
                    <a:pt x="74" y="245"/>
                    <a:pt x="74" y="245"/>
                    <a:pt x="74" y="245"/>
                  </a:cubicBezTo>
                  <a:cubicBezTo>
                    <a:pt x="72" y="244"/>
                    <a:pt x="69" y="242"/>
                    <a:pt x="67" y="241"/>
                  </a:cubicBezTo>
                  <a:cubicBezTo>
                    <a:pt x="64" y="239"/>
                    <a:pt x="60" y="237"/>
                    <a:pt x="57" y="235"/>
                  </a:cubicBezTo>
                  <a:cubicBezTo>
                    <a:pt x="56" y="235"/>
                    <a:pt x="54" y="234"/>
                    <a:pt x="53" y="234"/>
                  </a:cubicBezTo>
                  <a:cubicBezTo>
                    <a:pt x="46" y="230"/>
                    <a:pt x="39" y="225"/>
                    <a:pt x="32" y="221"/>
                  </a:cubicBezTo>
                  <a:cubicBezTo>
                    <a:pt x="27" y="216"/>
                    <a:pt x="22" y="212"/>
                    <a:pt x="16" y="210"/>
                  </a:cubicBezTo>
                  <a:cubicBezTo>
                    <a:pt x="15" y="210"/>
                    <a:pt x="15" y="210"/>
                    <a:pt x="15" y="210"/>
                  </a:cubicBezTo>
                  <a:cubicBezTo>
                    <a:pt x="16" y="209"/>
                    <a:pt x="17" y="208"/>
                    <a:pt x="18" y="207"/>
                  </a:cubicBezTo>
                  <a:cubicBezTo>
                    <a:pt x="18" y="207"/>
                    <a:pt x="19" y="207"/>
                    <a:pt x="19" y="207"/>
                  </a:cubicBezTo>
                  <a:moveTo>
                    <a:pt x="92" y="165"/>
                  </a:moveTo>
                  <a:cubicBezTo>
                    <a:pt x="94" y="160"/>
                    <a:pt x="96" y="155"/>
                    <a:pt x="98" y="150"/>
                  </a:cubicBezTo>
                  <a:cubicBezTo>
                    <a:pt x="98" y="151"/>
                    <a:pt x="98" y="152"/>
                    <a:pt x="98" y="153"/>
                  </a:cubicBezTo>
                  <a:cubicBezTo>
                    <a:pt x="96" y="160"/>
                    <a:pt x="95" y="167"/>
                    <a:pt x="91" y="172"/>
                  </a:cubicBezTo>
                  <a:cubicBezTo>
                    <a:pt x="91" y="172"/>
                    <a:pt x="91" y="172"/>
                    <a:pt x="91" y="172"/>
                  </a:cubicBezTo>
                  <a:cubicBezTo>
                    <a:pt x="92" y="170"/>
                    <a:pt x="93" y="169"/>
                    <a:pt x="93" y="167"/>
                  </a:cubicBezTo>
                  <a:cubicBezTo>
                    <a:pt x="94" y="166"/>
                    <a:pt x="93" y="165"/>
                    <a:pt x="92" y="165"/>
                  </a:cubicBezTo>
                  <a:cubicBezTo>
                    <a:pt x="92" y="165"/>
                    <a:pt x="92" y="165"/>
                    <a:pt x="92" y="165"/>
                  </a:cubicBezTo>
                  <a:moveTo>
                    <a:pt x="45" y="158"/>
                  </a:moveTo>
                  <a:cubicBezTo>
                    <a:pt x="45" y="158"/>
                    <a:pt x="45" y="158"/>
                    <a:pt x="44" y="158"/>
                  </a:cubicBezTo>
                  <a:cubicBezTo>
                    <a:pt x="42" y="157"/>
                    <a:pt x="39" y="157"/>
                    <a:pt x="37" y="155"/>
                  </a:cubicBezTo>
                  <a:cubicBezTo>
                    <a:pt x="36" y="155"/>
                    <a:pt x="36" y="155"/>
                    <a:pt x="36" y="155"/>
                  </a:cubicBezTo>
                  <a:cubicBezTo>
                    <a:pt x="37" y="154"/>
                    <a:pt x="38" y="153"/>
                    <a:pt x="39" y="152"/>
                  </a:cubicBezTo>
                  <a:cubicBezTo>
                    <a:pt x="40" y="150"/>
                    <a:pt x="41" y="150"/>
                    <a:pt x="43" y="150"/>
                  </a:cubicBezTo>
                  <a:cubicBezTo>
                    <a:pt x="45" y="150"/>
                    <a:pt x="47" y="151"/>
                    <a:pt x="50" y="152"/>
                  </a:cubicBezTo>
                  <a:cubicBezTo>
                    <a:pt x="49" y="152"/>
                    <a:pt x="49" y="153"/>
                    <a:pt x="48" y="154"/>
                  </a:cubicBezTo>
                  <a:cubicBezTo>
                    <a:pt x="47" y="153"/>
                    <a:pt x="46" y="153"/>
                    <a:pt x="45" y="153"/>
                  </a:cubicBezTo>
                  <a:cubicBezTo>
                    <a:pt x="44" y="153"/>
                    <a:pt x="43" y="153"/>
                    <a:pt x="42" y="152"/>
                  </a:cubicBezTo>
                  <a:cubicBezTo>
                    <a:pt x="42" y="151"/>
                    <a:pt x="41" y="151"/>
                    <a:pt x="41" y="151"/>
                  </a:cubicBezTo>
                  <a:cubicBezTo>
                    <a:pt x="40" y="151"/>
                    <a:pt x="39" y="153"/>
                    <a:pt x="40" y="154"/>
                  </a:cubicBezTo>
                  <a:cubicBezTo>
                    <a:pt x="42" y="156"/>
                    <a:pt x="44" y="155"/>
                    <a:pt x="47" y="156"/>
                  </a:cubicBezTo>
                  <a:cubicBezTo>
                    <a:pt x="46" y="157"/>
                    <a:pt x="46" y="158"/>
                    <a:pt x="45" y="158"/>
                  </a:cubicBezTo>
                  <a:cubicBezTo>
                    <a:pt x="45" y="158"/>
                    <a:pt x="45" y="158"/>
                    <a:pt x="45" y="158"/>
                  </a:cubicBezTo>
                  <a:moveTo>
                    <a:pt x="102" y="146"/>
                  </a:moveTo>
                  <a:cubicBezTo>
                    <a:pt x="102" y="146"/>
                    <a:pt x="102" y="146"/>
                    <a:pt x="102" y="146"/>
                  </a:cubicBezTo>
                  <a:cubicBezTo>
                    <a:pt x="102" y="141"/>
                    <a:pt x="102" y="136"/>
                    <a:pt x="103" y="132"/>
                  </a:cubicBezTo>
                  <a:cubicBezTo>
                    <a:pt x="103" y="136"/>
                    <a:pt x="103" y="141"/>
                    <a:pt x="102" y="146"/>
                  </a:cubicBezTo>
                  <a:moveTo>
                    <a:pt x="98" y="126"/>
                  </a:moveTo>
                  <a:cubicBezTo>
                    <a:pt x="97" y="126"/>
                    <a:pt x="97" y="126"/>
                    <a:pt x="97" y="126"/>
                  </a:cubicBezTo>
                  <a:cubicBezTo>
                    <a:pt x="97" y="124"/>
                    <a:pt x="97" y="123"/>
                    <a:pt x="97" y="122"/>
                  </a:cubicBezTo>
                  <a:cubicBezTo>
                    <a:pt x="98" y="123"/>
                    <a:pt x="98" y="124"/>
                    <a:pt x="98" y="125"/>
                  </a:cubicBezTo>
                  <a:cubicBezTo>
                    <a:pt x="98" y="126"/>
                    <a:pt x="98" y="126"/>
                    <a:pt x="98" y="126"/>
                  </a:cubicBezTo>
                  <a:moveTo>
                    <a:pt x="94" y="122"/>
                  </a:moveTo>
                  <a:cubicBezTo>
                    <a:pt x="94" y="121"/>
                    <a:pt x="94" y="121"/>
                    <a:pt x="94" y="120"/>
                  </a:cubicBezTo>
                  <a:cubicBezTo>
                    <a:pt x="94" y="119"/>
                    <a:pt x="94" y="118"/>
                    <a:pt x="94" y="117"/>
                  </a:cubicBezTo>
                  <a:cubicBezTo>
                    <a:pt x="95" y="118"/>
                    <a:pt x="95" y="119"/>
                    <a:pt x="96" y="119"/>
                  </a:cubicBezTo>
                  <a:cubicBezTo>
                    <a:pt x="96" y="119"/>
                    <a:pt x="96" y="119"/>
                    <a:pt x="96" y="119"/>
                  </a:cubicBezTo>
                  <a:cubicBezTo>
                    <a:pt x="95" y="119"/>
                    <a:pt x="94" y="120"/>
                    <a:pt x="94" y="121"/>
                  </a:cubicBezTo>
                  <a:cubicBezTo>
                    <a:pt x="94" y="121"/>
                    <a:pt x="94" y="121"/>
                    <a:pt x="94" y="122"/>
                  </a:cubicBezTo>
                  <a:moveTo>
                    <a:pt x="103" y="130"/>
                  </a:moveTo>
                  <a:cubicBezTo>
                    <a:pt x="103" y="130"/>
                    <a:pt x="102" y="130"/>
                    <a:pt x="102" y="129"/>
                  </a:cubicBezTo>
                  <a:cubicBezTo>
                    <a:pt x="102" y="129"/>
                    <a:pt x="102" y="129"/>
                    <a:pt x="102" y="129"/>
                  </a:cubicBezTo>
                  <a:cubicBezTo>
                    <a:pt x="102" y="128"/>
                    <a:pt x="101" y="128"/>
                    <a:pt x="101" y="128"/>
                  </a:cubicBezTo>
                  <a:cubicBezTo>
                    <a:pt x="101" y="127"/>
                    <a:pt x="101" y="125"/>
                    <a:pt x="101" y="124"/>
                  </a:cubicBezTo>
                  <a:cubicBezTo>
                    <a:pt x="101" y="123"/>
                    <a:pt x="101" y="123"/>
                    <a:pt x="101" y="123"/>
                  </a:cubicBezTo>
                  <a:cubicBezTo>
                    <a:pt x="101" y="123"/>
                    <a:pt x="101" y="123"/>
                    <a:pt x="101" y="122"/>
                  </a:cubicBezTo>
                  <a:cubicBezTo>
                    <a:pt x="101" y="117"/>
                    <a:pt x="101" y="117"/>
                    <a:pt x="101" y="117"/>
                  </a:cubicBezTo>
                  <a:cubicBezTo>
                    <a:pt x="101" y="117"/>
                    <a:pt x="101" y="116"/>
                    <a:pt x="101" y="116"/>
                  </a:cubicBezTo>
                  <a:cubicBezTo>
                    <a:pt x="101" y="115"/>
                    <a:pt x="101" y="114"/>
                    <a:pt x="101" y="113"/>
                  </a:cubicBezTo>
                  <a:cubicBezTo>
                    <a:pt x="101" y="115"/>
                    <a:pt x="102" y="116"/>
                    <a:pt x="102" y="118"/>
                  </a:cubicBezTo>
                  <a:cubicBezTo>
                    <a:pt x="102" y="122"/>
                    <a:pt x="103" y="126"/>
                    <a:pt x="103" y="130"/>
                  </a:cubicBezTo>
                  <a:moveTo>
                    <a:pt x="95" y="115"/>
                  </a:moveTo>
                  <a:cubicBezTo>
                    <a:pt x="94" y="114"/>
                    <a:pt x="94" y="114"/>
                    <a:pt x="94" y="114"/>
                  </a:cubicBezTo>
                  <a:cubicBezTo>
                    <a:pt x="94" y="114"/>
                    <a:pt x="94" y="114"/>
                    <a:pt x="94" y="114"/>
                  </a:cubicBezTo>
                  <a:cubicBezTo>
                    <a:pt x="94" y="112"/>
                    <a:pt x="94" y="110"/>
                    <a:pt x="94" y="109"/>
                  </a:cubicBezTo>
                  <a:cubicBezTo>
                    <a:pt x="95" y="111"/>
                    <a:pt x="95" y="113"/>
                    <a:pt x="95" y="115"/>
                  </a:cubicBezTo>
                  <a:moveTo>
                    <a:pt x="96" y="107"/>
                  </a:moveTo>
                  <a:cubicBezTo>
                    <a:pt x="96" y="105"/>
                    <a:pt x="95" y="103"/>
                    <a:pt x="95" y="101"/>
                  </a:cubicBezTo>
                  <a:cubicBezTo>
                    <a:pt x="95" y="101"/>
                    <a:pt x="94" y="100"/>
                    <a:pt x="94" y="100"/>
                  </a:cubicBezTo>
                  <a:cubicBezTo>
                    <a:pt x="95" y="100"/>
                    <a:pt x="95" y="101"/>
                    <a:pt x="95" y="102"/>
                  </a:cubicBezTo>
                  <a:cubicBezTo>
                    <a:pt x="96" y="103"/>
                    <a:pt x="96" y="105"/>
                    <a:pt x="96" y="107"/>
                  </a:cubicBezTo>
                  <a:moveTo>
                    <a:pt x="92" y="111"/>
                  </a:moveTo>
                  <a:cubicBezTo>
                    <a:pt x="91" y="110"/>
                    <a:pt x="91" y="110"/>
                    <a:pt x="91" y="110"/>
                  </a:cubicBezTo>
                  <a:cubicBezTo>
                    <a:pt x="91" y="109"/>
                    <a:pt x="91" y="107"/>
                    <a:pt x="90" y="105"/>
                  </a:cubicBezTo>
                  <a:cubicBezTo>
                    <a:pt x="90" y="105"/>
                    <a:pt x="90" y="105"/>
                    <a:pt x="90" y="105"/>
                  </a:cubicBezTo>
                  <a:cubicBezTo>
                    <a:pt x="91" y="104"/>
                    <a:pt x="91" y="104"/>
                    <a:pt x="91" y="104"/>
                  </a:cubicBezTo>
                  <a:cubicBezTo>
                    <a:pt x="91" y="101"/>
                    <a:pt x="90" y="99"/>
                    <a:pt x="90" y="97"/>
                  </a:cubicBezTo>
                  <a:cubicBezTo>
                    <a:pt x="91" y="99"/>
                    <a:pt x="92" y="101"/>
                    <a:pt x="92" y="103"/>
                  </a:cubicBezTo>
                  <a:cubicBezTo>
                    <a:pt x="92" y="105"/>
                    <a:pt x="92" y="108"/>
                    <a:pt x="92" y="111"/>
                  </a:cubicBezTo>
                  <a:moveTo>
                    <a:pt x="88" y="90"/>
                  </a:moveTo>
                  <a:cubicBezTo>
                    <a:pt x="87" y="89"/>
                    <a:pt x="86" y="88"/>
                    <a:pt x="86" y="87"/>
                  </a:cubicBezTo>
                  <a:cubicBezTo>
                    <a:pt x="86" y="86"/>
                    <a:pt x="87" y="86"/>
                    <a:pt x="86" y="85"/>
                  </a:cubicBezTo>
                  <a:cubicBezTo>
                    <a:pt x="87" y="87"/>
                    <a:pt x="88" y="88"/>
                    <a:pt x="89" y="90"/>
                  </a:cubicBezTo>
                  <a:cubicBezTo>
                    <a:pt x="88" y="90"/>
                    <a:pt x="88" y="90"/>
                    <a:pt x="88" y="90"/>
                  </a:cubicBezTo>
                  <a:moveTo>
                    <a:pt x="78" y="71"/>
                  </a:moveTo>
                  <a:cubicBezTo>
                    <a:pt x="77" y="70"/>
                    <a:pt x="75" y="70"/>
                    <a:pt x="74" y="69"/>
                  </a:cubicBezTo>
                  <a:cubicBezTo>
                    <a:pt x="74" y="69"/>
                    <a:pt x="74" y="68"/>
                    <a:pt x="74" y="68"/>
                  </a:cubicBezTo>
                  <a:cubicBezTo>
                    <a:pt x="76" y="69"/>
                    <a:pt x="77" y="70"/>
                    <a:pt x="78" y="71"/>
                  </a:cubicBezTo>
                  <a:moveTo>
                    <a:pt x="70" y="67"/>
                  </a:moveTo>
                  <a:cubicBezTo>
                    <a:pt x="69" y="67"/>
                    <a:pt x="69" y="67"/>
                    <a:pt x="69" y="67"/>
                  </a:cubicBezTo>
                  <a:cubicBezTo>
                    <a:pt x="68" y="66"/>
                    <a:pt x="68" y="66"/>
                    <a:pt x="67" y="66"/>
                  </a:cubicBezTo>
                  <a:cubicBezTo>
                    <a:pt x="67" y="65"/>
                    <a:pt x="66" y="65"/>
                    <a:pt x="66" y="65"/>
                  </a:cubicBezTo>
                  <a:cubicBezTo>
                    <a:pt x="66" y="65"/>
                    <a:pt x="66" y="65"/>
                    <a:pt x="66" y="65"/>
                  </a:cubicBezTo>
                  <a:cubicBezTo>
                    <a:pt x="67" y="65"/>
                    <a:pt x="69" y="66"/>
                    <a:pt x="69" y="66"/>
                  </a:cubicBezTo>
                  <a:cubicBezTo>
                    <a:pt x="70" y="67"/>
                    <a:pt x="70" y="67"/>
                    <a:pt x="70" y="67"/>
                  </a:cubicBezTo>
                  <a:moveTo>
                    <a:pt x="57" y="65"/>
                  </a:moveTo>
                  <a:cubicBezTo>
                    <a:pt x="55" y="65"/>
                    <a:pt x="54" y="65"/>
                    <a:pt x="52" y="64"/>
                  </a:cubicBezTo>
                  <a:cubicBezTo>
                    <a:pt x="53" y="64"/>
                    <a:pt x="54" y="64"/>
                    <a:pt x="55" y="64"/>
                  </a:cubicBezTo>
                  <a:cubicBezTo>
                    <a:pt x="56" y="64"/>
                    <a:pt x="57" y="65"/>
                    <a:pt x="58" y="65"/>
                  </a:cubicBezTo>
                  <a:cubicBezTo>
                    <a:pt x="58" y="65"/>
                    <a:pt x="57" y="65"/>
                    <a:pt x="57" y="65"/>
                  </a:cubicBezTo>
                  <a:moveTo>
                    <a:pt x="48" y="59"/>
                  </a:moveTo>
                  <a:cubicBezTo>
                    <a:pt x="48" y="59"/>
                    <a:pt x="47" y="58"/>
                    <a:pt x="46" y="58"/>
                  </a:cubicBezTo>
                  <a:cubicBezTo>
                    <a:pt x="51" y="58"/>
                    <a:pt x="51" y="58"/>
                    <a:pt x="51" y="58"/>
                  </a:cubicBezTo>
                  <a:cubicBezTo>
                    <a:pt x="50" y="58"/>
                    <a:pt x="49" y="59"/>
                    <a:pt x="48" y="59"/>
                  </a:cubicBezTo>
                  <a:moveTo>
                    <a:pt x="42" y="48"/>
                  </a:moveTo>
                  <a:cubicBezTo>
                    <a:pt x="43" y="46"/>
                    <a:pt x="43" y="44"/>
                    <a:pt x="44" y="43"/>
                  </a:cubicBezTo>
                  <a:cubicBezTo>
                    <a:pt x="50" y="42"/>
                    <a:pt x="55" y="41"/>
                    <a:pt x="61" y="40"/>
                  </a:cubicBezTo>
                  <a:cubicBezTo>
                    <a:pt x="59" y="45"/>
                    <a:pt x="57" y="49"/>
                    <a:pt x="54" y="53"/>
                  </a:cubicBezTo>
                  <a:cubicBezTo>
                    <a:pt x="53" y="54"/>
                    <a:pt x="53" y="55"/>
                    <a:pt x="54" y="55"/>
                  </a:cubicBezTo>
                  <a:cubicBezTo>
                    <a:pt x="46" y="55"/>
                    <a:pt x="46" y="55"/>
                    <a:pt x="46" y="55"/>
                  </a:cubicBezTo>
                  <a:cubicBezTo>
                    <a:pt x="46" y="55"/>
                    <a:pt x="46" y="55"/>
                    <a:pt x="45" y="55"/>
                  </a:cubicBezTo>
                  <a:cubicBezTo>
                    <a:pt x="45" y="55"/>
                    <a:pt x="45" y="55"/>
                    <a:pt x="45" y="55"/>
                  </a:cubicBezTo>
                  <a:cubicBezTo>
                    <a:pt x="45" y="55"/>
                    <a:pt x="44" y="55"/>
                    <a:pt x="44" y="55"/>
                  </a:cubicBezTo>
                  <a:cubicBezTo>
                    <a:pt x="43" y="55"/>
                    <a:pt x="43" y="55"/>
                    <a:pt x="43" y="55"/>
                  </a:cubicBezTo>
                  <a:cubicBezTo>
                    <a:pt x="43" y="55"/>
                    <a:pt x="42" y="54"/>
                    <a:pt x="42" y="54"/>
                  </a:cubicBezTo>
                  <a:cubicBezTo>
                    <a:pt x="42" y="54"/>
                    <a:pt x="42" y="54"/>
                    <a:pt x="42" y="55"/>
                  </a:cubicBezTo>
                  <a:cubicBezTo>
                    <a:pt x="41" y="54"/>
                    <a:pt x="41" y="53"/>
                    <a:pt x="41" y="52"/>
                  </a:cubicBezTo>
                  <a:cubicBezTo>
                    <a:pt x="41" y="52"/>
                    <a:pt x="41" y="51"/>
                    <a:pt x="41" y="51"/>
                  </a:cubicBezTo>
                  <a:cubicBezTo>
                    <a:pt x="44" y="50"/>
                    <a:pt x="48" y="50"/>
                    <a:pt x="51" y="49"/>
                  </a:cubicBezTo>
                  <a:cubicBezTo>
                    <a:pt x="53" y="49"/>
                    <a:pt x="56" y="49"/>
                    <a:pt x="58" y="47"/>
                  </a:cubicBezTo>
                  <a:cubicBezTo>
                    <a:pt x="58" y="46"/>
                    <a:pt x="57" y="45"/>
                    <a:pt x="56" y="45"/>
                  </a:cubicBezTo>
                  <a:cubicBezTo>
                    <a:pt x="56" y="45"/>
                    <a:pt x="56" y="45"/>
                    <a:pt x="55" y="45"/>
                  </a:cubicBezTo>
                  <a:cubicBezTo>
                    <a:pt x="54" y="47"/>
                    <a:pt x="50" y="47"/>
                    <a:pt x="48" y="47"/>
                  </a:cubicBezTo>
                  <a:cubicBezTo>
                    <a:pt x="46" y="47"/>
                    <a:pt x="44" y="48"/>
                    <a:pt x="42" y="48"/>
                  </a:cubicBezTo>
                  <a:moveTo>
                    <a:pt x="54" y="33"/>
                  </a:moveTo>
                  <a:cubicBezTo>
                    <a:pt x="56" y="33"/>
                    <a:pt x="57" y="33"/>
                    <a:pt x="59" y="32"/>
                  </a:cubicBezTo>
                  <a:cubicBezTo>
                    <a:pt x="61" y="32"/>
                    <a:pt x="62" y="32"/>
                    <a:pt x="64" y="31"/>
                  </a:cubicBezTo>
                  <a:cubicBezTo>
                    <a:pt x="63" y="33"/>
                    <a:pt x="63" y="35"/>
                    <a:pt x="62" y="37"/>
                  </a:cubicBezTo>
                  <a:cubicBezTo>
                    <a:pt x="57" y="38"/>
                    <a:pt x="51" y="39"/>
                    <a:pt x="45" y="40"/>
                  </a:cubicBezTo>
                  <a:cubicBezTo>
                    <a:pt x="46" y="37"/>
                    <a:pt x="47" y="35"/>
                    <a:pt x="48" y="33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50" y="33"/>
                    <a:pt x="52" y="33"/>
                    <a:pt x="54" y="33"/>
                  </a:cubicBezTo>
                  <a:moveTo>
                    <a:pt x="52" y="25"/>
                  </a:moveTo>
                  <a:cubicBezTo>
                    <a:pt x="56" y="24"/>
                    <a:pt x="60" y="24"/>
                    <a:pt x="63" y="24"/>
                  </a:cubicBezTo>
                  <a:cubicBezTo>
                    <a:pt x="65" y="24"/>
                    <a:pt x="66" y="23"/>
                    <a:pt x="67" y="23"/>
                  </a:cubicBezTo>
                  <a:cubicBezTo>
                    <a:pt x="66" y="25"/>
                    <a:pt x="66" y="27"/>
                    <a:pt x="65" y="28"/>
                  </a:cubicBezTo>
                  <a:cubicBezTo>
                    <a:pt x="63" y="29"/>
                    <a:pt x="60" y="30"/>
                    <a:pt x="58" y="30"/>
                  </a:cubicBezTo>
                  <a:cubicBezTo>
                    <a:pt x="57" y="30"/>
                    <a:pt x="55" y="30"/>
                    <a:pt x="54" y="30"/>
                  </a:cubicBezTo>
                  <a:cubicBezTo>
                    <a:pt x="53" y="30"/>
                    <a:pt x="51" y="30"/>
                    <a:pt x="49" y="30"/>
                  </a:cubicBezTo>
                  <a:cubicBezTo>
                    <a:pt x="50" y="28"/>
                    <a:pt x="50" y="27"/>
                    <a:pt x="51" y="25"/>
                  </a:cubicBezTo>
                  <a:cubicBezTo>
                    <a:pt x="51" y="25"/>
                    <a:pt x="51" y="25"/>
                    <a:pt x="51" y="25"/>
                  </a:cubicBezTo>
                  <a:cubicBezTo>
                    <a:pt x="52" y="25"/>
                    <a:pt x="52" y="25"/>
                    <a:pt x="52" y="25"/>
                  </a:cubicBezTo>
                  <a:moveTo>
                    <a:pt x="55" y="16"/>
                  </a:moveTo>
                  <a:cubicBezTo>
                    <a:pt x="59" y="16"/>
                    <a:pt x="63" y="16"/>
                    <a:pt x="67" y="16"/>
                  </a:cubicBezTo>
                  <a:cubicBezTo>
                    <a:pt x="68" y="15"/>
                    <a:pt x="70" y="15"/>
                    <a:pt x="71" y="15"/>
                  </a:cubicBezTo>
                  <a:cubicBezTo>
                    <a:pt x="70" y="17"/>
                    <a:pt x="69" y="18"/>
                    <a:pt x="68" y="20"/>
                  </a:cubicBezTo>
                  <a:cubicBezTo>
                    <a:pt x="65" y="21"/>
                    <a:pt x="62" y="21"/>
                    <a:pt x="60" y="21"/>
                  </a:cubicBezTo>
                  <a:cubicBezTo>
                    <a:pt x="57" y="22"/>
                    <a:pt x="54" y="22"/>
                    <a:pt x="52" y="23"/>
                  </a:cubicBezTo>
                  <a:cubicBezTo>
                    <a:pt x="53" y="21"/>
                    <a:pt x="53" y="18"/>
                    <a:pt x="55" y="16"/>
                  </a:cubicBezTo>
                  <a:cubicBezTo>
                    <a:pt x="55" y="16"/>
                    <a:pt x="55" y="16"/>
                    <a:pt x="55" y="16"/>
                  </a:cubicBezTo>
                  <a:moveTo>
                    <a:pt x="56" y="14"/>
                  </a:moveTo>
                  <a:cubicBezTo>
                    <a:pt x="58" y="12"/>
                    <a:pt x="59" y="10"/>
                    <a:pt x="62" y="10"/>
                  </a:cubicBezTo>
                  <a:cubicBezTo>
                    <a:pt x="64" y="10"/>
                    <a:pt x="68" y="9"/>
                    <a:pt x="70" y="9"/>
                  </a:cubicBezTo>
                  <a:cubicBezTo>
                    <a:pt x="71" y="9"/>
                    <a:pt x="71" y="9"/>
                    <a:pt x="72" y="9"/>
                  </a:cubicBezTo>
                  <a:cubicBezTo>
                    <a:pt x="72" y="9"/>
                    <a:pt x="72" y="9"/>
                    <a:pt x="72" y="9"/>
                  </a:cubicBezTo>
                  <a:cubicBezTo>
                    <a:pt x="73" y="9"/>
                    <a:pt x="74" y="9"/>
                    <a:pt x="76" y="9"/>
                  </a:cubicBezTo>
                  <a:cubicBezTo>
                    <a:pt x="75" y="10"/>
                    <a:pt x="74" y="11"/>
                    <a:pt x="73" y="12"/>
                  </a:cubicBezTo>
                  <a:cubicBezTo>
                    <a:pt x="71" y="13"/>
                    <a:pt x="68" y="13"/>
                    <a:pt x="65" y="13"/>
                  </a:cubicBezTo>
                  <a:cubicBezTo>
                    <a:pt x="62" y="13"/>
                    <a:pt x="59" y="14"/>
                    <a:pt x="56" y="14"/>
                  </a:cubicBezTo>
                  <a:moveTo>
                    <a:pt x="61" y="7"/>
                  </a:moveTo>
                  <a:cubicBezTo>
                    <a:pt x="63" y="4"/>
                    <a:pt x="66" y="3"/>
                    <a:pt x="71" y="2"/>
                  </a:cubicBezTo>
                  <a:cubicBezTo>
                    <a:pt x="71" y="2"/>
                    <a:pt x="72" y="2"/>
                    <a:pt x="73" y="2"/>
                  </a:cubicBezTo>
                  <a:cubicBezTo>
                    <a:pt x="75" y="2"/>
                    <a:pt x="77" y="2"/>
                    <a:pt x="78" y="3"/>
                  </a:cubicBezTo>
                  <a:cubicBezTo>
                    <a:pt x="78" y="3"/>
                    <a:pt x="78" y="4"/>
                    <a:pt x="79" y="4"/>
                  </a:cubicBezTo>
                  <a:cubicBezTo>
                    <a:pt x="78" y="4"/>
                    <a:pt x="78" y="4"/>
                    <a:pt x="77" y="4"/>
                  </a:cubicBezTo>
                  <a:cubicBezTo>
                    <a:pt x="75" y="4"/>
                    <a:pt x="73" y="4"/>
                    <a:pt x="71" y="4"/>
                  </a:cubicBezTo>
                  <a:cubicBezTo>
                    <a:pt x="70" y="5"/>
                    <a:pt x="69" y="5"/>
                    <a:pt x="69" y="6"/>
                  </a:cubicBezTo>
                  <a:cubicBezTo>
                    <a:pt x="66" y="7"/>
                    <a:pt x="64" y="7"/>
                    <a:pt x="61" y="7"/>
                  </a:cubicBezTo>
                  <a:moveTo>
                    <a:pt x="73" y="0"/>
                  </a:moveTo>
                  <a:cubicBezTo>
                    <a:pt x="72" y="0"/>
                    <a:pt x="70" y="0"/>
                    <a:pt x="69" y="0"/>
                  </a:cubicBezTo>
                  <a:cubicBezTo>
                    <a:pt x="62" y="0"/>
                    <a:pt x="61" y="2"/>
                    <a:pt x="57" y="8"/>
                  </a:cubicBezTo>
                  <a:cubicBezTo>
                    <a:pt x="57" y="9"/>
                    <a:pt x="57" y="9"/>
                    <a:pt x="57" y="9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2" y="12"/>
                    <a:pt x="49" y="22"/>
                    <a:pt x="48" y="27"/>
                  </a:cubicBezTo>
                  <a:cubicBezTo>
                    <a:pt x="46" y="32"/>
                    <a:pt x="44" y="36"/>
                    <a:pt x="42" y="41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0" y="45"/>
                    <a:pt x="39" y="49"/>
                    <a:pt x="38" y="53"/>
                  </a:cubicBezTo>
                  <a:cubicBezTo>
                    <a:pt x="37" y="55"/>
                    <a:pt x="38" y="57"/>
                    <a:pt x="40" y="57"/>
                  </a:cubicBezTo>
                  <a:cubicBezTo>
                    <a:pt x="40" y="58"/>
                    <a:pt x="40" y="58"/>
                    <a:pt x="41" y="58"/>
                  </a:cubicBezTo>
                  <a:cubicBezTo>
                    <a:pt x="42" y="63"/>
                    <a:pt x="47" y="66"/>
                    <a:pt x="51" y="69"/>
                  </a:cubicBezTo>
                  <a:cubicBezTo>
                    <a:pt x="51" y="69"/>
                    <a:pt x="52" y="71"/>
                    <a:pt x="53" y="71"/>
                  </a:cubicBezTo>
                  <a:cubicBezTo>
                    <a:pt x="54" y="71"/>
                    <a:pt x="54" y="71"/>
                    <a:pt x="55" y="70"/>
                  </a:cubicBezTo>
                  <a:cubicBezTo>
                    <a:pt x="56" y="71"/>
                    <a:pt x="58" y="72"/>
                    <a:pt x="59" y="72"/>
                  </a:cubicBezTo>
                  <a:cubicBezTo>
                    <a:pt x="65" y="76"/>
                    <a:pt x="70" y="80"/>
                    <a:pt x="75" y="86"/>
                  </a:cubicBezTo>
                  <a:cubicBezTo>
                    <a:pt x="80" y="91"/>
                    <a:pt x="83" y="98"/>
                    <a:pt x="86" y="104"/>
                  </a:cubicBezTo>
                  <a:cubicBezTo>
                    <a:pt x="86" y="106"/>
                    <a:pt x="87" y="107"/>
                    <a:pt x="88" y="109"/>
                  </a:cubicBezTo>
                  <a:cubicBezTo>
                    <a:pt x="88" y="111"/>
                    <a:pt x="89" y="113"/>
                    <a:pt x="90" y="115"/>
                  </a:cubicBezTo>
                  <a:cubicBezTo>
                    <a:pt x="90" y="120"/>
                    <a:pt x="90" y="124"/>
                    <a:pt x="90" y="128"/>
                  </a:cubicBezTo>
                  <a:cubicBezTo>
                    <a:pt x="91" y="133"/>
                    <a:pt x="91" y="139"/>
                    <a:pt x="90" y="144"/>
                  </a:cubicBezTo>
                  <a:cubicBezTo>
                    <a:pt x="89" y="147"/>
                    <a:pt x="88" y="149"/>
                    <a:pt x="87" y="152"/>
                  </a:cubicBezTo>
                  <a:cubicBezTo>
                    <a:pt x="86" y="153"/>
                    <a:pt x="86" y="153"/>
                    <a:pt x="86" y="153"/>
                  </a:cubicBezTo>
                  <a:cubicBezTo>
                    <a:pt x="85" y="161"/>
                    <a:pt x="78" y="170"/>
                    <a:pt x="73" y="175"/>
                  </a:cubicBezTo>
                  <a:cubicBezTo>
                    <a:pt x="72" y="176"/>
                    <a:pt x="71" y="177"/>
                    <a:pt x="70" y="178"/>
                  </a:cubicBezTo>
                  <a:cubicBezTo>
                    <a:pt x="68" y="175"/>
                    <a:pt x="66" y="172"/>
                    <a:pt x="65" y="168"/>
                  </a:cubicBezTo>
                  <a:cubicBezTo>
                    <a:pt x="65" y="168"/>
                    <a:pt x="64" y="167"/>
                    <a:pt x="64" y="167"/>
                  </a:cubicBezTo>
                  <a:cubicBezTo>
                    <a:pt x="63" y="165"/>
                    <a:pt x="63" y="163"/>
                    <a:pt x="63" y="161"/>
                  </a:cubicBezTo>
                  <a:cubicBezTo>
                    <a:pt x="62" y="157"/>
                    <a:pt x="61" y="153"/>
                    <a:pt x="58" y="150"/>
                  </a:cubicBezTo>
                  <a:cubicBezTo>
                    <a:pt x="58" y="149"/>
                    <a:pt x="57" y="148"/>
                    <a:pt x="55" y="148"/>
                  </a:cubicBezTo>
                  <a:cubicBezTo>
                    <a:pt x="55" y="148"/>
                    <a:pt x="54" y="148"/>
                    <a:pt x="54" y="148"/>
                  </a:cubicBezTo>
                  <a:cubicBezTo>
                    <a:pt x="53" y="149"/>
                    <a:pt x="53" y="149"/>
                    <a:pt x="53" y="149"/>
                  </a:cubicBezTo>
                  <a:cubicBezTo>
                    <a:pt x="53" y="149"/>
                    <a:pt x="52" y="149"/>
                    <a:pt x="52" y="149"/>
                  </a:cubicBezTo>
                  <a:cubicBezTo>
                    <a:pt x="49" y="149"/>
                    <a:pt x="46" y="147"/>
                    <a:pt x="43" y="146"/>
                  </a:cubicBezTo>
                  <a:cubicBezTo>
                    <a:pt x="43" y="146"/>
                    <a:pt x="42" y="146"/>
                    <a:pt x="42" y="146"/>
                  </a:cubicBezTo>
                  <a:cubicBezTo>
                    <a:pt x="39" y="146"/>
                    <a:pt x="38" y="148"/>
                    <a:pt x="36" y="151"/>
                  </a:cubicBezTo>
                  <a:cubicBezTo>
                    <a:pt x="33" y="156"/>
                    <a:pt x="29" y="160"/>
                    <a:pt x="25" y="165"/>
                  </a:cubicBezTo>
                  <a:cubicBezTo>
                    <a:pt x="21" y="170"/>
                    <a:pt x="17" y="175"/>
                    <a:pt x="14" y="180"/>
                  </a:cubicBezTo>
                  <a:cubicBezTo>
                    <a:pt x="11" y="185"/>
                    <a:pt x="8" y="191"/>
                    <a:pt x="6" y="196"/>
                  </a:cubicBezTo>
                  <a:cubicBezTo>
                    <a:pt x="4" y="199"/>
                    <a:pt x="0" y="203"/>
                    <a:pt x="0" y="207"/>
                  </a:cubicBezTo>
                  <a:cubicBezTo>
                    <a:pt x="0" y="209"/>
                    <a:pt x="4" y="213"/>
                    <a:pt x="8" y="213"/>
                  </a:cubicBezTo>
                  <a:cubicBezTo>
                    <a:pt x="8" y="213"/>
                    <a:pt x="8" y="213"/>
                    <a:pt x="9" y="213"/>
                  </a:cubicBezTo>
                  <a:cubicBezTo>
                    <a:pt x="18" y="220"/>
                    <a:pt x="28" y="227"/>
                    <a:pt x="38" y="233"/>
                  </a:cubicBezTo>
                  <a:cubicBezTo>
                    <a:pt x="39" y="233"/>
                    <a:pt x="41" y="234"/>
                    <a:pt x="42" y="235"/>
                  </a:cubicBezTo>
                  <a:cubicBezTo>
                    <a:pt x="47" y="238"/>
                    <a:pt x="53" y="241"/>
                    <a:pt x="58" y="244"/>
                  </a:cubicBezTo>
                  <a:cubicBezTo>
                    <a:pt x="59" y="245"/>
                    <a:pt x="59" y="245"/>
                    <a:pt x="59" y="245"/>
                  </a:cubicBezTo>
                  <a:cubicBezTo>
                    <a:pt x="60" y="245"/>
                    <a:pt x="60" y="245"/>
                    <a:pt x="61" y="244"/>
                  </a:cubicBezTo>
                  <a:cubicBezTo>
                    <a:pt x="63" y="245"/>
                    <a:pt x="65" y="246"/>
                    <a:pt x="67" y="247"/>
                  </a:cubicBezTo>
                  <a:cubicBezTo>
                    <a:pt x="67" y="247"/>
                    <a:pt x="67" y="247"/>
                    <a:pt x="68" y="247"/>
                  </a:cubicBezTo>
                  <a:cubicBezTo>
                    <a:pt x="69" y="248"/>
                    <a:pt x="71" y="249"/>
                    <a:pt x="73" y="250"/>
                  </a:cubicBezTo>
                  <a:cubicBezTo>
                    <a:pt x="73" y="250"/>
                    <a:pt x="73" y="250"/>
                    <a:pt x="74" y="250"/>
                  </a:cubicBezTo>
                  <a:cubicBezTo>
                    <a:pt x="74" y="250"/>
                    <a:pt x="75" y="249"/>
                    <a:pt x="75" y="249"/>
                  </a:cubicBezTo>
                  <a:cubicBezTo>
                    <a:pt x="78" y="250"/>
                    <a:pt x="81" y="250"/>
                    <a:pt x="83" y="251"/>
                  </a:cubicBezTo>
                  <a:cubicBezTo>
                    <a:pt x="83" y="251"/>
                    <a:pt x="83" y="251"/>
                    <a:pt x="83" y="251"/>
                  </a:cubicBezTo>
                  <a:cubicBezTo>
                    <a:pt x="84" y="251"/>
                    <a:pt x="84" y="250"/>
                    <a:pt x="85" y="250"/>
                  </a:cubicBezTo>
                  <a:cubicBezTo>
                    <a:pt x="85" y="249"/>
                    <a:pt x="85" y="249"/>
                    <a:pt x="85" y="249"/>
                  </a:cubicBezTo>
                  <a:cubicBezTo>
                    <a:pt x="85" y="249"/>
                    <a:pt x="86" y="249"/>
                    <a:pt x="86" y="249"/>
                  </a:cubicBezTo>
                  <a:cubicBezTo>
                    <a:pt x="88" y="246"/>
                    <a:pt x="87" y="242"/>
                    <a:pt x="86" y="239"/>
                  </a:cubicBezTo>
                  <a:cubicBezTo>
                    <a:pt x="85" y="238"/>
                    <a:pt x="85" y="238"/>
                    <a:pt x="85" y="237"/>
                  </a:cubicBezTo>
                  <a:cubicBezTo>
                    <a:pt x="85" y="233"/>
                    <a:pt x="85" y="229"/>
                    <a:pt x="82" y="225"/>
                  </a:cubicBezTo>
                  <a:cubicBezTo>
                    <a:pt x="82" y="225"/>
                    <a:pt x="82" y="225"/>
                    <a:pt x="82" y="225"/>
                  </a:cubicBezTo>
                  <a:cubicBezTo>
                    <a:pt x="80" y="217"/>
                    <a:pt x="76" y="208"/>
                    <a:pt x="72" y="200"/>
                  </a:cubicBezTo>
                  <a:cubicBezTo>
                    <a:pt x="83" y="197"/>
                    <a:pt x="90" y="186"/>
                    <a:pt x="95" y="176"/>
                  </a:cubicBezTo>
                  <a:cubicBezTo>
                    <a:pt x="98" y="172"/>
                    <a:pt x="101" y="169"/>
                    <a:pt x="103" y="164"/>
                  </a:cubicBezTo>
                  <a:cubicBezTo>
                    <a:pt x="109" y="149"/>
                    <a:pt x="109" y="130"/>
                    <a:pt x="106" y="114"/>
                  </a:cubicBezTo>
                  <a:cubicBezTo>
                    <a:pt x="101" y="87"/>
                    <a:pt x="85" y="65"/>
                    <a:pt x="60" y="54"/>
                  </a:cubicBezTo>
                  <a:cubicBezTo>
                    <a:pt x="69" y="39"/>
                    <a:pt x="68" y="20"/>
                    <a:pt x="83" y="10"/>
                  </a:cubicBezTo>
                  <a:cubicBezTo>
                    <a:pt x="84" y="9"/>
                    <a:pt x="84" y="9"/>
                    <a:pt x="84" y="9"/>
                  </a:cubicBezTo>
                  <a:cubicBezTo>
                    <a:pt x="89" y="10"/>
                    <a:pt x="94" y="11"/>
                    <a:pt x="99" y="11"/>
                  </a:cubicBezTo>
                  <a:cubicBezTo>
                    <a:pt x="115" y="17"/>
                    <a:pt x="129" y="34"/>
                    <a:pt x="138" y="46"/>
                  </a:cubicBezTo>
                  <a:cubicBezTo>
                    <a:pt x="146" y="57"/>
                    <a:pt x="151" y="70"/>
                    <a:pt x="156" y="82"/>
                  </a:cubicBezTo>
                  <a:cubicBezTo>
                    <a:pt x="161" y="96"/>
                    <a:pt x="164" y="111"/>
                    <a:pt x="165" y="126"/>
                  </a:cubicBezTo>
                  <a:cubicBezTo>
                    <a:pt x="167" y="149"/>
                    <a:pt x="161" y="171"/>
                    <a:pt x="144" y="187"/>
                  </a:cubicBezTo>
                  <a:cubicBezTo>
                    <a:pt x="128" y="201"/>
                    <a:pt x="107" y="207"/>
                    <a:pt x="86" y="207"/>
                  </a:cubicBezTo>
                  <a:cubicBezTo>
                    <a:pt x="86" y="207"/>
                    <a:pt x="85" y="207"/>
                    <a:pt x="84" y="207"/>
                  </a:cubicBezTo>
                  <a:cubicBezTo>
                    <a:pt x="84" y="207"/>
                    <a:pt x="84" y="207"/>
                    <a:pt x="84" y="207"/>
                  </a:cubicBezTo>
                  <a:cubicBezTo>
                    <a:pt x="81" y="207"/>
                    <a:pt x="81" y="212"/>
                    <a:pt x="84" y="212"/>
                  </a:cubicBezTo>
                  <a:cubicBezTo>
                    <a:pt x="85" y="212"/>
                    <a:pt x="85" y="212"/>
                    <a:pt x="86" y="212"/>
                  </a:cubicBezTo>
                  <a:cubicBezTo>
                    <a:pt x="106" y="212"/>
                    <a:pt x="127" y="207"/>
                    <a:pt x="143" y="194"/>
                  </a:cubicBezTo>
                  <a:cubicBezTo>
                    <a:pt x="160" y="181"/>
                    <a:pt x="169" y="162"/>
                    <a:pt x="171" y="141"/>
                  </a:cubicBezTo>
                  <a:cubicBezTo>
                    <a:pt x="173" y="112"/>
                    <a:pt x="163" y="82"/>
                    <a:pt x="150" y="57"/>
                  </a:cubicBezTo>
                  <a:cubicBezTo>
                    <a:pt x="142" y="42"/>
                    <a:pt x="130" y="26"/>
                    <a:pt x="115" y="15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4" y="12"/>
                    <a:pt x="112" y="11"/>
                    <a:pt x="109" y="9"/>
                  </a:cubicBezTo>
                  <a:cubicBezTo>
                    <a:pt x="109" y="8"/>
                    <a:pt x="109" y="7"/>
                    <a:pt x="107" y="7"/>
                  </a:cubicBezTo>
                  <a:cubicBezTo>
                    <a:pt x="106" y="7"/>
                    <a:pt x="105" y="7"/>
                    <a:pt x="103" y="7"/>
                  </a:cubicBezTo>
                  <a:cubicBezTo>
                    <a:pt x="103" y="6"/>
                    <a:pt x="102" y="6"/>
                    <a:pt x="101" y="6"/>
                  </a:cubicBezTo>
                  <a:cubicBezTo>
                    <a:pt x="96" y="3"/>
                    <a:pt x="90" y="1"/>
                    <a:pt x="84" y="1"/>
                  </a:cubicBezTo>
                  <a:cubicBezTo>
                    <a:pt x="83" y="1"/>
                    <a:pt x="83" y="1"/>
                    <a:pt x="83" y="1"/>
                  </a:cubicBezTo>
                  <a:cubicBezTo>
                    <a:pt x="80" y="0"/>
                    <a:pt x="76" y="0"/>
                    <a:pt x="73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86"/>
            <p:cNvSpPr>
              <a:spLocks noEditPoints="1"/>
            </p:cNvSpPr>
            <p:nvPr/>
          </p:nvSpPr>
          <p:spPr bwMode="auto">
            <a:xfrm>
              <a:off x="3010048" y="3885776"/>
              <a:ext cx="839788" cy="573088"/>
            </a:xfrm>
            <a:custGeom>
              <a:avLst/>
              <a:gdLst>
                <a:gd name="T0" fmla="*/ 98 w 198"/>
                <a:gd name="T1" fmla="*/ 79 h 135"/>
                <a:gd name="T2" fmla="*/ 107 w 198"/>
                <a:gd name="T3" fmla="*/ 80 h 135"/>
                <a:gd name="T4" fmla="*/ 97 w 198"/>
                <a:gd name="T5" fmla="*/ 79 h 135"/>
                <a:gd name="T6" fmla="*/ 99 w 198"/>
                <a:gd name="T7" fmla="*/ 77 h 135"/>
                <a:gd name="T8" fmla="*/ 101 w 198"/>
                <a:gd name="T9" fmla="*/ 74 h 135"/>
                <a:gd name="T10" fmla="*/ 107 w 198"/>
                <a:gd name="T11" fmla="*/ 75 h 135"/>
                <a:gd name="T12" fmla="*/ 62 w 198"/>
                <a:gd name="T13" fmla="*/ 72 h 135"/>
                <a:gd name="T14" fmla="*/ 79 w 198"/>
                <a:gd name="T15" fmla="*/ 77 h 135"/>
                <a:gd name="T16" fmla="*/ 114 w 198"/>
                <a:gd name="T17" fmla="*/ 73 h 135"/>
                <a:gd name="T18" fmla="*/ 127 w 198"/>
                <a:gd name="T19" fmla="*/ 70 h 135"/>
                <a:gd name="T20" fmla="*/ 62 w 198"/>
                <a:gd name="T21" fmla="*/ 69 h 135"/>
                <a:gd name="T22" fmla="*/ 60 w 198"/>
                <a:gd name="T23" fmla="*/ 66 h 135"/>
                <a:gd name="T24" fmla="*/ 47 w 198"/>
                <a:gd name="T25" fmla="*/ 61 h 135"/>
                <a:gd name="T26" fmla="*/ 57 w 198"/>
                <a:gd name="T27" fmla="*/ 59 h 135"/>
                <a:gd name="T28" fmla="*/ 145 w 198"/>
                <a:gd name="T29" fmla="*/ 55 h 135"/>
                <a:gd name="T30" fmla="*/ 194 w 198"/>
                <a:gd name="T31" fmla="*/ 62 h 135"/>
                <a:gd name="T32" fmla="*/ 195 w 198"/>
                <a:gd name="T33" fmla="*/ 62 h 135"/>
                <a:gd name="T34" fmla="*/ 189 w 198"/>
                <a:gd name="T35" fmla="*/ 49 h 135"/>
                <a:gd name="T36" fmla="*/ 147 w 198"/>
                <a:gd name="T37" fmla="*/ 44 h 135"/>
                <a:gd name="T38" fmla="*/ 185 w 198"/>
                <a:gd name="T39" fmla="*/ 43 h 135"/>
                <a:gd name="T40" fmla="*/ 174 w 198"/>
                <a:gd name="T41" fmla="*/ 39 h 135"/>
                <a:gd name="T42" fmla="*/ 152 w 198"/>
                <a:gd name="T43" fmla="*/ 41 h 135"/>
                <a:gd name="T44" fmla="*/ 166 w 198"/>
                <a:gd name="T45" fmla="*/ 36 h 135"/>
                <a:gd name="T46" fmla="*/ 154 w 198"/>
                <a:gd name="T47" fmla="*/ 36 h 135"/>
                <a:gd name="T48" fmla="*/ 157 w 198"/>
                <a:gd name="T49" fmla="*/ 33 h 135"/>
                <a:gd name="T50" fmla="*/ 160 w 198"/>
                <a:gd name="T51" fmla="*/ 33 h 135"/>
                <a:gd name="T52" fmla="*/ 64 w 198"/>
                <a:gd name="T53" fmla="*/ 32 h 135"/>
                <a:gd name="T54" fmla="*/ 73 w 198"/>
                <a:gd name="T55" fmla="*/ 36 h 135"/>
                <a:gd name="T56" fmla="*/ 76 w 198"/>
                <a:gd name="T57" fmla="*/ 38 h 135"/>
                <a:gd name="T58" fmla="*/ 71 w 198"/>
                <a:gd name="T59" fmla="*/ 35 h 135"/>
                <a:gd name="T60" fmla="*/ 67 w 198"/>
                <a:gd name="T61" fmla="*/ 30 h 135"/>
                <a:gd name="T62" fmla="*/ 73 w 198"/>
                <a:gd name="T63" fmla="*/ 28 h 135"/>
                <a:gd name="T64" fmla="*/ 58 w 198"/>
                <a:gd name="T65" fmla="*/ 15 h 135"/>
                <a:gd name="T66" fmla="*/ 5 w 198"/>
                <a:gd name="T67" fmla="*/ 59 h 135"/>
                <a:gd name="T68" fmla="*/ 24 w 198"/>
                <a:gd name="T69" fmla="*/ 26 h 135"/>
                <a:gd name="T70" fmla="*/ 74 w 198"/>
                <a:gd name="T71" fmla="*/ 42 h 135"/>
                <a:gd name="T72" fmla="*/ 12 w 198"/>
                <a:gd name="T73" fmla="*/ 63 h 135"/>
                <a:gd name="T74" fmla="*/ 47 w 198"/>
                <a:gd name="T75" fmla="*/ 18 h 135"/>
                <a:gd name="T76" fmla="*/ 37 w 198"/>
                <a:gd name="T77" fmla="*/ 14 h 135"/>
                <a:gd name="T78" fmla="*/ 45 w 198"/>
                <a:gd name="T79" fmla="*/ 18 h 135"/>
                <a:gd name="T80" fmla="*/ 47 w 198"/>
                <a:gd name="T81" fmla="*/ 13 h 135"/>
                <a:gd name="T82" fmla="*/ 41 w 198"/>
                <a:gd name="T83" fmla="*/ 6 h 135"/>
                <a:gd name="T84" fmla="*/ 34 w 198"/>
                <a:gd name="T85" fmla="*/ 3 h 135"/>
                <a:gd name="T86" fmla="*/ 15 w 198"/>
                <a:gd name="T87" fmla="*/ 30 h 135"/>
                <a:gd name="T88" fmla="*/ 1 w 198"/>
                <a:gd name="T89" fmla="*/ 57 h 135"/>
                <a:gd name="T90" fmla="*/ 5 w 198"/>
                <a:gd name="T91" fmla="*/ 69 h 135"/>
                <a:gd name="T92" fmla="*/ 59 w 198"/>
                <a:gd name="T93" fmla="*/ 75 h 135"/>
                <a:gd name="T94" fmla="*/ 190 w 198"/>
                <a:gd name="T95" fmla="*/ 66 h 135"/>
                <a:gd name="T96" fmla="*/ 50 w 198"/>
                <a:gd name="T97" fmla="*/ 113 h 135"/>
                <a:gd name="T98" fmla="*/ 92 w 198"/>
                <a:gd name="T99" fmla="*/ 135 h 135"/>
                <a:gd name="T100" fmla="*/ 192 w 198"/>
                <a:gd name="T101" fmla="*/ 84 h 135"/>
                <a:gd name="T102" fmla="*/ 191 w 198"/>
                <a:gd name="T103" fmla="*/ 45 h 135"/>
                <a:gd name="T104" fmla="*/ 156 w 198"/>
                <a:gd name="T105" fmla="*/ 30 h 135"/>
                <a:gd name="T106" fmla="*/ 142 w 198"/>
                <a:gd name="T107" fmla="*/ 42 h 135"/>
                <a:gd name="T108" fmla="*/ 107 w 198"/>
                <a:gd name="T109" fmla="*/ 71 h 135"/>
                <a:gd name="T110" fmla="*/ 59 w 198"/>
                <a:gd name="T111" fmla="*/ 58 h 135"/>
                <a:gd name="T112" fmla="*/ 81 w 198"/>
                <a:gd name="T113" fmla="*/ 43 h 135"/>
                <a:gd name="T114" fmla="*/ 43 w 198"/>
                <a:gd name="T115" fmla="*/ 5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98" h="135">
                  <a:moveTo>
                    <a:pt x="93" y="81"/>
                  </a:moveTo>
                  <a:cubicBezTo>
                    <a:pt x="89" y="81"/>
                    <a:pt x="86" y="81"/>
                    <a:pt x="82" y="80"/>
                  </a:cubicBezTo>
                  <a:cubicBezTo>
                    <a:pt x="83" y="80"/>
                    <a:pt x="83" y="80"/>
                    <a:pt x="83" y="80"/>
                  </a:cubicBezTo>
                  <a:cubicBezTo>
                    <a:pt x="86" y="80"/>
                    <a:pt x="90" y="81"/>
                    <a:pt x="94" y="81"/>
                  </a:cubicBezTo>
                  <a:cubicBezTo>
                    <a:pt x="94" y="81"/>
                    <a:pt x="93" y="81"/>
                    <a:pt x="93" y="81"/>
                  </a:cubicBezTo>
                  <a:moveTo>
                    <a:pt x="98" y="79"/>
                  </a:moveTo>
                  <a:cubicBezTo>
                    <a:pt x="99" y="79"/>
                    <a:pt x="99" y="79"/>
                    <a:pt x="100" y="79"/>
                  </a:cubicBezTo>
                  <a:cubicBezTo>
                    <a:pt x="101" y="79"/>
                    <a:pt x="101" y="79"/>
                    <a:pt x="101" y="79"/>
                  </a:cubicBezTo>
                  <a:cubicBezTo>
                    <a:pt x="101" y="80"/>
                    <a:pt x="101" y="80"/>
                    <a:pt x="101" y="80"/>
                  </a:cubicBezTo>
                  <a:cubicBezTo>
                    <a:pt x="105" y="80"/>
                    <a:pt x="105" y="80"/>
                    <a:pt x="105" y="80"/>
                  </a:cubicBezTo>
                  <a:cubicBezTo>
                    <a:pt x="106" y="80"/>
                    <a:pt x="106" y="80"/>
                    <a:pt x="106" y="80"/>
                  </a:cubicBezTo>
                  <a:cubicBezTo>
                    <a:pt x="106" y="80"/>
                    <a:pt x="107" y="80"/>
                    <a:pt x="107" y="80"/>
                  </a:cubicBezTo>
                  <a:cubicBezTo>
                    <a:pt x="108" y="80"/>
                    <a:pt x="108" y="80"/>
                    <a:pt x="108" y="80"/>
                  </a:cubicBezTo>
                  <a:cubicBezTo>
                    <a:pt x="107" y="80"/>
                    <a:pt x="106" y="80"/>
                    <a:pt x="105" y="80"/>
                  </a:cubicBezTo>
                  <a:cubicBezTo>
                    <a:pt x="101" y="81"/>
                    <a:pt x="98" y="81"/>
                    <a:pt x="95" y="81"/>
                  </a:cubicBezTo>
                  <a:cubicBezTo>
                    <a:pt x="95" y="81"/>
                    <a:pt x="96" y="81"/>
                    <a:pt x="96" y="80"/>
                  </a:cubicBezTo>
                  <a:cubicBezTo>
                    <a:pt x="96" y="80"/>
                    <a:pt x="96" y="80"/>
                    <a:pt x="96" y="80"/>
                  </a:cubicBezTo>
                  <a:cubicBezTo>
                    <a:pt x="96" y="80"/>
                    <a:pt x="97" y="80"/>
                    <a:pt x="97" y="79"/>
                  </a:cubicBezTo>
                  <a:cubicBezTo>
                    <a:pt x="97" y="79"/>
                    <a:pt x="98" y="79"/>
                    <a:pt x="98" y="79"/>
                  </a:cubicBezTo>
                  <a:moveTo>
                    <a:pt x="99" y="77"/>
                  </a:moveTo>
                  <a:cubicBezTo>
                    <a:pt x="98" y="77"/>
                    <a:pt x="98" y="77"/>
                    <a:pt x="98" y="77"/>
                  </a:cubicBezTo>
                  <a:cubicBezTo>
                    <a:pt x="98" y="76"/>
                    <a:pt x="98" y="76"/>
                    <a:pt x="98" y="76"/>
                  </a:cubicBezTo>
                  <a:cubicBezTo>
                    <a:pt x="100" y="76"/>
                    <a:pt x="101" y="76"/>
                    <a:pt x="102" y="76"/>
                  </a:cubicBezTo>
                  <a:cubicBezTo>
                    <a:pt x="101" y="77"/>
                    <a:pt x="100" y="77"/>
                    <a:pt x="99" y="77"/>
                  </a:cubicBezTo>
                  <a:moveTo>
                    <a:pt x="113" y="76"/>
                  </a:moveTo>
                  <a:cubicBezTo>
                    <a:pt x="115" y="75"/>
                    <a:pt x="116" y="75"/>
                    <a:pt x="118" y="75"/>
                  </a:cubicBezTo>
                  <a:cubicBezTo>
                    <a:pt x="118" y="75"/>
                    <a:pt x="118" y="74"/>
                    <a:pt x="119" y="74"/>
                  </a:cubicBezTo>
                  <a:cubicBezTo>
                    <a:pt x="118" y="75"/>
                    <a:pt x="118" y="75"/>
                    <a:pt x="117" y="75"/>
                  </a:cubicBezTo>
                  <a:cubicBezTo>
                    <a:pt x="116" y="76"/>
                    <a:pt x="115" y="76"/>
                    <a:pt x="113" y="76"/>
                  </a:cubicBezTo>
                  <a:moveTo>
                    <a:pt x="101" y="74"/>
                  </a:moveTo>
                  <a:cubicBezTo>
                    <a:pt x="102" y="74"/>
                    <a:pt x="103" y="74"/>
                    <a:pt x="103" y="74"/>
                  </a:cubicBezTo>
                  <a:cubicBezTo>
                    <a:pt x="104" y="74"/>
                    <a:pt x="104" y="74"/>
                    <a:pt x="105" y="74"/>
                  </a:cubicBezTo>
                  <a:cubicBezTo>
                    <a:pt x="105" y="75"/>
                    <a:pt x="104" y="75"/>
                    <a:pt x="104" y="75"/>
                  </a:cubicBezTo>
                  <a:cubicBezTo>
                    <a:pt x="104" y="75"/>
                    <a:pt x="103" y="74"/>
                    <a:pt x="103" y="74"/>
                  </a:cubicBezTo>
                  <a:cubicBezTo>
                    <a:pt x="102" y="74"/>
                    <a:pt x="102" y="74"/>
                    <a:pt x="101" y="74"/>
                  </a:cubicBezTo>
                  <a:moveTo>
                    <a:pt x="107" y="75"/>
                  </a:moveTo>
                  <a:cubicBezTo>
                    <a:pt x="108" y="74"/>
                    <a:pt x="108" y="74"/>
                    <a:pt x="108" y="74"/>
                  </a:cubicBezTo>
                  <a:cubicBezTo>
                    <a:pt x="108" y="74"/>
                    <a:pt x="108" y="74"/>
                    <a:pt x="108" y="74"/>
                  </a:cubicBezTo>
                  <a:cubicBezTo>
                    <a:pt x="109" y="74"/>
                    <a:pt x="110" y="74"/>
                    <a:pt x="112" y="74"/>
                  </a:cubicBezTo>
                  <a:cubicBezTo>
                    <a:pt x="110" y="75"/>
                    <a:pt x="109" y="75"/>
                    <a:pt x="107" y="75"/>
                  </a:cubicBezTo>
                  <a:moveTo>
                    <a:pt x="77" y="77"/>
                  </a:moveTo>
                  <a:cubicBezTo>
                    <a:pt x="72" y="76"/>
                    <a:pt x="66" y="75"/>
                    <a:pt x="62" y="72"/>
                  </a:cubicBezTo>
                  <a:cubicBezTo>
                    <a:pt x="62" y="72"/>
                    <a:pt x="62" y="72"/>
                    <a:pt x="62" y="72"/>
                  </a:cubicBezTo>
                  <a:cubicBezTo>
                    <a:pt x="63" y="72"/>
                    <a:pt x="65" y="73"/>
                    <a:pt x="66" y="74"/>
                  </a:cubicBezTo>
                  <a:cubicBezTo>
                    <a:pt x="66" y="74"/>
                    <a:pt x="66" y="74"/>
                    <a:pt x="66" y="74"/>
                  </a:cubicBezTo>
                  <a:cubicBezTo>
                    <a:pt x="67" y="74"/>
                    <a:pt x="68" y="73"/>
                    <a:pt x="67" y="72"/>
                  </a:cubicBezTo>
                  <a:cubicBezTo>
                    <a:pt x="71" y="74"/>
                    <a:pt x="75" y="76"/>
                    <a:pt x="79" y="77"/>
                  </a:cubicBezTo>
                  <a:cubicBezTo>
                    <a:pt x="79" y="77"/>
                    <a:pt x="79" y="77"/>
                    <a:pt x="79" y="77"/>
                  </a:cubicBezTo>
                  <a:cubicBezTo>
                    <a:pt x="78" y="77"/>
                    <a:pt x="78" y="77"/>
                    <a:pt x="77" y="77"/>
                  </a:cubicBezTo>
                  <a:moveTo>
                    <a:pt x="116" y="72"/>
                  </a:moveTo>
                  <a:cubicBezTo>
                    <a:pt x="116" y="72"/>
                    <a:pt x="116" y="72"/>
                    <a:pt x="116" y="72"/>
                  </a:cubicBezTo>
                  <a:cubicBezTo>
                    <a:pt x="118" y="72"/>
                    <a:pt x="120" y="71"/>
                    <a:pt x="121" y="71"/>
                  </a:cubicBezTo>
                  <a:cubicBezTo>
                    <a:pt x="120" y="72"/>
                    <a:pt x="118" y="72"/>
                    <a:pt x="116" y="73"/>
                  </a:cubicBezTo>
                  <a:cubicBezTo>
                    <a:pt x="116" y="73"/>
                    <a:pt x="115" y="73"/>
                    <a:pt x="114" y="73"/>
                  </a:cubicBezTo>
                  <a:cubicBezTo>
                    <a:pt x="113" y="73"/>
                    <a:pt x="111" y="72"/>
                    <a:pt x="110" y="72"/>
                  </a:cubicBezTo>
                  <a:cubicBezTo>
                    <a:pt x="111" y="72"/>
                    <a:pt x="111" y="72"/>
                    <a:pt x="111" y="72"/>
                  </a:cubicBezTo>
                  <a:cubicBezTo>
                    <a:pt x="112" y="72"/>
                    <a:pt x="113" y="72"/>
                    <a:pt x="115" y="71"/>
                  </a:cubicBezTo>
                  <a:cubicBezTo>
                    <a:pt x="115" y="71"/>
                    <a:pt x="115" y="71"/>
                    <a:pt x="115" y="71"/>
                  </a:cubicBezTo>
                  <a:cubicBezTo>
                    <a:pt x="115" y="71"/>
                    <a:pt x="116" y="72"/>
                    <a:pt x="116" y="72"/>
                  </a:cubicBezTo>
                  <a:moveTo>
                    <a:pt x="127" y="70"/>
                  </a:moveTo>
                  <a:cubicBezTo>
                    <a:pt x="127" y="69"/>
                    <a:pt x="127" y="69"/>
                    <a:pt x="127" y="69"/>
                  </a:cubicBezTo>
                  <a:cubicBezTo>
                    <a:pt x="128" y="69"/>
                    <a:pt x="128" y="68"/>
                    <a:pt x="129" y="68"/>
                  </a:cubicBezTo>
                  <a:cubicBezTo>
                    <a:pt x="129" y="68"/>
                    <a:pt x="130" y="68"/>
                    <a:pt x="130" y="68"/>
                  </a:cubicBezTo>
                  <a:cubicBezTo>
                    <a:pt x="130" y="68"/>
                    <a:pt x="130" y="68"/>
                    <a:pt x="130" y="68"/>
                  </a:cubicBezTo>
                  <a:cubicBezTo>
                    <a:pt x="129" y="69"/>
                    <a:pt x="128" y="69"/>
                    <a:pt x="127" y="70"/>
                  </a:cubicBezTo>
                  <a:moveTo>
                    <a:pt x="62" y="69"/>
                  </a:moveTo>
                  <a:cubicBezTo>
                    <a:pt x="61" y="68"/>
                    <a:pt x="60" y="67"/>
                    <a:pt x="58" y="66"/>
                  </a:cubicBezTo>
                  <a:cubicBezTo>
                    <a:pt x="58" y="66"/>
                    <a:pt x="57" y="66"/>
                    <a:pt x="56" y="65"/>
                  </a:cubicBezTo>
                  <a:cubicBezTo>
                    <a:pt x="56" y="65"/>
                    <a:pt x="55" y="64"/>
                    <a:pt x="55" y="63"/>
                  </a:cubicBezTo>
                  <a:cubicBezTo>
                    <a:pt x="54" y="63"/>
                    <a:pt x="54" y="62"/>
                    <a:pt x="53" y="62"/>
                  </a:cubicBezTo>
                  <a:cubicBezTo>
                    <a:pt x="55" y="63"/>
                    <a:pt x="56" y="63"/>
                    <a:pt x="57" y="64"/>
                  </a:cubicBezTo>
                  <a:cubicBezTo>
                    <a:pt x="58" y="65"/>
                    <a:pt x="59" y="65"/>
                    <a:pt x="60" y="66"/>
                  </a:cubicBezTo>
                  <a:cubicBezTo>
                    <a:pt x="60" y="67"/>
                    <a:pt x="60" y="67"/>
                    <a:pt x="60" y="67"/>
                  </a:cubicBezTo>
                  <a:cubicBezTo>
                    <a:pt x="61" y="68"/>
                    <a:pt x="61" y="68"/>
                    <a:pt x="62" y="69"/>
                  </a:cubicBezTo>
                  <a:cubicBezTo>
                    <a:pt x="62" y="69"/>
                    <a:pt x="62" y="69"/>
                    <a:pt x="62" y="69"/>
                  </a:cubicBezTo>
                  <a:moveTo>
                    <a:pt x="54" y="69"/>
                  </a:moveTo>
                  <a:cubicBezTo>
                    <a:pt x="53" y="68"/>
                    <a:pt x="53" y="68"/>
                    <a:pt x="53" y="68"/>
                  </a:cubicBezTo>
                  <a:cubicBezTo>
                    <a:pt x="51" y="67"/>
                    <a:pt x="49" y="64"/>
                    <a:pt x="47" y="61"/>
                  </a:cubicBezTo>
                  <a:cubicBezTo>
                    <a:pt x="50" y="63"/>
                    <a:pt x="52" y="66"/>
                    <a:pt x="54" y="69"/>
                  </a:cubicBezTo>
                  <a:moveTo>
                    <a:pt x="141" y="61"/>
                  </a:moveTo>
                  <a:cubicBezTo>
                    <a:pt x="142" y="60"/>
                    <a:pt x="142" y="59"/>
                    <a:pt x="143" y="58"/>
                  </a:cubicBezTo>
                  <a:cubicBezTo>
                    <a:pt x="144" y="59"/>
                    <a:pt x="144" y="59"/>
                    <a:pt x="144" y="59"/>
                  </a:cubicBezTo>
                  <a:cubicBezTo>
                    <a:pt x="143" y="60"/>
                    <a:pt x="142" y="61"/>
                    <a:pt x="141" y="61"/>
                  </a:cubicBezTo>
                  <a:moveTo>
                    <a:pt x="57" y="59"/>
                  </a:moveTo>
                  <a:cubicBezTo>
                    <a:pt x="56" y="58"/>
                    <a:pt x="56" y="58"/>
                    <a:pt x="55" y="57"/>
                  </a:cubicBezTo>
                  <a:cubicBezTo>
                    <a:pt x="54" y="56"/>
                    <a:pt x="54" y="56"/>
                    <a:pt x="54" y="56"/>
                  </a:cubicBezTo>
                  <a:cubicBezTo>
                    <a:pt x="55" y="56"/>
                    <a:pt x="55" y="56"/>
                    <a:pt x="55" y="56"/>
                  </a:cubicBezTo>
                  <a:cubicBezTo>
                    <a:pt x="55" y="56"/>
                    <a:pt x="56" y="57"/>
                    <a:pt x="56" y="57"/>
                  </a:cubicBezTo>
                  <a:cubicBezTo>
                    <a:pt x="56" y="58"/>
                    <a:pt x="57" y="58"/>
                    <a:pt x="57" y="59"/>
                  </a:cubicBezTo>
                  <a:moveTo>
                    <a:pt x="145" y="55"/>
                  </a:moveTo>
                  <a:cubicBezTo>
                    <a:pt x="145" y="54"/>
                    <a:pt x="145" y="54"/>
                    <a:pt x="145" y="54"/>
                  </a:cubicBezTo>
                  <a:cubicBezTo>
                    <a:pt x="145" y="54"/>
                    <a:pt x="146" y="53"/>
                    <a:pt x="146" y="53"/>
                  </a:cubicBezTo>
                  <a:cubicBezTo>
                    <a:pt x="146" y="52"/>
                    <a:pt x="146" y="52"/>
                    <a:pt x="146" y="52"/>
                  </a:cubicBezTo>
                  <a:cubicBezTo>
                    <a:pt x="146" y="53"/>
                    <a:pt x="146" y="54"/>
                    <a:pt x="146" y="55"/>
                  </a:cubicBezTo>
                  <a:cubicBezTo>
                    <a:pt x="145" y="55"/>
                    <a:pt x="145" y="55"/>
                    <a:pt x="145" y="55"/>
                  </a:cubicBezTo>
                  <a:moveTo>
                    <a:pt x="194" y="62"/>
                  </a:moveTo>
                  <a:cubicBezTo>
                    <a:pt x="194" y="60"/>
                    <a:pt x="194" y="58"/>
                    <a:pt x="194" y="56"/>
                  </a:cubicBezTo>
                  <a:cubicBezTo>
                    <a:pt x="194" y="55"/>
                    <a:pt x="193" y="55"/>
                    <a:pt x="192" y="54"/>
                  </a:cubicBezTo>
                  <a:cubicBezTo>
                    <a:pt x="192" y="52"/>
                    <a:pt x="192" y="50"/>
                    <a:pt x="192" y="48"/>
                  </a:cubicBezTo>
                  <a:cubicBezTo>
                    <a:pt x="194" y="50"/>
                    <a:pt x="195" y="52"/>
                    <a:pt x="196" y="56"/>
                  </a:cubicBezTo>
                  <a:cubicBezTo>
                    <a:pt x="196" y="58"/>
                    <a:pt x="196" y="60"/>
                    <a:pt x="195" y="62"/>
                  </a:cubicBezTo>
                  <a:cubicBezTo>
                    <a:pt x="195" y="62"/>
                    <a:pt x="195" y="62"/>
                    <a:pt x="195" y="62"/>
                  </a:cubicBezTo>
                  <a:cubicBezTo>
                    <a:pt x="195" y="62"/>
                    <a:pt x="194" y="62"/>
                    <a:pt x="194" y="62"/>
                  </a:cubicBezTo>
                  <a:moveTo>
                    <a:pt x="190" y="60"/>
                  </a:moveTo>
                  <a:cubicBezTo>
                    <a:pt x="189" y="59"/>
                    <a:pt x="189" y="58"/>
                    <a:pt x="188" y="58"/>
                  </a:cubicBezTo>
                  <a:cubicBezTo>
                    <a:pt x="187" y="56"/>
                    <a:pt x="187" y="54"/>
                    <a:pt x="187" y="52"/>
                  </a:cubicBezTo>
                  <a:cubicBezTo>
                    <a:pt x="187" y="49"/>
                    <a:pt x="187" y="47"/>
                    <a:pt x="187" y="45"/>
                  </a:cubicBezTo>
                  <a:cubicBezTo>
                    <a:pt x="188" y="46"/>
                    <a:pt x="189" y="47"/>
                    <a:pt x="189" y="49"/>
                  </a:cubicBezTo>
                  <a:cubicBezTo>
                    <a:pt x="190" y="51"/>
                    <a:pt x="190" y="53"/>
                    <a:pt x="190" y="56"/>
                  </a:cubicBezTo>
                  <a:cubicBezTo>
                    <a:pt x="190" y="56"/>
                    <a:pt x="190" y="56"/>
                    <a:pt x="190" y="57"/>
                  </a:cubicBezTo>
                  <a:cubicBezTo>
                    <a:pt x="190" y="58"/>
                    <a:pt x="190" y="59"/>
                    <a:pt x="190" y="60"/>
                  </a:cubicBezTo>
                  <a:moveTo>
                    <a:pt x="146" y="46"/>
                  </a:moveTo>
                  <a:cubicBezTo>
                    <a:pt x="146" y="44"/>
                    <a:pt x="146" y="43"/>
                    <a:pt x="147" y="41"/>
                  </a:cubicBezTo>
                  <a:cubicBezTo>
                    <a:pt x="147" y="42"/>
                    <a:pt x="147" y="43"/>
                    <a:pt x="147" y="44"/>
                  </a:cubicBezTo>
                  <a:cubicBezTo>
                    <a:pt x="147" y="44"/>
                    <a:pt x="146" y="45"/>
                    <a:pt x="146" y="46"/>
                  </a:cubicBezTo>
                  <a:moveTo>
                    <a:pt x="185" y="56"/>
                  </a:moveTo>
                  <a:cubicBezTo>
                    <a:pt x="184" y="55"/>
                    <a:pt x="183" y="55"/>
                    <a:pt x="181" y="54"/>
                  </a:cubicBezTo>
                  <a:cubicBezTo>
                    <a:pt x="181" y="52"/>
                    <a:pt x="181" y="49"/>
                    <a:pt x="181" y="47"/>
                  </a:cubicBezTo>
                  <a:cubicBezTo>
                    <a:pt x="180" y="45"/>
                    <a:pt x="180" y="43"/>
                    <a:pt x="180" y="41"/>
                  </a:cubicBezTo>
                  <a:cubicBezTo>
                    <a:pt x="181" y="42"/>
                    <a:pt x="183" y="42"/>
                    <a:pt x="185" y="43"/>
                  </a:cubicBezTo>
                  <a:cubicBezTo>
                    <a:pt x="184" y="46"/>
                    <a:pt x="185" y="50"/>
                    <a:pt x="185" y="53"/>
                  </a:cubicBezTo>
                  <a:cubicBezTo>
                    <a:pt x="185" y="54"/>
                    <a:pt x="185" y="55"/>
                    <a:pt x="185" y="56"/>
                  </a:cubicBezTo>
                  <a:moveTo>
                    <a:pt x="179" y="53"/>
                  </a:moveTo>
                  <a:cubicBezTo>
                    <a:pt x="178" y="52"/>
                    <a:pt x="176" y="52"/>
                    <a:pt x="175" y="51"/>
                  </a:cubicBezTo>
                  <a:cubicBezTo>
                    <a:pt x="175" y="49"/>
                    <a:pt x="174" y="48"/>
                    <a:pt x="174" y="46"/>
                  </a:cubicBezTo>
                  <a:cubicBezTo>
                    <a:pt x="174" y="43"/>
                    <a:pt x="174" y="41"/>
                    <a:pt x="174" y="39"/>
                  </a:cubicBezTo>
                  <a:cubicBezTo>
                    <a:pt x="175" y="39"/>
                    <a:pt x="176" y="40"/>
                    <a:pt x="177" y="40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7" y="41"/>
                    <a:pt x="177" y="41"/>
                    <a:pt x="177" y="41"/>
                  </a:cubicBezTo>
                  <a:cubicBezTo>
                    <a:pt x="178" y="44"/>
                    <a:pt x="179" y="47"/>
                    <a:pt x="179" y="50"/>
                  </a:cubicBezTo>
                  <a:cubicBezTo>
                    <a:pt x="179" y="51"/>
                    <a:pt x="179" y="52"/>
                    <a:pt x="179" y="53"/>
                  </a:cubicBezTo>
                  <a:moveTo>
                    <a:pt x="152" y="41"/>
                  </a:moveTo>
                  <a:cubicBezTo>
                    <a:pt x="152" y="40"/>
                    <a:pt x="151" y="39"/>
                    <a:pt x="151" y="38"/>
                  </a:cubicBezTo>
                  <a:cubicBezTo>
                    <a:pt x="151" y="38"/>
                    <a:pt x="151" y="37"/>
                    <a:pt x="152" y="37"/>
                  </a:cubicBezTo>
                  <a:cubicBezTo>
                    <a:pt x="152" y="41"/>
                    <a:pt x="152" y="41"/>
                    <a:pt x="152" y="41"/>
                  </a:cubicBezTo>
                  <a:moveTo>
                    <a:pt x="173" y="51"/>
                  </a:moveTo>
                  <a:cubicBezTo>
                    <a:pt x="171" y="50"/>
                    <a:pt x="170" y="50"/>
                    <a:pt x="169" y="49"/>
                  </a:cubicBezTo>
                  <a:cubicBezTo>
                    <a:pt x="167" y="45"/>
                    <a:pt x="166" y="40"/>
                    <a:pt x="166" y="36"/>
                  </a:cubicBezTo>
                  <a:cubicBezTo>
                    <a:pt x="168" y="37"/>
                    <a:pt x="170" y="37"/>
                    <a:pt x="172" y="38"/>
                  </a:cubicBezTo>
                  <a:cubicBezTo>
                    <a:pt x="172" y="38"/>
                    <a:pt x="172" y="38"/>
                    <a:pt x="172" y="38"/>
                  </a:cubicBezTo>
                  <a:cubicBezTo>
                    <a:pt x="172" y="41"/>
                    <a:pt x="171" y="44"/>
                    <a:pt x="172" y="47"/>
                  </a:cubicBezTo>
                  <a:cubicBezTo>
                    <a:pt x="172" y="48"/>
                    <a:pt x="172" y="49"/>
                    <a:pt x="173" y="51"/>
                  </a:cubicBezTo>
                  <a:moveTo>
                    <a:pt x="154" y="42"/>
                  </a:moveTo>
                  <a:cubicBezTo>
                    <a:pt x="154" y="36"/>
                    <a:pt x="154" y="36"/>
                    <a:pt x="154" y="36"/>
                  </a:cubicBezTo>
                  <a:cubicBezTo>
                    <a:pt x="154" y="36"/>
                    <a:pt x="154" y="36"/>
                    <a:pt x="154" y="36"/>
                  </a:cubicBezTo>
                  <a:cubicBezTo>
                    <a:pt x="154" y="35"/>
                    <a:pt x="154" y="34"/>
                    <a:pt x="154" y="34"/>
                  </a:cubicBezTo>
                  <a:cubicBezTo>
                    <a:pt x="154" y="33"/>
                    <a:pt x="154" y="33"/>
                    <a:pt x="154" y="33"/>
                  </a:cubicBezTo>
                  <a:cubicBezTo>
                    <a:pt x="155" y="33"/>
                    <a:pt x="155" y="32"/>
                    <a:pt x="156" y="32"/>
                  </a:cubicBezTo>
                  <a:cubicBezTo>
                    <a:pt x="156" y="32"/>
                    <a:pt x="156" y="32"/>
                    <a:pt x="156" y="32"/>
                  </a:cubicBezTo>
                  <a:cubicBezTo>
                    <a:pt x="157" y="33"/>
                    <a:pt x="157" y="33"/>
                    <a:pt x="157" y="33"/>
                  </a:cubicBezTo>
                  <a:cubicBezTo>
                    <a:pt x="158" y="35"/>
                    <a:pt x="158" y="38"/>
                    <a:pt x="158" y="40"/>
                  </a:cubicBezTo>
                  <a:cubicBezTo>
                    <a:pt x="159" y="42"/>
                    <a:pt x="159" y="44"/>
                    <a:pt x="161" y="45"/>
                  </a:cubicBezTo>
                  <a:cubicBezTo>
                    <a:pt x="161" y="46"/>
                    <a:pt x="161" y="46"/>
                    <a:pt x="161" y="46"/>
                  </a:cubicBezTo>
                  <a:cubicBezTo>
                    <a:pt x="162" y="46"/>
                    <a:pt x="163" y="44"/>
                    <a:pt x="162" y="44"/>
                  </a:cubicBezTo>
                  <a:cubicBezTo>
                    <a:pt x="161" y="43"/>
                    <a:pt x="161" y="40"/>
                    <a:pt x="160" y="38"/>
                  </a:cubicBezTo>
                  <a:cubicBezTo>
                    <a:pt x="160" y="37"/>
                    <a:pt x="160" y="35"/>
                    <a:pt x="160" y="33"/>
                  </a:cubicBezTo>
                  <a:cubicBezTo>
                    <a:pt x="161" y="34"/>
                    <a:pt x="162" y="34"/>
                    <a:pt x="164" y="35"/>
                  </a:cubicBezTo>
                  <a:cubicBezTo>
                    <a:pt x="164" y="39"/>
                    <a:pt x="165" y="44"/>
                    <a:pt x="166" y="48"/>
                  </a:cubicBezTo>
                  <a:cubicBezTo>
                    <a:pt x="162" y="47"/>
                    <a:pt x="159" y="45"/>
                    <a:pt x="155" y="43"/>
                  </a:cubicBezTo>
                  <a:cubicBezTo>
                    <a:pt x="155" y="42"/>
                    <a:pt x="155" y="42"/>
                    <a:pt x="154" y="42"/>
                  </a:cubicBezTo>
                  <a:cubicBezTo>
                    <a:pt x="154" y="42"/>
                    <a:pt x="154" y="42"/>
                    <a:pt x="154" y="42"/>
                  </a:cubicBezTo>
                  <a:moveTo>
                    <a:pt x="64" y="32"/>
                  </a:moveTo>
                  <a:cubicBezTo>
                    <a:pt x="63" y="32"/>
                    <a:pt x="62" y="31"/>
                    <a:pt x="61" y="31"/>
                  </a:cubicBezTo>
                  <a:cubicBezTo>
                    <a:pt x="59" y="30"/>
                    <a:pt x="58" y="29"/>
                    <a:pt x="57" y="29"/>
                  </a:cubicBezTo>
                  <a:cubicBezTo>
                    <a:pt x="60" y="30"/>
                    <a:pt x="62" y="31"/>
                    <a:pt x="64" y="32"/>
                  </a:cubicBezTo>
                  <a:moveTo>
                    <a:pt x="75" y="37"/>
                  </a:moveTo>
                  <a:cubicBezTo>
                    <a:pt x="74" y="37"/>
                    <a:pt x="73" y="36"/>
                    <a:pt x="73" y="36"/>
                  </a:cubicBezTo>
                  <a:cubicBezTo>
                    <a:pt x="73" y="36"/>
                    <a:pt x="73" y="36"/>
                    <a:pt x="73" y="36"/>
                  </a:cubicBezTo>
                  <a:cubicBezTo>
                    <a:pt x="73" y="35"/>
                    <a:pt x="73" y="35"/>
                    <a:pt x="73" y="35"/>
                  </a:cubicBezTo>
                  <a:cubicBezTo>
                    <a:pt x="74" y="33"/>
                    <a:pt x="74" y="31"/>
                    <a:pt x="75" y="29"/>
                  </a:cubicBezTo>
                  <a:cubicBezTo>
                    <a:pt x="75" y="29"/>
                    <a:pt x="75" y="29"/>
                    <a:pt x="75" y="29"/>
                  </a:cubicBezTo>
                  <a:cubicBezTo>
                    <a:pt x="76" y="29"/>
                    <a:pt x="77" y="30"/>
                    <a:pt x="78" y="31"/>
                  </a:cubicBezTo>
                  <a:cubicBezTo>
                    <a:pt x="81" y="33"/>
                    <a:pt x="79" y="36"/>
                    <a:pt x="78" y="39"/>
                  </a:cubicBezTo>
                  <a:cubicBezTo>
                    <a:pt x="78" y="39"/>
                    <a:pt x="77" y="39"/>
                    <a:pt x="76" y="38"/>
                  </a:cubicBezTo>
                  <a:cubicBezTo>
                    <a:pt x="77" y="37"/>
                    <a:pt x="77" y="37"/>
                    <a:pt x="77" y="36"/>
                  </a:cubicBezTo>
                  <a:cubicBezTo>
                    <a:pt x="77" y="35"/>
                    <a:pt x="77" y="34"/>
                    <a:pt x="78" y="33"/>
                  </a:cubicBezTo>
                  <a:cubicBezTo>
                    <a:pt x="79" y="32"/>
                    <a:pt x="78" y="31"/>
                    <a:pt x="77" y="31"/>
                  </a:cubicBezTo>
                  <a:cubicBezTo>
                    <a:pt x="77" y="31"/>
                    <a:pt x="77" y="31"/>
                    <a:pt x="77" y="32"/>
                  </a:cubicBezTo>
                  <a:cubicBezTo>
                    <a:pt x="75" y="33"/>
                    <a:pt x="76" y="35"/>
                    <a:pt x="75" y="37"/>
                  </a:cubicBezTo>
                  <a:moveTo>
                    <a:pt x="71" y="35"/>
                  </a:moveTo>
                  <a:cubicBezTo>
                    <a:pt x="68" y="32"/>
                    <a:pt x="65" y="30"/>
                    <a:pt x="62" y="28"/>
                  </a:cubicBezTo>
                  <a:cubicBezTo>
                    <a:pt x="62" y="28"/>
                    <a:pt x="62" y="28"/>
                    <a:pt x="62" y="28"/>
                  </a:cubicBezTo>
                  <a:cubicBezTo>
                    <a:pt x="61" y="27"/>
                    <a:pt x="63" y="25"/>
                    <a:pt x="63" y="24"/>
                  </a:cubicBezTo>
                  <a:cubicBezTo>
                    <a:pt x="64" y="23"/>
                    <a:pt x="64" y="22"/>
                    <a:pt x="65" y="21"/>
                  </a:cubicBezTo>
                  <a:cubicBezTo>
                    <a:pt x="66" y="22"/>
                    <a:pt x="68" y="23"/>
                    <a:pt x="69" y="24"/>
                  </a:cubicBezTo>
                  <a:cubicBezTo>
                    <a:pt x="68" y="26"/>
                    <a:pt x="67" y="28"/>
                    <a:pt x="67" y="30"/>
                  </a:cubicBezTo>
                  <a:cubicBezTo>
                    <a:pt x="66" y="31"/>
                    <a:pt x="67" y="31"/>
                    <a:pt x="68" y="31"/>
                  </a:cubicBezTo>
                  <a:cubicBezTo>
                    <a:pt x="68" y="31"/>
                    <a:pt x="68" y="31"/>
                    <a:pt x="69" y="30"/>
                  </a:cubicBezTo>
                  <a:cubicBezTo>
                    <a:pt x="69" y="29"/>
                    <a:pt x="70" y="27"/>
                    <a:pt x="71" y="26"/>
                  </a:cubicBezTo>
                  <a:cubicBezTo>
                    <a:pt x="71" y="25"/>
                    <a:pt x="71" y="25"/>
                    <a:pt x="71" y="25"/>
                  </a:cubicBezTo>
                  <a:cubicBezTo>
                    <a:pt x="72" y="26"/>
                    <a:pt x="73" y="27"/>
                    <a:pt x="74" y="28"/>
                  </a:cubicBezTo>
                  <a:cubicBezTo>
                    <a:pt x="73" y="28"/>
                    <a:pt x="73" y="28"/>
                    <a:pt x="73" y="28"/>
                  </a:cubicBezTo>
                  <a:cubicBezTo>
                    <a:pt x="72" y="30"/>
                    <a:pt x="72" y="32"/>
                    <a:pt x="71" y="34"/>
                  </a:cubicBezTo>
                  <a:cubicBezTo>
                    <a:pt x="71" y="35"/>
                    <a:pt x="71" y="35"/>
                    <a:pt x="71" y="35"/>
                  </a:cubicBezTo>
                  <a:moveTo>
                    <a:pt x="60" y="27"/>
                  </a:moveTo>
                  <a:cubicBezTo>
                    <a:pt x="59" y="27"/>
                    <a:pt x="59" y="27"/>
                    <a:pt x="59" y="27"/>
                  </a:cubicBezTo>
                  <a:cubicBezTo>
                    <a:pt x="57" y="26"/>
                    <a:pt x="56" y="25"/>
                    <a:pt x="54" y="24"/>
                  </a:cubicBezTo>
                  <a:cubicBezTo>
                    <a:pt x="55" y="21"/>
                    <a:pt x="56" y="18"/>
                    <a:pt x="58" y="15"/>
                  </a:cubicBezTo>
                  <a:cubicBezTo>
                    <a:pt x="60" y="16"/>
                    <a:pt x="61" y="18"/>
                    <a:pt x="63" y="19"/>
                  </a:cubicBezTo>
                  <a:cubicBezTo>
                    <a:pt x="62" y="21"/>
                    <a:pt x="61" y="23"/>
                    <a:pt x="60" y="25"/>
                  </a:cubicBezTo>
                  <a:cubicBezTo>
                    <a:pt x="60" y="26"/>
                    <a:pt x="60" y="26"/>
                    <a:pt x="60" y="27"/>
                  </a:cubicBezTo>
                  <a:moveTo>
                    <a:pt x="3" y="65"/>
                  </a:moveTo>
                  <a:cubicBezTo>
                    <a:pt x="3" y="65"/>
                    <a:pt x="3" y="65"/>
                    <a:pt x="3" y="65"/>
                  </a:cubicBezTo>
                  <a:cubicBezTo>
                    <a:pt x="3" y="63"/>
                    <a:pt x="3" y="61"/>
                    <a:pt x="5" y="59"/>
                  </a:cubicBezTo>
                  <a:cubicBezTo>
                    <a:pt x="5" y="59"/>
                    <a:pt x="5" y="59"/>
                    <a:pt x="5" y="59"/>
                  </a:cubicBezTo>
                  <a:cubicBezTo>
                    <a:pt x="5" y="59"/>
                    <a:pt x="5" y="59"/>
                    <a:pt x="5" y="59"/>
                  </a:cubicBezTo>
                  <a:cubicBezTo>
                    <a:pt x="6" y="57"/>
                    <a:pt x="7" y="55"/>
                    <a:pt x="8" y="53"/>
                  </a:cubicBezTo>
                  <a:cubicBezTo>
                    <a:pt x="10" y="50"/>
                    <a:pt x="11" y="48"/>
                    <a:pt x="12" y="45"/>
                  </a:cubicBezTo>
                  <a:cubicBezTo>
                    <a:pt x="13" y="44"/>
                    <a:pt x="13" y="43"/>
                    <a:pt x="14" y="42"/>
                  </a:cubicBezTo>
                  <a:cubicBezTo>
                    <a:pt x="17" y="37"/>
                    <a:pt x="21" y="31"/>
                    <a:pt x="24" y="26"/>
                  </a:cubicBezTo>
                  <a:cubicBezTo>
                    <a:pt x="27" y="22"/>
                    <a:pt x="30" y="18"/>
                    <a:pt x="32" y="12"/>
                  </a:cubicBezTo>
                  <a:cubicBezTo>
                    <a:pt x="32" y="12"/>
                    <a:pt x="32" y="12"/>
                    <a:pt x="32" y="12"/>
                  </a:cubicBezTo>
                  <a:cubicBezTo>
                    <a:pt x="33" y="13"/>
                    <a:pt x="34" y="14"/>
                    <a:pt x="35" y="14"/>
                  </a:cubicBezTo>
                  <a:cubicBezTo>
                    <a:pt x="34" y="15"/>
                    <a:pt x="34" y="17"/>
                    <a:pt x="36" y="17"/>
                  </a:cubicBezTo>
                  <a:cubicBezTo>
                    <a:pt x="44" y="21"/>
                    <a:pt x="49" y="29"/>
                    <a:pt x="57" y="33"/>
                  </a:cubicBezTo>
                  <a:cubicBezTo>
                    <a:pt x="63" y="36"/>
                    <a:pt x="69" y="38"/>
                    <a:pt x="74" y="42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69" y="42"/>
                    <a:pt x="64" y="44"/>
                    <a:pt x="59" y="46"/>
                  </a:cubicBezTo>
                  <a:cubicBezTo>
                    <a:pt x="56" y="46"/>
                    <a:pt x="54" y="47"/>
                    <a:pt x="51" y="48"/>
                  </a:cubicBezTo>
                  <a:cubicBezTo>
                    <a:pt x="48" y="49"/>
                    <a:pt x="45" y="50"/>
                    <a:pt x="42" y="51"/>
                  </a:cubicBezTo>
                  <a:cubicBezTo>
                    <a:pt x="33" y="56"/>
                    <a:pt x="22" y="57"/>
                    <a:pt x="13" y="62"/>
                  </a:cubicBezTo>
                  <a:cubicBezTo>
                    <a:pt x="13" y="62"/>
                    <a:pt x="12" y="62"/>
                    <a:pt x="12" y="63"/>
                  </a:cubicBezTo>
                  <a:cubicBezTo>
                    <a:pt x="12" y="63"/>
                    <a:pt x="11" y="63"/>
                    <a:pt x="11" y="63"/>
                  </a:cubicBezTo>
                  <a:cubicBezTo>
                    <a:pt x="8" y="64"/>
                    <a:pt x="5" y="64"/>
                    <a:pt x="3" y="65"/>
                  </a:cubicBezTo>
                  <a:moveTo>
                    <a:pt x="52" y="23"/>
                  </a:moveTo>
                  <a:cubicBezTo>
                    <a:pt x="51" y="23"/>
                    <a:pt x="50" y="22"/>
                    <a:pt x="49" y="21"/>
                  </a:cubicBezTo>
                  <a:cubicBezTo>
                    <a:pt x="48" y="20"/>
                    <a:pt x="47" y="20"/>
                    <a:pt x="46" y="19"/>
                  </a:cubicBezTo>
                  <a:cubicBezTo>
                    <a:pt x="46" y="19"/>
                    <a:pt x="47" y="19"/>
                    <a:pt x="47" y="18"/>
                  </a:cubicBezTo>
                  <a:cubicBezTo>
                    <a:pt x="47" y="17"/>
                    <a:pt x="48" y="16"/>
                    <a:pt x="49" y="14"/>
                  </a:cubicBezTo>
                  <a:cubicBezTo>
                    <a:pt x="49" y="13"/>
                    <a:pt x="49" y="12"/>
                    <a:pt x="50" y="10"/>
                  </a:cubicBezTo>
                  <a:cubicBezTo>
                    <a:pt x="51" y="11"/>
                    <a:pt x="53" y="12"/>
                    <a:pt x="55" y="13"/>
                  </a:cubicBezTo>
                  <a:cubicBezTo>
                    <a:pt x="55" y="13"/>
                    <a:pt x="56" y="13"/>
                    <a:pt x="56" y="14"/>
                  </a:cubicBezTo>
                  <a:cubicBezTo>
                    <a:pt x="54" y="17"/>
                    <a:pt x="53" y="20"/>
                    <a:pt x="52" y="23"/>
                  </a:cubicBezTo>
                  <a:moveTo>
                    <a:pt x="37" y="14"/>
                  </a:moveTo>
                  <a:cubicBezTo>
                    <a:pt x="37" y="14"/>
                    <a:pt x="37" y="14"/>
                    <a:pt x="37" y="14"/>
                  </a:cubicBezTo>
                  <a:cubicBezTo>
                    <a:pt x="36" y="13"/>
                    <a:pt x="36" y="13"/>
                    <a:pt x="36" y="13"/>
                  </a:cubicBezTo>
                  <a:cubicBezTo>
                    <a:pt x="35" y="12"/>
                    <a:pt x="34" y="11"/>
                    <a:pt x="33" y="9"/>
                  </a:cubicBezTo>
                  <a:cubicBezTo>
                    <a:pt x="33" y="9"/>
                    <a:pt x="33" y="9"/>
                    <a:pt x="33" y="9"/>
                  </a:cubicBezTo>
                  <a:cubicBezTo>
                    <a:pt x="35" y="10"/>
                    <a:pt x="36" y="12"/>
                    <a:pt x="37" y="14"/>
                  </a:cubicBezTo>
                  <a:moveTo>
                    <a:pt x="45" y="18"/>
                  </a:moveTo>
                  <a:cubicBezTo>
                    <a:pt x="44" y="18"/>
                    <a:pt x="44" y="17"/>
                    <a:pt x="43" y="17"/>
                  </a:cubicBezTo>
                  <a:cubicBezTo>
                    <a:pt x="42" y="16"/>
                    <a:pt x="42" y="15"/>
                    <a:pt x="41" y="15"/>
                  </a:cubicBezTo>
                  <a:cubicBezTo>
                    <a:pt x="41" y="12"/>
                    <a:pt x="43" y="10"/>
                    <a:pt x="43" y="7"/>
                  </a:cubicBezTo>
                  <a:cubicBezTo>
                    <a:pt x="44" y="8"/>
                    <a:pt x="46" y="8"/>
                    <a:pt x="47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8" y="10"/>
                    <a:pt x="47" y="12"/>
                    <a:pt x="47" y="13"/>
                  </a:cubicBezTo>
                  <a:cubicBezTo>
                    <a:pt x="46" y="14"/>
                    <a:pt x="45" y="16"/>
                    <a:pt x="45" y="18"/>
                  </a:cubicBezTo>
                  <a:cubicBezTo>
                    <a:pt x="45" y="18"/>
                    <a:pt x="45" y="18"/>
                    <a:pt x="45" y="18"/>
                  </a:cubicBezTo>
                  <a:moveTo>
                    <a:pt x="39" y="13"/>
                  </a:moveTo>
                  <a:cubicBezTo>
                    <a:pt x="38" y="12"/>
                    <a:pt x="38" y="11"/>
                    <a:pt x="37" y="10"/>
                  </a:cubicBezTo>
                  <a:cubicBezTo>
                    <a:pt x="38" y="8"/>
                    <a:pt x="38" y="6"/>
                    <a:pt x="39" y="5"/>
                  </a:cubicBezTo>
                  <a:cubicBezTo>
                    <a:pt x="39" y="5"/>
                    <a:pt x="40" y="6"/>
                    <a:pt x="41" y="6"/>
                  </a:cubicBezTo>
                  <a:cubicBezTo>
                    <a:pt x="41" y="7"/>
                    <a:pt x="41" y="7"/>
                    <a:pt x="41" y="7"/>
                  </a:cubicBezTo>
                  <a:cubicBezTo>
                    <a:pt x="41" y="9"/>
                    <a:pt x="40" y="11"/>
                    <a:pt x="39" y="13"/>
                  </a:cubicBezTo>
                  <a:moveTo>
                    <a:pt x="35" y="8"/>
                  </a:moveTo>
                  <a:cubicBezTo>
                    <a:pt x="35" y="8"/>
                    <a:pt x="34" y="7"/>
                    <a:pt x="34" y="7"/>
                  </a:cubicBezTo>
                  <a:cubicBezTo>
                    <a:pt x="34" y="6"/>
                    <a:pt x="33" y="5"/>
                    <a:pt x="32" y="5"/>
                  </a:cubicBezTo>
                  <a:cubicBezTo>
                    <a:pt x="32" y="5"/>
                    <a:pt x="33" y="4"/>
                    <a:pt x="34" y="3"/>
                  </a:cubicBezTo>
                  <a:cubicBezTo>
                    <a:pt x="34" y="3"/>
                    <a:pt x="35" y="3"/>
                    <a:pt x="35" y="3"/>
                  </a:cubicBezTo>
                  <a:cubicBezTo>
                    <a:pt x="36" y="3"/>
                    <a:pt x="36" y="3"/>
                    <a:pt x="37" y="3"/>
                  </a:cubicBezTo>
                  <a:cubicBezTo>
                    <a:pt x="36" y="5"/>
                    <a:pt x="36" y="6"/>
                    <a:pt x="35" y="8"/>
                  </a:cubicBezTo>
                  <a:moveTo>
                    <a:pt x="35" y="0"/>
                  </a:moveTo>
                  <a:cubicBezTo>
                    <a:pt x="32" y="0"/>
                    <a:pt x="29" y="4"/>
                    <a:pt x="30" y="7"/>
                  </a:cubicBezTo>
                  <a:cubicBezTo>
                    <a:pt x="24" y="14"/>
                    <a:pt x="19" y="22"/>
                    <a:pt x="15" y="30"/>
                  </a:cubicBezTo>
                  <a:cubicBezTo>
                    <a:pt x="14" y="31"/>
                    <a:pt x="13" y="32"/>
                    <a:pt x="13" y="33"/>
                  </a:cubicBezTo>
                  <a:cubicBezTo>
                    <a:pt x="10" y="37"/>
                    <a:pt x="8" y="42"/>
                    <a:pt x="5" y="46"/>
                  </a:cubicBezTo>
                  <a:cubicBezTo>
                    <a:pt x="5" y="47"/>
                    <a:pt x="5" y="47"/>
                    <a:pt x="5" y="48"/>
                  </a:cubicBezTo>
                  <a:cubicBezTo>
                    <a:pt x="5" y="50"/>
                    <a:pt x="4" y="51"/>
                    <a:pt x="3" y="53"/>
                  </a:cubicBezTo>
                  <a:cubicBezTo>
                    <a:pt x="3" y="53"/>
                    <a:pt x="3" y="53"/>
                    <a:pt x="3" y="53"/>
                  </a:cubicBezTo>
                  <a:cubicBezTo>
                    <a:pt x="2" y="55"/>
                    <a:pt x="2" y="56"/>
                    <a:pt x="1" y="57"/>
                  </a:cubicBezTo>
                  <a:cubicBezTo>
                    <a:pt x="1" y="58"/>
                    <a:pt x="1" y="59"/>
                    <a:pt x="2" y="60"/>
                  </a:cubicBezTo>
                  <a:cubicBezTo>
                    <a:pt x="1" y="61"/>
                    <a:pt x="0" y="64"/>
                    <a:pt x="0" y="66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2" y="68"/>
                    <a:pt x="2" y="68"/>
                    <a:pt x="2" y="68"/>
                  </a:cubicBezTo>
                  <a:cubicBezTo>
                    <a:pt x="3" y="68"/>
                    <a:pt x="4" y="69"/>
                    <a:pt x="5" y="69"/>
                  </a:cubicBezTo>
                  <a:cubicBezTo>
                    <a:pt x="6" y="69"/>
                    <a:pt x="8" y="68"/>
                    <a:pt x="10" y="67"/>
                  </a:cubicBezTo>
                  <a:cubicBezTo>
                    <a:pt x="10" y="67"/>
                    <a:pt x="11" y="67"/>
                    <a:pt x="11" y="67"/>
                  </a:cubicBezTo>
                  <a:cubicBezTo>
                    <a:pt x="14" y="67"/>
                    <a:pt x="18" y="67"/>
                    <a:pt x="20" y="65"/>
                  </a:cubicBezTo>
                  <a:cubicBezTo>
                    <a:pt x="20" y="65"/>
                    <a:pt x="20" y="65"/>
                    <a:pt x="20" y="65"/>
                  </a:cubicBezTo>
                  <a:cubicBezTo>
                    <a:pt x="27" y="63"/>
                    <a:pt x="34" y="60"/>
                    <a:pt x="40" y="57"/>
                  </a:cubicBezTo>
                  <a:cubicBezTo>
                    <a:pt x="42" y="65"/>
                    <a:pt x="51" y="71"/>
                    <a:pt x="59" y="75"/>
                  </a:cubicBezTo>
                  <a:cubicBezTo>
                    <a:pt x="62" y="77"/>
                    <a:pt x="65" y="79"/>
                    <a:pt x="68" y="81"/>
                  </a:cubicBezTo>
                  <a:cubicBezTo>
                    <a:pt x="76" y="84"/>
                    <a:pt x="84" y="85"/>
                    <a:pt x="92" y="85"/>
                  </a:cubicBezTo>
                  <a:cubicBezTo>
                    <a:pt x="97" y="85"/>
                    <a:pt x="103" y="85"/>
                    <a:pt x="108" y="84"/>
                  </a:cubicBezTo>
                  <a:cubicBezTo>
                    <a:pt x="129" y="80"/>
                    <a:pt x="147" y="67"/>
                    <a:pt x="155" y="47"/>
                  </a:cubicBezTo>
                  <a:cubicBezTo>
                    <a:pt x="166" y="55"/>
                    <a:pt x="182" y="54"/>
                    <a:pt x="190" y="66"/>
                  </a:cubicBezTo>
                  <a:cubicBezTo>
                    <a:pt x="190" y="66"/>
                    <a:pt x="190" y="66"/>
                    <a:pt x="190" y="66"/>
                  </a:cubicBezTo>
                  <a:cubicBezTo>
                    <a:pt x="190" y="70"/>
                    <a:pt x="189" y="74"/>
                    <a:pt x="189" y="78"/>
                  </a:cubicBezTo>
                  <a:cubicBezTo>
                    <a:pt x="184" y="91"/>
                    <a:pt x="171" y="101"/>
                    <a:pt x="161" y="109"/>
                  </a:cubicBezTo>
                  <a:cubicBezTo>
                    <a:pt x="152" y="115"/>
                    <a:pt x="142" y="119"/>
                    <a:pt x="133" y="123"/>
                  </a:cubicBezTo>
                  <a:cubicBezTo>
                    <a:pt x="122" y="127"/>
                    <a:pt x="110" y="129"/>
                    <a:pt x="99" y="130"/>
                  </a:cubicBezTo>
                  <a:cubicBezTo>
                    <a:pt x="96" y="130"/>
                    <a:pt x="94" y="131"/>
                    <a:pt x="92" y="131"/>
                  </a:cubicBezTo>
                  <a:cubicBezTo>
                    <a:pt x="76" y="131"/>
                    <a:pt x="61" y="125"/>
                    <a:pt x="50" y="113"/>
                  </a:cubicBezTo>
                  <a:cubicBezTo>
                    <a:pt x="39" y="101"/>
                    <a:pt x="35" y="83"/>
                    <a:pt x="35" y="67"/>
                  </a:cubicBezTo>
                  <a:cubicBezTo>
                    <a:pt x="35" y="65"/>
                    <a:pt x="34" y="64"/>
                    <a:pt x="33" y="64"/>
                  </a:cubicBezTo>
                  <a:cubicBezTo>
                    <a:pt x="32" y="64"/>
                    <a:pt x="31" y="65"/>
                    <a:pt x="31" y="66"/>
                  </a:cubicBezTo>
                  <a:cubicBezTo>
                    <a:pt x="31" y="83"/>
                    <a:pt x="35" y="99"/>
                    <a:pt x="45" y="113"/>
                  </a:cubicBezTo>
                  <a:cubicBezTo>
                    <a:pt x="55" y="126"/>
                    <a:pt x="70" y="133"/>
                    <a:pt x="87" y="134"/>
                  </a:cubicBezTo>
                  <a:cubicBezTo>
                    <a:pt x="89" y="135"/>
                    <a:pt x="90" y="135"/>
                    <a:pt x="92" y="135"/>
                  </a:cubicBezTo>
                  <a:cubicBezTo>
                    <a:pt x="113" y="135"/>
                    <a:pt x="134" y="127"/>
                    <a:pt x="152" y="118"/>
                  </a:cubicBezTo>
                  <a:cubicBezTo>
                    <a:pt x="165" y="112"/>
                    <a:pt x="177" y="102"/>
                    <a:pt x="186" y="91"/>
                  </a:cubicBezTo>
                  <a:cubicBezTo>
                    <a:pt x="186" y="90"/>
                    <a:pt x="186" y="90"/>
                    <a:pt x="186" y="90"/>
                  </a:cubicBezTo>
                  <a:cubicBezTo>
                    <a:pt x="188" y="90"/>
                    <a:pt x="189" y="88"/>
                    <a:pt x="190" y="86"/>
                  </a:cubicBezTo>
                  <a:cubicBezTo>
                    <a:pt x="190" y="86"/>
                    <a:pt x="190" y="86"/>
                    <a:pt x="190" y="86"/>
                  </a:cubicBezTo>
                  <a:cubicBezTo>
                    <a:pt x="191" y="86"/>
                    <a:pt x="192" y="86"/>
                    <a:pt x="192" y="84"/>
                  </a:cubicBezTo>
                  <a:cubicBezTo>
                    <a:pt x="192" y="83"/>
                    <a:pt x="192" y="82"/>
                    <a:pt x="192" y="81"/>
                  </a:cubicBezTo>
                  <a:cubicBezTo>
                    <a:pt x="192" y="81"/>
                    <a:pt x="193" y="80"/>
                    <a:pt x="193" y="80"/>
                  </a:cubicBezTo>
                  <a:cubicBezTo>
                    <a:pt x="195" y="75"/>
                    <a:pt x="197" y="71"/>
                    <a:pt x="197" y="66"/>
                  </a:cubicBezTo>
                  <a:cubicBezTo>
                    <a:pt x="197" y="65"/>
                    <a:pt x="197" y="65"/>
                    <a:pt x="197" y="65"/>
                  </a:cubicBezTo>
                  <a:cubicBezTo>
                    <a:pt x="198" y="62"/>
                    <a:pt x="198" y="58"/>
                    <a:pt x="198" y="55"/>
                  </a:cubicBezTo>
                  <a:cubicBezTo>
                    <a:pt x="197" y="49"/>
                    <a:pt x="196" y="48"/>
                    <a:pt x="191" y="45"/>
                  </a:cubicBezTo>
                  <a:cubicBezTo>
                    <a:pt x="191" y="45"/>
                    <a:pt x="191" y="45"/>
                    <a:pt x="191" y="45"/>
                  </a:cubicBezTo>
                  <a:cubicBezTo>
                    <a:pt x="190" y="45"/>
                    <a:pt x="190" y="45"/>
                    <a:pt x="190" y="45"/>
                  </a:cubicBezTo>
                  <a:cubicBezTo>
                    <a:pt x="188" y="41"/>
                    <a:pt x="180" y="39"/>
                    <a:pt x="176" y="38"/>
                  </a:cubicBezTo>
                  <a:cubicBezTo>
                    <a:pt x="172" y="36"/>
                    <a:pt x="169" y="35"/>
                    <a:pt x="165" y="33"/>
                  </a:cubicBezTo>
                  <a:cubicBezTo>
                    <a:pt x="165" y="33"/>
                    <a:pt x="165" y="33"/>
                    <a:pt x="165" y="33"/>
                  </a:cubicBezTo>
                  <a:cubicBezTo>
                    <a:pt x="162" y="32"/>
                    <a:pt x="159" y="31"/>
                    <a:pt x="156" y="30"/>
                  </a:cubicBezTo>
                  <a:cubicBezTo>
                    <a:pt x="155" y="30"/>
                    <a:pt x="155" y="30"/>
                    <a:pt x="155" y="30"/>
                  </a:cubicBezTo>
                  <a:cubicBezTo>
                    <a:pt x="153" y="30"/>
                    <a:pt x="153" y="31"/>
                    <a:pt x="152" y="31"/>
                  </a:cubicBezTo>
                  <a:cubicBezTo>
                    <a:pt x="152" y="32"/>
                    <a:pt x="152" y="32"/>
                    <a:pt x="152" y="32"/>
                  </a:cubicBezTo>
                  <a:cubicBezTo>
                    <a:pt x="148" y="33"/>
                    <a:pt x="145" y="37"/>
                    <a:pt x="143" y="41"/>
                  </a:cubicBezTo>
                  <a:cubicBezTo>
                    <a:pt x="143" y="41"/>
                    <a:pt x="143" y="41"/>
                    <a:pt x="143" y="41"/>
                  </a:cubicBezTo>
                  <a:cubicBezTo>
                    <a:pt x="142" y="41"/>
                    <a:pt x="142" y="41"/>
                    <a:pt x="142" y="42"/>
                  </a:cubicBezTo>
                  <a:cubicBezTo>
                    <a:pt x="142" y="42"/>
                    <a:pt x="142" y="43"/>
                    <a:pt x="142" y="43"/>
                  </a:cubicBezTo>
                  <a:cubicBezTo>
                    <a:pt x="141" y="45"/>
                    <a:pt x="141" y="46"/>
                    <a:pt x="140" y="46"/>
                  </a:cubicBezTo>
                  <a:cubicBezTo>
                    <a:pt x="138" y="51"/>
                    <a:pt x="134" y="56"/>
                    <a:pt x="130" y="59"/>
                  </a:cubicBezTo>
                  <a:cubicBezTo>
                    <a:pt x="126" y="63"/>
                    <a:pt x="120" y="65"/>
                    <a:pt x="115" y="68"/>
                  </a:cubicBezTo>
                  <a:cubicBezTo>
                    <a:pt x="114" y="68"/>
                    <a:pt x="113" y="69"/>
                    <a:pt x="112" y="69"/>
                  </a:cubicBezTo>
                  <a:cubicBezTo>
                    <a:pt x="110" y="70"/>
                    <a:pt x="108" y="70"/>
                    <a:pt x="107" y="71"/>
                  </a:cubicBezTo>
                  <a:cubicBezTo>
                    <a:pt x="103" y="71"/>
                    <a:pt x="100" y="71"/>
                    <a:pt x="97" y="71"/>
                  </a:cubicBezTo>
                  <a:cubicBezTo>
                    <a:pt x="95" y="71"/>
                    <a:pt x="93" y="71"/>
                    <a:pt x="91" y="71"/>
                  </a:cubicBezTo>
                  <a:cubicBezTo>
                    <a:pt x="89" y="71"/>
                    <a:pt x="86" y="71"/>
                    <a:pt x="84" y="71"/>
                  </a:cubicBezTo>
                  <a:cubicBezTo>
                    <a:pt x="82" y="70"/>
                    <a:pt x="80" y="69"/>
                    <a:pt x="78" y="68"/>
                  </a:cubicBezTo>
                  <a:cubicBezTo>
                    <a:pt x="77" y="68"/>
                    <a:pt x="77" y="68"/>
                    <a:pt x="77" y="68"/>
                  </a:cubicBezTo>
                  <a:cubicBezTo>
                    <a:pt x="71" y="67"/>
                    <a:pt x="64" y="62"/>
                    <a:pt x="59" y="58"/>
                  </a:cubicBezTo>
                  <a:cubicBezTo>
                    <a:pt x="59" y="57"/>
                    <a:pt x="58" y="56"/>
                    <a:pt x="57" y="55"/>
                  </a:cubicBezTo>
                  <a:cubicBezTo>
                    <a:pt x="60" y="54"/>
                    <a:pt x="62" y="52"/>
                    <a:pt x="65" y="51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8" y="50"/>
                    <a:pt x="69" y="50"/>
                    <a:pt x="71" y="49"/>
                  </a:cubicBezTo>
                  <a:cubicBezTo>
                    <a:pt x="74" y="49"/>
                    <a:pt x="77" y="48"/>
                    <a:pt x="79" y="46"/>
                  </a:cubicBezTo>
                  <a:cubicBezTo>
                    <a:pt x="81" y="46"/>
                    <a:pt x="82" y="44"/>
                    <a:pt x="81" y="43"/>
                  </a:cubicBezTo>
                  <a:cubicBezTo>
                    <a:pt x="80" y="42"/>
                    <a:pt x="80" y="42"/>
                    <a:pt x="80" y="42"/>
                  </a:cubicBezTo>
                  <a:cubicBezTo>
                    <a:pt x="79" y="39"/>
                    <a:pt x="82" y="37"/>
                    <a:pt x="82" y="34"/>
                  </a:cubicBezTo>
                  <a:cubicBezTo>
                    <a:pt x="82" y="31"/>
                    <a:pt x="81" y="30"/>
                    <a:pt x="79" y="29"/>
                  </a:cubicBezTo>
                  <a:cubicBezTo>
                    <a:pt x="75" y="26"/>
                    <a:pt x="71" y="23"/>
                    <a:pt x="67" y="20"/>
                  </a:cubicBezTo>
                  <a:cubicBezTo>
                    <a:pt x="63" y="17"/>
                    <a:pt x="60" y="13"/>
                    <a:pt x="56" y="11"/>
                  </a:cubicBezTo>
                  <a:cubicBezTo>
                    <a:pt x="52" y="9"/>
                    <a:pt x="47" y="7"/>
                    <a:pt x="43" y="5"/>
                  </a:cubicBezTo>
                  <a:cubicBezTo>
                    <a:pt x="41" y="4"/>
                    <a:pt x="38" y="0"/>
                    <a:pt x="35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87"/>
            <p:cNvSpPr>
              <a:spLocks noEditPoints="1"/>
            </p:cNvSpPr>
            <p:nvPr/>
          </p:nvSpPr>
          <p:spPr bwMode="auto">
            <a:xfrm>
              <a:off x="10046956" y="507927"/>
              <a:ext cx="995363" cy="1160463"/>
            </a:xfrm>
            <a:custGeom>
              <a:avLst/>
              <a:gdLst>
                <a:gd name="T0" fmla="*/ 217 w 235"/>
                <a:gd name="T1" fmla="*/ 255 h 274"/>
                <a:gd name="T2" fmla="*/ 229 w 235"/>
                <a:gd name="T3" fmla="*/ 228 h 274"/>
                <a:gd name="T4" fmla="*/ 213 w 235"/>
                <a:gd name="T5" fmla="*/ 231 h 274"/>
                <a:gd name="T6" fmla="*/ 212 w 235"/>
                <a:gd name="T7" fmla="*/ 227 h 274"/>
                <a:gd name="T8" fmla="*/ 224 w 235"/>
                <a:gd name="T9" fmla="*/ 213 h 274"/>
                <a:gd name="T10" fmla="*/ 222 w 235"/>
                <a:gd name="T11" fmla="*/ 203 h 274"/>
                <a:gd name="T12" fmla="*/ 169 w 235"/>
                <a:gd name="T13" fmla="*/ 189 h 274"/>
                <a:gd name="T14" fmla="*/ 178 w 235"/>
                <a:gd name="T15" fmla="*/ 187 h 274"/>
                <a:gd name="T16" fmla="*/ 144 w 235"/>
                <a:gd name="T17" fmla="*/ 182 h 274"/>
                <a:gd name="T18" fmla="*/ 210 w 235"/>
                <a:gd name="T19" fmla="*/ 178 h 274"/>
                <a:gd name="T20" fmla="*/ 202 w 235"/>
                <a:gd name="T21" fmla="*/ 198 h 274"/>
                <a:gd name="T22" fmla="*/ 204 w 235"/>
                <a:gd name="T23" fmla="*/ 207 h 274"/>
                <a:gd name="T24" fmla="*/ 210 w 235"/>
                <a:gd name="T25" fmla="*/ 178 h 274"/>
                <a:gd name="T26" fmla="*/ 126 w 235"/>
                <a:gd name="T27" fmla="*/ 176 h 274"/>
                <a:gd name="T28" fmla="*/ 125 w 235"/>
                <a:gd name="T29" fmla="*/ 171 h 274"/>
                <a:gd name="T30" fmla="*/ 132 w 235"/>
                <a:gd name="T31" fmla="*/ 176 h 274"/>
                <a:gd name="T32" fmla="*/ 114 w 235"/>
                <a:gd name="T33" fmla="*/ 163 h 274"/>
                <a:gd name="T34" fmla="*/ 112 w 235"/>
                <a:gd name="T35" fmla="*/ 160 h 274"/>
                <a:gd name="T36" fmla="*/ 101 w 235"/>
                <a:gd name="T37" fmla="*/ 158 h 274"/>
                <a:gd name="T38" fmla="*/ 109 w 235"/>
                <a:gd name="T39" fmla="*/ 169 h 274"/>
                <a:gd name="T40" fmla="*/ 106 w 235"/>
                <a:gd name="T41" fmla="*/ 158 h 274"/>
                <a:gd name="T42" fmla="*/ 82 w 235"/>
                <a:gd name="T43" fmla="*/ 139 h 274"/>
                <a:gd name="T44" fmla="*/ 74 w 235"/>
                <a:gd name="T45" fmla="*/ 112 h 274"/>
                <a:gd name="T46" fmla="*/ 75 w 235"/>
                <a:gd name="T47" fmla="*/ 92 h 274"/>
                <a:gd name="T48" fmla="*/ 76 w 235"/>
                <a:gd name="T49" fmla="*/ 103 h 274"/>
                <a:gd name="T50" fmla="*/ 84 w 235"/>
                <a:gd name="T51" fmla="*/ 84 h 274"/>
                <a:gd name="T52" fmla="*/ 137 w 235"/>
                <a:gd name="T53" fmla="*/ 84 h 274"/>
                <a:gd name="T54" fmla="*/ 135 w 235"/>
                <a:gd name="T55" fmla="*/ 87 h 274"/>
                <a:gd name="T56" fmla="*/ 127 w 235"/>
                <a:gd name="T57" fmla="*/ 83 h 274"/>
                <a:gd name="T58" fmla="*/ 124 w 235"/>
                <a:gd name="T59" fmla="*/ 62 h 274"/>
                <a:gd name="T60" fmla="*/ 127 w 235"/>
                <a:gd name="T61" fmla="*/ 69 h 274"/>
                <a:gd name="T62" fmla="*/ 137 w 235"/>
                <a:gd name="T63" fmla="*/ 76 h 274"/>
                <a:gd name="T64" fmla="*/ 120 w 235"/>
                <a:gd name="T65" fmla="*/ 63 h 274"/>
                <a:gd name="T66" fmla="*/ 136 w 235"/>
                <a:gd name="T67" fmla="*/ 44 h 274"/>
                <a:gd name="T68" fmla="*/ 128 w 235"/>
                <a:gd name="T69" fmla="*/ 32 h 274"/>
                <a:gd name="T70" fmla="*/ 119 w 235"/>
                <a:gd name="T71" fmla="*/ 34 h 274"/>
                <a:gd name="T72" fmla="*/ 132 w 235"/>
                <a:gd name="T73" fmla="*/ 25 h 274"/>
                <a:gd name="T74" fmla="*/ 121 w 235"/>
                <a:gd name="T75" fmla="*/ 14 h 274"/>
                <a:gd name="T76" fmla="*/ 113 w 235"/>
                <a:gd name="T77" fmla="*/ 11 h 274"/>
                <a:gd name="T78" fmla="*/ 120 w 235"/>
                <a:gd name="T79" fmla="*/ 90 h 274"/>
                <a:gd name="T80" fmla="*/ 34 w 235"/>
                <a:gd name="T81" fmla="*/ 37 h 274"/>
                <a:gd name="T82" fmla="*/ 31 w 235"/>
                <a:gd name="T83" fmla="*/ 24 h 274"/>
                <a:gd name="T84" fmla="*/ 117 w 235"/>
                <a:gd name="T85" fmla="*/ 17 h 274"/>
                <a:gd name="T86" fmla="*/ 122 w 235"/>
                <a:gd name="T87" fmla="*/ 10 h 274"/>
                <a:gd name="T88" fmla="*/ 122 w 235"/>
                <a:gd name="T89" fmla="*/ 10 h 274"/>
                <a:gd name="T90" fmla="*/ 44 w 235"/>
                <a:gd name="T91" fmla="*/ 14 h 274"/>
                <a:gd name="T92" fmla="*/ 17 w 235"/>
                <a:gd name="T93" fmla="*/ 28 h 274"/>
                <a:gd name="T94" fmla="*/ 39 w 235"/>
                <a:gd name="T95" fmla="*/ 48 h 274"/>
                <a:gd name="T96" fmla="*/ 194 w 235"/>
                <a:gd name="T97" fmla="*/ 193 h 274"/>
                <a:gd name="T98" fmla="*/ 82 w 235"/>
                <a:gd name="T99" fmla="*/ 241 h 274"/>
                <a:gd name="T100" fmla="*/ 6 w 235"/>
                <a:gd name="T101" fmla="*/ 126 h 274"/>
                <a:gd name="T102" fmla="*/ 178 w 235"/>
                <a:gd name="T103" fmla="*/ 274 h 274"/>
                <a:gd name="T104" fmla="*/ 213 w 235"/>
                <a:gd name="T105" fmla="*/ 261 h 274"/>
                <a:gd name="T106" fmla="*/ 227 w 235"/>
                <a:gd name="T107" fmla="*/ 208 h 274"/>
                <a:gd name="T108" fmla="*/ 210 w 235"/>
                <a:gd name="T109" fmla="*/ 173 h 274"/>
                <a:gd name="T110" fmla="*/ 186 w 235"/>
                <a:gd name="T111" fmla="*/ 173 h 274"/>
                <a:gd name="T112" fmla="*/ 118 w 235"/>
                <a:gd name="T113" fmla="*/ 158 h 274"/>
                <a:gd name="T114" fmla="*/ 88 w 235"/>
                <a:gd name="T115" fmla="*/ 83 h 274"/>
                <a:gd name="T116" fmla="*/ 126 w 235"/>
                <a:gd name="T117" fmla="*/ 99 h 274"/>
                <a:gd name="T118" fmla="*/ 134 w 235"/>
                <a:gd name="T119" fmla="*/ 17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35" h="274">
                  <a:moveTo>
                    <a:pt x="215" y="254"/>
                  </a:moveTo>
                  <a:cubicBezTo>
                    <a:pt x="218" y="252"/>
                    <a:pt x="220" y="250"/>
                    <a:pt x="223" y="248"/>
                  </a:cubicBezTo>
                  <a:cubicBezTo>
                    <a:pt x="224" y="247"/>
                    <a:pt x="224" y="245"/>
                    <a:pt x="223" y="244"/>
                  </a:cubicBezTo>
                  <a:cubicBezTo>
                    <a:pt x="225" y="242"/>
                    <a:pt x="228" y="240"/>
                    <a:pt x="230" y="237"/>
                  </a:cubicBezTo>
                  <a:cubicBezTo>
                    <a:pt x="230" y="242"/>
                    <a:pt x="229" y="245"/>
                    <a:pt x="225" y="250"/>
                  </a:cubicBezTo>
                  <a:cubicBezTo>
                    <a:pt x="222" y="252"/>
                    <a:pt x="220" y="254"/>
                    <a:pt x="217" y="255"/>
                  </a:cubicBezTo>
                  <a:cubicBezTo>
                    <a:pt x="217" y="255"/>
                    <a:pt x="216" y="254"/>
                    <a:pt x="215" y="254"/>
                  </a:cubicBezTo>
                  <a:cubicBezTo>
                    <a:pt x="215" y="254"/>
                    <a:pt x="215" y="254"/>
                    <a:pt x="215" y="254"/>
                  </a:cubicBezTo>
                  <a:moveTo>
                    <a:pt x="214" y="247"/>
                  </a:moveTo>
                  <a:cubicBezTo>
                    <a:pt x="215" y="246"/>
                    <a:pt x="215" y="244"/>
                    <a:pt x="215" y="243"/>
                  </a:cubicBezTo>
                  <a:cubicBezTo>
                    <a:pt x="216" y="240"/>
                    <a:pt x="219" y="238"/>
                    <a:pt x="221" y="235"/>
                  </a:cubicBezTo>
                  <a:cubicBezTo>
                    <a:pt x="224" y="233"/>
                    <a:pt x="226" y="230"/>
                    <a:pt x="229" y="228"/>
                  </a:cubicBezTo>
                  <a:cubicBezTo>
                    <a:pt x="229" y="231"/>
                    <a:pt x="229" y="233"/>
                    <a:pt x="227" y="235"/>
                  </a:cubicBezTo>
                  <a:cubicBezTo>
                    <a:pt x="225" y="238"/>
                    <a:pt x="222" y="240"/>
                    <a:pt x="219" y="243"/>
                  </a:cubicBezTo>
                  <a:cubicBezTo>
                    <a:pt x="219" y="243"/>
                    <a:pt x="218" y="243"/>
                    <a:pt x="218" y="244"/>
                  </a:cubicBezTo>
                  <a:cubicBezTo>
                    <a:pt x="217" y="245"/>
                    <a:pt x="216" y="246"/>
                    <a:pt x="214" y="247"/>
                  </a:cubicBezTo>
                  <a:moveTo>
                    <a:pt x="214" y="238"/>
                  </a:moveTo>
                  <a:cubicBezTo>
                    <a:pt x="214" y="235"/>
                    <a:pt x="213" y="233"/>
                    <a:pt x="213" y="231"/>
                  </a:cubicBezTo>
                  <a:cubicBezTo>
                    <a:pt x="215" y="228"/>
                    <a:pt x="218" y="226"/>
                    <a:pt x="220" y="223"/>
                  </a:cubicBezTo>
                  <a:cubicBezTo>
                    <a:pt x="222" y="221"/>
                    <a:pt x="224" y="218"/>
                    <a:pt x="226" y="216"/>
                  </a:cubicBezTo>
                  <a:cubicBezTo>
                    <a:pt x="227" y="218"/>
                    <a:pt x="228" y="221"/>
                    <a:pt x="229" y="224"/>
                  </a:cubicBezTo>
                  <a:cubicBezTo>
                    <a:pt x="225" y="227"/>
                    <a:pt x="221" y="231"/>
                    <a:pt x="218" y="234"/>
                  </a:cubicBezTo>
                  <a:cubicBezTo>
                    <a:pt x="216" y="235"/>
                    <a:pt x="215" y="237"/>
                    <a:pt x="214" y="238"/>
                  </a:cubicBezTo>
                  <a:moveTo>
                    <a:pt x="212" y="227"/>
                  </a:moveTo>
                  <a:cubicBezTo>
                    <a:pt x="211" y="225"/>
                    <a:pt x="210" y="223"/>
                    <a:pt x="210" y="221"/>
                  </a:cubicBezTo>
                  <a:cubicBezTo>
                    <a:pt x="211" y="218"/>
                    <a:pt x="213" y="216"/>
                    <a:pt x="215" y="214"/>
                  </a:cubicBezTo>
                  <a:cubicBezTo>
                    <a:pt x="217" y="211"/>
                    <a:pt x="220" y="209"/>
                    <a:pt x="223" y="207"/>
                  </a:cubicBezTo>
                  <a:cubicBezTo>
                    <a:pt x="224" y="209"/>
                    <a:pt x="224" y="211"/>
                    <a:pt x="225" y="212"/>
                  </a:cubicBezTo>
                  <a:cubicBezTo>
                    <a:pt x="225" y="213"/>
                    <a:pt x="225" y="213"/>
                    <a:pt x="225" y="213"/>
                  </a:cubicBezTo>
                  <a:cubicBezTo>
                    <a:pt x="224" y="213"/>
                    <a:pt x="224" y="213"/>
                    <a:pt x="224" y="213"/>
                  </a:cubicBezTo>
                  <a:cubicBezTo>
                    <a:pt x="221" y="217"/>
                    <a:pt x="218" y="221"/>
                    <a:pt x="215" y="224"/>
                  </a:cubicBezTo>
                  <a:cubicBezTo>
                    <a:pt x="214" y="225"/>
                    <a:pt x="213" y="226"/>
                    <a:pt x="212" y="227"/>
                  </a:cubicBezTo>
                  <a:moveTo>
                    <a:pt x="208" y="217"/>
                  </a:moveTo>
                  <a:cubicBezTo>
                    <a:pt x="207" y="215"/>
                    <a:pt x="206" y="213"/>
                    <a:pt x="206" y="211"/>
                  </a:cubicBezTo>
                  <a:cubicBezTo>
                    <a:pt x="210" y="205"/>
                    <a:pt x="214" y="199"/>
                    <a:pt x="219" y="194"/>
                  </a:cubicBezTo>
                  <a:cubicBezTo>
                    <a:pt x="220" y="197"/>
                    <a:pt x="221" y="200"/>
                    <a:pt x="222" y="203"/>
                  </a:cubicBezTo>
                  <a:cubicBezTo>
                    <a:pt x="222" y="203"/>
                    <a:pt x="222" y="203"/>
                    <a:pt x="222" y="203"/>
                  </a:cubicBezTo>
                  <a:cubicBezTo>
                    <a:pt x="218" y="206"/>
                    <a:pt x="215" y="209"/>
                    <a:pt x="212" y="212"/>
                  </a:cubicBezTo>
                  <a:cubicBezTo>
                    <a:pt x="210" y="214"/>
                    <a:pt x="209" y="215"/>
                    <a:pt x="208" y="217"/>
                  </a:cubicBezTo>
                  <a:moveTo>
                    <a:pt x="167" y="191"/>
                  </a:moveTo>
                  <a:cubicBezTo>
                    <a:pt x="166" y="191"/>
                    <a:pt x="165" y="191"/>
                    <a:pt x="164" y="191"/>
                  </a:cubicBezTo>
                  <a:cubicBezTo>
                    <a:pt x="166" y="190"/>
                    <a:pt x="167" y="190"/>
                    <a:pt x="169" y="189"/>
                  </a:cubicBezTo>
                  <a:cubicBezTo>
                    <a:pt x="169" y="190"/>
                    <a:pt x="169" y="190"/>
                    <a:pt x="170" y="191"/>
                  </a:cubicBezTo>
                  <a:cubicBezTo>
                    <a:pt x="169" y="191"/>
                    <a:pt x="168" y="191"/>
                    <a:pt x="167" y="191"/>
                  </a:cubicBezTo>
                  <a:moveTo>
                    <a:pt x="176" y="189"/>
                  </a:moveTo>
                  <a:cubicBezTo>
                    <a:pt x="176" y="189"/>
                    <a:pt x="175" y="188"/>
                    <a:pt x="175" y="188"/>
                  </a:cubicBezTo>
                  <a:cubicBezTo>
                    <a:pt x="175" y="188"/>
                    <a:pt x="176" y="188"/>
                    <a:pt x="176" y="187"/>
                  </a:cubicBezTo>
                  <a:cubicBezTo>
                    <a:pt x="177" y="187"/>
                    <a:pt x="178" y="187"/>
                    <a:pt x="178" y="187"/>
                  </a:cubicBezTo>
                  <a:cubicBezTo>
                    <a:pt x="179" y="187"/>
                    <a:pt x="179" y="187"/>
                    <a:pt x="180" y="187"/>
                  </a:cubicBezTo>
                  <a:cubicBezTo>
                    <a:pt x="179" y="188"/>
                    <a:pt x="177" y="189"/>
                    <a:pt x="176" y="189"/>
                  </a:cubicBezTo>
                  <a:moveTo>
                    <a:pt x="145" y="184"/>
                  </a:moveTo>
                  <a:cubicBezTo>
                    <a:pt x="143" y="183"/>
                    <a:pt x="141" y="182"/>
                    <a:pt x="139" y="181"/>
                  </a:cubicBezTo>
                  <a:cubicBezTo>
                    <a:pt x="140" y="181"/>
                    <a:pt x="140" y="181"/>
                    <a:pt x="140" y="181"/>
                  </a:cubicBezTo>
                  <a:cubicBezTo>
                    <a:pt x="141" y="181"/>
                    <a:pt x="143" y="181"/>
                    <a:pt x="144" y="182"/>
                  </a:cubicBezTo>
                  <a:cubicBezTo>
                    <a:pt x="144" y="183"/>
                    <a:pt x="144" y="184"/>
                    <a:pt x="145" y="184"/>
                  </a:cubicBezTo>
                  <a:moveTo>
                    <a:pt x="199" y="182"/>
                  </a:moveTo>
                  <a:cubicBezTo>
                    <a:pt x="200" y="181"/>
                    <a:pt x="201" y="180"/>
                    <a:pt x="201" y="179"/>
                  </a:cubicBezTo>
                  <a:cubicBezTo>
                    <a:pt x="202" y="179"/>
                    <a:pt x="203" y="178"/>
                    <a:pt x="204" y="178"/>
                  </a:cubicBezTo>
                  <a:cubicBezTo>
                    <a:pt x="199" y="182"/>
                    <a:pt x="199" y="182"/>
                    <a:pt x="199" y="182"/>
                  </a:cubicBezTo>
                  <a:moveTo>
                    <a:pt x="210" y="178"/>
                  </a:moveTo>
                  <a:cubicBezTo>
                    <a:pt x="210" y="178"/>
                    <a:pt x="211" y="178"/>
                    <a:pt x="211" y="178"/>
                  </a:cubicBezTo>
                  <a:cubicBezTo>
                    <a:pt x="211" y="178"/>
                    <a:pt x="211" y="178"/>
                    <a:pt x="211" y="178"/>
                  </a:cubicBezTo>
                  <a:cubicBezTo>
                    <a:pt x="212" y="178"/>
                    <a:pt x="213" y="178"/>
                    <a:pt x="213" y="179"/>
                  </a:cubicBezTo>
                  <a:cubicBezTo>
                    <a:pt x="214" y="180"/>
                    <a:pt x="214" y="180"/>
                    <a:pt x="214" y="181"/>
                  </a:cubicBezTo>
                  <a:cubicBezTo>
                    <a:pt x="212" y="184"/>
                    <a:pt x="209" y="187"/>
                    <a:pt x="206" y="189"/>
                  </a:cubicBezTo>
                  <a:cubicBezTo>
                    <a:pt x="205" y="192"/>
                    <a:pt x="202" y="195"/>
                    <a:pt x="202" y="198"/>
                  </a:cubicBezTo>
                  <a:cubicBezTo>
                    <a:pt x="202" y="199"/>
                    <a:pt x="203" y="199"/>
                    <a:pt x="204" y="199"/>
                  </a:cubicBezTo>
                  <a:cubicBezTo>
                    <a:pt x="205" y="199"/>
                    <a:pt x="206" y="198"/>
                    <a:pt x="206" y="197"/>
                  </a:cubicBezTo>
                  <a:cubicBezTo>
                    <a:pt x="205" y="195"/>
                    <a:pt x="209" y="192"/>
                    <a:pt x="210" y="190"/>
                  </a:cubicBezTo>
                  <a:cubicBezTo>
                    <a:pt x="212" y="188"/>
                    <a:pt x="214" y="186"/>
                    <a:pt x="216" y="184"/>
                  </a:cubicBezTo>
                  <a:cubicBezTo>
                    <a:pt x="217" y="186"/>
                    <a:pt x="217" y="188"/>
                    <a:pt x="218" y="191"/>
                  </a:cubicBezTo>
                  <a:cubicBezTo>
                    <a:pt x="213" y="196"/>
                    <a:pt x="208" y="201"/>
                    <a:pt x="204" y="207"/>
                  </a:cubicBezTo>
                  <a:cubicBezTo>
                    <a:pt x="202" y="201"/>
                    <a:pt x="201" y="195"/>
                    <a:pt x="200" y="188"/>
                  </a:cubicBezTo>
                  <a:cubicBezTo>
                    <a:pt x="200" y="187"/>
                    <a:pt x="200" y="187"/>
                    <a:pt x="199" y="186"/>
                  </a:cubicBezTo>
                  <a:cubicBezTo>
                    <a:pt x="206" y="180"/>
                    <a:pt x="206" y="180"/>
                    <a:pt x="206" y="180"/>
                  </a:cubicBezTo>
                  <a:cubicBezTo>
                    <a:pt x="206" y="180"/>
                    <a:pt x="206" y="180"/>
                    <a:pt x="206" y="180"/>
                  </a:cubicBezTo>
                  <a:cubicBezTo>
                    <a:pt x="207" y="180"/>
                    <a:pt x="207" y="180"/>
                    <a:pt x="207" y="180"/>
                  </a:cubicBezTo>
                  <a:cubicBezTo>
                    <a:pt x="208" y="179"/>
                    <a:pt x="209" y="179"/>
                    <a:pt x="210" y="178"/>
                  </a:cubicBezTo>
                  <a:cubicBezTo>
                    <a:pt x="210" y="178"/>
                    <a:pt x="210" y="178"/>
                    <a:pt x="210" y="178"/>
                  </a:cubicBezTo>
                  <a:moveTo>
                    <a:pt x="187" y="180"/>
                  </a:moveTo>
                  <a:cubicBezTo>
                    <a:pt x="189" y="179"/>
                    <a:pt x="191" y="178"/>
                    <a:pt x="193" y="177"/>
                  </a:cubicBezTo>
                  <a:cubicBezTo>
                    <a:pt x="192" y="178"/>
                    <a:pt x="191" y="179"/>
                    <a:pt x="191" y="180"/>
                  </a:cubicBezTo>
                  <a:cubicBezTo>
                    <a:pt x="190" y="180"/>
                    <a:pt x="188" y="180"/>
                    <a:pt x="187" y="180"/>
                  </a:cubicBezTo>
                  <a:moveTo>
                    <a:pt x="126" y="176"/>
                  </a:moveTo>
                  <a:cubicBezTo>
                    <a:pt x="125" y="176"/>
                    <a:pt x="124" y="176"/>
                    <a:pt x="123" y="176"/>
                  </a:cubicBezTo>
                  <a:cubicBezTo>
                    <a:pt x="122" y="174"/>
                    <a:pt x="120" y="173"/>
                    <a:pt x="118" y="171"/>
                  </a:cubicBezTo>
                  <a:cubicBezTo>
                    <a:pt x="120" y="173"/>
                    <a:pt x="122" y="174"/>
                    <a:pt x="124" y="175"/>
                  </a:cubicBezTo>
                  <a:cubicBezTo>
                    <a:pt x="125" y="176"/>
                    <a:pt x="125" y="176"/>
                    <a:pt x="126" y="176"/>
                  </a:cubicBezTo>
                  <a:moveTo>
                    <a:pt x="132" y="176"/>
                  </a:moveTo>
                  <a:cubicBezTo>
                    <a:pt x="130" y="175"/>
                    <a:pt x="127" y="174"/>
                    <a:pt x="125" y="171"/>
                  </a:cubicBezTo>
                  <a:cubicBezTo>
                    <a:pt x="124" y="170"/>
                    <a:pt x="121" y="167"/>
                    <a:pt x="119" y="164"/>
                  </a:cubicBezTo>
                  <a:cubicBezTo>
                    <a:pt x="120" y="164"/>
                    <a:pt x="120" y="164"/>
                    <a:pt x="120" y="164"/>
                  </a:cubicBezTo>
                  <a:cubicBezTo>
                    <a:pt x="122" y="166"/>
                    <a:pt x="124" y="167"/>
                    <a:pt x="125" y="169"/>
                  </a:cubicBezTo>
                  <a:cubicBezTo>
                    <a:pt x="126" y="169"/>
                    <a:pt x="126" y="169"/>
                    <a:pt x="126" y="169"/>
                  </a:cubicBezTo>
                  <a:cubicBezTo>
                    <a:pt x="126" y="169"/>
                    <a:pt x="126" y="170"/>
                    <a:pt x="126" y="170"/>
                  </a:cubicBezTo>
                  <a:cubicBezTo>
                    <a:pt x="128" y="172"/>
                    <a:pt x="130" y="174"/>
                    <a:pt x="132" y="176"/>
                  </a:cubicBezTo>
                  <a:moveTo>
                    <a:pt x="114" y="163"/>
                  </a:moveTo>
                  <a:cubicBezTo>
                    <a:pt x="115" y="163"/>
                    <a:pt x="115" y="163"/>
                    <a:pt x="115" y="163"/>
                  </a:cubicBezTo>
                  <a:cubicBezTo>
                    <a:pt x="115" y="163"/>
                    <a:pt x="115" y="163"/>
                    <a:pt x="115" y="163"/>
                  </a:cubicBezTo>
                  <a:cubicBezTo>
                    <a:pt x="116" y="165"/>
                    <a:pt x="118" y="166"/>
                    <a:pt x="119" y="168"/>
                  </a:cubicBezTo>
                  <a:cubicBezTo>
                    <a:pt x="117" y="166"/>
                    <a:pt x="115" y="165"/>
                    <a:pt x="113" y="163"/>
                  </a:cubicBezTo>
                  <a:cubicBezTo>
                    <a:pt x="114" y="163"/>
                    <a:pt x="114" y="163"/>
                    <a:pt x="114" y="163"/>
                  </a:cubicBezTo>
                  <a:moveTo>
                    <a:pt x="112" y="160"/>
                  </a:moveTo>
                  <a:cubicBezTo>
                    <a:pt x="111" y="160"/>
                    <a:pt x="110" y="159"/>
                    <a:pt x="109" y="159"/>
                  </a:cubicBezTo>
                  <a:cubicBezTo>
                    <a:pt x="110" y="159"/>
                    <a:pt x="110" y="158"/>
                    <a:pt x="110" y="157"/>
                  </a:cubicBezTo>
                  <a:cubicBezTo>
                    <a:pt x="109" y="156"/>
                    <a:pt x="109" y="156"/>
                    <a:pt x="109" y="156"/>
                  </a:cubicBezTo>
                  <a:cubicBezTo>
                    <a:pt x="109" y="156"/>
                    <a:pt x="110" y="157"/>
                    <a:pt x="110" y="157"/>
                  </a:cubicBezTo>
                  <a:cubicBezTo>
                    <a:pt x="111" y="158"/>
                    <a:pt x="112" y="159"/>
                    <a:pt x="112" y="160"/>
                  </a:cubicBezTo>
                  <a:moveTo>
                    <a:pt x="95" y="155"/>
                  </a:moveTo>
                  <a:cubicBezTo>
                    <a:pt x="95" y="155"/>
                    <a:pt x="95" y="155"/>
                    <a:pt x="96" y="154"/>
                  </a:cubicBezTo>
                  <a:cubicBezTo>
                    <a:pt x="96" y="155"/>
                    <a:pt x="96" y="155"/>
                    <a:pt x="96" y="155"/>
                  </a:cubicBezTo>
                  <a:cubicBezTo>
                    <a:pt x="96" y="155"/>
                    <a:pt x="97" y="155"/>
                    <a:pt x="97" y="155"/>
                  </a:cubicBezTo>
                  <a:cubicBezTo>
                    <a:pt x="97" y="155"/>
                    <a:pt x="98" y="155"/>
                    <a:pt x="98" y="155"/>
                  </a:cubicBezTo>
                  <a:cubicBezTo>
                    <a:pt x="99" y="156"/>
                    <a:pt x="100" y="157"/>
                    <a:pt x="101" y="158"/>
                  </a:cubicBezTo>
                  <a:cubicBezTo>
                    <a:pt x="102" y="159"/>
                    <a:pt x="102" y="159"/>
                    <a:pt x="102" y="159"/>
                  </a:cubicBezTo>
                  <a:cubicBezTo>
                    <a:pt x="101" y="160"/>
                    <a:pt x="101" y="161"/>
                    <a:pt x="102" y="161"/>
                  </a:cubicBezTo>
                  <a:cubicBezTo>
                    <a:pt x="106" y="166"/>
                    <a:pt x="106" y="166"/>
                    <a:pt x="106" y="166"/>
                  </a:cubicBezTo>
                  <a:cubicBezTo>
                    <a:pt x="106" y="166"/>
                    <a:pt x="106" y="166"/>
                    <a:pt x="107" y="166"/>
                  </a:cubicBezTo>
                  <a:cubicBezTo>
                    <a:pt x="107" y="166"/>
                    <a:pt x="107" y="166"/>
                    <a:pt x="107" y="166"/>
                  </a:cubicBezTo>
                  <a:cubicBezTo>
                    <a:pt x="108" y="167"/>
                    <a:pt x="108" y="168"/>
                    <a:pt x="109" y="169"/>
                  </a:cubicBezTo>
                  <a:cubicBezTo>
                    <a:pt x="107" y="168"/>
                    <a:pt x="106" y="166"/>
                    <a:pt x="105" y="165"/>
                  </a:cubicBezTo>
                  <a:cubicBezTo>
                    <a:pt x="101" y="162"/>
                    <a:pt x="97" y="158"/>
                    <a:pt x="94" y="154"/>
                  </a:cubicBezTo>
                  <a:cubicBezTo>
                    <a:pt x="94" y="155"/>
                    <a:pt x="94" y="155"/>
                    <a:pt x="95" y="155"/>
                  </a:cubicBezTo>
                  <a:moveTo>
                    <a:pt x="102" y="154"/>
                  </a:moveTo>
                  <a:cubicBezTo>
                    <a:pt x="102" y="154"/>
                    <a:pt x="103" y="154"/>
                    <a:pt x="103" y="154"/>
                  </a:cubicBezTo>
                  <a:cubicBezTo>
                    <a:pt x="104" y="155"/>
                    <a:pt x="105" y="157"/>
                    <a:pt x="106" y="158"/>
                  </a:cubicBezTo>
                  <a:cubicBezTo>
                    <a:pt x="105" y="157"/>
                    <a:pt x="103" y="156"/>
                    <a:pt x="102" y="155"/>
                  </a:cubicBezTo>
                  <a:cubicBezTo>
                    <a:pt x="102" y="154"/>
                    <a:pt x="102" y="154"/>
                    <a:pt x="102" y="154"/>
                  </a:cubicBezTo>
                  <a:cubicBezTo>
                    <a:pt x="102" y="154"/>
                    <a:pt x="102" y="154"/>
                    <a:pt x="102" y="154"/>
                  </a:cubicBezTo>
                  <a:moveTo>
                    <a:pt x="93" y="153"/>
                  </a:moveTo>
                  <a:cubicBezTo>
                    <a:pt x="89" y="149"/>
                    <a:pt x="85" y="144"/>
                    <a:pt x="82" y="139"/>
                  </a:cubicBezTo>
                  <a:cubicBezTo>
                    <a:pt x="82" y="139"/>
                    <a:pt x="82" y="139"/>
                    <a:pt x="82" y="139"/>
                  </a:cubicBezTo>
                  <a:cubicBezTo>
                    <a:pt x="86" y="144"/>
                    <a:pt x="90" y="148"/>
                    <a:pt x="93" y="153"/>
                  </a:cubicBezTo>
                  <a:moveTo>
                    <a:pt x="83" y="132"/>
                  </a:moveTo>
                  <a:cubicBezTo>
                    <a:pt x="82" y="131"/>
                    <a:pt x="82" y="130"/>
                    <a:pt x="81" y="130"/>
                  </a:cubicBezTo>
                  <a:cubicBezTo>
                    <a:pt x="77" y="122"/>
                    <a:pt x="73" y="114"/>
                    <a:pt x="72" y="106"/>
                  </a:cubicBezTo>
                  <a:cubicBezTo>
                    <a:pt x="73" y="106"/>
                    <a:pt x="73" y="106"/>
                    <a:pt x="73" y="106"/>
                  </a:cubicBezTo>
                  <a:cubicBezTo>
                    <a:pt x="73" y="108"/>
                    <a:pt x="73" y="110"/>
                    <a:pt x="74" y="112"/>
                  </a:cubicBezTo>
                  <a:cubicBezTo>
                    <a:pt x="74" y="113"/>
                    <a:pt x="75" y="114"/>
                    <a:pt x="76" y="114"/>
                  </a:cubicBezTo>
                  <a:cubicBezTo>
                    <a:pt x="76" y="114"/>
                    <a:pt x="77" y="113"/>
                    <a:pt x="77" y="113"/>
                  </a:cubicBezTo>
                  <a:cubicBezTo>
                    <a:pt x="79" y="119"/>
                    <a:pt x="81" y="126"/>
                    <a:pt x="83" y="132"/>
                  </a:cubicBezTo>
                  <a:moveTo>
                    <a:pt x="76" y="103"/>
                  </a:moveTo>
                  <a:cubicBezTo>
                    <a:pt x="75" y="100"/>
                    <a:pt x="75" y="98"/>
                    <a:pt x="75" y="96"/>
                  </a:cubicBezTo>
                  <a:cubicBezTo>
                    <a:pt x="75" y="95"/>
                    <a:pt x="75" y="93"/>
                    <a:pt x="75" y="92"/>
                  </a:cubicBezTo>
                  <a:cubicBezTo>
                    <a:pt x="75" y="91"/>
                    <a:pt x="75" y="90"/>
                    <a:pt x="75" y="89"/>
                  </a:cubicBezTo>
                  <a:cubicBezTo>
                    <a:pt x="75" y="87"/>
                    <a:pt x="75" y="86"/>
                    <a:pt x="76" y="85"/>
                  </a:cubicBezTo>
                  <a:cubicBezTo>
                    <a:pt x="76" y="88"/>
                    <a:pt x="76" y="90"/>
                    <a:pt x="76" y="92"/>
                  </a:cubicBezTo>
                  <a:cubicBezTo>
                    <a:pt x="77" y="94"/>
                    <a:pt x="77" y="96"/>
                    <a:pt x="77" y="97"/>
                  </a:cubicBezTo>
                  <a:cubicBezTo>
                    <a:pt x="76" y="98"/>
                    <a:pt x="76" y="98"/>
                    <a:pt x="76" y="99"/>
                  </a:cubicBezTo>
                  <a:cubicBezTo>
                    <a:pt x="76" y="100"/>
                    <a:pt x="76" y="101"/>
                    <a:pt x="76" y="103"/>
                  </a:cubicBezTo>
                  <a:cubicBezTo>
                    <a:pt x="76" y="103"/>
                    <a:pt x="76" y="103"/>
                    <a:pt x="76" y="103"/>
                  </a:cubicBezTo>
                  <a:moveTo>
                    <a:pt x="83" y="87"/>
                  </a:moveTo>
                  <a:cubicBezTo>
                    <a:pt x="83" y="85"/>
                    <a:pt x="83" y="84"/>
                    <a:pt x="83" y="82"/>
                  </a:cubicBezTo>
                  <a:cubicBezTo>
                    <a:pt x="83" y="82"/>
                    <a:pt x="83" y="81"/>
                    <a:pt x="83" y="81"/>
                  </a:cubicBezTo>
                  <a:cubicBezTo>
                    <a:pt x="84" y="81"/>
                    <a:pt x="84" y="81"/>
                    <a:pt x="84" y="81"/>
                  </a:cubicBezTo>
                  <a:cubicBezTo>
                    <a:pt x="84" y="82"/>
                    <a:pt x="84" y="83"/>
                    <a:pt x="84" y="84"/>
                  </a:cubicBezTo>
                  <a:cubicBezTo>
                    <a:pt x="83" y="85"/>
                    <a:pt x="83" y="86"/>
                    <a:pt x="83" y="87"/>
                  </a:cubicBezTo>
                  <a:moveTo>
                    <a:pt x="127" y="83"/>
                  </a:moveTo>
                  <a:cubicBezTo>
                    <a:pt x="127" y="83"/>
                    <a:pt x="127" y="83"/>
                    <a:pt x="128" y="83"/>
                  </a:cubicBezTo>
                  <a:cubicBezTo>
                    <a:pt x="130" y="81"/>
                    <a:pt x="133" y="80"/>
                    <a:pt x="136" y="79"/>
                  </a:cubicBezTo>
                  <a:cubicBezTo>
                    <a:pt x="136" y="79"/>
                    <a:pt x="137" y="79"/>
                    <a:pt x="137" y="79"/>
                  </a:cubicBezTo>
                  <a:cubicBezTo>
                    <a:pt x="137" y="80"/>
                    <a:pt x="137" y="82"/>
                    <a:pt x="137" y="84"/>
                  </a:cubicBezTo>
                  <a:cubicBezTo>
                    <a:pt x="138" y="91"/>
                    <a:pt x="132" y="91"/>
                    <a:pt x="127" y="93"/>
                  </a:cubicBezTo>
                  <a:cubicBezTo>
                    <a:pt x="127" y="92"/>
                    <a:pt x="127" y="90"/>
                    <a:pt x="127" y="89"/>
                  </a:cubicBezTo>
                  <a:cubicBezTo>
                    <a:pt x="128" y="89"/>
                    <a:pt x="129" y="89"/>
                    <a:pt x="130" y="88"/>
                  </a:cubicBezTo>
                  <a:cubicBezTo>
                    <a:pt x="132" y="87"/>
                    <a:pt x="133" y="86"/>
                    <a:pt x="134" y="86"/>
                  </a:cubicBezTo>
                  <a:cubicBezTo>
                    <a:pt x="134" y="86"/>
                    <a:pt x="135" y="86"/>
                    <a:pt x="135" y="87"/>
                  </a:cubicBezTo>
                  <a:cubicBezTo>
                    <a:pt x="135" y="87"/>
                    <a:pt x="135" y="87"/>
                    <a:pt x="135" y="87"/>
                  </a:cubicBezTo>
                  <a:cubicBezTo>
                    <a:pt x="137" y="87"/>
                    <a:pt x="137" y="83"/>
                    <a:pt x="135" y="83"/>
                  </a:cubicBezTo>
                  <a:cubicBezTo>
                    <a:pt x="135" y="83"/>
                    <a:pt x="135" y="83"/>
                    <a:pt x="134" y="83"/>
                  </a:cubicBezTo>
                  <a:cubicBezTo>
                    <a:pt x="131" y="83"/>
                    <a:pt x="129" y="86"/>
                    <a:pt x="127" y="86"/>
                  </a:cubicBezTo>
                  <a:cubicBezTo>
                    <a:pt x="126" y="85"/>
                    <a:pt x="126" y="84"/>
                    <a:pt x="126" y="83"/>
                  </a:cubicBezTo>
                  <a:cubicBezTo>
                    <a:pt x="126" y="83"/>
                    <a:pt x="126" y="83"/>
                    <a:pt x="126" y="83"/>
                  </a:cubicBezTo>
                  <a:cubicBezTo>
                    <a:pt x="126" y="83"/>
                    <a:pt x="127" y="83"/>
                    <a:pt x="127" y="83"/>
                  </a:cubicBezTo>
                  <a:moveTo>
                    <a:pt x="68" y="94"/>
                  </a:moveTo>
                  <a:cubicBezTo>
                    <a:pt x="68" y="93"/>
                    <a:pt x="68" y="93"/>
                    <a:pt x="67" y="92"/>
                  </a:cubicBezTo>
                  <a:cubicBezTo>
                    <a:pt x="67" y="87"/>
                    <a:pt x="68" y="82"/>
                    <a:pt x="69" y="77"/>
                  </a:cubicBezTo>
                  <a:cubicBezTo>
                    <a:pt x="70" y="82"/>
                    <a:pt x="69" y="88"/>
                    <a:pt x="68" y="94"/>
                  </a:cubicBezTo>
                  <a:moveTo>
                    <a:pt x="126" y="80"/>
                  </a:moveTo>
                  <a:cubicBezTo>
                    <a:pt x="126" y="74"/>
                    <a:pt x="125" y="68"/>
                    <a:pt x="124" y="62"/>
                  </a:cubicBezTo>
                  <a:cubicBezTo>
                    <a:pt x="124" y="62"/>
                    <a:pt x="124" y="62"/>
                    <a:pt x="124" y="62"/>
                  </a:cubicBezTo>
                  <a:cubicBezTo>
                    <a:pt x="124" y="60"/>
                    <a:pt x="129" y="60"/>
                    <a:pt x="130" y="60"/>
                  </a:cubicBezTo>
                  <a:cubicBezTo>
                    <a:pt x="132" y="59"/>
                    <a:pt x="134" y="59"/>
                    <a:pt x="136" y="58"/>
                  </a:cubicBezTo>
                  <a:cubicBezTo>
                    <a:pt x="136" y="61"/>
                    <a:pt x="136" y="64"/>
                    <a:pt x="136" y="67"/>
                  </a:cubicBezTo>
                  <a:cubicBezTo>
                    <a:pt x="136" y="67"/>
                    <a:pt x="136" y="67"/>
                    <a:pt x="136" y="67"/>
                  </a:cubicBezTo>
                  <a:cubicBezTo>
                    <a:pt x="133" y="67"/>
                    <a:pt x="129" y="68"/>
                    <a:pt x="127" y="69"/>
                  </a:cubicBezTo>
                  <a:cubicBezTo>
                    <a:pt x="125" y="70"/>
                    <a:pt x="126" y="73"/>
                    <a:pt x="127" y="73"/>
                  </a:cubicBezTo>
                  <a:cubicBezTo>
                    <a:pt x="128" y="73"/>
                    <a:pt x="128" y="73"/>
                    <a:pt x="128" y="72"/>
                  </a:cubicBezTo>
                  <a:cubicBezTo>
                    <a:pt x="130" y="71"/>
                    <a:pt x="133" y="70"/>
                    <a:pt x="136" y="70"/>
                  </a:cubicBezTo>
                  <a:cubicBezTo>
                    <a:pt x="136" y="70"/>
                    <a:pt x="136" y="70"/>
                    <a:pt x="136" y="70"/>
                  </a:cubicBezTo>
                  <a:cubicBezTo>
                    <a:pt x="137" y="70"/>
                    <a:pt x="137" y="70"/>
                    <a:pt x="137" y="70"/>
                  </a:cubicBezTo>
                  <a:cubicBezTo>
                    <a:pt x="137" y="72"/>
                    <a:pt x="137" y="74"/>
                    <a:pt x="137" y="76"/>
                  </a:cubicBezTo>
                  <a:cubicBezTo>
                    <a:pt x="137" y="76"/>
                    <a:pt x="136" y="76"/>
                    <a:pt x="136" y="76"/>
                  </a:cubicBezTo>
                  <a:cubicBezTo>
                    <a:pt x="136" y="76"/>
                    <a:pt x="136" y="76"/>
                    <a:pt x="135" y="76"/>
                  </a:cubicBezTo>
                  <a:cubicBezTo>
                    <a:pt x="132" y="77"/>
                    <a:pt x="129" y="78"/>
                    <a:pt x="126" y="80"/>
                  </a:cubicBezTo>
                  <a:cubicBezTo>
                    <a:pt x="126" y="80"/>
                    <a:pt x="126" y="80"/>
                    <a:pt x="126" y="80"/>
                  </a:cubicBezTo>
                  <a:moveTo>
                    <a:pt x="122" y="69"/>
                  </a:moveTo>
                  <a:cubicBezTo>
                    <a:pt x="121" y="67"/>
                    <a:pt x="121" y="65"/>
                    <a:pt x="120" y="63"/>
                  </a:cubicBezTo>
                  <a:cubicBezTo>
                    <a:pt x="120" y="61"/>
                    <a:pt x="119" y="59"/>
                    <a:pt x="119" y="57"/>
                  </a:cubicBezTo>
                  <a:cubicBezTo>
                    <a:pt x="120" y="61"/>
                    <a:pt x="121" y="65"/>
                    <a:pt x="122" y="69"/>
                  </a:cubicBezTo>
                  <a:moveTo>
                    <a:pt x="123" y="58"/>
                  </a:moveTo>
                  <a:cubicBezTo>
                    <a:pt x="123" y="58"/>
                    <a:pt x="123" y="58"/>
                    <a:pt x="123" y="58"/>
                  </a:cubicBezTo>
                  <a:cubicBezTo>
                    <a:pt x="122" y="55"/>
                    <a:pt x="122" y="52"/>
                    <a:pt x="121" y="49"/>
                  </a:cubicBezTo>
                  <a:cubicBezTo>
                    <a:pt x="126" y="47"/>
                    <a:pt x="131" y="44"/>
                    <a:pt x="136" y="44"/>
                  </a:cubicBezTo>
                  <a:cubicBezTo>
                    <a:pt x="136" y="48"/>
                    <a:pt x="136" y="51"/>
                    <a:pt x="136" y="54"/>
                  </a:cubicBezTo>
                  <a:cubicBezTo>
                    <a:pt x="133" y="56"/>
                    <a:pt x="130" y="56"/>
                    <a:pt x="127" y="57"/>
                  </a:cubicBezTo>
                  <a:cubicBezTo>
                    <a:pt x="126" y="57"/>
                    <a:pt x="124" y="58"/>
                    <a:pt x="123" y="58"/>
                  </a:cubicBezTo>
                  <a:moveTo>
                    <a:pt x="120" y="35"/>
                  </a:moveTo>
                  <a:cubicBezTo>
                    <a:pt x="121" y="35"/>
                    <a:pt x="121" y="35"/>
                    <a:pt x="121" y="34"/>
                  </a:cubicBezTo>
                  <a:cubicBezTo>
                    <a:pt x="123" y="34"/>
                    <a:pt x="125" y="33"/>
                    <a:pt x="128" y="32"/>
                  </a:cubicBezTo>
                  <a:cubicBezTo>
                    <a:pt x="130" y="32"/>
                    <a:pt x="132" y="31"/>
                    <a:pt x="134" y="30"/>
                  </a:cubicBezTo>
                  <a:cubicBezTo>
                    <a:pt x="134" y="33"/>
                    <a:pt x="135" y="35"/>
                    <a:pt x="136" y="38"/>
                  </a:cubicBezTo>
                  <a:cubicBezTo>
                    <a:pt x="136" y="39"/>
                    <a:pt x="136" y="40"/>
                    <a:pt x="136" y="41"/>
                  </a:cubicBezTo>
                  <a:cubicBezTo>
                    <a:pt x="130" y="41"/>
                    <a:pt x="125" y="43"/>
                    <a:pt x="120" y="45"/>
                  </a:cubicBezTo>
                  <a:cubicBezTo>
                    <a:pt x="120" y="43"/>
                    <a:pt x="120" y="41"/>
                    <a:pt x="120" y="39"/>
                  </a:cubicBezTo>
                  <a:cubicBezTo>
                    <a:pt x="120" y="37"/>
                    <a:pt x="120" y="36"/>
                    <a:pt x="119" y="34"/>
                  </a:cubicBezTo>
                  <a:cubicBezTo>
                    <a:pt x="120" y="34"/>
                    <a:pt x="120" y="35"/>
                    <a:pt x="120" y="35"/>
                  </a:cubicBezTo>
                  <a:moveTo>
                    <a:pt x="119" y="32"/>
                  </a:moveTo>
                  <a:cubicBezTo>
                    <a:pt x="119" y="30"/>
                    <a:pt x="119" y="29"/>
                    <a:pt x="119" y="28"/>
                  </a:cubicBezTo>
                  <a:cubicBezTo>
                    <a:pt x="119" y="26"/>
                    <a:pt x="119" y="25"/>
                    <a:pt x="119" y="24"/>
                  </a:cubicBezTo>
                  <a:cubicBezTo>
                    <a:pt x="123" y="22"/>
                    <a:pt x="127" y="21"/>
                    <a:pt x="130" y="18"/>
                  </a:cubicBezTo>
                  <a:cubicBezTo>
                    <a:pt x="131" y="21"/>
                    <a:pt x="132" y="23"/>
                    <a:pt x="132" y="25"/>
                  </a:cubicBezTo>
                  <a:cubicBezTo>
                    <a:pt x="133" y="26"/>
                    <a:pt x="133" y="26"/>
                    <a:pt x="133" y="27"/>
                  </a:cubicBezTo>
                  <a:cubicBezTo>
                    <a:pt x="131" y="27"/>
                    <a:pt x="130" y="28"/>
                    <a:pt x="128" y="29"/>
                  </a:cubicBezTo>
                  <a:cubicBezTo>
                    <a:pt x="125" y="30"/>
                    <a:pt x="122" y="30"/>
                    <a:pt x="120" y="31"/>
                  </a:cubicBezTo>
                  <a:cubicBezTo>
                    <a:pt x="119" y="32"/>
                    <a:pt x="119" y="32"/>
                    <a:pt x="119" y="32"/>
                  </a:cubicBezTo>
                  <a:moveTo>
                    <a:pt x="120" y="20"/>
                  </a:moveTo>
                  <a:cubicBezTo>
                    <a:pt x="120" y="18"/>
                    <a:pt x="121" y="16"/>
                    <a:pt x="121" y="14"/>
                  </a:cubicBezTo>
                  <a:cubicBezTo>
                    <a:pt x="124" y="13"/>
                    <a:pt x="127" y="12"/>
                    <a:pt x="129" y="11"/>
                  </a:cubicBezTo>
                  <a:cubicBezTo>
                    <a:pt x="129" y="12"/>
                    <a:pt x="129" y="14"/>
                    <a:pt x="130" y="15"/>
                  </a:cubicBezTo>
                  <a:cubicBezTo>
                    <a:pt x="129" y="15"/>
                    <a:pt x="129" y="15"/>
                    <a:pt x="129" y="15"/>
                  </a:cubicBezTo>
                  <a:cubicBezTo>
                    <a:pt x="126" y="18"/>
                    <a:pt x="123" y="19"/>
                    <a:pt x="120" y="20"/>
                  </a:cubicBezTo>
                  <a:moveTo>
                    <a:pt x="92" y="14"/>
                  </a:moveTo>
                  <a:cubicBezTo>
                    <a:pt x="99" y="14"/>
                    <a:pt x="106" y="14"/>
                    <a:pt x="113" y="11"/>
                  </a:cubicBezTo>
                  <a:cubicBezTo>
                    <a:pt x="114" y="10"/>
                    <a:pt x="114" y="10"/>
                    <a:pt x="114" y="10"/>
                  </a:cubicBezTo>
                  <a:cubicBezTo>
                    <a:pt x="114" y="12"/>
                    <a:pt x="114" y="14"/>
                    <a:pt x="114" y="16"/>
                  </a:cubicBezTo>
                  <a:cubicBezTo>
                    <a:pt x="112" y="16"/>
                    <a:pt x="110" y="18"/>
                    <a:pt x="111" y="20"/>
                  </a:cubicBezTo>
                  <a:cubicBezTo>
                    <a:pt x="115" y="34"/>
                    <a:pt x="111" y="48"/>
                    <a:pt x="113" y="62"/>
                  </a:cubicBezTo>
                  <a:cubicBezTo>
                    <a:pt x="115" y="71"/>
                    <a:pt x="120" y="81"/>
                    <a:pt x="120" y="90"/>
                  </a:cubicBezTo>
                  <a:cubicBezTo>
                    <a:pt x="120" y="90"/>
                    <a:pt x="120" y="90"/>
                    <a:pt x="120" y="90"/>
                  </a:cubicBezTo>
                  <a:cubicBezTo>
                    <a:pt x="114" y="84"/>
                    <a:pt x="107" y="80"/>
                    <a:pt x="100" y="76"/>
                  </a:cubicBezTo>
                  <a:cubicBezTo>
                    <a:pt x="97" y="73"/>
                    <a:pt x="93" y="71"/>
                    <a:pt x="89" y="69"/>
                  </a:cubicBezTo>
                  <a:cubicBezTo>
                    <a:pt x="86" y="67"/>
                    <a:pt x="82" y="63"/>
                    <a:pt x="78" y="61"/>
                  </a:cubicBezTo>
                  <a:cubicBezTo>
                    <a:pt x="63" y="55"/>
                    <a:pt x="50" y="44"/>
                    <a:pt x="35" y="37"/>
                  </a:cubicBezTo>
                  <a:cubicBezTo>
                    <a:pt x="35" y="37"/>
                    <a:pt x="35" y="37"/>
                    <a:pt x="34" y="37"/>
                  </a:cubicBezTo>
                  <a:cubicBezTo>
                    <a:pt x="34" y="37"/>
                    <a:pt x="34" y="37"/>
                    <a:pt x="34" y="37"/>
                  </a:cubicBezTo>
                  <a:cubicBezTo>
                    <a:pt x="33" y="36"/>
                    <a:pt x="32" y="36"/>
                    <a:pt x="32" y="35"/>
                  </a:cubicBezTo>
                  <a:cubicBezTo>
                    <a:pt x="28" y="33"/>
                    <a:pt x="25" y="30"/>
                    <a:pt x="21" y="28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23" y="26"/>
                    <a:pt x="27" y="25"/>
                    <a:pt x="30" y="24"/>
                  </a:cubicBezTo>
                  <a:cubicBezTo>
                    <a:pt x="30" y="24"/>
                    <a:pt x="30" y="24"/>
                    <a:pt x="30" y="24"/>
                  </a:cubicBezTo>
                  <a:cubicBezTo>
                    <a:pt x="31" y="24"/>
                    <a:pt x="31" y="24"/>
                    <a:pt x="31" y="24"/>
                  </a:cubicBezTo>
                  <a:cubicBezTo>
                    <a:pt x="34" y="23"/>
                    <a:pt x="38" y="23"/>
                    <a:pt x="41" y="22"/>
                  </a:cubicBezTo>
                  <a:cubicBezTo>
                    <a:pt x="46" y="22"/>
                    <a:pt x="50" y="21"/>
                    <a:pt x="55" y="20"/>
                  </a:cubicBezTo>
                  <a:cubicBezTo>
                    <a:pt x="56" y="19"/>
                    <a:pt x="58" y="19"/>
                    <a:pt x="59" y="18"/>
                  </a:cubicBezTo>
                  <a:cubicBezTo>
                    <a:pt x="69" y="17"/>
                    <a:pt x="80" y="16"/>
                    <a:pt x="90" y="14"/>
                  </a:cubicBezTo>
                  <a:cubicBezTo>
                    <a:pt x="90" y="14"/>
                    <a:pt x="91" y="14"/>
                    <a:pt x="92" y="14"/>
                  </a:cubicBezTo>
                  <a:moveTo>
                    <a:pt x="117" y="17"/>
                  </a:moveTo>
                  <a:cubicBezTo>
                    <a:pt x="117" y="17"/>
                    <a:pt x="117" y="17"/>
                    <a:pt x="117" y="17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17" y="14"/>
                    <a:pt x="117" y="11"/>
                    <a:pt x="118" y="9"/>
                  </a:cubicBezTo>
                  <a:cubicBezTo>
                    <a:pt x="119" y="9"/>
                    <a:pt x="119" y="9"/>
                    <a:pt x="119" y="9"/>
                  </a:cubicBezTo>
                  <a:cubicBezTo>
                    <a:pt x="118" y="12"/>
                    <a:pt x="118" y="15"/>
                    <a:pt x="117" y="17"/>
                  </a:cubicBezTo>
                  <a:moveTo>
                    <a:pt x="122" y="10"/>
                  </a:moveTo>
                  <a:cubicBezTo>
                    <a:pt x="122" y="9"/>
                    <a:pt x="122" y="8"/>
                    <a:pt x="122" y="7"/>
                  </a:cubicBezTo>
                  <a:cubicBezTo>
                    <a:pt x="123" y="6"/>
                    <a:pt x="123" y="5"/>
                    <a:pt x="122" y="4"/>
                  </a:cubicBezTo>
                  <a:cubicBezTo>
                    <a:pt x="123" y="3"/>
                    <a:pt x="123" y="3"/>
                    <a:pt x="124" y="3"/>
                  </a:cubicBezTo>
                  <a:cubicBezTo>
                    <a:pt x="125" y="3"/>
                    <a:pt x="125" y="3"/>
                    <a:pt x="126" y="4"/>
                  </a:cubicBezTo>
                  <a:cubicBezTo>
                    <a:pt x="128" y="4"/>
                    <a:pt x="129" y="5"/>
                    <a:pt x="129" y="7"/>
                  </a:cubicBezTo>
                  <a:cubicBezTo>
                    <a:pt x="127" y="8"/>
                    <a:pt x="124" y="9"/>
                    <a:pt x="122" y="10"/>
                  </a:cubicBezTo>
                  <a:moveTo>
                    <a:pt x="124" y="0"/>
                  </a:moveTo>
                  <a:cubicBezTo>
                    <a:pt x="122" y="0"/>
                    <a:pt x="119" y="1"/>
                    <a:pt x="117" y="2"/>
                  </a:cubicBezTo>
                  <a:cubicBezTo>
                    <a:pt x="103" y="3"/>
                    <a:pt x="89" y="5"/>
                    <a:pt x="75" y="8"/>
                  </a:cubicBezTo>
                  <a:cubicBezTo>
                    <a:pt x="73" y="8"/>
                    <a:pt x="71" y="8"/>
                    <a:pt x="70" y="8"/>
                  </a:cubicBezTo>
                  <a:cubicBezTo>
                    <a:pt x="62" y="9"/>
                    <a:pt x="54" y="11"/>
                    <a:pt x="47" y="12"/>
                  </a:cubicBezTo>
                  <a:cubicBezTo>
                    <a:pt x="45" y="12"/>
                    <a:pt x="44" y="13"/>
                    <a:pt x="44" y="14"/>
                  </a:cubicBezTo>
                  <a:cubicBezTo>
                    <a:pt x="41" y="15"/>
                    <a:pt x="39" y="15"/>
                    <a:pt x="36" y="16"/>
                  </a:cubicBezTo>
                  <a:cubicBezTo>
                    <a:pt x="36" y="16"/>
                    <a:pt x="35" y="16"/>
                    <a:pt x="35" y="17"/>
                  </a:cubicBezTo>
                  <a:cubicBezTo>
                    <a:pt x="33" y="17"/>
                    <a:pt x="31" y="18"/>
                    <a:pt x="29" y="18"/>
                  </a:cubicBezTo>
                  <a:cubicBezTo>
                    <a:pt x="27" y="19"/>
                    <a:pt x="27" y="20"/>
                    <a:pt x="27" y="21"/>
                  </a:cubicBezTo>
                  <a:cubicBezTo>
                    <a:pt x="24" y="22"/>
                    <a:pt x="21" y="24"/>
                    <a:pt x="18" y="26"/>
                  </a:cubicBezTo>
                  <a:cubicBezTo>
                    <a:pt x="18" y="26"/>
                    <a:pt x="17" y="27"/>
                    <a:pt x="17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7" y="29"/>
                    <a:pt x="17" y="29"/>
                    <a:pt x="17" y="30"/>
                  </a:cubicBezTo>
                  <a:cubicBezTo>
                    <a:pt x="18" y="34"/>
                    <a:pt x="21" y="37"/>
                    <a:pt x="25" y="39"/>
                  </a:cubicBezTo>
                  <a:cubicBezTo>
                    <a:pt x="26" y="39"/>
                    <a:pt x="26" y="40"/>
                    <a:pt x="27" y="40"/>
                  </a:cubicBezTo>
                  <a:cubicBezTo>
                    <a:pt x="30" y="44"/>
                    <a:pt x="34" y="48"/>
                    <a:pt x="39" y="49"/>
                  </a:cubicBezTo>
                  <a:cubicBezTo>
                    <a:pt x="39" y="48"/>
                    <a:pt x="39" y="48"/>
                    <a:pt x="39" y="48"/>
                  </a:cubicBezTo>
                  <a:cubicBezTo>
                    <a:pt x="48" y="55"/>
                    <a:pt x="58" y="60"/>
                    <a:pt x="68" y="65"/>
                  </a:cubicBezTo>
                  <a:cubicBezTo>
                    <a:pt x="60" y="75"/>
                    <a:pt x="63" y="92"/>
                    <a:pt x="66" y="105"/>
                  </a:cubicBezTo>
                  <a:cubicBezTo>
                    <a:pt x="66" y="111"/>
                    <a:pt x="66" y="116"/>
                    <a:pt x="68" y="122"/>
                  </a:cubicBezTo>
                  <a:cubicBezTo>
                    <a:pt x="74" y="142"/>
                    <a:pt x="88" y="159"/>
                    <a:pt x="103" y="172"/>
                  </a:cubicBezTo>
                  <a:cubicBezTo>
                    <a:pt x="122" y="188"/>
                    <a:pt x="144" y="197"/>
                    <a:pt x="168" y="197"/>
                  </a:cubicBezTo>
                  <a:cubicBezTo>
                    <a:pt x="176" y="197"/>
                    <a:pt x="185" y="196"/>
                    <a:pt x="194" y="193"/>
                  </a:cubicBezTo>
                  <a:cubicBezTo>
                    <a:pt x="197" y="213"/>
                    <a:pt x="213" y="231"/>
                    <a:pt x="207" y="253"/>
                  </a:cubicBezTo>
                  <a:cubicBezTo>
                    <a:pt x="207" y="253"/>
                    <a:pt x="207" y="253"/>
                    <a:pt x="207" y="253"/>
                  </a:cubicBezTo>
                  <a:cubicBezTo>
                    <a:pt x="202" y="257"/>
                    <a:pt x="196" y="260"/>
                    <a:pt x="191" y="264"/>
                  </a:cubicBezTo>
                  <a:cubicBezTo>
                    <a:pt x="184" y="266"/>
                    <a:pt x="176" y="267"/>
                    <a:pt x="168" y="267"/>
                  </a:cubicBezTo>
                  <a:cubicBezTo>
                    <a:pt x="154" y="267"/>
                    <a:pt x="139" y="264"/>
                    <a:pt x="127" y="261"/>
                  </a:cubicBezTo>
                  <a:cubicBezTo>
                    <a:pt x="111" y="257"/>
                    <a:pt x="96" y="249"/>
                    <a:pt x="82" y="241"/>
                  </a:cubicBezTo>
                  <a:cubicBezTo>
                    <a:pt x="66" y="232"/>
                    <a:pt x="52" y="221"/>
                    <a:pt x="39" y="208"/>
                  </a:cubicBezTo>
                  <a:cubicBezTo>
                    <a:pt x="19" y="188"/>
                    <a:pt x="7" y="162"/>
                    <a:pt x="11" y="133"/>
                  </a:cubicBezTo>
                  <a:cubicBezTo>
                    <a:pt x="15" y="107"/>
                    <a:pt x="31" y="84"/>
                    <a:pt x="51" y="68"/>
                  </a:cubicBezTo>
                  <a:cubicBezTo>
                    <a:pt x="54" y="66"/>
                    <a:pt x="52" y="62"/>
                    <a:pt x="50" y="62"/>
                  </a:cubicBezTo>
                  <a:cubicBezTo>
                    <a:pt x="49" y="62"/>
                    <a:pt x="48" y="62"/>
                    <a:pt x="48" y="63"/>
                  </a:cubicBezTo>
                  <a:cubicBezTo>
                    <a:pt x="28" y="79"/>
                    <a:pt x="12" y="101"/>
                    <a:pt x="6" y="126"/>
                  </a:cubicBezTo>
                  <a:cubicBezTo>
                    <a:pt x="0" y="151"/>
                    <a:pt x="7" y="177"/>
                    <a:pt x="22" y="198"/>
                  </a:cubicBezTo>
                  <a:cubicBezTo>
                    <a:pt x="42" y="226"/>
                    <a:pt x="75" y="247"/>
                    <a:pt x="107" y="260"/>
                  </a:cubicBezTo>
                  <a:cubicBezTo>
                    <a:pt x="124" y="268"/>
                    <a:pt x="145" y="273"/>
                    <a:pt x="165" y="273"/>
                  </a:cubicBezTo>
                  <a:cubicBezTo>
                    <a:pt x="168" y="273"/>
                    <a:pt x="170" y="273"/>
                    <a:pt x="173" y="273"/>
                  </a:cubicBezTo>
                  <a:cubicBezTo>
                    <a:pt x="174" y="273"/>
                    <a:pt x="174" y="273"/>
                    <a:pt x="174" y="273"/>
                  </a:cubicBezTo>
                  <a:cubicBezTo>
                    <a:pt x="175" y="274"/>
                    <a:pt x="176" y="274"/>
                    <a:pt x="178" y="274"/>
                  </a:cubicBezTo>
                  <a:cubicBezTo>
                    <a:pt x="179" y="274"/>
                    <a:pt x="181" y="274"/>
                    <a:pt x="183" y="273"/>
                  </a:cubicBezTo>
                  <a:cubicBezTo>
                    <a:pt x="183" y="274"/>
                    <a:pt x="184" y="274"/>
                    <a:pt x="185" y="274"/>
                  </a:cubicBezTo>
                  <a:cubicBezTo>
                    <a:pt x="186" y="274"/>
                    <a:pt x="186" y="274"/>
                    <a:pt x="187" y="274"/>
                  </a:cubicBezTo>
                  <a:cubicBezTo>
                    <a:pt x="188" y="273"/>
                    <a:pt x="189" y="272"/>
                    <a:pt x="191" y="271"/>
                  </a:cubicBezTo>
                  <a:cubicBezTo>
                    <a:pt x="192" y="271"/>
                    <a:pt x="192" y="271"/>
                    <a:pt x="193" y="271"/>
                  </a:cubicBezTo>
                  <a:cubicBezTo>
                    <a:pt x="201" y="269"/>
                    <a:pt x="207" y="266"/>
                    <a:pt x="213" y="261"/>
                  </a:cubicBezTo>
                  <a:cubicBezTo>
                    <a:pt x="214" y="260"/>
                    <a:pt x="214" y="260"/>
                    <a:pt x="214" y="260"/>
                  </a:cubicBezTo>
                  <a:cubicBezTo>
                    <a:pt x="219" y="258"/>
                    <a:pt x="224" y="255"/>
                    <a:pt x="228" y="251"/>
                  </a:cubicBezTo>
                  <a:cubicBezTo>
                    <a:pt x="234" y="245"/>
                    <a:pt x="234" y="242"/>
                    <a:pt x="233" y="234"/>
                  </a:cubicBezTo>
                  <a:cubicBezTo>
                    <a:pt x="232" y="233"/>
                    <a:pt x="232" y="233"/>
                    <a:pt x="232" y="233"/>
                  </a:cubicBezTo>
                  <a:cubicBezTo>
                    <a:pt x="233" y="232"/>
                    <a:pt x="233" y="232"/>
                    <a:pt x="233" y="232"/>
                  </a:cubicBezTo>
                  <a:cubicBezTo>
                    <a:pt x="235" y="226"/>
                    <a:pt x="229" y="214"/>
                    <a:pt x="227" y="208"/>
                  </a:cubicBezTo>
                  <a:cubicBezTo>
                    <a:pt x="225" y="203"/>
                    <a:pt x="223" y="197"/>
                    <a:pt x="221" y="191"/>
                  </a:cubicBezTo>
                  <a:cubicBezTo>
                    <a:pt x="221" y="191"/>
                    <a:pt x="221" y="191"/>
                    <a:pt x="221" y="191"/>
                  </a:cubicBezTo>
                  <a:cubicBezTo>
                    <a:pt x="220" y="186"/>
                    <a:pt x="218" y="181"/>
                    <a:pt x="216" y="176"/>
                  </a:cubicBezTo>
                  <a:cubicBezTo>
                    <a:pt x="215" y="174"/>
                    <a:pt x="213" y="173"/>
                    <a:pt x="212" y="173"/>
                  </a:cubicBezTo>
                  <a:cubicBezTo>
                    <a:pt x="212" y="173"/>
                    <a:pt x="211" y="174"/>
                    <a:pt x="211" y="174"/>
                  </a:cubicBezTo>
                  <a:cubicBezTo>
                    <a:pt x="210" y="174"/>
                    <a:pt x="210" y="173"/>
                    <a:pt x="210" y="173"/>
                  </a:cubicBezTo>
                  <a:cubicBezTo>
                    <a:pt x="210" y="173"/>
                    <a:pt x="209" y="174"/>
                    <a:pt x="209" y="174"/>
                  </a:cubicBezTo>
                  <a:cubicBezTo>
                    <a:pt x="206" y="172"/>
                    <a:pt x="203" y="171"/>
                    <a:pt x="199" y="171"/>
                  </a:cubicBezTo>
                  <a:cubicBezTo>
                    <a:pt x="196" y="171"/>
                    <a:pt x="193" y="171"/>
                    <a:pt x="191" y="172"/>
                  </a:cubicBezTo>
                  <a:cubicBezTo>
                    <a:pt x="190" y="171"/>
                    <a:pt x="190" y="171"/>
                    <a:pt x="189" y="171"/>
                  </a:cubicBezTo>
                  <a:cubicBezTo>
                    <a:pt x="189" y="171"/>
                    <a:pt x="188" y="171"/>
                    <a:pt x="188" y="171"/>
                  </a:cubicBezTo>
                  <a:cubicBezTo>
                    <a:pt x="187" y="172"/>
                    <a:pt x="187" y="173"/>
                    <a:pt x="186" y="173"/>
                  </a:cubicBezTo>
                  <a:cubicBezTo>
                    <a:pt x="184" y="174"/>
                    <a:pt x="182" y="174"/>
                    <a:pt x="181" y="174"/>
                  </a:cubicBezTo>
                  <a:cubicBezTo>
                    <a:pt x="176" y="175"/>
                    <a:pt x="172" y="176"/>
                    <a:pt x="167" y="176"/>
                  </a:cubicBezTo>
                  <a:cubicBezTo>
                    <a:pt x="163" y="176"/>
                    <a:pt x="159" y="175"/>
                    <a:pt x="155" y="175"/>
                  </a:cubicBezTo>
                  <a:cubicBezTo>
                    <a:pt x="147" y="174"/>
                    <a:pt x="138" y="169"/>
                    <a:pt x="130" y="165"/>
                  </a:cubicBezTo>
                  <a:cubicBezTo>
                    <a:pt x="129" y="164"/>
                    <a:pt x="127" y="164"/>
                    <a:pt x="125" y="163"/>
                  </a:cubicBezTo>
                  <a:cubicBezTo>
                    <a:pt x="123" y="161"/>
                    <a:pt x="121" y="159"/>
                    <a:pt x="118" y="158"/>
                  </a:cubicBezTo>
                  <a:cubicBezTo>
                    <a:pt x="114" y="154"/>
                    <a:pt x="111" y="150"/>
                    <a:pt x="108" y="147"/>
                  </a:cubicBezTo>
                  <a:cubicBezTo>
                    <a:pt x="104" y="143"/>
                    <a:pt x="99" y="137"/>
                    <a:pt x="95" y="131"/>
                  </a:cubicBezTo>
                  <a:cubicBezTo>
                    <a:pt x="94" y="128"/>
                    <a:pt x="93" y="124"/>
                    <a:pt x="92" y="121"/>
                  </a:cubicBezTo>
                  <a:cubicBezTo>
                    <a:pt x="92" y="120"/>
                    <a:pt x="92" y="120"/>
                    <a:pt x="92" y="120"/>
                  </a:cubicBezTo>
                  <a:cubicBezTo>
                    <a:pt x="87" y="111"/>
                    <a:pt x="86" y="98"/>
                    <a:pt x="87" y="88"/>
                  </a:cubicBezTo>
                  <a:cubicBezTo>
                    <a:pt x="87" y="87"/>
                    <a:pt x="87" y="85"/>
                    <a:pt x="88" y="83"/>
                  </a:cubicBezTo>
                  <a:cubicBezTo>
                    <a:pt x="92" y="85"/>
                    <a:pt x="96" y="87"/>
                    <a:pt x="100" y="89"/>
                  </a:cubicBezTo>
                  <a:cubicBezTo>
                    <a:pt x="101" y="89"/>
                    <a:pt x="101" y="89"/>
                    <a:pt x="101" y="89"/>
                  </a:cubicBezTo>
                  <a:cubicBezTo>
                    <a:pt x="104" y="91"/>
                    <a:pt x="106" y="92"/>
                    <a:pt x="108" y="94"/>
                  </a:cubicBezTo>
                  <a:cubicBezTo>
                    <a:pt x="112" y="98"/>
                    <a:pt x="116" y="101"/>
                    <a:pt x="120" y="101"/>
                  </a:cubicBezTo>
                  <a:cubicBezTo>
                    <a:pt x="121" y="101"/>
                    <a:pt x="122" y="101"/>
                    <a:pt x="122" y="101"/>
                  </a:cubicBezTo>
                  <a:cubicBezTo>
                    <a:pt x="124" y="101"/>
                    <a:pt x="125" y="101"/>
                    <a:pt x="126" y="99"/>
                  </a:cubicBezTo>
                  <a:cubicBezTo>
                    <a:pt x="126" y="98"/>
                    <a:pt x="126" y="98"/>
                    <a:pt x="126" y="98"/>
                  </a:cubicBezTo>
                  <a:cubicBezTo>
                    <a:pt x="128" y="93"/>
                    <a:pt x="134" y="95"/>
                    <a:pt x="138" y="92"/>
                  </a:cubicBezTo>
                  <a:cubicBezTo>
                    <a:pt x="141" y="90"/>
                    <a:pt x="141" y="87"/>
                    <a:pt x="141" y="83"/>
                  </a:cubicBezTo>
                  <a:cubicBezTo>
                    <a:pt x="140" y="76"/>
                    <a:pt x="140" y="68"/>
                    <a:pt x="140" y="61"/>
                  </a:cubicBezTo>
                  <a:cubicBezTo>
                    <a:pt x="139" y="53"/>
                    <a:pt x="140" y="45"/>
                    <a:pt x="139" y="37"/>
                  </a:cubicBezTo>
                  <a:cubicBezTo>
                    <a:pt x="138" y="30"/>
                    <a:pt x="135" y="23"/>
                    <a:pt x="134" y="17"/>
                  </a:cubicBezTo>
                  <a:cubicBezTo>
                    <a:pt x="132" y="12"/>
                    <a:pt x="134" y="5"/>
                    <a:pt x="131" y="2"/>
                  </a:cubicBezTo>
                  <a:cubicBezTo>
                    <a:pt x="130" y="1"/>
                    <a:pt x="127" y="0"/>
                    <a:pt x="124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791427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47"/>
    </mc:Choice>
    <mc:Fallback xmlns="">
      <p:transition spd="slow" advTm="44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文框 3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3986"/>
            </a:avLst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  <a:effectLst>
            <a:innerShdw blurRad="127000">
              <a:schemeClr val="bg2">
                <a:lumMod val="75000"/>
              </a:schemeClr>
            </a:innerShdw>
          </a:effectLst>
          <a:scene3d>
            <a:camera prst="orthographicFront"/>
            <a:lightRig rig="threePt" dir="t"/>
          </a:scene3d>
          <a:sp3d prstMaterial="dkEdge"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52" name="Oval 5"/>
          <p:cNvSpPr>
            <a:spLocks noChangeArrowheads="1"/>
          </p:cNvSpPr>
          <p:nvPr/>
        </p:nvSpPr>
        <p:spPr bwMode="auto">
          <a:xfrm>
            <a:off x="2183374" y="3436674"/>
            <a:ext cx="560771" cy="559713"/>
          </a:xfrm>
          <a:prstGeom prst="ellipse">
            <a:avLst/>
          </a:prstGeom>
          <a:blipFill dpi="0"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txBody>
          <a:bodyPr vert="horz" wrap="square" lIns="60944" tIns="30472" rIns="60944" bIns="30472" numCol="1" anchor="t" anchorCtr="0" compatLnSpc="1">
            <a:prstTxWarp prst="textNoShape">
              <a:avLst/>
            </a:prstTxWarp>
          </a:bodyPr>
          <a:lstStyle/>
          <a:p>
            <a:endParaRPr lang="en-US" sz="1200">
              <a:solidFill>
                <a:prstClr val="black"/>
              </a:solidFill>
              <a:latin typeface="Arial"/>
              <a:ea typeface="微软雅黑"/>
            </a:endParaRPr>
          </a:p>
        </p:txBody>
      </p:sp>
      <p:grpSp>
        <p:nvGrpSpPr>
          <p:cNvPr id="153" name="Group 2"/>
          <p:cNvGrpSpPr/>
          <p:nvPr/>
        </p:nvGrpSpPr>
        <p:grpSpPr>
          <a:xfrm>
            <a:off x="2464818" y="1384043"/>
            <a:ext cx="2035703" cy="2334075"/>
            <a:chOff x="3879850" y="2675943"/>
            <a:chExt cx="3054350" cy="3502025"/>
          </a:xfr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grpSpPr>
        <p:sp>
          <p:nvSpPr>
            <p:cNvPr id="154" name="Freeform 6"/>
            <p:cNvSpPr>
              <a:spLocks/>
            </p:cNvSpPr>
            <p:nvPr/>
          </p:nvSpPr>
          <p:spPr bwMode="auto">
            <a:xfrm>
              <a:off x="5710238" y="3528430"/>
              <a:ext cx="1223962" cy="644525"/>
            </a:xfrm>
            <a:custGeom>
              <a:avLst/>
              <a:gdLst>
                <a:gd name="T0" fmla="*/ 344 w 771"/>
                <a:gd name="T1" fmla="*/ 0 h 406"/>
                <a:gd name="T2" fmla="*/ 771 w 771"/>
                <a:gd name="T3" fmla="*/ 40 h 406"/>
                <a:gd name="T4" fmla="*/ 274 w 771"/>
                <a:gd name="T5" fmla="*/ 379 h 406"/>
                <a:gd name="T6" fmla="*/ 0 w 771"/>
                <a:gd name="T7" fmla="*/ 406 h 406"/>
                <a:gd name="T8" fmla="*/ 344 w 771"/>
                <a:gd name="T9" fmla="*/ 0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1" h="406">
                  <a:moveTo>
                    <a:pt x="344" y="0"/>
                  </a:moveTo>
                  <a:lnTo>
                    <a:pt x="771" y="40"/>
                  </a:lnTo>
                  <a:lnTo>
                    <a:pt x="274" y="379"/>
                  </a:lnTo>
                  <a:lnTo>
                    <a:pt x="0" y="406"/>
                  </a:lnTo>
                  <a:lnTo>
                    <a:pt x="34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0944" tIns="30472" rIns="60944" bIns="30472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</a:endParaRPr>
            </a:p>
          </p:txBody>
        </p:sp>
        <p:sp>
          <p:nvSpPr>
            <p:cNvPr id="155" name="Freeform 7"/>
            <p:cNvSpPr>
              <a:spLocks/>
            </p:cNvSpPr>
            <p:nvPr/>
          </p:nvSpPr>
          <p:spPr bwMode="auto">
            <a:xfrm>
              <a:off x="5414963" y="2675943"/>
              <a:ext cx="568325" cy="1322388"/>
            </a:xfrm>
            <a:custGeom>
              <a:avLst/>
              <a:gdLst>
                <a:gd name="T0" fmla="*/ 358 w 358"/>
                <a:gd name="T1" fmla="*/ 400 h 833"/>
                <a:gd name="T2" fmla="*/ 226 w 358"/>
                <a:gd name="T3" fmla="*/ 0 h 833"/>
                <a:gd name="T4" fmla="*/ 0 w 358"/>
                <a:gd name="T5" fmla="*/ 556 h 833"/>
                <a:gd name="T6" fmla="*/ 35 w 358"/>
                <a:gd name="T7" fmla="*/ 833 h 833"/>
                <a:gd name="T8" fmla="*/ 358 w 358"/>
                <a:gd name="T9" fmla="*/ 400 h 8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8" h="833">
                  <a:moveTo>
                    <a:pt x="358" y="400"/>
                  </a:moveTo>
                  <a:lnTo>
                    <a:pt x="226" y="0"/>
                  </a:lnTo>
                  <a:lnTo>
                    <a:pt x="0" y="556"/>
                  </a:lnTo>
                  <a:lnTo>
                    <a:pt x="35" y="833"/>
                  </a:lnTo>
                  <a:lnTo>
                    <a:pt x="358" y="40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0944" tIns="30472" rIns="60944" bIns="30472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</a:endParaRPr>
            </a:p>
          </p:txBody>
        </p:sp>
        <p:sp>
          <p:nvSpPr>
            <p:cNvPr id="156" name="Freeform 8"/>
            <p:cNvSpPr>
              <a:spLocks/>
            </p:cNvSpPr>
            <p:nvPr/>
          </p:nvSpPr>
          <p:spPr bwMode="auto">
            <a:xfrm>
              <a:off x="3879850" y="3149018"/>
              <a:ext cx="2503487" cy="3028950"/>
            </a:xfrm>
            <a:custGeom>
              <a:avLst/>
              <a:gdLst>
                <a:gd name="T0" fmla="*/ 0 w 1577"/>
                <a:gd name="T1" fmla="*/ 1908 h 1908"/>
                <a:gd name="T2" fmla="*/ 239 w 1577"/>
                <a:gd name="T3" fmla="*/ 1443 h 1908"/>
                <a:gd name="T4" fmla="*/ 264 w 1577"/>
                <a:gd name="T5" fmla="*/ 1523 h 1908"/>
                <a:gd name="T6" fmla="*/ 1387 w 1577"/>
                <a:gd name="T7" fmla="*/ 0 h 1908"/>
                <a:gd name="T8" fmla="*/ 1577 w 1577"/>
                <a:gd name="T9" fmla="*/ 161 h 1908"/>
                <a:gd name="T10" fmla="*/ 341 w 1577"/>
                <a:gd name="T11" fmla="*/ 1588 h 1908"/>
                <a:gd name="T12" fmla="*/ 422 w 1577"/>
                <a:gd name="T13" fmla="*/ 1601 h 1908"/>
                <a:gd name="T14" fmla="*/ 0 w 1577"/>
                <a:gd name="T15" fmla="*/ 1908 h 19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77" h="1908">
                  <a:moveTo>
                    <a:pt x="0" y="1908"/>
                  </a:moveTo>
                  <a:lnTo>
                    <a:pt x="239" y="1443"/>
                  </a:lnTo>
                  <a:lnTo>
                    <a:pt x="264" y="1523"/>
                  </a:lnTo>
                  <a:lnTo>
                    <a:pt x="1387" y="0"/>
                  </a:lnTo>
                  <a:lnTo>
                    <a:pt x="1577" y="161"/>
                  </a:lnTo>
                  <a:lnTo>
                    <a:pt x="341" y="1588"/>
                  </a:lnTo>
                  <a:lnTo>
                    <a:pt x="422" y="1601"/>
                  </a:lnTo>
                  <a:lnTo>
                    <a:pt x="0" y="190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0944" tIns="30472" rIns="60944" bIns="30472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</a:endParaRPr>
            </a:p>
          </p:txBody>
        </p:sp>
      </p:grpSp>
      <p:sp>
        <p:nvSpPr>
          <p:cNvPr id="157" name="Freeform 9"/>
          <p:cNvSpPr>
            <a:spLocks/>
          </p:cNvSpPr>
          <p:nvPr/>
        </p:nvSpPr>
        <p:spPr bwMode="auto">
          <a:xfrm>
            <a:off x="1753803" y="3007103"/>
            <a:ext cx="1422030" cy="1420972"/>
          </a:xfrm>
          <a:custGeom>
            <a:avLst/>
            <a:gdLst>
              <a:gd name="T0" fmla="*/ 250 w 500"/>
              <a:gd name="T1" fmla="*/ 500 h 500"/>
              <a:gd name="T2" fmla="*/ 0 w 500"/>
              <a:gd name="T3" fmla="*/ 250 h 500"/>
              <a:gd name="T4" fmla="*/ 250 w 500"/>
              <a:gd name="T5" fmla="*/ 0 h 500"/>
              <a:gd name="T6" fmla="*/ 348 w 500"/>
              <a:gd name="T7" fmla="*/ 20 h 500"/>
              <a:gd name="T8" fmla="*/ 311 w 500"/>
              <a:gd name="T9" fmla="*/ 75 h 500"/>
              <a:gd name="T10" fmla="*/ 250 w 500"/>
              <a:gd name="T11" fmla="*/ 64 h 500"/>
              <a:gd name="T12" fmla="*/ 64 w 500"/>
              <a:gd name="T13" fmla="*/ 250 h 500"/>
              <a:gd name="T14" fmla="*/ 250 w 500"/>
              <a:gd name="T15" fmla="*/ 435 h 500"/>
              <a:gd name="T16" fmla="*/ 435 w 500"/>
              <a:gd name="T17" fmla="*/ 250 h 500"/>
              <a:gd name="T18" fmla="*/ 414 w 500"/>
              <a:gd name="T19" fmla="*/ 164 h 500"/>
              <a:gd name="T20" fmla="*/ 460 w 500"/>
              <a:gd name="T21" fmla="*/ 114 h 500"/>
              <a:gd name="T22" fmla="*/ 500 w 500"/>
              <a:gd name="T23" fmla="*/ 250 h 500"/>
              <a:gd name="T24" fmla="*/ 250 w 500"/>
              <a:gd name="T25" fmla="*/ 500 h 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00" h="500">
                <a:moveTo>
                  <a:pt x="250" y="500"/>
                </a:moveTo>
                <a:cubicBezTo>
                  <a:pt x="112" y="500"/>
                  <a:pt x="0" y="388"/>
                  <a:pt x="0" y="250"/>
                </a:cubicBezTo>
                <a:cubicBezTo>
                  <a:pt x="0" y="112"/>
                  <a:pt x="112" y="0"/>
                  <a:pt x="250" y="0"/>
                </a:cubicBezTo>
                <a:cubicBezTo>
                  <a:pt x="285" y="0"/>
                  <a:pt x="318" y="7"/>
                  <a:pt x="348" y="20"/>
                </a:cubicBezTo>
                <a:cubicBezTo>
                  <a:pt x="311" y="75"/>
                  <a:pt x="311" y="75"/>
                  <a:pt x="311" y="75"/>
                </a:cubicBezTo>
                <a:cubicBezTo>
                  <a:pt x="291" y="68"/>
                  <a:pt x="271" y="64"/>
                  <a:pt x="250" y="64"/>
                </a:cubicBezTo>
                <a:cubicBezTo>
                  <a:pt x="147" y="64"/>
                  <a:pt x="64" y="147"/>
                  <a:pt x="64" y="250"/>
                </a:cubicBezTo>
                <a:cubicBezTo>
                  <a:pt x="64" y="352"/>
                  <a:pt x="147" y="435"/>
                  <a:pt x="250" y="435"/>
                </a:cubicBezTo>
                <a:cubicBezTo>
                  <a:pt x="352" y="435"/>
                  <a:pt x="435" y="352"/>
                  <a:pt x="435" y="250"/>
                </a:cubicBezTo>
                <a:cubicBezTo>
                  <a:pt x="435" y="219"/>
                  <a:pt x="427" y="189"/>
                  <a:pt x="414" y="164"/>
                </a:cubicBezTo>
                <a:cubicBezTo>
                  <a:pt x="460" y="114"/>
                  <a:pt x="460" y="114"/>
                  <a:pt x="460" y="114"/>
                </a:cubicBezTo>
                <a:cubicBezTo>
                  <a:pt x="485" y="153"/>
                  <a:pt x="500" y="200"/>
                  <a:pt x="500" y="250"/>
                </a:cubicBezTo>
                <a:cubicBezTo>
                  <a:pt x="500" y="388"/>
                  <a:pt x="388" y="500"/>
                  <a:pt x="250" y="500"/>
                </a:cubicBezTo>
                <a:close/>
              </a:path>
            </a:pathLst>
          </a:cu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txBody>
          <a:bodyPr vert="horz" wrap="square" lIns="60944" tIns="30472" rIns="60944" bIns="30472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微软雅黑"/>
            </a:endParaRPr>
          </a:p>
        </p:txBody>
      </p:sp>
      <p:sp>
        <p:nvSpPr>
          <p:cNvPr id="158" name="Freeform 10"/>
          <p:cNvSpPr>
            <a:spLocks/>
          </p:cNvSpPr>
          <p:nvPr/>
        </p:nvSpPr>
        <p:spPr bwMode="auto">
          <a:xfrm>
            <a:off x="1376076" y="2629376"/>
            <a:ext cx="2175367" cy="2174309"/>
          </a:xfrm>
          <a:custGeom>
            <a:avLst/>
            <a:gdLst>
              <a:gd name="T0" fmla="*/ 383 w 765"/>
              <a:gd name="T1" fmla="*/ 765 h 765"/>
              <a:gd name="T2" fmla="*/ 0 w 765"/>
              <a:gd name="T3" fmla="*/ 383 h 765"/>
              <a:gd name="T4" fmla="*/ 383 w 765"/>
              <a:gd name="T5" fmla="*/ 0 h 765"/>
              <a:gd name="T6" fmla="*/ 562 w 765"/>
              <a:gd name="T7" fmla="*/ 45 h 765"/>
              <a:gd name="T8" fmla="*/ 529 w 765"/>
              <a:gd name="T9" fmla="*/ 93 h 765"/>
              <a:gd name="T10" fmla="*/ 383 w 765"/>
              <a:gd name="T11" fmla="*/ 58 h 765"/>
              <a:gd name="T12" fmla="*/ 153 w 765"/>
              <a:gd name="T13" fmla="*/ 153 h 765"/>
              <a:gd name="T14" fmla="*/ 58 w 765"/>
              <a:gd name="T15" fmla="*/ 383 h 765"/>
              <a:gd name="T16" fmla="*/ 153 w 765"/>
              <a:gd name="T17" fmla="*/ 612 h 765"/>
              <a:gd name="T18" fmla="*/ 383 w 765"/>
              <a:gd name="T19" fmla="*/ 707 h 765"/>
              <a:gd name="T20" fmla="*/ 612 w 765"/>
              <a:gd name="T21" fmla="*/ 612 h 765"/>
              <a:gd name="T22" fmla="*/ 707 w 765"/>
              <a:gd name="T23" fmla="*/ 383 h 765"/>
              <a:gd name="T24" fmla="*/ 640 w 765"/>
              <a:gd name="T25" fmla="*/ 186 h 765"/>
              <a:gd name="T26" fmla="*/ 680 w 765"/>
              <a:gd name="T27" fmla="*/ 143 h 765"/>
              <a:gd name="T28" fmla="*/ 765 w 765"/>
              <a:gd name="T29" fmla="*/ 383 h 765"/>
              <a:gd name="T30" fmla="*/ 383 w 765"/>
              <a:gd name="T31" fmla="*/ 765 h 7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765" h="765">
                <a:moveTo>
                  <a:pt x="383" y="765"/>
                </a:moveTo>
                <a:cubicBezTo>
                  <a:pt x="171" y="765"/>
                  <a:pt x="0" y="594"/>
                  <a:pt x="0" y="383"/>
                </a:cubicBezTo>
                <a:cubicBezTo>
                  <a:pt x="0" y="171"/>
                  <a:pt x="171" y="0"/>
                  <a:pt x="383" y="0"/>
                </a:cubicBezTo>
                <a:cubicBezTo>
                  <a:pt x="447" y="0"/>
                  <a:pt x="508" y="16"/>
                  <a:pt x="562" y="45"/>
                </a:cubicBezTo>
                <a:cubicBezTo>
                  <a:pt x="529" y="93"/>
                  <a:pt x="529" y="93"/>
                  <a:pt x="529" y="93"/>
                </a:cubicBezTo>
                <a:cubicBezTo>
                  <a:pt x="485" y="71"/>
                  <a:pt x="435" y="58"/>
                  <a:pt x="383" y="58"/>
                </a:cubicBezTo>
                <a:cubicBezTo>
                  <a:pt x="293" y="59"/>
                  <a:pt x="212" y="95"/>
                  <a:pt x="153" y="153"/>
                </a:cubicBezTo>
                <a:cubicBezTo>
                  <a:pt x="95" y="212"/>
                  <a:pt x="59" y="293"/>
                  <a:pt x="58" y="383"/>
                </a:cubicBezTo>
                <a:cubicBezTo>
                  <a:pt x="59" y="472"/>
                  <a:pt x="95" y="553"/>
                  <a:pt x="153" y="612"/>
                </a:cubicBezTo>
                <a:cubicBezTo>
                  <a:pt x="212" y="671"/>
                  <a:pt x="293" y="707"/>
                  <a:pt x="383" y="707"/>
                </a:cubicBezTo>
                <a:cubicBezTo>
                  <a:pt x="472" y="707"/>
                  <a:pt x="553" y="671"/>
                  <a:pt x="612" y="612"/>
                </a:cubicBezTo>
                <a:cubicBezTo>
                  <a:pt x="671" y="553"/>
                  <a:pt x="707" y="472"/>
                  <a:pt x="707" y="383"/>
                </a:cubicBezTo>
                <a:cubicBezTo>
                  <a:pt x="707" y="309"/>
                  <a:pt x="682" y="240"/>
                  <a:pt x="640" y="186"/>
                </a:cubicBezTo>
                <a:cubicBezTo>
                  <a:pt x="680" y="143"/>
                  <a:pt x="680" y="143"/>
                  <a:pt x="680" y="143"/>
                </a:cubicBezTo>
                <a:cubicBezTo>
                  <a:pt x="733" y="208"/>
                  <a:pt x="765" y="292"/>
                  <a:pt x="765" y="383"/>
                </a:cubicBezTo>
                <a:cubicBezTo>
                  <a:pt x="765" y="594"/>
                  <a:pt x="594" y="765"/>
                  <a:pt x="383" y="765"/>
                </a:cubicBezTo>
                <a:close/>
              </a:path>
            </a:pathLst>
          </a:cu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txBody>
          <a:bodyPr vert="horz" wrap="square" lIns="60944" tIns="30472" rIns="60944" bIns="30472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微软雅黑"/>
            </a:endParaRPr>
          </a:p>
        </p:txBody>
      </p:sp>
      <p:sp>
        <p:nvSpPr>
          <p:cNvPr id="159" name="Freeform 11"/>
          <p:cNvSpPr>
            <a:spLocks/>
          </p:cNvSpPr>
          <p:nvPr/>
        </p:nvSpPr>
        <p:spPr bwMode="auto">
          <a:xfrm>
            <a:off x="989885" y="2242127"/>
            <a:ext cx="2950923" cy="2947749"/>
          </a:xfrm>
          <a:custGeom>
            <a:avLst/>
            <a:gdLst>
              <a:gd name="T0" fmla="*/ 519 w 1038"/>
              <a:gd name="T1" fmla="*/ 0 h 1037"/>
              <a:gd name="T2" fmla="*/ 775 w 1038"/>
              <a:gd name="T3" fmla="*/ 68 h 1037"/>
              <a:gd name="T4" fmla="*/ 740 w 1038"/>
              <a:gd name="T5" fmla="*/ 119 h 1037"/>
              <a:gd name="T6" fmla="*/ 519 w 1038"/>
              <a:gd name="T7" fmla="*/ 62 h 1037"/>
              <a:gd name="T8" fmla="*/ 196 w 1038"/>
              <a:gd name="T9" fmla="*/ 196 h 1037"/>
              <a:gd name="T10" fmla="*/ 62 w 1038"/>
              <a:gd name="T11" fmla="*/ 519 h 1037"/>
              <a:gd name="T12" fmla="*/ 196 w 1038"/>
              <a:gd name="T13" fmla="*/ 842 h 1037"/>
              <a:gd name="T14" fmla="*/ 519 w 1038"/>
              <a:gd name="T15" fmla="*/ 976 h 1037"/>
              <a:gd name="T16" fmla="*/ 842 w 1038"/>
              <a:gd name="T17" fmla="*/ 842 h 1037"/>
              <a:gd name="T18" fmla="*/ 976 w 1038"/>
              <a:gd name="T19" fmla="*/ 519 h 1037"/>
              <a:gd name="T20" fmla="*/ 867 w 1038"/>
              <a:gd name="T21" fmla="*/ 224 h 1037"/>
              <a:gd name="T22" fmla="*/ 910 w 1038"/>
              <a:gd name="T23" fmla="*/ 178 h 1037"/>
              <a:gd name="T24" fmla="*/ 1038 w 1038"/>
              <a:gd name="T25" fmla="*/ 519 h 1037"/>
              <a:gd name="T26" fmla="*/ 519 w 1038"/>
              <a:gd name="T27" fmla="*/ 1037 h 1037"/>
              <a:gd name="T28" fmla="*/ 0 w 1038"/>
              <a:gd name="T29" fmla="*/ 519 h 1037"/>
              <a:gd name="T30" fmla="*/ 519 w 1038"/>
              <a:gd name="T31" fmla="*/ 0 h 10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038" h="1037">
                <a:moveTo>
                  <a:pt x="519" y="0"/>
                </a:moveTo>
                <a:cubicBezTo>
                  <a:pt x="612" y="0"/>
                  <a:pt x="700" y="25"/>
                  <a:pt x="775" y="68"/>
                </a:cubicBezTo>
                <a:cubicBezTo>
                  <a:pt x="740" y="119"/>
                  <a:pt x="740" y="119"/>
                  <a:pt x="740" y="119"/>
                </a:cubicBezTo>
                <a:cubicBezTo>
                  <a:pt x="675" y="83"/>
                  <a:pt x="599" y="62"/>
                  <a:pt x="519" y="62"/>
                </a:cubicBezTo>
                <a:cubicBezTo>
                  <a:pt x="392" y="62"/>
                  <a:pt x="278" y="113"/>
                  <a:pt x="196" y="196"/>
                </a:cubicBezTo>
                <a:cubicBezTo>
                  <a:pt x="113" y="278"/>
                  <a:pt x="62" y="392"/>
                  <a:pt x="62" y="519"/>
                </a:cubicBezTo>
                <a:cubicBezTo>
                  <a:pt x="62" y="645"/>
                  <a:pt x="113" y="759"/>
                  <a:pt x="196" y="842"/>
                </a:cubicBezTo>
                <a:cubicBezTo>
                  <a:pt x="278" y="925"/>
                  <a:pt x="392" y="976"/>
                  <a:pt x="519" y="976"/>
                </a:cubicBezTo>
                <a:cubicBezTo>
                  <a:pt x="645" y="976"/>
                  <a:pt x="759" y="925"/>
                  <a:pt x="842" y="842"/>
                </a:cubicBezTo>
                <a:cubicBezTo>
                  <a:pt x="925" y="759"/>
                  <a:pt x="976" y="645"/>
                  <a:pt x="976" y="519"/>
                </a:cubicBezTo>
                <a:cubicBezTo>
                  <a:pt x="976" y="406"/>
                  <a:pt x="935" y="303"/>
                  <a:pt x="867" y="224"/>
                </a:cubicBezTo>
                <a:cubicBezTo>
                  <a:pt x="910" y="178"/>
                  <a:pt x="910" y="178"/>
                  <a:pt x="910" y="178"/>
                </a:cubicBezTo>
                <a:cubicBezTo>
                  <a:pt x="989" y="269"/>
                  <a:pt x="1037" y="388"/>
                  <a:pt x="1038" y="519"/>
                </a:cubicBezTo>
                <a:cubicBezTo>
                  <a:pt x="1037" y="805"/>
                  <a:pt x="805" y="1037"/>
                  <a:pt x="519" y="1037"/>
                </a:cubicBezTo>
                <a:cubicBezTo>
                  <a:pt x="232" y="1037"/>
                  <a:pt x="0" y="805"/>
                  <a:pt x="0" y="519"/>
                </a:cubicBezTo>
                <a:cubicBezTo>
                  <a:pt x="0" y="232"/>
                  <a:pt x="232" y="0"/>
                  <a:pt x="519" y="0"/>
                </a:cubicBezTo>
                <a:close/>
              </a:path>
            </a:pathLst>
          </a:cu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txBody>
          <a:bodyPr vert="horz" wrap="square" lIns="60944" tIns="30472" rIns="60944" bIns="30472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微软雅黑"/>
            </a:endParaRPr>
          </a:p>
        </p:txBody>
      </p:sp>
      <p:sp>
        <p:nvSpPr>
          <p:cNvPr id="160" name="TextBox 58"/>
          <p:cNvSpPr txBox="1"/>
          <p:nvPr/>
        </p:nvSpPr>
        <p:spPr>
          <a:xfrm>
            <a:off x="4697320" y="2167005"/>
            <a:ext cx="6015079" cy="2532232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</a:rPr>
              <a:t>网络嵌入（</a:t>
            </a:r>
            <a:r>
              <a:rPr lang="en-US" altLang="zh-CN" dirty="0">
                <a:solidFill>
                  <a:schemeClr val="bg1"/>
                </a:solidFill>
              </a:rPr>
              <a:t>Network Embedding</a:t>
            </a:r>
            <a:r>
              <a:rPr lang="zh-CN" altLang="en-US" dirty="0">
                <a:solidFill>
                  <a:schemeClr val="bg1"/>
                </a:solidFill>
              </a:rPr>
              <a:t>）旨在学习网络中节点的低维度潜在表示，所学习到的特征表示可以用作基于图的各种任务的特征，例如社交网络用户分类，聚类，链路预测和可视化。与此同时，离散表示学习已成为大规模机器学习、检索等领域的重要内容与研究热点。本课题研究离散网络嵌入学习，实现网络嵌入的高效存储和计算。</a:t>
            </a:r>
            <a:endParaRPr lang="zh-CN" altLang="en-US" sz="1400" dirty="0">
              <a:solidFill>
                <a:schemeClr val="bg1"/>
              </a:solidFill>
              <a:latin typeface="华文细黑" panose="02010600040101010101" pitchFamily="2" charset="-122"/>
              <a:ea typeface="微软雅黑"/>
            </a:endParaRPr>
          </a:p>
        </p:txBody>
      </p:sp>
      <p:sp>
        <p:nvSpPr>
          <p:cNvPr id="177" name="文本框 25"/>
          <p:cNvSpPr txBox="1"/>
          <p:nvPr/>
        </p:nvSpPr>
        <p:spPr>
          <a:xfrm>
            <a:off x="1024368" y="569718"/>
            <a:ext cx="29299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zh-CN" altLang="en-US" sz="2400" b="1" dirty="0">
                <a:blipFill dpi="0" rotWithShape="1"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Impact" panose="020B0806030902050204" pitchFamily="34" charset="0"/>
                <a:ea typeface="微软雅黑" panose="020B0503020204020204" pitchFamily="34" charset="-122"/>
              </a:rPr>
              <a:t>选题介绍</a:t>
            </a:r>
          </a:p>
        </p:txBody>
      </p:sp>
      <p:sp>
        <p:nvSpPr>
          <p:cNvPr id="178" name="文本框 26"/>
          <p:cNvSpPr txBox="1"/>
          <p:nvPr/>
        </p:nvSpPr>
        <p:spPr>
          <a:xfrm>
            <a:off x="460976" y="523551"/>
            <a:ext cx="63184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en-US" altLang="zh-CN" sz="3000" dirty="0">
                <a:blipFill dpi="0" rotWithShape="1"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Impact" panose="020B0806030902050204" pitchFamily="34" charset="0"/>
                <a:ea typeface="微软雅黑" panose="020B0503020204020204" pitchFamily="34" charset="-122"/>
              </a:rPr>
              <a:t>01</a:t>
            </a:r>
            <a:endParaRPr lang="zh-CN" altLang="en-US" sz="3000" dirty="0">
              <a:blipFill dpi="0" rotWithShape="1"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1971477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00"/>
    </mc:Choice>
    <mc:Fallback xmlns="">
      <p:transition spd="slow" advTm="63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25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250"/>
                            </p:stCondLst>
                            <p:childTnLst>
                              <p:par>
                                <p:cTn id="1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25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25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750"/>
                            </p:stCondLst>
                            <p:childTnLst>
                              <p:par>
                                <p:cTn id="2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25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2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25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25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25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25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2" grpId="0" animBg="1"/>
      <p:bldP spid="157" grpId="0" animBg="1"/>
      <p:bldP spid="158" grpId="0" animBg="1"/>
      <p:bldP spid="159" grpId="0" animBg="1"/>
      <p:bldP spid="160" grpId="0"/>
      <p:bldP spid="177" grpId="0"/>
      <p:bldP spid="17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文框 3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3986"/>
            </a:avLst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  <a:effectLst>
            <a:innerShdw blurRad="127000">
              <a:schemeClr val="bg2">
                <a:lumMod val="75000"/>
              </a:schemeClr>
            </a:innerShdw>
          </a:effectLst>
          <a:scene3d>
            <a:camera prst="orthographicFront"/>
            <a:lightRig rig="threePt" dir="t"/>
          </a:scene3d>
          <a:sp3d prstMaterial="dkEdge"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" name="流程图: 离页连接符 2"/>
          <p:cNvSpPr/>
          <p:nvPr/>
        </p:nvSpPr>
        <p:spPr>
          <a:xfrm>
            <a:off x="2173059" y="1931648"/>
            <a:ext cx="1692234" cy="1773054"/>
          </a:xfrm>
          <a:prstGeom prst="flowChartOffpageConnector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9600" b="1" kern="0" noProof="0" dirty="0">
                <a:solidFill>
                  <a:prstClr val="white"/>
                </a:solidFill>
                <a:latin typeface="Arial"/>
                <a:ea typeface="微软雅黑"/>
              </a:rPr>
              <a:t>2</a:t>
            </a:r>
            <a:endParaRPr kumimoji="0" lang="zh-CN" altLang="en-US" sz="96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4068493" y="2781587"/>
            <a:ext cx="5753100" cy="0"/>
          </a:xfrm>
          <a:prstGeom prst="line">
            <a:avLst/>
          </a:prstGeom>
          <a:noFill/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</p:cxnSp>
      <p:sp>
        <p:nvSpPr>
          <p:cNvPr id="6" name="文本框 32"/>
          <p:cNvSpPr txBox="1"/>
          <p:nvPr/>
        </p:nvSpPr>
        <p:spPr>
          <a:xfrm>
            <a:off x="4565519" y="1945742"/>
            <a:ext cx="449353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 b="1">
                <a:blipFill dpi="0"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微软雅黑"/>
                <a:ea typeface="微软雅黑"/>
              </a:rPr>
              <a:t>工作概况及成果</a:t>
            </a:r>
            <a:endParaRPr lang="zh-CN" altLang="en-US" sz="4800" b="1" dirty="0">
              <a:blipFill dpi="0"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微软雅黑"/>
              <a:ea typeface="微软雅黑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877231" y="1276849"/>
            <a:ext cx="10628096" cy="4491531"/>
            <a:chOff x="347230" y="355824"/>
            <a:chExt cx="11704319" cy="4946353"/>
          </a:xfrm>
        </p:grpSpPr>
        <p:sp>
          <p:nvSpPr>
            <p:cNvPr id="18" name="Freeform 5"/>
            <p:cNvSpPr>
              <a:spLocks noEditPoints="1"/>
            </p:cNvSpPr>
            <p:nvPr/>
          </p:nvSpPr>
          <p:spPr bwMode="auto">
            <a:xfrm>
              <a:off x="10254919" y="3551164"/>
              <a:ext cx="1071563" cy="1546225"/>
            </a:xfrm>
            <a:custGeom>
              <a:avLst/>
              <a:gdLst>
                <a:gd name="T0" fmla="*/ 13 w 253"/>
                <a:gd name="T1" fmla="*/ 315 h 365"/>
                <a:gd name="T2" fmla="*/ 38 w 253"/>
                <a:gd name="T3" fmla="*/ 312 h 365"/>
                <a:gd name="T4" fmla="*/ 12 w 253"/>
                <a:gd name="T5" fmla="*/ 310 h 365"/>
                <a:gd name="T6" fmla="*/ 34 w 253"/>
                <a:gd name="T7" fmla="*/ 311 h 365"/>
                <a:gd name="T8" fmla="*/ 111 w 253"/>
                <a:gd name="T9" fmla="*/ 185 h 365"/>
                <a:gd name="T10" fmla="*/ 149 w 253"/>
                <a:gd name="T11" fmla="*/ 187 h 365"/>
                <a:gd name="T12" fmla="*/ 182 w 253"/>
                <a:gd name="T13" fmla="*/ 209 h 365"/>
                <a:gd name="T14" fmla="*/ 109 w 253"/>
                <a:gd name="T15" fmla="*/ 185 h 365"/>
                <a:gd name="T16" fmla="*/ 38 w 253"/>
                <a:gd name="T17" fmla="*/ 4 h 365"/>
                <a:gd name="T18" fmla="*/ 72 w 253"/>
                <a:gd name="T19" fmla="*/ 32 h 365"/>
                <a:gd name="T20" fmla="*/ 162 w 253"/>
                <a:gd name="T21" fmla="*/ 128 h 365"/>
                <a:gd name="T22" fmla="*/ 146 w 253"/>
                <a:gd name="T23" fmla="*/ 111 h 365"/>
                <a:gd name="T24" fmla="*/ 73 w 253"/>
                <a:gd name="T25" fmla="*/ 29 h 365"/>
                <a:gd name="T26" fmla="*/ 93 w 253"/>
                <a:gd name="T27" fmla="*/ 8 h 365"/>
                <a:gd name="T28" fmla="*/ 139 w 253"/>
                <a:gd name="T29" fmla="*/ 60 h 365"/>
                <a:gd name="T30" fmla="*/ 194 w 253"/>
                <a:gd name="T31" fmla="*/ 117 h 365"/>
                <a:gd name="T32" fmla="*/ 203 w 253"/>
                <a:gd name="T33" fmla="*/ 125 h 365"/>
                <a:gd name="T34" fmla="*/ 196 w 253"/>
                <a:gd name="T35" fmla="*/ 117 h 365"/>
                <a:gd name="T36" fmla="*/ 130 w 253"/>
                <a:gd name="T37" fmla="*/ 45 h 365"/>
                <a:gd name="T38" fmla="*/ 241 w 253"/>
                <a:gd name="T39" fmla="*/ 139 h 365"/>
                <a:gd name="T40" fmla="*/ 45 w 253"/>
                <a:gd name="T41" fmla="*/ 86 h 365"/>
                <a:gd name="T42" fmla="*/ 79 w 253"/>
                <a:gd name="T43" fmla="*/ 125 h 365"/>
                <a:gd name="T44" fmla="*/ 33 w 253"/>
                <a:gd name="T45" fmla="*/ 8 h 365"/>
                <a:gd name="T46" fmla="*/ 28 w 253"/>
                <a:gd name="T47" fmla="*/ 128 h 365"/>
                <a:gd name="T48" fmla="*/ 33 w 253"/>
                <a:gd name="T49" fmla="*/ 131 h 365"/>
                <a:gd name="T50" fmla="*/ 73 w 253"/>
                <a:gd name="T51" fmla="*/ 180 h 365"/>
                <a:gd name="T52" fmla="*/ 72 w 253"/>
                <a:gd name="T53" fmla="*/ 181 h 365"/>
                <a:gd name="T54" fmla="*/ 183 w 253"/>
                <a:gd name="T55" fmla="*/ 211 h 365"/>
                <a:gd name="T56" fmla="*/ 185 w 253"/>
                <a:gd name="T57" fmla="*/ 201 h 365"/>
                <a:gd name="T58" fmla="*/ 198 w 253"/>
                <a:gd name="T59" fmla="*/ 233 h 365"/>
                <a:gd name="T60" fmla="*/ 135 w 253"/>
                <a:gd name="T61" fmla="*/ 232 h 365"/>
                <a:gd name="T62" fmla="*/ 77 w 253"/>
                <a:gd name="T63" fmla="*/ 219 h 365"/>
                <a:gd name="T64" fmla="*/ 91 w 253"/>
                <a:gd name="T65" fmla="*/ 249 h 365"/>
                <a:gd name="T66" fmla="*/ 102 w 253"/>
                <a:gd name="T67" fmla="*/ 270 h 365"/>
                <a:gd name="T68" fmla="*/ 40 w 253"/>
                <a:gd name="T69" fmla="*/ 270 h 365"/>
                <a:gd name="T70" fmla="*/ 27 w 253"/>
                <a:gd name="T71" fmla="*/ 286 h 365"/>
                <a:gd name="T72" fmla="*/ 34 w 253"/>
                <a:gd name="T73" fmla="*/ 365 h 365"/>
                <a:gd name="T74" fmla="*/ 64 w 253"/>
                <a:gd name="T75" fmla="*/ 264 h 365"/>
                <a:gd name="T76" fmla="*/ 117 w 253"/>
                <a:gd name="T77" fmla="*/ 249 h 365"/>
                <a:gd name="T78" fmla="*/ 81 w 253"/>
                <a:gd name="T79" fmla="*/ 248 h 365"/>
                <a:gd name="T80" fmla="*/ 82 w 253"/>
                <a:gd name="T81" fmla="*/ 222 h 365"/>
                <a:gd name="T82" fmla="*/ 155 w 253"/>
                <a:gd name="T83" fmla="*/ 239 h 365"/>
                <a:gd name="T84" fmla="*/ 205 w 253"/>
                <a:gd name="T85" fmla="*/ 211 h 365"/>
                <a:gd name="T86" fmla="*/ 185 w 253"/>
                <a:gd name="T87" fmla="*/ 188 h 365"/>
                <a:gd name="T88" fmla="*/ 237 w 253"/>
                <a:gd name="T89" fmla="*/ 144 h 365"/>
                <a:gd name="T90" fmla="*/ 253 w 253"/>
                <a:gd name="T91" fmla="*/ 21 h 365"/>
                <a:gd name="T92" fmla="*/ 251 w 253"/>
                <a:gd name="T93" fmla="*/ 15 h 365"/>
                <a:gd name="T94" fmla="*/ 245 w 253"/>
                <a:gd name="T95" fmla="*/ 13 h 3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53" h="365">
                  <a:moveTo>
                    <a:pt x="36" y="361"/>
                  </a:moveTo>
                  <a:cubicBezTo>
                    <a:pt x="33" y="361"/>
                    <a:pt x="30" y="361"/>
                    <a:pt x="27" y="359"/>
                  </a:cubicBezTo>
                  <a:cubicBezTo>
                    <a:pt x="9" y="351"/>
                    <a:pt x="3" y="333"/>
                    <a:pt x="10" y="315"/>
                  </a:cubicBezTo>
                  <a:cubicBezTo>
                    <a:pt x="11" y="315"/>
                    <a:pt x="12" y="315"/>
                    <a:pt x="13" y="315"/>
                  </a:cubicBezTo>
                  <a:cubicBezTo>
                    <a:pt x="29" y="315"/>
                    <a:pt x="45" y="318"/>
                    <a:pt x="60" y="319"/>
                  </a:cubicBezTo>
                  <a:cubicBezTo>
                    <a:pt x="62" y="339"/>
                    <a:pt x="53" y="361"/>
                    <a:pt x="36" y="361"/>
                  </a:cubicBezTo>
                  <a:moveTo>
                    <a:pt x="60" y="314"/>
                  </a:moveTo>
                  <a:cubicBezTo>
                    <a:pt x="53" y="314"/>
                    <a:pt x="46" y="313"/>
                    <a:pt x="38" y="312"/>
                  </a:cubicBezTo>
                  <a:cubicBezTo>
                    <a:pt x="39" y="308"/>
                    <a:pt x="39" y="303"/>
                    <a:pt x="39" y="299"/>
                  </a:cubicBezTo>
                  <a:cubicBezTo>
                    <a:pt x="39" y="297"/>
                    <a:pt x="40" y="294"/>
                    <a:pt x="40" y="291"/>
                  </a:cubicBezTo>
                  <a:cubicBezTo>
                    <a:pt x="51" y="294"/>
                    <a:pt x="58" y="303"/>
                    <a:pt x="60" y="314"/>
                  </a:cubicBezTo>
                  <a:moveTo>
                    <a:pt x="12" y="310"/>
                  </a:moveTo>
                  <a:cubicBezTo>
                    <a:pt x="15" y="305"/>
                    <a:pt x="19" y="300"/>
                    <a:pt x="23" y="295"/>
                  </a:cubicBezTo>
                  <a:cubicBezTo>
                    <a:pt x="26" y="291"/>
                    <a:pt x="30" y="290"/>
                    <a:pt x="35" y="290"/>
                  </a:cubicBezTo>
                  <a:cubicBezTo>
                    <a:pt x="35" y="293"/>
                    <a:pt x="34" y="297"/>
                    <a:pt x="34" y="300"/>
                  </a:cubicBezTo>
                  <a:cubicBezTo>
                    <a:pt x="34" y="304"/>
                    <a:pt x="34" y="308"/>
                    <a:pt x="34" y="311"/>
                  </a:cubicBezTo>
                  <a:cubicBezTo>
                    <a:pt x="27" y="311"/>
                    <a:pt x="20" y="310"/>
                    <a:pt x="13" y="310"/>
                  </a:cubicBezTo>
                  <a:cubicBezTo>
                    <a:pt x="13" y="310"/>
                    <a:pt x="12" y="310"/>
                    <a:pt x="12" y="310"/>
                  </a:cubicBezTo>
                  <a:moveTo>
                    <a:pt x="110" y="186"/>
                  </a:moveTo>
                  <a:cubicBezTo>
                    <a:pt x="110" y="186"/>
                    <a:pt x="111" y="186"/>
                    <a:pt x="111" y="185"/>
                  </a:cubicBezTo>
                  <a:cubicBezTo>
                    <a:pt x="114" y="136"/>
                    <a:pt x="114" y="136"/>
                    <a:pt x="114" y="136"/>
                  </a:cubicBezTo>
                  <a:cubicBezTo>
                    <a:pt x="151" y="139"/>
                    <a:pt x="151" y="139"/>
                    <a:pt x="151" y="139"/>
                  </a:cubicBezTo>
                  <a:cubicBezTo>
                    <a:pt x="148" y="186"/>
                    <a:pt x="148" y="186"/>
                    <a:pt x="148" y="186"/>
                  </a:cubicBezTo>
                  <a:cubicBezTo>
                    <a:pt x="148" y="187"/>
                    <a:pt x="148" y="187"/>
                    <a:pt x="149" y="187"/>
                  </a:cubicBezTo>
                  <a:cubicBezTo>
                    <a:pt x="149" y="187"/>
                    <a:pt x="149" y="187"/>
                    <a:pt x="149" y="187"/>
                  </a:cubicBezTo>
                  <a:cubicBezTo>
                    <a:pt x="149" y="187"/>
                    <a:pt x="149" y="187"/>
                    <a:pt x="149" y="187"/>
                  </a:cubicBezTo>
                  <a:cubicBezTo>
                    <a:pt x="184" y="190"/>
                    <a:pt x="184" y="190"/>
                    <a:pt x="184" y="190"/>
                  </a:cubicBezTo>
                  <a:cubicBezTo>
                    <a:pt x="182" y="209"/>
                    <a:pt x="182" y="209"/>
                    <a:pt x="182" y="209"/>
                  </a:cubicBezTo>
                  <a:cubicBezTo>
                    <a:pt x="73" y="202"/>
                    <a:pt x="73" y="202"/>
                    <a:pt x="73" y="202"/>
                  </a:cubicBezTo>
                  <a:cubicBezTo>
                    <a:pt x="74" y="182"/>
                    <a:pt x="74" y="182"/>
                    <a:pt x="74" y="182"/>
                  </a:cubicBezTo>
                  <a:cubicBezTo>
                    <a:pt x="109" y="184"/>
                    <a:pt x="109" y="184"/>
                    <a:pt x="109" y="184"/>
                  </a:cubicBezTo>
                  <a:cubicBezTo>
                    <a:pt x="109" y="185"/>
                    <a:pt x="109" y="185"/>
                    <a:pt x="109" y="185"/>
                  </a:cubicBezTo>
                  <a:cubicBezTo>
                    <a:pt x="109" y="186"/>
                    <a:pt x="109" y="186"/>
                    <a:pt x="110" y="186"/>
                  </a:cubicBezTo>
                  <a:moveTo>
                    <a:pt x="84" y="129"/>
                  </a:moveTo>
                  <a:cubicBezTo>
                    <a:pt x="31" y="126"/>
                    <a:pt x="31" y="126"/>
                    <a:pt x="31" y="126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43" y="5"/>
                    <a:pt x="43" y="5"/>
                    <a:pt x="43" y="5"/>
                  </a:cubicBezTo>
                  <a:cubicBezTo>
                    <a:pt x="44" y="6"/>
                    <a:pt x="45" y="7"/>
                    <a:pt x="46" y="8"/>
                  </a:cubicBezTo>
                  <a:cubicBezTo>
                    <a:pt x="48" y="10"/>
                    <a:pt x="50" y="13"/>
                    <a:pt x="53" y="15"/>
                  </a:cubicBezTo>
                  <a:cubicBezTo>
                    <a:pt x="59" y="20"/>
                    <a:pt x="66" y="26"/>
                    <a:pt x="72" y="32"/>
                  </a:cubicBezTo>
                  <a:cubicBezTo>
                    <a:pt x="83" y="43"/>
                    <a:pt x="92" y="55"/>
                    <a:pt x="103" y="66"/>
                  </a:cubicBezTo>
                  <a:cubicBezTo>
                    <a:pt x="113" y="77"/>
                    <a:pt x="123" y="90"/>
                    <a:pt x="133" y="101"/>
                  </a:cubicBezTo>
                  <a:cubicBezTo>
                    <a:pt x="138" y="107"/>
                    <a:pt x="144" y="112"/>
                    <a:pt x="150" y="118"/>
                  </a:cubicBezTo>
                  <a:cubicBezTo>
                    <a:pt x="153" y="121"/>
                    <a:pt x="158" y="127"/>
                    <a:pt x="162" y="128"/>
                  </a:cubicBezTo>
                  <a:cubicBezTo>
                    <a:pt x="162" y="128"/>
                    <a:pt x="162" y="128"/>
                    <a:pt x="162" y="128"/>
                  </a:cubicBezTo>
                  <a:cubicBezTo>
                    <a:pt x="164" y="128"/>
                    <a:pt x="164" y="127"/>
                    <a:pt x="163" y="126"/>
                  </a:cubicBezTo>
                  <a:cubicBezTo>
                    <a:pt x="160" y="125"/>
                    <a:pt x="157" y="121"/>
                    <a:pt x="155" y="119"/>
                  </a:cubicBezTo>
                  <a:cubicBezTo>
                    <a:pt x="152" y="116"/>
                    <a:pt x="149" y="114"/>
                    <a:pt x="146" y="111"/>
                  </a:cubicBezTo>
                  <a:cubicBezTo>
                    <a:pt x="141" y="106"/>
                    <a:pt x="135" y="100"/>
                    <a:pt x="131" y="95"/>
                  </a:cubicBezTo>
                  <a:cubicBezTo>
                    <a:pt x="126" y="90"/>
                    <a:pt x="121" y="84"/>
                    <a:pt x="117" y="78"/>
                  </a:cubicBezTo>
                  <a:cubicBezTo>
                    <a:pt x="112" y="72"/>
                    <a:pt x="107" y="67"/>
                    <a:pt x="102" y="62"/>
                  </a:cubicBezTo>
                  <a:cubicBezTo>
                    <a:pt x="92" y="51"/>
                    <a:pt x="83" y="39"/>
                    <a:pt x="73" y="29"/>
                  </a:cubicBezTo>
                  <a:cubicBezTo>
                    <a:pt x="68" y="24"/>
                    <a:pt x="63" y="20"/>
                    <a:pt x="57" y="15"/>
                  </a:cubicBezTo>
                  <a:cubicBezTo>
                    <a:pt x="54" y="13"/>
                    <a:pt x="51" y="10"/>
                    <a:pt x="48" y="6"/>
                  </a:cubicBezTo>
                  <a:cubicBezTo>
                    <a:pt x="48" y="6"/>
                    <a:pt x="47" y="5"/>
                    <a:pt x="47" y="5"/>
                  </a:cubicBezTo>
                  <a:cubicBezTo>
                    <a:pt x="93" y="8"/>
                    <a:pt x="93" y="8"/>
                    <a:pt x="93" y="8"/>
                  </a:cubicBezTo>
                  <a:cubicBezTo>
                    <a:pt x="96" y="11"/>
                    <a:pt x="99" y="14"/>
                    <a:pt x="102" y="18"/>
                  </a:cubicBezTo>
                  <a:cubicBezTo>
                    <a:pt x="106" y="23"/>
                    <a:pt x="112" y="28"/>
                    <a:pt x="117" y="33"/>
                  </a:cubicBezTo>
                  <a:cubicBezTo>
                    <a:pt x="122" y="39"/>
                    <a:pt x="127" y="45"/>
                    <a:pt x="132" y="51"/>
                  </a:cubicBezTo>
                  <a:cubicBezTo>
                    <a:pt x="135" y="54"/>
                    <a:pt x="137" y="57"/>
                    <a:pt x="139" y="60"/>
                  </a:cubicBezTo>
                  <a:cubicBezTo>
                    <a:pt x="141" y="63"/>
                    <a:pt x="144" y="64"/>
                    <a:pt x="146" y="67"/>
                  </a:cubicBezTo>
                  <a:cubicBezTo>
                    <a:pt x="151" y="73"/>
                    <a:pt x="157" y="78"/>
                    <a:pt x="163" y="83"/>
                  </a:cubicBezTo>
                  <a:cubicBezTo>
                    <a:pt x="168" y="89"/>
                    <a:pt x="174" y="95"/>
                    <a:pt x="179" y="101"/>
                  </a:cubicBezTo>
                  <a:cubicBezTo>
                    <a:pt x="184" y="106"/>
                    <a:pt x="189" y="111"/>
                    <a:pt x="194" y="117"/>
                  </a:cubicBezTo>
                  <a:cubicBezTo>
                    <a:pt x="195" y="119"/>
                    <a:pt x="199" y="126"/>
                    <a:pt x="202" y="126"/>
                  </a:cubicBezTo>
                  <a:cubicBezTo>
                    <a:pt x="202" y="126"/>
                    <a:pt x="202" y="126"/>
                    <a:pt x="202" y="126"/>
                  </a:cubicBezTo>
                  <a:cubicBezTo>
                    <a:pt x="203" y="126"/>
                    <a:pt x="203" y="126"/>
                    <a:pt x="203" y="125"/>
                  </a:cubicBezTo>
                  <a:cubicBezTo>
                    <a:pt x="203" y="125"/>
                    <a:pt x="203" y="125"/>
                    <a:pt x="203" y="125"/>
                  </a:cubicBezTo>
                  <a:cubicBezTo>
                    <a:pt x="204" y="124"/>
                    <a:pt x="203" y="123"/>
                    <a:pt x="202" y="123"/>
                  </a:cubicBezTo>
                  <a:cubicBezTo>
                    <a:pt x="202" y="123"/>
                    <a:pt x="202" y="123"/>
                    <a:pt x="201" y="123"/>
                  </a:cubicBezTo>
                  <a:cubicBezTo>
                    <a:pt x="201" y="122"/>
                    <a:pt x="201" y="122"/>
                    <a:pt x="200" y="121"/>
                  </a:cubicBezTo>
                  <a:cubicBezTo>
                    <a:pt x="199" y="120"/>
                    <a:pt x="198" y="119"/>
                    <a:pt x="196" y="117"/>
                  </a:cubicBezTo>
                  <a:cubicBezTo>
                    <a:pt x="194" y="114"/>
                    <a:pt x="193" y="112"/>
                    <a:pt x="190" y="109"/>
                  </a:cubicBezTo>
                  <a:cubicBezTo>
                    <a:pt x="186" y="104"/>
                    <a:pt x="180" y="99"/>
                    <a:pt x="175" y="93"/>
                  </a:cubicBezTo>
                  <a:cubicBezTo>
                    <a:pt x="166" y="83"/>
                    <a:pt x="156" y="72"/>
                    <a:pt x="145" y="63"/>
                  </a:cubicBezTo>
                  <a:cubicBezTo>
                    <a:pt x="140" y="58"/>
                    <a:pt x="135" y="51"/>
                    <a:pt x="130" y="45"/>
                  </a:cubicBezTo>
                  <a:cubicBezTo>
                    <a:pt x="126" y="39"/>
                    <a:pt x="121" y="34"/>
                    <a:pt x="116" y="30"/>
                  </a:cubicBezTo>
                  <a:cubicBezTo>
                    <a:pt x="109" y="23"/>
                    <a:pt x="103" y="15"/>
                    <a:pt x="97" y="8"/>
                  </a:cubicBezTo>
                  <a:cubicBezTo>
                    <a:pt x="249" y="17"/>
                    <a:pt x="249" y="17"/>
                    <a:pt x="249" y="17"/>
                  </a:cubicBezTo>
                  <a:cubicBezTo>
                    <a:pt x="241" y="139"/>
                    <a:pt x="241" y="139"/>
                    <a:pt x="241" y="139"/>
                  </a:cubicBezTo>
                  <a:cubicBezTo>
                    <a:pt x="88" y="130"/>
                    <a:pt x="88" y="130"/>
                    <a:pt x="88" y="130"/>
                  </a:cubicBezTo>
                  <a:cubicBezTo>
                    <a:pt x="86" y="128"/>
                    <a:pt x="84" y="126"/>
                    <a:pt x="83" y="125"/>
                  </a:cubicBezTo>
                  <a:cubicBezTo>
                    <a:pt x="78" y="121"/>
                    <a:pt x="74" y="116"/>
                    <a:pt x="70" y="111"/>
                  </a:cubicBezTo>
                  <a:cubicBezTo>
                    <a:pt x="61" y="103"/>
                    <a:pt x="53" y="95"/>
                    <a:pt x="45" y="86"/>
                  </a:cubicBezTo>
                  <a:cubicBezTo>
                    <a:pt x="45" y="86"/>
                    <a:pt x="44" y="86"/>
                    <a:pt x="44" y="86"/>
                  </a:cubicBezTo>
                  <a:cubicBezTo>
                    <a:pt x="43" y="86"/>
                    <a:pt x="42" y="87"/>
                    <a:pt x="43" y="88"/>
                  </a:cubicBezTo>
                  <a:cubicBezTo>
                    <a:pt x="50" y="96"/>
                    <a:pt x="58" y="104"/>
                    <a:pt x="66" y="112"/>
                  </a:cubicBezTo>
                  <a:cubicBezTo>
                    <a:pt x="71" y="116"/>
                    <a:pt x="75" y="121"/>
                    <a:pt x="79" y="125"/>
                  </a:cubicBezTo>
                  <a:cubicBezTo>
                    <a:pt x="81" y="126"/>
                    <a:pt x="83" y="128"/>
                    <a:pt x="84" y="129"/>
                  </a:cubicBezTo>
                  <a:moveTo>
                    <a:pt x="42" y="0"/>
                  </a:moveTo>
                  <a:cubicBezTo>
                    <a:pt x="41" y="0"/>
                    <a:pt x="39" y="0"/>
                    <a:pt x="38" y="1"/>
                  </a:cubicBezTo>
                  <a:cubicBezTo>
                    <a:pt x="36" y="2"/>
                    <a:pt x="34" y="4"/>
                    <a:pt x="33" y="8"/>
                  </a:cubicBezTo>
                  <a:cubicBezTo>
                    <a:pt x="26" y="123"/>
                    <a:pt x="26" y="123"/>
                    <a:pt x="26" y="123"/>
                  </a:cubicBezTo>
                  <a:cubicBezTo>
                    <a:pt x="26" y="123"/>
                    <a:pt x="26" y="123"/>
                    <a:pt x="26" y="124"/>
                  </a:cubicBezTo>
                  <a:cubicBezTo>
                    <a:pt x="26" y="124"/>
                    <a:pt x="26" y="124"/>
                    <a:pt x="26" y="124"/>
                  </a:cubicBezTo>
                  <a:cubicBezTo>
                    <a:pt x="26" y="126"/>
                    <a:pt x="27" y="127"/>
                    <a:pt x="28" y="128"/>
                  </a:cubicBezTo>
                  <a:cubicBezTo>
                    <a:pt x="28" y="129"/>
                    <a:pt x="28" y="129"/>
                    <a:pt x="28" y="129"/>
                  </a:cubicBezTo>
                  <a:cubicBezTo>
                    <a:pt x="29" y="129"/>
                    <a:pt x="29" y="129"/>
                    <a:pt x="29" y="129"/>
                  </a:cubicBezTo>
                  <a:cubicBezTo>
                    <a:pt x="30" y="130"/>
                    <a:pt x="31" y="131"/>
                    <a:pt x="33" y="131"/>
                  </a:cubicBezTo>
                  <a:cubicBezTo>
                    <a:pt x="33" y="131"/>
                    <a:pt x="33" y="131"/>
                    <a:pt x="33" y="131"/>
                  </a:cubicBezTo>
                  <a:cubicBezTo>
                    <a:pt x="33" y="131"/>
                    <a:pt x="33" y="131"/>
                    <a:pt x="34" y="131"/>
                  </a:cubicBezTo>
                  <a:cubicBezTo>
                    <a:pt x="112" y="136"/>
                    <a:pt x="112" y="136"/>
                    <a:pt x="112" y="136"/>
                  </a:cubicBezTo>
                  <a:cubicBezTo>
                    <a:pt x="109" y="182"/>
                    <a:pt x="109" y="182"/>
                    <a:pt x="109" y="182"/>
                  </a:cubicBezTo>
                  <a:cubicBezTo>
                    <a:pt x="73" y="180"/>
                    <a:pt x="73" y="180"/>
                    <a:pt x="73" y="180"/>
                  </a:cubicBezTo>
                  <a:cubicBezTo>
                    <a:pt x="73" y="180"/>
                    <a:pt x="73" y="180"/>
                    <a:pt x="73" y="180"/>
                  </a:cubicBezTo>
                  <a:cubicBezTo>
                    <a:pt x="72" y="180"/>
                    <a:pt x="72" y="180"/>
                    <a:pt x="72" y="180"/>
                  </a:cubicBezTo>
                  <a:cubicBezTo>
                    <a:pt x="72" y="180"/>
                    <a:pt x="72" y="180"/>
                    <a:pt x="72" y="180"/>
                  </a:cubicBezTo>
                  <a:cubicBezTo>
                    <a:pt x="72" y="181"/>
                    <a:pt x="72" y="181"/>
                    <a:pt x="72" y="181"/>
                  </a:cubicBezTo>
                  <a:cubicBezTo>
                    <a:pt x="71" y="202"/>
                    <a:pt x="71" y="202"/>
                    <a:pt x="71" y="202"/>
                  </a:cubicBezTo>
                  <a:cubicBezTo>
                    <a:pt x="71" y="203"/>
                    <a:pt x="71" y="203"/>
                    <a:pt x="71" y="204"/>
                  </a:cubicBezTo>
                  <a:cubicBezTo>
                    <a:pt x="71" y="204"/>
                    <a:pt x="72" y="204"/>
                    <a:pt x="72" y="204"/>
                  </a:cubicBezTo>
                  <a:cubicBezTo>
                    <a:pt x="183" y="211"/>
                    <a:pt x="183" y="211"/>
                    <a:pt x="183" y="211"/>
                  </a:cubicBezTo>
                  <a:cubicBezTo>
                    <a:pt x="183" y="212"/>
                    <a:pt x="183" y="212"/>
                    <a:pt x="184" y="212"/>
                  </a:cubicBezTo>
                  <a:cubicBezTo>
                    <a:pt x="184" y="212"/>
                    <a:pt x="184" y="212"/>
                    <a:pt x="184" y="211"/>
                  </a:cubicBezTo>
                  <a:cubicBezTo>
                    <a:pt x="186" y="211"/>
                    <a:pt x="186" y="210"/>
                    <a:pt x="185" y="209"/>
                  </a:cubicBezTo>
                  <a:cubicBezTo>
                    <a:pt x="185" y="201"/>
                    <a:pt x="185" y="201"/>
                    <a:pt x="185" y="201"/>
                  </a:cubicBezTo>
                  <a:cubicBezTo>
                    <a:pt x="186" y="201"/>
                    <a:pt x="186" y="201"/>
                    <a:pt x="186" y="201"/>
                  </a:cubicBezTo>
                  <a:cubicBezTo>
                    <a:pt x="187" y="201"/>
                    <a:pt x="188" y="200"/>
                    <a:pt x="189" y="200"/>
                  </a:cubicBezTo>
                  <a:cubicBezTo>
                    <a:pt x="192" y="200"/>
                    <a:pt x="195" y="202"/>
                    <a:pt x="196" y="203"/>
                  </a:cubicBezTo>
                  <a:cubicBezTo>
                    <a:pt x="206" y="209"/>
                    <a:pt x="207" y="225"/>
                    <a:pt x="198" y="233"/>
                  </a:cubicBezTo>
                  <a:cubicBezTo>
                    <a:pt x="192" y="238"/>
                    <a:pt x="184" y="239"/>
                    <a:pt x="176" y="239"/>
                  </a:cubicBezTo>
                  <a:cubicBezTo>
                    <a:pt x="175" y="239"/>
                    <a:pt x="174" y="239"/>
                    <a:pt x="173" y="239"/>
                  </a:cubicBezTo>
                  <a:cubicBezTo>
                    <a:pt x="164" y="238"/>
                    <a:pt x="153" y="238"/>
                    <a:pt x="144" y="234"/>
                  </a:cubicBezTo>
                  <a:cubicBezTo>
                    <a:pt x="142" y="233"/>
                    <a:pt x="138" y="233"/>
                    <a:pt x="135" y="232"/>
                  </a:cubicBezTo>
                  <a:cubicBezTo>
                    <a:pt x="131" y="230"/>
                    <a:pt x="127" y="229"/>
                    <a:pt x="123" y="228"/>
                  </a:cubicBezTo>
                  <a:cubicBezTo>
                    <a:pt x="115" y="224"/>
                    <a:pt x="107" y="222"/>
                    <a:pt x="99" y="221"/>
                  </a:cubicBezTo>
                  <a:cubicBezTo>
                    <a:pt x="94" y="220"/>
                    <a:pt x="88" y="219"/>
                    <a:pt x="82" y="219"/>
                  </a:cubicBezTo>
                  <a:cubicBezTo>
                    <a:pt x="80" y="219"/>
                    <a:pt x="79" y="219"/>
                    <a:pt x="77" y="219"/>
                  </a:cubicBezTo>
                  <a:cubicBezTo>
                    <a:pt x="67" y="220"/>
                    <a:pt x="53" y="228"/>
                    <a:pt x="57" y="241"/>
                  </a:cubicBezTo>
                  <a:cubicBezTo>
                    <a:pt x="59" y="245"/>
                    <a:pt x="65" y="248"/>
                    <a:pt x="70" y="249"/>
                  </a:cubicBezTo>
                  <a:cubicBezTo>
                    <a:pt x="74" y="250"/>
                    <a:pt x="77" y="250"/>
                    <a:pt x="81" y="250"/>
                  </a:cubicBezTo>
                  <a:cubicBezTo>
                    <a:pt x="84" y="250"/>
                    <a:pt x="88" y="250"/>
                    <a:pt x="91" y="249"/>
                  </a:cubicBezTo>
                  <a:cubicBezTo>
                    <a:pt x="94" y="248"/>
                    <a:pt x="97" y="248"/>
                    <a:pt x="101" y="248"/>
                  </a:cubicBezTo>
                  <a:cubicBezTo>
                    <a:pt x="109" y="248"/>
                    <a:pt x="117" y="250"/>
                    <a:pt x="122" y="257"/>
                  </a:cubicBezTo>
                  <a:cubicBezTo>
                    <a:pt x="129" y="268"/>
                    <a:pt x="114" y="271"/>
                    <a:pt x="105" y="271"/>
                  </a:cubicBezTo>
                  <a:cubicBezTo>
                    <a:pt x="104" y="271"/>
                    <a:pt x="103" y="271"/>
                    <a:pt x="102" y="270"/>
                  </a:cubicBezTo>
                  <a:cubicBezTo>
                    <a:pt x="92" y="269"/>
                    <a:pt x="84" y="265"/>
                    <a:pt x="75" y="263"/>
                  </a:cubicBezTo>
                  <a:cubicBezTo>
                    <a:pt x="71" y="262"/>
                    <a:pt x="66" y="262"/>
                    <a:pt x="62" y="262"/>
                  </a:cubicBezTo>
                  <a:cubicBezTo>
                    <a:pt x="60" y="262"/>
                    <a:pt x="58" y="262"/>
                    <a:pt x="56" y="262"/>
                  </a:cubicBezTo>
                  <a:cubicBezTo>
                    <a:pt x="51" y="263"/>
                    <a:pt x="43" y="265"/>
                    <a:pt x="40" y="270"/>
                  </a:cubicBezTo>
                  <a:cubicBezTo>
                    <a:pt x="38" y="274"/>
                    <a:pt x="38" y="279"/>
                    <a:pt x="37" y="284"/>
                  </a:cubicBezTo>
                  <a:cubicBezTo>
                    <a:pt x="36" y="285"/>
                    <a:pt x="36" y="285"/>
                    <a:pt x="36" y="285"/>
                  </a:cubicBezTo>
                  <a:cubicBezTo>
                    <a:pt x="35" y="285"/>
                    <a:pt x="33" y="285"/>
                    <a:pt x="31" y="285"/>
                  </a:cubicBezTo>
                  <a:cubicBezTo>
                    <a:pt x="30" y="285"/>
                    <a:pt x="28" y="285"/>
                    <a:pt x="27" y="286"/>
                  </a:cubicBezTo>
                  <a:cubicBezTo>
                    <a:pt x="22" y="288"/>
                    <a:pt x="19" y="292"/>
                    <a:pt x="16" y="296"/>
                  </a:cubicBezTo>
                  <a:cubicBezTo>
                    <a:pt x="9" y="304"/>
                    <a:pt x="4" y="313"/>
                    <a:pt x="3" y="324"/>
                  </a:cubicBezTo>
                  <a:cubicBezTo>
                    <a:pt x="0" y="343"/>
                    <a:pt x="12" y="365"/>
                    <a:pt x="34" y="365"/>
                  </a:cubicBezTo>
                  <a:cubicBezTo>
                    <a:pt x="34" y="365"/>
                    <a:pt x="34" y="365"/>
                    <a:pt x="34" y="365"/>
                  </a:cubicBezTo>
                  <a:cubicBezTo>
                    <a:pt x="74" y="365"/>
                    <a:pt x="76" y="295"/>
                    <a:pt x="41" y="286"/>
                  </a:cubicBezTo>
                  <a:cubicBezTo>
                    <a:pt x="41" y="286"/>
                    <a:pt x="40" y="285"/>
                    <a:pt x="39" y="285"/>
                  </a:cubicBezTo>
                  <a:cubicBezTo>
                    <a:pt x="41" y="277"/>
                    <a:pt x="41" y="268"/>
                    <a:pt x="51" y="266"/>
                  </a:cubicBezTo>
                  <a:cubicBezTo>
                    <a:pt x="55" y="265"/>
                    <a:pt x="60" y="264"/>
                    <a:pt x="64" y="264"/>
                  </a:cubicBezTo>
                  <a:cubicBezTo>
                    <a:pt x="67" y="264"/>
                    <a:pt x="71" y="264"/>
                    <a:pt x="74" y="265"/>
                  </a:cubicBezTo>
                  <a:cubicBezTo>
                    <a:pt x="85" y="268"/>
                    <a:pt x="96" y="273"/>
                    <a:pt x="107" y="273"/>
                  </a:cubicBezTo>
                  <a:cubicBezTo>
                    <a:pt x="111" y="273"/>
                    <a:pt x="115" y="273"/>
                    <a:pt x="118" y="271"/>
                  </a:cubicBezTo>
                  <a:cubicBezTo>
                    <a:pt x="130" y="268"/>
                    <a:pt x="126" y="254"/>
                    <a:pt x="117" y="249"/>
                  </a:cubicBezTo>
                  <a:cubicBezTo>
                    <a:pt x="111" y="246"/>
                    <a:pt x="105" y="246"/>
                    <a:pt x="99" y="246"/>
                  </a:cubicBezTo>
                  <a:cubicBezTo>
                    <a:pt x="98" y="246"/>
                    <a:pt x="97" y="246"/>
                    <a:pt x="96" y="246"/>
                  </a:cubicBezTo>
                  <a:cubicBezTo>
                    <a:pt x="92" y="246"/>
                    <a:pt x="88" y="248"/>
                    <a:pt x="85" y="248"/>
                  </a:cubicBezTo>
                  <a:cubicBezTo>
                    <a:pt x="83" y="248"/>
                    <a:pt x="82" y="248"/>
                    <a:pt x="81" y="248"/>
                  </a:cubicBezTo>
                  <a:cubicBezTo>
                    <a:pt x="77" y="248"/>
                    <a:pt x="72" y="248"/>
                    <a:pt x="68" y="246"/>
                  </a:cubicBezTo>
                  <a:cubicBezTo>
                    <a:pt x="63" y="244"/>
                    <a:pt x="59" y="241"/>
                    <a:pt x="59" y="235"/>
                  </a:cubicBezTo>
                  <a:cubicBezTo>
                    <a:pt x="60" y="229"/>
                    <a:pt x="65" y="226"/>
                    <a:pt x="69" y="224"/>
                  </a:cubicBezTo>
                  <a:cubicBezTo>
                    <a:pt x="73" y="222"/>
                    <a:pt x="78" y="222"/>
                    <a:pt x="82" y="222"/>
                  </a:cubicBezTo>
                  <a:cubicBezTo>
                    <a:pt x="86" y="222"/>
                    <a:pt x="91" y="222"/>
                    <a:pt x="95" y="223"/>
                  </a:cubicBezTo>
                  <a:cubicBezTo>
                    <a:pt x="104" y="224"/>
                    <a:pt x="113" y="227"/>
                    <a:pt x="122" y="230"/>
                  </a:cubicBezTo>
                  <a:cubicBezTo>
                    <a:pt x="129" y="232"/>
                    <a:pt x="136" y="235"/>
                    <a:pt x="142" y="236"/>
                  </a:cubicBezTo>
                  <a:cubicBezTo>
                    <a:pt x="147" y="237"/>
                    <a:pt x="151" y="239"/>
                    <a:pt x="155" y="239"/>
                  </a:cubicBezTo>
                  <a:cubicBezTo>
                    <a:pt x="160" y="240"/>
                    <a:pt x="164" y="241"/>
                    <a:pt x="168" y="241"/>
                  </a:cubicBezTo>
                  <a:cubicBezTo>
                    <a:pt x="171" y="241"/>
                    <a:pt x="174" y="241"/>
                    <a:pt x="177" y="241"/>
                  </a:cubicBezTo>
                  <a:cubicBezTo>
                    <a:pt x="182" y="241"/>
                    <a:pt x="186" y="241"/>
                    <a:pt x="190" y="240"/>
                  </a:cubicBezTo>
                  <a:cubicBezTo>
                    <a:pt x="202" y="236"/>
                    <a:pt x="209" y="223"/>
                    <a:pt x="205" y="211"/>
                  </a:cubicBezTo>
                  <a:cubicBezTo>
                    <a:pt x="204" y="205"/>
                    <a:pt x="197" y="198"/>
                    <a:pt x="190" y="198"/>
                  </a:cubicBezTo>
                  <a:cubicBezTo>
                    <a:pt x="188" y="198"/>
                    <a:pt x="187" y="198"/>
                    <a:pt x="185" y="199"/>
                  </a:cubicBezTo>
                  <a:cubicBezTo>
                    <a:pt x="186" y="189"/>
                    <a:pt x="186" y="189"/>
                    <a:pt x="186" y="189"/>
                  </a:cubicBezTo>
                  <a:cubicBezTo>
                    <a:pt x="186" y="188"/>
                    <a:pt x="186" y="188"/>
                    <a:pt x="185" y="188"/>
                  </a:cubicBezTo>
                  <a:cubicBezTo>
                    <a:pt x="185" y="187"/>
                    <a:pt x="185" y="187"/>
                    <a:pt x="185" y="187"/>
                  </a:cubicBezTo>
                  <a:cubicBezTo>
                    <a:pt x="150" y="185"/>
                    <a:pt x="150" y="185"/>
                    <a:pt x="150" y="185"/>
                  </a:cubicBezTo>
                  <a:cubicBezTo>
                    <a:pt x="153" y="139"/>
                    <a:pt x="153" y="139"/>
                    <a:pt x="153" y="139"/>
                  </a:cubicBezTo>
                  <a:cubicBezTo>
                    <a:pt x="237" y="144"/>
                    <a:pt x="237" y="144"/>
                    <a:pt x="237" y="144"/>
                  </a:cubicBezTo>
                  <a:cubicBezTo>
                    <a:pt x="237" y="144"/>
                    <a:pt x="237" y="144"/>
                    <a:pt x="237" y="144"/>
                  </a:cubicBezTo>
                  <a:cubicBezTo>
                    <a:pt x="239" y="144"/>
                    <a:pt x="240" y="144"/>
                    <a:pt x="241" y="143"/>
                  </a:cubicBezTo>
                  <a:cubicBezTo>
                    <a:pt x="244" y="142"/>
                    <a:pt x="246" y="140"/>
                    <a:pt x="246" y="136"/>
                  </a:cubicBezTo>
                  <a:cubicBezTo>
                    <a:pt x="253" y="21"/>
                    <a:pt x="253" y="21"/>
                    <a:pt x="253" y="21"/>
                  </a:cubicBezTo>
                  <a:cubicBezTo>
                    <a:pt x="253" y="21"/>
                    <a:pt x="253" y="21"/>
                    <a:pt x="253" y="20"/>
                  </a:cubicBezTo>
                  <a:cubicBezTo>
                    <a:pt x="253" y="20"/>
                    <a:pt x="253" y="20"/>
                    <a:pt x="253" y="20"/>
                  </a:cubicBezTo>
                  <a:cubicBezTo>
                    <a:pt x="253" y="18"/>
                    <a:pt x="252" y="17"/>
                    <a:pt x="251" y="16"/>
                  </a:cubicBezTo>
                  <a:cubicBezTo>
                    <a:pt x="251" y="15"/>
                    <a:pt x="251" y="15"/>
                    <a:pt x="251" y="15"/>
                  </a:cubicBezTo>
                  <a:cubicBezTo>
                    <a:pt x="251" y="15"/>
                    <a:pt x="251" y="15"/>
                    <a:pt x="251" y="15"/>
                  </a:cubicBezTo>
                  <a:cubicBezTo>
                    <a:pt x="250" y="14"/>
                    <a:pt x="248" y="13"/>
                    <a:pt x="247" y="13"/>
                  </a:cubicBezTo>
                  <a:cubicBezTo>
                    <a:pt x="247" y="13"/>
                    <a:pt x="247" y="13"/>
                    <a:pt x="247" y="13"/>
                  </a:cubicBezTo>
                  <a:cubicBezTo>
                    <a:pt x="246" y="13"/>
                    <a:pt x="246" y="13"/>
                    <a:pt x="245" y="13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3" y="0"/>
                    <a:pt x="42" y="0"/>
                    <a:pt x="42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19" name="组合 18"/>
            <p:cNvGrpSpPr/>
            <p:nvPr/>
          </p:nvGrpSpPr>
          <p:grpSpPr>
            <a:xfrm>
              <a:off x="4754231" y="842889"/>
              <a:ext cx="962025" cy="919163"/>
              <a:chOff x="4754231" y="842889"/>
              <a:chExt cx="962025" cy="919163"/>
            </a:xfrm>
          </p:grpSpPr>
          <p:sp>
            <p:nvSpPr>
              <p:cNvPr id="92" name="Freeform 6"/>
              <p:cNvSpPr>
                <a:spLocks noEditPoints="1"/>
              </p:cNvSpPr>
              <p:nvPr/>
            </p:nvSpPr>
            <p:spPr bwMode="auto">
              <a:xfrm>
                <a:off x="5005056" y="1104827"/>
                <a:ext cx="482600" cy="657225"/>
              </a:xfrm>
              <a:custGeom>
                <a:avLst/>
                <a:gdLst>
                  <a:gd name="T0" fmla="*/ 63 w 114"/>
                  <a:gd name="T1" fmla="*/ 129 h 155"/>
                  <a:gd name="T2" fmla="*/ 93 w 114"/>
                  <a:gd name="T3" fmla="*/ 122 h 155"/>
                  <a:gd name="T4" fmla="*/ 103 w 114"/>
                  <a:gd name="T5" fmla="*/ 130 h 155"/>
                  <a:gd name="T6" fmla="*/ 101 w 114"/>
                  <a:gd name="T7" fmla="*/ 131 h 155"/>
                  <a:gd name="T8" fmla="*/ 76 w 114"/>
                  <a:gd name="T9" fmla="*/ 141 h 155"/>
                  <a:gd name="T10" fmla="*/ 77 w 114"/>
                  <a:gd name="T11" fmla="*/ 144 h 155"/>
                  <a:gd name="T12" fmla="*/ 103 w 114"/>
                  <a:gd name="T13" fmla="*/ 136 h 155"/>
                  <a:gd name="T14" fmla="*/ 86 w 114"/>
                  <a:gd name="T15" fmla="*/ 152 h 155"/>
                  <a:gd name="T16" fmla="*/ 69 w 114"/>
                  <a:gd name="T17" fmla="*/ 140 h 155"/>
                  <a:gd name="T18" fmla="*/ 73 w 114"/>
                  <a:gd name="T19" fmla="*/ 135 h 155"/>
                  <a:gd name="T20" fmla="*/ 93 w 114"/>
                  <a:gd name="T21" fmla="*/ 126 h 155"/>
                  <a:gd name="T22" fmla="*/ 72 w 114"/>
                  <a:gd name="T23" fmla="*/ 132 h 155"/>
                  <a:gd name="T24" fmla="*/ 40 w 114"/>
                  <a:gd name="T25" fmla="*/ 59 h 155"/>
                  <a:gd name="T26" fmla="*/ 40 w 114"/>
                  <a:gd name="T27" fmla="*/ 62 h 155"/>
                  <a:gd name="T28" fmla="*/ 35 w 114"/>
                  <a:gd name="T29" fmla="*/ 55 h 155"/>
                  <a:gd name="T30" fmla="*/ 75 w 114"/>
                  <a:gd name="T31" fmla="*/ 54 h 155"/>
                  <a:gd name="T32" fmla="*/ 82 w 114"/>
                  <a:gd name="T33" fmla="*/ 50 h 155"/>
                  <a:gd name="T34" fmla="*/ 84 w 114"/>
                  <a:gd name="T35" fmla="*/ 81 h 155"/>
                  <a:gd name="T36" fmla="*/ 81 w 114"/>
                  <a:gd name="T37" fmla="*/ 123 h 155"/>
                  <a:gd name="T38" fmla="*/ 53 w 114"/>
                  <a:gd name="T39" fmla="*/ 74 h 155"/>
                  <a:gd name="T40" fmla="*/ 45 w 114"/>
                  <a:gd name="T41" fmla="*/ 60 h 155"/>
                  <a:gd name="T42" fmla="*/ 50 w 114"/>
                  <a:gd name="T43" fmla="*/ 58 h 155"/>
                  <a:gd name="T44" fmla="*/ 58 w 114"/>
                  <a:gd name="T45" fmla="*/ 56 h 155"/>
                  <a:gd name="T46" fmla="*/ 64 w 114"/>
                  <a:gd name="T47" fmla="*/ 55 h 155"/>
                  <a:gd name="T48" fmla="*/ 72 w 114"/>
                  <a:gd name="T49" fmla="*/ 51 h 155"/>
                  <a:gd name="T50" fmla="*/ 82 w 114"/>
                  <a:gd name="T51" fmla="*/ 43 h 155"/>
                  <a:gd name="T52" fmla="*/ 85 w 114"/>
                  <a:gd name="T53" fmla="*/ 45 h 155"/>
                  <a:gd name="T54" fmla="*/ 63 w 114"/>
                  <a:gd name="T55" fmla="*/ 126 h 155"/>
                  <a:gd name="T56" fmla="*/ 17 w 114"/>
                  <a:gd name="T57" fmla="*/ 87 h 155"/>
                  <a:gd name="T58" fmla="*/ 85 w 114"/>
                  <a:gd name="T59" fmla="*/ 13 h 155"/>
                  <a:gd name="T60" fmla="*/ 107 w 114"/>
                  <a:gd name="T61" fmla="*/ 72 h 155"/>
                  <a:gd name="T62" fmla="*/ 99 w 114"/>
                  <a:gd name="T63" fmla="*/ 114 h 155"/>
                  <a:gd name="T64" fmla="*/ 91 w 114"/>
                  <a:gd name="T65" fmla="*/ 119 h 155"/>
                  <a:gd name="T66" fmla="*/ 85 w 114"/>
                  <a:gd name="T67" fmla="*/ 50 h 155"/>
                  <a:gd name="T68" fmla="*/ 84 w 114"/>
                  <a:gd name="T69" fmla="*/ 37 h 155"/>
                  <a:gd name="T70" fmla="*/ 82 w 114"/>
                  <a:gd name="T71" fmla="*/ 38 h 155"/>
                  <a:gd name="T72" fmla="*/ 76 w 114"/>
                  <a:gd name="T73" fmla="*/ 44 h 155"/>
                  <a:gd name="T74" fmla="*/ 76 w 114"/>
                  <a:gd name="T75" fmla="*/ 46 h 155"/>
                  <a:gd name="T76" fmla="*/ 72 w 114"/>
                  <a:gd name="T77" fmla="*/ 44 h 155"/>
                  <a:gd name="T78" fmla="*/ 68 w 114"/>
                  <a:gd name="T79" fmla="*/ 51 h 155"/>
                  <a:gd name="T80" fmla="*/ 63 w 114"/>
                  <a:gd name="T81" fmla="*/ 43 h 155"/>
                  <a:gd name="T82" fmla="*/ 62 w 114"/>
                  <a:gd name="T83" fmla="*/ 52 h 155"/>
                  <a:gd name="T84" fmla="*/ 56 w 114"/>
                  <a:gd name="T85" fmla="*/ 45 h 155"/>
                  <a:gd name="T86" fmla="*/ 55 w 114"/>
                  <a:gd name="T87" fmla="*/ 55 h 155"/>
                  <a:gd name="T88" fmla="*/ 47 w 114"/>
                  <a:gd name="T89" fmla="*/ 48 h 155"/>
                  <a:gd name="T90" fmla="*/ 47 w 114"/>
                  <a:gd name="T91" fmla="*/ 58 h 155"/>
                  <a:gd name="T92" fmla="*/ 41 w 114"/>
                  <a:gd name="T93" fmla="*/ 52 h 155"/>
                  <a:gd name="T94" fmla="*/ 36 w 114"/>
                  <a:gd name="T95" fmla="*/ 50 h 155"/>
                  <a:gd name="T96" fmla="*/ 31 w 114"/>
                  <a:gd name="T97" fmla="*/ 57 h 155"/>
                  <a:gd name="T98" fmla="*/ 40 w 114"/>
                  <a:gd name="T99" fmla="*/ 65 h 155"/>
                  <a:gd name="T100" fmla="*/ 62 w 114"/>
                  <a:gd name="T101" fmla="*/ 91 h 155"/>
                  <a:gd name="T102" fmla="*/ 63 w 114"/>
                  <a:gd name="T103" fmla="*/ 126 h 155"/>
                  <a:gd name="T104" fmla="*/ 8 w 114"/>
                  <a:gd name="T105" fmla="*/ 71 h 155"/>
                  <a:gd name="T106" fmla="*/ 59 w 114"/>
                  <a:gd name="T107" fmla="*/ 120 h 155"/>
                  <a:gd name="T108" fmla="*/ 60 w 114"/>
                  <a:gd name="T109" fmla="*/ 128 h 155"/>
                  <a:gd name="T110" fmla="*/ 62 w 114"/>
                  <a:gd name="T111" fmla="*/ 138 h 155"/>
                  <a:gd name="T112" fmla="*/ 64 w 114"/>
                  <a:gd name="T113" fmla="*/ 143 h 155"/>
                  <a:gd name="T114" fmla="*/ 87 w 114"/>
                  <a:gd name="T115" fmla="*/ 155 h 155"/>
                  <a:gd name="T116" fmla="*/ 105 w 114"/>
                  <a:gd name="T117" fmla="*/ 134 h 155"/>
                  <a:gd name="T118" fmla="*/ 103 w 114"/>
                  <a:gd name="T119" fmla="*/ 119 h 155"/>
                  <a:gd name="T120" fmla="*/ 102 w 114"/>
                  <a:gd name="T121" fmla="*/ 114 h 155"/>
                  <a:gd name="T122" fmla="*/ 112 w 114"/>
                  <a:gd name="T123" fmla="*/ 58 h 155"/>
                  <a:gd name="T124" fmla="*/ 59 w 114"/>
                  <a:gd name="T125" fmla="*/ 0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14" h="155">
                    <a:moveTo>
                      <a:pt x="72" y="132"/>
                    </a:moveTo>
                    <a:cubicBezTo>
                      <a:pt x="70" y="132"/>
                      <a:pt x="67" y="132"/>
                      <a:pt x="66" y="131"/>
                    </a:cubicBezTo>
                    <a:cubicBezTo>
                      <a:pt x="65" y="131"/>
                      <a:pt x="64" y="130"/>
                      <a:pt x="63" y="129"/>
                    </a:cubicBezTo>
                    <a:cubicBezTo>
                      <a:pt x="66" y="129"/>
                      <a:pt x="70" y="129"/>
                      <a:pt x="74" y="128"/>
                    </a:cubicBezTo>
                    <a:cubicBezTo>
                      <a:pt x="77" y="127"/>
                      <a:pt x="80" y="126"/>
                      <a:pt x="84" y="125"/>
                    </a:cubicBezTo>
                    <a:cubicBezTo>
                      <a:pt x="87" y="124"/>
                      <a:pt x="90" y="123"/>
                      <a:pt x="93" y="122"/>
                    </a:cubicBezTo>
                    <a:cubicBezTo>
                      <a:pt x="95" y="121"/>
                      <a:pt x="98" y="120"/>
                      <a:pt x="100" y="118"/>
                    </a:cubicBezTo>
                    <a:cubicBezTo>
                      <a:pt x="100" y="120"/>
                      <a:pt x="100" y="120"/>
                      <a:pt x="99" y="122"/>
                    </a:cubicBezTo>
                    <a:cubicBezTo>
                      <a:pt x="98" y="126"/>
                      <a:pt x="104" y="128"/>
                      <a:pt x="103" y="130"/>
                    </a:cubicBezTo>
                    <a:cubicBezTo>
                      <a:pt x="102" y="130"/>
                      <a:pt x="102" y="130"/>
                      <a:pt x="102" y="130"/>
                    </a:cubicBezTo>
                    <a:cubicBezTo>
                      <a:pt x="102" y="130"/>
                      <a:pt x="102" y="130"/>
                      <a:pt x="102" y="130"/>
                    </a:cubicBezTo>
                    <a:cubicBezTo>
                      <a:pt x="102" y="130"/>
                      <a:pt x="101" y="131"/>
                      <a:pt x="101" y="131"/>
                    </a:cubicBezTo>
                    <a:cubicBezTo>
                      <a:pt x="99" y="135"/>
                      <a:pt x="92" y="137"/>
                      <a:pt x="88" y="138"/>
                    </a:cubicBezTo>
                    <a:cubicBezTo>
                      <a:pt x="87" y="138"/>
                      <a:pt x="78" y="141"/>
                      <a:pt x="76" y="141"/>
                    </a:cubicBezTo>
                    <a:cubicBezTo>
                      <a:pt x="76" y="141"/>
                      <a:pt x="76" y="141"/>
                      <a:pt x="76" y="141"/>
                    </a:cubicBezTo>
                    <a:cubicBezTo>
                      <a:pt x="76" y="141"/>
                      <a:pt x="75" y="141"/>
                      <a:pt x="75" y="141"/>
                    </a:cubicBezTo>
                    <a:cubicBezTo>
                      <a:pt x="74" y="141"/>
                      <a:pt x="73" y="142"/>
                      <a:pt x="74" y="143"/>
                    </a:cubicBezTo>
                    <a:cubicBezTo>
                      <a:pt x="74" y="144"/>
                      <a:pt x="75" y="144"/>
                      <a:pt x="77" y="144"/>
                    </a:cubicBezTo>
                    <a:cubicBezTo>
                      <a:pt x="81" y="144"/>
                      <a:pt x="86" y="142"/>
                      <a:pt x="89" y="141"/>
                    </a:cubicBezTo>
                    <a:cubicBezTo>
                      <a:pt x="92" y="140"/>
                      <a:pt x="99" y="138"/>
                      <a:pt x="102" y="135"/>
                    </a:cubicBezTo>
                    <a:cubicBezTo>
                      <a:pt x="102" y="135"/>
                      <a:pt x="102" y="135"/>
                      <a:pt x="103" y="136"/>
                    </a:cubicBezTo>
                    <a:cubicBezTo>
                      <a:pt x="104" y="136"/>
                      <a:pt x="101" y="140"/>
                      <a:pt x="100" y="140"/>
                    </a:cubicBezTo>
                    <a:cubicBezTo>
                      <a:pt x="100" y="144"/>
                      <a:pt x="99" y="147"/>
                      <a:pt x="96" y="149"/>
                    </a:cubicBezTo>
                    <a:cubicBezTo>
                      <a:pt x="93" y="151"/>
                      <a:pt x="90" y="152"/>
                      <a:pt x="86" y="152"/>
                    </a:cubicBezTo>
                    <a:cubicBezTo>
                      <a:pt x="81" y="152"/>
                      <a:pt x="76" y="149"/>
                      <a:pt x="72" y="144"/>
                    </a:cubicBezTo>
                    <a:cubicBezTo>
                      <a:pt x="71" y="143"/>
                      <a:pt x="70" y="143"/>
                      <a:pt x="69" y="142"/>
                    </a:cubicBezTo>
                    <a:cubicBezTo>
                      <a:pt x="67" y="142"/>
                      <a:pt x="68" y="141"/>
                      <a:pt x="69" y="140"/>
                    </a:cubicBezTo>
                    <a:cubicBezTo>
                      <a:pt x="69" y="137"/>
                      <a:pt x="63" y="139"/>
                      <a:pt x="66" y="134"/>
                    </a:cubicBezTo>
                    <a:cubicBezTo>
                      <a:pt x="66" y="134"/>
                      <a:pt x="67" y="134"/>
                      <a:pt x="67" y="135"/>
                    </a:cubicBezTo>
                    <a:cubicBezTo>
                      <a:pt x="69" y="135"/>
                      <a:pt x="71" y="135"/>
                      <a:pt x="73" y="135"/>
                    </a:cubicBezTo>
                    <a:cubicBezTo>
                      <a:pt x="75" y="135"/>
                      <a:pt x="76" y="135"/>
                      <a:pt x="77" y="135"/>
                    </a:cubicBezTo>
                    <a:cubicBezTo>
                      <a:pt x="81" y="134"/>
                      <a:pt x="92" y="132"/>
                      <a:pt x="95" y="128"/>
                    </a:cubicBezTo>
                    <a:cubicBezTo>
                      <a:pt x="95" y="127"/>
                      <a:pt x="94" y="126"/>
                      <a:pt x="93" y="126"/>
                    </a:cubicBezTo>
                    <a:cubicBezTo>
                      <a:pt x="93" y="126"/>
                      <a:pt x="92" y="126"/>
                      <a:pt x="92" y="126"/>
                    </a:cubicBezTo>
                    <a:cubicBezTo>
                      <a:pt x="91" y="129"/>
                      <a:pt x="78" y="132"/>
                      <a:pt x="75" y="132"/>
                    </a:cubicBezTo>
                    <a:cubicBezTo>
                      <a:pt x="74" y="132"/>
                      <a:pt x="73" y="132"/>
                      <a:pt x="72" y="132"/>
                    </a:cubicBezTo>
                    <a:moveTo>
                      <a:pt x="37" y="56"/>
                    </a:moveTo>
                    <a:cubicBezTo>
                      <a:pt x="37" y="56"/>
                      <a:pt x="38" y="56"/>
                      <a:pt x="38" y="55"/>
                    </a:cubicBezTo>
                    <a:cubicBezTo>
                      <a:pt x="39" y="56"/>
                      <a:pt x="41" y="58"/>
                      <a:pt x="40" y="59"/>
                    </a:cubicBezTo>
                    <a:cubicBezTo>
                      <a:pt x="40" y="60"/>
                      <a:pt x="40" y="61"/>
                      <a:pt x="41" y="61"/>
                    </a:cubicBezTo>
                    <a:cubicBezTo>
                      <a:pt x="41" y="61"/>
                      <a:pt x="40" y="62"/>
                      <a:pt x="40" y="62"/>
                    </a:cubicBezTo>
                    <a:cubicBezTo>
                      <a:pt x="40" y="62"/>
                      <a:pt x="40" y="62"/>
                      <a:pt x="40" y="62"/>
                    </a:cubicBezTo>
                    <a:cubicBezTo>
                      <a:pt x="37" y="62"/>
                      <a:pt x="35" y="60"/>
                      <a:pt x="35" y="58"/>
                    </a:cubicBezTo>
                    <a:cubicBezTo>
                      <a:pt x="35" y="57"/>
                      <a:pt x="35" y="56"/>
                      <a:pt x="35" y="55"/>
                    </a:cubicBezTo>
                    <a:cubicBezTo>
                      <a:pt x="35" y="55"/>
                      <a:pt x="35" y="55"/>
                      <a:pt x="35" y="55"/>
                    </a:cubicBezTo>
                    <a:cubicBezTo>
                      <a:pt x="35" y="55"/>
                      <a:pt x="35" y="55"/>
                      <a:pt x="35" y="55"/>
                    </a:cubicBezTo>
                    <a:cubicBezTo>
                      <a:pt x="35" y="56"/>
                      <a:pt x="36" y="56"/>
                      <a:pt x="37" y="56"/>
                    </a:cubicBezTo>
                    <a:moveTo>
                      <a:pt x="75" y="54"/>
                    </a:moveTo>
                    <a:cubicBezTo>
                      <a:pt x="76" y="54"/>
                      <a:pt x="76" y="54"/>
                      <a:pt x="76" y="54"/>
                    </a:cubicBezTo>
                    <a:cubicBezTo>
                      <a:pt x="78" y="53"/>
                      <a:pt x="79" y="52"/>
                      <a:pt x="79" y="50"/>
                    </a:cubicBezTo>
                    <a:cubicBezTo>
                      <a:pt x="80" y="50"/>
                      <a:pt x="81" y="50"/>
                      <a:pt x="82" y="50"/>
                    </a:cubicBezTo>
                    <a:cubicBezTo>
                      <a:pt x="82" y="50"/>
                      <a:pt x="82" y="50"/>
                      <a:pt x="82" y="50"/>
                    </a:cubicBezTo>
                    <a:cubicBezTo>
                      <a:pt x="81" y="54"/>
                      <a:pt x="82" y="57"/>
                      <a:pt x="82" y="61"/>
                    </a:cubicBezTo>
                    <a:cubicBezTo>
                      <a:pt x="82" y="67"/>
                      <a:pt x="83" y="74"/>
                      <a:pt x="84" y="81"/>
                    </a:cubicBezTo>
                    <a:cubicBezTo>
                      <a:pt x="85" y="94"/>
                      <a:pt x="88" y="107"/>
                      <a:pt x="89" y="121"/>
                    </a:cubicBezTo>
                    <a:cubicBezTo>
                      <a:pt x="89" y="121"/>
                      <a:pt x="89" y="121"/>
                      <a:pt x="89" y="121"/>
                    </a:cubicBezTo>
                    <a:cubicBezTo>
                      <a:pt x="87" y="122"/>
                      <a:pt x="84" y="123"/>
                      <a:pt x="81" y="123"/>
                    </a:cubicBezTo>
                    <a:cubicBezTo>
                      <a:pt x="81" y="123"/>
                      <a:pt x="81" y="122"/>
                      <a:pt x="80" y="122"/>
                    </a:cubicBezTo>
                    <a:cubicBezTo>
                      <a:pt x="76" y="110"/>
                      <a:pt x="71" y="100"/>
                      <a:pt x="64" y="89"/>
                    </a:cubicBezTo>
                    <a:cubicBezTo>
                      <a:pt x="61" y="84"/>
                      <a:pt x="57" y="79"/>
                      <a:pt x="53" y="74"/>
                    </a:cubicBezTo>
                    <a:cubicBezTo>
                      <a:pt x="50" y="71"/>
                      <a:pt x="47" y="67"/>
                      <a:pt x="44" y="63"/>
                    </a:cubicBezTo>
                    <a:cubicBezTo>
                      <a:pt x="44" y="63"/>
                      <a:pt x="44" y="63"/>
                      <a:pt x="44" y="63"/>
                    </a:cubicBezTo>
                    <a:cubicBezTo>
                      <a:pt x="45" y="62"/>
                      <a:pt x="45" y="61"/>
                      <a:pt x="45" y="60"/>
                    </a:cubicBezTo>
                    <a:cubicBezTo>
                      <a:pt x="46" y="60"/>
                      <a:pt x="46" y="60"/>
                      <a:pt x="47" y="60"/>
                    </a:cubicBezTo>
                    <a:cubicBezTo>
                      <a:pt x="48" y="60"/>
                      <a:pt x="49" y="60"/>
                      <a:pt x="49" y="60"/>
                    </a:cubicBezTo>
                    <a:cubicBezTo>
                      <a:pt x="50" y="59"/>
                      <a:pt x="50" y="59"/>
                      <a:pt x="50" y="58"/>
                    </a:cubicBezTo>
                    <a:cubicBezTo>
                      <a:pt x="51" y="59"/>
                      <a:pt x="52" y="59"/>
                      <a:pt x="54" y="59"/>
                    </a:cubicBezTo>
                    <a:cubicBezTo>
                      <a:pt x="54" y="59"/>
                      <a:pt x="55" y="59"/>
                      <a:pt x="56" y="59"/>
                    </a:cubicBezTo>
                    <a:cubicBezTo>
                      <a:pt x="57" y="59"/>
                      <a:pt x="58" y="58"/>
                      <a:pt x="58" y="56"/>
                    </a:cubicBezTo>
                    <a:cubicBezTo>
                      <a:pt x="59" y="57"/>
                      <a:pt x="60" y="57"/>
                      <a:pt x="61" y="57"/>
                    </a:cubicBezTo>
                    <a:cubicBezTo>
                      <a:pt x="61" y="57"/>
                      <a:pt x="62" y="57"/>
                      <a:pt x="62" y="57"/>
                    </a:cubicBezTo>
                    <a:cubicBezTo>
                      <a:pt x="63" y="57"/>
                      <a:pt x="64" y="56"/>
                      <a:pt x="64" y="55"/>
                    </a:cubicBezTo>
                    <a:cubicBezTo>
                      <a:pt x="65" y="55"/>
                      <a:pt x="66" y="55"/>
                      <a:pt x="66" y="55"/>
                    </a:cubicBezTo>
                    <a:cubicBezTo>
                      <a:pt x="66" y="55"/>
                      <a:pt x="67" y="55"/>
                      <a:pt x="67" y="55"/>
                    </a:cubicBezTo>
                    <a:cubicBezTo>
                      <a:pt x="69" y="55"/>
                      <a:pt x="71" y="53"/>
                      <a:pt x="72" y="51"/>
                    </a:cubicBezTo>
                    <a:cubicBezTo>
                      <a:pt x="73" y="52"/>
                      <a:pt x="74" y="54"/>
                      <a:pt x="75" y="54"/>
                    </a:cubicBezTo>
                    <a:moveTo>
                      <a:pt x="84" y="46"/>
                    </a:moveTo>
                    <a:cubicBezTo>
                      <a:pt x="83" y="46"/>
                      <a:pt x="82" y="45"/>
                      <a:pt x="82" y="43"/>
                    </a:cubicBezTo>
                    <a:cubicBezTo>
                      <a:pt x="82" y="43"/>
                      <a:pt x="83" y="42"/>
                      <a:pt x="83" y="42"/>
                    </a:cubicBezTo>
                    <a:cubicBezTo>
                      <a:pt x="84" y="42"/>
                      <a:pt x="84" y="43"/>
                      <a:pt x="85" y="44"/>
                    </a:cubicBezTo>
                    <a:cubicBezTo>
                      <a:pt x="85" y="45"/>
                      <a:pt x="85" y="45"/>
                      <a:pt x="85" y="45"/>
                    </a:cubicBezTo>
                    <a:cubicBezTo>
                      <a:pt x="85" y="45"/>
                      <a:pt x="85" y="45"/>
                      <a:pt x="85" y="45"/>
                    </a:cubicBezTo>
                    <a:cubicBezTo>
                      <a:pt x="85" y="46"/>
                      <a:pt x="84" y="46"/>
                      <a:pt x="84" y="46"/>
                    </a:cubicBezTo>
                    <a:moveTo>
                      <a:pt x="63" y="126"/>
                    </a:moveTo>
                    <a:cubicBezTo>
                      <a:pt x="62" y="123"/>
                      <a:pt x="62" y="118"/>
                      <a:pt x="60" y="115"/>
                    </a:cubicBezTo>
                    <a:cubicBezTo>
                      <a:pt x="58" y="112"/>
                      <a:pt x="54" y="112"/>
                      <a:pt x="51" y="111"/>
                    </a:cubicBezTo>
                    <a:cubicBezTo>
                      <a:pt x="38" y="108"/>
                      <a:pt x="25" y="98"/>
                      <a:pt x="17" y="87"/>
                    </a:cubicBezTo>
                    <a:cubicBezTo>
                      <a:pt x="1" y="60"/>
                      <a:pt x="5" y="15"/>
                      <a:pt x="40" y="6"/>
                    </a:cubicBezTo>
                    <a:cubicBezTo>
                      <a:pt x="47" y="4"/>
                      <a:pt x="53" y="3"/>
                      <a:pt x="59" y="3"/>
                    </a:cubicBezTo>
                    <a:cubicBezTo>
                      <a:pt x="69" y="3"/>
                      <a:pt x="77" y="5"/>
                      <a:pt x="85" y="13"/>
                    </a:cubicBezTo>
                    <a:cubicBezTo>
                      <a:pt x="91" y="18"/>
                      <a:pt x="97" y="24"/>
                      <a:pt x="101" y="31"/>
                    </a:cubicBezTo>
                    <a:cubicBezTo>
                      <a:pt x="104" y="37"/>
                      <a:pt x="108" y="47"/>
                      <a:pt x="108" y="54"/>
                    </a:cubicBezTo>
                    <a:cubicBezTo>
                      <a:pt x="108" y="60"/>
                      <a:pt x="110" y="66"/>
                      <a:pt x="107" y="72"/>
                    </a:cubicBezTo>
                    <a:cubicBezTo>
                      <a:pt x="105" y="79"/>
                      <a:pt x="104" y="87"/>
                      <a:pt x="100" y="94"/>
                    </a:cubicBezTo>
                    <a:cubicBezTo>
                      <a:pt x="96" y="102"/>
                      <a:pt x="96" y="105"/>
                      <a:pt x="99" y="114"/>
                    </a:cubicBezTo>
                    <a:cubicBezTo>
                      <a:pt x="99" y="114"/>
                      <a:pt x="99" y="114"/>
                      <a:pt x="99" y="114"/>
                    </a:cubicBezTo>
                    <a:cubicBezTo>
                      <a:pt x="99" y="114"/>
                      <a:pt x="99" y="115"/>
                      <a:pt x="99" y="115"/>
                    </a:cubicBezTo>
                    <a:cubicBezTo>
                      <a:pt x="97" y="117"/>
                      <a:pt x="94" y="118"/>
                      <a:pt x="91" y="119"/>
                    </a:cubicBezTo>
                    <a:cubicBezTo>
                      <a:pt x="91" y="119"/>
                      <a:pt x="91" y="119"/>
                      <a:pt x="91" y="119"/>
                    </a:cubicBezTo>
                    <a:cubicBezTo>
                      <a:pt x="91" y="106"/>
                      <a:pt x="88" y="94"/>
                      <a:pt x="86" y="81"/>
                    </a:cubicBezTo>
                    <a:cubicBezTo>
                      <a:pt x="86" y="74"/>
                      <a:pt x="85" y="67"/>
                      <a:pt x="85" y="61"/>
                    </a:cubicBezTo>
                    <a:cubicBezTo>
                      <a:pt x="85" y="57"/>
                      <a:pt x="84" y="53"/>
                      <a:pt x="85" y="50"/>
                    </a:cubicBezTo>
                    <a:cubicBezTo>
                      <a:pt x="87" y="49"/>
                      <a:pt x="89" y="47"/>
                      <a:pt x="88" y="45"/>
                    </a:cubicBezTo>
                    <a:cubicBezTo>
                      <a:pt x="88" y="43"/>
                      <a:pt x="88" y="42"/>
                      <a:pt x="88" y="40"/>
                    </a:cubicBezTo>
                    <a:cubicBezTo>
                      <a:pt x="87" y="39"/>
                      <a:pt x="86" y="37"/>
                      <a:pt x="84" y="37"/>
                    </a:cubicBezTo>
                    <a:cubicBezTo>
                      <a:pt x="84" y="37"/>
                      <a:pt x="84" y="37"/>
                      <a:pt x="84" y="37"/>
                    </a:cubicBezTo>
                    <a:cubicBezTo>
                      <a:pt x="83" y="37"/>
                      <a:pt x="83" y="38"/>
                      <a:pt x="82" y="38"/>
                    </a:cubicBezTo>
                    <a:cubicBezTo>
                      <a:pt x="82" y="38"/>
                      <a:pt x="82" y="38"/>
                      <a:pt x="82" y="38"/>
                    </a:cubicBezTo>
                    <a:cubicBezTo>
                      <a:pt x="81" y="38"/>
                      <a:pt x="81" y="38"/>
                      <a:pt x="81" y="38"/>
                    </a:cubicBezTo>
                    <a:cubicBezTo>
                      <a:pt x="80" y="39"/>
                      <a:pt x="80" y="39"/>
                      <a:pt x="80" y="39"/>
                    </a:cubicBezTo>
                    <a:cubicBezTo>
                      <a:pt x="78" y="40"/>
                      <a:pt x="77" y="42"/>
                      <a:pt x="76" y="44"/>
                    </a:cubicBezTo>
                    <a:cubicBezTo>
                      <a:pt x="76" y="44"/>
                      <a:pt x="76" y="44"/>
                      <a:pt x="76" y="45"/>
                    </a:cubicBezTo>
                    <a:cubicBezTo>
                      <a:pt x="76" y="45"/>
                      <a:pt x="76" y="45"/>
                      <a:pt x="76" y="45"/>
                    </a:cubicBezTo>
                    <a:cubicBezTo>
                      <a:pt x="76" y="46"/>
                      <a:pt x="76" y="46"/>
                      <a:pt x="76" y="46"/>
                    </a:cubicBezTo>
                    <a:cubicBezTo>
                      <a:pt x="77" y="48"/>
                      <a:pt x="76" y="50"/>
                      <a:pt x="75" y="50"/>
                    </a:cubicBezTo>
                    <a:cubicBezTo>
                      <a:pt x="75" y="50"/>
                      <a:pt x="74" y="49"/>
                      <a:pt x="74" y="47"/>
                    </a:cubicBezTo>
                    <a:cubicBezTo>
                      <a:pt x="73" y="46"/>
                      <a:pt x="73" y="45"/>
                      <a:pt x="72" y="44"/>
                    </a:cubicBezTo>
                    <a:cubicBezTo>
                      <a:pt x="72" y="43"/>
                      <a:pt x="72" y="43"/>
                      <a:pt x="71" y="43"/>
                    </a:cubicBezTo>
                    <a:cubicBezTo>
                      <a:pt x="70" y="43"/>
                      <a:pt x="69" y="44"/>
                      <a:pt x="70" y="45"/>
                    </a:cubicBezTo>
                    <a:cubicBezTo>
                      <a:pt x="71" y="49"/>
                      <a:pt x="69" y="51"/>
                      <a:pt x="68" y="51"/>
                    </a:cubicBezTo>
                    <a:cubicBezTo>
                      <a:pt x="67" y="51"/>
                      <a:pt x="66" y="50"/>
                      <a:pt x="65" y="49"/>
                    </a:cubicBezTo>
                    <a:cubicBezTo>
                      <a:pt x="65" y="47"/>
                      <a:pt x="65" y="45"/>
                      <a:pt x="64" y="44"/>
                    </a:cubicBezTo>
                    <a:cubicBezTo>
                      <a:pt x="64" y="43"/>
                      <a:pt x="63" y="43"/>
                      <a:pt x="63" y="43"/>
                    </a:cubicBezTo>
                    <a:cubicBezTo>
                      <a:pt x="62" y="43"/>
                      <a:pt x="62" y="43"/>
                      <a:pt x="61" y="44"/>
                    </a:cubicBezTo>
                    <a:cubicBezTo>
                      <a:pt x="61" y="45"/>
                      <a:pt x="61" y="48"/>
                      <a:pt x="62" y="51"/>
                    </a:cubicBezTo>
                    <a:cubicBezTo>
                      <a:pt x="62" y="52"/>
                      <a:pt x="62" y="52"/>
                      <a:pt x="62" y="52"/>
                    </a:cubicBezTo>
                    <a:cubicBezTo>
                      <a:pt x="60" y="52"/>
                      <a:pt x="59" y="52"/>
                      <a:pt x="59" y="51"/>
                    </a:cubicBezTo>
                    <a:cubicBezTo>
                      <a:pt x="58" y="49"/>
                      <a:pt x="58" y="47"/>
                      <a:pt x="58" y="46"/>
                    </a:cubicBezTo>
                    <a:cubicBezTo>
                      <a:pt x="57" y="46"/>
                      <a:pt x="57" y="45"/>
                      <a:pt x="56" y="45"/>
                    </a:cubicBezTo>
                    <a:cubicBezTo>
                      <a:pt x="56" y="45"/>
                      <a:pt x="55" y="46"/>
                      <a:pt x="55" y="47"/>
                    </a:cubicBezTo>
                    <a:cubicBezTo>
                      <a:pt x="55" y="48"/>
                      <a:pt x="55" y="50"/>
                      <a:pt x="56" y="52"/>
                    </a:cubicBezTo>
                    <a:cubicBezTo>
                      <a:pt x="56" y="53"/>
                      <a:pt x="56" y="54"/>
                      <a:pt x="55" y="55"/>
                    </a:cubicBezTo>
                    <a:cubicBezTo>
                      <a:pt x="52" y="55"/>
                      <a:pt x="50" y="54"/>
                      <a:pt x="49" y="52"/>
                    </a:cubicBezTo>
                    <a:cubicBezTo>
                      <a:pt x="49" y="51"/>
                      <a:pt x="48" y="50"/>
                      <a:pt x="48" y="49"/>
                    </a:cubicBezTo>
                    <a:cubicBezTo>
                      <a:pt x="48" y="48"/>
                      <a:pt x="47" y="48"/>
                      <a:pt x="47" y="48"/>
                    </a:cubicBezTo>
                    <a:cubicBezTo>
                      <a:pt x="46" y="48"/>
                      <a:pt x="45" y="49"/>
                      <a:pt x="45" y="50"/>
                    </a:cubicBezTo>
                    <a:cubicBezTo>
                      <a:pt x="47" y="54"/>
                      <a:pt x="47" y="54"/>
                      <a:pt x="47" y="54"/>
                    </a:cubicBezTo>
                    <a:cubicBezTo>
                      <a:pt x="47" y="55"/>
                      <a:pt x="47" y="56"/>
                      <a:pt x="47" y="58"/>
                    </a:cubicBezTo>
                    <a:cubicBezTo>
                      <a:pt x="46" y="57"/>
                      <a:pt x="46" y="57"/>
                      <a:pt x="45" y="57"/>
                    </a:cubicBezTo>
                    <a:cubicBezTo>
                      <a:pt x="45" y="57"/>
                      <a:pt x="45" y="57"/>
                      <a:pt x="45" y="57"/>
                    </a:cubicBezTo>
                    <a:cubicBezTo>
                      <a:pt x="44" y="55"/>
                      <a:pt x="42" y="53"/>
                      <a:pt x="41" y="52"/>
                    </a:cubicBezTo>
                    <a:cubicBezTo>
                      <a:pt x="40" y="52"/>
                      <a:pt x="40" y="52"/>
                      <a:pt x="39" y="52"/>
                    </a:cubicBezTo>
                    <a:cubicBezTo>
                      <a:pt x="38" y="51"/>
                      <a:pt x="38" y="50"/>
                      <a:pt x="37" y="50"/>
                    </a:cubicBezTo>
                    <a:cubicBezTo>
                      <a:pt x="37" y="50"/>
                      <a:pt x="36" y="50"/>
                      <a:pt x="36" y="50"/>
                    </a:cubicBezTo>
                    <a:cubicBezTo>
                      <a:pt x="34" y="50"/>
                      <a:pt x="33" y="52"/>
                      <a:pt x="33" y="53"/>
                    </a:cubicBezTo>
                    <a:cubicBezTo>
                      <a:pt x="32" y="53"/>
                      <a:pt x="32" y="54"/>
                      <a:pt x="32" y="54"/>
                    </a:cubicBezTo>
                    <a:cubicBezTo>
                      <a:pt x="32" y="55"/>
                      <a:pt x="32" y="56"/>
                      <a:pt x="31" y="57"/>
                    </a:cubicBezTo>
                    <a:cubicBezTo>
                      <a:pt x="31" y="60"/>
                      <a:pt x="31" y="62"/>
                      <a:pt x="33" y="64"/>
                    </a:cubicBezTo>
                    <a:cubicBezTo>
                      <a:pt x="35" y="65"/>
                      <a:pt x="36" y="66"/>
                      <a:pt x="38" y="66"/>
                    </a:cubicBezTo>
                    <a:cubicBezTo>
                      <a:pt x="39" y="66"/>
                      <a:pt x="39" y="65"/>
                      <a:pt x="40" y="65"/>
                    </a:cubicBezTo>
                    <a:cubicBezTo>
                      <a:pt x="40" y="65"/>
                      <a:pt x="41" y="65"/>
                      <a:pt x="41" y="65"/>
                    </a:cubicBezTo>
                    <a:cubicBezTo>
                      <a:pt x="41" y="65"/>
                      <a:pt x="41" y="65"/>
                      <a:pt x="41" y="65"/>
                    </a:cubicBezTo>
                    <a:cubicBezTo>
                      <a:pt x="47" y="74"/>
                      <a:pt x="56" y="81"/>
                      <a:pt x="62" y="91"/>
                    </a:cubicBezTo>
                    <a:cubicBezTo>
                      <a:pt x="68" y="101"/>
                      <a:pt x="74" y="112"/>
                      <a:pt x="78" y="124"/>
                    </a:cubicBezTo>
                    <a:cubicBezTo>
                      <a:pt x="78" y="124"/>
                      <a:pt x="78" y="124"/>
                      <a:pt x="78" y="124"/>
                    </a:cubicBezTo>
                    <a:cubicBezTo>
                      <a:pt x="73" y="126"/>
                      <a:pt x="68" y="126"/>
                      <a:pt x="63" y="126"/>
                    </a:cubicBezTo>
                    <a:moveTo>
                      <a:pt x="59" y="0"/>
                    </a:moveTo>
                    <a:cubicBezTo>
                      <a:pt x="52" y="0"/>
                      <a:pt x="46" y="1"/>
                      <a:pt x="39" y="3"/>
                    </a:cubicBezTo>
                    <a:cubicBezTo>
                      <a:pt x="9" y="11"/>
                      <a:pt x="0" y="43"/>
                      <a:pt x="8" y="71"/>
                    </a:cubicBezTo>
                    <a:cubicBezTo>
                      <a:pt x="12" y="84"/>
                      <a:pt x="19" y="98"/>
                      <a:pt x="31" y="105"/>
                    </a:cubicBezTo>
                    <a:cubicBezTo>
                      <a:pt x="38" y="108"/>
                      <a:pt x="43" y="112"/>
                      <a:pt x="50" y="114"/>
                    </a:cubicBezTo>
                    <a:cubicBezTo>
                      <a:pt x="54" y="114"/>
                      <a:pt x="57" y="115"/>
                      <a:pt x="59" y="120"/>
                    </a:cubicBezTo>
                    <a:cubicBezTo>
                      <a:pt x="59" y="122"/>
                      <a:pt x="60" y="124"/>
                      <a:pt x="60" y="127"/>
                    </a:cubicBezTo>
                    <a:cubicBezTo>
                      <a:pt x="60" y="127"/>
                      <a:pt x="59" y="128"/>
                      <a:pt x="60" y="128"/>
                    </a:cubicBezTo>
                    <a:cubicBezTo>
                      <a:pt x="60" y="128"/>
                      <a:pt x="60" y="128"/>
                      <a:pt x="60" y="128"/>
                    </a:cubicBezTo>
                    <a:cubicBezTo>
                      <a:pt x="59" y="129"/>
                      <a:pt x="59" y="129"/>
                      <a:pt x="59" y="130"/>
                    </a:cubicBezTo>
                    <a:cubicBezTo>
                      <a:pt x="59" y="131"/>
                      <a:pt x="63" y="133"/>
                      <a:pt x="62" y="134"/>
                    </a:cubicBezTo>
                    <a:cubicBezTo>
                      <a:pt x="62" y="135"/>
                      <a:pt x="61" y="136"/>
                      <a:pt x="62" y="138"/>
                    </a:cubicBezTo>
                    <a:cubicBezTo>
                      <a:pt x="62" y="139"/>
                      <a:pt x="65" y="140"/>
                      <a:pt x="66" y="141"/>
                    </a:cubicBezTo>
                    <a:cubicBezTo>
                      <a:pt x="66" y="141"/>
                      <a:pt x="66" y="141"/>
                      <a:pt x="66" y="141"/>
                    </a:cubicBezTo>
                    <a:cubicBezTo>
                      <a:pt x="64" y="141"/>
                      <a:pt x="64" y="142"/>
                      <a:pt x="64" y="143"/>
                    </a:cubicBezTo>
                    <a:cubicBezTo>
                      <a:pt x="65" y="145"/>
                      <a:pt x="66" y="145"/>
                      <a:pt x="67" y="145"/>
                    </a:cubicBezTo>
                    <a:cubicBezTo>
                      <a:pt x="71" y="146"/>
                      <a:pt x="73" y="150"/>
                      <a:pt x="76" y="152"/>
                    </a:cubicBezTo>
                    <a:cubicBezTo>
                      <a:pt x="80" y="154"/>
                      <a:pt x="83" y="155"/>
                      <a:pt x="87" y="155"/>
                    </a:cubicBezTo>
                    <a:cubicBezTo>
                      <a:pt x="89" y="155"/>
                      <a:pt x="91" y="155"/>
                      <a:pt x="93" y="154"/>
                    </a:cubicBezTo>
                    <a:cubicBezTo>
                      <a:pt x="97" y="152"/>
                      <a:pt x="101" y="149"/>
                      <a:pt x="103" y="144"/>
                    </a:cubicBezTo>
                    <a:cubicBezTo>
                      <a:pt x="103" y="142"/>
                      <a:pt x="109" y="136"/>
                      <a:pt x="105" y="134"/>
                    </a:cubicBezTo>
                    <a:cubicBezTo>
                      <a:pt x="104" y="133"/>
                      <a:pt x="106" y="130"/>
                      <a:pt x="105" y="128"/>
                    </a:cubicBezTo>
                    <a:cubicBezTo>
                      <a:pt x="105" y="127"/>
                      <a:pt x="104" y="125"/>
                      <a:pt x="102" y="124"/>
                    </a:cubicBezTo>
                    <a:cubicBezTo>
                      <a:pt x="101" y="123"/>
                      <a:pt x="103" y="121"/>
                      <a:pt x="103" y="119"/>
                    </a:cubicBezTo>
                    <a:cubicBezTo>
                      <a:pt x="103" y="118"/>
                      <a:pt x="103" y="117"/>
                      <a:pt x="102" y="116"/>
                    </a:cubicBezTo>
                    <a:cubicBezTo>
                      <a:pt x="102" y="116"/>
                      <a:pt x="102" y="116"/>
                      <a:pt x="102" y="116"/>
                    </a:cubicBezTo>
                    <a:cubicBezTo>
                      <a:pt x="103" y="115"/>
                      <a:pt x="102" y="114"/>
                      <a:pt x="102" y="114"/>
                    </a:cubicBezTo>
                    <a:cubicBezTo>
                      <a:pt x="100" y="109"/>
                      <a:pt x="99" y="104"/>
                      <a:pt x="101" y="99"/>
                    </a:cubicBezTo>
                    <a:cubicBezTo>
                      <a:pt x="104" y="92"/>
                      <a:pt x="107" y="85"/>
                      <a:pt x="109" y="77"/>
                    </a:cubicBezTo>
                    <a:cubicBezTo>
                      <a:pt x="110" y="72"/>
                      <a:pt x="114" y="63"/>
                      <a:pt x="112" y="58"/>
                    </a:cubicBezTo>
                    <a:cubicBezTo>
                      <a:pt x="110" y="51"/>
                      <a:pt x="109" y="45"/>
                      <a:pt x="107" y="38"/>
                    </a:cubicBezTo>
                    <a:cubicBezTo>
                      <a:pt x="102" y="26"/>
                      <a:pt x="92" y="11"/>
                      <a:pt x="80" y="5"/>
                    </a:cubicBezTo>
                    <a:cubicBezTo>
                      <a:pt x="72" y="1"/>
                      <a:pt x="65" y="0"/>
                      <a:pt x="59" y="0"/>
                    </a:cubicBezTo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3" name="Freeform 7"/>
              <p:cNvSpPr>
                <a:spLocks/>
              </p:cNvSpPr>
              <p:nvPr/>
            </p:nvSpPr>
            <p:spPr bwMode="auto">
              <a:xfrm>
                <a:off x="5487656" y="1122289"/>
                <a:ext cx="122238" cy="114300"/>
              </a:xfrm>
              <a:custGeom>
                <a:avLst/>
                <a:gdLst>
                  <a:gd name="T0" fmla="*/ 27 w 29"/>
                  <a:gd name="T1" fmla="*/ 0 h 27"/>
                  <a:gd name="T2" fmla="*/ 27 w 29"/>
                  <a:gd name="T3" fmla="*/ 0 h 27"/>
                  <a:gd name="T4" fmla="*/ 23 w 29"/>
                  <a:gd name="T5" fmla="*/ 3 h 27"/>
                  <a:gd name="T6" fmla="*/ 15 w 29"/>
                  <a:gd name="T7" fmla="*/ 11 h 27"/>
                  <a:gd name="T8" fmla="*/ 6 w 29"/>
                  <a:gd name="T9" fmla="*/ 20 h 27"/>
                  <a:gd name="T10" fmla="*/ 1 w 29"/>
                  <a:gd name="T11" fmla="*/ 24 h 27"/>
                  <a:gd name="T12" fmla="*/ 2 w 29"/>
                  <a:gd name="T13" fmla="*/ 27 h 27"/>
                  <a:gd name="T14" fmla="*/ 2 w 29"/>
                  <a:gd name="T15" fmla="*/ 27 h 27"/>
                  <a:gd name="T16" fmla="*/ 3 w 29"/>
                  <a:gd name="T17" fmla="*/ 26 h 27"/>
                  <a:gd name="T18" fmla="*/ 4 w 29"/>
                  <a:gd name="T19" fmla="*/ 25 h 27"/>
                  <a:gd name="T20" fmla="*/ 16 w 29"/>
                  <a:gd name="T21" fmla="*/ 15 h 27"/>
                  <a:gd name="T22" fmla="*/ 22 w 29"/>
                  <a:gd name="T23" fmla="*/ 8 h 27"/>
                  <a:gd name="T24" fmla="*/ 28 w 29"/>
                  <a:gd name="T25" fmla="*/ 2 h 27"/>
                  <a:gd name="T26" fmla="*/ 27 w 29"/>
                  <a:gd name="T27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9" h="27">
                    <a:moveTo>
                      <a:pt x="27" y="0"/>
                    </a:moveTo>
                    <a:cubicBezTo>
                      <a:pt x="27" y="0"/>
                      <a:pt x="27" y="0"/>
                      <a:pt x="27" y="0"/>
                    </a:cubicBezTo>
                    <a:cubicBezTo>
                      <a:pt x="25" y="0"/>
                      <a:pt x="24" y="1"/>
                      <a:pt x="23" y="3"/>
                    </a:cubicBezTo>
                    <a:cubicBezTo>
                      <a:pt x="20" y="6"/>
                      <a:pt x="18" y="8"/>
                      <a:pt x="15" y="11"/>
                    </a:cubicBezTo>
                    <a:cubicBezTo>
                      <a:pt x="12" y="14"/>
                      <a:pt x="10" y="18"/>
                      <a:pt x="6" y="20"/>
                    </a:cubicBezTo>
                    <a:cubicBezTo>
                      <a:pt x="4" y="21"/>
                      <a:pt x="2" y="22"/>
                      <a:pt x="1" y="24"/>
                    </a:cubicBezTo>
                    <a:cubicBezTo>
                      <a:pt x="0" y="25"/>
                      <a:pt x="1" y="27"/>
                      <a:pt x="2" y="27"/>
                    </a:cubicBezTo>
                    <a:cubicBezTo>
                      <a:pt x="2" y="27"/>
                      <a:pt x="2" y="27"/>
                      <a:pt x="2" y="27"/>
                    </a:cubicBezTo>
                    <a:cubicBezTo>
                      <a:pt x="3" y="26"/>
                      <a:pt x="3" y="26"/>
                      <a:pt x="3" y="26"/>
                    </a:cubicBezTo>
                    <a:cubicBezTo>
                      <a:pt x="4" y="26"/>
                      <a:pt x="4" y="26"/>
                      <a:pt x="4" y="25"/>
                    </a:cubicBezTo>
                    <a:cubicBezTo>
                      <a:pt x="7" y="21"/>
                      <a:pt x="12" y="19"/>
                      <a:pt x="16" y="15"/>
                    </a:cubicBezTo>
                    <a:cubicBezTo>
                      <a:pt x="18" y="13"/>
                      <a:pt x="20" y="11"/>
                      <a:pt x="22" y="8"/>
                    </a:cubicBezTo>
                    <a:cubicBezTo>
                      <a:pt x="24" y="6"/>
                      <a:pt x="25" y="3"/>
                      <a:pt x="28" y="2"/>
                    </a:cubicBezTo>
                    <a:cubicBezTo>
                      <a:pt x="29" y="2"/>
                      <a:pt x="29" y="0"/>
                      <a:pt x="27" y="0"/>
                    </a:cubicBezTo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4" name="Freeform 8"/>
              <p:cNvSpPr>
                <a:spLocks/>
              </p:cNvSpPr>
              <p:nvPr/>
            </p:nvSpPr>
            <p:spPr bwMode="auto">
              <a:xfrm>
                <a:off x="5411456" y="947664"/>
                <a:ext cx="114300" cy="136525"/>
              </a:xfrm>
              <a:custGeom>
                <a:avLst/>
                <a:gdLst>
                  <a:gd name="T0" fmla="*/ 25 w 27"/>
                  <a:gd name="T1" fmla="*/ 0 h 32"/>
                  <a:gd name="T2" fmla="*/ 25 w 27"/>
                  <a:gd name="T3" fmla="*/ 0 h 32"/>
                  <a:gd name="T4" fmla="*/ 11 w 27"/>
                  <a:gd name="T5" fmla="*/ 14 h 32"/>
                  <a:gd name="T6" fmla="*/ 0 w 27"/>
                  <a:gd name="T7" fmla="*/ 30 h 32"/>
                  <a:gd name="T8" fmla="*/ 2 w 27"/>
                  <a:gd name="T9" fmla="*/ 32 h 32"/>
                  <a:gd name="T10" fmla="*/ 3 w 27"/>
                  <a:gd name="T11" fmla="*/ 31 h 32"/>
                  <a:gd name="T12" fmla="*/ 4 w 27"/>
                  <a:gd name="T13" fmla="*/ 29 h 32"/>
                  <a:gd name="T14" fmla="*/ 4 w 27"/>
                  <a:gd name="T15" fmla="*/ 28 h 32"/>
                  <a:gd name="T16" fmla="*/ 8 w 27"/>
                  <a:gd name="T17" fmla="*/ 22 h 32"/>
                  <a:gd name="T18" fmla="*/ 14 w 27"/>
                  <a:gd name="T19" fmla="*/ 15 h 32"/>
                  <a:gd name="T20" fmla="*/ 24 w 27"/>
                  <a:gd name="T21" fmla="*/ 3 h 32"/>
                  <a:gd name="T22" fmla="*/ 25 w 27"/>
                  <a:gd name="T23" fmla="*/ 4 h 32"/>
                  <a:gd name="T24" fmla="*/ 27 w 27"/>
                  <a:gd name="T25" fmla="*/ 2 h 32"/>
                  <a:gd name="T26" fmla="*/ 26 w 27"/>
                  <a:gd name="T27" fmla="*/ 1 h 32"/>
                  <a:gd name="T28" fmla="*/ 25 w 27"/>
                  <a:gd name="T29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7" h="32">
                    <a:moveTo>
                      <a:pt x="25" y="0"/>
                    </a:moveTo>
                    <a:cubicBezTo>
                      <a:pt x="25" y="0"/>
                      <a:pt x="25" y="0"/>
                      <a:pt x="25" y="0"/>
                    </a:cubicBezTo>
                    <a:cubicBezTo>
                      <a:pt x="18" y="3"/>
                      <a:pt x="15" y="9"/>
                      <a:pt x="11" y="14"/>
                    </a:cubicBezTo>
                    <a:cubicBezTo>
                      <a:pt x="7" y="19"/>
                      <a:pt x="2" y="24"/>
                      <a:pt x="0" y="30"/>
                    </a:cubicBezTo>
                    <a:cubicBezTo>
                      <a:pt x="0" y="31"/>
                      <a:pt x="1" y="32"/>
                      <a:pt x="2" y="32"/>
                    </a:cubicBezTo>
                    <a:cubicBezTo>
                      <a:pt x="2" y="32"/>
                      <a:pt x="3" y="31"/>
                      <a:pt x="3" y="31"/>
                    </a:cubicBezTo>
                    <a:cubicBezTo>
                      <a:pt x="4" y="30"/>
                      <a:pt x="4" y="30"/>
                      <a:pt x="4" y="29"/>
                    </a:cubicBezTo>
                    <a:cubicBezTo>
                      <a:pt x="4" y="28"/>
                      <a:pt x="4" y="28"/>
                      <a:pt x="4" y="28"/>
                    </a:cubicBezTo>
                    <a:cubicBezTo>
                      <a:pt x="5" y="26"/>
                      <a:pt x="7" y="24"/>
                      <a:pt x="8" y="22"/>
                    </a:cubicBezTo>
                    <a:cubicBezTo>
                      <a:pt x="10" y="20"/>
                      <a:pt x="12" y="17"/>
                      <a:pt x="14" y="15"/>
                    </a:cubicBezTo>
                    <a:cubicBezTo>
                      <a:pt x="17" y="11"/>
                      <a:pt x="20" y="6"/>
                      <a:pt x="24" y="3"/>
                    </a:cubicBezTo>
                    <a:cubicBezTo>
                      <a:pt x="25" y="3"/>
                      <a:pt x="25" y="4"/>
                      <a:pt x="25" y="4"/>
                    </a:cubicBezTo>
                    <a:cubicBezTo>
                      <a:pt x="26" y="4"/>
                      <a:pt x="27" y="3"/>
                      <a:pt x="27" y="2"/>
                    </a:cubicBezTo>
                    <a:cubicBezTo>
                      <a:pt x="26" y="1"/>
                      <a:pt x="26" y="1"/>
                      <a:pt x="26" y="1"/>
                    </a:cubicBezTo>
                    <a:cubicBezTo>
                      <a:pt x="26" y="0"/>
                      <a:pt x="26" y="0"/>
                      <a:pt x="25" y="0"/>
                    </a:cubicBezTo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5" name="Freeform 9"/>
              <p:cNvSpPr>
                <a:spLocks/>
              </p:cNvSpPr>
              <p:nvPr/>
            </p:nvSpPr>
            <p:spPr bwMode="auto">
              <a:xfrm>
                <a:off x="5274931" y="876227"/>
                <a:ext cx="80963" cy="177800"/>
              </a:xfrm>
              <a:custGeom>
                <a:avLst/>
                <a:gdLst>
                  <a:gd name="T0" fmla="*/ 16 w 19"/>
                  <a:gd name="T1" fmla="*/ 0 h 42"/>
                  <a:gd name="T2" fmla="*/ 16 w 19"/>
                  <a:gd name="T3" fmla="*/ 0 h 42"/>
                  <a:gd name="T4" fmla="*/ 7 w 19"/>
                  <a:gd name="T5" fmla="*/ 15 h 42"/>
                  <a:gd name="T6" fmla="*/ 0 w 19"/>
                  <a:gd name="T7" fmla="*/ 38 h 42"/>
                  <a:gd name="T8" fmla="*/ 0 w 19"/>
                  <a:gd name="T9" fmla="*/ 38 h 42"/>
                  <a:gd name="T10" fmla="*/ 0 w 19"/>
                  <a:gd name="T11" fmla="*/ 41 h 42"/>
                  <a:gd name="T12" fmla="*/ 1 w 19"/>
                  <a:gd name="T13" fmla="*/ 42 h 42"/>
                  <a:gd name="T14" fmla="*/ 3 w 19"/>
                  <a:gd name="T15" fmla="*/ 41 h 42"/>
                  <a:gd name="T16" fmla="*/ 9 w 19"/>
                  <a:gd name="T17" fmla="*/ 20 h 42"/>
                  <a:gd name="T18" fmla="*/ 17 w 19"/>
                  <a:gd name="T19" fmla="*/ 2 h 42"/>
                  <a:gd name="T20" fmla="*/ 16 w 19"/>
                  <a:gd name="T21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9" h="42">
                    <a:moveTo>
                      <a:pt x="16" y="0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11" y="3"/>
                      <a:pt x="9" y="10"/>
                      <a:pt x="7" y="15"/>
                    </a:cubicBezTo>
                    <a:cubicBezTo>
                      <a:pt x="5" y="22"/>
                      <a:pt x="2" y="30"/>
                      <a:pt x="0" y="38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40"/>
                      <a:pt x="0" y="40"/>
                      <a:pt x="0" y="41"/>
                    </a:cubicBezTo>
                    <a:cubicBezTo>
                      <a:pt x="0" y="42"/>
                      <a:pt x="1" y="42"/>
                      <a:pt x="1" y="42"/>
                    </a:cubicBezTo>
                    <a:cubicBezTo>
                      <a:pt x="2" y="42"/>
                      <a:pt x="2" y="42"/>
                      <a:pt x="3" y="41"/>
                    </a:cubicBezTo>
                    <a:cubicBezTo>
                      <a:pt x="4" y="34"/>
                      <a:pt x="6" y="27"/>
                      <a:pt x="9" y="20"/>
                    </a:cubicBezTo>
                    <a:cubicBezTo>
                      <a:pt x="11" y="15"/>
                      <a:pt x="12" y="5"/>
                      <a:pt x="17" y="2"/>
                    </a:cubicBezTo>
                    <a:cubicBezTo>
                      <a:pt x="19" y="2"/>
                      <a:pt x="18" y="0"/>
                      <a:pt x="16" y="0"/>
                    </a:cubicBezTo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6" name="Freeform 10"/>
              <p:cNvSpPr>
                <a:spLocks/>
              </p:cNvSpPr>
              <p:nvPr/>
            </p:nvSpPr>
            <p:spPr bwMode="auto">
              <a:xfrm>
                <a:off x="5109831" y="842889"/>
                <a:ext cx="42863" cy="215900"/>
              </a:xfrm>
              <a:custGeom>
                <a:avLst/>
                <a:gdLst>
                  <a:gd name="T0" fmla="*/ 4 w 10"/>
                  <a:gd name="T1" fmla="*/ 0 h 51"/>
                  <a:gd name="T2" fmla="*/ 3 w 10"/>
                  <a:gd name="T3" fmla="*/ 1 h 51"/>
                  <a:gd name="T4" fmla="*/ 2 w 10"/>
                  <a:gd name="T5" fmla="*/ 26 h 51"/>
                  <a:gd name="T6" fmla="*/ 6 w 10"/>
                  <a:gd name="T7" fmla="*/ 49 h 51"/>
                  <a:gd name="T8" fmla="*/ 7 w 10"/>
                  <a:gd name="T9" fmla="*/ 51 h 51"/>
                  <a:gd name="T10" fmla="*/ 7 w 10"/>
                  <a:gd name="T11" fmla="*/ 50 h 51"/>
                  <a:gd name="T12" fmla="*/ 9 w 10"/>
                  <a:gd name="T13" fmla="*/ 50 h 51"/>
                  <a:gd name="T14" fmla="*/ 8 w 10"/>
                  <a:gd name="T15" fmla="*/ 47 h 51"/>
                  <a:gd name="T16" fmla="*/ 8 w 10"/>
                  <a:gd name="T17" fmla="*/ 47 h 51"/>
                  <a:gd name="T18" fmla="*/ 5 w 10"/>
                  <a:gd name="T19" fmla="*/ 24 h 51"/>
                  <a:gd name="T20" fmla="*/ 5 w 10"/>
                  <a:gd name="T21" fmla="*/ 1 h 51"/>
                  <a:gd name="T22" fmla="*/ 4 w 10"/>
                  <a:gd name="T23" fmla="*/ 0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" h="51">
                    <a:moveTo>
                      <a:pt x="4" y="0"/>
                    </a:moveTo>
                    <a:cubicBezTo>
                      <a:pt x="4" y="0"/>
                      <a:pt x="3" y="0"/>
                      <a:pt x="3" y="1"/>
                    </a:cubicBezTo>
                    <a:cubicBezTo>
                      <a:pt x="0" y="9"/>
                      <a:pt x="1" y="18"/>
                      <a:pt x="2" y="26"/>
                    </a:cubicBezTo>
                    <a:cubicBezTo>
                      <a:pt x="3" y="34"/>
                      <a:pt x="4" y="42"/>
                      <a:pt x="6" y="49"/>
                    </a:cubicBezTo>
                    <a:cubicBezTo>
                      <a:pt x="6" y="50"/>
                      <a:pt x="6" y="51"/>
                      <a:pt x="7" y="51"/>
                    </a:cubicBezTo>
                    <a:cubicBezTo>
                      <a:pt x="7" y="51"/>
                      <a:pt x="7" y="50"/>
                      <a:pt x="7" y="50"/>
                    </a:cubicBezTo>
                    <a:cubicBezTo>
                      <a:pt x="9" y="50"/>
                      <a:pt x="9" y="50"/>
                      <a:pt x="9" y="50"/>
                    </a:cubicBezTo>
                    <a:cubicBezTo>
                      <a:pt x="10" y="50"/>
                      <a:pt x="10" y="47"/>
                      <a:pt x="8" y="47"/>
                    </a:cubicBezTo>
                    <a:cubicBezTo>
                      <a:pt x="8" y="47"/>
                      <a:pt x="8" y="47"/>
                      <a:pt x="8" y="47"/>
                    </a:cubicBezTo>
                    <a:cubicBezTo>
                      <a:pt x="7" y="40"/>
                      <a:pt x="6" y="32"/>
                      <a:pt x="5" y="24"/>
                    </a:cubicBezTo>
                    <a:cubicBezTo>
                      <a:pt x="4" y="16"/>
                      <a:pt x="3" y="8"/>
                      <a:pt x="5" y="1"/>
                    </a:cubicBezTo>
                    <a:cubicBezTo>
                      <a:pt x="6" y="0"/>
                      <a:pt x="5" y="0"/>
                      <a:pt x="4" y="0"/>
                    </a:cubicBezTo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7" name="Freeform 11"/>
              <p:cNvSpPr>
                <a:spLocks/>
              </p:cNvSpPr>
              <p:nvPr/>
            </p:nvSpPr>
            <p:spPr bwMode="auto">
              <a:xfrm>
                <a:off x="4932031" y="939727"/>
                <a:ext cx="114300" cy="173038"/>
              </a:xfrm>
              <a:custGeom>
                <a:avLst/>
                <a:gdLst>
                  <a:gd name="T0" fmla="*/ 1 w 27"/>
                  <a:gd name="T1" fmla="*/ 0 h 41"/>
                  <a:gd name="T2" fmla="*/ 0 w 27"/>
                  <a:gd name="T3" fmla="*/ 2 h 41"/>
                  <a:gd name="T4" fmla="*/ 14 w 27"/>
                  <a:gd name="T5" fmla="*/ 30 h 41"/>
                  <a:gd name="T6" fmla="*/ 25 w 27"/>
                  <a:gd name="T7" fmla="*/ 41 h 41"/>
                  <a:gd name="T8" fmla="*/ 26 w 27"/>
                  <a:gd name="T9" fmla="*/ 41 h 41"/>
                  <a:gd name="T10" fmla="*/ 25 w 27"/>
                  <a:gd name="T11" fmla="*/ 38 h 41"/>
                  <a:gd name="T12" fmla="*/ 25 w 27"/>
                  <a:gd name="T13" fmla="*/ 39 h 41"/>
                  <a:gd name="T14" fmla="*/ 25 w 27"/>
                  <a:gd name="T15" fmla="*/ 39 h 41"/>
                  <a:gd name="T16" fmla="*/ 11 w 27"/>
                  <a:gd name="T17" fmla="*/ 21 h 41"/>
                  <a:gd name="T18" fmla="*/ 3 w 27"/>
                  <a:gd name="T19" fmla="*/ 1 h 41"/>
                  <a:gd name="T20" fmla="*/ 1 w 27"/>
                  <a:gd name="T21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7" h="41">
                    <a:moveTo>
                      <a:pt x="1" y="0"/>
                    </a:moveTo>
                    <a:cubicBezTo>
                      <a:pt x="0" y="0"/>
                      <a:pt x="0" y="1"/>
                      <a:pt x="0" y="2"/>
                    </a:cubicBezTo>
                    <a:cubicBezTo>
                      <a:pt x="3" y="13"/>
                      <a:pt x="7" y="21"/>
                      <a:pt x="14" y="30"/>
                    </a:cubicBezTo>
                    <a:cubicBezTo>
                      <a:pt x="16" y="34"/>
                      <a:pt x="19" y="41"/>
                      <a:pt x="25" y="41"/>
                    </a:cubicBezTo>
                    <a:cubicBezTo>
                      <a:pt x="25" y="41"/>
                      <a:pt x="25" y="41"/>
                      <a:pt x="26" y="41"/>
                    </a:cubicBezTo>
                    <a:cubicBezTo>
                      <a:pt x="27" y="41"/>
                      <a:pt x="27" y="38"/>
                      <a:pt x="25" y="38"/>
                    </a:cubicBezTo>
                    <a:cubicBezTo>
                      <a:pt x="25" y="38"/>
                      <a:pt x="25" y="38"/>
                      <a:pt x="25" y="39"/>
                    </a:cubicBezTo>
                    <a:cubicBezTo>
                      <a:pt x="25" y="39"/>
                      <a:pt x="25" y="39"/>
                      <a:pt x="25" y="39"/>
                    </a:cubicBezTo>
                    <a:cubicBezTo>
                      <a:pt x="21" y="39"/>
                      <a:pt x="13" y="24"/>
                      <a:pt x="11" y="21"/>
                    </a:cubicBezTo>
                    <a:cubicBezTo>
                      <a:pt x="7" y="15"/>
                      <a:pt x="5" y="8"/>
                      <a:pt x="3" y="1"/>
                    </a:cubicBezTo>
                    <a:cubicBezTo>
                      <a:pt x="2" y="1"/>
                      <a:pt x="2" y="0"/>
                      <a:pt x="1" y="0"/>
                    </a:cubicBezTo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8" name="Freeform 12"/>
              <p:cNvSpPr>
                <a:spLocks/>
              </p:cNvSpPr>
              <p:nvPr/>
            </p:nvSpPr>
            <p:spPr bwMode="auto">
              <a:xfrm>
                <a:off x="4754231" y="1152452"/>
                <a:ext cx="220663" cy="58738"/>
              </a:xfrm>
              <a:custGeom>
                <a:avLst/>
                <a:gdLst>
                  <a:gd name="T0" fmla="*/ 2 w 52"/>
                  <a:gd name="T1" fmla="*/ 0 h 14"/>
                  <a:gd name="T2" fmla="*/ 1 w 52"/>
                  <a:gd name="T3" fmla="*/ 2 h 14"/>
                  <a:gd name="T4" fmla="*/ 5 w 52"/>
                  <a:gd name="T5" fmla="*/ 4 h 14"/>
                  <a:gd name="T6" fmla="*/ 22 w 52"/>
                  <a:gd name="T7" fmla="*/ 9 h 14"/>
                  <a:gd name="T8" fmla="*/ 43 w 52"/>
                  <a:gd name="T9" fmla="*/ 14 h 14"/>
                  <a:gd name="T10" fmla="*/ 50 w 52"/>
                  <a:gd name="T11" fmla="*/ 13 h 14"/>
                  <a:gd name="T12" fmla="*/ 50 w 52"/>
                  <a:gd name="T13" fmla="*/ 10 h 14"/>
                  <a:gd name="T14" fmla="*/ 49 w 52"/>
                  <a:gd name="T15" fmla="*/ 10 h 14"/>
                  <a:gd name="T16" fmla="*/ 43 w 52"/>
                  <a:gd name="T17" fmla="*/ 11 h 14"/>
                  <a:gd name="T18" fmla="*/ 23 w 52"/>
                  <a:gd name="T19" fmla="*/ 6 h 14"/>
                  <a:gd name="T20" fmla="*/ 11 w 52"/>
                  <a:gd name="T21" fmla="*/ 2 h 14"/>
                  <a:gd name="T22" fmla="*/ 3 w 52"/>
                  <a:gd name="T23" fmla="*/ 0 h 14"/>
                  <a:gd name="T24" fmla="*/ 2 w 52"/>
                  <a:gd name="T25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2" h="14">
                    <a:moveTo>
                      <a:pt x="2" y="0"/>
                    </a:moveTo>
                    <a:cubicBezTo>
                      <a:pt x="1" y="0"/>
                      <a:pt x="0" y="1"/>
                      <a:pt x="1" y="2"/>
                    </a:cubicBezTo>
                    <a:cubicBezTo>
                      <a:pt x="2" y="4"/>
                      <a:pt x="3" y="4"/>
                      <a:pt x="5" y="4"/>
                    </a:cubicBezTo>
                    <a:cubicBezTo>
                      <a:pt x="11" y="4"/>
                      <a:pt x="16" y="7"/>
                      <a:pt x="22" y="9"/>
                    </a:cubicBezTo>
                    <a:cubicBezTo>
                      <a:pt x="29" y="11"/>
                      <a:pt x="36" y="14"/>
                      <a:pt x="43" y="14"/>
                    </a:cubicBezTo>
                    <a:cubicBezTo>
                      <a:pt x="45" y="14"/>
                      <a:pt x="48" y="14"/>
                      <a:pt x="50" y="13"/>
                    </a:cubicBezTo>
                    <a:cubicBezTo>
                      <a:pt x="52" y="13"/>
                      <a:pt x="51" y="10"/>
                      <a:pt x="50" y="10"/>
                    </a:cubicBezTo>
                    <a:cubicBezTo>
                      <a:pt x="50" y="10"/>
                      <a:pt x="49" y="10"/>
                      <a:pt x="49" y="10"/>
                    </a:cubicBezTo>
                    <a:cubicBezTo>
                      <a:pt x="47" y="11"/>
                      <a:pt x="45" y="11"/>
                      <a:pt x="43" y="11"/>
                    </a:cubicBezTo>
                    <a:cubicBezTo>
                      <a:pt x="36" y="11"/>
                      <a:pt x="29" y="8"/>
                      <a:pt x="23" y="6"/>
                    </a:cubicBezTo>
                    <a:cubicBezTo>
                      <a:pt x="19" y="5"/>
                      <a:pt x="15" y="3"/>
                      <a:pt x="11" y="2"/>
                    </a:cubicBezTo>
                    <a:cubicBezTo>
                      <a:pt x="10" y="2"/>
                      <a:pt x="4" y="2"/>
                      <a:pt x="3" y="0"/>
                    </a:cubicBezTo>
                    <a:cubicBezTo>
                      <a:pt x="3" y="0"/>
                      <a:pt x="3" y="0"/>
                      <a:pt x="2" y="0"/>
                    </a:cubicBezTo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9" name="Freeform 13"/>
              <p:cNvSpPr>
                <a:spLocks/>
              </p:cNvSpPr>
              <p:nvPr/>
            </p:nvSpPr>
            <p:spPr bwMode="auto">
              <a:xfrm>
                <a:off x="4766931" y="1312789"/>
                <a:ext cx="200025" cy="25400"/>
              </a:xfrm>
              <a:custGeom>
                <a:avLst/>
                <a:gdLst>
                  <a:gd name="T0" fmla="*/ 44 w 47"/>
                  <a:gd name="T1" fmla="*/ 0 h 6"/>
                  <a:gd name="T2" fmla="*/ 44 w 47"/>
                  <a:gd name="T3" fmla="*/ 0 h 6"/>
                  <a:gd name="T4" fmla="*/ 30 w 47"/>
                  <a:gd name="T5" fmla="*/ 1 h 6"/>
                  <a:gd name="T6" fmla="*/ 24 w 47"/>
                  <a:gd name="T7" fmla="*/ 1 h 6"/>
                  <a:gd name="T8" fmla="*/ 19 w 47"/>
                  <a:gd name="T9" fmla="*/ 1 h 6"/>
                  <a:gd name="T10" fmla="*/ 2 w 47"/>
                  <a:gd name="T11" fmla="*/ 3 h 6"/>
                  <a:gd name="T12" fmla="*/ 2 w 47"/>
                  <a:gd name="T13" fmla="*/ 6 h 6"/>
                  <a:gd name="T14" fmla="*/ 3 w 47"/>
                  <a:gd name="T15" fmla="*/ 6 h 6"/>
                  <a:gd name="T16" fmla="*/ 20 w 47"/>
                  <a:gd name="T17" fmla="*/ 4 h 6"/>
                  <a:gd name="T18" fmla="*/ 25 w 47"/>
                  <a:gd name="T19" fmla="*/ 4 h 6"/>
                  <a:gd name="T20" fmla="*/ 30 w 47"/>
                  <a:gd name="T21" fmla="*/ 4 h 6"/>
                  <a:gd name="T22" fmla="*/ 45 w 47"/>
                  <a:gd name="T23" fmla="*/ 3 h 6"/>
                  <a:gd name="T24" fmla="*/ 44 w 47"/>
                  <a:gd name="T25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7" h="6">
                    <a:moveTo>
                      <a:pt x="44" y="0"/>
                    </a:moveTo>
                    <a:cubicBezTo>
                      <a:pt x="44" y="0"/>
                      <a:pt x="44" y="0"/>
                      <a:pt x="44" y="0"/>
                    </a:cubicBezTo>
                    <a:cubicBezTo>
                      <a:pt x="39" y="1"/>
                      <a:pt x="34" y="1"/>
                      <a:pt x="30" y="1"/>
                    </a:cubicBezTo>
                    <a:cubicBezTo>
                      <a:pt x="28" y="1"/>
                      <a:pt x="26" y="1"/>
                      <a:pt x="24" y="1"/>
                    </a:cubicBezTo>
                    <a:cubicBezTo>
                      <a:pt x="23" y="1"/>
                      <a:pt x="21" y="1"/>
                      <a:pt x="19" y="1"/>
                    </a:cubicBezTo>
                    <a:cubicBezTo>
                      <a:pt x="13" y="1"/>
                      <a:pt x="7" y="1"/>
                      <a:pt x="2" y="3"/>
                    </a:cubicBezTo>
                    <a:cubicBezTo>
                      <a:pt x="0" y="3"/>
                      <a:pt x="1" y="6"/>
                      <a:pt x="2" y="6"/>
                    </a:cubicBezTo>
                    <a:cubicBezTo>
                      <a:pt x="2" y="6"/>
                      <a:pt x="3" y="6"/>
                      <a:pt x="3" y="6"/>
                    </a:cubicBezTo>
                    <a:cubicBezTo>
                      <a:pt x="8" y="4"/>
                      <a:pt x="14" y="4"/>
                      <a:pt x="20" y="4"/>
                    </a:cubicBezTo>
                    <a:cubicBezTo>
                      <a:pt x="22" y="4"/>
                      <a:pt x="23" y="4"/>
                      <a:pt x="25" y="4"/>
                    </a:cubicBezTo>
                    <a:cubicBezTo>
                      <a:pt x="27" y="4"/>
                      <a:pt x="29" y="4"/>
                      <a:pt x="30" y="4"/>
                    </a:cubicBezTo>
                    <a:cubicBezTo>
                      <a:pt x="35" y="4"/>
                      <a:pt x="40" y="4"/>
                      <a:pt x="45" y="3"/>
                    </a:cubicBezTo>
                    <a:cubicBezTo>
                      <a:pt x="47" y="3"/>
                      <a:pt x="46" y="0"/>
                      <a:pt x="44" y="0"/>
                    </a:cubicBezTo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0" name="Freeform 14"/>
              <p:cNvSpPr>
                <a:spLocks/>
              </p:cNvSpPr>
              <p:nvPr/>
            </p:nvSpPr>
            <p:spPr bwMode="auto">
              <a:xfrm>
                <a:off x="4838369" y="1457252"/>
                <a:ext cx="169863" cy="144463"/>
              </a:xfrm>
              <a:custGeom>
                <a:avLst/>
                <a:gdLst>
                  <a:gd name="T0" fmla="*/ 38 w 40"/>
                  <a:gd name="T1" fmla="*/ 0 h 34"/>
                  <a:gd name="T2" fmla="*/ 38 w 40"/>
                  <a:gd name="T3" fmla="*/ 0 h 34"/>
                  <a:gd name="T4" fmla="*/ 1 w 40"/>
                  <a:gd name="T5" fmla="*/ 31 h 34"/>
                  <a:gd name="T6" fmla="*/ 2 w 40"/>
                  <a:gd name="T7" fmla="*/ 34 h 34"/>
                  <a:gd name="T8" fmla="*/ 3 w 40"/>
                  <a:gd name="T9" fmla="*/ 33 h 34"/>
                  <a:gd name="T10" fmla="*/ 39 w 40"/>
                  <a:gd name="T11" fmla="*/ 3 h 34"/>
                  <a:gd name="T12" fmla="*/ 38 w 40"/>
                  <a:gd name="T13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" h="34">
                    <a:moveTo>
                      <a:pt x="38" y="0"/>
                    </a:moveTo>
                    <a:cubicBezTo>
                      <a:pt x="38" y="0"/>
                      <a:pt x="38" y="0"/>
                      <a:pt x="38" y="0"/>
                    </a:cubicBezTo>
                    <a:cubicBezTo>
                      <a:pt x="23" y="5"/>
                      <a:pt x="9" y="18"/>
                      <a:pt x="1" y="31"/>
                    </a:cubicBezTo>
                    <a:cubicBezTo>
                      <a:pt x="0" y="33"/>
                      <a:pt x="1" y="34"/>
                      <a:pt x="2" y="34"/>
                    </a:cubicBezTo>
                    <a:cubicBezTo>
                      <a:pt x="3" y="34"/>
                      <a:pt x="3" y="33"/>
                      <a:pt x="3" y="33"/>
                    </a:cubicBezTo>
                    <a:cubicBezTo>
                      <a:pt x="11" y="20"/>
                      <a:pt x="24" y="7"/>
                      <a:pt x="39" y="3"/>
                    </a:cubicBezTo>
                    <a:cubicBezTo>
                      <a:pt x="40" y="2"/>
                      <a:pt x="40" y="0"/>
                      <a:pt x="38" y="0"/>
                    </a:cubicBezTo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1" name="Freeform 15"/>
              <p:cNvSpPr>
                <a:spLocks/>
              </p:cNvSpPr>
              <p:nvPr/>
            </p:nvSpPr>
            <p:spPr bwMode="auto">
              <a:xfrm>
                <a:off x="5525756" y="1355652"/>
                <a:ext cx="190500" cy="28575"/>
              </a:xfrm>
              <a:custGeom>
                <a:avLst/>
                <a:gdLst>
                  <a:gd name="T0" fmla="*/ 1 w 45"/>
                  <a:gd name="T1" fmla="*/ 0 h 7"/>
                  <a:gd name="T2" fmla="*/ 1 w 45"/>
                  <a:gd name="T3" fmla="*/ 3 h 7"/>
                  <a:gd name="T4" fmla="*/ 20 w 45"/>
                  <a:gd name="T5" fmla="*/ 5 h 7"/>
                  <a:gd name="T6" fmla="*/ 40 w 45"/>
                  <a:gd name="T7" fmla="*/ 7 h 7"/>
                  <a:gd name="T8" fmla="*/ 41 w 45"/>
                  <a:gd name="T9" fmla="*/ 7 h 7"/>
                  <a:gd name="T10" fmla="*/ 42 w 45"/>
                  <a:gd name="T11" fmla="*/ 7 h 7"/>
                  <a:gd name="T12" fmla="*/ 43 w 45"/>
                  <a:gd name="T13" fmla="*/ 7 h 7"/>
                  <a:gd name="T14" fmla="*/ 43 w 45"/>
                  <a:gd name="T15" fmla="*/ 7 h 7"/>
                  <a:gd name="T16" fmla="*/ 43 w 45"/>
                  <a:gd name="T17" fmla="*/ 4 h 7"/>
                  <a:gd name="T18" fmla="*/ 43 w 45"/>
                  <a:gd name="T19" fmla="*/ 4 h 7"/>
                  <a:gd name="T20" fmla="*/ 40 w 45"/>
                  <a:gd name="T21" fmla="*/ 5 h 7"/>
                  <a:gd name="T22" fmla="*/ 21 w 45"/>
                  <a:gd name="T23" fmla="*/ 2 h 7"/>
                  <a:gd name="T24" fmla="*/ 2 w 45"/>
                  <a:gd name="T25" fmla="*/ 0 h 7"/>
                  <a:gd name="T26" fmla="*/ 1 w 45"/>
                  <a:gd name="T27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5" h="7">
                    <a:moveTo>
                      <a:pt x="1" y="0"/>
                    </a:moveTo>
                    <a:cubicBezTo>
                      <a:pt x="0" y="0"/>
                      <a:pt x="0" y="2"/>
                      <a:pt x="1" y="3"/>
                    </a:cubicBezTo>
                    <a:cubicBezTo>
                      <a:pt x="8" y="5"/>
                      <a:pt x="13" y="4"/>
                      <a:pt x="20" y="5"/>
                    </a:cubicBezTo>
                    <a:cubicBezTo>
                      <a:pt x="26" y="6"/>
                      <a:pt x="33" y="7"/>
                      <a:pt x="40" y="7"/>
                    </a:cubicBezTo>
                    <a:cubicBezTo>
                      <a:pt x="40" y="7"/>
                      <a:pt x="41" y="7"/>
                      <a:pt x="41" y="7"/>
                    </a:cubicBezTo>
                    <a:cubicBezTo>
                      <a:pt x="42" y="7"/>
                      <a:pt x="42" y="7"/>
                      <a:pt x="42" y="7"/>
                    </a:cubicBezTo>
                    <a:cubicBezTo>
                      <a:pt x="42" y="7"/>
                      <a:pt x="42" y="7"/>
                      <a:pt x="43" y="7"/>
                    </a:cubicBezTo>
                    <a:cubicBezTo>
                      <a:pt x="43" y="7"/>
                      <a:pt x="43" y="7"/>
                      <a:pt x="43" y="7"/>
                    </a:cubicBezTo>
                    <a:cubicBezTo>
                      <a:pt x="45" y="7"/>
                      <a:pt x="44" y="4"/>
                      <a:pt x="43" y="4"/>
                    </a:cubicBezTo>
                    <a:cubicBezTo>
                      <a:pt x="43" y="4"/>
                      <a:pt x="43" y="4"/>
                      <a:pt x="43" y="4"/>
                    </a:cubicBezTo>
                    <a:cubicBezTo>
                      <a:pt x="42" y="4"/>
                      <a:pt x="41" y="5"/>
                      <a:pt x="40" y="5"/>
                    </a:cubicBezTo>
                    <a:cubicBezTo>
                      <a:pt x="34" y="5"/>
                      <a:pt x="28" y="3"/>
                      <a:pt x="21" y="2"/>
                    </a:cubicBezTo>
                    <a:cubicBezTo>
                      <a:pt x="15" y="2"/>
                      <a:pt x="8" y="2"/>
                      <a:pt x="2" y="0"/>
                    </a:cubicBezTo>
                    <a:cubicBezTo>
                      <a:pt x="2" y="0"/>
                      <a:pt x="2" y="0"/>
                      <a:pt x="1" y="0"/>
                    </a:cubicBezTo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20" name="Freeform 17"/>
            <p:cNvSpPr>
              <a:spLocks noEditPoints="1"/>
            </p:cNvSpPr>
            <p:nvPr/>
          </p:nvSpPr>
          <p:spPr bwMode="auto">
            <a:xfrm>
              <a:off x="1008322" y="4703689"/>
              <a:ext cx="830263" cy="568325"/>
            </a:xfrm>
            <a:custGeom>
              <a:avLst/>
              <a:gdLst>
                <a:gd name="T0" fmla="*/ 104 w 196"/>
                <a:gd name="T1" fmla="*/ 83 h 134"/>
                <a:gd name="T2" fmla="*/ 125 w 196"/>
                <a:gd name="T3" fmla="*/ 64 h 134"/>
                <a:gd name="T4" fmla="*/ 101 w 196"/>
                <a:gd name="T5" fmla="*/ 128 h 134"/>
                <a:gd name="T6" fmla="*/ 17 w 196"/>
                <a:gd name="T7" fmla="*/ 124 h 134"/>
                <a:gd name="T8" fmla="*/ 80 w 196"/>
                <a:gd name="T9" fmla="*/ 69 h 134"/>
                <a:gd name="T10" fmla="*/ 98 w 196"/>
                <a:gd name="T11" fmla="*/ 85 h 134"/>
                <a:gd name="T12" fmla="*/ 102 w 196"/>
                <a:gd name="T13" fmla="*/ 84 h 134"/>
                <a:gd name="T14" fmla="*/ 189 w 196"/>
                <a:gd name="T15" fmla="*/ 125 h 134"/>
                <a:gd name="T16" fmla="*/ 144 w 196"/>
                <a:gd name="T17" fmla="*/ 48 h 134"/>
                <a:gd name="T18" fmla="*/ 190 w 196"/>
                <a:gd name="T19" fmla="*/ 40 h 134"/>
                <a:gd name="T20" fmla="*/ 189 w 196"/>
                <a:gd name="T21" fmla="*/ 125 h 134"/>
                <a:gd name="T22" fmla="*/ 10 w 196"/>
                <a:gd name="T23" fmla="*/ 123 h 134"/>
                <a:gd name="T24" fmla="*/ 5 w 196"/>
                <a:gd name="T25" fmla="*/ 23 h 134"/>
                <a:gd name="T26" fmla="*/ 45 w 196"/>
                <a:gd name="T27" fmla="*/ 37 h 134"/>
                <a:gd name="T28" fmla="*/ 76 w 196"/>
                <a:gd name="T29" fmla="*/ 66 h 134"/>
                <a:gd name="T30" fmla="*/ 12 w 196"/>
                <a:gd name="T31" fmla="*/ 123 h 134"/>
                <a:gd name="T32" fmla="*/ 27 w 196"/>
                <a:gd name="T33" fmla="*/ 4 h 134"/>
                <a:gd name="T34" fmla="*/ 46 w 196"/>
                <a:gd name="T35" fmla="*/ 4 h 134"/>
                <a:gd name="T36" fmla="*/ 149 w 196"/>
                <a:gd name="T37" fmla="*/ 7 h 134"/>
                <a:gd name="T38" fmla="*/ 190 w 196"/>
                <a:gd name="T39" fmla="*/ 6 h 134"/>
                <a:gd name="T40" fmla="*/ 116 w 196"/>
                <a:gd name="T41" fmla="*/ 67 h 134"/>
                <a:gd name="T42" fmla="*/ 100 w 196"/>
                <a:gd name="T43" fmla="*/ 81 h 134"/>
                <a:gd name="T44" fmla="*/ 11 w 196"/>
                <a:gd name="T45" fmla="*/ 4 h 134"/>
                <a:gd name="T46" fmla="*/ 43 w 196"/>
                <a:gd name="T47" fmla="*/ 0 h 134"/>
                <a:gd name="T48" fmla="*/ 16 w 196"/>
                <a:gd name="T49" fmla="*/ 0 h 134"/>
                <a:gd name="T50" fmla="*/ 3 w 196"/>
                <a:gd name="T51" fmla="*/ 0 h 134"/>
                <a:gd name="T52" fmla="*/ 2 w 196"/>
                <a:gd name="T53" fmla="*/ 1 h 134"/>
                <a:gd name="T54" fmla="*/ 2 w 196"/>
                <a:gd name="T55" fmla="*/ 49 h 134"/>
                <a:gd name="T56" fmla="*/ 9 w 196"/>
                <a:gd name="T57" fmla="*/ 127 h 134"/>
                <a:gd name="T58" fmla="*/ 10 w 196"/>
                <a:gd name="T59" fmla="*/ 127 h 134"/>
                <a:gd name="T60" fmla="*/ 98 w 196"/>
                <a:gd name="T61" fmla="*/ 132 h 134"/>
                <a:gd name="T62" fmla="*/ 192 w 196"/>
                <a:gd name="T63" fmla="*/ 134 h 134"/>
                <a:gd name="T64" fmla="*/ 193 w 196"/>
                <a:gd name="T65" fmla="*/ 134 h 134"/>
                <a:gd name="T66" fmla="*/ 194 w 196"/>
                <a:gd name="T67" fmla="*/ 132 h 134"/>
                <a:gd name="T68" fmla="*/ 195 w 196"/>
                <a:gd name="T69" fmla="*/ 37 h 134"/>
                <a:gd name="T70" fmla="*/ 192 w 196"/>
                <a:gd name="T71" fmla="*/ 2 h 134"/>
                <a:gd name="T72" fmla="*/ 165 w 196"/>
                <a:gd name="T73" fmla="*/ 3 h 134"/>
                <a:gd name="T74" fmla="*/ 97 w 196"/>
                <a:gd name="T75" fmla="*/ 2 h 134"/>
                <a:gd name="T76" fmla="*/ 43 w 196"/>
                <a:gd name="T77" fmla="*/ 0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96" h="134">
                  <a:moveTo>
                    <a:pt x="102" y="84"/>
                  </a:moveTo>
                  <a:cubicBezTo>
                    <a:pt x="103" y="84"/>
                    <a:pt x="103" y="84"/>
                    <a:pt x="104" y="83"/>
                  </a:cubicBezTo>
                  <a:cubicBezTo>
                    <a:pt x="108" y="78"/>
                    <a:pt x="113" y="74"/>
                    <a:pt x="118" y="70"/>
                  </a:cubicBezTo>
                  <a:cubicBezTo>
                    <a:pt x="120" y="68"/>
                    <a:pt x="122" y="66"/>
                    <a:pt x="125" y="64"/>
                  </a:cubicBezTo>
                  <a:cubicBezTo>
                    <a:pt x="148" y="83"/>
                    <a:pt x="168" y="107"/>
                    <a:pt x="188" y="130"/>
                  </a:cubicBezTo>
                  <a:cubicBezTo>
                    <a:pt x="159" y="130"/>
                    <a:pt x="130" y="129"/>
                    <a:pt x="101" y="128"/>
                  </a:cubicBezTo>
                  <a:cubicBezTo>
                    <a:pt x="86" y="127"/>
                    <a:pt x="70" y="127"/>
                    <a:pt x="54" y="126"/>
                  </a:cubicBezTo>
                  <a:cubicBezTo>
                    <a:pt x="42" y="126"/>
                    <a:pt x="29" y="125"/>
                    <a:pt x="17" y="124"/>
                  </a:cubicBezTo>
                  <a:cubicBezTo>
                    <a:pt x="25" y="116"/>
                    <a:pt x="34" y="110"/>
                    <a:pt x="42" y="104"/>
                  </a:cubicBezTo>
                  <a:cubicBezTo>
                    <a:pt x="55" y="93"/>
                    <a:pt x="69" y="82"/>
                    <a:pt x="80" y="69"/>
                  </a:cubicBezTo>
                  <a:cubicBezTo>
                    <a:pt x="80" y="68"/>
                    <a:pt x="80" y="68"/>
                    <a:pt x="80" y="68"/>
                  </a:cubicBezTo>
                  <a:cubicBezTo>
                    <a:pt x="86" y="74"/>
                    <a:pt x="92" y="79"/>
                    <a:pt x="98" y="85"/>
                  </a:cubicBezTo>
                  <a:cubicBezTo>
                    <a:pt x="99" y="85"/>
                    <a:pt x="99" y="85"/>
                    <a:pt x="100" y="85"/>
                  </a:cubicBezTo>
                  <a:cubicBezTo>
                    <a:pt x="101" y="85"/>
                    <a:pt x="102" y="85"/>
                    <a:pt x="102" y="84"/>
                  </a:cubicBezTo>
                  <a:cubicBezTo>
                    <a:pt x="102" y="84"/>
                    <a:pt x="102" y="84"/>
                    <a:pt x="102" y="84"/>
                  </a:cubicBezTo>
                  <a:moveTo>
                    <a:pt x="189" y="125"/>
                  </a:moveTo>
                  <a:cubicBezTo>
                    <a:pt x="170" y="103"/>
                    <a:pt x="151" y="80"/>
                    <a:pt x="128" y="62"/>
                  </a:cubicBezTo>
                  <a:cubicBezTo>
                    <a:pt x="134" y="57"/>
                    <a:pt x="139" y="53"/>
                    <a:pt x="144" y="48"/>
                  </a:cubicBezTo>
                  <a:cubicBezTo>
                    <a:pt x="160" y="36"/>
                    <a:pt x="175" y="23"/>
                    <a:pt x="191" y="11"/>
                  </a:cubicBezTo>
                  <a:cubicBezTo>
                    <a:pt x="192" y="20"/>
                    <a:pt x="191" y="30"/>
                    <a:pt x="190" y="40"/>
                  </a:cubicBezTo>
                  <a:cubicBezTo>
                    <a:pt x="190" y="51"/>
                    <a:pt x="190" y="62"/>
                    <a:pt x="189" y="74"/>
                  </a:cubicBezTo>
                  <a:cubicBezTo>
                    <a:pt x="189" y="91"/>
                    <a:pt x="189" y="108"/>
                    <a:pt x="189" y="125"/>
                  </a:cubicBezTo>
                  <a:moveTo>
                    <a:pt x="12" y="123"/>
                  </a:moveTo>
                  <a:cubicBezTo>
                    <a:pt x="11" y="123"/>
                    <a:pt x="11" y="123"/>
                    <a:pt x="10" y="123"/>
                  </a:cubicBezTo>
                  <a:cubicBezTo>
                    <a:pt x="8" y="99"/>
                    <a:pt x="7" y="75"/>
                    <a:pt x="6" y="51"/>
                  </a:cubicBezTo>
                  <a:cubicBezTo>
                    <a:pt x="6" y="42"/>
                    <a:pt x="5" y="32"/>
                    <a:pt x="5" y="23"/>
                  </a:cubicBezTo>
                  <a:cubicBezTo>
                    <a:pt x="5" y="17"/>
                    <a:pt x="4" y="11"/>
                    <a:pt x="5" y="5"/>
                  </a:cubicBezTo>
                  <a:cubicBezTo>
                    <a:pt x="18" y="16"/>
                    <a:pt x="31" y="26"/>
                    <a:pt x="45" y="37"/>
                  </a:cubicBezTo>
                  <a:cubicBezTo>
                    <a:pt x="56" y="46"/>
                    <a:pt x="66" y="56"/>
                    <a:pt x="77" y="65"/>
                  </a:cubicBezTo>
                  <a:cubicBezTo>
                    <a:pt x="76" y="66"/>
                    <a:pt x="76" y="66"/>
                    <a:pt x="76" y="66"/>
                  </a:cubicBezTo>
                  <a:cubicBezTo>
                    <a:pt x="66" y="79"/>
                    <a:pt x="53" y="89"/>
                    <a:pt x="40" y="100"/>
                  </a:cubicBezTo>
                  <a:cubicBezTo>
                    <a:pt x="31" y="107"/>
                    <a:pt x="20" y="114"/>
                    <a:pt x="12" y="123"/>
                  </a:cubicBezTo>
                  <a:moveTo>
                    <a:pt x="14" y="4"/>
                  </a:moveTo>
                  <a:cubicBezTo>
                    <a:pt x="19" y="4"/>
                    <a:pt x="23" y="4"/>
                    <a:pt x="27" y="4"/>
                  </a:cubicBezTo>
                  <a:cubicBezTo>
                    <a:pt x="32" y="4"/>
                    <a:pt x="36" y="4"/>
                    <a:pt x="41" y="4"/>
                  </a:cubicBezTo>
                  <a:cubicBezTo>
                    <a:pt x="42" y="4"/>
                    <a:pt x="44" y="4"/>
                    <a:pt x="46" y="4"/>
                  </a:cubicBezTo>
                  <a:cubicBezTo>
                    <a:pt x="63" y="5"/>
                    <a:pt x="80" y="5"/>
                    <a:pt x="97" y="6"/>
                  </a:cubicBezTo>
                  <a:cubicBezTo>
                    <a:pt x="114" y="7"/>
                    <a:pt x="131" y="7"/>
                    <a:pt x="149" y="7"/>
                  </a:cubicBezTo>
                  <a:cubicBezTo>
                    <a:pt x="154" y="7"/>
                    <a:pt x="159" y="8"/>
                    <a:pt x="164" y="8"/>
                  </a:cubicBezTo>
                  <a:cubicBezTo>
                    <a:pt x="172" y="8"/>
                    <a:pt x="181" y="7"/>
                    <a:pt x="190" y="6"/>
                  </a:cubicBezTo>
                  <a:cubicBezTo>
                    <a:pt x="174" y="19"/>
                    <a:pt x="158" y="32"/>
                    <a:pt x="143" y="44"/>
                  </a:cubicBezTo>
                  <a:cubicBezTo>
                    <a:pt x="134" y="52"/>
                    <a:pt x="125" y="59"/>
                    <a:pt x="116" y="67"/>
                  </a:cubicBezTo>
                  <a:cubicBezTo>
                    <a:pt x="111" y="71"/>
                    <a:pt x="105" y="75"/>
                    <a:pt x="101" y="80"/>
                  </a:cubicBezTo>
                  <a:cubicBezTo>
                    <a:pt x="100" y="81"/>
                    <a:pt x="100" y="81"/>
                    <a:pt x="100" y="81"/>
                  </a:cubicBezTo>
                  <a:cubicBezTo>
                    <a:pt x="82" y="65"/>
                    <a:pt x="66" y="49"/>
                    <a:pt x="48" y="34"/>
                  </a:cubicBezTo>
                  <a:cubicBezTo>
                    <a:pt x="36" y="24"/>
                    <a:pt x="23" y="14"/>
                    <a:pt x="11" y="4"/>
                  </a:cubicBezTo>
                  <a:cubicBezTo>
                    <a:pt x="12" y="4"/>
                    <a:pt x="13" y="4"/>
                    <a:pt x="14" y="4"/>
                  </a:cubicBezTo>
                  <a:moveTo>
                    <a:pt x="43" y="0"/>
                  </a:moveTo>
                  <a:cubicBezTo>
                    <a:pt x="39" y="0"/>
                    <a:pt x="34" y="0"/>
                    <a:pt x="30" y="0"/>
                  </a:cubicBezTo>
                  <a:cubicBezTo>
                    <a:pt x="25" y="0"/>
                    <a:pt x="20" y="0"/>
                    <a:pt x="16" y="0"/>
                  </a:cubicBezTo>
                  <a:cubicBezTo>
                    <a:pt x="12" y="0"/>
                    <a:pt x="8" y="0"/>
                    <a:pt x="4" y="0"/>
                  </a:cubicBezTo>
                  <a:cubicBezTo>
                    <a:pt x="4" y="0"/>
                    <a:pt x="3" y="0"/>
                    <a:pt x="3" y="0"/>
                  </a:cubicBezTo>
                  <a:cubicBezTo>
                    <a:pt x="2" y="0"/>
                    <a:pt x="2" y="0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0" y="7"/>
                    <a:pt x="1" y="14"/>
                    <a:pt x="1" y="20"/>
                  </a:cubicBezTo>
                  <a:cubicBezTo>
                    <a:pt x="1" y="30"/>
                    <a:pt x="1" y="40"/>
                    <a:pt x="2" y="49"/>
                  </a:cubicBezTo>
                  <a:cubicBezTo>
                    <a:pt x="3" y="75"/>
                    <a:pt x="4" y="100"/>
                    <a:pt x="6" y="125"/>
                  </a:cubicBezTo>
                  <a:cubicBezTo>
                    <a:pt x="7" y="127"/>
                    <a:pt x="8" y="127"/>
                    <a:pt x="9" y="127"/>
                  </a:cubicBezTo>
                  <a:cubicBezTo>
                    <a:pt x="9" y="127"/>
                    <a:pt x="9" y="127"/>
                    <a:pt x="9" y="127"/>
                  </a:cubicBezTo>
                  <a:cubicBezTo>
                    <a:pt x="10" y="127"/>
                    <a:pt x="10" y="127"/>
                    <a:pt x="10" y="127"/>
                  </a:cubicBezTo>
                  <a:cubicBezTo>
                    <a:pt x="24" y="129"/>
                    <a:pt x="38" y="130"/>
                    <a:pt x="52" y="130"/>
                  </a:cubicBezTo>
                  <a:cubicBezTo>
                    <a:pt x="67" y="131"/>
                    <a:pt x="83" y="132"/>
                    <a:pt x="98" y="132"/>
                  </a:cubicBezTo>
                  <a:cubicBezTo>
                    <a:pt x="129" y="133"/>
                    <a:pt x="160" y="134"/>
                    <a:pt x="192" y="134"/>
                  </a:cubicBezTo>
                  <a:cubicBezTo>
                    <a:pt x="192" y="134"/>
                    <a:pt x="192" y="134"/>
                    <a:pt x="192" y="134"/>
                  </a:cubicBezTo>
                  <a:cubicBezTo>
                    <a:pt x="192" y="134"/>
                    <a:pt x="193" y="134"/>
                    <a:pt x="193" y="134"/>
                  </a:cubicBezTo>
                  <a:cubicBezTo>
                    <a:pt x="193" y="134"/>
                    <a:pt x="193" y="134"/>
                    <a:pt x="193" y="134"/>
                  </a:cubicBezTo>
                  <a:cubicBezTo>
                    <a:pt x="193" y="134"/>
                    <a:pt x="193" y="134"/>
                    <a:pt x="193" y="134"/>
                  </a:cubicBezTo>
                  <a:cubicBezTo>
                    <a:pt x="194" y="133"/>
                    <a:pt x="194" y="133"/>
                    <a:pt x="194" y="132"/>
                  </a:cubicBezTo>
                  <a:cubicBezTo>
                    <a:pt x="194" y="113"/>
                    <a:pt x="193" y="93"/>
                    <a:pt x="194" y="74"/>
                  </a:cubicBezTo>
                  <a:cubicBezTo>
                    <a:pt x="194" y="62"/>
                    <a:pt x="194" y="49"/>
                    <a:pt x="195" y="37"/>
                  </a:cubicBezTo>
                  <a:cubicBezTo>
                    <a:pt x="196" y="26"/>
                    <a:pt x="196" y="15"/>
                    <a:pt x="195" y="4"/>
                  </a:cubicBezTo>
                  <a:cubicBezTo>
                    <a:pt x="195" y="3"/>
                    <a:pt x="194" y="2"/>
                    <a:pt x="192" y="2"/>
                  </a:cubicBezTo>
                  <a:cubicBezTo>
                    <a:pt x="192" y="2"/>
                    <a:pt x="192" y="2"/>
                    <a:pt x="192" y="2"/>
                  </a:cubicBezTo>
                  <a:cubicBezTo>
                    <a:pt x="183" y="3"/>
                    <a:pt x="174" y="3"/>
                    <a:pt x="165" y="3"/>
                  </a:cubicBezTo>
                  <a:cubicBezTo>
                    <a:pt x="159" y="3"/>
                    <a:pt x="152" y="3"/>
                    <a:pt x="146" y="3"/>
                  </a:cubicBezTo>
                  <a:cubicBezTo>
                    <a:pt x="130" y="2"/>
                    <a:pt x="113" y="2"/>
                    <a:pt x="97" y="2"/>
                  </a:cubicBezTo>
                  <a:cubicBezTo>
                    <a:pt x="81" y="1"/>
                    <a:pt x="65" y="0"/>
                    <a:pt x="49" y="0"/>
                  </a:cubicBezTo>
                  <a:cubicBezTo>
                    <a:pt x="47" y="0"/>
                    <a:pt x="45" y="0"/>
                    <a:pt x="43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18"/>
            <p:cNvSpPr>
              <a:spLocks noEditPoints="1"/>
            </p:cNvSpPr>
            <p:nvPr/>
          </p:nvSpPr>
          <p:spPr bwMode="auto">
            <a:xfrm>
              <a:off x="2992106" y="549202"/>
              <a:ext cx="630238" cy="1085850"/>
            </a:xfrm>
            <a:custGeom>
              <a:avLst/>
              <a:gdLst>
                <a:gd name="T0" fmla="*/ 79 w 149"/>
                <a:gd name="T1" fmla="*/ 242 h 256"/>
                <a:gd name="T2" fmla="*/ 77 w 149"/>
                <a:gd name="T3" fmla="*/ 251 h 256"/>
                <a:gd name="T4" fmla="*/ 67 w 149"/>
                <a:gd name="T5" fmla="*/ 243 h 256"/>
                <a:gd name="T6" fmla="*/ 88 w 149"/>
                <a:gd name="T7" fmla="*/ 232 h 256"/>
                <a:gd name="T8" fmla="*/ 87 w 149"/>
                <a:gd name="T9" fmla="*/ 239 h 256"/>
                <a:gd name="T10" fmla="*/ 68 w 149"/>
                <a:gd name="T11" fmla="*/ 239 h 256"/>
                <a:gd name="T12" fmla="*/ 62 w 149"/>
                <a:gd name="T13" fmla="*/ 239 h 256"/>
                <a:gd name="T14" fmla="*/ 89 w 149"/>
                <a:gd name="T15" fmla="*/ 229 h 256"/>
                <a:gd name="T16" fmla="*/ 60 w 149"/>
                <a:gd name="T17" fmla="*/ 219 h 256"/>
                <a:gd name="T18" fmla="*/ 103 w 149"/>
                <a:gd name="T19" fmla="*/ 101 h 256"/>
                <a:gd name="T20" fmla="*/ 69 w 149"/>
                <a:gd name="T21" fmla="*/ 215 h 256"/>
                <a:gd name="T22" fmla="*/ 53 w 149"/>
                <a:gd name="T23" fmla="*/ 98 h 256"/>
                <a:gd name="T24" fmla="*/ 71 w 149"/>
                <a:gd name="T25" fmla="*/ 95 h 256"/>
                <a:gd name="T26" fmla="*/ 91 w 149"/>
                <a:gd name="T27" fmla="*/ 99 h 256"/>
                <a:gd name="T28" fmla="*/ 86 w 149"/>
                <a:gd name="T29" fmla="*/ 148 h 256"/>
                <a:gd name="T30" fmla="*/ 45 w 149"/>
                <a:gd name="T31" fmla="*/ 93 h 256"/>
                <a:gd name="T32" fmla="*/ 37 w 149"/>
                <a:gd name="T33" fmla="*/ 90 h 256"/>
                <a:gd name="T34" fmla="*/ 96 w 149"/>
                <a:gd name="T35" fmla="*/ 92 h 256"/>
                <a:gd name="T36" fmla="*/ 103 w 149"/>
                <a:gd name="T37" fmla="*/ 86 h 256"/>
                <a:gd name="T38" fmla="*/ 57 w 149"/>
                <a:gd name="T39" fmla="*/ 80 h 256"/>
                <a:gd name="T40" fmla="*/ 59 w 149"/>
                <a:gd name="T41" fmla="*/ 79 h 256"/>
                <a:gd name="T42" fmla="*/ 81 w 149"/>
                <a:gd name="T43" fmla="*/ 82 h 256"/>
                <a:gd name="T44" fmla="*/ 84 w 149"/>
                <a:gd name="T45" fmla="*/ 77 h 256"/>
                <a:gd name="T46" fmla="*/ 65 w 149"/>
                <a:gd name="T47" fmla="*/ 215 h 256"/>
                <a:gd name="T48" fmla="*/ 13 w 149"/>
                <a:gd name="T49" fmla="*/ 118 h 256"/>
                <a:gd name="T50" fmla="*/ 111 w 149"/>
                <a:gd name="T51" fmla="*/ 13 h 256"/>
                <a:gd name="T52" fmla="*/ 90 w 149"/>
                <a:gd name="T53" fmla="*/ 212 h 256"/>
                <a:gd name="T54" fmla="*/ 86 w 149"/>
                <a:gd name="T55" fmla="*/ 214 h 256"/>
                <a:gd name="T56" fmla="*/ 98 w 149"/>
                <a:gd name="T57" fmla="*/ 106 h 256"/>
                <a:gd name="T58" fmla="*/ 106 w 149"/>
                <a:gd name="T59" fmla="*/ 96 h 256"/>
                <a:gd name="T60" fmla="*/ 95 w 149"/>
                <a:gd name="T61" fmla="*/ 97 h 256"/>
                <a:gd name="T62" fmla="*/ 104 w 149"/>
                <a:gd name="T63" fmla="*/ 77 h 256"/>
                <a:gd name="T64" fmla="*/ 89 w 149"/>
                <a:gd name="T65" fmla="*/ 75 h 256"/>
                <a:gd name="T66" fmla="*/ 77 w 149"/>
                <a:gd name="T67" fmla="*/ 75 h 256"/>
                <a:gd name="T68" fmla="*/ 73 w 149"/>
                <a:gd name="T69" fmla="*/ 91 h 256"/>
                <a:gd name="T70" fmla="*/ 59 w 149"/>
                <a:gd name="T71" fmla="*/ 70 h 256"/>
                <a:gd name="T72" fmla="*/ 55 w 149"/>
                <a:gd name="T73" fmla="*/ 84 h 256"/>
                <a:gd name="T74" fmla="*/ 51 w 149"/>
                <a:gd name="T75" fmla="*/ 94 h 256"/>
                <a:gd name="T76" fmla="*/ 31 w 149"/>
                <a:gd name="T77" fmla="*/ 89 h 256"/>
                <a:gd name="T78" fmla="*/ 49 w 149"/>
                <a:gd name="T79" fmla="*/ 101 h 256"/>
                <a:gd name="T80" fmla="*/ 65 w 149"/>
                <a:gd name="T81" fmla="*/ 215 h 256"/>
                <a:gd name="T82" fmla="*/ 2 w 149"/>
                <a:gd name="T83" fmla="*/ 74 h 256"/>
                <a:gd name="T84" fmla="*/ 57 w 149"/>
                <a:gd name="T85" fmla="*/ 215 h 256"/>
                <a:gd name="T86" fmla="*/ 76 w 149"/>
                <a:gd name="T87" fmla="*/ 256 h 256"/>
                <a:gd name="T88" fmla="*/ 111 w 149"/>
                <a:gd name="T89" fmla="*/ 154 h 256"/>
                <a:gd name="T90" fmla="*/ 78 w 149"/>
                <a:gd name="T91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49" h="256">
                  <a:moveTo>
                    <a:pt x="67" y="243"/>
                  </a:moveTo>
                  <a:cubicBezTo>
                    <a:pt x="69" y="243"/>
                    <a:pt x="71" y="243"/>
                    <a:pt x="73" y="242"/>
                  </a:cubicBezTo>
                  <a:cubicBezTo>
                    <a:pt x="75" y="242"/>
                    <a:pt x="77" y="242"/>
                    <a:pt x="79" y="242"/>
                  </a:cubicBezTo>
                  <a:cubicBezTo>
                    <a:pt x="82" y="242"/>
                    <a:pt x="84" y="242"/>
                    <a:pt x="86" y="243"/>
                  </a:cubicBezTo>
                  <a:cubicBezTo>
                    <a:pt x="87" y="243"/>
                    <a:pt x="87" y="243"/>
                    <a:pt x="87" y="243"/>
                  </a:cubicBezTo>
                  <a:cubicBezTo>
                    <a:pt x="85" y="248"/>
                    <a:pt x="82" y="251"/>
                    <a:pt x="77" y="251"/>
                  </a:cubicBezTo>
                  <a:cubicBezTo>
                    <a:pt x="76" y="252"/>
                    <a:pt x="75" y="252"/>
                    <a:pt x="75" y="252"/>
                  </a:cubicBezTo>
                  <a:cubicBezTo>
                    <a:pt x="69" y="252"/>
                    <a:pt x="65" y="248"/>
                    <a:pt x="63" y="243"/>
                  </a:cubicBezTo>
                  <a:cubicBezTo>
                    <a:pt x="65" y="243"/>
                    <a:pt x="66" y="243"/>
                    <a:pt x="67" y="243"/>
                  </a:cubicBezTo>
                  <a:moveTo>
                    <a:pt x="62" y="239"/>
                  </a:moveTo>
                  <a:cubicBezTo>
                    <a:pt x="61" y="236"/>
                    <a:pt x="61" y="234"/>
                    <a:pt x="60" y="231"/>
                  </a:cubicBezTo>
                  <a:cubicBezTo>
                    <a:pt x="70" y="231"/>
                    <a:pt x="79" y="232"/>
                    <a:pt x="88" y="232"/>
                  </a:cubicBezTo>
                  <a:cubicBezTo>
                    <a:pt x="88" y="232"/>
                    <a:pt x="89" y="232"/>
                    <a:pt x="89" y="232"/>
                  </a:cubicBezTo>
                  <a:cubicBezTo>
                    <a:pt x="89" y="235"/>
                    <a:pt x="88" y="237"/>
                    <a:pt x="88" y="239"/>
                  </a:cubicBezTo>
                  <a:cubicBezTo>
                    <a:pt x="87" y="239"/>
                    <a:pt x="87" y="239"/>
                    <a:pt x="87" y="239"/>
                  </a:cubicBezTo>
                  <a:cubicBezTo>
                    <a:pt x="85" y="238"/>
                    <a:pt x="83" y="238"/>
                    <a:pt x="81" y="238"/>
                  </a:cubicBezTo>
                  <a:cubicBezTo>
                    <a:pt x="79" y="238"/>
                    <a:pt x="77" y="238"/>
                    <a:pt x="74" y="238"/>
                  </a:cubicBezTo>
                  <a:cubicBezTo>
                    <a:pt x="72" y="239"/>
                    <a:pt x="70" y="239"/>
                    <a:pt x="68" y="239"/>
                  </a:cubicBezTo>
                  <a:cubicBezTo>
                    <a:pt x="67" y="239"/>
                    <a:pt x="65" y="239"/>
                    <a:pt x="63" y="238"/>
                  </a:cubicBezTo>
                  <a:cubicBezTo>
                    <a:pt x="63" y="238"/>
                    <a:pt x="63" y="238"/>
                    <a:pt x="63" y="238"/>
                  </a:cubicBezTo>
                  <a:cubicBezTo>
                    <a:pt x="62" y="238"/>
                    <a:pt x="62" y="238"/>
                    <a:pt x="62" y="239"/>
                  </a:cubicBezTo>
                  <a:moveTo>
                    <a:pt x="65" y="219"/>
                  </a:moveTo>
                  <a:cubicBezTo>
                    <a:pt x="73" y="219"/>
                    <a:pt x="81" y="219"/>
                    <a:pt x="89" y="219"/>
                  </a:cubicBezTo>
                  <a:cubicBezTo>
                    <a:pt x="89" y="222"/>
                    <a:pt x="89" y="225"/>
                    <a:pt x="89" y="229"/>
                  </a:cubicBezTo>
                  <a:cubicBezTo>
                    <a:pt x="89" y="228"/>
                    <a:pt x="88" y="228"/>
                    <a:pt x="88" y="228"/>
                  </a:cubicBezTo>
                  <a:cubicBezTo>
                    <a:pt x="79" y="228"/>
                    <a:pt x="69" y="227"/>
                    <a:pt x="60" y="227"/>
                  </a:cubicBezTo>
                  <a:cubicBezTo>
                    <a:pt x="60" y="224"/>
                    <a:pt x="60" y="221"/>
                    <a:pt x="60" y="219"/>
                  </a:cubicBezTo>
                  <a:cubicBezTo>
                    <a:pt x="62" y="219"/>
                    <a:pt x="63" y="219"/>
                    <a:pt x="65" y="219"/>
                  </a:cubicBezTo>
                  <a:moveTo>
                    <a:pt x="103" y="102"/>
                  </a:moveTo>
                  <a:cubicBezTo>
                    <a:pt x="103" y="101"/>
                    <a:pt x="103" y="101"/>
                    <a:pt x="103" y="101"/>
                  </a:cubicBezTo>
                  <a:cubicBezTo>
                    <a:pt x="104" y="101"/>
                    <a:pt x="104" y="101"/>
                    <a:pt x="105" y="101"/>
                  </a:cubicBezTo>
                  <a:cubicBezTo>
                    <a:pt x="105" y="101"/>
                    <a:pt x="105" y="101"/>
                    <a:pt x="103" y="102"/>
                  </a:cubicBezTo>
                  <a:moveTo>
                    <a:pt x="69" y="215"/>
                  </a:moveTo>
                  <a:cubicBezTo>
                    <a:pt x="73" y="196"/>
                    <a:pt x="74" y="176"/>
                    <a:pt x="71" y="157"/>
                  </a:cubicBezTo>
                  <a:cubicBezTo>
                    <a:pt x="69" y="139"/>
                    <a:pt x="64" y="118"/>
                    <a:pt x="55" y="102"/>
                  </a:cubicBezTo>
                  <a:cubicBezTo>
                    <a:pt x="54" y="101"/>
                    <a:pt x="54" y="99"/>
                    <a:pt x="53" y="98"/>
                  </a:cubicBezTo>
                  <a:cubicBezTo>
                    <a:pt x="56" y="97"/>
                    <a:pt x="60" y="94"/>
                    <a:pt x="61" y="91"/>
                  </a:cubicBezTo>
                  <a:cubicBezTo>
                    <a:pt x="64" y="93"/>
                    <a:pt x="67" y="94"/>
                    <a:pt x="69" y="95"/>
                  </a:cubicBezTo>
                  <a:cubicBezTo>
                    <a:pt x="70" y="95"/>
                    <a:pt x="71" y="95"/>
                    <a:pt x="71" y="95"/>
                  </a:cubicBezTo>
                  <a:cubicBezTo>
                    <a:pt x="75" y="95"/>
                    <a:pt x="78" y="94"/>
                    <a:pt x="80" y="91"/>
                  </a:cubicBezTo>
                  <a:cubicBezTo>
                    <a:pt x="83" y="94"/>
                    <a:pt x="87" y="96"/>
                    <a:pt x="91" y="97"/>
                  </a:cubicBezTo>
                  <a:cubicBezTo>
                    <a:pt x="91" y="98"/>
                    <a:pt x="91" y="99"/>
                    <a:pt x="91" y="99"/>
                  </a:cubicBezTo>
                  <a:cubicBezTo>
                    <a:pt x="91" y="101"/>
                    <a:pt x="92" y="103"/>
                    <a:pt x="94" y="104"/>
                  </a:cubicBezTo>
                  <a:cubicBezTo>
                    <a:pt x="91" y="108"/>
                    <a:pt x="90" y="112"/>
                    <a:pt x="89" y="116"/>
                  </a:cubicBezTo>
                  <a:cubicBezTo>
                    <a:pt x="87" y="127"/>
                    <a:pt x="86" y="137"/>
                    <a:pt x="86" y="148"/>
                  </a:cubicBezTo>
                  <a:cubicBezTo>
                    <a:pt x="85" y="170"/>
                    <a:pt x="82" y="192"/>
                    <a:pt x="82" y="215"/>
                  </a:cubicBezTo>
                  <a:cubicBezTo>
                    <a:pt x="78" y="215"/>
                    <a:pt x="73" y="215"/>
                    <a:pt x="69" y="215"/>
                  </a:cubicBezTo>
                  <a:moveTo>
                    <a:pt x="45" y="93"/>
                  </a:moveTo>
                  <a:cubicBezTo>
                    <a:pt x="45" y="93"/>
                    <a:pt x="45" y="93"/>
                    <a:pt x="44" y="93"/>
                  </a:cubicBezTo>
                  <a:cubicBezTo>
                    <a:pt x="42" y="93"/>
                    <a:pt x="40" y="92"/>
                    <a:pt x="39" y="91"/>
                  </a:cubicBezTo>
                  <a:cubicBezTo>
                    <a:pt x="38" y="90"/>
                    <a:pt x="38" y="90"/>
                    <a:pt x="37" y="90"/>
                  </a:cubicBezTo>
                  <a:cubicBezTo>
                    <a:pt x="35" y="89"/>
                    <a:pt x="35" y="87"/>
                    <a:pt x="36" y="85"/>
                  </a:cubicBezTo>
                  <a:cubicBezTo>
                    <a:pt x="40" y="85"/>
                    <a:pt x="43" y="89"/>
                    <a:pt x="45" y="93"/>
                  </a:cubicBezTo>
                  <a:moveTo>
                    <a:pt x="96" y="92"/>
                  </a:moveTo>
                  <a:cubicBezTo>
                    <a:pt x="97" y="89"/>
                    <a:pt x="100" y="85"/>
                    <a:pt x="102" y="83"/>
                  </a:cubicBezTo>
                  <a:cubicBezTo>
                    <a:pt x="103" y="83"/>
                    <a:pt x="103" y="82"/>
                    <a:pt x="104" y="82"/>
                  </a:cubicBezTo>
                  <a:cubicBezTo>
                    <a:pt x="105" y="82"/>
                    <a:pt x="103" y="86"/>
                    <a:pt x="103" y="86"/>
                  </a:cubicBezTo>
                  <a:cubicBezTo>
                    <a:pt x="101" y="89"/>
                    <a:pt x="99" y="91"/>
                    <a:pt x="96" y="92"/>
                  </a:cubicBezTo>
                  <a:moveTo>
                    <a:pt x="59" y="83"/>
                  </a:moveTo>
                  <a:cubicBezTo>
                    <a:pt x="59" y="82"/>
                    <a:pt x="58" y="81"/>
                    <a:pt x="57" y="80"/>
                  </a:cubicBezTo>
                  <a:cubicBezTo>
                    <a:pt x="57" y="80"/>
                    <a:pt x="56" y="79"/>
                    <a:pt x="56" y="78"/>
                  </a:cubicBezTo>
                  <a:cubicBezTo>
                    <a:pt x="55" y="77"/>
                    <a:pt x="55" y="76"/>
                    <a:pt x="58" y="75"/>
                  </a:cubicBezTo>
                  <a:cubicBezTo>
                    <a:pt x="58" y="76"/>
                    <a:pt x="59" y="78"/>
                    <a:pt x="59" y="79"/>
                  </a:cubicBezTo>
                  <a:cubicBezTo>
                    <a:pt x="59" y="80"/>
                    <a:pt x="59" y="82"/>
                    <a:pt x="59" y="83"/>
                  </a:cubicBezTo>
                  <a:moveTo>
                    <a:pt x="81" y="84"/>
                  </a:moveTo>
                  <a:cubicBezTo>
                    <a:pt x="81" y="83"/>
                    <a:pt x="81" y="83"/>
                    <a:pt x="81" y="82"/>
                  </a:cubicBezTo>
                  <a:cubicBezTo>
                    <a:pt x="80" y="80"/>
                    <a:pt x="81" y="77"/>
                    <a:pt x="82" y="75"/>
                  </a:cubicBezTo>
                  <a:cubicBezTo>
                    <a:pt x="82" y="74"/>
                    <a:pt x="83" y="73"/>
                    <a:pt x="83" y="73"/>
                  </a:cubicBezTo>
                  <a:cubicBezTo>
                    <a:pt x="84" y="73"/>
                    <a:pt x="84" y="76"/>
                    <a:pt x="84" y="77"/>
                  </a:cubicBezTo>
                  <a:cubicBezTo>
                    <a:pt x="84" y="79"/>
                    <a:pt x="83" y="80"/>
                    <a:pt x="82" y="82"/>
                  </a:cubicBezTo>
                  <a:cubicBezTo>
                    <a:pt x="82" y="83"/>
                    <a:pt x="81" y="83"/>
                    <a:pt x="81" y="84"/>
                  </a:cubicBezTo>
                  <a:moveTo>
                    <a:pt x="65" y="215"/>
                  </a:moveTo>
                  <a:cubicBezTo>
                    <a:pt x="64" y="215"/>
                    <a:pt x="62" y="215"/>
                    <a:pt x="61" y="215"/>
                  </a:cubicBezTo>
                  <a:cubicBezTo>
                    <a:pt x="61" y="197"/>
                    <a:pt x="58" y="181"/>
                    <a:pt x="47" y="165"/>
                  </a:cubicBezTo>
                  <a:cubicBezTo>
                    <a:pt x="36" y="149"/>
                    <a:pt x="21" y="136"/>
                    <a:pt x="13" y="118"/>
                  </a:cubicBezTo>
                  <a:cubicBezTo>
                    <a:pt x="0" y="90"/>
                    <a:pt x="4" y="53"/>
                    <a:pt x="24" y="29"/>
                  </a:cubicBezTo>
                  <a:cubicBezTo>
                    <a:pt x="37" y="13"/>
                    <a:pt x="57" y="4"/>
                    <a:pt x="77" y="4"/>
                  </a:cubicBezTo>
                  <a:cubicBezTo>
                    <a:pt x="89" y="4"/>
                    <a:pt x="101" y="7"/>
                    <a:pt x="111" y="13"/>
                  </a:cubicBezTo>
                  <a:cubicBezTo>
                    <a:pt x="144" y="31"/>
                    <a:pt x="145" y="79"/>
                    <a:pt x="133" y="111"/>
                  </a:cubicBezTo>
                  <a:cubicBezTo>
                    <a:pt x="127" y="129"/>
                    <a:pt x="112" y="143"/>
                    <a:pt x="103" y="160"/>
                  </a:cubicBezTo>
                  <a:cubicBezTo>
                    <a:pt x="94" y="176"/>
                    <a:pt x="92" y="194"/>
                    <a:pt x="90" y="212"/>
                  </a:cubicBezTo>
                  <a:cubicBezTo>
                    <a:pt x="89" y="212"/>
                    <a:pt x="89" y="213"/>
                    <a:pt x="89" y="214"/>
                  </a:cubicBezTo>
                  <a:cubicBezTo>
                    <a:pt x="89" y="214"/>
                    <a:pt x="89" y="214"/>
                    <a:pt x="89" y="214"/>
                  </a:cubicBezTo>
                  <a:cubicBezTo>
                    <a:pt x="88" y="214"/>
                    <a:pt x="87" y="214"/>
                    <a:pt x="86" y="214"/>
                  </a:cubicBezTo>
                  <a:cubicBezTo>
                    <a:pt x="86" y="194"/>
                    <a:pt x="89" y="174"/>
                    <a:pt x="90" y="153"/>
                  </a:cubicBezTo>
                  <a:cubicBezTo>
                    <a:pt x="91" y="143"/>
                    <a:pt x="91" y="133"/>
                    <a:pt x="93" y="122"/>
                  </a:cubicBezTo>
                  <a:cubicBezTo>
                    <a:pt x="94" y="116"/>
                    <a:pt x="95" y="110"/>
                    <a:pt x="98" y="106"/>
                  </a:cubicBezTo>
                  <a:cubicBezTo>
                    <a:pt x="100" y="106"/>
                    <a:pt x="101" y="106"/>
                    <a:pt x="102" y="106"/>
                  </a:cubicBezTo>
                  <a:cubicBezTo>
                    <a:pt x="105" y="106"/>
                    <a:pt x="108" y="105"/>
                    <a:pt x="109" y="102"/>
                  </a:cubicBezTo>
                  <a:cubicBezTo>
                    <a:pt x="110" y="100"/>
                    <a:pt x="109" y="96"/>
                    <a:pt x="106" y="96"/>
                  </a:cubicBezTo>
                  <a:cubicBezTo>
                    <a:pt x="106" y="96"/>
                    <a:pt x="106" y="96"/>
                    <a:pt x="106" y="96"/>
                  </a:cubicBezTo>
                  <a:cubicBezTo>
                    <a:pt x="103" y="96"/>
                    <a:pt x="100" y="98"/>
                    <a:pt x="97" y="101"/>
                  </a:cubicBezTo>
                  <a:cubicBezTo>
                    <a:pt x="96" y="100"/>
                    <a:pt x="95" y="98"/>
                    <a:pt x="95" y="97"/>
                  </a:cubicBezTo>
                  <a:cubicBezTo>
                    <a:pt x="100" y="96"/>
                    <a:pt x="105" y="92"/>
                    <a:pt x="107" y="87"/>
                  </a:cubicBezTo>
                  <a:cubicBezTo>
                    <a:pt x="109" y="85"/>
                    <a:pt x="110" y="79"/>
                    <a:pt x="107" y="78"/>
                  </a:cubicBezTo>
                  <a:cubicBezTo>
                    <a:pt x="106" y="77"/>
                    <a:pt x="105" y="77"/>
                    <a:pt x="104" y="77"/>
                  </a:cubicBezTo>
                  <a:cubicBezTo>
                    <a:pt x="98" y="77"/>
                    <a:pt x="93" y="86"/>
                    <a:pt x="92" y="93"/>
                  </a:cubicBezTo>
                  <a:cubicBezTo>
                    <a:pt x="88" y="93"/>
                    <a:pt x="85" y="91"/>
                    <a:pt x="83" y="89"/>
                  </a:cubicBezTo>
                  <a:cubicBezTo>
                    <a:pt x="87" y="85"/>
                    <a:pt x="89" y="79"/>
                    <a:pt x="89" y="75"/>
                  </a:cubicBezTo>
                  <a:cubicBezTo>
                    <a:pt x="89" y="72"/>
                    <a:pt x="87" y="68"/>
                    <a:pt x="84" y="68"/>
                  </a:cubicBezTo>
                  <a:cubicBezTo>
                    <a:pt x="84" y="68"/>
                    <a:pt x="84" y="68"/>
                    <a:pt x="84" y="68"/>
                  </a:cubicBezTo>
                  <a:cubicBezTo>
                    <a:pt x="80" y="68"/>
                    <a:pt x="78" y="72"/>
                    <a:pt x="77" y="75"/>
                  </a:cubicBezTo>
                  <a:cubicBezTo>
                    <a:pt x="76" y="79"/>
                    <a:pt x="76" y="84"/>
                    <a:pt x="78" y="88"/>
                  </a:cubicBezTo>
                  <a:cubicBezTo>
                    <a:pt x="78" y="88"/>
                    <a:pt x="77" y="89"/>
                    <a:pt x="77" y="89"/>
                  </a:cubicBezTo>
                  <a:cubicBezTo>
                    <a:pt x="76" y="90"/>
                    <a:pt x="74" y="91"/>
                    <a:pt x="73" y="91"/>
                  </a:cubicBezTo>
                  <a:cubicBezTo>
                    <a:pt x="70" y="91"/>
                    <a:pt x="66" y="89"/>
                    <a:pt x="63" y="86"/>
                  </a:cubicBezTo>
                  <a:cubicBezTo>
                    <a:pt x="64" y="84"/>
                    <a:pt x="64" y="82"/>
                    <a:pt x="63" y="80"/>
                  </a:cubicBezTo>
                  <a:cubicBezTo>
                    <a:pt x="63" y="76"/>
                    <a:pt x="62" y="72"/>
                    <a:pt x="59" y="70"/>
                  </a:cubicBezTo>
                  <a:cubicBezTo>
                    <a:pt x="58" y="69"/>
                    <a:pt x="57" y="69"/>
                    <a:pt x="56" y="69"/>
                  </a:cubicBezTo>
                  <a:cubicBezTo>
                    <a:pt x="54" y="69"/>
                    <a:pt x="51" y="71"/>
                    <a:pt x="51" y="73"/>
                  </a:cubicBezTo>
                  <a:cubicBezTo>
                    <a:pt x="50" y="78"/>
                    <a:pt x="52" y="81"/>
                    <a:pt x="55" y="84"/>
                  </a:cubicBezTo>
                  <a:cubicBezTo>
                    <a:pt x="56" y="85"/>
                    <a:pt x="57" y="87"/>
                    <a:pt x="58" y="88"/>
                  </a:cubicBezTo>
                  <a:cubicBezTo>
                    <a:pt x="58" y="88"/>
                    <a:pt x="58" y="88"/>
                    <a:pt x="58" y="88"/>
                  </a:cubicBezTo>
                  <a:cubicBezTo>
                    <a:pt x="57" y="92"/>
                    <a:pt x="54" y="93"/>
                    <a:pt x="51" y="94"/>
                  </a:cubicBezTo>
                  <a:cubicBezTo>
                    <a:pt x="47" y="87"/>
                    <a:pt x="42" y="80"/>
                    <a:pt x="36" y="80"/>
                  </a:cubicBezTo>
                  <a:cubicBezTo>
                    <a:pt x="36" y="80"/>
                    <a:pt x="35" y="81"/>
                    <a:pt x="34" y="81"/>
                  </a:cubicBezTo>
                  <a:cubicBezTo>
                    <a:pt x="31" y="82"/>
                    <a:pt x="29" y="86"/>
                    <a:pt x="31" y="89"/>
                  </a:cubicBezTo>
                  <a:cubicBezTo>
                    <a:pt x="33" y="94"/>
                    <a:pt x="39" y="96"/>
                    <a:pt x="44" y="98"/>
                  </a:cubicBezTo>
                  <a:cubicBezTo>
                    <a:pt x="46" y="98"/>
                    <a:pt x="47" y="98"/>
                    <a:pt x="48" y="98"/>
                  </a:cubicBezTo>
                  <a:cubicBezTo>
                    <a:pt x="49" y="99"/>
                    <a:pt x="49" y="100"/>
                    <a:pt x="49" y="101"/>
                  </a:cubicBezTo>
                  <a:cubicBezTo>
                    <a:pt x="58" y="116"/>
                    <a:pt x="63" y="134"/>
                    <a:pt x="66" y="151"/>
                  </a:cubicBezTo>
                  <a:cubicBezTo>
                    <a:pt x="70" y="172"/>
                    <a:pt x="70" y="194"/>
                    <a:pt x="65" y="214"/>
                  </a:cubicBezTo>
                  <a:cubicBezTo>
                    <a:pt x="65" y="214"/>
                    <a:pt x="65" y="215"/>
                    <a:pt x="65" y="215"/>
                  </a:cubicBezTo>
                  <a:moveTo>
                    <a:pt x="78" y="0"/>
                  </a:moveTo>
                  <a:cubicBezTo>
                    <a:pt x="67" y="0"/>
                    <a:pt x="55" y="2"/>
                    <a:pt x="45" y="7"/>
                  </a:cubicBezTo>
                  <a:cubicBezTo>
                    <a:pt x="19" y="19"/>
                    <a:pt x="4" y="47"/>
                    <a:pt x="2" y="74"/>
                  </a:cubicBezTo>
                  <a:cubicBezTo>
                    <a:pt x="0" y="97"/>
                    <a:pt x="6" y="119"/>
                    <a:pt x="20" y="137"/>
                  </a:cubicBezTo>
                  <a:cubicBezTo>
                    <a:pt x="28" y="149"/>
                    <a:pt x="38" y="159"/>
                    <a:pt x="46" y="172"/>
                  </a:cubicBezTo>
                  <a:cubicBezTo>
                    <a:pt x="55" y="185"/>
                    <a:pt x="57" y="200"/>
                    <a:pt x="57" y="215"/>
                  </a:cubicBezTo>
                  <a:cubicBezTo>
                    <a:pt x="56" y="215"/>
                    <a:pt x="56" y="216"/>
                    <a:pt x="56" y="217"/>
                  </a:cubicBezTo>
                  <a:cubicBezTo>
                    <a:pt x="56" y="231"/>
                    <a:pt x="56" y="255"/>
                    <a:pt x="75" y="256"/>
                  </a:cubicBezTo>
                  <a:cubicBezTo>
                    <a:pt x="75" y="256"/>
                    <a:pt x="75" y="256"/>
                    <a:pt x="76" y="256"/>
                  </a:cubicBezTo>
                  <a:cubicBezTo>
                    <a:pt x="94" y="256"/>
                    <a:pt x="93" y="231"/>
                    <a:pt x="93" y="217"/>
                  </a:cubicBezTo>
                  <a:cubicBezTo>
                    <a:pt x="94" y="217"/>
                    <a:pt x="94" y="216"/>
                    <a:pt x="94" y="216"/>
                  </a:cubicBezTo>
                  <a:cubicBezTo>
                    <a:pt x="96" y="194"/>
                    <a:pt x="99" y="173"/>
                    <a:pt x="111" y="154"/>
                  </a:cubicBezTo>
                  <a:cubicBezTo>
                    <a:pt x="121" y="139"/>
                    <a:pt x="133" y="126"/>
                    <a:pt x="139" y="108"/>
                  </a:cubicBezTo>
                  <a:cubicBezTo>
                    <a:pt x="149" y="79"/>
                    <a:pt x="147" y="39"/>
                    <a:pt x="123" y="17"/>
                  </a:cubicBezTo>
                  <a:cubicBezTo>
                    <a:pt x="111" y="5"/>
                    <a:pt x="95" y="0"/>
                    <a:pt x="78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19"/>
            <p:cNvSpPr>
              <a:spLocks noEditPoints="1"/>
            </p:cNvSpPr>
            <p:nvPr/>
          </p:nvSpPr>
          <p:spPr bwMode="auto">
            <a:xfrm>
              <a:off x="3974769" y="3414639"/>
              <a:ext cx="533400" cy="768350"/>
            </a:xfrm>
            <a:custGeom>
              <a:avLst/>
              <a:gdLst>
                <a:gd name="T0" fmla="*/ 117 w 126"/>
                <a:gd name="T1" fmla="*/ 167 h 181"/>
                <a:gd name="T2" fmla="*/ 109 w 126"/>
                <a:gd name="T3" fmla="*/ 177 h 181"/>
                <a:gd name="T4" fmla="*/ 115 w 126"/>
                <a:gd name="T5" fmla="*/ 160 h 181"/>
                <a:gd name="T6" fmla="*/ 117 w 126"/>
                <a:gd name="T7" fmla="*/ 164 h 181"/>
                <a:gd name="T8" fmla="*/ 94 w 126"/>
                <a:gd name="T9" fmla="*/ 165 h 181"/>
                <a:gd name="T10" fmla="*/ 115 w 126"/>
                <a:gd name="T11" fmla="*/ 157 h 181"/>
                <a:gd name="T12" fmla="*/ 36 w 126"/>
                <a:gd name="T13" fmla="*/ 79 h 181"/>
                <a:gd name="T14" fmla="*/ 43 w 126"/>
                <a:gd name="T15" fmla="*/ 79 h 181"/>
                <a:gd name="T16" fmla="*/ 37 w 126"/>
                <a:gd name="T17" fmla="*/ 79 h 181"/>
                <a:gd name="T18" fmla="*/ 57 w 126"/>
                <a:gd name="T19" fmla="*/ 73 h 181"/>
                <a:gd name="T20" fmla="*/ 70 w 126"/>
                <a:gd name="T21" fmla="*/ 68 h 181"/>
                <a:gd name="T22" fmla="*/ 79 w 126"/>
                <a:gd name="T23" fmla="*/ 71 h 181"/>
                <a:gd name="T24" fmla="*/ 105 w 126"/>
                <a:gd name="T25" fmla="*/ 149 h 181"/>
                <a:gd name="T26" fmla="*/ 51 w 126"/>
                <a:gd name="T27" fmla="*/ 82 h 181"/>
                <a:gd name="T28" fmla="*/ 57 w 126"/>
                <a:gd name="T29" fmla="*/ 73 h 181"/>
                <a:gd name="T30" fmla="*/ 85 w 126"/>
                <a:gd name="T31" fmla="*/ 65 h 181"/>
                <a:gd name="T32" fmla="*/ 46 w 126"/>
                <a:gd name="T33" fmla="*/ 66 h 181"/>
                <a:gd name="T34" fmla="*/ 47 w 126"/>
                <a:gd name="T35" fmla="*/ 65 h 181"/>
                <a:gd name="T36" fmla="*/ 63 w 126"/>
                <a:gd name="T37" fmla="*/ 60 h 181"/>
                <a:gd name="T38" fmla="*/ 63 w 126"/>
                <a:gd name="T39" fmla="*/ 56 h 181"/>
                <a:gd name="T40" fmla="*/ 76 w 126"/>
                <a:gd name="T41" fmla="*/ 62 h 181"/>
                <a:gd name="T42" fmla="*/ 79 w 126"/>
                <a:gd name="T43" fmla="*/ 56 h 181"/>
                <a:gd name="T44" fmla="*/ 67 w 126"/>
                <a:gd name="T45" fmla="*/ 127 h 181"/>
                <a:gd name="T46" fmla="*/ 58 w 126"/>
                <a:gd name="T47" fmla="*/ 4 h 181"/>
                <a:gd name="T48" fmla="*/ 102 w 126"/>
                <a:gd name="T49" fmla="*/ 106 h 181"/>
                <a:gd name="T50" fmla="*/ 110 w 126"/>
                <a:gd name="T51" fmla="*/ 147 h 181"/>
                <a:gd name="T52" fmla="*/ 83 w 126"/>
                <a:gd name="T53" fmla="*/ 84 h 181"/>
                <a:gd name="T54" fmla="*/ 85 w 126"/>
                <a:gd name="T55" fmla="*/ 61 h 181"/>
                <a:gd name="T56" fmla="*/ 77 w 126"/>
                <a:gd name="T57" fmla="*/ 65 h 181"/>
                <a:gd name="T58" fmla="*/ 79 w 126"/>
                <a:gd name="T59" fmla="*/ 49 h 181"/>
                <a:gd name="T60" fmla="*/ 67 w 126"/>
                <a:gd name="T61" fmla="*/ 64 h 181"/>
                <a:gd name="T62" fmla="*/ 60 w 126"/>
                <a:gd name="T63" fmla="*/ 50 h 181"/>
                <a:gd name="T64" fmla="*/ 62 w 126"/>
                <a:gd name="T65" fmla="*/ 66 h 181"/>
                <a:gd name="T66" fmla="*/ 51 w 126"/>
                <a:gd name="T67" fmla="*/ 64 h 181"/>
                <a:gd name="T68" fmla="*/ 40 w 126"/>
                <a:gd name="T69" fmla="*/ 64 h 181"/>
                <a:gd name="T70" fmla="*/ 49 w 126"/>
                <a:gd name="T71" fmla="*/ 71 h 181"/>
                <a:gd name="T72" fmla="*/ 31 w 126"/>
                <a:gd name="T73" fmla="*/ 74 h 181"/>
                <a:gd name="T74" fmla="*/ 43 w 126"/>
                <a:gd name="T75" fmla="*/ 82 h 181"/>
                <a:gd name="T76" fmla="*/ 75 w 126"/>
                <a:gd name="T77" fmla="*/ 111 h 181"/>
                <a:gd name="T78" fmla="*/ 91 w 126"/>
                <a:gd name="T79" fmla="*/ 156 h 181"/>
                <a:gd name="T80" fmla="*/ 7 w 126"/>
                <a:gd name="T81" fmla="*/ 80 h 181"/>
                <a:gd name="T82" fmla="*/ 89 w 126"/>
                <a:gd name="T83" fmla="*/ 158 h 181"/>
                <a:gd name="T84" fmla="*/ 114 w 126"/>
                <a:gd name="T85" fmla="*/ 179 h 181"/>
                <a:gd name="T86" fmla="*/ 106 w 126"/>
                <a:gd name="T87" fmla="*/ 99 h 181"/>
                <a:gd name="T88" fmla="*/ 58 w 126"/>
                <a:gd name="T89" fmla="*/ 0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26" h="181">
                  <a:moveTo>
                    <a:pt x="109" y="177"/>
                  </a:moveTo>
                  <a:cubicBezTo>
                    <a:pt x="106" y="177"/>
                    <a:pt x="104" y="176"/>
                    <a:pt x="101" y="174"/>
                  </a:cubicBezTo>
                  <a:cubicBezTo>
                    <a:pt x="107" y="173"/>
                    <a:pt x="111" y="168"/>
                    <a:pt x="117" y="167"/>
                  </a:cubicBezTo>
                  <a:cubicBezTo>
                    <a:pt x="117" y="167"/>
                    <a:pt x="117" y="167"/>
                    <a:pt x="117" y="167"/>
                  </a:cubicBezTo>
                  <a:cubicBezTo>
                    <a:pt x="118" y="171"/>
                    <a:pt x="117" y="174"/>
                    <a:pt x="113" y="176"/>
                  </a:cubicBezTo>
                  <a:cubicBezTo>
                    <a:pt x="112" y="177"/>
                    <a:pt x="110" y="177"/>
                    <a:pt x="109" y="177"/>
                  </a:cubicBezTo>
                  <a:moveTo>
                    <a:pt x="99" y="172"/>
                  </a:moveTo>
                  <a:cubicBezTo>
                    <a:pt x="98" y="171"/>
                    <a:pt x="97" y="169"/>
                    <a:pt x="96" y="167"/>
                  </a:cubicBezTo>
                  <a:cubicBezTo>
                    <a:pt x="102" y="165"/>
                    <a:pt x="109" y="162"/>
                    <a:pt x="115" y="160"/>
                  </a:cubicBezTo>
                  <a:cubicBezTo>
                    <a:pt x="116" y="159"/>
                    <a:pt x="116" y="159"/>
                    <a:pt x="116" y="159"/>
                  </a:cubicBezTo>
                  <a:cubicBezTo>
                    <a:pt x="116" y="161"/>
                    <a:pt x="117" y="162"/>
                    <a:pt x="117" y="164"/>
                  </a:cubicBezTo>
                  <a:cubicBezTo>
                    <a:pt x="117" y="164"/>
                    <a:pt x="117" y="164"/>
                    <a:pt x="117" y="164"/>
                  </a:cubicBezTo>
                  <a:cubicBezTo>
                    <a:pt x="111" y="165"/>
                    <a:pt x="106" y="170"/>
                    <a:pt x="100" y="171"/>
                  </a:cubicBezTo>
                  <a:cubicBezTo>
                    <a:pt x="100" y="171"/>
                    <a:pt x="100" y="172"/>
                    <a:pt x="99" y="172"/>
                  </a:cubicBezTo>
                  <a:moveTo>
                    <a:pt x="94" y="165"/>
                  </a:moveTo>
                  <a:cubicBezTo>
                    <a:pt x="93" y="163"/>
                    <a:pt x="93" y="161"/>
                    <a:pt x="92" y="159"/>
                  </a:cubicBezTo>
                  <a:cubicBezTo>
                    <a:pt x="99" y="157"/>
                    <a:pt x="105" y="153"/>
                    <a:pt x="111" y="150"/>
                  </a:cubicBezTo>
                  <a:cubicBezTo>
                    <a:pt x="112" y="152"/>
                    <a:pt x="114" y="154"/>
                    <a:pt x="115" y="157"/>
                  </a:cubicBezTo>
                  <a:cubicBezTo>
                    <a:pt x="114" y="157"/>
                    <a:pt x="114" y="157"/>
                    <a:pt x="114" y="157"/>
                  </a:cubicBezTo>
                  <a:cubicBezTo>
                    <a:pt x="107" y="160"/>
                    <a:pt x="101" y="162"/>
                    <a:pt x="94" y="165"/>
                  </a:cubicBezTo>
                  <a:moveTo>
                    <a:pt x="36" y="79"/>
                  </a:moveTo>
                  <a:cubicBezTo>
                    <a:pt x="34" y="79"/>
                    <a:pt x="33" y="78"/>
                    <a:pt x="34" y="76"/>
                  </a:cubicBezTo>
                  <a:cubicBezTo>
                    <a:pt x="34" y="76"/>
                    <a:pt x="35" y="76"/>
                    <a:pt x="35" y="76"/>
                  </a:cubicBezTo>
                  <a:cubicBezTo>
                    <a:pt x="37" y="76"/>
                    <a:pt x="40" y="77"/>
                    <a:pt x="43" y="79"/>
                  </a:cubicBezTo>
                  <a:cubicBezTo>
                    <a:pt x="41" y="79"/>
                    <a:pt x="41" y="79"/>
                    <a:pt x="41" y="79"/>
                  </a:cubicBezTo>
                  <a:cubicBezTo>
                    <a:pt x="41" y="79"/>
                    <a:pt x="40" y="79"/>
                    <a:pt x="39" y="79"/>
                  </a:cubicBezTo>
                  <a:cubicBezTo>
                    <a:pt x="38" y="79"/>
                    <a:pt x="38" y="79"/>
                    <a:pt x="37" y="79"/>
                  </a:cubicBezTo>
                  <a:cubicBezTo>
                    <a:pt x="37" y="79"/>
                    <a:pt x="36" y="79"/>
                    <a:pt x="36" y="79"/>
                  </a:cubicBezTo>
                  <a:cubicBezTo>
                    <a:pt x="36" y="79"/>
                    <a:pt x="36" y="79"/>
                    <a:pt x="36" y="79"/>
                  </a:cubicBezTo>
                  <a:moveTo>
                    <a:pt x="57" y="73"/>
                  </a:moveTo>
                  <a:cubicBezTo>
                    <a:pt x="58" y="73"/>
                    <a:pt x="58" y="73"/>
                    <a:pt x="59" y="72"/>
                  </a:cubicBezTo>
                  <a:cubicBezTo>
                    <a:pt x="62" y="72"/>
                    <a:pt x="64" y="69"/>
                    <a:pt x="66" y="67"/>
                  </a:cubicBezTo>
                  <a:cubicBezTo>
                    <a:pt x="67" y="67"/>
                    <a:pt x="69" y="68"/>
                    <a:pt x="70" y="68"/>
                  </a:cubicBezTo>
                  <a:cubicBezTo>
                    <a:pt x="72" y="68"/>
                    <a:pt x="73" y="67"/>
                    <a:pt x="74" y="67"/>
                  </a:cubicBezTo>
                  <a:cubicBezTo>
                    <a:pt x="74" y="68"/>
                    <a:pt x="75" y="68"/>
                    <a:pt x="75" y="69"/>
                  </a:cubicBezTo>
                  <a:cubicBezTo>
                    <a:pt x="76" y="70"/>
                    <a:pt x="77" y="70"/>
                    <a:pt x="79" y="71"/>
                  </a:cubicBezTo>
                  <a:cubicBezTo>
                    <a:pt x="78" y="74"/>
                    <a:pt x="79" y="77"/>
                    <a:pt x="79" y="81"/>
                  </a:cubicBezTo>
                  <a:cubicBezTo>
                    <a:pt x="81" y="88"/>
                    <a:pt x="84" y="96"/>
                    <a:pt x="87" y="103"/>
                  </a:cubicBezTo>
                  <a:cubicBezTo>
                    <a:pt x="94" y="118"/>
                    <a:pt x="99" y="134"/>
                    <a:pt x="105" y="149"/>
                  </a:cubicBezTo>
                  <a:cubicBezTo>
                    <a:pt x="103" y="151"/>
                    <a:pt x="100" y="152"/>
                    <a:pt x="97" y="154"/>
                  </a:cubicBezTo>
                  <a:cubicBezTo>
                    <a:pt x="94" y="140"/>
                    <a:pt x="88" y="126"/>
                    <a:pt x="80" y="114"/>
                  </a:cubicBezTo>
                  <a:cubicBezTo>
                    <a:pt x="72" y="102"/>
                    <a:pt x="63" y="90"/>
                    <a:pt x="51" y="82"/>
                  </a:cubicBezTo>
                  <a:cubicBezTo>
                    <a:pt x="51" y="81"/>
                    <a:pt x="50" y="80"/>
                    <a:pt x="49" y="80"/>
                  </a:cubicBezTo>
                  <a:cubicBezTo>
                    <a:pt x="51" y="78"/>
                    <a:pt x="52" y="75"/>
                    <a:pt x="52" y="72"/>
                  </a:cubicBezTo>
                  <a:cubicBezTo>
                    <a:pt x="54" y="72"/>
                    <a:pt x="56" y="73"/>
                    <a:pt x="57" y="73"/>
                  </a:cubicBezTo>
                  <a:moveTo>
                    <a:pt x="84" y="67"/>
                  </a:moveTo>
                  <a:cubicBezTo>
                    <a:pt x="84" y="66"/>
                    <a:pt x="84" y="66"/>
                    <a:pt x="84" y="66"/>
                  </a:cubicBezTo>
                  <a:cubicBezTo>
                    <a:pt x="84" y="65"/>
                    <a:pt x="85" y="65"/>
                    <a:pt x="85" y="65"/>
                  </a:cubicBezTo>
                  <a:cubicBezTo>
                    <a:pt x="85" y="65"/>
                    <a:pt x="85" y="66"/>
                    <a:pt x="84" y="67"/>
                  </a:cubicBezTo>
                  <a:moveTo>
                    <a:pt x="49" y="67"/>
                  </a:moveTo>
                  <a:cubicBezTo>
                    <a:pt x="48" y="67"/>
                    <a:pt x="47" y="67"/>
                    <a:pt x="46" y="66"/>
                  </a:cubicBezTo>
                  <a:cubicBezTo>
                    <a:pt x="46" y="66"/>
                    <a:pt x="45" y="66"/>
                    <a:pt x="45" y="66"/>
                  </a:cubicBezTo>
                  <a:cubicBezTo>
                    <a:pt x="43" y="65"/>
                    <a:pt x="43" y="64"/>
                    <a:pt x="45" y="63"/>
                  </a:cubicBezTo>
                  <a:cubicBezTo>
                    <a:pt x="46" y="63"/>
                    <a:pt x="46" y="64"/>
                    <a:pt x="47" y="65"/>
                  </a:cubicBezTo>
                  <a:cubicBezTo>
                    <a:pt x="48" y="66"/>
                    <a:pt x="48" y="67"/>
                    <a:pt x="49" y="67"/>
                  </a:cubicBezTo>
                  <a:moveTo>
                    <a:pt x="63" y="61"/>
                  </a:moveTo>
                  <a:cubicBezTo>
                    <a:pt x="63" y="60"/>
                    <a:pt x="63" y="60"/>
                    <a:pt x="63" y="60"/>
                  </a:cubicBezTo>
                  <a:cubicBezTo>
                    <a:pt x="62" y="59"/>
                    <a:pt x="61" y="57"/>
                    <a:pt x="61" y="55"/>
                  </a:cubicBezTo>
                  <a:cubicBezTo>
                    <a:pt x="61" y="54"/>
                    <a:pt x="61" y="53"/>
                    <a:pt x="62" y="53"/>
                  </a:cubicBezTo>
                  <a:cubicBezTo>
                    <a:pt x="62" y="53"/>
                    <a:pt x="63" y="55"/>
                    <a:pt x="63" y="56"/>
                  </a:cubicBezTo>
                  <a:cubicBezTo>
                    <a:pt x="64" y="57"/>
                    <a:pt x="64" y="58"/>
                    <a:pt x="64" y="60"/>
                  </a:cubicBezTo>
                  <a:cubicBezTo>
                    <a:pt x="64" y="60"/>
                    <a:pt x="63" y="61"/>
                    <a:pt x="63" y="61"/>
                  </a:cubicBezTo>
                  <a:moveTo>
                    <a:pt x="76" y="62"/>
                  </a:moveTo>
                  <a:cubicBezTo>
                    <a:pt x="76" y="59"/>
                    <a:pt x="77" y="57"/>
                    <a:pt x="78" y="54"/>
                  </a:cubicBezTo>
                  <a:cubicBezTo>
                    <a:pt x="78" y="53"/>
                    <a:pt x="78" y="53"/>
                    <a:pt x="78" y="53"/>
                  </a:cubicBezTo>
                  <a:cubicBezTo>
                    <a:pt x="79" y="53"/>
                    <a:pt x="79" y="55"/>
                    <a:pt x="79" y="56"/>
                  </a:cubicBezTo>
                  <a:cubicBezTo>
                    <a:pt x="79" y="58"/>
                    <a:pt x="78" y="60"/>
                    <a:pt x="76" y="62"/>
                  </a:cubicBezTo>
                  <a:moveTo>
                    <a:pt x="91" y="156"/>
                  </a:moveTo>
                  <a:cubicBezTo>
                    <a:pt x="86" y="144"/>
                    <a:pt x="79" y="134"/>
                    <a:pt x="67" y="127"/>
                  </a:cubicBezTo>
                  <a:cubicBezTo>
                    <a:pt x="54" y="120"/>
                    <a:pt x="40" y="115"/>
                    <a:pt x="28" y="106"/>
                  </a:cubicBezTo>
                  <a:cubicBezTo>
                    <a:pt x="11" y="91"/>
                    <a:pt x="2" y="65"/>
                    <a:pt x="8" y="42"/>
                  </a:cubicBezTo>
                  <a:cubicBezTo>
                    <a:pt x="13" y="20"/>
                    <a:pt x="35" y="4"/>
                    <a:pt x="58" y="4"/>
                  </a:cubicBezTo>
                  <a:cubicBezTo>
                    <a:pt x="59" y="4"/>
                    <a:pt x="60" y="4"/>
                    <a:pt x="61" y="4"/>
                  </a:cubicBezTo>
                  <a:cubicBezTo>
                    <a:pt x="90" y="6"/>
                    <a:pt x="105" y="38"/>
                    <a:pt x="107" y="63"/>
                  </a:cubicBezTo>
                  <a:cubicBezTo>
                    <a:pt x="109" y="78"/>
                    <a:pt x="103" y="91"/>
                    <a:pt x="102" y="106"/>
                  </a:cubicBezTo>
                  <a:cubicBezTo>
                    <a:pt x="101" y="119"/>
                    <a:pt x="106" y="133"/>
                    <a:pt x="110" y="145"/>
                  </a:cubicBezTo>
                  <a:cubicBezTo>
                    <a:pt x="110" y="146"/>
                    <a:pt x="110" y="146"/>
                    <a:pt x="110" y="147"/>
                  </a:cubicBezTo>
                  <a:cubicBezTo>
                    <a:pt x="110" y="147"/>
                    <a:pt x="110" y="147"/>
                    <a:pt x="110" y="147"/>
                  </a:cubicBezTo>
                  <a:cubicBezTo>
                    <a:pt x="109" y="147"/>
                    <a:pt x="109" y="148"/>
                    <a:pt x="108" y="148"/>
                  </a:cubicBezTo>
                  <a:cubicBezTo>
                    <a:pt x="102" y="134"/>
                    <a:pt x="97" y="120"/>
                    <a:pt x="91" y="105"/>
                  </a:cubicBezTo>
                  <a:cubicBezTo>
                    <a:pt x="89" y="98"/>
                    <a:pt x="86" y="91"/>
                    <a:pt x="83" y="84"/>
                  </a:cubicBezTo>
                  <a:cubicBezTo>
                    <a:pt x="82" y="79"/>
                    <a:pt x="81" y="75"/>
                    <a:pt x="82" y="71"/>
                  </a:cubicBezTo>
                  <a:cubicBezTo>
                    <a:pt x="86" y="70"/>
                    <a:pt x="89" y="68"/>
                    <a:pt x="88" y="65"/>
                  </a:cubicBezTo>
                  <a:cubicBezTo>
                    <a:pt x="88" y="63"/>
                    <a:pt x="87" y="61"/>
                    <a:pt x="85" y="61"/>
                  </a:cubicBezTo>
                  <a:cubicBezTo>
                    <a:pt x="85" y="61"/>
                    <a:pt x="85" y="61"/>
                    <a:pt x="84" y="61"/>
                  </a:cubicBezTo>
                  <a:cubicBezTo>
                    <a:pt x="82" y="62"/>
                    <a:pt x="81" y="65"/>
                    <a:pt x="80" y="68"/>
                  </a:cubicBezTo>
                  <a:cubicBezTo>
                    <a:pt x="79" y="67"/>
                    <a:pt x="78" y="67"/>
                    <a:pt x="77" y="65"/>
                  </a:cubicBezTo>
                  <a:cubicBezTo>
                    <a:pt x="80" y="63"/>
                    <a:pt x="82" y="59"/>
                    <a:pt x="82" y="55"/>
                  </a:cubicBezTo>
                  <a:cubicBezTo>
                    <a:pt x="82" y="53"/>
                    <a:pt x="82" y="49"/>
                    <a:pt x="79" y="49"/>
                  </a:cubicBezTo>
                  <a:cubicBezTo>
                    <a:pt x="79" y="49"/>
                    <a:pt x="79" y="49"/>
                    <a:pt x="79" y="49"/>
                  </a:cubicBezTo>
                  <a:cubicBezTo>
                    <a:pt x="73" y="50"/>
                    <a:pt x="72" y="58"/>
                    <a:pt x="73" y="64"/>
                  </a:cubicBezTo>
                  <a:cubicBezTo>
                    <a:pt x="72" y="64"/>
                    <a:pt x="71" y="65"/>
                    <a:pt x="70" y="65"/>
                  </a:cubicBezTo>
                  <a:cubicBezTo>
                    <a:pt x="69" y="65"/>
                    <a:pt x="68" y="64"/>
                    <a:pt x="67" y="64"/>
                  </a:cubicBezTo>
                  <a:cubicBezTo>
                    <a:pt x="68" y="60"/>
                    <a:pt x="67" y="56"/>
                    <a:pt x="66" y="53"/>
                  </a:cubicBezTo>
                  <a:cubicBezTo>
                    <a:pt x="65" y="51"/>
                    <a:pt x="64" y="49"/>
                    <a:pt x="62" y="49"/>
                  </a:cubicBezTo>
                  <a:cubicBezTo>
                    <a:pt x="61" y="49"/>
                    <a:pt x="61" y="50"/>
                    <a:pt x="60" y="50"/>
                  </a:cubicBezTo>
                  <a:cubicBezTo>
                    <a:pt x="58" y="51"/>
                    <a:pt x="58" y="54"/>
                    <a:pt x="58" y="56"/>
                  </a:cubicBezTo>
                  <a:cubicBezTo>
                    <a:pt x="59" y="60"/>
                    <a:pt x="60" y="63"/>
                    <a:pt x="63" y="65"/>
                  </a:cubicBezTo>
                  <a:cubicBezTo>
                    <a:pt x="63" y="65"/>
                    <a:pt x="63" y="66"/>
                    <a:pt x="62" y="66"/>
                  </a:cubicBezTo>
                  <a:cubicBezTo>
                    <a:pt x="62" y="68"/>
                    <a:pt x="60" y="69"/>
                    <a:pt x="57" y="69"/>
                  </a:cubicBezTo>
                  <a:cubicBezTo>
                    <a:pt x="56" y="69"/>
                    <a:pt x="54" y="69"/>
                    <a:pt x="52" y="69"/>
                  </a:cubicBezTo>
                  <a:cubicBezTo>
                    <a:pt x="52" y="67"/>
                    <a:pt x="51" y="66"/>
                    <a:pt x="51" y="64"/>
                  </a:cubicBezTo>
                  <a:cubicBezTo>
                    <a:pt x="49" y="62"/>
                    <a:pt x="47" y="59"/>
                    <a:pt x="44" y="59"/>
                  </a:cubicBezTo>
                  <a:cubicBezTo>
                    <a:pt x="44" y="59"/>
                    <a:pt x="44" y="59"/>
                    <a:pt x="43" y="59"/>
                  </a:cubicBezTo>
                  <a:cubicBezTo>
                    <a:pt x="41" y="59"/>
                    <a:pt x="39" y="62"/>
                    <a:pt x="40" y="64"/>
                  </a:cubicBezTo>
                  <a:cubicBezTo>
                    <a:pt x="41" y="67"/>
                    <a:pt x="43" y="69"/>
                    <a:pt x="46" y="70"/>
                  </a:cubicBezTo>
                  <a:cubicBezTo>
                    <a:pt x="47" y="70"/>
                    <a:pt x="48" y="71"/>
                    <a:pt x="49" y="71"/>
                  </a:cubicBezTo>
                  <a:cubicBezTo>
                    <a:pt x="49" y="71"/>
                    <a:pt x="49" y="71"/>
                    <a:pt x="49" y="71"/>
                  </a:cubicBezTo>
                  <a:cubicBezTo>
                    <a:pt x="49" y="74"/>
                    <a:pt x="48" y="76"/>
                    <a:pt x="46" y="78"/>
                  </a:cubicBezTo>
                  <a:cubicBezTo>
                    <a:pt x="43" y="75"/>
                    <a:pt x="38" y="73"/>
                    <a:pt x="35" y="73"/>
                  </a:cubicBezTo>
                  <a:cubicBezTo>
                    <a:pt x="33" y="73"/>
                    <a:pt x="32" y="73"/>
                    <a:pt x="31" y="74"/>
                  </a:cubicBezTo>
                  <a:cubicBezTo>
                    <a:pt x="29" y="75"/>
                    <a:pt x="29" y="79"/>
                    <a:pt x="31" y="81"/>
                  </a:cubicBezTo>
                  <a:cubicBezTo>
                    <a:pt x="33" y="82"/>
                    <a:pt x="36" y="83"/>
                    <a:pt x="38" y="83"/>
                  </a:cubicBezTo>
                  <a:cubicBezTo>
                    <a:pt x="40" y="83"/>
                    <a:pt x="42" y="82"/>
                    <a:pt x="43" y="82"/>
                  </a:cubicBezTo>
                  <a:cubicBezTo>
                    <a:pt x="44" y="82"/>
                    <a:pt x="45" y="82"/>
                    <a:pt x="46" y="81"/>
                  </a:cubicBezTo>
                  <a:cubicBezTo>
                    <a:pt x="46" y="82"/>
                    <a:pt x="47" y="82"/>
                    <a:pt x="47" y="83"/>
                  </a:cubicBezTo>
                  <a:cubicBezTo>
                    <a:pt x="58" y="90"/>
                    <a:pt x="67" y="101"/>
                    <a:pt x="75" y="111"/>
                  </a:cubicBezTo>
                  <a:cubicBezTo>
                    <a:pt x="84" y="124"/>
                    <a:pt x="90" y="139"/>
                    <a:pt x="94" y="154"/>
                  </a:cubicBezTo>
                  <a:cubicBezTo>
                    <a:pt x="94" y="155"/>
                    <a:pt x="94" y="155"/>
                    <a:pt x="94" y="155"/>
                  </a:cubicBezTo>
                  <a:cubicBezTo>
                    <a:pt x="93" y="155"/>
                    <a:pt x="92" y="156"/>
                    <a:pt x="91" y="156"/>
                  </a:cubicBezTo>
                  <a:moveTo>
                    <a:pt x="58" y="0"/>
                  </a:moveTo>
                  <a:cubicBezTo>
                    <a:pt x="41" y="0"/>
                    <a:pt x="25" y="9"/>
                    <a:pt x="15" y="21"/>
                  </a:cubicBezTo>
                  <a:cubicBezTo>
                    <a:pt x="1" y="37"/>
                    <a:pt x="0" y="60"/>
                    <a:pt x="7" y="80"/>
                  </a:cubicBezTo>
                  <a:cubicBezTo>
                    <a:pt x="13" y="96"/>
                    <a:pt x="24" y="108"/>
                    <a:pt x="39" y="117"/>
                  </a:cubicBezTo>
                  <a:cubicBezTo>
                    <a:pt x="48" y="122"/>
                    <a:pt x="59" y="126"/>
                    <a:pt x="68" y="131"/>
                  </a:cubicBezTo>
                  <a:cubicBezTo>
                    <a:pt x="78" y="138"/>
                    <a:pt x="84" y="147"/>
                    <a:pt x="89" y="158"/>
                  </a:cubicBezTo>
                  <a:cubicBezTo>
                    <a:pt x="88" y="158"/>
                    <a:pt x="88" y="159"/>
                    <a:pt x="88" y="159"/>
                  </a:cubicBezTo>
                  <a:cubicBezTo>
                    <a:pt x="92" y="167"/>
                    <a:pt x="99" y="181"/>
                    <a:pt x="109" y="181"/>
                  </a:cubicBezTo>
                  <a:cubicBezTo>
                    <a:pt x="110" y="181"/>
                    <a:pt x="112" y="180"/>
                    <a:pt x="114" y="179"/>
                  </a:cubicBezTo>
                  <a:cubicBezTo>
                    <a:pt x="126" y="174"/>
                    <a:pt x="118" y="157"/>
                    <a:pt x="114" y="148"/>
                  </a:cubicBezTo>
                  <a:cubicBezTo>
                    <a:pt x="114" y="147"/>
                    <a:pt x="114" y="147"/>
                    <a:pt x="114" y="146"/>
                  </a:cubicBezTo>
                  <a:cubicBezTo>
                    <a:pt x="108" y="131"/>
                    <a:pt x="104" y="116"/>
                    <a:pt x="106" y="99"/>
                  </a:cubicBezTo>
                  <a:cubicBezTo>
                    <a:pt x="108" y="86"/>
                    <a:pt x="112" y="73"/>
                    <a:pt x="110" y="59"/>
                  </a:cubicBezTo>
                  <a:cubicBezTo>
                    <a:pt x="108" y="37"/>
                    <a:pt x="94" y="10"/>
                    <a:pt x="71" y="2"/>
                  </a:cubicBezTo>
                  <a:cubicBezTo>
                    <a:pt x="67" y="1"/>
                    <a:pt x="62" y="0"/>
                    <a:pt x="58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20"/>
            <p:cNvSpPr>
              <a:spLocks noEditPoints="1"/>
            </p:cNvSpPr>
            <p:nvPr/>
          </p:nvSpPr>
          <p:spPr bwMode="auto">
            <a:xfrm>
              <a:off x="10008856" y="2330377"/>
              <a:ext cx="322263" cy="457200"/>
            </a:xfrm>
            <a:custGeom>
              <a:avLst/>
              <a:gdLst>
                <a:gd name="T0" fmla="*/ 71 w 76"/>
                <a:gd name="T1" fmla="*/ 100 h 108"/>
                <a:gd name="T2" fmla="*/ 65 w 76"/>
                <a:gd name="T3" fmla="*/ 107 h 108"/>
                <a:gd name="T4" fmla="*/ 69 w 76"/>
                <a:gd name="T5" fmla="*/ 96 h 108"/>
                <a:gd name="T6" fmla="*/ 70 w 76"/>
                <a:gd name="T7" fmla="*/ 99 h 108"/>
                <a:gd name="T8" fmla="*/ 57 w 76"/>
                <a:gd name="T9" fmla="*/ 99 h 108"/>
                <a:gd name="T10" fmla="*/ 69 w 76"/>
                <a:gd name="T11" fmla="*/ 94 h 108"/>
                <a:gd name="T12" fmla="*/ 22 w 76"/>
                <a:gd name="T13" fmla="*/ 47 h 108"/>
                <a:gd name="T14" fmla="*/ 26 w 76"/>
                <a:gd name="T15" fmla="*/ 47 h 108"/>
                <a:gd name="T16" fmla="*/ 22 w 76"/>
                <a:gd name="T17" fmla="*/ 48 h 108"/>
                <a:gd name="T18" fmla="*/ 34 w 76"/>
                <a:gd name="T19" fmla="*/ 44 h 108"/>
                <a:gd name="T20" fmla="*/ 42 w 76"/>
                <a:gd name="T21" fmla="*/ 40 h 108"/>
                <a:gd name="T22" fmla="*/ 47 w 76"/>
                <a:gd name="T23" fmla="*/ 42 h 108"/>
                <a:gd name="T24" fmla="*/ 63 w 76"/>
                <a:gd name="T25" fmla="*/ 90 h 108"/>
                <a:gd name="T26" fmla="*/ 31 w 76"/>
                <a:gd name="T27" fmla="*/ 49 h 108"/>
                <a:gd name="T28" fmla="*/ 34 w 76"/>
                <a:gd name="T29" fmla="*/ 44 h 108"/>
                <a:gd name="T30" fmla="*/ 51 w 76"/>
                <a:gd name="T31" fmla="*/ 39 h 108"/>
                <a:gd name="T32" fmla="*/ 28 w 76"/>
                <a:gd name="T33" fmla="*/ 40 h 108"/>
                <a:gd name="T34" fmla="*/ 28 w 76"/>
                <a:gd name="T35" fmla="*/ 39 h 108"/>
                <a:gd name="T36" fmla="*/ 38 w 76"/>
                <a:gd name="T37" fmla="*/ 36 h 108"/>
                <a:gd name="T38" fmla="*/ 38 w 76"/>
                <a:gd name="T39" fmla="*/ 33 h 108"/>
                <a:gd name="T40" fmla="*/ 46 w 76"/>
                <a:gd name="T41" fmla="*/ 37 h 108"/>
                <a:gd name="T42" fmla="*/ 48 w 76"/>
                <a:gd name="T43" fmla="*/ 34 h 108"/>
                <a:gd name="T44" fmla="*/ 40 w 76"/>
                <a:gd name="T45" fmla="*/ 76 h 108"/>
                <a:gd name="T46" fmla="*/ 35 w 76"/>
                <a:gd name="T47" fmla="*/ 2 h 108"/>
                <a:gd name="T48" fmla="*/ 62 w 76"/>
                <a:gd name="T49" fmla="*/ 63 h 108"/>
                <a:gd name="T50" fmla="*/ 66 w 76"/>
                <a:gd name="T51" fmla="*/ 88 h 108"/>
                <a:gd name="T52" fmla="*/ 50 w 76"/>
                <a:gd name="T53" fmla="*/ 50 h 108"/>
                <a:gd name="T54" fmla="*/ 51 w 76"/>
                <a:gd name="T55" fmla="*/ 37 h 108"/>
                <a:gd name="T56" fmla="*/ 46 w 76"/>
                <a:gd name="T57" fmla="*/ 39 h 108"/>
                <a:gd name="T58" fmla="*/ 47 w 76"/>
                <a:gd name="T59" fmla="*/ 29 h 108"/>
                <a:gd name="T60" fmla="*/ 40 w 76"/>
                <a:gd name="T61" fmla="*/ 38 h 108"/>
                <a:gd name="T62" fmla="*/ 36 w 76"/>
                <a:gd name="T63" fmla="*/ 30 h 108"/>
                <a:gd name="T64" fmla="*/ 38 w 76"/>
                <a:gd name="T65" fmla="*/ 40 h 108"/>
                <a:gd name="T66" fmla="*/ 30 w 76"/>
                <a:gd name="T67" fmla="*/ 39 h 108"/>
                <a:gd name="T68" fmla="*/ 24 w 76"/>
                <a:gd name="T69" fmla="*/ 38 h 108"/>
                <a:gd name="T70" fmla="*/ 30 w 76"/>
                <a:gd name="T71" fmla="*/ 43 h 108"/>
                <a:gd name="T72" fmla="*/ 19 w 76"/>
                <a:gd name="T73" fmla="*/ 44 h 108"/>
                <a:gd name="T74" fmla="*/ 26 w 76"/>
                <a:gd name="T75" fmla="*/ 49 h 108"/>
                <a:gd name="T76" fmla="*/ 45 w 76"/>
                <a:gd name="T77" fmla="*/ 67 h 108"/>
                <a:gd name="T78" fmla="*/ 55 w 76"/>
                <a:gd name="T79" fmla="*/ 94 h 108"/>
                <a:gd name="T80" fmla="*/ 4 w 76"/>
                <a:gd name="T81" fmla="*/ 48 h 108"/>
                <a:gd name="T82" fmla="*/ 53 w 76"/>
                <a:gd name="T83" fmla="*/ 95 h 108"/>
                <a:gd name="T84" fmla="*/ 68 w 76"/>
                <a:gd name="T85" fmla="*/ 108 h 108"/>
                <a:gd name="T86" fmla="*/ 64 w 76"/>
                <a:gd name="T87" fmla="*/ 59 h 108"/>
                <a:gd name="T88" fmla="*/ 35 w 76"/>
                <a:gd name="T89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76" h="108">
                  <a:moveTo>
                    <a:pt x="65" y="107"/>
                  </a:moveTo>
                  <a:cubicBezTo>
                    <a:pt x="64" y="107"/>
                    <a:pt x="62" y="106"/>
                    <a:pt x="61" y="105"/>
                  </a:cubicBezTo>
                  <a:cubicBezTo>
                    <a:pt x="64" y="104"/>
                    <a:pt x="67" y="101"/>
                    <a:pt x="71" y="100"/>
                  </a:cubicBezTo>
                  <a:cubicBezTo>
                    <a:pt x="71" y="100"/>
                    <a:pt x="71" y="100"/>
                    <a:pt x="71" y="100"/>
                  </a:cubicBezTo>
                  <a:cubicBezTo>
                    <a:pt x="71" y="103"/>
                    <a:pt x="70" y="104"/>
                    <a:pt x="68" y="106"/>
                  </a:cubicBezTo>
                  <a:cubicBezTo>
                    <a:pt x="67" y="106"/>
                    <a:pt x="66" y="107"/>
                    <a:pt x="65" y="107"/>
                  </a:cubicBezTo>
                  <a:moveTo>
                    <a:pt x="60" y="103"/>
                  </a:moveTo>
                  <a:cubicBezTo>
                    <a:pt x="59" y="102"/>
                    <a:pt x="58" y="101"/>
                    <a:pt x="58" y="101"/>
                  </a:cubicBezTo>
                  <a:cubicBezTo>
                    <a:pt x="62" y="99"/>
                    <a:pt x="66" y="97"/>
                    <a:pt x="69" y="96"/>
                  </a:cubicBezTo>
                  <a:cubicBezTo>
                    <a:pt x="70" y="96"/>
                    <a:pt x="70" y="96"/>
                    <a:pt x="70" y="96"/>
                  </a:cubicBezTo>
                  <a:cubicBezTo>
                    <a:pt x="70" y="97"/>
                    <a:pt x="70" y="98"/>
                    <a:pt x="70" y="99"/>
                  </a:cubicBezTo>
                  <a:cubicBezTo>
                    <a:pt x="70" y="99"/>
                    <a:pt x="70" y="99"/>
                    <a:pt x="70" y="99"/>
                  </a:cubicBezTo>
                  <a:cubicBezTo>
                    <a:pt x="67" y="99"/>
                    <a:pt x="64" y="102"/>
                    <a:pt x="60" y="103"/>
                  </a:cubicBezTo>
                  <a:cubicBezTo>
                    <a:pt x="60" y="103"/>
                    <a:pt x="60" y="103"/>
                    <a:pt x="60" y="103"/>
                  </a:cubicBezTo>
                  <a:moveTo>
                    <a:pt x="57" y="99"/>
                  </a:moveTo>
                  <a:cubicBezTo>
                    <a:pt x="56" y="98"/>
                    <a:pt x="56" y="97"/>
                    <a:pt x="55" y="96"/>
                  </a:cubicBezTo>
                  <a:cubicBezTo>
                    <a:pt x="59" y="94"/>
                    <a:pt x="63" y="92"/>
                    <a:pt x="67" y="90"/>
                  </a:cubicBezTo>
                  <a:cubicBezTo>
                    <a:pt x="68" y="91"/>
                    <a:pt x="68" y="93"/>
                    <a:pt x="69" y="94"/>
                  </a:cubicBezTo>
                  <a:cubicBezTo>
                    <a:pt x="68" y="94"/>
                    <a:pt x="68" y="94"/>
                    <a:pt x="68" y="94"/>
                  </a:cubicBezTo>
                  <a:cubicBezTo>
                    <a:pt x="65" y="96"/>
                    <a:pt x="61" y="97"/>
                    <a:pt x="57" y="99"/>
                  </a:cubicBezTo>
                  <a:moveTo>
                    <a:pt x="22" y="47"/>
                  </a:moveTo>
                  <a:cubicBezTo>
                    <a:pt x="20" y="47"/>
                    <a:pt x="20" y="47"/>
                    <a:pt x="20" y="46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2" y="45"/>
                    <a:pt x="24" y="46"/>
                    <a:pt x="26" y="47"/>
                  </a:cubicBezTo>
                  <a:cubicBezTo>
                    <a:pt x="25" y="47"/>
                    <a:pt x="25" y="47"/>
                    <a:pt x="25" y="47"/>
                  </a:cubicBezTo>
                  <a:cubicBezTo>
                    <a:pt x="24" y="48"/>
                    <a:pt x="24" y="48"/>
                    <a:pt x="23" y="48"/>
                  </a:cubicBezTo>
                  <a:cubicBezTo>
                    <a:pt x="23" y="48"/>
                    <a:pt x="23" y="48"/>
                    <a:pt x="22" y="48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47"/>
                    <a:pt x="22" y="47"/>
                    <a:pt x="22" y="47"/>
                  </a:cubicBezTo>
                  <a:moveTo>
                    <a:pt x="34" y="44"/>
                  </a:moveTo>
                  <a:cubicBezTo>
                    <a:pt x="35" y="44"/>
                    <a:pt x="35" y="43"/>
                    <a:pt x="36" y="43"/>
                  </a:cubicBezTo>
                  <a:cubicBezTo>
                    <a:pt x="37" y="43"/>
                    <a:pt x="39" y="42"/>
                    <a:pt x="39" y="40"/>
                  </a:cubicBezTo>
                  <a:cubicBezTo>
                    <a:pt x="40" y="40"/>
                    <a:pt x="41" y="40"/>
                    <a:pt x="42" y="40"/>
                  </a:cubicBezTo>
                  <a:cubicBezTo>
                    <a:pt x="43" y="40"/>
                    <a:pt x="44" y="40"/>
                    <a:pt x="45" y="40"/>
                  </a:cubicBezTo>
                  <a:cubicBezTo>
                    <a:pt x="45" y="40"/>
                    <a:pt x="45" y="41"/>
                    <a:pt x="45" y="41"/>
                  </a:cubicBezTo>
                  <a:cubicBezTo>
                    <a:pt x="46" y="42"/>
                    <a:pt x="46" y="42"/>
                    <a:pt x="47" y="42"/>
                  </a:cubicBezTo>
                  <a:cubicBezTo>
                    <a:pt x="47" y="44"/>
                    <a:pt x="47" y="46"/>
                    <a:pt x="48" y="48"/>
                  </a:cubicBezTo>
                  <a:cubicBezTo>
                    <a:pt x="49" y="53"/>
                    <a:pt x="50" y="57"/>
                    <a:pt x="52" y="62"/>
                  </a:cubicBezTo>
                  <a:cubicBezTo>
                    <a:pt x="56" y="71"/>
                    <a:pt x="59" y="81"/>
                    <a:pt x="63" y="90"/>
                  </a:cubicBezTo>
                  <a:cubicBezTo>
                    <a:pt x="62" y="91"/>
                    <a:pt x="60" y="91"/>
                    <a:pt x="58" y="92"/>
                  </a:cubicBezTo>
                  <a:cubicBezTo>
                    <a:pt x="56" y="84"/>
                    <a:pt x="53" y="76"/>
                    <a:pt x="48" y="68"/>
                  </a:cubicBezTo>
                  <a:cubicBezTo>
                    <a:pt x="44" y="61"/>
                    <a:pt x="38" y="54"/>
                    <a:pt x="31" y="49"/>
                  </a:cubicBezTo>
                  <a:cubicBezTo>
                    <a:pt x="31" y="49"/>
                    <a:pt x="30" y="48"/>
                    <a:pt x="29" y="48"/>
                  </a:cubicBezTo>
                  <a:cubicBezTo>
                    <a:pt x="31" y="47"/>
                    <a:pt x="31" y="45"/>
                    <a:pt x="32" y="43"/>
                  </a:cubicBezTo>
                  <a:cubicBezTo>
                    <a:pt x="33" y="43"/>
                    <a:pt x="34" y="44"/>
                    <a:pt x="34" y="44"/>
                  </a:cubicBezTo>
                  <a:moveTo>
                    <a:pt x="50" y="40"/>
                  </a:moveTo>
                  <a:cubicBezTo>
                    <a:pt x="51" y="40"/>
                    <a:pt x="51" y="40"/>
                    <a:pt x="51" y="40"/>
                  </a:cubicBezTo>
                  <a:cubicBezTo>
                    <a:pt x="51" y="39"/>
                    <a:pt x="51" y="39"/>
                    <a:pt x="51" y="39"/>
                  </a:cubicBezTo>
                  <a:cubicBezTo>
                    <a:pt x="51" y="39"/>
                    <a:pt x="51" y="39"/>
                    <a:pt x="50" y="40"/>
                  </a:cubicBezTo>
                  <a:moveTo>
                    <a:pt x="29" y="40"/>
                  </a:moveTo>
                  <a:cubicBezTo>
                    <a:pt x="29" y="40"/>
                    <a:pt x="28" y="40"/>
                    <a:pt x="28" y="40"/>
                  </a:cubicBezTo>
                  <a:cubicBezTo>
                    <a:pt x="27" y="39"/>
                    <a:pt x="27" y="39"/>
                    <a:pt x="27" y="39"/>
                  </a:cubicBezTo>
                  <a:cubicBezTo>
                    <a:pt x="26" y="39"/>
                    <a:pt x="26" y="38"/>
                    <a:pt x="27" y="37"/>
                  </a:cubicBezTo>
                  <a:cubicBezTo>
                    <a:pt x="28" y="38"/>
                    <a:pt x="28" y="38"/>
                    <a:pt x="28" y="39"/>
                  </a:cubicBezTo>
                  <a:cubicBezTo>
                    <a:pt x="29" y="39"/>
                    <a:pt x="29" y="40"/>
                    <a:pt x="29" y="40"/>
                  </a:cubicBezTo>
                  <a:moveTo>
                    <a:pt x="38" y="37"/>
                  </a:moveTo>
                  <a:cubicBezTo>
                    <a:pt x="38" y="36"/>
                    <a:pt x="38" y="36"/>
                    <a:pt x="38" y="36"/>
                  </a:cubicBezTo>
                  <a:cubicBezTo>
                    <a:pt x="37" y="35"/>
                    <a:pt x="37" y="34"/>
                    <a:pt x="37" y="33"/>
                  </a:cubicBezTo>
                  <a:cubicBezTo>
                    <a:pt x="37" y="32"/>
                    <a:pt x="37" y="32"/>
                    <a:pt x="37" y="32"/>
                  </a:cubicBezTo>
                  <a:cubicBezTo>
                    <a:pt x="37" y="32"/>
                    <a:pt x="38" y="33"/>
                    <a:pt x="38" y="33"/>
                  </a:cubicBezTo>
                  <a:cubicBezTo>
                    <a:pt x="38" y="34"/>
                    <a:pt x="38" y="35"/>
                    <a:pt x="38" y="36"/>
                  </a:cubicBezTo>
                  <a:cubicBezTo>
                    <a:pt x="38" y="37"/>
                    <a:pt x="38" y="37"/>
                    <a:pt x="38" y="37"/>
                  </a:cubicBezTo>
                  <a:moveTo>
                    <a:pt x="46" y="37"/>
                  </a:moveTo>
                  <a:cubicBezTo>
                    <a:pt x="46" y="36"/>
                    <a:pt x="46" y="34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8" y="32"/>
                    <a:pt x="48" y="33"/>
                    <a:pt x="48" y="34"/>
                  </a:cubicBezTo>
                  <a:cubicBezTo>
                    <a:pt x="48" y="35"/>
                    <a:pt x="47" y="36"/>
                    <a:pt x="46" y="37"/>
                  </a:cubicBezTo>
                  <a:moveTo>
                    <a:pt x="55" y="94"/>
                  </a:moveTo>
                  <a:cubicBezTo>
                    <a:pt x="51" y="86"/>
                    <a:pt x="47" y="80"/>
                    <a:pt x="40" y="76"/>
                  </a:cubicBezTo>
                  <a:cubicBezTo>
                    <a:pt x="32" y="72"/>
                    <a:pt x="24" y="69"/>
                    <a:pt x="17" y="63"/>
                  </a:cubicBezTo>
                  <a:cubicBezTo>
                    <a:pt x="6" y="54"/>
                    <a:pt x="1" y="39"/>
                    <a:pt x="5" y="25"/>
                  </a:cubicBezTo>
                  <a:cubicBezTo>
                    <a:pt x="8" y="12"/>
                    <a:pt x="21" y="2"/>
                    <a:pt x="35" y="2"/>
                  </a:cubicBezTo>
                  <a:cubicBezTo>
                    <a:pt x="36" y="2"/>
                    <a:pt x="36" y="2"/>
                    <a:pt x="37" y="2"/>
                  </a:cubicBezTo>
                  <a:cubicBezTo>
                    <a:pt x="54" y="3"/>
                    <a:pt x="63" y="23"/>
                    <a:pt x="65" y="38"/>
                  </a:cubicBezTo>
                  <a:cubicBezTo>
                    <a:pt x="66" y="46"/>
                    <a:pt x="62" y="55"/>
                    <a:pt x="62" y="63"/>
                  </a:cubicBezTo>
                  <a:cubicBezTo>
                    <a:pt x="61" y="72"/>
                    <a:pt x="64" y="80"/>
                    <a:pt x="66" y="87"/>
                  </a:cubicBezTo>
                  <a:cubicBezTo>
                    <a:pt x="66" y="88"/>
                    <a:pt x="66" y="88"/>
                    <a:pt x="66" y="88"/>
                  </a:cubicBezTo>
                  <a:cubicBezTo>
                    <a:pt x="66" y="88"/>
                    <a:pt x="66" y="88"/>
                    <a:pt x="66" y="88"/>
                  </a:cubicBezTo>
                  <a:cubicBezTo>
                    <a:pt x="66" y="88"/>
                    <a:pt x="66" y="89"/>
                    <a:pt x="65" y="89"/>
                  </a:cubicBezTo>
                  <a:cubicBezTo>
                    <a:pt x="61" y="80"/>
                    <a:pt x="58" y="72"/>
                    <a:pt x="55" y="63"/>
                  </a:cubicBezTo>
                  <a:cubicBezTo>
                    <a:pt x="53" y="59"/>
                    <a:pt x="52" y="55"/>
                    <a:pt x="50" y="50"/>
                  </a:cubicBezTo>
                  <a:cubicBezTo>
                    <a:pt x="49" y="47"/>
                    <a:pt x="49" y="45"/>
                    <a:pt x="50" y="42"/>
                  </a:cubicBezTo>
                  <a:cubicBezTo>
                    <a:pt x="52" y="42"/>
                    <a:pt x="53" y="40"/>
                    <a:pt x="53" y="39"/>
                  </a:cubicBezTo>
                  <a:cubicBezTo>
                    <a:pt x="53" y="38"/>
                    <a:pt x="52" y="37"/>
                    <a:pt x="51" y="37"/>
                  </a:cubicBezTo>
                  <a:cubicBezTo>
                    <a:pt x="51" y="37"/>
                    <a:pt x="51" y="37"/>
                    <a:pt x="51" y="37"/>
                  </a:cubicBezTo>
                  <a:cubicBezTo>
                    <a:pt x="49" y="37"/>
                    <a:pt x="49" y="39"/>
                    <a:pt x="48" y="40"/>
                  </a:cubicBezTo>
                  <a:cubicBezTo>
                    <a:pt x="47" y="40"/>
                    <a:pt x="47" y="40"/>
                    <a:pt x="46" y="39"/>
                  </a:cubicBezTo>
                  <a:cubicBezTo>
                    <a:pt x="48" y="38"/>
                    <a:pt x="49" y="35"/>
                    <a:pt x="50" y="33"/>
                  </a:cubicBezTo>
                  <a:cubicBezTo>
                    <a:pt x="50" y="32"/>
                    <a:pt x="49" y="29"/>
                    <a:pt x="48" y="29"/>
                  </a:cubicBezTo>
                  <a:cubicBezTo>
                    <a:pt x="48" y="29"/>
                    <a:pt x="48" y="29"/>
                    <a:pt x="47" y="29"/>
                  </a:cubicBezTo>
                  <a:cubicBezTo>
                    <a:pt x="44" y="30"/>
                    <a:pt x="44" y="35"/>
                    <a:pt x="44" y="38"/>
                  </a:cubicBezTo>
                  <a:cubicBezTo>
                    <a:pt x="44" y="38"/>
                    <a:pt x="43" y="39"/>
                    <a:pt x="42" y="39"/>
                  </a:cubicBezTo>
                  <a:cubicBezTo>
                    <a:pt x="42" y="39"/>
                    <a:pt x="41" y="38"/>
                    <a:pt x="40" y="38"/>
                  </a:cubicBezTo>
                  <a:cubicBezTo>
                    <a:pt x="41" y="36"/>
                    <a:pt x="41" y="33"/>
                    <a:pt x="40" y="32"/>
                  </a:cubicBezTo>
                  <a:cubicBezTo>
                    <a:pt x="39" y="31"/>
                    <a:pt x="38" y="29"/>
                    <a:pt x="37" y="29"/>
                  </a:cubicBezTo>
                  <a:cubicBezTo>
                    <a:pt x="37" y="29"/>
                    <a:pt x="37" y="30"/>
                    <a:pt x="36" y="30"/>
                  </a:cubicBezTo>
                  <a:cubicBezTo>
                    <a:pt x="35" y="31"/>
                    <a:pt x="35" y="32"/>
                    <a:pt x="35" y="34"/>
                  </a:cubicBezTo>
                  <a:cubicBezTo>
                    <a:pt x="35" y="36"/>
                    <a:pt x="36" y="38"/>
                    <a:pt x="38" y="39"/>
                  </a:cubicBezTo>
                  <a:cubicBezTo>
                    <a:pt x="38" y="40"/>
                    <a:pt x="38" y="40"/>
                    <a:pt x="38" y="40"/>
                  </a:cubicBezTo>
                  <a:cubicBezTo>
                    <a:pt x="37" y="41"/>
                    <a:pt x="36" y="41"/>
                    <a:pt x="34" y="41"/>
                  </a:cubicBezTo>
                  <a:cubicBezTo>
                    <a:pt x="33" y="41"/>
                    <a:pt x="32" y="41"/>
                    <a:pt x="31" y="41"/>
                  </a:cubicBezTo>
                  <a:cubicBezTo>
                    <a:pt x="31" y="40"/>
                    <a:pt x="31" y="39"/>
                    <a:pt x="30" y="39"/>
                  </a:cubicBezTo>
                  <a:cubicBezTo>
                    <a:pt x="29" y="37"/>
                    <a:pt x="28" y="36"/>
                    <a:pt x="26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5" y="35"/>
                    <a:pt x="24" y="37"/>
                    <a:pt x="24" y="38"/>
                  </a:cubicBezTo>
                  <a:cubicBezTo>
                    <a:pt x="24" y="40"/>
                    <a:pt x="26" y="41"/>
                    <a:pt x="28" y="42"/>
                  </a:cubicBezTo>
                  <a:cubicBezTo>
                    <a:pt x="28" y="42"/>
                    <a:pt x="29" y="42"/>
                    <a:pt x="30" y="43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44"/>
                    <a:pt x="29" y="46"/>
                    <a:pt x="28" y="46"/>
                  </a:cubicBezTo>
                  <a:cubicBezTo>
                    <a:pt x="26" y="45"/>
                    <a:pt x="23" y="43"/>
                    <a:pt x="21" y="43"/>
                  </a:cubicBezTo>
                  <a:cubicBezTo>
                    <a:pt x="20" y="43"/>
                    <a:pt x="19" y="44"/>
                    <a:pt x="19" y="44"/>
                  </a:cubicBezTo>
                  <a:cubicBezTo>
                    <a:pt x="17" y="45"/>
                    <a:pt x="18" y="47"/>
                    <a:pt x="19" y="48"/>
                  </a:cubicBezTo>
                  <a:cubicBezTo>
                    <a:pt x="20" y="49"/>
                    <a:pt x="21" y="49"/>
                    <a:pt x="23" y="49"/>
                  </a:cubicBezTo>
                  <a:cubicBezTo>
                    <a:pt x="24" y="49"/>
                    <a:pt x="25" y="49"/>
                    <a:pt x="26" y="49"/>
                  </a:cubicBezTo>
                  <a:cubicBezTo>
                    <a:pt x="27" y="49"/>
                    <a:pt x="27" y="49"/>
                    <a:pt x="28" y="49"/>
                  </a:cubicBezTo>
                  <a:cubicBezTo>
                    <a:pt x="28" y="49"/>
                    <a:pt x="28" y="49"/>
                    <a:pt x="28" y="49"/>
                  </a:cubicBezTo>
                  <a:cubicBezTo>
                    <a:pt x="35" y="54"/>
                    <a:pt x="40" y="60"/>
                    <a:pt x="45" y="67"/>
                  </a:cubicBezTo>
                  <a:cubicBezTo>
                    <a:pt x="51" y="74"/>
                    <a:pt x="54" y="83"/>
                    <a:pt x="56" y="93"/>
                  </a:cubicBezTo>
                  <a:cubicBezTo>
                    <a:pt x="57" y="93"/>
                    <a:pt x="57" y="93"/>
                    <a:pt x="57" y="93"/>
                  </a:cubicBezTo>
                  <a:cubicBezTo>
                    <a:pt x="56" y="93"/>
                    <a:pt x="56" y="94"/>
                    <a:pt x="55" y="94"/>
                  </a:cubicBezTo>
                  <a:moveTo>
                    <a:pt x="35" y="0"/>
                  </a:moveTo>
                  <a:cubicBezTo>
                    <a:pt x="25" y="0"/>
                    <a:pt x="15" y="5"/>
                    <a:pt x="9" y="12"/>
                  </a:cubicBezTo>
                  <a:cubicBezTo>
                    <a:pt x="1" y="22"/>
                    <a:pt x="0" y="36"/>
                    <a:pt x="4" y="48"/>
                  </a:cubicBezTo>
                  <a:cubicBezTo>
                    <a:pt x="8" y="57"/>
                    <a:pt x="15" y="65"/>
                    <a:pt x="23" y="70"/>
                  </a:cubicBezTo>
                  <a:cubicBezTo>
                    <a:pt x="29" y="73"/>
                    <a:pt x="35" y="76"/>
                    <a:pt x="41" y="79"/>
                  </a:cubicBezTo>
                  <a:cubicBezTo>
                    <a:pt x="47" y="83"/>
                    <a:pt x="50" y="88"/>
                    <a:pt x="53" y="95"/>
                  </a:cubicBezTo>
                  <a:cubicBezTo>
                    <a:pt x="53" y="95"/>
                    <a:pt x="53" y="95"/>
                    <a:pt x="53" y="96"/>
                  </a:cubicBezTo>
                  <a:cubicBezTo>
                    <a:pt x="55" y="101"/>
                    <a:pt x="59" y="108"/>
                    <a:pt x="65" y="108"/>
                  </a:cubicBezTo>
                  <a:cubicBezTo>
                    <a:pt x="66" y="108"/>
                    <a:pt x="67" y="108"/>
                    <a:pt x="68" y="108"/>
                  </a:cubicBezTo>
                  <a:cubicBezTo>
                    <a:pt x="76" y="104"/>
                    <a:pt x="71" y="94"/>
                    <a:pt x="69" y="89"/>
                  </a:cubicBezTo>
                  <a:cubicBezTo>
                    <a:pt x="68" y="88"/>
                    <a:pt x="68" y="88"/>
                    <a:pt x="68" y="88"/>
                  </a:cubicBezTo>
                  <a:cubicBezTo>
                    <a:pt x="65" y="79"/>
                    <a:pt x="62" y="69"/>
                    <a:pt x="64" y="59"/>
                  </a:cubicBezTo>
                  <a:cubicBezTo>
                    <a:pt x="65" y="51"/>
                    <a:pt x="67" y="44"/>
                    <a:pt x="66" y="35"/>
                  </a:cubicBezTo>
                  <a:cubicBezTo>
                    <a:pt x="65" y="22"/>
                    <a:pt x="57" y="6"/>
                    <a:pt x="43" y="1"/>
                  </a:cubicBezTo>
                  <a:cubicBezTo>
                    <a:pt x="40" y="0"/>
                    <a:pt x="37" y="0"/>
                    <a:pt x="35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21"/>
            <p:cNvSpPr>
              <a:spLocks noEditPoints="1"/>
            </p:cNvSpPr>
            <p:nvPr/>
          </p:nvSpPr>
          <p:spPr bwMode="auto">
            <a:xfrm>
              <a:off x="11358232" y="1328905"/>
              <a:ext cx="631825" cy="933450"/>
            </a:xfrm>
            <a:custGeom>
              <a:avLst/>
              <a:gdLst>
                <a:gd name="T0" fmla="*/ 10 w 149"/>
                <a:gd name="T1" fmla="*/ 204 h 220"/>
                <a:gd name="T2" fmla="*/ 21 w 149"/>
                <a:gd name="T3" fmla="*/ 216 h 220"/>
                <a:gd name="T4" fmla="*/ 34 w 149"/>
                <a:gd name="T5" fmla="*/ 204 h 220"/>
                <a:gd name="T6" fmla="*/ 31 w 149"/>
                <a:gd name="T7" fmla="*/ 209 h 220"/>
                <a:gd name="T8" fmla="*/ 10 w 149"/>
                <a:gd name="T9" fmla="*/ 200 h 220"/>
                <a:gd name="T10" fmla="*/ 12 w 149"/>
                <a:gd name="T11" fmla="*/ 190 h 220"/>
                <a:gd name="T12" fmla="*/ 36 w 149"/>
                <a:gd name="T13" fmla="*/ 201 h 220"/>
                <a:gd name="T14" fmla="*/ 91 w 149"/>
                <a:gd name="T15" fmla="*/ 99 h 220"/>
                <a:gd name="T16" fmla="*/ 91 w 149"/>
                <a:gd name="T17" fmla="*/ 99 h 220"/>
                <a:gd name="T18" fmla="*/ 96 w 149"/>
                <a:gd name="T19" fmla="*/ 83 h 220"/>
                <a:gd name="T20" fmla="*/ 88 w 149"/>
                <a:gd name="T21" fmla="*/ 88 h 220"/>
                <a:gd name="T22" fmla="*/ 64 w 149"/>
                <a:gd name="T23" fmla="*/ 82 h 220"/>
                <a:gd name="T24" fmla="*/ 82 w 149"/>
                <a:gd name="T25" fmla="*/ 90 h 220"/>
                <a:gd name="T26" fmla="*/ 74 w 149"/>
                <a:gd name="T27" fmla="*/ 107 h 220"/>
                <a:gd name="T28" fmla="*/ 24 w 149"/>
                <a:gd name="T29" fmla="*/ 183 h 220"/>
                <a:gd name="T30" fmla="*/ 49 w 149"/>
                <a:gd name="T31" fmla="*/ 79 h 220"/>
                <a:gd name="T32" fmla="*/ 78 w 149"/>
                <a:gd name="T33" fmla="*/ 75 h 220"/>
                <a:gd name="T34" fmla="*/ 83 w 149"/>
                <a:gd name="T35" fmla="*/ 72 h 220"/>
                <a:gd name="T36" fmla="*/ 45 w 149"/>
                <a:gd name="T37" fmla="*/ 73 h 220"/>
                <a:gd name="T38" fmla="*/ 39 w 149"/>
                <a:gd name="T39" fmla="*/ 67 h 220"/>
                <a:gd name="T40" fmla="*/ 60 w 149"/>
                <a:gd name="T41" fmla="*/ 68 h 220"/>
                <a:gd name="T42" fmla="*/ 61 w 149"/>
                <a:gd name="T43" fmla="*/ 61 h 220"/>
                <a:gd name="T44" fmla="*/ 60 w 149"/>
                <a:gd name="T45" fmla="*/ 68 h 220"/>
                <a:gd name="T46" fmla="*/ 22 w 149"/>
                <a:gd name="T47" fmla="*/ 134 h 220"/>
                <a:gd name="T48" fmla="*/ 78 w 149"/>
                <a:gd name="T49" fmla="*/ 4 h 220"/>
                <a:gd name="T50" fmla="*/ 71 w 149"/>
                <a:gd name="T51" fmla="*/ 148 h 220"/>
                <a:gd name="T52" fmla="*/ 41 w 149"/>
                <a:gd name="T53" fmla="*/ 189 h 220"/>
                <a:gd name="T54" fmla="*/ 75 w 149"/>
                <a:gd name="T55" fmla="*/ 113 h 220"/>
                <a:gd name="T56" fmla="*/ 96 w 149"/>
                <a:gd name="T57" fmla="*/ 101 h 220"/>
                <a:gd name="T58" fmla="*/ 86 w 149"/>
                <a:gd name="T59" fmla="*/ 96 h 220"/>
                <a:gd name="T60" fmla="*/ 99 w 149"/>
                <a:gd name="T61" fmla="*/ 88 h 220"/>
                <a:gd name="T62" fmla="*/ 84 w 149"/>
                <a:gd name="T63" fmla="*/ 87 h 220"/>
                <a:gd name="T64" fmla="*/ 86 w 149"/>
                <a:gd name="T65" fmla="*/ 64 h 220"/>
                <a:gd name="T66" fmla="*/ 74 w 149"/>
                <a:gd name="T67" fmla="*/ 79 h 220"/>
                <a:gd name="T68" fmla="*/ 62 w 149"/>
                <a:gd name="T69" fmla="*/ 72 h 220"/>
                <a:gd name="T70" fmla="*/ 60 w 149"/>
                <a:gd name="T71" fmla="*/ 55 h 220"/>
                <a:gd name="T72" fmla="*/ 58 w 149"/>
                <a:gd name="T73" fmla="*/ 72 h 220"/>
                <a:gd name="T74" fmla="*/ 49 w 149"/>
                <a:gd name="T75" fmla="*/ 74 h 220"/>
                <a:gd name="T76" fmla="*/ 34 w 149"/>
                <a:gd name="T77" fmla="*/ 64 h 220"/>
                <a:gd name="T78" fmla="*/ 46 w 149"/>
                <a:gd name="T79" fmla="*/ 80 h 220"/>
                <a:gd name="T80" fmla="*/ 21 w 149"/>
                <a:gd name="T81" fmla="*/ 182 h 220"/>
                <a:gd name="T82" fmla="*/ 15 w 149"/>
                <a:gd name="T83" fmla="*/ 42 h 220"/>
                <a:gd name="T84" fmla="*/ 13 w 149"/>
                <a:gd name="T85" fmla="*/ 179 h 220"/>
                <a:gd name="T86" fmla="*/ 15 w 149"/>
                <a:gd name="T87" fmla="*/ 219 h 220"/>
                <a:gd name="T88" fmla="*/ 44 w 149"/>
                <a:gd name="T89" fmla="*/ 192 h 220"/>
                <a:gd name="T90" fmla="*/ 136 w 149"/>
                <a:gd name="T91" fmla="*/ 34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49" h="220">
                  <a:moveTo>
                    <a:pt x="21" y="216"/>
                  </a:moveTo>
                  <a:cubicBezTo>
                    <a:pt x="20" y="216"/>
                    <a:pt x="19" y="216"/>
                    <a:pt x="18" y="216"/>
                  </a:cubicBezTo>
                  <a:cubicBezTo>
                    <a:pt x="12" y="214"/>
                    <a:pt x="10" y="210"/>
                    <a:pt x="10" y="204"/>
                  </a:cubicBezTo>
                  <a:cubicBezTo>
                    <a:pt x="16" y="208"/>
                    <a:pt x="23" y="208"/>
                    <a:pt x="29" y="212"/>
                  </a:cubicBezTo>
                  <a:cubicBezTo>
                    <a:pt x="29" y="212"/>
                    <a:pt x="29" y="212"/>
                    <a:pt x="29" y="212"/>
                  </a:cubicBezTo>
                  <a:cubicBezTo>
                    <a:pt x="27" y="215"/>
                    <a:pt x="24" y="216"/>
                    <a:pt x="21" y="216"/>
                  </a:cubicBezTo>
                  <a:moveTo>
                    <a:pt x="10" y="200"/>
                  </a:moveTo>
                  <a:cubicBezTo>
                    <a:pt x="10" y="198"/>
                    <a:pt x="11" y="196"/>
                    <a:pt x="11" y="194"/>
                  </a:cubicBezTo>
                  <a:cubicBezTo>
                    <a:pt x="19" y="197"/>
                    <a:pt x="26" y="201"/>
                    <a:pt x="34" y="204"/>
                  </a:cubicBezTo>
                  <a:cubicBezTo>
                    <a:pt x="35" y="204"/>
                    <a:pt x="35" y="204"/>
                    <a:pt x="35" y="204"/>
                  </a:cubicBezTo>
                  <a:cubicBezTo>
                    <a:pt x="34" y="206"/>
                    <a:pt x="33" y="208"/>
                    <a:pt x="31" y="210"/>
                  </a:cubicBezTo>
                  <a:cubicBezTo>
                    <a:pt x="31" y="209"/>
                    <a:pt x="31" y="209"/>
                    <a:pt x="31" y="209"/>
                  </a:cubicBezTo>
                  <a:cubicBezTo>
                    <a:pt x="25" y="204"/>
                    <a:pt x="17" y="205"/>
                    <a:pt x="11" y="201"/>
                  </a:cubicBezTo>
                  <a:cubicBezTo>
                    <a:pt x="11" y="200"/>
                    <a:pt x="10" y="200"/>
                    <a:pt x="10" y="200"/>
                  </a:cubicBezTo>
                  <a:cubicBezTo>
                    <a:pt x="10" y="200"/>
                    <a:pt x="10" y="200"/>
                    <a:pt x="10" y="200"/>
                  </a:cubicBezTo>
                  <a:moveTo>
                    <a:pt x="36" y="201"/>
                  </a:moveTo>
                  <a:cubicBezTo>
                    <a:pt x="36" y="201"/>
                    <a:pt x="36" y="200"/>
                    <a:pt x="35" y="200"/>
                  </a:cubicBezTo>
                  <a:cubicBezTo>
                    <a:pt x="27" y="197"/>
                    <a:pt x="20" y="193"/>
                    <a:pt x="12" y="190"/>
                  </a:cubicBezTo>
                  <a:cubicBezTo>
                    <a:pt x="13" y="187"/>
                    <a:pt x="14" y="185"/>
                    <a:pt x="15" y="183"/>
                  </a:cubicBezTo>
                  <a:cubicBezTo>
                    <a:pt x="23" y="187"/>
                    <a:pt x="31" y="189"/>
                    <a:pt x="39" y="193"/>
                  </a:cubicBezTo>
                  <a:cubicBezTo>
                    <a:pt x="39" y="195"/>
                    <a:pt x="37" y="198"/>
                    <a:pt x="36" y="201"/>
                  </a:cubicBezTo>
                  <a:moveTo>
                    <a:pt x="91" y="99"/>
                  </a:moveTo>
                  <a:cubicBezTo>
                    <a:pt x="91" y="99"/>
                    <a:pt x="91" y="99"/>
                    <a:pt x="90" y="99"/>
                  </a:cubicBezTo>
                  <a:cubicBezTo>
                    <a:pt x="91" y="99"/>
                    <a:pt x="91" y="99"/>
                    <a:pt x="91" y="99"/>
                  </a:cubicBezTo>
                  <a:cubicBezTo>
                    <a:pt x="91" y="98"/>
                    <a:pt x="92" y="98"/>
                    <a:pt x="92" y="98"/>
                  </a:cubicBezTo>
                  <a:cubicBezTo>
                    <a:pt x="92" y="98"/>
                    <a:pt x="93" y="98"/>
                    <a:pt x="92" y="99"/>
                  </a:cubicBezTo>
                  <a:cubicBezTo>
                    <a:pt x="92" y="99"/>
                    <a:pt x="92" y="99"/>
                    <a:pt x="91" y="99"/>
                  </a:cubicBezTo>
                  <a:moveTo>
                    <a:pt x="88" y="88"/>
                  </a:moveTo>
                  <a:cubicBezTo>
                    <a:pt x="88" y="88"/>
                    <a:pt x="88" y="88"/>
                    <a:pt x="88" y="88"/>
                  </a:cubicBezTo>
                  <a:cubicBezTo>
                    <a:pt x="90" y="86"/>
                    <a:pt x="93" y="84"/>
                    <a:pt x="96" y="83"/>
                  </a:cubicBezTo>
                  <a:cubicBezTo>
                    <a:pt x="97" y="83"/>
                    <a:pt x="97" y="83"/>
                    <a:pt x="97" y="83"/>
                  </a:cubicBezTo>
                  <a:cubicBezTo>
                    <a:pt x="99" y="83"/>
                    <a:pt x="96" y="85"/>
                    <a:pt x="96" y="86"/>
                  </a:cubicBezTo>
                  <a:cubicBezTo>
                    <a:pt x="94" y="88"/>
                    <a:pt x="91" y="88"/>
                    <a:pt x="88" y="88"/>
                  </a:cubicBezTo>
                  <a:moveTo>
                    <a:pt x="51" y="79"/>
                  </a:moveTo>
                  <a:cubicBezTo>
                    <a:pt x="54" y="79"/>
                    <a:pt x="57" y="77"/>
                    <a:pt x="59" y="75"/>
                  </a:cubicBezTo>
                  <a:cubicBezTo>
                    <a:pt x="61" y="78"/>
                    <a:pt x="62" y="80"/>
                    <a:pt x="64" y="82"/>
                  </a:cubicBezTo>
                  <a:cubicBezTo>
                    <a:pt x="66" y="83"/>
                    <a:pt x="68" y="83"/>
                    <a:pt x="70" y="83"/>
                  </a:cubicBezTo>
                  <a:cubicBezTo>
                    <a:pt x="72" y="83"/>
                    <a:pt x="73" y="83"/>
                    <a:pt x="75" y="83"/>
                  </a:cubicBezTo>
                  <a:cubicBezTo>
                    <a:pt x="76" y="86"/>
                    <a:pt x="78" y="89"/>
                    <a:pt x="82" y="90"/>
                  </a:cubicBezTo>
                  <a:cubicBezTo>
                    <a:pt x="82" y="91"/>
                    <a:pt x="81" y="92"/>
                    <a:pt x="81" y="93"/>
                  </a:cubicBezTo>
                  <a:cubicBezTo>
                    <a:pt x="81" y="94"/>
                    <a:pt x="81" y="96"/>
                    <a:pt x="82" y="98"/>
                  </a:cubicBezTo>
                  <a:cubicBezTo>
                    <a:pt x="79" y="100"/>
                    <a:pt x="76" y="103"/>
                    <a:pt x="74" y="107"/>
                  </a:cubicBezTo>
                  <a:cubicBezTo>
                    <a:pt x="69" y="115"/>
                    <a:pt x="64" y="123"/>
                    <a:pt x="61" y="132"/>
                  </a:cubicBezTo>
                  <a:cubicBezTo>
                    <a:pt x="53" y="150"/>
                    <a:pt x="43" y="168"/>
                    <a:pt x="35" y="187"/>
                  </a:cubicBezTo>
                  <a:cubicBezTo>
                    <a:pt x="31" y="186"/>
                    <a:pt x="28" y="184"/>
                    <a:pt x="24" y="183"/>
                  </a:cubicBezTo>
                  <a:cubicBezTo>
                    <a:pt x="34" y="168"/>
                    <a:pt x="41" y="152"/>
                    <a:pt x="45" y="135"/>
                  </a:cubicBezTo>
                  <a:cubicBezTo>
                    <a:pt x="49" y="118"/>
                    <a:pt x="52" y="100"/>
                    <a:pt x="50" y="83"/>
                  </a:cubicBezTo>
                  <a:cubicBezTo>
                    <a:pt x="50" y="82"/>
                    <a:pt x="50" y="80"/>
                    <a:pt x="49" y="79"/>
                  </a:cubicBezTo>
                  <a:cubicBezTo>
                    <a:pt x="50" y="79"/>
                    <a:pt x="50" y="79"/>
                    <a:pt x="51" y="79"/>
                  </a:cubicBezTo>
                  <a:moveTo>
                    <a:pt x="78" y="76"/>
                  </a:moveTo>
                  <a:cubicBezTo>
                    <a:pt x="78" y="76"/>
                    <a:pt x="78" y="75"/>
                    <a:pt x="78" y="75"/>
                  </a:cubicBezTo>
                  <a:cubicBezTo>
                    <a:pt x="79" y="73"/>
                    <a:pt x="80" y="71"/>
                    <a:pt x="82" y="69"/>
                  </a:cubicBezTo>
                  <a:cubicBezTo>
                    <a:pt x="82" y="68"/>
                    <a:pt x="83" y="68"/>
                    <a:pt x="83" y="68"/>
                  </a:cubicBezTo>
                  <a:cubicBezTo>
                    <a:pt x="84" y="68"/>
                    <a:pt x="84" y="71"/>
                    <a:pt x="83" y="72"/>
                  </a:cubicBezTo>
                  <a:cubicBezTo>
                    <a:pt x="82" y="73"/>
                    <a:pt x="81" y="74"/>
                    <a:pt x="79" y="75"/>
                  </a:cubicBezTo>
                  <a:cubicBezTo>
                    <a:pt x="79" y="76"/>
                    <a:pt x="78" y="76"/>
                    <a:pt x="78" y="76"/>
                  </a:cubicBezTo>
                  <a:moveTo>
                    <a:pt x="45" y="73"/>
                  </a:moveTo>
                  <a:cubicBezTo>
                    <a:pt x="44" y="72"/>
                    <a:pt x="44" y="72"/>
                    <a:pt x="44" y="72"/>
                  </a:cubicBezTo>
                  <a:cubicBezTo>
                    <a:pt x="42" y="71"/>
                    <a:pt x="41" y="69"/>
                    <a:pt x="40" y="68"/>
                  </a:cubicBezTo>
                  <a:cubicBezTo>
                    <a:pt x="40" y="68"/>
                    <a:pt x="39" y="67"/>
                    <a:pt x="39" y="67"/>
                  </a:cubicBezTo>
                  <a:cubicBezTo>
                    <a:pt x="38" y="65"/>
                    <a:pt x="38" y="64"/>
                    <a:pt x="40" y="62"/>
                  </a:cubicBezTo>
                  <a:cubicBezTo>
                    <a:pt x="43" y="64"/>
                    <a:pt x="44" y="68"/>
                    <a:pt x="45" y="73"/>
                  </a:cubicBezTo>
                  <a:moveTo>
                    <a:pt x="60" y="68"/>
                  </a:moveTo>
                  <a:cubicBezTo>
                    <a:pt x="60" y="67"/>
                    <a:pt x="59" y="66"/>
                    <a:pt x="59" y="65"/>
                  </a:cubicBezTo>
                  <a:cubicBezTo>
                    <a:pt x="59" y="65"/>
                    <a:pt x="59" y="64"/>
                    <a:pt x="59" y="63"/>
                  </a:cubicBezTo>
                  <a:cubicBezTo>
                    <a:pt x="58" y="62"/>
                    <a:pt x="59" y="61"/>
                    <a:pt x="61" y="61"/>
                  </a:cubicBezTo>
                  <a:cubicBezTo>
                    <a:pt x="61" y="61"/>
                    <a:pt x="61" y="61"/>
                    <a:pt x="61" y="61"/>
                  </a:cubicBezTo>
                  <a:cubicBezTo>
                    <a:pt x="62" y="62"/>
                    <a:pt x="61" y="64"/>
                    <a:pt x="61" y="65"/>
                  </a:cubicBezTo>
                  <a:cubicBezTo>
                    <a:pt x="61" y="66"/>
                    <a:pt x="61" y="67"/>
                    <a:pt x="60" y="68"/>
                  </a:cubicBezTo>
                  <a:moveTo>
                    <a:pt x="21" y="182"/>
                  </a:moveTo>
                  <a:cubicBezTo>
                    <a:pt x="19" y="181"/>
                    <a:pt x="18" y="181"/>
                    <a:pt x="17" y="180"/>
                  </a:cubicBezTo>
                  <a:cubicBezTo>
                    <a:pt x="23" y="165"/>
                    <a:pt x="26" y="150"/>
                    <a:pt x="22" y="134"/>
                  </a:cubicBezTo>
                  <a:cubicBezTo>
                    <a:pt x="18" y="117"/>
                    <a:pt x="10" y="100"/>
                    <a:pt x="9" y="82"/>
                  </a:cubicBezTo>
                  <a:cubicBezTo>
                    <a:pt x="8" y="54"/>
                    <a:pt x="24" y="25"/>
                    <a:pt x="48" y="11"/>
                  </a:cubicBezTo>
                  <a:cubicBezTo>
                    <a:pt x="58" y="6"/>
                    <a:pt x="68" y="4"/>
                    <a:pt x="78" y="4"/>
                  </a:cubicBezTo>
                  <a:cubicBezTo>
                    <a:pt x="96" y="4"/>
                    <a:pt x="115" y="12"/>
                    <a:pt x="127" y="27"/>
                  </a:cubicBezTo>
                  <a:cubicBezTo>
                    <a:pt x="149" y="53"/>
                    <a:pt x="133" y="94"/>
                    <a:pt x="113" y="117"/>
                  </a:cubicBezTo>
                  <a:cubicBezTo>
                    <a:pt x="101" y="130"/>
                    <a:pt x="84" y="137"/>
                    <a:pt x="71" y="148"/>
                  </a:cubicBezTo>
                  <a:cubicBezTo>
                    <a:pt x="58" y="158"/>
                    <a:pt x="50" y="173"/>
                    <a:pt x="42" y="187"/>
                  </a:cubicBezTo>
                  <a:cubicBezTo>
                    <a:pt x="42" y="188"/>
                    <a:pt x="41" y="188"/>
                    <a:pt x="41" y="189"/>
                  </a:cubicBezTo>
                  <a:cubicBezTo>
                    <a:pt x="41" y="189"/>
                    <a:pt x="41" y="189"/>
                    <a:pt x="41" y="189"/>
                  </a:cubicBezTo>
                  <a:cubicBezTo>
                    <a:pt x="40" y="189"/>
                    <a:pt x="39" y="188"/>
                    <a:pt x="39" y="188"/>
                  </a:cubicBezTo>
                  <a:cubicBezTo>
                    <a:pt x="46" y="171"/>
                    <a:pt x="54" y="154"/>
                    <a:pt x="62" y="138"/>
                  </a:cubicBezTo>
                  <a:cubicBezTo>
                    <a:pt x="66" y="129"/>
                    <a:pt x="70" y="121"/>
                    <a:pt x="75" y="113"/>
                  </a:cubicBezTo>
                  <a:cubicBezTo>
                    <a:pt x="78" y="108"/>
                    <a:pt x="81" y="103"/>
                    <a:pt x="85" y="101"/>
                  </a:cubicBezTo>
                  <a:cubicBezTo>
                    <a:pt x="87" y="102"/>
                    <a:pt x="90" y="103"/>
                    <a:pt x="92" y="103"/>
                  </a:cubicBezTo>
                  <a:cubicBezTo>
                    <a:pt x="93" y="103"/>
                    <a:pt x="95" y="102"/>
                    <a:pt x="96" y="101"/>
                  </a:cubicBezTo>
                  <a:cubicBezTo>
                    <a:pt x="97" y="99"/>
                    <a:pt x="98" y="96"/>
                    <a:pt x="95" y="95"/>
                  </a:cubicBezTo>
                  <a:cubicBezTo>
                    <a:pt x="94" y="94"/>
                    <a:pt x="94" y="94"/>
                    <a:pt x="93" y="94"/>
                  </a:cubicBezTo>
                  <a:cubicBezTo>
                    <a:pt x="90" y="94"/>
                    <a:pt x="88" y="95"/>
                    <a:pt x="86" y="96"/>
                  </a:cubicBezTo>
                  <a:cubicBezTo>
                    <a:pt x="85" y="95"/>
                    <a:pt x="85" y="93"/>
                    <a:pt x="85" y="92"/>
                  </a:cubicBezTo>
                  <a:cubicBezTo>
                    <a:pt x="86" y="92"/>
                    <a:pt x="87" y="92"/>
                    <a:pt x="88" y="92"/>
                  </a:cubicBezTo>
                  <a:cubicBezTo>
                    <a:pt x="92" y="92"/>
                    <a:pt x="96" y="90"/>
                    <a:pt x="99" y="88"/>
                  </a:cubicBezTo>
                  <a:cubicBezTo>
                    <a:pt x="101" y="86"/>
                    <a:pt x="104" y="82"/>
                    <a:pt x="102" y="80"/>
                  </a:cubicBezTo>
                  <a:cubicBezTo>
                    <a:pt x="100" y="79"/>
                    <a:pt x="99" y="78"/>
                    <a:pt x="98" y="78"/>
                  </a:cubicBezTo>
                  <a:cubicBezTo>
                    <a:pt x="93" y="78"/>
                    <a:pt x="87" y="83"/>
                    <a:pt x="84" y="87"/>
                  </a:cubicBezTo>
                  <a:cubicBezTo>
                    <a:pt x="81" y="86"/>
                    <a:pt x="79" y="84"/>
                    <a:pt x="78" y="81"/>
                  </a:cubicBezTo>
                  <a:cubicBezTo>
                    <a:pt x="82" y="79"/>
                    <a:pt x="86" y="75"/>
                    <a:pt x="88" y="71"/>
                  </a:cubicBezTo>
                  <a:cubicBezTo>
                    <a:pt x="88" y="69"/>
                    <a:pt x="89" y="65"/>
                    <a:pt x="86" y="64"/>
                  </a:cubicBezTo>
                  <a:cubicBezTo>
                    <a:pt x="85" y="64"/>
                    <a:pt x="84" y="64"/>
                    <a:pt x="84" y="64"/>
                  </a:cubicBezTo>
                  <a:cubicBezTo>
                    <a:pt x="82" y="64"/>
                    <a:pt x="80" y="66"/>
                    <a:pt x="78" y="68"/>
                  </a:cubicBezTo>
                  <a:cubicBezTo>
                    <a:pt x="75" y="71"/>
                    <a:pt x="74" y="75"/>
                    <a:pt x="74" y="79"/>
                  </a:cubicBezTo>
                  <a:cubicBezTo>
                    <a:pt x="74" y="79"/>
                    <a:pt x="73" y="79"/>
                    <a:pt x="73" y="80"/>
                  </a:cubicBezTo>
                  <a:cubicBezTo>
                    <a:pt x="72" y="80"/>
                    <a:pt x="71" y="80"/>
                    <a:pt x="71" y="80"/>
                  </a:cubicBezTo>
                  <a:cubicBezTo>
                    <a:pt x="67" y="80"/>
                    <a:pt x="64" y="76"/>
                    <a:pt x="62" y="72"/>
                  </a:cubicBezTo>
                  <a:cubicBezTo>
                    <a:pt x="63" y="71"/>
                    <a:pt x="64" y="69"/>
                    <a:pt x="64" y="67"/>
                  </a:cubicBezTo>
                  <a:cubicBezTo>
                    <a:pt x="65" y="64"/>
                    <a:pt x="66" y="60"/>
                    <a:pt x="64" y="57"/>
                  </a:cubicBezTo>
                  <a:cubicBezTo>
                    <a:pt x="63" y="56"/>
                    <a:pt x="62" y="55"/>
                    <a:pt x="60" y="55"/>
                  </a:cubicBezTo>
                  <a:cubicBezTo>
                    <a:pt x="59" y="55"/>
                    <a:pt x="57" y="56"/>
                    <a:pt x="56" y="57"/>
                  </a:cubicBezTo>
                  <a:cubicBezTo>
                    <a:pt x="54" y="61"/>
                    <a:pt x="55" y="65"/>
                    <a:pt x="56" y="68"/>
                  </a:cubicBezTo>
                  <a:cubicBezTo>
                    <a:pt x="56" y="69"/>
                    <a:pt x="57" y="71"/>
                    <a:pt x="58" y="72"/>
                  </a:cubicBezTo>
                  <a:cubicBezTo>
                    <a:pt x="58" y="72"/>
                    <a:pt x="58" y="72"/>
                    <a:pt x="58" y="72"/>
                  </a:cubicBezTo>
                  <a:cubicBezTo>
                    <a:pt x="56" y="74"/>
                    <a:pt x="53" y="75"/>
                    <a:pt x="51" y="75"/>
                  </a:cubicBezTo>
                  <a:cubicBezTo>
                    <a:pt x="51" y="75"/>
                    <a:pt x="50" y="75"/>
                    <a:pt x="49" y="74"/>
                  </a:cubicBezTo>
                  <a:cubicBezTo>
                    <a:pt x="48" y="67"/>
                    <a:pt x="46" y="59"/>
                    <a:pt x="40" y="58"/>
                  </a:cubicBezTo>
                  <a:cubicBezTo>
                    <a:pt x="40" y="58"/>
                    <a:pt x="39" y="58"/>
                    <a:pt x="39" y="58"/>
                  </a:cubicBezTo>
                  <a:cubicBezTo>
                    <a:pt x="36" y="58"/>
                    <a:pt x="34" y="61"/>
                    <a:pt x="34" y="64"/>
                  </a:cubicBezTo>
                  <a:cubicBezTo>
                    <a:pt x="34" y="69"/>
                    <a:pt x="39" y="73"/>
                    <a:pt x="43" y="76"/>
                  </a:cubicBezTo>
                  <a:cubicBezTo>
                    <a:pt x="43" y="76"/>
                    <a:pt x="44" y="77"/>
                    <a:pt x="45" y="77"/>
                  </a:cubicBezTo>
                  <a:cubicBezTo>
                    <a:pt x="46" y="78"/>
                    <a:pt x="46" y="79"/>
                    <a:pt x="46" y="80"/>
                  </a:cubicBezTo>
                  <a:cubicBezTo>
                    <a:pt x="48" y="96"/>
                    <a:pt x="46" y="112"/>
                    <a:pt x="43" y="128"/>
                  </a:cubicBezTo>
                  <a:cubicBezTo>
                    <a:pt x="39" y="147"/>
                    <a:pt x="32" y="165"/>
                    <a:pt x="21" y="181"/>
                  </a:cubicBezTo>
                  <a:cubicBezTo>
                    <a:pt x="21" y="182"/>
                    <a:pt x="21" y="182"/>
                    <a:pt x="21" y="182"/>
                  </a:cubicBezTo>
                  <a:moveTo>
                    <a:pt x="77" y="0"/>
                  </a:moveTo>
                  <a:cubicBezTo>
                    <a:pt x="76" y="0"/>
                    <a:pt x="75" y="0"/>
                    <a:pt x="74" y="0"/>
                  </a:cubicBezTo>
                  <a:cubicBezTo>
                    <a:pt x="48" y="1"/>
                    <a:pt x="26" y="19"/>
                    <a:pt x="15" y="42"/>
                  </a:cubicBezTo>
                  <a:cubicBezTo>
                    <a:pt x="5" y="60"/>
                    <a:pt x="3" y="81"/>
                    <a:pt x="8" y="101"/>
                  </a:cubicBezTo>
                  <a:cubicBezTo>
                    <a:pt x="12" y="113"/>
                    <a:pt x="17" y="126"/>
                    <a:pt x="19" y="139"/>
                  </a:cubicBezTo>
                  <a:cubicBezTo>
                    <a:pt x="22" y="153"/>
                    <a:pt x="19" y="166"/>
                    <a:pt x="13" y="179"/>
                  </a:cubicBezTo>
                  <a:cubicBezTo>
                    <a:pt x="13" y="179"/>
                    <a:pt x="13" y="179"/>
                    <a:pt x="13" y="179"/>
                  </a:cubicBezTo>
                  <a:cubicBezTo>
                    <a:pt x="13" y="179"/>
                    <a:pt x="12" y="179"/>
                    <a:pt x="12" y="180"/>
                  </a:cubicBezTo>
                  <a:cubicBezTo>
                    <a:pt x="7" y="192"/>
                    <a:pt x="0" y="212"/>
                    <a:pt x="15" y="219"/>
                  </a:cubicBezTo>
                  <a:cubicBezTo>
                    <a:pt x="17" y="220"/>
                    <a:pt x="19" y="220"/>
                    <a:pt x="21" y="220"/>
                  </a:cubicBezTo>
                  <a:cubicBezTo>
                    <a:pt x="33" y="220"/>
                    <a:pt x="39" y="203"/>
                    <a:pt x="43" y="193"/>
                  </a:cubicBezTo>
                  <a:cubicBezTo>
                    <a:pt x="44" y="193"/>
                    <a:pt x="44" y="192"/>
                    <a:pt x="44" y="192"/>
                  </a:cubicBezTo>
                  <a:cubicBezTo>
                    <a:pt x="54" y="174"/>
                    <a:pt x="63" y="157"/>
                    <a:pt x="80" y="146"/>
                  </a:cubicBezTo>
                  <a:cubicBezTo>
                    <a:pt x="94" y="136"/>
                    <a:pt x="108" y="129"/>
                    <a:pt x="119" y="116"/>
                  </a:cubicBezTo>
                  <a:cubicBezTo>
                    <a:pt x="137" y="95"/>
                    <a:pt x="149" y="61"/>
                    <a:pt x="136" y="34"/>
                  </a:cubicBezTo>
                  <a:cubicBezTo>
                    <a:pt x="126" y="12"/>
                    <a:pt x="100" y="0"/>
                    <a:pt x="77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25" name="组合 24"/>
            <p:cNvGrpSpPr/>
            <p:nvPr/>
          </p:nvGrpSpPr>
          <p:grpSpPr>
            <a:xfrm>
              <a:off x="355268" y="3054277"/>
              <a:ext cx="984250" cy="1238250"/>
              <a:chOff x="312737" y="5584826"/>
              <a:chExt cx="984250" cy="1238250"/>
            </a:xfrm>
            <a:solidFill>
              <a:schemeClr val="bg1">
                <a:alpha val="20000"/>
              </a:schemeClr>
            </a:solidFill>
          </p:grpSpPr>
          <p:sp>
            <p:nvSpPr>
              <p:cNvPr id="90" name="Freeform 22"/>
              <p:cNvSpPr>
                <a:spLocks noEditPoints="1"/>
              </p:cNvSpPr>
              <p:nvPr/>
            </p:nvSpPr>
            <p:spPr bwMode="auto">
              <a:xfrm>
                <a:off x="312737" y="5584826"/>
                <a:ext cx="984250" cy="1238250"/>
              </a:xfrm>
              <a:custGeom>
                <a:avLst/>
                <a:gdLst>
                  <a:gd name="T0" fmla="*/ 11 w 232"/>
                  <a:gd name="T1" fmla="*/ 270 h 292"/>
                  <a:gd name="T2" fmla="*/ 11 w 232"/>
                  <a:gd name="T3" fmla="*/ 252 h 292"/>
                  <a:gd name="T4" fmla="*/ 8 w 232"/>
                  <a:gd name="T5" fmla="*/ 238 h 292"/>
                  <a:gd name="T6" fmla="*/ 8 w 232"/>
                  <a:gd name="T7" fmla="*/ 221 h 292"/>
                  <a:gd name="T8" fmla="*/ 10 w 232"/>
                  <a:gd name="T9" fmla="*/ 208 h 292"/>
                  <a:gd name="T10" fmla="*/ 9 w 232"/>
                  <a:gd name="T11" fmla="*/ 207 h 292"/>
                  <a:gd name="T12" fmla="*/ 9 w 232"/>
                  <a:gd name="T13" fmla="*/ 191 h 292"/>
                  <a:gd name="T14" fmla="*/ 9 w 232"/>
                  <a:gd name="T15" fmla="*/ 177 h 292"/>
                  <a:gd name="T16" fmla="*/ 10 w 232"/>
                  <a:gd name="T17" fmla="*/ 164 h 292"/>
                  <a:gd name="T18" fmla="*/ 9 w 232"/>
                  <a:gd name="T19" fmla="*/ 153 h 292"/>
                  <a:gd name="T20" fmla="*/ 10 w 232"/>
                  <a:gd name="T21" fmla="*/ 138 h 292"/>
                  <a:gd name="T22" fmla="*/ 8 w 232"/>
                  <a:gd name="T23" fmla="*/ 126 h 292"/>
                  <a:gd name="T24" fmla="*/ 11 w 232"/>
                  <a:gd name="T25" fmla="*/ 113 h 292"/>
                  <a:gd name="T26" fmla="*/ 11 w 232"/>
                  <a:gd name="T27" fmla="*/ 110 h 292"/>
                  <a:gd name="T28" fmla="*/ 11 w 232"/>
                  <a:gd name="T29" fmla="*/ 100 h 292"/>
                  <a:gd name="T30" fmla="*/ 8 w 232"/>
                  <a:gd name="T31" fmla="*/ 73 h 292"/>
                  <a:gd name="T32" fmla="*/ 11 w 232"/>
                  <a:gd name="T33" fmla="*/ 55 h 292"/>
                  <a:gd name="T34" fmla="*/ 11 w 232"/>
                  <a:gd name="T35" fmla="*/ 40 h 292"/>
                  <a:gd name="T36" fmla="*/ 9 w 232"/>
                  <a:gd name="T37" fmla="*/ 21 h 292"/>
                  <a:gd name="T38" fmla="*/ 80 w 232"/>
                  <a:gd name="T39" fmla="*/ 4 h 292"/>
                  <a:gd name="T40" fmla="*/ 227 w 232"/>
                  <a:gd name="T41" fmla="*/ 265 h 292"/>
                  <a:gd name="T42" fmla="*/ 31 w 232"/>
                  <a:gd name="T43" fmla="*/ 288 h 292"/>
                  <a:gd name="T44" fmla="*/ 18 w 232"/>
                  <a:gd name="T45" fmla="*/ 269 h 292"/>
                  <a:gd name="T46" fmla="*/ 19 w 232"/>
                  <a:gd name="T47" fmla="*/ 254 h 292"/>
                  <a:gd name="T48" fmla="*/ 19 w 232"/>
                  <a:gd name="T49" fmla="*/ 239 h 292"/>
                  <a:gd name="T50" fmla="*/ 19 w 232"/>
                  <a:gd name="T51" fmla="*/ 222 h 292"/>
                  <a:gd name="T52" fmla="*/ 19 w 232"/>
                  <a:gd name="T53" fmla="*/ 208 h 292"/>
                  <a:gd name="T54" fmla="*/ 19 w 232"/>
                  <a:gd name="T55" fmla="*/ 194 h 292"/>
                  <a:gd name="T56" fmla="*/ 18 w 232"/>
                  <a:gd name="T57" fmla="*/ 180 h 292"/>
                  <a:gd name="T58" fmla="*/ 19 w 232"/>
                  <a:gd name="T59" fmla="*/ 167 h 292"/>
                  <a:gd name="T60" fmla="*/ 18 w 232"/>
                  <a:gd name="T61" fmla="*/ 154 h 292"/>
                  <a:gd name="T62" fmla="*/ 19 w 232"/>
                  <a:gd name="T63" fmla="*/ 139 h 292"/>
                  <a:gd name="T64" fmla="*/ 18 w 232"/>
                  <a:gd name="T65" fmla="*/ 126 h 292"/>
                  <a:gd name="T66" fmla="*/ 17 w 232"/>
                  <a:gd name="T67" fmla="*/ 113 h 292"/>
                  <a:gd name="T68" fmla="*/ 18 w 232"/>
                  <a:gd name="T69" fmla="*/ 97 h 292"/>
                  <a:gd name="T70" fmla="*/ 18 w 232"/>
                  <a:gd name="T71" fmla="*/ 85 h 292"/>
                  <a:gd name="T72" fmla="*/ 18 w 232"/>
                  <a:gd name="T73" fmla="*/ 71 h 292"/>
                  <a:gd name="T74" fmla="*/ 19 w 232"/>
                  <a:gd name="T75" fmla="*/ 52 h 292"/>
                  <a:gd name="T76" fmla="*/ 19 w 232"/>
                  <a:gd name="T77" fmla="*/ 33 h 292"/>
                  <a:gd name="T78" fmla="*/ 19 w 232"/>
                  <a:gd name="T79" fmla="*/ 18 h 292"/>
                  <a:gd name="T80" fmla="*/ 29 w 232"/>
                  <a:gd name="T81" fmla="*/ 4 h 292"/>
                  <a:gd name="T82" fmla="*/ 34 w 232"/>
                  <a:gd name="T83" fmla="*/ 0 h 292"/>
                  <a:gd name="T84" fmla="*/ 11 w 232"/>
                  <a:gd name="T85" fmla="*/ 27 h 292"/>
                  <a:gd name="T86" fmla="*/ 11 w 232"/>
                  <a:gd name="T87" fmla="*/ 46 h 292"/>
                  <a:gd name="T88" fmla="*/ 4 w 232"/>
                  <a:gd name="T89" fmla="*/ 75 h 292"/>
                  <a:gd name="T90" fmla="*/ 11 w 232"/>
                  <a:gd name="T91" fmla="*/ 92 h 292"/>
                  <a:gd name="T92" fmla="*/ 4 w 232"/>
                  <a:gd name="T93" fmla="*/ 108 h 292"/>
                  <a:gd name="T94" fmla="*/ 4 w 232"/>
                  <a:gd name="T95" fmla="*/ 125 h 292"/>
                  <a:gd name="T96" fmla="*/ 11 w 232"/>
                  <a:gd name="T97" fmla="*/ 148 h 292"/>
                  <a:gd name="T98" fmla="*/ 10 w 232"/>
                  <a:gd name="T99" fmla="*/ 160 h 292"/>
                  <a:gd name="T100" fmla="*/ 5 w 232"/>
                  <a:gd name="T101" fmla="*/ 175 h 292"/>
                  <a:gd name="T102" fmla="*/ 11 w 232"/>
                  <a:gd name="T103" fmla="*/ 198 h 292"/>
                  <a:gd name="T104" fmla="*/ 11 w 232"/>
                  <a:gd name="T105" fmla="*/ 216 h 292"/>
                  <a:gd name="T106" fmla="*/ 5 w 232"/>
                  <a:gd name="T107" fmla="*/ 236 h 292"/>
                  <a:gd name="T108" fmla="*/ 11 w 232"/>
                  <a:gd name="T109" fmla="*/ 263 h 292"/>
                  <a:gd name="T110" fmla="*/ 31 w 232"/>
                  <a:gd name="T111" fmla="*/ 292 h 292"/>
                  <a:gd name="T112" fmla="*/ 231 w 232"/>
                  <a:gd name="T113" fmla="*/ 277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32" h="292">
                    <a:moveTo>
                      <a:pt x="11" y="270"/>
                    </a:moveTo>
                    <a:cubicBezTo>
                      <a:pt x="10" y="269"/>
                      <a:pt x="10" y="269"/>
                      <a:pt x="10" y="269"/>
                    </a:cubicBezTo>
                    <a:cubicBezTo>
                      <a:pt x="9" y="268"/>
                      <a:pt x="9" y="268"/>
                      <a:pt x="10" y="267"/>
                    </a:cubicBezTo>
                    <a:cubicBezTo>
                      <a:pt x="11" y="267"/>
                      <a:pt x="11" y="267"/>
                      <a:pt x="11" y="267"/>
                    </a:cubicBezTo>
                    <a:cubicBezTo>
                      <a:pt x="11" y="268"/>
                      <a:pt x="11" y="269"/>
                      <a:pt x="11" y="270"/>
                    </a:cubicBezTo>
                    <a:moveTo>
                      <a:pt x="11" y="255"/>
                    </a:moveTo>
                    <a:cubicBezTo>
                      <a:pt x="10" y="254"/>
                      <a:pt x="10" y="254"/>
                      <a:pt x="10" y="254"/>
                    </a:cubicBezTo>
                    <a:cubicBezTo>
                      <a:pt x="10" y="253"/>
                      <a:pt x="10" y="253"/>
                      <a:pt x="10" y="253"/>
                    </a:cubicBezTo>
                    <a:cubicBezTo>
                      <a:pt x="10" y="253"/>
                      <a:pt x="10" y="253"/>
                      <a:pt x="10" y="253"/>
                    </a:cubicBezTo>
                    <a:cubicBezTo>
                      <a:pt x="10" y="253"/>
                      <a:pt x="11" y="252"/>
                      <a:pt x="11" y="252"/>
                    </a:cubicBezTo>
                    <a:cubicBezTo>
                      <a:pt x="11" y="253"/>
                      <a:pt x="11" y="254"/>
                      <a:pt x="11" y="255"/>
                    </a:cubicBezTo>
                    <a:moveTo>
                      <a:pt x="11" y="240"/>
                    </a:moveTo>
                    <a:cubicBezTo>
                      <a:pt x="11" y="240"/>
                      <a:pt x="10" y="239"/>
                      <a:pt x="10" y="239"/>
                    </a:cubicBezTo>
                    <a:cubicBezTo>
                      <a:pt x="9" y="239"/>
                      <a:pt x="9" y="239"/>
                      <a:pt x="8" y="238"/>
                    </a:cubicBezTo>
                    <a:cubicBezTo>
                      <a:pt x="8" y="238"/>
                      <a:pt x="8" y="238"/>
                      <a:pt x="8" y="238"/>
                    </a:cubicBezTo>
                    <a:cubicBezTo>
                      <a:pt x="9" y="237"/>
                      <a:pt x="9" y="237"/>
                      <a:pt x="9" y="237"/>
                    </a:cubicBezTo>
                    <a:cubicBezTo>
                      <a:pt x="10" y="237"/>
                      <a:pt x="10" y="237"/>
                      <a:pt x="11" y="237"/>
                    </a:cubicBezTo>
                    <a:cubicBezTo>
                      <a:pt x="11" y="238"/>
                      <a:pt x="11" y="239"/>
                      <a:pt x="11" y="240"/>
                    </a:cubicBezTo>
                    <a:moveTo>
                      <a:pt x="11" y="224"/>
                    </a:moveTo>
                    <a:cubicBezTo>
                      <a:pt x="9" y="224"/>
                      <a:pt x="7" y="223"/>
                      <a:pt x="8" y="221"/>
                    </a:cubicBezTo>
                    <a:cubicBezTo>
                      <a:pt x="9" y="220"/>
                      <a:pt x="10" y="219"/>
                      <a:pt x="11" y="219"/>
                    </a:cubicBezTo>
                    <a:cubicBezTo>
                      <a:pt x="11" y="219"/>
                      <a:pt x="11" y="219"/>
                      <a:pt x="11" y="219"/>
                    </a:cubicBezTo>
                    <a:cubicBezTo>
                      <a:pt x="11" y="221"/>
                      <a:pt x="11" y="223"/>
                      <a:pt x="11" y="224"/>
                    </a:cubicBezTo>
                    <a:moveTo>
                      <a:pt x="11" y="209"/>
                    </a:moveTo>
                    <a:cubicBezTo>
                      <a:pt x="11" y="209"/>
                      <a:pt x="10" y="208"/>
                      <a:pt x="10" y="208"/>
                    </a:cubicBezTo>
                    <a:cubicBezTo>
                      <a:pt x="9" y="208"/>
                      <a:pt x="9" y="208"/>
                      <a:pt x="9" y="208"/>
                    </a:cubicBezTo>
                    <a:cubicBezTo>
                      <a:pt x="9" y="207"/>
                      <a:pt x="9" y="207"/>
                      <a:pt x="9" y="207"/>
                    </a:cubicBezTo>
                    <a:cubicBezTo>
                      <a:pt x="9" y="207"/>
                      <a:pt x="9" y="207"/>
                      <a:pt x="9" y="207"/>
                    </a:cubicBezTo>
                    <a:cubicBezTo>
                      <a:pt x="9" y="207"/>
                      <a:pt x="9" y="207"/>
                      <a:pt x="9" y="207"/>
                    </a:cubicBezTo>
                    <a:cubicBezTo>
                      <a:pt x="9" y="207"/>
                      <a:pt x="9" y="207"/>
                      <a:pt x="9" y="207"/>
                    </a:cubicBezTo>
                    <a:cubicBezTo>
                      <a:pt x="9" y="207"/>
                      <a:pt x="9" y="206"/>
                      <a:pt x="10" y="206"/>
                    </a:cubicBezTo>
                    <a:cubicBezTo>
                      <a:pt x="10" y="206"/>
                      <a:pt x="11" y="206"/>
                      <a:pt x="11" y="206"/>
                    </a:cubicBezTo>
                    <a:cubicBezTo>
                      <a:pt x="11" y="207"/>
                      <a:pt x="11" y="208"/>
                      <a:pt x="11" y="209"/>
                    </a:cubicBezTo>
                    <a:moveTo>
                      <a:pt x="11" y="194"/>
                    </a:moveTo>
                    <a:cubicBezTo>
                      <a:pt x="9" y="193"/>
                      <a:pt x="6" y="192"/>
                      <a:pt x="9" y="191"/>
                    </a:cubicBezTo>
                    <a:cubicBezTo>
                      <a:pt x="10" y="191"/>
                      <a:pt x="10" y="191"/>
                      <a:pt x="11" y="191"/>
                    </a:cubicBezTo>
                    <a:cubicBezTo>
                      <a:pt x="11" y="191"/>
                      <a:pt x="11" y="191"/>
                      <a:pt x="11" y="191"/>
                    </a:cubicBezTo>
                    <a:cubicBezTo>
                      <a:pt x="11" y="192"/>
                      <a:pt x="11" y="193"/>
                      <a:pt x="11" y="194"/>
                    </a:cubicBezTo>
                    <a:moveTo>
                      <a:pt x="11" y="180"/>
                    </a:moveTo>
                    <a:cubicBezTo>
                      <a:pt x="9" y="179"/>
                      <a:pt x="7" y="178"/>
                      <a:pt x="9" y="177"/>
                    </a:cubicBezTo>
                    <a:cubicBezTo>
                      <a:pt x="9" y="177"/>
                      <a:pt x="10" y="177"/>
                      <a:pt x="10" y="177"/>
                    </a:cubicBezTo>
                    <a:cubicBezTo>
                      <a:pt x="10" y="177"/>
                      <a:pt x="11" y="177"/>
                      <a:pt x="11" y="177"/>
                    </a:cubicBezTo>
                    <a:cubicBezTo>
                      <a:pt x="11" y="178"/>
                      <a:pt x="11" y="179"/>
                      <a:pt x="11" y="180"/>
                    </a:cubicBezTo>
                    <a:moveTo>
                      <a:pt x="11" y="167"/>
                    </a:moveTo>
                    <a:cubicBezTo>
                      <a:pt x="10" y="166"/>
                      <a:pt x="8" y="165"/>
                      <a:pt x="10" y="164"/>
                    </a:cubicBezTo>
                    <a:cubicBezTo>
                      <a:pt x="10" y="164"/>
                      <a:pt x="10" y="164"/>
                      <a:pt x="11" y="164"/>
                    </a:cubicBezTo>
                    <a:cubicBezTo>
                      <a:pt x="11" y="164"/>
                      <a:pt x="11" y="164"/>
                      <a:pt x="11" y="164"/>
                    </a:cubicBezTo>
                    <a:cubicBezTo>
                      <a:pt x="11" y="165"/>
                      <a:pt x="11" y="166"/>
                      <a:pt x="11" y="167"/>
                    </a:cubicBezTo>
                    <a:moveTo>
                      <a:pt x="11" y="155"/>
                    </a:moveTo>
                    <a:cubicBezTo>
                      <a:pt x="10" y="154"/>
                      <a:pt x="9" y="153"/>
                      <a:pt x="9" y="153"/>
                    </a:cubicBezTo>
                    <a:cubicBezTo>
                      <a:pt x="9" y="152"/>
                      <a:pt x="10" y="152"/>
                      <a:pt x="11" y="152"/>
                    </a:cubicBezTo>
                    <a:cubicBezTo>
                      <a:pt x="11" y="153"/>
                      <a:pt x="11" y="154"/>
                      <a:pt x="11" y="155"/>
                    </a:cubicBezTo>
                    <a:moveTo>
                      <a:pt x="11" y="140"/>
                    </a:moveTo>
                    <a:cubicBezTo>
                      <a:pt x="11" y="140"/>
                      <a:pt x="10" y="140"/>
                      <a:pt x="9" y="140"/>
                    </a:cubicBezTo>
                    <a:cubicBezTo>
                      <a:pt x="8" y="139"/>
                      <a:pt x="8" y="139"/>
                      <a:pt x="10" y="138"/>
                    </a:cubicBezTo>
                    <a:cubicBezTo>
                      <a:pt x="10" y="138"/>
                      <a:pt x="11" y="138"/>
                      <a:pt x="11" y="138"/>
                    </a:cubicBezTo>
                    <a:cubicBezTo>
                      <a:pt x="11" y="138"/>
                      <a:pt x="11" y="139"/>
                      <a:pt x="11" y="140"/>
                    </a:cubicBezTo>
                    <a:moveTo>
                      <a:pt x="11" y="127"/>
                    </a:moveTo>
                    <a:cubicBezTo>
                      <a:pt x="11" y="127"/>
                      <a:pt x="10" y="127"/>
                      <a:pt x="9" y="127"/>
                    </a:cubicBezTo>
                    <a:cubicBezTo>
                      <a:pt x="9" y="126"/>
                      <a:pt x="9" y="126"/>
                      <a:pt x="8" y="126"/>
                    </a:cubicBezTo>
                    <a:cubicBezTo>
                      <a:pt x="8" y="125"/>
                      <a:pt x="8" y="125"/>
                      <a:pt x="8" y="125"/>
                    </a:cubicBezTo>
                    <a:cubicBezTo>
                      <a:pt x="8" y="125"/>
                      <a:pt x="10" y="124"/>
                      <a:pt x="11" y="124"/>
                    </a:cubicBezTo>
                    <a:cubicBezTo>
                      <a:pt x="11" y="124"/>
                      <a:pt x="11" y="124"/>
                      <a:pt x="11" y="124"/>
                    </a:cubicBezTo>
                    <a:cubicBezTo>
                      <a:pt x="11" y="125"/>
                      <a:pt x="11" y="126"/>
                      <a:pt x="11" y="127"/>
                    </a:cubicBezTo>
                    <a:moveTo>
                      <a:pt x="11" y="113"/>
                    </a:moveTo>
                    <a:cubicBezTo>
                      <a:pt x="10" y="112"/>
                      <a:pt x="10" y="112"/>
                      <a:pt x="9" y="112"/>
                    </a:cubicBezTo>
                    <a:cubicBezTo>
                      <a:pt x="8" y="111"/>
                      <a:pt x="8" y="111"/>
                      <a:pt x="8" y="111"/>
                    </a:cubicBezTo>
                    <a:cubicBezTo>
                      <a:pt x="7" y="110"/>
                      <a:pt x="7" y="110"/>
                      <a:pt x="7" y="110"/>
                    </a:cubicBezTo>
                    <a:cubicBezTo>
                      <a:pt x="8" y="110"/>
                      <a:pt x="9" y="110"/>
                      <a:pt x="10" y="110"/>
                    </a:cubicBezTo>
                    <a:cubicBezTo>
                      <a:pt x="10" y="110"/>
                      <a:pt x="11" y="110"/>
                      <a:pt x="11" y="110"/>
                    </a:cubicBezTo>
                    <a:cubicBezTo>
                      <a:pt x="11" y="111"/>
                      <a:pt x="11" y="112"/>
                      <a:pt x="11" y="113"/>
                    </a:cubicBezTo>
                    <a:moveTo>
                      <a:pt x="11" y="100"/>
                    </a:moveTo>
                    <a:cubicBezTo>
                      <a:pt x="9" y="100"/>
                      <a:pt x="6" y="98"/>
                      <a:pt x="9" y="96"/>
                    </a:cubicBezTo>
                    <a:cubicBezTo>
                      <a:pt x="10" y="96"/>
                      <a:pt x="10" y="96"/>
                      <a:pt x="11" y="95"/>
                    </a:cubicBezTo>
                    <a:cubicBezTo>
                      <a:pt x="11" y="97"/>
                      <a:pt x="11" y="99"/>
                      <a:pt x="11" y="100"/>
                    </a:cubicBezTo>
                    <a:moveTo>
                      <a:pt x="11" y="86"/>
                    </a:moveTo>
                    <a:cubicBezTo>
                      <a:pt x="10" y="85"/>
                      <a:pt x="9" y="84"/>
                      <a:pt x="11" y="83"/>
                    </a:cubicBezTo>
                    <a:cubicBezTo>
                      <a:pt x="11" y="84"/>
                      <a:pt x="11" y="85"/>
                      <a:pt x="11" y="86"/>
                    </a:cubicBezTo>
                    <a:moveTo>
                      <a:pt x="11" y="74"/>
                    </a:moveTo>
                    <a:cubicBezTo>
                      <a:pt x="10" y="74"/>
                      <a:pt x="9" y="74"/>
                      <a:pt x="8" y="73"/>
                    </a:cubicBezTo>
                    <a:cubicBezTo>
                      <a:pt x="8" y="72"/>
                      <a:pt x="8" y="72"/>
                      <a:pt x="8" y="72"/>
                    </a:cubicBezTo>
                    <a:cubicBezTo>
                      <a:pt x="8" y="71"/>
                      <a:pt x="8" y="71"/>
                      <a:pt x="9" y="71"/>
                    </a:cubicBezTo>
                    <a:cubicBezTo>
                      <a:pt x="9" y="70"/>
                      <a:pt x="10" y="69"/>
                      <a:pt x="11" y="69"/>
                    </a:cubicBezTo>
                    <a:cubicBezTo>
                      <a:pt x="11" y="71"/>
                      <a:pt x="11" y="73"/>
                      <a:pt x="11" y="74"/>
                    </a:cubicBezTo>
                    <a:moveTo>
                      <a:pt x="11" y="55"/>
                    </a:moveTo>
                    <a:cubicBezTo>
                      <a:pt x="10" y="55"/>
                      <a:pt x="10" y="54"/>
                      <a:pt x="9" y="54"/>
                    </a:cubicBezTo>
                    <a:cubicBezTo>
                      <a:pt x="7" y="53"/>
                      <a:pt x="7" y="52"/>
                      <a:pt x="9" y="51"/>
                    </a:cubicBezTo>
                    <a:cubicBezTo>
                      <a:pt x="9" y="51"/>
                      <a:pt x="10" y="50"/>
                      <a:pt x="11" y="50"/>
                    </a:cubicBezTo>
                    <a:cubicBezTo>
                      <a:pt x="11" y="52"/>
                      <a:pt x="11" y="53"/>
                      <a:pt x="11" y="55"/>
                    </a:cubicBezTo>
                    <a:moveTo>
                      <a:pt x="11" y="40"/>
                    </a:moveTo>
                    <a:cubicBezTo>
                      <a:pt x="9" y="38"/>
                      <a:pt x="6" y="35"/>
                      <a:pt x="10" y="33"/>
                    </a:cubicBezTo>
                    <a:cubicBezTo>
                      <a:pt x="10" y="33"/>
                      <a:pt x="11" y="33"/>
                      <a:pt x="11" y="33"/>
                    </a:cubicBezTo>
                    <a:cubicBezTo>
                      <a:pt x="11" y="35"/>
                      <a:pt x="11" y="38"/>
                      <a:pt x="11" y="40"/>
                    </a:cubicBezTo>
                    <a:moveTo>
                      <a:pt x="11" y="22"/>
                    </a:moveTo>
                    <a:cubicBezTo>
                      <a:pt x="10" y="22"/>
                      <a:pt x="9" y="21"/>
                      <a:pt x="9" y="21"/>
                    </a:cubicBezTo>
                    <a:cubicBezTo>
                      <a:pt x="9" y="20"/>
                      <a:pt x="9" y="19"/>
                      <a:pt x="10" y="19"/>
                    </a:cubicBezTo>
                    <a:cubicBezTo>
                      <a:pt x="10" y="18"/>
                      <a:pt x="11" y="18"/>
                      <a:pt x="11" y="18"/>
                    </a:cubicBezTo>
                    <a:cubicBezTo>
                      <a:pt x="11" y="19"/>
                      <a:pt x="11" y="21"/>
                      <a:pt x="11" y="22"/>
                    </a:cubicBezTo>
                    <a:moveTo>
                      <a:pt x="34" y="4"/>
                    </a:moveTo>
                    <a:cubicBezTo>
                      <a:pt x="49" y="4"/>
                      <a:pt x="65" y="4"/>
                      <a:pt x="80" y="4"/>
                    </a:cubicBezTo>
                    <a:cubicBezTo>
                      <a:pt x="120" y="4"/>
                      <a:pt x="160" y="4"/>
                      <a:pt x="200" y="4"/>
                    </a:cubicBezTo>
                    <a:cubicBezTo>
                      <a:pt x="202" y="4"/>
                      <a:pt x="206" y="4"/>
                      <a:pt x="209" y="4"/>
                    </a:cubicBezTo>
                    <a:cubicBezTo>
                      <a:pt x="218" y="4"/>
                      <a:pt x="227" y="5"/>
                      <a:pt x="227" y="16"/>
                    </a:cubicBezTo>
                    <a:cubicBezTo>
                      <a:pt x="227" y="24"/>
                      <a:pt x="227" y="32"/>
                      <a:pt x="227" y="40"/>
                    </a:cubicBezTo>
                    <a:cubicBezTo>
                      <a:pt x="227" y="115"/>
                      <a:pt x="227" y="190"/>
                      <a:pt x="227" y="265"/>
                    </a:cubicBezTo>
                    <a:cubicBezTo>
                      <a:pt x="227" y="269"/>
                      <a:pt x="227" y="273"/>
                      <a:pt x="227" y="277"/>
                    </a:cubicBezTo>
                    <a:cubicBezTo>
                      <a:pt x="226" y="287"/>
                      <a:pt x="217" y="288"/>
                      <a:pt x="207" y="288"/>
                    </a:cubicBezTo>
                    <a:cubicBezTo>
                      <a:pt x="203" y="288"/>
                      <a:pt x="198" y="288"/>
                      <a:pt x="195" y="288"/>
                    </a:cubicBezTo>
                    <a:cubicBezTo>
                      <a:pt x="176" y="288"/>
                      <a:pt x="157" y="288"/>
                      <a:pt x="138" y="288"/>
                    </a:cubicBezTo>
                    <a:cubicBezTo>
                      <a:pt x="102" y="288"/>
                      <a:pt x="66" y="288"/>
                      <a:pt x="31" y="288"/>
                    </a:cubicBezTo>
                    <a:cubicBezTo>
                      <a:pt x="23" y="288"/>
                      <a:pt x="16" y="286"/>
                      <a:pt x="15" y="277"/>
                    </a:cubicBezTo>
                    <a:cubicBezTo>
                      <a:pt x="15" y="275"/>
                      <a:pt x="15" y="273"/>
                      <a:pt x="15" y="271"/>
                    </a:cubicBezTo>
                    <a:cubicBezTo>
                      <a:pt x="15" y="270"/>
                      <a:pt x="15" y="269"/>
                      <a:pt x="15" y="267"/>
                    </a:cubicBezTo>
                    <a:cubicBezTo>
                      <a:pt x="16" y="268"/>
                      <a:pt x="17" y="268"/>
                      <a:pt x="17" y="269"/>
                    </a:cubicBezTo>
                    <a:cubicBezTo>
                      <a:pt x="18" y="269"/>
                      <a:pt x="18" y="269"/>
                      <a:pt x="18" y="269"/>
                    </a:cubicBezTo>
                    <a:cubicBezTo>
                      <a:pt x="20" y="269"/>
                      <a:pt x="21" y="266"/>
                      <a:pt x="19" y="265"/>
                    </a:cubicBezTo>
                    <a:cubicBezTo>
                      <a:pt x="18" y="264"/>
                      <a:pt x="17" y="263"/>
                      <a:pt x="15" y="263"/>
                    </a:cubicBezTo>
                    <a:cubicBezTo>
                      <a:pt x="15" y="260"/>
                      <a:pt x="15" y="256"/>
                      <a:pt x="15" y="253"/>
                    </a:cubicBezTo>
                    <a:cubicBezTo>
                      <a:pt x="16" y="253"/>
                      <a:pt x="18" y="254"/>
                      <a:pt x="19" y="254"/>
                    </a:cubicBezTo>
                    <a:cubicBezTo>
                      <a:pt x="19" y="254"/>
                      <a:pt x="19" y="254"/>
                      <a:pt x="19" y="254"/>
                    </a:cubicBezTo>
                    <a:cubicBezTo>
                      <a:pt x="21" y="254"/>
                      <a:pt x="22" y="251"/>
                      <a:pt x="20" y="250"/>
                    </a:cubicBezTo>
                    <a:cubicBezTo>
                      <a:pt x="18" y="250"/>
                      <a:pt x="17" y="249"/>
                      <a:pt x="15" y="249"/>
                    </a:cubicBezTo>
                    <a:cubicBezTo>
                      <a:pt x="15" y="245"/>
                      <a:pt x="15" y="242"/>
                      <a:pt x="15" y="238"/>
                    </a:cubicBezTo>
                    <a:cubicBezTo>
                      <a:pt x="16" y="238"/>
                      <a:pt x="17" y="239"/>
                      <a:pt x="18" y="239"/>
                    </a:cubicBezTo>
                    <a:cubicBezTo>
                      <a:pt x="18" y="239"/>
                      <a:pt x="18" y="239"/>
                      <a:pt x="19" y="239"/>
                    </a:cubicBezTo>
                    <a:cubicBezTo>
                      <a:pt x="20" y="239"/>
                      <a:pt x="21" y="236"/>
                      <a:pt x="19" y="235"/>
                    </a:cubicBezTo>
                    <a:cubicBezTo>
                      <a:pt x="18" y="235"/>
                      <a:pt x="16" y="234"/>
                      <a:pt x="15" y="234"/>
                    </a:cubicBezTo>
                    <a:cubicBezTo>
                      <a:pt x="15" y="229"/>
                      <a:pt x="15" y="225"/>
                      <a:pt x="15" y="220"/>
                    </a:cubicBezTo>
                    <a:cubicBezTo>
                      <a:pt x="17" y="221"/>
                      <a:pt x="18" y="222"/>
                      <a:pt x="19" y="222"/>
                    </a:cubicBezTo>
                    <a:cubicBezTo>
                      <a:pt x="19" y="222"/>
                      <a:pt x="19" y="222"/>
                      <a:pt x="19" y="222"/>
                    </a:cubicBezTo>
                    <a:cubicBezTo>
                      <a:pt x="21" y="222"/>
                      <a:pt x="22" y="219"/>
                      <a:pt x="20" y="218"/>
                    </a:cubicBezTo>
                    <a:cubicBezTo>
                      <a:pt x="18" y="218"/>
                      <a:pt x="17" y="217"/>
                      <a:pt x="15" y="216"/>
                    </a:cubicBezTo>
                    <a:cubicBezTo>
                      <a:pt x="15" y="213"/>
                      <a:pt x="15" y="209"/>
                      <a:pt x="15" y="206"/>
                    </a:cubicBezTo>
                    <a:cubicBezTo>
                      <a:pt x="16" y="206"/>
                      <a:pt x="17" y="207"/>
                      <a:pt x="18" y="207"/>
                    </a:cubicBezTo>
                    <a:cubicBezTo>
                      <a:pt x="18" y="208"/>
                      <a:pt x="19" y="208"/>
                      <a:pt x="19" y="208"/>
                    </a:cubicBezTo>
                    <a:cubicBezTo>
                      <a:pt x="21" y="208"/>
                      <a:pt x="22" y="207"/>
                      <a:pt x="21" y="205"/>
                    </a:cubicBezTo>
                    <a:cubicBezTo>
                      <a:pt x="20" y="203"/>
                      <a:pt x="17" y="202"/>
                      <a:pt x="15" y="201"/>
                    </a:cubicBezTo>
                    <a:cubicBezTo>
                      <a:pt x="15" y="198"/>
                      <a:pt x="15" y="195"/>
                      <a:pt x="15" y="192"/>
                    </a:cubicBezTo>
                    <a:cubicBezTo>
                      <a:pt x="16" y="192"/>
                      <a:pt x="17" y="193"/>
                      <a:pt x="18" y="193"/>
                    </a:cubicBezTo>
                    <a:cubicBezTo>
                      <a:pt x="18" y="194"/>
                      <a:pt x="19" y="194"/>
                      <a:pt x="19" y="194"/>
                    </a:cubicBezTo>
                    <a:cubicBezTo>
                      <a:pt x="20" y="194"/>
                      <a:pt x="22" y="191"/>
                      <a:pt x="20" y="190"/>
                    </a:cubicBezTo>
                    <a:cubicBezTo>
                      <a:pt x="19" y="189"/>
                      <a:pt x="17" y="188"/>
                      <a:pt x="15" y="188"/>
                    </a:cubicBezTo>
                    <a:cubicBezTo>
                      <a:pt x="15" y="185"/>
                      <a:pt x="15" y="182"/>
                      <a:pt x="15" y="178"/>
                    </a:cubicBezTo>
                    <a:cubicBezTo>
                      <a:pt x="16" y="179"/>
                      <a:pt x="17" y="179"/>
                      <a:pt x="17" y="180"/>
                    </a:cubicBezTo>
                    <a:cubicBezTo>
                      <a:pt x="18" y="180"/>
                      <a:pt x="18" y="180"/>
                      <a:pt x="18" y="180"/>
                    </a:cubicBezTo>
                    <a:cubicBezTo>
                      <a:pt x="20" y="180"/>
                      <a:pt x="21" y="177"/>
                      <a:pt x="19" y="176"/>
                    </a:cubicBezTo>
                    <a:cubicBezTo>
                      <a:pt x="18" y="175"/>
                      <a:pt x="17" y="175"/>
                      <a:pt x="15" y="174"/>
                    </a:cubicBezTo>
                    <a:cubicBezTo>
                      <a:pt x="15" y="171"/>
                      <a:pt x="15" y="168"/>
                      <a:pt x="15" y="165"/>
                    </a:cubicBezTo>
                    <a:cubicBezTo>
                      <a:pt x="16" y="166"/>
                      <a:pt x="17" y="166"/>
                      <a:pt x="18" y="167"/>
                    </a:cubicBezTo>
                    <a:cubicBezTo>
                      <a:pt x="19" y="167"/>
                      <a:pt x="19" y="167"/>
                      <a:pt x="19" y="167"/>
                    </a:cubicBezTo>
                    <a:cubicBezTo>
                      <a:pt x="21" y="167"/>
                      <a:pt x="22" y="163"/>
                      <a:pt x="19" y="163"/>
                    </a:cubicBezTo>
                    <a:cubicBezTo>
                      <a:pt x="18" y="162"/>
                      <a:pt x="17" y="162"/>
                      <a:pt x="15" y="161"/>
                    </a:cubicBezTo>
                    <a:cubicBezTo>
                      <a:pt x="15" y="158"/>
                      <a:pt x="15" y="156"/>
                      <a:pt x="15" y="153"/>
                    </a:cubicBezTo>
                    <a:cubicBezTo>
                      <a:pt x="16" y="153"/>
                      <a:pt x="17" y="153"/>
                      <a:pt x="17" y="154"/>
                    </a:cubicBezTo>
                    <a:cubicBezTo>
                      <a:pt x="18" y="154"/>
                      <a:pt x="18" y="154"/>
                      <a:pt x="18" y="154"/>
                    </a:cubicBezTo>
                    <a:cubicBezTo>
                      <a:pt x="20" y="154"/>
                      <a:pt x="21" y="151"/>
                      <a:pt x="19" y="150"/>
                    </a:cubicBezTo>
                    <a:cubicBezTo>
                      <a:pt x="17" y="149"/>
                      <a:pt x="16" y="149"/>
                      <a:pt x="15" y="149"/>
                    </a:cubicBezTo>
                    <a:cubicBezTo>
                      <a:pt x="15" y="145"/>
                      <a:pt x="15" y="142"/>
                      <a:pt x="15" y="138"/>
                    </a:cubicBezTo>
                    <a:cubicBezTo>
                      <a:pt x="16" y="138"/>
                      <a:pt x="17" y="139"/>
                      <a:pt x="18" y="139"/>
                    </a:cubicBezTo>
                    <a:cubicBezTo>
                      <a:pt x="18" y="139"/>
                      <a:pt x="18" y="139"/>
                      <a:pt x="19" y="139"/>
                    </a:cubicBezTo>
                    <a:cubicBezTo>
                      <a:pt x="20" y="139"/>
                      <a:pt x="21" y="136"/>
                      <a:pt x="19" y="135"/>
                    </a:cubicBezTo>
                    <a:cubicBezTo>
                      <a:pt x="18" y="135"/>
                      <a:pt x="16" y="134"/>
                      <a:pt x="15" y="134"/>
                    </a:cubicBezTo>
                    <a:cubicBezTo>
                      <a:pt x="15" y="131"/>
                      <a:pt x="15" y="128"/>
                      <a:pt x="15" y="125"/>
                    </a:cubicBezTo>
                    <a:cubicBezTo>
                      <a:pt x="16" y="125"/>
                      <a:pt x="16" y="125"/>
                      <a:pt x="17" y="126"/>
                    </a:cubicBezTo>
                    <a:cubicBezTo>
                      <a:pt x="17" y="126"/>
                      <a:pt x="17" y="126"/>
                      <a:pt x="18" y="126"/>
                    </a:cubicBezTo>
                    <a:cubicBezTo>
                      <a:pt x="20" y="126"/>
                      <a:pt x="20" y="123"/>
                      <a:pt x="18" y="122"/>
                    </a:cubicBezTo>
                    <a:cubicBezTo>
                      <a:pt x="17" y="122"/>
                      <a:pt x="16" y="121"/>
                      <a:pt x="15" y="121"/>
                    </a:cubicBezTo>
                    <a:cubicBezTo>
                      <a:pt x="15" y="118"/>
                      <a:pt x="15" y="115"/>
                      <a:pt x="15" y="111"/>
                    </a:cubicBezTo>
                    <a:cubicBezTo>
                      <a:pt x="15" y="112"/>
                      <a:pt x="16" y="112"/>
                      <a:pt x="16" y="112"/>
                    </a:cubicBezTo>
                    <a:cubicBezTo>
                      <a:pt x="17" y="113"/>
                      <a:pt x="17" y="113"/>
                      <a:pt x="17" y="113"/>
                    </a:cubicBezTo>
                    <a:cubicBezTo>
                      <a:pt x="19" y="113"/>
                      <a:pt x="20" y="111"/>
                      <a:pt x="19" y="109"/>
                    </a:cubicBezTo>
                    <a:cubicBezTo>
                      <a:pt x="18" y="109"/>
                      <a:pt x="17" y="108"/>
                      <a:pt x="15" y="107"/>
                    </a:cubicBezTo>
                    <a:cubicBezTo>
                      <a:pt x="15" y="103"/>
                      <a:pt x="15" y="100"/>
                      <a:pt x="15" y="96"/>
                    </a:cubicBezTo>
                    <a:cubicBezTo>
                      <a:pt x="16" y="96"/>
                      <a:pt x="17" y="97"/>
                      <a:pt x="17" y="97"/>
                    </a:cubicBezTo>
                    <a:cubicBezTo>
                      <a:pt x="18" y="97"/>
                      <a:pt x="18" y="97"/>
                      <a:pt x="18" y="97"/>
                    </a:cubicBezTo>
                    <a:cubicBezTo>
                      <a:pt x="20" y="97"/>
                      <a:pt x="21" y="95"/>
                      <a:pt x="19" y="94"/>
                    </a:cubicBezTo>
                    <a:cubicBezTo>
                      <a:pt x="18" y="93"/>
                      <a:pt x="17" y="92"/>
                      <a:pt x="15" y="92"/>
                    </a:cubicBezTo>
                    <a:cubicBezTo>
                      <a:pt x="15" y="89"/>
                      <a:pt x="15" y="86"/>
                      <a:pt x="15" y="84"/>
                    </a:cubicBezTo>
                    <a:cubicBezTo>
                      <a:pt x="16" y="84"/>
                      <a:pt x="16" y="84"/>
                      <a:pt x="17" y="85"/>
                    </a:cubicBezTo>
                    <a:cubicBezTo>
                      <a:pt x="17" y="85"/>
                      <a:pt x="18" y="85"/>
                      <a:pt x="18" y="85"/>
                    </a:cubicBezTo>
                    <a:cubicBezTo>
                      <a:pt x="20" y="85"/>
                      <a:pt x="21" y="82"/>
                      <a:pt x="19" y="81"/>
                    </a:cubicBezTo>
                    <a:cubicBezTo>
                      <a:pt x="18" y="80"/>
                      <a:pt x="17" y="80"/>
                      <a:pt x="15" y="79"/>
                    </a:cubicBezTo>
                    <a:cubicBezTo>
                      <a:pt x="15" y="76"/>
                      <a:pt x="15" y="73"/>
                      <a:pt x="15" y="69"/>
                    </a:cubicBezTo>
                    <a:cubicBezTo>
                      <a:pt x="16" y="69"/>
                      <a:pt x="17" y="70"/>
                      <a:pt x="17" y="70"/>
                    </a:cubicBezTo>
                    <a:cubicBezTo>
                      <a:pt x="18" y="71"/>
                      <a:pt x="18" y="71"/>
                      <a:pt x="18" y="71"/>
                    </a:cubicBezTo>
                    <a:cubicBezTo>
                      <a:pt x="20" y="71"/>
                      <a:pt x="21" y="68"/>
                      <a:pt x="19" y="67"/>
                    </a:cubicBezTo>
                    <a:cubicBezTo>
                      <a:pt x="18" y="66"/>
                      <a:pt x="17" y="65"/>
                      <a:pt x="15" y="65"/>
                    </a:cubicBezTo>
                    <a:cubicBezTo>
                      <a:pt x="15" y="60"/>
                      <a:pt x="15" y="55"/>
                      <a:pt x="15" y="50"/>
                    </a:cubicBezTo>
                    <a:cubicBezTo>
                      <a:pt x="16" y="51"/>
                      <a:pt x="17" y="51"/>
                      <a:pt x="18" y="52"/>
                    </a:cubicBezTo>
                    <a:cubicBezTo>
                      <a:pt x="18" y="52"/>
                      <a:pt x="19" y="52"/>
                      <a:pt x="19" y="52"/>
                    </a:cubicBezTo>
                    <a:cubicBezTo>
                      <a:pt x="21" y="52"/>
                      <a:pt x="22" y="49"/>
                      <a:pt x="20" y="48"/>
                    </a:cubicBezTo>
                    <a:cubicBezTo>
                      <a:pt x="19" y="47"/>
                      <a:pt x="17" y="47"/>
                      <a:pt x="15" y="46"/>
                    </a:cubicBezTo>
                    <a:cubicBezTo>
                      <a:pt x="15" y="42"/>
                      <a:pt x="15" y="37"/>
                      <a:pt x="15" y="33"/>
                    </a:cubicBezTo>
                    <a:cubicBezTo>
                      <a:pt x="16" y="33"/>
                      <a:pt x="17" y="33"/>
                      <a:pt x="19" y="33"/>
                    </a:cubicBezTo>
                    <a:cubicBezTo>
                      <a:pt x="19" y="33"/>
                      <a:pt x="19" y="33"/>
                      <a:pt x="19" y="33"/>
                    </a:cubicBezTo>
                    <a:cubicBezTo>
                      <a:pt x="21" y="33"/>
                      <a:pt x="22" y="30"/>
                      <a:pt x="20" y="29"/>
                    </a:cubicBezTo>
                    <a:cubicBezTo>
                      <a:pt x="18" y="29"/>
                      <a:pt x="17" y="29"/>
                      <a:pt x="15" y="29"/>
                    </a:cubicBezTo>
                    <a:cubicBezTo>
                      <a:pt x="15" y="25"/>
                      <a:pt x="15" y="22"/>
                      <a:pt x="15" y="18"/>
                    </a:cubicBezTo>
                    <a:cubicBezTo>
                      <a:pt x="15" y="18"/>
                      <a:pt x="15" y="17"/>
                      <a:pt x="15" y="17"/>
                    </a:cubicBezTo>
                    <a:cubicBezTo>
                      <a:pt x="16" y="17"/>
                      <a:pt x="18" y="17"/>
                      <a:pt x="19" y="18"/>
                    </a:cubicBezTo>
                    <a:cubicBezTo>
                      <a:pt x="19" y="18"/>
                      <a:pt x="19" y="18"/>
                      <a:pt x="20" y="18"/>
                    </a:cubicBezTo>
                    <a:cubicBezTo>
                      <a:pt x="22" y="18"/>
                      <a:pt x="23" y="15"/>
                      <a:pt x="21" y="14"/>
                    </a:cubicBezTo>
                    <a:cubicBezTo>
                      <a:pt x="19" y="14"/>
                      <a:pt x="17" y="13"/>
                      <a:pt x="16" y="13"/>
                    </a:cubicBezTo>
                    <a:cubicBezTo>
                      <a:pt x="17" y="8"/>
                      <a:pt x="20" y="4"/>
                      <a:pt x="26" y="4"/>
                    </a:cubicBezTo>
                    <a:cubicBezTo>
                      <a:pt x="27" y="4"/>
                      <a:pt x="28" y="4"/>
                      <a:pt x="29" y="4"/>
                    </a:cubicBezTo>
                    <a:cubicBezTo>
                      <a:pt x="30" y="4"/>
                      <a:pt x="32" y="4"/>
                      <a:pt x="34" y="4"/>
                    </a:cubicBezTo>
                    <a:moveTo>
                      <a:pt x="210" y="0"/>
                    </a:moveTo>
                    <a:cubicBezTo>
                      <a:pt x="206" y="0"/>
                      <a:pt x="203" y="0"/>
                      <a:pt x="200" y="0"/>
                    </a:cubicBezTo>
                    <a:cubicBezTo>
                      <a:pt x="182" y="0"/>
                      <a:pt x="163" y="0"/>
                      <a:pt x="145" y="0"/>
                    </a:cubicBezTo>
                    <a:cubicBezTo>
                      <a:pt x="108" y="0"/>
                      <a:pt x="71" y="0"/>
                      <a:pt x="34" y="0"/>
                    </a:cubicBezTo>
                    <a:cubicBezTo>
                      <a:pt x="31" y="0"/>
                      <a:pt x="29" y="0"/>
                      <a:pt x="26" y="0"/>
                    </a:cubicBezTo>
                    <a:cubicBezTo>
                      <a:pt x="19" y="0"/>
                      <a:pt x="12" y="6"/>
                      <a:pt x="11" y="13"/>
                    </a:cubicBezTo>
                    <a:cubicBezTo>
                      <a:pt x="10" y="14"/>
                      <a:pt x="8" y="15"/>
                      <a:pt x="7" y="16"/>
                    </a:cubicBezTo>
                    <a:cubicBezTo>
                      <a:pt x="5" y="18"/>
                      <a:pt x="4" y="20"/>
                      <a:pt x="5" y="22"/>
                    </a:cubicBezTo>
                    <a:cubicBezTo>
                      <a:pt x="6" y="25"/>
                      <a:pt x="9" y="26"/>
                      <a:pt x="11" y="27"/>
                    </a:cubicBezTo>
                    <a:cubicBezTo>
                      <a:pt x="11" y="27"/>
                      <a:pt x="11" y="28"/>
                      <a:pt x="11" y="29"/>
                    </a:cubicBezTo>
                    <a:cubicBezTo>
                      <a:pt x="9" y="29"/>
                      <a:pt x="7" y="30"/>
                      <a:pt x="6" y="31"/>
                    </a:cubicBezTo>
                    <a:cubicBezTo>
                      <a:pt x="4" y="33"/>
                      <a:pt x="3" y="37"/>
                      <a:pt x="5" y="39"/>
                    </a:cubicBezTo>
                    <a:cubicBezTo>
                      <a:pt x="6" y="42"/>
                      <a:pt x="8" y="44"/>
                      <a:pt x="11" y="45"/>
                    </a:cubicBezTo>
                    <a:cubicBezTo>
                      <a:pt x="11" y="45"/>
                      <a:pt x="11" y="46"/>
                      <a:pt x="11" y="46"/>
                    </a:cubicBezTo>
                    <a:cubicBezTo>
                      <a:pt x="8" y="46"/>
                      <a:pt x="6" y="47"/>
                      <a:pt x="4" y="50"/>
                    </a:cubicBezTo>
                    <a:cubicBezTo>
                      <a:pt x="1" y="55"/>
                      <a:pt x="7" y="58"/>
                      <a:pt x="11" y="59"/>
                    </a:cubicBezTo>
                    <a:cubicBezTo>
                      <a:pt x="11" y="61"/>
                      <a:pt x="11" y="63"/>
                      <a:pt x="11" y="65"/>
                    </a:cubicBezTo>
                    <a:cubicBezTo>
                      <a:pt x="9" y="65"/>
                      <a:pt x="7" y="66"/>
                      <a:pt x="5" y="68"/>
                    </a:cubicBezTo>
                    <a:cubicBezTo>
                      <a:pt x="4" y="70"/>
                      <a:pt x="3" y="72"/>
                      <a:pt x="4" y="75"/>
                    </a:cubicBezTo>
                    <a:cubicBezTo>
                      <a:pt x="6" y="77"/>
                      <a:pt x="9" y="78"/>
                      <a:pt x="11" y="78"/>
                    </a:cubicBezTo>
                    <a:cubicBezTo>
                      <a:pt x="11" y="79"/>
                      <a:pt x="11" y="79"/>
                      <a:pt x="11" y="79"/>
                    </a:cubicBezTo>
                    <a:cubicBezTo>
                      <a:pt x="10" y="79"/>
                      <a:pt x="9" y="80"/>
                      <a:pt x="8" y="80"/>
                    </a:cubicBezTo>
                    <a:cubicBezTo>
                      <a:pt x="4" y="84"/>
                      <a:pt x="7" y="89"/>
                      <a:pt x="11" y="91"/>
                    </a:cubicBezTo>
                    <a:cubicBezTo>
                      <a:pt x="11" y="92"/>
                      <a:pt x="11" y="92"/>
                      <a:pt x="11" y="92"/>
                    </a:cubicBezTo>
                    <a:cubicBezTo>
                      <a:pt x="9" y="92"/>
                      <a:pt x="7" y="92"/>
                      <a:pt x="5" y="94"/>
                    </a:cubicBezTo>
                    <a:cubicBezTo>
                      <a:pt x="2" y="99"/>
                      <a:pt x="6" y="104"/>
                      <a:pt x="11" y="104"/>
                    </a:cubicBezTo>
                    <a:cubicBezTo>
                      <a:pt x="11" y="105"/>
                      <a:pt x="11" y="105"/>
                      <a:pt x="11" y="106"/>
                    </a:cubicBezTo>
                    <a:cubicBezTo>
                      <a:pt x="11" y="106"/>
                      <a:pt x="10" y="106"/>
                      <a:pt x="10" y="106"/>
                    </a:cubicBezTo>
                    <a:cubicBezTo>
                      <a:pt x="7" y="106"/>
                      <a:pt x="5" y="106"/>
                      <a:pt x="4" y="108"/>
                    </a:cubicBezTo>
                    <a:cubicBezTo>
                      <a:pt x="1" y="112"/>
                      <a:pt x="7" y="116"/>
                      <a:pt x="11" y="117"/>
                    </a:cubicBezTo>
                    <a:cubicBezTo>
                      <a:pt x="11" y="118"/>
                      <a:pt x="11" y="119"/>
                      <a:pt x="11" y="120"/>
                    </a:cubicBezTo>
                    <a:cubicBezTo>
                      <a:pt x="11" y="120"/>
                      <a:pt x="11" y="120"/>
                      <a:pt x="11" y="120"/>
                    </a:cubicBezTo>
                    <a:cubicBezTo>
                      <a:pt x="10" y="120"/>
                      <a:pt x="9" y="120"/>
                      <a:pt x="9" y="121"/>
                    </a:cubicBezTo>
                    <a:cubicBezTo>
                      <a:pt x="7" y="121"/>
                      <a:pt x="5" y="123"/>
                      <a:pt x="4" y="125"/>
                    </a:cubicBezTo>
                    <a:cubicBezTo>
                      <a:pt x="4" y="128"/>
                      <a:pt x="8" y="131"/>
                      <a:pt x="11" y="131"/>
                    </a:cubicBezTo>
                    <a:cubicBezTo>
                      <a:pt x="11" y="132"/>
                      <a:pt x="11" y="133"/>
                      <a:pt x="11" y="134"/>
                    </a:cubicBezTo>
                    <a:cubicBezTo>
                      <a:pt x="9" y="134"/>
                      <a:pt x="7" y="135"/>
                      <a:pt x="5" y="137"/>
                    </a:cubicBezTo>
                    <a:cubicBezTo>
                      <a:pt x="2" y="141"/>
                      <a:pt x="8" y="143"/>
                      <a:pt x="11" y="145"/>
                    </a:cubicBezTo>
                    <a:cubicBezTo>
                      <a:pt x="11" y="146"/>
                      <a:pt x="11" y="147"/>
                      <a:pt x="11" y="148"/>
                    </a:cubicBezTo>
                    <a:cubicBezTo>
                      <a:pt x="11" y="148"/>
                      <a:pt x="10" y="148"/>
                      <a:pt x="9" y="148"/>
                    </a:cubicBezTo>
                    <a:cubicBezTo>
                      <a:pt x="7" y="149"/>
                      <a:pt x="5" y="150"/>
                      <a:pt x="5" y="152"/>
                    </a:cubicBezTo>
                    <a:cubicBezTo>
                      <a:pt x="4" y="155"/>
                      <a:pt x="8" y="158"/>
                      <a:pt x="11" y="159"/>
                    </a:cubicBezTo>
                    <a:cubicBezTo>
                      <a:pt x="11" y="159"/>
                      <a:pt x="11" y="160"/>
                      <a:pt x="11" y="160"/>
                    </a:cubicBezTo>
                    <a:cubicBezTo>
                      <a:pt x="11" y="160"/>
                      <a:pt x="11" y="160"/>
                      <a:pt x="10" y="160"/>
                    </a:cubicBezTo>
                    <a:cubicBezTo>
                      <a:pt x="9" y="160"/>
                      <a:pt x="7" y="160"/>
                      <a:pt x="6" y="162"/>
                    </a:cubicBezTo>
                    <a:cubicBezTo>
                      <a:pt x="3" y="166"/>
                      <a:pt x="7" y="170"/>
                      <a:pt x="11" y="171"/>
                    </a:cubicBezTo>
                    <a:cubicBezTo>
                      <a:pt x="11" y="172"/>
                      <a:pt x="11" y="173"/>
                      <a:pt x="11" y="173"/>
                    </a:cubicBezTo>
                    <a:cubicBezTo>
                      <a:pt x="11" y="173"/>
                      <a:pt x="10" y="173"/>
                      <a:pt x="10" y="173"/>
                    </a:cubicBezTo>
                    <a:cubicBezTo>
                      <a:pt x="8" y="173"/>
                      <a:pt x="7" y="174"/>
                      <a:pt x="5" y="175"/>
                    </a:cubicBezTo>
                    <a:cubicBezTo>
                      <a:pt x="0" y="179"/>
                      <a:pt x="7" y="184"/>
                      <a:pt x="11" y="185"/>
                    </a:cubicBezTo>
                    <a:cubicBezTo>
                      <a:pt x="11" y="185"/>
                      <a:pt x="11" y="186"/>
                      <a:pt x="11" y="187"/>
                    </a:cubicBezTo>
                    <a:cubicBezTo>
                      <a:pt x="11" y="187"/>
                      <a:pt x="11" y="187"/>
                      <a:pt x="11" y="187"/>
                    </a:cubicBezTo>
                    <a:cubicBezTo>
                      <a:pt x="9" y="187"/>
                      <a:pt x="7" y="188"/>
                      <a:pt x="5" y="189"/>
                    </a:cubicBezTo>
                    <a:cubicBezTo>
                      <a:pt x="1" y="193"/>
                      <a:pt x="7" y="197"/>
                      <a:pt x="11" y="198"/>
                    </a:cubicBezTo>
                    <a:cubicBezTo>
                      <a:pt x="11" y="199"/>
                      <a:pt x="11" y="200"/>
                      <a:pt x="11" y="201"/>
                    </a:cubicBezTo>
                    <a:cubicBezTo>
                      <a:pt x="10" y="202"/>
                      <a:pt x="9" y="202"/>
                      <a:pt x="8" y="203"/>
                    </a:cubicBezTo>
                    <a:cubicBezTo>
                      <a:pt x="6" y="204"/>
                      <a:pt x="4" y="206"/>
                      <a:pt x="5" y="208"/>
                    </a:cubicBezTo>
                    <a:cubicBezTo>
                      <a:pt x="6" y="211"/>
                      <a:pt x="9" y="212"/>
                      <a:pt x="11" y="213"/>
                    </a:cubicBezTo>
                    <a:cubicBezTo>
                      <a:pt x="11" y="214"/>
                      <a:pt x="11" y="215"/>
                      <a:pt x="11" y="216"/>
                    </a:cubicBezTo>
                    <a:cubicBezTo>
                      <a:pt x="11" y="216"/>
                      <a:pt x="11" y="216"/>
                      <a:pt x="11" y="216"/>
                    </a:cubicBezTo>
                    <a:cubicBezTo>
                      <a:pt x="8" y="216"/>
                      <a:pt x="6" y="217"/>
                      <a:pt x="4" y="219"/>
                    </a:cubicBezTo>
                    <a:cubicBezTo>
                      <a:pt x="1" y="224"/>
                      <a:pt x="7" y="227"/>
                      <a:pt x="11" y="228"/>
                    </a:cubicBezTo>
                    <a:cubicBezTo>
                      <a:pt x="11" y="230"/>
                      <a:pt x="11" y="231"/>
                      <a:pt x="11" y="233"/>
                    </a:cubicBezTo>
                    <a:cubicBezTo>
                      <a:pt x="9" y="233"/>
                      <a:pt x="6" y="234"/>
                      <a:pt x="5" y="236"/>
                    </a:cubicBezTo>
                    <a:cubicBezTo>
                      <a:pt x="2" y="240"/>
                      <a:pt x="8" y="243"/>
                      <a:pt x="11" y="244"/>
                    </a:cubicBezTo>
                    <a:cubicBezTo>
                      <a:pt x="11" y="245"/>
                      <a:pt x="11" y="247"/>
                      <a:pt x="11" y="248"/>
                    </a:cubicBezTo>
                    <a:cubicBezTo>
                      <a:pt x="9" y="249"/>
                      <a:pt x="8" y="249"/>
                      <a:pt x="6" y="251"/>
                    </a:cubicBezTo>
                    <a:cubicBezTo>
                      <a:pt x="4" y="254"/>
                      <a:pt x="8" y="258"/>
                      <a:pt x="11" y="259"/>
                    </a:cubicBezTo>
                    <a:cubicBezTo>
                      <a:pt x="11" y="260"/>
                      <a:pt x="11" y="262"/>
                      <a:pt x="11" y="263"/>
                    </a:cubicBezTo>
                    <a:cubicBezTo>
                      <a:pt x="10" y="263"/>
                      <a:pt x="8" y="264"/>
                      <a:pt x="7" y="265"/>
                    </a:cubicBezTo>
                    <a:cubicBezTo>
                      <a:pt x="3" y="268"/>
                      <a:pt x="7" y="273"/>
                      <a:pt x="11" y="274"/>
                    </a:cubicBezTo>
                    <a:cubicBezTo>
                      <a:pt x="11" y="281"/>
                      <a:pt x="13" y="287"/>
                      <a:pt x="20" y="291"/>
                    </a:cubicBezTo>
                    <a:cubicBezTo>
                      <a:pt x="23" y="292"/>
                      <a:pt x="25" y="292"/>
                      <a:pt x="28" y="292"/>
                    </a:cubicBezTo>
                    <a:cubicBezTo>
                      <a:pt x="29" y="292"/>
                      <a:pt x="30" y="292"/>
                      <a:pt x="31" y="292"/>
                    </a:cubicBezTo>
                    <a:cubicBezTo>
                      <a:pt x="37" y="292"/>
                      <a:pt x="42" y="292"/>
                      <a:pt x="48" y="292"/>
                    </a:cubicBezTo>
                    <a:cubicBezTo>
                      <a:pt x="89" y="292"/>
                      <a:pt x="129" y="292"/>
                      <a:pt x="170" y="292"/>
                    </a:cubicBezTo>
                    <a:cubicBezTo>
                      <a:pt x="183" y="292"/>
                      <a:pt x="196" y="292"/>
                      <a:pt x="208" y="292"/>
                    </a:cubicBezTo>
                    <a:cubicBezTo>
                      <a:pt x="219" y="292"/>
                      <a:pt x="230" y="290"/>
                      <a:pt x="231" y="277"/>
                    </a:cubicBezTo>
                    <a:cubicBezTo>
                      <a:pt x="231" y="277"/>
                      <a:pt x="231" y="277"/>
                      <a:pt x="231" y="277"/>
                    </a:cubicBezTo>
                    <a:cubicBezTo>
                      <a:pt x="231" y="211"/>
                      <a:pt x="231" y="144"/>
                      <a:pt x="231" y="78"/>
                    </a:cubicBezTo>
                    <a:cubicBezTo>
                      <a:pt x="231" y="63"/>
                      <a:pt x="231" y="47"/>
                      <a:pt x="231" y="31"/>
                    </a:cubicBezTo>
                    <a:cubicBezTo>
                      <a:pt x="231" y="24"/>
                      <a:pt x="232" y="14"/>
                      <a:pt x="229" y="8"/>
                    </a:cubicBezTo>
                    <a:cubicBezTo>
                      <a:pt x="225" y="1"/>
                      <a:pt x="218" y="0"/>
                      <a:pt x="21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1" name="Freeform 23"/>
              <p:cNvSpPr>
                <a:spLocks noEditPoints="1"/>
              </p:cNvSpPr>
              <p:nvPr/>
            </p:nvSpPr>
            <p:spPr bwMode="auto">
              <a:xfrm>
                <a:off x="576263" y="5810251"/>
                <a:ext cx="495300" cy="160338"/>
              </a:xfrm>
              <a:custGeom>
                <a:avLst/>
                <a:gdLst>
                  <a:gd name="T0" fmla="*/ 11 w 117"/>
                  <a:gd name="T1" fmla="*/ 34 h 38"/>
                  <a:gd name="T2" fmla="*/ 11 w 117"/>
                  <a:gd name="T3" fmla="*/ 35 h 38"/>
                  <a:gd name="T4" fmla="*/ 44 w 117"/>
                  <a:gd name="T5" fmla="*/ 26 h 38"/>
                  <a:gd name="T6" fmla="*/ 49 w 117"/>
                  <a:gd name="T7" fmla="*/ 17 h 38"/>
                  <a:gd name="T8" fmla="*/ 53 w 117"/>
                  <a:gd name="T9" fmla="*/ 20 h 38"/>
                  <a:gd name="T10" fmla="*/ 53 w 117"/>
                  <a:gd name="T11" fmla="*/ 24 h 38"/>
                  <a:gd name="T12" fmla="*/ 84 w 117"/>
                  <a:gd name="T13" fmla="*/ 23 h 38"/>
                  <a:gd name="T14" fmla="*/ 85 w 117"/>
                  <a:gd name="T15" fmla="*/ 19 h 38"/>
                  <a:gd name="T16" fmla="*/ 87 w 117"/>
                  <a:gd name="T17" fmla="*/ 18 h 38"/>
                  <a:gd name="T18" fmla="*/ 84 w 117"/>
                  <a:gd name="T19" fmla="*/ 23 h 38"/>
                  <a:gd name="T20" fmla="*/ 19 w 117"/>
                  <a:gd name="T21" fmla="*/ 12 h 38"/>
                  <a:gd name="T22" fmla="*/ 14 w 117"/>
                  <a:gd name="T23" fmla="*/ 1 h 38"/>
                  <a:gd name="T24" fmla="*/ 2 w 117"/>
                  <a:gd name="T25" fmla="*/ 18 h 38"/>
                  <a:gd name="T26" fmla="*/ 14 w 117"/>
                  <a:gd name="T27" fmla="*/ 5 h 38"/>
                  <a:gd name="T28" fmla="*/ 15 w 117"/>
                  <a:gd name="T29" fmla="*/ 19 h 38"/>
                  <a:gd name="T30" fmla="*/ 10 w 117"/>
                  <a:gd name="T31" fmla="*/ 38 h 38"/>
                  <a:gd name="T32" fmla="*/ 18 w 117"/>
                  <a:gd name="T33" fmla="*/ 20 h 38"/>
                  <a:gd name="T34" fmla="*/ 26 w 117"/>
                  <a:gd name="T35" fmla="*/ 8 h 38"/>
                  <a:gd name="T36" fmla="*/ 31 w 117"/>
                  <a:gd name="T37" fmla="*/ 6 h 38"/>
                  <a:gd name="T38" fmla="*/ 30 w 117"/>
                  <a:gd name="T39" fmla="*/ 35 h 38"/>
                  <a:gd name="T40" fmla="*/ 40 w 117"/>
                  <a:gd name="T41" fmla="*/ 28 h 38"/>
                  <a:gd name="T42" fmla="*/ 46 w 117"/>
                  <a:gd name="T43" fmla="*/ 33 h 38"/>
                  <a:gd name="T44" fmla="*/ 64 w 117"/>
                  <a:gd name="T45" fmla="*/ 15 h 38"/>
                  <a:gd name="T46" fmla="*/ 69 w 117"/>
                  <a:gd name="T47" fmla="*/ 34 h 38"/>
                  <a:gd name="T48" fmla="*/ 82 w 117"/>
                  <a:gd name="T49" fmla="*/ 28 h 38"/>
                  <a:gd name="T50" fmla="*/ 91 w 117"/>
                  <a:gd name="T51" fmla="*/ 28 h 38"/>
                  <a:gd name="T52" fmla="*/ 110 w 117"/>
                  <a:gd name="T53" fmla="*/ 23 h 38"/>
                  <a:gd name="T54" fmla="*/ 108 w 117"/>
                  <a:gd name="T55" fmla="*/ 32 h 38"/>
                  <a:gd name="T56" fmla="*/ 97 w 117"/>
                  <a:gd name="T57" fmla="*/ 29 h 38"/>
                  <a:gd name="T58" fmla="*/ 96 w 117"/>
                  <a:gd name="T59" fmla="*/ 32 h 38"/>
                  <a:gd name="T60" fmla="*/ 113 w 117"/>
                  <a:gd name="T61" fmla="*/ 34 h 38"/>
                  <a:gd name="T62" fmla="*/ 105 w 117"/>
                  <a:gd name="T63" fmla="*/ 17 h 38"/>
                  <a:gd name="T64" fmla="*/ 106 w 117"/>
                  <a:gd name="T65" fmla="*/ 8 h 38"/>
                  <a:gd name="T66" fmla="*/ 101 w 117"/>
                  <a:gd name="T67" fmla="*/ 17 h 38"/>
                  <a:gd name="T68" fmla="*/ 92 w 117"/>
                  <a:gd name="T69" fmla="*/ 24 h 38"/>
                  <a:gd name="T70" fmla="*/ 84 w 117"/>
                  <a:gd name="T71" fmla="*/ 26 h 38"/>
                  <a:gd name="T72" fmla="*/ 87 w 117"/>
                  <a:gd name="T73" fmla="*/ 13 h 38"/>
                  <a:gd name="T74" fmla="*/ 81 w 117"/>
                  <a:gd name="T75" fmla="*/ 26 h 38"/>
                  <a:gd name="T76" fmla="*/ 66 w 117"/>
                  <a:gd name="T77" fmla="*/ 28 h 38"/>
                  <a:gd name="T78" fmla="*/ 70 w 117"/>
                  <a:gd name="T79" fmla="*/ 11 h 38"/>
                  <a:gd name="T80" fmla="*/ 83 w 117"/>
                  <a:gd name="T81" fmla="*/ 6 h 38"/>
                  <a:gd name="T82" fmla="*/ 73 w 117"/>
                  <a:gd name="T83" fmla="*/ 8 h 38"/>
                  <a:gd name="T84" fmla="*/ 71 w 117"/>
                  <a:gd name="T85" fmla="*/ 2 h 38"/>
                  <a:gd name="T86" fmla="*/ 66 w 117"/>
                  <a:gd name="T87" fmla="*/ 8 h 38"/>
                  <a:gd name="T88" fmla="*/ 59 w 117"/>
                  <a:gd name="T89" fmla="*/ 12 h 38"/>
                  <a:gd name="T90" fmla="*/ 64 w 117"/>
                  <a:gd name="T91" fmla="*/ 11 h 38"/>
                  <a:gd name="T92" fmla="*/ 58 w 117"/>
                  <a:gd name="T93" fmla="*/ 15 h 38"/>
                  <a:gd name="T94" fmla="*/ 50 w 117"/>
                  <a:gd name="T95" fmla="*/ 13 h 38"/>
                  <a:gd name="T96" fmla="*/ 48 w 117"/>
                  <a:gd name="T97" fmla="*/ 13 h 38"/>
                  <a:gd name="T98" fmla="*/ 38 w 117"/>
                  <a:gd name="T99" fmla="*/ 26 h 38"/>
                  <a:gd name="T100" fmla="*/ 30 w 117"/>
                  <a:gd name="T101" fmla="*/ 32 h 38"/>
                  <a:gd name="T102" fmla="*/ 32 w 117"/>
                  <a:gd name="T103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17" h="38">
                    <a:moveTo>
                      <a:pt x="11" y="35"/>
                    </a:moveTo>
                    <a:cubicBezTo>
                      <a:pt x="11" y="35"/>
                      <a:pt x="11" y="35"/>
                      <a:pt x="11" y="34"/>
                    </a:cubicBezTo>
                    <a:cubicBezTo>
                      <a:pt x="11" y="33"/>
                      <a:pt x="12" y="31"/>
                      <a:pt x="13" y="29"/>
                    </a:cubicBezTo>
                    <a:cubicBezTo>
                      <a:pt x="12" y="31"/>
                      <a:pt x="11" y="35"/>
                      <a:pt x="11" y="35"/>
                    </a:cubicBezTo>
                    <a:moveTo>
                      <a:pt x="45" y="30"/>
                    </a:moveTo>
                    <a:cubicBezTo>
                      <a:pt x="44" y="30"/>
                      <a:pt x="43" y="29"/>
                      <a:pt x="44" y="26"/>
                    </a:cubicBezTo>
                    <a:cubicBezTo>
                      <a:pt x="44" y="25"/>
                      <a:pt x="44" y="24"/>
                      <a:pt x="44" y="24"/>
                    </a:cubicBezTo>
                    <a:cubicBezTo>
                      <a:pt x="46" y="22"/>
                      <a:pt x="48" y="20"/>
                      <a:pt x="49" y="17"/>
                    </a:cubicBezTo>
                    <a:cubicBezTo>
                      <a:pt x="49" y="18"/>
                      <a:pt x="49" y="18"/>
                      <a:pt x="49" y="18"/>
                    </a:cubicBezTo>
                    <a:cubicBezTo>
                      <a:pt x="50" y="19"/>
                      <a:pt x="51" y="20"/>
                      <a:pt x="53" y="20"/>
                    </a:cubicBezTo>
                    <a:cubicBezTo>
                      <a:pt x="53" y="20"/>
                      <a:pt x="54" y="20"/>
                      <a:pt x="54" y="20"/>
                    </a:cubicBezTo>
                    <a:cubicBezTo>
                      <a:pt x="53" y="21"/>
                      <a:pt x="53" y="23"/>
                      <a:pt x="53" y="24"/>
                    </a:cubicBezTo>
                    <a:cubicBezTo>
                      <a:pt x="51" y="25"/>
                      <a:pt x="47" y="30"/>
                      <a:pt x="45" y="30"/>
                    </a:cubicBezTo>
                    <a:moveTo>
                      <a:pt x="84" y="23"/>
                    </a:moveTo>
                    <a:cubicBezTo>
                      <a:pt x="84" y="23"/>
                      <a:pt x="84" y="22"/>
                      <a:pt x="84" y="22"/>
                    </a:cubicBezTo>
                    <a:cubicBezTo>
                      <a:pt x="84" y="21"/>
                      <a:pt x="84" y="20"/>
                      <a:pt x="85" y="19"/>
                    </a:cubicBezTo>
                    <a:cubicBezTo>
                      <a:pt x="85" y="18"/>
                      <a:pt x="85" y="17"/>
                      <a:pt x="86" y="17"/>
                    </a:cubicBezTo>
                    <a:cubicBezTo>
                      <a:pt x="86" y="17"/>
                      <a:pt x="86" y="17"/>
                      <a:pt x="87" y="18"/>
                    </a:cubicBezTo>
                    <a:cubicBezTo>
                      <a:pt x="86" y="19"/>
                      <a:pt x="85" y="21"/>
                      <a:pt x="84" y="23"/>
                    </a:cubicBezTo>
                    <a:cubicBezTo>
                      <a:pt x="84" y="23"/>
                      <a:pt x="84" y="23"/>
                      <a:pt x="84" y="23"/>
                    </a:cubicBezTo>
                    <a:moveTo>
                      <a:pt x="31" y="0"/>
                    </a:moveTo>
                    <a:cubicBezTo>
                      <a:pt x="27" y="0"/>
                      <a:pt x="22" y="7"/>
                      <a:pt x="19" y="12"/>
                    </a:cubicBezTo>
                    <a:cubicBezTo>
                      <a:pt x="19" y="8"/>
                      <a:pt x="19" y="5"/>
                      <a:pt x="17" y="2"/>
                    </a:cubicBezTo>
                    <a:cubicBezTo>
                      <a:pt x="16" y="1"/>
                      <a:pt x="15" y="1"/>
                      <a:pt x="14" y="1"/>
                    </a:cubicBezTo>
                    <a:cubicBezTo>
                      <a:pt x="9" y="1"/>
                      <a:pt x="2" y="13"/>
                      <a:pt x="1" y="15"/>
                    </a:cubicBezTo>
                    <a:cubicBezTo>
                      <a:pt x="0" y="17"/>
                      <a:pt x="1" y="18"/>
                      <a:pt x="2" y="18"/>
                    </a:cubicBezTo>
                    <a:cubicBezTo>
                      <a:pt x="3" y="18"/>
                      <a:pt x="3" y="18"/>
                      <a:pt x="3" y="17"/>
                    </a:cubicBezTo>
                    <a:cubicBezTo>
                      <a:pt x="4" y="15"/>
                      <a:pt x="11" y="5"/>
                      <a:pt x="14" y="5"/>
                    </a:cubicBezTo>
                    <a:cubicBezTo>
                      <a:pt x="15" y="5"/>
                      <a:pt x="15" y="5"/>
                      <a:pt x="16" y="6"/>
                    </a:cubicBezTo>
                    <a:cubicBezTo>
                      <a:pt x="17" y="10"/>
                      <a:pt x="16" y="15"/>
                      <a:pt x="15" y="19"/>
                    </a:cubicBezTo>
                    <a:cubicBezTo>
                      <a:pt x="12" y="24"/>
                      <a:pt x="5" y="36"/>
                      <a:pt x="9" y="38"/>
                    </a:cubicBezTo>
                    <a:cubicBezTo>
                      <a:pt x="10" y="38"/>
                      <a:pt x="10" y="38"/>
                      <a:pt x="10" y="38"/>
                    </a:cubicBezTo>
                    <a:cubicBezTo>
                      <a:pt x="11" y="38"/>
                      <a:pt x="11" y="38"/>
                      <a:pt x="11" y="38"/>
                    </a:cubicBezTo>
                    <a:cubicBezTo>
                      <a:pt x="16" y="34"/>
                      <a:pt x="17" y="26"/>
                      <a:pt x="18" y="20"/>
                    </a:cubicBezTo>
                    <a:cubicBezTo>
                      <a:pt x="19" y="19"/>
                      <a:pt x="20" y="17"/>
                      <a:pt x="20" y="16"/>
                    </a:cubicBezTo>
                    <a:cubicBezTo>
                      <a:pt x="22" y="13"/>
                      <a:pt x="24" y="10"/>
                      <a:pt x="26" y="8"/>
                    </a:cubicBezTo>
                    <a:cubicBezTo>
                      <a:pt x="26" y="7"/>
                      <a:pt x="29" y="4"/>
                      <a:pt x="30" y="4"/>
                    </a:cubicBezTo>
                    <a:cubicBezTo>
                      <a:pt x="31" y="4"/>
                      <a:pt x="31" y="4"/>
                      <a:pt x="31" y="6"/>
                    </a:cubicBezTo>
                    <a:cubicBezTo>
                      <a:pt x="31" y="8"/>
                      <a:pt x="31" y="10"/>
                      <a:pt x="30" y="12"/>
                    </a:cubicBezTo>
                    <a:cubicBezTo>
                      <a:pt x="29" y="16"/>
                      <a:pt x="21" y="34"/>
                      <a:pt x="30" y="35"/>
                    </a:cubicBezTo>
                    <a:cubicBezTo>
                      <a:pt x="30" y="35"/>
                      <a:pt x="30" y="35"/>
                      <a:pt x="30" y="35"/>
                    </a:cubicBezTo>
                    <a:cubicBezTo>
                      <a:pt x="34" y="35"/>
                      <a:pt x="38" y="30"/>
                      <a:pt x="40" y="28"/>
                    </a:cubicBezTo>
                    <a:cubicBezTo>
                      <a:pt x="41" y="30"/>
                      <a:pt x="41" y="31"/>
                      <a:pt x="43" y="32"/>
                    </a:cubicBezTo>
                    <a:cubicBezTo>
                      <a:pt x="44" y="33"/>
                      <a:pt x="45" y="33"/>
                      <a:pt x="46" y="33"/>
                    </a:cubicBezTo>
                    <a:cubicBezTo>
                      <a:pt x="52" y="33"/>
                      <a:pt x="56" y="24"/>
                      <a:pt x="58" y="19"/>
                    </a:cubicBezTo>
                    <a:cubicBezTo>
                      <a:pt x="60" y="18"/>
                      <a:pt x="62" y="17"/>
                      <a:pt x="64" y="15"/>
                    </a:cubicBezTo>
                    <a:cubicBezTo>
                      <a:pt x="62" y="22"/>
                      <a:pt x="61" y="29"/>
                      <a:pt x="67" y="33"/>
                    </a:cubicBezTo>
                    <a:cubicBezTo>
                      <a:pt x="67" y="33"/>
                      <a:pt x="68" y="34"/>
                      <a:pt x="69" y="34"/>
                    </a:cubicBezTo>
                    <a:cubicBezTo>
                      <a:pt x="73" y="34"/>
                      <a:pt x="77" y="31"/>
                      <a:pt x="79" y="30"/>
                    </a:cubicBezTo>
                    <a:cubicBezTo>
                      <a:pt x="80" y="29"/>
                      <a:pt x="81" y="29"/>
                      <a:pt x="82" y="28"/>
                    </a:cubicBezTo>
                    <a:cubicBezTo>
                      <a:pt x="83" y="29"/>
                      <a:pt x="84" y="30"/>
                      <a:pt x="85" y="30"/>
                    </a:cubicBezTo>
                    <a:cubicBezTo>
                      <a:pt x="87" y="30"/>
                      <a:pt x="89" y="29"/>
                      <a:pt x="91" y="28"/>
                    </a:cubicBezTo>
                    <a:cubicBezTo>
                      <a:pt x="95" y="26"/>
                      <a:pt x="99" y="23"/>
                      <a:pt x="103" y="19"/>
                    </a:cubicBezTo>
                    <a:cubicBezTo>
                      <a:pt x="104" y="21"/>
                      <a:pt x="107" y="22"/>
                      <a:pt x="110" y="23"/>
                    </a:cubicBezTo>
                    <a:cubicBezTo>
                      <a:pt x="113" y="25"/>
                      <a:pt x="114" y="31"/>
                      <a:pt x="110" y="32"/>
                    </a:cubicBezTo>
                    <a:cubicBezTo>
                      <a:pt x="109" y="32"/>
                      <a:pt x="109" y="32"/>
                      <a:pt x="108" y="32"/>
                    </a:cubicBezTo>
                    <a:cubicBezTo>
                      <a:pt x="107" y="32"/>
                      <a:pt x="106" y="32"/>
                      <a:pt x="104" y="32"/>
                    </a:cubicBezTo>
                    <a:cubicBezTo>
                      <a:pt x="102" y="31"/>
                      <a:pt x="100" y="30"/>
                      <a:pt x="97" y="29"/>
                    </a:cubicBezTo>
                    <a:cubicBezTo>
                      <a:pt x="97" y="29"/>
                      <a:pt x="97" y="29"/>
                      <a:pt x="97" y="29"/>
                    </a:cubicBezTo>
                    <a:cubicBezTo>
                      <a:pt x="95" y="29"/>
                      <a:pt x="95" y="31"/>
                      <a:pt x="96" y="32"/>
                    </a:cubicBezTo>
                    <a:cubicBezTo>
                      <a:pt x="100" y="33"/>
                      <a:pt x="104" y="35"/>
                      <a:pt x="108" y="35"/>
                    </a:cubicBezTo>
                    <a:cubicBezTo>
                      <a:pt x="110" y="35"/>
                      <a:pt x="111" y="35"/>
                      <a:pt x="113" y="34"/>
                    </a:cubicBezTo>
                    <a:cubicBezTo>
                      <a:pt x="117" y="31"/>
                      <a:pt x="116" y="24"/>
                      <a:pt x="112" y="21"/>
                    </a:cubicBezTo>
                    <a:cubicBezTo>
                      <a:pt x="110" y="20"/>
                      <a:pt x="106" y="19"/>
                      <a:pt x="105" y="17"/>
                    </a:cubicBezTo>
                    <a:cubicBezTo>
                      <a:pt x="106" y="15"/>
                      <a:pt x="107" y="13"/>
                      <a:pt x="108" y="11"/>
                    </a:cubicBezTo>
                    <a:cubicBezTo>
                      <a:pt x="109" y="9"/>
                      <a:pt x="108" y="8"/>
                      <a:pt x="106" y="8"/>
                    </a:cubicBezTo>
                    <a:cubicBezTo>
                      <a:pt x="104" y="8"/>
                      <a:pt x="99" y="12"/>
                      <a:pt x="100" y="16"/>
                    </a:cubicBezTo>
                    <a:cubicBezTo>
                      <a:pt x="100" y="16"/>
                      <a:pt x="100" y="16"/>
                      <a:pt x="101" y="17"/>
                    </a:cubicBezTo>
                    <a:cubicBezTo>
                      <a:pt x="99" y="18"/>
                      <a:pt x="99" y="18"/>
                      <a:pt x="99" y="18"/>
                    </a:cubicBezTo>
                    <a:cubicBezTo>
                      <a:pt x="97" y="20"/>
                      <a:pt x="95" y="22"/>
                      <a:pt x="92" y="24"/>
                    </a:cubicBezTo>
                    <a:cubicBezTo>
                      <a:pt x="90" y="25"/>
                      <a:pt x="87" y="27"/>
                      <a:pt x="86" y="27"/>
                    </a:cubicBezTo>
                    <a:cubicBezTo>
                      <a:pt x="85" y="27"/>
                      <a:pt x="85" y="27"/>
                      <a:pt x="84" y="26"/>
                    </a:cubicBezTo>
                    <a:cubicBezTo>
                      <a:pt x="87" y="24"/>
                      <a:pt x="88" y="21"/>
                      <a:pt x="90" y="18"/>
                    </a:cubicBezTo>
                    <a:cubicBezTo>
                      <a:pt x="91" y="15"/>
                      <a:pt x="90" y="13"/>
                      <a:pt x="87" y="13"/>
                    </a:cubicBezTo>
                    <a:cubicBezTo>
                      <a:pt x="83" y="13"/>
                      <a:pt x="81" y="19"/>
                      <a:pt x="81" y="22"/>
                    </a:cubicBezTo>
                    <a:cubicBezTo>
                      <a:pt x="81" y="23"/>
                      <a:pt x="81" y="25"/>
                      <a:pt x="81" y="26"/>
                    </a:cubicBezTo>
                    <a:cubicBezTo>
                      <a:pt x="78" y="28"/>
                      <a:pt x="73" y="30"/>
                      <a:pt x="70" y="30"/>
                    </a:cubicBezTo>
                    <a:cubicBezTo>
                      <a:pt x="68" y="30"/>
                      <a:pt x="67" y="30"/>
                      <a:pt x="66" y="28"/>
                    </a:cubicBezTo>
                    <a:cubicBezTo>
                      <a:pt x="65" y="24"/>
                      <a:pt x="66" y="18"/>
                      <a:pt x="68" y="12"/>
                    </a:cubicBezTo>
                    <a:cubicBezTo>
                      <a:pt x="68" y="12"/>
                      <a:pt x="69" y="11"/>
                      <a:pt x="70" y="11"/>
                    </a:cubicBezTo>
                    <a:cubicBezTo>
                      <a:pt x="74" y="11"/>
                      <a:pt x="79" y="10"/>
                      <a:pt x="83" y="9"/>
                    </a:cubicBezTo>
                    <a:cubicBezTo>
                      <a:pt x="85" y="9"/>
                      <a:pt x="84" y="6"/>
                      <a:pt x="83" y="6"/>
                    </a:cubicBezTo>
                    <a:cubicBezTo>
                      <a:pt x="82" y="6"/>
                      <a:pt x="82" y="6"/>
                      <a:pt x="82" y="6"/>
                    </a:cubicBezTo>
                    <a:cubicBezTo>
                      <a:pt x="79" y="7"/>
                      <a:pt x="76" y="7"/>
                      <a:pt x="73" y="8"/>
                    </a:cubicBezTo>
                    <a:cubicBezTo>
                      <a:pt x="74" y="6"/>
                      <a:pt x="74" y="3"/>
                      <a:pt x="72" y="2"/>
                    </a:cubicBezTo>
                    <a:cubicBezTo>
                      <a:pt x="72" y="2"/>
                      <a:pt x="71" y="2"/>
                      <a:pt x="71" y="2"/>
                    </a:cubicBezTo>
                    <a:cubicBezTo>
                      <a:pt x="69" y="2"/>
                      <a:pt x="67" y="6"/>
                      <a:pt x="66" y="7"/>
                    </a:cubicBezTo>
                    <a:cubicBezTo>
                      <a:pt x="66" y="8"/>
                      <a:pt x="66" y="8"/>
                      <a:pt x="66" y="8"/>
                    </a:cubicBezTo>
                    <a:cubicBezTo>
                      <a:pt x="64" y="8"/>
                      <a:pt x="61" y="9"/>
                      <a:pt x="59" y="9"/>
                    </a:cubicBezTo>
                    <a:cubicBezTo>
                      <a:pt x="57" y="9"/>
                      <a:pt x="58" y="12"/>
                      <a:pt x="59" y="12"/>
                    </a:cubicBezTo>
                    <a:cubicBezTo>
                      <a:pt x="59" y="12"/>
                      <a:pt x="60" y="12"/>
                      <a:pt x="60" y="12"/>
                    </a:cubicBezTo>
                    <a:cubicBezTo>
                      <a:pt x="61" y="12"/>
                      <a:pt x="63" y="11"/>
                      <a:pt x="64" y="11"/>
                    </a:cubicBezTo>
                    <a:cubicBezTo>
                      <a:pt x="63" y="12"/>
                      <a:pt x="62" y="13"/>
                      <a:pt x="61" y="13"/>
                    </a:cubicBezTo>
                    <a:cubicBezTo>
                      <a:pt x="60" y="14"/>
                      <a:pt x="59" y="15"/>
                      <a:pt x="58" y="15"/>
                    </a:cubicBezTo>
                    <a:cubicBezTo>
                      <a:pt x="57" y="13"/>
                      <a:pt x="55" y="12"/>
                      <a:pt x="53" y="12"/>
                    </a:cubicBezTo>
                    <a:cubicBezTo>
                      <a:pt x="52" y="12"/>
                      <a:pt x="51" y="12"/>
                      <a:pt x="50" y="13"/>
                    </a:cubicBezTo>
                    <a:cubicBezTo>
                      <a:pt x="49" y="13"/>
                      <a:pt x="49" y="13"/>
                      <a:pt x="49" y="13"/>
                    </a:cubicBezTo>
                    <a:cubicBezTo>
                      <a:pt x="48" y="13"/>
                      <a:pt x="48" y="13"/>
                      <a:pt x="48" y="13"/>
                    </a:cubicBezTo>
                    <a:cubicBezTo>
                      <a:pt x="46" y="15"/>
                      <a:pt x="43" y="18"/>
                      <a:pt x="42" y="22"/>
                    </a:cubicBezTo>
                    <a:cubicBezTo>
                      <a:pt x="40" y="24"/>
                      <a:pt x="39" y="25"/>
                      <a:pt x="38" y="26"/>
                    </a:cubicBezTo>
                    <a:cubicBezTo>
                      <a:pt x="36" y="28"/>
                      <a:pt x="34" y="30"/>
                      <a:pt x="31" y="31"/>
                    </a:cubicBezTo>
                    <a:cubicBezTo>
                      <a:pt x="31" y="32"/>
                      <a:pt x="30" y="32"/>
                      <a:pt x="30" y="32"/>
                    </a:cubicBezTo>
                    <a:cubicBezTo>
                      <a:pt x="28" y="32"/>
                      <a:pt x="29" y="26"/>
                      <a:pt x="30" y="24"/>
                    </a:cubicBezTo>
                    <a:cubicBezTo>
                      <a:pt x="31" y="19"/>
                      <a:pt x="38" y="5"/>
                      <a:pt x="32" y="0"/>
                    </a:cubicBezTo>
                    <a:cubicBezTo>
                      <a:pt x="32" y="0"/>
                      <a:pt x="31" y="0"/>
                      <a:pt x="31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26" name="Freeform 24"/>
            <p:cNvSpPr>
              <a:spLocks noEditPoints="1"/>
            </p:cNvSpPr>
            <p:nvPr/>
          </p:nvSpPr>
          <p:spPr bwMode="auto">
            <a:xfrm>
              <a:off x="7170406" y="558727"/>
              <a:ext cx="850900" cy="923925"/>
            </a:xfrm>
            <a:custGeom>
              <a:avLst/>
              <a:gdLst>
                <a:gd name="T0" fmla="*/ 187 w 201"/>
                <a:gd name="T1" fmla="*/ 202 h 218"/>
                <a:gd name="T2" fmla="*/ 177 w 201"/>
                <a:gd name="T3" fmla="*/ 202 h 218"/>
                <a:gd name="T4" fmla="*/ 187 w 201"/>
                <a:gd name="T5" fmla="*/ 198 h 218"/>
                <a:gd name="T6" fmla="*/ 187 w 201"/>
                <a:gd name="T7" fmla="*/ 195 h 218"/>
                <a:gd name="T8" fmla="*/ 152 w 201"/>
                <a:gd name="T9" fmla="*/ 203 h 218"/>
                <a:gd name="T10" fmla="*/ 142 w 201"/>
                <a:gd name="T11" fmla="*/ 207 h 218"/>
                <a:gd name="T12" fmla="*/ 184 w 201"/>
                <a:gd name="T13" fmla="*/ 174 h 218"/>
                <a:gd name="T14" fmla="*/ 174 w 201"/>
                <a:gd name="T15" fmla="*/ 188 h 218"/>
                <a:gd name="T16" fmla="*/ 124 w 201"/>
                <a:gd name="T17" fmla="*/ 199 h 218"/>
                <a:gd name="T18" fmla="*/ 189 w 201"/>
                <a:gd name="T19" fmla="*/ 201 h 218"/>
                <a:gd name="T20" fmla="*/ 190 w 201"/>
                <a:gd name="T21" fmla="*/ 194 h 218"/>
                <a:gd name="T22" fmla="*/ 189 w 201"/>
                <a:gd name="T23" fmla="*/ 187 h 218"/>
                <a:gd name="T24" fmla="*/ 190 w 201"/>
                <a:gd name="T25" fmla="*/ 178 h 218"/>
                <a:gd name="T26" fmla="*/ 140 w 201"/>
                <a:gd name="T27" fmla="*/ 190 h 218"/>
                <a:gd name="T28" fmla="*/ 174 w 201"/>
                <a:gd name="T29" fmla="*/ 162 h 218"/>
                <a:gd name="T30" fmla="*/ 185 w 201"/>
                <a:gd name="T31" fmla="*/ 162 h 218"/>
                <a:gd name="T32" fmla="*/ 101 w 201"/>
                <a:gd name="T33" fmla="*/ 190 h 218"/>
                <a:gd name="T34" fmla="*/ 155 w 201"/>
                <a:gd name="T35" fmla="*/ 162 h 218"/>
                <a:gd name="T36" fmla="*/ 56 w 201"/>
                <a:gd name="T37" fmla="*/ 158 h 218"/>
                <a:gd name="T38" fmla="*/ 188 w 201"/>
                <a:gd name="T39" fmla="*/ 161 h 218"/>
                <a:gd name="T40" fmla="*/ 148 w 201"/>
                <a:gd name="T41" fmla="*/ 167 h 218"/>
                <a:gd name="T42" fmla="*/ 123 w 201"/>
                <a:gd name="T43" fmla="*/ 159 h 218"/>
                <a:gd name="T44" fmla="*/ 129 w 201"/>
                <a:gd name="T45" fmla="*/ 157 h 218"/>
                <a:gd name="T46" fmla="*/ 118 w 201"/>
                <a:gd name="T47" fmla="*/ 160 h 218"/>
                <a:gd name="T48" fmla="*/ 127 w 201"/>
                <a:gd name="T49" fmla="*/ 159 h 218"/>
                <a:gd name="T50" fmla="*/ 66 w 201"/>
                <a:gd name="T51" fmla="*/ 174 h 218"/>
                <a:gd name="T52" fmla="*/ 138 w 201"/>
                <a:gd name="T53" fmla="*/ 135 h 218"/>
                <a:gd name="T54" fmla="*/ 89 w 201"/>
                <a:gd name="T55" fmla="*/ 164 h 218"/>
                <a:gd name="T56" fmla="*/ 137 w 201"/>
                <a:gd name="T57" fmla="*/ 146 h 218"/>
                <a:gd name="T58" fmla="*/ 97 w 201"/>
                <a:gd name="T59" fmla="*/ 129 h 218"/>
                <a:gd name="T60" fmla="*/ 112 w 201"/>
                <a:gd name="T61" fmla="*/ 133 h 218"/>
                <a:gd name="T62" fmla="*/ 42 w 201"/>
                <a:gd name="T63" fmla="*/ 163 h 218"/>
                <a:gd name="T64" fmla="*/ 50 w 201"/>
                <a:gd name="T65" fmla="*/ 168 h 218"/>
                <a:gd name="T66" fmla="*/ 99 w 201"/>
                <a:gd name="T67" fmla="*/ 140 h 218"/>
                <a:gd name="T68" fmla="*/ 107 w 201"/>
                <a:gd name="T69" fmla="*/ 147 h 218"/>
                <a:gd name="T70" fmla="*/ 89 w 201"/>
                <a:gd name="T71" fmla="*/ 124 h 218"/>
                <a:gd name="T72" fmla="*/ 19 w 201"/>
                <a:gd name="T73" fmla="*/ 153 h 218"/>
                <a:gd name="T74" fmla="*/ 81 w 201"/>
                <a:gd name="T75" fmla="*/ 141 h 218"/>
                <a:gd name="T76" fmla="*/ 100 w 201"/>
                <a:gd name="T77" fmla="*/ 128 h 218"/>
                <a:gd name="T78" fmla="*/ 10 w 201"/>
                <a:gd name="T79" fmla="*/ 146 h 218"/>
                <a:gd name="T80" fmla="*/ 12 w 201"/>
                <a:gd name="T81" fmla="*/ 146 h 218"/>
                <a:gd name="T82" fmla="*/ 12 w 201"/>
                <a:gd name="T83" fmla="*/ 146 h 218"/>
                <a:gd name="T84" fmla="*/ 88 w 201"/>
                <a:gd name="T85" fmla="*/ 106 h 218"/>
                <a:gd name="T86" fmla="*/ 90 w 201"/>
                <a:gd name="T87" fmla="*/ 106 h 218"/>
                <a:gd name="T88" fmla="*/ 21 w 201"/>
                <a:gd name="T89" fmla="*/ 135 h 218"/>
                <a:gd name="T90" fmla="*/ 29 w 201"/>
                <a:gd name="T91" fmla="*/ 123 h 218"/>
                <a:gd name="T92" fmla="*/ 85 w 201"/>
                <a:gd name="T93" fmla="*/ 99 h 218"/>
                <a:gd name="T94" fmla="*/ 82 w 201"/>
                <a:gd name="T95" fmla="*/ 96 h 218"/>
                <a:gd name="T96" fmla="*/ 71 w 201"/>
                <a:gd name="T97" fmla="*/ 95 h 218"/>
                <a:gd name="T98" fmla="*/ 58 w 201"/>
                <a:gd name="T99" fmla="*/ 97 h 218"/>
                <a:gd name="T100" fmla="*/ 67 w 201"/>
                <a:gd name="T101" fmla="*/ 92 h 218"/>
                <a:gd name="T102" fmla="*/ 174 w 201"/>
                <a:gd name="T103" fmla="*/ 132 h 218"/>
                <a:gd name="T104" fmla="*/ 116 w 201"/>
                <a:gd name="T105" fmla="*/ 127 h 218"/>
                <a:gd name="T106" fmla="*/ 110 w 201"/>
                <a:gd name="T107" fmla="*/ 5 h 218"/>
                <a:gd name="T108" fmla="*/ 95 w 201"/>
                <a:gd name="T109" fmla="*/ 192 h 218"/>
                <a:gd name="T110" fmla="*/ 173 w 201"/>
                <a:gd name="T111" fmla="*/ 26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01" h="218">
                  <a:moveTo>
                    <a:pt x="168" y="213"/>
                  </a:moveTo>
                  <a:cubicBezTo>
                    <a:pt x="167" y="213"/>
                    <a:pt x="166" y="213"/>
                    <a:pt x="164" y="213"/>
                  </a:cubicBezTo>
                  <a:cubicBezTo>
                    <a:pt x="165" y="213"/>
                    <a:pt x="165" y="213"/>
                    <a:pt x="165" y="213"/>
                  </a:cubicBezTo>
                  <a:cubicBezTo>
                    <a:pt x="165" y="213"/>
                    <a:pt x="165" y="213"/>
                    <a:pt x="165" y="213"/>
                  </a:cubicBezTo>
                  <a:cubicBezTo>
                    <a:pt x="166" y="212"/>
                    <a:pt x="166" y="212"/>
                    <a:pt x="166" y="212"/>
                  </a:cubicBezTo>
                  <a:cubicBezTo>
                    <a:pt x="171" y="210"/>
                    <a:pt x="176" y="208"/>
                    <a:pt x="181" y="205"/>
                  </a:cubicBezTo>
                  <a:cubicBezTo>
                    <a:pt x="183" y="205"/>
                    <a:pt x="186" y="202"/>
                    <a:pt x="187" y="202"/>
                  </a:cubicBezTo>
                  <a:cubicBezTo>
                    <a:pt x="187" y="202"/>
                    <a:pt x="187" y="203"/>
                    <a:pt x="184" y="206"/>
                  </a:cubicBezTo>
                  <a:cubicBezTo>
                    <a:pt x="180" y="210"/>
                    <a:pt x="175" y="212"/>
                    <a:pt x="170" y="213"/>
                  </a:cubicBezTo>
                  <a:cubicBezTo>
                    <a:pt x="170" y="213"/>
                    <a:pt x="170" y="213"/>
                    <a:pt x="170" y="213"/>
                  </a:cubicBezTo>
                  <a:cubicBezTo>
                    <a:pt x="169" y="213"/>
                    <a:pt x="169" y="213"/>
                    <a:pt x="168" y="213"/>
                  </a:cubicBezTo>
                  <a:moveTo>
                    <a:pt x="159" y="211"/>
                  </a:moveTo>
                  <a:cubicBezTo>
                    <a:pt x="158" y="211"/>
                    <a:pt x="167" y="207"/>
                    <a:pt x="169" y="206"/>
                  </a:cubicBezTo>
                  <a:cubicBezTo>
                    <a:pt x="172" y="205"/>
                    <a:pt x="174" y="204"/>
                    <a:pt x="177" y="202"/>
                  </a:cubicBezTo>
                  <a:cubicBezTo>
                    <a:pt x="173" y="205"/>
                    <a:pt x="168" y="208"/>
                    <a:pt x="162" y="209"/>
                  </a:cubicBezTo>
                  <a:cubicBezTo>
                    <a:pt x="160" y="210"/>
                    <a:pt x="159" y="211"/>
                    <a:pt x="159" y="211"/>
                  </a:cubicBezTo>
                  <a:moveTo>
                    <a:pt x="162" y="213"/>
                  </a:moveTo>
                  <a:cubicBezTo>
                    <a:pt x="161" y="212"/>
                    <a:pt x="159" y="212"/>
                    <a:pt x="158" y="212"/>
                  </a:cubicBezTo>
                  <a:cubicBezTo>
                    <a:pt x="167" y="210"/>
                    <a:pt x="176" y="206"/>
                    <a:pt x="183" y="200"/>
                  </a:cubicBezTo>
                  <a:cubicBezTo>
                    <a:pt x="184" y="200"/>
                    <a:pt x="184" y="199"/>
                    <a:pt x="185" y="199"/>
                  </a:cubicBezTo>
                  <a:cubicBezTo>
                    <a:pt x="186" y="199"/>
                    <a:pt x="187" y="198"/>
                    <a:pt x="187" y="198"/>
                  </a:cubicBezTo>
                  <a:cubicBezTo>
                    <a:pt x="187" y="198"/>
                    <a:pt x="186" y="199"/>
                    <a:pt x="185" y="199"/>
                  </a:cubicBezTo>
                  <a:cubicBezTo>
                    <a:pt x="183" y="201"/>
                    <a:pt x="181" y="203"/>
                    <a:pt x="179" y="204"/>
                  </a:cubicBezTo>
                  <a:cubicBezTo>
                    <a:pt x="174" y="208"/>
                    <a:pt x="168" y="210"/>
                    <a:pt x="162" y="213"/>
                  </a:cubicBezTo>
                  <a:moveTo>
                    <a:pt x="156" y="212"/>
                  </a:moveTo>
                  <a:cubicBezTo>
                    <a:pt x="154" y="211"/>
                    <a:pt x="153" y="211"/>
                    <a:pt x="152" y="211"/>
                  </a:cubicBezTo>
                  <a:cubicBezTo>
                    <a:pt x="162" y="207"/>
                    <a:pt x="172" y="202"/>
                    <a:pt x="182" y="197"/>
                  </a:cubicBezTo>
                  <a:cubicBezTo>
                    <a:pt x="182" y="197"/>
                    <a:pt x="186" y="195"/>
                    <a:pt x="187" y="195"/>
                  </a:cubicBezTo>
                  <a:cubicBezTo>
                    <a:pt x="187" y="195"/>
                    <a:pt x="187" y="195"/>
                    <a:pt x="186" y="196"/>
                  </a:cubicBezTo>
                  <a:cubicBezTo>
                    <a:pt x="185" y="197"/>
                    <a:pt x="184" y="198"/>
                    <a:pt x="182" y="199"/>
                  </a:cubicBezTo>
                  <a:cubicBezTo>
                    <a:pt x="173" y="203"/>
                    <a:pt x="165" y="207"/>
                    <a:pt x="156" y="211"/>
                  </a:cubicBezTo>
                  <a:cubicBezTo>
                    <a:pt x="156" y="212"/>
                    <a:pt x="156" y="212"/>
                    <a:pt x="156" y="212"/>
                  </a:cubicBezTo>
                  <a:moveTo>
                    <a:pt x="143" y="207"/>
                  </a:moveTo>
                  <a:cubicBezTo>
                    <a:pt x="143" y="207"/>
                    <a:pt x="144" y="207"/>
                    <a:pt x="145" y="206"/>
                  </a:cubicBezTo>
                  <a:cubicBezTo>
                    <a:pt x="147" y="205"/>
                    <a:pt x="150" y="204"/>
                    <a:pt x="152" y="203"/>
                  </a:cubicBezTo>
                  <a:cubicBezTo>
                    <a:pt x="160" y="199"/>
                    <a:pt x="168" y="195"/>
                    <a:pt x="176" y="192"/>
                  </a:cubicBezTo>
                  <a:cubicBezTo>
                    <a:pt x="178" y="191"/>
                    <a:pt x="185" y="188"/>
                    <a:pt x="186" y="188"/>
                  </a:cubicBezTo>
                  <a:cubicBezTo>
                    <a:pt x="187" y="188"/>
                    <a:pt x="187" y="188"/>
                    <a:pt x="185" y="189"/>
                  </a:cubicBezTo>
                  <a:cubicBezTo>
                    <a:pt x="181" y="192"/>
                    <a:pt x="176" y="194"/>
                    <a:pt x="172" y="196"/>
                  </a:cubicBezTo>
                  <a:cubicBezTo>
                    <a:pt x="164" y="200"/>
                    <a:pt x="157" y="206"/>
                    <a:pt x="150" y="210"/>
                  </a:cubicBezTo>
                  <a:cubicBezTo>
                    <a:pt x="147" y="209"/>
                    <a:pt x="144" y="208"/>
                    <a:pt x="141" y="207"/>
                  </a:cubicBezTo>
                  <a:cubicBezTo>
                    <a:pt x="141" y="207"/>
                    <a:pt x="142" y="207"/>
                    <a:pt x="142" y="207"/>
                  </a:cubicBezTo>
                  <a:cubicBezTo>
                    <a:pt x="142" y="207"/>
                    <a:pt x="142" y="207"/>
                    <a:pt x="143" y="207"/>
                  </a:cubicBezTo>
                  <a:moveTo>
                    <a:pt x="124" y="199"/>
                  </a:moveTo>
                  <a:cubicBezTo>
                    <a:pt x="129" y="196"/>
                    <a:pt x="135" y="194"/>
                    <a:pt x="141" y="191"/>
                  </a:cubicBezTo>
                  <a:cubicBezTo>
                    <a:pt x="152" y="186"/>
                    <a:pt x="163" y="183"/>
                    <a:pt x="174" y="177"/>
                  </a:cubicBezTo>
                  <a:cubicBezTo>
                    <a:pt x="177" y="176"/>
                    <a:pt x="179" y="175"/>
                    <a:pt x="182" y="174"/>
                  </a:cubicBezTo>
                  <a:cubicBezTo>
                    <a:pt x="182" y="173"/>
                    <a:pt x="186" y="172"/>
                    <a:pt x="186" y="172"/>
                  </a:cubicBezTo>
                  <a:cubicBezTo>
                    <a:pt x="186" y="172"/>
                    <a:pt x="186" y="172"/>
                    <a:pt x="184" y="174"/>
                  </a:cubicBezTo>
                  <a:cubicBezTo>
                    <a:pt x="179" y="178"/>
                    <a:pt x="173" y="181"/>
                    <a:pt x="167" y="184"/>
                  </a:cubicBezTo>
                  <a:cubicBezTo>
                    <a:pt x="156" y="190"/>
                    <a:pt x="145" y="195"/>
                    <a:pt x="134" y="201"/>
                  </a:cubicBezTo>
                  <a:cubicBezTo>
                    <a:pt x="133" y="201"/>
                    <a:pt x="134" y="202"/>
                    <a:pt x="134" y="202"/>
                  </a:cubicBezTo>
                  <a:cubicBezTo>
                    <a:pt x="134" y="202"/>
                    <a:pt x="134" y="202"/>
                    <a:pt x="134" y="202"/>
                  </a:cubicBezTo>
                  <a:cubicBezTo>
                    <a:pt x="150" y="198"/>
                    <a:pt x="165" y="190"/>
                    <a:pt x="181" y="183"/>
                  </a:cubicBezTo>
                  <a:cubicBezTo>
                    <a:pt x="183" y="182"/>
                    <a:pt x="187" y="181"/>
                    <a:pt x="188" y="180"/>
                  </a:cubicBezTo>
                  <a:cubicBezTo>
                    <a:pt x="184" y="183"/>
                    <a:pt x="179" y="186"/>
                    <a:pt x="174" y="188"/>
                  </a:cubicBezTo>
                  <a:cubicBezTo>
                    <a:pt x="166" y="193"/>
                    <a:pt x="159" y="198"/>
                    <a:pt x="151" y="202"/>
                  </a:cubicBezTo>
                  <a:cubicBezTo>
                    <a:pt x="150" y="202"/>
                    <a:pt x="149" y="203"/>
                    <a:pt x="148" y="203"/>
                  </a:cubicBezTo>
                  <a:cubicBezTo>
                    <a:pt x="145" y="205"/>
                    <a:pt x="142" y="206"/>
                    <a:pt x="139" y="207"/>
                  </a:cubicBezTo>
                  <a:cubicBezTo>
                    <a:pt x="135" y="205"/>
                    <a:pt x="131" y="204"/>
                    <a:pt x="128" y="202"/>
                  </a:cubicBezTo>
                  <a:cubicBezTo>
                    <a:pt x="126" y="201"/>
                    <a:pt x="125" y="201"/>
                    <a:pt x="123" y="200"/>
                  </a:cubicBezTo>
                  <a:cubicBezTo>
                    <a:pt x="123" y="199"/>
                    <a:pt x="123" y="199"/>
                    <a:pt x="124" y="199"/>
                  </a:cubicBezTo>
                  <a:cubicBezTo>
                    <a:pt x="124" y="199"/>
                    <a:pt x="124" y="199"/>
                    <a:pt x="124" y="199"/>
                  </a:cubicBezTo>
                  <a:moveTo>
                    <a:pt x="140" y="190"/>
                  </a:moveTo>
                  <a:cubicBezTo>
                    <a:pt x="156" y="181"/>
                    <a:pt x="172" y="171"/>
                    <a:pt x="188" y="162"/>
                  </a:cubicBezTo>
                  <a:cubicBezTo>
                    <a:pt x="188" y="162"/>
                    <a:pt x="188" y="162"/>
                    <a:pt x="188" y="162"/>
                  </a:cubicBezTo>
                  <a:cubicBezTo>
                    <a:pt x="192" y="174"/>
                    <a:pt x="195" y="186"/>
                    <a:pt x="191" y="197"/>
                  </a:cubicBezTo>
                  <a:cubicBezTo>
                    <a:pt x="189" y="206"/>
                    <a:pt x="183" y="210"/>
                    <a:pt x="177" y="212"/>
                  </a:cubicBezTo>
                  <a:cubicBezTo>
                    <a:pt x="182" y="210"/>
                    <a:pt x="186" y="206"/>
                    <a:pt x="189" y="202"/>
                  </a:cubicBezTo>
                  <a:cubicBezTo>
                    <a:pt x="190" y="201"/>
                    <a:pt x="189" y="201"/>
                    <a:pt x="189" y="201"/>
                  </a:cubicBezTo>
                  <a:cubicBezTo>
                    <a:pt x="189" y="201"/>
                    <a:pt x="189" y="201"/>
                    <a:pt x="189" y="201"/>
                  </a:cubicBezTo>
                  <a:cubicBezTo>
                    <a:pt x="186" y="202"/>
                    <a:pt x="184" y="203"/>
                    <a:pt x="181" y="204"/>
                  </a:cubicBezTo>
                  <a:cubicBezTo>
                    <a:pt x="184" y="202"/>
                    <a:pt x="187" y="199"/>
                    <a:pt x="190" y="197"/>
                  </a:cubicBezTo>
                  <a:cubicBezTo>
                    <a:pt x="191" y="196"/>
                    <a:pt x="190" y="196"/>
                    <a:pt x="190" y="196"/>
                  </a:cubicBezTo>
                  <a:cubicBezTo>
                    <a:pt x="190" y="196"/>
                    <a:pt x="190" y="196"/>
                    <a:pt x="190" y="196"/>
                  </a:cubicBezTo>
                  <a:cubicBezTo>
                    <a:pt x="189" y="196"/>
                    <a:pt x="188" y="197"/>
                    <a:pt x="186" y="197"/>
                  </a:cubicBezTo>
                  <a:cubicBezTo>
                    <a:pt x="188" y="196"/>
                    <a:pt x="189" y="195"/>
                    <a:pt x="190" y="194"/>
                  </a:cubicBezTo>
                  <a:cubicBezTo>
                    <a:pt x="190" y="193"/>
                    <a:pt x="190" y="193"/>
                    <a:pt x="189" y="193"/>
                  </a:cubicBezTo>
                  <a:cubicBezTo>
                    <a:pt x="189" y="193"/>
                    <a:pt x="189" y="193"/>
                    <a:pt x="189" y="193"/>
                  </a:cubicBezTo>
                  <a:cubicBezTo>
                    <a:pt x="182" y="196"/>
                    <a:pt x="175" y="199"/>
                    <a:pt x="168" y="202"/>
                  </a:cubicBezTo>
                  <a:cubicBezTo>
                    <a:pt x="164" y="204"/>
                    <a:pt x="161" y="206"/>
                    <a:pt x="157" y="207"/>
                  </a:cubicBezTo>
                  <a:cubicBezTo>
                    <a:pt x="157" y="208"/>
                    <a:pt x="156" y="208"/>
                    <a:pt x="155" y="209"/>
                  </a:cubicBezTo>
                  <a:cubicBezTo>
                    <a:pt x="161" y="205"/>
                    <a:pt x="166" y="201"/>
                    <a:pt x="173" y="198"/>
                  </a:cubicBezTo>
                  <a:cubicBezTo>
                    <a:pt x="179" y="195"/>
                    <a:pt x="184" y="192"/>
                    <a:pt x="189" y="187"/>
                  </a:cubicBezTo>
                  <a:cubicBezTo>
                    <a:pt x="190" y="187"/>
                    <a:pt x="190" y="186"/>
                    <a:pt x="189" y="186"/>
                  </a:cubicBezTo>
                  <a:cubicBezTo>
                    <a:pt x="189" y="186"/>
                    <a:pt x="189" y="186"/>
                    <a:pt x="189" y="186"/>
                  </a:cubicBezTo>
                  <a:cubicBezTo>
                    <a:pt x="179" y="189"/>
                    <a:pt x="170" y="193"/>
                    <a:pt x="161" y="198"/>
                  </a:cubicBezTo>
                  <a:cubicBezTo>
                    <a:pt x="161" y="197"/>
                    <a:pt x="162" y="197"/>
                    <a:pt x="163" y="196"/>
                  </a:cubicBezTo>
                  <a:cubicBezTo>
                    <a:pt x="172" y="190"/>
                    <a:pt x="182" y="186"/>
                    <a:pt x="191" y="179"/>
                  </a:cubicBezTo>
                  <a:cubicBezTo>
                    <a:pt x="191" y="179"/>
                    <a:pt x="191" y="178"/>
                    <a:pt x="190" y="178"/>
                  </a:cubicBezTo>
                  <a:cubicBezTo>
                    <a:pt x="190" y="178"/>
                    <a:pt x="190" y="178"/>
                    <a:pt x="190" y="178"/>
                  </a:cubicBezTo>
                  <a:cubicBezTo>
                    <a:pt x="182" y="181"/>
                    <a:pt x="173" y="185"/>
                    <a:pt x="165" y="189"/>
                  </a:cubicBezTo>
                  <a:cubicBezTo>
                    <a:pt x="156" y="193"/>
                    <a:pt x="146" y="196"/>
                    <a:pt x="137" y="201"/>
                  </a:cubicBezTo>
                  <a:cubicBezTo>
                    <a:pt x="155" y="192"/>
                    <a:pt x="173" y="183"/>
                    <a:pt x="189" y="171"/>
                  </a:cubicBezTo>
                  <a:cubicBezTo>
                    <a:pt x="190" y="171"/>
                    <a:pt x="190" y="170"/>
                    <a:pt x="189" y="170"/>
                  </a:cubicBezTo>
                  <a:cubicBezTo>
                    <a:pt x="189" y="170"/>
                    <a:pt x="189" y="170"/>
                    <a:pt x="189" y="170"/>
                  </a:cubicBezTo>
                  <a:cubicBezTo>
                    <a:pt x="178" y="173"/>
                    <a:pt x="168" y="179"/>
                    <a:pt x="158" y="183"/>
                  </a:cubicBezTo>
                  <a:cubicBezTo>
                    <a:pt x="152" y="185"/>
                    <a:pt x="146" y="187"/>
                    <a:pt x="140" y="190"/>
                  </a:cubicBezTo>
                  <a:moveTo>
                    <a:pt x="121" y="199"/>
                  </a:moveTo>
                  <a:cubicBezTo>
                    <a:pt x="115" y="196"/>
                    <a:pt x="109" y="193"/>
                    <a:pt x="103" y="190"/>
                  </a:cubicBezTo>
                  <a:cubicBezTo>
                    <a:pt x="112" y="186"/>
                    <a:pt x="122" y="181"/>
                    <a:pt x="132" y="176"/>
                  </a:cubicBezTo>
                  <a:cubicBezTo>
                    <a:pt x="144" y="171"/>
                    <a:pt x="157" y="166"/>
                    <a:pt x="170" y="162"/>
                  </a:cubicBezTo>
                  <a:cubicBezTo>
                    <a:pt x="172" y="161"/>
                    <a:pt x="175" y="160"/>
                    <a:pt x="178" y="160"/>
                  </a:cubicBezTo>
                  <a:cubicBezTo>
                    <a:pt x="179" y="159"/>
                    <a:pt x="180" y="159"/>
                    <a:pt x="180" y="159"/>
                  </a:cubicBezTo>
                  <a:cubicBezTo>
                    <a:pt x="181" y="159"/>
                    <a:pt x="176" y="161"/>
                    <a:pt x="174" y="162"/>
                  </a:cubicBezTo>
                  <a:cubicBezTo>
                    <a:pt x="167" y="165"/>
                    <a:pt x="159" y="169"/>
                    <a:pt x="152" y="173"/>
                  </a:cubicBezTo>
                  <a:cubicBezTo>
                    <a:pt x="146" y="176"/>
                    <a:pt x="141" y="179"/>
                    <a:pt x="135" y="182"/>
                  </a:cubicBezTo>
                  <a:cubicBezTo>
                    <a:pt x="128" y="187"/>
                    <a:pt x="121" y="189"/>
                    <a:pt x="113" y="193"/>
                  </a:cubicBezTo>
                  <a:cubicBezTo>
                    <a:pt x="112" y="193"/>
                    <a:pt x="113" y="194"/>
                    <a:pt x="113" y="194"/>
                  </a:cubicBezTo>
                  <a:cubicBezTo>
                    <a:pt x="113" y="194"/>
                    <a:pt x="113" y="194"/>
                    <a:pt x="113" y="194"/>
                  </a:cubicBezTo>
                  <a:cubicBezTo>
                    <a:pt x="133" y="189"/>
                    <a:pt x="152" y="177"/>
                    <a:pt x="171" y="169"/>
                  </a:cubicBezTo>
                  <a:cubicBezTo>
                    <a:pt x="176" y="167"/>
                    <a:pt x="180" y="165"/>
                    <a:pt x="185" y="162"/>
                  </a:cubicBezTo>
                  <a:cubicBezTo>
                    <a:pt x="180" y="165"/>
                    <a:pt x="175" y="168"/>
                    <a:pt x="169" y="171"/>
                  </a:cubicBezTo>
                  <a:cubicBezTo>
                    <a:pt x="158" y="177"/>
                    <a:pt x="147" y="184"/>
                    <a:pt x="136" y="191"/>
                  </a:cubicBezTo>
                  <a:cubicBezTo>
                    <a:pt x="134" y="192"/>
                    <a:pt x="131" y="194"/>
                    <a:pt x="128" y="195"/>
                  </a:cubicBezTo>
                  <a:cubicBezTo>
                    <a:pt x="127" y="196"/>
                    <a:pt x="127" y="196"/>
                    <a:pt x="126" y="197"/>
                  </a:cubicBezTo>
                  <a:cubicBezTo>
                    <a:pt x="124" y="197"/>
                    <a:pt x="123" y="197"/>
                    <a:pt x="123" y="198"/>
                  </a:cubicBezTo>
                  <a:cubicBezTo>
                    <a:pt x="122" y="198"/>
                    <a:pt x="122" y="199"/>
                    <a:pt x="121" y="199"/>
                  </a:cubicBezTo>
                  <a:moveTo>
                    <a:pt x="101" y="190"/>
                  </a:moveTo>
                  <a:cubicBezTo>
                    <a:pt x="97" y="188"/>
                    <a:pt x="93" y="186"/>
                    <a:pt x="90" y="184"/>
                  </a:cubicBezTo>
                  <a:cubicBezTo>
                    <a:pt x="102" y="181"/>
                    <a:pt x="113" y="175"/>
                    <a:pt x="125" y="171"/>
                  </a:cubicBezTo>
                  <a:cubicBezTo>
                    <a:pt x="138" y="166"/>
                    <a:pt x="152" y="160"/>
                    <a:pt x="165" y="155"/>
                  </a:cubicBezTo>
                  <a:cubicBezTo>
                    <a:pt x="168" y="154"/>
                    <a:pt x="171" y="153"/>
                    <a:pt x="173" y="152"/>
                  </a:cubicBezTo>
                  <a:cubicBezTo>
                    <a:pt x="175" y="151"/>
                    <a:pt x="177" y="150"/>
                    <a:pt x="178" y="150"/>
                  </a:cubicBezTo>
                  <a:cubicBezTo>
                    <a:pt x="177" y="151"/>
                    <a:pt x="175" y="152"/>
                    <a:pt x="173" y="153"/>
                  </a:cubicBezTo>
                  <a:cubicBezTo>
                    <a:pt x="167" y="156"/>
                    <a:pt x="161" y="159"/>
                    <a:pt x="155" y="162"/>
                  </a:cubicBezTo>
                  <a:cubicBezTo>
                    <a:pt x="144" y="167"/>
                    <a:pt x="134" y="173"/>
                    <a:pt x="123" y="179"/>
                  </a:cubicBezTo>
                  <a:cubicBezTo>
                    <a:pt x="116" y="182"/>
                    <a:pt x="109" y="186"/>
                    <a:pt x="101" y="190"/>
                  </a:cubicBezTo>
                  <a:moveTo>
                    <a:pt x="48" y="160"/>
                  </a:moveTo>
                  <a:cubicBezTo>
                    <a:pt x="49" y="160"/>
                    <a:pt x="49" y="160"/>
                    <a:pt x="50" y="159"/>
                  </a:cubicBezTo>
                  <a:cubicBezTo>
                    <a:pt x="58" y="156"/>
                    <a:pt x="66" y="153"/>
                    <a:pt x="74" y="150"/>
                  </a:cubicBezTo>
                  <a:cubicBezTo>
                    <a:pt x="76" y="150"/>
                    <a:pt x="77" y="149"/>
                    <a:pt x="79" y="149"/>
                  </a:cubicBezTo>
                  <a:cubicBezTo>
                    <a:pt x="72" y="152"/>
                    <a:pt x="64" y="155"/>
                    <a:pt x="56" y="158"/>
                  </a:cubicBezTo>
                  <a:cubicBezTo>
                    <a:pt x="53" y="159"/>
                    <a:pt x="51" y="159"/>
                    <a:pt x="48" y="160"/>
                  </a:cubicBezTo>
                  <a:moveTo>
                    <a:pt x="114" y="174"/>
                  </a:moveTo>
                  <a:cubicBezTo>
                    <a:pt x="115" y="173"/>
                    <a:pt x="115" y="173"/>
                    <a:pt x="115" y="173"/>
                  </a:cubicBezTo>
                  <a:cubicBezTo>
                    <a:pt x="122" y="169"/>
                    <a:pt x="130" y="166"/>
                    <a:pt x="138" y="161"/>
                  </a:cubicBezTo>
                  <a:cubicBezTo>
                    <a:pt x="151" y="154"/>
                    <a:pt x="166" y="149"/>
                    <a:pt x="178" y="141"/>
                  </a:cubicBezTo>
                  <a:cubicBezTo>
                    <a:pt x="179" y="140"/>
                    <a:pt x="179" y="140"/>
                    <a:pt x="179" y="140"/>
                  </a:cubicBezTo>
                  <a:cubicBezTo>
                    <a:pt x="182" y="147"/>
                    <a:pt x="185" y="154"/>
                    <a:pt x="188" y="161"/>
                  </a:cubicBezTo>
                  <a:cubicBezTo>
                    <a:pt x="169" y="166"/>
                    <a:pt x="151" y="177"/>
                    <a:pt x="133" y="185"/>
                  </a:cubicBezTo>
                  <a:cubicBezTo>
                    <a:pt x="137" y="183"/>
                    <a:pt x="140" y="180"/>
                    <a:pt x="144" y="178"/>
                  </a:cubicBezTo>
                  <a:cubicBezTo>
                    <a:pt x="157" y="171"/>
                    <a:pt x="170" y="165"/>
                    <a:pt x="183" y="159"/>
                  </a:cubicBezTo>
                  <a:cubicBezTo>
                    <a:pt x="184" y="158"/>
                    <a:pt x="184" y="157"/>
                    <a:pt x="183" y="157"/>
                  </a:cubicBezTo>
                  <a:cubicBezTo>
                    <a:pt x="183" y="157"/>
                    <a:pt x="183" y="157"/>
                    <a:pt x="183" y="157"/>
                  </a:cubicBezTo>
                  <a:cubicBezTo>
                    <a:pt x="170" y="160"/>
                    <a:pt x="157" y="164"/>
                    <a:pt x="144" y="169"/>
                  </a:cubicBezTo>
                  <a:cubicBezTo>
                    <a:pt x="145" y="169"/>
                    <a:pt x="147" y="168"/>
                    <a:pt x="148" y="167"/>
                  </a:cubicBezTo>
                  <a:cubicBezTo>
                    <a:pt x="158" y="161"/>
                    <a:pt x="173" y="157"/>
                    <a:pt x="181" y="148"/>
                  </a:cubicBezTo>
                  <a:cubicBezTo>
                    <a:pt x="182" y="148"/>
                    <a:pt x="181" y="147"/>
                    <a:pt x="181" y="147"/>
                  </a:cubicBezTo>
                  <a:cubicBezTo>
                    <a:pt x="181" y="147"/>
                    <a:pt x="181" y="147"/>
                    <a:pt x="180" y="147"/>
                  </a:cubicBezTo>
                  <a:cubicBezTo>
                    <a:pt x="166" y="154"/>
                    <a:pt x="150" y="160"/>
                    <a:pt x="135" y="166"/>
                  </a:cubicBezTo>
                  <a:cubicBezTo>
                    <a:pt x="128" y="169"/>
                    <a:pt x="121" y="171"/>
                    <a:pt x="114" y="174"/>
                  </a:cubicBezTo>
                  <a:moveTo>
                    <a:pt x="104" y="167"/>
                  </a:moveTo>
                  <a:cubicBezTo>
                    <a:pt x="111" y="164"/>
                    <a:pt x="117" y="161"/>
                    <a:pt x="123" y="159"/>
                  </a:cubicBezTo>
                  <a:cubicBezTo>
                    <a:pt x="136" y="153"/>
                    <a:pt x="148" y="147"/>
                    <a:pt x="159" y="138"/>
                  </a:cubicBezTo>
                  <a:cubicBezTo>
                    <a:pt x="159" y="139"/>
                    <a:pt x="160" y="139"/>
                    <a:pt x="160" y="139"/>
                  </a:cubicBezTo>
                  <a:cubicBezTo>
                    <a:pt x="162" y="140"/>
                    <a:pt x="164" y="141"/>
                    <a:pt x="166" y="141"/>
                  </a:cubicBezTo>
                  <a:cubicBezTo>
                    <a:pt x="166" y="141"/>
                    <a:pt x="166" y="141"/>
                    <a:pt x="166" y="141"/>
                  </a:cubicBezTo>
                  <a:cubicBezTo>
                    <a:pt x="168" y="141"/>
                    <a:pt x="172" y="139"/>
                    <a:pt x="174" y="139"/>
                  </a:cubicBezTo>
                  <a:cubicBezTo>
                    <a:pt x="175" y="139"/>
                    <a:pt x="175" y="139"/>
                    <a:pt x="176" y="140"/>
                  </a:cubicBezTo>
                  <a:cubicBezTo>
                    <a:pt x="160" y="145"/>
                    <a:pt x="145" y="151"/>
                    <a:pt x="129" y="157"/>
                  </a:cubicBezTo>
                  <a:cubicBezTo>
                    <a:pt x="121" y="161"/>
                    <a:pt x="113" y="164"/>
                    <a:pt x="104" y="167"/>
                  </a:cubicBezTo>
                  <a:moveTo>
                    <a:pt x="66" y="174"/>
                  </a:moveTo>
                  <a:cubicBezTo>
                    <a:pt x="73" y="173"/>
                    <a:pt x="79" y="170"/>
                    <a:pt x="85" y="168"/>
                  </a:cubicBezTo>
                  <a:cubicBezTo>
                    <a:pt x="93" y="164"/>
                    <a:pt x="101" y="161"/>
                    <a:pt x="109" y="158"/>
                  </a:cubicBezTo>
                  <a:cubicBezTo>
                    <a:pt x="125" y="151"/>
                    <a:pt x="142" y="145"/>
                    <a:pt x="158" y="138"/>
                  </a:cubicBezTo>
                  <a:cubicBezTo>
                    <a:pt x="152" y="141"/>
                    <a:pt x="145" y="147"/>
                    <a:pt x="139" y="150"/>
                  </a:cubicBezTo>
                  <a:cubicBezTo>
                    <a:pt x="132" y="153"/>
                    <a:pt x="125" y="156"/>
                    <a:pt x="118" y="160"/>
                  </a:cubicBezTo>
                  <a:cubicBezTo>
                    <a:pt x="105" y="165"/>
                    <a:pt x="92" y="171"/>
                    <a:pt x="80" y="179"/>
                  </a:cubicBezTo>
                  <a:cubicBezTo>
                    <a:pt x="80" y="179"/>
                    <a:pt x="80" y="180"/>
                    <a:pt x="80" y="180"/>
                  </a:cubicBezTo>
                  <a:cubicBezTo>
                    <a:pt x="80" y="180"/>
                    <a:pt x="81" y="180"/>
                    <a:pt x="81" y="180"/>
                  </a:cubicBezTo>
                  <a:cubicBezTo>
                    <a:pt x="81" y="179"/>
                    <a:pt x="82" y="179"/>
                    <a:pt x="83" y="178"/>
                  </a:cubicBezTo>
                  <a:cubicBezTo>
                    <a:pt x="83" y="179"/>
                    <a:pt x="83" y="179"/>
                    <a:pt x="83" y="179"/>
                  </a:cubicBezTo>
                  <a:cubicBezTo>
                    <a:pt x="84" y="179"/>
                    <a:pt x="85" y="178"/>
                    <a:pt x="86" y="177"/>
                  </a:cubicBezTo>
                  <a:cubicBezTo>
                    <a:pt x="99" y="170"/>
                    <a:pt x="113" y="165"/>
                    <a:pt x="127" y="159"/>
                  </a:cubicBezTo>
                  <a:cubicBezTo>
                    <a:pt x="144" y="153"/>
                    <a:pt x="160" y="146"/>
                    <a:pt x="176" y="141"/>
                  </a:cubicBezTo>
                  <a:cubicBezTo>
                    <a:pt x="170" y="143"/>
                    <a:pt x="162" y="148"/>
                    <a:pt x="155" y="151"/>
                  </a:cubicBezTo>
                  <a:cubicBezTo>
                    <a:pt x="147" y="155"/>
                    <a:pt x="140" y="159"/>
                    <a:pt x="132" y="163"/>
                  </a:cubicBezTo>
                  <a:cubicBezTo>
                    <a:pt x="125" y="167"/>
                    <a:pt x="117" y="171"/>
                    <a:pt x="109" y="175"/>
                  </a:cubicBezTo>
                  <a:cubicBezTo>
                    <a:pt x="103" y="179"/>
                    <a:pt x="95" y="181"/>
                    <a:pt x="88" y="183"/>
                  </a:cubicBezTo>
                  <a:cubicBezTo>
                    <a:pt x="88" y="184"/>
                    <a:pt x="88" y="184"/>
                    <a:pt x="88" y="184"/>
                  </a:cubicBezTo>
                  <a:cubicBezTo>
                    <a:pt x="81" y="180"/>
                    <a:pt x="74" y="177"/>
                    <a:pt x="66" y="174"/>
                  </a:cubicBezTo>
                  <a:cubicBezTo>
                    <a:pt x="66" y="174"/>
                    <a:pt x="66" y="174"/>
                    <a:pt x="66" y="174"/>
                  </a:cubicBezTo>
                  <a:moveTo>
                    <a:pt x="66" y="174"/>
                  </a:moveTo>
                  <a:cubicBezTo>
                    <a:pt x="63" y="173"/>
                    <a:pt x="60" y="172"/>
                    <a:pt x="56" y="171"/>
                  </a:cubicBezTo>
                  <a:cubicBezTo>
                    <a:pt x="55" y="170"/>
                    <a:pt x="53" y="170"/>
                    <a:pt x="51" y="169"/>
                  </a:cubicBezTo>
                  <a:cubicBezTo>
                    <a:pt x="57" y="169"/>
                    <a:pt x="62" y="166"/>
                    <a:pt x="68" y="163"/>
                  </a:cubicBezTo>
                  <a:cubicBezTo>
                    <a:pt x="75" y="160"/>
                    <a:pt x="83" y="157"/>
                    <a:pt x="91" y="154"/>
                  </a:cubicBezTo>
                  <a:cubicBezTo>
                    <a:pt x="107" y="148"/>
                    <a:pt x="122" y="141"/>
                    <a:pt x="138" y="135"/>
                  </a:cubicBezTo>
                  <a:cubicBezTo>
                    <a:pt x="140" y="134"/>
                    <a:pt x="147" y="132"/>
                    <a:pt x="148" y="131"/>
                  </a:cubicBezTo>
                  <a:cubicBezTo>
                    <a:pt x="144" y="135"/>
                    <a:pt x="139" y="137"/>
                    <a:pt x="134" y="139"/>
                  </a:cubicBezTo>
                  <a:cubicBezTo>
                    <a:pt x="127" y="142"/>
                    <a:pt x="121" y="147"/>
                    <a:pt x="114" y="151"/>
                  </a:cubicBezTo>
                  <a:cubicBezTo>
                    <a:pt x="107" y="155"/>
                    <a:pt x="99" y="157"/>
                    <a:pt x="92" y="161"/>
                  </a:cubicBezTo>
                  <a:cubicBezTo>
                    <a:pt x="84" y="166"/>
                    <a:pt x="76" y="171"/>
                    <a:pt x="66" y="173"/>
                  </a:cubicBezTo>
                  <a:cubicBezTo>
                    <a:pt x="66" y="173"/>
                    <a:pt x="66" y="174"/>
                    <a:pt x="66" y="174"/>
                  </a:cubicBezTo>
                  <a:moveTo>
                    <a:pt x="89" y="164"/>
                  </a:moveTo>
                  <a:cubicBezTo>
                    <a:pt x="89" y="164"/>
                    <a:pt x="90" y="164"/>
                    <a:pt x="90" y="164"/>
                  </a:cubicBezTo>
                  <a:cubicBezTo>
                    <a:pt x="97" y="160"/>
                    <a:pt x="105" y="157"/>
                    <a:pt x="112" y="153"/>
                  </a:cubicBezTo>
                  <a:cubicBezTo>
                    <a:pt x="119" y="150"/>
                    <a:pt x="125" y="144"/>
                    <a:pt x="132" y="141"/>
                  </a:cubicBezTo>
                  <a:cubicBezTo>
                    <a:pt x="139" y="138"/>
                    <a:pt x="145" y="135"/>
                    <a:pt x="151" y="131"/>
                  </a:cubicBezTo>
                  <a:cubicBezTo>
                    <a:pt x="151" y="130"/>
                    <a:pt x="151" y="130"/>
                    <a:pt x="151" y="130"/>
                  </a:cubicBezTo>
                  <a:cubicBezTo>
                    <a:pt x="153" y="132"/>
                    <a:pt x="155" y="135"/>
                    <a:pt x="157" y="137"/>
                  </a:cubicBezTo>
                  <a:cubicBezTo>
                    <a:pt x="150" y="140"/>
                    <a:pt x="144" y="143"/>
                    <a:pt x="137" y="146"/>
                  </a:cubicBezTo>
                  <a:cubicBezTo>
                    <a:pt x="128" y="149"/>
                    <a:pt x="120" y="152"/>
                    <a:pt x="111" y="155"/>
                  </a:cubicBezTo>
                  <a:cubicBezTo>
                    <a:pt x="104" y="158"/>
                    <a:pt x="96" y="161"/>
                    <a:pt x="89" y="164"/>
                  </a:cubicBezTo>
                  <a:moveTo>
                    <a:pt x="50" y="169"/>
                  </a:moveTo>
                  <a:cubicBezTo>
                    <a:pt x="38" y="165"/>
                    <a:pt x="26" y="162"/>
                    <a:pt x="17" y="154"/>
                  </a:cubicBezTo>
                  <a:cubicBezTo>
                    <a:pt x="29" y="153"/>
                    <a:pt x="41" y="146"/>
                    <a:pt x="53" y="142"/>
                  </a:cubicBezTo>
                  <a:cubicBezTo>
                    <a:pt x="66" y="139"/>
                    <a:pt x="78" y="134"/>
                    <a:pt x="91" y="130"/>
                  </a:cubicBezTo>
                  <a:cubicBezTo>
                    <a:pt x="92" y="130"/>
                    <a:pt x="97" y="129"/>
                    <a:pt x="97" y="129"/>
                  </a:cubicBezTo>
                  <a:cubicBezTo>
                    <a:pt x="94" y="131"/>
                    <a:pt x="89" y="133"/>
                    <a:pt x="85" y="135"/>
                  </a:cubicBezTo>
                  <a:cubicBezTo>
                    <a:pt x="79" y="137"/>
                    <a:pt x="73" y="140"/>
                    <a:pt x="67" y="143"/>
                  </a:cubicBezTo>
                  <a:cubicBezTo>
                    <a:pt x="54" y="149"/>
                    <a:pt x="41" y="152"/>
                    <a:pt x="30" y="159"/>
                  </a:cubicBezTo>
                  <a:cubicBezTo>
                    <a:pt x="29" y="159"/>
                    <a:pt x="29" y="160"/>
                    <a:pt x="30" y="160"/>
                  </a:cubicBezTo>
                  <a:cubicBezTo>
                    <a:pt x="30" y="160"/>
                    <a:pt x="30" y="160"/>
                    <a:pt x="30" y="160"/>
                  </a:cubicBezTo>
                  <a:cubicBezTo>
                    <a:pt x="42" y="158"/>
                    <a:pt x="55" y="152"/>
                    <a:pt x="66" y="147"/>
                  </a:cubicBezTo>
                  <a:cubicBezTo>
                    <a:pt x="82" y="142"/>
                    <a:pt x="97" y="137"/>
                    <a:pt x="112" y="133"/>
                  </a:cubicBezTo>
                  <a:cubicBezTo>
                    <a:pt x="112" y="133"/>
                    <a:pt x="112" y="133"/>
                    <a:pt x="112" y="133"/>
                  </a:cubicBezTo>
                  <a:cubicBezTo>
                    <a:pt x="110" y="134"/>
                    <a:pt x="107" y="135"/>
                    <a:pt x="105" y="136"/>
                  </a:cubicBezTo>
                  <a:cubicBezTo>
                    <a:pt x="97" y="140"/>
                    <a:pt x="90" y="143"/>
                    <a:pt x="82" y="146"/>
                  </a:cubicBezTo>
                  <a:cubicBezTo>
                    <a:pt x="68" y="152"/>
                    <a:pt x="53" y="156"/>
                    <a:pt x="39" y="163"/>
                  </a:cubicBezTo>
                  <a:cubicBezTo>
                    <a:pt x="38" y="163"/>
                    <a:pt x="39" y="164"/>
                    <a:pt x="39" y="164"/>
                  </a:cubicBezTo>
                  <a:cubicBezTo>
                    <a:pt x="39" y="164"/>
                    <a:pt x="39" y="164"/>
                    <a:pt x="39" y="164"/>
                  </a:cubicBezTo>
                  <a:cubicBezTo>
                    <a:pt x="40" y="164"/>
                    <a:pt x="41" y="163"/>
                    <a:pt x="42" y="163"/>
                  </a:cubicBezTo>
                  <a:cubicBezTo>
                    <a:pt x="43" y="163"/>
                    <a:pt x="43" y="163"/>
                    <a:pt x="43" y="163"/>
                  </a:cubicBezTo>
                  <a:cubicBezTo>
                    <a:pt x="57" y="159"/>
                    <a:pt x="71" y="154"/>
                    <a:pt x="85" y="148"/>
                  </a:cubicBezTo>
                  <a:cubicBezTo>
                    <a:pt x="93" y="145"/>
                    <a:pt x="102" y="140"/>
                    <a:pt x="111" y="138"/>
                  </a:cubicBezTo>
                  <a:cubicBezTo>
                    <a:pt x="117" y="136"/>
                    <a:pt x="122" y="134"/>
                    <a:pt x="128" y="132"/>
                  </a:cubicBezTo>
                  <a:cubicBezTo>
                    <a:pt x="127" y="132"/>
                    <a:pt x="126" y="133"/>
                    <a:pt x="125" y="133"/>
                  </a:cubicBezTo>
                  <a:cubicBezTo>
                    <a:pt x="117" y="138"/>
                    <a:pt x="109" y="142"/>
                    <a:pt x="100" y="147"/>
                  </a:cubicBezTo>
                  <a:cubicBezTo>
                    <a:pt x="84" y="155"/>
                    <a:pt x="67" y="160"/>
                    <a:pt x="50" y="168"/>
                  </a:cubicBezTo>
                  <a:cubicBezTo>
                    <a:pt x="50" y="169"/>
                    <a:pt x="50" y="169"/>
                    <a:pt x="50" y="169"/>
                  </a:cubicBezTo>
                  <a:moveTo>
                    <a:pt x="99" y="140"/>
                  </a:moveTo>
                  <a:cubicBezTo>
                    <a:pt x="104" y="138"/>
                    <a:pt x="110" y="135"/>
                    <a:pt x="116" y="133"/>
                  </a:cubicBezTo>
                  <a:cubicBezTo>
                    <a:pt x="122" y="132"/>
                    <a:pt x="128" y="128"/>
                    <a:pt x="135" y="127"/>
                  </a:cubicBezTo>
                  <a:cubicBezTo>
                    <a:pt x="131" y="129"/>
                    <a:pt x="128" y="131"/>
                    <a:pt x="124" y="132"/>
                  </a:cubicBezTo>
                  <a:cubicBezTo>
                    <a:pt x="117" y="135"/>
                    <a:pt x="110" y="136"/>
                    <a:pt x="103" y="139"/>
                  </a:cubicBezTo>
                  <a:cubicBezTo>
                    <a:pt x="102" y="139"/>
                    <a:pt x="100" y="140"/>
                    <a:pt x="99" y="140"/>
                  </a:cubicBezTo>
                  <a:moveTo>
                    <a:pt x="54" y="168"/>
                  </a:moveTo>
                  <a:cubicBezTo>
                    <a:pt x="58" y="166"/>
                    <a:pt x="63" y="164"/>
                    <a:pt x="67" y="162"/>
                  </a:cubicBezTo>
                  <a:cubicBezTo>
                    <a:pt x="76" y="159"/>
                    <a:pt x="84" y="155"/>
                    <a:pt x="93" y="152"/>
                  </a:cubicBezTo>
                  <a:cubicBezTo>
                    <a:pt x="109" y="145"/>
                    <a:pt x="124" y="135"/>
                    <a:pt x="140" y="126"/>
                  </a:cubicBezTo>
                  <a:cubicBezTo>
                    <a:pt x="143" y="126"/>
                    <a:pt x="145" y="127"/>
                    <a:pt x="148" y="128"/>
                  </a:cubicBezTo>
                  <a:cubicBezTo>
                    <a:pt x="148" y="129"/>
                    <a:pt x="149" y="129"/>
                    <a:pt x="150" y="130"/>
                  </a:cubicBezTo>
                  <a:cubicBezTo>
                    <a:pt x="135" y="133"/>
                    <a:pt x="121" y="141"/>
                    <a:pt x="107" y="147"/>
                  </a:cubicBezTo>
                  <a:cubicBezTo>
                    <a:pt x="92" y="153"/>
                    <a:pt x="76" y="158"/>
                    <a:pt x="61" y="165"/>
                  </a:cubicBezTo>
                  <a:cubicBezTo>
                    <a:pt x="59" y="166"/>
                    <a:pt x="57" y="167"/>
                    <a:pt x="55" y="168"/>
                  </a:cubicBezTo>
                  <a:cubicBezTo>
                    <a:pt x="54" y="168"/>
                    <a:pt x="54" y="168"/>
                    <a:pt x="54" y="168"/>
                  </a:cubicBezTo>
                  <a:moveTo>
                    <a:pt x="16" y="153"/>
                  </a:moveTo>
                  <a:cubicBezTo>
                    <a:pt x="14" y="152"/>
                    <a:pt x="13" y="150"/>
                    <a:pt x="12" y="149"/>
                  </a:cubicBezTo>
                  <a:cubicBezTo>
                    <a:pt x="11" y="148"/>
                    <a:pt x="11" y="148"/>
                    <a:pt x="11" y="148"/>
                  </a:cubicBezTo>
                  <a:cubicBezTo>
                    <a:pt x="37" y="142"/>
                    <a:pt x="62" y="129"/>
                    <a:pt x="89" y="124"/>
                  </a:cubicBezTo>
                  <a:cubicBezTo>
                    <a:pt x="89" y="124"/>
                    <a:pt x="93" y="123"/>
                    <a:pt x="94" y="123"/>
                  </a:cubicBezTo>
                  <a:cubicBezTo>
                    <a:pt x="94" y="123"/>
                    <a:pt x="94" y="123"/>
                    <a:pt x="94" y="123"/>
                  </a:cubicBezTo>
                  <a:cubicBezTo>
                    <a:pt x="90" y="125"/>
                    <a:pt x="86" y="127"/>
                    <a:pt x="83" y="128"/>
                  </a:cubicBezTo>
                  <a:cubicBezTo>
                    <a:pt x="75" y="131"/>
                    <a:pt x="68" y="134"/>
                    <a:pt x="61" y="137"/>
                  </a:cubicBezTo>
                  <a:cubicBezTo>
                    <a:pt x="46" y="142"/>
                    <a:pt x="30" y="146"/>
                    <a:pt x="16" y="153"/>
                  </a:cubicBezTo>
                  <a:cubicBezTo>
                    <a:pt x="16" y="153"/>
                    <a:pt x="16" y="153"/>
                    <a:pt x="16" y="153"/>
                  </a:cubicBezTo>
                  <a:moveTo>
                    <a:pt x="19" y="153"/>
                  </a:moveTo>
                  <a:cubicBezTo>
                    <a:pt x="18" y="153"/>
                    <a:pt x="21" y="152"/>
                    <a:pt x="22" y="152"/>
                  </a:cubicBezTo>
                  <a:cubicBezTo>
                    <a:pt x="25" y="150"/>
                    <a:pt x="29" y="148"/>
                    <a:pt x="33" y="147"/>
                  </a:cubicBezTo>
                  <a:cubicBezTo>
                    <a:pt x="40" y="144"/>
                    <a:pt x="48" y="142"/>
                    <a:pt x="56" y="140"/>
                  </a:cubicBezTo>
                  <a:cubicBezTo>
                    <a:pt x="70" y="135"/>
                    <a:pt x="83" y="129"/>
                    <a:pt x="97" y="123"/>
                  </a:cubicBezTo>
                  <a:cubicBezTo>
                    <a:pt x="97" y="123"/>
                    <a:pt x="97" y="123"/>
                    <a:pt x="97" y="123"/>
                  </a:cubicBezTo>
                  <a:cubicBezTo>
                    <a:pt x="100" y="128"/>
                    <a:pt x="104" y="131"/>
                    <a:pt x="109" y="132"/>
                  </a:cubicBezTo>
                  <a:cubicBezTo>
                    <a:pt x="100" y="135"/>
                    <a:pt x="90" y="137"/>
                    <a:pt x="81" y="141"/>
                  </a:cubicBezTo>
                  <a:cubicBezTo>
                    <a:pt x="67" y="146"/>
                    <a:pt x="53" y="151"/>
                    <a:pt x="40" y="156"/>
                  </a:cubicBezTo>
                  <a:cubicBezTo>
                    <a:pt x="39" y="157"/>
                    <a:pt x="33" y="159"/>
                    <a:pt x="32" y="159"/>
                  </a:cubicBezTo>
                  <a:cubicBezTo>
                    <a:pt x="32" y="159"/>
                    <a:pt x="32" y="159"/>
                    <a:pt x="33" y="159"/>
                  </a:cubicBezTo>
                  <a:cubicBezTo>
                    <a:pt x="36" y="157"/>
                    <a:pt x="40" y="155"/>
                    <a:pt x="43" y="154"/>
                  </a:cubicBezTo>
                  <a:cubicBezTo>
                    <a:pt x="50" y="151"/>
                    <a:pt x="57" y="148"/>
                    <a:pt x="65" y="145"/>
                  </a:cubicBezTo>
                  <a:cubicBezTo>
                    <a:pt x="71" y="143"/>
                    <a:pt x="77" y="139"/>
                    <a:pt x="83" y="137"/>
                  </a:cubicBezTo>
                  <a:cubicBezTo>
                    <a:pt x="89" y="134"/>
                    <a:pt x="95" y="132"/>
                    <a:pt x="100" y="128"/>
                  </a:cubicBezTo>
                  <a:cubicBezTo>
                    <a:pt x="100" y="128"/>
                    <a:pt x="100" y="127"/>
                    <a:pt x="99" y="127"/>
                  </a:cubicBezTo>
                  <a:cubicBezTo>
                    <a:pt x="99" y="127"/>
                    <a:pt x="99" y="127"/>
                    <a:pt x="99" y="127"/>
                  </a:cubicBezTo>
                  <a:cubicBezTo>
                    <a:pt x="87" y="129"/>
                    <a:pt x="75" y="134"/>
                    <a:pt x="63" y="138"/>
                  </a:cubicBezTo>
                  <a:cubicBezTo>
                    <a:pt x="57" y="140"/>
                    <a:pt x="50" y="142"/>
                    <a:pt x="44" y="144"/>
                  </a:cubicBezTo>
                  <a:cubicBezTo>
                    <a:pt x="36" y="146"/>
                    <a:pt x="29" y="150"/>
                    <a:pt x="21" y="152"/>
                  </a:cubicBezTo>
                  <a:cubicBezTo>
                    <a:pt x="20" y="153"/>
                    <a:pt x="19" y="153"/>
                    <a:pt x="19" y="153"/>
                  </a:cubicBezTo>
                  <a:moveTo>
                    <a:pt x="10" y="146"/>
                  </a:moveTo>
                  <a:cubicBezTo>
                    <a:pt x="9" y="144"/>
                    <a:pt x="8" y="142"/>
                    <a:pt x="8" y="140"/>
                  </a:cubicBezTo>
                  <a:cubicBezTo>
                    <a:pt x="22" y="135"/>
                    <a:pt x="37" y="131"/>
                    <a:pt x="51" y="127"/>
                  </a:cubicBezTo>
                  <a:cubicBezTo>
                    <a:pt x="58" y="125"/>
                    <a:pt x="65" y="122"/>
                    <a:pt x="72" y="120"/>
                  </a:cubicBezTo>
                  <a:cubicBezTo>
                    <a:pt x="73" y="120"/>
                    <a:pt x="75" y="119"/>
                    <a:pt x="76" y="119"/>
                  </a:cubicBezTo>
                  <a:cubicBezTo>
                    <a:pt x="66" y="123"/>
                    <a:pt x="57" y="128"/>
                    <a:pt x="47" y="131"/>
                  </a:cubicBezTo>
                  <a:cubicBezTo>
                    <a:pt x="35" y="136"/>
                    <a:pt x="21" y="139"/>
                    <a:pt x="10" y="146"/>
                  </a:cubicBezTo>
                  <a:moveTo>
                    <a:pt x="12" y="146"/>
                  </a:moveTo>
                  <a:cubicBezTo>
                    <a:pt x="11" y="146"/>
                    <a:pt x="18" y="143"/>
                    <a:pt x="19" y="143"/>
                  </a:cubicBezTo>
                  <a:cubicBezTo>
                    <a:pt x="22" y="141"/>
                    <a:pt x="26" y="140"/>
                    <a:pt x="29" y="139"/>
                  </a:cubicBezTo>
                  <a:cubicBezTo>
                    <a:pt x="36" y="137"/>
                    <a:pt x="43" y="134"/>
                    <a:pt x="50" y="131"/>
                  </a:cubicBezTo>
                  <a:cubicBezTo>
                    <a:pt x="64" y="126"/>
                    <a:pt x="78" y="119"/>
                    <a:pt x="92" y="113"/>
                  </a:cubicBezTo>
                  <a:cubicBezTo>
                    <a:pt x="94" y="116"/>
                    <a:pt x="95" y="120"/>
                    <a:pt x="96" y="122"/>
                  </a:cubicBezTo>
                  <a:cubicBezTo>
                    <a:pt x="68" y="125"/>
                    <a:pt x="42" y="139"/>
                    <a:pt x="15" y="146"/>
                  </a:cubicBezTo>
                  <a:cubicBezTo>
                    <a:pt x="13" y="146"/>
                    <a:pt x="13" y="146"/>
                    <a:pt x="12" y="146"/>
                  </a:cubicBezTo>
                  <a:moveTo>
                    <a:pt x="8" y="138"/>
                  </a:moveTo>
                  <a:cubicBezTo>
                    <a:pt x="8" y="135"/>
                    <a:pt x="9" y="132"/>
                    <a:pt x="10" y="129"/>
                  </a:cubicBezTo>
                  <a:cubicBezTo>
                    <a:pt x="22" y="128"/>
                    <a:pt x="34" y="123"/>
                    <a:pt x="45" y="118"/>
                  </a:cubicBezTo>
                  <a:cubicBezTo>
                    <a:pt x="53" y="115"/>
                    <a:pt x="61" y="113"/>
                    <a:pt x="69" y="111"/>
                  </a:cubicBezTo>
                  <a:cubicBezTo>
                    <a:pt x="73" y="110"/>
                    <a:pt x="77" y="109"/>
                    <a:pt x="81" y="108"/>
                  </a:cubicBezTo>
                  <a:cubicBezTo>
                    <a:pt x="83" y="107"/>
                    <a:pt x="85" y="106"/>
                    <a:pt x="87" y="106"/>
                  </a:cubicBezTo>
                  <a:cubicBezTo>
                    <a:pt x="88" y="106"/>
                    <a:pt x="88" y="106"/>
                    <a:pt x="88" y="106"/>
                  </a:cubicBezTo>
                  <a:cubicBezTo>
                    <a:pt x="88" y="106"/>
                    <a:pt x="87" y="107"/>
                    <a:pt x="85" y="108"/>
                  </a:cubicBezTo>
                  <a:cubicBezTo>
                    <a:pt x="83" y="108"/>
                    <a:pt x="82" y="109"/>
                    <a:pt x="82" y="109"/>
                  </a:cubicBezTo>
                  <a:cubicBezTo>
                    <a:pt x="82" y="109"/>
                    <a:pt x="82" y="109"/>
                    <a:pt x="82" y="109"/>
                  </a:cubicBezTo>
                  <a:cubicBezTo>
                    <a:pt x="58" y="122"/>
                    <a:pt x="31" y="124"/>
                    <a:pt x="8" y="138"/>
                  </a:cubicBezTo>
                  <a:moveTo>
                    <a:pt x="9" y="138"/>
                  </a:moveTo>
                  <a:cubicBezTo>
                    <a:pt x="12" y="137"/>
                    <a:pt x="14" y="136"/>
                    <a:pt x="17" y="134"/>
                  </a:cubicBezTo>
                  <a:cubicBezTo>
                    <a:pt x="41" y="123"/>
                    <a:pt x="68" y="121"/>
                    <a:pt x="90" y="106"/>
                  </a:cubicBezTo>
                  <a:cubicBezTo>
                    <a:pt x="90" y="108"/>
                    <a:pt x="91" y="110"/>
                    <a:pt x="92" y="112"/>
                  </a:cubicBezTo>
                  <a:cubicBezTo>
                    <a:pt x="92" y="112"/>
                    <a:pt x="92" y="112"/>
                    <a:pt x="92" y="112"/>
                  </a:cubicBezTo>
                  <a:cubicBezTo>
                    <a:pt x="91" y="112"/>
                    <a:pt x="90" y="113"/>
                    <a:pt x="90" y="113"/>
                  </a:cubicBezTo>
                  <a:cubicBezTo>
                    <a:pt x="89" y="113"/>
                    <a:pt x="89" y="113"/>
                    <a:pt x="89" y="113"/>
                  </a:cubicBezTo>
                  <a:cubicBezTo>
                    <a:pt x="89" y="113"/>
                    <a:pt x="88" y="113"/>
                    <a:pt x="88" y="114"/>
                  </a:cubicBezTo>
                  <a:cubicBezTo>
                    <a:pt x="73" y="119"/>
                    <a:pt x="57" y="124"/>
                    <a:pt x="42" y="128"/>
                  </a:cubicBezTo>
                  <a:cubicBezTo>
                    <a:pt x="35" y="130"/>
                    <a:pt x="28" y="132"/>
                    <a:pt x="21" y="135"/>
                  </a:cubicBezTo>
                  <a:cubicBezTo>
                    <a:pt x="17" y="136"/>
                    <a:pt x="13" y="137"/>
                    <a:pt x="9" y="138"/>
                  </a:cubicBezTo>
                  <a:moveTo>
                    <a:pt x="11" y="128"/>
                  </a:moveTo>
                  <a:cubicBezTo>
                    <a:pt x="11" y="128"/>
                    <a:pt x="11" y="128"/>
                    <a:pt x="11" y="128"/>
                  </a:cubicBezTo>
                  <a:cubicBezTo>
                    <a:pt x="35" y="117"/>
                    <a:pt x="62" y="112"/>
                    <a:pt x="87" y="100"/>
                  </a:cubicBezTo>
                  <a:cubicBezTo>
                    <a:pt x="88" y="102"/>
                    <a:pt x="88" y="103"/>
                    <a:pt x="89" y="104"/>
                  </a:cubicBezTo>
                  <a:cubicBezTo>
                    <a:pt x="76" y="108"/>
                    <a:pt x="62" y="111"/>
                    <a:pt x="49" y="116"/>
                  </a:cubicBezTo>
                  <a:cubicBezTo>
                    <a:pt x="42" y="118"/>
                    <a:pt x="36" y="120"/>
                    <a:pt x="29" y="123"/>
                  </a:cubicBezTo>
                  <a:cubicBezTo>
                    <a:pt x="24" y="125"/>
                    <a:pt x="15" y="126"/>
                    <a:pt x="11" y="128"/>
                  </a:cubicBezTo>
                  <a:moveTo>
                    <a:pt x="12" y="126"/>
                  </a:moveTo>
                  <a:cubicBezTo>
                    <a:pt x="14" y="124"/>
                    <a:pt x="16" y="122"/>
                    <a:pt x="18" y="119"/>
                  </a:cubicBezTo>
                  <a:cubicBezTo>
                    <a:pt x="30" y="115"/>
                    <a:pt x="43" y="111"/>
                    <a:pt x="55" y="107"/>
                  </a:cubicBezTo>
                  <a:cubicBezTo>
                    <a:pt x="62" y="105"/>
                    <a:pt x="68" y="103"/>
                    <a:pt x="75" y="101"/>
                  </a:cubicBezTo>
                  <a:cubicBezTo>
                    <a:pt x="77" y="100"/>
                    <a:pt x="80" y="100"/>
                    <a:pt x="83" y="99"/>
                  </a:cubicBezTo>
                  <a:cubicBezTo>
                    <a:pt x="84" y="99"/>
                    <a:pt x="84" y="99"/>
                    <a:pt x="85" y="99"/>
                  </a:cubicBezTo>
                  <a:cubicBezTo>
                    <a:pt x="86" y="99"/>
                    <a:pt x="86" y="99"/>
                    <a:pt x="86" y="99"/>
                  </a:cubicBezTo>
                  <a:cubicBezTo>
                    <a:pt x="85" y="100"/>
                    <a:pt x="84" y="101"/>
                    <a:pt x="82" y="101"/>
                  </a:cubicBezTo>
                  <a:cubicBezTo>
                    <a:pt x="60" y="112"/>
                    <a:pt x="35" y="117"/>
                    <a:pt x="12" y="126"/>
                  </a:cubicBezTo>
                  <a:moveTo>
                    <a:pt x="24" y="116"/>
                  </a:moveTo>
                  <a:cubicBezTo>
                    <a:pt x="25" y="115"/>
                    <a:pt x="25" y="115"/>
                    <a:pt x="26" y="115"/>
                  </a:cubicBezTo>
                  <a:cubicBezTo>
                    <a:pt x="32" y="111"/>
                    <a:pt x="39" y="109"/>
                    <a:pt x="46" y="107"/>
                  </a:cubicBezTo>
                  <a:cubicBezTo>
                    <a:pt x="58" y="104"/>
                    <a:pt x="70" y="101"/>
                    <a:pt x="82" y="96"/>
                  </a:cubicBezTo>
                  <a:cubicBezTo>
                    <a:pt x="83" y="96"/>
                    <a:pt x="84" y="97"/>
                    <a:pt x="84" y="98"/>
                  </a:cubicBezTo>
                  <a:cubicBezTo>
                    <a:pt x="77" y="99"/>
                    <a:pt x="69" y="101"/>
                    <a:pt x="62" y="103"/>
                  </a:cubicBezTo>
                  <a:cubicBezTo>
                    <a:pt x="49" y="107"/>
                    <a:pt x="37" y="111"/>
                    <a:pt x="24" y="116"/>
                  </a:cubicBezTo>
                  <a:moveTo>
                    <a:pt x="24" y="115"/>
                  </a:moveTo>
                  <a:cubicBezTo>
                    <a:pt x="29" y="111"/>
                    <a:pt x="34" y="107"/>
                    <a:pt x="38" y="104"/>
                  </a:cubicBezTo>
                  <a:cubicBezTo>
                    <a:pt x="45" y="102"/>
                    <a:pt x="51" y="100"/>
                    <a:pt x="58" y="98"/>
                  </a:cubicBezTo>
                  <a:cubicBezTo>
                    <a:pt x="63" y="97"/>
                    <a:pt x="67" y="96"/>
                    <a:pt x="71" y="95"/>
                  </a:cubicBezTo>
                  <a:cubicBezTo>
                    <a:pt x="73" y="95"/>
                    <a:pt x="75" y="95"/>
                    <a:pt x="77" y="95"/>
                  </a:cubicBezTo>
                  <a:cubicBezTo>
                    <a:pt x="78" y="95"/>
                    <a:pt x="79" y="95"/>
                    <a:pt x="80" y="95"/>
                  </a:cubicBezTo>
                  <a:cubicBezTo>
                    <a:pt x="80" y="95"/>
                    <a:pt x="80" y="95"/>
                    <a:pt x="80" y="95"/>
                  </a:cubicBezTo>
                  <a:cubicBezTo>
                    <a:pt x="79" y="95"/>
                    <a:pt x="76" y="97"/>
                    <a:pt x="75" y="97"/>
                  </a:cubicBezTo>
                  <a:cubicBezTo>
                    <a:pt x="64" y="102"/>
                    <a:pt x="52" y="105"/>
                    <a:pt x="40" y="108"/>
                  </a:cubicBezTo>
                  <a:cubicBezTo>
                    <a:pt x="34" y="109"/>
                    <a:pt x="29" y="112"/>
                    <a:pt x="24" y="115"/>
                  </a:cubicBezTo>
                  <a:moveTo>
                    <a:pt x="58" y="97"/>
                  </a:moveTo>
                  <a:cubicBezTo>
                    <a:pt x="62" y="95"/>
                    <a:pt x="67" y="94"/>
                    <a:pt x="71" y="93"/>
                  </a:cubicBezTo>
                  <a:cubicBezTo>
                    <a:pt x="73" y="93"/>
                    <a:pt x="75" y="93"/>
                    <a:pt x="77" y="94"/>
                  </a:cubicBezTo>
                  <a:cubicBezTo>
                    <a:pt x="71" y="94"/>
                    <a:pt x="64" y="95"/>
                    <a:pt x="58" y="97"/>
                  </a:cubicBezTo>
                  <a:moveTo>
                    <a:pt x="47" y="99"/>
                  </a:moveTo>
                  <a:cubicBezTo>
                    <a:pt x="49" y="97"/>
                    <a:pt x="52" y="96"/>
                    <a:pt x="54" y="94"/>
                  </a:cubicBezTo>
                  <a:cubicBezTo>
                    <a:pt x="55" y="94"/>
                    <a:pt x="56" y="93"/>
                    <a:pt x="57" y="93"/>
                  </a:cubicBezTo>
                  <a:cubicBezTo>
                    <a:pt x="60" y="93"/>
                    <a:pt x="64" y="92"/>
                    <a:pt x="67" y="92"/>
                  </a:cubicBezTo>
                  <a:cubicBezTo>
                    <a:pt x="60" y="95"/>
                    <a:pt x="53" y="97"/>
                    <a:pt x="47" y="99"/>
                  </a:cubicBezTo>
                  <a:moveTo>
                    <a:pt x="64" y="88"/>
                  </a:moveTo>
                  <a:cubicBezTo>
                    <a:pt x="75" y="81"/>
                    <a:pt x="86" y="74"/>
                    <a:pt x="97" y="66"/>
                  </a:cubicBezTo>
                  <a:cubicBezTo>
                    <a:pt x="117" y="51"/>
                    <a:pt x="119" y="28"/>
                    <a:pt x="115" y="6"/>
                  </a:cubicBezTo>
                  <a:cubicBezTo>
                    <a:pt x="133" y="9"/>
                    <a:pt x="150" y="18"/>
                    <a:pt x="168" y="24"/>
                  </a:cubicBezTo>
                  <a:cubicBezTo>
                    <a:pt x="153" y="36"/>
                    <a:pt x="143" y="50"/>
                    <a:pt x="146" y="69"/>
                  </a:cubicBezTo>
                  <a:cubicBezTo>
                    <a:pt x="148" y="91"/>
                    <a:pt x="164" y="113"/>
                    <a:pt x="174" y="132"/>
                  </a:cubicBezTo>
                  <a:cubicBezTo>
                    <a:pt x="175" y="133"/>
                    <a:pt x="175" y="133"/>
                    <a:pt x="175" y="134"/>
                  </a:cubicBezTo>
                  <a:cubicBezTo>
                    <a:pt x="175" y="134"/>
                    <a:pt x="174" y="134"/>
                    <a:pt x="174" y="134"/>
                  </a:cubicBezTo>
                  <a:cubicBezTo>
                    <a:pt x="173" y="134"/>
                    <a:pt x="171" y="134"/>
                    <a:pt x="169" y="135"/>
                  </a:cubicBezTo>
                  <a:cubicBezTo>
                    <a:pt x="169" y="135"/>
                    <a:pt x="168" y="136"/>
                    <a:pt x="167" y="136"/>
                  </a:cubicBezTo>
                  <a:cubicBezTo>
                    <a:pt x="161" y="136"/>
                    <a:pt x="155" y="127"/>
                    <a:pt x="151" y="124"/>
                  </a:cubicBezTo>
                  <a:cubicBezTo>
                    <a:pt x="147" y="122"/>
                    <a:pt x="144" y="121"/>
                    <a:pt x="140" y="121"/>
                  </a:cubicBezTo>
                  <a:cubicBezTo>
                    <a:pt x="132" y="121"/>
                    <a:pt x="125" y="126"/>
                    <a:pt x="116" y="127"/>
                  </a:cubicBezTo>
                  <a:cubicBezTo>
                    <a:pt x="115" y="128"/>
                    <a:pt x="114" y="128"/>
                    <a:pt x="113" y="128"/>
                  </a:cubicBezTo>
                  <a:cubicBezTo>
                    <a:pt x="99" y="128"/>
                    <a:pt x="98" y="108"/>
                    <a:pt x="92" y="99"/>
                  </a:cubicBezTo>
                  <a:cubicBezTo>
                    <a:pt x="85" y="90"/>
                    <a:pt x="77" y="88"/>
                    <a:pt x="67" y="88"/>
                  </a:cubicBezTo>
                  <a:cubicBezTo>
                    <a:pt x="66" y="88"/>
                    <a:pt x="65" y="88"/>
                    <a:pt x="64" y="88"/>
                  </a:cubicBezTo>
                  <a:moveTo>
                    <a:pt x="113" y="0"/>
                  </a:moveTo>
                  <a:cubicBezTo>
                    <a:pt x="111" y="0"/>
                    <a:pt x="111" y="2"/>
                    <a:pt x="111" y="3"/>
                  </a:cubicBezTo>
                  <a:cubicBezTo>
                    <a:pt x="110" y="3"/>
                    <a:pt x="110" y="4"/>
                    <a:pt x="110" y="5"/>
                  </a:cubicBezTo>
                  <a:cubicBezTo>
                    <a:pt x="112" y="17"/>
                    <a:pt x="113" y="29"/>
                    <a:pt x="110" y="41"/>
                  </a:cubicBezTo>
                  <a:cubicBezTo>
                    <a:pt x="105" y="55"/>
                    <a:pt x="93" y="63"/>
                    <a:pt x="81" y="70"/>
                  </a:cubicBezTo>
                  <a:cubicBezTo>
                    <a:pt x="63" y="82"/>
                    <a:pt x="45" y="93"/>
                    <a:pt x="27" y="106"/>
                  </a:cubicBezTo>
                  <a:cubicBezTo>
                    <a:pt x="15" y="114"/>
                    <a:pt x="0" y="127"/>
                    <a:pt x="3" y="143"/>
                  </a:cubicBezTo>
                  <a:cubicBezTo>
                    <a:pt x="6" y="157"/>
                    <a:pt x="22" y="164"/>
                    <a:pt x="34" y="169"/>
                  </a:cubicBezTo>
                  <a:cubicBezTo>
                    <a:pt x="42" y="172"/>
                    <a:pt x="50" y="174"/>
                    <a:pt x="58" y="176"/>
                  </a:cubicBezTo>
                  <a:cubicBezTo>
                    <a:pt x="70" y="181"/>
                    <a:pt x="83" y="187"/>
                    <a:pt x="95" y="192"/>
                  </a:cubicBezTo>
                  <a:cubicBezTo>
                    <a:pt x="115" y="202"/>
                    <a:pt x="136" y="214"/>
                    <a:pt x="158" y="217"/>
                  </a:cubicBezTo>
                  <a:cubicBezTo>
                    <a:pt x="160" y="218"/>
                    <a:pt x="163" y="218"/>
                    <a:pt x="165" y="218"/>
                  </a:cubicBezTo>
                  <a:cubicBezTo>
                    <a:pt x="180" y="218"/>
                    <a:pt x="193" y="211"/>
                    <a:pt x="197" y="196"/>
                  </a:cubicBezTo>
                  <a:cubicBezTo>
                    <a:pt x="201" y="177"/>
                    <a:pt x="192" y="157"/>
                    <a:pt x="184" y="140"/>
                  </a:cubicBezTo>
                  <a:cubicBezTo>
                    <a:pt x="175" y="121"/>
                    <a:pt x="164" y="104"/>
                    <a:pt x="156" y="85"/>
                  </a:cubicBezTo>
                  <a:cubicBezTo>
                    <a:pt x="151" y="74"/>
                    <a:pt x="148" y="62"/>
                    <a:pt x="152" y="50"/>
                  </a:cubicBezTo>
                  <a:cubicBezTo>
                    <a:pt x="156" y="40"/>
                    <a:pt x="165" y="32"/>
                    <a:pt x="173" y="26"/>
                  </a:cubicBezTo>
                  <a:cubicBezTo>
                    <a:pt x="175" y="25"/>
                    <a:pt x="174" y="23"/>
                    <a:pt x="173" y="22"/>
                  </a:cubicBezTo>
                  <a:cubicBezTo>
                    <a:pt x="173" y="22"/>
                    <a:pt x="173" y="21"/>
                    <a:pt x="172" y="20"/>
                  </a:cubicBezTo>
                  <a:cubicBezTo>
                    <a:pt x="152" y="14"/>
                    <a:pt x="134" y="4"/>
                    <a:pt x="113" y="0"/>
                  </a:cubicBezTo>
                  <a:cubicBezTo>
                    <a:pt x="113" y="0"/>
                    <a:pt x="113" y="0"/>
                    <a:pt x="113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25"/>
            <p:cNvSpPr>
              <a:spLocks noEditPoints="1"/>
            </p:cNvSpPr>
            <p:nvPr/>
          </p:nvSpPr>
          <p:spPr bwMode="auto">
            <a:xfrm>
              <a:off x="7835569" y="4886252"/>
              <a:ext cx="482600" cy="127000"/>
            </a:xfrm>
            <a:custGeom>
              <a:avLst/>
              <a:gdLst>
                <a:gd name="T0" fmla="*/ 67 w 114"/>
                <a:gd name="T1" fmla="*/ 20 h 30"/>
                <a:gd name="T2" fmla="*/ 24 w 114"/>
                <a:gd name="T3" fmla="*/ 18 h 30"/>
                <a:gd name="T4" fmla="*/ 25 w 114"/>
                <a:gd name="T5" fmla="*/ 16 h 30"/>
                <a:gd name="T6" fmla="*/ 24 w 114"/>
                <a:gd name="T7" fmla="*/ 19 h 30"/>
                <a:gd name="T8" fmla="*/ 24 w 114"/>
                <a:gd name="T9" fmla="*/ 16 h 30"/>
                <a:gd name="T10" fmla="*/ 27 w 114"/>
                <a:gd name="T11" fmla="*/ 15 h 30"/>
                <a:gd name="T12" fmla="*/ 30 w 114"/>
                <a:gd name="T13" fmla="*/ 14 h 30"/>
                <a:gd name="T14" fmla="*/ 66 w 114"/>
                <a:gd name="T15" fmla="*/ 14 h 30"/>
                <a:gd name="T16" fmla="*/ 65 w 114"/>
                <a:gd name="T17" fmla="*/ 14 h 30"/>
                <a:gd name="T18" fmla="*/ 65 w 114"/>
                <a:gd name="T19" fmla="*/ 19 h 30"/>
                <a:gd name="T20" fmla="*/ 40 w 114"/>
                <a:gd name="T21" fmla="*/ 20 h 30"/>
                <a:gd name="T22" fmla="*/ 34 w 114"/>
                <a:gd name="T23" fmla="*/ 20 h 30"/>
                <a:gd name="T24" fmla="*/ 34 w 114"/>
                <a:gd name="T25" fmla="*/ 13 h 30"/>
                <a:gd name="T26" fmla="*/ 37 w 114"/>
                <a:gd name="T27" fmla="*/ 15 h 30"/>
                <a:gd name="T28" fmla="*/ 41 w 114"/>
                <a:gd name="T29" fmla="*/ 19 h 30"/>
                <a:gd name="T30" fmla="*/ 44 w 114"/>
                <a:gd name="T31" fmla="*/ 11 h 30"/>
                <a:gd name="T32" fmla="*/ 42 w 114"/>
                <a:gd name="T33" fmla="*/ 14 h 30"/>
                <a:gd name="T34" fmla="*/ 46 w 114"/>
                <a:gd name="T35" fmla="*/ 16 h 30"/>
                <a:gd name="T36" fmla="*/ 52 w 114"/>
                <a:gd name="T37" fmla="*/ 20 h 30"/>
                <a:gd name="T38" fmla="*/ 50 w 114"/>
                <a:gd name="T39" fmla="*/ 20 h 30"/>
                <a:gd name="T40" fmla="*/ 52 w 114"/>
                <a:gd name="T41" fmla="*/ 20 h 30"/>
                <a:gd name="T42" fmla="*/ 66 w 114"/>
                <a:gd name="T43" fmla="*/ 9 h 30"/>
                <a:gd name="T44" fmla="*/ 66 w 114"/>
                <a:gd name="T45" fmla="*/ 12 h 30"/>
                <a:gd name="T46" fmla="*/ 48 w 114"/>
                <a:gd name="T47" fmla="*/ 9 h 30"/>
                <a:gd name="T48" fmla="*/ 96 w 114"/>
                <a:gd name="T49" fmla="*/ 15 h 30"/>
                <a:gd name="T50" fmla="*/ 58 w 114"/>
                <a:gd name="T51" fmla="*/ 20 h 30"/>
                <a:gd name="T52" fmla="*/ 57 w 114"/>
                <a:gd name="T53" fmla="*/ 18 h 30"/>
                <a:gd name="T54" fmla="*/ 57 w 114"/>
                <a:gd name="T55" fmla="*/ 11 h 30"/>
                <a:gd name="T56" fmla="*/ 79 w 114"/>
                <a:gd name="T57" fmla="*/ 20 h 30"/>
                <a:gd name="T58" fmla="*/ 58 w 114"/>
                <a:gd name="T59" fmla="*/ 13 h 30"/>
                <a:gd name="T60" fmla="*/ 56 w 114"/>
                <a:gd name="T61" fmla="*/ 7 h 30"/>
                <a:gd name="T62" fmla="*/ 76 w 114"/>
                <a:gd name="T63" fmla="*/ 20 h 30"/>
                <a:gd name="T64" fmla="*/ 65 w 114"/>
                <a:gd name="T65" fmla="*/ 6 h 30"/>
                <a:gd name="T66" fmla="*/ 68 w 114"/>
                <a:gd name="T67" fmla="*/ 13 h 30"/>
                <a:gd name="T68" fmla="*/ 65 w 114"/>
                <a:gd name="T69" fmla="*/ 13 h 30"/>
                <a:gd name="T70" fmla="*/ 68 w 114"/>
                <a:gd name="T71" fmla="*/ 5 h 30"/>
                <a:gd name="T72" fmla="*/ 81 w 114"/>
                <a:gd name="T73" fmla="*/ 12 h 30"/>
                <a:gd name="T74" fmla="*/ 81 w 114"/>
                <a:gd name="T75" fmla="*/ 19 h 30"/>
                <a:gd name="T76" fmla="*/ 73 w 114"/>
                <a:gd name="T77" fmla="*/ 4 h 30"/>
                <a:gd name="T78" fmla="*/ 76 w 114"/>
                <a:gd name="T79" fmla="*/ 4 h 30"/>
                <a:gd name="T80" fmla="*/ 91 w 114"/>
                <a:gd name="T81" fmla="*/ 18 h 30"/>
                <a:gd name="T82" fmla="*/ 86 w 114"/>
                <a:gd name="T83" fmla="*/ 12 h 30"/>
                <a:gd name="T84" fmla="*/ 89 w 114"/>
                <a:gd name="T85" fmla="*/ 12 h 30"/>
                <a:gd name="T86" fmla="*/ 105 w 114"/>
                <a:gd name="T87" fmla="*/ 3 h 30"/>
                <a:gd name="T88" fmla="*/ 93 w 114"/>
                <a:gd name="T89" fmla="*/ 16 h 30"/>
                <a:gd name="T90" fmla="*/ 90 w 114"/>
                <a:gd name="T91" fmla="*/ 10 h 30"/>
                <a:gd name="T92" fmla="*/ 86 w 114"/>
                <a:gd name="T93" fmla="*/ 2 h 30"/>
                <a:gd name="T94" fmla="*/ 104 w 114"/>
                <a:gd name="T95" fmla="*/ 5 h 30"/>
                <a:gd name="T96" fmla="*/ 110 w 114"/>
                <a:gd name="T97" fmla="*/ 13 h 30"/>
                <a:gd name="T98" fmla="*/ 111 w 114"/>
                <a:gd name="T99" fmla="*/ 14 h 30"/>
                <a:gd name="T100" fmla="*/ 109 w 114"/>
                <a:gd name="T101" fmla="*/ 14 h 30"/>
                <a:gd name="T102" fmla="*/ 108 w 114"/>
                <a:gd name="T103" fmla="*/ 16 h 30"/>
                <a:gd name="T104" fmla="*/ 94 w 114"/>
                <a:gd name="T105" fmla="*/ 10 h 30"/>
                <a:gd name="T106" fmla="*/ 98 w 114"/>
                <a:gd name="T107" fmla="*/ 10 h 30"/>
                <a:gd name="T108" fmla="*/ 104 w 114"/>
                <a:gd name="T109" fmla="*/ 7 h 30"/>
                <a:gd name="T110" fmla="*/ 106 w 114"/>
                <a:gd name="T111" fmla="*/ 18 h 30"/>
                <a:gd name="T112" fmla="*/ 93 w 114"/>
                <a:gd name="T113" fmla="*/ 6 h 30"/>
                <a:gd name="T114" fmla="*/ 94 w 114"/>
                <a:gd name="T115" fmla="*/ 4 h 30"/>
                <a:gd name="T116" fmla="*/ 98 w 114"/>
                <a:gd name="T117" fmla="*/ 2 h 30"/>
                <a:gd name="T118" fmla="*/ 8 w 114"/>
                <a:gd name="T119" fmla="*/ 16 h 30"/>
                <a:gd name="T120" fmla="*/ 3 w 114"/>
                <a:gd name="T121" fmla="*/ 26 h 30"/>
                <a:gd name="T122" fmla="*/ 91 w 114"/>
                <a:gd name="T123" fmla="*/ 2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4" h="30">
                  <a:moveTo>
                    <a:pt x="10" y="28"/>
                  </a:moveTo>
                  <a:cubicBezTo>
                    <a:pt x="9" y="26"/>
                    <a:pt x="7" y="25"/>
                    <a:pt x="4" y="25"/>
                  </a:cubicBezTo>
                  <a:cubicBezTo>
                    <a:pt x="5" y="24"/>
                    <a:pt x="5" y="24"/>
                    <a:pt x="6" y="23"/>
                  </a:cubicBezTo>
                  <a:cubicBezTo>
                    <a:pt x="7" y="21"/>
                    <a:pt x="8" y="20"/>
                    <a:pt x="8" y="18"/>
                  </a:cubicBezTo>
                  <a:cubicBezTo>
                    <a:pt x="12" y="17"/>
                    <a:pt x="15" y="17"/>
                    <a:pt x="19" y="17"/>
                  </a:cubicBezTo>
                  <a:cubicBezTo>
                    <a:pt x="20" y="17"/>
                    <a:pt x="21" y="17"/>
                    <a:pt x="22" y="17"/>
                  </a:cubicBezTo>
                  <a:cubicBezTo>
                    <a:pt x="22" y="18"/>
                    <a:pt x="23" y="20"/>
                    <a:pt x="23" y="22"/>
                  </a:cubicBezTo>
                  <a:cubicBezTo>
                    <a:pt x="19" y="23"/>
                    <a:pt x="15" y="26"/>
                    <a:pt x="10" y="28"/>
                  </a:cubicBezTo>
                  <a:moveTo>
                    <a:pt x="67" y="20"/>
                  </a:moveTo>
                  <a:cubicBezTo>
                    <a:pt x="67" y="20"/>
                    <a:pt x="67" y="20"/>
                    <a:pt x="67" y="20"/>
                  </a:cubicBezTo>
                  <a:cubicBezTo>
                    <a:pt x="67" y="19"/>
                    <a:pt x="66" y="17"/>
                    <a:pt x="66" y="17"/>
                  </a:cubicBezTo>
                  <a:cubicBezTo>
                    <a:pt x="67" y="18"/>
                    <a:pt x="68" y="19"/>
                    <a:pt x="69" y="20"/>
                  </a:cubicBezTo>
                  <a:cubicBezTo>
                    <a:pt x="68" y="20"/>
                    <a:pt x="67" y="20"/>
                    <a:pt x="65" y="20"/>
                  </a:cubicBezTo>
                  <a:cubicBezTo>
                    <a:pt x="65" y="20"/>
                    <a:pt x="65" y="20"/>
                    <a:pt x="65" y="20"/>
                  </a:cubicBezTo>
                  <a:cubicBezTo>
                    <a:pt x="65" y="19"/>
                    <a:pt x="65" y="19"/>
                    <a:pt x="65" y="18"/>
                  </a:cubicBezTo>
                  <a:cubicBezTo>
                    <a:pt x="67" y="20"/>
                    <a:pt x="67" y="20"/>
                    <a:pt x="67" y="20"/>
                  </a:cubicBezTo>
                  <a:moveTo>
                    <a:pt x="25" y="20"/>
                  </a:moveTo>
                  <a:cubicBezTo>
                    <a:pt x="25" y="20"/>
                    <a:pt x="24" y="19"/>
                    <a:pt x="24" y="18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3" y="18"/>
                    <a:pt x="23" y="17"/>
                    <a:pt x="23" y="17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4" y="17"/>
                    <a:pt x="24" y="18"/>
                    <a:pt x="25" y="19"/>
                  </a:cubicBezTo>
                  <a:cubicBezTo>
                    <a:pt x="25" y="20"/>
                    <a:pt x="25" y="20"/>
                    <a:pt x="25" y="20"/>
                  </a:cubicBezTo>
                  <a:moveTo>
                    <a:pt x="27" y="21"/>
                  </a:moveTo>
                  <a:cubicBezTo>
                    <a:pt x="27" y="21"/>
                    <a:pt x="27" y="21"/>
                    <a:pt x="27" y="21"/>
                  </a:cubicBezTo>
                  <a:cubicBezTo>
                    <a:pt x="27" y="20"/>
                    <a:pt x="27" y="19"/>
                    <a:pt x="26" y="18"/>
                  </a:cubicBezTo>
                  <a:cubicBezTo>
                    <a:pt x="26" y="17"/>
                    <a:pt x="25" y="16"/>
                    <a:pt x="25" y="16"/>
                  </a:cubicBezTo>
                  <a:cubicBezTo>
                    <a:pt x="26" y="16"/>
                    <a:pt x="26" y="16"/>
                    <a:pt x="26" y="17"/>
                  </a:cubicBezTo>
                  <a:cubicBezTo>
                    <a:pt x="27" y="19"/>
                    <a:pt x="28" y="20"/>
                    <a:pt x="29" y="21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29" y="19"/>
                    <a:pt x="28" y="17"/>
                    <a:pt x="27" y="16"/>
                  </a:cubicBezTo>
                  <a:cubicBezTo>
                    <a:pt x="29" y="18"/>
                    <a:pt x="29" y="19"/>
                    <a:pt x="31" y="21"/>
                  </a:cubicBezTo>
                  <a:cubicBezTo>
                    <a:pt x="29" y="21"/>
                    <a:pt x="27" y="21"/>
                    <a:pt x="24" y="21"/>
                  </a:cubicBezTo>
                  <a:cubicBezTo>
                    <a:pt x="24" y="21"/>
                    <a:pt x="24" y="21"/>
                    <a:pt x="24" y="21"/>
                  </a:cubicBezTo>
                  <a:cubicBezTo>
                    <a:pt x="25" y="21"/>
                    <a:pt x="25" y="21"/>
                    <a:pt x="25" y="21"/>
                  </a:cubicBezTo>
                  <a:cubicBezTo>
                    <a:pt x="25" y="21"/>
                    <a:pt x="24" y="20"/>
                    <a:pt x="24" y="19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4" y="20"/>
                    <a:pt x="25" y="20"/>
                    <a:pt x="25" y="21"/>
                  </a:cubicBezTo>
                  <a:cubicBezTo>
                    <a:pt x="26" y="21"/>
                    <a:pt x="26" y="21"/>
                    <a:pt x="26" y="21"/>
                  </a:cubicBezTo>
                  <a:cubicBezTo>
                    <a:pt x="25" y="20"/>
                    <a:pt x="25" y="17"/>
                    <a:pt x="24" y="17"/>
                  </a:cubicBezTo>
                  <a:cubicBezTo>
                    <a:pt x="25" y="18"/>
                    <a:pt x="26" y="19"/>
                    <a:pt x="27" y="21"/>
                  </a:cubicBezTo>
                  <a:moveTo>
                    <a:pt x="27" y="20"/>
                  </a:moveTo>
                  <a:cubicBezTo>
                    <a:pt x="27" y="20"/>
                    <a:pt x="27" y="20"/>
                    <a:pt x="27" y="19"/>
                  </a:cubicBezTo>
                  <a:cubicBezTo>
                    <a:pt x="26" y="18"/>
                    <a:pt x="25" y="17"/>
                    <a:pt x="24" y="16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5" y="17"/>
                    <a:pt x="26" y="17"/>
                    <a:pt x="26" y="18"/>
                  </a:cubicBezTo>
                  <a:cubicBezTo>
                    <a:pt x="26" y="18"/>
                    <a:pt x="27" y="20"/>
                    <a:pt x="27" y="20"/>
                  </a:cubicBezTo>
                  <a:moveTo>
                    <a:pt x="29" y="20"/>
                  </a:moveTo>
                  <a:cubicBezTo>
                    <a:pt x="27" y="19"/>
                    <a:pt x="27" y="17"/>
                    <a:pt x="26" y="16"/>
                  </a:cubicBezTo>
                  <a:cubicBezTo>
                    <a:pt x="26" y="15"/>
                    <a:pt x="27" y="15"/>
                    <a:pt x="28" y="15"/>
                  </a:cubicBezTo>
                  <a:cubicBezTo>
                    <a:pt x="28" y="15"/>
                    <a:pt x="28" y="15"/>
                    <a:pt x="28" y="15"/>
                  </a:cubicBezTo>
                  <a:cubicBezTo>
                    <a:pt x="29" y="17"/>
                    <a:pt x="30" y="18"/>
                    <a:pt x="31" y="20"/>
                  </a:cubicBezTo>
                  <a:cubicBezTo>
                    <a:pt x="30" y="19"/>
                    <a:pt x="28" y="17"/>
                    <a:pt x="27" y="15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7"/>
                    <a:pt x="28" y="19"/>
                    <a:pt x="29" y="20"/>
                  </a:cubicBezTo>
                  <a:moveTo>
                    <a:pt x="32" y="20"/>
                  </a:moveTo>
                  <a:cubicBezTo>
                    <a:pt x="32" y="19"/>
                    <a:pt x="29" y="16"/>
                    <a:pt x="28" y="15"/>
                  </a:cubicBezTo>
                  <a:cubicBezTo>
                    <a:pt x="28" y="15"/>
                    <a:pt x="28" y="15"/>
                    <a:pt x="28" y="15"/>
                  </a:cubicBezTo>
                  <a:cubicBezTo>
                    <a:pt x="29" y="14"/>
                    <a:pt x="29" y="14"/>
                    <a:pt x="30" y="14"/>
                  </a:cubicBezTo>
                  <a:cubicBezTo>
                    <a:pt x="31" y="16"/>
                    <a:pt x="31" y="18"/>
                    <a:pt x="32" y="20"/>
                  </a:cubicBezTo>
                  <a:moveTo>
                    <a:pt x="34" y="18"/>
                  </a:moveTo>
                  <a:cubicBezTo>
                    <a:pt x="33" y="17"/>
                    <a:pt x="32" y="15"/>
                    <a:pt x="30" y="14"/>
                  </a:cubicBezTo>
                  <a:cubicBezTo>
                    <a:pt x="31" y="14"/>
                    <a:pt x="31" y="14"/>
                    <a:pt x="31" y="14"/>
                  </a:cubicBezTo>
                  <a:cubicBezTo>
                    <a:pt x="32" y="15"/>
                    <a:pt x="32" y="15"/>
                    <a:pt x="33" y="16"/>
                  </a:cubicBezTo>
                  <a:cubicBezTo>
                    <a:pt x="33" y="17"/>
                    <a:pt x="33" y="18"/>
                    <a:pt x="34" y="18"/>
                  </a:cubicBezTo>
                  <a:moveTo>
                    <a:pt x="69" y="20"/>
                  </a:moveTo>
                  <a:cubicBezTo>
                    <a:pt x="69" y="20"/>
                    <a:pt x="69" y="20"/>
                    <a:pt x="69" y="20"/>
                  </a:cubicBezTo>
                  <a:cubicBezTo>
                    <a:pt x="68" y="19"/>
                    <a:pt x="68" y="17"/>
                    <a:pt x="67" y="16"/>
                  </a:cubicBezTo>
                  <a:cubicBezTo>
                    <a:pt x="66" y="16"/>
                    <a:pt x="66" y="15"/>
                    <a:pt x="65" y="14"/>
                  </a:cubicBezTo>
                  <a:cubicBezTo>
                    <a:pt x="65" y="14"/>
                    <a:pt x="65" y="14"/>
                    <a:pt x="65" y="14"/>
                  </a:cubicBezTo>
                  <a:cubicBezTo>
                    <a:pt x="65" y="14"/>
                    <a:pt x="65" y="14"/>
                    <a:pt x="66" y="14"/>
                  </a:cubicBezTo>
                  <a:cubicBezTo>
                    <a:pt x="67" y="15"/>
                    <a:pt x="68" y="16"/>
                    <a:pt x="70" y="18"/>
                  </a:cubicBezTo>
                  <a:cubicBezTo>
                    <a:pt x="70" y="18"/>
                    <a:pt x="70" y="18"/>
                    <a:pt x="70" y="18"/>
                  </a:cubicBezTo>
                  <a:cubicBezTo>
                    <a:pt x="70" y="19"/>
                    <a:pt x="70" y="19"/>
                    <a:pt x="70" y="19"/>
                  </a:cubicBezTo>
                  <a:cubicBezTo>
                    <a:pt x="70" y="19"/>
                    <a:pt x="71" y="20"/>
                    <a:pt x="71" y="20"/>
                  </a:cubicBezTo>
                  <a:cubicBezTo>
                    <a:pt x="71" y="20"/>
                    <a:pt x="71" y="20"/>
                    <a:pt x="71" y="20"/>
                  </a:cubicBezTo>
                  <a:cubicBezTo>
                    <a:pt x="71" y="20"/>
                    <a:pt x="71" y="20"/>
                    <a:pt x="71" y="20"/>
                  </a:cubicBezTo>
                  <a:cubicBezTo>
                    <a:pt x="70" y="20"/>
                    <a:pt x="70" y="20"/>
                    <a:pt x="69" y="20"/>
                  </a:cubicBezTo>
                  <a:moveTo>
                    <a:pt x="63" y="20"/>
                  </a:moveTo>
                  <a:cubicBezTo>
                    <a:pt x="64" y="18"/>
                    <a:pt x="65" y="16"/>
                    <a:pt x="65" y="14"/>
                  </a:cubicBezTo>
                  <a:cubicBezTo>
                    <a:pt x="65" y="15"/>
                    <a:pt x="66" y="16"/>
                    <a:pt x="67" y="18"/>
                  </a:cubicBezTo>
                  <a:cubicBezTo>
                    <a:pt x="68" y="18"/>
                    <a:pt x="68" y="19"/>
                    <a:pt x="68" y="19"/>
                  </a:cubicBezTo>
                  <a:cubicBezTo>
                    <a:pt x="68" y="19"/>
                    <a:pt x="68" y="19"/>
                    <a:pt x="68" y="18"/>
                  </a:cubicBezTo>
                  <a:cubicBezTo>
                    <a:pt x="67" y="18"/>
                    <a:pt x="66" y="17"/>
                    <a:pt x="65" y="16"/>
                  </a:cubicBezTo>
                  <a:cubicBezTo>
                    <a:pt x="65" y="16"/>
                    <a:pt x="65" y="16"/>
                    <a:pt x="65" y="16"/>
                  </a:cubicBezTo>
                  <a:cubicBezTo>
                    <a:pt x="65" y="17"/>
                    <a:pt x="66" y="18"/>
                    <a:pt x="66" y="19"/>
                  </a:cubicBezTo>
                  <a:cubicBezTo>
                    <a:pt x="66" y="19"/>
                    <a:pt x="65" y="18"/>
                    <a:pt x="65" y="18"/>
                  </a:cubicBezTo>
                  <a:cubicBezTo>
                    <a:pt x="64" y="18"/>
                    <a:pt x="64" y="18"/>
                    <a:pt x="64" y="18"/>
                  </a:cubicBezTo>
                  <a:cubicBezTo>
                    <a:pt x="65" y="19"/>
                    <a:pt x="65" y="19"/>
                    <a:pt x="65" y="19"/>
                  </a:cubicBezTo>
                  <a:cubicBezTo>
                    <a:pt x="65" y="19"/>
                    <a:pt x="65" y="19"/>
                    <a:pt x="64" y="19"/>
                  </a:cubicBezTo>
                  <a:cubicBezTo>
                    <a:pt x="64" y="20"/>
                    <a:pt x="64" y="20"/>
                    <a:pt x="64" y="20"/>
                  </a:cubicBezTo>
                  <a:cubicBezTo>
                    <a:pt x="64" y="20"/>
                    <a:pt x="65" y="20"/>
                    <a:pt x="65" y="20"/>
                  </a:cubicBezTo>
                  <a:cubicBezTo>
                    <a:pt x="65" y="20"/>
                    <a:pt x="64" y="20"/>
                    <a:pt x="63" y="20"/>
                  </a:cubicBezTo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6" y="19"/>
                    <a:pt x="36" y="18"/>
                    <a:pt x="35" y="16"/>
                  </a:cubicBezTo>
                  <a:cubicBezTo>
                    <a:pt x="35" y="16"/>
                    <a:pt x="34" y="14"/>
                    <a:pt x="34" y="13"/>
                  </a:cubicBezTo>
                  <a:cubicBezTo>
                    <a:pt x="36" y="16"/>
                    <a:pt x="38" y="18"/>
                    <a:pt x="40" y="20"/>
                  </a:cubicBezTo>
                  <a:cubicBezTo>
                    <a:pt x="37" y="21"/>
                    <a:pt x="34" y="21"/>
                    <a:pt x="31" y="21"/>
                  </a:cubicBezTo>
                  <a:cubicBezTo>
                    <a:pt x="31" y="21"/>
                    <a:pt x="31" y="21"/>
                    <a:pt x="31" y="21"/>
                  </a:cubicBezTo>
                  <a:cubicBezTo>
                    <a:pt x="31" y="20"/>
                    <a:pt x="30" y="19"/>
                    <a:pt x="30" y="18"/>
                  </a:cubicBezTo>
                  <a:cubicBezTo>
                    <a:pt x="29" y="17"/>
                    <a:pt x="28" y="16"/>
                    <a:pt x="28" y="16"/>
                  </a:cubicBezTo>
                  <a:cubicBezTo>
                    <a:pt x="28" y="16"/>
                    <a:pt x="29" y="16"/>
                    <a:pt x="29" y="16"/>
                  </a:cubicBezTo>
                  <a:cubicBezTo>
                    <a:pt x="30" y="18"/>
                    <a:pt x="32" y="19"/>
                    <a:pt x="33" y="21"/>
                  </a:cubicBezTo>
                  <a:cubicBezTo>
                    <a:pt x="33" y="20"/>
                    <a:pt x="33" y="20"/>
                    <a:pt x="33" y="20"/>
                  </a:cubicBezTo>
                  <a:cubicBezTo>
                    <a:pt x="32" y="19"/>
                    <a:pt x="32" y="16"/>
                    <a:pt x="30" y="14"/>
                  </a:cubicBezTo>
                  <a:cubicBezTo>
                    <a:pt x="32" y="16"/>
                    <a:pt x="33" y="18"/>
                    <a:pt x="34" y="20"/>
                  </a:cubicBezTo>
                  <a:cubicBezTo>
                    <a:pt x="35" y="20"/>
                    <a:pt x="35" y="20"/>
                    <a:pt x="35" y="20"/>
                  </a:cubicBezTo>
                  <a:cubicBezTo>
                    <a:pt x="34" y="18"/>
                    <a:pt x="33" y="16"/>
                    <a:pt x="32" y="14"/>
                  </a:cubicBezTo>
                  <a:cubicBezTo>
                    <a:pt x="33" y="16"/>
                    <a:pt x="35" y="19"/>
                    <a:pt x="37" y="20"/>
                  </a:cubicBezTo>
                  <a:moveTo>
                    <a:pt x="36" y="20"/>
                  </a:moveTo>
                  <a:cubicBezTo>
                    <a:pt x="35" y="18"/>
                    <a:pt x="33" y="15"/>
                    <a:pt x="32" y="14"/>
                  </a:cubicBezTo>
                  <a:cubicBezTo>
                    <a:pt x="32" y="13"/>
                    <a:pt x="33" y="13"/>
                    <a:pt x="33" y="13"/>
                  </a:cubicBezTo>
                  <a:cubicBezTo>
                    <a:pt x="34" y="15"/>
                    <a:pt x="35" y="17"/>
                    <a:pt x="36" y="20"/>
                  </a:cubicBezTo>
                  <a:moveTo>
                    <a:pt x="40" y="20"/>
                  </a:moveTo>
                  <a:cubicBezTo>
                    <a:pt x="38" y="17"/>
                    <a:pt x="36" y="15"/>
                    <a:pt x="34" y="13"/>
                  </a:cubicBezTo>
                  <a:cubicBezTo>
                    <a:pt x="34" y="13"/>
                    <a:pt x="35" y="13"/>
                    <a:pt x="35" y="12"/>
                  </a:cubicBezTo>
                  <a:cubicBezTo>
                    <a:pt x="36" y="15"/>
                    <a:pt x="38" y="18"/>
                    <a:pt x="40" y="20"/>
                  </a:cubicBezTo>
                  <a:moveTo>
                    <a:pt x="42" y="20"/>
                  </a:moveTo>
                  <a:cubicBezTo>
                    <a:pt x="42" y="20"/>
                    <a:pt x="42" y="20"/>
                    <a:pt x="42" y="20"/>
                  </a:cubicBezTo>
                  <a:cubicBezTo>
                    <a:pt x="41" y="17"/>
                    <a:pt x="39" y="15"/>
                    <a:pt x="38" y="12"/>
                  </a:cubicBezTo>
                  <a:cubicBezTo>
                    <a:pt x="39" y="15"/>
                    <a:pt x="42" y="17"/>
                    <a:pt x="43" y="20"/>
                  </a:cubicBezTo>
                  <a:cubicBezTo>
                    <a:pt x="42" y="20"/>
                    <a:pt x="41" y="20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39" y="18"/>
                    <a:pt x="38" y="17"/>
                    <a:pt x="37" y="15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9" y="17"/>
                    <a:pt x="40" y="19"/>
                    <a:pt x="42" y="20"/>
                  </a:cubicBezTo>
                  <a:moveTo>
                    <a:pt x="41" y="19"/>
                  </a:moveTo>
                  <a:cubicBezTo>
                    <a:pt x="41" y="19"/>
                    <a:pt x="41" y="19"/>
                    <a:pt x="41" y="19"/>
                  </a:cubicBezTo>
                  <a:cubicBezTo>
                    <a:pt x="40" y="18"/>
                    <a:pt x="40" y="17"/>
                    <a:pt x="39" y="17"/>
                  </a:cubicBezTo>
                  <a:cubicBezTo>
                    <a:pt x="38" y="15"/>
                    <a:pt x="37" y="14"/>
                    <a:pt x="36" y="12"/>
                  </a:cubicBezTo>
                  <a:cubicBezTo>
                    <a:pt x="36" y="12"/>
                    <a:pt x="37" y="12"/>
                    <a:pt x="37" y="12"/>
                  </a:cubicBezTo>
                  <a:cubicBezTo>
                    <a:pt x="38" y="14"/>
                    <a:pt x="40" y="16"/>
                    <a:pt x="41" y="18"/>
                  </a:cubicBezTo>
                  <a:cubicBezTo>
                    <a:pt x="41" y="19"/>
                    <a:pt x="41" y="19"/>
                    <a:pt x="41" y="19"/>
                  </a:cubicBezTo>
                  <a:moveTo>
                    <a:pt x="42" y="18"/>
                  </a:moveTo>
                  <a:cubicBezTo>
                    <a:pt x="41" y="16"/>
                    <a:pt x="39" y="14"/>
                    <a:pt x="38" y="12"/>
                  </a:cubicBezTo>
                  <a:cubicBezTo>
                    <a:pt x="38" y="12"/>
                    <a:pt x="39" y="11"/>
                    <a:pt x="40" y="11"/>
                  </a:cubicBezTo>
                  <a:cubicBezTo>
                    <a:pt x="40" y="13"/>
                    <a:pt x="41" y="14"/>
                    <a:pt x="41" y="15"/>
                  </a:cubicBezTo>
                  <a:cubicBezTo>
                    <a:pt x="41" y="16"/>
                    <a:pt x="42" y="17"/>
                    <a:pt x="42" y="17"/>
                  </a:cubicBezTo>
                  <a:cubicBezTo>
                    <a:pt x="42" y="18"/>
                    <a:pt x="42" y="18"/>
                    <a:pt x="42" y="18"/>
                  </a:cubicBezTo>
                  <a:moveTo>
                    <a:pt x="48" y="20"/>
                  </a:moveTo>
                  <a:cubicBezTo>
                    <a:pt x="48" y="20"/>
                    <a:pt x="48" y="20"/>
                    <a:pt x="48" y="20"/>
                  </a:cubicBezTo>
                  <a:cubicBezTo>
                    <a:pt x="47" y="17"/>
                    <a:pt x="45" y="14"/>
                    <a:pt x="44" y="11"/>
                  </a:cubicBezTo>
                  <a:cubicBezTo>
                    <a:pt x="45" y="13"/>
                    <a:pt x="48" y="16"/>
                    <a:pt x="49" y="19"/>
                  </a:cubicBezTo>
                  <a:cubicBezTo>
                    <a:pt x="50" y="20"/>
                    <a:pt x="50" y="20"/>
                    <a:pt x="50" y="20"/>
                  </a:cubicBezTo>
                  <a:cubicBezTo>
                    <a:pt x="50" y="20"/>
                    <a:pt x="50" y="20"/>
                    <a:pt x="50" y="20"/>
                  </a:cubicBezTo>
                  <a:cubicBezTo>
                    <a:pt x="48" y="20"/>
                    <a:pt x="46" y="20"/>
                    <a:pt x="44" y="20"/>
                  </a:cubicBezTo>
                  <a:cubicBezTo>
                    <a:pt x="43" y="18"/>
                    <a:pt x="42" y="14"/>
                    <a:pt x="40" y="12"/>
                  </a:cubicBezTo>
                  <a:cubicBezTo>
                    <a:pt x="42" y="15"/>
                    <a:pt x="43" y="18"/>
                    <a:pt x="45" y="20"/>
                  </a:cubicBezTo>
                  <a:cubicBezTo>
                    <a:pt x="46" y="20"/>
                    <a:pt x="46" y="20"/>
                    <a:pt x="46" y="20"/>
                  </a:cubicBezTo>
                  <a:cubicBezTo>
                    <a:pt x="45" y="19"/>
                    <a:pt x="44" y="17"/>
                    <a:pt x="44" y="16"/>
                  </a:cubicBezTo>
                  <a:cubicBezTo>
                    <a:pt x="43" y="15"/>
                    <a:pt x="43" y="14"/>
                    <a:pt x="42" y="14"/>
                  </a:cubicBezTo>
                  <a:cubicBezTo>
                    <a:pt x="42" y="14"/>
                    <a:pt x="41" y="12"/>
                    <a:pt x="42" y="12"/>
                  </a:cubicBezTo>
                  <a:cubicBezTo>
                    <a:pt x="42" y="12"/>
                    <a:pt x="42" y="12"/>
                    <a:pt x="42" y="12"/>
                  </a:cubicBezTo>
                  <a:cubicBezTo>
                    <a:pt x="44" y="15"/>
                    <a:pt x="45" y="18"/>
                    <a:pt x="48" y="20"/>
                  </a:cubicBezTo>
                  <a:moveTo>
                    <a:pt x="44" y="17"/>
                  </a:moveTo>
                  <a:cubicBezTo>
                    <a:pt x="43" y="16"/>
                    <a:pt x="43" y="16"/>
                    <a:pt x="43" y="16"/>
                  </a:cubicBezTo>
                  <a:cubicBezTo>
                    <a:pt x="42" y="14"/>
                    <a:pt x="41" y="13"/>
                    <a:pt x="40" y="11"/>
                  </a:cubicBezTo>
                  <a:cubicBezTo>
                    <a:pt x="41" y="11"/>
                    <a:pt x="42" y="11"/>
                    <a:pt x="43" y="10"/>
                  </a:cubicBezTo>
                  <a:cubicBezTo>
                    <a:pt x="44" y="12"/>
                    <a:pt x="44" y="13"/>
                    <a:pt x="45" y="14"/>
                  </a:cubicBezTo>
                  <a:cubicBezTo>
                    <a:pt x="45" y="15"/>
                    <a:pt x="45" y="16"/>
                    <a:pt x="46" y="16"/>
                  </a:cubicBezTo>
                  <a:cubicBezTo>
                    <a:pt x="46" y="17"/>
                    <a:pt x="47" y="19"/>
                    <a:pt x="47" y="19"/>
                  </a:cubicBezTo>
                  <a:cubicBezTo>
                    <a:pt x="45" y="17"/>
                    <a:pt x="43" y="14"/>
                    <a:pt x="42" y="11"/>
                  </a:cubicBezTo>
                  <a:cubicBezTo>
                    <a:pt x="41" y="11"/>
                    <a:pt x="41" y="11"/>
                    <a:pt x="41" y="11"/>
                  </a:cubicBezTo>
                  <a:cubicBezTo>
                    <a:pt x="42" y="13"/>
                    <a:pt x="43" y="15"/>
                    <a:pt x="44" y="17"/>
                  </a:cubicBezTo>
                  <a:moveTo>
                    <a:pt x="48" y="16"/>
                  </a:moveTo>
                  <a:cubicBezTo>
                    <a:pt x="46" y="14"/>
                    <a:pt x="45" y="12"/>
                    <a:pt x="44" y="10"/>
                  </a:cubicBezTo>
                  <a:cubicBezTo>
                    <a:pt x="44" y="10"/>
                    <a:pt x="44" y="10"/>
                    <a:pt x="45" y="10"/>
                  </a:cubicBezTo>
                  <a:cubicBezTo>
                    <a:pt x="46" y="12"/>
                    <a:pt x="47" y="14"/>
                    <a:pt x="48" y="16"/>
                  </a:cubicBezTo>
                  <a:moveTo>
                    <a:pt x="52" y="20"/>
                  </a:moveTo>
                  <a:cubicBezTo>
                    <a:pt x="52" y="20"/>
                    <a:pt x="52" y="20"/>
                    <a:pt x="52" y="20"/>
                  </a:cubicBezTo>
                  <a:cubicBezTo>
                    <a:pt x="52" y="18"/>
                    <a:pt x="51" y="17"/>
                    <a:pt x="50" y="15"/>
                  </a:cubicBezTo>
                  <a:cubicBezTo>
                    <a:pt x="50" y="14"/>
                    <a:pt x="49" y="13"/>
                    <a:pt x="49" y="12"/>
                  </a:cubicBezTo>
                  <a:cubicBezTo>
                    <a:pt x="48" y="11"/>
                    <a:pt x="47" y="9"/>
                    <a:pt x="48" y="9"/>
                  </a:cubicBezTo>
                  <a:cubicBezTo>
                    <a:pt x="48" y="9"/>
                    <a:pt x="48" y="9"/>
                    <a:pt x="48" y="10"/>
                  </a:cubicBezTo>
                  <a:cubicBezTo>
                    <a:pt x="50" y="11"/>
                    <a:pt x="50" y="14"/>
                    <a:pt x="52" y="16"/>
                  </a:cubicBezTo>
                  <a:cubicBezTo>
                    <a:pt x="53" y="17"/>
                    <a:pt x="54" y="19"/>
                    <a:pt x="55" y="20"/>
                  </a:cubicBezTo>
                  <a:cubicBezTo>
                    <a:pt x="54" y="20"/>
                    <a:pt x="53" y="20"/>
                    <a:pt x="53" y="20"/>
                  </a:cubicBezTo>
                  <a:cubicBezTo>
                    <a:pt x="52" y="20"/>
                    <a:pt x="51" y="20"/>
                    <a:pt x="50" y="20"/>
                  </a:cubicBezTo>
                  <a:cubicBezTo>
                    <a:pt x="50" y="20"/>
                    <a:pt x="50" y="20"/>
                    <a:pt x="50" y="20"/>
                  </a:cubicBezTo>
                  <a:cubicBezTo>
                    <a:pt x="50" y="19"/>
                    <a:pt x="50" y="19"/>
                    <a:pt x="50" y="19"/>
                  </a:cubicBezTo>
                  <a:cubicBezTo>
                    <a:pt x="50" y="19"/>
                    <a:pt x="50" y="19"/>
                    <a:pt x="50" y="19"/>
                  </a:cubicBezTo>
                  <a:cubicBezTo>
                    <a:pt x="49" y="19"/>
                    <a:pt x="49" y="18"/>
                    <a:pt x="49" y="18"/>
                  </a:cubicBezTo>
                  <a:cubicBezTo>
                    <a:pt x="48" y="17"/>
                    <a:pt x="48" y="16"/>
                    <a:pt x="48" y="15"/>
                  </a:cubicBezTo>
                  <a:cubicBezTo>
                    <a:pt x="47" y="14"/>
                    <a:pt x="47" y="13"/>
                    <a:pt x="46" y="13"/>
                  </a:cubicBezTo>
                  <a:cubicBezTo>
                    <a:pt x="46" y="12"/>
                    <a:pt x="45" y="10"/>
                    <a:pt x="45" y="10"/>
                  </a:cubicBezTo>
                  <a:cubicBezTo>
                    <a:pt x="45" y="10"/>
                    <a:pt x="45" y="10"/>
                    <a:pt x="46" y="11"/>
                  </a:cubicBezTo>
                  <a:cubicBezTo>
                    <a:pt x="47" y="14"/>
                    <a:pt x="50" y="17"/>
                    <a:pt x="52" y="20"/>
                  </a:cubicBezTo>
                  <a:moveTo>
                    <a:pt x="52" y="19"/>
                  </a:moveTo>
                  <a:cubicBezTo>
                    <a:pt x="50" y="16"/>
                    <a:pt x="47" y="13"/>
                    <a:pt x="45" y="10"/>
                  </a:cubicBezTo>
                  <a:cubicBezTo>
                    <a:pt x="46" y="10"/>
                    <a:pt x="47" y="9"/>
                    <a:pt x="47" y="9"/>
                  </a:cubicBezTo>
                  <a:cubicBezTo>
                    <a:pt x="49" y="13"/>
                    <a:pt x="50" y="16"/>
                    <a:pt x="52" y="19"/>
                  </a:cubicBezTo>
                  <a:moveTo>
                    <a:pt x="74" y="20"/>
                  </a:moveTo>
                  <a:cubicBezTo>
                    <a:pt x="74" y="20"/>
                    <a:pt x="74" y="20"/>
                    <a:pt x="74" y="20"/>
                  </a:cubicBezTo>
                  <a:cubicBezTo>
                    <a:pt x="73" y="17"/>
                    <a:pt x="70" y="16"/>
                    <a:pt x="69" y="13"/>
                  </a:cubicBezTo>
                  <a:cubicBezTo>
                    <a:pt x="68" y="12"/>
                    <a:pt x="67" y="11"/>
                    <a:pt x="66" y="9"/>
                  </a:cubicBezTo>
                  <a:cubicBezTo>
                    <a:pt x="66" y="9"/>
                    <a:pt x="66" y="9"/>
                    <a:pt x="66" y="9"/>
                  </a:cubicBezTo>
                  <a:cubicBezTo>
                    <a:pt x="67" y="11"/>
                    <a:pt x="68" y="12"/>
                    <a:pt x="69" y="13"/>
                  </a:cubicBezTo>
                  <a:cubicBezTo>
                    <a:pt x="71" y="16"/>
                    <a:pt x="74" y="18"/>
                    <a:pt x="76" y="20"/>
                  </a:cubicBezTo>
                  <a:cubicBezTo>
                    <a:pt x="76" y="20"/>
                    <a:pt x="76" y="20"/>
                    <a:pt x="76" y="20"/>
                  </a:cubicBezTo>
                  <a:cubicBezTo>
                    <a:pt x="75" y="20"/>
                    <a:pt x="73" y="20"/>
                    <a:pt x="72" y="20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1" y="19"/>
                    <a:pt x="71" y="18"/>
                    <a:pt x="70" y="18"/>
                  </a:cubicBezTo>
                  <a:cubicBezTo>
                    <a:pt x="70" y="17"/>
                    <a:pt x="69" y="17"/>
                    <a:pt x="69" y="16"/>
                  </a:cubicBezTo>
                  <a:cubicBezTo>
                    <a:pt x="68" y="15"/>
                    <a:pt x="67" y="13"/>
                    <a:pt x="66" y="12"/>
                  </a:cubicBezTo>
                  <a:cubicBezTo>
                    <a:pt x="66" y="12"/>
                    <a:pt x="66" y="12"/>
                    <a:pt x="66" y="12"/>
                  </a:cubicBezTo>
                  <a:cubicBezTo>
                    <a:pt x="66" y="12"/>
                    <a:pt x="66" y="11"/>
                    <a:pt x="65" y="11"/>
                  </a:cubicBezTo>
                  <a:cubicBezTo>
                    <a:pt x="65" y="11"/>
                    <a:pt x="65" y="10"/>
                    <a:pt x="65" y="10"/>
                  </a:cubicBezTo>
                  <a:cubicBezTo>
                    <a:pt x="65" y="10"/>
                    <a:pt x="65" y="10"/>
                    <a:pt x="65" y="11"/>
                  </a:cubicBezTo>
                  <a:cubicBezTo>
                    <a:pt x="66" y="11"/>
                    <a:pt x="66" y="12"/>
                    <a:pt x="67" y="13"/>
                  </a:cubicBezTo>
                  <a:cubicBezTo>
                    <a:pt x="69" y="16"/>
                    <a:pt x="71" y="18"/>
                    <a:pt x="74" y="20"/>
                  </a:cubicBezTo>
                  <a:moveTo>
                    <a:pt x="55" y="20"/>
                  </a:moveTo>
                  <a:cubicBezTo>
                    <a:pt x="55" y="20"/>
                    <a:pt x="53" y="17"/>
                    <a:pt x="53" y="17"/>
                  </a:cubicBezTo>
                  <a:cubicBezTo>
                    <a:pt x="52" y="16"/>
                    <a:pt x="51" y="15"/>
                    <a:pt x="51" y="13"/>
                  </a:cubicBezTo>
                  <a:cubicBezTo>
                    <a:pt x="50" y="12"/>
                    <a:pt x="49" y="10"/>
                    <a:pt x="48" y="9"/>
                  </a:cubicBezTo>
                  <a:cubicBezTo>
                    <a:pt x="48" y="9"/>
                    <a:pt x="49" y="9"/>
                    <a:pt x="49" y="9"/>
                  </a:cubicBezTo>
                  <a:cubicBezTo>
                    <a:pt x="50" y="13"/>
                    <a:pt x="53" y="16"/>
                    <a:pt x="55" y="19"/>
                  </a:cubicBezTo>
                  <a:cubicBezTo>
                    <a:pt x="55" y="20"/>
                    <a:pt x="55" y="20"/>
                    <a:pt x="55" y="20"/>
                  </a:cubicBezTo>
                  <a:moveTo>
                    <a:pt x="98" y="20"/>
                  </a:moveTo>
                  <a:cubicBezTo>
                    <a:pt x="99" y="20"/>
                    <a:pt x="99" y="20"/>
                    <a:pt x="99" y="20"/>
                  </a:cubicBezTo>
                  <a:cubicBezTo>
                    <a:pt x="97" y="17"/>
                    <a:pt x="94" y="14"/>
                    <a:pt x="92" y="12"/>
                  </a:cubicBezTo>
                  <a:cubicBezTo>
                    <a:pt x="91" y="10"/>
                    <a:pt x="90" y="9"/>
                    <a:pt x="89" y="8"/>
                  </a:cubicBezTo>
                  <a:cubicBezTo>
                    <a:pt x="90" y="9"/>
                    <a:pt x="91" y="9"/>
                    <a:pt x="91" y="10"/>
                  </a:cubicBezTo>
                  <a:cubicBezTo>
                    <a:pt x="93" y="11"/>
                    <a:pt x="94" y="13"/>
                    <a:pt x="96" y="15"/>
                  </a:cubicBezTo>
                  <a:cubicBezTo>
                    <a:pt x="97" y="16"/>
                    <a:pt x="99" y="18"/>
                    <a:pt x="100" y="20"/>
                  </a:cubicBezTo>
                  <a:cubicBezTo>
                    <a:pt x="100" y="20"/>
                    <a:pt x="99" y="20"/>
                    <a:pt x="98" y="20"/>
                  </a:cubicBezTo>
                  <a:moveTo>
                    <a:pt x="57" y="19"/>
                  </a:moveTo>
                  <a:cubicBezTo>
                    <a:pt x="58" y="19"/>
                    <a:pt x="58" y="19"/>
                    <a:pt x="58" y="19"/>
                  </a:cubicBezTo>
                  <a:cubicBezTo>
                    <a:pt x="56" y="15"/>
                    <a:pt x="54" y="12"/>
                    <a:pt x="52" y="8"/>
                  </a:cubicBezTo>
                  <a:cubicBezTo>
                    <a:pt x="53" y="10"/>
                    <a:pt x="54" y="12"/>
                    <a:pt x="55" y="13"/>
                  </a:cubicBezTo>
                  <a:cubicBezTo>
                    <a:pt x="57" y="15"/>
                    <a:pt x="58" y="16"/>
                    <a:pt x="59" y="18"/>
                  </a:cubicBezTo>
                  <a:cubicBezTo>
                    <a:pt x="59" y="18"/>
                    <a:pt x="59" y="18"/>
                    <a:pt x="59" y="18"/>
                  </a:cubicBezTo>
                  <a:cubicBezTo>
                    <a:pt x="59" y="19"/>
                    <a:pt x="58" y="19"/>
                    <a:pt x="58" y="20"/>
                  </a:cubicBezTo>
                  <a:cubicBezTo>
                    <a:pt x="57" y="20"/>
                    <a:pt x="56" y="20"/>
                    <a:pt x="56" y="20"/>
                  </a:cubicBezTo>
                  <a:cubicBezTo>
                    <a:pt x="54" y="16"/>
                    <a:pt x="51" y="13"/>
                    <a:pt x="50" y="10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10"/>
                    <a:pt x="51" y="10"/>
                  </a:cubicBezTo>
                  <a:cubicBezTo>
                    <a:pt x="51" y="11"/>
                    <a:pt x="51" y="11"/>
                    <a:pt x="51" y="11"/>
                  </a:cubicBezTo>
                  <a:cubicBezTo>
                    <a:pt x="51" y="11"/>
                    <a:pt x="51" y="11"/>
                    <a:pt x="51" y="11"/>
                  </a:cubicBezTo>
                  <a:cubicBezTo>
                    <a:pt x="52" y="12"/>
                    <a:pt x="53" y="13"/>
                    <a:pt x="53" y="14"/>
                  </a:cubicBezTo>
                  <a:cubicBezTo>
                    <a:pt x="55" y="16"/>
                    <a:pt x="56" y="17"/>
                    <a:pt x="57" y="19"/>
                  </a:cubicBezTo>
                  <a:moveTo>
                    <a:pt x="57" y="18"/>
                  </a:moveTo>
                  <a:cubicBezTo>
                    <a:pt x="56" y="16"/>
                    <a:pt x="54" y="15"/>
                    <a:pt x="53" y="13"/>
                  </a:cubicBezTo>
                  <a:cubicBezTo>
                    <a:pt x="52" y="11"/>
                    <a:pt x="51" y="10"/>
                    <a:pt x="50" y="9"/>
                  </a:cubicBezTo>
                  <a:cubicBezTo>
                    <a:pt x="50" y="8"/>
                    <a:pt x="51" y="8"/>
                    <a:pt x="52" y="8"/>
                  </a:cubicBezTo>
                  <a:cubicBezTo>
                    <a:pt x="53" y="12"/>
                    <a:pt x="55" y="15"/>
                    <a:pt x="57" y="18"/>
                  </a:cubicBezTo>
                  <a:moveTo>
                    <a:pt x="59" y="18"/>
                  </a:moveTo>
                  <a:cubicBezTo>
                    <a:pt x="58" y="14"/>
                    <a:pt x="56" y="12"/>
                    <a:pt x="54" y="9"/>
                  </a:cubicBezTo>
                  <a:cubicBezTo>
                    <a:pt x="54" y="8"/>
                    <a:pt x="54" y="8"/>
                    <a:pt x="54" y="8"/>
                  </a:cubicBezTo>
                  <a:cubicBezTo>
                    <a:pt x="54" y="8"/>
                    <a:pt x="54" y="8"/>
                    <a:pt x="54" y="9"/>
                  </a:cubicBezTo>
                  <a:cubicBezTo>
                    <a:pt x="55" y="9"/>
                    <a:pt x="56" y="10"/>
                    <a:pt x="57" y="11"/>
                  </a:cubicBezTo>
                  <a:cubicBezTo>
                    <a:pt x="58" y="13"/>
                    <a:pt x="58" y="14"/>
                    <a:pt x="60" y="15"/>
                  </a:cubicBezTo>
                  <a:cubicBezTo>
                    <a:pt x="60" y="16"/>
                    <a:pt x="59" y="17"/>
                    <a:pt x="59" y="18"/>
                  </a:cubicBezTo>
                  <a:moveTo>
                    <a:pt x="59" y="17"/>
                  </a:moveTo>
                  <a:cubicBezTo>
                    <a:pt x="57" y="14"/>
                    <a:pt x="55" y="11"/>
                    <a:pt x="52" y="8"/>
                  </a:cubicBezTo>
                  <a:cubicBezTo>
                    <a:pt x="53" y="8"/>
                    <a:pt x="53" y="8"/>
                    <a:pt x="53" y="8"/>
                  </a:cubicBezTo>
                  <a:cubicBezTo>
                    <a:pt x="54" y="9"/>
                    <a:pt x="55" y="11"/>
                    <a:pt x="56" y="12"/>
                  </a:cubicBezTo>
                  <a:cubicBezTo>
                    <a:pt x="57" y="14"/>
                    <a:pt x="58" y="16"/>
                    <a:pt x="59" y="17"/>
                  </a:cubicBezTo>
                  <a:moveTo>
                    <a:pt x="81" y="20"/>
                  </a:moveTo>
                  <a:cubicBezTo>
                    <a:pt x="80" y="20"/>
                    <a:pt x="80" y="20"/>
                    <a:pt x="79" y="20"/>
                  </a:cubicBezTo>
                  <a:cubicBezTo>
                    <a:pt x="79" y="20"/>
                    <a:pt x="79" y="20"/>
                    <a:pt x="79" y="20"/>
                  </a:cubicBezTo>
                  <a:cubicBezTo>
                    <a:pt x="77" y="17"/>
                    <a:pt x="75" y="15"/>
                    <a:pt x="74" y="13"/>
                  </a:cubicBezTo>
                  <a:cubicBezTo>
                    <a:pt x="73" y="12"/>
                    <a:pt x="72" y="10"/>
                    <a:pt x="71" y="9"/>
                  </a:cubicBezTo>
                  <a:cubicBezTo>
                    <a:pt x="70" y="8"/>
                    <a:pt x="70" y="8"/>
                    <a:pt x="70" y="7"/>
                  </a:cubicBezTo>
                  <a:cubicBezTo>
                    <a:pt x="71" y="9"/>
                    <a:pt x="73" y="11"/>
                    <a:pt x="75" y="13"/>
                  </a:cubicBezTo>
                  <a:cubicBezTo>
                    <a:pt x="77" y="16"/>
                    <a:pt x="79" y="18"/>
                    <a:pt x="81" y="20"/>
                  </a:cubicBezTo>
                  <a:cubicBezTo>
                    <a:pt x="81" y="20"/>
                    <a:pt x="81" y="20"/>
                    <a:pt x="81" y="20"/>
                  </a:cubicBezTo>
                  <a:moveTo>
                    <a:pt x="59" y="14"/>
                  </a:moveTo>
                  <a:cubicBezTo>
                    <a:pt x="59" y="14"/>
                    <a:pt x="59" y="14"/>
                    <a:pt x="58" y="13"/>
                  </a:cubicBezTo>
                  <a:cubicBezTo>
                    <a:pt x="58" y="12"/>
                    <a:pt x="57" y="11"/>
                    <a:pt x="57" y="10"/>
                  </a:cubicBezTo>
                  <a:cubicBezTo>
                    <a:pt x="56" y="10"/>
                    <a:pt x="55" y="9"/>
                    <a:pt x="54" y="8"/>
                  </a:cubicBezTo>
                  <a:cubicBezTo>
                    <a:pt x="54" y="8"/>
                    <a:pt x="55" y="8"/>
                    <a:pt x="55" y="7"/>
                  </a:cubicBezTo>
                  <a:cubicBezTo>
                    <a:pt x="55" y="8"/>
                    <a:pt x="55" y="8"/>
                    <a:pt x="55" y="8"/>
                  </a:cubicBezTo>
                  <a:cubicBezTo>
                    <a:pt x="56" y="9"/>
                    <a:pt x="57" y="10"/>
                    <a:pt x="58" y="12"/>
                  </a:cubicBezTo>
                  <a:cubicBezTo>
                    <a:pt x="58" y="12"/>
                    <a:pt x="60" y="14"/>
                    <a:pt x="59" y="14"/>
                  </a:cubicBezTo>
                  <a:moveTo>
                    <a:pt x="60" y="14"/>
                  </a:moveTo>
                  <a:cubicBezTo>
                    <a:pt x="59" y="12"/>
                    <a:pt x="57" y="9"/>
                    <a:pt x="56" y="7"/>
                  </a:cubicBezTo>
                  <a:cubicBezTo>
                    <a:pt x="56" y="7"/>
                    <a:pt x="56" y="7"/>
                    <a:pt x="56" y="7"/>
                  </a:cubicBezTo>
                  <a:cubicBezTo>
                    <a:pt x="57" y="7"/>
                    <a:pt x="57" y="7"/>
                    <a:pt x="57" y="7"/>
                  </a:cubicBezTo>
                  <a:cubicBezTo>
                    <a:pt x="58" y="9"/>
                    <a:pt x="59" y="12"/>
                    <a:pt x="60" y="14"/>
                  </a:cubicBezTo>
                  <a:moveTo>
                    <a:pt x="60" y="20"/>
                  </a:moveTo>
                  <a:cubicBezTo>
                    <a:pt x="62" y="16"/>
                    <a:pt x="61" y="11"/>
                    <a:pt x="59" y="7"/>
                  </a:cubicBezTo>
                  <a:cubicBezTo>
                    <a:pt x="59" y="7"/>
                    <a:pt x="60" y="6"/>
                    <a:pt x="61" y="6"/>
                  </a:cubicBezTo>
                  <a:cubicBezTo>
                    <a:pt x="63" y="10"/>
                    <a:pt x="64" y="16"/>
                    <a:pt x="62" y="20"/>
                  </a:cubicBezTo>
                  <a:cubicBezTo>
                    <a:pt x="61" y="20"/>
                    <a:pt x="60" y="20"/>
                    <a:pt x="60" y="20"/>
                  </a:cubicBezTo>
                  <a:moveTo>
                    <a:pt x="79" y="20"/>
                  </a:moveTo>
                  <a:cubicBezTo>
                    <a:pt x="78" y="20"/>
                    <a:pt x="77" y="20"/>
                    <a:pt x="76" y="20"/>
                  </a:cubicBezTo>
                  <a:cubicBezTo>
                    <a:pt x="76" y="20"/>
                    <a:pt x="76" y="20"/>
                    <a:pt x="76" y="20"/>
                  </a:cubicBezTo>
                  <a:cubicBezTo>
                    <a:pt x="73" y="15"/>
                    <a:pt x="69" y="11"/>
                    <a:pt x="65" y="6"/>
                  </a:cubicBezTo>
                  <a:cubicBezTo>
                    <a:pt x="66" y="7"/>
                    <a:pt x="67" y="8"/>
                    <a:pt x="68" y="9"/>
                  </a:cubicBezTo>
                  <a:cubicBezTo>
                    <a:pt x="69" y="10"/>
                    <a:pt x="70" y="11"/>
                    <a:pt x="72" y="13"/>
                  </a:cubicBezTo>
                  <a:cubicBezTo>
                    <a:pt x="74" y="15"/>
                    <a:pt x="76" y="18"/>
                    <a:pt x="78" y="20"/>
                  </a:cubicBezTo>
                  <a:cubicBezTo>
                    <a:pt x="79" y="20"/>
                    <a:pt x="79" y="20"/>
                    <a:pt x="79" y="20"/>
                  </a:cubicBezTo>
                  <a:moveTo>
                    <a:pt x="65" y="13"/>
                  </a:moveTo>
                  <a:cubicBezTo>
                    <a:pt x="64" y="10"/>
                    <a:pt x="64" y="8"/>
                    <a:pt x="62" y="6"/>
                  </a:cubicBezTo>
                  <a:cubicBezTo>
                    <a:pt x="63" y="6"/>
                    <a:pt x="64" y="6"/>
                    <a:pt x="65" y="6"/>
                  </a:cubicBezTo>
                  <a:cubicBezTo>
                    <a:pt x="65" y="6"/>
                    <a:pt x="65" y="6"/>
                    <a:pt x="65" y="6"/>
                  </a:cubicBezTo>
                  <a:cubicBezTo>
                    <a:pt x="66" y="8"/>
                    <a:pt x="68" y="10"/>
                    <a:pt x="70" y="12"/>
                  </a:cubicBezTo>
                  <a:cubicBezTo>
                    <a:pt x="72" y="14"/>
                    <a:pt x="74" y="17"/>
                    <a:pt x="76" y="19"/>
                  </a:cubicBezTo>
                  <a:cubicBezTo>
                    <a:pt x="74" y="17"/>
                    <a:pt x="72" y="15"/>
                    <a:pt x="70" y="13"/>
                  </a:cubicBezTo>
                  <a:cubicBezTo>
                    <a:pt x="68" y="11"/>
                    <a:pt x="66" y="8"/>
                    <a:pt x="63" y="6"/>
                  </a:cubicBezTo>
                  <a:cubicBezTo>
                    <a:pt x="63" y="6"/>
                    <a:pt x="63" y="6"/>
                    <a:pt x="63" y="6"/>
                  </a:cubicBezTo>
                  <a:cubicBezTo>
                    <a:pt x="64" y="7"/>
                    <a:pt x="64" y="7"/>
                    <a:pt x="64" y="7"/>
                  </a:cubicBezTo>
                  <a:cubicBezTo>
                    <a:pt x="64" y="7"/>
                    <a:pt x="64" y="7"/>
                    <a:pt x="64" y="7"/>
                  </a:cubicBezTo>
                  <a:cubicBezTo>
                    <a:pt x="65" y="9"/>
                    <a:pt x="67" y="11"/>
                    <a:pt x="68" y="13"/>
                  </a:cubicBezTo>
                  <a:cubicBezTo>
                    <a:pt x="70" y="15"/>
                    <a:pt x="71" y="17"/>
                    <a:pt x="73" y="19"/>
                  </a:cubicBezTo>
                  <a:cubicBezTo>
                    <a:pt x="73" y="19"/>
                    <a:pt x="73" y="19"/>
                    <a:pt x="73" y="19"/>
                  </a:cubicBezTo>
                  <a:cubicBezTo>
                    <a:pt x="73" y="19"/>
                    <a:pt x="72" y="18"/>
                    <a:pt x="72" y="18"/>
                  </a:cubicBezTo>
                  <a:cubicBezTo>
                    <a:pt x="71" y="17"/>
                    <a:pt x="69" y="16"/>
                    <a:pt x="68" y="14"/>
                  </a:cubicBezTo>
                  <a:cubicBezTo>
                    <a:pt x="67" y="13"/>
                    <a:pt x="66" y="11"/>
                    <a:pt x="64" y="9"/>
                  </a:cubicBezTo>
                  <a:cubicBezTo>
                    <a:pt x="64" y="10"/>
                    <a:pt x="64" y="10"/>
                    <a:pt x="64" y="10"/>
                  </a:cubicBezTo>
                  <a:cubicBezTo>
                    <a:pt x="66" y="12"/>
                    <a:pt x="67" y="14"/>
                    <a:pt x="68" y="16"/>
                  </a:cubicBezTo>
                  <a:cubicBezTo>
                    <a:pt x="67" y="15"/>
                    <a:pt x="66" y="14"/>
                    <a:pt x="65" y="13"/>
                  </a:cubicBezTo>
                  <a:cubicBezTo>
                    <a:pt x="65" y="13"/>
                    <a:pt x="65" y="13"/>
                    <a:pt x="65" y="13"/>
                  </a:cubicBezTo>
                  <a:moveTo>
                    <a:pt x="77" y="18"/>
                  </a:moveTo>
                  <a:cubicBezTo>
                    <a:pt x="75" y="15"/>
                    <a:pt x="73" y="13"/>
                    <a:pt x="71" y="11"/>
                  </a:cubicBezTo>
                  <a:cubicBezTo>
                    <a:pt x="69" y="9"/>
                    <a:pt x="67" y="7"/>
                    <a:pt x="65" y="5"/>
                  </a:cubicBezTo>
                  <a:cubicBezTo>
                    <a:pt x="67" y="5"/>
                    <a:pt x="68" y="5"/>
                    <a:pt x="70" y="5"/>
                  </a:cubicBezTo>
                  <a:cubicBezTo>
                    <a:pt x="71" y="7"/>
                    <a:pt x="73" y="9"/>
                    <a:pt x="75" y="11"/>
                  </a:cubicBezTo>
                  <a:cubicBezTo>
                    <a:pt x="76" y="13"/>
                    <a:pt x="78" y="15"/>
                    <a:pt x="79" y="17"/>
                  </a:cubicBezTo>
                  <a:cubicBezTo>
                    <a:pt x="79" y="17"/>
                    <a:pt x="79" y="17"/>
                    <a:pt x="79" y="17"/>
                  </a:cubicBezTo>
                  <a:cubicBezTo>
                    <a:pt x="77" y="15"/>
                    <a:pt x="76" y="14"/>
                    <a:pt x="75" y="13"/>
                  </a:cubicBezTo>
                  <a:cubicBezTo>
                    <a:pt x="72" y="10"/>
                    <a:pt x="70" y="8"/>
                    <a:pt x="68" y="5"/>
                  </a:cubicBezTo>
                  <a:cubicBezTo>
                    <a:pt x="68" y="5"/>
                    <a:pt x="68" y="5"/>
                    <a:pt x="68" y="5"/>
                  </a:cubicBezTo>
                  <a:cubicBezTo>
                    <a:pt x="70" y="8"/>
                    <a:pt x="71" y="11"/>
                    <a:pt x="73" y="13"/>
                  </a:cubicBezTo>
                  <a:cubicBezTo>
                    <a:pt x="75" y="15"/>
                    <a:pt x="76" y="16"/>
                    <a:pt x="77" y="18"/>
                  </a:cubicBezTo>
                  <a:moveTo>
                    <a:pt x="84" y="20"/>
                  </a:moveTo>
                  <a:cubicBezTo>
                    <a:pt x="84" y="20"/>
                    <a:pt x="84" y="20"/>
                    <a:pt x="84" y="20"/>
                  </a:cubicBezTo>
                  <a:cubicBezTo>
                    <a:pt x="83" y="17"/>
                    <a:pt x="80" y="15"/>
                    <a:pt x="79" y="12"/>
                  </a:cubicBezTo>
                  <a:cubicBezTo>
                    <a:pt x="78" y="11"/>
                    <a:pt x="77" y="10"/>
                    <a:pt x="76" y="9"/>
                  </a:cubicBezTo>
                  <a:cubicBezTo>
                    <a:pt x="75" y="8"/>
                    <a:pt x="74" y="5"/>
                    <a:pt x="73" y="5"/>
                  </a:cubicBezTo>
                  <a:cubicBezTo>
                    <a:pt x="76" y="7"/>
                    <a:pt x="78" y="10"/>
                    <a:pt x="81" y="12"/>
                  </a:cubicBezTo>
                  <a:cubicBezTo>
                    <a:pt x="82" y="14"/>
                    <a:pt x="83" y="15"/>
                    <a:pt x="84" y="17"/>
                  </a:cubicBezTo>
                  <a:cubicBezTo>
                    <a:pt x="85" y="17"/>
                    <a:pt x="85" y="18"/>
                    <a:pt x="86" y="19"/>
                  </a:cubicBezTo>
                  <a:cubicBezTo>
                    <a:pt x="86" y="19"/>
                    <a:pt x="87" y="19"/>
                    <a:pt x="87" y="20"/>
                  </a:cubicBezTo>
                  <a:cubicBezTo>
                    <a:pt x="87" y="20"/>
                    <a:pt x="87" y="20"/>
                    <a:pt x="87" y="20"/>
                  </a:cubicBezTo>
                  <a:cubicBezTo>
                    <a:pt x="87" y="20"/>
                    <a:pt x="87" y="20"/>
                    <a:pt x="87" y="20"/>
                  </a:cubicBezTo>
                  <a:cubicBezTo>
                    <a:pt x="87" y="20"/>
                    <a:pt x="86" y="20"/>
                    <a:pt x="85" y="20"/>
                  </a:cubicBezTo>
                  <a:cubicBezTo>
                    <a:pt x="84" y="20"/>
                    <a:pt x="83" y="20"/>
                    <a:pt x="82" y="20"/>
                  </a:cubicBezTo>
                  <a:cubicBezTo>
                    <a:pt x="82" y="20"/>
                    <a:pt x="82" y="20"/>
                    <a:pt x="82" y="20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79" y="16"/>
                    <a:pt x="77" y="14"/>
                    <a:pt x="76" y="12"/>
                  </a:cubicBezTo>
                  <a:cubicBezTo>
                    <a:pt x="75" y="10"/>
                    <a:pt x="74" y="9"/>
                    <a:pt x="73" y="8"/>
                  </a:cubicBezTo>
                  <a:cubicBezTo>
                    <a:pt x="75" y="10"/>
                    <a:pt x="76" y="11"/>
                    <a:pt x="77" y="12"/>
                  </a:cubicBezTo>
                  <a:cubicBezTo>
                    <a:pt x="79" y="15"/>
                    <a:pt x="82" y="17"/>
                    <a:pt x="84" y="20"/>
                  </a:cubicBezTo>
                  <a:moveTo>
                    <a:pt x="80" y="15"/>
                  </a:moveTo>
                  <a:cubicBezTo>
                    <a:pt x="79" y="14"/>
                    <a:pt x="78" y="13"/>
                    <a:pt x="77" y="12"/>
                  </a:cubicBezTo>
                  <a:cubicBezTo>
                    <a:pt x="75" y="9"/>
                    <a:pt x="72" y="7"/>
                    <a:pt x="70" y="5"/>
                  </a:cubicBezTo>
                  <a:cubicBezTo>
                    <a:pt x="71" y="4"/>
                    <a:pt x="72" y="4"/>
                    <a:pt x="73" y="4"/>
                  </a:cubicBezTo>
                  <a:cubicBezTo>
                    <a:pt x="74" y="7"/>
                    <a:pt x="77" y="10"/>
                    <a:pt x="79" y="13"/>
                  </a:cubicBezTo>
                  <a:cubicBezTo>
                    <a:pt x="79" y="13"/>
                    <a:pt x="80" y="14"/>
                    <a:pt x="80" y="15"/>
                  </a:cubicBezTo>
                  <a:moveTo>
                    <a:pt x="92" y="21"/>
                  </a:moveTo>
                  <a:cubicBezTo>
                    <a:pt x="91" y="21"/>
                    <a:pt x="89" y="20"/>
                    <a:pt x="88" y="20"/>
                  </a:cubicBezTo>
                  <a:cubicBezTo>
                    <a:pt x="87" y="20"/>
                    <a:pt x="87" y="19"/>
                    <a:pt x="86" y="18"/>
                  </a:cubicBezTo>
                  <a:cubicBezTo>
                    <a:pt x="85" y="16"/>
                    <a:pt x="84" y="14"/>
                    <a:pt x="82" y="12"/>
                  </a:cubicBezTo>
                  <a:cubicBezTo>
                    <a:pt x="81" y="11"/>
                    <a:pt x="80" y="9"/>
                    <a:pt x="79" y="8"/>
                  </a:cubicBezTo>
                  <a:cubicBezTo>
                    <a:pt x="78" y="7"/>
                    <a:pt x="78" y="6"/>
                    <a:pt x="77" y="5"/>
                  </a:cubicBezTo>
                  <a:cubicBezTo>
                    <a:pt x="77" y="5"/>
                    <a:pt x="76" y="4"/>
                    <a:pt x="76" y="4"/>
                  </a:cubicBezTo>
                  <a:cubicBezTo>
                    <a:pt x="77" y="4"/>
                    <a:pt x="77" y="5"/>
                    <a:pt x="77" y="5"/>
                  </a:cubicBezTo>
                  <a:cubicBezTo>
                    <a:pt x="80" y="7"/>
                    <a:pt x="82" y="9"/>
                    <a:pt x="84" y="12"/>
                  </a:cubicBezTo>
                  <a:cubicBezTo>
                    <a:pt x="87" y="15"/>
                    <a:pt x="90" y="17"/>
                    <a:pt x="92" y="21"/>
                  </a:cubicBezTo>
                  <a:moveTo>
                    <a:pt x="84" y="16"/>
                  </a:moveTo>
                  <a:cubicBezTo>
                    <a:pt x="81" y="12"/>
                    <a:pt x="77" y="8"/>
                    <a:pt x="73" y="4"/>
                  </a:cubicBezTo>
                  <a:cubicBezTo>
                    <a:pt x="74" y="4"/>
                    <a:pt x="75" y="4"/>
                    <a:pt x="76" y="4"/>
                  </a:cubicBezTo>
                  <a:cubicBezTo>
                    <a:pt x="77" y="7"/>
                    <a:pt x="79" y="9"/>
                    <a:pt x="81" y="12"/>
                  </a:cubicBezTo>
                  <a:cubicBezTo>
                    <a:pt x="82" y="13"/>
                    <a:pt x="83" y="15"/>
                    <a:pt x="84" y="16"/>
                  </a:cubicBezTo>
                  <a:moveTo>
                    <a:pt x="91" y="18"/>
                  </a:moveTo>
                  <a:cubicBezTo>
                    <a:pt x="88" y="16"/>
                    <a:pt x="86" y="14"/>
                    <a:pt x="84" y="11"/>
                  </a:cubicBezTo>
                  <a:cubicBezTo>
                    <a:pt x="83" y="10"/>
                    <a:pt x="81" y="8"/>
                    <a:pt x="80" y="7"/>
                  </a:cubicBezTo>
                  <a:cubicBezTo>
                    <a:pt x="79" y="6"/>
                    <a:pt x="78" y="5"/>
                    <a:pt x="76" y="4"/>
                  </a:cubicBezTo>
                  <a:cubicBezTo>
                    <a:pt x="77" y="3"/>
                    <a:pt x="78" y="3"/>
                    <a:pt x="79" y="3"/>
                  </a:cubicBezTo>
                  <a:cubicBezTo>
                    <a:pt x="80" y="6"/>
                    <a:pt x="83" y="9"/>
                    <a:pt x="85" y="11"/>
                  </a:cubicBezTo>
                  <a:cubicBezTo>
                    <a:pt x="86" y="12"/>
                    <a:pt x="87" y="14"/>
                    <a:pt x="89" y="15"/>
                  </a:cubicBezTo>
                  <a:cubicBezTo>
                    <a:pt x="89" y="16"/>
                    <a:pt x="90" y="17"/>
                    <a:pt x="91" y="18"/>
                  </a:cubicBezTo>
                  <a:moveTo>
                    <a:pt x="93" y="21"/>
                  </a:moveTo>
                  <a:cubicBezTo>
                    <a:pt x="91" y="17"/>
                    <a:pt x="89" y="15"/>
                    <a:pt x="86" y="12"/>
                  </a:cubicBezTo>
                  <a:cubicBezTo>
                    <a:pt x="85" y="11"/>
                    <a:pt x="84" y="9"/>
                    <a:pt x="82" y="8"/>
                  </a:cubicBezTo>
                  <a:cubicBezTo>
                    <a:pt x="81" y="6"/>
                    <a:pt x="80" y="4"/>
                    <a:pt x="79" y="3"/>
                  </a:cubicBezTo>
                  <a:cubicBezTo>
                    <a:pt x="79" y="3"/>
                    <a:pt x="79" y="3"/>
                    <a:pt x="79" y="3"/>
                  </a:cubicBezTo>
                  <a:cubicBezTo>
                    <a:pt x="85" y="8"/>
                    <a:pt x="89" y="15"/>
                    <a:pt x="96" y="20"/>
                  </a:cubicBezTo>
                  <a:cubicBezTo>
                    <a:pt x="95" y="20"/>
                    <a:pt x="95" y="20"/>
                    <a:pt x="95" y="20"/>
                  </a:cubicBezTo>
                  <a:cubicBezTo>
                    <a:pt x="94" y="20"/>
                    <a:pt x="93" y="21"/>
                    <a:pt x="93" y="21"/>
                  </a:cubicBezTo>
                  <a:moveTo>
                    <a:pt x="96" y="20"/>
                  </a:moveTo>
                  <a:cubicBezTo>
                    <a:pt x="96" y="20"/>
                    <a:pt x="96" y="20"/>
                    <a:pt x="96" y="20"/>
                  </a:cubicBezTo>
                  <a:cubicBezTo>
                    <a:pt x="94" y="17"/>
                    <a:pt x="92" y="15"/>
                    <a:pt x="89" y="12"/>
                  </a:cubicBezTo>
                  <a:cubicBezTo>
                    <a:pt x="87" y="9"/>
                    <a:pt x="84" y="5"/>
                    <a:pt x="82" y="3"/>
                  </a:cubicBezTo>
                  <a:cubicBezTo>
                    <a:pt x="85" y="6"/>
                    <a:pt x="88" y="9"/>
                    <a:pt x="91" y="12"/>
                  </a:cubicBezTo>
                  <a:cubicBezTo>
                    <a:pt x="93" y="14"/>
                    <a:pt x="95" y="17"/>
                    <a:pt x="98" y="20"/>
                  </a:cubicBezTo>
                  <a:cubicBezTo>
                    <a:pt x="98" y="20"/>
                    <a:pt x="98" y="20"/>
                    <a:pt x="98" y="20"/>
                  </a:cubicBezTo>
                  <a:cubicBezTo>
                    <a:pt x="98" y="20"/>
                    <a:pt x="97" y="20"/>
                    <a:pt x="96" y="20"/>
                  </a:cubicBezTo>
                  <a:moveTo>
                    <a:pt x="111" y="10"/>
                  </a:moveTo>
                  <a:cubicBezTo>
                    <a:pt x="111" y="10"/>
                    <a:pt x="111" y="9"/>
                    <a:pt x="110" y="9"/>
                  </a:cubicBezTo>
                  <a:cubicBezTo>
                    <a:pt x="108" y="7"/>
                    <a:pt x="106" y="5"/>
                    <a:pt x="104" y="3"/>
                  </a:cubicBezTo>
                  <a:cubicBezTo>
                    <a:pt x="105" y="3"/>
                    <a:pt x="105" y="3"/>
                    <a:pt x="105" y="3"/>
                  </a:cubicBezTo>
                  <a:cubicBezTo>
                    <a:pt x="106" y="4"/>
                    <a:pt x="107" y="5"/>
                    <a:pt x="108" y="6"/>
                  </a:cubicBezTo>
                  <a:cubicBezTo>
                    <a:pt x="109" y="7"/>
                    <a:pt x="109" y="8"/>
                    <a:pt x="110" y="8"/>
                  </a:cubicBezTo>
                  <a:cubicBezTo>
                    <a:pt x="110" y="9"/>
                    <a:pt x="111" y="10"/>
                    <a:pt x="111" y="10"/>
                  </a:cubicBezTo>
                  <a:moveTo>
                    <a:pt x="95" y="20"/>
                  </a:moveTo>
                  <a:cubicBezTo>
                    <a:pt x="95" y="20"/>
                    <a:pt x="94" y="19"/>
                    <a:pt x="94" y="19"/>
                  </a:cubicBezTo>
                  <a:cubicBezTo>
                    <a:pt x="89" y="14"/>
                    <a:pt x="85" y="8"/>
                    <a:pt x="80" y="3"/>
                  </a:cubicBezTo>
                  <a:cubicBezTo>
                    <a:pt x="80" y="3"/>
                    <a:pt x="81" y="3"/>
                    <a:pt x="82" y="3"/>
                  </a:cubicBezTo>
                  <a:cubicBezTo>
                    <a:pt x="84" y="6"/>
                    <a:pt x="86" y="9"/>
                    <a:pt x="88" y="11"/>
                  </a:cubicBezTo>
                  <a:cubicBezTo>
                    <a:pt x="90" y="13"/>
                    <a:pt x="91" y="15"/>
                    <a:pt x="93" y="16"/>
                  </a:cubicBezTo>
                  <a:cubicBezTo>
                    <a:pt x="93" y="17"/>
                    <a:pt x="94" y="18"/>
                    <a:pt x="95" y="19"/>
                  </a:cubicBezTo>
                  <a:cubicBezTo>
                    <a:pt x="95" y="20"/>
                    <a:pt x="95" y="20"/>
                    <a:pt x="95" y="20"/>
                  </a:cubicBezTo>
                  <a:moveTo>
                    <a:pt x="98" y="19"/>
                  </a:moveTo>
                  <a:cubicBezTo>
                    <a:pt x="98" y="19"/>
                    <a:pt x="97" y="19"/>
                    <a:pt x="97" y="19"/>
                  </a:cubicBezTo>
                  <a:cubicBezTo>
                    <a:pt x="96" y="18"/>
                    <a:pt x="96" y="17"/>
                    <a:pt x="95" y="16"/>
                  </a:cubicBezTo>
                  <a:cubicBezTo>
                    <a:pt x="94" y="14"/>
                    <a:pt x="92" y="13"/>
                    <a:pt x="91" y="11"/>
                  </a:cubicBezTo>
                  <a:cubicBezTo>
                    <a:pt x="89" y="8"/>
                    <a:pt x="85" y="6"/>
                    <a:pt x="82" y="3"/>
                  </a:cubicBezTo>
                  <a:cubicBezTo>
                    <a:pt x="83" y="3"/>
                    <a:pt x="83" y="3"/>
                    <a:pt x="84" y="3"/>
                  </a:cubicBezTo>
                  <a:cubicBezTo>
                    <a:pt x="86" y="5"/>
                    <a:pt x="88" y="8"/>
                    <a:pt x="90" y="10"/>
                  </a:cubicBezTo>
                  <a:cubicBezTo>
                    <a:pt x="91" y="11"/>
                    <a:pt x="92" y="13"/>
                    <a:pt x="94" y="14"/>
                  </a:cubicBezTo>
                  <a:cubicBezTo>
                    <a:pt x="95" y="16"/>
                    <a:pt x="96" y="17"/>
                    <a:pt x="98" y="19"/>
                  </a:cubicBezTo>
                  <a:cubicBezTo>
                    <a:pt x="98" y="19"/>
                    <a:pt x="98" y="19"/>
                    <a:pt x="98" y="19"/>
                  </a:cubicBezTo>
                  <a:moveTo>
                    <a:pt x="100" y="19"/>
                  </a:moveTo>
                  <a:cubicBezTo>
                    <a:pt x="100" y="19"/>
                    <a:pt x="100" y="19"/>
                    <a:pt x="100" y="18"/>
                  </a:cubicBezTo>
                  <a:cubicBezTo>
                    <a:pt x="97" y="16"/>
                    <a:pt x="94" y="12"/>
                    <a:pt x="92" y="10"/>
                  </a:cubicBezTo>
                  <a:cubicBezTo>
                    <a:pt x="90" y="8"/>
                    <a:pt x="89" y="7"/>
                    <a:pt x="87" y="6"/>
                  </a:cubicBezTo>
                  <a:cubicBezTo>
                    <a:pt x="86" y="5"/>
                    <a:pt x="86" y="4"/>
                    <a:pt x="85" y="3"/>
                  </a:cubicBezTo>
                  <a:cubicBezTo>
                    <a:pt x="85" y="3"/>
                    <a:pt x="86" y="3"/>
                    <a:pt x="86" y="2"/>
                  </a:cubicBezTo>
                  <a:cubicBezTo>
                    <a:pt x="89" y="5"/>
                    <a:pt x="92" y="9"/>
                    <a:pt x="94" y="12"/>
                  </a:cubicBezTo>
                  <a:cubicBezTo>
                    <a:pt x="95" y="13"/>
                    <a:pt x="96" y="14"/>
                    <a:pt x="97" y="16"/>
                  </a:cubicBezTo>
                  <a:cubicBezTo>
                    <a:pt x="98" y="16"/>
                    <a:pt x="98" y="17"/>
                    <a:pt x="99" y="17"/>
                  </a:cubicBezTo>
                  <a:cubicBezTo>
                    <a:pt x="99" y="17"/>
                    <a:pt x="100" y="19"/>
                    <a:pt x="100" y="19"/>
                  </a:cubicBezTo>
                  <a:moveTo>
                    <a:pt x="104" y="5"/>
                  </a:moveTo>
                  <a:cubicBezTo>
                    <a:pt x="104" y="4"/>
                    <a:pt x="103" y="3"/>
                    <a:pt x="101" y="2"/>
                  </a:cubicBezTo>
                  <a:cubicBezTo>
                    <a:pt x="102" y="3"/>
                    <a:pt x="102" y="3"/>
                    <a:pt x="102" y="3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3" y="4"/>
                    <a:pt x="104" y="4"/>
                    <a:pt x="104" y="5"/>
                  </a:cubicBezTo>
                  <a:moveTo>
                    <a:pt x="109" y="14"/>
                  </a:moveTo>
                  <a:cubicBezTo>
                    <a:pt x="109" y="14"/>
                    <a:pt x="109" y="14"/>
                    <a:pt x="109" y="14"/>
                  </a:cubicBezTo>
                  <a:cubicBezTo>
                    <a:pt x="107" y="10"/>
                    <a:pt x="104" y="6"/>
                    <a:pt x="101" y="2"/>
                  </a:cubicBezTo>
                  <a:cubicBezTo>
                    <a:pt x="101" y="2"/>
                    <a:pt x="101" y="2"/>
                    <a:pt x="101" y="2"/>
                  </a:cubicBezTo>
                  <a:cubicBezTo>
                    <a:pt x="102" y="4"/>
                    <a:pt x="104" y="5"/>
                    <a:pt x="105" y="7"/>
                  </a:cubicBezTo>
                  <a:cubicBezTo>
                    <a:pt x="107" y="8"/>
                    <a:pt x="108" y="9"/>
                    <a:pt x="109" y="11"/>
                  </a:cubicBezTo>
                  <a:cubicBezTo>
                    <a:pt x="109" y="11"/>
                    <a:pt x="109" y="12"/>
                    <a:pt x="110" y="12"/>
                  </a:cubicBezTo>
                  <a:cubicBezTo>
                    <a:pt x="110" y="12"/>
                    <a:pt x="110" y="12"/>
                    <a:pt x="110" y="12"/>
                  </a:cubicBezTo>
                  <a:cubicBezTo>
                    <a:pt x="110" y="13"/>
                    <a:pt x="110" y="13"/>
                    <a:pt x="110" y="13"/>
                  </a:cubicBezTo>
                  <a:cubicBezTo>
                    <a:pt x="111" y="12"/>
                    <a:pt x="111" y="12"/>
                    <a:pt x="111" y="12"/>
                  </a:cubicBezTo>
                  <a:cubicBezTo>
                    <a:pt x="108" y="9"/>
                    <a:pt x="105" y="6"/>
                    <a:pt x="103" y="3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4" y="3"/>
                    <a:pt x="105" y="4"/>
                    <a:pt x="105" y="4"/>
                  </a:cubicBezTo>
                  <a:cubicBezTo>
                    <a:pt x="106" y="5"/>
                    <a:pt x="106" y="6"/>
                    <a:pt x="107" y="7"/>
                  </a:cubicBezTo>
                  <a:cubicBezTo>
                    <a:pt x="108" y="8"/>
                    <a:pt x="110" y="9"/>
                    <a:pt x="111" y="10"/>
                  </a:cubicBezTo>
                  <a:cubicBezTo>
                    <a:pt x="112" y="10"/>
                    <a:pt x="112" y="10"/>
                    <a:pt x="112" y="10"/>
                  </a:cubicBezTo>
                  <a:cubicBezTo>
                    <a:pt x="110" y="8"/>
                    <a:pt x="108" y="6"/>
                    <a:pt x="106" y="4"/>
                  </a:cubicBezTo>
                  <a:cubicBezTo>
                    <a:pt x="110" y="6"/>
                    <a:pt x="113" y="9"/>
                    <a:pt x="111" y="14"/>
                  </a:cubicBezTo>
                  <a:cubicBezTo>
                    <a:pt x="110" y="15"/>
                    <a:pt x="109" y="16"/>
                    <a:pt x="109" y="16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7" y="14"/>
                    <a:pt x="105" y="11"/>
                    <a:pt x="103" y="9"/>
                  </a:cubicBezTo>
                  <a:cubicBezTo>
                    <a:pt x="102" y="8"/>
                    <a:pt x="101" y="7"/>
                    <a:pt x="101" y="5"/>
                  </a:cubicBezTo>
                  <a:cubicBezTo>
                    <a:pt x="100" y="5"/>
                    <a:pt x="100" y="4"/>
                    <a:pt x="99" y="4"/>
                  </a:cubicBezTo>
                  <a:cubicBezTo>
                    <a:pt x="99" y="4"/>
                    <a:pt x="98" y="2"/>
                    <a:pt x="98" y="2"/>
                  </a:cubicBezTo>
                  <a:cubicBezTo>
                    <a:pt x="98" y="2"/>
                    <a:pt x="99" y="2"/>
                    <a:pt x="99" y="3"/>
                  </a:cubicBezTo>
                  <a:cubicBezTo>
                    <a:pt x="100" y="4"/>
                    <a:pt x="101" y="6"/>
                    <a:pt x="103" y="8"/>
                  </a:cubicBezTo>
                  <a:cubicBezTo>
                    <a:pt x="105" y="10"/>
                    <a:pt x="107" y="12"/>
                    <a:pt x="109" y="14"/>
                  </a:cubicBezTo>
                  <a:moveTo>
                    <a:pt x="107" y="18"/>
                  </a:moveTo>
                  <a:cubicBezTo>
                    <a:pt x="107" y="17"/>
                    <a:pt x="107" y="17"/>
                    <a:pt x="107" y="17"/>
                  </a:cubicBezTo>
                  <a:cubicBezTo>
                    <a:pt x="105" y="15"/>
                    <a:pt x="103" y="12"/>
                    <a:pt x="101" y="10"/>
                  </a:cubicBezTo>
                  <a:cubicBezTo>
                    <a:pt x="100" y="8"/>
                    <a:pt x="99" y="7"/>
                    <a:pt x="97" y="5"/>
                  </a:cubicBezTo>
                  <a:cubicBezTo>
                    <a:pt x="97" y="5"/>
                    <a:pt x="96" y="4"/>
                    <a:pt x="96" y="3"/>
                  </a:cubicBezTo>
                  <a:cubicBezTo>
                    <a:pt x="96" y="3"/>
                    <a:pt x="95" y="2"/>
                    <a:pt x="95" y="2"/>
                  </a:cubicBezTo>
                  <a:cubicBezTo>
                    <a:pt x="95" y="2"/>
                    <a:pt x="95" y="2"/>
                    <a:pt x="96" y="3"/>
                  </a:cubicBezTo>
                  <a:cubicBezTo>
                    <a:pt x="100" y="6"/>
                    <a:pt x="103" y="11"/>
                    <a:pt x="107" y="15"/>
                  </a:cubicBezTo>
                  <a:cubicBezTo>
                    <a:pt x="108" y="16"/>
                    <a:pt x="108" y="16"/>
                    <a:pt x="108" y="16"/>
                  </a:cubicBezTo>
                  <a:cubicBezTo>
                    <a:pt x="108" y="16"/>
                    <a:pt x="108" y="16"/>
                    <a:pt x="108" y="16"/>
                  </a:cubicBezTo>
                  <a:cubicBezTo>
                    <a:pt x="108" y="16"/>
                    <a:pt x="108" y="16"/>
                    <a:pt x="108" y="16"/>
                  </a:cubicBezTo>
                  <a:cubicBezTo>
                    <a:pt x="108" y="17"/>
                    <a:pt x="107" y="17"/>
                    <a:pt x="107" y="18"/>
                  </a:cubicBezTo>
                  <a:moveTo>
                    <a:pt x="87" y="3"/>
                  </a:moveTo>
                  <a:cubicBezTo>
                    <a:pt x="87" y="2"/>
                    <a:pt x="87" y="2"/>
                    <a:pt x="87" y="2"/>
                  </a:cubicBezTo>
                  <a:cubicBezTo>
                    <a:pt x="88" y="2"/>
                    <a:pt x="89" y="2"/>
                    <a:pt x="90" y="2"/>
                  </a:cubicBezTo>
                  <a:cubicBezTo>
                    <a:pt x="94" y="7"/>
                    <a:pt x="98" y="12"/>
                    <a:pt x="101" y="17"/>
                  </a:cubicBezTo>
                  <a:cubicBezTo>
                    <a:pt x="101" y="16"/>
                    <a:pt x="99" y="15"/>
                    <a:pt x="98" y="14"/>
                  </a:cubicBezTo>
                  <a:cubicBezTo>
                    <a:pt x="97" y="13"/>
                    <a:pt x="95" y="11"/>
                    <a:pt x="94" y="10"/>
                  </a:cubicBezTo>
                  <a:cubicBezTo>
                    <a:pt x="92" y="8"/>
                    <a:pt x="90" y="5"/>
                    <a:pt x="88" y="3"/>
                  </a:cubicBezTo>
                  <a:cubicBezTo>
                    <a:pt x="88" y="3"/>
                    <a:pt x="88" y="3"/>
                    <a:pt x="87" y="3"/>
                  </a:cubicBezTo>
                  <a:cubicBezTo>
                    <a:pt x="87" y="3"/>
                    <a:pt x="87" y="3"/>
                    <a:pt x="87" y="3"/>
                  </a:cubicBezTo>
                  <a:moveTo>
                    <a:pt x="103" y="17"/>
                  </a:moveTo>
                  <a:cubicBezTo>
                    <a:pt x="103" y="17"/>
                    <a:pt x="103" y="17"/>
                    <a:pt x="103" y="17"/>
                  </a:cubicBezTo>
                  <a:cubicBezTo>
                    <a:pt x="100" y="15"/>
                    <a:pt x="99" y="12"/>
                    <a:pt x="97" y="9"/>
                  </a:cubicBezTo>
                  <a:cubicBezTo>
                    <a:pt x="95" y="7"/>
                    <a:pt x="93" y="4"/>
                    <a:pt x="91" y="2"/>
                  </a:cubicBezTo>
                  <a:cubicBezTo>
                    <a:pt x="91" y="2"/>
                    <a:pt x="92" y="2"/>
                    <a:pt x="92" y="2"/>
                  </a:cubicBezTo>
                  <a:cubicBezTo>
                    <a:pt x="94" y="5"/>
                    <a:pt x="96" y="7"/>
                    <a:pt x="98" y="10"/>
                  </a:cubicBezTo>
                  <a:cubicBezTo>
                    <a:pt x="100" y="11"/>
                    <a:pt x="101" y="13"/>
                    <a:pt x="101" y="15"/>
                  </a:cubicBezTo>
                  <a:cubicBezTo>
                    <a:pt x="102" y="15"/>
                    <a:pt x="102" y="16"/>
                    <a:pt x="103" y="17"/>
                  </a:cubicBezTo>
                  <a:cubicBezTo>
                    <a:pt x="103" y="17"/>
                    <a:pt x="103" y="17"/>
                    <a:pt x="103" y="17"/>
                  </a:cubicBezTo>
                  <a:moveTo>
                    <a:pt x="109" y="13"/>
                  </a:moveTo>
                  <a:cubicBezTo>
                    <a:pt x="108" y="13"/>
                    <a:pt x="108" y="13"/>
                    <a:pt x="108" y="13"/>
                  </a:cubicBezTo>
                  <a:cubicBezTo>
                    <a:pt x="106" y="11"/>
                    <a:pt x="104" y="8"/>
                    <a:pt x="102" y="6"/>
                  </a:cubicBezTo>
                  <a:cubicBezTo>
                    <a:pt x="101" y="5"/>
                    <a:pt x="100" y="3"/>
                    <a:pt x="99" y="2"/>
                  </a:cubicBezTo>
                  <a:cubicBezTo>
                    <a:pt x="99" y="2"/>
                    <a:pt x="100" y="2"/>
                    <a:pt x="100" y="2"/>
                  </a:cubicBezTo>
                  <a:cubicBezTo>
                    <a:pt x="102" y="4"/>
                    <a:pt x="103" y="6"/>
                    <a:pt x="104" y="7"/>
                  </a:cubicBezTo>
                  <a:cubicBezTo>
                    <a:pt x="105" y="9"/>
                    <a:pt x="106" y="10"/>
                    <a:pt x="107" y="11"/>
                  </a:cubicBezTo>
                  <a:cubicBezTo>
                    <a:pt x="108" y="12"/>
                    <a:pt x="108" y="12"/>
                    <a:pt x="108" y="13"/>
                  </a:cubicBezTo>
                  <a:cubicBezTo>
                    <a:pt x="109" y="13"/>
                    <a:pt x="109" y="13"/>
                    <a:pt x="109" y="13"/>
                  </a:cubicBezTo>
                  <a:moveTo>
                    <a:pt x="94" y="4"/>
                  </a:moveTo>
                  <a:cubicBezTo>
                    <a:pt x="94" y="4"/>
                    <a:pt x="93" y="2"/>
                    <a:pt x="92" y="2"/>
                  </a:cubicBezTo>
                  <a:cubicBezTo>
                    <a:pt x="93" y="2"/>
                    <a:pt x="93" y="2"/>
                    <a:pt x="93" y="2"/>
                  </a:cubicBezTo>
                  <a:cubicBezTo>
                    <a:pt x="93" y="2"/>
                    <a:pt x="93" y="2"/>
                    <a:pt x="93" y="2"/>
                  </a:cubicBezTo>
                  <a:cubicBezTo>
                    <a:pt x="95" y="4"/>
                    <a:pt x="97" y="7"/>
                    <a:pt x="99" y="9"/>
                  </a:cubicBezTo>
                  <a:cubicBezTo>
                    <a:pt x="102" y="12"/>
                    <a:pt x="104" y="15"/>
                    <a:pt x="106" y="18"/>
                  </a:cubicBezTo>
                  <a:cubicBezTo>
                    <a:pt x="106" y="18"/>
                    <a:pt x="106" y="18"/>
                    <a:pt x="106" y="18"/>
                  </a:cubicBezTo>
                  <a:cubicBezTo>
                    <a:pt x="105" y="19"/>
                    <a:pt x="103" y="19"/>
                    <a:pt x="101" y="20"/>
                  </a:cubicBezTo>
                  <a:cubicBezTo>
                    <a:pt x="100" y="17"/>
                    <a:pt x="98" y="16"/>
                    <a:pt x="96" y="14"/>
                  </a:cubicBezTo>
                  <a:cubicBezTo>
                    <a:pt x="94" y="12"/>
                    <a:pt x="92" y="9"/>
                    <a:pt x="91" y="7"/>
                  </a:cubicBezTo>
                  <a:cubicBezTo>
                    <a:pt x="91" y="8"/>
                    <a:pt x="92" y="9"/>
                    <a:pt x="93" y="10"/>
                  </a:cubicBezTo>
                  <a:cubicBezTo>
                    <a:pt x="96" y="12"/>
                    <a:pt x="99" y="15"/>
                    <a:pt x="102" y="18"/>
                  </a:cubicBezTo>
                  <a:cubicBezTo>
                    <a:pt x="102" y="18"/>
                    <a:pt x="102" y="18"/>
                    <a:pt x="102" y="18"/>
                  </a:cubicBezTo>
                  <a:cubicBezTo>
                    <a:pt x="100" y="15"/>
                    <a:pt x="98" y="12"/>
                    <a:pt x="96" y="9"/>
                  </a:cubicBezTo>
                  <a:cubicBezTo>
                    <a:pt x="95" y="8"/>
                    <a:pt x="94" y="7"/>
                    <a:pt x="93" y="6"/>
                  </a:cubicBezTo>
                  <a:cubicBezTo>
                    <a:pt x="93" y="5"/>
                    <a:pt x="92" y="4"/>
                    <a:pt x="91" y="3"/>
                  </a:cubicBezTo>
                  <a:cubicBezTo>
                    <a:pt x="91" y="3"/>
                    <a:pt x="91" y="2"/>
                    <a:pt x="91" y="2"/>
                  </a:cubicBezTo>
                  <a:cubicBezTo>
                    <a:pt x="91" y="2"/>
                    <a:pt x="92" y="3"/>
                    <a:pt x="92" y="4"/>
                  </a:cubicBezTo>
                  <a:cubicBezTo>
                    <a:pt x="94" y="6"/>
                    <a:pt x="97" y="9"/>
                    <a:pt x="98" y="12"/>
                  </a:cubicBezTo>
                  <a:cubicBezTo>
                    <a:pt x="100" y="14"/>
                    <a:pt x="102" y="17"/>
                    <a:pt x="104" y="18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2" y="16"/>
                    <a:pt x="101" y="13"/>
                    <a:pt x="99" y="10"/>
                  </a:cubicBezTo>
                  <a:cubicBezTo>
                    <a:pt x="98" y="9"/>
                    <a:pt x="97" y="8"/>
                    <a:pt x="96" y="6"/>
                  </a:cubicBezTo>
                  <a:cubicBezTo>
                    <a:pt x="95" y="5"/>
                    <a:pt x="95" y="5"/>
                    <a:pt x="94" y="4"/>
                  </a:cubicBezTo>
                  <a:cubicBezTo>
                    <a:pt x="94" y="4"/>
                    <a:pt x="94" y="4"/>
                    <a:pt x="94" y="4"/>
                  </a:cubicBezTo>
                  <a:moveTo>
                    <a:pt x="100" y="9"/>
                  </a:moveTo>
                  <a:cubicBezTo>
                    <a:pt x="99" y="8"/>
                    <a:pt x="99" y="8"/>
                    <a:pt x="98" y="7"/>
                  </a:cubicBezTo>
                  <a:cubicBezTo>
                    <a:pt x="96" y="6"/>
                    <a:pt x="95" y="4"/>
                    <a:pt x="93" y="2"/>
                  </a:cubicBezTo>
                  <a:cubicBezTo>
                    <a:pt x="94" y="2"/>
                    <a:pt x="94" y="2"/>
                    <a:pt x="95" y="2"/>
                  </a:cubicBezTo>
                  <a:cubicBezTo>
                    <a:pt x="96" y="4"/>
                    <a:pt x="98" y="7"/>
                    <a:pt x="100" y="9"/>
                  </a:cubicBezTo>
                  <a:moveTo>
                    <a:pt x="105" y="12"/>
                  </a:moveTo>
                  <a:cubicBezTo>
                    <a:pt x="102" y="8"/>
                    <a:pt x="99" y="5"/>
                    <a:pt x="96" y="2"/>
                  </a:cubicBezTo>
                  <a:cubicBezTo>
                    <a:pt x="96" y="2"/>
                    <a:pt x="97" y="2"/>
                    <a:pt x="98" y="2"/>
                  </a:cubicBezTo>
                  <a:cubicBezTo>
                    <a:pt x="99" y="5"/>
                    <a:pt x="101" y="7"/>
                    <a:pt x="103" y="10"/>
                  </a:cubicBezTo>
                  <a:cubicBezTo>
                    <a:pt x="104" y="10"/>
                    <a:pt x="104" y="11"/>
                    <a:pt x="105" y="12"/>
                  </a:cubicBezTo>
                  <a:moveTo>
                    <a:pt x="96" y="0"/>
                  </a:moveTo>
                  <a:cubicBezTo>
                    <a:pt x="95" y="0"/>
                    <a:pt x="94" y="1"/>
                    <a:pt x="93" y="1"/>
                  </a:cubicBezTo>
                  <a:cubicBezTo>
                    <a:pt x="85" y="1"/>
                    <a:pt x="78" y="2"/>
                    <a:pt x="71" y="3"/>
                  </a:cubicBezTo>
                  <a:cubicBezTo>
                    <a:pt x="55" y="5"/>
                    <a:pt x="38" y="9"/>
                    <a:pt x="2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1" y="15"/>
                    <a:pt x="20" y="15"/>
                    <a:pt x="19" y="15"/>
                  </a:cubicBezTo>
                  <a:cubicBezTo>
                    <a:pt x="15" y="15"/>
                    <a:pt x="12" y="16"/>
                    <a:pt x="8" y="1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8" y="16"/>
                    <a:pt x="7" y="16"/>
                  </a:cubicBezTo>
                  <a:cubicBezTo>
                    <a:pt x="7" y="16"/>
                    <a:pt x="7" y="16"/>
                    <a:pt x="7" y="17"/>
                  </a:cubicBezTo>
                  <a:cubicBezTo>
                    <a:pt x="6" y="18"/>
                    <a:pt x="6" y="20"/>
                    <a:pt x="5" y="21"/>
                  </a:cubicBezTo>
                  <a:cubicBezTo>
                    <a:pt x="4" y="23"/>
                    <a:pt x="3" y="24"/>
                    <a:pt x="1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6"/>
                    <a:pt x="0" y="26"/>
                    <a:pt x="1" y="26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2" y="26"/>
                    <a:pt x="3" y="26"/>
                    <a:pt x="3" y="26"/>
                  </a:cubicBezTo>
                  <a:cubicBezTo>
                    <a:pt x="6" y="26"/>
                    <a:pt x="8" y="27"/>
                    <a:pt x="9" y="29"/>
                  </a:cubicBezTo>
                  <a:cubicBezTo>
                    <a:pt x="9" y="29"/>
                    <a:pt x="9" y="30"/>
                    <a:pt x="10" y="30"/>
                  </a:cubicBezTo>
                  <a:cubicBezTo>
                    <a:pt x="10" y="30"/>
                    <a:pt x="10" y="29"/>
                    <a:pt x="10" y="29"/>
                  </a:cubicBezTo>
                  <a:cubicBezTo>
                    <a:pt x="15" y="28"/>
                    <a:pt x="19" y="25"/>
                    <a:pt x="23" y="23"/>
                  </a:cubicBezTo>
                  <a:cubicBezTo>
                    <a:pt x="24" y="23"/>
                    <a:pt x="24" y="23"/>
                    <a:pt x="24" y="23"/>
                  </a:cubicBezTo>
                  <a:cubicBezTo>
                    <a:pt x="32" y="22"/>
                    <a:pt x="40" y="22"/>
                    <a:pt x="48" y="22"/>
                  </a:cubicBezTo>
                  <a:cubicBezTo>
                    <a:pt x="55" y="22"/>
                    <a:pt x="62" y="22"/>
                    <a:pt x="69" y="22"/>
                  </a:cubicBezTo>
                  <a:cubicBezTo>
                    <a:pt x="72" y="22"/>
                    <a:pt x="75" y="22"/>
                    <a:pt x="78" y="22"/>
                  </a:cubicBezTo>
                  <a:cubicBezTo>
                    <a:pt x="82" y="22"/>
                    <a:pt x="86" y="22"/>
                    <a:pt x="91" y="22"/>
                  </a:cubicBezTo>
                  <a:cubicBezTo>
                    <a:pt x="94" y="22"/>
                    <a:pt x="98" y="22"/>
                    <a:pt x="101" y="21"/>
                  </a:cubicBezTo>
                  <a:cubicBezTo>
                    <a:pt x="106" y="20"/>
                    <a:pt x="110" y="18"/>
                    <a:pt x="112" y="14"/>
                  </a:cubicBezTo>
                  <a:cubicBezTo>
                    <a:pt x="114" y="10"/>
                    <a:pt x="113" y="6"/>
                    <a:pt x="109" y="3"/>
                  </a:cubicBezTo>
                  <a:cubicBezTo>
                    <a:pt x="105" y="1"/>
                    <a:pt x="100" y="0"/>
                    <a:pt x="96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auto">
            <a:xfrm>
              <a:off x="7876844" y="4975152"/>
              <a:ext cx="22225" cy="12700"/>
            </a:xfrm>
            <a:custGeom>
              <a:avLst/>
              <a:gdLst>
                <a:gd name="T0" fmla="*/ 4 w 5"/>
                <a:gd name="T1" fmla="*/ 0 h 3"/>
                <a:gd name="T2" fmla="*/ 4 w 5"/>
                <a:gd name="T3" fmla="*/ 0 h 3"/>
                <a:gd name="T4" fmla="*/ 0 w 5"/>
                <a:gd name="T5" fmla="*/ 1 h 3"/>
                <a:gd name="T6" fmla="*/ 1 w 5"/>
                <a:gd name="T7" fmla="*/ 3 h 3"/>
                <a:gd name="T8" fmla="*/ 1 w 5"/>
                <a:gd name="T9" fmla="*/ 3 h 3"/>
                <a:gd name="T10" fmla="*/ 4 w 5"/>
                <a:gd name="T11" fmla="*/ 2 h 3"/>
                <a:gd name="T12" fmla="*/ 4 w 5"/>
                <a:gd name="T13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3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3" y="1"/>
                    <a:pt x="1" y="1"/>
                    <a:pt x="0" y="1"/>
                  </a:cubicBezTo>
                  <a:cubicBezTo>
                    <a:pt x="0" y="2"/>
                    <a:pt x="0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2" y="2"/>
                    <a:pt x="3" y="2"/>
                    <a:pt x="4" y="2"/>
                  </a:cubicBezTo>
                  <a:cubicBezTo>
                    <a:pt x="5" y="2"/>
                    <a:pt x="5" y="0"/>
                    <a:pt x="4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27"/>
            <p:cNvSpPr>
              <a:spLocks noEditPoints="1"/>
            </p:cNvSpPr>
            <p:nvPr/>
          </p:nvSpPr>
          <p:spPr bwMode="auto">
            <a:xfrm>
              <a:off x="5373356" y="4013127"/>
              <a:ext cx="76200" cy="55563"/>
            </a:xfrm>
            <a:custGeom>
              <a:avLst/>
              <a:gdLst>
                <a:gd name="T0" fmla="*/ 8 w 18"/>
                <a:gd name="T1" fmla="*/ 11 h 13"/>
                <a:gd name="T2" fmla="*/ 7 w 18"/>
                <a:gd name="T3" fmla="*/ 10 h 13"/>
                <a:gd name="T4" fmla="*/ 12 w 18"/>
                <a:gd name="T5" fmla="*/ 7 h 13"/>
                <a:gd name="T6" fmla="*/ 8 w 18"/>
                <a:gd name="T7" fmla="*/ 11 h 13"/>
                <a:gd name="T8" fmla="*/ 8 w 18"/>
                <a:gd name="T9" fmla="*/ 11 h 13"/>
                <a:gd name="T10" fmla="*/ 6 w 18"/>
                <a:gd name="T11" fmla="*/ 10 h 13"/>
                <a:gd name="T12" fmla="*/ 6 w 18"/>
                <a:gd name="T13" fmla="*/ 8 h 13"/>
                <a:gd name="T14" fmla="*/ 12 w 18"/>
                <a:gd name="T15" fmla="*/ 4 h 13"/>
                <a:gd name="T16" fmla="*/ 6 w 18"/>
                <a:gd name="T17" fmla="*/ 10 h 13"/>
                <a:gd name="T18" fmla="*/ 7 w 18"/>
                <a:gd name="T19" fmla="*/ 9 h 13"/>
                <a:gd name="T20" fmla="*/ 14 w 18"/>
                <a:gd name="T21" fmla="*/ 3 h 13"/>
                <a:gd name="T22" fmla="*/ 14 w 18"/>
                <a:gd name="T23" fmla="*/ 3 h 13"/>
                <a:gd name="T24" fmla="*/ 15 w 18"/>
                <a:gd name="T25" fmla="*/ 7 h 13"/>
                <a:gd name="T26" fmla="*/ 9 w 18"/>
                <a:gd name="T27" fmla="*/ 11 h 13"/>
                <a:gd name="T28" fmla="*/ 9 w 18"/>
                <a:gd name="T29" fmla="*/ 11 h 13"/>
                <a:gd name="T30" fmla="*/ 13 w 18"/>
                <a:gd name="T31" fmla="*/ 8 h 13"/>
                <a:gd name="T32" fmla="*/ 12 w 18"/>
                <a:gd name="T33" fmla="*/ 10 h 13"/>
                <a:gd name="T34" fmla="*/ 12 w 18"/>
                <a:gd name="T35" fmla="*/ 10 h 13"/>
                <a:gd name="T36" fmla="*/ 14 w 18"/>
                <a:gd name="T37" fmla="*/ 8 h 13"/>
                <a:gd name="T38" fmla="*/ 14 w 18"/>
                <a:gd name="T39" fmla="*/ 7 h 13"/>
                <a:gd name="T40" fmla="*/ 9 w 18"/>
                <a:gd name="T41" fmla="*/ 10 h 13"/>
                <a:gd name="T42" fmla="*/ 14 w 18"/>
                <a:gd name="T43" fmla="*/ 6 h 13"/>
                <a:gd name="T44" fmla="*/ 14 w 18"/>
                <a:gd name="T45" fmla="*/ 6 h 13"/>
                <a:gd name="T46" fmla="*/ 7 w 18"/>
                <a:gd name="T47" fmla="*/ 9 h 13"/>
                <a:gd name="T48" fmla="*/ 5 w 18"/>
                <a:gd name="T49" fmla="*/ 7 h 13"/>
                <a:gd name="T50" fmla="*/ 5 w 18"/>
                <a:gd name="T51" fmla="*/ 6 h 13"/>
                <a:gd name="T52" fmla="*/ 5 w 18"/>
                <a:gd name="T53" fmla="*/ 6 h 13"/>
                <a:gd name="T54" fmla="*/ 10 w 18"/>
                <a:gd name="T55" fmla="*/ 3 h 13"/>
                <a:gd name="T56" fmla="*/ 5 w 18"/>
                <a:gd name="T57" fmla="*/ 7 h 13"/>
                <a:gd name="T58" fmla="*/ 5 w 18"/>
                <a:gd name="T59" fmla="*/ 8 h 13"/>
                <a:gd name="T60" fmla="*/ 5 w 18"/>
                <a:gd name="T61" fmla="*/ 7 h 13"/>
                <a:gd name="T62" fmla="*/ 11 w 18"/>
                <a:gd name="T63" fmla="*/ 2 h 13"/>
                <a:gd name="T64" fmla="*/ 11 w 18"/>
                <a:gd name="T65" fmla="*/ 2 h 13"/>
                <a:gd name="T66" fmla="*/ 14 w 18"/>
                <a:gd name="T67" fmla="*/ 3 h 13"/>
                <a:gd name="T68" fmla="*/ 14 w 18"/>
                <a:gd name="T69" fmla="*/ 3 h 13"/>
                <a:gd name="T70" fmla="*/ 5 w 18"/>
                <a:gd name="T71" fmla="*/ 8 h 13"/>
                <a:gd name="T72" fmla="*/ 5 w 18"/>
                <a:gd name="T73" fmla="*/ 5 h 13"/>
                <a:gd name="T74" fmla="*/ 10 w 18"/>
                <a:gd name="T75" fmla="*/ 2 h 13"/>
                <a:gd name="T76" fmla="*/ 10 w 18"/>
                <a:gd name="T77" fmla="*/ 2 h 13"/>
                <a:gd name="T78" fmla="*/ 11 w 18"/>
                <a:gd name="T79" fmla="*/ 2 h 13"/>
                <a:gd name="T80" fmla="*/ 5 w 18"/>
                <a:gd name="T81" fmla="*/ 5 h 13"/>
                <a:gd name="T82" fmla="*/ 10 w 18"/>
                <a:gd name="T83" fmla="*/ 0 h 13"/>
                <a:gd name="T84" fmla="*/ 9 w 18"/>
                <a:gd name="T85" fmla="*/ 13 h 13"/>
                <a:gd name="T86" fmla="*/ 9 w 18"/>
                <a:gd name="T87" fmla="*/ 13 h 13"/>
                <a:gd name="T88" fmla="*/ 17 w 18"/>
                <a:gd name="T89" fmla="*/ 7 h 13"/>
                <a:gd name="T90" fmla="*/ 11 w 18"/>
                <a:gd name="T91" fmla="*/ 0 h 13"/>
                <a:gd name="T92" fmla="*/ 10 w 18"/>
                <a:gd name="T93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8" h="13">
                  <a:moveTo>
                    <a:pt x="8" y="11"/>
                  </a:moveTo>
                  <a:cubicBezTo>
                    <a:pt x="8" y="11"/>
                    <a:pt x="7" y="10"/>
                    <a:pt x="7" y="10"/>
                  </a:cubicBezTo>
                  <a:cubicBezTo>
                    <a:pt x="9" y="9"/>
                    <a:pt x="10" y="8"/>
                    <a:pt x="12" y="7"/>
                  </a:cubicBezTo>
                  <a:cubicBezTo>
                    <a:pt x="11" y="8"/>
                    <a:pt x="9" y="9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moveTo>
                    <a:pt x="6" y="10"/>
                  </a:moveTo>
                  <a:cubicBezTo>
                    <a:pt x="6" y="9"/>
                    <a:pt x="6" y="9"/>
                    <a:pt x="6" y="8"/>
                  </a:cubicBezTo>
                  <a:cubicBezTo>
                    <a:pt x="8" y="7"/>
                    <a:pt x="10" y="6"/>
                    <a:pt x="12" y="4"/>
                  </a:cubicBezTo>
                  <a:cubicBezTo>
                    <a:pt x="10" y="6"/>
                    <a:pt x="8" y="8"/>
                    <a:pt x="6" y="10"/>
                  </a:cubicBezTo>
                  <a:moveTo>
                    <a:pt x="7" y="9"/>
                  </a:moveTo>
                  <a:cubicBezTo>
                    <a:pt x="10" y="7"/>
                    <a:pt x="12" y="5"/>
                    <a:pt x="14" y="3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5" y="4"/>
                    <a:pt x="15" y="5"/>
                    <a:pt x="15" y="7"/>
                  </a:cubicBezTo>
                  <a:cubicBezTo>
                    <a:pt x="15" y="10"/>
                    <a:pt x="12" y="11"/>
                    <a:pt x="9" y="11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10" y="10"/>
                    <a:pt x="12" y="9"/>
                    <a:pt x="13" y="8"/>
                  </a:cubicBezTo>
                  <a:cubicBezTo>
                    <a:pt x="13" y="9"/>
                    <a:pt x="12" y="9"/>
                    <a:pt x="12" y="10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3" y="10"/>
                    <a:pt x="14" y="9"/>
                    <a:pt x="14" y="8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2" y="8"/>
                    <a:pt x="11" y="9"/>
                    <a:pt x="9" y="10"/>
                  </a:cubicBezTo>
                  <a:cubicBezTo>
                    <a:pt x="11" y="9"/>
                    <a:pt x="13" y="7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2" y="7"/>
                    <a:pt x="10" y="8"/>
                    <a:pt x="7" y="9"/>
                  </a:cubicBezTo>
                  <a:moveTo>
                    <a:pt x="5" y="7"/>
                  </a:moveTo>
                  <a:cubicBezTo>
                    <a:pt x="5" y="6"/>
                    <a:pt x="5" y="6"/>
                    <a:pt x="5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7" y="5"/>
                    <a:pt x="9" y="4"/>
                    <a:pt x="10" y="3"/>
                  </a:cubicBezTo>
                  <a:cubicBezTo>
                    <a:pt x="9" y="4"/>
                    <a:pt x="7" y="5"/>
                    <a:pt x="5" y="7"/>
                  </a:cubicBezTo>
                  <a:moveTo>
                    <a:pt x="5" y="8"/>
                  </a:moveTo>
                  <a:cubicBezTo>
                    <a:pt x="5" y="7"/>
                    <a:pt x="5" y="7"/>
                    <a:pt x="5" y="7"/>
                  </a:cubicBezTo>
                  <a:cubicBezTo>
                    <a:pt x="7" y="6"/>
                    <a:pt x="10" y="5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2" y="2"/>
                    <a:pt x="13" y="2"/>
                    <a:pt x="14" y="3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1" y="4"/>
                    <a:pt x="8" y="7"/>
                    <a:pt x="5" y="8"/>
                  </a:cubicBezTo>
                  <a:moveTo>
                    <a:pt x="5" y="5"/>
                  </a:moveTo>
                  <a:cubicBezTo>
                    <a:pt x="6" y="3"/>
                    <a:pt x="7" y="2"/>
                    <a:pt x="10" y="2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9" y="3"/>
                    <a:pt x="7" y="4"/>
                    <a:pt x="5" y="5"/>
                  </a:cubicBezTo>
                  <a:moveTo>
                    <a:pt x="10" y="0"/>
                  </a:moveTo>
                  <a:cubicBezTo>
                    <a:pt x="2" y="0"/>
                    <a:pt x="0" y="12"/>
                    <a:pt x="9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13" y="13"/>
                    <a:pt x="17" y="11"/>
                    <a:pt x="17" y="7"/>
                  </a:cubicBezTo>
                  <a:cubicBezTo>
                    <a:pt x="18" y="3"/>
                    <a:pt x="15" y="0"/>
                    <a:pt x="11" y="0"/>
                  </a:cubicBezTo>
                  <a:cubicBezTo>
                    <a:pt x="11" y="0"/>
                    <a:pt x="10" y="0"/>
                    <a:pt x="10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28"/>
            <p:cNvSpPr>
              <a:spLocks noEditPoints="1"/>
            </p:cNvSpPr>
            <p:nvPr/>
          </p:nvSpPr>
          <p:spPr bwMode="auto">
            <a:xfrm>
              <a:off x="5313031" y="4084564"/>
              <a:ext cx="207963" cy="55563"/>
            </a:xfrm>
            <a:custGeom>
              <a:avLst/>
              <a:gdLst>
                <a:gd name="T0" fmla="*/ 43 w 49"/>
                <a:gd name="T1" fmla="*/ 4 h 13"/>
                <a:gd name="T2" fmla="*/ 35 w 49"/>
                <a:gd name="T3" fmla="*/ 11 h 13"/>
                <a:gd name="T4" fmla="*/ 37 w 49"/>
                <a:gd name="T5" fmla="*/ 5 h 13"/>
                <a:gd name="T6" fmla="*/ 41 w 49"/>
                <a:gd name="T7" fmla="*/ 3 h 13"/>
                <a:gd name="T8" fmla="*/ 35 w 49"/>
                <a:gd name="T9" fmla="*/ 11 h 13"/>
                <a:gd name="T10" fmla="*/ 32 w 49"/>
                <a:gd name="T11" fmla="*/ 3 h 13"/>
                <a:gd name="T12" fmla="*/ 43 w 49"/>
                <a:gd name="T13" fmla="*/ 9 h 13"/>
                <a:gd name="T14" fmla="*/ 47 w 49"/>
                <a:gd name="T15" fmla="*/ 11 h 13"/>
                <a:gd name="T16" fmla="*/ 45 w 49"/>
                <a:gd name="T17" fmla="*/ 5 h 13"/>
                <a:gd name="T18" fmla="*/ 45 w 49"/>
                <a:gd name="T19" fmla="*/ 8 h 13"/>
                <a:gd name="T20" fmla="*/ 46 w 49"/>
                <a:gd name="T21" fmla="*/ 10 h 13"/>
                <a:gd name="T22" fmla="*/ 47 w 49"/>
                <a:gd name="T23" fmla="*/ 7 h 13"/>
                <a:gd name="T24" fmla="*/ 20 w 49"/>
                <a:gd name="T25" fmla="*/ 10 h 13"/>
                <a:gd name="T26" fmla="*/ 26 w 49"/>
                <a:gd name="T27" fmla="*/ 3 h 13"/>
                <a:gd name="T28" fmla="*/ 23 w 49"/>
                <a:gd name="T29" fmla="*/ 10 h 13"/>
                <a:gd name="T30" fmla="*/ 27 w 49"/>
                <a:gd name="T31" fmla="*/ 5 h 13"/>
                <a:gd name="T32" fmla="*/ 15 w 49"/>
                <a:gd name="T33" fmla="*/ 10 h 13"/>
                <a:gd name="T34" fmla="*/ 16 w 49"/>
                <a:gd name="T35" fmla="*/ 10 h 13"/>
                <a:gd name="T36" fmla="*/ 35 w 49"/>
                <a:gd name="T37" fmla="*/ 3 h 13"/>
                <a:gd name="T38" fmla="*/ 12 w 49"/>
                <a:gd name="T39" fmla="*/ 10 h 13"/>
                <a:gd name="T40" fmla="*/ 14 w 49"/>
                <a:gd name="T41" fmla="*/ 10 h 13"/>
                <a:gd name="T42" fmla="*/ 11 w 49"/>
                <a:gd name="T43" fmla="*/ 3 h 13"/>
                <a:gd name="T44" fmla="*/ 2 w 49"/>
                <a:gd name="T45" fmla="*/ 9 h 13"/>
                <a:gd name="T46" fmla="*/ 8 w 49"/>
                <a:gd name="T47" fmla="*/ 3 h 13"/>
                <a:gd name="T48" fmla="*/ 42 w 49"/>
                <a:gd name="T49" fmla="*/ 3 h 13"/>
                <a:gd name="T50" fmla="*/ 41 w 49"/>
                <a:gd name="T51" fmla="*/ 8 h 13"/>
                <a:gd name="T52" fmla="*/ 37 w 49"/>
                <a:gd name="T53" fmla="*/ 10 h 13"/>
                <a:gd name="T54" fmla="*/ 13 w 49"/>
                <a:gd name="T55" fmla="*/ 4 h 13"/>
                <a:gd name="T56" fmla="*/ 10 w 49"/>
                <a:gd name="T57" fmla="*/ 10 h 13"/>
                <a:gd name="T58" fmla="*/ 16 w 49"/>
                <a:gd name="T59" fmla="*/ 3 h 13"/>
                <a:gd name="T60" fmla="*/ 11 w 49"/>
                <a:gd name="T61" fmla="*/ 10 h 13"/>
                <a:gd name="T62" fmla="*/ 5 w 49"/>
                <a:gd name="T63" fmla="*/ 2 h 13"/>
                <a:gd name="T64" fmla="*/ 36 w 49"/>
                <a:gd name="T65" fmla="*/ 2 h 13"/>
                <a:gd name="T66" fmla="*/ 36 w 49"/>
                <a:gd name="T67" fmla="*/ 7 h 13"/>
                <a:gd name="T68" fmla="*/ 34 w 49"/>
                <a:gd name="T69" fmla="*/ 7 h 13"/>
                <a:gd name="T70" fmla="*/ 2 w 49"/>
                <a:gd name="T71" fmla="*/ 4 h 13"/>
                <a:gd name="T72" fmla="*/ 6 w 49"/>
                <a:gd name="T73" fmla="*/ 2 h 13"/>
                <a:gd name="T74" fmla="*/ 3 w 49"/>
                <a:gd name="T75" fmla="*/ 9 h 13"/>
                <a:gd name="T76" fmla="*/ 3 w 49"/>
                <a:gd name="T77" fmla="*/ 9 h 13"/>
                <a:gd name="T78" fmla="*/ 13 w 49"/>
                <a:gd name="T79" fmla="*/ 2 h 13"/>
                <a:gd name="T80" fmla="*/ 6 w 49"/>
                <a:gd name="T81" fmla="*/ 9 h 13"/>
                <a:gd name="T82" fmla="*/ 18 w 49"/>
                <a:gd name="T83" fmla="*/ 2 h 13"/>
                <a:gd name="T84" fmla="*/ 18 w 49"/>
                <a:gd name="T85" fmla="*/ 2 h 13"/>
                <a:gd name="T86" fmla="*/ 31 w 49"/>
                <a:gd name="T87" fmla="*/ 5 h 13"/>
                <a:gd name="T88" fmla="*/ 26 w 49"/>
                <a:gd name="T89" fmla="*/ 7 h 13"/>
                <a:gd name="T90" fmla="*/ 22 w 49"/>
                <a:gd name="T91" fmla="*/ 9 h 13"/>
                <a:gd name="T92" fmla="*/ 20 w 49"/>
                <a:gd name="T93" fmla="*/ 7 h 13"/>
                <a:gd name="T94" fmla="*/ 23 w 49"/>
                <a:gd name="T95" fmla="*/ 2 h 13"/>
                <a:gd name="T96" fmla="*/ 17 w 49"/>
                <a:gd name="T97" fmla="*/ 6 h 13"/>
                <a:gd name="T98" fmla="*/ 12 w 49"/>
                <a:gd name="T99" fmla="*/ 9 h 13"/>
                <a:gd name="T100" fmla="*/ 0 w 49"/>
                <a:gd name="T101" fmla="*/ 1 h 13"/>
                <a:gd name="T102" fmla="*/ 47 w 49"/>
                <a:gd name="T103" fmla="*/ 13 h 13"/>
                <a:gd name="T104" fmla="*/ 49 w 49"/>
                <a:gd name="T105" fmla="*/ 2 h 13"/>
                <a:gd name="T106" fmla="*/ 19 w 49"/>
                <a:gd name="T10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9" h="13">
                  <a:moveTo>
                    <a:pt x="38" y="11"/>
                  </a:moveTo>
                  <a:cubicBezTo>
                    <a:pt x="37" y="11"/>
                    <a:pt x="37" y="11"/>
                    <a:pt x="36" y="11"/>
                  </a:cubicBezTo>
                  <a:cubicBezTo>
                    <a:pt x="38" y="9"/>
                    <a:pt x="40" y="7"/>
                    <a:pt x="41" y="5"/>
                  </a:cubicBezTo>
                  <a:cubicBezTo>
                    <a:pt x="42" y="5"/>
                    <a:pt x="42" y="4"/>
                    <a:pt x="43" y="4"/>
                  </a:cubicBezTo>
                  <a:cubicBezTo>
                    <a:pt x="43" y="5"/>
                    <a:pt x="42" y="5"/>
                    <a:pt x="42" y="6"/>
                  </a:cubicBezTo>
                  <a:cubicBezTo>
                    <a:pt x="41" y="8"/>
                    <a:pt x="39" y="9"/>
                    <a:pt x="38" y="10"/>
                  </a:cubicBezTo>
                  <a:cubicBezTo>
                    <a:pt x="38" y="11"/>
                    <a:pt x="38" y="11"/>
                    <a:pt x="38" y="11"/>
                  </a:cubicBezTo>
                  <a:moveTo>
                    <a:pt x="35" y="11"/>
                  </a:moveTo>
                  <a:cubicBezTo>
                    <a:pt x="34" y="10"/>
                    <a:pt x="32" y="10"/>
                    <a:pt x="30" y="10"/>
                  </a:cubicBezTo>
                  <a:cubicBezTo>
                    <a:pt x="32" y="9"/>
                    <a:pt x="34" y="7"/>
                    <a:pt x="36" y="5"/>
                  </a:cubicBezTo>
                  <a:cubicBezTo>
                    <a:pt x="36" y="5"/>
                    <a:pt x="37" y="4"/>
                    <a:pt x="38" y="3"/>
                  </a:cubicBezTo>
                  <a:cubicBezTo>
                    <a:pt x="37" y="4"/>
                    <a:pt x="37" y="5"/>
                    <a:pt x="37" y="5"/>
                  </a:cubicBezTo>
                  <a:cubicBezTo>
                    <a:pt x="35" y="7"/>
                    <a:pt x="34" y="8"/>
                    <a:pt x="33" y="10"/>
                  </a:cubicBezTo>
                  <a:cubicBezTo>
                    <a:pt x="34" y="10"/>
                    <a:pt x="34" y="10"/>
                    <a:pt x="34" y="10"/>
                  </a:cubicBezTo>
                  <a:cubicBezTo>
                    <a:pt x="36" y="8"/>
                    <a:pt x="38" y="6"/>
                    <a:pt x="40" y="4"/>
                  </a:cubicBezTo>
                  <a:cubicBezTo>
                    <a:pt x="41" y="4"/>
                    <a:pt x="41" y="3"/>
                    <a:pt x="41" y="3"/>
                  </a:cubicBezTo>
                  <a:cubicBezTo>
                    <a:pt x="41" y="3"/>
                    <a:pt x="41" y="4"/>
                    <a:pt x="40" y="4"/>
                  </a:cubicBezTo>
                  <a:cubicBezTo>
                    <a:pt x="40" y="5"/>
                    <a:pt x="39" y="6"/>
                    <a:pt x="38" y="7"/>
                  </a:cubicBezTo>
                  <a:cubicBezTo>
                    <a:pt x="37" y="8"/>
                    <a:pt x="36" y="9"/>
                    <a:pt x="35" y="10"/>
                  </a:cubicBezTo>
                  <a:cubicBezTo>
                    <a:pt x="35" y="11"/>
                    <a:pt x="35" y="11"/>
                    <a:pt x="35" y="11"/>
                  </a:cubicBezTo>
                  <a:moveTo>
                    <a:pt x="26" y="10"/>
                  </a:moveTo>
                  <a:cubicBezTo>
                    <a:pt x="25" y="10"/>
                    <a:pt x="24" y="10"/>
                    <a:pt x="24" y="10"/>
                  </a:cubicBezTo>
                  <a:cubicBezTo>
                    <a:pt x="26" y="9"/>
                    <a:pt x="28" y="7"/>
                    <a:pt x="30" y="5"/>
                  </a:cubicBezTo>
                  <a:cubicBezTo>
                    <a:pt x="30" y="4"/>
                    <a:pt x="31" y="4"/>
                    <a:pt x="32" y="3"/>
                  </a:cubicBezTo>
                  <a:cubicBezTo>
                    <a:pt x="31" y="4"/>
                    <a:pt x="30" y="5"/>
                    <a:pt x="30" y="6"/>
                  </a:cubicBezTo>
                  <a:cubicBezTo>
                    <a:pt x="28" y="7"/>
                    <a:pt x="27" y="9"/>
                    <a:pt x="26" y="10"/>
                  </a:cubicBezTo>
                  <a:moveTo>
                    <a:pt x="43" y="10"/>
                  </a:moveTo>
                  <a:cubicBezTo>
                    <a:pt x="43" y="10"/>
                    <a:pt x="43" y="9"/>
                    <a:pt x="43" y="9"/>
                  </a:cubicBezTo>
                  <a:cubicBezTo>
                    <a:pt x="45" y="7"/>
                    <a:pt x="46" y="5"/>
                    <a:pt x="46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7" y="3"/>
                    <a:pt x="47" y="3"/>
                    <a:pt x="47" y="3"/>
                  </a:cubicBezTo>
                  <a:cubicBezTo>
                    <a:pt x="47" y="6"/>
                    <a:pt x="47" y="8"/>
                    <a:pt x="47" y="11"/>
                  </a:cubicBezTo>
                  <a:cubicBezTo>
                    <a:pt x="44" y="11"/>
                    <a:pt x="41" y="11"/>
                    <a:pt x="39" y="11"/>
                  </a:cubicBezTo>
                  <a:cubicBezTo>
                    <a:pt x="41" y="9"/>
                    <a:pt x="42" y="7"/>
                    <a:pt x="44" y="5"/>
                  </a:cubicBezTo>
                  <a:cubicBezTo>
                    <a:pt x="44" y="5"/>
                    <a:pt x="45" y="4"/>
                    <a:pt x="45" y="4"/>
                  </a:cubicBezTo>
                  <a:cubicBezTo>
                    <a:pt x="46" y="4"/>
                    <a:pt x="45" y="4"/>
                    <a:pt x="45" y="5"/>
                  </a:cubicBezTo>
                  <a:cubicBezTo>
                    <a:pt x="44" y="7"/>
                    <a:pt x="43" y="9"/>
                    <a:pt x="42" y="10"/>
                  </a:cubicBezTo>
                  <a:cubicBezTo>
                    <a:pt x="42" y="11"/>
                    <a:pt x="42" y="11"/>
                    <a:pt x="42" y="11"/>
                  </a:cubicBezTo>
                  <a:cubicBezTo>
                    <a:pt x="43" y="10"/>
                    <a:pt x="43" y="10"/>
                    <a:pt x="44" y="9"/>
                  </a:cubicBezTo>
                  <a:cubicBezTo>
                    <a:pt x="44" y="9"/>
                    <a:pt x="45" y="8"/>
                    <a:pt x="45" y="8"/>
                  </a:cubicBezTo>
                  <a:cubicBezTo>
                    <a:pt x="46" y="8"/>
                    <a:pt x="45" y="9"/>
                    <a:pt x="44" y="10"/>
                  </a:cubicBezTo>
                  <a:cubicBezTo>
                    <a:pt x="44" y="11"/>
                    <a:pt x="44" y="11"/>
                    <a:pt x="44" y="11"/>
                  </a:cubicBezTo>
                  <a:cubicBezTo>
                    <a:pt x="45" y="10"/>
                    <a:pt x="45" y="10"/>
                    <a:pt x="46" y="10"/>
                  </a:cubicBezTo>
                  <a:cubicBezTo>
                    <a:pt x="46" y="10"/>
                    <a:pt x="46" y="10"/>
                    <a:pt x="46" y="10"/>
                  </a:cubicBezTo>
                  <a:cubicBezTo>
                    <a:pt x="46" y="10"/>
                    <a:pt x="46" y="10"/>
                    <a:pt x="46" y="10"/>
                  </a:cubicBezTo>
                  <a:cubicBezTo>
                    <a:pt x="46" y="10"/>
                    <a:pt x="45" y="10"/>
                    <a:pt x="45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6" y="9"/>
                    <a:pt x="46" y="8"/>
                    <a:pt x="47" y="7"/>
                  </a:cubicBezTo>
                  <a:cubicBezTo>
                    <a:pt x="46" y="6"/>
                    <a:pt x="46" y="6"/>
                    <a:pt x="46" y="6"/>
                  </a:cubicBezTo>
                  <a:cubicBezTo>
                    <a:pt x="45" y="7"/>
                    <a:pt x="46" y="7"/>
                    <a:pt x="45" y="8"/>
                  </a:cubicBezTo>
                  <a:cubicBezTo>
                    <a:pt x="44" y="8"/>
                    <a:pt x="43" y="10"/>
                    <a:pt x="43" y="10"/>
                  </a:cubicBezTo>
                  <a:moveTo>
                    <a:pt x="20" y="10"/>
                  </a:moveTo>
                  <a:cubicBezTo>
                    <a:pt x="19" y="10"/>
                    <a:pt x="18" y="10"/>
                    <a:pt x="17" y="10"/>
                  </a:cubicBezTo>
                  <a:cubicBezTo>
                    <a:pt x="19" y="9"/>
                    <a:pt x="21" y="7"/>
                    <a:pt x="23" y="6"/>
                  </a:cubicBezTo>
                  <a:cubicBezTo>
                    <a:pt x="23" y="5"/>
                    <a:pt x="24" y="4"/>
                    <a:pt x="25" y="3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6" y="3"/>
                    <a:pt x="25" y="4"/>
                    <a:pt x="25" y="4"/>
                  </a:cubicBezTo>
                  <a:cubicBezTo>
                    <a:pt x="23" y="6"/>
                    <a:pt x="22" y="8"/>
                    <a:pt x="20" y="10"/>
                  </a:cubicBezTo>
                  <a:cubicBezTo>
                    <a:pt x="20" y="10"/>
                    <a:pt x="20" y="10"/>
                    <a:pt x="20" y="10"/>
                  </a:cubicBezTo>
                  <a:moveTo>
                    <a:pt x="23" y="10"/>
                  </a:moveTo>
                  <a:cubicBezTo>
                    <a:pt x="22" y="10"/>
                    <a:pt x="22" y="10"/>
                    <a:pt x="21" y="10"/>
                  </a:cubicBezTo>
                  <a:cubicBezTo>
                    <a:pt x="24" y="8"/>
                    <a:pt x="26" y="5"/>
                    <a:pt x="29" y="3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30" y="3"/>
                    <a:pt x="28" y="5"/>
                    <a:pt x="27" y="5"/>
                  </a:cubicBezTo>
                  <a:cubicBezTo>
                    <a:pt x="26" y="7"/>
                    <a:pt x="25" y="8"/>
                    <a:pt x="23" y="10"/>
                  </a:cubicBezTo>
                  <a:cubicBezTo>
                    <a:pt x="23" y="10"/>
                    <a:pt x="23" y="10"/>
                    <a:pt x="23" y="10"/>
                  </a:cubicBezTo>
                  <a:moveTo>
                    <a:pt x="16" y="10"/>
                  </a:moveTo>
                  <a:cubicBezTo>
                    <a:pt x="16" y="10"/>
                    <a:pt x="15" y="10"/>
                    <a:pt x="15" y="10"/>
                  </a:cubicBezTo>
                  <a:cubicBezTo>
                    <a:pt x="17" y="8"/>
                    <a:pt x="18" y="6"/>
                    <a:pt x="20" y="5"/>
                  </a:cubicBezTo>
                  <a:cubicBezTo>
                    <a:pt x="21" y="4"/>
                    <a:pt x="22" y="3"/>
                    <a:pt x="22" y="3"/>
                  </a:cubicBezTo>
                  <a:cubicBezTo>
                    <a:pt x="22" y="3"/>
                    <a:pt x="21" y="4"/>
                    <a:pt x="20" y="5"/>
                  </a:cubicBezTo>
                  <a:cubicBezTo>
                    <a:pt x="19" y="7"/>
                    <a:pt x="18" y="8"/>
                    <a:pt x="16" y="10"/>
                  </a:cubicBezTo>
                  <a:moveTo>
                    <a:pt x="30" y="10"/>
                  </a:moveTo>
                  <a:cubicBezTo>
                    <a:pt x="28" y="10"/>
                    <a:pt x="27" y="10"/>
                    <a:pt x="26" y="10"/>
                  </a:cubicBezTo>
                  <a:cubicBezTo>
                    <a:pt x="29" y="8"/>
                    <a:pt x="30" y="6"/>
                    <a:pt x="33" y="4"/>
                  </a:cubicBezTo>
                  <a:cubicBezTo>
                    <a:pt x="33" y="4"/>
                    <a:pt x="34" y="3"/>
                    <a:pt x="35" y="3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3" y="7"/>
                    <a:pt x="31" y="9"/>
                    <a:pt x="30" y="10"/>
                  </a:cubicBezTo>
                  <a:moveTo>
                    <a:pt x="14" y="10"/>
                  </a:moveTo>
                  <a:cubicBezTo>
                    <a:pt x="13" y="10"/>
                    <a:pt x="13" y="10"/>
                    <a:pt x="12" y="10"/>
                  </a:cubicBezTo>
                  <a:cubicBezTo>
                    <a:pt x="14" y="8"/>
                    <a:pt x="16" y="6"/>
                    <a:pt x="18" y="4"/>
                  </a:cubicBezTo>
                  <a:cubicBezTo>
                    <a:pt x="19" y="3"/>
                    <a:pt x="20" y="3"/>
                    <a:pt x="20" y="3"/>
                  </a:cubicBezTo>
                  <a:cubicBezTo>
                    <a:pt x="20" y="3"/>
                    <a:pt x="18" y="5"/>
                    <a:pt x="17" y="5"/>
                  </a:cubicBezTo>
                  <a:cubicBezTo>
                    <a:pt x="16" y="6"/>
                    <a:pt x="15" y="8"/>
                    <a:pt x="14" y="10"/>
                  </a:cubicBezTo>
                  <a:cubicBezTo>
                    <a:pt x="14" y="10"/>
                    <a:pt x="14" y="10"/>
                    <a:pt x="14" y="10"/>
                  </a:cubicBezTo>
                  <a:moveTo>
                    <a:pt x="5" y="9"/>
                  </a:moveTo>
                  <a:cubicBezTo>
                    <a:pt x="4" y="9"/>
                    <a:pt x="3" y="9"/>
                    <a:pt x="3" y="9"/>
                  </a:cubicBezTo>
                  <a:cubicBezTo>
                    <a:pt x="6" y="8"/>
                    <a:pt x="8" y="5"/>
                    <a:pt x="11" y="3"/>
                  </a:cubicBezTo>
                  <a:cubicBezTo>
                    <a:pt x="11" y="3"/>
                    <a:pt x="12" y="3"/>
                    <a:pt x="12" y="3"/>
                  </a:cubicBezTo>
                  <a:cubicBezTo>
                    <a:pt x="12" y="3"/>
                    <a:pt x="9" y="5"/>
                    <a:pt x="9" y="6"/>
                  </a:cubicBezTo>
                  <a:cubicBezTo>
                    <a:pt x="8" y="7"/>
                    <a:pt x="6" y="8"/>
                    <a:pt x="5" y="9"/>
                  </a:cubicBezTo>
                  <a:moveTo>
                    <a:pt x="2" y="9"/>
                  </a:moveTo>
                  <a:cubicBezTo>
                    <a:pt x="2" y="8"/>
                    <a:pt x="2" y="8"/>
                    <a:pt x="2" y="7"/>
                  </a:cubicBezTo>
                  <a:cubicBezTo>
                    <a:pt x="3" y="7"/>
                    <a:pt x="4" y="6"/>
                    <a:pt x="5" y="5"/>
                  </a:cubicBezTo>
                  <a:cubicBezTo>
                    <a:pt x="6" y="4"/>
                    <a:pt x="6" y="4"/>
                    <a:pt x="7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6" y="5"/>
                    <a:pt x="4" y="7"/>
                    <a:pt x="2" y="9"/>
                  </a:cubicBezTo>
                  <a:moveTo>
                    <a:pt x="37" y="10"/>
                  </a:moveTo>
                  <a:cubicBezTo>
                    <a:pt x="38" y="7"/>
                    <a:pt x="41" y="5"/>
                    <a:pt x="42" y="3"/>
                  </a:cubicBezTo>
                  <a:cubicBezTo>
                    <a:pt x="42" y="2"/>
                    <a:pt x="42" y="2"/>
                    <a:pt x="42" y="2"/>
                  </a:cubicBezTo>
                  <a:cubicBezTo>
                    <a:pt x="43" y="3"/>
                    <a:pt x="45" y="3"/>
                    <a:pt x="46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4" y="5"/>
                    <a:pt x="43" y="6"/>
                    <a:pt x="41" y="8"/>
                  </a:cubicBezTo>
                  <a:cubicBezTo>
                    <a:pt x="42" y="7"/>
                    <a:pt x="42" y="7"/>
                    <a:pt x="42" y="7"/>
                  </a:cubicBezTo>
                  <a:cubicBezTo>
                    <a:pt x="43" y="6"/>
                    <a:pt x="43" y="5"/>
                    <a:pt x="44" y="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1" y="5"/>
                    <a:pt x="39" y="7"/>
                    <a:pt x="37" y="10"/>
                  </a:cubicBezTo>
                  <a:moveTo>
                    <a:pt x="10" y="10"/>
                  </a:moveTo>
                  <a:cubicBezTo>
                    <a:pt x="9" y="10"/>
                    <a:pt x="7" y="9"/>
                    <a:pt x="6" y="9"/>
                  </a:cubicBezTo>
                  <a:cubicBezTo>
                    <a:pt x="8" y="8"/>
                    <a:pt x="10" y="7"/>
                    <a:pt x="11" y="6"/>
                  </a:cubicBezTo>
                  <a:cubicBezTo>
                    <a:pt x="12" y="5"/>
                    <a:pt x="12" y="5"/>
                    <a:pt x="13" y="4"/>
                  </a:cubicBezTo>
                  <a:cubicBezTo>
                    <a:pt x="13" y="4"/>
                    <a:pt x="15" y="2"/>
                    <a:pt x="15" y="2"/>
                  </a:cubicBezTo>
                  <a:cubicBezTo>
                    <a:pt x="15" y="2"/>
                    <a:pt x="15" y="2"/>
                    <a:pt x="15" y="3"/>
                  </a:cubicBezTo>
                  <a:cubicBezTo>
                    <a:pt x="13" y="5"/>
                    <a:pt x="11" y="7"/>
                    <a:pt x="10" y="9"/>
                  </a:cubicBezTo>
                  <a:cubicBezTo>
                    <a:pt x="10" y="10"/>
                    <a:pt x="10" y="10"/>
                    <a:pt x="10" y="10"/>
                  </a:cubicBezTo>
                  <a:moveTo>
                    <a:pt x="11" y="10"/>
                  </a:moveTo>
                  <a:cubicBezTo>
                    <a:pt x="11" y="10"/>
                    <a:pt x="10" y="10"/>
                    <a:pt x="10" y="10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2" y="7"/>
                    <a:pt x="14" y="5"/>
                    <a:pt x="16" y="3"/>
                  </a:cubicBezTo>
                  <a:cubicBezTo>
                    <a:pt x="17" y="3"/>
                    <a:pt x="17" y="2"/>
                    <a:pt x="17" y="2"/>
                  </a:cubicBezTo>
                  <a:cubicBezTo>
                    <a:pt x="17" y="2"/>
                    <a:pt x="17" y="3"/>
                    <a:pt x="16" y="3"/>
                  </a:cubicBezTo>
                  <a:cubicBezTo>
                    <a:pt x="15" y="4"/>
                    <a:pt x="15" y="5"/>
                    <a:pt x="14" y="6"/>
                  </a:cubicBezTo>
                  <a:cubicBezTo>
                    <a:pt x="13" y="7"/>
                    <a:pt x="12" y="8"/>
                    <a:pt x="11" y="10"/>
                  </a:cubicBezTo>
                  <a:cubicBezTo>
                    <a:pt x="11" y="10"/>
                    <a:pt x="11" y="10"/>
                    <a:pt x="11" y="10"/>
                  </a:cubicBezTo>
                  <a:moveTo>
                    <a:pt x="2" y="6"/>
                  </a:moveTo>
                  <a:cubicBezTo>
                    <a:pt x="2" y="5"/>
                    <a:pt x="2" y="5"/>
                    <a:pt x="2" y="5"/>
                  </a:cubicBezTo>
                  <a:cubicBezTo>
                    <a:pt x="3" y="4"/>
                    <a:pt x="5" y="2"/>
                    <a:pt x="5" y="2"/>
                  </a:cubicBezTo>
                  <a:cubicBezTo>
                    <a:pt x="5" y="2"/>
                    <a:pt x="5" y="2"/>
                    <a:pt x="4" y="3"/>
                  </a:cubicBezTo>
                  <a:cubicBezTo>
                    <a:pt x="4" y="4"/>
                    <a:pt x="3" y="5"/>
                    <a:pt x="2" y="6"/>
                  </a:cubicBezTo>
                  <a:moveTo>
                    <a:pt x="34" y="7"/>
                  </a:moveTo>
                  <a:cubicBezTo>
                    <a:pt x="35" y="5"/>
                    <a:pt x="35" y="4"/>
                    <a:pt x="36" y="2"/>
                  </a:cubicBezTo>
                  <a:cubicBezTo>
                    <a:pt x="36" y="2"/>
                    <a:pt x="36" y="2"/>
                    <a:pt x="36" y="2"/>
                  </a:cubicBezTo>
                  <a:cubicBezTo>
                    <a:pt x="38" y="2"/>
                    <a:pt x="40" y="2"/>
                    <a:pt x="41" y="2"/>
                  </a:cubicBezTo>
                  <a:cubicBezTo>
                    <a:pt x="39" y="4"/>
                    <a:pt x="37" y="6"/>
                    <a:pt x="35" y="8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7" y="6"/>
                    <a:pt x="38" y="4"/>
                    <a:pt x="39" y="3"/>
                  </a:cubicBezTo>
                  <a:cubicBezTo>
                    <a:pt x="39" y="2"/>
                    <a:pt x="39" y="2"/>
                    <a:pt x="39" y="2"/>
                  </a:cubicBezTo>
                  <a:cubicBezTo>
                    <a:pt x="37" y="3"/>
                    <a:pt x="36" y="4"/>
                    <a:pt x="35" y="6"/>
                  </a:cubicBezTo>
                  <a:cubicBezTo>
                    <a:pt x="34" y="6"/>
                    <a:pt x="34" y="6"/>
                    <a:pt x="34" y="7"/>
                  </a:cubicBezTo>
                  <a:moveTo>
                    <a:pt x="2" y="4"/>
                  </a:moveTo>
                  <a:cubicBezTo>
                    <a:pt x="2" y="4"/>
                    <a:pt x="2" y="3"/>
                    <a:pt x="2" y="2"/>
                  </a:cubicBezTo>
                  <a:cubicBezTo>
                    <a:pt x="3" y="2"/>
                    <a:pt x="4" y="2"/>
                    <a:pt x="5" y="2"/>
                  </a:cubicBezTo>
                  <a:cubicBezTo>
                    <a:pt x="4" y="3"/>
                    <a:pt x="3" y="3"/>
                    <a:pt x="2" y="4"/>
                  </a:cubicBezTo>
                  <a:moveTo>
                    <a:pt x="2" y="7"/>
                  </a:moveTo>
                  <a:cubicBezTo>
                    <a:pt x="2" y="6"/>
                    <a:pt x="2" y="6"/>
                    <a:pt x="2" y="6"/>
                  </a:cubicBezTo>
                  <a:cubicBezTo>
                    <a:pt x="3" y="6"/>
                    <a:pt x="3" y="5"/>
                    <a:pt x="3" y="5"/>
                  </a:cubicBezTo>
                  <a:cubicBezTo>
                    <a:pt x="4" y="4"/>
                    <a:pt x="5" y="3"/>
                    <a:pt x="6" y="2"/>
                  </a:cubicBezTo>
                  <a:cubicBezTo>
                    <a:pt x="7" y="2"/>
                    <a:pt x="8" y="2"/>
                    <a:pt x="9" y="2"/>
                  </a:cubicBezTo>
                  <a:cubicBezTo>
                    <a:pt x="6" y="3"/>
                    <a:pt x="5" y="4"/>
                    <a:pt x="3" y="6"/>
                  </a:cubicBezTo>
                  <a:cubicBezTo>
                    <a:pt x="2" y="7"/>
                    <a:pt x="2" y="7"/>
                    <a:pt x="2" y="7"/>
                  </a:cubicBezTo>
                  <a:moveTo>
                    <a:pt x="3" y="9"/>
                  </a:moveTo>
                  <a:cubicBezTo>
                    <a:pt x="5" y="7"/>
                    <a:pt x="8" y="4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10" y="2"/>
                    <a:pt x="11" y="2"/>
                    <a:pt x="12" y="2"/>
                  </a:cubicBezTo>
                  <a:cubicBezTo>
                    <a:pt x="9" y="4"/>
                    <a:pt x="6" y="7"/>
                    <a:pt x="3" y="9"/>
                  </a:cubicBezTo>
                  <a:moveTo>
                    <a:pt x="6" y="9"/>
                  </a:moveTo>
                  <a:cubicBezTo>
                    <a:pt x="6" y="9"/>
                    <a:pt x="6" y="9"/>
                    <a:pt x="7" y="8"/>
                  </a:cubicBezTo>
                  <a:cubicBezTo>
                    <a:pt x="8" y="8"/>
                    <a:pt x="8" y="7"/>
                    <a:pt x="9" y="6"/>
                  </a:cubicBezTo>
                  <a:cubicBezTo>
                    <a:pt x="11" y="5"/>
                    <a:pt x="12" y="4"/>
                    <a:pt x="13" y="2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4" y="2"/>
                    <a:pt x="14" y="2"/>
                    <a:pt x="15" y="2"/>
                  </a:cubicBezTo>
                  <a:cubicBezTo>
                    <a:pt x="12" y="4"/>
                    <a:pt x="10" y="6"/>
                    <a:pt x="8" y="8"/>
                  </a:cubicBezTo>
                  <a:cubicBezTo>
                    <a:pt x="7" y="8"/>
                    <a:pt x="6" y="9"/>
                    <a:pt x="6" y="9"/>
                  </a:cubicBezTo>
                  <a:moveTo>
                    <a:pt x="14" y="4"/>
                  </a:moveTo>
                  <a:cubicBezTo>
                    <a:pt x="15" y="3"/>
                    <a:pt x="15" y="3"/>
                    <a:pt x="16" y="2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6" y="2"/>
                    <a:pt x="17" y="2"/>
                    <a:pt x="18" y="2"/>
                  </a:cubicBezTo>
                  <a:cubicBezTo>
                    <a:pt x="16" y="2"/>
                    <a:pt x="15" y="3"/>
                    <a:pt x="14" y="4"/>
                  </a:cubicBezTo>
                  <a:moveTo>
                    <a:pt x="12" y="9"/>
                  </a:moveTo>
                  <a:cubicBezTo>
                    <a:pt x="13" y="9"/>
                    <a:pt x="13" y="7"/>
                    <a:pt x="14" y="7"/>
                  </a:cubicBezTo>
                  <a:cubicBezTo>
                    <a:pt x="15" y="5"/>
                    <a:pt x="16" y="4"/>
                    <a:pt x="18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21" y="2"/>
                    <a:pt x="23" y="2"/>
                    <a:pt x="26" y="2"/>
                  </a:cubicBezTo>
                  <a:cubicBezTo>
                    <a:pt x="29" y="2"/>
                    <a:pt x="32" y="2"/>
                    <a:pt x="35" y="2"/>
                  </a:cubicBezTo>
                  <a:cubicBezTo>
                    <a:pt x="34" y="3"/>
                    <a:pt x="32" y="4"/>
                    <a:pt x="31" y="5"/>
                  </a:cubicBezTo>
                  <a:cubicBezTo>
                    <a:pt x="32" y="4"/>
                    <a:pt x="33" y="3"/>
                    <a:pt x="33" y="3"/>
                  </a:cubicBezTo>
                  <a:cubicBezTo>
                    <a:pt x="33" y="2"/>
                    <a:pt x="33" y="2"/>
                    <a:pt x="33" y="2"/>
                  </a:cubicBezTo>
                  <a:cubicBezTo>
                    <a:pt x="30" y="4"/>
                    <a:pt x="28" y="6"/>
                    <a:pt x="26" y="8"/>
                  </a:cubicBezTo>
                  <a:cubicBezTo>
                    <a:pt x="26" y="7"/>
                    <a:pt x="26" y="7"/>
                    <a:pt x="26" y="7"/>
                  </a:cubicBezTo>
                  <a:cubicBezTo>
                    <a:pt x="28" y="6"/>
                    <a:pt x="29" y="4"/>
                    <a:pt x="30" y="2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27" y="3"/>
                    <a:pt x="25" y="5"/>
                    <a:pt x="23" y="7"/>
                  </a:cubicBezTo>
                  <a:cubicBezTo>
                    <a:pt x="23" y="8"/>
                    <a:pt x="22" y="9"/>
                    <a:pt x="22" y="9"/>
                  </a:cubicBezTo>
                  <a:cubicBezTo>
                    <a:pt x="22" y="9"/>
                    <a:pt x="22" y="9"/>
                    <a:pt x="22" y="8"/>
                  </a:cubicBezTo>
                  <a:cubicBezTo>
                    <a:pt x="24" y="6"/>
                    <a:pt x="25" y="5"/>
                    <a:pt x="27" y="3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4" y="3"/>
                    <a:pt x="22" y="5"/>
                    <a:pt x="20" y="7"/>
                  </a:cubicBezTo>
                  <a:cubicBezTo>
                    <a:pt x="20" y="7"/>
                    <a:pt x="18" y="9"/>
                    <a:pt x="18" y="9"/>
                  </a:cubicBezTo>
                  <a:cubicBezTo>
                    <a:pt x="17" y="9"/>
                    <a:pt x="18" y="9"/>
                    <a:pt x="18" y="8"/>
                  </a:cubicBezTo>
                  <a:cubicBezTo>
                    <a:pt x="20" y="6"/>
                    <a:pt x="22" y="4"/>
                    <a:pt x="23" y="2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1" y="3"/>
                    <a:pt x="19" y="5"/>
                    <a:pt x="17" y="7"/>
                  </a:cubicBezTo>
                  <a:cubicBezTo>
                    <a:pt x="17" y="7"/>
                    <a:pt x="16" y="8"/>
                    <a:pt x="16" y="8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5" y="9"/>
                    <a:pt x="17" y="7"/>
                    <a:pt x="17" y="6"/>
                  </a:cubicBezTo>
                  <a:cubicBezTo>
                    <a:pt x="18" y="5"/>
                    <a:pt x="20" y="4"/>
                    <a:pt x="21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18" y="3"/>
                    <a:pt x="16" y="5"/>
                    <a:pt x="14" y="7"/>
                  </a:cubicBezTo>
                  <a:cubicBezTo>
                    <a:pt x="14" y="8"/>
                    <a:pt x="13" y="8"/>
                    <a:pt x="12" y="9"/>
                  </a:cubicBezTo>
                  <a:moveTo>
                    <a:pt x="19" y="0"/>
                  </a:moveTo>
                  <a:cubicBezTo>
                    <a:pt x="13" y="0"/>
                    <a:pt x="7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4"/>
                    <a:pt x="0" y="7"/>
                    <a:pt x="0" y="10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7" y="11"/>
                    <a:pt x="32" y="13"/>
                    <a:pt x="47" y="13"/>
                  </a:cubicBezTo>
                  <a:cubicBezTo>
                    <a:pt x="47" y="13"/>
                    <a:pt x="47" y="13"/>
                    <a:pt x="47" y="13"/>
                  </a:cubicBezTo>
                  <a:cubicBezTo>
                    <a:pt x="47" y="13"/>
                    <a:pt x="48" y="13"/>
                    <a:pt x="48" y="13"/>
                  </a:cubicBezTo>
                  <a:cubicBezTo>
                    <a:pt x="48" y="13"/>
                    <a:pt x="49" y="12"/>
                    <a:pt x="49" y="12"/>
                  </a:cubicBezTo>
                  <a:cubicBezTo>
                    <a:pt x="49" y="9"/>
                    <a:pt x="49" y="5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9" y="1"/>
                    <a:pt x="48" y="1"/>
                  </a:cubicBezTo>
                  <a:cubicBezTo>
                    <a:pt x="41" y="0"/>
                    <a:pt x="35" y="0"/>
                    <a:pt x="28" y="0"/>
                  </a:cubicBezTo>
                  <a:cubicBezTo>
                    <a:pt x="25" y="0"/>
                    <a:pt x="22" y="0"/>
                    <a:pt x="19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29"/>
            <p:cNvSpPr>
              <a:spLocks noEditPoints="1"/>
            </p:cNvSpPr>
            <p:nvPr/>
          </p:nvSpPr>
          <p:spPr bwMode="auto">
            <a:xfrm>
              <a:off x="5386056" y="4157589"/>
              <a:ext cx="50800" cy="46038"/>
            </a:xfrm>
            <a:custGeom>
              <a:avLst/>
              <a:gdLst>
                <a:gd name="T0" fmla="*/ 2 w 12"/>
                <a:gd name="T1" fmla="*/ 5 h 11"/>
                <a:gd name="T2" fmla="*/ 6 w 12"/>
                <a:gd name="T3" fmla="*/ 3 h 11"/>
                <a:gd name="T4" fmla="*/ 3 w 12"/>
                <a:gd name="T5" fmla="*/ 7 h 11"/>
                <a:gd name="T6" fmla="*/ 3 w 12"/>
                <a:gd name="T7" fmla="*/ 7 h 11"/>
                <a:gd name="T8" fmla="*/ 7 w 12"/>
                <a:gd name="T9" fmla="*/ 5 h 11"/>
                <a:gd name="T10" fmla="*/ 4 w 12"/>
                <a:gd name="T11" fmla="*/ 8 h 11"/>
                <a:gd name="T12" fmla="*/ 5 w 12"/>
                <a:gd name="T13" fmla="*/ 8 h 11"/>
                <a:gd name="T14" fmla="*/ 9 w 12"/>
                <a:gd name="T15" fmla="*/ 6 h 11"/>
                <a:gd name="T16" fmla="*/ 7 w 12"/>
                <a:gd name="T17" fmla="*/ 8 h 11"/>
                <a:gd name="T18" fmla="*/ 7 w 12"/>
                <a:gd name="T19" fmla="*/ 9 h 11"/>
                <a:gd name="T20" fmla="*/ 7 w 12"/>
                <a:gd name="T21" fmla="*/ 9 h 11"/>
                <a:gd name="T22" fmla="*/ 6 w 12"/>
                <a:gd name="T23" fmla="*/ 9 h 11"/>
                <a:gd name="T24" fmla="*/ 2 w 12"/>
                <a:gd name="T25" fmla="*/ 5 h 11"/>
                <a:gd name="T26" fmla="*/ 2 w 12"/>
                <a:gd name="T27" fmla="*/ 5 h 11"/>
                <a:gd name="T28" fmla="*/ 3 w 12"/>
                <a:gd name="T29" fmla="*/ 3 h 11"/>
                <a:gd name="T30" fmla="*/ 4 w 12"/>
                <a:gd name="T31" fmla="*/ 2 h 11"/>
                <a:gd name="T32" fmla="*/ 3 w 12"/>
                <a:gd name="T33" fmla="*/ 3 h 11"/>
                <a:gd name="T34" fmla="*/ 3 w 12"/>
                <a:gd name="T35" fmla="*/ 3 h 11"/>
                <a:gd name="T36" fmla="*/ 6 w 12"/>
                <a:gd name="T37" fmla="*/ 2 h 11"/>
                <a:gd name="T38" fmla="*/ 2 w 12"/>
                <a:gd name="T39" fmla="*/ 5 h 11"/>
                <a:gd name="T40" fmla="*/ 2 w 12"/>
                <a:gd name="T41" fmla="*/ 5 h 11"/>
                <a:gd name="T42" fmla="*/ 2 w 12"/>
                <a:gd name="T43" fmla="*/ 3 h 11"/>
                <a:gd name="T44" fmla="*/ 3 w 12"/>
                <a:gd name="T45" fmla="*/ 3 h 11"/>
                <a:gd name="T46" fmla="*/ 4 w 12"/>
                <a:gd name="T47" fmla="*/ 4 h 11"/>
                <a:gd name="T48" fmla="*/ 6 w 12"/>
                <a:gd name="T49" fmla="*/ 2 h 11"/>
                <a:gd name="T50" fmla="*/ 8 w 12"/>
                <a:gd name="T51" fmla="*/ 8 h 11"/>
                <a:gd name="T52" fmla="*/ 9 w 12"/>
                <a:gd name="T53" fmla="*/ 6 h 11"/>
                <a:gd name="T54" fmla="*/ 9 w 12"/>
                <a:gd name="T55" fmla="*/ 6 h 11"/>
                <a:gd name="T56" fmla="*/ 5 w 12"/>
                <a:gd name="T57" fmla="*/ 7 h 11"/>
                <a:gd name="T58" fmla="*/ 8 w 12"/>
                <a:gd name="T59" fmla="*/ 4 h 11"/>
                <a:gd name="T60" fmla="*/ 8 w 12"/>
                <a:gd name="T61" fmla="*/ 4 h 11"/>
                <a:gd name="T62" fmla="*/ 5 w 12"/>
                <a:gd name="T63" fmla="*/ 5 h 11"/>
                <a:gd name="T64" fmla="*/ 8 w 12"/>
                <a:gd name="T65" fmla="*/ 3 h 11"/>
                <a:gd name="T66" fmla="*/ 7 w 12"/>
                <a:gd name="T67" fmla="*/ 2 h 11"/>
                <a:gd name="T68" fmla="*/ 4 w 12"/>
                <a:gd name="T69" fmla="*/ 4 h 11"/>
                <a:gd name="T70" fmla="*/ 6 w 12"/>
                <a:gd name="T71" fmla="*/ 0 h 11"/>
                <a:gd name="T72" fmla="*/ 5 w 12"/>
                <a:gd name="T73" fmla="*/ 0 h 11"/>
                <a:gd name="T74" fmla="*/ 5 w 12"/>
                <a:gd name="T75" fmla="*/ 0 h 11"/>
                <a:gd name="T76" fmla="*/ 5 w 12"/>
                <a:gd name="T77" fmla="*/ 0 h 11"/>
                <a:gd name="T78" fmla="*/ 0 w 12"/>
                <a:gd name="T79" fmla="*/ 5 h 11"/>
                <a:gd name="T80" fmla="*/ 6 w 12"/>
                <a:gd name="T81" fmla="*/ 11 h 11"/>
                <a:gd name="T82" fmla="*/ 7 w 12"/>
                <a:gd name="T83" fmla="*/ 11 h 11"/>
                <a:gd name="T84" fmla="*/ 12 w 12"/>
                <a:gd name="T85" fmla="*/ 4 h 11"/>
                <a:gd name="T86" fmla="*/ 6 w 12"/>
                <a:gd name="T87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2" h="11">
                  <a:moveTo>
                    <a:pt x="2" y="5"/>
                  </a:moveTo>
                  <a:cubicBezTo>
                    <a:pt x="4" y="5"/>
                    <a:pt x="5" y="4"/>
                    <a:pt x="6" y="3"/>
                  </a:cubicBezTo>
                  <a:cubicBezTo>
                    <a:pt x="5" y="4"/>
                    <a:pt x="4" y="5"/>
                    <a:pt x="3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6"/>
                    <a:pt x="6" y="5"/>
                    <a:pt x="7" y="5"/>
                  </a:cubicBezTo>
                  <a:cubicBezTo>
                    <a:pt x="6" y="6"/>
                    <a:pt x="5" y="7"/>
                    <a:pt x="4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6" y="8"/>
                    <a:pt x="7" y="7"/>
                    <a:pt x="9" y="6"/>
                  </a:cubicBezTo>
                  <a:cubicBezTo>
                    <a:pt x="8" y="7"/>
                    <a:pt x="8" y="8"/>
                    <a:pt x="7" y="8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4" y="9"/>
                    <a:pt x="2" y="7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moveTo>
                    <a:pt x="3" y="3"/>
                  </a:moveTo>
                  <a:cubicBezTo>
                    <a:pt x="3" y="2"/>
                    <a:pt x="4" y="2"/>
                    <a:pt x="4" y="2"/>
                  </a:cubicBezTo>
                  <a:cubicBezTo>
                    <a:pt x="4" y="2"/>
                    <a:pt x="3" y="2"/>
                    <a:pt x="3" y="3"/>
                  </a:cubicBezTo>
                  <a:moveTo>
                    <a:pt x="3" y="3"/>
                  </a:moveTo>
                  <a:cubicBezTo>
                    <a:pt x="4" y="3"/>
                    <a:pt x="5" y="2"/>
                    <a:pt x="6" y="2"/>
                  </a:cubicBezTo>
                  <a:cubicBezTo>
                    <a:pt x="4" y="3"/>
                    <a:pt x="3" y="4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4"/>
                    <a:pt x="2" y="3"/>
                    <a:pt x="2" y="3"/>
                  </a:cubicBezTo>
                  <a:cubicBezTo>
                    <a:pt x="3" y="3"/>
                    <a:pt x="3" y="3"/>
                    <a:pt x="3" y="3"/>
                  </a:cubicBezTo>
                  <a:moveTo>
                    <a:pt x="4" y="4"/>
                  </a:moveTo>
                  <a:cubicBezTo>
                    <a:pt x="5" y="3"/>
                    <a:pt x="6" y="2"/>
                    <a:pt x="6" y="2"/>
                  </a:cubicBezTo>
                  <a:cubicBezTo>
                    <a:pt x="10" y="2"/>
                    <a:pt x="11" y="7"/>
                    <a:pt x="8" y="8"/>
                  </a:cubicBezTo>
                  <a:cubicBezTo>
                    <a:pt x="8" y="8"/>
                    <a:pt x="9" y="7"/>
                    <a:pt x="9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8" y="6"/>
                    <a:pt x="7" y="7"/>
                    <a:pt x="5" y="7"/>
                  </a:cubicBezTo>
                  <a:cubicBezTo>
                    <a:pt x="6" y="6"/>
                    <a:pt x="8" y="5"/>
                    <a:pt x="8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7" y="4"/>
                    <a:pt x="6" y="5"/>
                    <a:pt x="5" y="5"/>
                  </a:cubicBezTo>
                  <a:cubicBezTo>
                    <a:pt x="6" y="5"/>
                    <a:pt x="7" y="4"/>
                    <a:pt x="8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6" y="3"/>
                    <a:pt x="5" y="3"/>
                    <a:pt x="4" y="4"/>
                  </a:cubicBezTo>
                  <a:moveTo>
                    <a:pt x="6" y="0"/>
                  </a:moveTo>
                  <a:cubicBezTo>
                    <a:pt x="6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9"/>
                    <a:pt x="3" y="11"/>
                    <a:pt x="6" y="11"/>
                  </a:cubicBezTo>
                  <a:cubicBezTo>
                    <a:pt x="6" y="11"/>
                    <a:pt x="7" y="11"/>
                    <a:pt x="7" y="11"/>
                  </a:cubicBezTo>
                  <a:cubicBezTo>
                    <a:pt x="10" y="10"/>
                    <a:pt x="12" y="7"/>
                    <a:pt x="12" y="4"/>
                  </a:cubicBezTo>
                  <a:cubicBezTo>
                    <a:pt x="11" y="1"/>
                    <a:pt x="9" y="0"/>
                    <a:pt x="6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32" name="组合 31"/>
            <p:cNvGrpSpPr/>
            <p:nvPr/>
          </p:nvGrpSpPr>
          <p:grpSpPr>
            <a:xfrm>
              <a:off x="5875007" y="1355652"/>
              <a:ext cx="1266825" cy="1492250"/>
              <a:chOff x="4800600" y="566738"/>
              <a:chExt cx="1266825" cy="1492250"/>
            </a:xfrm>
            <a:solidFill>
              <a:schemeClr val="bg1">
                <a:alpha val="20000"/>
              </a:schemeClr>
            </a:solidFill>
          </p:grpSpPr>
          <p:sp>
            <p:nvSpPr>
              <p:cNvPr id="88" name="Freeform 30"/>
              <p:cNvSpPr>
                <a:spLocks noEditPoints="1"/>
              </p:cNvSpPr>
              <p:nvPr/>
            </p:nvSpPr>
            <p:spPr bwMode="auto">
              <a:xfrm>
                <a:off x="5546725" y="1435101"/>
                <a:ext cx="119063" cy="98425"/>
              </a:xfrm>
              <a:custGeom>
                <a:avLst/>
                <a:gdLst>
                  <a:gd name="T0" fmla="*/ 8 w 28"/>
                  <a:gd name="T1" fmla="*/ 20 h 23"/>
                  <a:gd name="T2" fmla="*/ 8 w 28"/>
                  <a:gd name="T3" fmla="*/ 15 h 23"/>
                  <a:gd name="T4" fmla="*/ 8 w 28"/>
                  <a:gd name="T5" fmla="*/ 15 h 23"/>
                  <a:gd name="T6" fmla="*/ 14 w 28"/>
                  <a:gd name="T7" fmla="*/ 16 h 23"/>
                  <a:gd name="T8" fmla="*/ 12 w 28"/>
                  <a:gd name="T9" fmla="*/ 18 h 23"/>
                  <a:gd name="T10" fmla="*/ 8 w 28"/>
                  <a:gd name="T11" fmla="*/ 20 h 23"/>
                  <a:gd name="T12" fmla="*/ 8 w 28"/>
                  <a:gd name="T13" fmla="*/ 20 h 23"/>
                  <a:gd name="T14" fmla="*/ 8 w 28"/>
                  <a:gd name="T15" fmla="*/ 20 h 23"/>
                  <a:gd name="T16" fmla="*/ 12 w 28"/>
                  <a:gd name="T17" fmla="*/ 11 h 23"/>
                  <a:gd name="T18" fmla="*/ 17 w 28"/>
                  <a:gd name="T19" fmla="*/ 11 h 23"/>
                  <a:gd name="T20" fmla="*/ 9 w 28"/>
                  <a:gd name="T21" fmla="*/ 14 h 23"/>
                  <a:gd name="T22" fmla="*/ 11 w 28"/>
                  <a:gd name="T23" fmla="*/ 11 h 23"/>
                  <a:gd name="T24" fmla="*/ 12 w 28"/>
                  <a:gd name="T25" fmla="*/ 11 h 23"/>
                  <a:gd name="T26" fmla="*/ 12 w 28"/>
                  <a:gd name="T27" fmla="*/ 10 h 23"/>
                  <a:gd name="T28" fmla="*/ 12 w 28"/>
                  <a:gd name="T29" fmla="*/ 10 h 23"/>
                  <a:gd name="T30" fmla="*/ 12 w 28"/>
                  <a:gd name="T31" fmla="*/ 10 h 23"/>
                  <a:gd name="T32" fmla="*/ 22 w 28"/>
                  <a:gd name="T33" fmla="*/ 7 h 23"/>
                  <a:gd name="T34" fmla="*/ 18 w 28"/>
                  <a:gd name="T35" fmla="*/ 12 h 23"/>
                  <a:gd name="T36" fmla="*/ 15 w 28"/>
                  <a:gd name="T37" fmla="*/ 15 h 23"/>
                  <a:gd name="T38" fmla="*/ 10 w 28"/>
                  <a:gd name="T39" fmla="*/ 15 h 23"/>
                  <a:gd name="T40" fmla="*/ 19 w 28"/>
                  <a:gd name="T41" fmla="*/ 11 h 23"/>
                  <a:gd name="T42" fmla="*/ 19 w 28"/>
                  <a:gd name="T43" fmla="*/ 10 h 23"/>
                  <a:gd name="T44" fmla="*/ 18 w 28"/>
                  <a:gd name="T45" fmla="*/ 10 h 23"/>
                  <a:gd name="T46" fmla="*/ 15 w 28"/>
                  <a:gd name="T47" fmla="*/ 10 h 23"/>
                  <a:gd name="T48" fmla="*/ 12 w 28"/>
                  <a:gd name="T49" fmla="*/ 10 h 23"/>
                  <a:gd name="T50" fmla="*/ 13 w 28"/>
                  <a:gd name="T51" fmla="*/ 9 h 23"/>
                  <a:gd name="T52" fmla="*/ 14 w 28"/>
                  <a:gd name="T53" fmla="*/ 8 h 23"/>
                  <a:gd name="T54" fmla="*/ 21 w 28"/>
                  <a:gd name="T55" fmla="*/ 7 h 23"/>
                  <a:gd name="T56" fmla="*/ 13 w 28"/>
                  <a:gd name="T57" fmla="*/ 9 h 23"/>
                  <a:gd name="T58" fmla="*/ 22 w 28"/>
                  <a:gd name="T59" fmla="*/ 5 h 23"/>
                  <a:gd name="T60" fmla="*/ 23 w 28"/>
                  <a:gd name="T61" fmla="*/ 5 h 23"/>
                  <a:gd name="T62" fmla="*/ 23 w 28"/>
                  <a:gd name="T63" fmla="*/ 5 h 23"/>
                  <a:gd name="T64" fmla="*/ 23 w 28"/>
                  <a:gd name="T65" fmla="*/ 5 h 23"/>
                  <a:gd name="T66" fmla="*/ 22 w 28"/>
                  <a:gd name="T67" fmla="*/ 5 h 23"/>
                  <a:gd name="T68" fmla="*/ 24 w 28"/>
                  <a:gd name="T69" fmla="*/ 0 h 23"/>
                  <a:gd name="T70" fmla="*/ 23 w 28"/>
                  <a:gd name="T71" fmla="*/ 1 h 23"/>
                  <a:gd name="T72" fmla="*/ 13 w 28"/>
                  <a:gd name="T73" fmla="*/ 3 h 23"/>
                  <a:gd name="T74" fmla="*/ 7 w 28"/>
                  <a:gd name="T75" fmla="*/ 11 h 23"/>
                  <a:gd name="T76" fmla="*/ 6 w 28"/>
                  <a:gd name="T77" fmla="*/ 23 h 23"/>
                  <a:gd name="T78" fmla="*/ 8 w 28"/>
                  <a:gd name="T79" fmla="*/ 23 h 23"/>
                  <a:gd name="T80" fmla="*/ 20 w 28"/>
                  <a:gd name="T81" fmla="*/ 16 h 23"/>
                  <a:gd name="T82" fmla="*/ 28 w 28"/>
                  <a:gd name="T83" fmla="*/ 2 h 23"/>
                  <a:gd name="T84" fmla="*/ 26 w 28"/>
                  <a:gd name="T85" fmla="*/ 1 h 23"/>
                  <a:gd name="T86" fmla="*/ 24 w 28"/>
                  <a:gd name="T87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8" h="23">
                    <a:moveTo>
                      <a:pt x="8" y="20"/>
                    </a:moveTo>
                    <a:cubicBezTo>
                      <a:pt x="6" y="20"/>
                      <a:pt x="7" y="18"/>
                      <a:pt x="8" y="15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10" y="16"/>
                      <a:pt x="12" y="16"/>
                      <a:pt x="14" y="16"/>
                    </a:cubicBezTo>
                    <a:cubicBezTo>
                      <a:pt x="13" y="17"/>
                      <a:pt x="13" y="17"/>
                      <a:pt x="12" y="18"/>
                    </a:cubicBezTo>
                    <a:cubicBezTo>
                      <a:pt x="11" y="18"/>
                      <a:pt x="9" y="19"/>
                      <a:pt x="8" y="20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8" y="20"/>
                      <a:pt x="8" y="20"/>
                      <a:pt x="8" y="20"/>
                    </a:cubicBezTo>
                    <a:moveTo>
                      <a:pt x="12" y="11"/>
                    </a:moveTo>
                    <a:cubicBezTo>
                      <a:pt x="14" y="11"/>
                      <a:pt x="16" y="11"/>
                      <a:pt x="17" y="11"/>
                    </a:cubicBezTo>
                    <a:cubicBezTo>
                      <a:pt x="15" y="13"/>
                      <a:pt x="12" y="13"/>
                      <a:pt x="9" y="14"/>
                    </a:cubicBezTo>
                    <a:cubicBezTo>
                      <a:pt x="10" y="13"/>
                      <a:pt x="10" y="12"/>
                      <a:pt x="11" y="11"/>
                    </a:cubicBezTo>
                    <a:cubicBezTo>
                      <a:pt x="11" y="11"/>
                      <a:pt x="12" y="11"/>
                      <a:pt x="12" y="11"/>
                    </a:cubicBezTo>
                    <a:moveTo>
                      <a:pt x="12" y="10"/>
                    </a:moveTo>
                    <a:cubicBezTo>
                      <a:pt x="12" y="10"/>
                      <a:pt x="12" y="10"/>
                      <a:pt x="12" y="10"/>
                    </a:cubicBezTo>
                    <a:cubicBezTo>
                      <a:pt x="12" y="10"/>
                      <a:pt x="12" y="10"/>
                      <a:pt x="12" y="10"/>
                    </a:cubicBezTo>
                    <a:cubicBezTo>
                      <a:pt x="15" y="9"/>
                      <a:pt x="19" y="9"/>
                      <a:pt x="22" y="7"/>
                    </a:cubicBezTo>
                    <a:cubicBezTo>
                      <a:pt x="21" y="9"/>
                      <a:pt x="19" y="10"/>
                      <a:pt x="18" y="12"/>
                    </a:cubicBezTo>
                    <a:cubicBezTo>
                      <a:pt x="17" y="13"/>
                      <a:pt x="16" y="14"/>
                      <a:pt x="15" y="15"/>
                    </a:cubicBezTo>
                    <a:cubicBezTo>
                      <a:pt x="13" y="15"/>
                      <a:pt x="11" y="15"/>
                      <a:pt x="10" y="15"/>
                    </a:cubicBezTo>
                    <a:cubicBezTo>
                      <a:pt x="13" y="14"/>
                      <a:pt x="17" y="13"/>
                      <a:pt x="19" y="11"/>
                    </a:cubicBezTo>
                    <a:cubicBezTo>
                      <a:pt x="19" y="10"/>
                      <a:pt x="19" y="10"/>
                      <a:pt x="19" y="10"/>
                    </a:cubicBezTo>
                    <a:cubicBezTo>
                      <a:pt x="18" y="10"/>
                      <a:pt x="18" y="10"/>
                      <a:pt x="18" y="10"/>
                    </a:cubicBezTo>
                    <a:cubicBezTo>
                      <a:pt x="17" y="10"/>
                      <a:pt x="16" y="10"/>
                      <a:pt x="15" y="10"/>
                    </a:cubicBezTo>
                    <a:cubicBezTo>
                      <a:pt x="14" y="10"/>
                      <a:pt x="13" y="10"/>
                      <a:pt x="12" y="10"/>
                    </a:cubicBezTo>
                    <a:moveTo>
                      <a:pt x="13" y="9"/>
                    </a:moveTo>
                    <a:cubicBezTo>
                      <a:pt x="13" y="8"/>
                      <a:pt x="14" y="8"/>
                      <a:pt x="14" y="8"/>
                    </a:cubicBezTo>
                    <a:cubicBezTo>
                      <a:pt x="16" y="7"/>
                      <a:pt x="18" y="7"/>
                      <a:pt x="21" y="7"/>
                    </a:cubicBezTo>
                    <a:cubicBezTo>
                      <a:pt x="18" y="8"/>
                      <a:pt x="16" y="8"/>
                      <a:pt x="13" y="9"/>
                    </a:cubicBezTo>
                    <a:moveTo>
                      <a:pt x="22" y="5"/>
                    </a:moveTo>
                    <a:cubicBezTo>
                      <a:pt x="22" y="5"/>
                      <a:pt x="23" y="5"/>
                      <a:pt x="23" y="5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2" y="5"/>
                      <a:pt x="22" y="5"/>
                      <a:pt x="22" y="5"/>
                    </a:cubicBezTo>
                    <a:moveTo>
                      <a:pt x="24" y="0"/>
                    </a:moveTo>
                    <a:cubicBezTo>
                      <a:pt x="24" y="0"/>
                      <a:pt x="24" y="0"/>
                      <a:pt x="23" y="1"/>
                    </a:cubicBezTo>
                    <a:cubicBezTo>
                      <a:pt x="20" y="3"/>
                      <a:pt x="16" y="2"/>
                      <a:pt x="13" y="3"/>
                    </a:cubicBezTo>
                    <a:cubicBezTo>
                      <a:pt x="10" y="5"/>
                      <a:pt x="9" y="8"/>
                      <a:pt x="7" y="11"/>
                    </a:cubicBezTo>
                    <a:cubicBezTo>
                      <a:pt x="4" y="14"/>
                      <a:pt x="0" y="21"/>
                      <a:pt x="6" y="23"/>
                    </a:cubicBezTo>
                    <a:cubicBezTo>
                      <a:pt x="7" y="23"/>
                      <a:pt x="7" y="23"/>
                      <a:pt x="8" y="23"/>
                    </a:cubicBezTo>
                    <a:cubicBezTo>
                      <a:pt x="12" y="23"/>
                      <a:pt x="17" y="18"/>
                      <a:pt x="20" y="16"/>
                    </a:cubicBezTo>
                    <a:cubicBezTo>
                      <a:pt x="23" y="12"/>
                      <a:pt x="27" y="7"/>
                      <a:pt x="28" y="2"/>
                    </a:cubicBezTo>
                    <a:cubicBezTo>
                      <a:pt x="28" y="1"/>
                      <a:pt x="27" y="1"/>
                      <a:pt x="26" y="1"/>
                    </a:cubicBezTo>
                    <a:cubicBezTo>
                      <a:pt x="25" y="0"/>
                      <a:pt x="25" y="0"/>
                      <a:pt x="2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9" name="Freeform 31"/>
              <p:cNvSpPr>
                <a:spLocks noEditPoints="1"/>
              </p:cNvSpPr>
              <p:nvPr/>
            </p:nvSpPr>
            <p:spPr bwMode="auto">
              <a:xfrm>
                <a:off x="4800600" y="566738"/>
                <a:ext cx="1266825" cy="1492250"/>
              </a:xfrm>
              <a:custGeom>
                <a:avLst/>
                <a:gdLst>
                  <a:gd name="T0" fmla="*/ 217 w 299"/>
                  <a:gd name="T1" fmla="*/ 334 h 352"/>
                  <a:gd name="T2" fmla="*/ 217 w 299"/>
                  <a:gd name="T3" fmla="*/ 327 h 352"/>
                  <a:gd name="T4" fmla="*/ 161 w 299"/>
                  <a:gd name="T5" fmla="*/ 341 h 352"/>
                  <a:gd name="T6" fmla="*/ 125 w 299"/>
                  <a:gd name="T7" fmla="*/ 347 h 352"/>
                  <a:gd name="T8" fmla="*/ 149 w 299"/>
                  <a:gd name="T9" fmla="*/ 330 h 352"/>
                  <a:gd name="T10" fmla="*/ 92 w 299"/>
                  <a:gd name="T11" fmla="*/ 334 h 352"/>
                  <a:gd name="T12" fmla="*/ 104 w 299"/>
                  <a:gd name="T13" fmla="*/ 314 h 352"/>
                  <a:gd name="T14" fmla="*/ 130 w 299"/>
                  <a:gd name="T15" fmla="*/ 301 h 352"/>
                  <a:gd name="T16" fmla="*/ 131 w 299"/>
                  <a:gd name="T17" fmla="*/ 294 h 352"/>
                  <a:gd name="T18" fmla="*/ 136 w 299"/>
                  <a:gd name="T19" fmla="*/ 280 h 352"/>
                  <a:gd name="T20" fmla="*/ 184 w 299"/>
                  <a:gd name="T21" fmla="*/ 198 h 352"/>
                  <a:gd name="T22" fmla="*/ 130 w 299"/>
                  <a:gd name="T23" fmla="*/ 205 h 352"/>
                  <a:gd name="T24" fmla="*/ 162 w 299"/>
                  <a:gd name="T25" fmla="*/ 198 h 352"/>
                  <a:gd name="T26" fmla="*/ 18 w 299"/>
                  <a:gd name="T27" fmla="*/ 169 h 352"/>
                  <a:gd name="T28" fmla="*/ 141 w 299"/>
                  <a:gd name="T29" fmla="*/ 166 h 352"/>
                  <a:gd name="T30" fmla="*/ 21 w 299"/>
                  <a:gd name="T31" fmla="*/ 159 h 352"/>
                  <a:gd name="T32" fmla="*/ 227 w 299"/>
                  <a:gd name="T33" fmla="*/ 153 h 352"/>
                  <a:gd name="T34" fmla="*/ 134 w 299"/>
                  <a:gd name="T35" fmla="*/ 184 h 352"/>
                  <a:gd name="T36" fmla="*/ 188 w 299"/>
                  <a:gd name="T37" fmla="*/ 148 h 352"/>
                  <a:gd name="T38" fmla="*/ 14 w 299"/>
                  <a:gd name="T39" fmla="*/ 152 h 352"/>
                  <a:gd name="T40" fmla="*/ 37 w 299"/>
                  <a:gd name="T41" fmla="*/ 135 h 352"/>
                  <a:gd name="T42" fmla="*/ 208 w 299"/>
                  <a:gd name="T43" fmla="*/ 136 h 352"/>
                  <a:gd name="T44" fmla="*/ 15 w 299"/>
                  <a:gd name="T45" fmla="*/ 142 h 352"/>
                  <a:gd name="T46" fmla="*/ 219 w 299"/>
                  <a:gd name="T47" fmla="*/ 132 h 352"/>
                  <a:gd name="T48" fmla="*/ 216 w 299"/>
                  <a:gd name="T49" fmla="*/ 123 h 352"/>
                  <a:gd name="T50" fmla="*/ 243 w 299"/>
                  <a:gd name="T51" fmla="*/ 120 h 352"/>
                  <a:gd name="T52" fmla="*/ 259 w 299"/>
                  <a:gd name="T53" fmla="*/ 121 h 352"/>
                  <a:gd name="T54" fmla="*/ 227 w 299"/>
                  <a:gd name="T55" fmla="*/ 122 h 352"/>
                  <a:gd name="T56" fmla="*/ 256 w 299"/>
                  <a:gd name="T57" fmla="*/ 117 h 352"/>
                  <a:gd name="T58" fmla="*/ 269 w 299"/>
                  <a:gd name="T59" fmla="*/ 118 h 352"/>
                  <a:gd name="T60" fmla="*/ 233 w 299"/>
                  <a:gd name="T61" fmla="*/ 110 h 352"/>
                  <a:gd name="T62" fmla="*/ 214 w 299"/>
                  <a:gd name="T63" fmla="*/ 112 h 352"/>
                  <a:gd name="T64" fmla="*/ 41 w 299"/>
                  <a:gd name="T65" fmla="*/ 110 h 352"/>
                  <a:gd name="T66" fmla="*/ 209 w 299"/>
                  <a:gd name="T67" fmla="*/ 103 h 352"/>
                  <a:gd name="T68" fmla="*/ 248 w 299"/>
                  <a:gd name="T69" fmla="*/ 103 h 352"/>
                  <a:gd name="T70" fmla="*/ 175 w 299"/>
                  <a:gd name="T71" fmla="*/ 112 h 352"/>
                  <a:gd name="T72" fmla="*/ 236 w 299"/>
                  <a:gd name="T73" fmla="*/ 101 h 352"/>
                  <a:gd name="T74" fmla="*/ 241 w 299"/>
                  <a:gd name="T75" fmla="*/ 95 h 352"/>
                  <a:gd name="T76" fmla="*/ 132 w 299"/>
                  <a:gd name="T77" fmla="*/ 112 h 352"/>
                  <a:gd name="T78" fmla="*/ 203 w 299"/>
                  <a:gd name="T79" fmla="*/ 83 h 352"/>
                  <a:gd name="T80" fmla="*/ 116 w 299"/>
                  <a:gd name="T81" fmla="*/ 109 h 352"/>
                  <a:gd name="T82" fmla="*/ 219 w 299"/>
                  <a:gd name="T83" fmla="*/ 97 h 352"/>
                  <a:gd name="T84" fmla="*/ 220 w 299"/>
                  <a:gd name="T85" fmla="*/ 76 h 352"/>
                  <a:gd name="T86" fmla="*/ 30 w 299"/>
                  <a:gd name="T87" fmla="*/ 77 h 352"/>
                  <a:gd name="T88" fmla="*/ 219 w 299"/>
                  <a:gd name="T89" fmla="*/ 74 h 352"/>
                  <a:gd name="T90" fmla="*/ 215 w 299"/>
                  <a:gd name="T91" fmla="*/ 71 h 352"/>
                  <a:gd name="T92" fmla="*/ 250 w 299"/>
                  <a:gd name="T93" fmla="*/ 67 h 352"/>
                  <a:gd name="T94" fmla="*/ 230 w 299"/>
                  <a:gd name="T95" fmla="*/ 69 h 352"/>
                  <a:gd name="T96" fmla="*/ 169 w 299"/>
                  <a:gd name="T97" fmla="*/ 61 h 352"/>
                  <a:gd name="T98" fmla="*/ 114 w 299"/>
                  <a:gd name="T99" fmla="*/ 73 h 352"/>
                  <a:gd name="T100" fmla="*/ 156 w 299"/>
                  <a:gd name="T101" fmla="*/ 52 h 352"/>
                  <a:gd name="T102" fmla="*/ 224 w 299"/>
                  <a:gd name="T103" fmla="*/ 47 h 352"/>
                  <a:gd name="T104" fmla="*/ 232 w 299"/>
                  <a:gd name="T105" fmla="*/ 47 h 352"/>
                  <a:gd name="T106" fmla="*/ 208 w 299"/>
                  <a:gd name="T107" fmla="*/ 47 h 352"/>
                  <a:gd name="T108" fmla="*/ 210 w 299"/>
                  <a:gd name="T109" fmla="*/ 48 h 352"/>
                  <a:gd name="T110" fmla="*/ 184 w 299"/>
                  <a:gd name="T111" fmla="*/ 41 h 352"/>
                  <a:gd name="T112" fmla="*/ 175 w 299"/>
                  <a:gd name="T113" fmla="*/ 32 h 352"/>
                  <a:gd name="T114" fmla="*/ 217 w 299"/>
                  <a:gd name="T115" fmla="*/ 36 h 352"/>
                  <a:gd name="T116" fmla="*/ 201 w 299"/>
                  <a:gd name="T117" fmla="*/ 29 h 352"/>
                  <a:gd name="T118" fmla="*/ 158 w 299"/>
                  <a:gd name="T119" fmla="*/ 35 h 352"/>
                  <a:gd name="T120" fmla="*/ 138 w 299"/>
                  <a:gd name="T121" fmla="*/ 161 h 352"/>
                  <a:gd name="T122" fmla="*/ 271 w 299"/>
                  <a:gd name="T123" fmla="*/ 149 h 352"/>
                  <a:gd name="T124" fmla="*/ 187 w 299"/>
                  <a:gd name="T125" fmla="*/ 17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299" h="352">
                    <a:moveTo>
                      <a:pt x="147" y="300"/>
                    </a:moveTo>
                    <a:cubicBezTo>
                      <a:pt x="147" y="300"/>
                      <a:pt x="147" y="300"/>
                      <a:pt x="147" y="300"/>
                    </a:cubicBezTo>
                    <a:cubicBezTo>
                      <a:pt x="147" y="300"/>
                      <a:pt x="147" y="300"/>
                      <a:pt x="147" y="300"/>
                    </a:cubicBezTo>
                    <a:cubicBezTo>
                      <a:pt x="147" y="300"/>
                      <a:pt x="147" y="300"/>
                      <a:pt x="147" y="300"/>
                    </a:cubicBezTo>
                    <a:moveTo>
                      <a:pt x="217" y="343"/>
                    </a:moveTo>
                    <a:cubicBezTo>
                      <a:pt x="221" y="342"/>
                      <a:pt x="225" y="340"/>
                      <a:pt x="229" y="339"/>
                    </a:cubicBezTo>
                    <a:cubicBezTo>
                      <a:pt x="227" y="341"/>
                      <a:pt x="222" y="342"/>
                      <a:pt x="217" y="343"/>
                    </a:cubicBezTo>
                    <a:moveTo>
                      <a:pt x="181" y="347"/>
                    </a:moveTo>
                    <a:cubicBezTo>
                      <a:pt x="189" y="345"/>
                      <a:pt x="196" y="341"/>
                      <a:pt x="204" y="338"/>
                    </a:cubicBezTo>
                    <a:cubicBezTo>
                      <a:pt x="206" y="338"/>
                      <a:pt x="208" y="337"/>
                      <a:pt x="211" y="336"/>
                    </a:cubicBezTo>
                    <a:cubicBezTo>
                      <a:pt x="205" y="339"/>
                      <a:pt x="199" y="342"/>
                      <a:pt x="193" y="346"/>
                    </a:cubicBezTo>
                    <a:cubicBezTo>
                      <a:pt x="193" y="346"/>
                      <a:pt x="192" y="346"/>
                      <a:pt x="192" y="346"/>
                    </a:cubicBezTo>
                    <a:cubicBezTo>
                      <a:pt x="192" y="346"/>
                      <a:pt x="192" y="346"/>
                      <a:pt x="192" y="346"/>
                    </a:cubicBezTo>
                    <a:cubicBezTo>
                      <a:pt x="188" y="347"/>
                      <a:pt x="185" y="347"/>
                      <a:pt x="181" y="347"/>
                    </a:cubicBezTo>
                    <a:moveTo>
                      <a:pt x="195" y="346"/>
                    </a:moveTo>
                    <a:cubicBezTo>
                      <a:pt x="204" y="342"/>
                      <a:pt x="213" y="340"/>
                      <a:pt x="222" y="337"/>
                    </a:cubicBezTo>
                    <a:cubicBezTo>
                      <a:pt x="223" y="336"/>
                      <a:pt x="225" y="336"/>
                      <a:pt x="227" y="335"/>
                    </a:cubicBezTo>
                    <a:cubicBezTo>
                      <a:pt x="226" y="335"/>
                      <a:pt x="226" y="336"/>
                      <a:pt x="226" y="336"/>
                    </a:cubicBezTo>
                    <a:cubicBezTo>
                      <a:pt x="225" y="337"/>
                      <a:pt x="224" y="337"/>
                      <a:pt x="223" y="338"/>
                    </a:cubicBezTo>
                    <a:cubicBezTo>
                      <a:pt x="219" y="340"/>
                      <a:pt x="214" y="342"/>
                      <a:pt x="210" y="344"/>
                    </a:cubicBezTo>
                    <a:cubicBezTo>
                      <a:pt x="210" y="344"/>
                      <a:pt x="210" y="344"/>
                      <a:pt x="210" y="344"/>
                    </a:cubicBezTo>
                    <a:cubicBezTo>
                      <a:pt x="205" y="345"/>
                      <a:pt x="200" y="346"/>
                      <a:pt x="195" y="346"/>
                    </a:cubicBezTo>
                    <a:moveTo>
                      <a:pt x="214" y="343"/>
                    </a:moveTo>
                    <a:cubicBezTo>
                      <a:pt x="219" y="341"/>
                      <a:pt x="225" y="338"/>
                      <a:pt x="229" y="335"/>
                    </a:cubicBezTo>
                    <a:cubicBezTo>
                      <a:pt x="230" y="335"/>
                      <a:pt x="230" y="335"/>
                      <a:pt x="230" y="335"/>
                    </a:cubicBezTo>
                    <a:cubicBezTo>
                      <a:pt x="230" y="336"/>
                      <a:pt x="230" y="337"/>
                      <a:pt x="230" y="338"/>
                    </a:cubicBezTo>
                    <a:cubicBezTo>
                      <a:pt x="229" y="338"/>
                      <a:pt x="229" y="338"/>
                      <a:pt x="229" y="338"/>
                    </a:cubicBezTo>
                    <a:cubicBezTo>
                      <a:pt x="226" y="339"/>
                      <a:pt x="223" y="340"/>
                      <a:pt x="220" y="341"/>
                    </a:cubicBezTo>
                    <a:cubicBezTo>
                      <a:pt x="218" y="342"/>
                      <a:pt x="216" y="343"/>
                      <a:pt x="214" y="343"/>
                    </a:cubicBezTo>
                    <a:cubicBezTo>
                      <a:pt x="214" y="343"/>
                      <a:pt x="214" y="343"/>
                      <a:pt x="214" y="343"/>
                    </a:cubicBezTo>
                    <a:moveTo>
                      <a:pt x="197" y="344"/>
                    </a:moveTo>
                    <a:cubicBezTo>
                      <a:pt x="202" y="341"/>
                      <a:pt x="207" y="339"/>
                      <a:pt x="212" y="337"/>
                    </a:cubicBezTo>
                    <a:cubicBezTo>
                      <a:pt x="214" y="336"/>
                      <a:pt x="216" y="335"/>
                      <a:pt x="217" y="334"/>
                    </a:cubicBezTo>
                    <a:cubicBezTo>
                      <a:pt x="220" y="333"/>
                      <a:pt x="222" y="332"/>
                      <a:pt x="224" y="330"/>
                    </a:cubicBezTo>
                    <a:cubicBezTo>
                      <a:pt x="224" y="330"/>
                      <a:pt x="224" y="330"/>
                      <a:pt x="224" y="330"/>
                    </a:cubicBezTo>
                    <a:cubicBezTo>
                      <a:pt x="226" y="331"/>
                      <a:pt x="227" y="332"/>
                      <a:pt x="228" y="334"/>
                    </a:cubicBezTo>
                    <a:cubicBezTo>
                      <a:pt x="222" y="336"/>
                      <a:pt x="216" y="338"/>
                      <a:pt x="209" y="340"/>
                    </a:cubicBezTo>
                    <a:cubicBezTo>
                      <a:pt x="206" y="341"/>
                      <a:pt x="203" y="342"/>
                      <a:pt x="200" y="343"/>
                    </a:cubicBezTo>
                    <a:cubicBezTo>
                      <a:pt x="199" y="343"/>
                      <a:pt x="198" y="344"/>
                      <a:pt x="197" y="344"/>
                    </a:cubicBezTo>
                    <a:moveTo>
                      <a:pt x="113" y="347"/>
                    </a:moveTo>
                    <a:cubicBezTo>
                      <a:pt x="125" y="340"/>
                      <a:pt x="140" y="337"/>
                      <a:pt x="153" y="333"/>
                    </a:cubicBezTo>
                    <a:cubicBezTo>
                      <a:pt x="158" y="331"/>
                      <a:pt x="163" y="329"/>
                      <a:pt x="168" y="327"/>
                    </a:cubicBezTo>
                    <a:cubicBezTo>
                      <a:pt x="165" y="329"/>
                      <a:pt x="162" y="330"/>
                      <a:pt x="158" y="331"/>
                    </a:cubicBezTo>
                    <a:cubicBezTo>
                      <a:pt x="151" y="334"/>
                      <a:pt x="143" y="337"/>
                      <a:pt x="135" y="339"/>
                    </a:cubicBezTo>
                    <a:cubicBezTo>
                      <a:pt x="128" y="341"/>
                      <a:pt x="120" y="343"/>
                      <a:pt x="113" y="347"/>
                    </a:cubicBezTo>
                    <a:cubicBezTo>
                      <a:pt x="113" y="347"/>
                      <a:pt x="113" y="347"/>
                      <a:pt x="113" y="347"/>
                    </a:cubicBezTo>
                    <a:moveTo>
                      <a:pt x="151" y="348"/>
                    </a:moveTo>
                    <a:cubicBezTo>
                      <a:pt x="149" y="348"/>
                      <a:pt x="146" y="348"/>
                      <a:pt x="144" y="348"/>
                    </a:cubicBezTo>
                    <a:cubicBezTo>
                      <a:pt x="154" y="344"/>
                      <a:pt x="165" y="341"/>
                      <a:pt x="175" y="338"/>
                    </a:cubicBezTo>
                    <a:cubicBezTo>
                      <a:pt x="186" y="335"/>
                      <a:pt x="196" y="331"/>
                      <a:pt x="206" y="327"/>
                    </a:cubicBezTo>
                    <a:cubicBezTo>
                      <a:pt x="205" y="328"/>
                      <a:pt x="204" y="328"/>
                      <a:pt x="203" y="329"/>
                    </a:cubicBezTo>
                    <a:cubicBezTo>
                      <a:pt x="196" y="332"/>
                      <a:pt x="190" y="334"/>
                      <a:pt x="183" y="337"/>
                    </a:cubicBezTo>
                    <a:cubicBezTo>
                      <a:pt x="175" y="340"/>
                      <a:pt x="166" y="343"/>
                      <a:pt x="158" y="348"/>
                    </a:cubicBezTo>
                    <a:cubicBezTo>
                      <a:pt x="155" y="348"/>
                      <a:pt x="153" y="348"/>
                      <a:pt x="151" y="348"/>
                    </a:cubicBezTo>
                    <a:moveTo>
                      <a:pt x="163" y="348"/>
                    </a:moveTo>
                    <a:cubicBezTo>
                      <a:pt x="171" y="346"/>
                      <a:pt x="179" y="343"/>
                      <a:pt x="186" y="340"/>
                    </a:cubicBezTo>
                    <a:cubicBezTo>
                      <a:pt x="195" y="337"/>
                      <a:pt x="203" y="334"/>
                      <a:pt x="212" y="330"/>
                    </a:cubicBezTo>
                    <a:cubicBezTo>
                      <a:pt x="213" y="329"/>
                      <a:pt x="215" y="328"/>
                      <a:pt x="217" y="327"/>
                    </a:cubicBezTo>
                    <a:cubicBezTo>
                      <a:pt x="215" y="328"/>
                      <a:pt x="213" y="329"/>
                      <a:pt x="211" y="331"/>
                    </a:cubicBezTo>
                    <a:cubicBezTo>
                      <a:pt x="207" y="333"/>
                      <a:pt x="202" y="335"/>
                      <a:pt x="197" y="336"/>
                    </a:cubicBezTo>
                    <a:cubicBezTo>
                      <a:pt x="190" y="339"/>
                      <a:pt x="183" y="342"/>
                      <a:pt x="176" y="347"/>
                    </a:cubicBezTo>
                    <a:cubicBezTo>
                      <a:pt x="176" y="347"/>
                      <a:pt x="175" y="347"/>
                      <a:pt x="174" y="347"/>
                    </a:cubicBezTo>
                    <a:cubicBezTo>
                      <a:pt x="170" y="347"/>
                      <a:pt x="167" y="348"/>
                      <a:pt x="163" y="348"/>
                    </a:cubicBezTo>
                    <a:moveTo>
                      <a:pt x="217" y="327"/>
                    </a:moveTo>
                    <a:cubicBezTo>
                      <a:pt x="217" y="327"/>
                      <a:pt x="217" y="327"/>
                      <a:pt x="217" y="327"/>
                    </a:cubicBezTo>
                    <a:cubicBezTo>
                      <a:pt x="217" y="327"/>
                      <a:pt x="217" y="327"/>
                      <a:pt x="217" y="327"/>
                    </a:cubicBezTo>
                    <a:moveTo>
                      <a:pt x="178" y="347"/>
                    </a:moveTo>
                    <a:cubicBezTo>
                      <a:pt x="180" y="347"/>
                      <a:pt x="181" y="345"/>
                      <a:pt x="182" y="344"/>
                    </a:cubicBezTo>
                    <a:cubicBezTo>
                      <a:pt x="194" y="337"/>
                      <a:pt x="208" y="335"/>
                      <a:pt x="219" y="327"/>
                    </a:cubicBezTo>
                    <a:cubicBezTo>
                      <a:pt x="221" y="328"/>
                      <a:pt x="222" y="328"/>
                      <a:pt x="224" y="330"/>
                    </a:cubicBezTo>
                    <a:cubicBezTo>
                      <a:pt x="224" y="330"/>
                      <a:pt x="224" y="330"/>
                      <a:pt x="224" y="330"/>
                    </a:cubicBezTo>
                    <a:cubicBezTo>
                      <a:pt x="221" y="331"/>
                      <a:pt x="218" y="333"/>
                      <a:pt x="215" y="334"/>
                    </a:cubicBezTo>
                    <a:cubicBezTo>
                      <a:pt x="214" y="334"/>
                      <a:pt x="214" y="334"/>
                      <a:pt x="214" y="334"/>
                    </a:cubicBezTo>
                    <a:cubicBezTo>
                      <a:pt x="208" y="337"/>
                      <a:pt x="201" y="338"/>
                      <a:pt x="195" y="341"/>
                    </a:cubicBezTo>
                    <a:cubicBezTo>
                      <a:pt x="192" y="342"/>
                      <a:pt x="188" y="344"/>
                      <a:pt x="185" y="345"/>
                    </a:cubicBezTo>
                    <a:cubicBezTo>
                      <a:pt x="183" y="346"/>
                      <a:pt x="181" y="346"/>
                      <a:pt x="178" y="347"/>
                    </a:cubicBezTo>
                    <a:moveTo>
                      <a:pt x="141" y="348"/>
                    </a:moveTo>
                    <a:cubicBezTo>
                      <a:pt x="137" y="348"/>
                      <a:pt x="133" y="348"/>
                      <a:pt x="129" y="347"/>
                    </a:cubicBezTo>
                    <a:cubicBezTo>
                      <a:pt x="131" y="347"/>
                      <a:pt x="134" y="346"/>
                      <a:pt x="136" y="345"/>
                    </a:cubicBezTo>
                    <a:cubicBezTo>
                      <a:pt x="143" y="342"/>
                      <a:pt x="150" y="340"/>
                      <a:pt x="157" y="338"/>
                    </a:cubicBezTo>
                    <a:cubicBezTo>
                      <a:pt x="169" y="335"/>
                      <a:pt x="181" y="331"/>
                      <a:pt x="193" y="326"/>
                    </a:cubicBezTo>
                    <a:cubicBezTo>
                      <a:pt x="189" y="328"/>
                      <a:pt x="186" y="330"/>
                      <a:pt x="182" y="332"/>
                    </a:cubicBezTo>
                    <a:cubicBezTo>
                      <a:pt x="169" y="338"/>
                      <a:pt x="155" y="343"/>
                      <a:pt x="141" y="348"/>
                    </a:cubicBezTo>
                    <a:moveTo>
                      <a:pt x="63" y="336"/>
                    </a:moveTo>
                    <a:cubicBezTo>
                      <a:pt x="65" y="336"/>
                      <a:pt x="66" y="335"/>
                      <a:pt x="67" y="335"/>
                    </a:cubicBezTo>
                    <a:cubicBezTo>
                      <a:pt x="71" y="333"/>
                      <a:pt x="75" y="331"/>
                      <a:pt x="79" y="330"/>
                    </a:cubicBezTo>
                    <a:cubicBezTo>
                      <a:pt x="84" y="328"/>
                      <a:pt x="90" y="326"/>
                      <a:pt x="95" y="324"/>
                    </a:cubicBezTo>
                    <a:cubicBezTo>
                      <a:pt x="85" y="328"/>
                      <a:pt x="74" y="333"/>
                      <a:pt x="63" y="336"/>
                    </a:cubicBezTo>
                    <a:moveTo>
                      <a:pt x="159" y="348"/>
                    </a:moveTo>
                    <a:cubicBezTo>
                      <a:pt x="160" y="348"/>
                      <a:pt x="160" y="347"/>
                      <a:pt x="161" y="347"/>
                    </a:cubicBezTo>
                    <a:cubicBezTo>
                      <a:pt x="164" y="345"/>
                      <a:pt x="167" y="344"/>
                      <a:pt x="170" y="343"/>
                    </a:cubicBezTo>
                    <a:cubicBezTo>
                      <a:pt x="175" y="341"/>
                      <a:pt x="179" y="339"/>
                      <a:pt x="184" y="338"/>
                    </a:cubicBezTo>
                    <a:cubicBezTo>
                      <a:pt x="194" y="334"/>
                      <a:pt x="204" y="329"/>
                      <a:pt x="214" y="325"/>
                    </a:cubicBezTo>
                    <a:cubicBezTo>
                      <a:pt x="214" y="324"/>
                      <a:pt x="214" y="324"/>
                      <a:pt x="214" y="324"/>
                    </a:cubicBezTo>
                    <a:cubicBezTo>
                      <a:pt x="215" y="325"/>
                      <a:pt x="217" y="325"/>
                      <a:pt x="218" y="326"/>
                    </a:cubicBezTo>
                    <a:cubicBezTo>
                      <a:pt x="199" y="334"/>
                      <a:pt x="181" y="343"/>
                      <a:pt x="161" y="347"/>
                    </a:cubicBezTo>
                    <a:cubicBezTo>
                      <a:pt x="160" y="347"/>
                      <a:pt x="160" y="348"/>
                      <a:pt x="159" y="348"/>
                    </a:cubicBezTo>
                    <a:cubicBezTo>
                      <a:pt x="159" y="348"/>
                      <a:pt x="159" y="348"/>
                      <a:pt x="159" y="348"/>
                    </a:cubicBezTo>
                    <a:moveTo>
                      <a:pt x="161" y="341"/>
                    </a:moveTo>
                    <a:cubicBezTo>
                      <a:pt x="167" y="339"/>
                      <a:pt x="173" y="337"/>
                      <a:pt x="179" y="334"/>
                    </a:cubicBezTo>
                    <a:cubicBezTo>
                      <a:pt x="184" y="332"/>
                      <a:pt x="190" y="328"/>
                      <a:pt x="195" y="326"/>
                    </a:cubicBezTo>
                    <a:cubicBezTo>
                      <a:pt x="199" y="325"/>
                      <a:pt x="203" y="324"/>
                      <a:pt x="207" y="322"/>
                    </a:cubicBezTo>
                    <a:cubicBezTo>
                      <a:pt x="209" y="322"/>
                      <a:pt x="211" y="323"/>
                      <a:pt x="213" y="324"/>
                    </a:cubicBezTo>
                    <a:cubicBezTo>
                      <a:pt x="201" y="327"/>
                      <a:pt x="189" y="333"/>
                      <a:pt x="177" y="336"/>
                    </a:cubicBezTo>
                    <a:cubicBezTo>
                      <a:pt x="172" y="338"/>
                      <a:pt x="166" y="340"/>
                      <a:pt x="161" y="341"/>
                    </a:cubicBezTo>
                    <a:moveTo>
                      <a:pt x="81" y="344"/>
                    </a:moveTo>
                    <a:cubicBezTo>
                      <a:pt x="78" y="343"/>
                      <a:pt x="76" y="343"/>
                      <a:pt x="73" y="343"/>
                    </a:cubicBezTo>
                    <a:cubicBezTo>
                      <a:pt x="91" y="339"/>
                      <a:pt x="109" y="332"/>
                      <a:pt x="126" y="327"/>
                    </a:cubicBezTo>
                    <a:cubicBezTo>
                      <a:pt x="135" y="324"/>
                      <a:pt x="143" y="321"/>
                      <a:pt x="152" y="319"/>
                    </a:cubicBezTo>
                    <a:cubicBezTo>
                      <a:pt x="144" y="322"/>
                      <a:pt x="135" y="325"/>
                      <a:pt x="127" y="328"/>
                    </a:cubicBezTo>
                    <a:cubicBezTo>
                      <a:pt x="112" y="333"/>
                      <a:pt x="96" y="338"/>
                      <a:pt x="81" y="344"/>
                    </a:cubicBezTo>
                    <a:cubicBezTo>
                      <a:pt x="81" y="344"/>
                      <a:pt x="81" y="344"/>
                      <a:pt x="81" y="344"/>
                    </a:cubicBezTo>
                    <a:moveTo>
                      <a:pt x="121" y="347"/>
                    </a:moveTo>
                    <a:cubicBezTo>
                      <a:pt x="119" y="347"/>
                      <a:pt x="117" y="347"/>
                      <a:pt x="114" y="347"/>
                    </a:cubicBezTo>
                    <a:cubicBezTo>
                      <a:pt x="128" y="342"/>
                      <a:pt x="142" y="338"/>
                      <a:pt x="156" y="333"/>
                    </a:cubicBezTo>
                    <a:cubicBezTo>
                      <a:pt x="169" y="329"/>
                      <a:pt x="182" y="322"/>
                      <a:pt x="196" y="319"/>
                    </a:cubicBezTo>
                    <a:cubicBezTo>
                      <a:pt x="194" y="319"/>
                      <a:pt x="191" y="321"/>
                      <a:pt x="188" y="322"/>
                    </a:cubicBezTo>
                    <a:cubicBezTo>
                      <a:pt x="184" y="324"/>
                      <a:pt x="180" y="326"/>
                      <a:pt x="176" y="327"/>
                    </a:cubicBezTo>
                    <a:cubicBezTo>
                      <a:pt x="169" y="330"/>
                      <a:pt x="162" y="332"/>
                      <a:pt x="155" y="334"/>
                    </a:cubicBezTo>
                    <a:cubicBezTo>
                      <a:pt x="144" y="338"/>
                      <a:pt x="131" y="340"/>
                      <a:pt x="121" y="347"/>
                    </a:cubicBezTo>
                    <a:moveTo>
                      <a:pt x="125" y="347"/>
                    </a:moveTo>
                    <a:cubicBezTo>
                      <a:pt x="124" y="347"/>
                      <a:pt x="124" y="347"/>
                      <a:pt x="123" y="347"/>
                    </a:cubicBezTo>
                    <a:cubicBezTo>
                      <a:pt x="125" y="346"/>
                      <a:pt x="128" y="344"/>
                      <a:pt x="129" y="344"/>
                    </a:cubicBezTo>
                    <a:cubicBezTo>
                      <a:pt x="132" y="342"/>
                      <a:pt x="136" y="341"/>
                      <a:pt x="139" y="340"/>
                    </a:cubicBezTo>
                    <a:cubicBezTo>
                      <a:pt x="145" y="338"/>
                      <a:pt x="151" y="336"/>
                      <a:pt x="157" y="335"/>
                    </a:cubicBezTo>
                    <a:cubicBezTo>
                      <a:pt x="171" y="330"/>
                      <a:pt x="185" y="326"/>
                      <a:pt x="198" y="319"/>
                    </a:cubicBezTo>
                    <a:cubicBezTo>
                      <a:pt x="198" y="319"/>
                      <a:pt x="198" y="319"/>
                      <a:pt x="198" y="319"/>
                    </a:cubicBezTo>
                    <a:cubicBezTo>
                      <a:pt x="199" y="319"/>
                      <a:pt x="201" y="319"/>
                      <a:pt x="202" y="320"/>
                    </a:cubicBezTo>
                    <a:cubicBezTo>
                      <a:pt x="203" y="320"/>
                      <a:pt x="204" y="321"/>
                      <a:pt x="205" y="321"/>
                    </a:cubicBezTo>
                    <a:cubicBezTo>
                      <a:pt x="192" y="326"/>
                      <a:pt x="179" y="331"/>
                      <a:pt x="165" y="335"/>
                    </a:cubicBezTo>
                    <a:cubicBezTo>
                      <a:pt x="158" y="337"/>
                      <a:pt x="151" y="339"/>
                      <a:pt x="144" y="341"/>
                    </a:cubicBezTo>
                    <a:cubicBezTo>
                      <a:pt x="137" y="343"/>
                      <a:pt x="131" y="346"/>
                      <a:pt x="125" y="347"/>
                    </a:cubicBezTo>
                    <a:moveTo>
                      <a:pt x="111" y="346"/>
                    </a:moveTo>
                    <a:cubicBezTo>
                      <a:pt x="108" y="346"/>
                      <a:pt x="104" y="346"/>
                      <a:pt x="100" y="346"/>
                    </a:cubicBezTo>
                    <a:cubicBezTo>
                      <a:pt x="106" y="345"/>
                      <a:pt x="111" y="343"/>
                      <a:pt x="117" y="341"/>
                    </a:cubicBezTo>
                    <a:cubicBezTo>
                      <a:pt x="124" y="338"/>
                      <a:pt x="132" y="337"/>
                      <a:pt x="140" y="334"/>
                    </a:cubicBezTo>
                    <a:cubicBezTo>
                      <a:pt x="156" y="329"/>
                      <a:pt x="171" y="323"/>
                      <a:pt x="187" y="319"/>
                    </a:cubicBezTo>
                    <a:cubicBezTo>
                      <a:pt x="189" y="319"/>
                      <a:pt x="190" y="318"/>
                      <a:pt x="192" y="318"/>
                    </a:cubicBezTo>
                    <a:cubicBezTo>
                      <a:pt x="192" y="318"/>
                      <a:pt x="192" y="318"/>
                      <a:pt x="192" y="318"/>
                    </a:cubicBezTo>
                    <a:cubicBezTo>
                      <a:pt x="192" y="318"/>
                      <a:pt x="187" y="319"/>
                      <a:pt x="186" y="320"/>
                    </a:cubicBezTo>
                    <a:cubicBezTo>
                      <a:pt x="182" y="321"/>
                      <a:pt x="178" y="323"/>
                      <a:pt x="174" y="324"/>
                    </a:cubicBezTo>
                    <a:cubicBezTo>
                      <a:pt x="166" y="327"/>
                      <a:pt x="158" y="330"/>
                      <a:pt x="151" y="333"/>
                    </a:cubicBezTo>
                    <a:cubicBezTo>
                      <a:pt x="138" y="337"/>
                      <a:pt x="124" y="340"/>
                      <a:pt x="111" y="346"/>
                    </a:cubicBezTo>
                    <a:moveTo>
                      <a:pt x="97" y="345"/>
                    </a:moveTo>
                    <a:cubicBezTo>
                      <a:pt x="97" y="345"/>
                      <a:pt x="96" y="345"/>
                      <a:pt x="95" y="345"/>
                    </a:cubicBezTo>
                    <a:cubicBezTo>
                      <a:pt x="92" y="345"/>
                      <a:pt x="88" y="345"/>
                      <a:pt x="85" y="344"/>
                    </a:cubicBezTo>
                    <a:cubicBezTo>
                      <a:pt x="99" y="342"/>
                      <a:pt x="113" y="337"/>
                      <a:pt x="127" y="332"/>
                    </a:cubicBezTo>
                    <a:cubicBezTo>
                      <a:pt x="143" y="327"/>
                      <a:pt x="159" y="322"/>
                      <a:pt x="175" y="318"/>
                    </a:cubicBezTo>
                    <a:cubicBezTo>
                      <a:pt x="173" y="318"/>
                      <a:pt x="170" y="319"/>
                      <a:pt x="168" y="320"/>
                    </a:cubicBezTo>
                    <a:cubicBezTo>
                      <a:pt x="160" y="323"/>
                      <a:pt x="151" y="327"/>
                      <a:pt x="143" y="330"/>
                    </a:cubicBezTo>
                    <a:cubicBezTo>
                      <a:pt x="128" y="336"/>
                      <a:pt x="112" y="338"/>
                      <a:pt x="98" y="345"/>
                    </a:cubicBezTo>
                    <a:cubicBezTo>
                      <a:pt x="97" y="345"/>
                      <a:pt x="97" y="345"/>
                      <a:pt x="97" y="345"/>
                    </a:cubicBezTo>
                    <a:moveTo>
                      <a:pt x="189" y="320"/>
                    </a:moveTo>
                    <a:cubicBezTo>
                      <a:pt x="191" y="319"/>
                      <a:pt x="192" y="318"/>
                      <a:pt x="194" y="317"/>
                    </a:cubicBezTo>
                    <a:cubicBezTo>
                      <a:pt x="194" y="317"/>
                      <a:pt x="194" y="317"/>
                      <a:pt x="194" y="317"/>
                    </a:cubicBezTo>
                    <a:cubicBezTo>
                      <a:pt x="195" y="317"/>
                      <a:pt x="196" y="318"/>
                      <a:pt x="197" y="318"/>
                    </a:cubicBezTo>
                    <a:cubicBezTo>
                      <a:pt x="194" y="318"/>
                      <a:pt x="191" y="319"/>
                      <a:pt x="189" y="320"/>
                    </a:cubicBezTo>
                    <a:moveTo>
                      <a:pt x="102" y="344"/>
                    </a:moveTo>
                    <a:cubicBezTo>
                      <a:pt x="101" y="344"/>
                      <a:pt x="107" y="342"/>
                      <a:pt x="108" y="342"/>
                    </a:cubicBezTo>
                    <a:cubicBezTo>
                      <a:pt x="111" y="341"/>
                      <a:pt x="115" y="340"/>
                      <a:pt x="118" y="339"/>
                    </a:cubicBezTo>
                    <a:cubicBezTo>
                      <a:pt x="126" y="337"/>
                      <a:pt x="133" y="335"/>
                      <a:pt x="141" y="332"/>
                    </a:cubicBezTo>
                    <a:cubicBezTo>
                      <a:pt x="156" y="326"/>
                      <a:pt x="170" y="320"/>
                      <a:pt x="186" y="315"/>
                    </a:cubicBezTo>
                    <a:cubicBezTo>
                      <a:pt x="186" y="315"/>
                      <a:pt x="186" y="315"/>
                      <a:pt x="186" y="315"/>
                    </a:cubicBezTo>
                    <a:cubicBezTo>
                      <a:pt x="188" y="315"/>
                      <a:pt x="190" y="316"/>
                      <a:pt x="193" y="317"/>
                    </a:cubicBezTo>
                    <a:cubicBezTo>
                      <a:pt x="178" y="320"/>
                      <a:pt x="163" y="325"/>
                      <a:pt x="149" y="330"/>
                    </a:cubicBezTo>
                    <a:cubicBezTo>
                      <a:pt x="141" y="333"/>
                      <a:pt x="134" y="335"/>
                      <a:pt x="127" y="337"/>
                    </a:cubicBezTo>
                    <a:cubicBezTo>
                      <a:pt x="119" y="339"/>
                      <a:pt x="112" y="342"/>
                      <a:pt x="104" y="344"/>
                    </a:cubicBezTo>
                    <a:cubicBezTo>
                      <a:pt x="103" y="344"/>
                      <a:pt x="102" y="344"/>
                      <a:pt x="102" y="344"/>
                    </a:cubicBezTo>
                    <a:moveTo>
                      <a:pt x="63" y="340"/>
                    </a:moveTo>
                    <a:cubicBezTo>
                      <a:pt x="62" y="340"/>
                      <a:pt x="62" y="339"/>
                      <a:pt x="61" y="339"/>
                    </a:cubicBezTo>
                    <a:cubicBezTo>
                      <a:pt x="60" y="339"/>
                      <a:pt x="60" y="338"/>
                      <a:pt x="60" y="338"/>
                    </a:cubicBezTo>
                    <a:cubicBezTo>
                      <a:pt x="75" y="334"/>
                      <a:pt x="89" y="327"/>
                      <a:pt x="104" y="322"/>
                    </a:cubicBezTo>
                    <a:cubicBezTo>
                      <a:pt x="112" y="320"/>
                      <a:pt x="120" y="318"/>
                      <a:pt x="128" y="316"/>
                    </a:cubicBezTo>
                    <a:cubicBezTo>
                      <a:pt x="131" y="315"/>
                      <a:pt x="135" y="314"/>
                      <a:pt x="139" y="313"/>
                    </a:cubicBezTo>
                    <a:cubicBezTo>
                      <a:pt x="140" y="313"/>
                      <a:pt x="141" y="313"/>
                      <a:pt x="142" y="312"/>
                    </a:cubicBezTo>
                    <a:cubicBezTo>
                      <a:pt x="129" y="318"/>
                      <a:pt x="115" y="322"/>
                      <a:pt x="102" y="327"/>
                    </a:cubicBezTo>
                    <a:cubicBezTo>
                      <a:pt x="97" y="328"/>
                      <a:pt x="93" y="329"/>
                      <a:pt x="89" y="331"/>
                    </a:cubicBezTo>
                    <a:cubicBezTo>
                      <a:pt x="80" y="334"/>
                      <a:pt x="72" y="337"/>
                      <a:pt x="63" y="340"/>
                    </a:cubicBezTo>
                    <a:moveTo>
                      <a:pt x="83" y="344"/>
                    </a:moveTo>
                    <a:cubicBezTo>
                      <a:pt x="85" y="343"/>
                      <a:pt x="88" y="342"/>
                      <a:pt x="90" y="341"/>
                    </a:cubicBezTo>
                    <a:cubicBezTo>
                      <a:pt x="94" y="340"/>
                      <a:pt x="98" y="339"/>
                      <a:pt x="102" y="337"/>
                    </a:cubicBezTo>
                    <a:cubicBezTo>
                      <a:pt x="111" y="335"/>
                      <a:pt x="119" y="332"/>
                      <a:pt x="128" y="329"/>
                    </a:cubicBezTo>
                    <a:cubicBezTo>
                      <a:pt x="135" y="326"/>
                      <a:pt x="143" y="323"/>
                      <a:pt x="151" y="321"/>
                    </a:cubicBezTo>
                    <a:cubicBezTo>
                      <a:pt x="154" y="320"/>
                      <a:pt x="157" y="319"/>
                      <a:pt x="160" y="318"/>
                    </a:cubicBezTo>
                    <a:cubicBezTo>
                      <a:pt x="165" y="316"/>
                      <a:pt x="170" y="315"/>
                      <a:pt x="174" y="312"/>
                    </a:cubicBezTo>
                    <a:cubicBezTo>
                      <a:pt x="177" y="313"/>
                      <a:pt x="181" y="314"/>
                      <a:pt x="184" y="314"/>
                    </a:cubicBezTo>
                    <a:cubicBezTo>
                      <a:pt x="168" y="318"/>
                      <a:pt x="153" y="323"/>
                      <a:pt x="137" y="328"/>
                    </a:cubicBezTo>
                    <a:cubicBezTo>
                      <a:pt x="121" y="333"/>
                      <a:pt x="105" y="340"/>
                      <a:pt x="88" y="343"/>
                    </a:cubicBezTo>
                    <a:cubicBezTo>
                      <a:pt x="86" y="343"/>
                      <a:pt x="85" y="343"/>
                      <a:pt x="83" y="344"/>
                    </a:cubicBezTo>
                    <a:moveTo>
                      <a:pt x="70" y="342"/>
                    </a:moveTo>
                    <a:cubicBezTo>
                      <a:pt x="69" y="342"/>
                      <a:pt x="66" y="341"/>
                      <a:pt x="65" y="341"/>
                    </a:cubicBezTo>
                    <a:cubicBezTo>
                      <a:pt x="74" y="337"/>
                      <a:pt x="84" y="333"/>
                      <a:pt x="94" y="330"/>
                    </a:cubicBezTo>
                    <a:cubicBezTo>
                      <a:pt x="102" y="328"/>
                      <a:pt x="109" y="326"/>
                      <a:pt x="117" y="324"/>
                    </a:cubicBezTo>
                    <a:cubicBezTo>
                      <a:pt x="124" y="322"/>
                      <a:pt x="132" y="319"/>
                      <a:pt x="140" y="317"/>
                    </a:cubicBezTo>
                    <a:cubicBezTo>
                      <a:pt x="143" y="316"/>
                      <a:pt x="146" y="315"/>
                      <a:pt x="150" y="313"/>
                    </a:cubicBezTo>
                    <a:cubicBezTo>
                      <a:pt x="151" y="313"/>
                      <a:pt x="152" y="313"/>
                      <a:pt x="153" y="312"/>
                    </a:cubicBezTo>
                    <a:cubicBezTo>
                      <a:pt x="141" y="318"/>
                      <a:pt x="127" y="321"/>
                      <a:pt x="114" y="326"/>
                    </a:cubicBezTo>
                    <a:cubicBezTo>
                      <a:pt x="107" y="328"/>
                      <a:pt x="100" y="332"/>
                      <a:pt x="92" y="334"/>
                    </a:cubicBezTo>
                    <a:cubicBezTo>
                      <a:pt x="85" y="336"/>
                      <a:pt x="77" y="339"/>
                      <a:pt x="70" y="342"/>
                    </a:cubicBezTo>
                    <a:moveTo>
                      <a:pt x="72" y="342"/>
                    </a:moveTo>
                    <a:cubicBezTo>
                      <a:pt x="79" y="341"/>
                      <a:pt x="87" y="337"/>
                      <a:pt x="94" y="334"/>
                    </a:cubicBezTo>
                    <a:cubicBezTo>
                      <a:pt x="102" y="332"/>
                      <a:pt x="110" y="328"/>
                      <a:pt x="118" y="325"/>
                    </a:cubicBezTo>
                    <a:cubicBezTo>
                      <a:pt x="132" y="321"/>
                      <a:pt x="147" y="317"/>
                      <a:pt x="160" y="309"/>
                    </a:cubicBezTo>
                    <a:cubicBezTo>
                      <a:pt x="164" y="310"/>
                      <a:pt x="168" y="311"/>
                      <a:pt x="172" y="312"/>
                    </a:cubicBezTo>
                    <a:cubicBezTo>
                      <a:pt x="168" y="314"/>
                      <a:pt x="163" y="315"/>
                      <a:pt x="158" y="317"/>
                    </a:cubicBezTo>
                    <a:cubicBezTo>
                      <a:pt x="155" y="318"/>
                      <a:pt x="152" y="318"/>
                      <a:pt x="149" y="319"/>
                    </a:cubicBezTo>
                    <a:cubicBezTo>
                      <a:pt x="141" y="321"/>
                      <a:pt x="132" y="324"/>
                      <a:pt x="124" y="326"/>
                    </a:cubicBezTo>
                    <a:cubicBezTo>
                      <a:pt x="107" y="332"/>
                      <a:pt x="90" y="338"/>
                      <a:pt x="72" y="342"/>
                    </a:cubicBezTo>
                    <a:moveTo>
                      <a:pt x="113" y="319"/>
                    </a:moveTo>
                    <a:cubicBezTo>
                      <a:pt x="121" y="316"/>
                      <a:pt x="129" y="313"/>
                      <a:pt x="137" y="309"/>
                    </a:cubicBezTo>
                    <a:cubicBezTo>
                      <a:pt x="140" y="310"/>
                      <a:pt x="143" y="310"/>
                      <a:pt x="146" y="310"/>
                    </a:cubicBezTo>
                    <a:cubicBezTo>
                      <a:pt x="135" y="314"/>
                      <a:pt x="124" y="316"/>
                      <a:pt x="113" y="319"/>
                    </a:cubicBezTo>
                    <a:moveTo>
                      <a:pt x="71" y="328"/>
                    </a:moveTo>
                    <a:cubicBezTo>
                      <a:pt x="84" y="323"/>
                      <a:pt x="98" y="320"/>
                      <a:pt x="111" y="316"/>
                    </a:cubicBezTo>
                    <a:cubicBezTo>
                      <a:pt x="118" y="314"/>
                      <a:pt x="124" y="312"/>
                      <a:pt x="130" y="310"/>
                    </a:cubicBezTo>
                    <a:cubicBezTo>
                      <a:pt x="131" y="310"/>
                      <a:pt x="132" y="309"/>
                      <a:pt x="133" y="309"/>
                    </a:cubicBezTo>
                    <a:cubicBezTo>
                      <a:pt x="134" y="309"/>
                      <a:pt x="134" y="309"/>
                      <a:pt x="135" y="309"/>
                    </a:cubicBezTo>
                    <a:cubicBezTo>
                      <a:pt x="133" y="310"/>
                      <a:pt x="132" y="311"/>
                      <a:pt x="131" y="311"/>
                    </a:cubicBezTo>
                    <a:cubicBezTo>
                      <a:pt x="108" y="321"/>
                      <a:pt x="83" y="326"/>
                      <a:pt x="61" y="336"/>
                    </a:cubicBezTo>
                    <a:cubicBezTo>
                      <a:pt x="63" y="334"/>
                      <a:pt x="68" y="329"/>
                      <a:pt x="69" y="329"/>
                    </a:cubicBezTo>
                    <a:cubicBezTo>
                      <a:pt x="70" y="328"/>
                      <a:pt x="70" y="328"/>
                      <a:pt x="71" y="328"/>
                    </a:cubicBezTo>
                    <a:cubicBezTo>
                      <a:pt x="71" y="328"/>
                      <a:pt x="71" y="328"/>
                      <a:pt x="71" y="328"/>
                    </a:cubicBezTo>
                    <a:moveTo>
                      <a:pt x="115" y="323"/>
                    </a:moveTo>
                    <a:cubicBezTo>
                      <a:pt x="126" y="320"/>
                      <a:pt x="137" y="315"/>
                      <a:pt x="148" y="310"/>
                    </a:cubicBezTo>
                    <a:cubicBezTo>
                      <a:pt x="148" y="310"/>
                      <a:pt x="149" y="310"/>
                      <a:pt x="149" y="310"/>
                    </a:cubicBezTo>
                    <a:cubicBezTo>
                      <a:pt x="151" y="310"/>
                      <a:pt x="154" y="310"/>
                      <a:pt x="156" y="309"/>
                    </a:cubicBezTo>
                    <a:cubicBezTo>
                      <a:pt x="157" y="309"/>
                      <a:pt x="157" y="309"/>
                      <a:pt x="157" y="309"/>
                    </a:cubicBezTo>
                    <a:cubicBezTo>
                      <a:pt x="158" y="309"/>
                      <a:pt x="158" y="309"/>
                      <a:pt x="158" y="309"/>
                    </a:cubicBezTo>
                    <a:cubicBezTo>
                      <a:pt x="144" y="315"/>
                      <a:pt x="129" y="319"/>
                      <a:pt x="115" y="323"/>
                    </a:cubicBezTo>
                    <a:moveTo>
                      <a:pt x="72" y="327"/>
                    </a:moveTo>
                    <a:cubicBezTo>
                      <a:pt x="82" y="320"/>
                      <a:pt x="93" y="317"/>
                      <a:pt x="104" y="314"/>
                    </a:cubicBezTo>
                    <a:cubicBezTo>
                      <a:pt x="112" y="312"/>
                      <a:pt x="121" y="311"/>
                      <a:pt x="129" y="309"/>
                    </a:cubicBezTo>
                    <a:cubicBezTo>
                      <a:pt x="130" y="309"/>
                      <a:pt x="130" y="309"/>
                      <a:pt x="130" y="309"/>
                    </a:cubicBezTo>
                    <a:cubicBezTo>
                      <a:pt x="122" y="311"/>
                      <a:pt x="115" y="314"/>
                      <a:pt x="107" y="316"/>
                    </a:cubicBezTo>
                    <a:cubicBezTo>
                      <a:pt x="95" y="319"/>
                      <a:pt x="84" y="322"/>
                      <a:pt x="72" y="327"/>
                    </a:cubicBezTo>
                    <a:moveTo>
                      <a:pt x="148" y="305"/>
                    </a:moveTo>
                    <a:cubicBezTo>
                      <a:pt x="150" y="304"/>
                      <a:pt x="153" y="303"/>
                      <a:pt x="155" y="302"/>
                    </a:cubicBezTo>
                    <a:cubicBezTo>
                      <a:pt x="155" y="303"/>
                      <a:pt x="154" y="305"/>
                      <a:pt x="154" y="306"/>
                    </a:cubicBezTo>
                    <a:cubicBezTo>
                      <a:pt x="153" y="306"/>
                      <a:pt x="153" y="306"/>
                      <a:pt x="153" y="306"/>
                    </a:cubicBezTo>
                    <a:cubicBezTo>
                      <a:pt x="153" y="306"/>
                      <a:pt x="153" y="305"/>
                      <a:pt x="153" y="305"/>
                    </a:cubicBezTo>
                    <a:cubicBezTo>
                      <a:pt x="153" y="305"/>
                      <a:pt x="153" y="305"/>
                      <a:pt x="153" y="305"/>
                    </a:cubicBezTo>
                    <a:cubicBezTo>
                      <a:pt x="153" y="305"/>
                      <a:pt x="153" y="305"/>
                      <a:pt x="153" y="305"/>
                    </a:cubicBezTo>
                    <a:cubicBezTo>
                      <a:pt x="152" y="305"/>
                      <a:pt x="152" y="305"/>
                      <a:pt x="151" y="305"/>
                    </a:cubicBezTo>
                    <a:cubicBezTo>
                      <a:pt x="150" y="305"/>
                      <a:pt x="149" y="305"/>
                      <a:pt x="149" y="305"/>
                    </a:cubicBezTo>
                    <a:cubicBezTo>
                      <a:pt x="149" y="305"/>
                      <a:pt x="148" y="305"/>
                      <a:pt x="148" y="305"/>
                    </a:cubicBezTo>
                    <a:moveTo>
                      <a:pt x="146" y="306"/>
                    </a:moveTo>
                    <a:cubicBezTo>
                      <a:pt x="142" y="306"/>
                      <a:pt x="138" y="306"/>
                      <a:pt x="135" y="306"/>
                    </a:cubicBezTo>
                    <a:cubicBezTo>
                      <a:pt x="138" y="305"/>
                      <a:pt x="141" y="304"/>
                      <a:pt x="143" y="304"/>
                    </a:cubicBezTo>
                    <a:cubicBezTo>
                      <a:pt x="147" y="303"/>
                      <a:pt x="150" y="302"/>
                      <a:pt x="153" y="302"/>
                    </a:cubicBezTo>
                    <a:cubicBezTo>
                      <a:pt x="151" y="302"/>
                      <a:pt x="148" y="304"/>
                      <a:pt x="146" y="305"/>
                    </a:cubicBezTo>
                    <a:cubicBezTo>
                      <a:pt x="146" y="306"/>
                      <a:pt x="146" y="306"/>
                      <a:pt x="146" y="306"/>
                    </a:cubicBezTo>
                    <a:moveTo>
                      <a:pt x="131" y="305"/>
                    </a:moveTo>
                    <a:cubicBezTo>
                      <a:pt x="131" y="304"/>
                      <a:pt x="131" y="304"/>
                      <a:pt x="131" y="304"/>
                    </a:cubicBezTo>
                    <a:cubicBezTo>
                      <a:pt x="131" y="304"/>
                      <a:pt x="131" y="304"/>
                      <a:pt x="130" y="303"/>
                    </a:cubicBezTo>
                    <a:cubicBezTo>
                      <a:pt x="137" y="303"/>
                      <a:pt x="143" y="300"/>
                      <a:pt x="150" y="299"/>
                    </a:cubicBezTo>
                    <a:cubicBezTo>
                      <a:pt x="151" y="299"/>
                      <a:pt x="151" y="298"/>
                      <a:pt x="151" y="298"/>
                    </a:cubicBezTo>
                    <a:cubicBezTo>
                      <a:pt x="152" y="298"/>
                      <a:pt x="151" y="299"/>
                      <a:pt x="150" y="299"/>
                    </a:cubicBezTo>
                    <a:cubicBezTo>
                      <a:pt x="148" y="300"/>
                      <a:pt x="147" y="300"/>
                      <a:pt x="147" y="300"/>
                    </a:cubicBezTo>
                    <a:cubicBezTo>
                      <a:pt x="145" y="301"/>
                      <a:pt x="143" y="301"/>
                      <a:pt x="141" y="302"/>
                    </a:cubicBezTo>
                    <a:cubicBezTo>
                      <a:pt x="137" y="303"/>
                      <a:pt x="134" y="304"/>
                      <a:pt x="131" y="305"/>
                    </a:cubicBezTo>
                    <a:moveTo>
                      <a:pt x="130" y="301"/>
                    </a:moveTo>
                    <a:cubicBezTo>
                      <a:pt x="130" y="301"/>
                      <a:pt x="130" y="300"/>
                      <a:pt x="130" y="299"/>
                    </a:cubicBezTo>
                    <a:cubicBezTo>
                      <a:pt x="133" y="299"/>
                      <a:pt x="137" y="299"/>
                      <a:pt x="140" y="298"/>
                    </a:cubicBezTo>
                    <a:cubicBezTo>
                      <a:pt x="137" y="299"/>
                      <a:pt x="133" y="300"/>
                      <a:pt x="130" y="301"/>
                    </a:cubicBezTo>
                    <a:moveTo>
                      <a:pt x="130" y="302"/>
                    </a:moveTo>
                    <a:cubicBezTo>
                      <a:pt x="130" y="302"/>
                      <a:pt x="130" y="302"/>
                      <a:pt x="130" y="302"/>
                    </a:cubicBezTo>
                    <a:cubicBezTo>
                      <a:pt x="134" y="302"/>
                      <a:pt x="139" y="299"/>
                      <a:pt x="142" y="298"/>
                    </a:cubicBezTo>
                    <a:cubicBezTo>
                      <a:pt x="146" y="297"/>
                      <a:pt x="150" y="296"/>
                      <a:pt x="154" y="294"/>
                    </a:cubicBezTo>
                    <a:cubicBezTo>
                      <a:pt x="155" y="296"/>
                      <a:pt x="155" y="299"/>
                      <a:pt x="155" y="301"/>
                    </a:cubicBezTo>
                    <a:cubicBezTo>
                      <a:pt x="151" y="301"/>
                      <a:pt x="147" y="302"/>
                      <a:pt x="143" y="303"/>
                    </a:cubicBezTo>
                    <a:cubicBezTo>
                      <a:pt x="141" y="303"/>
                      <a:pt x="139" y="304"/>
                      <a:pt x="137" y="304"/>
                    </a:cubicBezTo>
                    <a:cubicBezTo>
                      <a:pt x="137" y="304"/>
                      <a:pt x="134" y="305"/>
                      <a:pt x="133" y="305"/>
                    </a:cubicBezTo>
                    <a:cubicBezTo>
                      <a:pt x="132" y="305"/>
                      <a:pt x="132" y="305"/>
                      <a:pt x="132" y="305"/>
                    </a:cubicBezTo>
                    <a:cubicBezTo>
                      <a:pt x="133" y="305"/>
                      <a:pt x="133" y="305"/>
                      <a:pt x="133" y="305"/>
                    </a:cubicBezTo>
                    <a:cubicBezTo>
                      <a:pt x="140" y="303"/>
                      <a:pt x="147" y="302"/>
                      <a:pt x="153" y="298"/>
                    </a:cubicBezTo>
                    <a:cubicBezTo>
                      <a:pt x="153" y="298"/>
                      <a:pt x="153" y="297"/>
                      <a:pt x="153" y="297"/>
                    </a:cubicBezTo>
                    <a:cubicBezTo>
                      <a:pt x="153" y="297"/>
                      <a:pt x="153" y="297"/>
                      <a:pt x="153" y="297"/>
                    </a:cubicBezTo>
                    <a:cubicBezTo>
                      <a:pt x="145" y="298"/>
                      <a:pt x="138" y="302"/>
                      <a:pt x="130" y="302"/>
                    </a:cubicBezTo>
                    <a:moveTo>
                      <a:pt x="130" y="297"/>
                    </a:moveTo>
                    <a:cubicBezTo>
                      <a:pt x="130" y="297"/>
                      <a:pt x="130" y="296"/>
                      <a:pt x="131" y="295"/>
                    </a:cubicBezTo>
                    <a:cubicBezTo>
                      <a:pt x="136" y="294"/>
                      <a:pt x="141" y="292"/>
                      <a:pt x="147" y="291"/>
                    </a:cubicBezTo>
                    <a:cubicBezTo>
                      <a:pt x="145" y="292"/>
                      <a:pt x="143" y="292"/>
                      <a:pt x="141" y="293"/>
                    </a:cubicBezTo>
                    <a:cubicBezTo>
                      <a:pt x="137" y="295"/>
                      <a:pt x="134" y="296"/>
                      <a:pt x="130" y="297"/>
                    </a:cubicBezTo>
                    <a:moveTo>
                      <a:pt x="130" y="299"/>
                    </a:moveTo>
                    <a:cubicBezTo>
                      <a:pt x="130" y="298"/>
                      <a:pt x="130" y="298"/>
                      <a:pt x="130" y="298"/>
                    </a:cubicBezTo>
                    <a:cubicBezTo>
                      <a:pt x="134" y="298"/>
                      <a:pt x="138" y="295"/>
                      <a:pt x="141" y="294"/>
                    </a:cubicBezTo>
                    <a:cubicBezTo>
                      <a:pt x="145" y="292"/>
                      <a:pt x="149" y="291"/>
                      <a:pt x="153" y="289"/>
                    </a:cubicBezTo>
                    <a:cubicBezTo>
                      <a:pt x="154" y="290"/>
                      <a:pt x="154" y="292"/>
                      <a:pt x="154" y="293"/>
                    </a:cubicBezTo>
                    <a:cubicBezTo>
                      <a:pt x="154" y="293"/>
                      <a:pt x="154" y="293"/>
                      <a:pt x="154" y="293"/>
                    </a:cubicBezTo>
                    <a:cubicBezTo>
                      <a:pt x="146" y="295"/>
                      <a:pt x="138" y="298"/>
                      <a:pt x="130" y="299"/>
                    </a:cubicBezTo>
                    <a:moveTo>
                      <a:pt x="131" y="294"/>
                    </a:moveTo>
                    <a:cubicBezTo>
                      <a:pt x="131" y="293"/>
                      <a:pt x="132" y="291"/>
                      <a:pt x="132" y="290"/>
                    </a:cubicBezTo>
                    <a:cubicBezTo>
                      <a:pt x="135" y="289"/>
                      <a:pt x="138" y="289"/>
                      <a:pt x="141" y="288"/>
                    </a:cubicBezTo>
                    <a:cubicBezTo>
                      <a:pt x="143" y="287"/>
                      <a:pt x="144" y="287"/>
                      <a:pt x="146" y="286"/>
                    </a:cubicBezTo>
                    <a:cubicBezTo>
                      <a:pt x="147" y="286"/>
                      <a:pt x="149" y="285"/>
                      <a:pt x="150" y="285"/>
                    </a:cubicBezTo>
                    <a:cubicBezTo>
                      <a:pt x="150" y="285"/>
                      <a:pt x="149" y="285"/>
                      <a:pt x="148" y="286"/>
                    </a:cubicBezTo>
                    <a:cubicBezTo>
                      <a:pt x="142" y="288"/>
                      <a:pt x="136" y="291"/>
                      <a:pt x="131" y="294"/>
                    </a:cubicBezTo>
                    <a:moveTo>
                      <a:pt x="132" y="294"/>
                    </a:moveTo>
                    <a:cubicBezTo>
                      <a:pt x="132" y="294"/>
                      <a:pt x="132" y="294"/>
                      <a:pt x="133" y="294"/>
                    </a:cubicBezTo>
                    <a:cubicBezTo>
                      <a:pt x="135" y="293"/>
                      <a:pt x="136" y="292"/>
                      <a:pt x="138" y="291"/>
                    </a:cubicBezTo>
                    <a:cubicBezTo>
                      <a:pt x="143" y="289"/>
                      <a:pt x="147" y="287"/>
                      <a:pt x="152" y="285"/>
                    </a:cubicBezTo>
                    <a:cubicBezTo>
                      <a:pt x="152" y="285"/>
                      <a:pt x="152" y="285"/>
                      <a:pt x="152" y="285"/>
                    </a:cubicBezTo>
                    <a:cubicBezTo>
                      <a:pt x="152" y="286"/>
                      <a:pt x="153" y="287"/>
                      <a:pt x="153" y="288"/>
                    </a:cubicBezTo>
                    <a:cubicBezTo>
                      <a:pt x="146" y="290"/>
                      <a:pt x="139" y="292"/>
                      <a:pt x="132" y="294"/>
                    </a:cubicBezTo>
                    <a:cubicBezTo>
                      <a:pt x="132" y="294"/>
                      <a:pt x="132" y="294"/>
                      <a:pt x="132" y="294"/>
                    </a:cubicBezTo>
                    <a:moveTo>
                      <a:pt x="133" y="288"/>
                    </a:moveTo>
                    <a:cubicBezTo>
                      <a:pt x="133" y="287"/>
                      <a:pt x="133" y="286"/>
                      <a:pt x="134" y="286"/>
                    </a:cubicBezTo>
                    <a:cubicBezTo>
                      <a:pt x="138" y="285"/>
                      <a:pt x="144" y="284"/>
                      <a:pt x="147" y="282"/>
                    </a:cubicBezTo>
                    <a:cubicBezTo>
                      <a:pt x="143" y="285"/>
                      <a:pt x="137" y="286"/>
                      <a:pt x="133" y="288"/>
                    </a:cubicBezTo>
                    <a:moveTo>
                      <a:pt x="135" y="283"/>
                    </a:moveTo>
                    <a:cubicBezTo>
                      <a:pt x="135" y="283"/>
                      <a:pt x="135" y="282"/>
                      <a:pt x="135" y="281"/>
                    </a:cubicBezTo>
                    <a:cubicBezTo>
                      <a:pt x="138" y="281"/>
                      <a:pt x="140" y="281"/>
                      <a:pt x="143" y="280"/>
                    </a:cubicBezTo>
                    <a:cubicBezTo>
                      <a:pt x="143" y="280"/>
                      <a:pt x="144" y="280"/>
                      <a:pt x="145" y="279"/>
                    </a:cubicBezTo>
                    <a:cubicBezTo>
                      <a:pt x="144" y="280"/>
                      <a:pt x="144" y="280"/>
                      <a:pt x="144" y="280"/>
                    </a:cubicBezTo>
                    <a:cubicBezTo>
                      <a:pt x="141" y="281"/>
                      <a:pt x="138" y="282"/>
                      <a:pt x="135" y="283"/>
                    </a:cubicBezTo>
                    <a:moveTo>
                      <a:pt x="134" y="285"/>
                    </a:moveTo>
                    <a:cubicBezTo>
                      <a:pt x="134" y="284"/>
                      <a:pt x="134" y="284"/>
                      <a:pt x="134" y="284"/>
                    </a:cubicBezTo>
                    <a:cubicBezTo>
                      <a:pt x="139" y="282"/>
                      <a:pt x="145" y="281"/>
                      <a:pt x="149" y="278"/>
                    </a:cubicBezTo>
                    <a:cubicBezTo>
                      <a:pt x="150" y="278"/>
                      <a:pt x="150" y="278"/>
                      <a:pt x="150" y="278"/>
                    </a:cubicBezTo>
                    <a:cubicBezTo>
                      <a:pt x="150" y="278"/>
                      <a:pt x="150" y="278"/>
                      <a:pt x="150" y="278"/>
                    </a:cubicBezTo>
                    <a:cubicBezTo>
                      <a:pt x="150" y="280"/>
                      <a:pt x="151" y="282"/>
                      <a:pt x="152" y="284"/>
                    </a:cubicBezTo>
                    <a:cubicBezTo>
                      <a:pt x="152" y="284"/>
                      <a:pt x="152" y="284"/>
                      <a:pt x="152" y="284"/>
                    </a:cubicBezTo>
                    <a:cubicBezTo>
                      <a:pt x="145" y="285"/>
                      <a:pt x="139" y="287"/>
                      <a:pt x="133" y="289"/>
                    </a:cubicBezTo>
                    <a:cubicBezTo>
                      <a:pt x="135" y="288"/>
                      <a:pt x="139" y="286"/>
                      <a:pt x="141" y="285"/>
                    </a:cubicBezTo>
                    <a:cubicBezTo>
                      <a:pt x="144" y="284"/>
                      <a:pt x="147" y="283"/>
                      <a:pt x="149" y="282"/>
                    </a:cubicBezTo>
                    <a:cubicBezTo>
                      <a:pt x="150" y="282"/>
                      <a:pt x="150" y="281"/>
                      <a:pt x="149" y="281"/>
                    </a:cubicBezTo>
                    <a:cubicBezTo>
                      <a:pt x="149" y="281"/>
                      <a:pt x="149" y="281"/>
                      <a:pt x="149" y="281"/>
                    </a:cubicBezTo>
                    <a:cubicBezTo>
                      <a:pt x="146" y="282"/>
                      <a:pt x="144" y="282"/>
                      <a:pt x="141" y="283"/>
                    </a:cubicBezTo>
                    <a:cubicBezTo>
                      <a:pt x="139" y="283"/>
                      <a:pt x="136" y="284"/>
                      <a:pt x="134" y="285"/>
                    </a:cubicBezTo>
                    <a:moveTo>
                      <a:pt x="136" y="280"/>
                    </a:moveTo>
                    <a:cubicBezTo>
                      <a:pt x="136" y="280"/>
                      <a:pt x="136" y="279"/>
                      <a:pt x="136" y="278"/>
                    </a:cubicBezTo>
                    <a:cubicBezTo>
                      <a:pt x="137" y="278"/>
                      <a:pt x="137" y="278"/>
                      <a:pt x="138" y="278"/>
                    </a:cubicBezTo>
                    <a:cubicBezTo>
                      <a:pt x="140" y="278"/>
                      <a:pt x="142" y="278"/>
                      <a:pt x="145" y="278"/>
                    </a:cubicBezTo>
                    <a:cubicBezTo>
                      <a:pt x="146" y="278"/>
                      <a:pt x="147" y="278"/>
                      <a:pt x="148" y="278"/>
                    </a:cubicBezTo>
                    <a:cubicBezTo>
                      <a:pt x="144" y="279"/>
                      <a:pt x="140" y="280"/>
                      <a:pt x="136" y="280"/>
                    </a:cubicBezTo>
                    <a:moveTo>
                      <a:pt x="81" y="275"/>
                    </a:moveTo>
                    <a:cubicBezTo>
                      <a:pt x="81" y="275"/>
                      <a:pt x="80" y="275"/>
                      <a:pt x="79" y="274"/>
                    </a:cubicBezTo>
                    <a:cubicBezTo>
                      <a:pt x="77" y="271"/>
                      <a:pt x="83" y="264"/>
                      <a:pt x="84" y="262"/>
                    </a:cubicBezTo>
                    <a:cubicBezTo>
                      <a:pt x="86" y="260"/>
                      <a:pt x="88" y="257"/>
                      <a:pt x="89" y="254"/>
                    </a:cubicBezTo>
                    <a:cubicBezTo>
                      <a:pt x="91" y="255"/>
                      <a:pt x="92" y="255"/>
                      <a:pt x="94" y="256"/>
                    </a:cubicBezTo>
                    <a:cubicBezTo>
                      <a:pt x="92" y="261"/>
                      <a:pt x="86" y="275"/>
                      <a:pt x="81" y="275"/>
                    </a:cubicBezTo>
                    <a:moveTo>
                      <a:pt x="132" y="204"/>
                    </a:moveTo>
                    <a:cubicBezTo>
                      <a:pt x="133" y="203"/>
                      <a:pt x="133" y="203"/>
                      <a:pt x="133" y="203"/>
                    </a:cubicBezTo>
                    <a:cubicBezTo>
                      <a:pt x="132" y="204"/>
                      <a:pt x="132" y="204"/>
                      <a:pt x="132" y="204"/>
                    </a:cubicBezTo>
                    <a:moveTo>
                      <a:pt x="134" y="203"/>
                    </a:moveTo>
                    <a:cubicBezTo>
                      <a:pt x="135" y="202"/>
                      <a:pt x="135" y="202"/>
                      <a:pt x="135" y="202"/>
                    </a:cubicBezTo>
                    <a:cubicBezTo>
                      <a:pt x="134" y="203"/>
                      <a:pt x="134" y="203"/>
                      <a:pt x="134" y="203"/>
                    </a:cubicBezTo>
                    <a:moveTo>
                      <a:pt x="139" y="218"/>
                    </a:moveTo>
                    <a:cubicBezTo>
                      <a:pt x="138" y="218"/>
                      <a:pt x="138" y="217"/>
                      <a:pt x="141" y="216"/>
                    </a:cubicBezTo>
                    <a:cubicBezTo>
                      <a:pt x="144" y="215"/>
                      <a:pt x="147" y="214"/>
                      <a:pt x="150" y="212"/>
                    </a:cubicBezTo>
                    <a:cubicBezTo>
                      <a:pt x="157" y="209"/>
                      <a:pt x="164" y="206"/>
                      <a:pt x="172" y="203"/>
                    </a:cubicBezTo>
                    <a:cubicBezTo>
                      <a:pt x="173" y="203"/>
                      <a:pt x="175" y="202"/>
                      <a:pt x="176" y="202"/>
                    </a:cubicBezTo>
                    <a:cubicBezTo>
                      <a:pt x="172" y="204"/>
                      <a:pt x="167" y="207"/>
                      <a:pt x="163" y="210"/>
                    </a:cubicBezTo>
                    <a:cubicBezTo>
                      <a:pt x="162" y="210"/>
                      <a:pt x="162" y="210"/>
                      <a:pt x="162" y="210"/>
                    </a:cubicBezTo>
                    <a:cubicBezTo>
                      <a:pt x="157" y="211"/>
                      <a:pt x="151" y="213"/>
                      <a:pt x="146" y="215"/>
                    </a:cubicBezTo>
                    <a:cubicBezTo>
                      <a:pt x="144" y="216"/>
                      <a:pt x="143" y="217"/>
                      <a:pt x="142" y="217"/>
                    </a:cubicBezTo>
                    <a:cubicBezTo>
                      <a:pt x="141" y="217"/>
                      <a:pt x="140" y="218"/>
                      <a:pt x="139" y="218"/>
                    </a:cubicBezTo>
                    <a:moveTo>
                      <a:pt x="141" y="220"/>
                    </a:moveTo>
                    <a:cubicBezTo>
                      <a:pt x="140" y="220"/>
                      <a:pt x="139" y="220"/>
                      <a:pt x="138" y="220"/>
                    </a:cubicBezTo>
                    <a:cubicBezTo>
                      <a:pt x="135" y="220"/>
                      <a:pt x="133" y="218"/>
                      <a:pt x="132" y="216"/>
                    </a:cubicBezTo>
                    <a:cubicBezTo>
                      <a:pt x="141" y="215"/>
                      <a:pt x="149" y="211"/>
                      <a:pt x="158" y="207"/>
                    </a:cubicBezTo>
                    <a:cubicBezTo>
                      <a:pt x="163" y="205"/>
                      <a:pt x="168" y="203"/>
                      <a:pt x="174" y="201"/>
                    </a:cubicBezTo>
                    <a:cubicBezTo>
                      <a:pt x="177" y="200"/>
                      <a:pt x="181" y="199"/>
                      <a:pt x="184" y="198"/>
                    </a:cubicBezTo>
                    <a:cubicBezTo>
                      <a:pt x="183" y="199"/>
                      <a:pt x="182" y="199"/>
                      <a:pt x="182" y="199"/>
                    </a:cubicBezTo>
                    <a:cubicBezTo>
                      <a:pt x="179" y="200"/>
                      <a:pt x="176" y="201"/>
                      <a:pt x="174" y="202"/>
                    </a:cubicBezTo>
                    <a:cubicBezTo>
                      <a:pt x="168" y="204"/>
                      <a:pt x="163" y="206"/>
                      <a:pt x="157" y="208"/>
                    </a:cubicBezTo>
                    <a:cubicBezTo>
                      <a:pt x="153" y="210"/>
                      <a:pt x="149" y="212"/>
                      <a:pt x="146" y="213"/>
                    </a:cubicBezTo>
                    <a:cubicBezTo>
                      <a:pt x="142" y="215"/>
                      <a:pt x="139" y="216"/>
                      <a:pt x="136" y="218"/>
                    </a:cubicBezTo>
                    <a:cubicBezTo>
                      <a:pt x="136" y="219"/>
                      <a:pt x="136" y="219"/>
                      <a:pt x="136" y="219"/>
                    </a:cubicBezTo>
                    <a:cubicBezTo>
                      <a:pt x="137" y="219"/>
                      <a:pt x="137" y="219"/>
                      <a:pt x="138" y="219"/>
                    </a:cubicBezTo>
                    <a:cubicBezTo>
                      <a:pt x="140" y="219"/>
                      <a:pt x="141" y="218"/>
                      <a:pt x="143" y="218"/>
                    </a:cubicBezTo>
                    <a:cubicBezTo>
                      <a:pt x="148" y="216"/>
                      <a:pt x="152" y="214"/>
                      <a:pt x="157" y="212"/>
                    </a:cubicBezTo>
                    <a:cubicBezTo>
                      <a:pt x="156" y="212"/>
                      <a:pt x="156" y="212"/>
                      <a:pt x="156" y="212"/>
                    </a:cubicBezTo>
                    <a:cubicBezTo>
                      <a:pt x="156" y="212"/>
                      <a:pt x="157" y="212"/>
                      <a:pt x="158" y="212"/>
                    </a:cubicBezTo>
                    <a:cubicBezTo>
                      <a:pt x="159" y="211"/>
                      <a:pt x="160" y="211"/>
                      <a:pt x="160" y="211"/>
                    </a:cubicBezTo>
                    <a:cubicBezTo>
                      <a:pt x="161" y="211"/>
                      <a:pt x="160" y="211"/>
                      <a:pt x="160" y="211"/>
                    </a:cubicBezTo>
                    <a:cubicBezTo>
                      <a:pt x="158" y="213"/>
                      <a:pt x="155" y="213"/>
                      <a:pt x="153" y="214"/>
                    </a:cubicBezTo>
                    <a:cubicBezTo>
                      <a:pt x="150" y="215"/>
                      <a:pt x="147" y="216"/>
                      <a:pt x="146" y="218"/>
                    </a:cubicBezTo>
                    <a:cubicBezTo>
                      <a:pt x="145" y="219"/>
                      <a:pt x="145" y="219"/>
                      <a:pt x="146" y="219"/>
                    </a:cubicBezTo>
                    <a:cubicBezTo>
                      <a:pt x="147" y="219"/>
                      <a:pt x="147" y="219"/>
                      <a:pt x="147" y="219"/>
                    </a:cubicBezTo>
                    <a:cubicBezTo>
                      <a:pt x="147" y="219"/>
                      <a:pt x="147" y="218"/>
                      <a:pt x="147" y="218"/>
                    </a:cubicBezTo>
                    <a:cubicBezTo>
                      <a:pt x="152" y="216"/>
                      <a:pt x="152" y="216"/>
                      <a:pt x="152" y="216"/>
                    </a:cubicBezTo>
                    <a:cubicBezTo>
                      <a:pt x="153" y="215"/>
                      <a:pt x="155" y="215"/>
                      <a:pt x="156" y="214"/>
                    </a:cubicBezTo>
                    <a:cubicBezTo>
                      <a:pt x="157" y="214"/>
                      <a:pt x="158" y="213"/>
                      <a:pt x="159" y="213"/>
                    </a:cubicBezTo>
                    <a:cubicBezTo>
                      <a:pt x="154" y="217"/>
                      <a:pt x="147" y="220"/>
                      <a:pt x="141" y="220"/>
                    </a:cubicBezTo>
                    <a:moveTo>
                      <a:pt x="131" y="214"/>
                    </a:moveTo>
                    <a:cubicBezTo>
                      <a:pt x="131" y="213"/>
                      <a:pt x="131" y="212"/>
                      <a:pt x="130" y="211"/>
                    </a:cubicBezTo>
                    <a:cubicBezTo>
                      <a:pt x="135" y="209"/>
                      <a:pt x="140" y="207"/>
                      <a:pt x="144" y="205"/>
                    </a:cubicBezTo>
                    <a:cubicBezTo>
                      <a:pt x="151" y="202"/>
                      <a:pt x="158" y="201"/>
                      <a:pt x="164" y="199"/>
                    </a:cubicBezTo>
                    <a:cubicBezTo>
                      <a:pt x="170" y="197"/>
                      <a:pt x="175" y="195"/>
                      <a:pt x="180" y="193"/>
                    </a:cubicBezTo>
                    <a:cubicBezTo>
                      <a:pt x="179" y="194"/>
                      <a:pt x="178" y="194"/>
                      <a:pt x="177" y="194"/>
                    </a:cubicBezTo>
                    <a:cubicBezTo>
                      <a:pt x="171" y="197"/>
                      <a:pt x="165" y="199"/>
                      <a:pt x="159" y="201"/>
                    </a:cubicBezTo>
                    <a:cubicBezTo>
                      <a:pt x="153" y="204"/>
                      <a:pt x="147" y="207"/>
                      <a:pt x="141" y="210"/>
                    </a:cubicBezTo>
                    <a:cubicBezTo>
                      <a:pt x="138" y="211"/>
                      <a:pt x="134" y="212"/>
                      <a:pt x="131" y="214"/>
                    </a:cubicBezTo>
                    <a:moveTo>
                      <a:pt x="130" y="209"/>
                    </a:moveTo>
                    <a:cubicBezTo>
                      <a:pt x="130" y="208"/>
                      <a:pt x="130" y="206"/>
                      <a:pt x="130" y="205"/>
                    </a:cubicBezTo>
                    <a:cubicBezTo>
                      <a:pt x="142" y="201"/>
                      <a:pt x="154" y="196"/>
                      <a:pt x="166" y="192"/>
                    </a:cubicBezTo>
                    <a:cubicBezTo>
                      <a:pt x="169" y="191"/>
                      <a:pt x="172" y="190"/>
                      <a:pt x="175" y="189"/>
                    </a:cubicBezTo>
                    <a:cubicBezTo>
                      <a:pt x="170" y="191"/>
                      <a:pt x="165" y="193"/>
                      <a:pt x="160" y="195"/>
                    </a:cubicBezTo>
                    <a:cubicBezTo>
                      <a:pt x="152" y="198"/>
                      <a:pt x="145" y="201"/>
                      <a:pt x="138" y="204"/>
                    </a:cubicBezTo>
                    <a:cubicBezTo>
                      <a:pt x="135" y="205"/>
                      <a:pt x="132" y="207"/>
                      <a:pt x="130" y="209"/>
                    </a:cubicBezTo>
                    <a:moveTo>
                      <a:pt x="135" y="215"/>
                    </a:moveTo>
                    <a:cubicBezTo>
                      <a:pt x="134" y="215"/>
                      <a:pt x="134" y="214"/>
                      <a:pt x="133" y="214"/>
                    </a:cubicBezTo>
                    <a:cubicBezTo>
                      <a:pt x="134" y="214"/>
                      <a:pt x="135" y="213"/>
                      <a:pt x="137" y="213"/>
                    </a:cubicBezTo>
                    <a:cubicBezTo>
                      <a:pt x="147" y="209"/>
                      <a:pt x="156" y="204"/>
                      <a:pt x="166" y="200"/>
                    </a:cubicBezTo>
                    <a:cubicBezTo>
                      <a:pt x="177" y="196"/>
                      <a:pt x="188" y="193"/>
                      <a:pt x="198" y="187"/>
                    </a:cubicBezTo>
                    <a:cubicBezTo>
                      <a:pt x="196" y="191"/>
                      <a:pt x="193" y="194"/>
                      <a:pt x="189" y="196"/>
                    </a:cubicBezTo>
                    <a:cubicBezTo>
                      <a:pt x="179" y="198"/>
                      <a:pt x="169" y="201"/>
                      <a:pt x="159" y="205"/>
                    </a:cubicBezTo>
                    <a:cubicBezTo>
                      <a:pt x="155" y="207"/>
                      <a:pt x="150" y="210"/>
                      <a:pt x="145" y="211"/>
                    </a:cubicBezTo>
                    <a:cubicBezTo>
                      <a:pt x="143" y="213"/>
                      <a:pt x="140" y="213"/>
                      <a:pt x="137" y="214"/>
                    </a:cubicBezTo>
                    <a:cubicBezTo>
                      <a:pt x="136" y="214"/>
                      <a:pt x="136" y="215"/>
                      <a:pt x="135" y="215"/>
                    </a:cubicBezTo>
                    <a:moveTo>
                      <a:pt x="130" y="204"/>
                    </a:moveTo>
                    <a:cubicBezTo>
                      <a:pt x="130" y="202"/>
                      <a:pt x="130" y="200"/>
                      <a:pt x="130" y="199"/>
                    </a:cubicBezTo>
                    <a:cubicBezTo>
                      <a:pt x="137" y="197"/>
                      <a:pt x="143" y="194"/>
                      <a:pt x="150" y="191"/>
                    </a:cubicBezTo>
                    <a:cubicBezTo>
                      <a:pt x="159" y="188"/>
                      <a:pt x="168" y="185"/>
                      <a:pt x="177" y="182"/>
                    </a:cubicBezTo>
                    <a:cubicBezTo>
                      <a:pt x="179" y="181"/>
                      <a:pt x="181" y="181"/>
                      <a:pt x="184" y="180"/>
                    </a:cubicBezTo>
                    <a:cubicBezTo>
                      <a:pt x="181" y="181"/>
                      <a:pt x="178" y="183"/>
                      <a:pt x="175" y="184"/>
                    </a:cubicBezTo>
                    <a:cubicBezTo>
                      <a:pt x="167" y="188"/>
                      <a:pt x="159" y="192"/>
                      <a:pt x="150" y="195"/>
                    </a:cubicBezTo>
                    <a:cubicBezTo>
                      <a:pt x="144" y="198"/>
                      <a:pt x="136" y="200"/>
                      <a:pt x="130" y="204"/>
                    </a:cubicBezTo>
                    <a:moveTo>
                      <a:pt x="131" y="210"/>
                    </a:moveTo>
                    <a:cubicBezTo>
                      <a:pt x="132" y="209"/>
                      <a:pt x="133" y="207"/>
                      <a:pt x="134" y="207"/>
                    </a:cubicBezTo>
                    <a:cubicBezTo>
                      <a:pt x="147" y="201"/>
                      <a:pt x="160" y="196"/>
                      <a:pt x="173" y="191"/>
                    </a:cubicBezTo>
                    <a:cubicBezTo>
                      <a:pt x="178" y="189"/>
                      <a:pt x="184" y="186"/>
                      <a:pt x="190" y="184"/>
                    </a:cubicBezTo>
                    <a:cubicBezTo>
                      <a:pt x="190" y="184"/>
                      <a:pt x="191" y="183"/>
                      <a:pt x="192" y="183"/>
                    </a:cubicBezTo>
                    <a:cubicBezTo>
                      <a:pt x="195" y="182"/>
                      <a:pt x="197" y="181"/>
                      <a:pt x="199" y="180"/>
                    </a:cubicBezTo>
                    <a:cubicBezTo>
                      <a:pt x="199" y="180"/>
                      <a:pt x="199" y="181"/>
                      <a:pt x="199" y="181"/>
                    </a:cubicBezTo>
                    <a:cubicBezTo>
                      <a:pt x="199" y="183"/>
                      <a:pt x="198" y="185"/>
                      <a:pt x="198" y="187"/>
                    </a:cubicBezTo>
                    <a:cubicBezTo>
                      <a:pt x="197" y="187"/>
                      <a:pt x="197" y="187"/>
                      <a:pt x="197" y="187"/>
                    </a:cubicBezTo>
                    <a:cubicBezTo>
                      <a:pt x="186" y="192"/>
                      <a:pt x="173" y="195"/>
                      <a:pt x="162" y="198"/>
                    </a:cubicBezTo>
                    <a:cubicBezTo>
                      <a:pt x="155" y="200"/>
                      <a:pt x="148" y="202"/>
                      <a:pt x="142" y="205"/>
                    </a:cubicBezTo>
                    <a:cubicBezTo>
                      <a:pt x="140" y="205"/>
                      <a:pt x="138" y="206"/>
                      <a:pt x="136" y="207"/>
                    </a:cubicBezTo>
                    <a:cubicBezTo>
                      <a:pt x="135" y="208"/>
                      <a:pt x="133" y="209"/>
                      <a:pt x="131" y="210"/>
                    </a:cubicBezTo>
                    <a:moveTo>
                      <a:pt x="149" y="197"/>
                    </a:moveTo>
                    <a:cubicBezTo>
                      <a:pt x="161" y="192"/>
                      <a:pt x="173" y="187"/>
                      <a:pt x="184" y="181"/>
                    </a:cubicBezTo>
                    <a:cubicBezTo>
                      <a:pt x="186" y="180"/>
                      <a:pt x="188" y="179"/>
                      <a:pt x="189" y="178"/>
                    </a:cubicBezTo>
                    <a:cubicBezTo>
                      <a:pt x="193" y="177"/>
                      <a:pt x="196" y="176"/>
                      <a:pt x="199" y="175"/>
                    </a:cubicBezTo>
                    <a:cubicBezTo>
                      <a:pt x="200" y="175"/>
                      <a:pt x="200" y="175"/>
                      <a:pt x="200" y="175"/>
                    </a:cubicBezTo>
                    <a:cubicBezTo>
                      <a:pt x="199" y="176"/>
                      <a:pt x="199" y="177"/>
                      <a:pt x="199" y="179"/>
                    </a:cubicBezTo>
                    <a:cubicBezTo>
                      <a:pt x="198" y="179"/>
                      <a:pt x="198" y="179"/>
                      <a:pt x="197" y="179"/>
                    </a:cubicBezTo>
                    <a:cubicBezTo>
                      <a:pt x="197" y="179"/>
                      <a:pt x="197" y="179"/>
                      <a:pt x="197" y="179"/>
                    </a:cubicBezTo>
                    <a:cubicBezTo>
                      <a:pt x="196" y="179"/>
                      <a:pt x="196" y="180"/>
                      <a:pt x="195" y="180"/>
                    </a:cubicBezTo>
                    <a:cubicBezTo>
                      <a:pt x="193" y="182"/>
                      <a:pt x="190" y="183"/>
                      <a:pt x="187" y="184"/>
                    </a:cubicBezTo>
                    <a:cubicBezTo>
                      <a:pt x="175" y="189"/>
                      <a:pt x="162" y="192"/>
                      <a:pt x="149" y="197"/>
                    </a:cubicBezTo>
                    <a:moveTo>
                      <a:pt x="19" y="174"/>
                    </a:moveTo>
                    <a:cubicBezTo>
                      <a:pt x="18" y="173"/>
                      <a:pt x="18" y="173"/>
                      <a:pt x="18" y="173"/>
                    </a:cubicBezTo>
                    <a:cubicBezTo>
                      <a:pt x="19" y="174"/>
                      <a:pt x="19" y="174"/>
                      <a:pt x="19" y="174"/>
                    </a:cubicBezTo>
                    <a:cubicBezTo>
                      <a:pt x="19" y="174"/>
                      <a:pt x="19" y="174"/>
                      <a:pt x="19" y="174"/>
                    </a:cubicBezTo>
                    <a:cubicBezTo>
                      <a:pt x="19" y="174"/>
                      <a:pt x="19" y="174"/>
                      <a:pt x="19" y="174"/>
                    </a:cubicBezTo>
                    <a:moveTo>
                      <a:pt x="193" y="176"/>
                    </a:moveTo>
                    <a:cubicBezTo>
                      <a:pt x="196" y="175"/>
                      <a:pt x="198" y="174"/>
                      <a:pt x="201" y="172"/>
                    </a:cubicBezTo>
                    <a:cubicBezTo>
                      <a:pt x="201" y="173"/>
                      <a:pt x="200" y="173"/>
                      <a:pt x="200" y="174"/>
                    </a:cubicBezTo>
                    <a:cubicBezTo>
                      <a:pt x="198" y="175"/>
                      <a:pt x="195" y="176"/>
                      <a:pt x="193" y="176"/>
                    </a:cubicBezTo>
                    <a:moveTo>
                      <a:pt x="19" y="172"/>
                    </a:moveTo>
                    <a:cubicBezTo>
                      <a:pt x="18" y="170"/>
                      <a:pt x="20" y="169"/>
                      <a:pt x="21" y="168"/>
                    </a:cubicBezTo>
                    <a:cubicBezTo>
                      <a:pt x="21" y="168"/>
                      <a:pt x="20" y="169"/>
                      <a:pt x="20" y="169"/>
                    </a:cubicBezTo>
                    <a:cubicBezTo>
                      <a:pt x="20" y="170"/>
                      <a:pt x="19" y="171"/>
                      <a:pt x="19" y="172"/>
                    </a:cubicBezTo>
                    <a:moveTo>
                      <a:pt x="18" y="172"/>
                    </a:moveTo>
                    <a:cubicBezTo>
                      <a:pt x="17" y="170"/>
                      <a:pt x="17" y="168"/>
                      <a:pt x="17" y="167"/>
                    </a:cubicBezTo>
                    <a:cubicBezTo>
                      <a:pt x="17" y="167"/>
                      <a:pt x="17" y="167"/>
                      <a:pt x="17" y="167"/>
                    </a:cubicBezTo>
                    <a:cubicBezTo>
                      <a:pt x="17" y="167"/>
                      <a:pt x="19" y="165"/>
                      <a:pt x="20" y="165"/>
                    </a:cubicBezTo>
                    <a:cubicBezTo>
                      <a:pt x="21" y="165"/>
                      <a:pt x="21" y="166"/>
                      <a:pt x="20" y="167"/>
                    </a:cubicBezTo>
                    <a:cubicBezTo>
                      <a:pt x="20" y="168"/>
                      <a:pt x="19" y="168"/>
                      <a:pt x="18" y="169"/>
                    </a:cubicBezTo>
                    <a:cubicBezTo>
                      <a:pt x="18" y="170"/>
                      <a:pt x="18" y="171"/>
                      <a:pt x="18" y="172"/>
                    </a:cubicBezTo>
                    <a:moveTo>
                      <a:pt x="134" y="183"/>
                    </a:moveTo>
                    <a:cubicBezTo>
                      <a:pt x="135" y="181"/>
                      <a:pt x="135" y="179"/>
                      <a:pt x="136" y="178"/>
                    </a:cubicBezTo>
                    <a:cubicBezTo>
                      <a:pt x="142" y="177"/>
                      <a:pt x="148" y="175"/>
                      <a:pt x="155" y="173"/>
                    </a:cubicBezTo>
                    <a:cubicBezTo>
                      <a:pt x="162" y="170"/>
                      <a:pt x="170" y="168"/>
                      <a:pt x="178" y="165"/>
                    </a:cubicBezTo>
                    <a:cubicBezTo>
                      <a:pt x="177" y="166"/>
                      <a:pt x="177" y="166"/>
                      <a:pt x="176" y="166"/>
                    </a:cubicBezTo>
                    <a:cubicBezTo>
                      <a:pt x="167" y="169"/>
                      <a:pt x="159" y="173"/>
                      <a:pt x="151" y="176"/>
                    </a:cubicBezTo>
                    <a:cubicBezTo>
                      <a:pt x="145" y="178"/>
                      <a:pt x="139" y="180"/>
                      <a:pt x="134" y="183"/>
                    </a:cubicBezTo>
                    <a:moveTo>
                      <a:pt x="132" y="190"/>
                    </a:moveTo>
                    <a:cubicBezTo>
                      <a:pt x="132" y="188"/>
                      <a:pt x="133" y="186"/>
                      <a:pt x="133" y="185"/>
                    </a:cubicBezTo>
                    <a:cubicBezTo>
                      <a:pt x="135" y="184"/>
                      <a:pt x="137" y="183"/>
                      <a:pt x="139" y="182"/>
                    </a:cubicBezTo>
                    <a:cubicBezTo>
                      <a:pt x="143" y="180"/>
                      <a:pt x="148" y="179"/>
                      <a:pt x="152" y="177"/>
                    </a:cubicBezTo>
                    <a:cubicBezTo>
                      <a:pt x="161" y="175"/>
                      <a:pt x="169" y="172"/>
                      <a:pt x="178" y="169"/>
                    </a:cubicBezTo>
                    <a:cubicBezTo>
                      <a:pt x="183" y="167"/>
                      <a:pt x="189" y="165"/>
                      <a:pt x="194" y="164"/>
                    </a:cubicBezTo>
                    <a:cubicBezTo>
                      <a:pt x="188" y="166"/>
                      <a:pt x="183" y="168"/>
                      <a:pt x="177" y="170"/>
                    </a:cubicBezTo>
                    <a:cubicBezTo>
                      <a:pt x="162" y="176"/>
                      <a:pt x="146" y="182"/>
                      <a:pt x="132" y="190"/>
                    </a:cubicBezTo>
                    <a:moveTo>
                      <a:pt x="16" y="162"/>
                    </a:moveTo>
                    <a:cubicBezTo>
                      <a:pt x="17" y="162"/>
                      <a:pt x="19" y="161"/>
                      <a:pt x="20" y="161"/>
                    </a:cubicBezTo>
                    <a:cubicBezTo>
                      <a:pt x="20" y="161"/>
                      <a:pt x="20" y="161"/>
                      <a:pt x="19" y="162"/>
                    </a:cubicBezTo>
                    <a:cubicBezTo>
                      <a:pt x="18" y="164"/>
                      <a:pt x="17" y="165"/>
                      <a:pt x="16" y="166"/>
                    </a:cubicBezTo>
                    <a:cubicBezTo>
                      <a:pt x="16" y="165"/>
                      <a:pt x="16" y="163"/>
                      <a:pt x="15" y="162"/>
                    </a:cubicBezTo>
                    <a:cubicBezTo>
                      <a:pt x="16" y="162"/>
                      <a:pt x="16" y="162"/>
                      <a:pt x="16" y="162"/>
                    </a:cubicBezTo>
                    <a:moveTo>
                      <a:pt x="19" y="165"/>
                    </a:moveTo>
                    <a:cubicBezTo>
                      <a:pt x="18" y="165"/>
                      <a:pt x="18" y="165"/>
                      <a:pt x="19" y="164"/>
                    </a:cubicBezTo>
                    <a:cubicBezTo>
                      <a:pt x="20" y="163"/>
                      <a:pt x="21" y="162"/>
                      <a:pt x="22" y="161"/>
                    </a:cubicBezTo>
                    <a:cubicBezTo>
                      <a:pt x="22" y="162"/>
                      <a:pt x="22" y="163"/>
                      <a:pt x="21" y="164"/>
                    </a:cubicBezTo>
                    <a:cubicBezTo>
                      <a:pt x="21" y="164"/>
                      <a:pt x="21" y="164"/>
                      <a:pt x="21" y="164"/>
                    </a:cubicBezTo>
                    <a:cubicBezTo>
                      <a:pt x="21" y="164"/>
                      <a:pt x="19" y="165"/>
                      <a:pt x="19" y="165"/>
                    </a:cubicBezTo>
                    <a:moveTo>
                      <a:pt x="141" y="166"/>
                    </a:moveTo>
                    <a:cubicBezTo>
                      <a:pt x="141" y="165"/>
                      <a:pt x="142" y="164"/>
                      <a:pt x="142" y="163"/>
                    </a:cubicBezTo>
                    <a:cubicBezTo>
                      <a:pt x="142" y="162"/>
                      <a:pt x="142" y="162"/>
                      <a:pt x="142" y="162"/>
                    </a:cubicBezTo>
                    <a:cubicBezTo>
                      <a:pt x="145" y="162"/>
                      <a:pt x="149" y="161"/>
                      <a:pt x="152" y="160"/>
                    </a:cubicBezTo>
                    <a:cubicBezTo>
                      <a:pt x="148" y="161"/>
                      <a:pt x="145" y="163"/>
                      <a:pt x="141" y="166"/>
                    </a:cubicBezTo>
                    <a:moveTo>
                      <a:pt x="139" y="172"/>
                    </a:moveTo>
                    <a:cubicBezTo>
                      <a:pt x="139" y="172"/>
                      <a:pt x="139" y="172"/>
                      <a:pt x="139" y="172"/>
                    </a:cubicBezTo>
                    <a:cubicBezTo>
                      <a:pt x="139" y="171"/>
                      <a:pt x="140" y="170"/>
                      <a:pt x="140" y="169"/>
                    </a:cubicBezTo>
                    <a:cubicBezTo>
                      <a:pt x="145" y="167"/>
                      <a:pt x="150" y="165"/>
                      <a:pt x="155" y="163"/>
                    </a:cubicBezTo>
                    <a:cubicBezTo>
                      <a:pt x="160" y="161"/>
                      <a:pt x="166" y="159"/>
                      <a:pt x="171" y="158"/>
                    </a:cubicBezTo>
                    <a:cubicBezTo>
                      <a:pt x="160" y="162"/>
                      <a:pt x="149" y="166"/>
                      <a:pt x="139" y="172"/>
                    </a:cubicBezTo>
                    <a:moveTo>
                      <a:pt x="131" y="198"/>
                    </a:moveTo>
                    <a:cubicBezTo>
                      <a:pt x="131" y="198"/>
                      <a:pt x="132" y="197"/>
                      <a:pt x="133" y="197"/>
                    </a:cubicBezTo>
                    <a:cubicBezTo>
                      <a:pt x="149" y="188"/>
                      <a:pt x="167" y="182"/>
                      <a:pt x="184" y="174"/>
                    </a:cubicBezTo>
                    <a:cubicBezTo>
                      <a:pt x="192" y="171"/>
                      <a:pt x="201" y="167"/>
                      <a:pt x="209" y="165"/>
                    </a:cubicBezTo>
                    <a:cubicBezTo>
                      <a:pt x="215" y="163"/>
                      <a:pt x="220" y="161"/>
                      <a:pt x="225" y="158"/>
                    </a:cubicBezTo>
                    <a:cubicBezTo>
                      <a:pt x="220" y="163"/>
                      <a:pt x="209" y="165"/>
                      <a:pt x="204" y="170"/>
                    </a:cubicBezTo>
                    <a:cubicBezTo>
                      <a:pt x="203" y="170"/>
                      <a:pt x="203" y="170"/>
                      <a:pt x="203" y="170"/>
                    </a:cubicBezTo>
                    <a:cubicBezTo>
                      <a:pt x="202" y="171"/>
                      <a:pt x="201" y="171"/>
                      <a:pt x="200" y="172"/>
                    </a:cubicBezTo>
                    <a:cubicBezTo>
                      <a:pt x="196" y="174"/>
                      <a:pt x="191" y="176"/>
                      <a:pt x="187" y="178"/>
                    </a:cubicBezTo>
                    <a:cubicBezTo>
                      <a:pt x="184" y="179"/>
                      <a:pt x="180" y="180"/>
                      <a:pt x="176" y="181"/>
                    </a:cubicBezTo>
                    <a:cubicBezTo>
                      <a:pt x="168" y="184"/>
                      <a:pt x="159" y="187"/>
                      <a:pt x="150" y="190"/>
                    </a:cubicBezTo>
                    <a:cubicBezTo>
                      <a:pt x="146" y="192"/>
                      <a:pt x="142" y="193"/>
                      <a:pt x="138" y="195"/>
                    </a:cubicBezTo>
                    <a:cubicBezTo>
                      <a:pt x="136" y="196"/>
                      <a:pt x="134" y="196"/>
                      <a:pt x="132" y="197"/>
                    </a:cubicBezTo>
                    <a:cubicBezTo>
                      <a:pt x="131" y="197"/>
                      <a:pt x="131" y="198"/>
                      <a:pt x="131" y="198"/>
                    </a:cubicBezTo>
                    <a:moveTo>
                      <a:pt x="137" y="175"/>
                    </a:moveTo>
                    <a:cubicBezTo>
                      <a:pt x="137" y="174"/>
                      <a:pt x="137" y="174"/>
                      <a:pt x="137" y="174"/>
                    </a:cubicBezTo>
                    <a:cubicBezTo>
                      <a:pt x="143" y="173"/>
                      <a:pt x="147" y="171"/>
                      <a:pt x="152" y="168"/>
                    </a:cubicBezTo>
                    <a:cubicBezTo>
                      <a:pt x="161" y="164"/>
                      <a:pt x="170" y="162"/>
                      <a:pt x="180" y="159"/>
                    </a:cubicBezTo>
                    <a:cubicBezTo>
                      <a:pt x="182" y="158"/>
                      <a:pt x="184" y="158"/>
                      <a:pt x="187" y="157"/>
                    </a:cubicBezTo>
                    <a:cubicBezTo>
                      <a:pt x="183" y="159"/>
                      <a:pt x="179" y="160"/>
                      <a:pt x="175" y="161"/>
                    </a:cubicBezTo>
                    <a:cubicBezTo>
                      <a:pt x="167" y="164"/>
                      <a:pt x="160" y="167"/>
                      <a:pt x="153" y="170"/>
                    </a:cubicBezTo>
                    <a:cubicBezTo>
                      <a:pt x="148" y="172"/>
                      <a:pt x="142" y="173"/>
                      <a:pt x="137" y="175"/>
                    </a:cubicBezTo>
                    <a:moveTo>
                      <a:pt x="17" y="161"/>
                    </a:moveTo>
                    <a:cubicBezTo>
                      <a:pt x="16" y="161"/>
                      <a:pt x="18" y="159"/>
                      <a:pt x="19" y="159"/>
                    </a:cubicBezTo>
                    <a:cubicBezTo>
                      <a:pt x="20" y="158"/>
                      <a:pt x="21" y="157"/>
                      <a:pt x="21" y="156"/>
                    </a:cubicBezTo>
                    <a:cubicBezTo>
                      <a:pt x="21" y="157"/>
                      <a:pt x="21" y="157"/>
                      <a:pt x="21" y="157"/>
                    </a:cubicBezTo>
                    <a:cubicBezTo>
                      <a:pt x="21" y="158"/>
                      <a:pt x="21" y="159"/>
                      <a:pt x="21" y="159"/>
                    </a:cubicBezTo>
                    <a:cubicBezTo>
                      <a:pt x="21" y="159"/>
                      <a:pt x="21" y="159"/>
                      <a:pt x="21" y="159"/>
                    </a:cubicBezTo>
                    <a:cubicBezTo>
                      <a:pt x="20" y="160"/>
                      <a:pt x="20" y="160"/>
                      <a:pt x="19" y="160"/>
                    </a:cubicBezTo>
                    <a:cubicBezTo>
                      <a:pt x="18" y="161"/>
                      <a:pt x="17" y="161"/>
                      <a:pt x="17" y="161"/>
                    </a:cubicBezTo>
                    <a:moveTo>
                      <a:pt x="15" y="161"/>
                    </a:moveTo>
                    <a:cubicBezTo>
                      <a:pt x="15" y="160"/>
                      <a:pt x="15" y="159"/>
                      <a:pt x="15" y="158"/>
                    </a:cubicBezTo>
                    <a:cubicBezTo>
                      <a:pt x="15" y="158"/>
                      <a:pt x="15" y="158"/>
                      <a:pt x="15" y="158"/>
                    </a:cubicBezTo>
                    <a:cubicBezTo>
                      <a:pt x="16" y="158"/>
                      <a:pt x="16" y="157"/>
                      <a:pt x="17" y="157"/>
                    </a:cubicBezTo>
                    <a:cubicBezTo>
                      <a:pt x="18" y="156"/>
                      <a:pt x="18" y="156"/>
                      <a:pt x="19" y="156"/>
                    </a:cubicBezTo>
                    <a:cubicBezTo>
                      <a:pt x="19" y="156"/>
                      <a:pt x="20" y="156"/>
                      <a:pt x="20" y="156"/>
                    </a:cubicBezTo>
                    <a:cubicBezTo>
                      <a:pt x="19" y="158"/>
                      <a:pt x="17" y="159"/>
                      <a:pt x="15" y="161"/>
                    </a:cubicBezTo>
                    <a:cubicBezTo>
                      <a:pt x="15" y="161"/>
                      <a:pt x="15" y="161"/>
                      <a:pt x="15" y="161"/>
                    </a:cubicBezTo>
                    <a:moveTo>
                      <a:pt x="131" y="197"/>
                    </a:moveTo>
                    <a:cubicBezTo>
                      <a:pt x="131" y="196"/>
                      <a:pt x="131" y="194"/>
                      <a:pt x="131" y="193"/>
                    </a:cubicBezTo>
                    <a:cubicBezTo>
                      <a:pt x="139" y="189"/>
                      <a:pt x="146" y="187"/>
                      <a:pt x="154" y="184"/>
                    </a:cubicBezTo>
                    <a:cubicBezTo>
                      <a:pt x="163" y="181"/>
                      <a:pt x="171" y="177"/>
                      <a:pt x="180" y="174"/>
                    </a:cubicBezTo>
                    <a:cubicBezTo>
                      <a:pt x="188" y="170"/>
                      <a:pt x="197" y="167"/>
                      <a:pt x="206" y="164"/>
                    </a:cubicBezTo>
                    <a:cubicBezTo>
                      <a:pt x="210" y="163"/>
                      <a:pt x="214" y="161"/>
                      <a:pt x="219" y="160"/>
                    </a:cubicBezTo>
                    <a:cubicBezTo>
                      <a:pt x="220" y="159"/>
                      <a:pt x="226" y="156"/>
                      <a:pt x="226" y="156"/>
                    </a:cubicBezTo>
                    <a:cubicBezTo>
                      <a:pt x="226" y="156"/>
                      <a:pt x="226" y="156"/>
                      <a:pt x="225" y="157"/>
                    </a:cubicBezTo>
                    <a:cubicBezTo>
                      <a:pt x="218" y="162"/>
                      <a:pt x="209" y="164"/>
                      <a:pt x="201" y="167"/>
                    </a:cubicBezTo>
                    <a:cubicBezTo>
                      <a:pt x="192" y="170"/>
                      <a:pt x="184" y="174"/>
                      <a:pt x="175" y="177"/>
                    </a:cubicBezTo>
                    <a:cubicBezTo>
                      <a:pt x="160" y="183"/>
                      <a:pt x="145" y="189"/>
                      <a:pt x="131" y="197"/>
                    </a:cubicBezTo>
                    <a:moveTo>
                      <a:pt x="202" y="161"/>
                    </a:moveTo>
                    <a:cubicBezTo>
                      <a:pt x="203" y="161"/>
                      <a:pt x="203" y="161"/>
                      <a:pt x="204" y="160"/>
                    </a:cubicBezTo>
                    <a:cubicBezTo>
                      <a:pt x="208" y="159"/>
                      <a:pt x="212" y="157"/>
                      <a:pt x="216" y="156"/>
                    </a:cubicBezTo>
                    <a:cubicBezTo>
                      <a:pt x="212" y="158"/>
                      <a:pt x="207" y="160"/>
                      <a:pt x="203" y="161"/>
                    </a:cubicBezTo>
                    <a:cubicBezTo>
                      <a:pt x="202" y="161"/>
                      <a:pt x="202" y="161"/>
                      <a:pt x="202" y="161"/>
                    </a:cubicBezTo>
                    <a:moveTo>
                      <a:pt x="131" y="192"/>
                    </a:moveTo>
                    <a:cubicBezTo>
                      <a:pt x="132" y="191"/>
                      <a:pt x="132" y="191"/>
                      <a:pt x="132" y="191"/>
                    </a:cubicBezTo>
                    <a:cubicBezTo>
                      <a:pt x="147" y="182"/>
                      <a:pt x="164" y="177"/>
                      <a:pt x="180" y="170"/>
                    </a:cubicBezTo>
                    <a:cubicBezTo>
                      <a:pt x="188" y="167"/>
                      <a:pt x="197" y="164"/>
                      <a:pt x="205" y="161"/>
                    </a:cubicBezTo>
                    <a:cubicBezTo>
                      <a:pt x="212" y="159"/>
                      <a:pt x="219" y="156"/>
                      <a:pt x="226" y="153"/>
                    </a:cubicBezTo>
                    <a:cubicBezTo>
                      <a:pt x="226" y="153"/>
                      <a:pt x="227" y="153"/>
                      <a:pt x="227" y="153"/>
                    </a:cubicBezTo>
                    <a:cubicBezTo>
                      <a:pt x="228" y="153"/>
                      <a:pt x="228" y="153"/>
                      <a:pt x="228" y="153"/>
                    </a:cubicBezTo>
                    <a:cubicBezTo>
                      <a:pt x="228" y="153"/>
                      <a:pt x="227" y="154"/>
                      <a:pt x="227" y="155"/>
                    </a:cubicBezTo>
                    <a:cubicBezTo>
                      <a:pt x="219" y="158"/>
                      <a:pt x="211" y="161"/>
                      <a:pt x="203" y="164"/>
                    </a:cubicBezTo>
                    <a:cubicBezTo>
                      <a:pt x="194" y="166"/>
                      <a:pt x="186" y="170"/>
                      <a:pt x="178" y="174"/>
                    </a:cubicBezTo>
                    <a:cubicBezTo>
                      <a:pt x="169" y="177"/>
                      <a:pt x="161" y="181"/>
                      <a:pt x="152" y="184"/>
                    </a:cubicBezTo>
                    <a:cubicBezTo>
                      <a:pt x="145" y="186"/>
                      <a:pt x="138" y="189"/>
                      <a:pt x="131" y="192"/>
                    </a:cubicBezTo>
                    <a:moveTo>
                      <a:pt x="15" y="157"/>
                    </a:moveTo>
                    <a:cubicBezTo>
                      <a:pt x="15" y="157"/>
                      <a:pt x="16" y="157"/>
                      <a:pt x="16" y="156"/>
                    </a:cubicBezTo>
                    <a:cubicBezTo>
                      <a:pt x="18" y="155"/>
                      <a:pt x="20" y="154"/>
                      <a:pt x="21" y="152"/>
                    </a:cubicBezTo>
                    <a:cubicBezTo>
                      <a:pt x="21" y="153"/>
                      <a:pt x="21" y="154"/>
                      <a:pt x="21" y="154"/>
                    </a:cubicBezTo>
                    <a:cubicBezTo>
                      <a:pt x="21" y="154"/>
                      <a:pt x="20" y="154"/>
                      <a:pt x="19" y="155"/>
                    </a:cubicBezTo>
                    <a:cubicBezTo>
                      <a:pt x="18" y="155"/>
                      <a:pt x="18" y="156"/>
                      <a:pt x="17" y="156"/>
                    </a:cubicBezTo>
                    <a:cubicBezTo>
                      <a:pt x="16" y="157"/>
                      <a:pt x="16" y="157"/>
                      <a:pt x="15" y="157"/>
                    </a:cubicBezTo>
                    <a:moveTo>
                      <a:pt x="15" y="157"/>
                    </a:moveTo>
                    <a:cubicBezTo>
                      <a:pt x="14" y="156"/>
                      <a:pt x="14" y="155"/>
                      <a:pt x="14" y="153"/>
                    </a:cubicBezTo>
                    <a:cubicBezTo>
                      <a:pt x="16" y="152"/>
                      <a:pt x="18" y="152"/>
                      <a:pt x="20" y="151"/>
                    </a:cubicBezTo>
                    <a:cubicBezTo>
                      <a:pt x="20" y="151"/>
                      <a:pt x="21" y="151"/>
                      <a:pt x="22" y="150"/>
                    </a:cubicBezTo>
                    <a:cubicBezTo>
                      <a:pt x="22" y="151"/>
                      <a:pt x="22" y="151"/>
                      <a:pt x="22" y="151"/>
                    </a:cubicBezTo>
                    <a:cubicBezTo>
                      <a:pt x="21" y="152"/>
                      <a:pt x="20" y="152"/>
                      <a:pt x="20" y="152"/>
                    </a:cubicBezTo>
                    <a:cubicBezTo>
                      <a:pt x="18" y="154"/>
                      <a:pt x="16" y="155"/>
                      <a:pt x="15" y="157"/>
                    </a:cubicBezTo>
                    <a:moveTo>
                      <a:pt x="134" y="184"/>
                    </a:moveTo>
                    <a:cubicBezTo>
                      <a:pt x="140" y="180"/>
                      <a:pt x="148" y="178"/>
                      <a:pt x="155" y="175"/>
                    </a:cubicBezTo>
                    <a:cubicBezTo>
                      <a:pt x="164" y="172"/>
                      <a:pt x="172" y="168"/>
                      <a:pt x="181" y="165"/>
                    </a:cubicBezTo>
                    <a:cubicBezTo>
                      <a:pt x="186" y="164"/>
                      <a:pt x="191" y="162"/>
                      <a:pt x="196" y="160"/>
                    </a:cubicBezTo>
                    <a:cubicBezTo>
                      <a:pt x="199" y="159"/>
                      <a:pt x="203" y="158"/>
                      <a:pt x="206" y="156"/>
                    </a:cubicBezTo>
                    <a:cubicBezTo>
                      <a:pt x="210" y="155"/>
                      <a:pt x="214" y="153"/>
                      <a:pt x="218" y="152"/>
                    </a:cubicBezTo>
                    <a:cubicBezTo>
                      <a:pt x="219" y="152"/>
                      <a:pt x="219" y="151"/>
                      <a:pt x="220" y="151"/>
                    </a:cubicBezTo>
                    <a:cubicBezTo>
                      <a:pt x="222" y="150"/>
                      <a:pt x="225" y="150"/>
                      <a:pt x="227" y="149"/>
                    </a:cubicBezTo>
                    <a:cubicBezTo>
                      <a:pt x="228" y="150"/>
                      <a:pt x="228" y="151"/>
                      <a:pt x="228" y="151"/>
                    </a:cubicBezTo>
                    <a:cubicBezTo>
                      <a:pt x="220" y="153"/>
                      <a:pt x="213" y="156"/>
                      <a:pt x="206" y="159"/>
                    </a:cubicBezTo>
                    <a:cubicBezTo>
                      <a:pt x="197" y="162"/>
                      <a:pt x="189" y="164"/>
                      <a:pt x="180" y="167"/>
                    </a:cubicBezTo>
                    <a:cubicBezTo>
                      <a:pt x="172" y="170"/>
                      <a:pt x="164" y="172"/>
                      <a:pt x="156" y="175"/>
                    </a:cubicBezTo>
                    <a:cubicBezTo>
                      <a:pt x="148" y="178"/>
                      <a:pt x="140" y="180"/>
                      <a:pt x="134" y="184"/>
                    </a:cubicBezTo>
                    <a:moveTo>
                      <a:pt x="33" y="149"/>
                    </a:moveTo>
                    <a:cubicBezTo>
                      <a:pt x="33" y="149"/>
                      <a:pt x="32" y="148"/>
                      <a:pt x="32" y="148"/>
                    </a:cubicBezTo>
                    <a:cubicBezTo>
                      <a:pt x="31" y="147"/>
                      <a:pt x="31" y="147"/>
                      <a:pt x="30" y="146"/>
                    </a:cubicBezTo>
                    <a:cubicBezTo>
                      <a:pt x="30" y="146"/>
                      <a:pt x="31" y="146"/>
                      <a:pt x="31" y="146"/>
                    </a:cubicBezTo>
                    <a:cubicBezTo>
                      <a:pt x="32" y="146"/>
                      <a:pt x="33" y="146"/>
                      <a:pt x="32" y="147"/>
                    </a:cubicBezTo>
                    <a:cubicBezTo>
                      <a:pt x="32" y="147"/>
                      <a:pt x="32" y="148"/>
                      <a:pt x="33" y="148"/>
                    </a:cubicBezTo>
                    <a:cubicBezTo>
                      <a:pt x="33" y="148"/>
                      <a:pt x="33" y="148"/>
                      <a:pt x="33" y="148"/>
                    </a:cubicBezTo>
                    <a:cubicBezTo>
                      <a:pt x="33" y="148"/>
                      <a:pt x="34" y="148"/>
                      <a:pt x="35" y="147"/>
                    </a:cubicBezTo>
                    <a:cubicBezTo>
                      <a:pt x="35" y="148"/>
                      <a:pt x="34" y="149"/>
                      <a:pt x="33" y="149"/>
                    </a:cubicBezTo>
                    <a:moveTo>
                      <a:pt x="138" y="177"/>
                    </a:moveTo>
                    <a:cubicBezTo>
                      <a:pt x="138" y="177"/>
                      <a:pt x="137" y="177"/>
                      <a:pt x="137" y="176"/>
                    </a:cubicBezTo>
                    <a:cubicBezTo>
                      <a:pt x="141" y="174"/>
                      <a:pt x="146" y="174"/>
                      <a:pt x="150" y="172"/>
                    </a:cubicBezTo>
                    <a:cubicBezTo>
                      <a:pt x="158" y="170"/>
                      <a:pt x="165" y="166"/>
                      <a:pt x="173" y="163"/>
                    </a:cubicBezTo>
                    <a:cubicBezTo>
                      <a:pt x="183" y="160"/>
                      <a:pt x="192" y="156"/>
                      <a:pt x="201" y="153"/>
                    </a:cubicBezTo>
                    <a:cubicBezTo>
                      <a:pt x="202" y="153"/>
                      <a:pt x="203" y="153"/>
                      <a:pt x="203" y="152"/>
                    </a:cubicBezTo>
                    <a:cubicBezTo>
                      <a:pt x="204" y="152"/>
                      <a:pt x="204" y="152"/>
                      <a:pt x="205" y="152"/>
                    </a:cubicBezTo>
                    <a:cubicBezTo>
                      <a:pt x="212" y="150"/>
                      <a:pt x="219" y="149"/>
                      <a:pt x="226" y="146"/>
                    </a:cubicBezTo>
                    <a:cubicBezTo>
                      <a:pt x="226" y="147"/>
                      <a:pt x="227" y="147"/>
                      <a:pt x="227" y="148"/>
                    </a:cubicBezTo>
                    <a:cubicBezTo>
                      <a:pt x="226" y="148"/>
                      <a:pt x="226" y="149"/>
                      <a:pt x="225" y="149"/>
                    </a:cubicBezTo>
                    <a:cubicBezTo>
                      <a:pt x="224" y="149"/>
                      <a:pt x="224" y="149"/>
                      <a:pt x="224" y="149"/>
                    </a:cubicBezTo>
                    <a:cubicBezTo>
                      <a:pt x="213" y="152"/>
                      <a:pt x="202" y="156"/>
                      <a:pt x="190" y="161"/>
                    </a:cubicBezTo>
                    <a:cubicBezTo>
                      <a:pt x="185" y="162"/>
                      <a:pt x="180" y="164"/>
                      <a:pt x="175" y="165"/>
                    </a:cubicBezTo>
                    <a:cubicBezTo>
                      <a:pt x="166" y="168"/>
                      <a:pt x="157" y="171"/>
                      <a:pt x="148" y="174"/>
                    </a:cubicBezTo>
                    <a:cubicBezTo>
                      <a:pt x="146" y="175"/>
                      <a:pt x="144" y="175"/>
                      <a:pt x="142" y="176"/>
                    </a:cubicBezTo>
                    <a:cubicBezTo>
                      <a:pt x="141" y="176"/>
                      <a:pt x="141" y="176"/>
                      <a:pt x="140" y="176"/>
                    </a:cubicBezTo>
                    <a:cubicBezTo>
                      <a:pt x="139" y="177"/>
                      <a:pt x="139" y="177"/>
                      <a:pt x="138" y="177"/>
                    </a:cubicBezTo>
                    <a:moveTo>
                      <a:pt x="210" y="150"/>
                    </a:moveTo>
                    <a:cubicBezTo>
                      <a:pt x="211" y="150"/>
                      <a:pt x="212" y="149"/>
                      <a:pt x="214" y="149"/>
                    </a:cubicBezTo>
                    <a:cubicBezTo>
                      <a:pt x="216" y="148"/>
                      <a:pt x="218" y="148"/>
                      <a:pt x="220" y="147"/>
                    </a:cubicBezTo>
                    <a:cubicBezTo>
                      <a:pt x="220" y="147"/>
                      <a:pt x="224" y="146"/>
                      <a:pt x="224" y="146"/>
                    </a:cubicBezTo>
                    <a:cubicBezTo>
                      <a:pt x="224" y="146"/>
                      <a:pt x="223" y="146"/>
                      <a:pt x="222" y="146"/>
                    </a:cubicBezTo>
                    <a:cubicBezTo>
                      <a:pt x="218" y="148"/>
                      <a:pt x="214" y="149"/>
                      <a:pt x="210" y="150"/>
                    </a:cubicBezTo>
                    <a:moveTo>
                      <a:pt x="188" y="148"/>
                    </a:moveTo>
                    <a:cubicBezTo>
                      <a:pt x="193" y="147"/>
                      <a:pt x="197" y="146"/>
                      <a:pt x="202" y="144"/>
                    </a:cubicBezTo>
                    <a:cubicBezTo>
                      <a:pt x="203" y="144"/>
                      <a:pt x="204" y="144"/>
                      <a:pt x="205" y="143"/>
                    </a:cubicBezTo>
                    <a:cubicBezTo>
                      <a:pt x="200" y="145"/>
                      <a:pt x="194" y="147"/>
                      <a:pt x="188" y="148"/>
                    </a:cubicBezTo>
                    <a:moveTo>
                      <a:pt x="215" y="145"/>
                    </a:moveTo>
                    <a:cubicBezTo>
                      <a:pt x="217" y="144"/>
                      <a:pt x="219" y="143"/>
                      <a:pt x="222" y="143"/>
                    </a:cubicBezTo>
                    <a:cubicBezTo>
                      <a:pt x="219" y="143"/>
                      <a:pt x="217" y="144"/>
                      <a:pt x="215" y="145"/>
                    </a:cubicBezTo>
                    <a:moveTo>
                      <a:pt x="222" y="143"/>
                    </a:moveTo>
                    <a:cubicBezTo>
                      <a:pt x="222" y="143"/>
                      <a:pt x="222" y="143"/>
                      <a:pt x="222" y="143"/>
                    </a:cubicBezTo>
                    <a:cubicBezTo>
                      <a:pt x="222" y="143"/>
                      <a:pt x="222" y="143"/>
                      <a:pt x="222" y="143"/>
                    </a:cubicBezTo>
                    <a:moveTo>
                      <a:pt x="138" y="173"/>
                    </a:moveTo>
                    <a:cubicBezTo>
                      <a:pt x="138" y="173"/>
                      <a:pt x="138" y="173"/>
                      <a:pt x="138" y="173"/>
                    </a:cubicBezTo>
                    <a:cubicBezTo>
                      <a:pt x="139" y="172"/>
                      <a:pt x="141" y="171"/>
                      <a:pt x="141" y="171"/>
                    </a:cubicBezTo>
                    <a:cubicBezTo>
                      <a:pt x="146" y="169"/>
                      <a:pt x="151" y="167"/>
                      <a:pt x="155" y="165"/>
                    </a:cubicBezTo>
                    <a:cubicBezTo>
                      <a:pt x="164" y="161"/>
                      <a:pt x="173" y="158"/>
                      <a:pt x="183" y="155"/>
                    </a:cubicBezTo>
                    <a:cubicBezTo>
                      <a:pt x="186" y="153"/>
                      <a:pt x="189" y="152"/>
                      <a:pt x="192" y="152"/>
                    </a:cubicBezTo>
                    <a:cubicBezTo>
                      <a:pt x="203" y="149"/>
                      <a:pt x="214" y="147"/>
                      <a:pt x="224" y="143"/>
                    </a:cubicBezTo>
                    <a:cubicBezTo>
                      <a:pt x="224" y="143"/>
                      <a:pt x="225" y="144"/>
                      <a:pt x="225" y="145"/>
                    </a:cubicBezTo>
                    <a:cubicBezTo>
                      <a:pt x="216" y="146"/>
                      <a:pt x="207" y="149"/>
                      <a:pt x="198" y="153"/>
                    </a:cubicBezTo>
                    <a:cubicBezTo>
                      <a:pt x="198" y="153"/>
                      <a:pt x="197" y="153"/>
                      <a:pt x="197" y="153"/>
                    </a:cubicBezTo>
                    <a:cubicBezTo>
                      <a:pt x="180" y="158"/>
                      <a:pt x="162" y="162"/>
                      <a:pt x="146" y="170"/>
                    </a:cubicBezTo>
                    <a:cubicBezTo>
                      <a:pt x="144" y="172"/>
                      <a:pt x="142" y="172"/>
                      <a:pt x="139" y="173"/>
                    </a:cubicBezTo>
                    <a:cubicBezTo>
                      <a:pt x="138" y="173"/>
                      <a:pt x="138" y="173"/>
                      <a:pt x="138" y="173"/>
                    </a:cubicBezTo>
                    <a:moveTo>
                      <a:pt x="30" y="145"/>
                    </a:moveTo>
                    <a:cubicBezTo>
                      <a:pt x="30" y="145"/>
                      <a:pt x="30" y="145"/>
                      <a:pt x="31" y="144"/>
                    </a:cubicBezTo>
                    <a:cubicBezTo>
                      <a:pt x="33" y="143"/>
                      <a:pt x="35" y="142"/>
                      <a:pt x="36" y="140"/>
                    </a:cubicBezTo>
                    <a:cubicBezTo>
                      <a:pt x="36" y="142"/>
                      <a:pt x="36" y="144"/>
                      <a:pt x="35" y="146"/>
                    </a:cubicBezTo>
                    <a:cubicBezTo>
                      <a:pt x="35" y="146"/>
                      <a:pt x="34" y="147"/>
                      <a:pt x="34" y="147"/>
                    </a:cubicBezTo>
                    <a:cubicBezTo>
                      <a:pt x="34" y="147"/>
                      <a:pt x="34" y="146"/>
                      <a:pt x="35" y="145"/>
                    </a:cubicBezTo>
                    <a:cubicBezTo>
                      <a:pt x="35" y="144"/>
                      <a:pt x="35" y="144"/>
                      <a:pt x="35" y="144"/>
                    </a:cubicBezTo>
                    <a:cubicBezTo>
                      <a:pt x="35" y="144"/>
                      <a:pt x="34" y="144"/>
                      <a:pt x="34" y="144"/>
                    </a:cubicBezTo>
                    <a:cubicBezTo>
                      <a:pt x="34" y="144"/>
                      <a:pt x="33" y="145"/>
                      <a:pt x="32" y="145"/>
                    </a:cubicBezTo>
                    <a:cubicBezTo>
                      <a:pt x="31" y="145"/>
                      <a:pt x="30" y="145"/>
                      <a:pt x="30" y="145"/>
                    </a:cubicBezTo>
                    <a:moveTo>
                      <a:pt x="14" y="152"/>
                    </a:moveTo>
                    <a:cubicBezTo>
                      <a:pt x="14" y="151"/>
                      <a:pt x="14" y="151"/>
                      <a:pt x="14" y="150"/>
                    </a:cubicBezTo>
                    <a:cubicBezTo>
                      <a:pt x="19" y="148"/>
                      <a:pt x="23" y="146"/>
                      <a:pt x="28" y="143"/>
                    </a:cubicBezTo>
                    <a:cubicBezTo>
                      <a:pt x="30" y="142"/>
                      <a:pt x="32" y="142"/>
                      <a:pt x="33" y="141"/>
                    </a:cubicBezTo>
                    <a:cubicBezTo>
                      <a:pt x="34" y="140"/>
                      <a:pt x="35" y="140"/>
                      <a:pt x="35" y="140"/>
                    </a:cubicBezTo>
                    <a:cubicBezTo>
                      <a:pt x="35" y="140"/>
                      <a:pt x="35" y="141"/>
                      <a:pt x="34" y="141"/>
                    </a:cubicBezTo>
                    <a:cubicBezTo>
                      <a:pt x="32" y="143"/>
                      <a:pt x="30" y="144"/>
                      <a:pt x="28" y="145"/>
                    </a:cubicBezTo>
                    <a:cubicBezTo>
                      <a:pt x="28" y="145"/>
                      <a:pt x="27" y="145"/>
                      <a:pt x="27" y="145"/>
                    </a:cubicBezTo>
                    <a:cubicBezTo>
                      <a:pt x="26" y="145"/>
                      <a:pt x="26" y="145"/>
                      <a:pt x="25" y="145"/>
                    </a:cubicBezTo>
                    <a:cubicBezTo>
                      <a:pt x="24" y="146"/>
                      <a:pt x="23" y="148"/>
                      <a:pt x="22" y="149"/>
                    </a:cubicBezTo>
                    <a:cubicBezTo>
                      <a:pt x="19" y="150"/>
                      <a:pt x="16" y="151"/>
                      <a:pt x="14" y="152"/>
                    </a:cubicBezTo>
                    <a:moveTo>
                      <a:pt x="140" y="168"/>
                    </a:moveTo>
                    <a:cubicBezTo>
                      <a:pt x="141" y="168"/>
                      <a:pt x="141" y="167"/>
                      <a:pt x="141" y="167"/>
                    </a:cubicBezTo>
                    <a:cubicBezTo>
                      <a:pt x="142" y="166"/>
                      <a:pt x="144" y="165"/>
                      <a:pt x="145" y="164"/>
                    </a:cubicBezTo>
                    <a:cubicBezTo>
                      <a:pt x="153" y="160"/>
                      <a:pt x="162" y="157"/>
                      <a:pt x="171" y="154"/>
                    </a:cubicBezTo>
                    <a:cubicBezTo>
                      <a:pt x="188" y="149"/>
                      <a:pt x="205" y="146"/>
                      <a:pt x="221" y="139"/>
                    </a:cubicBezTo>
                    <a:cubicBezTo>
                      <a:pt x="222" y="140"/>
                      <a:pt x="222" y="141"/>
                      <a:pt x="223" y="142"/>
                    </a:cubicBezTo>
                    <a:cubicBezTo>
                      <a:pt x="216" y="143"/>
                      <a:pt x="209" y="146"/>
                      <a:pt x="202" y="148"/>
                    </a:cubicBezTo>
                    <a:cubicBezTo>
                      <a:pt x="202" y="148"/>
                      <a:pt x="201" y="148"/>
                      <a:pt x="201" y="148"/>
                    </a:cubicBezTo>
                    <a:cubicBezTo>
                      <a:pt x="185" y="152"/>
                      <a:pt x="169" y="157"/>
                      <a:pt x="153" y="163"/>
                    </a:cubicBezTo>
                    <a:cubicBezTo>
                      <a:pt x="150" y="164"/>
                      <a:pt x="146" y="166"/>
                      <a:pt x="142" y="167"/>
                    </a:cubicBezTo>
                    <a:cubicBezTo>
                      <a:pt x="142" y="167"/>
                      <a:pt x="141" y="168"/>
                      <a:pt x="140" y="168"/>
                    </a:cubicBezTo>
                    <a:moveTo>
                      <a:pt x="143" y="161"/>
                    </a:moveTo>
                    <a:cubicBezTo>
                      <a:pt x="156" y="155"/>
                      <a:pt x="170" y="151"/>
                      <a:pt x="184" y="147"/>
                    </a:cubicBezTo>
                    <a:cubicBezTo>
                      <a:pt x="190" y="145"/>
                      <a:pt x="197" y="143"/>
                      <a:pt x="203" y="141"/>
                    </a:cubicBezTo>
                    <a:cubicBezTo>
                      <a:pt x="209" y="139"/>
                      <a:pt x="214" y="138"/>
                      <a:pt x="220" y="136"/>
                    </a:cubicBezTo>
                    <a:cubicBezTo>
                      <a:pt x="220" y="136"/>
                      <a:pt x="220" y="137"/>
                      <a:pt x="221" y="138"/>
                    </a:cubicBezTo>
                    <a:cubicBezTo>
                      <a:pt x="208" y="142"/>
                      <a:pt x="195" y="146"/>
                      <a:pt x="182" y="149"/>
                    </a:cubicBezTo>
                    <a:cubicBezTo>
                      <a:pt x="175" y="151"/>
                      <a:pt x="168" y="153"/>
                      <a:pt x="162" y="155"/>
                    </a:cubicBezTo>
                    <a:cubicBezTo>
                      <a:pt x="158" y="156"/>
                      <a:pt x="155" y="158"/>
                      <a:pt x="152" y="159"/>
                    </a:cubicBezTo>
                    <a:cubicBezTo>
                      <a:pt x="149" y="160"/>
                      <a:pt x="146" y="160"/>
                      <a:pt x="143" y="161"/>
                    </a:cubicBezTo>
                    <a:moveTo>
                      <a:pt x="15" y="149"/>
                    </a:moveTo>
                    <a:cubicBezTo>
                      <a:pt x="15" y="149"/>
                      <a:pt x="15" y="149"/>
                      <a:pt x="16" y="148"/>
                    </a:cubicBezTo>
                    <a:cubicBezTo>
                      <a:pt x="23" y="144"/>
                      <a:pt x="30" y="140"/>
                      <a:pt x="37" y="135"/>
                    </a:cubicBezTo>
                    <a:cubicBezTo>
                      <a:pt x="37" y="136"/>
                      <a:pt x="36" y="138"/>
                      <a:pt x="36" y="139"/>
                    </a:cubicBezTo>
                    <a:cubicBezTo>
                      <a:pt x="33" y="140"/>
                      <a:pt x="29" y="142"/>
                      <a:pt x="26" y="143"/>
                    </a:cubicBezTo>
                    <a:cubicBezTo>
                      <a:pt x="24" y="144"/>
                      <a:pt x="22" y="145"/>
                      <a:pt x="20" y="146"/>
                    </a:cubicBezTo>
                    <a:cubicBezTo>
                      <a:pt x="20" y="146"/>
                      <a:pt x="20" y="146"/>
                      <a:pt x="20" y="146"/>
                    </a:cubicBezTo>
                    <a:cubicBezTo>
                      <a:pt x="20" y="146"/>
                      <a:pt x="19" y="147"/>
                      <a:pt x="18" y="148"/>
                    </a:cubicBezTo>
                    <a:cubicBezTo>
                      <a:pt x="16" y="148"/>
                      <a:pt x="15" y="149"/>
                      <a:pt x="15" y="149"/>
                    </a:cubicBezTo>
                    <a:moveTo>
                      <a:pt x="273" y="139"/>
                    </a:moveTo>
                    <a:cubicBezTo>
                      <a:pt x="272" y="138"/>
                      <a:pt x="272" y="138"/>
                      <a:pt x="272" y="137"/>
                    </a:cubicBezTo>
                    <a:cubicBezTo>
                      <a:pt x="272" y="137"/>
                      <a:pt x="272" y="136"/>
                      <a:pt x="273" y="135"/>
                    </a:cubicBezTo>
                    <a:cubicBezTo>
                      <a:pt x="273" y="136"/>
                      <a:pt x="273" y="137"/>
                      <a:pt x="273" y="138"/>
                    </a:cubicBezTo>
                    <a:cubicBezTo>
                      <a:pt x="273" y="138"/>
                      <a:pt x="273" y="138"/>
                      <a:pt x="273" y="139"/>
                    </a:cubicBezTo>
                    <a:moveTo>
                      <a:pt x="13" y="144"/>
                    </a:moveTo>
                    <a:cubicBezTo>
                      <a:pt x="17" y="143"/>
                      <a:pt x="20" y="142"/>
                      <a:pt x="23" y="140"/>
                    </a:cubicBezTo>
                    <a:cubicBezTo>
                      <a:pt x="27" y="138"/>
                      <a:pt x="32" y="137"/>
                      <a:pt x="37" y="134"/>
                    </a:cubicBezTo>
                    <a:cubicBezTo>
                      <a:pt x="37" y="134"/>
                      <a:pt x="37" y="134"/>
                      <a:pt x="37" y="134"/>
                    </a:cubicBezTo>
                    <a:cubicBezTo>
                      <a:pt x="29" y="138"/>
                      <a:pt x="21" y="144"/>
                      <a:pt x="13" y="149"/>
                    </a:cubicBezTo>
                    <a:cubicBezTo>
                      <a:pt x="13" y="147"/>
                      <a:pt x="13" y="145"/>
                      <a:pt x="13" y="144"/>
                    </a:cubicBezTo>
                    <a:cubicBezTo>
                      <a:pt x="13" y="144"/>
                      <a:pt x="13" y="144"/>
                      <a:pt x="13" y="144"/>
                    </a:cubicBezTo>
                    <a:moveTo>
                      <a:pt x="141" y="155"/>
                    </a:moveTo>
                    <a:cubicBezTo>
                      <a:pt x="141" y="154"/>
                      <a:pt x="141" y="152"/>
                      <a:pt x="141" y="151"/>
                    </a:cubicBezTo>
                    <a:cubicBezTo>
                      <a:pt x="154" y="148"/>
                      <a:pt x="166" y="143"/>
                      <a:pt x="179" y="139"/>
                    </a:cubicBezTo>
                    <a:cubicBezTo>
                      <a:pt x="186" y="137"/>
                      <a:pt x="193" y="136"/>
                      <a:pt x="199" y="134"/>
                    </a:cubicBezTo>
                    <a:cubicBezTo>
                      <a:pt x="200" y="134"/>
                      <a:pt x="200" y="134"/>
                      <a:pt x="200" y="134"/>
                    </a:cubicBezTo>
                    <a:cubicBezTo>
                      <a:pt x="199" y="134"/>
                      <a:pt x="198" y="134"/>
                      <a:pt x="197" y="135"/>
                    </a:cubicBezTo>
                    <a:cubicBezTo>
                      <a:pt x="190" y="137"/>
                      <a:pt x="183" y="139"/>
                      <a:pt x="176" y="141"/>
                    </a:cubicBezTo>
                    <a:cubicBezTo>
                      <a:pt x="170" y="143"/>
                      <a:pt x="163" y="146"/>
                      <a:pt x="157" y="148"/>
                    </a:cubicBezTo>
                    <a:cubicBezTo>
                      <a:pt x="152" y="150"/>
                      <a:pt x="146" y="152"/>
                      <a:pt x="141" y="155"/>
                    </a:cubicBezTo>
                    <a:moveTo>
                      <a:pt x="142" y="161"/>
                    </a:moveTo>
                    <a:cubicBezTo>
                      <a:pt x="142" y="159"/>
                      <a:pt x="141" y="158"/>
                      <a:pt x="141" y="156"/>
                    </a:cubicBezTo>
                    <a:cubicBezTo>
                      <a:pt x="144" y="156"/>
                      <a:pt x="146" y="155"/>
                      <a:pt x="148" y="154"/>
                    </a:cubicBezTo>
                    <a:cubicBezTo>
                      <a:pt x="152" y="152"/>
                      <a:pt x="156" y="151"/>
                      <a:pt x="160" y="150"/>
                    </a:cubicBezTo>
                    <a:cubicBezTo>
                      <a:pt x="168" y="148"/>
                      <a:pt x="176" y="145"/>
                      <a:pt x="184" y="143"/>
                    </a:cubicBezTo>
                    <a:cubicBezTo>
                      <a:pt x="192" y="141"/>
                      <a:pt x="200" y="139"/>
                      <a:pt x="208" y="136"/>
                    </a:cubicBezTo>
                    <a:cubicBezTo>
                      <a:pt x="212" y="135"/>
                      <a:pt x="216" y="135"/>
                      <a:pt x="219" y="133"/>
                    </a:cubicBezTo>
                    <a:cubicBezTo>
                      <a:pt x="219" y="134"/>
                      <a:pt x="219" y="134"/>
                      <a:pt x="219" y="135"/>
                    </a:cubicBezTo>
                    <a:cubicBezTo>
                      <a:pt x="214" y="138"/>
                      <a:pt x="207" y="139"/>
                      <a:pt x="201" y="141"/>
                    </a:cubicBezTo>
                    <a:cubicBezTo>
                      <a:pt x="194" y="143"/>
                      <a:pt x="186" y="145"/>
                      <a:pt x="179" y="148"/>
                    </a:cubicBezTo>
                    <a:cubicBezTo>
                      <a:pt x="166" y="151"/>
                      <a:pt x="154" y="155"/>
                      <a:pt x="142" y="161"/>
                    </a:cubicBezTo>
                    <a:moveTo>
                      <a:pt x="271" y="136"/>
                    </a:moveTo>
                    <a:cubicBezTo>
                      <a:pt x="271" y="135"/>
                      <a:pt x="270" y="134"/>
                      <a:pt x="270" y="133"/>
                    </a:cubicBezTo>
                    <a:cubicBezTo>
                      <a:pt x="270" y="133"/>
                      <a:pt x="271" y="133"/>
                      <a:pt x="272" y="133"/>
                    </a:cubicBezTo>
                    <a:cubicBezTo>
                      <a:pt x="272" y="133"/>
                      <a:pt x="272" y="133"/>
                      <a:pt x="272" y="133"/>
                    </a:cubicBezTo>
                    <a:cubicBezTo>
                      <a:pt x="272" y="133"/>
                      <a:pt x="272" y="135"/>
                      <a:pt x="271" y="136"/>
                    </a:cubicBezTo>
                    <a:moveTo>
                      <a:pt x="229" y="133"/>
                    </a:moveTo>
                    <a:cubicBezTo>
                      <a:pt x="232" y="133"/>
                      <a:pt x="234" y="133"/>
                      <a:pt x="237" y="132"/>
                    </a:cubicBezTo>
                    <a:cubicBezTo>
                      <a:pt x="238" y="132"/>
                      <a:pt x="239" y="132"/>
                      <a:pt x="240" y="131"/>
                    </a:cubicBezTo>
                    <a:cubicBezTo>
                      <a:pt x="240" y="131"/>
                      <a:pt x="243" y="131"/>
                      <a:pt x="244" y="131"/>
                    </a:cubicBezTo>
                    <a:cubicBezTo>
                      <a:pt x="245" y="131"/>
                      <a:pt x="245" y="131"/>
                      <a:pt x="244" y="132"/>
                    </a:cubicBezTo>
                    <a:cubicBezTo>
                      <a:pt x="243" y="133"/>
                      <a:pt x="241" y="133"/>
                      <a:pt x="239" y="134"/>
                    </a:cubicBezTo>
                    <a:cubicBezTo>
                      <a:pt x="237" y="134"/>
                      <a:pt x="235" y="134"/>
                      <a:pt x="234" y="134"/>
                    </a:cubicBezTo>
                    <a:cubicBezTo>
                      <a:pt x="234" y="134"/>
                      <a:pt x="234" y="134"/>
                      <a:pt x="234" y="134"/>
                    </a:cubicBezTo>
                    <a:cubicBezTo>
                      <a:pt x="232" y="134"/>
                      <a:pt x="230" y="134"/>
                      <a:pt x="229" y="133"/>
                    </a:cubicBezTo>
                    <a:cubicBezTo>
                      <a:pt x="229" y="133"/>
                      <a:pt x="229" y="133"/>
                      <a:pt x="229" y="133"/>
                    </a:cubicBezTo>
                    <a:moveTo>
                      <a:pt x="269" y="132"/>
                    </a:moveTo>
                    <a:cubicBezTo>
                      <a:pt x="269" y="132"/>
                      <a:pt x="268" y="131"/>
                      <a:pt x="268" y="130"/>
                    </a:cubicBezTo>
                    <a:cubicBezTo>
                      <a:pt x="267" y="130"/>
                      <a:pt x="267" y="130"/>
                      <a:pt x="267" y="130"/>
                    </a:cubicBezTo>
                    <a:cubicBezTo>
                      <a:pt x="268" y="130"/>
                      <a:pt x="268" y="130"/>
                      <a:pt x="269" y="130"/>
                    </a:cubicBezTo>
                    <a:cubicBezTo>
                      <a:pt x="270" y="130"/>
                      <a:pt x="270" y="130"/>
                      <a:pt x="269" y="132"/>
                    </a:cubicBezTo>
                    <a:moveTo>
                      <a:pt x="144" y="139"/>
                    </a:moveTo>
                    <a:cubicBezTo>
                      <a:pt x="144" y="138"/>
                      <a:pt x="145" y="137"/>
                      <a:pt x="145" y="136"/>
                    </a:cubicBezTo>
                    <a:cubicBezTo>
                      <a:pt x="150" y="136"/>
                      <a:pt x="154" y="135"/>
                      <a:pt x="159" y="133"/>
                    </a:cubicBezTo>
                    <a:cubicBezTo>
                      <a:pt x="164" y="132"/>
                      <a:pt x="169" y="130"/>
                      <a:pt x="173" y="129"/>
                    </a:cubicBezTo>
                    <a:cubicBezTo>
                      <a:pt x="169" y="131"/>
                      <a:pt x="164" y="133"/>
                      <a:pt x="159" y="135"/>
                    </a:cubicBezTo>
                    <a:cubicBezTo>
                      <a:pt x="154" y="137"/>
                      <a:pt x="149" y="137"/>
                      <a:pt x="144" y="139"/>
                    </a:cubicBezTo>
                    <a:moveTo>
                      <a:pt x="15" y="142"/>
                    </a:moveTo>
                    <a:cubicBezTo>
                      <a:pt x="15" y="142"/>
                      <a:pt x="15" y="142"/>
                      <a:pt x="15" y="142"/>
                    </a:cubicBezTo>
                    <a:cubicBezTo>
                      <a:pt x="18" y="139"/>
                      <a:pt x="24" y="137"/>
                      <a:pt x="28" y="135"/>
                    </a:cubicBezTo>
                    <a:cubicBezTo>
                      <a:pt x="32" y="133"/>
                      <a:pt x="35" y="131"/>
                      <a:pt x="39" y="128"/>
                    </a:cubicBezTo>
                    <a:cubicBezTo>
                      <a:pt x="38" y="129"/>
                      <a:pt x="38" y="130"/>
                      <a:pt x="37" y="131"/>
                    </a:cubicBezTo>
                    <a:cubicBezTo>
                      <a:pt x="37" y="132"/>
                      <a:pt x="37" y="133"/>
                      <a:pt x="37" y="133"/>
                    </a:cubicBezTo>
                    <a:cubicBezTo>
                      <a:pt x="33" y="135"/>
                      <a:pt x="29" y="136"/>
                      <a:pt x="26" y="138"/>
                    </a:cubicBezTo>
                    <a:cubicBezTo>
                      <a:pt x="24" y="139"/>
                      <a:pt x="22" y="140"/>
                      <a:pt x="21" y="140"/>
                    </a:cubicBezTo>
                    <a:cubicBezTo>
                      <a:pt x="21" y="140"/>
                      <a:pt x="19" y="141"/>
                      <a:pt x="18" y="141"/>
                    </a:cubicBezTo>
                    <a:cubicBezTo>
                      <a:pt x="17" y="142"/>
                      <a:pt x="15" y="142"/>
                      <a:pt x="15" y="142"/>
                    </a:cubicBezTo>
                    <a:moveTo>
                      <a:pt x="13" y="139"/>
                    </a:moveTo>
                    <a:cubicBezTo>
                      <a:pt x="22" y="137"/>
                      <a:pt x="30" y="133"/>
                      <a:pt x="38" y="128"/>
                    </a:cubicBezTo>
                    <a:cubicBezTo>
                      <a:pt x="33" y="131"/>
                      <a:pt x="29" y="134"/>
                      <a:pt x="24" y="136"/>
                    </a:cubicBezTo>
                    <a:cubicBezTo>
                      <a:pt x="20" y="138"/>
                      <a:pt x="16" y="140"/>
                      <a:pt x="13" y="143"/>
                    </a:cubicBezTo>
                    <a:cubicBezTo>
                      <a:pt x="13" y="141"/>
                      <a:pt x="13" y="140"/>
                      <a:pt x="13" y="139"/>
                    </a:cubicBezTo>
                    <a:cubicBezTo>
                      <a:pt x="13" y="139"/>
                      <a:pt x="13" y="139"/>
                      <a:pt x="13" y="139"/>
                    </a:cubicBezTo>
                    <a:moveTo>
                      <a:pt x="141" y="149"/>
                    </a:moveTo>
                    <a:cubicBezTo>
                      <a:pt x="141" y="148"/>
                      <a:pt x="141" y="147"/>
                      <a:pt x="142" y="145"/>
                    </a:cubicBezTo>
                    <a:cubicBezTo>
                      <a:pt x="154" y="140"/>
                      <a:pt x="167" y="137"/>
                      <a:pt x="180" y="133"/>
                    </a:cubicBezTo>
                    <a:cubicBezTo>
                      <a:pt x="186" y="132"/>
                      <a:pt x="192" y="130"/>
                      <a:pt x="198" y="128"/>
                    </a:cubicBezTo>
                    <a:cubicBezTo>
                      <a:pt x="200" y="128"/>
                      <a:pt x="201" y="127"/>
                      <a:pt x="202" y="127"/>
                    </a:cubicBezTo>
                    <a:cubicBezTo>
                      <a:pt x="193" y="130"/>
                      <a:pt x="183" y="133"/>
                      <a:pt x="174" y="136"/>
                    </a:cubicBezTo>
                    <a:cubicBezTo>
                      <a:pt x="163" y="140"/>
                      <a:pt x="151" y="144"/>
                      <a:pt x="141" y="149"/>
                    </a:cubicBezTo>
                    <a:moveTo>
                      <a:pt x="40" y="127"/>
                    </a:moveTo>
                    <a:cubicBezTo>
                      <a:pt x="40" y="127"/>
                      <a:pt x="40" y="127"/>
                      <a:pt x="40" y="127"/>
                    </a:cubicBezTo>
                    <a:cubicBezTo>
                      <a:pt x="40" y="127"/>
                      <a:pt x="40" y="127"/>
                      <a:pt x="40" y="127"/>
                    </a:cubicBezTo>
                    <a:moveTo>
                      <a:pt x="141" y="156"/>
                    </a:moveTo>
                    <a:cubicBezTo>
                      <a:pt x="141" y="156"/>
                      <a:pt x="141" y="156"/>
                      <a:pt x="141" y="156"/>
                    </a:cubicBezTo>
                    <a:cubicBezTo>
                      <a:pt x="142" y="155"/>
                      <a:pt x="144" y="154"/>
                      <a:pt x="145" y="154"/>
                    </a:cubicBezTo>
                    <a:cubicBezTo>
                      <a:pt x="149" y="152"/>
                      <a:pt x="153" y="151"/>
                      <a:pt x="157" y="149"/>
                    </a:cubicBezTo>
                    <a:cubicBezTo>
                      <a:pt x="164" y="147"/>
                      <a:pt x="171" y="144"/>
                      <a:pt x="179" y="141"/>
                    </a:cubicBezTo>
                    <a:cubicBezTo>
                      <a:pt x="185" y="139"/>
                      <a:pt x="192" y="137"/>
                      <a:pt x="199" y="135"/>
                    </a:cubicBezTo>
                    <a:cubicBezTo>
                      <a:pt x="206" y="133"/>
                      <a:pt x="212" y="129"/>
                      <a:pt x="219" y="127"/>
                    </a:cubicBezTo>
                    <a:cubicBezTo>
                      <a:pt x="219" y="127"/>
                      <a:pt x="219" y="127"/>
                      <a:pt x="219" y="127"/>
                    </a:cubicBezTo>
                    <a:cubicBezTo>
                      <a:pt x="219" y="128"/>
                      <a:pt x="219" y="130"/>
                      <a:pt x="219" y="132"/>
                    </a:cubicBezTo>
                    <a:cubicBezTo>
                      <a:pt x="218" y="132"/>
                      <a:pt x="218" y="132"/>
                      <a:pt x="217" y="132"/>
                    </a:cubicBezTo>
                    <a:cubicBezTo>
                      <a:pt x="217" y="132"/>
                      <a:pt x="217" y="133"/>
                      <a:pt x="217" y="133"/>
                    </a:cubicBezTo>
                    <a:cubicBezTo>
                      <a:pt x="216" y="133"/>
                      <a:pt x="214" y="134"/>
                      <a:pt x="214" y="134"/>
                    </a:cubicBezTo>
                    <a:cubicBezTo>
                      <a:pt x="211" y="135"/>
                      <a:pt x="208" y="135"/>
                      <a:pt x="206" y="136"/>
                    </a:cubicBezTo>
                    <a:cubicBezTo>
                      <a:pt x="198" y="138"/>
                      <a:pt x="191" y="140"/>
                      <a:pt x="183" y="142"/>
                    </a:cubicBezTo>
                    <a:cubicBezTo>
                      <a:pt x="171" y="146"/>
                      <a:pt x="156" y="149"/>
                      <a:pt x="144" y="154"/>
                    </a:cubicBezTo>
                    <a:cubicBezTo>
                      <a:pt x="142" y="155"/>
                      <a:pt x="142" y="156"/>
                      <a:pt x="141" y="156"/>
                    </a:cubicBezTo>
                    <a:moveTo>
                      <a:pt x="266" y="129"/>
                    </a:moveTo>
                    <a:cubicBezTo>
                      <a:pt x="265" y="128"/>
                      <a:pt x="265" y="127"/>
                      <a:pt x="264" y="127"/>
                    </a:cubicBezTo>
                    <a:cubicBezTo>
                      <a:pt x="265" y="126"/>
                      <a:pt x="267" y="126"/>
                      <a:pt x="268" y="126"/>
                    </a:cubicBezTo>
                    <a:cubicBezTo>
                      <a:pt x="268" y="126"/>
                      <a:pt x="269" y="126"/>
                      <a:pt x="269" y="126"/>
                    </a:cubicBezTo>
                    <a:cubicBezTo>
                      <a:pt x="268" y="127"/>
                      <a:pt x="267" y="128"/>
                      <a:pt x="266" y="129"/>
                    </a:cubicBezTo>
                    <a:moveTo>
                      <a:pt x="229" y="128"/>
                    </a:moveTo>
                    <a:cubicBezTo>
                      <a:pt x="233" y="128"/>
                      <a:pt x="238" y="126"/>
                      <a:pt x="242" y="126"/>
                    </a:cubicBezTo>
                    <a:cubicBezTo>
                      <a:pt x="243" y="125"/>
                      <a:pt x="244" y="125"/>
                      <a:pt x="245" y="125"/>
                    </a:cubicBezTo>
                    <a:cubicBezTo>
                      <a:pt x="246" y="125"/>
                      <a:pt x="244" y="126"/>
                      <a:pt x="242" y="127"/>
                    </a:cubicBezTo>
                    <a:cubicBezTo>
                      <a:pt x="240" y="128"/>
                      <a:pt x="238" y="129"/>
                      <a:pt x="236" y="129"/>
                    </a:cubicBezTo>
                    <a:cubicBezTo>
                      <a:pt x="233" y="130"/>
                      <a:pt x="230" y="131"/>
                      <a:pt x="228" y="131"/>
                    </a:cubicBezTo>
                    <a:cubicBezTo>
                      <a:pt x="227" y="130"/>
                      <a:pt x="227" y="129"/>
                      <a:pt x="227" y="127"/>
                    </a:cubicBezTo>
                    <a:cubicBezTo>
                      <a:pt x="228" y="128"/>
                      <a:pt x="228" y="128"/>
                      <a:pt x="229" y="128"/>
                    </a:cubicBezTo>
                    <a:moveTo>
                      <a:pt x="228" y="132"/>
                    </a:moveTo>
                    <a:cubicBezTo>
                      <a:pt x="228" y="132"/>
                      <a:pt x="228" y="132"/>
                      <a:pt x="228" y="132"/>
                    </a:cubicBezTo>
                    <a:cubicBezTo>
                      <a:pt x="229" y="132"/>
                      <a:pt x="231" y="131"/>
                      <a:pt x="231" y="131"/>
                    </a:cubicBezTo>
                    <a:cubicBezTo>
                      <a:pt x="236" y="130"/>
                      <a:pt x="242" y="129"/>
                      <a:pt x="247" y="125"/>
                    </a:cubicBezTo>
                    <a:cubicBezTo>
                      <a:pt x="247" y="125"/>
                      <a:pt x="247" y="125"/>
                      <a:pt x="247" y="125"/>
                    </a:cubicBezTo>
                    <a:cubicBezTo>
                      <a:pt x="247" y="126"/>
                      <a:pt x="247" y="126"/>
                      <a:pt x="247" y="126"/>
                    </a:cubicBezTo>
                    <a:cubicBezTo>
                      <a:pt x="248" y="128"/>
                      <a:pt x="248" y="129"/>
                      <a:pt x="247" y="130"/>
                    </a:cubicBezTo>
                    <a:cubicBezTo>
                      <a:pt x="247" y="130"/>
                      <a:pt x="247" y="130"/>
                      <a:pt x="247" y="130"/>
                    </a:cubicBezTo>
                    <a:cubicBezTo>
                      <a:pt x="243" y="130"/>
                      <a:pt x="239" y="131"/>
                      <a:pt x="235" y="131"/>
                    </a:cubicBezTo>
                    <a:cubicBezTo>
                      <a:pt x="233" y="132"/>
                      <a:pt x="231" y="132"/>
                      <a:pt x="229" y="132"/>
                    </a:cubicBezTo>
                    <a:cubicBezTo>
                      <a:pt x="228" y="132"/>
                      <a:pt x="228" y="132"/>
                      <a:pt x="228" y="132"/>
                    </a:cubicBezTo>
                    <a:moveTo>
                      <a:pt x="214" y="124"/>
                    </a:moveTo>
                    <a:cubicBezTo>
                      <a:pt x="215" y="124"/>
                      <a:pt x="216" y="124"/>
                      <a:pt x="216" y="123"/>
                    </a:cubicBezTo>
                    <a:cubicBezTo>
                      <a:pt x="217" y="123"/>
                      <a:pt x="217" y="123"/>
                      <a:pt x="218" y="123"/>
                    </a:cubicBezTo>
                    <a:cubicBezTo>
                      <a:pt x="218" y="123"/>
                      <a:pt x="218" y="123"/>
                      <a:pt x="218" y="123"/>
                    </a:cubicBezTo>
                    <a:cubicBezTo>
                      <a:pt x="219" y="124"/>
                      <a:pt x="219" y="125"/>
                      <a:pt x="219" y="126"/>
                    </a:cubicBezTo>
                    <a:cubicBezTo>
                      <a:pt x="218" y="126"/>
                      <a:pt x="218" y="126"/>
                      <a:pt x="218" y="126"/>
                    </a:cubicBezTo>
                    <a:cubicBezTo>
                      <a:pt x="213" y="128"/>
                      <a:pt x="207" y="130"/>
                      <a:pt x="201" y="132"/>
                    </a:cubicBezTo>
                    <a:cubicBezTo>
                      <a:pt x="195" y="135"/>
                      <a:pt x="188" y="136"/>
                      <a:pt x="181" y="138"/>
                    </a:cubicBezTo>
                    <a:cubicBezTo>
                      <a:pt x="168" y="141"/>
                      <a:pt x="156" y="146"/>
                      <a:pt x="143" y="149"/>
                    </a:cubicBezTo>
                    <a:cubicBezTo>
                      <a:pt x="142" y="150"/>
                      <a:pt x="142" y="150"/>
                      <a:pt x="141" y="150"/>
                    </a:cubicBezTo>
                    <a:cubicBezTo>
                      <a:pt x="141" y="150"/>
                      <a:pt x="144" y="148"/>
                      <a:pt x="145" y="148"/>
                    </a:cubicBezTo>
                    <a:cubicBezTo>
                      <a:pt x="149" y="146"/>
                      <a:pt x="153" y="144"/>
                      <a:pt x="157" y="143"/>
                    </a:cubicBezTo>
                    <a:cubicBezTo>
                      <a:pt x="164" y="140"/>
                      <a:pt x="170" y="138"/>
                      <a:pt x="177" y="136"/>
                    </a:cubicBezTo>
                    <a:cubicBezTo>
                      <a:pt x="189" y="132"/>
                      <a:pt x="202" y="128"/>
                      <a:pt x="214" y="124"/>
                    </a:cubicBezTo>
                    <a:cubicBezTo>
                      <a:pt x="214" y="124"/>
                      <a:pt x="214" y="124"/>
                      <a:pt x="214" y="124"/>
                    </a:cubicBezTo>
                    <a:moveTo>
                      <a:pt x="263" y="126"/>
                    </a:moveTo>
                    <a:cubicBezTo>
                      <a:pt x="262" y="125"/>
                      <a:pt x="261" y="124"/>
                      <a:pt x="261" y="124"/>
                    </a:cubicBezTo>
                    <a:cubicBezTo>
                      <a:pt x="263" y="123"/>
                      <a:pt x="264" y="123"/>
                      <a:pt x="266" y="123"/>
                    </a:cubicBezTo>
                    <a:cubicBezTo>
                      <a:pt x="268" y="123"/>
                      <a:pt x="268" y="124"/>
                      <a:pt x="266" y="124"/>
                    </a:cubicBezTo>
                    <a:cubicBezTo>
                      <a:pt x="265" y="125"/>
                      <a:pt x="264" y="125"/>
                      <a:pt x="263" y="126"/>
                    </a:cubicBezTo>
                    <a:moveTo>
                      <a:pt x="228" y="127"/>
                    </a:moveTo>
                    <a:cubicBezTo>
                      <a:pt x="227" y="127"/>
                      <a:pt x="227" y="127"/>
                      <a:pt x="227" y="127"/>
                    </a:cubicBezTo>
                    <a:cubicBezTo>
                      <a:pt x="227" y="126"/>
                      <a:pt x="227" y="126"/>
                      <a:pt x="227" y="126"/>
                    </a:cubicBezTo>
                    <a:cubicBezTo>
                      <a:pt x="228" y="125"/>
                      <a:pt x="229" y="124"/>
                      <a:pt x="230" y="124"/>
                    </a:cubicBezTo>
                    <a:cubicBezTo>
                      <a:pt x="235" y="123"/>
                      <a:pt x="241" y="124"/>
                      <a:pt x="245" y="121"/>
                    </a:cubicBezTo>
                    <a:cubicBezTo>
                      <a:pt x="245" y="122"/>
                      <a:pt x="246" y="123"/>
                      <a:pt x="247" y="124"/>
                    </a:cubicBezTo>
                    <a:cubicBezTo>
                      <a:pt x="246" y="124"/>
                      <a:pt x="246" y="124"/>
                      <a:pt x="246" y="124"/>
                    </a:cubicBezTo>
                    <a:cubicBezTo>
                      <a:pt x="246" y="124"/>
                      <a:pt x="246" y="124"/>
                      <a:pt x="246" y="124"/>
                    </a:cubicBezTo>
                    <a:cubicBezTo>
                      <a:pt x="243" y="124"/>
                      <a:pt x="239" y="125"/>
                      <a:pt x="236" y="126"/>
                    </a:cubicBezTo>
                    <a:cubicBezTo>
                      <a:pt x="234" y="126"/>
                      <a:pt x="231" y="127"/>
                      <a:pt x="229" y="127"/>
                    </a:cubicBezTo>
                    <a:cubicBezTo>
                      <a:pt x="229" y="127"/>
                      <a:pt x="228" y="127"/>
                      <a:pt x="228" y="127"/>
                    </a:cubicBezTo>
                    <a:moveTo>
                      <a:pt x="228" y="123"/>
                    </a:moveTo>
                    <a:cubicBezTo>
                      <a:pt x="230" y="123"/>
                      <a:pt x="232" y="122"/>
                      <a:pt x="233" y="122"/>
                    </a:cubicBezTo>
                    <a:cubicBezTo>
                      <a:pt x="235" y="122"/>
                      <a:pt x="237" y="121"/>
                      <a:pt x="239" y="121"/>
                    </a:cubicBezTo>
                    <a:cubicBezTo>
                      <a:pt x="240" y="121"/>
                      <a:pt x="242" y="120"/>
                      <a:pt x="243" y="120"/>
                    </a:cubicBezTo>
                    <a:cubicBezTo>
                      <a:pt x="244" y="120"/>
                      <a:pt x="244" y="121"/>
                      <a:pt x="241" y="122"/>
                    </a:cubicBezTo>
                    <a:cubicBezTo>
                      <a:pt x="237" y="123"/>
                      <a:pt x="231" y="122"/>
                      <a:pt x="227" y="124"/>
                    </a:cubicBezTo>
                    <a:cubicBezTo>
                      <a:pt x="227" y="124"/>
                      <a:pt x="227" y="123"/>
                      <a:pt x="227" y="123"/>
                    </a:cubicBezTo>
                    <a:cubicBezTo>
                      <a:pt x="227" y="123"/>
                      <a:pt x="228" y="123"/>
                      <a:pt x="228" y="123"/>
                    </a:cubicBezTo>
                    <a:moveTo>
                      <a:pt x="13" y="138"/>
                    </a:moveTo>
                    <a:cubicBezTo>
                      <a:pt x="13" y="136"/>
                      <a:pt x="13" y="134"/>
                      <a:pt x="13" y="132"/>
                    </a:cubicBezTo>
                    <a:cubicBezTo>
                      <a:pt x="19" y="131"/>
                      <a:pt x="25" y="127"/>
                      <a:pt x="31" y="125"/>
                    </a:cubicBezTo>
                    <a:cubicBezTo>
                      <a:pt x="33" y="124"/>
                      <a:pt x="35" y="124"/>
                      <a:pt x="36" y="123"/>
                    </a:cubicBezTo>
                    <a:cubicBezTo>
                      <a:pt x="38" y="122"/>
                      <a:pt x="40" y="121"/>
                      <a:pt x="42" y="121"/>
                    </a:cubicBezTo>
                    <a:cubicBezTo>
                      <a:pt x="42" y="121"/>
                      <a:pt x="42" y="120"/>
                      <a:pt x="43" y="120"/>
                    </a:cubicBezTo>
                    <a:cubicBezTo>
                      <a:pt x="42" y="121"/>
                      <a:pt x="42" y="121"/>
                      <a:pt x="42" y="121"/>
                    </a:cubicBezTo>
                    <a:cubicBezTo>
                      <a:pt x="37" y="124"/>
                      <a:pt x="32" y="125"/>
                      <a:pt x="27" y="128"/>
                    </a:cubicBezTo>
                    <a:cubicBezTo>
                      <a:pt x="22" y="131"/>
                      <a:pt x="17" y="134"/>
                      <a:pt x="13" y="138"/>
                    </a:cubicBezTo>
                    <a:moveTo>
                      <a:pt x="142" y="144"/>
                    </a:moveTo>
                    <a:cubicBezTo>
                      <a:pt x="142" y="143"/>
                      <a:pt x="143" y="142"/>
                      <a:pt x="143" y="142"/>
                    </a:cubicBezTo>
                    <a:cubicBezTo>
                      <a:pt x="148" y="141"/>
                      <a:pt x="152" y="140"/>
                      <a:pt x="157" y="138"/>
                    </a:cubicBezTo>
                    <a:cubicBezTo>
                      <a:pt x="163" y="136"/>
                      <a:pt x="170" y="135"/>
                      <a:pt x="176" y="133"/>
                    </a:cubicBezTo>
                    <a:cubicBezTo>
                      <a:pt x="190" y="129"/>
                      <a:pt x="204" y="125"/>
                      <a:pt x="218" y="120"/>
                    </a:cubicBezTo>
                    <a:cubicBezTo>
                      <a:pt x="218" y="121"/>
                      <a:pt x="218" y="121"/>
                      <a:pt x="218" y="122"/>
                    </a:cubicBezTo>
                    <a:cubicBezTo>
                      <a:pt x="218" y="122"/>
                      <a:pt x="218" y="122"/>
                      <a:pt x="218" y="122"/>
                    </a:cubicBezTo>
                    <a:cubicBezTo>
                      <a:pt x="205" y="126"/>
                      <a:pt x="191" y="129"/>
                      <a:pt x="177" y="133"/>
                    </a:cubicBezTo>
                    <a:cubicBezTo>
                      <a:pt x="165" y="136"/>
                      <a:pt x="153" y="139"/>
                      <a:pt x="142" y="144"/>
                    </a:cubicBezTo>
                    <a:moveTo>
                      <a:pt x="15" y="138"/>
                    </a:moveTo>
                    <a:cubicBezTo>
                      <a:pt x="15" y="138"/>
                      <a:pt x="16" y="137"/>
                      <a:pt x="18" y="135"/>
                    </a:cubicBezTo>
                    <a:cubicBezTo>
                      <a:pt x="27" y="129"/>
                      <a:pt x="37" y="126"/>
                      <a:pt x="45" y="120"/>
                    </a:cubicBezTo>
                    <a:cubicBezTo>
                      <a:pt x="45" y="122"/>
                      <a:pt x="44" y="124"/>
                      <a:pt x="42" y="126"/>
                    </a:cubicBezTo>
                    <a:cubicBezTo>
                      <a:pt x="42" y="126"/>
                      <a:pt x="42" y="126"/>
                      <a:pt x="42" y="126"/>
                    </a:cubicBezTo>
                    <a:cubicBezTo>
                      <a:pt x="37" y="127"/>
                      <a:pt x="33" y="130"/>
                      <a:pt x="29" y="132"/>
                    </a:cubicBezTo>
                    <a:cubicBezTo>
                      <a:pt x="26" y="134"/>
                      <a:pt x="22" y="135"/>
                      <a:pt x="19" y="136"/>
                    </a:cubicBezTo>
                    <a:cubicBezTo>
                      <a:pt x="18" y="137"/>
                      <a:pt x="16" y="138"/>
                      <a:pt x="15" y="138"/>
                    </a:cubicBezTo>
                    <a:moveTo>
                      <a:pt x="260" y="123"/>
                    </a:moveTo>
                    <a:cubicBezTo>
                      <a:pt x="260" y="122"/>
                      <a:pt x="259" y="122"/>
                      <a:pt x="259" y="121"/>
                    </a:cubicBezTo>
                    <a:cubicBezTo>
                      <a:pt x="259" y="121"/>
                      <a:pt x="259" y="121"/>
                      <a:pt x="259" y="121"/>
                    </a:cubicBezTo>
                    <a:cubicBezTo>
                      <a:pt x="261" y="121"/>
                      <a:pt x="263" y="120"/>
                      <a:pt x="266" y="120"/>
                    </a:cubicBezTo>
                    <a:cubicBezTo>
                      <a:pt x="267" y="119"/>
                      <a:pt x="267" y="119"/>
                      <a:pt x="267" y="119"/>
                    </a:cubicBezTo>
                    <a:cubicBezTo>
                      <a:pt x="268" y="119"/>
                      <a:pt x="265" y="120"/>
                      <a:pt x="264" y="120"/>
                    </a:cubicBezTo>
                    <a:cubicBezTo>
                      <a:pt x="263" y="121"/>
                      <a:pt x="262" y="122"/>
                      <a:pt x="260" y="123"/>
                    </a:cubicBezTo>
                    <a:cubicBezTo>
                      <a:pt x="260" y="123"/>
                      <a:pt x="260" y="123"/>
                      <a:pt x="260" y="123"/>
                    </a:cubicBezTo>
                    <a:moveTo>
                      <a:pt x="147" y="130"/>
                    </a:moveTo>
                    <a:cubicBezTo>
                      <a:pt x="147" y="128"/>
                      <a:pt x="147" y="127"/>
                      <a:pt x="147" y="126"/>
                    </a:cubicBezTo>
                    <a:cubicBezTo>
                      <a:pt x="157" y="126"/>
                      <a:pt x="167" y="122"/>
                      <a:pt x="177" y="120"/>
                    </a:cubicBezTo>
                    <a:cubicBezTo>
                      <a:pt x="179" y="119"/>
                      <a:pt x="181" y="118"/>
                      <a:pt x="184" y="118"/>
                    </a:cubicBezTo>
                    <a:cubicBezTo>
                      <a:pt x="181" y="119"/>
                      <a:pt x="179" y="119"/>
                      <a:pt x="177" y="120"/>
                    </a:cubicBezTo>
                    <a:cubicBezTo>
                      <a:pt x="170" y="122"/>
                      <a:pt x="164" y="124"/>
                      <a:pt x="157" y="126"/>
                    </a:cubicBezTo>
                    <a:cubicBezTo>
                      <a:pt x="154" y="128"/>
                      <a:pt x="150" y="128"/>
                      <a:pt x="147" y="130"/>
                    </a:cubicBezTo>
                    <a:moveTo>
                      <a:pt x="147" y="132"/>
                    </a:moveTo>
                    <a:cubicBezTo>
                      <a:pt x="151" y="132"/>
                      <a:pt x="154" y="130"/>
                      <a:pt x="158" y="129"/>
                    </a:cubicBezTo>
                    <a:cubicBezTo>
                      <a:pt x="163" y="127"/>
                      <a:pt x="168" y="126"/>
                      <a:pt x="174" y="124"/>
                    </a:cubicBezTo>
                    <a:cubicBezTo>
                      <a:pt x="183" y="122"/>
                      <a:pt x="192" y="120"/>
                      <a:pt x="202" y="117"/>
                    </a:cubicBezTo>
                    <a:cubicBezTo>
                      <a:pt x="195" y="120"/>
                      <a:pt x="187" y="121"/>
                      <a:pt x="180" y="123"/>
                    </a:cubicBezTo>
                    <a:cubicBezTo>
                      <a:pt x="173" y="125"/>
                      <a:pt x="167" y="128"/>
                      <a:pt x="161" y="130"/>
                    </a:cubicBezTo>
                    <a:cubicBezTo>
                      <a:pt x="156" y="132"/>
                      <a:pt x="151" y="133"/>
                      <a:pt x="146" y="134"/>
                    </a:cubicBezTo>
                    <a:cubicBezTo>
                      <a:pt x="146" y="134"/>
                      <a:pt x="146" y="133"/>
                      <a:pt x="146" y="132"/>
                    </a:cubicBezTo>
                    <a:cubicBezTo>
                      <a:pt x="147" y="132"/>
                      <a:pt x="147" y="132"/>
                      <a:pt x="147" y="132"/>
                    </a:cubicBezTo>
                    <a:moveTo>
                      <a:pt x="144" y="140"/>
                    </a:moveTo>
                    <a:cubicBezTo>
                      <a:pt x="144" y="140"/>
                      <a:pt x="143" y="140"/>
                      <a:pt x="143" y="140"/>
                    </a:cubicBezTo>
                    <a:cubicBezTo>
                      <a:pt x="143" y="140"/>
                      <a:pt x="143" y="140"/>
                      <a:pt x="143" y="140"/>
                    </a:cubicBezTo>
                    <a:cubicBezTo>
                      <a:pt x="144" y="140"/>
                      <a:pt x="145" y="140"/>
                      <a:pt x="148" y="139"/>
                    </a:cubicBezTo>
                    <a:cubicBezTo>
                      <a:pt x="156" y="136"/>
                      <a:pt x="164" y="134"/>
                      <a:pt x="172" y="131"/>
                    </a:cubicBezTo>
                    <a:cubicBezTo>
                      <a:pt x="177" y="129"/>
                      <a:pt x="181" y="127"/>
                      <a:pt x="186" y="126"/>
                    </a:cubicBezTo>
                    <a:cubicBezTo>
                      <a:pt x="196" y="123"/>
                      <a:pt x="206" y="120"/>
                      <a:pt x="216" y="117"/>
                    </a:cubicBezTo>
                    <a:cubicBezTo>
                      <a:pt x="216" y="117"/>
                      <a:pt x="217" y="118"/>
                      <a:pt x="217" y="119"/>
                    </a:cubicBezTo>
                    <a:cubicBezTo>
                      <a:pt x="199" y="126"/>
                      <a:pt x="181" y="131"/>
                      <a:pt x="162" y="136"/>
                    </a:cubicBezTo>
                    <a:cubicBezTo>
                      <a:pt x="158" y="137"/>
                      <a:pt x="155" y="138"/>
                      <a:pt x="151" y="139"/>
                    </a:cubicBezTo>
                    <a:cubicBezTo>
                      <a:pt x="148" y="140"/>
                      <a:pt x="145" y="140"/>
                      <a:pt x="144" y="140"/>
                    </a:cubicBezTo>
                    <a:moveTo>
                      <a:pt x="227" y="122"/>
                    </a:moveTo>
                    <a:cubicBezTo>
                      <a:pt x="227" y="122"/>
                      <a:pt x="227" y="122"/>
                      <a:pt x="229" y="121"/>
                    </a:cubicBezTo>
                    <a:cubicBezTo>
                      <a:pt x="231" y="121"/>
                      <a:pt x="233" y="120"/>
                      <a:pt x="235" y="120"/>
                    </a:cubicBezTo>
                    <a:cubicBezTo>
                      <a:pt x="237" y="119"/>
                      <a:pt x="239" y="118"/>
                      <a:pt x="242" y="116"/>
                    </a:cubicBezTo>
                    <a:cubicBezTo>
                      <a:pt x="242" y="117"/>
                      <a:pt x="242" y="117"/>
                      <a:pt x="242" y="117"/>
                    </a:cubicBezTo>
                    <a:cubicBezTo>
                      <a:pt x="243" y="118"/>
                      <a:pt x="243" y="118"/>
                      <a:pt x="244" y="119"/>
                    </a:cubicBezTo>
                    <a:cubicBezTo>
                      <a:pt x="238" y="120"/>
                      <a:pt x="233" y="121"/>
                      <a:pt x="228" y="122"/>
                    </a:cubicBezTo>
                    <a:cubicBezTo>
                      <a:pt x="228" y="122"/>
                      <a:pt x="227" y="122"/>
                      <a:pt x="227" y="122"/>
                    </a:cubicBezTo>
                    <a:moveTo>
                      <a:pt x="207" y="119"/>
                    </a:moveTo>
                    <a:cubicBezTo>
                      <a:pt x="208" y="118"/>
                      <a:pt x="209" y="118"/>
                      <a:pt x="210" y="118"/>
                    </a:cubicBezTo>
                    <a:cubicBezTo>
                      <a:pt x="211" y="117"/>
                      <a:pt x="212" y="117"/>
                      <a:pt x="214" y="116"/>
                    </a:cubicBezTo>
                    <a:cubicBezTo>
                      <a:pt x="212" y="117"/>
                      <a:pt x="209" y="118"/>
                      <a:pt x="207" y="119"/>
                    </a:cubicBezTo>
                    <a:moveTo>
                      <a:pt x="227" y="121"/>
                    </a:moveTo>
                    <a:cubicBezTo>
                      <a:pt x="227" y="120"/>
                      <a:pt x="227" y="120"/>
                      <a:pt x="227" y="120"/>
                    </a:cubicBezTo>
                    <a:cubicBezTo>
                      <a:pt x="227" y="119"/>
                      <a:pt x="227" y="119"/>
                      <a:pt x="227" y="119"/>
                    </a:cubicBezTo>
                    <a:cubicBezTo>
                      <a:pt x="228" y="119"/>
                      <a:pt x="230" y="118"/>
                      <a:pt x="232" y="118"/>
                    </a:cubicBezTo>
                    <a:cubicBezTo>
                      <a:pt x="234" y="117"/>
                      <a:pt x="238" y="117"/>
                      <a:pt x="240" y="116"/>
                    </a:cubicBezTo>
                    <a:cubicBezTo>
                      <a:pt x="236" y="119"/>
                      <a:pt x="231" y="120"/>
                      <a:pt x="227" y="121"/>
                    </a:cubicBezTo>
                    <a:moveTo>
                      <a:pt x="15" y="131"/>
                    </a:moveTo>
                    <a:cubicBezTo>
                      <a:pt x="17" y="130"/>
                      <a:pt x="19" y="128"/>
                      <a:pt x="21" y="127"/>
                    </a:cubicBezTo>
                    <a:cubicBezTo>
                      <a:pt x="24" y="125"/>
                      <a:pt x="26" y="124"/>
                      <a:pt x="29" y="123"/>
                    </a:cubicBezTo>
                    <a:cubicBezTo>
                      <a:pt x="33" y="121"/>
                      <a:pt x="38" y="118"/>
                      <a:pt x="43" y="115"/>
                    </a:cubicBezTo>
                    <a:cubicBezTo>
                      <a:pt x="43" y="116"/>
                      <a:pt x="44" y="117"/>
                      <a:pt x="44" y="117"/>
                    </a:cubicBezTo>
                    <a:cubicBezTo>
                      <a:pt x="45" y="118"/>
                      <a:pt x="45" y="118"/>
                      <a:pt x="45" y="119"/>
                    </a:cubicBezTo>
                    <a:cubicBezTo>
                      <a:pt x="35" y="122"/>
                      <a:pt x="25" y="128"/>
                      <a:pt x="15" y="131"/>
                    </a:cubicBezTo>
                    <a:moveTo>
                      <a:pt x="13" y="131"/>
                    </a:moveTo>
                    <a:cubicBezTo>
                      <a:pt x="13" y="129"/>
                      <a:pt x="14" y="128"/>
                      <a:pt x="14" y="126"/>
                    </a:cubicBezTo>
                    <a:cubicBezTo>
                      <a:pt x="14" y="126"/>
                      <a:pt x="14" y="126"/>
                      <a:pt x="14" y="126"/>
                    </a:cubicBezTo>
                    <a:cubicBezTo>
                      <a:pt x="19" y="124"/>
                      <a:pt x="24" y="122"/>
                      <a:pt x="29" y="120"/>
                    </a:cubicBezTo>
                    <a:cubicBezTo>
                      <a:pt x="31" y="119"/>
                      <a:pt x="34" y="118"/>
                      <a:pt x="36" y="117"/>
                    </a:cubicBezTo>
                    <a:cubicBezTo>
                      <a:pt x="37" y="117"/>
                      <a:pt x="41" y="115"/>
                      <a:pt x="41" y="115"/>
                    </a:cubicBezTo>
                    <a:cubicBezTo>
                      <a:pt x="41" y="115"/>
                      <a:pt x="41" y="115"/>
                      <a:pt x="39" y="116"/>
                    </a:cubicBezTo>
                    <a:cubicBezTo>
                      <a:pt x="31" y="121"/>
                      <a:pt x="21" y="125"/>
                      <a:pt x="13" y="131"/>
                    </a:cubicBezTo>
                    <a:moveTo>
                      <a:pt x="256" y="117"/>
                    </a:moveTo>
                    <a:cubicBezTo>
                      <a:pt x="260" y="117"/>
                      <a:pt x="263" y="115"/>
                      <a:pt x="267" y="114"/>
                    </a:cubicBezTo>
                    <a:cubicBezTo>
                      <a:pt x="267" y="114"/>
                      <a:pt x="268" y="114"/>
                      <a:pt x="268" y="114"/>
                    </a:cubicBezTo>
                    <a:cubicBezTo>
                      <a:pt x="269" y="114"/>
                      <a:pt x="265" y="116"/>
                      <a:pt x="264" y="117"/>
                    </a:cubicBezTo>
                    <a:cubicBezTo>
                      <a:pt x="262" y="118"/>
                      <a:pt x="260" y="119"/>
                      <a:pt x="258" y="120"/>
                    </a:cubicBezTo>
                    <a:cubicBezTo>
                      <a:pt x="257" y="119"/>
                      <a:pt x="257" y="118"/>
                      <a:pt x="256" y="117"/>
                    </a:cubicBezTo>
                    <a:cubicBezTo>
                      <a:pt x="256" y="117"/>
                      <a:pt x="256" y="117"/>
                      <a:pt x="256" y="117"/>
                    </a:cubicBezTo>
                    <a:moveTo>
                      <a:pt x="227" y="118"/>
                    </a:moveTo>
                    <a:cubicBezTo>
                      <a:pt x="227" y="118"/>
                      <a:pt x="230" y="117"/>
                      <a:pt x="231" y="116"/>
                    </a:cubicBezTo>
                    <a:cubicBezTo>
                      <a:pt x="234" y="115"/>
                      <a:pt x="236" y="114"/>
                      <a:pt x="239" y="113"/>
                    </a:cubicBezTo>
                    <a:cubicBezTo>
                      <a:pt x="240" y="114"/>
                      <a:pt x="240" y="115"/>
                      <a:pt x="241" y="115"/>
                    </a:cubicBezTo>
                    <a:cubicBezTo>
                      <a:pt x="237" y="116"/>
                      <a:pt x="233" y="117"/>
                      <a:pt x="229" y="118"/>
                    </a:cubicBezTo>
                    <a:cubicBezTo>
                      <a:pt x="228" y="118"/>
                      <a:pt x="228" y="118"/>
                      <a:pt x="227" y="118"/>
                    </a:cubicBezTo>
                    <a:moveTo>
                      <a:pt x="259" y="120"/>
                    </a:moveTo>
                    <a:cubicBezTo>
                      <a:pt x="259" y="120"/>
                      <a:pt x="259" y="120"/>
                      <a:pt x="261" y="119"/>
                    </a:cubicBezTo>
                    <a:cubicBezTo>
                      <a:pt x="264" y="118"/>
                      <a:pt x="267" y="116"/>
                      <a:pt x="270" y="113"/>
                    </a:cubicBezTo>
                    <a:cubicBezTo>
                      <a:pt x="270" y="113"/>
                      <a:pt x="270" y="113"/>
                      <a:pt x="270" y="113"/>
                    </a:cubicBezTo>
                    <a:cubicBezTo>
                      <a:pt x="271" y="119"/>
                      <a:pt x="272" y="125"/>
                      <a:pt x="272" y="132"/>
                    </a:cubicBezTo>
                    <a:cubicBezTo>
                      <a:pt x="272" y="132"/>
                      <a:pt x="272" y="132"/>
                      <a:pt x="271" y="132"/>
                    </a:cubicBezTo>
                    <a:cubicBezTo>
                      <a:pt x="270" y="132"/>
                      <a:pt x="271" y="131"/>
                      <a:pt x="272" y="129"/>
                    </a:cubicBezTo>
                    <a:cubicBezTo>
                      <a:pt x="272" y="128"/>
                      <a:pt x="271" y="128"/>
                      <a:pt x="271" y="128"/>
                    </a:cubicBezTo>
                    <a:cubicBezTo>
                      <a:pt x="271" y="128"/>
                      <a:pt x="271" y="128"/>
                      <a:pt x="271" y="128"/>
                    </a:cubicBezTo>
                    <a:cubicBezTo>
                      <a:pt x="271" y="128"/>
                      <a:pt x="269" y="129"/>
                      <a:pt x="268" y="129"/>
                    </a:cubicBezTo>
                    <a:cubicBezTo>
                      <a:pt x="268" y="129"/>
                      <a:pt x="268" y="129"/>
                      <a:pt x="268" y="128"/>
                    </a:cubicBezTo>
                    <a:cubicBezTo>
                      <a:pt x="270" y="127"/>
                      <a:pt x="270" y="126"/>
                      <a:pt x="271" y="125"/>
                    </a:cubicBezTo>
                    <a:cubicBezTo>
                      <a:pt x="270" y="124"/>
                      <a:pt x="270" y="124"/>
                      <a:pt x="270" y="124"/>
                    </a:cubicBezTo>
                    <a:cubicBezTo>
                      <a:pt x="268" y="125"/>
                      <a:pt x="269" y="124"/>
                      <a:pt x="266" y="125"/>
                    </a:cubicBezTo>
                    <a:cubicBezTo>
                      <a:pt x="266" y="125"/>
                      <a:pt x="266" y="125"/>
                      <a:pt x="266" y="125"/>
                    </a:cubicBezTo>
                    <a:cubicBezTo>
                      <a:pt x="268" y="124"/>
                      <a:pt x="269" y="124"/>
                      <a:pt x="270" y="122"/>
                    </a:cubicBezTo>
                    <a:cubicBezTo>
                      <a:pt x="269" y="121"/>
                      <a:pt x="269" y="121"/>
                      <a:pt x="269" y="121"/>
                    </a:cubicBezTo>
                    <a:cubicBezTo>
                      <a:pt x="269" y="121"/>
                      <a:pt x="269" y="121"/>
                      <a:pt x="269" y="121"/>
                    </a:cubicBezTo>
                    <a:cubicBezTo>
                      <a:pt x="266" y="121"/>
                      <a:pt x="263" y="122"/>
                      <a:pt x="262" y="123"/>
                    </a:cubicBezTo>
                    <a:cubicBezTo>
                      <a:pt x="264" y="121"/>
                      <a:pt x="267" y="121"/>
                      <a:pt x="269" y="119"/>
                    </a:cubicBezTo>
                    <a:cubicBezTo>
                      <a:pt x="269" y="119"/>
                      <a:pt x="269" y="118"/>
                      <a:pt x="269" y="118"/>
                    </a:cubicBezTo>
                    <a:cubicBezTo>
                      <a:pt x="269" y="118"/>
                      <a:pt x="269" y="118"/>
                      <a:pt x="269" y="118"/>
                    </a:cubicBezTo>
                    <a:cubicBezTo>
                      <a:pt x="267" y="118"/>
                      <a:pt x="265" y="119"/>
                      <a:pt x="264" y="119"/>
                    </a:cubicBezTo>
                    <a:cubicBezTo>
                      <a:pt x="263" y="120"/>
                      <a:pt x="260" y="120"/>
                      <a:pt x="259" y="120"/>
                    </a:cubicBezTo>
                    <a:moveTo>
                      <a:pt x="227" y="114"/>
                    </a:moveTo>
                    <a:cubicBezTo>
                      <a:pt x="231" y="114"/>
                      <a:pt x="235" y="114"/>
                      <a:pt x="238" y="113"/>
                    </a:cubicBezTo>
                    <a:cubicBezTo>
                      <a:pt x="234" y="114"/>
                      <a:pt x="230" y="116"/>
                      <a:pt x="227" y="118"/>
                    </a:cubicBezTo>
                    <a:cubicBezTo>
                      <a:pt x="227" y="117"/>
                      <a:pt x="227" y="115"/>
                      <a:pt x="227" y="114"/>
                    </a:cubicBezTo>
                    <a:cubicBezTo>
                      <a:pt x="227" y="114"/>
                      <a:pt x="227" y="114"/>
                      <a:pt x="227" y="114"/>
                    </a:cubicBezTo>
                    <a:moveTo>
                      <a:pt x="145" y="136"/>
                    </a:moveTo>
                    <a:cubicBezTo>
                      <a:pt x="145" y="135"/>
                      <a:pt x="145" y="135"/>
                      <a:pt x="145" y="135"/>
                    </a:cubicBezTo>
                    <a:cubicBezTo>
                      <a:pt x="147" y="135"/>
                      <a:pt x="149" y="134"/>
                      <a:pt x="151" y="134"/>
                    </a:cubicBezTo>
                    <a:cubicBezTo>
                      <a:pt x="155" y="133"/>
                      <a:pt x="159" y="131"/>
                      <a:pt x="163" y="130"/>
                    </a:cubicBezTo>
                    <a:cubicBezTo>
                      <a:pt x="172" y="127"/>
                      <a:pt x="182" y="124"/>
                      <a:pt x="191" y="121"/>
                    </a:cubicBezTo>
                    <a:cubicBezTo>
                      <a:pt x="195" y="120"/>
                      <a:pt x="198" y="120"/>
                      <a:pt x="202" y="118"/>
                    </a:cubicBezTo>
                    <a:cubicBezTo>
                      <a:pt x="203" y="117"/>
                      <a:pt x="204" y="116"/>
                      <a:pt x="206" y="115"/>
                    </a:cubicBezTo>
                    <a:cubicBezTo>
                      <a:pt x="209" y="114"/>
                      <a:pt x="212" y="114"/>
                      <a:pt x="214" y="113"/>
                    </a:cubicBezTo>
                    <a:cubicBezTo>
                      <a:pt x="215" y="114"/>
                      <a:pt x="215" y="115"/>
                      <a:pt x="216" y="116"/>
                    </a:cubicBezTo>
                    <a:cubicBezTo>
                      <a:pt x="210" y="116"/>
                      <a:pt x="206" y="118"/>
                      <a:pt x="201" y="120"/>
                    </a:cubicBezTo>
                    <a:cubicBezTo>
                      <a:pt x="195" y="123"/>
                      <a:pt x="188" y="124"/>
                      <a:pt x="182" y="126"/>
                    </a:cubicBezTo>
                    <a:cubicBezTo>
                      <a:pt x="181" y="126"/>
                      <a:pt x="180" y="126"/>
                      <a:pt x="180" y="126"/>
                    </a:cubicBezTo>
                    <a:cubicBezTo>
                      <a:pt x="171" y="129"/>
                      <a:pt x="162" y="132"/>
                      <a:pt x="153" y="134"/>
                    </a:cubicBezTo>
                    <a:cubicBezTo>
                      <a:pt x="150" y="135"/>
                      <a:pt x="148" y="135"/>
                      <a:pt x="145" y="136"/>
                    </a:cubicBezTo>
                    <a:moveTo>
                      <a:pt x="14" y="125"/>
                    </a:moveTo>
                    <a:cubicBezTo>
                      <a:pt x="14" y="124"/>
                      <a:pt x="14" y="122"/>
                      <a:pt x="14" y="121"/>
                    </a:cubicBezTo>
                    <a:cubicBezTo>
                      <a:pt x="18" y="120"/>
                      <a:pt x="22" y="118"/>
                      <a:pt x="25" y="116"/>
                    </a:cubicBezTo>
                    <a:cubicBezTo>
                      <a:pt x="28" y="115"/>
                      <a:pt x="31" y="114"/>
                      <a:pt x="35" y="113"/>
                    </a:cubicBezTo>
                    <a:cubicBezTo>
                      <a:pt x="36" y="112"/>
                      <a:pt x="38" y="112"/>
                      <a:pt x="39" y="111"/>
                    </a:cubicBezTo>
                    <a:cubicBezTo>
                      <a:pt x="38" y="112"/>
                      <a:pt x="37" y="112"/>
                      <a:pt x="36" y="113"/>
                    </a:cubicBezTo>
                    <a:cubicBezTo>
                      <a:pt x="32" y="115"/>
                      <a:pt x="28" y="117"/>
                      <a:pt x="24" y="119"/>
                    </a:cubicBezTo>
                    <a:cubicBezTo>
                      <a:pt x="21" y="122"/>
                      <a:pt x="17" y="123"/>
                      <a:pt x="14" y="125"/>
                    </a:cubicBezTo>
                    <a:moveTo>
                      <a:pt x="230" y="110"/>
                    </a:moveTo>
                    <a:cubicBezTo>
                      <a:pt x="230" y="110"/>
                      <a:pt x="230" y="110"/>
                      <a:pt x="231" y="110"/>
                    </a:cubicBezTo>
                    <a:cubicBezTo>
                      <a:pt x="232" y="110"/>
                      <a:pt x="233" y="110"/>
                      <a:pt x="233" y="110"/>
                    </a:cubicBezTo>
                    <a:cubicBezTo>
                      <a:pt x="234" y="110"/>
                      <a:pt x="234" y="110"/>
                      <a:pt x="233" y="110"/>
                    </a:cubicBezTo>
                    <a:cubicBezTo>
                      <a:pt x="231" y="111"/>
                      <a:pt x="229" y="111"/>
                      <a:pt x="226" y="112"/>
                    </a:cubicBezTo>
                    <a:cubicBezTo>
                      <a:pt x="226" y="112"/>
                      <a:pt x="226" y="111"/>
                      <a:pt x="226" y="110"/>
                    </a:cubicBezTo>
                    <a:cubicBezTo>
                      <a:pt x="226" y="110"/>
                      <a:pt x="227" y="110"/>
                      <a:pt x="227" y="110"/>
                    </a:cubicBezTo>
                    <a:cubicBezTo>
                      <a:pt x="228" y="110"/>
                      <a:pt x="229" y="110"/>
                      <a:pt x="230" y="110"/>
                    </a:cubicBezTo>
                    <a:cubicBezTo>
                      <a:pt x="230" y="110"/>
                      <a:pt x="230" y="110"/>
                      <a:pt x="230" y="110"/>
                    </a:cubicBezTo>
                    <a:moveTo>
                      <a:pt x="228" y="113"/>
                    </a:moveTo>
                    <a:cubicBezTo>
                      <a:pt x="227" y="113"/>
                      <a:pt x="227" y="113"/>
                      <a:pt x="229" y="112"/>
                    </a:cubicBezTo>
                    <a:cubicBezTo>
                      <a:pt x="232" y="111"/>
                      <a:pt x="234" y="111"/>
                      <a:pt x="237" y="109"/>
                    </a:cubicBezTo>
                    <a:cubicBezTo>
                      <a:pt x="237" y="110"/>
                      <a:pt x="238" y="111"/>
                      <a:pt x="239" y="112"/>
                    </a:cubicBezTo>
                    <a:cubicBezTo>
                      <a:pt x="236" y="113"/>
                      <a:pt x="234" y="113"/>
                      <a:pt x="231" y="113"/>
                    </a:cubicBezTo>
                    <a:cubicBezTo>
                      <a:pt x="231" y="113"/>
                      <a:pt x="229" y="113"/>
                      <a:pt x="228" y="113"/>
                    </a:cubicBezTo>
                    <a:moveTo>
                      <a:pt x="255" y="116"/>
                    </a:moveTo>
                    <a:cubicBezTo>
                      <a:pt x="254" y="115"/>
                      <a:pt x="254" y="113"/>
                      <a:pt x="253" y="112"/>
                    </a:cubicBezTo>
                    <a:cubicBezTo>
                      <a:pt x="254" y="112"/>
                      <a:pt x="256" y="112"/>
                      <a:pt x="257" y="111"/>
                    </a:cubicBezTo>
                    <a:cubicBezTo>
                      <a:pt x="259" y="111"/>
                      <a:pt x="266" y="110"/>
                      <a:pt x="267" y="109"/>
                    </a:cubicBezTo>
                    <a:cubicBezTo>
                      <a:pt x="263" y="112"/>
                      <a:pt x="259" y="113"/>
                      <a:pt x="255" y="116"/>
                    </a:cubicBezTo>
                    <a:moveTo>
                      <a:pt x="257" y="116"/>
                    </a:moveTo>
                    <a:cubicBezTo>
                      <a:pt x="258" y="116"/>
                      <a:pt x="261" y="113"/>
                      <a:pt x="263" y="112"/>
                    </a:cubicBezTo>
                    <a:cubicBezTo>
                      <a:pt x="265" y="111"/>
                      <a:pt x="267" y="110"/>
                      <a:pt x="269" y="109"/>
                    </a:cubicBezTo>
                    <a:cubicBezTo>
                      <a:pt x="269" y="109"/>
                      <a:pt x="269" y="109"/>
                      <a:pt x="269" y="109"/>
                    </a:cubicBezTo>
                    <a:cubicBezTo>
                      <a:pt x="269" y="110"/>
                      <a:pt x="270" y="111"/>
                      <a:pt x="270" y="113"/>
                    </a:cubicBezTo>
                    <a:cubicBezTo>
                      <a:pt x="269" y="112"/>
                      <a:pt x="269" y="112"/>
                      <a:pt x="269" y="112"/>
                    </a:cubicBezTo>
                    <a:cubicBezTo>
                      <a:pt x="265" y="113"/>
                      <a:pt x="261" y="116"/>
                      <a:pt x="257" y="116"/>
                    </a:cubicBezTo>
                    <a:moveTo>
                      <a:pt x="147" y="131"/>
                    </a:moveTo>
                    <a:cubicBezTo>
                      <a:pt x="147" y="131"/>
                      <a:pt x="147" y="131"/>
                      <a:pt x="147" y="131"/>
                    </a:cubicBezTo>
                    <a:cubicBezTo>
                      <a:pt x="147" y="131"/>
                      <a:pt x="147" y="131"/>
                      <a:pt x="147" y="131"/>
                    </a:cubicBezTo>
                    <a:cubicBezTo>
                      <a:pt x="149" y="129"/>
                      <a:pt x="152" y="129"/>
                      <a:pt x="154" y="128"/>
                    </a:cubicBezTo>
                    <a:cubicBezTo>
                      <a:pt x="166" y="125"/>
                      <a:pt x="178" y="120"/>
                      <a:pt x="190" y="116"/>
                    </a:cubicBezTo>
                    <a:cubicBezTo>
                      <a:pt x="197" y="114"/>
                      <a:pt x="205" y="112"/>
                      <a:pt x="213" y="109"/>
                    </a:cubicBezTo>
                    <a:cubicBezTo>
                      <a:pt x="213" y="109"/>
                      <a:pt x="213" y="109"/>
                      <a:pt x="213" y="109"/>
                    </a:cubicBezTo>
                    <a:cubicBezTo>
                      <a:pt x="213" y="109"/>
                      <a:pt x="213" y="110"/>
                      <a:pt x="213" y="110"/>
                    </a:cubicBezTo>
                    <a:cubicBezTo>
                      <a:pt x="214" y="111"/>
                      <a:pt x="214" y="111"/>
                      <a:pt x="214" y="112"/>
                    </a:cubicBezTo>
                    <a:cubicBezTo>
                      <a:pt x="211" y="112"/>
                      <a:pt x="209" y="113"/>
                      <a:pt x="206" y="114"/>
                    </a:cubicBezTo>
                    <a:cubicBezTo>
                      <a:pt x="199" y="117"/>
                      <a:pt x="192" y="119"/>
                      <a:pt x="185" y="121"/>
                    </a:cubicBezTo>
                    <a:cubicBezTo>
                      <a:pt x="177" y="123"/>
                      <a:pt x="168" y="124"/>
                      <a:pt x="161" y="127"/>
                    </a:cubicBezTo>
                    <a:cubicBezTo>
                      <a:pt x="157" y="128"/>
                      <a:pt x="154" y="130"/>
                      <a:pt x="151" y="130"/>
                    </a:cubicBezTo>
                    <a:cubicBezTo>
                      <a:pt x="151" y="131"/>
                      <a:pt x="148" y="131"/>
                      <a:pt x="147" y="131"/>
                    </a:cubicBezTo>
                    <a:moveTo>
                      <a:pt x="226" y="109"/>
                    </a:moveTo>
                    <a:cubicBezTo>
                      <a:pt x="229" y="109"/>
                      <a:pt x="233" y="107"/>
                      <a:pt x="235" y="106"/>
                    </a:cubicBezTo>
                    <a:cubicBezTo>
                      <a:pt x="236" y="107"/>
                      <a:pt x="236" y="107"/>
                      <a:pt x="236" y="108"/>
                    </a:cubicBezTo>
                    <a:cubicBezTo>
                      <a:pt x="233" y="109"/>
                      <a:pt x="229" y="109"/>
                      <a:pt x="226" y="109"/>
                    </a:cubicBezTo>
                    <a:moveTo>
                      <a:pt x="226" y="107"/>
                    </a:moveTo>
                    <a:cubicBezTo>
                      <a:pt x="227" y="107"/>
                      <a:pt x="229" y="106"/>
                      <a:pt x="231" y="106"/>
                    </a:cubicBezTo>
                    <a:cubicBezTo>
                      <a:pt x="232" y="106"/>
                      <a:pt x="232" y="106"/>
                      <a:pt x="232" y="106"/>
                    </a:cubicBezTo>
                    <a:cubicBezTo>
                      <a:pt x="233" y="106"/>
                      <a:pt x="229" y="107"/>
                      <a:pt x="229" y="107"/>
                    </a:cubicBezTo>
                    <a:cubicBezTo>
                      <a:pt x="228" y="108"/>
                      <a:pt x="227" y="108"/>
                      <a:pt x="226" y="108"/>
                    </a:cubicBezTo>
                    <a:cubicBezTo>
                      <a:pt x="226" y="108"/>
                      <a:pt x="226" y="107"/>
                      <a:pt x="225" y="107"/>
                    </a:cubicBezTo>
                    <a:cubicBezTo>
                      <a:pt x="225" y="107"/>
                      <a:pt x="226" y="107"/>
                      <a:pt x="226" y="107"/>
                    </a:cubicBezTo>
                    <a:moveTo>
                      <a:pt x="15" y="119"/>
                    </a:moveTo>
                    <a:cubicBezTo>
                      <a:pt x="15" y="118"/>
                      <a:pt x="15" y="116"/>
                      <a:pt x="15" y="115"/>
                    </a:cubicBezTo>
                    <a:cubicBezTo>
                      <a:pt x="20" y="114"/>
                      <a:pt x="24" y="112"/>
                      <a:pt x="28" y="110"/>
                    </a:cubicBezTo>
                    <a:cubicBezTo>
                      <a:pt x="31" y="109"/>
                      <a:pt x="34" y="107"/>
                      <a:pt x="38" y="106"/>
                    </a:cubicBezTo>
                    <a:cubicBezTo>
                      <a:pt x="39" y="106"/>
                      <a:pt x="40" y="105"/>
                      <a:pt x="40" y="105"/>
                    </a:cubicBezTo>
                    <a:cubicBezTo>
                      <a:pt x="40" y="105"/>
                      <a:pt x="37" y="107"/>
                      <a:pt x="36" y="108"/>
                    </a:cubicBezTo>
                    <a:cubicBezTo>
                      <a:pt x="29" y="112"/>
                      <a:pt x="21" y="114"/>
                      <a:pt x="15" y="119"/>
                    </a:cubicBezTo>
                    <a:moveTo>
                      <a:pt x="15" y="120"/>
                    </a:moveTo>
                    <a:cubicBezTo>
                      <a:pt x="15" y="120"/>
                      <a:pt x="16" y="119"/>
                      <a:pt x="18" y="118"/>
                    </a:cubicBezTo>
                    <a:cubicBezTo>
                      <a:pt x="26" y="112"/>
                      <a:pt x="35" y="110"/>
                      <a:pt x="42" y="105"/>
                    </a:cubicBezTo>
                    <a:cubicBezTo>
                      <a:pt x="42" y="107"/>
                      <a:pt x="42" y="108"/>
                      <a:pt x="42" y="110"/>
                    </a:cubicBezTo>
                    <a:cubicBezTo>
                      <a:pt x="41" y="112"/>
                      <a:pt x="41" y="113"/>
                      <a:pt x="42" y="114"/>
                    </a:cubicBezTo>
                    <a:cubicBezTo>
                      <a:pt x="38" y="115"/>
                      <a:pt x="34" y="117"/>
                      <a:pt x="30" y="119"/>
                    </a:cubicBezTo>
                    <a:cubicBezTo>
                      <a:pt x="27" y="120"/>
                      <a:pt x="23" y="122"/>
                      <a:pt x="20" y="123"/>
                    </a:cubicBezTo>
                    <a:cubicBezTo>
                      <a:pt x="20" y="123"/>
                      <a:pt x="16" y="125"/>
                      <a:pt x="16" y="125"/>
                    </a:cubicBezTo>
                    <a:cubicBezTo>
                      <a:pt x="16" y="125"/>
                      <a:pt x="16" y="125"/>
                      <a:pt x="17" y="124"/>
                    </a:cubicBezTo>
                    <a:cubicBezTo>
                      <a:pt x="24" y="119"/>
                      <a:pt x="34" y="116"/>
                      <a:pt x="41" y="110"/>
                    </a:cubicBezTo>
                    <a:cubicBezTo>
                      <a:pt x="41" y="110"/>
                      <a:pt x="41" y="109"/>
                      <a:pt x="41" y="109"/>
                    </a:cubicBezTo>
                    <a:cubicBezTo>
                      <a:pt x="41" y="109"/>
                      <a:pt x="41" y="109"/>
                      <a:pt x="41" y="109"/>
                    </a:cubicBezTo>
                    <a:cubicBezTo>
                      <a:pt x="37" y="111"/>
                      <a:pt x="32" y="112"/>
                      <a:pt x="28" y="114"/>
                    </a:cubicBezTo>
                    <a:cubicBezTo>
                      <a:pt x="26" y="115"/>
                      <a:pt x="23" y="116"/>
                      <a:pt x="21" y="117"/>
                    </a:cubicBezTo>
                    <a:cubicBezTo>
                      <a:pt x="20" y="118"/>
                      <a:pt x="16" y="120"/>
                      <a:pt x="15" y="120"/>
                    </a:cubicBezTo>
                    <a:moveTo>
                      <a:pt x="135" y="114"/>
                    </a:moveTo>
                    <a:cubicBezTo>
                      <a:pt x="134" y="114"/>
                      <a:pt x="133" y="113"/>
                      <a:pt x="132" y="113"/>
                    </a:cubicBezTo>
                    <a:cubicBezTo>
                      <a:pt x="142" y="110"/>
                      <a:pt x="153" y="107"/>
                      <a:pt x="163" y="104"/>
                    </a:cubicBezTo>
                    <a:cubicBezTo>
                      <a:pt x="157" y="106"/>
                      <a:pt x="151" y="108"/>
                      <a:pt x="145" y="110"/>
                    </a:cubicBezTo>
                    <a:cubicBezTo>
                      <a:pt x="142" y="111"/>
                      <a:pt x="138" y="112"/>
                      <a:pt x="135" y="114"/>
                    </a:cubicBezTo>
                    <a:moveTo>
                      <a:pt x="252" y="111"/>
                    </a:moveTo>
                    <a:cubicBezTo>
                      <a:pt x="252" y="110"/>
                      <a:pt x="252" y="109"/>
                      <a:pt x="251" y="109"/>
                    </a:cubicBezTo>
                    <a:cubicBezTo>
                      <a:pt x="251" y="108"/>
                      <a:pt x="251" y="108"/>
                      <a:pt x="251" y="108"/>
                    </a:cubicBezTo>
                    <a:cubicBezTo>
                      <a:pt x="255" y="107"/>
                      <a:pt x="259" y="106"/>
                      <a:pt x="263" y="105"/>
                    </a:cubicBezTo>
                    <a:cubicBezTo>
                      <a:pt x="265" y="104"/>
                      <a:pt x="265" y="104"/>
                      <a:pt x="265" y="104"/>
                    </a:cubicBezTo>
                    <a:cubicBezTo>
                      <a:pt x="266" y="104"/>
                      <a:pt x="262" y="106"/>
                      <a:pt x="261" y="106"/>
                    </a:cubicBezTo>
                    <a:cubicBezTo>
                      <a:pt x="258" y="108"/>
                      <a:pt x="255" y="109"/>
                      <a:pt x="252" y="111"/>
                    </a:cubicBezTo>
                    <a:moveTo>
                      <a:pt x="253" y="111"/>
                    </a:moveTo>
                    <a:cubicBezTo>
                      <a:pt x="255" y="111"/>
                      <a:pt x="258" y="109"/>
                      <a:pt x="259" y="108"/>
                    </a:cubicBezTo>
                    <a:cubicBezTo>
                      <a:pt x="262" y="107"/>
                      <a:pt x="265" y="105"/>
                      <a:pt x="268" y="104"/>
                    </a:cubicBezTo>
                    <a:cubicBezTo>
                      <a:pt x="268" y="105"/>
                      <a:pt x="268" y="107"/>
                      <a:pt x="269" y="108"/>
                    </a:cubicBezTo>
                    <a:cubicBezTo>
                      <a:pt x="269" y="108"/>
                      <a:pt x="269" y="108"/>
                      <a:pt x="269" y="108"/>
                    </a:cubicBezTo>
                    <a:cubicBezTo>
                      <a:pt x="263" y="108"/>
                      <a:pt x="259" y="110"/>
                      <a:pt x="253" y="111"/>
                    </a:cubicBezTo>
                    <a:moveTo>
                      <a:pt x="130" y="112"/>
                    </a:moveTo>
                    <a:cubicBezTo>
                      <a:pt x="129" y="112"/>
                      <a:pt x="128" y="112"/>
                      <a:pt x="126" y="112"/>
                    </a:cubicBezTo>
                    <a:cubicBezTo>
                      <a:pt x="131" y="111"/>
                      <a:pt x="136" y="108"/>
                      <a:pt x="141" y="107"/>
                    </a:cubicBezTo>
                    <a:cubicBezTo>
                      <a:pt x="145" y="106"/>
                      <a:pt x="149" y="104"/>
                      <a:pt x="154" y="103"/>
                    </a:cubicBezTo>
                    <a:cubicBezTo>
                      <a:pt x="150" y="104"/>
                      <a:pt x="146" y="106"/>
                      <a:pt x="143" y="107"/>
                    </a:cubicBezTo>
                    <a:cubicBezTo>
                      <a:pt x="139" y="109"/>
                      <a:pt x="134" y="110"/>
                      <a:pt x="130" y="112"/>
                    </a:cubicBezTo>
                    <a:moveTo>
                      <a:pt x="147" y="125"/>
                    </a:moveTo>
                    <a:cubicBezTo>
                      <a:pt x="146" y="124"/>
                      <a:pt x="146" y="123"/>
                      <a:pt x="145" y="122"/>
                    </a:cubicBezTo>
                    <a:cubicBezTo>
                      <a:pt x="155" y="117"/>
                      <a:pt x="167" y="115"/>
                      <a:pt x="178" y="113"/>
                    </a:cubicBezTo>
                    <a:cubicBezTo>
                      <a:pt x="188" y="110"/>
                      <a:pt x="201" y="108"/>
                      <a:pt x="209" y="103"/>
                    </a:cubicBezTo>
                    <a:cubicBezTo>
                      <a:pt x="199" y="110"/>
                      <a:pt x="186" y="112"/>
                      <a:pt x="174" y="116"/>
                    </a:cubicBezTo>
                    <a:cubicBezTo>
                      <a:pt x="168" y="119"/>
                      <a:pt x="162" y="121"/>
                      <a:pt x="156" y="122"/>
                    </a:cubicBezTo>
                    <a:cubicBezTo>
                      <a:pt x="153" y="123"/>
                      <a:pt x="150" y="123"/>
                      <a:pt x="147" y="125"/>
                    </a:cubicBezTo>
                    <a:moveTo>
                      <a:pt x="16" y="114"/>
                    </a:moveTo>
                    <a:cubicBezTo>
                      <a:pt x="16" y="112"/>
                      <a:pt x="16" y="111"/>
                      <a:pt x="17" y="109"/>
                    </a:cubicBezTo>
                    <a:cubicBezTo>
                      <a:pt x="20" y="108"/>
                      <a:pt x="22" y="107"/>
                      <a:pt x="25" y="106"/>
                    </a:cubicBezTo>
                    <a:cubicBezTo>
                      <a:pt x="27" y="105"/>
                      <a:pt x="30" y="104"/>
                      <a:pt x="32" y="103"/>
                    </a:cubicBezTo>
                    <a:cubicBezTo>
                      <a:pt x="33" y="103"/>
                      <a:pt x="35" y="102"/>
                      <a:pt x="36" y="102"/>
                    </a:cubicBezTo>
                    <a:cubicBezTo>
                      <a:pt x="36" y="102"/>
                      <a:pt x="36" y="102"/>
                      <a:pt x="35" y="103"/>
                    </a:cubicBezTo>
                    <a:cubicBezTo>
                      <a:pt x="29" y="107"/>
                      <a:pt x="21" y="109"/>
                      <a:pt x="16" y="114"/>
                    </a:cubicBezTo>
                    <a:moveTo>
                      <a:pt x="225" y="105"/>
                    </a:moveTo>
                    <a:cubicBezTo>
                      <a:pt x="225" y="104"/>
                      <a:pt x="225" y="104"/>
                      <a:pt x="224" y="103"/>
                    </a:cubicBezTo>
                    <a:cubicBezTo>
                      <a:pt x="226" y="103"/>
                      <a:pt x="231" y="102"/>
                      <a:pt x="232" y="102"/>
                    </a:cubicBezTo>
                    <a:cubicBezTo>
                      <a:pt x="233" y="102"/>
                      <a:pt x="233" y="102"/>
                      <a:pt x="232" y="102"/>
                    </a:cubicBezTo>
                    <a:cubicBezTo>
                      <a:pt x="229" y="103"/>
                      <a:pt x="227" y="104"/>
                      <a:pt x="225" y="105"/>
                    </a:cubicBezTo>
                    <a:moveTo>
                      <a:pt x="226" y="106"/>
                    </a:moveTo>
                    <a:cubicBezTo>
                      <a:pt x="224" y="106"/>
                      <a:pt x="229" y="104"/>
                      <a:pt x="230" y="104"/>
                    </a:cubicBezTo>
                    <a:cubicBezTo>
                      <a:pt x="232" y="103"/>
                      <a:pt x="234" y="103"/>
                      <a:pt x="236" y="102"/>
                    </a:cubicBezTo>
                    <a:cubicBezTo>
                      <a:pt x="236" y="102"/>
                      <a:pt x="236" y="102"/>
                      <a:pt x="236" y="102"/>
                    </a:cubicBezTo>
                    <a:cubicBezTo>
                      <a:pt x="235" y="102"/>
                      <a:pt x="235" y="103"/>
                      <a:pt x="235" y="104"/>
                    </a:cubicBezTo>
                    <a:cubicBezTo>
                      <a:pt x="235" y="104"/>
                      <a:pt x="235" y="105"/>
                      <a:pt x="235" y="105"/>
                    </a:cubicBezTo>
                    <a:cubicBezTo>
                      <a:pt x="235" y="105"/>
                      <a:pt x="234" y="105"/>
                      <a:pt x="233" y="105"/>
                    </a:cubicBezTo>
                    <a:cubicBezTo>
                      <a:pt x="232" y="105"/>
                      <a:pt x="230" y="105"/>
                      <a:pt x="228" y="106"/>
                    </a:cubicBezTo>
                    <a:cubicBezTo>
                      <a:pt x="227" y="106"/>
                      <a:pt x="226" y="106"/>
                      <a:pt x="226" y="106"/>
                    </a:cubicBezTo>
                    <a:moveTo>
                      <a:pt x="17" y="114"/>
                    </a:moveTo>
                    <a:cubicBezTo>
                      <a:pt x="16" y="114"/>
                      <a:pt x="17" y="114"/>
                      <a:pt x="19" y="112"/>
                    </a:cubicBezTo>
                    <a:cubicBezTo>
                      <a:pt x="26" y="108"/>
                      <a:pt x="33" y="106"/>
                      <a:pt x="39" y="101"/>
                    </a:cubicBezTo>
                    <a:cubicBezTo>
                      <a:pt x="40" y="102"/>
                      <a:pt x="41" y="103"/>
                      <a:pt x="41" y="104"/>
                    </a:cubicBezTo>
                    <a:cubicBezTo>
                      <a:pt x="37" y="105"/>
                      <a:pt x="33" y="107"/>
                      <a:pt x="29" y="109"/>
                    </a:cubicBezTo>
                    <a:cubicBezTo>
                      <a:pt x="26" y="110"/>
                      <a:pt x="24" y="111"/>
                      <a:pt x="21" y="112"/>
                    </a:cubicBezTo>
                    <a:cubicBezTo>
                      <a:pt x="20" y="113"/>
                      <a:pt x="17" y="114"/>
                      <a:pt x="17" y="114"/>
                    </a:cubicBezTo>
                    <a:moveTo>
                      <a:pt x="250" y="106"/>
                    </a:moveTo>
                    <a:cubicBezTo>
                      <a:pt x="249" y="105"/>
                      <a:pt x="248" y="104"/>
                      <a:pt x="248" y="103"/>
                    </a:cubicBezTo>
                    <a:cubicBezTo>
                      <a:pt x="252" y="102"/>
                      <a:pt x="257" y="100"/>
                      <a:pt x="261" y="99"/>
                    </a:cubicBezTo>
                    <a:cubicBezTo>
                      <a:pt x="262" y="99"/>
                      <a:pt x="262" y="99"/>
                      <a:pt x="262" y="99"/>
                    </a:cubicBezTo>
                    <a:cubicBezTo>
                      <a:pt x="264" y="99"/>
                      <a:pt x="258" y="102"/>
                      <a:pt x="258" y="102"/>
                    </a:cubicBezTo>
                    <a:cubicBezTo>
                      <a:pt x="255" y="104"/>
                      <a:pt x="252" y="105"/>
                      <a:pt x="250" y="106"/>
                    </a:cubicBezTo>
                    <a:moveTo>
                      <a:pt x="17" y="108"/>
                    </a:moveTo>
                    <a:cubicBezTo>
                      <a:pt x="17" y="108"/>
                      <a:pt x="20" y="106"/>
                      <a:pt x="21" y="106"/>
                    </a:cubicBezTo>
                    <a:cubicBezTo>
                      <a:pt x="22" y="105"/>
                      <a:pt x="24" y="104"/>
                      <a:pt x="26" y="103"/>
                    </a:cubicBezTo>
                    <a:cubicBezTo>
                      <a:pt x="29" y="102"/>
                      <a:pt x="31" y="100"/>
                      <a:pt x="34" y="98"/>
                    </a:cubicBezTo>
                    <a:cubicBezTo>
                      <a:pt x="35" y="99"/>
                      <a:pt x="36" y="100"/>
                      <a:pt x="37" y="100"/>
                    </a:cubicBezTo>
                    <a:cubicBezTo>
                      <a:pt x="37" y="100"/>
                      <a:pt x="37" y="100"/>
                      <a:pt x="38" y="101"/>
                    </a:cubicBezTo>
                    <a:cubicBezTo>
                      <a:pt x="31" y="102"/>
                      <a:pt x="26" y="105"/>
                      <a:pt x="19" y="107"/>
                    </a:cubicBezTo>
                    <a:cubicBezTo>
                      <a:pt x="18" y="108"/>
                      <a:pt x="18" y="108"/>
                      <a:pt x="17" y="108"/>
                    </a:cubicBezTo>
                    <a:moveTo>
                      <a:pt x="17" y="107"/>
                    </a:moveTo>
                    <a:cubicBezTo>
                      <a:pt x="18" y="106"/>
                      <a:pt x="18" y="105"/>
                      <a:pt x="18" y="104"/>
                    </a:cubicBezTo>
                    <a:cubicBezTo>
                      <a:pt x="20" y="103"/>
                      <a:pt x="22" y="102"/>
                      <a:pt x="24" y="101"/>
                    </a:cubicBezTo>
                    <a:cubicBezTo>
                      <a:pt x="27" y="100"/>
                      <a:pt x="29" y="99"/>
                      <a:pt x="32" y="98"/>
                    </a:cubicBezTo>
                    <a:cubicBezTo>
                      <a:pt x="33" y="98"/>
                      <a:pt x="33" y="98"/>
                      <a:pt x="33" y="98"/>
                    </a:cubicBezTo>
                    <a:cubicBezTo>
                      <a:pt x="34" y="98"/>
                      <a:pt x="33" y="98"/>
                      <a:pt x="32" y="99"/>
                    </a:cubicBezTo>
                    <a:cubicBezTo>
                      <a:pt x="27" y="102"/>
                      <a:pt x="22" y="104"/>
                      <a:pt x="17" y="107"/>
                    </a:cubicBezTo>
                    <a:moveTo>
                      <a:pt x="145" y="121"/>
                    </a:moveTo>
                    <a:cubicBezTo>
                      <a:pt x="144" y="120"/>
                      <a:pt x="144" y="119"/>
                      <a:pt x="143" y="118"/>
                    </a:cubicBezTo>
                    <a:cubicBezTo>
                      <a:pt x="163" y="113"/>
                      <a:pt x="184" y="106"/>
                      <a:pt x="204" y="100"/>
                    </a:cubicBezTo>
                    <a:cubicBezTo>
                      <a:pt x="207" y="99"/>
                      <a:pt x="211" y="98"/>
                      <a:pt x="214" y="97"/>
                    </a:cubicBezTo>
                    <a:cubicBezTo>
                      <a:pt x="211" y="100"/>
                      <a:pt x="212" y="104"/>
                      <a:pt x="213" y="108"/>
                    </a:cubicBezTo>
                    <a:cubicBezTo>
                      <a:pt x="213" y="108"/>
                      <a:pt x="213" y="108"/>
                      <a:pt x="213" y="108"/>
                    </a:cubicBezTo>
                    <a:cubicBezTo>
                      <a:pt x="207" y="109"/>
                      <a:pt x="201" y="111"/>
                      <a:pt x="195" y="113"/>
                    </a:cubicBezTo>
                    <a:cubicBezTo>
                      <a:pt x="191" y="115"/>
                      <a:pt x="187" y="116"/>
                      <a:pt x="183" y="117"/>
                    </a:cubicBezTo>
                    <a:cubicBezTo>
                      <a:pt x="172" y="120"/>
                      <a:pt x="159" y="124"/>
                      <a:pt x="147" y="125"/>
                    </a:cubicBezTo>
                    <a:cubicBezTo>
                      <a:pt x="158" y="125"/>
                      <a:pt x="169" y="119"/>
                      <a:pt x="179" y="116"/>
                    </a:cubicBezTo>
                    <a:cubicBezTo>
                      <a:pt x="190" y="112"/>
                      <a:pt x="202" y="109"/>
                      <a:pt x="212" y="103"/>
                    </a:cubicBezTo>
                    <a:cubicBezTo>
                      <a:pt x="212" y="102"/>
                      <a:pt x="212" y="102"/>
                      <a:pt x="211" y="102"/>
                    </a:cubicBezTo>
                    <a:cubicBezTo>
                      <a:pt x="211" y="102"/>
                      <a:pt x="211" y="102"/>
                      <a:pt x="211" y="102"/>
                    </a:cubicBezTo>
                    <a:cubicBezTo>
                      <a:pt x="200" y="106"/>
                      <a:pt x="187" y="110"/>
                      <a:pt x="175" y="112"/>
                    </a:cubicBezTo>
                    <a:cubicBezTo>
                      <a:pt x="165" y="115"/>
                      <a:pt x="154" y="117"/>
                      <a:pt x="145" y="121"/>
                    </a:cubicBezTo>
                    <a:moveTo>
                      <a:pt x="247" y="102"/>
                    </a:moveTo>
                    <a:cubicBezTo>
                      <a:pt x="246" y="101"/>
                      <a:pt x="245" y="100"/>
                      <a:pt x="245" y="100"/>
                    </a:cubicBezTo>
                    <a:cubicBezTo>
                      <a:pt x="250" y="99"/>
                      <a:pt x="254" y="98"/>
                      <a:pt x="259" y="97"/>
                    </a:cubicBezTo>
                    <a:cubicBezTo>
                      <a:pt x="260" y="96"/>
                      <a:pt x="261" y="96"/>
                      <a:pt x="261" y="96"/>
                    </a:cubicBezTo>
                    <a:cubicBezTo>
                      <a:pt x="262" y="96"/>
                      <a:pt x="255" y="99"/>
                      <a:pt x="254" y="99"/>
                    </a:cubicBezTo>
                    <a:cubicBezTo>
                      <a:pt x="252" y="100"/>
                      <a:pt x="249" y="101"/>
                      <a:pt x="247" y="102"/>
                    </a:cubicBezTo>
                    <a:moveTo>
                      <a:pt x="19" y="103"/>
                    </a:moveTo>
                    <a:cubicBezTo>
                      <a:pt x="19" y="103"/>
                      <a:pt x="19" y="103"/>
                      <a:pt x="20" y="102"/>
                    </a:cubicBezTo>
                    <a:cubicBezTo>
                      <a:pt x="24" y="99"/>
                      <a:pt x="29" y="98"/>
                      <a:pt x="33" y="94"/>
                    </a:cubicBezTo>
                    <a:cubicBezTo>
                      <a:pt x="33" y="95"/>
                      <a:pt x="33" y="96"/>
                      <a:pt x="33" y="97"/>
                    </a:cubicBezTo>
                    <a:cubicBezTo>
                      <a:pt x="31" y="98"/>
                      <a:pt x="29" y="98"/>
                      <a:pt x="28" y="99"/>
                    </a:cubicBezTo>
                    <a:cubicBezTo>
                      <a:pt x="26" y="99"/>
                      <a:pt x="25" y="100"/>
                      <a:pt x="24" y="101"/>
                    </a:cubicBezTo>
                    <a:cubicBezTo>
                      <a:pt x="24" y="101"/>
                      <a:pt x="24" y="100"/>
                      <a:pt x="24" y="100"/>
                    </a:cubicBezTo>
                    <a:cubicBezTo>
                      <a:pt x="24" y="100"/>
                      <a:pt x="23" y="101"/>
                      <a:pt x="22" y="102"/>
                    </a:cubicBezTo>
                    <a:cubicBezTo>
                      <a:pt x="21" y="102"/>
                      <a:pt x="19" y="103"/>
                      <a:pt x="19" y="103"/>
                    </a:cubicBezTo>
                    <a:moveTo>
                      <a:pt x="19" y="102"/>
                    </a:moveTo>
                    <a:cubicBezTo>
                      <a:pt x="19" y="100"/>
                      <a:pt x="20" y="99"/>
                      <a:pt x="20" y="98"/>
                    </a:cubicBezTo>
                    <a:cubicBezTo>
                      <a:pt x="22" y="97"/>
                      <a:pt x="24" y="97"/>
                      <a:pt x="25" y="96"/>
                    </a:cubicBezTo>
                    <a:cubicBezTo>
                      <a:pt x="26" y="96"/>
                      <a:pt x="30" y="94"/>
                      <a:pt x="31" y="94"/>
                    </a:cubicBezTo>
                    <a:cubicBezTo>
                      <a:pt x="31" y="94"/>
                      <a:pt x="31" y="95"/>
                      <a:pt x="29" y="96"/>
                    </a:cubicBezTo>
                    <a:cubicBezTo>
                      <a:pt x="26" y="98"/>
                      <a:pt x="22" y="99"/>
                      <a:pt x="19" y="102"/>
                    </a:cubicBezTo>
                    <a:moveTo>
                      <a:pt x="224" y="102"/>
                    </a:moveTo>
                    <a:cubicBezTo>
                      <a:pt x="224" y="102"/>
                      <a:pt x="224" y="102"/>
                      <a:pt x="224" y="102"/>
                    </a:cubicBezTo>
                    <a:cubicBezTo>
                      <a:pt x="223" y="101"/>
                      <a:pt x="223" y="101"/>
                      <a:pt x="223" y="100"/>
                    </a:cubicBezTo>
                    <a:cubicBezTo>
                      <a:pt x="233" y="100"/>
                      <a:pt x="242" y="96"/>
                      <a:pt x="252" y="95"/>
                    </a:cubicBezTo>
                    <a:cubicBezTo>
                      <a:pt x="253" y="95"/>
                      <a:pt x="255" y="95"/>
                      <a:pt x="257" y="94"/>
                    </a:cubicBezTo>
                    <a:cubicBezTo>
                      <a:pt x="258" y="94"/>
                      <a:pt x="261" y="93"/>
                      <a:pt x="261" y="93"/>
                    </a:cubicBezTo>
                    <a:cubicBezTo>
                      <a:pt x="261" y="93"/>
                      <a:pt x="261" y="93"/>
                      <a:pt x="259" y="94"/>
                    </a:cubicBezTo>
                    <a:cubicBezTo>
                      <a:pt x="254" y="96"/>
                      <a:pt x="249" y="97"/>
                      <a:pt x="243" y="99"/>
                    </a:cubicBezTo>
                    <a:cubicBezTo>
                      <a:pt x="243" y="99"/>
                      <a:pt x="242" y="98"/>
                      <a:pt x="242" y="98"/>
                    </a:cubicBezTo>
                    <a:cubicBezTo>
                      <a:pt x="241" y="98"/>
                      <a:pt x="240" y="98"/>
                      <a:pt x="240" y="98"/>
                    </a:cubicBezTo>
                    <a:cubicBezTo>
                      <a:pt x="238" y="98"/>
                      <a:pt x="236" y="99"/>
                      <a:pt x="236" y="101"/>
                    </a:cubicBezTo>
                    <a:cubicBezTo>
                      <a:pt x="235" y="101"/>
                      <a:pt x="235" y="101"/>
                      <a:pt x="235" y="101"/>
                    </a:cubicBezTo>
                    <a:cubicBezTo>
                      <a:pt x="232" y="101"/>
                      <a:pt x="228" y="102"/>
                      <a:pt x="224" y="102"/>
                    </a:cubicBezTo>
                    <a:cubicBezTo>
                      <a:pt x="224" y="102"/>
                      <a:pt x="224" y="102"/>
                      <a:pt x="224" y="102"/>
                    </a:cubicBezTo>
                    <a:moveTo>
                      <a:pt x="245" y="99"/>
                    </a:moveTo>
                    <a:cubicBezTo>
                      <a:pt x="251" y="97"/>
                      <a:pt x="257" y="96"/>
                      <a:pt x="263" y="93"/>
                    </a:cubicBezTo>
                    <a:cubicBezTo>
                      <a:pt x="264" y="93"/>
                      <a:pt x="264" y="93"/>
                      <a:pt x="264" y="93"/>
                    </a:cubicBezTo>
                    <a:cubicBezTo>
                      <a:pt x="265" y="96"/>
                      <a:pt x="266" y="99"/>
                      <a:pt x="267" y="103"/>
                    </a:cubicBezTo>
                    <a:cubicBezTo>
                      <a:pt x="264" y="104"/>
                      <a:pt x="262" y="104"/>
                      <a:pt x="259" y="105"/>
                    </a:cubicBezTo>
                    <a:cubicBezTo>
                      <a:pt x="257" y="106"/>
                      <a:pt x="252" y="106"/>
                      <a:pt x="251" y="107"/>
                    </a:cubicBezTo>
                    <a:cubicBezTo>
                      <a:pt x="256" y="104"/>
                      <a:pt x="261" y="102"/>
                      <a:pt x="265" y="99"/>
                    </a:cubicBezTo>
                    <a:cubicBezTo>
                      <a:pt x="266" y="99"/>
                      <a:pt x="265" y="98"/>
                      <a:pt x="265" y="98"/>
                    </a:cubicBezTo>
                    <a:cubicBezTo>
                      <a:pt x="265" y="98"/>
                      <a:pt x="265" y="98"/>
                      <a:pt x="265" y="98"/>
                    </a:cubicBezTo>
                    <a:cubicBezTo>
                      <a:pt x="260" y="98"/>
                      <a:pt x="255" y="100"/>
                      <a:pt x="250" y="102"/>
                    </a:cubicBezTo>
                    <a:cubicBezTo>
                      <a:pt x="249" y="102"/>
                      <a:pt x="249" y="102"/>
                      <a:pt x="249" y="102"/>
                    </a:cubicBezTo>
                    <a:cubicBezTo>
                      <a:pt x="248" y="102"/>
                      <a:pt x="255" y="100"/>
                      <a:pt x="256" y="99"/>
                    </a:cubicBezTo>
                    <a:cubicBezTo>
                      <a:pt x="259" y="98"/>
                      <a:pt x="261" y="97"/>
                      <a:pt x="264" y="96"/>
                    </a:cubicBezTo>
                    <a:cubicBezTo>
                      <a:pt x="264" y="96"/>
                      <a:pt x="264" y="95"/>
                      <a:pt x="263" y="95"/>
                    </a:cubicBezTo>
                    <a:cubicBezTo>
                      <a:pt x="263" y="95"/>
                      <a:pt x="263" y="95"/>
                      <a:pt x="263" y="95"/>
                    </a:cubicBezTo>
                    <a:cubicBezTo>
                      <a:pt x="257" y="96"/>
                      <a:pt x="251" y="97"/>
                      <a:pt x="245" y="99"/>
                    </a:cubicBezTo>
                    <a:moveTo>
                      <a:pt x="22" y="95"/>
                    </a:moveTo>
                    <a:cubicBezTo>
                      <a:pt x="22" y="94"/>
                      <a:pt x="22" y="93"/>
                      <a:pt x="22" y="93"/>
                    </a:cubicBezTo>
                    <a:cubicBezTo>
                      <a:pt x="24" y="93"/>
                      <a:pt x="25" y="92"/>
                      <a:pt x="26" y="91"/>
                    </a:cubicBezTo>
                    <a:cubicBezTo>
                      <a:pt x="27" y="91"/>
                      <a:pt x="30" y="89"/>
                      <a:pt x="30" y="89"/>
                    </a:cubicBezTo>
                    <a:cubicBezTo>
                      <a:pt x="30" y="89"/>
                      <a:pt x="30" y="89"/>
                      <a:pt x="29" y="90"/>
                    </a:cubicBezTo>
                    <a:cubicBezTo>
                      <a:pt x="26" y="92"/>
                      <a:pt x="24" y="93"/>
                      <a:pt x="22" y="95"/>
                    </a:cubicBezTo>
                    <a:moveTo>
                      <a:pt x="222" y="99"/>
                    </a:moveTo>
                    <a:cubicBezTo>
                      <a:pt x="222" y="99"/>
                      <a:pt x="221" y="98"/>
                      <a:pt x="221" y="98"/>
                    </a:cubicBezTo>
                    <a:cubicBezTo>
                      <a:pt x="226" y="96"/>
                      <a:pt x="232" y="95"/>
                      <a:pt x="238" y="94"/>
                    </a:cubicBezTo>
                    <a:cubicBezTo>
                      <a:pt x="245" y="93"/>
                      <a:pt x="251" y="90"/>
                      <a:pt x="257" y="89"/>
                    </a:cubicBezTo>
                    <a:cubicBezTo>
                      <a:pt x="258" y="88"/>
                      <a:pt x="259" y="88"/>
                      <a:pt x="259" y="88"/>
                    </a:cubicBezTo>
                    <a:cubicBezTo>
                      <a:pt x="259" y="88"/>
                      <a:pt x="258" y="88"/>
                      <a:pt x="257" y="89"/>
                    </a:cubicBezTo>
                    <a:cubicBezTo>
                      <a:pt x="255" y="90"/>
                      <a:pt x="253" y="91"/>
                      <a:pt x="251" y="91"/>
                    </a:cubicBezTo>
                    <a:cubicBezTo>
                      <a:pt x="248" y="93"/>
                      <a:pt x="245" y="94"/>
                      <a:pt x="241" y="95"/>
                    </a:cubicBezTo>
                    <a:cubicBezTo>
                      <a:pt x="235" y="96"/>
                      <a:pt x="229" y="98"/>
                      <a:pt x="222" y="99"/>
                    </a:cubicBezTo>
                    <a:moveTo>
                      <a:pt x="183" y="98"/>
                    </a:moveTo>
                    <a:cubicBezTo>
                      <a:pt x="188" y="96"/>
                      <a:pt x="193" y="95"/>
                      <a:pt x="197" y="93"/>
                    </a:cubicBezTo>
                    <a:cubicBezTo>
                      <a:pt x="200" y="92"/>
                      <a:pt x="203" y="91"/>
                      <a:pt x="206" y="90"/>
                    </a:cubicBezTo>
                    <a:cubicBezTo>
                      <a:pt x="208" y="89"/>
                      <a:pt x="210" y="88"/>
                      <a:pt x="212" y="88"/>
                    </a:cubicBezTo>
                    <a:cubicBezTo>
                      <a:pt x="213" y="88"/>
                      <a:pt x="213" y="88"/>
                      <a:pt x="213" y="88"/>
                    </a:cubicBezTo>
                    <a:cubicBezTo>
                      <a:pt x="214" y="88"/>
                      <a:pt x="214" y="88"/>
                      <a:pt x="214" y="88"/>
                    </a:cubicBezTo>
                    <a:cubicBezTo>
                      <a:pt x="204" y="92"/>
                      <a:pt x="193" y="95"/>
                      <a:pt x="183" y="98"/>
                    </a:cubicBezTo>
                    <a:moveTo>
                      <a:pt x="122" y="111"/>
                    </a:moveTo>
                    <a:cubicBezTo>
                      <a:pt x="120" y="110"/>
                      <a:pt x="119" y="110"/>
                      <a:pt x="117" y="109"/>
                    </a:cubicBezTo>
                    <a:cubicBezTo>
                      <a:pt x="120" y="108"/>
                      <a:pt x="123" y="107"/>
                      <a:pt x="126" y="106"/>
                    </a:cubicBezTo>
                    <a:cubicBezTo>
                      <a:pt x="129" y="105"/>
                      <a:pt x="132" y="104"/>
                      <a:pt x="135" y="103"/>
                    </a:cubicBezTo>
                    <a:cubicBezTo>
                      <a:pt x="146" y="100"/>
                      <a:pt x="157" y="96"/>
                      <a:pt x="168" y="93"/>
                    </a:cubicBezTo>
                    <a:cubicBezTo>
                      <a:pt x="175" y="91"/>
                      <a:pt x="182" y="88"/>
                      <a:pt x="189" y="86"/>
                    </a:cubicBezTo>
                    <a:cubicBezTo>
                      <a:pt x="188" y="87"/>
                      <a:pt x="187" y="87"/>
                      <a:pt x="186" y="87"/>
                    </a:cubicBezTo>
                    <a:cubicBezTo>
                      <a:pt x="178" y="90"/>
                      <a:pt x="170" y="94"/>
                      <a:pt x="163" y="96"/>
                    </a:cubicBezTo>
                    <a:cubicBezTo>
                      <a:pt x="155" y="99"/>
                      <a:pt x="147" y="101"/>
                      <a:pt x="139" y="104"/>
                    </a:cubicBezTo>
                    <a:cubicBezTo>
                      <a:pt x="134" y="107"/>
                      <a:pt x="128" y="108"/>
                      <a:pt x="122" y="111"/>
                    </a:cubicBezTo>
                    <a:moveTo>
                      <a:pt x="179" y="95"/>
                    </a:moveTo>
                    <a:cubicBezTo>
                      <a:pt x="184" y="93"/>
                      <a:pt x="189" y="92"/>
                      <a:pt x="194" y="90"/>
                    </a:cubicBezTo>
                    <a:cubicBezTo>
                      <a:pt x="198" y="88"/>
                      <a:pt x="202" y="87"/>
                      <a:pt x="206" y="86"/>
                    </a:cubicBezTo>
                    <a:cubicBezTo>
                      <a:pt x="202" y="87"/>
                      <a:pt x="198" y="89"/>
                      <a:pt x="194" y="90"/>
                    </a:cubicBezTo>
                    <a:cubicBezTo>
                      <a:pt x="189" y="92"/>
                      <a:pt x="184" y="94"/>
                      <a:pt x="179" y="95"/>
                    </a:cubicBezTo>
                    <a:moveTo>
                      <a:pt x="132" y="112"/>
                    </a:moveTo>
                    <a:cubicBezTo>
                      <a:pt x="136" y="110"/>
                      <a:pt x="141" y="109"/>
                      <a:pt x="145" y="107"/>
                    </a:cubicBezTo>
                    <a:cubicBezTo>
                      <a:pt x="152" y="105"/>
                      <a:pt x="158" y="102"/>
                      <a:pt x="165" y="100"/>
                    </a:cubicBezTo>
                    <a:cubicBezTo>
                      <a:pt x="180" y="96"/>
                      <a:pt x="194" y="91"/>
                      <a:pt x="209" y="86"/>
                    </a:cubicBezTo>
                    <a:cubicBezTo>
                      <a:pt x="209" y="86"/>
                      <a:pt x="209" y="86"/>
                      <a:pt x="209" y="86"/>
                    </a:cubicBezTo>
                    <a:cubicBezTo>
                      <a:pt x="210" y="86"/>
                      <a:pt x="211" y="87"/>
                      <a:pt x="212" y="87"/>
                    </a:cubicBezTo>
                    <a:cubicBezTo>
                      <a:pt x="207" y="88"/>
                      <a:pt x="202" y="90"/>
                      <a:pt x="197" y="92"/>
                    </a:cubicBezTo>
                    <a:cubicBezTo>
                      <a:pt x="188" y="96"/>
                      <a:pt x="179" y="98"/>
                      <a:pt x="171" y="101"/>
                    </a:cubicBezTo>
                    <a:cubicBezTo>
                      <a:pt x="162" y="104"/>
                      <a:pt x="152" y="107"/>
                      <a:pt x="143" y="109"/>
                    </a:cubicBezTo>
                    <a:cubicBezTo>
                      <a:pt x="140" y="110"/>
                      <a:pt x="135" y="111"/>
                      <a:pt x="132" y="112"/>
                    </a:cubicBezTo>
                    <a:moveTo>
                      <a:pt x="206" y="86"/>
                    </a:moveTo>
                    <a:cubicBezTo>
                      <a:pt x="206" y="86"/>
                      <a:pt x="206" y="86"/>
                      <a:pt x="206" y="86"/>
                    </a:cubicBezTo>
                    <a:cubicBezTo>
                      <a:pt x="206" y="86"/>
                      <a:pt x="206" y="86"/>
                      <a:pt x="206" y="86"/>
                    </a:cubicBezTo>
                    <a:moveTo>
                      <a:pt x="144" y="117"/>
                    </a:moveTo>
                    <a:cubicBezTo>
                      <a:pt x="149" y="113"/>
                      <a:pt x="156" y="113"/>
                      <a:pt x="162" y="111"/>
                    </a:cubicBezTo>
                    <a:cubicBezTo>
                      <a:pt x="173" y="109"/>
                      <a:pt x="183" y="105"/>
                      <a:pt x="193" y="102"/>
                    </a:cubicBezTo>
                    <a:cubicBezTo>
                      <a:pt x="213" y="95"/>
                      <a:pt x="234" y="86"/>
                      <a:pt x="255" y="84"/>
                    </a:cubicBezTo>
                    <a:cubicBezTo>
                      <a:pt x="256" y="84"/>
                      <a:pt x="256" y="84"/>
                      <a:pt x="256" y="84"/>
                    </a:cubicBezTo>
                    <a:cubicBezTo>
                      <a:pt x="260" y="84"/>
                      <a:pt x="250" y="87"/>
                      <a:pt x="249" y="87"/>
                    </a:cubicBezTo>
                    <a:cubicBezTo>
                      <a:pt x="244" y="88"/>
                      <a:pt x="239" y="90"/>
                      <a:pt x="235" y="91"/>
                    </a:cubicBezTo>
                    <a:cubicBezTo>
                      <a:pt x="224" y="94"/>
                      <a:pt x="214" y="96"/>
                      <a:pt x="204" y="99"/>
                    </a:cubicBezTo>
                    <a:cubicBezTo>
                      <a:pt x="184" y="105"/>
                      <a:pt x="164" y="112"/>
                      <a:pt x="144" y="117"/>
                    </a:cubicBezTo>
                    <a:moveTo>
                      <a:pt x="23" y="92"/>
                    </a:moveTo>
                    <a:cubicBezTo>
                      <a:pt x="23" y="91"/>
                      <a:pt x="23" y="91"/>
                      <a:pt x="23" y="90"/>
                    </a:cubicBezTo>
                    <a:cubicBezTo>
                      <a:pt x="25" y="89"/>
                      <a:pt x="26" y="89"/>
                      <a:pt x="27" y="88"/>
                    </a:cubicBezTo>
                    <a:cubicBezTo>
                      <a:pt x="30" y="86"/>
                      <a:pt x="33" y="85"/>
                      <a:pt x="35" y="84"/>
                    </a:cubicBezTo>
                    <a:cubicBezTo>
                      <a:pt x="35" y="85"/>
                      <a:pt x="34" y="87"/>
                      <a:pt x="33" y="89"/>
                    </a:cubicBezTo>
                    <a:cubicBezTo>
                      <a:pt x="33" y="90"/>
                      <a:pt x="32" y="91"/>
                      <a:pt x="32" y="93"/>
                    </a:cubicBezTo>
                    <a:cubicBezTo>
                      <a:pt x="28" y="94"/>
                      <a:pt x="25" y="95"/>
                      <a:pt x="21" y="97"/>
                    </a:cubicBezTo>
                    <a:cubicBezTo>
                      <a:pt x="21" y="97"/>
                      <a:pt x="21" y="97"/>
                      <a:pt x="21" y="97"/>
                    </a:cubicBezTo>
                    <a:cubicBezTo>
                      <a:pt x="25" y="95"/>
                      <a:pt x="29" y="91"/>
                      <a:pt x="33" y="88"/>
                    </a:cubicBezTo>
                    <a:cubicBezTo>
                      <a:pt x="33" y="88"/>
                      <a:pt x="33" y="88"/>
                      <a:pt x="33" y="88"/>
                    </a:cubicBezTo>
                    <a:cubicBezTo>
                      <a:pt x="33" y="88"/>
                      <a:pt x="33" y="88"/>
                      <a:pt x="32" y="88"/>
                    </a:cubicBezTo>
                    <a:cubicBezTo>
                      <a:pt x="31" y="88"/>
                      <a:pt x="29" y="89"/>
                      <a:pt x="27" y="90"/>
                    </a:cubicBezTo>
                    <a:cubicBezTo>
                      <a:pt x="26" y="91"/>
                      <a:pt x="24" y="91"/>
                      <a:pt x="23" y="92"/>
                    </a:cubicBezTo>
                    <a:moveTo>
                      <a:pt x="128" y="110"/>
                    </a:moveTo>
                    <a:cubicBezTo>
                      <a:pt x="130" y="109"/>
                      <a:pt x="132" y="109"/>
                      <a:pt x="134" y="108"/>
                    </a:cubicBezTo>
                    <a:cubicBezTo>
                      <a:pt x="151" y="102"/>
                      <a:pt x="169" y="95"/>
                      <a:pt x="186" y="88"/>
                    </a:cubicBezTo>
                    <a:cubicBezTo>
                      <a:pt x="190" y="87"/>
                      <a:pt x="193" y="86"/>
                      <a:pt x="197" y="84"/>
                    </a:cubicBezTo>
                    <a:cubicBezTo>
                      <a:pt x="197" y="84"/>
                      <a:pt x="197" y="84"/>
                      <a:pt x="198" y="84"/>
                    </a:cubicBezTo>
                    <a:cubicBezTo>
                      <a:pt x="199" y="84"/>
                      <a:pt x="199" y="84"/>
                      <a:pt x="199" y="84"/>
                    </a:cubicBezTo>
                    <a:cubicBezTo>
                      <a:pt x="200" y="84"/>
                      <a:pt x="200" y="84"/>
                      <a:pt x="200" y="84"/>
                    </a:cubicBezTo>
                    <a:cubicBezTo>
                      <a:pt x="201" y="84"/>
                      <a:pt x="202" y="83"/>
                      <a:pt x="203" y="83"/>
                    </a:cubicBezTo>
                    <a:cubicBezTo>
                      <a:pt x="205" y="84"/>
                      <a:pt x="206" y="84"/>
                      <a:pt x="207" y="85"/>
                    </a:cubicBezTo>
                    <a:cubicBezTo>
                      <a:pt x="200" y="86"/>
                      <a:pt x="194" y="89"/>
                      <a:pt x="188" y="91"/>
                    </a:cubicBezTo>
                    <a:cubicBezTo>
                      <a:pt x="181" y="94"/>
                      <a:pt x="173" y="96"/>
                      <a:pt x="165" y="99"/>
                    </a:cubicBezTo>
                    <a:cubicBezTo>
                      <a:pt x="164" y="99"/>
                      <a:pt x="164" y="99"/>
                      <a:pt x="163" y="99"/>
                    </a:cubicBezTo>
                    <a:cubicBezTo>
                      <a:pt x="155" y="102"/>
                      <a:pt x="147" y="104"/>
                      <a:pt x="138" y="107"/>
                    </a:cubicBezTo>
                    <a:cubicBezTo>
                      <a:pt x="134" y="108"/>
                      <a:pt x="130" y="109"/>
                      <a:pt x="125" y="111"/>
                    </a:cubicBezTo>
                    <a:cubicBezTo>
                      <a:pt x="125" y="111"/>
                      <a:pt x="125" y="111"/>
                      <a:pt x="125" y="111"/>
                    </a:cubicBezTo>
                    <a:cubicBezTo>
                      <a:pt x="125" y="111"/>
                      <a:pt x="126" y="111"/>
                      <a:pt x="126" y="110"/>
                    </a:cubicBezTo>
                    <a:cubicBezTo>
                      <a:pt x="127" y="110"/>
                      <a:pt x="128" y="110"/>
                      <a:pt x="128" y="110"/>
                    </a:cubicBezTo>
                    <a:cubicBezTo>
                      <a:pt x="128" y="110"/>
                      <a:pt x="128" y="110"/>
                      <a:pt x="128" y="110"/>
                    </a:cubicBezTo>
                    <a:moveTo>
                      <a:pt x="24" y="89"/>
                    </a:moveTo>
                    <a:cubicBezTo>
                      <a:pt x="24" y="88"/>
                      <a:pt x="24" y="88"/>
                      <a:pt x="25" y="87"/>
                    </a:cubicBezTo>
                    <a:cubicBezTo>
                      <a:pt x="26" y="87"/>
                      <a:pt x="28" y="86"/>
                      <a:pt x="29" y="86"/>
                    </a:cubicBezTo>
                    <a:cubicBezTo>
                      <a:pt x="31" y="85"/>
                      <a:pt x="33" y="84"/>
                      <a:pt x="36" y="83"/>
                    </a:cubicBezTo>
                    <a:cubicBezTo>
                      <a:pt x="34" y="83"/>
                      <a:pt x="33" y="84"/>
                      <a:pt x="32" y="85"/>
                    </a:cubicBezTo>
                    <a:cubicBezTo>
                      <a:pt x="29" y="86"/>
                      <a:pt x="26" y="87"/>
                      <a:pt x="24" y="89"/>
                    </a:cubicBezTo>
                    <a:moveTo>
                      <a:pt x="36" y="83"/>
                    </a:moveTo>
                    <a:cubicBezTo>
                      <a:pt x="36" y="83"/>
                      <a:pt x="36" y="83"/>
                      <a:pt x="36" y="83"/>
                    </a:cubicBezTo>
                    <a:cubicBezTo>
                      <a:pt x="36" y="83"/>
                      <a:pt x="36" y="83"/>
                      <a:pt x="36" y="83"/>
                    </a:cubicBezTo>
                    <a:moveTo>
                      <a:pt x="116" y="109"/>
                    </a:moveTo>
                    <a:cubicBezTo>
                      <a:pt x="114" y="108"/>
                      <a:pt x="112" y="107"/>
                      <a:pt x="110" y="106"/>
                    </a:cubicBezTo>
                    <a:cubicBezTo>
                      <a:pt x="119" y="105"/>
                      <a:pt x="128" y="100"/>
                      <a:pt x="136" y="98"/>
                    </a:cubicBezTo>
                    <a:cubicBezTo>
                      <a:pt x="147" y="95"/>
                      <a:pt x="158" y="91"/>
                      <a:pt x="169" y="88"/>
                    </a:cubicBezTo>
                    <a:cubicBezTo>
                      <a:pt x="174" y="86"/>
                      <a:pt x="179" y="85"/>
                      <a:pt x="184" y="84"/>
                    </a:cubicBezTo>
                    <a:cubicBezTo>
                      <a:pt x="185" y="84"/>
                      <a:pt x="187" y="83"/>
                      <a:pt x="188" y="83"/>
                    </a:cubicBezTo>
                    <a:cubicBezTo>
                      <a:pt x="179" y="87"/>
                      <a:pt x="170" y="90"/>
                      <a:pt x="160" y="93"/>
                    </a:cubicBezTo>
                    <a:cubicBezTo>
                      <a:pt x="150" y="97"/>
                      <a:pt x="140" y="100"/>
                      <a:pt x="130" y="104"/>
                    </a:cubicBezTo>
                    <a:cubicBezTo>
                      <a:pt x="128" y="104"/>
                      <a:pt x="126" y="105"/>
                      <a:pt x="124" y="106"/>
                    </a:cubicBezTo>
                    <a:cubicBezTo>
                      <a:pt x="123" y="106"/>
                      <a:pt x="122" y="107"/>
                      <a:pt x="121" y="107"/>
                    </a:cubicBezTo>
                    <a:cubicBezTo>
                      <a:pt x="120" y="107"/>
                      <a:pt x="120" y="107"/>
                      <a:pt x="120" y="108"/>
                    </a:cubicBezTo>
                    <a:cubicBezTo>
                      <a:pt x="119" y="108"/>
                      <a:pt x="119" y="108"/>
                      <a:pt x="119" y="108"/>
                    </a:cubicBezTo>
                    <a:cubicBezTo>
                      <a:pt x="118" y="108"/>
                      <a:pt x="118" y="108"/>
                      <a:pt x="117" y="108"/>
                    </a:cubicBezTo>
                    <a:cubicBezTo>
                      <a:pt x="117" y="109"/>
                      <a:pt x="116" y="109"/>
                      <a:pt x="116" y="109"/>
                    </a:cubicBezTo>
                    <a:moveTo>
                      <a:pt x="109" y="105"/>
                    </a:moveTo>
                    <a:cubicBezTo>
                      <a:pt x="108" y="104"/>
                      <a:pt x="107" y="103"/>
                      <a:pt x="106" y="101"/>
                    </a:cubicBezTo>
                    <a:cubicBezTo>
                      <a:pt x="111" y="101"/>
                      <a:pt x="116" y="99"/>
                      <a:pt x="120" y="98"/>
                    </a:cubicBezTo>
                    <a:cubicBezTo>
                      <a:pt x="127" y="95"/>
                      <a:pt x="133" y="93"/>
                      <a:pt x="140" y="91"/>
                    </a:cubicBezTo>
                    <a:cubicBezTo>
                      <a:pt x="152" y="87"/>
                      <a:pt x="163" y="84"/>
                      <a:pt x="175" y="81"/>
                    </a:cubicBezTo>
                    <a:cubicBezTo>
                      <a:pt x="174" y="81"/>
                      <a:pt x="173" y="81"/>
                      <a:pt x="172" y="82"/>
                    </a:cubicBezTo>
                    <a:cubicBezTo>
                      <a:pt x="165" y="85"/>
                      <a:pt x="158" y="88"/>
                      <a:pt x="150" y="90"/>
                    </a:cubicBezTo>
                    <a:cubicBezTo>
                      <a:pt x="137" y="96"/>
                      <a:pt x="123" y="100"/>
                      <a:pt x="109" y="105"/>
                    </a:cubicBezTo>
                    <a:moveTo>
                      <a:pt x="148" y="98"/>
                    </a:moveTo>
                    <a:cubicBezTo>
                      <a:pt x="152" y="97"/>
                      <a:pt x="155" y="96"/>
                      <a:pt x="158" y="95"/>
                    </a:cubicBezTo>
                    <a:cubicBezTo>
                      <a:pt x="171" y="91"/>
                      <a:pt x="184" y="86"/>
                      <a:pt x="196" y="80"/>
                    </a:cubicBezTo>
                    <a:cubicBezTo>
                      <a:pt x="198" y="81"/>
                      <a:pt x="200" y="82"/>
                      <a:pt x="202" y="82"/>
                    </a:cubicBezTo>
                    <a:cubicBezTo>
                      <a:pt x="201" y="83"/>
                      <a:pt x="201" y="83"/>
                      <a:pt x="200" y="83"/>
                    </a:cubicBezTo>
                    <a:cubicBezTo>
                      <a:pt x="199" y="83"/>
                      <a:pt x="198" y="83"/>
                      <a:pt x="197" y="83"/>
                    </a:cubicBezTo>
                    <a:cubicBezTo>
                      <a:pt x="188" y="85"/>
                      <a:pt x="179" y="88"/>
                      <a:pt x="170" y="91"/>
                    </a:cubicBezTo>
                    <a:cubicBezTo>
                      <a:pt x="163" y="94"/>
                      <a:pt x="156" y="96"/>
                      <a:pt x="148" y="98"/>
                    </a:cubicBezTo>
                    <a:moveTo>
                      <a:pt x="142" y="117"/>
                    </a:moveTo>
                    <a:cubicBezTo>
                      <a:pt x="141" y="117"/>
                      <a:pt x="139" y="116"/>
                      <a:pt x="138" y="115"/>
                    </a:cubicBezTo>
                    <a:cubicBezTo>
                      <a:pt x="141" y="115"/>
                      <a:pt x="143" y="114"/>
                      <a:pt x="146" y="113"/>
                    </a:cubicBezTo>
                    <a:cubicBezTo>
                      <a:pt x="152" y="111"/>
                      <a:pt x="158" y="110"/>
                      <a:pt x="163" y="108"/>
                    </a:cubicBezTo>
                    <a:cubicBezTo>
                      <a:pt x="175" y="106"/>
                      <a:pt x="185" y="102"/>
                      <a:pt x="196" y="98"/>
                    </a:cubicBezTo>
                    <a:cubicBezTo>
                      <a:pt x="207" y="95"/>
                      <a:pt x="217" y="91"/>
                      <a:pt x="228" y="88"/>
                    </a:cubicBezTo>
                    <a:cubicBezTo>
                      <a:pt x="238" y="85"/>
                      <a:pt x="248" y="83"/>
                      <a:pt x="257" y="79"/>
                    </a:cubicBezTo>
                    <a:cubicBezTo>
                      <a:pt x="259" y="83"/>
                      <a:pt x="262" y="88"/>
                      <a:pt x="263" y="92"/>
                    </a:cubicBezTo>
                    <a:cubicBezTo>
                      <a:pt x="263" y="92"/>
                      <a:pt x="263" y="92"/>
                      <a:pt x="263" y="92"/>
                    </a:cubicBezTo>
                    <a:cubicBezTo>
                      <a:pt x="256" y="94"/>
                      <a:pt x="250" y="94"/>
                      <a:pt x="243" y="96"/>
                    </a:cubicBezTo>
                    <a:cubicBezTo>
                      <a:pt x="239" y="96"/>
                      <a:pt x="235" y="97"/>
                      <a:pt x="232" y="98"/>
                    </a:cubicBezTo>
                    <a:cubicBezTo>
                      <a:pt x="230" y="99"/>
                      <a:pt x="229" y="99"/>
                      <a:pt x="228" y="99"/>
                    </a:cubicBezTo>
                    <a:cubicBezTo>
                      <a:pt x="239" y="96"/>
                      <a:pt x="251" y="93"/>
                      <a:pt x="261" y="88"/>
                    </a:cubicBezTo>
                    <a:cubicBezTo>
                      <a:pt x="261" y="88"/>
                      <a:pt x="261" y="87"/>
                      <a:pt x="261" y="87"/>
                    </a:cubicBezTo>
                    <a:cubicBezTo>
                      <a:pt x="261" y="87"/>
                      <a:pt x="261" y="87"/>
                      <a:pt x="261" y="87"/>
                    </a:cubicBezTo>
                    <a:cubicBezTo>
                      <a:pt x="254" y="88"/>
                      <a:pt x="248" y="90"/>
                      <a:pt x="242" y="92"/>
                    </a:cubicBezTo>
                    <a:cubicBezTo>
                      <a:pt x="235" y="94"/>
                      <a:pt x="227" y="95"/>
                      <a:pt x="219" y="97"/>
                    </a:cubicBezTo>
                    <a:cubicBezTo>
                      <a:pt x="219" y="97"/>
                      <a:pt x="219" y="96"/>
                      <a:pt x="218" y="96"/>
                    </a:cubicBezTo>
                    <a:cubicBezTo>
                      <a:pt x="224" y="95"/>
                      <a:pt x="229" y="93"/>
                      <a:pt x="235" y="92"/>
                    </a:cubicBezTo>
                    <a:cubicBezTo>
                      <a:pt x="243" y="90"/>
                      <a:pt x="252" y="88"/>
                      <a:pt x="259" y="84"/>
                    </a:cubicBezTo>
                    <a:cubicBezTo>
                      <a:pt x="260" y="84"/>
                      <a:pt x="260" y="84"/>
                      <a:pt x="259" y="84"/>
                    </a:cubicBezTo>
                    <a:cubicBezTo>
                      <a:pt x="259" y="84"/>
                      <a:pt x="259" y="84"/>
                      <a:pt x="258" y="84"/>
                    </a:cubicBezTo>
                    <a:cubicBezTo>
                      <a:pt x="249" y="84"/>
                      <a:pt x="240" y="86"/>
                      <a:pt x="230" y="89"/>
                    </a:cubicBezTo>
                    <a:cubicBezTo>
                      <a:pt x="218" y="92"/>
                      <a:pt x="207" y="96"/>
                      <a:pt x="195" y="100"/>
                    </a:cubicBezTo>
                    <a:cubicBezTo>
                      <a:pt x="183" y="104"/>
                      <a:pt x="172" y="108"/>
                      <a:pt x="161" y="111"/>
                    </a:cubicBezTo>
                    <a:cubicBezTo>
                      <a:pt x="154" y="112"/>
                      <a:pt x="147" y="113"/>
                      <a:pt x="142" y="117"/>
                    </a:cubicBezTo>
                    <a:moveTo>
                      <a:pt x="26" y="84"/>
                    </a:moveTo>
                    <a:cubicBezTo>
                      <a:pt x="27" y="83"/>
                      <a:pt x="27" y="82"/>
                      <a:pt x="28" y="81"/>
                    </a:cubicBezTo>
                    <a:cubicBezTo>
                      <a:pt x="29" y="81"/>
                      <a:pt x="30" y="80"/>
                      <a:pt x="30" y="80"/>
                    </a:cubicBezTo>
                    <a:cubicBezTo>
                      <a:pt x="32" y="79"/>
                      <a:pt x="35" y="78"/>
                      <a:pt x="36" y="78"/>
                    </a:cubicBezTo>
                    <a:cubicBezTo>
                      <a:pt x="36" y="78"/>
                      <a:pt x="36" y="78"/>
                      <a:pt x="34" y="80"/>
                    </a:cubicBezTo>
                    <a:cubicBezTo>
                      <a:pt x="31" y="82"/>
                      <a:pt x="29" y="83"/>
                      <a:pt x="26" y="84"/>
                    </a:cubicBezTo>
                    <a:moveTo>
                      <a:pt x="27" y="85"/>
                    </a:moveTo>
                    <a:cubicBezTo>
                      <a:pt x="26" y="85"/>
                      <a:pt x="27" y="85"/>
                      <a:pt x="29" y="84"/>
                    </a:cubicBezTo>
                    <a:cubicBezTo>
                      <a:pt x="32" y="82"/>
                      <a:pt x="35" y="80"/>
                      <a:pt x="37" y="78"/>
                    </a:cubicBezTo>
                    <a:cubicBezTo>
                      <a:pt x="37" y="79"/>
                      <a:pt x="37" y="80"/>
                      <a:pt x="36" y="82"/>
                    </a:cubicBezTo>
                    <a:cubicBezTo>
                      <a:pt x="35" y="82"/>
                      <a:pt x="33" y="83"/>
                      <a:pt x="32" y="83"/>
                    </a:cubicBezTo>
                    <a:cubicBezTo>
                      <a:pt x="30" y="84"/>
                      <a:pt x="27" y="85"/>
                      <a:pt x="27" y="85"/>
                    </a:cubicBezTo>
                    <a:moveTo>
                      <a:pt x="110" y="106"/>
                    </a:moveTo>
                    <a:cubicBezTo>
                      <a:pt x="110" y="106"/>
                      <a:pt x="111" y="105"/>
                      <a:pt x="115" y="104"/>
                    </a:cubicBezTo>
                    <a:cubicBezTo>
                      <a:pt x="118" y="103"/>
                      <a:pt x="121" y="102"/>
                      <a:pt x="125" y="100"/>
                    </a:cubicBezTo>
                    <a:cubicBezTo>
                      <a:pt x="132" y="98"/>
                      <a:pt x="139" y="96"/>
                      <a:pt x="146" y="93"/>
                    </a:cubicBezTo>
                    <a:cubicBezTo>
                      <a:pt x="161" y="88"/>
                      <a:pt x="175" y="82"/>
                      <a:pt x="189" y="76"/>
                    </a:cubicBezTo>
                    <a:cubicBezTo>
                      <a:pt x="191" y="77"/>
                      <a:pt x="193" y="78"/>
                      <a:pt x="195" y="79"/>
                    </a:cubicBezTo>
                    <a:cubicBezTo>
                      <a:pt x="182" y="84"/>
                      <a:pt x="169" y="87"/>
                      <a:pt x="156" y="91"/>
                    </a:cubicBezTo>
                    <a:cubicBezTo>
                      <a:pt x="149" y="93"/>
                      <a:pt x="141" y="95"/>
                      <a:pt x="134" y="98"/>
                    </a:cubicBezTo>
                    <a:cubicBezTo>
                      <a:pt x="127" y="99"/>
                      <a:pt x="121" y="102"/>
                      <a:pt x="114" y="104"/>
                    </a:cubicBezTo>
                    <a:cubicBezTo>
                      <a:pt x="112" y="105"/>
                      <a:pt x="110" y="106"/>
                      <a:pt x="110" y="106"/>
                    </a:cubicBezTo>
                    <a:moveTo>
                      <a:pt x="221" y="76"/>
                    </a:moveTo>
                    <a:cubicBezTo>
                      <a:pt x="220" y="76"/>
                      <a:pt x="220" y="76"/>
                      <a:pt x="220" y="76"/>
                    </a:cubicBezTo>
                    <a:cubicBezTo>
                      <a:pt x="221" y="75"/>
                      <a:pt x="221" y="75"/>
                      <a:pt x="221" y="75"/>
                    </a:cubicBezTo>
                    <a:cubicBezTo>
                      <a:pt x="221" y="75"/>
                      <a:pt x="222" y="75"/>
                      <a:pt x="222" y="76"/>
                    </a:cubicBezTo>
                    <a:cubicBezTo>
                      <a:pt x="222" y="76"/>
                      <a:pt x="221" y="76"/>
                      <a:pt x="221" y="76"/>
                    </a:cubicBezTo>
                    <a:moveTo>
                      <a:pt x="216" y="89"/>
                    </a:moveTo>
                    <a:cubicBezTo>
                      <a:pt x="217" y="89"/>
                      <a:pt x="217" y="89"/>
                      <a:pt x="218" y="89"/>
                    </a:cubicBezTo>
                    <a:cubicBezTo>
                      <a:pt x="219" y="89"/>
                      <a:pt x="220" y="88"/>
                      <a:pt x="221" y="88"/>
                    </a:cubicBezTo>
                    <a:cubicBezTo>
                      <a:pt x="233" y="85"/>
                      <a:pt x="244" y="79"/>
                      <a:pt x="255" y="75"/>
                    </a:cubicBezTo>
                    <a:cubicBezTo>
                      <a:pt x="255" y="76"/>
                      <a:pt x="256" y="77"/>
                      <a:pt x="256" y="78"/>
                    </a:cubicBezTo>
                    <a:cubicBezTo>
                      <a:pt x="240" y="85"/>
                      <a:pt x="222" y="88"/>
                      <a:pt x="205" y="94"/>
                    </a:cubicBezTo>
                    <a:cubicBezTo>
                      <a:pt x="187" y="100"/>
                      <a:pt x="169" y="106"/>
                      <a:pt x="152" y="110"/>
                    </a:cubicBezTo>
                    <a:cubicBezTo>
                      <a:pt x="148" y="111"/>
                      <a:pt x="144" y="113"/>
                      <a:pt x="140" y="114"/>
                    </a:cubicBezTo>
                    <a:cubicBezTo>
                      <a:pt x="138" y="114"/>
                      <a:pt x="137" y="115"/>
                      <a:pt x="137" y="115"/>
                    </a:cubicBezTo>
                    <a:cubicBezTo>
                      <a:pt x="136" y="114"/>
                      <a:pt x="136" y="114"/>
                      <a:pt x="136" y="114"/>
                    </a:cubicBezTo>
                    <a:cubicBezTo>
                      <a:pt x="137" y="114"/>
                      <a:pt x="142" y="112"/>
                      <a:pt x="143" y="111"/>
                    </a:cubicBezTo>
                    <a:cubicBezTo>
                      <a:pt x="151" y="109"/>
                      <a:pt x="160" y="106"/>
                      <a:pt x="168" y="104"/>
                    </a:cubicBezTo>
                    <a:cubicBezTo>
                      <a:pt x="176" y="101"/>
                      <a:pt x="184" y="99"/>
                      <a:pt x="193" y="96"/>
                    </a:cubicBezTo>
                    <a:cubicBezTo>
                      <a:pt x="200" y="95"/>
                      <a:pt x="208" y="92"/>
                      <a:pt x="215" y="88"/>
                    </a:cubicBezTo>
                    <a:cubicBezTo>
                      <a:pt x="215" y="89"/>
                      <a:pt x="215" y="89"/>
                      <a:pt x="215" y="89"/>
                    </a:cubicBezTo>
                    <a:cubicBezTo>
                      <a:pt x="216" y="89"/>
                      <a:pt x="216" y="89"/>
                      <a:pt x="216" y="89"/>
                    </a:cubicBezTo>
                    <a:moveTo>
                      <a:pt x="219" y="76"/>
                    </a:moveTo>
                    <a:cubicBezTo>
                      <a:pt x="218" y="75"/>
                      <a:pt x="218" y="75"/>
                      <a:pt x="217" y="75"/>
                    </a:cubicBezTo>
                    <a:cubicBezTo>
                      <a:pt x="218" y="75"/>
                      <a:pt x="219" y="74"/>
                      <a:pt x="219" y="74"/>
                    </a:cubicBezTo>
                    <a:cubicBezTo>
                      <a:pt x="220" y="74"/>
                      <a:pt x="220" y="75"/>
                      <a:pt x="219" y="76"/>
                    </a:cubicBezTo>
                    <a:moveTo>
                      <a:pt x="106" y="100"/>
                    </a:moveTo>
                    <a:cubicBezTo>
                      <a:pt x="105" y="99"/>
                      <a:pt x="105" y="99"/>
                      <a:pt x="105" y="99"/>
                    </a:cubicBezTo>
                    <a:cubicBezTo>
                      <a:pt x="105" y="98"/>
                      <a:pt x="105" y="98"/>
                      <a:pt x="105" y="97"/>
                    </a:cubicBezTo>
                    <a:cubicBezTo>
                      <a:pt x="117" y="93"/>
                      <a:pt x="130" y="89"/>
                      <a:pt x="143" y="85"/>
                    </a:cubicBezTo>
                    <a:cubicBezTo>
                      <a:pt x="150" y="84"/>
                      <a:pt x="156" y="82"/>
                      <a:pt x="163" y="80"/>
                    </a:cubicBezTo>
                    <a:cubicBezTo>
                      <a:pt x="169" y="78"/>
                      <a:pt x="177" y="76"/>
                      <a:pt x="182" y="74"/>
                    </a:cubicBezTo>
                    <a:cubicBezTo>
                      <a:pt x="169" y="80"/>
                      <a:pt x="155" y="84"/>
                      <a:pt x="141" y="88"/>
                    </a:cubicBezTo>
                    <a:cubicBezTo>
                      <a:pt x="135" y="90"/>
                      <a:pt x="129" y="93"/>
                      <a:pt x="123" y="95"/>
                    </a:cubicBezTo>
                    <a:cubicBezTo>
                      <a:pt x="117" y="96"/>
                      <a:pt x="111" y="98"/>
                      <a:pt x="106" y="100"/>
                    </a:cubicBezTo>
                    <a:moveTo>
                      <a:pt x="30" y="77"/>
                    </a:moveTo>
                    <a:cubicBezTo>
                      <a:pt x="30" y="76"/>
                      <a:pt x="31" y="76"/>
                      <a:pt x="31" y="75"/>
                    </a:cubicBezTo>
                    <a:cubicBezTo>
                      <a:pt x="33" y="74"/>
                      <a:pt x="34" y="74"/>
                      <a:pt x="36" y="73"/>
                    </a:cubicBezTo>
                    <a:cubicBezTo>
                      <a:pt x="35" y="74"/>
                      <a:pt x="33" y="75"/>
                      <a:pt x="32" y="76"/>
                    </a:cubicBezTo>
                    <a:cubicBezTo>
                      <a:pt x="31" y="76"/>
                      <a:pt x="31" y="76"/>
                      <a:pt x="30" y="77"/>
                    </a:cubicBezTo>
                    <a:moveTo>
                      <a:pt x="29" y="80"/>
                    </a:moveTo>
                    <a:cubicBezTo>
                      <a:pt x="29" y="79"/>
                      <a:pt x="29" y="79"/>
                      <a:pt x="29" y="78"/>
                    </a:cubicBezTo>
                    <a:cubicBezTo>
                      <a:pt x="32" y="77"/>
                      <a:pt x="35" y="75"/>
                      <a:pt x="38" y="73"/>
                    </a:cubicBezTo>
                    <a:cubicBezTo>
                      <a:pt x="38" y="74"/>
                      <a:pt x="38" y="74"/>
                      <a:pt x="38" y="75"/>
                    </a:cubicBezTo>
                    <a:cubicBezTo>
                      <a:pt x="38" y="75"/>
                      <a:pt x="38" y="76"/>
                      <a:pt x="38" y="76"/>
                    </a:cubicBezTo>
                    <a:cubicBezTo>
                      <a:pt x="37" y="76"/>
                      <a:pt x="37" y="76"/>
                      <a:pt x="37" y="76"/>
                    </a:cubicBezTo>
                    <a:cubicBezTo>
                      <a:pt x="36" y="76"/>
                      <a:pt x="35" y="77"/>
                      <a:pt x="34" y="77"/>
                    </a:cubicBezTo>
                    <a:cubicBezTo>
                      <a:pt x="32" y="78"/>
                      <a:pt x="30" y="79"/>
                      <a:pt x="29" y="80"/>
                    </a:cubicBezTo>
                    <a:moveTo>
                      <a:pt x="107" y="101"/>
                    </a:moveTo>
                    <a:cubicBezTo>
                      <a:pt x="106" y="101"/>
                      <a:pt x="114" y="98"/>
                      <a:pt x="115" y="98"/>
                    </a:cubicBezTo>
                    <a:cubicBezTo>
                      <a:pt x="118" y="97"/>
                      <a:pt x="122" y="96"/>
                      <a:pt x="125" y="95"/>
                    </a:cubicBezTo>
                    <a:cubicBezTo>
                      <a:pt x="132" y="93"/>
                      <a:pt x="139" y="90"/>
                      <a:pt x="145" y="88"/>
                    </a:cubicBezTo>
                    <a:cubicBezTo>
                      <a:pt x="159" y="84"/>
                      <a:pt x="172" y="80"/>
                      <a:pt x="185" y="74"/>
                    </a:cubicBezTo>
                    <a:cubicBezTo>
                      <a:pt x="185" y="73"/>
                      <a:pt x="185" y="73"/>
                      <a:pt x="185" y="73"/>
                    </a:cubicBezTo>
                    <a:cubicBezTo>
                      <a:pt x="186" y="74"/>
                      <a:pt x="187" y="74"/>
                      <a:pt x="187" y="75"/>
                    </a:cubicBezTo>
                    <a:cubicBezTo>
                      <a:pt x="188" y="76"/>
                      <a:pt x="188" y="76"/>
                      <a:pt x="188" y="76"/>
                    </a:cubicBezTo>
                    <a:cubicBezTo>
                      <a:pt x="175" y="80"/>
                      <a:pt x="162" y="83"/>
                      <a:pt x="149" y="87"/>
                    </a:cubicBezTo>
                    <a:cubicBezTo>
                      <a:pt x="136" y="91"/>
                      <a:pt x="123" y="97"/>
                      <a:pt x="110" y="100"/>
                    </a:cubicBezTo>
                    <a:cubicBezTo>
                      <a:pt x="108" y="100"/>
                      <a:pt x="107" y="101"/>
                      <a:pt x="107" y="101"/>
                    </a:cubicBezTo>
                    <a:moveTo>
                      <a:pt x="216" y="74"/>
                    </a:moveTo>
                    <a:cubicBezTo>
                      <a:pt x="216" y="74"/>
                      <a:pt x="216" y="74"/>
                      <a:pt x="216" y="74"/>
                    </a:cubicBezTo>
                    <a:cubicBezTo>
                      <a:pt x="215" y="74"/>
                      <a:pt x="214" y="74"/>
                      <a:pt x="213" y="73"/>
                    </a:cubicBezTo>
                    <a:cubicBezTo>
                      <a:pt x="214" y="73"/>
                      <a:pt x="214" y="73"/>
                      <a:pt x="215" y="73"/>
                    </a:cubicBezTo>
                    <a:cubicBezTo>
                      <a:pt x="216" y="73"/>
                      <a:pt x="217" y="73"/>
                      <a:pt x="216" y="74"/>
                    </a:cubicBezTo>
                    <a:cubicBezTo>
                      <a:pt x="216" y="74"/>
                      <a:pt x="216" y="74"/>
                      <a:pt x="216" y="74"/>
                    </a:cubicBezTo>
                    <a:moveTo>
                      <a:pt x="219" y="74"/>
                    </a:moveTo>
                    <a:cubicBezTo>
                      <a:pt x="218" y="74"/>
                      <a:pt x="218" y="74"/>
                      <a:pt x="218" y="73"/>
                    </a:cubicBezTo>
                    <a:cubicBezTo>
                      <a:pt x="219" y="74"/>
                      <a:pt x="219" y="74"/>
                      <a:pt x="219" y="74"/>
                    </a:cubicBezTo>
                    <a:cubicBezTo>
                      <a:pt x="219" y="74"/>
                      <a:pt x="219" y="74"/>
                      <a:pt x="219" y="74"/>
                    </a:cubicBezTo>
                    <a:moveTo>
                      <a:pt x="224" y="83"/>
                    </a:moveTo>
                    <a:cubicBezTo>
                      <a:pt x="224" y="83"/>
                      <a:pt x="224" y="83"/>
                      <a:pt x="224" y="83"/>
                    </a:cubicBezTo>
                    <a:cubicBezTo>
                      <a:pt x="224" y="83"/>
                      <a:pt x="224" y="82"/>
                      <a:pt x="224" y="81"/>
                    </a:cubicBezTo>
                    <a:cubicBezTo>
                      <a:pt x="229" y="79"/>
                      <a:pt x="234" y="77"/>
                      <a:pt x="240" y="75"/>
                    </a:cubicBezTo>
                    <a:cubicBezTo>
                      <a:pt x="243" y="74"/>
                      <a:pt x="245" y="73"/>
                      <a:pt x="248" y="72"/>
                    </a:cubicBezTo>
                    <a:cubicBezTo>
                      <a:pt x="246" y="72"/>
                      <a:pt x="243" y="75"/>
                      <a:pt x="241" y="76"/>
                    </a:cubicBezTo>
                    <a:cubicBezTo>
                      <a:pt x="236" y="78"/>
                      <a:pt x="231" y="81"/>
                      <a:pt x="226" y="83"/>
                    </a:cubicBezTo>
                    <a:cubicBezTo>
                      <a:pt x="225" y="83"/>
                      <a:pt x="224" y="83"/>
                      <a:pt x="224" y="83"/>
                    </a:cubicBezTo>
                    <a:moveTo>
                      <a:pt x="33" y="73"/>
                    </a:moveTo>
                    <a:cubicBezTo>
                      <a:pt x="33" y="72"/>
                      <a:pt x="33" y="72"/>
                      <a:pt x="33" y="72"/>
                    </a:cubicBezTo>
                    <a:cubicBezTo>
                      <a:pt x="34" y="72"/>
                      <a:pt x="35" y="72"/>
                      <a:pt x="35" y="72"/>
                    </a:cubicBezTo>
                    <a:cubicBezTo>
                      <a:pt x="35" y="72"/>
                      <a:pt x="34" y="72"/>
                      <a:pt x="33" y="73"/>
                    </a:cubicBezTo>
                    <a:moveTo>
                      <a:pt x="212" y="72"/>
                    </a:moveTo>
                    <a:cubicBezTo>
                      <a:pt x="212" y="72"/>
                      <a:pt x="212" y="72"/>
                      <a:pt x="212" y="72"/>
                    </a:cubicBezTo>
                    <a:cubicBezTo>
                      <a:pt x="212" y="72"/>
                      <a:pt x="212" y="72"/>
                      <a:pt x="212" y="72"/>
                    </a:cubicBezTo>
                    <a:cubicBezTo>
                      <a:pt x="212" y="72"/>
                      <a:pt x="213" y="71"/>
                      <a:pt x="213" y="71"/>
                    </a:cubicBezTo>
                    <a:cubicBezTo>
                      <a:pt x="214" y="71"/>
                      <a:pt x="213" y="72"/>
                      <a:pt x="212" y="72"/>
                    </a:cubicBezTo>
                    <a:cubicBezTo>
                      <a:pt x="212" y="72"/>
                      <a:pt x="212" y="72"/>
                      <a:pt x="212" y="72"/>
                    </a:cubicBezTo>
                    <a:moveTo>
                      <a:pt x="104" y="96"/>
                    </a:moveTo>
                    <a:cubicBezTo>
                      <a:pt x="104" y="94"/>
                      <a:pt x="104" y="93"/>
                      <a:pt x="105" y="92"/>
                    </a:cubicBezTo>
                    <a:cubicBezTo>
                      <a:pt x="117" y="88"/>
                      <a:pt x="130" y="85"/>
                      <a:pt x="142" y="81"/>
                    </a:cubicBezTo>
                    <a:cubicBezTo>
                      <a:pt x="149" y="79"/>
                      <a:pt x="156" y="77"/>
                      <a:pt x="162" y="75"/>
                    </a:cubicBezTo>
                    <a:cubicBezTo>
                      <a:pt x="167" y="74"/>
                      <a:pt x="175" y="73"/>
                      <a:pt x="179" y="71"/>
                    </a:cubicBezTo>
                    <a:cubicBezTo>
                      <a:pt x="167" y="76"/>
                      <a:pt x="154" y="80"/>
                      <a:pt x="141" y="84"/>
                    </a:cubicBezTo>
                    <a:cubicBezTo>
                      <a:pt x="129" y="88"/>
                      <a:pt x="118" y="92"/>
                      <a:pt x="106" y="95"/>
                    </a:cubicBezTo>
                    <a:cubicBezTo>
                      <a:pt x="106" y="95"/>
                      <a:pt x="106" y="95"/>
                      <a:pt x="106" y="95"/>
                    </a:cubicBezTo>
                    <a:cubicBezTo>
                      <a:pt x="105" y="95"/>
                      <a:pt x="105" y="95"/>
                      <a:pt x="104" y="96"/>
                    </a:cubicBezTo>
                    <a:cubicBezTo>
                      <a:pt x="104" y="96"/>
                      <a:pt x="104" y="96"/>
                      <a:pt x="104" y="96"/>
                    </a:cubicBezTo>
                    <a:moveTo>
                      <a:pt x="179" y="71"/>
                    </a:moveTo>
                    <a:cubicBezTo>
                      <a:pt x="179" y="71"/>
                      <a:pt x="179" y="71"/>
                      <a:pt x="179" y="71"/>
                    </a:cubicBezTo>
                    <a:cubicBezTo>
                      <a:pt x="179" y="71"/>
                      <a:pt x="179" y="71"/>
                      <a:pt x="179" y="71"/>
                    </a:cubicBezTo>
                    <a:moveTo>
                      <a:pt x="215" y="73"/>
                    </a:moveTo>
                    <a:cubicBezTo>
                      <a:pt x="214" y="73"/>
                      <a:pt x="214" y="72"/>
                      <a:pt x="215" y="71"/>
                    </a:cubicBezTo>
                    <a:cubicBezTo>
                      <a:pt x="215" y="70"/>
                      <a:pt x="215" y="70"/>
                      <a:pt x="215" y="70"/>
                    </a:cubicBezTo>
                    <a:cubicBezTo>
                      <a:pt x="216" y="71"/>
                      <a:pt x="217" y="71"/>
                      <a:pt x="217" y="72"/>
                    </a:cubicBezTo>
                    <a:cubicBezTo>
                      <a:pt x="216" y="72"/>
                      <a:pt x="215" y="73"/>
                      <a:pt x="215" y="73"/>
                    </a:cubicBezTo>
                    <a:moveTo>
                      <a:pt x="139" y="86"/>
                    </a:moveTo>
                    <a:cubicBezTo>
                      <a:pt x="140" y="85"/>
                      <a:pt x="142" y="85"/>
                      <a:pt x="143" y="84"/>
                    </a:cubicBezTo>
                    <a:cubicBezTo>
                      <a:pt x="156" y="80"/>
                      <a:pt x="169" y="76"/>
                      <a:pt x="182" y="71"/>
                    </a:cubicBezTo>
                    <a:cubicBezTo>
                      <a:pt x="182" y="71"/>
                      <a:pt x="182" y="70"/>
                      <a:pt x="182" y="70"/>
                    </a:cubicBezTo>
                    <a:cubicBezTo>
                      <a:pt x="183" y="71"/>
                      <a:pt x="184" y="72"/>
                      <a:pt x="185" y="73"/>
                    </a:cubicBezTo>
                    <a:cubicBezTo>
                      <a:pt x="184" y="73"/>
                      <a:pt x="184" y="73"/>
                      <a:pt x="184" y="73"/>
                    </a:cubicBezTo>
                    <a:cubicBezTo>
                      <a:pt x="171" y="75"/>
                      <a:pt x="158" y="80"/>
                      <a:pt x="145" y="84"/>
                    </a:cubicBezTo>
                    <a:cubicBezTo>
                      <a:pt x="143" y="84"/>
                      <a:pt x="141" y="85"/>
                      <a:pt x="139" y="86"/>
                    </a:cubicBezTo>
                    <a:moveTo>
                      <a:pt x="105" y="90"/>
                    </a:moveTo>
                    <a:cubicBezTo>
                      <a:pt x="105" y="88"/>
                      <a:pt x="106" y="86"/>
                      <a:pt x="107" y="84"/>
                    </a:cubicBezTo>
                    <a:cubicBezTo>
                      <a:pt x="119" y="82"/>
                      <a:pt x="131" y="79"/>
                      <a:pt x="143" y="76"/>
                    </a:cubicBezTo>
                    <a:cubicBezTo>
                      <a:pt x="149" y="74"/>
                      <a:pt x="156" y="72"/>
                      <a:pt x="163" y="71"/>
                    </a:cubicBezTo>
                    <a:cubicBezTo>
                      <a:pt x="165" y="70"/>
                      <a:pt x="167" y="70"/>
                      <a:pt x="169" y="69"/>
                    </a:cubicBezTo>
                    <a:cubicBezTo>
                      <a:pt x="164" y="71"/>
                      <a:pt x="159" y="72"/>
                      <a:pt x="154" y="73"/>
                    </a:cubicBezTo>
                    <a:cubicBezTo>
                      <a:pt x="147" y="76"/>
                      <a:pt x="141" y="78"/>
                      <a:pt x="134" y="80"/>
                    </a:cubicBezTo>
                    <a:cubicBezTo>
                      <a:pt x="124" y="84"/>
                      <a:pt x="114" y="85"/>
                      <a:pt x="105" y="90"/>
                    </a:cubicBezTo>
                    <a:moveTo>
                      <a:pt x="212" y="71"/>
                    </a:moveTo>
                    <a:cubicBezTo>
                      <a:pt x="212" y="70"/>
                      <a:pt x="212" y="70"/>
                      <a:pt x="212" y="69"/>
                    </a:cubicBezTo>
                    <a:cubicBezTo>
                      <a:pt x="213" y="69"/>
                      <a:pt x="214" y="70"/>
                      <a:pt x="215" y="70"/>
                    </a:cubicBezTo>
                    <a:cubicBezTo>
                      <a:pt x="215" y="70"/>
                      <a:pt x="215" y="70"/>
                      <a:pt x="215" y="70"/>
                    </a:cubicBezTo>
                    <a:cubicBezTo>
                      <a:pt x="215" y="70"/>
                      <a:pt x="215" y="70"/>
                      <a:pt x="215" y="70"/>
                    </a:cubicBezTo>
                    <a:cubicBezTo>
                      <a:pt x="214" y="71"/>
                      <a:pt x="213" y="71"/>
                      <a:pt x="212" y="71"/>
                    </a:cubicBezTo>
                    <a:moveTo>
                      <a:pt x="223" y="80"/>
                    </a:moveTo>
                    <a:cubicBezTo>
                      <a:pt x="223" y="79"/>
                      <a:pt x="222" y="78"/>
                      <a:pt x="220" y="77"/>
                    </a:cubicBezTo>
                    <a:cubicBezTo>
                      <a:pt x="230" y="76"/>
                      <a:pt x="239" y="70"/>
                      <a:pt x="248" y="68"/>
                    </a:cubicBezTo>
                    <a:cubicBezTo>
                      <a:pt x="244" y="69"/>
                      <a:pt x="239" y="72"/>
                      <a:pt x="235" y="74"/>
                    </a:cubicBezTo>
                    <a:cubicBezTo>
                      <a:pt x="231" y="76"/>
                      <a:pt x="227" y="78"/>
                      <a:pt x="223" y="80"/>
                    </a:cubicBezTo>
                    <a:moveTo>
                      <a:pt x="225" y="80"/>
                    </a:moveTo>
                    <a:cubicBezTo>
                      <a:pt x="233" y="75"/>
                      <a:pt x="242" y="73"/>
                      <a:pt x="250" y="67"/>
                    </a:cubicBezTo>
                    <a:cubicBezTo>
                      <a:pt x="250" y="67"/>
                      <a:pt x="250" y="67"/>
                      <a:pt x="250" y="67"/>
                    </a:cubicBezTo>
                    <a:cubicBezTo>
                      <a:pt x="251" y="70"/>
                      <a:pt x="253" y="72"/>
                      <a:pt x="254" y="74"/>
                    </a:cubicBezTo>
                    <a:cubicBezTo>
                      <a:pt x="248" y="76"/>
                      <a:pt x="241" y="79"/>
                      <a:pt x="235" y="81"/>
                    </a:cubicBezTo>
                    <a:cubicBezTo>
                      <a:pt x="232" y="83"/>
                      <a:pt x="229" y="84"/>
                      <a:pt x="225" y="85"/>
                    </a:cubicBezTo>
                    <a:cubicBezTo>
                      <a:pt x="225" y="85"/>
                      <a:pt x="224" y="86"/>
                      <a:pt x="223" y="86"/>
                    </a:cubicBezTo>
                    <a:cubicBezTo>
                      <a:pt x="223" y="85"/>
                      <a:pt x="224" y="85"/>
                      <a:pt x="224" y="84"/>
                    </a:cubicBezTo>
                    <a:cubicBezTo>
                      <a:pt x="233" y="80"/>
                      <a:pt x="243" y="78"/>
                      <a:pt x="250" y="71"/>
                    </a:cubicBezTo>
                    <a:cubicBezTo>
                      <a:pt x="251" y="71"/>
                      <a:pt x="250" y="70"/>
                      <a:pt x="250" y="70"/>
                    </a:cubicBezTo>
                    <a:cubicBezTo>
                      <a:pt x="250" y="70"/>
                      <a:pt x="250" y="70"/>
                      <a:pt x="250" y="70"/>
                    </a:cubicBezTo>
                    <a:cubicBezTo>
                      <a:pt x="242" y="73"/>
                      <a:pt x="232" y="76"/>
                      <a:pt x="225" y="80"/>
                    </a:cubicBezTo>
                    <a:moveTo>
                      <a:pt x="105" y="91"/>
                    </a:moveTo>
                    <a:cubicBezTo>
                      <a:pt x="105" y="91"/>
                      <a:pt x="105" y="91"/>
                      <a:pt x="105" y="91"/>
                    </a:cubicBezTo>
                    <a:cubicBezTo>
                      <a:pt x="115" y="85"/>
                      <a:pt x="129" y="83"/>
                      <a:pt x="141" y="79"/>
                    </a:cubicBezTo>
                    <a:cubicBezTo>
                      <a:pt x="148" y="77"/>
                      <a:pt x="154" y="74"/>
                      <a:pt x="161" y="72"/>
                    </a:cubicBezTo>
                    <a:cubicBezTo>
                      <a:pt x="167" y="71"/>
                      <a:pt x="173" y="70"/>
                      <a:pt x="179" y="68"/>
                    </a:cubicBezTo>
                    <a:cubicBezTo>
                      <a:pt x="179" y="67"/>
                      <a:pt x="179" y="67"/>
                      <a:pt x="179" y="67"/>
                    </a:cubicBezTo>
                    <a:cubicBezTo>
                      <a:pt x="180" y="68"/>
                      <a:pt x="181" y="69"/>
                      <a:pt x="182" y="70"/>
                    </a:cubicBezTo>
                    <a:cubicBezTo>
                      <a:pt x="182" y="70"/>
                      <a:pt x="181" y="70"/>
                      <a:pt x="181" y="70"/>
                    </a:cubicBezTo>
                    <a:cubicBezTo>
                      <a:pt x="181" y="70"/>
                      <a:pt x="181" y="70"/>
                      <a:pt x="181" y="70"/>
                    </a:cubicBezTo>
                    <a:cubicBezTo>
                      <a:pt x="169" y="72"/>
                      <a:pt x="157" y="76"/>
                      <a:pt x="144" y="80"/>
                    </a:cubicBezTo>
                    <a:cubicBezTo>
                      <a:pt x="137" y="82"/>
                      <a:pt x="130" y="84"/>
                      <a:pt x="123" y="86"/>
                    </a:cubicBezTo>
                    <a:cubicBezTo>
                      <a:pt x="118" y="87"/>
                      <a:pt x="110" y="88"/>
                      <a:pt x="105" y="91"/>
                    </a:cubicBezTo>
                    <a:moveTo>
                      <a:pt x="34" y="71"/>
                    </a:moveTo>
                    <a:cubicBezTo>
                      <a:pt x="35" y="70"/>
                      <a:pt x="36" y="68"/>
                      <a:pt x="37" y="67"/>
                    </a:cubicBezTo>
                    <a:cubicBezTo>
                      <a:pt x="37" y="68"/>
                      <a:pt x="37" y="70"/>
                      <a:pt x="37" y="72"/>
                    </a:cubicBezTo>
                    <a:cubicBezTo>
                      <a:pt x="36" y="72"/>
                      <a:pt x="35" y="73"/>
                      <a:pt x="34" y="73"/>
                    </a:cubicBezTo>
                    <a:cubicBezTo>
                      <a:pt x="35" y="73"/>
                      <a:pt x="36" y="72"/>
                      <a:pt x="37" y="71"/>
                    </a:cubicBezTo>
                    <a:cubicBezTo>
                      <a:pt x="37" y="71"/>
                      <a:pt x="37" y="70"/>
                      <a:pt x="37" y="70"/>
                    </a:cubicBezTo>
                    <a:cubicBezTo>
                      <a:pt x="37" y="70"/>
                      <a:pt x="37" y="70"/>
                      <a:pt x="37" y="70"/>
                    </a:cubicBezTo>
                    <a:cubicBezTo>
                      <a:pt x="36" y="71"/>
                      <a:pt x="35" y="71"/>
                      <a:pt x="34" y="71"/>
                    </a:cubicBezTo>
                    <a:moveTo>
                      <a:pt x="230" y="69"/>
                    </a:moveTo>
                    <a:cubicBezTo>
                      <a:pt x="230" y="69"/>
                      <a:pt x="229" y="68"/>
                      <a:pt x="229" y="68"/>
                    </a:cubicBezTo>
                    <a:cubicBezTo>
                      <a:pt x="232" y="67"/>
                      <a:pt x="235" y="66"/>
                      <a:pt x="237" y="65"/>
                    </a:cubicBezTo>
                    <a:cubicBezTo>
                      <a:pt x="235" y="67"/>
                      <a:pt x="232" y="68"/>
                      <a:pt x="230" y="69"/>
                    </a:cubicBezTo>
                    <a:moveTo>
                      <a:pt x="107" y="83"/>
                    </a:moveTo>
                    <a:cubicBezTo>
                      <a:pt x="108" y="82"/>
                      <a:pt x="109" y="81"/>
                      <a:pt x="109" y="80"/>
                    </a:cubicBezTo>
                    <a:cubicBezTo>
                      <a:pt x="112" y="80"/>
                      <a:pt x="115" y="79"/>
                      <a:pt x="118" y="78"/>
                    </a:cubicBezTo>
                    <a:cubicBezTo>
                      <a:pt x="123" y="76"/>
                      <a:pt x="129" y="75"/>
                      <a:pt x="134" y="74"/>
                    </a:cubicBezTo>
                    <a:cubicBezTo>
                      <a:pt x="148" y="71"/>
                      <a:pt x="162" y="66"/>
                      <a:pt x="176" y="64"/>
                    </a:cubicBezTo>
                    <a:cubicBezTo>
                      <a:pt x="177" y="65"/>
                      <a:pt x="178" y="66"/>
                      <a:pt x="178" y="67"/>
                    </a:cubicBezTo>
                    <a:cubicBezTo>
                      <a:pt x="178" y="67"/>
                      <a:pt x="178" y="67"/>
                      <a:pt x="178" y="67"/>
                    </a:cubicBezTo>
                    <a:cubicBezTo>
                      <a:pt x="166" y="69"/>
                      <a:pt x="154" y="72"/>
                      <a:pt x="142" y="75"/>
                    </a:cubicBezTo>
                    <a:cubicBezTo>
                      <a:pt x="131" y="78"/>
                      <a:pt x="119" y="81"/>
                      <a:pt x="107" y="83"/>
                    </a:cubicBezTo>
                    <a:moveTo>
                      <a:pt x="228" y="74"/>
                    </a:moveTo>
                    <a:cubicBezTo>
                      <a:pt x="228" y="73"/>
                      <a:pt x="229" y="73"/>
                      <a:pt x="229" y="72"/>
                    </a:cubicBezTo>
                    <a:cubicBezTo>
                      <a:pt x="229" y="71"/>
                      <a:pt x="229" y="71"/>
                      <a:pt x="229" y="71"/>
                    </a:cubicBezTo>
                    <a:cubicBezTo>
                      <a:pt x="235" y="70"/>
                      <a:pt x="241" y="67"/>
                      <a:pt x="247" y="65"/>
                    </a:cubicBezTo>
                    <a:cubicBezTo>
                      <a:pt x="247" y="64"/>
                      <a:pt x="247" y="64"/>
                      <a:pt x="247" y="64"/>
                    </a:cubicBezTo>
                    <a:cubicBezTo>
                      <a:pt x="248" y="65"/>
                      <a:pt x="249" y="66"/>
                      <a:pt x="249" y="67"/>
                    </a:cubicBezTo>
                    <a:cubicBezTo>
                      <a:pt x="243" y="68"/>
                      <a:pt x="237" y="70"/>
                      <a:pt x="232" y="72"/>
                    </a:cubicBezTo>
                    <a:cubicBezTo>
                      <a:pt x="231" y="73"/>
                      <a:pt x="229" y="73"/>
                      <a:pt x="228" y="74"/>
                    </a:cubicBezTo>
                    <a:moveTo>
                      <a:pt x="230" y="70"/>
                    </a:moveTo>
                    <a:cubicBezTo>
                      <a:pt x="230" y="70"/>
                      <a:pt x="230" y="70"/>
                      <a:pt x="230" y="70"/>
                    </a:cubicBezTo>
                    <a:cubicBezTo>
                      <a:pt x="235" y="68"/>
                      <a:pt x="240" y="65"/>
                      <a:pt x="246" y="62"/>
                    </a:cubicBezTo>
                    <a:cubicBezTo>
                      <a:pt x="246" y="63"/>
                      <a:pt x="247" y="63"/>
                      <a:pt x="247" y="64"/>
                    </a:cubicBezTo>
                    <a:cubicBezTo>
                      <a:pt x="247" y="64"/>
                      <a:pt x="247" y="64"/>
                      <a:pt x="247" y="64"/>
                    </a:cubicBezTo>
                    <a:cubicBezTo>
                      <a:pt x="241" y="66"/>
                      <a:pt x="236" y="69"/>
                      <a:pt x="230" y="70"/>
                    </a:cubicBezTo>
                    <a:moveTo>
                      <a:pt x="112" y="77"/>
                    </a:moveTo>
                    <a:cubicBezTo>
                      <a:pt x="112" y="76"/>
                      <a:pt x="112" y="76"/>
                      <a:pt x="112" y="76"/>
                    </a:cubicBezTo>
                    <a:cubicBezTo>
                      <a:pt x="113" y="75"/>
                      <a:pt x="113" y="75"/>
                      <a:pt x="114" y="74"/>
                    </a:cubicBezTo>
                    <a:cubicBezTo>
                      <a:pt x="116" y="74"/>
                      <a:pt x="118" y="74"/>
                      <a:pt x="120" y="73"/>
                    </a:cubicBezTo>
                    <a:cubicBezTo>
                      <a:pt x="125" y="71"/>
                      <a:pt x="131" y="70"/>
                      <a:pt x="136" y="69"/>
                    </a:cubicBezTo>
                    <a:cubicBezTo>
                      <a:pt x="142" y="67"/>
                      <a:pt x="148" y="66"/>
                      <a:pt x="154" y="64"/>
                    </a:cubicBezTo>
                    <a:cubicBezTo>
                      <a:pt x="159" y="63"/>
                      <a:pt x="165" y="63"/>
                      <a:pt x="169" y="61"/>
                    </a:cubicBezTo>
                    <a:cubicBezTo>
                      <a:pt x="151" y="69"/>
                      <a:pt x="130" y="69"/>
                      <a:pt x="112" y="77"/>
                    </a:cubicBezTo>
                    <a:moveTo>
                      <a:pt x="169" y="61"/>
                    </a:moveTo>
                    <a:cubicBezTo>
                      <a:pt x="169" y="61"/>
                      <a:pt x="169" y="61"/>
                      <a:pt x="169" y="61"/>
                    </a:cubicBezTo>
                    <a:cubicBezTo>
                      <a:pt x="169" y="61"/>
                      <a:pt x="169" y="61"/>
                      <a:pt x="169" y="61"/>
                    </a:cubicBezTo>
                    <a:moveTo>
                      <a:pt x="229" y="67"/>
                    </a:moveTo>
                    <a:cubicBezTo>
                      <a:pt x="229" y="66"/>
                      <a:pt x="228" y="66"/>
                      <a:pt x="228" y="65"/>
                    </a:cubicBezTo>
                    <a:cubicBezTo>
                      <a:pt x="233" y="64"/>
                      <a:pt x="238" y="61"/>
                      <a:pt x="243" y="59"/>
                    </a:cubicBezTo>
                    <a:cubicBezTo>
                      <a:pt x="243" y="59"/>
                      <a:pt x="243" y="59"/>
                      <a:pt x="243" y="59"/>
                    </a:cubicBezTo>
                    <a:cubicBezTo>
                      <a:pt x="244" y="60"/>
                      <a:pt x="244" y="61"/>
                      <a:pt x="245" y="61"/>
                    </a:cubicBezTo>
                    <a:cubicBezTo>
                      <a:pt x="240" y="64"/>
                      <a:pt x="235" y="65"/>
                      <a:pt x="229" y="67"/>
                    </a:cubicBezTo>
                    <a:moveTo>
                      <a:pt x="116" y="71"/>
                    </a:moveTo>
                    <a:cubicBezTo>
                      <a:pt x="117" y="70"/>
                      <a:pt x="118" y="69"/>
                      <a:pt x="119" y="69"/>
                    </a:cubicBezTo>
                    <a:cubicBezTo>
                      <a:pt x="128" y="67"/>
                      <a:pt x="136" y="64"/>
                      <a:pt x="144" y="62"/>
                    </a:cubicBezTo>
                    <a:cubicBezTo>
                      <a:pt x="149" y="61"/>
                      <a:pt x="153" y="60"/>
                      <a:pt x="158" y="59"/>
                    </a:cubicBezTo>
                    <a:cubicBezTo>
                      <a:pt x="159" y="59"/>
                      <a:pt x="160" y="59"/>
                      <a:pt x="161" y="59"/>
                    </a:cubicBezTo>
                    <a:cubicBezTo>
                      <a:pt x="153" y="61"/>
                      <a:pt x="145" y="62"/>
                      <a:pt x="138" y="64"/>
                    </a:cubicBezTo>
                    <a:cubicBezTo>
                      <a:pt x="131" y="66"/>
                      <a:pt x="124" y="69"/>
                      <a:pt x="116" y="71"/>
                    </a:cubicBezTo>
                    <a:moveTo>
                      <a:pt x="117" y="72"/>
                    </a:moveTo>
                    <a:cubicBezTo>
                      <a:pt x="120" y="71"/>
                      <a:pt x="122" y="70"/>
                      <a:pt x="125" y="69"/>
                    </a:cubicBezTo>
                    <a:cubicBezTo>
                      <a:pt x="130" y="67"/>
                      <a:pt x="135" y="66"/>
                      <a:pt x="140" y="64"/>
                    </a:cubicBezTo>
                    <a:cubicBezTo>
                      <a:pt x="150" y="62"/>
                      <a:pt x="160" y="61"/>
                      <a:pt x="169" y="57"/>
                    </a:cubicBezTo>
                    <a:cubicBezTo>
                      <a:pt x="171" y="59"/>
                      <a:pt x="173" y="61"/>
                      <a:pt x="175" y="64"/>
                    </a:cubicBezTo>
                    <a:cubicBezTo>
                      <a:pt x="165" y="65"/>
                      <a:pt x="154" y="68"/>
                      <a:pt x="143" y="71"/>
                    </a:cubicBezTo>
                    <a:cubicBezTo>
                      <a:pt x="137" y="72"/>
                      <a:pt x="131" y="73"/>
                      <a:pt x="125" y="74"/>
                    </a:cubicBezTo>
                    <a:cubicBezTo>
                      <a:pt x="120" y="75"/>
                      <a:pt x="116" y="78"/>
                      <a:pt x="111" y="79"/>
                    </a:cubicBezTo>
                    <a:cubicBezTo>
                      <a:pt x="111" y="79"/>
                      <a:pt x="110" y="79"/>
                      <a:pt x="110" y="79"/>
                    </a:cubicBezTo>
                    <a:cubicBezTo>
                      <a:pt x="110" y="79"/>
                      <a:pt x="110" y="78"/>
                      <a:pt x="111" y="78"/>
                    </a:cubicBezTo>
                    <a:cubicBezTo>
                      <a:pt x="112" y="77"/>
                      <a:pt x="114" y="76"/>
                      <a:pt x="114" y="76"/>
                    </a:cubicBezTo>
                    <a:cubicBezTo>
                      <a:pt x="117" y="75"/>
                      <a:pt x="119" y="75"/>
                      <a:pt x="122" y="74"/>
                    </a:cubicBezTo>
                    <a:cubicBezTo>
                      <a:pt x="128" y="72"/>
                      <a:pt x="134" y="71"/>
                      <a:pt x="140" y="70"/>
                    </a:cubicBezTo>
                    <a:cubicBezTo>
                      <a:pt x="151" y="68"/>
                      <a:pt x="162" y="65"/>
                      <a:pt x="172" y="60"/>
                    </a:cubicBezTo>
                    <a:cubicBezTo>
                      <a:pt x="172" y="60"/>
                      <a:pt x="172" y="60"/>
                      <a:pt x="171" y="60"/>
                    </a:cubicBezTo>
                    <a:cubicBezTo>
                      <a:pt x="171" y="60"/>
                      <a:pt x="171" y="60"/>
                      <a:pt x="171" y="60"/>
                    </a:cubicBezTo>
                    <a:cubicBezTo>
                      <a:pt x="162" y="61"/>
                      <a:pt x="152" y="64"/>
                      <a:pt x="143" y="66"/>
                    </a:cubicBezTo>
                    <a:cubicBezTo>
                      <a:pt x="137" y="67"/>
                      <a:pt x="132" y="69"/>
                      <a:pt x="127" y="70"/>
                    </a:cubicBezTo>
                    <a:cubicBezTo>
                      <a:pt x="122" y="71"/>
                      <a:pt x="119" y="73"/>
                      <a:pt x="114" y="73"/>
                    </a:cubicBezTo>
                    <a:cubicBezTo>
                      <a:pt x="115" y="72"/>
                      <a:pt x="115" y="72"/>
                      <a:pt x="115" y="72"/>
                    </a:cubicBezTo>
                    <a:cubicBezTo>
                      <a:pt x="116" y="72"/>
                      <a:pt x="117" y="72"/>
                      <a:pt x="117" y="72"/>
                    </a:cubicBezTo>
                    <a:cubicBezTo>
                      <a:pt x="117" y="72"/>
                      <a:pt x="117" y="72"/>
                      <a:pt x="117" y="72"/>
                    </a:cubicBezTo>
                    <a:moveTo>
                      <a:pt x="227" y="64"/>
                    </a:moveTo>
                    <a:cubicBezTo>
                      <a:pt x="226" y="63"/>
                      <a:pt x="225" y="62"/>
                      <a:pt x="224" y="62"/>
                    </a:cubicBezTo>
                    <a:cubicBezTo>
                      <a:pt x="228" y="61"/>
                      <a:pt x="234" y="59"/>
                      <a:pt x="237" y="57"/>
                    </a:cubicBezTo>
                    <a:cubicBezTo>
                      <a:pt x="234" y="59"/>
                      <a:pt x="230" y="61"/>
                      <a:pt x="227" y="64"/>
                    </a:cubicBezTo>
                    <a:moveTo>
                      <a:pt x="122" y="66"/>
                    </a:moveTo>
                    <a:cubicBezTo>
                      <a:pt x="125" y="64"/>
                      <a:pt x="128" y="62"/>
                      <a:pt x="131" y="60"/>
                    </a:cubicBezTo>
                    <a:cubicBezTo>
                      <a:pt x="137" y="59"/>
                      <a:pt x="142" y="58"/>
                      <a:pt x="148" y="57"/>
                    </a:cubicBezTo>
                    <a:cubicBezTo>
                      <a:pt x="151" y="56"/>
                      <a:pt x="154" y="56"/>
                      <a:pt x="156" y="55"/>
                    </a:cubicBezTo>
                    <a:cubicBezTo>
                      <a:pt x="158" y="55"/>
                      <a:pt x="159" y="55"/>
                      <a:pt x="160" y="54"/>
                    </a:cubicBezTo>
                    <a:cubicBezTo>
                      <a:pt x="158" y="55"/>
                      <a:pt x="156" y="56"/>
                      <a:pt x="154" y="56"/>
                    </a:cubicBezTo>
                    <a:cubicBezTo>
                      <a:pt x="147" y="58"/>
                      <a:pt x="141" y="59"/>
                      <a:pt x="135" y="61"/>
                    </a:cubicBezTo>
                    <a:cubicBezTo>
                      <a:pt x="130" y="62"/>
                      <a:pt x="126" y="64"/>
                      <a:pt x="122" y="66"/>
                    </a:cubicBezTo>
                    <a:moveTo>
                      <a:pt x="121" y="67"/>
                    </a:moveTo>
                    <a:cubicBezTo>
                      <a:pt x="119" y="67"/>
                      <a:pt x="128" y="64"/>
                      <a:pt x="129" y="64"/>
                    </a:cubicBezTo>
                    <a:cubicBezTo>
                      <a:pt x="132" y="63"/>
                      <a:pt x="135" y="62"/>
                      <a:pt x="139" y="61"/>
                    </a:cubicBezTo>
                    <a:cubicBezTo>
                      <a:pt x="147" y="58"/>
                      <a:pt x="155" y="57"/>
                      <a:pt x="162" y="54"/>
                    </a:cubicBezTo>
                    <a:cubicBezTo>
                      <a:pt x="163" y="54"/>
                      <a:pt x="163" y="54"/>
                      <a:pt x="163" y="54"/>
                    </a:cubicBezTo>
                    <a:cubicBezTo>
                      <a:pt x="164" y="54"/>
                      <a:pt x="166" y="55"/>
                      <a:pt x="168" y="56"/>
                    </a:cubicBezTo>
                    <a:cubicBezTo>
                      <a:pt x="160" y="58"/>
                      <a:pt x="153" y="59"/>
                      <a:pt x="146" y="61"/>
                    </a:cubicBezTo>
                    <a:cubicBezTo>
                      <a:pt x="138" y="62"/>
                      <a:pt x="130" y="65"/>
                      <a:pt x="122" y="67"/>
                    </a:cubicBezTo>
                    <a:cubicBezTo>
                      <a:pt x="122" y="67"/>
                      <a:pt x="121" y="67"/>
                      <a:pt x="121" y="67"/>
                    </a:cubicBezTo>
                    <a:moveTo>
                      <a:pt x="223" y="61"/>
                    </a:moveTo>
                    <a:cubicBezTo>
                      <a:pt x="222" y="60"/>
                      <a:pt x="221" y="60"/>
                      <a:pt x="220" y="59"/>
                    </a:cubicBezTo>
                    <a:cubicBezTo>
                      <a:pt x="224" y="58"/>
                      <a:pt x="227" y="56"/>
                      <a:pt x="231" y="54"/>
                    </a:cubicBezTo>
                    <a:cubicBezTo>
                      <a:pt x="232" y="54"/>
                      <a:pt x="233" y="53"/>
                      <a:pt x="233" y="53"/>
                    </a:cubicBezTo>
                    <a:cubicBezTo>
                      <a:pt x="234" y="53"/>
                      <a:pt x="231" y="56"/>
                      <a:pt x="230" y="57"/>
                    </a:cubicBezTo>
                    <a:cubicBezTo>
                      <a:pt x="227" y="58"/>
                      <a:pt x="225" y="59"/>
                      <a:pt x="223" y="61"/>
                    </a:cubicBezTo>
                    <a:moveTo>
                      <a:pt x="134" y="58"/>
                    </a:moveTo>
                    <a:cubicBezTo>
                      <a:pt x="140" y="55"/>
                      <a:pt x="147" y="53"/>
                      <a:pt x="153" y="52"/>
                    </a:cubicBezTo>
                    <a:cubicBezTo>
                      <a:pt x="154" y="52"/>
                      <a:pt x="155" y="52"/>
                      <a:pt x="156" y="52"/>
                    </a:cubicBezTo>
                    <a:cubicBezTo>
                      <a:pt x="158" y="52"/>
                      <a:pt x="160" y="53"/>
                      <a:pt x="162" y="53"/>
                    </a:cubicBezTo>
                    <a:cubicBezTo>
                      <a:pt x="162" y="53"/>
                      <a:pt x="162" y="53"/>
                      <a:pt x="162" y="53"/>
                    </a:cubicBezTo>
                    <a:cubicBezTo>
                      <a:pt x="153" y="54"/>
                      <a:pt x="143" y="56"/>
                      <a:pt x="134" y="58"/>
                    </a:cubicBezTo>
                    <a:moveTo>
                      <a:pt x="224" y="61"/>
                    </a:moveTo>
                    <a:cubicBezTo>
                      <a:pt x="224" y="61"/>
                      <a:pt x="224" y="61"/>
                      <a:pt x="225" y="60"/>
                    </a:cubicBezTo>
                    <a:cubicBezTo>
                      <a:pt x="229" y="58"/>
                      <a:pt x="233" y="56"/>
                      <a:pt x="236" y="52"/>
                    </a:cubicBezTo>
                    <a:cubicBezTo>
                      <a:pt x="238" y="54"/>
                      <a:pt x="240" y="56"/>
                      <a:pt x="242" y="58"/>
                    </a:cubicBezTo>
                    <a:cubicBezTo>
                      <a:pt x="237" y="60"/>
                      <a:pt x="233" y="63"/>
                      <a:pt x="228" y="64"/>
                    </a:cubicBezTo>
                    <a:cubicBezTo>
                      <a:pt x="231" y="63"/>
                      <a:pt x="236" y="59"/>
                      <a:pt x="239" y="56"/>
                    </a:cubicBezTo>
                    <a:cubicBezTo>
                      <a:pt x="239" y="56"/>
                      <a:pt x="239" y="55"/>
                      <a:pt x="239" y="55"/>
                    </a:cubicBezTo>
                    <a:cubicBezTo>
                      <a:pt x="239" y="55"/>
                      <a:pt x="239" y="55"/>
                      <a:pt x="238" y="55"/>
                    </a:cubicBezTo>
                    <a:cubicBezTo>
                      <a:pt x="236" y="56"/>
                      <a:pt x="234" y="57"/>
                      <a:pt x="232" y="58"/>
                    </a:cubicBezTo>
                    <a:cubicBezTo>
                      <a:pt x="230" y="59"/>
                      <a:pt x="228" y="59"/>
                      <a:pt x="226" y="60"/>
                    </a:cubicBezTo>
                    <a:cubicBezTo>
                      <a:pt x="226" y="60"/>
                      <a:pt x="224" y="61"/>
                      <a:pt x="224" y="61"/>
                    </a:cubicBezTo>
                    <a:moveTo>
                      <a:pt x="218" y="59"/>
                    </a:moveTo>
                    <a:cubicBezTo>
                      <a:pt x="216" y="58"/>
                      <a:pt x="214" y="57"/>
                      <a:pt x="213" y="57"/>
                    </a:cubicBezTo>
                    <a:cubicBezTo>
                      <a:pt x="213" y="56"/>
                      <a:pt x="213" y="56"/>
                      <a:pt x="213" y="56"/>
                    </a:cubicBezTo>
                    <a:cubicBezTo>
                      <a:pt x="213" y="56"/>
                      <a:pt x="213" y="56"/>
                      <a:pt x="213" y="56"/>
                    </a:cubicBezTo>
                    <a:cubicBezTo>
                      <a:pt x="214" y="56"/>
                      <a:pt x="216" y="55"/>
                      <a:pt x="217" y="55"/>
                    </a:cubicBezTo>
                    <a:cubicBezTo>
                      <a:pt x="219" y="54"/>
                      <a:pt x="221" y="53"/>
                      <a:pt x="224" y="51"/>
                    </a:cubicBezTo>
                    <a:cubicBezTo>
                      <a:pt x="224" y="51"/>
                      <a:pt x="229" y="49"/>
                      <a:pt x="230" y="49"/>
                    </a:cubicBezTo>
                    <a:cubicBezTo>
                      <a:pt x="231" y="49"/>
                      <a:pt x="231" y="49"/>
                      <a:pt x="229" y="51"/>
                    </a:cubicBezTo>
                    <a:cubicBezTo>
                      <a:pt x="226" y="54"/>
                      <a:pt x="222" y="56"/>
                      <a:pt x="218" y="59"/>
                    </a:cubicBezTo>
                    <a:moveTo>
                      <a:pt x="221" y="58"/>
                    </a:moveTo>
                    <a:cubicBezTo>
                      <a:pt x="225" y="55"/>
                      <a:pt x="230" y="52"/>
                      <a:pt x="232" y="48"/>
                    </a:cubicBezTo>
                    <a:cubicBezTo>
                      <a:pt x="234" y="49"/>
                      <a:pt x="235" y="50"/>
                      <a:pt x="236" y="51"/>
                    </a:cubicBezTo>
                    <a:cubicBezTo>
                      <a:pt x="233" y="52"/>
                      <a:pt x="229" y="54"/>
                      <a:pt x="226" y="55"/>
                    </a:cubicBezTo>
                    <a:cubicBezTo>
                      <a:pt x="225" y="56"/>
                      <a:pt x="223" y="57"/>
                      <a:pt x="221" y="58"/>
                    </a:cubicBezTo>
                    <a:moveTo>
                      <a:pt x="202" y="59"/>
                    </a:moveTo>
                    <a:cubicBezTo>
                      <a:pt x="202" y="59"/>
                      <a:pt x="202" y="58"/>
                      <a:pt x="203" y="58"/>
                    </a:cubicBezTo>
                    <a:cubicBezTo>
                      <a:pt x="204" y="57"/>
                      <a:pt x="206" y="56"/>
                      <a:pt x="207" y="55"/>
                    </a:cubicBezTo>
                    <a:cubicBezTo>
                      <a:pt x="210" y="54"/>
                      <a:pt x="213" y="52"/>
                      <a:pt x="216" y="51"/>
                    </a:cubicBezTo>
                    <a:cubicBezTo>
                      <a:pt x="219" y="49"/>
                      <a:pt x="221" y="48"/>
                      <a:pt x="224" y="47"/>
                    </a:cubicBezTo>
                    <a:cubicBezTo>
                      <a:pt x="224" y="47"/>
                      <a:pt x="225" y="46"/>
                      <a:pt x="225" y="46"/>
                    </a:cubicBezTo>
                    <a:cubicBezTo>
                      <a:pt x="225" y="46"/>
                      <a:pt x="225" y="47"/>
                      <a:pt x="223" y="48"/>
                    </a:cubicBezTo>
                    <a:cubicBezTo>
                      <a:pt x="222" y="49"/>
                      <a:pt x="220" y="50"/>
                      <a:pt x="218" y="52"/>
                    </a:cubicBezTo>
                    <a:cubicBezTo>
                      <a:pt x="217" y="53"/>
                      <a:pt x="215" y="54"/>
                      <a:pt x="214" y="55"/>
                    </a:cubicBezTo>
                    <a:cubicBezTo>
                      <a:pt x="213" y="56"/>
                      <a:pt x="212" y="56"/>
                      <a:pt x="211" y="57"/>
                    </a:cubicBezTo>
                    <a:cubicBezTo>
                      <a:pt x="210" y="57"/>
                      <a:pt x="209" y="57"/>
                      <a:pt x="209" y="57"/>
                    </a:cubicBezTo>
                    <a:cubicBezTo>
                      <a:pt x="206" y="58"/>
                      <a:pt x="205" y="60"/>
                      <a:pt x="203" y="60"/>
                    </a:cubicBezTo>
                    <a:cubicBezTo>
                      <a:pt x="202" y="60"/>
                      <a:pt x="202" y="60"/>
                      <a:pt x="201" y="59"/>
                    </a:cubicBezTo>
                    <a:cubicBezTo>
                      <a:pt x="201" y="59"/>
                      <a:pt x="201" y="59"/>
                      <a:pt x="201" y="59"/>
                    </a:cubicBezTo>
                    <a:cubicBezTo>
                      <a:pt x="201" y="59"/>
                      <a:pt x="202" y="59"/>
                      <a:pt x="202" y="59"/>
                    </a:cubicBezTo>
                    <a:moveTo>
                      <a:pt x="200" y="58"/>
                    </a:moveTo>
                    <a:cubicBezTo>
                      <a:pt x="200" y="57"/>
                      <a:pt x="200" y="57"/>
                      <a:pt x="200" y="57"/>
                    </a:cubicBezTo>
                    <a:cubicBezTo>
                      <a:pt x="199" y="57"/>
                      <a:pt x="199" y="56"/>
                      <a:pt x="199" y="56"/>
                    </a:cubicBezTo>
                    <a:cubicBezTo>
                      <a:pt x="199" y="56"/>
                      <a:pt x="199" y="56"/>
                      <a:pt x="199" y="56"/>
                    </a:cubicBezTo>
                    <a:cubicBezTo>
                      <a:pt x="204" y="53"/>
                      <a:pt x="209" y="50"/>
                      <a:pt x="215" y="47"/>
                    </a:cubicBezTo>
                    <a:cubicBezTo>
                      <a:pt x="217" y="46"/>
                      <a:pt x="220" y="44"/>
                      <a:pt x="223" y="43"/>
                    </a:cubicBezTo>
                    <a:cubicBezTo>
                      <a:pt x="221" y="44"/>
                      <a:pt x="218" y="47"/>
                      <a:pt x="216" y="48"/>
                    </a:cubicBezTo>
                    <a:cubicBezTo>
                      <a:pt x="213" y="51"/>
                      <a:pt x="210" y="53"/>
                      <a:pt x="206" y="55"/>
                    </a:cubicBezTo>
                    <a:cubicBezTo>
                      <a:pt x="204" y="56"/>
                      <a:pt x="202" y="57"/>
                      <a:pt x="200" y="58"/>
                    </a:cubicBezTo>
                    <a:moveTo>
                      <a:pt x="196" y="51"/>
                    </a:moveTo>
                    <a:cubicBezTo>
                      <a:pt x="196" y="50"/>
                      <a:pt x="196" y="49"/>
                      <a:pt x="195" y="49"/>
                    </a:cubicBezTo>
                    <a:cubicBezTo>
                      <a:pt x="196" y="49"/>
                      <a:pt x="196" y="49"/>
                      <a:pt x="196" y="49"/>
                    </a:cubicBezTo>
                    <a:cubicBezTo>
                      <a:pt x="199" y="47"/>
                      <a:pt x="203" y="45"/>
                      <a:pt x="206" y="43"/>
                    </a:cubicBezTo>
                    <a:cubicBezTo>
                      <a:pt x="203" y="45"/>
                      <a:pt x="199" y="48"/>
                      <a:pt x="196" y="51"/>
                    </a:cubicBezTo>
                    <a:moveTo>
                      <a:pt x="159" y="44"/>
                    </a:moveTo>
                    <a:cubicBezTo>
                      <a:pt x="159" y="43"/>
                      <a:pt x="158" y="43"/>
                      <a:pt x="158" y="43"/>
                    </a:cubicBezTo>
                    <a:cubicBezTo>
                      <a:pt x="159" y="43"/>
                      <a:pt x="160" y="42"/>
                      <a:pt x="160" y="42"/>
                    </a:cubicBezTo>
                    <a:cubicBezTo>
                      <a:pt x="160" y="42"/>
                      <a:pt x="160" y="43"/>
                      <a:pt x="159" y="44"/>
                    </a:cubicBezTo>
                    <a:moveTo>
                      <a:pt x="214" y="50"/>
                    </a:moveTo>
                    <a:cubicBezTo>
                      <a:pt x="218" y="48"/>
                      <a:pt x="222" y="45"/>
                      <a:pt x="225" y="42"/>
                    </a:cubicBezTo>
                    <a:cubicBezTo>
                      <a:pt x="225" y="42"/>
                      <a:pt x="225" y="42"/>
                      <a:pt x="225" y="42"/>
                    </a:cubicBezTo>
                    <a:cubicBezTo>
                      <a:pt x="226" y="42"/>
                      <a:pt x="227" y="43"/>
                      <a:pt x="227" y="44"/>
                    </a:cubicBezTo>
                    <a:cubicBezTo>
                      <a:pt x="229" y="45"/>
                      <a:pt x="230" y="46"/>
                      <a:pt x="232" y="47"/>
                    </a:cubicBezTo>
                    <a:cubicBezTo>
                      <a:pt x="228" y="49"/>
                      <a:pt x="224" y="50"/>
                      <a:pt x="220" y="52"/>
                    </a:cubicBezTo>
                    <a:cubicBezTo>
                      <a:pt x="222" y="50"/>
                      <a:pt x="225" y="48"/>
                      <a:pt x="227" y="46"/>
                    </a:cubicBezTo>
                    <a:cubicBezTo>
                      <a:pt x="228" y="45"/>
                      <a:pt x="227" y="45"/>
                      <a:pt x="227" y="45"/>
                    </a:cubicBezTo>
                    <a:cubicBezTo>
                      <a:pt x="227" y="45"/>
                      <a:pt x="227" y="45"/>
                      <a:pt x="227" y="45"/>
                    </a:cubicBezTo>
                    <a:cubicBezTo>
                      <a:pt x="223" y="47"/>
                      <a:pt x="218" y="48"/>
                      <a:pt x="214" y="50"/>
                    </a:cubicBezTo>
                    <a:moveTo>
                      <a:pt x="164" y="45"/>
                    </a:moveTo>
                    <a:cubicBezTo>
                      <a:pt x="163" y="44"/>
                      <a:pt x="162" y="44"/>
                      <a:pt x="161" y="44"/>
                    </a:cubicBezTo>
                    <a:cubicBezTo>
                      <a:pt x="163" y="43"/>
                      <a:pt x="165" y="43"/>
                      <a:pt x="167" y="42"/>
                    </a:cubicBezTo>
                    <a:cubicBezTo>
                      <a:pt x="167" y="42"/>
                      <a:pt x="165" y="44"/>
                      <a:pt x="164" y="45"/>
                    </a:cubicBezTo>
                    <a:moveTo>
                      <a:pt x="157" y="42"/>
                    </a:moveTo>
                    <a:cubicBezTo>
                      <a:pt x="156" y="42"/>
                      <a:pt x="156" y="42"/>
                      <a:pt x="156" y="42"/>
                    </a:cubicBezTo>
                    <a:cubicBezTo>
                      <a:pt x="157" y="41"/>
                      <a:pt x="157" y="41"/>
                      <a:pt x="157" y="41"/>
                    </a:cubicBezTo>
                    <a:cubicBezTo>
                      <a:pt x="158" y="41"/>
                      <a:pt x="157" y="41"/>
                      <a:pt x="157" y="42"/>
                    </a:cubicBezTo>
                    <a:moveTo>
                      <a:pt x="161" y="43"/>
                    </a:moveTo>
                    <a:cubicBezTo>
                      <a:pt x="162" y="43"/>
                      <a:pt x="163" y="41"/>
                      <a:pt x="164" y="41"/>
                    </a:cubicBezTo>
                    <a:cubicBezTo>
                      <a:pt x="164" y="40"/>
                      <a:pt x="164" y="40"/>
                      <a:pt x="164" y="40"/>
                    </a:cubicBezTo>
                    <a:cubicBezTo>
                      <a:pt x="165" y="40"/>
                      <a:pt x="166" y="41"/>
                      <a:pt x="167" y="41"/>
                    </a:cubicBezTo>
                    <a:cubicBezTo>
                      <a:pt x="165" y="42"/>
                      <a:pt x="163" y="42"/>
                      <a:pt x="161" y="43"/>
                    </a:cubicBezTo>
                    <a:moveTo>
                      <a:pt x="177" y="40"/>
                    </a:moveTo>
                    <a:cubicBezTo>
                      <a:pt x="177" y="40"/>
                      <a:pt x="177" y="40"/>
                      <a:pt x="178" y="40"/>
                    </a:cubicBezTo>
                    <a:cubicBezTo>
                      <a:pt x="177" y="41"/>
                      <a:pt x="175" y="42"/>
                      <a:pt x="175" y="42"/>
                    </a:cubicBezTo>
                    <a:cubicBezTo>
                      <a:pt x="173" y="43"/>
                      <a:pt x="172" y="44"/>
                      <a:pt x="170" y="45"/>
                    </a:cubicBezTo>
                    <a:cubicBezTo>
                      <a:pt x="170" y="45"/>
                      <a:pt x="169" y="45"/>
                      <a:pt x="169" y="45"/>
                    </a:cubicBezTo>
                    <a:cubicBezTo>
                      <a:pt x="168" y="45"/>
                      <a:pt x="167" y="45"/>
                      <a:pt x="167" y="45"/>
                    </a:cubicBezTo>
                    <a:cubicBezTo>
                      <a:pt x="170" y="44"/>
                      <a:pt x="173" y="42"/>
                      <a:pt x="177" y="40"/>
                    </a:cubicBezTo>
                    <a:cubicBezTo>
                      <a:pt x="177" y="40"/>
                      <a:pt x="177" y="40"/>
                      <a:pt x="177" y="40"/>
                    </a:cubicBezTo>
                    <a:moveTo>
                      <a:pt x="198" y="55"/>
                    </a:moveTo>
                    <a:cubicBezTo>
                      <a:pt x="198" y="54"/>
                      <a:pt x="197" y="53"/>
                      <a:pt x="197" y="51"/>
                    </a:cubicBezTo>
                    <a:cubicBezTo>
                      <a:pt x="200" y="49"/>
                      <a:pt x="204" y="47"/>
                      <a:pt x="207" y="45"/>
                    </a:cubicBezTo>
                    <a:cubicBezTo>
                      <a:pt x="209" y="44"/>
                      <a:pt x="211" y="43"/>
                      <a:pt x="213" y="42"/>
                    </a:cubicBezTo>
                    <a:cubicBezTo>
                      <a:pt x="213" y="42"/>
                      <a:pt x="217" y="40"/>
                      <a:pt x="218" y="40"/>
                    </a:cubicBezTo>
                    <a:cubicBezTo>
                      <a:pt x="219" y="40"/>
                      <a:pt x="218" y="40"/>
                      <a:pt x="218" y="41"/>
                    </a:cubicBezTo>
                    <a:cubicBezTo>
                      <a:pt x="215" y="43"/>
                      <a:pt x="211" y="45"/>
                      <a:pt x="208" y="47"/>
                    </a:cubicBezTo>
                    <a:cubicBezTo>
                      <a:pt x="205" y="49"/>
                      <a:pt x="201" y="52"/>
                      <a:pt x="198" y="55"/>
                    </a:cubicBezTo>
                    <a:moveTo>
                      <a:pt x="195" y="48"/>
                    </a:moveTo>
                    <a:cubicBezTo>
                      <a:pt x="195" y="47"/>
                      <a:pt x="195" y="47"/>
                      <a:pt x="194" y="47"/>
                    </a:cubicBezTo>
                    <a:cubicBezTo>
                      <a:pt x="194" y="46"/>
                      <a:pt x="194" y="46"/>
                      <a:pt x="194" y="46"/>
                    </a:cubicBezTo>
                    <a:cubicBezTo>
                      <a:pt x="198" y="44"/>
                      <a:pt x="202" y="42"/>
                      <a:pt x="206" y="39"/>
                    </a:cubicBezTo>
                    <a:cubicBezTo>
                      <a:pt x="205" y="40"/>
                      <a:pt x="205" y="40"/>
                      <a:pt x="204" y="41"/>
                    </a:cubicBezTo>
                    <a:cubicBezTo>
                      <a:pt x="201" y="43"/>
                      <a:pt x="198" y="45"/>
                      <a:pt x="195" y="48"/>
                    </a:cubicBezTo>
                    <a:cubicBezTo>
                      <a:pt x="195" y="48"/>
                      <a:pt x="195" y="48"/>
                      <a:pt x="195" y="48"/>
                    </a:cubicBezTo>
                    <a:moveTo>
                      <a:pt x="158" y="42"/>
                    </a:moveTo>
                    <a:cubicBezTo>
                      <a:pt x="157" y="42"/>
                      <a:pt x="159" y="41"/>
                      <a:pt x="159" y="40"/>
                    </a:cubicBezTo>
                    <a:cubicBezTo>
                      <a:pt x="160" y="39"/>
                      <a:pt x="160" y="39"/>
                      <a:pt x="160" y="39"/>
                    </a:cubicBezTo>
                    <a:cubicBezTo>
                      <a:pt x="161" y="40"/>
                      <a:pt x="162" y="40"/>
                      <a:pt x="163" y="40"/>
                    </a:cubicBezTo>
                    <a:cubicBezTo>
                      <a:pt x="161" y="41"/>
                      <a:pt x="161" y="41"/>
                      <a:pt x="159" y="42"/>
                    </a:cubicBezTo>
                    <a:cubicBezTo>
                      <a:pt x="159" y="42"/>
                      <a:pt x="158" y="42"/>
                      <a:pt x="158" y="42"/>
                    </a:cubicBezTo>
                    <a:moveTo>
                      <a:pt x="155" y="41"/>
                    </a:moveTo>
                    <a:cubicBezTo>
                      <a:pt x="155" y="40"/>
                      <a:pt x="155" y="40"/>
                      <a:pt x="155" y="40"/>
                    </a:cubicBezTo>
                    <a:cubicBezTo>
                      <a:pt x="155" y="40"/>
                      <a:pt x="156" y="39"/>
                      <a:pt x="157" y="39"/>
                    </a:cubicBezTo>
                    <a:cubicBezTo>
                      <a:pt x="158" y="39"/>
                      <a:pt x="158" y="39"/>
                      <a:pt x="158" y="39"/>
                    </a:cubicBezTo>
                    <a:cubicBezTo>
                      <a:pt x="157" y="40"/>
                      <a:pt x="156" y="40"/>
                      <a:pt x="155" y="41"/>
                    </a:cubicBezTo>
                    <a:moveTo>
                      <a:pt x="191" y="43"/>
                    </a:moveTo>
                    <a:cubicBezTo>
                      <a:pt x="190" y="43"/>
                      <a:pt x="190" y="42"/>
                      <a:pt x="189" y="42"/>
                    </a:cubicBezTo>
                    <a:cubicBezTo>
                      <a:pt x="191" y="41"/>
                      <a:pt x="192" y="40"/>
                      <a:pt x="194" y="39"/>
                    </a:cubicBezTo>
                    <a:cubicBezTo>
                      <a:pt x="194" y="39"/>
                      <a:pt x="195" y="39"/>
                      <a:pt x="195" y="39"/>
                    </a:cubicBezTo>
                    <a:cubicBezTo>
                      <a:pt x="196" y="39"/>
                      <a:pt x="196" y="39"/>
                      <a:pt x="196" y="39"/>
                    </a:cubicBezTo>
                    <a:cubicBezTo>
                      <a:pt x="196" y="39"/>
                      <a:pt x="196" y="39"/>
                      <a:pt x="196" y="39"/>
                    </a:cubicBezTo>
                    <a:cubicBezTo>
                      <a:pt x="194" y="41"/>
                      <a:pt x="193" y="42"/>
                      <a:pt x="191" y="43"/>
                    </a:cubicBezTo>
                    <a:moveTo>
                      <a:pt x="201" y="54"/>
                    </a:moveTo>
                    <a:cubicBezTo>
                      <a:pt x="200" y="54"/>
                      <a:pt x="201" y="54"/>
                      <a:pt x="202" y="53"/>
                    </a:cubicBezTo>
                    <a:cubicBezTo>
                      <a:pt x="208" y="48"/>
                      <a:pt x="216" y="45"/>
                      <a:pt x="220" y="39"/>
                    </a:cubicBezTo>
                    <a:cubicBezTo>
                      <a:pt x="220" y="38"/>
                      <a:pt x="220" y="38"/>
                      <a:pt x="220" y="38"/>
                    </a:cubicBezTo>
                    <a:cubicBezTo>
                      <a:pt x="222" y="39"/>
                      <a:pt x="223" y="40"/>
                      <a:pt x="225" y="42"/>
                    </a:cubicBezTo>
                    <a:cubicBezTo>
                      <a:pt x="224" y="42"/>
                      <a:pt x="224" y="42"/>
                      <a:pt x="224" y="42"/>
                    </a:cubicBezTo>
                    <a:cubicBezTo>
                      <a:pt x="220" y="44"/>
                      <a:pt x="215" y="46"/>
                      <a:pt x="210" y="48"/>
                    </a:cubicBezTo>
                    <a:cubicBezTo>
                      <a:pt x="208" y="49"/>
                      <a:pt x="206" y="50"/>
                      <a:pt x="204" y="52"/>
                    </a:cubicBezTo>
                    <a:cubicBezTo>
                      <a:pt x="203" y="52"/>
                      <a:pt x="201" y="54"/>
                      <a:pt x="201" y="54"/>
                    </a:cubicBezTo>
                    <a:moveTo>
                      <a:pt x="179" y="38"/>
                    </a:moveTo>
                    <a:cubicBezTo>
                      <a:pt x="180" y="38"/>
                      <a:pt x="180" y="38"/>
                      <a:pt x="180" y="38"/>
                    </a:cubicBezTo>
                    <a:cubicBezTo>
                      <a:pt x="179" y="38"/>
                      <a:pt x="179" y="38"/>
                      <a:pt x="179" y="38"/>
                    </a:cubicBezTo>
                    <a:moveTo>
                      <a:pt x="187" y="41"/>
                    </a:moveTo>
                    <a:cubicBezTo>
                      <a:pt x="186" y="41"/>
                      <a:pt x="186" y="41"/>
                      <a:pt x="185" y="41"/>
                    </a:cubicBezTo>
                    <a:cubicBezTo>
                      <a:pt x="187" y="40"/>
                      <a:pt x="189" y="39"/>
                      <a:pt x="190" y="38"/>
                    </a:cubicBezTo>
                    <a:cubicBezTo>
                      <a:pt x="189" y="39"/>
                      <a:pt x="188" y="40"/>
                      <a:pt x="187" y="41"/>
                    </a:cubicBezTo>
                    <a:moveTo>
                      <a:pt x="190" y="38"/>
                    </a:moveTo>
                    <a:cubicBezTo>
                      <a:pt x="190" y="38"/>
                      <a:pt x="190" y="38"/>
                      <a:pt x="190" y="38"/>
                    </a:cubicBezTo>
                    <a:cubicBezTo>
                      <a:pt x="190" y="38"/>
                      <a:pt x="190" y="38"/>
                      <a:pt x="190" y="38"/>
                    </a:cubicBezTo>
                    <a:moveTo>
                      <a:pt x="188" y="41"/>
                    </a:moveTo>
                    <a:cubicBezTo>
                      <a:pt x="188" y="41"/>
                      <a:pt x="188" y="41"/>
                      <a:pt x="188" y="41"/>
                    </a:cubicBezTo>
                    <a:cubicBezTo>
                      <a:pt x="188" y="41"/>
                      <a:pt x="188" y="41"/>
                      <a:pt x="188" y="41"/>
                    </a:cubicBezTo>
                    <a:cubicBezTo>
                      <a:pt x="189" y="40"/>
                      <a:pt x="190" y="39"/>
                      <a:pt x="191" y="38"/>
                    </a:cubicBezTo>
                    <a:cubicBezTo>
                      <a:pt x="192" y="38"/>
                      <a:pt x="193" y="38"/>
                      <a:pt x="194" y="38"/>
                    </a:cubicBezTo>
                    <a:cubicBezTo>
                      <a:pt x="193" y="39"/>
                      <a:pt x="193" y="39"/>
                      <a:pt x="192" y="39"/>
                    </a:cubicBezTo>
                    <a:cubicBezTo>
                      <a:pt x="192" y="40"/>
                      <a:pt x="189" y="41"/>
                      <a:pt x="188" y="41"/>
                    </a:cubicBezTo>
                    <a:moveTo>
                      <a:pt x="174" y="44"/>
                    </a:moveTo>
                    <a:cubicBezTo>
                      <a:pt x="176" y="42"/>
                      <a:pt x="179" y="41"/>
                      <a:pt x="180" y="39"/>
                    </a:cubicBezTo>
                    <a:cubicBezTo>
                      <a:pt x="181" y="38"/>
                      <a:pt x="181" y="38"/>
                      <a:pt x="181" y="38"/>
                    </a:cubicBezTo>
                    <a:cubicBezTo>
                      <a:pt x="182" y="38"/>
                      <a:pt x="185" y="37"/>
                      <a:pt x="185" y="37"/>
                    </a:cubicBezTo>
                    <a:cubicBezTo>
                      <a:pt x="186" y="37"/>
                      <a:pt x="186" y="37"/>
                      <a:pt x="183" y="39"/>
                    </a:cubicBezTo>
                    <a:cubicBezTo>
                      <a:pt x="182" y="40"/>
                      <a:pt x="181" y="41"/>
                      <a:pt x="180" y="41"/>
                    </a:cubicBezTo>
                    <a:cubicBezTo>
                      <a:pt x="178" y="42"/>
                      <a:pt x="176" y="43"/>
                      <a:pt x="175" y="43"/>
                    </a:cubicBezTo>
                    <a:cubicBezTo>
                      <a:pt x="174" y="44"/>
                      <a:pt x="174" y="44"/>
                      <a:pt x="174" y="44"/>
                    </a:cubicBezTo>
                    <a:cubicBezTo>
                      <a:pt x="174" y="44"/>
                      <a:pt x="174" y="44"/>
                      <a:pt x="174" y="44"/>
                    </a:cubicBezTo>
                    <a:moveTo>
                      <a:pt x="183" y="41"/>
                    </a:moveTo>
                    <a:cubicBezTo>
                      <a:pt x="184" y="40"/>
                      <a:pt x="186" y="38"/>
                      <a:pt x="187" y="37"/>
                    </a:cubicBezTo>
                    <a:cubicBezTo>
                      <a:pt x="188" y="37"/>
                      <a:pt x="189" y="37"/>
                      <a:pt x="190" y="37"/>
                    </a:cubicBezTo>
                    <a:cubicBezTo>
                      <a:pt x="188" y="38"/>
                      <a:pt x="186" y="39"/>
                      <a:pt x="184" y="40"/>
                    </a:cubicBezTo>
                    <a:cubicBezTo>
                      <a:pt x="184" y="41"/>
                      <a:pt x="184" y="41"/>
                      <a:pt x="184" y="41"/>
                    </a:cubicBezTo>
                    <a:cubicBezTo>
                      <a:pt x="183" y="41"/>
                      <a:pt x="183" y="41"/>
                      <a:pt x="183" y="41"/>
                    </a:cubicBezTo>
                    <a:moveTo>
                      <a:pt x="209" y="43"/>
                    </a:moveTo>
                    <a:cubicBezTo>
                      <a:pt x="212" y="41"/>
                      <a:pt x="214" y="39"/>
                      <a:pt x="217" y="37"/>
                    </a:cubicBezTo>
                    <a:cubicBezTo>
                      <a:pt x="218" y="36"/>
                      <a:pt x="218" y="36"/>
                      <a:pt x="218" y="36"/>
                    </a:cubicBezTo>
                    <a:cubicBezTo>
                      <a:pt x="218" y="37"/>
                      <a:pt x="219" y="38"/>
                      <a:pt x="220" y="38"/>
                    </a:cubicBezTo>
                    <a:cubicBezTo>
                      <a:pt x="220" y="38"/>
                      <a:pt x="220" y="38"/>
                      <a:pt x="220" y="38"/>
                    </a:cubicBezTo>
                    <a:cubicBezTo>
                      <a:pt x="216" y="40"/>
                      <a:pt x="212" y="41"/>
                      <a:pt x="209" y="43"/>
                    </a:cubicBezTo>
                    <a:moveTo>
                      <a:pt x="169" y="41"/>
                    </a:moveTo>
                    <a:cubicBezTo>
                      <a:pt x="172" y="41"/>
                      <a:pt x="174" y="40"/>
                      <a:pt x="175" y="38"/>
                    </a:cubicBezTo>
                    <a:cubicBezTo>
                      <a:pt x="176" y="37"/>
                      <a:pt x="176" y="36"/>
                      <a:pt x="176" y="36"/>
                    </a:cubicBezTo>
                    <a:cubicBezTo>
                      <a:pt x="177" y="35"/>
                      <a:pt x="178" y="35"/>
                      <a:pt x="179" y="35"/>
                    </a:cubicBezTo>
                    <a:cubicBezTo>
                      <a:pt x="179" y="35"/>
                      <a:pt x="179" y="35"/>
                      <a:pt x="179" y="36"/>
                    </a:cubicBezTo>
                    <a:cubicBezTo>
                      <a:pt x="177" y="37"/>
                      <a:pt x="176" y="38"/>
                      <a:pt x="175" y="39"/>
                    </a:cubicBezTo>
                    <a:cubicBezTo>
                      <a:pt x="175" y="40"/>
                      <a:pt x="175" y="40"/>
                      <a:pt x="175" y="40"/>
                    </a:cubicBezTo>
                    <a:cubicBezTo>
                      <a:pt x="172" y="42"/>
                      <a:pt x="169" y="44"/>
                      <a:pt x="165" y="45"/>
                    </a:cubicBezTo>
                    <a:cubicBezTo>
                      <a:pt x="165" y="45"/>
                      <a:pt x="165" y="45"/>
                      <a:pt x="165" y="45"/>
                    </a:cubicBezTo>
                    <a:cubicBezTo>
                      <a:pt x="165" y="45"/>
                      <a:pt x="165" y="45"/>
                      <a:pt x="165" y="45"/>
                    </a:cubicBezTo>
                    <a:cubicBezTo>
                      <a:pt x="165" y="44"/>
                      <a:pt x="167" y="43"/>
                      <a:pt x="168" y="43"/>
                    </a:cubicBezTo>
                    <a:cubicBezTo>
                      <a:pt x="168" y="42"/>
                      <a:pt x="169" y="42"/>
                      <a:pt x="169" y="41"/>
                    </a:cubicBezTo>
                    <a:cubicBezTo>
                      <a:pt x="169" y="41"/>
                      <a:pt x="169" y="41"/>
                      <a:pt x="169" y="41"/>
                    </a:cubicBezTo>
                    <a:moveTo>
                      <a:pt x="178" y="38"/>
                    </a:moveTo>
                    <a:cubicBezTo>
                      <a:pt x="178" y="37"/>
                      <a:pt x="178" y="37"/>
                      <a:pt x="178" y="37"/>
                    </a:cubicBezTo>
                    <a:cubicBezTo>
                      <a:pt x="179" y="36"/>
                      <a:pt x="180" y="35"/>
                      <a:pt x="181" y="34"/>
                    </a:cubicBezTo>
                    <a:cubicBezTo>
                      <a:pt x="181" y="33"/>
                      <a:pt x="181" y="33"/>
                      <a:pt x="181" y="33"/>
                    </a:cubicBezTo>
                    <a:cubicBezTo>
                      <a:pt x="182" y="34"/>
                      <a:pt x="184" y="35"/>
                      <a:pt x="185" y="35"/>
                    </a:cubicBezTo>
                    <a:cubicBezTo>
                      <a:pt x="184" y="36"/>
                      <a:pt x="184" y="36"/>
                      <a:pt x="183" y="36"/>
                    </a:cubicBezTo>
                    <a:cubicBezTo>
                      <a:pt x="182" y="36"/>
                      <a:pt x="182" y="37"/>
                      <a:pt x="182" y="37"/>
                    </a:cubicBezTo>
                    <a:cubicBezTo>
                      <a:pt x="182" y="37"/>
                      <a:pt x="182" y="37"/>
                      <a:pt x="182" y="37"/>
                    </a:cubicBezTo>
                    <a:cubicBezTo>
                      <a:pt x="182" y="37"/>
                      <a:pt x="182" y="36"/>
                      <a:pt x="181" y="36"/>
                    </a:cubicBezTo>
                    <a:cubicBezTo>
                      <a:pt x="181" y="36"/>
                      <a:pt x="181" y="36"/>
                      <a:pt x="181" y="36"/>
                    </a:cubicBezTo>
                    <a:cubicBezTo>
                      <a:pt x="180" y="37"/>
                      <a:pt x="179" y="37"/>
                      <a:pt x="178" y="38"/>
                    </a:cubicBezTo>
                    <a:moveTo>
                      <a:pt x="175" y="34"/>
                    </a:moveTo>
                    <a:cubicBezTo>
                      <a:pt x="175" y="33"/>
                      <a:pt x="175" y="33"/>
                      <a:pt x="175" y="32"/>
                    </a:cubicBezTo>
                    <a:cubicBezTo>
                      <a:pt x="175" y="32"/>
                      <a:pt x="175" y="32"/>
                      <a:pt x="176" y="32"/>
                    </a:cubicBezTo>
                    <a:cubicBezTo>
                      <a:pt x="176" y="32"/>
                      <a:pt x="176" y="33"/>
                      <a:pt x="175" y="34"/>
                    </a:cubicBezTo>
                    <a:moveTo>
                      <a:pt x="177" y="34"/>
                    </a:moveTo>
                    <a:cubicBezTo>
                      <a:pt x="176" y="34"/>
                      <a:pt x="178" y="33"/>
                      <a:pt x="179" y="32"/>
                    </a:cubicBezTo>
                    <a:cubicBezTo>
                      <a:pt x="179" y="31"/>
                      <a:pt x="179" y="31"/>
                      <a:pt x="179" y="31"/>
                    </a:cubicBezTo>
                    <a:cubicBezTo>
                      <a:pt x="180" y="32"/>
                      <a:pt x="180" y="32"/>
                      <a:pt x="181" y="33"/>
                    </a:cubicBezTo>
                    <a:cubicBezTo>
                      <a:pt x="181" y="33"/>
                      <a:pt x="181" y="33"/>
                      <a:pt x="181" y="33"/>
                    </a:cubicBezTo>
                    <a:cubicBezTo>
                      <a:pt x="181" y="33"/>
                      <a:pt x="181" y="33"/>
                      <a:pt x="181" y="33"/>
                    </a:cubicBezTo>
                    <a:cubicBezTo>
                      <a:pt x="178" y="34"/>
                      <a:pt x="177" y="34"/>
                      <a:pt x="177" y="34"/>
                    </a:cubicBezTo>
                    <a:moveTo>
                      <a:pt x="202" y="32"/>
                    </a:moveTo>
                    <a:cubicBezTo>
                      <a:pt x="201" y="31"/>
                      <a:pt x="201" y="31"/>
                      <a:pt x="201" y="31"/>
                    </a:cubicBezTo>
                    <a:cubicBezTo>
                      <a:pt x="202" y="31"/>
                      <a:pt x="203" y="31"/>
                      <a:pt x="204" y="30"/>
                    </a:cubicBezTo>
                    <a:cubicBezTo>
                      <a:pt x="203" y="31"/>
                      <a:pt x="203" y="31"/>
                      <a:pt x="202" y="32"/>
                    </a:cubicBezTo>
                    <a:moveTo>
                      <a:pt x="175" y="31"/>
                    </a:moveTo>
                    <a:cubicBezTo>
                      <a:pt x="175" y="30"/>
                      <a:pt x="175" y="30"/>
                      <a:pt x="176" y="30"/>
                    </a:cubicBezTo>
                    <a:cubicBezTo>
                      <a:pt x="176" y="30"/>
                      <a:pt x="177" y="30"/>
                      <a:pt x="177" y="30"/>
                    </a:cubicBezTo>
                    <a:cubicBezTo>
                      <a:pt x="177" y="30"/>
                      <a:pt x="178" y="30"/>
                      <a:pt x="179" y="31"/>
                    </a:cubicBezTo>
                    <a:cubicBezTo>
                      <a:pt x="178" y="31"/>
                      <a:pt x="178" y="31"/>
                      <a:pt x="178" y="31"/>
                    </a:cubicBezTo>
                    <a:cubicBezTo>
                      <a:pt x="178" y="31"/>
                      <a:pt x="178" y="31"/>
                      <a:pt x="178" y="31"/>
                    </a:cubicBezTo>
                    <a:cubicBezTo>
                      <a:pt x="177" y="31"/>
                      <a:pt x="176" y="31"/>
                      <a:pt x="175" y="31"/>
                    </a:cubicBezTo>
                    <a:moveTo>
                      <a:pt x="199" y="30"/>
                    </a:moveTo>
                    <a:cubicBezTo>
                      <a:pt x="198" y="29"/>
                      <a:pt x="198" y="29"/>
                      <a:pt x="198" y="29"/>
                    </a:cubicBezTo>
                    <a:cubicBezTo>
                      <a:pt x="199" y="29"/>
                      <a:pt x="199" y="29"/>
                      <a:pt x="199" y="29"/>
                    </a:cubicBezTo>
                    <a:cubicBezTo>
                      <a:pt x="199" y="30"/>
                      <a:pt x="199" y="30"/>
                      <a:pt x="199" y="30"/>
                    </a:cubicBezTo>
                    <a:moveTo>
                      <a:pt x="195" y="29"/>
                    </a:moveTo>
                    <a:cubicBezTo>
                      <a:pt x="193" y="29"/>
                      <a:pt x="192" y="29"/>
                      <a:pt x="192" y="29"/>
                    </a:cubicBezTo>
                    <a:cubicBezTo>
                      <a:pt x="194" y="28"/>
                      <a:pt x="196" y="27"/>
                      <a:pt x="199" y="27"/>
                    </a:cubicBezTo>
                    <a:cubicBezTo>
                      <a:pt x="197" y="28"/>
                      <a:pt x="196" y="28"/>
                      <a:pt x="195" y="29"/>
                    </a:cubicBezTo>
                    <a:moveTo>
                      <a:pt x="197" y="29"/>
                    </a:moveTo>
                    <a:cubicBezTo>
                      <a:pt x="198" y="28"/>
                      <a:pt x="199" y="28"/>
                      <a:pt x="200" y="28"/>
                    </a:cubicBezTo>
                    <a:cubicBezTo>
                      <a:pt x="200" y="27"/>
                      <a:pt x="200" y="27"/>
                      <a:pt x="200" y="27"/>
                    </a:cubicBezTo>
                    <a:cubicBezTo>
                      <a:pt x="200" y="27"/>
                      <a:pt x="200" y="27"/>
                      <a:pt x="200" y="27"/>
                    </a:cubicBezTo>
                    <a:cubicBezTo>
                      <a:pt x="206" y="29"/>
                      <a:pt x="212" y="33"/>
                      <a:pt x="217" y="36"/>
                    </a:cubicBezTo>
                    <a:cubicBezTo>
                      <a:pt x="217" y="36"/>
                      <a:pt x="217" y="36"/>
                      <a:pt x="217" y="36"/>
                    </a:cubicBezTo>
                    <a:cubicBezTo>
                      <a:pt x="210" y="40"/>
                      <a:pt x="204" y="44"/>
                      <a:pt x="197" y="47"/>
                    </a:cubicBezTo>
                    <a:cubicBezTo>
                      <a:pt x="202" y="44"/>
                      <a:pt x="208" y="39"/>
                      <a:pt x="214" y="35"/>
                    </a:cubicBezTo>
                    <a:cubicBezTo>
                      <a:pt x="214" y="35"/>
                      <a:pt x="214" y="34"/>
                      <a:pt x="213" y="34"/>
                    </a:cubicBezTo>
                    <a:cubicBezTo>
                      <a:pt x="213" y="34"/>
                      <a:pt x="213" y="34"/>
                      <a:pt x="213" y="34"/>
                    </a:cubicBezTo>
                    <a:cubicBezTo>
                      <a:pt x="212" y="35"/>
                      <a:pt x="212" y="35"/>
                      <a:pt x="211" y="35"/>
                    </a:cubicBezTo>
                    <a:cubicBezTo>
                      <a:pt x="210" y="36"/>
                      <a:pt x="210" y="36"/>
                      <a:pt x="210" y="36"/>
                    </a:cubicBezTo>
                    <a:cubicBezTo>
                      <a:pt x="208" y="37"/>
                      <a:pt x="207" y="38"/>
                      <a:pt x="205" y="39"/>
                    </a:cubicBezTo>
                    <a:cubicBezTo>
                      <a:pt x="201" y="41"/>
                      <a:pt x="197" y="43"/>
                      <a:pt x="194" y="46"/>
                    </a:cubicBezTo>
                    <a:cubicBezTo>
                      <a:pt x="194" y="46"/>
                      <a:pt x="194" y="46"/>
                      <a:pt x="194" y="46"/>
                    </a:cubicBezTo>
                    <a:cubicBezTo>
                      <a:pt x="193" y="45"/>
                      <a:pt x="193" y="45"/>
                      <a:pt x="192" y="44"/>
                    </a:cubicBezTo>
                    <a:cubicBezTo>
                      <a:pt x="199" y="42"/>
                      <a:pt x="205" y="36"/>
                      <a:pt x="212" y="34"/>
                    </a:cubicBezTo>
                    <a:cubicBezTo>
                      <a:pt x="212" y="34"/>
                      <a:pt x="212" y="33"/>
                      <a:pt x="211" y="33"/>
                    </a:cubicBezTo>
                    <a:cubicBezTo>
                      <a:pt x="211" y="33"/>
                      <a:pt x="211" y="33"/>
                      <a:pt x="211" y="33"/>
                    </a:cubicBezTo>
                    <a:cubicBezTo>
                      <a:pt x="206" y="35"/>
                      <a:pt x="202" y="38"/>
                      <a:pt x="197" y="41"/>
                    </a:cubicBezTo>
                    <a:cubicBezTo>
                      <a:pt x="196" y="42"/>
                      <a:pt x="194" y="43"/>
                      <a:pt x="193" y="43"/>
                    </a:cubicBezTo>
                    <a:cubicBezTo>
                      <a:pt x="192" y="43"/>
                      <a:pt x="192" y="44"/>
                      <a:pt x="192" y="44"/>
                    </a:cubicBezTo>
                    <a:cubicBezTo>
                      <a:pt x="192" y="44"/>
                      <a:pt x="192" y="44"/>
                      <a:pt x="192" y="44"/>
                    </a:cubicBezTo>
                    <a:cubicBezTo>
                      <a:pt x="192" y="44"/>
                      <a:pt x="192" y="43"/>
                      <a:pt x="193" y="43"/>
                    </a:cubicBezTo>
                    <a:cubicBezTo>
                      <a:pt x="194" y="42"/>
                      <a:pt x="196" y="40"/>
                      <a:pt x="197" y="39"/>
                    </a:cubicBezTo>
                    <a:cubicBezTo>
                      <a:pt x="198" y="39"/>
                      <a:pt x="198" y="39"/>
                      <a:pt x="199" y="39"/>
                    </a:cubicBezTo>
                    <a:cubicBezTo>
                      <a:pt x="199" y="39"/>
                      <a:pt x="199" y="39"/>
                      <a:pt x="199" y="39"/>
                    </a:cubicBezTo>
                    <a:cubicBezTo>
                      <a:pt x="202" y="39"/>
                      <a:pt x="203" y="37"/>
                      <a:pt x="203" y="34"/>
                    </a:cubicBezTo>
                    <a:cubicBezTo>
                      <a:pt x="205" y="33"/>
                      <a:pt x="206" y="33"/>
                      <a:pt x="208" y="32"/>
                    </a:cubicBezTo>
                    <a:cubicBezTo>
                      <a:pt x="208" y="32"/>
                      <a:pt x="208" y="31"/>
                      <a:pt x="208" y="31"/>
                    </a:cubicBezTo>
                    <a:cubicBezTo>
                      <a:pt x="208" y="31"/>
                      <a:pt x="208" y="31"/>
                      <a:pt x="208" y="31"/>
                    </a:cubicBezTo>
                    <a:cubicBezTo>
                      <a:pt x="206" y="32"/>
                      <a:pt x="204" y="32"/>
                      <a:pt x="203" y="32"/>
                    </a:cubicBezTo>
                    <a:cubicBezTo>
                      <a:pt x="204" y="32"/>
                      <a:pt x="205" y="31"/>
                      <a:pt x="206" y="30"/>
                    </a:cubicBezTo>
                    <a:cubicBezTo>
                      <a:pt x="206" y="30"/>
                      <a:pt x="206" y="30"/>
                      <a:pt x="206" y="30"/>
                    </a:cubicBezTo>
                    <a:cubicBezTo>
                      <a:pt x="205" y="30"/>
                      <a:pt x="205" y="30"/>
                      <a:pt x="205" y="30"/>
                    </a:cubicBezTo>
                    <a:cubicBezTo>
                      <a:pt x="203" y="30"/>
                      <a:pt x="202" y="30"/>
                      <a:pt x="200" y="30"/>
                    </a:cubicBezTo>
                    <a:cubicBezTo>
                      <a:pt x="200" y="30"/>
                      <a:pt x="200" y="30"/>
                      <a:pt x="200" y="30"/>
                    </a:cubicBezTo>
                    <a:cubicBezTo>
                      <a:pt x="200" y="30"/>
                      <a:pt x="201" y="29"/>
                      <a:pt x="201" y="29"/>
                    </a:cubicBezTo>
                    <a:cubicBezTo>
                      <a:pt x="201" y="28"/>
                      <a:pt x="201" y="28"/>
                      <a:pt x="201" y="28"/>
                    </a:cubicBezTo>
                    <a:cubicBezTo>
                      <a:pt x="201" y="28"/>
                      <a:pt x="201" y="28"/>
                      <a:pt x="201" y="28"/>
                    </a:cubicBezTo>
                    <a:cubicBezTo>
                      <a:pt x="199" y="28"/>
                      <a:pt x="198" y="29"/>
                      <a:pt x="197" y="29"/>
                    </a:cubicBezTo>
                    <a:moveTo>
                      <a:pt x="33" y="153"/>
                    </a:moveTo>
                    <a:cubicBezTo>
                      <a:pt x="36" y="153"/>
                      <a:pt x="38" y="151"/>
                      <a:pt x="39" y="149"/>
                    </a:cubicBezTo>
                    <a:cubicBezTo>
                      <a:pt x="40" y="146"/>
                      <a:pt x="40" y="144"/>
                      <a:pt x="40" y="141"/>
                    </a:cubicBezTo>
                    <a:cubicBezTo>
                      <a:pt x="40" y="136"/>
                      <a:pt x="41" y="132"/>
                      <a:pt x="45" y="128"/>
                    </a:cubicBezTo>
                    <a:cubicBezTo>
                      <a:pt x="48" y="125"/>
                      <a:pt x="51" y="120"/>
                      <a:pt x="48" y="116"/>
                    </a:cubicBezTo>
                    <a:cubicBezTo>
                      <a:pt x="47" y="114"/>
                      <a:pt x="45" y="113"/>
                      <a:pt x="45" y="110"/>
                    </a:cubicBezTo>
                    <a:cubicBezTo>
                      <a:pt x="46" y="108"/>
                      <a:pt x="47" y="106"/>
                      <a:pt x="46" y="104"/>
                    </a:cubicBezTo>
                    <a:cubicBezTo>
                      <a:pt x="45" y="101"/>
                      <a:pt x="44" y="100"/>
                      <a:pt x="42" y="98"/>
                    </a:cubicBezTo>
                    <a:cubicBezTo>
                      <a:pt x="41" y="98"/>
                      <a:pt x="41" y="97"/>
                      <a:pt x="40" y="97"/>
                    </a:cubicBezTo>
                    <a:cubicBezTo>
                      <a:pt x="35" y="95"/>
                      <a:pt x="37" y="89"/>
                      <a:pt x="38" y="86"/>
                    </a:cubicBezTo>
                    <a:cubicBezTo>
                      <a:pt x="40" y="83"/>
                      <a:pt x="41" y="80"/>
                      <a:pt x="41" y="77"/>
                    </a:cubicBezTo>
                    <a:cubicBezTo>
                      <a:pt x="41" y="72"/>
                      <a:pt x="40" y="67"/>
                      <a:pt x="40" y="62"/>
                    </a:cubicBezTo>
                    <a:cubicBezTo>
                      <a:pt x="47" y="53"/>
                      <a:pt x="55" y="46"/>
                      <a:pt x="64" y="39"/>
                    </a:cubicBezTo>
                    <a:cubicBezTo>
                      <a:pt x="87" y="22"/>
                      <a:pt x="115" y="14"/>
                      <a:pt x="142" y="14"/>
                    </a:cubicBezTo>
                    <a:cubicBezTo>
                      <a:pt x="160" y="14"/>
                      <a:pt x="178" y="17"/>
                      <a:pt x="194" y="24"/>
                    </a:cubicBezTo>
                    <a:cubicBezTo>
                      <a:pt x="192" y="25"/>
                      <a:pt x="190" y="25"/>
                      <a:pt x="189" y="27"/>
                    </a:cubicBezTo>
                    <a:cubicBezTo>
                      <a:pt x="186" y="29"/>
                      <a:pt x="189" y="32"/>
                      <a:pt x="191" y="33"/>
                    </a:cubicBezTo>
                    <a:cubicBezTo>
                      <a:pt x="192" y="33"/>
                      <a:pt x="192" y="33"/>
                      <a:pt x="193" y="33"/>
                    </a:cubicBezTo>
                    <a:cubicBezTo>
                      <a:pt x="193" y="33"/>
                      <a:pt x="194" y="33"/>
                      <a:pt x="194" y="33"/>
                    </a:cubicBezTo>
                    <a:cubicBezTo>
                      <a:pt x="195" y="33"/>
                      <a:pt x="195" y="33"/>
                      <a:pt x="196" y="33"/>
                    </a:cubicBezTo>
                    <a:cubicBezTo>
                      <a:pt x="196" y="33"/>
                      <a:pt x="196" y="33"/>
                      <a:pt x="197" y="33"/>
                    </a:cubicBezTo>
                    <a:cubicBezTo>
                      <a:pt x="197" y="33"/>
                      <a:pt x="198" y="34"/>
                      <a:pt x="198" y="35"/>
                    </a:cubicBezTo>
                    <a:cubicBezTo>
                      <a:pt x="198" y="35"/>
                      <a:pt x="197" y="35"/>
                      <a:pt x="197" y="35"/>
                    </a:cubicBezTo>
                    <a:cubicBezTo>
                      <a:pt x="193" y="35"/>
                      <a:pt x="188" y="33"/>
                      <a:pt x="185" y="31"/>
                    </a:cubicBezTo>
                    <a:cubicBezTo>
                      <a:pt x="183" y="30"/>
                      <a:pt x="179" y="25"/>
                      <a:pt x="176" y="25"/>
                    </a:cubicBezTo>
                    <a:cubicBezTo>
                      <a:pt x="175" y="25"/>
                      <a:pt x="174" y="26"/>
                      <a:pt x="173" y="26"/>
                    </a:cubicBezTo>
                    <a:cubicBezTo>
                      <a:pt x="172" y="28"/>
                      <a:pt x="171" y="29"/>
                      <a:pt x="171" y="31"/>
                    </a:cubicBezTo>
                    <a:cubicBezTo>
                      <a:pt x="171" y="33"/>
                      <a:pt x="174" y="37"/>
                      <a:pt x="170" y="38"/>
                    </a:cubicBezTo>
                    <a:cubicBezTo>
                      <a:pt x="169" y="38"/>
                      <a:pt x="169" y="38"/>
                      <a:pt x="169" y="38"/>
                    </a:cubicBezTo>
                    <a:cubicBezTo>
                      <a:pt x="165" y="38"/>
                      <a:pt x="161" y="36"/>
                      <a:pt x="158" y="35"/>
                    </a:cubicBezTo>
                    <a:cubicBezTo>
                      <a:pt x="157" y="35"/>
                      <a:pt x="157" y="35"/>
                      <a:pt x="157" y="35"/>
                    </a:cubicBezTo>
                    <a:cubicBezTo>
                      <a:pt x="150" y="35"/>
                      <a:pt x="150" y="43"/>
                      <a:pt x="156" y="46"/>
                    </a:cubicBezTo>
                    <a:cubicBezTo>
                      <a:pt x="160" y="48"/>
                      <a:pt x="165" y="49"/>
                      <a:pt x="170" y="50"/>
                    </a:cubicBezTo>
                    <a:cubicBezTo>
                      <a:pt x="170" y="50"/>
                      <a:pt x="170" y="50"/>
                      <a:pt x="170" y="50"/>
                    </a:cubicBezTo>
                    <a:cubicBezTo>
                      <a:pt x="172" y="50"/>
                      <a:pt x="174" y="48"/>
                      <a:pt x="175" y="47"/>
                    </a:cubicBezTo>
                    <a:cubicBezTo>
                      <a:pt x="178" y="46"/>
                      <a:pt x="181" y="45"/>
                      <a:pt x="184" y="45"/>
                    </a:cubicBezTo>
                    <a:cubicBezTo>
                      <a:pt x="186" y="45"/>
                      <a:pt x="188" y="45"/>
                      <a:pt x="191" y="48"/>
                    </a:cubicBezTo>
                    <a:cubicBezTo>
                      <a:pt x="196" y="52"/>
                      <a:pt x="195" y="59"/>
                      <a:pt x="201" y="64"/>
                    </a:cubicBezTo>
                    <a:cubicBezTo>
                      <a:pt x="201" y="64"/>
                      <a:pt x="202" y="65"/>
                      <a:pt x="203" y="65"/>
                    </a:cubicBezTo>
                    <a:cubicBezTo>
                      <a:pt x="205" y="65"/>
                      <a:pt x="206" y="64"/>
                      <a:pt x="208" y="63"/>
                    </a:cubicBezTo>
                    <a:cubicBezTo>
                      <a:pt x="209" y="62"/>
                      <a:pt x="211" y="61"/>
                      <a:pt x="212" y="61"/>
                    </a:cubicBezTo>
                    <a:cubicBezTo>
                      <a:pt x="212" y="61"/>
                      <a:pt x="212" y="61"/>
                      <a:pt x="213" y="61"/>
                    </a:cubicBezTo>
                    <a:cubicBezTo>
                      <a:pt x="215" y="61"/>
                      <a:pt x="218" y="62"/>
                      <a:pt x="221" y="64"/>
                    </a:cubicBezTo>
                    <a:cubicBezTo>
                      <a:pt x="222" y="65"/>
                      <a:pt x="223" y="66"/>
                      <a:pt x="224" y="67"/>
                    </a:cubicBezTo>
                    <a:cubicBezTo>
                      <a:pt x="225" y="67"/>
                      <a:pt x="227" y="72"/>
                      <a:pt x="225" y="72"/>
                    </a:cubicBezTo>
                    <a:cubicBezTo>
                      <a:pt x="224" y="72"/>
                      <a:pt x="224" y="72"/>
                      <a:pt x="223" y="72"/>
                    </a:cubicBezTo>
                    <a:cubicBezTo>
                      <a:pt x="219" y="70"/>
                      <a:pt x="217" y="65"/>
                      <a:pt x="212" y="65"/>
                    </a:cubicBezTo>
                    <a:cubicBezTo>
                      <a:pt x="212" y="65"/>
                      <a:pt x="212" y="65"/>
                      <a:pt x="212" y="65"/>
                    </a:cubicBezTo>
                    <a:cubicBezTo>
                      <a:pt x="208" y="65"/>
                      <a:pt x="207" y="67"/>
                      <a:pt x="207" y="70"/>
                    </a:cubicBezTo>
                    <a:cubicBezTo>
                      <a:pt x="207" y="75"/>
                      <a:pt x="213" y="77"/>
                      <a:pt x="216" y="78"/>
                    </a:cubicBezTo>
                    <a:cubicBezTo>
                      <a:pt x="216" y="79"/>
                      <a:pt x="217" y="79"/>
                      <a:pt x="217" y="79"/>
                    </a:cubicBezTo>
                    <a:cubicBezTo>
                      <a:pt x="220" y="80"/>
                      <a:pt x="220" y="82"/>
                      <a:pt x="216" y="85"/>
                    </a:cubicBezTo>
                    <a:cubicBezTo>
                      <a:pt x="216" y="85"/>
                      <a:pt x="216" y="85"/>
                      <a:pt x="216" y="85"/>
                    </a:cubicBezTo>
                    <a:cubicBezTo>
                      <a:pt x="209" y="82"/>
                      <a:pt x="202" y="79"/>
                      <a:pt x="196" y="76"/>
                    </a:cubicBezTo>
                    <a:cubicBezTo>
                      <a:pt x="188" y="72"/>
                      <a:pt x="183" y="67"/>
                      <a:pt x="178" y="60"/>
                    </a:cubicBezTo>
                    <a:cubicBezTo>
                      <a:pt x="174" y="56"/>
                      <a:pt x="170" y="52"/>
                      <a:pt x="165" y="50"/>
                    </a:cubicBezTo>
                    <a:cubicBezTo>
                      <a:pt x="162" y="49"/>
                      <a:pt x="159" y="49"/>
                      <a:pt x="156" y="49"/>
                    </a:cubicBezTo>
                    <a:cubicBezTo>
                      <a:pt x="153" y="49"/>
                      <a:pt x="149" y="49"/>
                      <a:pt x="146" y="50"/>
                    </a:cubicBezTo>
                    <a:cubicBezTo>
                      <a:pt x="126" y="54"/>
                      <a:pt x="91" y="79"/>
                      <a:pt x="103" y="104"/>
                    </a:cubicBezTo>
                    <a:cubicBezTo>
                      <a:pt x="109" y="116"/>
                      <a:pt x="128" y="113"/>
                      <a:pt x="138" y="119"/>
                    </a:cubicBezTo>
                    <a:cubicBezTo>
                      <a:pt x="146" y="124"/>
                      <a:pt x="142" y="133"/>
                      <a:pt x="140" y="140"/>
                    </a:cubicBezTo>
                    <a:cubicBezTo>
                      <a:pt x="139" y="143"/>
                      <a:pt x="138" y="146"/>
                      <a:pt x="137" y="149"/>
                    </a:cubicBezTo>
                    <a:cubicBezTo>
                      <a:pt x="137" y="153"/>
                      <a:pt x="138" y="157"/>
                      <a:pt x="138" y="161"/>
                    </a:cubicBezTo>
                    <a:cubicBezTo>
                      <a:pt x="139" y="167"/>
                      <a:pt x="134" y="173"/>
                      <a:pt x="132" y="178"/>
                    </a:cubicBezTo>
                    <a:cubicBezTo>
                      <a:pt x="130" y="183"/>
                      <a:pt x="129" y="187"/>
                      <a:pt x="128" y="191"/>
                    </a:cubicBezTo>
                    <a:cubicBezTo>
                      <a:pt x="126" y="199"/>
                      <a:pt x="125" y="208"/>
                      <a:pt x="128" y="216"/>
                    </a:cubicBezTo>
                    <a:cubicBezTo>
                      <a:pt x="130" y="222"/>
                      <a:pt x="135" y="224"/>
                      <a:pt x="141" y="224"/>
                    </a:cubicBezTo>
                    <a:cubicBezTo>
                      <a:pt x="142" y="224"/>
                      <a:pt x="144" y="224"/>
                      <a:pt x="145" y="223"/>
                    </a:cubicBezTo>
                    <a:cubicBezTo>
                      <a:pt x="152" y="222"/>
                      <a:pt x="157" y="219"/>
                      <a:pt x="163" y="215"/>
                    </a:cubicBezTo>
                    <a:cubicBezTo>
                      <a:pt x="170" y="209"/>
                      <a:pt x="178" y="205"/>
                      <a:pt x="186" y="201"/>
                    </a:cubicBezTo>
                    <a:cubicBezTo>
                      <a:pt x="192" y="199"/>
                      <a:pt x="197" y="196"/>
                      <a:pt x="200" y="191"/>
                    </a:cubicBezTo>
                    <a:cubicBezTo>
                      <a:pt x="205" y="185"/>
                      <a:pt x="200" y="177"/>
                      <a:pt x="207" y="172"/>
                    </a:cubicBezTo>
                    <a:cubicBezTo>
                      <a:pt x="214" y="167"/>
                      <a:pt x="226" y="166"/>
                      <a:pt x="230" y="157"/>
                    </a:cubicBezTo>
                    <a:cubicBezTo>
                      <a:pt x="232" y="153"/>
                      <a:pt x="232" y="148"/>
                      <a:pt x="230" y="145"/>
                    </a:cubicBezTo>
                    <a:cubicBezTo>
                      <a:pt x="228" y="141"/>
                      <a:pt x="225" y="139"/>
                      <a:pt x="223" y="135"/>
                    </a:cubicBezTo>
                    <a:cubicBezTo>
                      <a:pt x="221" y="131"/>
                      <a:pt x="223" y="126"/>
                      <a:pt x="222" y="122"/>
                    </a:cubicBezTo>
                    <a:cubicBezTo>
                      <a:pt x="222" y="119"/>
                      <a:pt x="220" y="116"/>
                      <a:pt x="219" y="114"/>
                    </a:cubicBezTo>
                    <a:cubicBezTo>
                      <a:pt x="218" y="112"/>
                      <a:pt x="217" y="110"/>
                      <a:pt x="216" y="108"/>
                    </a:cubicBezTo>
                    <a:cubicBezTo>
                      <a:pt x="216" y="107"/>
                      <a:pt x="216" y="107"/>
                      <a:pt x="216" y="106"/>
                    </a:cubicBezTo>
                    <a:cubicBezTo>
                      <a:pt x="215" y="104"/>
                      <a:pt x="216" y="102"/>
                      <a:pt x="220" y="102"/>
                    </a:cubicBezTo>
                    <a:cubicBezTo>
                      <a:pt x="220" y="102"/>
                      <a:pt x="220" y="102"/>
                      <a:pt x="220" y="102"/>
                    </a:cubicBezTo>
                    <a:cubicBezTo>
                      <a:pt x="224" y="108"/>
                      <a:pt x="223" y="117"/>
                      <a:pt x="223" y="124"/>
                    </a:cubicBezTo>
                    <a:cubicBezTo>
                      <a:pt x="223" y="128"/>
                      <a:pt x="223" y="132"/>
                      <a:pt x="226" y="136"/>
                    </a:cubicBezTo>
                    <a:cubicBezTo>
                      <a:pt x="228" y="138"/>
                      <a:pt x="230" y="138"/>
                      <a:pt x="233" y="138"/>
                    </a:cubicBezTo>
                    <a:cubicBezTo>
                      <a:pt x="235" y="138"/>
                      <a:pt x="237" y="138"/>
                      <a:pt x="239" y="138"/>
                    </a:cubicBezTo>
                    <a:cubicBezTo>
                      <a:pt x="243" y="137"/>
                      <a:pt x="249" y="135"/>
                      <a:pt x="251" y="131"/>
                    </a:cubicBezTo>
                    <a:cubicBezTo>
                      <a:pt x="252" y="125"/>
                      <a:pt x="248" y="120"/>
                      <a:pt x="245" y="115"/>
                    </a:cubicBezTo>
                    <a:cubicBezTo>
                      <a:pt x="244" y="114"/>
                      <a:pt x="243" y="112"/>
                      <a:pt x="242" y="111"/>
                    </a:cubicBezTo>
                    <a:cubicBezTo>
                      <a:pt x="241" y="110"/>
                      <a:pt x="241" y="109"/>
                      <a:pt x="240" y="108"/>
                    </a:cubicBezTo>
                    <a:cubicBezTo>
                      <a:pt x="240" y="108"/>
                      <a:pt x="240" y="108"/>
                      <a:pt x="240" y="108"/>
                    </a:cubicBezTo>
                    <a:cubicBezTo>
                      <a:pt x="240" y="108"/>
                      <a:pt x="240" y="106"/>
                      <a:pt x="239" y="105"/>
                    </a:cubicBezTo>
                    <a:cubicBezTo>
                      <a:pt x="239" y="103"/>
                      <a:pt x="239" y="102"/>
                      <a:pt x="240" y="102"/>
                    </a:cubicBezTo>
                    <a:cubicBezTo>
                      <a:pt x="240" y="102"/>
                      <a:pt x="241" y="102"/>
                      <a:pt x="241" y="102"/>
                    </a:cubicBezTo>
                    <a:cubicBezTo>
                      <a:pt x="247" y="105"/>
                      <a:pt x="249" y="113"/>
                      <a:pt x="252" y="118"/>
                    </a:cubicBezTo>
                    <a:cubicBezTo>
                      <a:pt x="255" y="123"/>
                      <a:pt x="258" y="127"/>
                      <a:pt x="262" y="130"/>
                    </a:cubicBezTo>
                    <a:cubicBezTo>
                      <a:pt x="268" y="136"/>
                      <a:pt x="270" y="142"/>
                      <a:pt x="271" y="149"/>
                    </a:cubicBezTo>
                    <a:cubicBezTo>
                      <a:pt x="272" y="150"/>
                      <a:pt x="272" y="150"/>
                      <a:pt x="272" y="150"/>
                    </a:cubicBezTo>
                    <a:cubicBezTo>
                      <a:pt x="266" y="203"/>
                      <a:pt x="224" y="246"/>
                      <a:pt x="172" y="258"/>
                    </a:cubicBezTo>
                    <a:cubicBezTo>
                      <a:pt x="162" y="260"/>
                      <a:pt x="153" y="261"/>
                      <a:pt x="143" y="261"/>
                    </a:cubicBezTo>
                    <a:cubicBezTo>
                      <a:pt x="95" y="261"/>
                      <a:pt x="48" y="235"/>
                      <a:pt x="25" y="191"/>
                    </a:cubicBezTo>
                    <a:cubicBezTo>
                      <a:pt x="24" y="187"/>
                      <a:pt x="22" y="184"/>
                      <a:pt x="21" y="180"/>
                    </a:cubicBezTo>
                    <a:cubicBezTo>
                      <a:pt x="21" y="180"/>
                      <a:pt x="21" y="179"/>
                      <a:pt x="21" y="179"/>
                    </a:cubicBezTo>
                    <a:cubicBezTo>
                      <a:pt x="22" y="175"/>
                      <a:pt x="24" y="171"/>
                      <a:pt x="25" y="167"/>
                    </a:cubicBezTo>
                    <a:cubicBezTo>
                      <a:pt x="26" y="164"/>
                      <a:pt x="25" y="160"/>
                      <a:pt x="25" y="157"/>
                    </a:cubicBezTo>
                    <a:cubicBezTo>
                      <a:pt x="25" y="155"/>
                      <a:pt x="25" y="149"/>
                      <a:pt x="27" y="149"/>
                    </a:cubicBezTo>
                    <a:cubicBezTo>
                      <a:pt x="27" y="149"/>
                      <a:pt x="28" y="149"/>
                      <a:pt x="29" y="150"/>
                    </a:cubicBezTo>
                    <a:cubicBezTo>
                      <a:pt x="30" y="151"/>
                      <a:pt x="31" y="152"/>
                      <a:pt x="32" y="152"/>
                    </a:cubicBezTo>
                    <a:cubicBezTo>
                      <a:pt x="33" y="153"/>
                      <a:pt x="33" y="153"/>
                      <a:pt x="33" y="153"/>
                    </a:cubicBezTo>
                    <a:moveTo>
                      <a:pt x="144" y="265"/>
                    </a:moveTo>
                    <a:cubicBezTo>
                      <a:pt x="152" y="265"/>
                      <a:pt x="161" y="264"/>
                      <a:pt x="169" y="262"/>
                    </a:cubicBezTo>
                    <a:cubicBezTo>
                      <a:pt x="229" y="251"/>
                      <a:pt x="276" y="199"/>
                      <a:pt x="276" y="138"/>
                    </a:cubicBezTo>
                    <a:cubicBezTo>
                      <a:pt x="276" y="87"/>
                      <a:pt x="245" y="43"/>
                      <a:pt x="200" y="22"/>
                    </a:cubicBezTo>
                    <a:cubicBezTo>
                      <a:pt x="201" y="20"/>
                      <a:pt x="205" y="16"/>
                      <a:pt x="206" y="12"/>
                    </a:cubicBezTo>
                    <a:cubicBezTo>
                      <a:pt x="222" y="20"/>
                      <a:pt x="237" y="28"/>
                      <a:pt x="250" y="42"/>
                    </a:cubicBezTo>
                    <a:cubicBezTo>
                      <a:pt x="262" y="55"/>
                      <a:pt x="271" y="72"/>
                      <a:pt x="278" y="89"/>
                    </a:cubicBezTo>
                    <a:cubicBezTo>
                      <a:pt x="293" y="125"/>
                      <a:pt x="291" y="163"/>
                      <a:pt x="275" y="197"/>
                    </a:cubicBezTo>
                    <a:cubicBezTo>
                      <a:pt x="258" y="236"/>
                      <a:pt x="221" y="261"/>
                      <a:pt x="180" y="270"/>
                    </a:cubicBezTo>
                    <a:cubicBezTo>
                      <a:pt x="168" y="273"/>
                      <a:pt x="156" y="274"/>
                      <a:pt x="144" y="274"/>
                    </a:cubicBezTo>
                    <a:cubicBezTo>
                      <a:pt x="143" y="274"/>
                      <a:pt x="143" y="274"/>
                      <a:pt x="142" y="274"/>
                    </a:cubicBezTo>
                    <a:cubicBezTo>
                      <a:pt x="126" y="274"/>
                      <a:pt x="108" y="273"/>
                      <a:pt x="94" y="266"/>
                    </a:cubicBezTo>
                    <a:cubicBezTo>
                      <a:pt x="95" y="263"/>
                      <a:pt x="97" y="259"/>
                      <a:pt x="98" y="257"/>
                    </a:cubicBezTo>
                    <a:cubicBezTo>
                      <a:pt x="112" y="262"/>
                      <a:pt x="128" y="265"/>
                      <a:pt x="144" y="265"/>
                    </a:cubicBezTo>
                    <a:moveTo>
                      <a:pt x="196" y="21"/>
                    </a:moveTo>
                    <a:cubicBezTo>
                      <a:pt x="194" y="20"/>
                      <a:pt x="192" y="19"/>
                      <a:pt x="191" y="19"/>
                    </a:cubicBezTo>
                    <a:cubicBezTo>
                      <a:pt x="193" y="15"/>
                      <a:pt x="194" y="4"/>
                      <a:pt x="199" y="4"/>
                    </a:cubicBezTo>
                    <a:cubicBezTo>
                      <a:pt x="199" y="4"/>
                      <a:pt x="200" y="4"/>
                      <a:pt x="200" y="4"/>
                    </a:cubicBezTo>
                    <a:cubicBezTo>
                      <a:pt x="209" y="5"/>
                      <a:pt x="199" y="17"/>
                      <a:pt x="196" y="21"/>
                    </a:cubicBezTo>
                    <a:moveTo>
                      <a:pt x="199" y="0"/>
                    </a:moveTo>
                    <a:cubicBezTo>
                      <a:pt x="192" y="0"/>
                      <a:pt x="190" y="11"/>
                      <a:pt x="187" y="17"/>
                    </a:cubicBezTo>
                    <a:cubicBezTo>
                      <a:pt x="187" y="17"/>
                      <a:pt x="187" y="17"/>
                      <a:pt x="187" y="17"/>
                    </a:cubicBezTo>
                    <a:cubicBezTo>
                      <a:pt x="173" y="12"/>
                      <a:pt x="158" y="10"/>
                      <a:pt x="143" y="10"/>
                    </a:cubicBezTo>
                    <a:cubicBezTo>
                      <a:pt x="104" y="10"/>
                      <a:pt x="66" y="27"/>
                      <a:pt x="39" y="57"/>
                    </a:cubicBezTo>
                    <a:cubicBezTo>
                      <a:pt x="4" y="98"/>
                      <a:pt x="0" y="158"/>
                      <a:pt x="29" y="204"/>
                    </a:cubicBezTo>
                    <a:cubicBezTo>
                      <a:pt x="43" y="226"/>
                      <a:pt x="63" y="242"/>
                      <a:pt x="86" y="253"/>
                    </a:cubicBezTo>
                    <a:cubicBezTo>
                      <a:pt x="84" y="259"/>
                      <a:pt x="70" y="272"/>
                      <a:pt x="77" y="277"/>
                    </a:cubicBezTo>
                    <a:cubicBezTo>
                      <a:pt x="79" y="279"/>
                      <a:pt x="80" y="279"/>
                      <a:pt x="82" y="279"/>
                    </a:cubicBezTo>
                    <a:cubicBezTo>
                      <a:pt x="86" y="279"/>
                      <a:pt x="89" y="275"/>
                      <a:pt x="92" y="270"/>
                    </a:cubicBezTo>
                    <a:cubicBezTo>
                      <a:pt x="105" y="275"/>
                      <a:pt x="119" y="277"/>
                      <a:pt x="133" y="277"/>
                    </a:cubicBezTo>
                    <a:cubicBezTo>
                      <a:pt x="130" y="286"/>
                      <a:pt x="124" y="296"/>
                      <a:pt x="127" y="305"/>
                    </a:cubicBezTo>
                    <a:cubicBezTo>
                      <a:pt x="127" y="306"/>
                      <a:pt x="127" y="306"/>
                      <a:pt x="127" y="306"/>
                    </a:cubicBezTo>
                    <a:cubicBezTo>
                      <a:pt x="119" y="308"/>
                      <a:pt x="111" y="309"/>
                      <a:pt x="103" y="311"/>
                    </a:cubicBezTo>
                    <a:cubicBezTo>
                      <a:pt x="91" y="314"/>
                      <a:pt x="79" y="318"/>
                      <a:pt x="69" y="325"/>
                    </a:cubicBezTo>
                    <a:cubicBezTo>
                      <a:pt x="65" y="327"/>
                      <a:pt x="53" y="335"/>
                      <a:pt x="57" y="340"/>
                    </a:cubicBezTo>
                    <a:cubicBezTo>
                      <a:pt x="61" y="346"/>
                      <a:pt x="72" y="346"/>
                      <a:pt x="77" y="347"/>
                    </a:cubicBezTo>
                    <a:cubicBezTo>
                      <a:pt x="99" y="350"/>
                      <a:pt x="122" y="351"/>
                      <a:pt x="145" y="351"/>
                    </a:cubicBezTo>
                    <a:cubicBezTo>
                      <a:pt x="148" y="352"/>
                      <a:pt x="152" y="352"/>
                      <a:pt x="156" y="352"/>
                    </a:cubicBezTo>
                    <a:cubicBezTo>
                      <a:pt x="175" y="352"/>
                      <a:pt x="195" y="351"/>
                      <a:pt x="214" y="347"/>
                    </a:cubicBezTo>
                    <a:cubicBezTo>
                      <a:pt x="220" y="346"/>
                      <a:pt x="227" y="345"/>
                      <a:pt x="231" y="341"/>
                    </a:cubicBezTo>
                    <a:cubicBezTo>
                      <a:pt x="236" y="337"/>
                      <a:pt x="232" y="331"/>
                      <a:pt x="228" y="328"/>
                    </a:cubicBezTo>
                    <a:cubicBezTo>
                      <a:pt x="208" y="314"/>
                      <a:pt x="181" y="309"/>
                      <a:pt x="158" y="305"/>
                    </a:cubicBezTo>
                    <a:cubicBezTo>
                      <a:pt x="160" y="296"/>
                      <a:pt x="157" y="287"/>
                      <a:pt x="154" y="278"/>
                    </a:cubicBezTo>
                    <a:cubicBezTo>
                      <a:pt x="162" y="277"/>
                      <a:pt x="171" y="276"/>
                      <a:pt x="180" y="274"/>
                    </a:cubicBezTo>
                    <a:cubicBezTo>
                      <a:pt x="201" y="270"/>
                      <a:pt x="221" y="261"/>
                      <a:pt x="238" y="249"/>
                    </a:cubicBezTo>
                    <a:cubicBezTo>
                      <a:pt x="279" y="219"/>
                      <a:pt x="299" y="165"/>
                      <a:pt x="290" y="115"/>
                    </a:cubicBezTo>
                    <a:cubicBezTo>
                      <a:pt x="286" y="92"/>
                      <a:pt x="275" y="69"/>
                      <a:pt x="262" y="50"/>
                    </a:cubicBezTo>
                    <a:cubicBezTo>
                      <a:pt x="248" y="31"/>
                      <a:pt x="229" y="19"/>
                      <a:pt x="208" y="8"/>
                    </a:cubicBezTo>
                    <a:cubicBezTo>
                      <a:pt x="207" y="8"/>
                      <a:pt x="207" y="8"/>
                      <a:pt x="207" y="8"/>
                    </a:cubicBezTo>
                    <a:cubicBezTo>
                      <a:pt x="208" y="5"/>
                      <a:pt x="207" y="3"/>
                      <a:pt x="203" y="1"/>
                    </a:cubicBezTo>
                    <a:cubicBezTo>
                      <a:pt x="202" y="0"/>
                      <a:pt x="200" y="0"/>
                      <a:pt x="199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33" name="Freeform 32"/>
            <p:cNvSpPr>
              <a:spLocks noEditPoints="1"/>
            </p:cNvSpPr>
            <p:nvPr/>
          </p:nvSpPr>
          <p:spPr bwMode="auto">
            <a:xfrm>
              <a:off x="3812844" y="2571677"/>
              <a:ext cx="411163" cy="428625"/>
            </a:xfrm>
            <a:custGeom>
              <a:avLst/>
              <a:gdLst>
                <a:gd name="T0" fmla="*/ 72 w 97"/>
                <a:gd name="T1" fmla="*/ 95 h 101"/>
                <a:gd name="T2" fmla="*/ 75 w 97"/>
                <a:gd name="T3" fmla="*/ 90 h 101"/>
                <a:gd name="T4" fmla="*/ 84 w 97"/>
                <a:gd name="T5" fmla="*/ 86 h 101"/>
                <a:gd name="T6" fmla="*/ 26 w 97"/>
                <a:gd name="T7" fmla="*/ 92 h 101"/>
                <a:gd name="T8" fmla="*/ 27 w 97"/>
                <a:gd name="T9" fmla="*/ 93 h 101"/>
                <a:gd name="T10" fmla="*/ 85 w 97"/>
                <a:gd name="T11" fmla="*/ 80 h 101"/>
                <a:gd name="T12" fmla="*/ 88 w 97"/>
                <a:gd name="T13" fmla="*/ 78 h 101"/>
                <a:gd name="T14" fmla="*/ 17 w 97"/>
                <a:gd name="T15" fmla="*/ 84 h 101"/>
                <a:gd name="T16" fmla="*/ 91 w 97"/>
                <a:gd name="T17" fmla="*/ 71 h 101"/>
                <a:gd name="T18" fmla="*/ 48 w 97"/>
                <a:gd name="T19" fmla="*/ 92 h 101"/>
                <a:gd name="T20" fmla="*/ 91 w 97"/>
                <a:gd name="T21" fmla="*/ 69 h 101"/>
                <a:gd name="T22" fmla="*/ 32 w 97"/>
                <a:gd name="T23" fmla="*/ 75 h 101"/>
                <a:gd name="T24" fmla="*/ 90 w 97"/>
                <a:gd name="T25" fmla="*/ 69 h 101"/>
                <a:gd name="T26" fmla="*/ 33 w 97"/>
                <a:gd name="T27" fmla="*/ 94 h 101"/>
                <a:gd name="T28" fmla="*/ 29 w 97"/>
                <a:gd name="T29" fmla="*/ 90 h 101"/>
                <a:gd name="T30" fmla="*/ 38 w 97"/>
                <a:gd name="T31" fmla="*/ 87 h 101"/>
                <a:gd name="T32" fmla="*/ 25 w 97"/>
                <a:gd name="T33" fmla="*/ 67 h 101"/>
                <a:gd name="T34" fmla="*/ 77 w 97"/>
                <a:gd name="T35" fmla="*/ 64 h 101"/>
                <a:gd name="T36" fmla="*/ 48 w 97"/>
                <a:gd name="T37" fmla="*/ 79 h 101"/>
                <a:gd name="T38" fmla="*/ 50 w 97"/>
                <a:gd name="T39" fmla="*/ 53 h 101"/>
                <a:gd name="T40" fmla="*/ 56 w 97"/>
                <a:gd name="T41" fmla="*/ 68 h 101"/>
                <a:gd name="T42" fmla="*/ 23 w 97"/>
                <a:gd name="T43" fmla="*/ 85 h 101"/>
                <a:gd name="T44" fmla="*/ 57 w 97"/>
                <a:gd name="T45" fmla="*/ 63 h 101"/>
                <a:gd name="T46" fmla="*/ 7 w 97"/>
                <a:gd name="T47" fmla="*/ 67 h 101"/>
                <a:gd name="T48" fmla="*/ 73 w 97"/>
                <a:gd name="T49" fmla="*/ 52 h 101"/>
                <a:gd name="T50" fmla="*/ 66 w 97"/>
                <a:gd name="T51" fmla="*/ 56 h 101"/>
                <a:gd name="T52" fmla="*/ 14 w 97"/>
                <a:gd name="T53" fmla="*/ 80 h 101"/>
                <a:gd name="T54" fmla="*/ 88 w 97"/>
                <a:gd name="T55" fmla="*/ 46 h 101"/>
                <a:gd name="T56" fmla="*/ 46 w 97"/>
                <a:gd name="T57" fmla="*/ 41 h 101"/>
                <a:gd name="T58" fmla="*/ 48 w 97"/>
                <a:gd name="T59" fmla="*/ 52 h 101"/>
                <a:gd name="T60" fmla="*/ 5 w 97"/>
                <a:gd name="T61" fmla="*/ 58 h 101"/>
                <a:gd name="T62" fmla="*/ 91 w 97"/>
                <a:gd name="T63" fmla="*/ 43 h 101"/>
                <a:gd name="T64" fmla="*/ 85 w 97"/>
                <a:gd name="T65" fmla="*/ 36 h 101"/>
                <a:gd name="T66" fmla="*/ 89 w 97"/>
                <a:gd name="T67" fmla="*/ 34 h 101"/>
                <a:gd name="T68" fmla="*/ 68 w 97"/>
                <a:gd name="T69" fmla="*/ 39 h 101"/>
                <a:gd name="T70" fmla="*/ 85 w 97"/>
                <a:gd name="T71" fmla="*/ 32 h 101"/>
                <a:gd name="T72" fmla="*/ 6 w 97"/>
                <a:gd name="T73" fmla="*/ 64 h 101"/>
                <a:gd name="T74" fmla="*/ 5 w 97"/>
                <a:gd name="T75" fmla="*/ 51 h 101"/>
                <a:gd name="T76" fmla="*/ 19 w 97"/>
                <a:gd name="T77" fmla="*/ 54 h 101"/>
                <a:gd name="T78" fmla="*/ 23 w 97"/>
                <a:gd name="T79" fmla="*/ 39 h 101"/>
                <a:gd name="T80" fmla="*/ 34 w 97"/>
                <a:gd name="T81" fmla="*/ 33 h 101"/>
                <a:gd name="T82" fmla="*/ 72 w 97"/>
                <a:gd name="T83" fmla="*/ 31 h 101"/>
                <a:gd name="T84" fmla="*/ 35 w 97"/>
                <a:gd name="T85" fmla="*/ 30 h 101"/>
                <a:gd name="T86" fmla="*/ 52 w 97"/>
                <a:gd name="T87" fmla="*/ 22 h 101"/>
                <a:gd name="T88" fmla="*/ 81 w 97"/>
                <a:gd name="T89" fmla="*/ 24 h 101"/>
                <a:gd name="T90" fmla="*/ 76 w 97"/>
                <a:gd name="T91" fmla="*/ 21 h 101"/>
                <a:gd name="T92" fmla="*/ 10 w 97"/>
                <a:gd name="T93" fmla="*/ 37 h 101"/>
                <a:gd name="T94" fmla="*/ 45 w 97"/>
                <a:gd name="T95" fmla="*/ 23 h 101"/>
                <a:gd name="T96" fmla="*/ 12 w 97"/>
                <a:gd name="T97" fmla="*/ 47 h 101"/>
                <a:gd name="T98" fmla="*/ 42 w 97"/>
                <a:gd name="T99" fmla="*/ 17 h 101"/>
                <a:gd name="T100" fmla="*/ 64 w 97"/>
                <a:gd name="T101" fmla="*/ 21 h 101"/>
                <a:gd name="T102" fmla="*/ 16 w 97"/>
                <a:gd name="T103" fmla="*/ 26 h 101"/>
                <a:gd name="T104" fmla="*/ 32 w 97"/>
                <a:gd name="T105" fmla="*/ 19 h 101"/>
                <a:gd name="T106" fmla="*/ 15 w 97"/>
                <a:gd name="T107" fmla="*/ 35 h 101"/>
                <a:gd name="T108" fmla="*/ 21 w 97"/>
                <a:gd name="T109" fmla="*/ 32 h 101"/>
                <a:gd name="T110" fmla="*/ 43 w 97"/>
                <a:gd name="T111" fmla="*/ 15 h 101"/>
                <a:gd name="T112" fmla="*/ 52 w 97"/>
                <a:gd name="T113" fmla="*/ 15 h 101"/>
                <a:gd name="T114" fmla="*/ 23 w 97"/>
                <a:gd name="T115" fmla="*/ 92 h 101"/>
                <a:gd name="T116" fmla="*/ 50 w 97"/>
                <a:gd name="T117" fmla="*/ 99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7" h="101">
                  <a:moveTo>
                    <a:pt x="74" y="95"/>
                  </a:moveTo>
                  <a:cubicBezTo>
                    <a:pt x="76" y="94"/>
                    <a:pt x="77" y="93"/>
                    <a:pt x="79" y="91"/>
                  </a:cubicBezTo>
                  <a:cubicBezTo>
                    <a:pt x="79" y="92"/>
                    <a:pt x="78" y="92"/>
                    <a:pt x="77" y="93"/>
                  </a:cubicBezTo>
                  <a:cubicBezTo>
                    <a:pt x="76" y="94"/>
                    <a:pt x="75" y="94"/>
                    <a:pt x="74" y="95"/>
                  </a:cubicBezTo>
                  <a:moveTo>
                    <a:pt x="66" y="97"/>
                  </a:moveTo>
                  <a:cubicBezTo>
                    <a:pt x="71" y="95"/>
                    <a:pt x="75" y="92"/>
                    <a:pt x="80" y="89"/>
                  </a:cubicBezTo>
                  <a:cubicBezTo>
                    <a:pt x="80" y="88"/>
                    <a:pt x="81" y="88"/>
                    <a:pt x="82" y="88"/>
                  </a:cubicBezTo>
                  <a:cubicBezTo>
                    <a:pt x="82" y="87"/>
                    <a:pt x="83" y="87"/>
                    <a:pt x="83" y="87"/>
                  </a:cubicBezTo>
                  <a:cubicBezTo>
                    <a:pt x="83" y="87"/>
                    <a:pt x="83" y="87"/>
                    <a:pt x="83" y="88"/>
                  </a:cubicBezTo>
                  <a:cubicBezTo>
                    <a:pt x="82" y="88"/>
                    <a:pt x="81" y="89"/>
                    <a:pt x="80" y="90"/>
                  </a:cubicBezTo>
                  <a:cubicBezTo>
                    <a:pt x="77" y="92"/>
                    <a:pt x="75" y="94"/>
                    <a:pt x="72" y="95"/>
                  </a:cubicBezTo>
                  <a:cubicBezTo>
                    <a:pt x="72" y="96"/>
                    <a:pt x="72" y="96"/>
                    <a:pt x="72" y="96"/>
                  </a:cubicBezTo>
                  <a:cubicBezTo>
                    <a:pt x="70" y="96"/>
                    <a:pt x="68" y="97"/>
                    <a:pt x="66" y="97"/>
                  </a:cubicBezTo>
                  <a:moveTo>
                    <a:pt x="54" y="94"/>
                  </a:moveTo>
                  <a:cubicBezTo>
                    <a:pt x="53" y="93"/>
                    <a:pt x="52" y="93"/>
                    <a:pt x="51" y="92"/>
                  </a:cubicBezTo>
                  <a:cubicBezTo>
                    <a:pt x="56" y="91"/>
                    <a:pt x="61" y="88"/>
                    <a:pt x="66" y="86"/>
                  </a:cubicBezTo>
                  <a:cubicBezTo>
                    <a:pt x="62" y="89"/>
                    <a:pt x="58" y="91"/>
                    <a:pt x="54" y="94"/>
                  </a:cubicBezTo>
                  <a:moveTo>
                    <a:pt x="64" y="97"/>
                  </a:moveTo>
                  <a:cubicBezTo>
                    <a:pt x="62" y="96"/>
                    <a:pt x="61" y="96"/>
                    <a:pt x="60" y="96"/>
                  </a:cubicBezTo>
                  <a:cubicBezTo>
                    <a:pt x="64" y="95"/>
                    <a:pt x="67" y="93"/>
                    <a:pt x="71" y="91"/>
                  </a:cubicBezTo>
                  <a:cubicBezTo>
                    <a:pt x="74" y="89"/>
                    <a:pt x="77" y="87"/>
                    <a:pt x="81" y="86"/>
                  </a:cubicBezTo>
                  <a:cubicBezTo>
                    <a:pt x="79" y="87"/>
                    <a:pt x="77" y="88"/>
                    <a:pt x="75" y="90"/>
                  </a:cubicBezTo>
                  <a:cubicBezTo>
                    <a:pt x="71" y="92"/>
                    <a:pt x="67" y="94"/>
                    <a:pt x="64" y="97"/>
                  </a:cubicBezTo>
                  <a:moveTo>
                    <a:pt x="58" y="96"/>
                  </a:moveTo>
                  <a:cubicBezTo>
                    <a:pt x="57" y="95"/>
                    <a:pt x="56" y="95"/>
                    <a:pt x="55" y="94"/>
                  </a:cubicBezTo>
                  <a:cubicBezTo>
                    <a:pt x="63" y="91"/>
                    <a:pt x="71" y="87"/>
                    <a:pt x="79" y="83"/>
                  </a:cubicBezTo>
                  <a:cubicBezTo>
                    <a:pt x="78" y="84"/>
                    <a:pt x="77" y="85"/>
                    <a:pt x="75" y="85"/>
                  </a:cubicBezTo>
                  <a:cubicBezTo>
                    <a:pt x="70" y="89"/>
                    <a:pt x="64" y="92"/>
                    <a:pt x="58" y="96"/>
                  </a:cubicBezTo>
                  <a:moveTo>
                    <a:pt x="64" y="97"/>
                  </a:moveTo>
                  <a:cubicBezTo>
                    <a:pt x="64" y="97"/>
                    <a:pt x="64" y="97"/>
                    <a:pt x="64" y="97"/>
                  </a:cubicBezTo>
                  <a:cubicBezTo>
                    <a:pt x="67" y="95"/>
                    <a:pt x="67" y="95"/>
                    <a:pt x="67" y="95"/>
                  </a:cubicBezTo>
                  <a:cubicBezTo>
                    <a:pt x="74" y="91"/>
                    <a:pt x="80" y="87"/>
                    <a:pt x="86" y="82"/>
                  </a:cubicBezTo>
                  <a:cubicBezTo>
                    <a:pt x="86" y="83"/>
                    <a:pt x="85" y="85"/>
                    <a:pt x="84" y="86"/>
                  </a:cubicBezTo>
                  <a:cubicBezTo>
                    <a:pt x="84" y="86"/>
                    <a:pt x="84" y="86"/>
                    <a:pt x="84" y="86"/>
                  </a:cubicBezTo>
                  <a:cubicBezTo>
                    <a:pt x="80" y="88"/>
                    <a:pt x="77" y="90"/>
                    <a:pt x="73" y="92"/>
                  </a:cubicBezTo>
                  <a:cubicBezTo>
                    <a:pt x="71" y="93"/>
                    <a:pt x="70" y="94"/>
                    <a:pt x="68" y="95"/>
                  </a:cubicBezTo>
                  <a:cubicBezTo>
                    <a:pt x="67" y="96"/>
                    <a:pt x="65" y="96"/>
                    <a:pt x="64" y="97"/>
                  </a:cubicBezTo>
                  <a:cubicBezTo>
                    <a:pt x="64" y="97"/>
                    <a:pt x="64" y="97"/>
                    <a:pt x="64" y="97"/>
                  </a:cubicBezTo>
                  <a:moveTo>
                    <a:pt x="26" y="92"/>
                  </a:moveTo>
                  <a:cubicBezTo>
                    <a:pt x="25" y="91"/>
                    <a:pt x="24" y="91"/>
                    <a:pt x="23" y="90"/>
                  </a:cubicBezTo>
                  <a:cubicBezTo>
                    <a:pt x="30" y="87"/>
                    <a:pt x="37" y="84"/>
                    <a:pt x="44" y="81"/>
                  </a:cubicBezTo>
                  <a:cubicBezTo>
                    <a:pt x="43" y="82"/>
                    <a:pt x="41" y="83"/>
                    <a:pt x="40" y="83"/>
                  </a:cubicBezTo>
                  <a:cubicBezTo>
                    <a:pt x="37" y="85"/>
                    <a:pt x="35" y="86"/>
                    <a:pt x="32" y="87"/>
                  </a:cubicBezTo>
                  <a:cubicBezTo>
                    <a:pt x="29" y="88"/>
                    <a:pt x="28" y="90"/>
                    <a:pt x="26" y="92"/>
                  </a:cubicBezTo>
                  <a:moveTo>
                    <a:pt x="36" y="94"/>
                  </a:moveTo>
                  <a:cubicBezTo>
                    <a:pt x="35" y="94"/>
                    <a:pt x="34" y="94"/>
                    <a:pt x="33" y="94"/>
                  </a:cubicBezTo>
                  <a:cubicBezTo>
                    <a:pt x="39" y="93"/>
                    <a:pt x="44" y="90"/>
                    <a:pt x="50" y="87"/>
                  </a:cubicBezTo>
                  <a:cubicBezTo>
                    <a:pt x="55" y="85"/>
                    <a:pt x="60" y="83"/>
                    <a:pt x="64" y="81"/>
                  </a:cubicBezTo>
                  <a:cubicBezTo>
                    <a:pt x="60" y="83"/>
                    <a:pt x="57" y="85"/>
                    <a:pt x="53" y="87"/>
                  </a:cubicBezTo>
                  <a:cubicBezTo>
                    <a:pt x="51" y="89"/>
                    <a:pt x="49" y="90"/>
                    <a:pt x="47" y="91"/>
                  </a:cubicBezTo>
                  <a:cubicBezTo>
                    <a:pt x="46" y="92"/>
                    <a:pt x="45" y="93"/>
                    <a:pt x="43" y="93"/>
                  </a:cubicBezTo>
                  <a:cubicBezTo>
                    <a:pt x="41" y="94"/>
                    <a:pt x="38" y="94"/>
                    <a:pt x="36" y="94"/>
                  </a:cubicBezTo>
                  <a:moveTo>
                    <a:pt x="32" y="94"/>
                  </a:moveTo>
                  <a:cubicBezTo>
                    <a:pt x="31" y="94"/>
                    <a:pt x="31" y="94"/>
                    <a:pt x="31" y="94"/>
                  </a:cubicBezTo>
                  <a:cubicBezTo>
                    <a:pt x="30" y="94"/>
                    <a:pt x="28" y="93"/>
                    <a:pt x="27" y="93"/>
                  </a:cubicBezTo>
                  <a:cubicBezTo>
                    <a:pt x="31" y="91"/>
                    <a:pt x="36" y="88"/>
                    <a:pt x="40" y="87"/>
                  </a:cubicBezTo>
                  <a:cubicBezTo>
                    <a:pt x="46" y="84"/>
                    <a:pt x="52" y="81"/>
                    <a:pt x="59" y="79"/>
                  </a:cubicBezTo>
                  <a:cubicBezTo>
                    <a:pt x="54" y="81"/>
                    <a:pt x="50" y="83"/>
                    <a:pt x="46" y="85"/>
                  </a:cubicBezTo>
                  <a:cubicBezTo>
                    <a:pt x="44" y="86"/>
                    <a:pt x="42" y="88"/>
                    <a:pt x="40" y="89"/>
                  </a:cubicBezTo>
                  <a:cubicBezTo>
                    <a:pt x="37" y="91"/>
                    <a:pt x="35" y="92"/>
                    <a:pt x="32" y="94"/>
                  </a:cubicBezTo>
                  <a:cubicBezTo>
                    <a:pt x="32" y="94"/>
                    <a:pt x="32" y="94"/>
                    <a:pt x="32" y="94"/>
                  </a:cubicBezTo>
                  <a:moveTo>
                    <a:pt x="60" y="95"/>
                  </a:moveTo>
                  <a:cubicBezTo>
                    <a:pt x="63" y="93"/>
                    <a:pt x="67" y="91"/>
                    <a:pt x="71" y="89"/>
                  </a:cubicBezTo>
                  <a:cubicBezTo>
                    <a:pt x="74" y="87"/>
                    <a:pt x="77" y="85"/>
                    <a:pt x="80" y="83"/>
                  </a:cubicBezTo>
                  <a:cubicBezTo>
                    <a:pt x="82" y="82"/>
                    <a:pt x="83" y="81"/>
                    <a:pt x="84" y="81"/>
                  </a:cubicBezTo>
                  <a:cubicBezTo>
                    <a:pt x="85" y="80"/>
                    <a:pt x="85" y="80"/>
                    <a:pt x="85" y="80"/>
                  </a:cubicBezTo>
                  <a:cubicBezTo>
                    <a:pt x="86" y="80"/>
                    <a:pt x="87" y="79"/>
                    <a:pt x="88" y="79"/>
                  </a:cubicBezTo>
                  <a:cubicBezTo>
                    <a:pt x="88" y="80"/>
                    <a:pt x="87" y="81"/>
                    <a:pt x="87" y="82"/>
                  </a:cubicBezTo>
                  <a:cubicBezTo>
                    <a:pt x="86" y="81"/>
                    <a:pt x="86" y="81"/>
                    <a:pt x="86" y="81"/>
                  </a:cubicBezTo>
                  <a:cubicBezTo>
                    <a:pt x="81" y="86"/>
                    <a:pt x="74" y="88"/>
                    <a:pt x="68" y="92"/>
                  </a:cubicBezTo>
                  <a:cubicBezTo>
                    <a:pt x="66" y="93"/>
                    <a:pt x="61" y="95"/>
                    <a:pt x="60" y="95"/>
                  </a:cubicBezTo>
                  <a:moveTo>
                    <a:pt x="55" y="93"/>
                  </a:moveTo>
                  <a:cubicBezTo>
                    <a:pt x="55" y="93"/>
                    <a:pt x="58" y="92"/>
                    <a:pt x="58" y="92"/>
                  </a:cubicBezTo>
                  <a:cubicBezTo>
                    <a:pt x="60" y="91"/>
                    <a:pt x="61" y="90"/>
                    <a:pt x="63" y="89"/>
                  </a:cubicBezTo>
                  <a:cubicBezTo>
                    <a:pt x="67" y="87"/>
                    <a:pt x="71" y="84"/>
                    <a:pt x="76" y="82"/>
                  </a:cubicBezTo>
                  <a:cubicBezTo>
                    <a:pt x="81" y="80"/>
                    <a:pt x="85" y="78"/>
                    <a:pt x="90" y="75"/>
                  </a:cubicBezTo>
                  <a:cubicBezTo>
                    <a:pt x="89" y="76"/>
                    <a:pt x="89" y="77"/>
                    <a:pt x="88" y="78"/>
                  </a:cubicBezTo>
                  <a:cubicBezTo>
                    <a:pt x="87" y="78"/>
                    <a:pt x="85" y="79"/>
                    <a:pt x="83" y="80"/>
                  </a:cubicBezTo>
                  <a:cubicBezTo>
                    <a:pt x="78" y="83"/>
                    <a:pt x="72" y="85"/>
                    <a:pt x="66" y="88"/>
                  </a:cubicBezTo>
                  <a:cubicBezTo>
                    <a:pt x="63" y="90"/>
                    <a:pt x="60" y="91"/>
                    <a:pt x="56" y="93"/>
                  </a:cubicBezTo>
                  <a:cubicBezTo>
                    <a:pt x="56" y="93"/>
                    <a:pt x="55" y="93"/>
                    <a:pt x="55" y="93"/>
                  </a:cubicBezTo>
                  <a:moveTo>
                    <a:pt x="74" y="77"/>
                  </a:moveTo>
                  <a:cubicBezTo>
                    <a:pt x="76" y="76"/>
                    <a:pt x="78" y="75"/>
                    <a:pt x="79" y="74"/>
                  </a:cubicBezTo>
                  <a:cubicBezTo>
                    <a:pt x="81" y="73"/>
                    <a:pt x="82" y="73"/>
                    <a:pt x="84" y="72"/>
                  </a:cubicBezTo>
                  <a:cubicBezTo>
                    <a:pt x="81" y="74"/>
                    <a:pt x="77" y="75"/>
                    <a:pt x="74" y="77"/>
                  </a:cubicBezTo>
                  <a:moveTo>
                    <a:pt x="19" y="87"/>
                  </a:moveTo>
                  <a:cubicBezTo>
                    <a:pt x="18" y="86"/>
                    <a:pt x="18" y="85"/>
                    <a:pt x="17" y="84"/>
                  </a:cubicBezTo>
                  <a:cubicBezTo>
                    <a:pt x="17" y="84"/>
                    <a:pt x="17" y="84"/>
                    <a:pt x="17" y="84"/>
                  </a:cubicBezTo>
                  <a:cubicBezTo>
                    <a:pt x="23" y="82"/>
                    <a:pt x="29" y="79"/>
                    <a:pt x="35" y="76"/>
                  </a:cubicBezTo>
                  <a:cubicBezTo>
                    <a:pt x="39" y="74"/>
                    <a:pt x="44" y="73"/>
                    <a:pt x="48" y="71"/>
                  </a:cubicBezTo>
                  <a:cubicBezTo>
                    <a:pt x="44" y="73"/>
                    <a:pt x="39" y="75"/>
                    <a:pt x="35" y="77"/>
                  </a:cubicBezTo>
                  <a:cubicBezTo>
                    <a:pt x="30" y="80"/>
                    <a:pt x="24" y="83"/>
                    <a:pt x="19" y="87"/>
                  </a:cubicBezTo>
                  <a:moveTo>
                    <a:pt x="46" y="93"/>
                  </a:moveTo>
                  <a:cubicBezTo>
                    <a:pt x="46" y="93"/>
                    <a:pt x="46" y="93"/>
                    <a:pt x="46" y="93"/>
                  </a:cubicBezTo>
                  <a:cubicBezTo>
                    <a:pt x="46" y="93"/>
                    <a:pt x="46" y="93"/>
                    <a:pt x="46" y="93"/>
                  </a:cubicBezTo>
                  <a:cubicBezTo>
                    <a:pt x="48" y="92"/>
                    <a:pt x="50" y="91"/>
                    <a:pt x="52" y="89"/>
                  </a:cubicBezTo>
                  <a:cubicBezTo>
                    <a:pt x="55" y="88"/>
                    <a:pt x="59" y="86"/>
                    <a:pt x="62" y="85"/>
                  </a:cubicBezTo>
                  <a:cubicBezTo>
                    <a:pt x="65" y="83"/>
                    <a:pt x="69" y="81"/>
                    <a:pt x="72" y="80"/>
                  </a:cubicBezTo>
                  <a:cubicBezTo>
                    <a:pt x="78" y="76"/>
                    <a:pt x="84" y="73"/>
                    <a:pt x="91" y="71"/>
                  </a:cubicBezTo>
                  <a:cubicBezTo>
                    <a:pt x="91" y="71"/>
                    <a:pt x="91" y="71"/>
                    <a:pt x="90" y="72"/>
                  </a:cubicBezTo>
                  <a:cubicBezTo>
                    <a:pt x="90" y="73"/>
                    <a:pt x="90" y="73"/>
                    <a:pt x="90" y="74"/>
                  </a:cubicBezTo>
                  <a:cubicBezTo>
                    <a:pt x="89" y="74"/>
                    <a:pt x="89" y="74"/>
                    <a:pt x="89" y="74"/>
                  </a:cubicBezTo>
                  <a:cubicBezTo>
                    <a:pt x="89" y="74"/>
                    <a:pt x="89" y="75"/>
                    <a:pt x="88" y="75"/>
                  </a:cubicBezTo>
                  <a:cubicBezTo>
                    <a:pt x="88" y="75"/>
                    <a:pt x="88" y="75"/>
                    <a:pt x="88" y="75"/>
                  </a:cubicBezTo>
                  <a:cubicBezTo>
                    <a:pt x="83" y="78"/>
                    <a:pt x="77" y="80"/>
                    <a:pt x="72" y="83"/>
                  </a:cubicBezTo>
                  <a:cubicBezTo>
                    <a:pt x="65" y="86"/>
                    <a:pt x="58" y="89"/>
                    <a:pt x="51" y="92"/>
                  </a:cubicBezTo>
                  <a:cubicBezTo>
                    <a:pt x="50" y="92"/>
                    <a:pt x="50" y="92"/>
                    <a:pt x="50" y="92"/>
                  </a:cubicBezTo>
                  <a:cubicBezTo>
                    <a:pt x="50" y="92"/>
                    <a:pt x="50" y="92"/>
                    <a:pt x="50" y="92"/>
                  </a:cubicBezTo>
                  <a:cubicBezTo>
                    <a:pt x="49" y="92"/>
                    <a:pt x="49" y="92"/>
                    <a:pt x="49" y="92"/>
                  </a:cubicBezTo>
                  <a:cubicBezTo>
                    <a:pt x="48" y="92"/>
                    <a:pt x="48" y="92"/>
                    <a:pt x="48" y="92"/>
                  </a:cubicBezTo>
                  <a:cubicBezTo>
                    <a:pt x="48" y="92"/>
                    <a:pt x="48" y="92"/>
                    <a:pt x="48" y="92"/>
                  </a:cubicBezTo>
                  <a:cubicBezTo>
                    <a:pt x="48" y="92"/>
                    <a:pt x="48" y="92"/>
                    <a:pt x="47" y="92"/>
                  </a:cubicBezTo>
                  <a:cubicBezTo>
                    <a:pt x="47" y="93"/>
                    <a:pt x="47" y="93"/>
                    <a:pt x="47" y="93"/>
                  </a:cubicBezTo>
                  <a:cubicBezTo>
                    <a:pt x="47" y="93"/>
                    <a:pt x="46" y="93"/>
                    <a:pt x="46" y="93"/>
                  </a:cubicBezTo>
                  <a:moveTo>
                    <a:pt x="51" y="89"/>
                  </a:moveTo>
                  <a:cubicBezTo>
                    <a:pt x="52" y="89"/>
                    <a:pt x="53" y="88"/>
                    <a:pt x="53" y="88"/>
                  </a:cubicBezTo>
                  <a:cubicBezTo>
                    <a:pt x="57" y="85"/>
                    <a:pt x="62" y="83"/>
                    <a:pt x="66" y="80"/>
                  </a:cubicBezTo>
                  <a:cubicBezTo>
                    <a:pt x="68" y="80"/>
                    <a:pt x="69" y="79"/>
                    <a:pt x="70" y="79"/>
                  </a:cubicBezTo>
                  <a:cubicBezTo>
                    <a:pt x="71" y="78"/>
                    <a:pt x="71" y="78"/>
                    <a:pt x="72" y="78"/>
                  </a:cubicBezTo>
                  <a:cubicBezTo>
                    <a:pt x="78" y="75"/>
                    <a:pt x="84" y="73"/>
                    <a:pt x="90" y="70"/>
                  </a:cubicBezTo>
                  <a:cubicBezTo>
                    <a:pt x="90" y="70"/>
                    <a:pt x="91" y="70"/>
                    <a:pt x="91" y="69"/>
                  </a:cubicBezTo>
                  <a:cubicBezTo>
                    <a:pt x="91" y="70"/>
                    <a:pt x="91" y="70"/>
                    <a:pt x="91" y="70"/>
                  </a:cubicBezTo>
                  <a:cubicBezTo>
                    <a:pt x="83" y="73"/>
                    <a:pt x="75" y="77"/>
                    <a:pt x="67" y="82"/>
                  </a:cubicBezTo>
                  <a:cubicBezTo>
                    <a:pt x="62" y="84"/>
                    <a:pt x="57" y="87"/>
                    <a:pt x="51" y="89"/>
                  </a:cubicBezTo>
                  <a:moveTo>
                    <a:pt x="71" y="70"/>
                  </a:moveTo>
                  <a:cubicBezTo>
                    <a:pt x="72" y="70"/>
                    <a:pt x="73" y="70"/>
                    <a:pt x="74" y="69"/>
                  </a:cubicBezTo>
                  <a:cubicBezTo>
                    <a:pt x="73" y="70"/>
                    <a:pt x="72" y="70"/>
                    <a:pt x="71" y="70"/>
                  </a:cubicBezTo>
                  <a:moveTo>
                    <a:pt x="16" y="84"/>
                  </a:moveTo>
                  <a:cubicBezTo>
                    <a:pt x="16" y="83"/>
                    <a:pt x="15" y="82"/>
                    <a:pt x="14" y="81"/>
                  </a:cubicBezTo>
                  <a:cubicBezTo>
                    <a:pt x="20" y="79"/>
                    <a:pt x="25" y="76"/>
                    <a:pt x="31" y="74"/>
                  </a:cubicBezTo>
                  <a:cubicBezTo>
                    <a:pt x="37" y="71"/>
                    <a:pt x="43" y="69"/>
                    <a:pt x="48" y="67"/>
                  </a:cubicBezTo>
                  <a:cubicBezTo>
                    <a:pt x="43" y="69"/>
                    <a:pt x="38" y="72"/>
                    <a:pt x="32" y="75"/>
                  </a:cubicBezTo>
                  <a:cubicBezTo>
                    <a:pt x="27" y="77"/>
                    <a:pt x="21" y="79"/>
                    <a:pt x="16" y="84"/>
                  </a:cubicBezTo>
                  <a:moveTo>
                    <a:pt x="33" y="94"/>
                  </a:moveTo>
                  <a:cubicBezTo>
                    <a:pt x="33" y="94"/>
                    <a:pt x="35" y="93"/>
                    <a:pt x="35" y="93"/>
                  </a:cubicBezTo>
                  <a:cubicBezTo>
                    <a:pt x="38" y="92"/>
                    <a:pt x="39" y="90"/>
                    <a:pt x="42" y="89"/>
                  </a:cubicBezTo>
                  <a:cubicBezTo>
                    <a:pt x="44" y="87"/>
                    <a:pt x="46" y="86"/>
                    <a:pt x="49" y="85"/>
                  </a:cubicBezTo>
                  <a:cubicBezTo>
                    <a:pt x="54" y="82"/>
                    <a:pt x="59" y="79"/>
                    <a:pt x="64" y="77"/>
                  </a:cubicBezTo>
                  <a:cubicBezTo>
                    <a:pt x="65" y="77"/>
                    <a:pt x="65" y="77"/>
                    <a:pt x="66" y="76"/>
                  </a:cubicBezTo>
                  <a:cubicBezTo>
                    <a:pt x="75" y="73"/>
                    <a:pt x="83" y="70"/>
                    <a:pt x="92" y="66"/>
                  </a:cubicBezTo>
                  <a:cubicBezTo>
                    <a:pt x="92" y="67"/>
                    <a:pt x="92" y="68"/>
                    <a:pt x="91" y="69"/>
                  </a:cubicBezTo>
                  <a:cubicBezTo>
                    <a:pt x="91" y="69"/>
                    <a:pt x="91" y="69"/>
                    <a:pt x="91" y="69"/>
                  </a:cubicBezTo>
                  <a:cubicBezTo>
                    <a:pt x="91" y="69"/>
                    <a:pt x="91" y="69"/>
                    <a:pt x="90" y="69"/>
                  </a:cubicBezTo>
                  <a:cubicBezTo>
                    <a:pt x="90" y="69"/>
                    <a:pt x="90" y="69"/>
                    <a:pt x="90" y="69"/>
                  </a:cubicBezTo>
                  <a:cubicBezTo>
                    <a:pt x="89" y="70"/>
                    <a:pt x="89" y="70"/>
                    <a:pt x="89" y="70"/>
                  </a:cubicBezTo>
                  <a:cubicBezTo>
                    <a:pt x="88" y="70"/>
                    <a:pt x="87" y="71"/>
                    <a:pt x="86" y="71"/>
                  </a:cubicBezTo>
                  <a:cubicBezTo>
                    <a:pt x="85" y="72"/>
                    <a:pt x="83" y="72"/>
                    <a:pt x="81" y="73"/>
                  </a:cubicBezTo>
                  <a:cubicBezTo>
                    <a:pt x="78" y="74"/>
                    <a:pt x="75" y="75"/>
                    <a:pt x="72" y="77"/>
                  </a:cubicBezTo>
                  <a:cubicBezTo>
                    <a:pt x="71" y="78"/>
                    <a:pt x="70" y="78"/>
                    <a:pt x="68" y="79"/>
                  </a:cubicBezTo>
                  <a:cubicBezTo>
                    <a:pt x="66" y="80"/>
                    <a:pt x="64" y="81"/>
                    <a:pt x="61" y="82"/>
                  </a:cubicBezTo>
                  <a:cubicBezTo>
                    <a:pt x="56" y="84"/>
                    <a:pt x="51" y="86"/>
                    <a:pt x="46" y="88"/>
                  </a:cubicBezTo>
                  <a:cubicBezTo>
                    <a:pt x="44" y="89"/>
                    <a:pt x="41" y="90"/>
                    <a:pt x="39" y="91"/>
                  </a:cubicBezTo>
                  <a:cubicBezTo>
                    <a:pt x="37" y="92"/>
                    <a:pt x="36" y="93"/>
                    <a:pt x="34" y="93"/>
                  </a:cubicBezTo>
                  <a:cubicBezTo>
                    <a:pt x="33" y="94"/>
                    <a:pt x="33" y="94"/>
                    <a:pt x="33" y="94"/>
                  </a:cubicBezTo>
                  <a:moveTo>
                    <a:pt x="23" y="90"/>
                  </a:moveTo>
                  <a:cubicBezTo>
                    <a:pt x="22" y="89"/>
                    <a:pt x="21" y="88"/>
                    <a:pt x="20" y="87"/>
                  </a:cubicBezTo>
                  <a:cubicBezTo>
                    <a:pt x="25" y="86"/>
                    <a:pt x="30" y="82"/>
                    <a:pt x="35" y="80"/>
                  </a:cubicBezTo>
                  <a:cubicBezTo>
                    <a:pt x="42" y="77"/>
                    <a:pt x="49" y="74"/>
                    <a:pt x="56" y="72"/>
                  </a:cubicBezTo>
                  <a:cubicBezTo>
                    <a:pt x="62" y="69"/>
                    <a:pt x="69" y="67"/>
                    <a:pt x="75" y="64"/>
                  </a:cubicBezTo>
                  <a:cubicBezTo>
                    <a:pt x="72" y="66"/>
                    <a:pt x="70" y="67"/>
                    <a:pt x="67" y="68"/>
                  </a:cubicBezTo>
                  <a:cubicBezTo>
                    <a:pt x="63" y="70"/>
                    <a:pt x="59" y="71"/>
                    <a:pt x="54" y="73"/>
                  </a:cubicBezTo>
                  <a:cubicBezTo>
                    <a:pt x="48" y="75"/>
                    <a:pt x="42" y="78"/>
                    <a:pt x="36" y="81"/>
                  </a:cubicBezTo>
                  <a:cubicBezTo>
                    <a:pt x="32" y="84"/>
                    <a:pt x="26" y="86"/>
                    <a:pt x="23" y="90"/>
                  </a:cubicBezTo>
                  <a:moveTo>
                    <a:pt x="26" y="92"/>
                  </a:moveTo>
                  <a:cubicBezTo>
                    <a:pt x="27" y="92"/>
                    <a:pt x="28" y="90"/>
                    <a:pt x="29" y="90"/>
                  </a:cubicBezTo>
                  <a:cubicBezTo>
                    <a:pt x="33" y="86"/>
                    <a:pt x="39" y="85"/>
                    <a:pt x="44" y="82"/>
                  </a:cubicBezTo>
                  <a:cubicBezTo>
                    <a:pt x="45" y="81"/>
                    <a:pt x="47" y="80"/>
                    <a:pt x="49" y="79"/>
                  </a:cubicBezTo>
                  <a:cubicBezTo>
                    <a:pt x="53" y="78"/>
                    <a:pt x="57" y="76"/>
                    <a:pt x="61" y="74"/>
                  </a:cubicBezTo>
                  <a:cubicBezTo>
                    <a:pt x="62" y="74"/>
                    <a:pt x="62" y="74"/>
                    <a:pt x="62" y="74"/>
                  </a:cubicBezTo>
                  <a:cubicBezTo>
                    <a:pt x="69" y="72"/>
                    <a:pt x="75" y="69"/>
                    <a:pt x="82" y="66"/>
                  </a:cubicBezTo>
                  <a:cubicBezTo>
                    <a:pt x="84" y="65"/>
                    <a:pt x="86" y="64"/>
                    <a:pt x="88" y="64"/>
                  </a:cubicBezTo>
                  <a:cubicBezTo>
                    <a:pt x="90" y="63"/>
                    <a:pt x="91" y="62"/>
                    <a:pt x="93" y="61"/>
                  </a:cubicBezTo>
                  <a:cubicBezTo>
                    <a:pt x="92" y="63"/>
                    <a:pt x="92" y="64"/>
                    <a:pt x="92" y="65"/>
                  </a:cubicBezTo>
                  <a:cubicBezTo>
                    <a:pt x="84" y="68"/>
                    <a:pt x="76" y="71"/>
                    <a:pt x="68" y="75"/>
                  </a:cubicBezTo>
                  <a:cubicBezTo>
                    <a:pt x="63" y="77"/>
                    <a:pt x="58" y="79"/>
                    <a:pt x="52" y="81"/>
                  </a:cubicBezTo>
                  <a:cubicBezTo>
                    <a:pt x="48" y="82"/>
                    <a:pt x="43" y="85"/>
                    <a:pt x="38" y="87"/>
                  </a:cubicBezTo>
                  <a:cubicBezTo>
                    <a:pt x="36" y="88"/>
                    <a:pt x="33" y="89"/>
                    <a:pt x="31" y="90"/>
                  </a:cubicBezTo>
                  <a:cubicBezTo>
                    <a:pt x="29" y="91"/>
                    <a:pt x="28" y="92"/>
                    <a:pt x="26" y="92"/>
                  </a:cubicBezTo>
                  <a:moveTo>
                    <a:pt x="88" y="63"/>
                  </a:moveTo>
                  <a:cubicBezTo>
                    <a:pt x="89" y="63"/>
                    <a:pt x="89" y="62"/>
                    <a:pt x="90" y="62"/>
                  </a:cubicBezTo>
                  <a:cubicBezTo>
                    <a:pt x="91" y="61"/>
                    <a:pt x="92" y="61"/>
                    <a:pt x="92" y="61"/>
                  </a:cubicBezTo>
                  <a:cubicBezTo>
                    <a:pt x="92" y="61"/>
                    <a:pt x="90" y="62"/>
                    <a:pt x="89" y="63"/>
                  </a:cubicBezTo>
                  <a:cubicBezTo>
                    <a:pt x="88" y="63"/>
                    <a:pt x="88" y="63"/>
                    <a:pt x="88" y="63"/>
                  </a:cubicBezTo>
                  <a:moveTo>
                    <a:pt x="11" y="76"/>
                  </a:moveTo>
                  <a:cubicBezTo>
                    <a:pt x="10" y="75"/>
                    <a:pt x="10" y="74"/>
                    <a:pt x="10" y="73"/>
                  </a:cubicBezTo>
                  <a:cubicBezTo>
                    <a:pt x="12" y="73"/>
                    <a:pt x="14" y="72"/>
                    <a:pt x="16" y="71"/>
                  </a:cubicBezTo>
                  <a:cubicBezTo>
                    <a:pt x="19" y="70"/>
                    <a:pt x="22" y="69"/>
                    <a:pt x="25" y="67"/>
                  </a:cubicBezTo>
                  <a:cubicBezTo>
                    <a:pt x="33" y="64"/>
                    <a:pt x="41" y="61"/>
                    <a:pt x="49" y="58"/>
                  </a:cubicBezTo>
                  <a:cubicBezTo>
                    <a:pt x="51" y="58"/>
                    <a:pt x="52" y="58"/>
                    <a:pt x="53" y="57"/>
                  </a:cubicBezTo>
                  <a:cubicBezTo>
                    <a:pt x="52" y="57"/>
                    <a:pt x="51" y="58"/>
                    <a:pt x="51" y="58"/>
                  </a:cubicBezTo>
                  <a:cubicBezTo>
                    <a:pt x="44" y="61"/>
                    <a:pt x="37" y="63"/>
                    <a:pt x="30" y="66"/>
                  </a:cubicBezTo>
                  <a:cubicBezTo>
                    <a:pt x="24" y="69"/>
                    <a:pt x="17" y="72"/>
                    <a:pt x="11" y="76"/>
                  </a:cubicBezTo>
                  <a:moveTo>
                    <a:pt x="24" y="89"/>
                  </a:moveTo>
                  <a:cubicBezTo>
                    <a:pt x="23" y="89"/>
                    <a:pt x="25" y="88"/>
                    <a:pt x="25" y="88"/>
                  </a:cubicBezTo>
                  <a:cubicBezTo>
                    <a:pt x="27" y="87"/>
                    <a:pt x="29" y="86"/>
                    <a:pt x="31" y="85"/>
                  </a:cubicBezTo>
                  <a:cubicBezTo>
                    <a:pt x="36" y="82"/>
                    <a:pt x="40" y="79"/>
                    <a:pt x="46" y="77"/>
                  </a:cubicBezTo>
                  <a:cubicBezTo>
                    <a:pt x="51" y="75"/>
                    <a:pt x="57" y="73"/>
                    <a:pt x="63" y="71"/>
                  </a:cubicBezTo>
                  <a:cubicBezTo>
                    <a:pt x="68" y="69"/>
                    <a:pt x="72" y="66"/>
                    <a:pt x="77" y="64"/>
                  </a:cubicBezTo>
                  <a:cubicBezTo>
                    <a:pt x="79" y="64"/>
                    <a:pt x="81" y="63"/>
                    <a:pt x="82" y="62"/>
                  </a:cubicBezTo>
                  <a:cubicBezTo>
                    <a:pt x="86" y="60"/>
                    <a:pt x="89" y="59"/>
                    <a:pt x="93" y="57"/>
                  </a:cubicBezTo>
                  <a:cubicBezTo>
                    <a:pt x="93" y="57"/>
                    <a:pt x="93" y="57"/>
                    <a:pt x="93" y="57"/>
                  </a:cubicBezTo>
                  <a:cubicBezTo>
                    <a:pt x="93" y="58"/>
                    <a:pt x="93" y="59"/>
                    <a:pt x="93" y="60"/>
                  </a:cubicBezTo>
                  <a:cubicBezTo>
                    <a:pt x="90" y="61"/>
                    <a:pt x="89" y="62"/>
                    <a:pt x="87" y="63"/>
                  </a:cubicBezTo>
                  <a:cubicBezTo>
                    <a:pt x="85" y="64"/>
                    <a:pt x="84" y="64"/>
                    <a:pt x="83" y="65"/>
                  </a:cubicBezTo>
                  <a:cubicBezTo>
                    <a:pt x="81" y="66"/>
                    <a:pt x="80" y="66"/>
                    <a:pt x="79" y="67"/>
                  </a:cubicBezTo>
                  <a:cubicBezTo>
                    <a:pt x="73" y="69"/>
                    <a:pt x="67" y="71"/>
                    <a:pt x="61" y="74"/>
                  </a:cubicBezTo>
                  <a:cubicBezTo>
                    <a:pt x="60" y="74"/>
                    <a:pt x="59" y="74"/>
                    <a:pt x="58" y="75"/>
                  </a:cubicBezTo>
                  <a:cubicBezTo>
                    <a:pt x="55" y="76"/>
                    <a:pt x="52" y="77"/>
                    <a:pt x="49" y="78"/>
                  </a:cubicBezTo>
                  <a:cubicBezTo>
                    <a:pt x="49" y="79"/>
                    <a:pt x="48" y="79"/>
                    <a:pt x="48" y="79"/>
                  </a:cubicBezTo>
                  <a:cubicBezTo>
                    <a:pt x="42" y="82"/>
                    <a:pt x="35" y="84"/>
                    <a:pt x="29" y="87"/>
                  </a:cubicBezTo>
                  <a:cubicBezTo>
                    <a:pt x="28" y="88"/>
                    <a:pt x="26" y="88"/>
                    <a:pt x="25" y="89"/>
                  </a:cubicBezTo>
                  <a:cubicBezTo>
                    <a:pt x="24" y="89"/>
                    <a:pt x="24" y="89"/>
                    <a:pt x="24" y="89"/>
                  </a:cubicBezTo>
                  <a:moveTo>
                    <a:pt x="73" y="60"/>
                  </a:moveTo>
                  <a:cubicBezTo>
                    <a:pt x="77" y="59"/>
                    <a:pt x="81" y="57"/>
                    <a:pt x="84" y="56"/>
                  </a:cubicBezTo>
                  <a:cubicBezTo>
                    <a:pt x="84" y="56"/>
                    <a:pt x="84" y="56"/>
                    <a:pt x="84" y="56"/>
                  </a:cubicBezTo>
                  <a:cubicBezTo>
                    <a:pt x="80" y="57"/>
                    <a:pt x="77" y="59"/>
                    <a:pt x="73" y="60"/>
                  </a:cubicBezTo>
                  <a:moveTo>
                    <a:pt x="8" y="70"/>
                  </a:moveTo>
                  <a:cubicBezTo>
                    <a:pt x="11" y="70"/>
                    <a:pt x="14" y="68"/>
                    <a:pt x="17" y="67"/>
                  </a:cubicBezTo>
                  <a:cubicBezTo>
                    <a:pt x="20" y="65"/>
                    <a:pt x="24" y="63"/>
                    <a:pt x="28" y="62"/>
                  </a:cubicBezTo>
                  <a:cubicBezTo>
                    <a:pt x="36" y="59"/>
                    <a:pt x="43" y="56"/>
                    <a:pt x="50" y="53"/>
                  </a:cubicBezTo>
                  <a:cubicBezTo>
                    <a:pt x="51" y="53"/>
                    <a:pt x="52" y="52"/>
                    <a:pt x="53" y="52"/>
                  </a:cubicBezTo>
                  <a:cubicBezTo>
                    <a:pt x="51" y="53"/>
                    <a:pt x="49" y="54"/>
                    <a:pt x="47" y="55"/>
                  </a:cubicBezTo>
                  <a:cubicBezTo>
                    <a:pt x="40" y="58"/>
                    <a:pt x="33" y="60"/>
                    <a:pt x="26" y="63"/>
                  </a:cubicBezTo>
                  <a:cubicBezTo>
                    <a:pt x="23" y="65"/>
                    <a:pt x="20" y="66"/>
                    <a:pt x="17" y="68"/>
                  </a:cubicBezTo>
                  <a:cubicBezTo>
                    <a:pt x="15" y="70"/>
                    <a:pt x="12" y="71"/>
                    <a:pt x="9" y="73"/>
                  </a:cubicBezTo>
                  <a:cubicBezTo>
                    <a:pt x="9" y="72"/>
                    <a:pt x="8" y="71"/>
                    <a:pt x="8" y="70"/>
                  </a:cubicBezTo>
                  <a:cubicBezTo>
                    <a:pt x="8" y="70"/>
                    <a:pt x="8" y="70"/>
                    <a:pt x="8" y="70"/>
                  </a:cubicBezTo>
                  <a:moveTo>
                    <a:pt x="20" y="87"/>
                  </a:moveTo>
                  <a:cubicBezTo>
                    <a:pt x="20" y="87"/>
                    <a:pt x="20" y="86"/>
                    <a:pt x="21" y="86"/>
                  </a:cubicBezTo>
                  <a:cubicBezTo>
                    <a:pt x="22" y="85"/>
                    <a:pt x="24" y="84"/>
                    <a:pt x="25" y="84"/>
                  </a:cubicBezTo>
                  <a:cubicBezTo>
                    <a:pt x="35" y="78"/>
                    <a:pt x="45" y="73"/>
                    <a:pt x="56" y="68"/>
                  </a:cubicBezTo>
                  <a:cubicBezTo>
                    <a:pt x="58" y="67"/>
                    <a:pt x="60" y="67"/>
                    <a:pt x="62" y="66"/>
                  </a:cubicBezTo>
                  <a:cubicBezTo>
                    <a:pt x="66" y="64"/>
                    <a:pt x="70" y="62"/>
                    <a:pt x="74" y="60"/>
                  </a:cubicBezTo>
                  <a:cubicBezTo>
                    <a:pt x="81" y="58"/>
                    <a:pt x="87" y="56"/>
                    <a:pt x="93" y="52"/>
                  </a:cubicBezTo>
                  <a:cubicBezTo>
                    <a:pt x="93" y="53"/>
                    <a:pt x="93" y="55"/>
                    <a:pt x="93" y="56"/>
                  </a:cubicBezTo>
                  <a:cubicBezTo>
                    <a:pt x="93" y="56"/>
                    <a:pt x="93" y="56"/>
                    <a:pt x="93" y="56"/>
                  </a:cubicBezTo>
                  <a:cubicBezTo>
                    <a:pt x="90" y="57"/>
                    <a:pt x="88" y="58"/>
                    <a:pt x="85" y="60"/>
                  </a:cubicBezTo>
                  <a:cubicBezTo>
                    <a:pt x="85" y="60"/>
                    <a:pt x="84" y="60"/>
                    <a:pt x="83" y="61"/>
                  </a:cubicBezTo>
                  <a:cubicBezTo>
                    <a:pt x="81" y="62"/>
                    <a:pt x="79" y="62"/>
                    <a:pt x="77" y="63"/>
                  </a:cubicBezTo>
                  <a:cubicBezTo>
                    <a:pt x="66" y="67"/>
                    <a:pt x="55" y="72"/>
                    <a:pt x="44" y="76"/>
                  </a:cubicBezTo>
                  <a:cubicBezTo>
                    <a:pt x="39" y="78"/>
                    <a:pt x="35" y="80"/>
                    <a:pt x="30" y="82"/>
                  </a:cubicBezTo>
                  <a:cubicBezTo>
                    <a:pt x="28" y="83"/>
                    <a:pt x="25" y="84"/>
                    <a:pt x="23" y="85"/>
                  </a:cubicBezTo>
                  <a:cubicBezTo>
                    <a:pt x="23" y="85"/>
                    <a:pt x="20" y="87"/>
                    <a:pt x="20" y="87"/>
                  </a:cubicBezTo>
                  <a:moveTo>
                    <a:pt x="67" y="59"/>
                  </a:moveTo>
                  <a:cubicBezTo>
                    <a:pt x="70" y="58"/>
                    <a:pt x="72" y="57"/>
                    <a:pt x="74" y="56"/>
                  </a:cubicBezTo>
                  <a:cubicBezTo>
                    <a:pt x="77" y="54"/>
                    <a:pt x="80" y="53"/>
                    <a:pt x="83" y="52"/>
                  </a:cubicBezTo>
                  <a:cubicBezTo>
                    <a:pt x="85" y="51"/>
                    <a:pt x="86" y="51"/>
                    <a:pt x="87" y="50"/>
                  </a:cubicBezTo>
                  <a:cubicBezTo>
                    <a:pt x="88" y="50"/>
                    <a:pt x="88" y="50"/>
                    <a:pt x="88" y="50"/>
                  </a:cubicBezTo>
                  <a:cubicBezTo>
                    <a:pt x="81" y="53"/>
                    <a:pt x="74" y="56"/>
                    <a:pt x="67" y="59"/>
                  </a:cubicBezTo>
                  <a:moveTo>
                    <a:pt x="17" y="84"/>
                  </a:moveTo>
                  <a:cubicBezTo>
                    <a:pt x="18" y="83"/>
                    <a:pt x="19" y="82"/>
                    <a:pt x="21" y="81"/>
                  </a:cubicBezTo>
                  <a:cubicBezTo>
                    <a:pt x="23" y="80"/>
                    <a:pt x="25" y="79"/>
                    <a:pt x="28" y="78"/>
                  </a:cubicBezTo>
                  <a:cubicBezTo>
                    <a:pt x="38" y="73"/>
                    <a:pt x="47" y="68"/>
                    <a:pt x="57" y="63"/>
                  </a:cubicBezTo>
                  <a:cubicBezTo>
                    <a:pt x="69" y="59"/>
                    <a:pt x="80" y="55"/>
                    <a:pt x="91" y="49"/>
                  </a:cubicBezTo>
                  <a:cubicBezTo>
                    <a:pt x="91" y="49"/>
                    <a:pt x="91" y="49"/>
                    <a:pt x="91" y="49"/>
                  </a:cubicBezTo>
                  <a:cubicBezTo>
                    <a:pt x="92" y="49"/>
                    <a:pt x="92" y="49"/>
                    <a:pt x="93" y="49"/>
                  </a:cubicBezTo>
                  <a:cubicBezTo>
                    <a:pt x="93" y="50"/>
                    <a:pt x="93" y="50"/>
                    <a:pt x="93" y="51"/>
                  </a:cubicBezTo>
                  <a:cubicBezTo>
                    <a:pt x="93" y="51"/>
                    <a:pt x="93" y="51"/>
                    <a:pt x="93" y="51"/>
                  </a:cubicBezTo>
                  <a:cubicBezTo>
                    <a:pt x="87" y="54"/>
                    <a:pt x="81" y="56"/>
                    <a:pt x="75" y="59"/>
                  </a:cubicBezTo>
                  <a:cubicBezTo>
                    <a:pt x="69" y="61"/>
                    <a:pt x="64" y="64"/>
                    <a:pt x="59" y="66"/>
                  </a:cubicBezTo>
                  <a:cubicBezTo>
                    <a:pt x="51" y="69"/>
                    <a:pt x="43" y="72"/>
                    <a:pt x="35" y="76"/>
                  </a:cubicBezTo>
                  <a:cubicBezTo>
                    <a:pt x="30" y="78"/>
                    <a:pt x="25" y="80"/>
                    <a:pt x="20" y="82"/>
                  </a:cubicBezTo>
                  <a:cubicBezTo>
                    <a:pt x="19" y="83"/>
                    <a:pt x="18" y="83"/>
                    <a:pt x="17" y="84"/>
                  </a:cubicBezTo>
                  <a:moveTo>
                    <a:pt x="7" y="67"/>
                  </a:moveTo>
                  <a:cubicBezTo>
                    <a:pt x="7" y="66"/>
                    <a:pt x="6" y="65"/>
                    <a:pt x="6" y="64"/>
                  </a:cubicBezTo>
                  <a:cubicBezTo>
                    <a:pt x="15" y="59"/>
                    <a:pt x="25" y="57"/>
                    <a:pt x="34" y="53"/>
                  </a:cubicBezTo>
                  <a:cubicBezTo>
                    <a:pt x="38" y="51"/>
                    <a:pt x="42" y="49"/>
                    <a:pt x="47" y="48"/>
                  </a:cubicBezTo>
                  <a:cubicBezTo>
                    <a:pt x="36" y="53"/>
                    <a:pt x="26" y="58"/>
                    <a:pt x="16" y="63"/>
                  </a:cubicBezTo>
                  <a:cubicBezTo>
                    <a:pt x="15" y="63"/>
                    <a:pt x="14" y="63"/>
                    <a:pt x="14" y="64"/>
                  </a:cubicBezTo>
                  <a:cubicBezTo>
                    <a:pt x="11" y="65"/>
                    <a:pt x="9" y="66"/>
                    <a:pt x="7" y="67"/>
                  </a:cubicBezTo>
                  <a:moveTo>
                    <a:pt x="14" y="80"/>
                  </a:moveTo>
                  <a:cubicBezTo>
                    <a:pt x="13" y="79"/>
                    <a:pt x="12" y="78"/>
                    <a:pt x="11" y="77"/>
                  </a:cubicBezTo>
                  <a:cubicBezTo>
                    <a:pt x="17" y="76"/>
                    <a:pt x="24" y="72"/>
                    <a:pt x="29" y="70"/>
                  </a:cubicBezTo>
                  <a:cubicBezTo>
                    <a:pt x="36" y="67"/>
                    <a:pt x="43" y="64"/>
                    <a:pt x="50" y="61"/>
                  </a:cubicBezTo>
                  <a:cubicBezTo>
                    <a:pt x="57" y="58"/>
                    <a:pt x="65" y="55"/>
                    <a:pt x="73" y="52"/>
                  </a:cubicBezTo>
                  <a:cubicBezTo>
                    <a:pt x="76" y="50"/>
                    <a:pt x="81" y="49"/>
                    <a:pt x="85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0" y="49"/>
                    <a:pt x="76" y="51"/>
                    <a:pt x="73" y="53"/>
                  </a:cubicBezTo>
                  <a:cubicBezTo>
                    <a:pt x="66" y="55"/>
                    <a:pt x="59" y="58"/>
                    <a:pt x="53" y="60"/>
                  </a:cubicBezTo>
                  <a:cubicBezTo>
                    <a:pt x="46" y="63"/>
                    <a:pt x="39" y="66"/>
                    <a:pt x="32" y="70"/>
                  </a:cubicBezTo>
                  <a:cubicBezTo>
                    <a:pt x="29" y="71"/>
                    <a:pt x="26" y="73"/>
                    <a:pt x="23" y="75"/>
                  </a:cubicBezTo>
                  <a:cubicBezTo>
                    <a:pt x="20" y="77"/>
                    <a:pt x="17" y="78"/>
                    <a:pt x="14" y="80"/>
                  </a:cubicBezTo>
                  <a:moveTo>
                    <a:pt x="14" y="80"/>
                  </a:moveTo>
                  <a:cubicBezTo>
                    <a:pt x="15" y="80"/>
                    <a:pt x="16" y="79"/>
                    <a:pt x="18" y="78"/>
                  </a:cubicBezTo>
                  <a:cubicBezTo>
                    <a:pt x="23" y="76"/>
                    <a:pt x="28" y="73"/>
                    <a:pt x="33" y="70"/>
                  </a:cubicBezTo>
                  <a:cubicBezTo>
                    <a:pt x="43" y="65"/>
                    <a:pt x="55" y="60"/>
                    <a:pt x="66" y="56"/>
                  </a:cubicBezTo>
                  <a:cubicBezTo>
                    <a:pt x="71" y="54"/>
                    <a:pt x="76" y="52"/>
                    <a:pt x="81" y="50"/>
                  </a:cubicBezTo>
                  <a:cubicBezTo>
                    <a:pt x="83" y="49"/>
                    <a:pt x="86" y="48"/>
                    <a:pt x="88" y="47"/>
                  </a:cubicBezTo>
                  <a:cubicBezTo>
                    <a:pt x="89" y="46"/>
                    <a:pt x="89" y="46"/>
                    <a:pt x="89" y="46"/>
                  </a:cubicBezTo>
                  <a:cubicBezTo>
                    <a:pt x="90" y="46"/>
                    <a:pt x="91" y="45"/>
                    <a:pt x="92" y="45"/>
                  </a:cubicBezTo>
                  <a:cubicBezTo>
                    <a:pt x="92" y="45"/>
                    <a:pt x="92" y="45"/>
                    <a:pt x="92" y="45"/>
                  </a:cubicBezTo>
                  <a:cubicBezTo>
                    <a:pt x="92" y="46"/>
                    <a:pt x="92" y="47"/>
                    <a:pt x="93" y="48"/>
                  </a:cubicBezTo>
                  <a:cubicBezTo>
                    <a:pt x="80" y="52"/>
                    <a:pt x="69" y="57"/>
                    <a:pt x="57" y="63"/>
                  </a:cubicBezTo>
                  <a:cubicBezTo>
                    <a:pt x="57" y="63"/>
                    <a:pt x="57" y="63"/>
                    <a:pt x="57" y="63"/>
                  </a:cubicBezTo>
                  <a:cubicBezTo>
                    <a:pt x="46" y="67"/>
                    <a:pt x="36" y="71"/>
                    <a:pt x="25" y="76"/>
                  </a:cubicBezTo>
                  <a:cubicBezTo>
                    <a:pt x="23" y="77"/>
                    <a:pt x="20" y="78"/>
                    <a:pt x="17" y="79"/>
                  </a:cubicBezTo>
                  <a:cubicBezTo>
                    <a:pt x="16" y="79"/>
                    <a:pt x="15" y="80"/>
                    <a:pt x="14" y="80"/>
                  </a:cubicBezTo>
                  <a:moveTo>
                    <a:pt x="11" y="76"/>
                  </a:moveTo>
                  <a:cubicBezTo>
                    <a:pt x="12" y="75"/>
                    <a:pt x="13" y="75"/>
                    <a:pt x="14" y="74"/>
                  </a:cubicBezTo>
                  <a:cubicBezTo>
                    <a:pt x="20" y="71"/>
                    <a:pt x="25" y="69"/>
                    <a:pt x="31" y="67"/>
                  </a:cubicBezTo>
                  <a:cubicBezTo>
                    <a:pt x="42" y="62"/>
                    <a:pt x="54" y="57"/>
                    <a:pt x="66" y="53"/>
                  </a:cubicBezTo>
                  <a:cubicBezTo>
                    <a:pt x="71" y="51"/>
                    <a:pt x="76" y="49"/>
                    <a:pt x="81" y="47"/>
                  </a:cubicBezTo>
                  <a:cubicBezTo>
                    <a:pt x="83" y="47"/>
                    <a:pt x="85" y="46"/>
                    <a:pt x="87" y="45"/>
                  </a:cubicBezTo>
                  <a:cubicBezTo>
                    <a:pt x="88" y="45"/>
                    <a:pt x="89" y="44"/>
                    <a:pt x="90" y="44"/>
                  </a:cubicBezTo>
                  <a:cubicBezTo>
                    <a:pt x="90" y="43"/>
                    <a:pt x="91" y="43"/>
                    <a:pt x="92" y="43"/>
                  </a:cubicBezTo>
                  <a:cubicBezTo>
                    <a:pt x="92" y="43"/>
                    <a:pt x="92" y="44"/>
                    <a:pt x="92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1" y="44"/>
                    <a:pt x="90" y="45"/>
                    <a:pt x="88" y="46"/>
                  </a:cubicBezTo>
                  <a:cubicBezTo>
                    <a:pt x="87" y="46"/>
                    <a:pt x="86" y="46"/>
                    <a:pt x="85" y="47"/>
                  </a:cubicBezTo>
                  <a:cubicBezTo>
                    <a:pt x="75" y="50"/>
                    <a:pt x="64" y="54"/>
                    <a:pt x="54" y="59"/>
                  </a:cubicBezTo>
                  <a:cubicBezTo>
                    <a:pt x="44" y="63"/>
                    <a:pt x="33" y="67"/>
                    <a:pt x="23" y="72"/>
                  </a:cubicBezTo>
                  <a:cubicBezTo>
                    <a:pt x="20" y="73"/>
                    <a:pt x="17" y="74"/>
                    <a:pt x="14" y="75"/>
                  </a:cubicBezTo>
                  <a:cubicBezTo>
                    <a:pt x="14" y="76"/>
                    <a:pt x="12" y="76"/>
                    <a:pt x="11" y="76"/>
                  </a:cubicBezTo>
                  <a:moveTo>
                    <a:pt x="5" y="61"/>
                  </a:moveTo>
                  <a:cubicBezTo>
                    <a:pt x="5" y="60"/>
                    <a:pt x="5" y="60"/>
                    <a:pt x="5" y="59"/>
                  </a:cubicBezTo>
                  <a:cubicBezTo>
                    <a:pt x="7" y="58"/>
                    <a:pt x="9" y="57"/>
                    <a:pt x="11" y="56"/>
                  </a:cubicBezTo>
                  <a:cubicBezTo>
                    <a:pt x="14" y="54"/>
                    <a:pt x="17" y="53"/>
                    <a:pt x="20" y="51"/>
                  </a:cubicBezTo>
                  <a:cubicBezTo>
                    <a:pt x="28" y="48"/>
                    <a:pt x="35" y="45"/>
                    <a:pt x="43" y="42"/>
                  </a:cubicBezTo>
                  <a:cubicBezTo>
                    <a:pt x="44" y="42"/>
                    <a:pt x="45" y="42"/>
                    <a:pt x="46" y="41"/>
                  </a:cubicBezTo>
                  <a:cubicBezTo>
                    <a:pt x="45" y="42"/>
                    <a:pt x="44" y="42"/>
                    <a:pt x="43" y="43"/>
                  </a:cubicBezTo>
                  <a:cubicBezTo>
                    <a:pt x="36" y="46"/>
                    <a:pt x="29" y="49"/>
                    <a:pt x="22" y="53"/>
                  </a:cubicBezTo>
                  <a:cubicBezTo>
                    <a:pt x="16" y="55"/>
                    <a:pt x="10" y="58"/>
                    <a:pt x="5" y="61"/>
                  </a:cubicBezTo>
                  <a:moveTo>
                    <a:pt x="8" y="70"/>
                  </a:moveTo>
                  <a:cubicBezTo>
                    <a:pt x="8" y="69"/>
                    <a:pt x="7" y="69"/>
                    <a:pt x="7" y="68"/>
                  </a:cubicBezTo>
                  <a:cubicBezTo>
                    <a:pt x="10" y="67"/>
                    <a:pt x="12" y="65"/>
                    <a:pt x="14" y="64"/>
                  </a:cubicBezTo>
                  <a:cubicBezTo>
                    <a:pt x="19" y="62"/>
                    <a:pt x="23" y="61"/>
                    <a:pt x="28" y="59"/>
                  </a:cubicBezTo>
                  <a:cubicBezTo>
                    <a:pt x="39" y="55"/>
                    <a:pt x="50" y="50"/>
                    <a:pt x="61" y="45"/>
                  </a:cubicBezTo>
                  <a:cubicBezTo>
                    <a:pt x="66" y="44"/>
                    <a:pt x="70" y="42"/>
                    <a:pt x="75" y="41"/>
                  </a:cubicBezTo>
                  <a:cubicBezTo>
                    <a:pt x="73" y="41"/>
                    <a:pt x="72" y="42"/>
                    <a:pt x="71" y="42"/>
                  </a:cubicBezTo>
                  <a:cubicBezTo>
                    <a:pt x="63" y="46"/>
                    <a:pt x="55" y="49"/>
                    <a:pt x="48" y="52"/>
                  </a:cubicBezTo>
                  <a:cubicBezTo>
                    <a:pt x="41" y="55"/>
                    <a:pt x="35" y="57"/>
                    <a:pt x="28" y="61"/>
                  </a:cubicBezTo>
                  <a:cubicBezTo>
                    <a:pt x="25" y="62"/>
                    <a:pt x="22" y="63"/>
                    <a:pt x="19" y="64"/>
                  </a:cubicBezTo>
                  <a:cubicBezTo>
                    <a:pt x="15" y="66"/>
                    <a:pt x="12" y="68"/>
                    <a:pt x="8" y="70"/>
                  </a:cubicBezTo>
                  <a:cubicBezTo>
                    <a:pt x="8" y="70"/>
                    <a:pt x="8" y="70"/>
                    <a:pt x="8" y="70"/>
                  </a:cubicBezTo>
                  <a:moveTo>
                    <a:pt x="5" y="58"/>
                  </a:moveTo>
                  <a:cubicBezTo>
                    <a:pt x="5" y="57"/>
                    <a:pt x="5" y="56"/>
                    <a:pt x="5" y="56"/>
                  </a:cubicBezTo>
                  <a:cubicBezTo>
                    <a:pt x="10" y="54"/>
                    <a:pt x="15" y="51"/>
                    <a:pt x="19" y="49"/>
                  </a:cubicBezTo>
                  <a:cubicBezTo>
                    <a:pt x="26" y="45"/>
                    <a:pt x="34" y="43"/>
                    <a:pt x="41" y="40"/>
                  </a:cubicBezTo>
                  <a:cubicBezTo>
                    <a:pt x="42" y="40"/>
                    <a:pt x="42" y="40"/>
                    <a:pt x="42" y="40"/>
                  </a:cubicBezTo>
                  <a:cubicBezTo>
                    <a:pt x="35" y="42"/>
                    <a:pt x="29" y="46"/>
                    <a:pt x="23" y="49"/>
                  </a:cubicBezTo>
                  <a:cubicBezTo>
                    <a:pt x="17" y="51"/>
                    <a:pt x="11" y="54"/>
                    <a:pt x="5" y="58"/>
                  </a:cubicBezTo>
                  <a:moveTo>
                    <a:pt x="11" y="72"/>
                  </a:moveTo>
                  <a:cubicBezTo>
                    <a:pt x="11" y="72"/>
                    <a:pt x="11" y="72"/>
                    <a:pt x="12" y="71"/>
                  </a:cubicBezTo>
                  <a:cubicBezTo>
                    <a:pt x="13" y="71"/>
                    <a:pt x="14" y="70"/>
                    <a:pt x="15" y="70"/>
                  </a:cubicBezTo>
                  <a:cubicBezTo>
                    <a:pt x="21" y="67"/>
                    <a:pt x="25" y="64"/>
                    <a:pt x="31" y="62"/>
                  </a:cubicBezTo>
                  <a:cubicBezTo>
                    <a:pt x="41" y="58"/>
                    <a:pt x="51" y="53"/>
                    <a:pt x="61" y="49"/>
                  </a:cubicBezTo>
                  <a:cubicBezTo>
                    <a:pt x="71" y="46"/>
                    <a:pt x="80" y="44"/>
                    <a:pt x="88" y="39"/>
                  </a:cubicBezTo>
                  <a:cubicBezTo>
                    <a:pt x="89" y="39"/>
                    <a:pt x="89" y="39"/>
                    <a:pt x="89" y="39"/>
                  </a:cubicBezTo>
                  <a:cubicBezTo>
                    <a:pt x="90" y="38"/>
                    <a:pt x="90" y="38"/>
                    <a:pt x="90" y="38"/>
                  </a:cubicBezTo>
                  <a:cubicBezTo>
                    <a:pt x="91" y="40"/>
                    <a:pt x="91" y="41"/>
                    <a:pt x="92" y="42"/>
                  </a:cubicBezTo>
                  <a:cubicBezTo>
                    <a:pt x="91" y="43"/>
                    <a:pt x="91" y="43"/>
                    <a:pt x="91" y="43"/>
                  </a:cubicBezTo>
                  <a:cubicBezTo>
                    <a:pt x="91" y="43"/>
                    <a:pt x="91" y="43"/>
                    <a:pt x="91" y="43"/>
                  </a:cubicBezTo>
                  <a:cubicBezTo>
                    <a:pt x="91" y="43"/>
                    <a:pt x="90" y="43"/>
                    <a:pt x="90" y="43"/>
                  </a:cubicBezTo>
                  <a:cubicBezTo>
                    <a:pt x="89" y="43"/>
                    <a:pt x="89" y="43"/>
                    <a:pt x="89" y="43"/>
                  </a:cubicBezTo>
                  <a:cubicBezTo>
                    <a:pt x="88" y="44"/>
                    <a:pt x="87" y="44"/>
                    <a:pt x="86" y="45"/>
                  </a:cubicBezTo>
                  <a:cubicBezTo>
                    <a:pt x="83" y="46"/>
                    <a:pt x="80" y="47"/>
                    <a:pt x="77" y="48"/>
                  </a:cubicBezTo>
                  <a:cubicBezTo>
                    <a:pt x="76" y="49"/>
                    <a:pt x="75" y="49"/>
                    <a:pt x="74" y="49"/>
                  </a:cubicBezTo>
                  <a:cubicBezTo>
                    <a:pt x="73" y="49"/>
                    <a:pt x="73" y="50"/>
                    <a:pt x="73" y="50"/>
                  </a:cubicBezTo>
                  <a:cubicBezTo>
                    <a:pt x="66" y="52"/>
                    <a:pt x="59" y="55"/>
                    <a:pt x="52" y="57"/>
                  </a:cubicBezTo>
                  <a:cubicBezTo>
                    <a:pt x="41" y="61"/>
                    <a:pt x="30" y="65"/>
                    <a:pt x="19" y="69"/>
                  </a:cubicBezTo>
                  <a:cubicBezTo>
                    <a:pt x="17" y="70"/>
                    <a:pt x="15" y="71"/>
                    <a:pt x="13" y="72"/>
                  </a:cubicBezTo>
                  <a:cubicBezTo>
                    <a:pt x="12" y="72"/>
                    <a:pt x="12" y="72"/>
                    <a:pt x="11" y="72"/>
                  </a:cubicBezTo>
                  <a:moveTo>
                    <a:pt x="85" y="36"/>
                  </a:moveTo>
                  <a:cubicBezTo>
                    <a:pt x="85" y="36"/>
                    <a:pt x="85" y="36"/>
                    <a:pt x="86" y="35"/>
                  </a:cubicBezTo>
                  <a:cubicBezTo>
                    <a:pt x="87" y="35"/>
                    <a:pt x="87" y="35"/>
                    <a:pt x="87" y="35"/>
                  </a:cubicBezTo>
                  <a:cubicBezTo>
                    <a:pt x="87" y="35"/>
                    <a:pt x="85" y="36"/>
                    <a:pt x="85" y="36"/>
                  </a:cubicBezTo>
                  <a:cubicBezTo>
                    <a:pt x="85" y="36"/>
                    <a:pt x="85" y="36"/>
                    <a:pt x="85" y="36"/>
                  </a:cubicBezTo>
                  <a:moveTo>
                    <a:pt x="9" y="69"/>
                  </a:moveTo>
                  <a:cubicBezTo>
                    <a:pt x="15" y="66"/>
                    <a:pt x="20" y="64"/>
                    <a:pt x="26" y="62"/>
                  </a:cubicBezTo>
                  <a:cubicBezTo>
                    <a:pt x="32" y="60"/>
                    <a:pt x="37" y="57"/>
                    <a:pt x="43" y="54"/>
                  </a:cubicBezTo>
                  <a:cubicBezTo>
                    <a:pt x="49" y="52"/>
                    <a:pt x="55" y="50"/>
                    <a:pt x="61" y="47"/>
                  </a:cubicBezTo>
                  <a:cubicBezTo>
                    <a:pt x="67" y="45"/>
                    <a:pt x="73" y="42"/>
                    <a:pt x="78" y="39"/>
                  </a:cubicBezTo>
                  <a:cubicBezTo>
                    <a:pt x="79" y="39"/>
                    <a:pt x="80" y="39"/>
                    <a:pt x="81" y="38"/>
                  </a:cubicBezTo>
                  <a:cubicBezTo>
                    <a:pt x="83" y="37"/>
                    <a:pt x="86" y="36"/>
                    <a:pt x="89" y="34"/>
                  </a:cubicBezTo>
                  <a:cubicBezTo>
                    <a:pt x="89" y="35"/>
                    <a:pt x="90" y="36"/>
                    <a:pt x="90" y="38"/>
                  </a:cubicBezTo>
                  <a:cubicBezTo>
                    <a:pt x="83" y="41"/>
                    <a:pt x="76" y="44"/>
                    <a:pt x="68" y="46"/>
                  </a:cubicBezTo>
                  <a:cubicBezTo>
                    <a:pt x="66" y="47"/>
                    <a:pt x="64" y="48"/>
                    <a:pt x="62" y="48"/>
                  </a:cubicBezTo>
                  <a:cubicBezTo>
                    <a:pt x="60" y="49"/>
                    <a:pt x="57" y="50"/>
                    <a:pt x="55" y="51"/>
                  </a:cubicBezTo>
                  <a:cubicBezTo>
                    <a:pt x="45" y="54"/>
                    <a:pt x="34" y="59"/>
                    <a:pt x="24" y="63"/>
                  </a:cubicBezTo>
                  <a:cubicBezTo>
                    <a:pt x="19" y="65"/>
                    <a:pt x="14" y="67"/>
                    <a:pt x="9" y="69"/>
                  </a:cubicBezTo>
                  <a:moveTo>
                    <a:pt x="68" y="39"/>
                  </a:moveTo>
                  <a:cubicBezTo>
                    <a:pt x="72" y="37"/>
                    <a:pt x="75" y="36"/>
                    <a:pt x="79" y="34"/>
                  </a:cubicBezTo>
                  <a:cubicBezTo>
                    <a:pt x="80" y="34"/>
                    <a:pt x="80" y="34"/>
                    <a:pt x="81" y="34"/>
                  </a:cubicBezTo>
                  <a:cubicBezTo>
                    <a:pt x="80" y="34"/>
                    <a:pt x="79" y="34"/>
                    <a:pt x="78" y="35"/>
                  </a:cubicBezTo>
                  <a:cubicBezTo>
                    <a:pt x="75" y="36"/>
                    <a:pt x="72" y="38"/>
                    <a:pt x="68" y="39"/>
                  </a:cubicBezTo>
                  <a:moveTo>
                    <a:pt x="5" y="55"/>
                  </a:moveTo>
                  <a:cubicBezTo>
                    <a:pt x="5" y="54"/>
                    <a:pt x="5" y="53"/>
                    <a:pt x="5" y="52"/>
                  </a:cubicBezTo>
                  <a:cubicBezTo>
                    <a:pt x="10" y="50"/>
                    <a:pt x="15" y="48"/>
                    <a:pt x="20" y="45"/>
                  </a:cubicBezTo>
                  <a:cubicBezTo>
                    <a:pt x="26" y="42"/>
                    <a:pt x="32" y="39"/>
                    <a:pt x="39" y="36"/>
                  </a:cubicBezTo>
                  <a:cubicBezTo>
                    <a:pt x="42" y="35"/>
                    <a:pt x="44" y="34"/>
                    <a:pt x="47" y="33"/>
                  </a:cubicBezTo>
                  <a:cubicBezTo>
                    <a:pt x="44" y="34"/>
                    <a:pt x="42" y="35"/>
                    <a:pt x="39" y="37"/>
                  </a:cubicBezTo>
                  <a:cubicBezTo>
                    <a:pt x="33" y="39"/>
                    <a:pt x="27" y="42"/>
                    <a:pt x="21" y="46"/>
                  </a:cubicBezTo>
                  <a:cubicBezTo>
                    <a:pt x="15" y="48"/>
                    <a:pt x="10" y="52"/>
                    <a:pt x="5" y="55"/>
                  </a:cubicBezTo>
                  <a:moveTo>
                    <a:pt x="19" y="62"/>
                  </a:moveTo>
                  <a:cubicBezTo>
                    <a:pt x="28" y="57"/>
                    <a:pt x="38" y="53"/>
                    <a:pt x="47" y="48"/>
                  </a:cubicBezTo>
                  <a:cubicBezTo>
                    <a:pt x="59" y="42"/>
                    <a:pt x="73" y="39"/>
                    <a:pt x="85" y="32"/>
                  </a:cubicBezTo>
                  <a:cubicBezTo>
                    <a:pt x="85" y="32"/>
                    <a:pt x="85" y="32"/>
                    <a:pt x="85" y="32"/>
                  </a:cubicBezTo>
                  <a:cubicBezTo>
                    <a:pt x="86" y="31"/>
                    <a:pt x="86" y="31"/>
                    <a:pt x="87" y="31"/>
                  </a:cubicBezTo>
                  <a:cubicBezTo>
                    <a:pt x="87" y="31"/>
                    <a:pt x="87" y="31"/>
                    <a:pt x="87" y="31"/>
                  </a:cubicBezTo>
                  <a:cubicBezTo>
                    <a:pt x="87" y="32"/>
                    <a:pt x="88" y="33"/>
                    <a:pt x="88" y="34"/>
                  </a:cubicBezTo>
                  <a:cubicBezTo>
                    <a:pt x="86" y="34"/>
                    <a:pt x="84" y="36"/>
                    <a:pt x="82" y="37"/>
                  </a:cubicBezTo>
                  <a:cubicBezTo>
                    <a:pt x="81" y="38"/>
                    <a:pt x="81" y="38"/>
                    <a:pt x="81" y="38"/>
                  </a:cubicBezTo>
                  <a:cubicBezTo>
                    <a:pt x="80" y="38"/>
                    <a:pt x="80" y="38"/>
                    <a:pt x="80" y="38"/>
                  </a:cubicBezTo>
                  <a:cubicBezTo>
                    <a:pt x="67" y="43"/>
                    <a:pt x="55" y="47"/>
                    <a:pt x="42" y="53"/>
                  </a:cubicBezTo>
                  <a:cubicBezTo>
                    <a:pt x="36" y="55"/>
                    <a:pt x="29" y="58"/>
                    <a:pt x="23" y="60"/>
                  </a:cubicBezTo>
                  <a:cubicBezTo>
                    <a:pt x="22" y="61"/>
                    <a:pt x="20" y="61"/>
                    <a:pt x="19" y="62"/>
                  </a:cubicBezTo>
                  <a:moveTo>
                    <a:pt x="6" y="64"/>
                  </a:moveTo>
                  <a:cubicBezTo>
                    <a:pt x="6" y="63"/>
                    <a:pt x="6" y="63"/>
                    <a:pt x="6" y="63"/>
                  </a:cubicBezTo>
                  <a:cubicBezTo>
                    <a:pt x="11" y="61"/>
                    <a:pt x="16" y="58"/>
                    <a:pt x="20" y="56"/>
                  </a:cubicBezTo>
                  <a:cubicBezTo>
                    <a:pt x="27" y="53"/>
                    <a:pt x="35" y="50"/>
                    <a:pt x="42" y="47"/>
                  </a:cubicBezTo>
                  <a:cubicBezTo>
                    <a:pt x="56" y="41"/>
                    <a:pt x="71" y="35"/>
                    <a:pt x="85" y="29"/>
                  </a:cubicBezTo>
                  <a:cubicBezTo>
                    <a:pt x="86" y="29"/>
                    <a:pt x="86" y="30"/>
                    <a:pt x="87" y="30"/>
                  </a:cubicBezTo>
                  <a:cubicBezTo>
                    <a:pt x="86" y="30"/>
                    <a:pt x="86" y="30"/>
                    <a:pt x="86" y="30"/>
                  </a:cubicBezTo>
                  <a:cubicBezTo>
                    <a:pt x="72" y="37"/>
                    <a:pt x="58" y="43"/>
                    <a:pt x="43" y="48"/>
                  </a:cubicBezTo>
                  <a:cubicBezTo>
                    <a:pt x="40" y="49"/>
                    <a:pt x="38" y="51"/>
                    <a:pt x="35" y="52"/>
                  </a:cubicBezTo>
                  <a:cubicBezTo>
                    <a:pt x="31" y="54"/>
                    <a:pt x="28" y="55"/>
                    <a:pt x="24" y="56"/>
                  </a:cubicBezTo>
                  <a:cubicBezTo>
                    <a:pt x="18" y="58"/>
                    <a:pt x="12" y="60"/>
                    <a:pt x="6" y="64"/>
                  </a:cubicBezTo>
                  <a:moveTo>
                    <a:pt x="5" y="51"/>
                  </a:moveTo>
                  <a:cubicBezTo>
                    <a:pt x="5" y="50"/>
                    <a:pt x="5" y="50"/>
                    <a:pt x="5" y="49"/>
                  </a:cubicBezTo>
                  <a:cubicBezTo>
                    <a:pt x="7" y="48"/>
                    <a:pt x="8" y="47"/>
                    <a:pt x="10" y="46"/>
                  </a:cubicBezTo>
                  <a:cubicBezTo>
                    <a:pt x="12" y="45"/>
                    <a:pt x="15" y="43"/>
                    <a:pt x="18" y="42"/>
                  </a:cubicBezTo>
                  <a:cubicBezTo>
                    <a:pt x="24" y="39"/>
                    <a:pt x="30" y="36"/>
                    <a:pt x="36" y="34"/>
                  </a:cubicBezTo>
                  <a:cubicBezTo>
                    <a:pt x="41" y="32"/>
                    <a:pt x="45" y="30"/>
                    <a:pt x="50" y="28"/>
                  </a:cubicBezTo>
                  <a:cubicBezTo>
                    <a:pt x="34" y="35"/>
                    <a:pt x="19" y="42"/>
                    <a:pt x="5" y="51"/>
                  </a:cubicBezTo>
                  <a:moveTo>
                    <a:pt x="5" y="62"/>
                  </a:moveTo>
                  <a:cubicBezTo>
                    <a:pt x="5" y="62"/>
                    <a:pt x="5" y="62"/>
                    <a:pt x="5" y="62"/>
                  </a:cubicBezTo>
                  <a:cubicBezTo>
                    <a:pt x="6" y="62"/>
                    <a:pt x="7" y="61"/>
                    <a:pt x="8" y="60"/>
                  </a:cubicBezTo>
                  <a:cubicBezTo>
                    <a:pt x="9" y="59"/>
                    <a:pt x="10" y="59"/>
                    <a:pt x="11" y="58"/>
                  </a:cubicBezTo>
                  <a:cubicBezTo>
                    <a:pt x="14" y="57"/>
                    <a:pt x="17" y="56"/>
                    <a:pt x="19" y="54"/>
                  </a:cubicBezTo>
                  <a:cubicBezTo>
                    <a:pt x="30" y="49"/>
                    <a:pt x="41" y="44"/>
                    <a:pt x="52" y="39"/>
                  </a:cubicBezTo>
                  <a:cubicBezTo>
                    <a:pt x="53" y="39"/>
                    <a:pt x="53" y="39"/>
                    <a:pt x="54" y="38"/>
                  </a:cubicBezTo>
                  <a:cubicBezTo>
                    <a:pt x="60" y="36"/>
                    <a:pt x="67" y="33"/>
                    <a:pt x="73" y="31"/>
                  </a:cubicBezTo>
                  <a:cubicBezTo>
                    <a:pt x="75" y="30"/>
                    <a:pt x="76" y="30"/>
                    <a:pt x="77" y="30"/>
                  </a:cubicBezTo>
                  <a:cubicBezTo>
                    <a:pt x="78" y="29"/>
                    <a:pt x="78" y="29"/>
                    <a:pt x="79" y="28"/>
                  </a:cubicBezTo>
                  <a:cubicBezTo>
                    <a:pt x="80" y="28"/>
                    <a:pt x="80" y="28"/>
                    <a:pt x="80" y="28"/>
                  </a:cubicBezTo>
                  <a:cubicBezTo>
                    <a:pt x="81" y="28"/>
                    <a:pt x="82" y="27"/>
                    <a:pt x="83" y="27"/>
                  </a:cubicBezTo>
                  <a:cubicBezTo>
                    <a:pt x="84" y="27"/>
                    <a:pt x="84" y="28"/>
                    <a:pt x="85" y="28"/>
                  </a:cubicBezTo>
                  <a:cubicBezTo>
                    <a:pt x="63" y="37"/>
                    <a:pt x="42" y="46"/>
                    <a:pt x="20" y="56"/>
                  </a:cubicBezTo>
                  <a:cubicBezTo>
                    <a:pt x="15" y="58"/>
                    <a:pt x="11" y="61"/>
                    <a:pt x="5" y="62"/>
                  </a:cubicBezTo>
                  <a:moveTo>
                    <a:pt x="23" y="39"/>
                  </a:moveTo>
                  <a:cubicBezTo>
                    <a:pt x="32" y="35"/>
                    <a:pt x="40" y="31"/>
                    <a:pt x="48" y="26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50" y="26"/>
                    <a:pt x="52" y="26"/>
                    <a:pt x="53" y="26"/>
                  </a:cubicBezTo>
                  <a:cubicBezTo>
                    <a:pt x="43" y="31"/>
                    <a:pt x="33" y="34"/>
                    <a:pt x="23" y="39"/>
                  </a:cubicBezTo>
                  <a:moveTo>
                    <a:pt x="5" y="48"/>
                  </a:moveTo>
                  <a:cubicBezTo>
                    <a:pt x="5" y="47"/>
                    <a:pt x="5" y="46"/>
                    <a:pt x="6" y="45"/>
                  </a:cubicBezTo>
                  <a:cubicBezTo>
                    <a:pt x="9" y="43"/>
                    <a:pt x="13" y="41"/>
                    <a:pt x="16" y="39"/>
                  </a:cubicBezTo>
                  <a:cubicBezTo>
                    <a:pt x="21" y="37"/>
                    <a:pt x="26" y="34"/>
                    <a:pt x="31" y="32"/>
                  </a:cubicBezTo>
                  <a:cubicBezTo>
                    <a:pt x="36" y="30"/>
                    <a:pt x="41" y="27"/>
                    <a:pt x="46" y="25"/>
                  </a:cubicBezTo>
                  <a:cubicBezTo>
                    <a:pt x="47" y="25"/>
                    <a:pt x="48" y="25"/>
                    <a:pt x="48" y="26"/>
                  </a:cubicBezTo>
                  <a:cubicBezTo>
                    <a:pt x="44" y="28"/>
                    <a:pt x="39" y="30"/>
                    <a:pt x="34" y="33"/>
                  </a:cubicBezTo>
                  <a:cubicBezTo>
                    <a:pt x="27" y="36"/>
                    <a:pt x="20" y="40"/>
                    <a:pt x="13" y="44"/>
                  </a:cubicBezTo>
                  <a:cubicBezTo>
                    <a:pt x="12" y="44"/>
                    <a:pt x="10" y="45"/>
                    <a:pt x="9" y="46"/>
                  </a:cubicBezTo>
                  <a:cubicBezTo>
                    <a:pt x="8" y="47"/>
                    <a:pt x="6" y="47"/>
                    <a:pt x="5" y="48"/>
                  </a:cubicBezTo>
                  <a:moveTo>
                    <a:pt x="14" y="54"/>
                  </a:moveTo>
                  <a:cubicBezTo>
                    <a:pt x="17" y="52"/>
                    <a:pt x="21" y="50"/>
                    <a:pt x="25" y="48"/>
                  </a:cubicBezTo>
                  <a:cubicBezTo>
                    <a:pt x="33" y="44"/>
                    <a:pt x="41" y="40"/>
                    <a:pt x="50" y="37"/>
                  </a:cubicBezTo>
                  <a:cubicBezTo>
                    <a:pt x="58" y="34"/>
                    <a:pt x="66" y="31"/>
                    <a:pt x="74" y="28"/>
                  </a:cubicBezTo>
                  <a:cubicBezTo>
                    <a:pt x="76" y="27"/>
                    <a:pt x="79" y="26"/>
                    <a:pt x="81" y="24"/>
                  </a:cubicBezTo>
                  <a:cubicBezTo>
                    <a:pt x="82" y="25"/>
                    <a:pt x="82" y="26"/>
                    <a:pt x="83" y="26"/>
                  </a:cubicBezTo>
                  <a:cubicBezTo>
                    <a:pt x="82" y="27"/>
                    <a:pt x="80" y="27"/>
                    <a:pt x="79" y="28"/>
                  </a:cubicBezTo>
                  <a:cubicBezTo>
                    <a:pt x="77" y="29"/>
                    <a:pt x="74" y="30"/>
                    <a:pt x="72" y="31"/>
                  </a:cubicBezTo>
                  <a:cubicBezTo>
                    <a:pt x="69" y="32"/>
                    <a:pt x="67" y="32"/>
                    <a:pt x="64" y="33"/>
                  </a:cubicBezTo>
                  <a:cubicBezTo>
                    <a:pt x="61" y="35"/>
                    <a:pt x="58" y="36"/>
                    <a:pt x="55" y="37"/>
                  </a:cubicBezTo>
                  <a:cubicBezTo>
                    <a:pt x="52" y="38"/>
                    <a:pt x="50" y="39"/>
                    <a:pt x="47" y="40"/>
                  </a:cubicBezTo>
                  <a:cubicBezTo>
                    <a:pt x="36" y="45"/>
                    <a:pt x="25" y="48"/>
                    <a:pt x="15" y="53"/>
                  </a:cubicBezTo>
                  <a:cubicBezTo>
                    <a:pt x="14" y="54"/>
                    <a:pt x="14" y="54"/>
                    <a:pt x="14" y="54"/>
                  </a:cubicBezTo>
                  <a:moveTo>
                    <a:pt x="9" y="42"/>
                  </a:moveTo>
                  <a:cubicBezTo>
                    <a:pt x="11" y="41"/>
                    <a:pt x="14" y="40"/>
                    <a:pt x="16" y="38"/>
                  </a:cubicBezTo>
                  <a:cubicBezTo>
                    <a:pt x="21" y="36"/>
                    <a:pt x="26" y="33"/>
                    <a:pt x="31" y="31"/>
                  </a:cubicBezTo>
                  <a:cubicBezTo>
                    <a:pt x="35" y="29"/>
                    <a:pt x="39" y="26"/>
                    <a:pt x="43" y="24"/>
                  </a:cubicBezTo>
                  <a:cubicBezTo>
                    <a:pt x="44" y="24"/>
                    <a:pt x="45" y="25"/>
                    <a:pt x="45" y="25"/>
                  </a:cubicBezTo>
                  <a:cubicBezTo>
                    <a:pt x="42" y="27"/>
                    <a:pt x="38" y="28"/>
                    <a:pt x="35" y="30"/>
                  </a:cubicBezTo>
                  <a:cubicBezTo>
                    <a:pt x="26" y="34"/>
                    <a:pt x="17" y="38"/>
                    <a:pt x="9" y="42"/>
                  </a:cubicBezTo>
                  <a:moveTo>
                    <a:pt x="6" y="43"/>
                  </a:moveTo>
                  <a:cubicBezTo>
                    <a:pt x="7" y="42"/>
                    <a:pt x="7" y="40"/>
                    <a:pt x="8" y="38"/>
                  </a:cubicBezTo>
                  <a:cubicBezTo>
                    <a:pt x="11" y="38"/>
                    <a:pt x="13" y="37"/>
                    <a:pt x="15" y="35"/>
                  </a:cubicBezTo>
                  <a:cubicBezTo>
                    <a:pt x="20" y="33"/>
                    <a:pt x="25" y="31"/>
                    <a:pt x="29" y="29"/>
                  </a:cubicBezTo>
                  <a:cubicBezTo>
                    <a:pt x="33" y="27"/>
                    <a:pt x="38" y="25"/>
                    <a:pt x="42" y="24"/>
                  </a:cubicBezTo>
                  <a:cubicBezTo>
                    <a:pt x="43" y="24"/>
                    <a:pt x="43" y="24"/>
                    <a:pt x="43" y="24"/>
                  </a:cubicBezTo>
                  <a:cubicBezTo>
                    <a:pt x="31" y="30"/>
                    <a:pt x="18" y="37"/>
                    <a:pt x="6" y="43"/>
                  </a:cubicBezTo>
                  <a:moveTo>
                    <a:pt x="52" y="24"/>
                  </a:moveTo>
                  <a:cubicBezTo>
                    <a:pt x="51" y="24"/>
                    <a:pt x="50" y="24"/>
                    <a:pt x="49" y="24"/>
                  </a:cubicBezTo>
                  <a:cubicBezTo>
                    <a:pt x="50" y="23"/>
                    <a:pt x="51" y="23"/>
                    <a:pt x="52" y="22"/>
                  </a:cubicBezTo>
                  <a:cubicBezTo>
                    <a:pt x="52" y="23"/>
                    <a:pt x="52" y="23"/>
                    <a:pt x="52" y="23"/>
                  </a:cubicBezTo>
                  <a:cubicBezTo>
                    <a:pt x="52" y="24"/>
                    <a:pt x="52" y="24"/>
                    <a:pt x="52" y="24"/>
                  </a:cubicBezTo>
                  <a:moveTo>
                    <a:pt x="5" y="55"/>
                  </a:moveTo>
                  <a:cubicBezTo>
                    <a:pt x="5" y="55"/>
                    <a:pt x="8" y="54"/>
                    <a:pt x="9" y="53"/>
                  </a:cubicBezTo>
                  <a:cubicBezTo>
                    <a:pt x="10" y="52"/>
                    <a:pt x="12" y="51"/>
                    <a:pt x="14" y="50"/>
                  </a:cubicBezTo>
                  <a:cubicBezTo>
                    <a:pt x="18" y="47"/>
                    <a:pt x="23" y="45"/>
                    <a:pt x="27" y="43"/>
                  </a:cubicBezTo>
                  <a:cubicBezTo>
                    <a:pt x="36" y="39"/>
                    <a:pt x="44" y="35"/>
                    <a:pt x="53" y="31"/>
                  </a:cubicBezTo>
                  <a:cubicBezTo>
                    <a:pt x="57" y="29"/>
                    <a:pt x="62" y="27"/>
                    <a:pt x="67" y="26"/>
                  </a:cubicBezTo>
                  <a:cubicBezTo>
                    <a:pt x="70" y="24"/>
                    <a:pt x="73" y="23"/>
                    <a:pt x="77" y="21"/>
                  </a:cubicBezTo>
                  <a:cubicBezTo>
                    <a:pt x="77" y="21"/>
                    <a:pt x="78" y="22"/>
                    <a:pt x="78" y="22"/>
                  </a:cubicBezTo>
                  <a:cubicBezTo>
                    <a:pt x="79" y="23"/>
                    <a:pt x="80" y="23"/>
                    <a:pt x="81" y="24"/>
                  </a:cubicBezTo>
                  <a:cubicBezTo>
                    <a:pt x="78" y="25"/>
                    <a:pt x="75" y="26"/>
                    <a:pt x="72" y="27"/>
                  </a:cubicBezTo>
                  <a:cubicBezTo>
                    <a:pt x="71" y="28"/>
                    <a:pt x="71" y="28"/>
                    <a:pt x="70" y="28"/>
                  </a:cubicBezTo>
                  <a:cubicBezTo>
                    <a:pt x="65" y="30"/>
                    <a:pt x="61" y="31"/>
                    <a:pt x="57" y="33"/>
                  </a:cubicBezTo>
                  <a:cubicBezTo>
                    <a:pt x="48" y="36"/>
                    <a:pt x="38" y="40"/>
                    <a:pt x="29" y="44"/>
                  </a:cubicBezTo>
                  <a:cubicBezTo>
                    <a:pt x="25" y="45"/>
                    <a:pt x="22" y="47"/>
                    <a:pt x="18" y="49"/>
                  </a:cubicBezTo>
                  <a:cubicBezTo>
                    <a:pt x="14" y="51"/>
                    <a:pt x="10" y="53"/>
                    <a:pt x="6" y="55"/>
                  </a:cubicBezTo>
                  <a:cubicBezTo>
                    <a:pt x="5" y="55"/>
                    <a:pt x="5" y="55"/>
                    <a:pt x="5" y="55"/>
                  </a:cubicBezTo>
                  <a:moveTo>
                    <a:pt x="64" y="26"/>
                  </a:moveTo>
                  <a:cubicBezTo>
                    <a:pt x="65" y="26"/>
                    <a:pt x="67" y="25"/>
                    <a:pt x="68" y="24"/>
                  </a:cubicBezTo>
                  <a:cubicBezTo>
                    <a:pt x="70" y="24"/>
                    <a:pt x="72" y="23"/>
                    <a:pt x="73" y="22"/>
                  </a:cubicBezTo>
                  <a:cubicBezTo>
                    <a:pt x="74" y="22"/>
                    <a:pt x="76" y="21"/>
                    <a:pt x="76" y="21"/>
                  </a:cubicBezTo>
                  <a:cubicBezTo>
                    <a:pt x="76" y="21"/>
                    <a:pt x="76" y="21"/>
                    <a:pt x="76" y="21"/>
                  </a:cubicBezTo>
                  <a:cubicBezTo>
                    <a:pt x="76" y="21"/>
                    <a:pt x="76" y="21"/>
                    <a:pt x="75" y="21"/>
                  </a:cubicBezTo>
                  <a:cubicBezTo>
                    <a:pt x="72" y="24"/>
                    <a:pt x="68" y="25"/>
                    <a:pt x="64" y="26"/>
                  </a:cubicBezTo>
                  <a:moveTo>
                    <a:pt x="9" y="37"/>
                  </a:moveTo>
                  <a:cubicBezTo>
                    <a:pt x="9" y="37"/>
                    <a:pt x="9" y="37"/>
                    <a:pt x="9" y="37"/>
                  </a:cubicBezTo>
                  <a:cubicBezTo>
                    <a:pt x="11" y="36"/>
                    <a:pt x="14" y="34"/>
                    <a:pt x="16" y="33"/>
                  </a:cubicBezTo>
                  <a:cubicBezTo>
                    <a:pt x="20" y="30"/>
                    <a:pt x="24" y="29"/>
                    <a:pt x="28" y="27"/>
                  </a:cubicBezTo>
                  <a:cubicBezTo>
                    <a:pt x="32" y="25"/>
                    <a:pt x="36" y="22"/>
                    <a:pt x="41" y="20"/>
                  </a:cubicBezTo>
                  <a:cubicBezTo>
                    <a:pt x="37" y="22"/>
                    <a:pt x="33" y="24"/>
                    <a:pt x="29" y="26"/>
                  </a:cubicBezTo>
                  <a:cubicBezTo>
                    <a:pt x="25" y="29"/>
                    <a:pt x="21" y="31"/>
                    <a:pt x="17" y="33"/>
                  </a:cubicBezTo>
                  <a:cubicBezTo>
                    <a:pt x="15" y="34"/>
                    <a:pt x="12" y="36"/>
                    <a:pt x="10" y="37"/>
                  </a:cubicBezTo>
                  <a:cubicBezTo>
                    <a:pt x="9" y="37"/>
                    <a:pt x="9" y="37"/>
                    <a:pt x="9" y="37"/>
                  </a:cubicBezTo>
                  <a:moveTo>
                    <a:pt x="49" y="23"/>
                  </a:moveTo>
                  <a:cubicBezTo>
                    <a:pt x="48" y="23"/>
                    <a:pt x="47" y="23"/>
                    <a:pt x="46" y="23"/>
                  </a:cubicBezTo>
                  <a:cubicBezTo>
                    <a:pt x="48" y="22"/>
                    <a:pt x="50" y="20"/>
                    <a:pt x="52" y="19"/>
                  </a:cubicBezTo>
                  <a:cubicBezTo>
                    <a:pt x="52" y="20"/>
                    <a:pt x="52" y="21"/>
                    <a:pt x="52" y="22"/>
                  </a:cubicBezTo>
                  <a:cubicBezTo>
                    <a:pt x="51" y="22"/>
                    <a:pt x="50" y="23"/>
                    <a:pt x="49" y="23"/>
                  </a:cubicBezTo>
                  <a:moveTo>
                    <a:pt x="45" y="23"/>
                  </a:moveTo>
                  <a:cubicBezTo>
                    <a:pt x="45" y="22"/>
                    <a:pt x="45" y="22"/>
                    <a:pt x="45" y="22"/>
                  </a:cubicBezTo>
                  <a:cubicBezTo>
                    <a:pt x="47" y="21"/>
                    <a:pt x="50" y="20"/>
                    <a:pt x="53" y="18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0" y="20"/>
                    <a:pt x="48" y="21"/>
                    <a:pt x="45" y="23"/>
                  </a:cubicBezTo>
                  <a:moveTo>
                    <a:pt x="63" y="22"/>
                  </a:moveTo>
                  <a:cubicBezTo>
                    <a:pt x="63" y="22"/>
                    <a:pt x="64" y="22"/>
                    <a:pt x="64" y="22"/>
                  </a:cubicBezTo>
                  <a:cubicBezTo>
                    <a:pt x="65" y="21"/>
                    <a:pt x="65" y="21"/>
                    <a:pt x="65" y="21"/>
                  </a:cubicBezTo>
                  <a:cubicBezTo>
                    <a:pt x="66" y="21"/>
                    <a:pt x="68" y="20"/>
                    <a:pt x="69" y="19"/>
                  </a:cubicBezTo>
                  <a:cubicBezTo>
                    <a:pt x="70" y="19"/>
                    <a:pt x="70" y="19"/>
                    <a:pt x="70" y="18"/>
                  </a:cubicBezTo>
                  <a:cubicBezTo>
                    <a:pt x="70" y="18"/>
                    <a:pt x="70" y="18"/>
                    <a:pt x="70" y="18"/>
                  </a:cubicBezTo>
                  <a:cubicBezTo>
                    <a:pt x="72" y="19"/>
                    <a:pt x="74" y="20"/>
                    <a:pt x="76" y="21"/>
                  </a:cubicBezTo>
                  <a:cubicBezTo>
                    <a:pt x="65" y="25"/>
                    <a:pt x="54" y="30"/>
                    <a:pt x="43" y="34"/>
                  </a:cubicBezTo>
                  <a:cubicBezTo>
                    <a:pt x="32" y="38"/>
                    <a:pt x="22" y="43"/>
                    <a:pt x="12" y="48"/>
                  </a:cubicBezTo>
                  <a:cubicBezTo>
                    <a:pt x="10" y="49"/>
                    <a:pt x="7" y="50"/>
                    <a:pt x="5" y="52"/>
                  </a:cubicBezTo>
                  <a:cubicBezTo>
                    <a:pt x="7" y="50"/>
                    <a:pt x="9" y="49"/>
                    <a:pt x="12" y="47"/>
                  </a:cubicBezTo>
                  <a:cubicBezTo>
                    <a:pt x="17" y="44"/>
                    <a:pt x="22" y="42"/>
                    <a:pt x="27" y="39"/>
                  </a:cubicBezTo>
                  <a:cubicBezTo>
                    <a:pt x="36" y="35"/>
                    <a:pt x="46" y="31"/>
                    <a:pt x="56" y="26"/>
                  </a:cubicBezTo>
                  <a:cubicBezTo>
                    <a:pt x="59" y="26"/>
                    <a:pt x="63" y="25"/>
                    <a:pt x="67" y="23"/>
                  </a:cubicBezTo>
                  <a:cubicBezTo>
                    <a:pt x="68" y="23"/>
                    <a:pt x="68" y="21"/>
                    <a:pt x="67" y="21"/>
                  </a:cubicBezTo>
                  <a:cubicBezTo>
                    <a:pt x="67" y="21"/>
                    <a:pt x="67" y="21"/>
                    <a:pt x="67" y="21"/>
                  </a:cubicBezTo>
                  <a:cubicBezTo>
                    <a:pt x="65" y="22"/>
                    <a:pt x="64" y="22"/>
                    <a:pt x="63" y="22"/>
                  </a:cubicBezTo>
                  <a:moveTo>
                    <a:pt x="9" y="35"/>
                  </a:moveTo>
                  <a:cubicBezTo>
                    <a:pt x="10" y="34"/>
                    <a:pt x="11" y="33"/>
                    <a:pt x="11" y="32"/>
                  </a:cubicBezTo>
                  <a:cubicBezTo>
                    <a:pt x="17" y="30"/>
                    <a:pt x="23" y="27"/>
                    <a:pt x="28" y="24"/>
                  </a:cubicBezTo>
                  <a:cubicBezTo>
                    <a:pt x="32" y="22"/>
                    <a:pt x="35" y="21"/>
                    <a:pt x="38" y="19"/>
                  </a:cubicBezTo>
                  <a:cubicBezTo>
                    <a:pt x="40" y="19"/>
                    <a:pt x="41" y="18"/>
                    <a:pt x="42" y="17"/>
                  </a:cubicBezTo>
                  <a:cubicBezTo>
                    <a:pt x="31" y="23"/>
                    <a:pt x="20" y="29"/>
                    <a:pt x="9" y="35"/>
                  </a:cubicBezTo>
                  <a:moveTo>
                    <a:pt x="55" y="22"/>
                  </a:moveTo>
                  <a:cubicBezTo>
                    <a:pt x="55" y="21"/>
                    <a:pt x="55" y="21"/>
                    <a:pt x="55" y="21"/>
                  </a:cubicBezTo>
                  <a:cubicBezTo>
                    <a:pt x="58" y="20"/>
                    <a:pt x="60" y="19"/>
                    <a:pt x="63" y="17"/>
                  </a:cubicBezTo>
                  <a:cubicBezTo>
                    <a:pt x="60" y="19"/>
                    <a:pt x="58" y="20"/>
                    <a:pt x="55" y="22"/>
                  </a:cubicBezTo>
                  <a:moveTo>
                    <a:pt x="55" y="24"/>
                  </a:moveTo>
                  <a:cubicBezTo>
                    <a:pt x="55" y="23"/>
                    <a:pt x="55" y="23"/>
                    <a:pt x="55" y="23"/>
                  </a:cubicBezTo>
                  <a:cubicBezTo>
                    <a:pt x="58" y="21"/>
                    <a:pt x="62" y="19"/>
                    <a:pt x="65" y="17"/>
                  </a:cubicBezTo>
                  <a:cubicBezTo>
                    <a:pt x="65" y="16"/>
                    <a:pt x="65" y="16"/>
                    <a:pt x="65" y="16"/>
                  </a:cubicBezTo>
                  <a:cubicBezTo>
                    <a:pt x="67" y="17"/>
                    <a:pt x="68" y="17"/>
                    <a:pt x="70" y="18"/>
                  </a:cubicBezTo>
                  <a:cubicBezTo>
                    <a:pt x="68" y="19"/>
                    <a:pt x="66" y="20"/>
                    <a:pt x="64" y="21"/>
                  </a:cubicBezTo>
                  <a:cubicBezTo>
                    <a:pt x="63" y="22"/>
                    <a:pt x="61" y="23"/>
                    <a:pt x="59" y="23"/>
                  </a:cubicBezTo>
                  <a:cubicBezTo>
                    <a:pt x="58" y="24"/>
                    <a:pt x="56" y="24"/>
                    <a:pt x="55" y="24"/>
                  </a:cubicBezTo>
                  <a:moveTo>
                    <a:pt x="55" y="17"/>
                  </a:moveTo>
                  <a:cubicBezTo>
                    <a:pt x="55" y="17"/>
                    <a:pt x="55" y="17"/>
                    <a:pt x="55" y="17"/>
                  </a:cubicBezTo>
                  <a:cubicBezTo>
                    <a:pt x="55" y="17"/>
                    <a:pt x="56" y="16"/>
                    <a:pt x="57" y="16"/>
                  </a:cubicBezTo>
                  <a:cubicBezTo>
                    <a:pt x="56" y="16"/>
                    <a:pt x="55" y="17"/>
                    <a:pt x="55" y="17"/>
                  </a:cubicBezTo>
                  <a:moveTo>
                    <a:pt x="16" y="26"/>
                  </a:moveTo>
                  <a:cubicBezTo>
                    <a:pt x="20" y="23"/>
                    <a:pt x="25" y="20"/>
                    <a:pt x="30" y="18"/>
                  </a:cubicBezTo>
                  <a:cubicBezTo>
                    <a:pt x="33" y="17"/>
                    <a:pt x="35" y="16"/>
                    <a:pt x="38" y="16"/>
                  </a:cubicBezTo>
                  <a:cubicBezTo>
                    <a:pt x="36" y="17"/>
                    <a:pt x="34" y="18"/>
                    <a:pt x="32" y="19"/>
                  </a:cubicBezTo>
                  <a:cubicBezTo>
                    <a:pt x="27" y="21"/>
                    <a:pt x="22" y="24"/>
                    <a:pt x="16" y="26"/>
                  </a:cubicBezTo>
                  <a:moveTo>
                    <a:pt x="58" y="16"/>
                  </a:moveTo>
                  <a:cubicBezTo>
                    <a:pt x="58" y="16"/>
                    <a:pt x="58" y="16"/>
                    <a:pt x="58" y="16"/>
                  </a:cubicBezTo>
                  <a:cubicBezTo>
                    <a:pt x="58" y="16"/>
                    <a:pt x="58" y="16"/>
                    <a:pt x="58" y="16"/>
                  </a:cubicBezTo>
                  <a:moveTo>
                    <a:pt x="55" y="21"/>
                  </a:moveTo>
                  <a:cubicBezTo>
                    <a:pt x="55" y="20"/>
                    <a:pt x="55" y="19"/>
                    <a:pt x="55" y="18"/>
                  </a:cubicBezTo>
                  <a:cubicBezTo>
                    <a:pt x="56" y="17"/>
                    <a:pt x="58" y="16"/>
                    <a:pt x="59" y="15"/>
                  </a:cubicBezTo>
                  <a:cubicBezTo>
                    <a:pt x="59" y="15"/>
                    <a:pt x="59" y="15"/>
                    <a:pt x="59" y="15"/>
                  </a:cubicBezTo>
                  <a:cubicBezTo>
                    <a:pt x="61" y="15"/>
                    <a:pt x="63" y="16"/>
                    <a:pt x="64" y="16"/>
                  </a:cubicBezTo>
                  <a:cubicBezTo>
                    <a:pt x="61" y="18"/>
                    <a:pt x="58" y="19"/>
                    <a:pt x="55" y="21"/>
                  </a:cubicBezTo>
                  <a:moveTo>
                    <a:pt x="16" y="27"/>
                  </a:moveTo>
                  <a:cubicBezTo>
                    <a:pt x="21" y="24"/>
                    <a:pt x="27" y="22"/>
                    <a:pt x="32" y="19"/>
                  </a:cubicBezTo>
                  <a:cubicBezTo>
                    <a:pt x="34" y="18"/>
                    <a:pt x="37" y="17"/>
                    <a:pt x="39" y="16"/>
                  </a:cubicBezTo>
                  <a:cubicBezTo>
                    <a:pt x="40" y="16"/>
                    <a:pt x="41" y="15"/>
                    <a:pt x="41" y="15"/>
                  </a:cubicBezTo>
                  <a:cubicBezTo>
                    <a:pt x="42" y="15"/>
                    <a:pt x="42" y="15"/>
                    <a:pt x="42" y="15"/>
                  </a:cubicBezTo>
                  <a:cubicBezTo>
                    <a:pt x="40" y="16"/>
                    <a:pt x="39" y="16"/>
                    <a:pt x="38" y="17"/>
                  </a:cubicBezTo>
                  <a:cubicBezTo>
                    <a:pt x="29" y="21"/>
                    <a:pt x="21" y="24"/>
                    <a:pt x="14" y="29"/>
                  </a:cubicBezTo>
                  <a:cubicBezTo>
                    <a:pt x="14" y="29"/>
                    <a:pt x="15" y="28"/>
                    <a:pt x="16" y="27"/>
                  </a:cubicBezTo>
                  <a:cubicBezTo>
                    <a:pt x="16" y="27"/>
                    <a:pt x="16" y="27"/>
                    <a:pt x="16" y="27"/>
                  </a:cubicBezTo>
                  <a:moveTo>
                    <a:pt x="8" y="38"/>
                  </a:moveTo>
                  <a:cubicBezTo>
                    <a:pt x="8" y="38"/>
                    <a:pt x="8" y="38"/>
                    <a:pt x="8" y="38"/>
                  </a:cubicBezTo>
                  <a:cubicBezTo>
                    <a:pt x="9" y="37"/>
                    <a:pt x="10" y="37"/>
                    <a:pt x="10" y="37"/>
                  </a:cubicBezTo>
                  <a:cubicBezTo>
                    <a:pt x="12" y="37"/>
                    <a:pt x="13" y="36"/>
                    <a:pt x="15" y="35"/>
                  </a:cubicBezTo>
                  <a:cubicBezTo>
                    <a:pt x="19" y="32"/>
                    <a:pt x="24" y="30"/>
                    <a:pt x="28" y="28"/>
                  </a:cubicBezTo>
                  <a:cubicBezTo>
                    <a:pt x="37" y="23"/>
                    <a:pt x="45" y="19"/>
                    <a:pt x="53" y="15"/>
                  </a:cubicBezTo>
                  <a:cubicBezTo>
                    <a:pt x="53" y="16"/>
                    <a:pt x="53" y="17"/>
                    <a:pt x="53" y="17"/>
                  </a:cubicBezTo>
                  <a:cubicBezTo>
                    <a:pt x="51" y="18"/>
                    <a:pt x="49" y="19"/>
                    <a:pt x="48" y="20"/>
                  </a:cubicBezTo>
                  <a:cubicBezTo>
                    <a:pt x="46" y="21"/>
                    <a:pt x="45" y="21"/>
                    <a:pt x="44" y="22"/>
                  </a:cubicBezTo>
                  <a:cubicBezTo>
                    <a:pt x="43" y="22"/>
                    <a:pt x="43" y="21"/>
                    <a:pt x="42" y="21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1" y="21"/>
                    <a:pt x="40" y="23"/>
                    <a:pt x="41" y="23"/>
                  </a:cubicBezTo>
                  <a:cubicBezTo>
                    <a:pt x="41" y="23"/>
                    <a:pt x="41" y="23"/>
                    <a:pt x="41" y="23"/>
                  </a:cubicBezTo>
                  <a:cubicBezTo>
                    <a:pt x="39" y="24"/>
                    <a:pt x="37" y="25"/>
                    <a:pt x="34" y="26"/>
                  </a:cubicBezTo>
                  <a:cubicBezTo>
                    <a:pt x="30" y="28"/>
                    <a:pt x="26" y="30"/>
                    <a:pt x="21" y="32"/>
                  </a:cubicBezTo>
                  <a:cubicBezTo>
                    <a:pt x="17" y="34"/>
                    <a:pt x="13" y="37"/>
                    <a:pt x="8" y="38"/>
                  </a:cubicBezTo>
                  <a:cubicBezTo>
                    <a:pt x="8" y="38"/>
                    <a:pt x="8" y="38"/>
                    <a:pt x="8" y="38"/>
                  </a:cubicBezTo>
                  <a:moveTo>
                    <a:pt x="55" y="16"/>
                  </a:moveTo>
                  <a:cubicBezTo>
                    <a:pt x="55" y="16"/>
                    <a:pt x="55" y="15"/>
                    <a:pt x="55" y="15"/>
                  </a:cubicBezTo>
                  <a:cubicBezTo>
                    <a:pt x="56" y="15"/>
                    <a:pt x="57" y="15"/>
                    <a:pt x="58" y="15"/>
                  </a:cubicBezTo>
                  <a:cubicBezTo>
                    <a:pt x="57" y="15"/>
                    <a:pt x="56" y="16"/>
                    <a:pt x="55" y="16"/>
                  </a:cubicBezTo>
                  <a:moveTo>
                    <a:pt x="12" y="31"/>
                  </a:moveTo>
                  <a:cubicBezTo>
                    <a:pt x="12" y="31"/>
                    <a:pt x="12" y="31"/>
                    <a:pt x="12" y="31"/>
                  </a:cubicBezTo>
                  <a:cubicBezTo>
                    <a:pt x="14" y="30"/>
                    <a:pt x="15" y="29"/>
                    <a:pt x="16" y="28"/>
                  </a:cubicBezTo>
                  <a:cubicBezTo>
                    <a:pt x="19" y="27"/>
                    <a:pt x="22" y="25"/>
                    <a:pt x="25" y="23"/>
                  </a:cubicBezTo>
                  <a:cubicBezTo>
                    <a:pt x="31" y="20"/>
                    <a:pt x="37" y="18"/>
                    <a:pt x="43" y="15"/>
                  </a:cubicBezTo>
                  <a:cubicBezTo>
                    <a:pt x="45" y="15"/>
                    <a:pt x="46" y="15"/>
                    <a:pt x="47" y="15"/>
                  </a:cubicBezTo>
                  <a:cubicBezTo>
                    <a:pt x="36" y="19"/>
                    <a:pt x="24" y="26"/>
                    <a:pt x="13" y="31"/>
                  </a:cubicBezTo>
                  <a:cubicBezTo>
                    <a:pt x="13" y="31"/>
                    <a:pt x="12" y="31"/>
                    <a:pt x="12" y="31"/>
                  </a:cubicBezTo>
                  <a:moveTo>
                    <a:pt x="9" y="37"/>
                  </a:moveTo>
                  <a:cubicBezTo>
                    <a:pt x="9" y="36"/>
                    <a:pt x="9" y="36"/>
                    <a:pt x="9" y="36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11" y="35"/>
                    <a:pt x="13" y="34"/>
                    <a:pt x="15" y="33"/>
                  </a:cubicBezTo>
                  <a:cubicBezTo>
                    <a:pt x="18" y="30"/>
                    <a:pt x="22" y="29"/>
                    <a:pt x="26" y="27"/>
                  </a:cubicBezTo>
                  <a:cubicBezTo>
                    <a:pt x="33" y="22"/>
                    <a:pt x="41" y="18"/>
                    <a:pt x="49" y="15"/>
                  </a:cubicBezTo>
                  <a:cubicBezTo>
                    <a:pt x="50" y="15"/>
                    <a:pt x="50" y="15"/>
                    <a:pt x="51" y="15"/>
                  </a:cubicBezTo>
                  <a:cubicBezTo>
                    <a:pt x="51" y="15"/>
                    <a:pt x="52" y="15"/>
                    <a:pt x="52" y="15"/>
                  </a:cubicBezTo>
                  <a:cubicBezTo>
                    <a:pt x="52" y="15"/>
                    <a:pt x="52" y="15"/>
                    <a:pt x="52" y="15"/>
                  </a:cubicBezTo>
                  <a:cubicBezTo>
                    <a:pt x="38" y="21"/>
                    <a:pt x="24" y="28"/>
                    <a:pt x="11" y="35"/>
                  </a:cubicBezTo>
                  <a:cubicBezTo>
                    <a:pt x="11" y="36"/>
                    <a:pt x="9" y="36"/>
                    <a:pt x="9" y="37"/>
                  </a:cubicBezTo>
                  <a:moveTo>
                    <a:pt x="63" y="0"/>
                  </a:moveTo>
                  <a:cubicBezTo>
                    <a:pt x="63" y="0"/>
                    <a:pt x="63" y="0"/>
                    <a:pt x="63" y="0"/>
                  </a:cubicBezTo>
                  <a:cubicBezTo>
                    <a:pt x="58" y="3"/>
                    <a:pt x="55" y="7"/>
                    <a:pt x="54" y="13"/>
                  </a:cubicBezTo>
                  <a:cubicBezTo>
                    <a:pt x="52" y="12"/>
                    <a:pt x="51" y="12"/>
                    <a:pt x="50" y="12"/>
                  </a:cubicBezTo>
                  <a:cubicBezTo>
                    <a:pt x="50" y="12"/>
                    <a:pt x="50" y="12"/>
                    <a:pt x="50" y="12"/>
                  </a:cubicBezTo>
                  <a:cubicBezTo>
                    <a:pt x="35" y="13"/>
                    <a:pt x="19" y="18"/>
                    <a:pt x="10" y="30"/>
                  </a:cubicBezTo>
                  <a:cubicBezTo>
                    <a:pt x="1" y="42"/>
                    <a:pt x="0" y="59"/>
                    <a:pt x="6" y="72"/>
                  </a:cubicBezTo>
                  <a:cubicBezTo>
                    <a:pt x="10" y="80"/>
                    <a:pt x="16" y="87"/>
                    <a:pt x="23" y="92"/>
                  </a:cubicBezTo>
                  <a:cubicBezTo>
                    <a:pt x="27" y="95"/>
                    <a:pt x="31" y="97"/>
                    <a:pt x="36" y="97"/>
                  </a:cubicBezTo>
                  <a:cubicBezTo>
                    <a:pt x="39" y="97"/>
                    <a:pt x="43" y="96"/>
                    <a:pt x="46" y="95"/>
                  </a:cubicBezTo>
                  <a:cubicBezTo>
                    <a:pt x="46" y="96"/>
                    <a:pt x="45" y="98"/>
                    <a:pt x="44" y="99"/>
                  </a:cubicBezTo>
                  <a:cubicBezTo>
                    <a:pt x="44" y="100"/>
                    <a:pt x="45" y="101"/>
                    <a:pt x="45" y="101"/>
                  </a:cubicBezTo>
                  <a:cubicBezTo>
                    <a:pt x="46" y="101"/>
                    <a:pt x="46" y="101"/>
                    <a:pt x="46" y="100"/>
                  </a:cubicBezTo>
                  <a:cubicBezTo>
                    <a:pt x="47" y="100"/>
                    <a:pt x="47" y="99"/>
                    <a:pt x="47" y="99"/>
                  </a:cubicBezTo>
                  <a:cubicBezTo>
                    <a:pt x="47" y="99"/>
                    <a:pt x="47" y="99"/>
                    <a:pt x="47" y="99"/>
                  </a:cubicBezTo>
                  <a:cubicBezTo>
                    <a:pt x="47" y="100"/>
                    <a:pt x="48" y="100"/>
                    <a:pt x="48" y="100"/>
                  </a:cubicBezTo>
                  <a:cubicBezTo>
                    <a:pt x="49" y="100"/>
                    <a:pt x="49" y="100"/>
                    <a:pt x="49" y="99"/>
                  </a:cubicBezTo>
                  <a:cubicBezTo>
                    <a:pt x="49" y="99"/>
                    <a:pt x="49" y="99"/>
                    <a:pt x="49" y="99"/>
                  </a:cubicBezTo>
                  <a:cubicBezTo>
                    <a:pt x="50" y="99"/>
                    <a:pt x="50" y="99"/>
                    <a:pt x="50" y="99"/>
                  </a:cubicBezTo>
                  <a:cubicBezTo>
                    <a:pt x="51" y="99"/>
                    <a:pt x="51" y="99"/>
                    <a:pt x="51" y="98"/>
                  </a:cubicBezTo>
                  <a:cubicBezTo>
                    <a:pt x="51" y="97"/>
                    <a:pt x="51" y="97"/>
                    <a:pt x="51" y="97"/>
                  </a:cubicBezTo>
                  <a:cubicBezTo>
                    <a:pt x="52" y="97"/>
                    <a:pt x="53" y="96"/>
                    <a:pt x="52" y="96"/>
                  </a:cubicBezTo>
                  <a:cubicBezTo>
                    <a:pt x="56" y="98"/>
                    <a:pt x="61" y="99"/>
                    <a:pt x="66" y="99"/>
                  </a:cubicBezTo>
                  <a:cubicBezTo>
                    <a:pt x="68" y="99"/>
                    <a:pt x="71" y="98"/>
                    <a:pt x="74" y="97"/>
                  </a:cubicBezTo>
                  <a:cubicBezTo>
                    <a:pt x="82" y="94"/>
                    <a:pt x="87" y="87"/>
                    <a:pt x="90" y="79"/>
                  </a:cubicBezTo>
                  <a:cubicBezTo>
                    <a:pt x="97" y="64"/>
                    <a:pt x="97" y="44"/>
                    <a:pt x="89" y="30"/>
                  </a:cubicBezTo>
                  <a:cubicBezTo>
                    <a:pt x="82" y="19"/>
                    <a:pt x="69" y="14"/>
                    <a:pt x="56" y="13"/>
                  </a:cubicBezTo>
                  <a:cubicBezTo>
                    <a:pt x="57" y="8"/>
                    <a:pt x="60" y="4"/>
                    <a:pt x="64" y="2"/>
                  </a:cubicBezTo>
                  <a:cubicBezTo>
                    <a:pt x="65" y="1"/>
                    <a:pt x="64" y="0"/>
                    <a:pt x="63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33"/>
            <p:cNvSpPr>
              <a:spLocks noEditPoints="1"/>
            </p:cNvSpPr>
            <p:nvPr/>
          </p:nvSpPr>
          <p:spPr bwMode="auto">
            <a:xfrm>
              <a:off x="8427706" y="3338439"/>
              <a:ext cx="411163" cy="428625"/>
            </a:xfrm>
            <a:custGeom>
              <a:avLst/>
              <a:gdLst>
                <a:gd name="T0" fmla="*/ 71 w 97"/>
                <a:gd name="T1" fmla="*/ 96 h 101"/>
                <a:gd name="T2" fmla="*/ 74 w 97"/>
                <a:gd name="T3" fmla="*/ 90 h 101"/>
                <a:gd name="T4" fmla="*/ 83 w 97"/>
                <a:gd name="T5" fmla="*/ 87 h 101"/>
                <a:gd name="T6" fmla="*/ 25 w 97"/>
                <a:gd name="T7" fmla="*/ 92 h 101"/>
                <a:gd name="T8" fmla="*/ 26 w 97"/>
                <a:gd name="T9" fmla="*/ 93 h 101"/>
                <a:gd name="T10" fmla="*/ 84 w 97"/>
                <a:gd name="T11" fmla="*/ 81 h 101"/>
                <a:gd name="T12" fmla="*/ 88 w 97"/>
                <a:gd name="T13" fmla="*/ 78 h 101"/>
                <a:gd name="T14" fmla="*/ 16 w 97"/>
                <a:gd name="T15" fmla="*/ 85 h 101"/>
                <a:gd name="T16" fmla="*/ 90 w 97"/>
                <a:gd name="T17" fmla="*/ 71 h 101"/>
                <a:gd name="T18" fmla="*/ 48 w 97"/>
                <a:gd name="T19" fmla="*/ 92 h 101"/>
                <a:gd name="T20" fmla="*/ 90 w 97"/>
                <a:gd name="T21" fmla="*/ 70 h 101"/>
                <a:gd name="T22" fmla="*/ 31 w 97"/>
                <a:gd name="T23" fmla="*/ 75 h 101"/>
                <a:gd name="T24" fmla="*/ 90 w 97"/>
                <a:gd name="T25" fmla="*/ 69 h 101"/>
                <a:gd name="T26" fmla="*/ 32 w 97"/>
                <a:gd name="T27" fmla="*/ 94 h 101"/>
                <a:gd name="T28" fmla="*/ 28 w 97"/>
                <a:gd name="T29" fmla="*/ 90 h 101"/>
                <a:gd name="T30" fmla="*/ 37 w 97"/>
                <a:gd name="T31" fmla="*/ 87 h 101"/>
                <a:gd name="T32" fmla="*/ 25 w 97"/>
                <a:gd name="T33" fmla="*/ 68 h 101"/>
                <a:gd name="T34" fmla="*/ 76 w 97"/>
                <a:gd name="T35" fmla="*/ 65 h 101"/>
                <a:gd name="T36" fmla="*/ 47 w 97"/>
                <a:gd name="T37" fmla="*/ 79 h 101"/>
                <a:gd name="T38" fmla="*/ 49 w 97"/>
                <a:gd name="T39" fmla="*/ 54 h 101"/>
                <a:gd name="T40" fmla="*/ 55 w 97"/>
                <a:gd name="T41" fmla="*/ 69 h 101"/>
                <a:gd name="T42" fmla="*/ 22 w 97"/>
                <a:gd name="T43" fmla="*/ 86 h 101"/>
                <a:gd name="T44" fmla="*/ 57 w 97"/>
                <a:gd name="T45" fmla="*/ 64 h 101"/>
                <a:gd name="T46" fmla="*/ 6 w 97"/>
                <a:gd name="T47" fmla="*/ 68 h 101"/>
                <a:gd name="T48" fmla="*/ 72 w 97"/>
                <a:gd name="T49" fmla="*/ 52 h 101"/>
                <a:gd name="T50" fmla="*/ 65 w 97"/>
                <a:gd name="T51" fmla="*/ 56 h 101"/>
                <a:gd name="T52" fmla="*/ 13 w 97"/>
                <a:gd name="T53" fmla="*/ 81 h 101"/>
                <a:gd name="T54" fmla="*/ 88 w 97"/>
                <a:gd name="T55" fmla="*/ 46 h 101"/>
                <a:gd name="T56" fmla="*/ 45 w 97"/>
                <a:gd name="T57" fmla="*/ 42 h 101"/>
                <a:gd name="T58" fmla="*/ 47 w 97"/>
                <a:gd name="T59" fmla="*/ 52 h 101"/>
                <a:gd name="T60" fmla="*/ 4 w 97"/>
                <a:gd name="T61" fmla="*/ 58 h 101"/>
                <a:gd name="T62" fmla="*/ 90 w 97"/>
                <a:gd name="T63" fmla="*/ 43 h 101"/>
                <a:gd name="T64" fmla="*/ 84 w 97"/>
                <a:gd name="T65" fmla="*/ 37 h 101"/>
                <a:gd name="T66" fmla="*/ 88 w 97"/>
                <a:gd name="T67" fmla="*/ 35 h 101"/>
                <a:gd name="T68" fmla="*/ 67 w 97"/>
                <a:gd name="T69" fmla="*/ 39 h 101"/>
                <a:gd name="T70" fmla="*/ 84 w 97"/>
                <a:gd name="T71" fmla="*/ 32 h 101"/>
                <a:gd name="T72" fmla="*/ 5 w 97"/>
                <a:gd name="T73" fmla="*/ 64 h 101"/>
                <a:gd name="T74" fmla="*/ 4 w 97"/>
                <a:gd name="T75" fmla="*/ 52 h 101"/>
                <a:gd name="T76" fmla="*/ 18 w 97"/>
                <a:gd name="T77" fmla="*/ 55 h 101"/>
                <a:gd name="T78" fmla="*/ 23 w 97"/>
                <a:gd name="T79" fmla="*/ 39 h 101"/>
                <a:gd name="T80" fmla="*/ 33 w 97"/>
                <a:gd name="T81" fmla="*/ 33 h 101"/>
                <a:gd name="T82" fmla="*/ 71 w 97"/>
                <a:gd name="T83" fmla="*/ 31 h 101"/>
                <a:gd name="T84" fmla="*/ 45 w 97"/>
                <a:gd name="T85" fmla="*/ 25 h 101"/>
                <a:gd name="T86" fmla="*/ 49 w 97"/>
                <a:gd name="T87" fmla="*/ 24 h 101"/>
                <a:gd name="T88" fmla="*/ 77 w 97"/>
                <a:gd name="T89" fmla="*/ 23 h 101"/>
                <a:gd name="T90" fmla="*/ 73 w 97"/>
                <a:gd name="T91" fmla="*/ 23 h 101"/>
                <a:gd name="T92" fmla="*/ 16 w 97"/>
                <a:gd name="T93" fmla="*/ 33 h 101"/>
                <a:gd name="T94" fmla="*/ 52 w 97"/>
                <a:gd name="T95" fmla="*/ 19 h 101"/>
                <a:gd name="T96" fmla="*/ 4 w 97"/>
                <a:gd name="T97" fmla="*/ 52 h 101"/>
                <a:gd name="T98" fmla="*/ 38 w 97"/>
                <a:gd name="T99" fmla="*/ 20 h 101"/>
                <a:gd name="T100" fmla="*/ 69 w 97"/>
                <a:gd name="T101" fmla="*/ 18 h 101"/>
                <a:gd name="T102" fmla="*/ 57 w 97"/>
                <a:gd name="T103" fmla="*/ 16 h 101"/>
                <a:gd name="T104" fmla="*/ 41 w 97"/>
                <a:gd name="T105" fmla="*/ 16 h 101"/>
                <a:gd name="T106" fmla="*/ 52 w 97"/>
                <a:gd name="T107" fmla="*/ 15 h 101"/>
                <a:gd name="T108" fmla="*/ 7 w 97"/>
                <a:gd name="T109" fmla="*/ 38 h 101"/>
                <a:gd name="T110" fmla="*/ 12 w 97"/>
                <a:gd name="T111" fmla="*/ 31 h 101"/>
                <a:gd name="T112" fmla="*/ 10 w 97"/>
                <a:gd name="T113" fmla="*/ 36 h 101"/>
                <a:gd name="T114" fmla="*/ 45 w 97"/>
                <a:gd name="T115" fmla="*/ 96 h 101"/>
                <a:gd name="T116" fmla="*/ 50 w 97"/>
                <a:gd name="T117" fmla="*/ 9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7" h="101">
                  <a:moveTo>
                    <a:pt x="73" y="95"/>
                  </a:moveTo>
                  <a:cubicBezTo>
                    <a:pt x="75" y="94"/>
                    <a:pt x="77" y="93"/>
                    <a:pt x="78" y="92"/>
                  </a:cubicBezTo>
                  <a:cubicBezTo>
                    <a:pt x="78" y="92"/>
                    <a:pt x="77" y="93"/>
                    <a:pt x="76" y="93"/>
                  </a:cubicBezTo>
                  <a:cubicBezTo>
                    <a:pt x="75" y="94"/>
                    <a:pt x="74" y="95"/>
                    <a:pt x="73" y="95"/>
                  </a:cubicBezTo>
                  <a:moveTo>
                    <a:pt x="65" y="97"/>
                  </a:moveTo>
                  <a:cubicBezTo>
                    <a:pt x="70" y="95"/>
                    <a:pt x="74" y="92"/>
                    <a:pt x="79" y="89"/>
                  </a:cubicBezTo>
                  <a:cubicBezTo>
                    <a:pt x="79" y="89"/>
                    <a:pt x="80" y="89"/>
                    <a:pt x="81" y="88"/>
                  </a:cubicBezTo>
                  <a:cubicBezTo>
                    <a:pt x="82" y="88"/>
                    <a:pt x="82" y="87"/>
                    <a:pt x="82" y="87"/>
                  </a:cubicBezTo>
                  <a:cubicBezTo>
                    <a:pt x="82" y="87"/>
                    <a:pt x="82" y="88"/>
                    <a:pt x="82" y="88"/>
                  </a:cubicBezTo>
                  <a:cubicBezTo>
                    <a:pt x="81" y="89"/>
                    <a:pt x="80" y="90"/>
                    <a:pt x="79" y="90"/>
                  </a:cubicBezTo>
                  <a:cubicBezTo>
                    <a:pt x="76" y="92"/>
                    <a:pt x="74" y="94"/>
                    <a:pt x="71" y="96"/>
                  </a:cubicBezTo>
                  <a:cubicBezTo>
                    <a:pt x="71" y="96"/>
                    <a:pt x="71" y="96"/>
                    <a:pt x="71" y="96"/>
                  </a:cubicBezTo>
                  <a:cubicBezTo>
                    <a:pt x="69" y="97"/>
                    <a:pt x="67" y="97"/>
                    <a:pt x="65" y="97"/>
                  </a:cubicBezTo>
                  <a:moveTo>
                    <a:pt x="53" y="94"/>
                  </a:moveTo>
                  <a:cubicBezTo>
                    <a:pt x="52" y="94"/>
                    <a:pt x="51" y="93"/>
                    <a:pt x="50" y="93"/>
                  </a:cubicBezTo>
                  <a:cubicBezTo>
                    <a:pt x="55" y="91"/>
                    <a:pt x="60" y="89"/>
                    <a:pt x="65" y="87"/>
                  </a:cubicBezTo>
                  <a:cubicBezTo>
                    <a:pt x="61" y="89"/>
                    <a:pt x="57" y="92"/>
                    <a:pt x="53" y="94"/>
                  </a:cubicBezTo>
                  <a:moveTo>
                    <a:pt x="63" y="97"/>
                  </a:moveTo>
                  <a:cubicBezTo>
                    <a:pt x="61" y="97"/>
                    <a:pt x="60" y="97"/>
                    <a:pt x="59" y="96"/>
                  </a:cubicBezTo>
                  <a:cubicBezTo>
                    <a:pt x="63" y="95"/>
                    <a:pt x="66" y="93"/>
                    <a:pt x="70" y="91"/>
                  </a:cubicBezTo>
                  <a:cubicBezTo>
                    <a:pt x="73" y="89"/>
                    <a:pt x="76" y="88"/>
                    <a:pt x="80" y="86"/>
                  </a:cubicBezTo>
                  <a:cubicBezTo>
                    <a:pt x="78" y="87"/>
                    <a:pt x="76" y="89"/>
                    <a:pt x="74" y="90"/>
                  </a:cubicBezTo>
                  <a:cubicBezTo>
                    <a:pt x="70" y="92"/>
                    <a:pt x="66" y="94"/>
                    <a:pt x="63" y="97"/>
                  </a:cubicBezTo>
                  <a:moveTo>
                    <a:pt x="57" y="96"/>
                  </a:moveTo>
                  <a:cubicBezTo>
                    <a:pt x="56" y="96"/>
                    <a:pt x="55" y="95"/>
                    <a:pt x="54" y="95"/>
                  </a:cubicBezTo>
                  <a:cubicBezTo>
                    <a:pt x="62" y="91"/>
                    <a:pt x="70" y="87"/>
                    <a:pt x="79" y="83"/>
                  </a:cubicBezTo>
                  <a:cubicBezTo>
                    <a:pt x="77" y="84"/>
                    <a:pt x="76" y="85"/>
                    <a:pt x="74" y="86"/>
                  </a:cubicBezTo>
                  <a:cubicBezTo>
                    <a:pt x="69" y="89"/>
                    <a:pt x="63" y="93"/>
                    <a:pt x="57" y="96"/>
                  </a:cubicBezTo>
                  <a:moveTo>
                    <a:pt x="63" y="97"/>
                  </a:moveTo>
                  <a:cubicBezTo>
                    <a:pt x="63" y="97"/>
                    <a:pt x="63" y="97"/>
                    <a:pt x="63" y="97"/>
                  </a:cubicBezTo>
                  <a:cubicBezTo>
                    <a:pt x="66" y="95"/>
                    <a:pt x="66" y="95"/>
                    <a:pt x="66" y="95"/>
                  </a:cubicBezTo>
                  <a:cubicBezTo>
                    <a:pt x="73" y="91"/>
                    <a:pt x="79" y="87"/>
                    <a:pt x="85" y="83"/>
                  </a:cubicBezTo>
                  <a:cubicBezTo>
                    <a:pt x="85" y="84"/>
                    <a:pt x="84" y="85"/>
                    <a:pt x="83" y="87"/>
                  </a:cubicBezTo>
                  <a:cubicBezTo>
                    <a:pt x="83" y="87"/>
                    <a:pt x="83" y="87"/>
                    <a:pt x="83" y="87"/>
                  </a:cubicBezTo>
                  <a:cubicBezTo>
                    <a:pt x="79" y="88"/>
                    <a:pt x="76" y="91"/>
                    <a:pt x="72" y="93"/>
                  </a:cubicBezTo>
                  <a:cubicBezTo>
                    <a:pt x="70" y="94"/>
                    <a:pt x="69" y="95"/>
                    <a:pt x="67" y="96"/>
                  </a:cubicBezTo>
                  <a:cubicBezTo>
                    <a:pt x="66" y="96"/>
                    <a:pt x="65" y="97"/>
                    <a:pt x="63" y="97"/>
                  </a:cubicBezTo>
                  <a:cubicBezTo>
                    <a:pt x="63" y="97"/>
                    <a:pt x="63" y="97"/>
                    <a:pt x="63" y="97"/>
                  </a:cubicBezTo>
                  <a:moveTo>
                    <a:pt x="25" y="92"/>
                  </a:moveTo>
                  <a:cubicBezTo>
                    <a:pt x="24" y="92"/>
                    <a:pt x="23" y="91"/>
                    <a:pt x="22" y="91"/>
                  </a:cubicBezTo>
                  <a:cubicBezTo>
                    <a:pt x="29" y="88"/>
                    <a:pt x="36" y="85"/>
                    <a:pt x="43" y="82"/>
                  </a:cubicBezTo>
                  <a:cubicBezTo>
                    <a:pt x="42" y="82"/>
                    <a:pt x="40" y="83"/>
                    <a:pt x="39" y="84"/>
                  </a:cubicBezTo>
                  <a:cubicBezTo>
                    <a:pt x="37" y="85"/>
                    <a:pt x="34" y="86"/>
                    <a:pt x="31" y="88"/>
                  </a:cubicBezTo>
                  <a:cubicBezTo>
                    <a:pt x="29" y="89"/>
                    <a:pt x="27" y="91"/>
                    <a:pt x="25" y="92"/>
                  </a:cubicBezTo>
                  <a:moveTo>
                    <a:pt x="35" y="95"/>
                  </a:moveTo>
                  <a:cubicBezTo>
                    <a:pt x="34" y="95"/>
                    <a:pt x="33" y="95"/>
                    <a:pt x="32" y="95"/>
                  </a:cubicBezTo>
                  <a:cubicBezTo>
                    <a:pt x="38" y="93"/>
                    <a:pt x="43" y="90"/>
                    <a:pt x="49" y="87"/>
                  </a:cubicBezTo>
                  <a:cubicBezTo>
                    <a:pt x="54" y="85"/>
                    <a:pt x="59" y="83"/>
                    <a:pt x="63" y="81"/>
                  </a:cubicBezTo>
                  <a:cubicBezTo>
                    <a:pt x="60" y="84"/>
                    <a:pt x="56" y="86"/>
                    <a:pt x="52" y="88"/>
                  </a:cubicBezTo>
                  <a:cubicBezTo>
                    <a:pt x="50" y="89"/>
                    <a:pt x="48" y="90"/>
                    <a:pt x="46" y="92"/>
                  </a:cubicBezTo>
                  <a:cubicBezTo>
                    <a:pt x="45" y="92"/>
                    <a:pt x="44" y="93"/>
                    <a:pt x="43" y="94"/>
                  </a:cubicBezTo>
                  <a:cubicBezTo>
                    <a:pt x="40" y="94"/>
                    <a:pt x="37" y="95"/>
                    <a:pt x="35" y="95"/>
                  </a:cubicBezTo>
                  <a:moveTo>
                    <a:pt x="31" y="94"/>
                  </a:moveTo>
                  <a:cubicBezTo>
                    <a:pt x="31" y="94"/>
                    <a:pt x="31" y="94"/>
                    <a:pt x="31" y="94"/>
                  </a:cubicBezTo>
                  <a:cubicBezTo>
                    <a:pt x="29" y="94"/>
                    <a:pt x="28" y="94"/>
                    <a:pt x="26" y="93"/>
                  </a:cubicBezTo>
                  <a:cubicBezTo>
                    <a:pt x="31" y="92"/>
                    <a:pt x="35" y="89"/>
                    <a:pt x="39" y="87"/>
                  </a:cubicBezTo>
                  <a:cubicBezTo>
                    <a:pt x="45" y="84"/>
                    <a:pt x="51" y="82"/>
                    <a:pt x="58" y="79"/>
                  </a:cubicBezTo>
                  <a:cubicBezTo>
                    <a:pt x="53" y="81"/>
                    <a:pt x="49" y="84"/>
                    <a:pt x="45" y="86"/>
                  </a:cubicBezTo>
                  <a:cubicBezTo>
                    <a:pt x="43" y="87"/>
                    <a:pt x="41" y="88"/>
                    <a:pt x="39" y="89"/>
                  </a:cubicBezTo>
                  <a:cubicBezTo>
                    <a:pt x="37" y="92"/>
                    <a:pt x="34" y="93"/>
                    <a:pt x="31" y="94"/>
                  </a:cubicBezTo>
                  <a:cubicBezTo>
                    <a:pt x="31" y="94"/>
                    <a:pt x="31" y="94"/>
                    <a:pt x="31" y="94"/>
                  </a:cubicBezTo>
                  <a:moveTo>
                    <a:pt x="59" y="96"/>
                  </a:moveTo>
                  <a:cubicBezTo>
                    <a:pt x="62" y="94"/>
                    <a:pt x="66" y="91"/>
                    <a:pt x="70" y="89"/>
                  </a:cubicBezTo>
                  <a:cubicBezTo>
                    <a:pt x="73" y="87"/>
                    <a:pt x="76" y="85"/>
                    <a:pt x="79" y="83"/>
                  </a:cubicBezTo>
                  <a:cubicBezTo>
                    <a:pt x="81" y="83"/>
                    <a:pt x="82" y="82"/>
                    <a:pt x="83" y="81"/>
                  </a:cubicBezTo>
                  <a:cubicBezTo>
                    <a:pt x="84" y="81"/>
                    <a:pt x="84" y="81"/>
                    <a:pt x="84" y="81"/>
                  </a:cubicBezTo>
                  <a:cubicBezTo>
                    <a:pt x="85" y="80"/>
                    <a:pt x="86" y="80"/>
                    <a:pt x="87" y="79"/>
                  </a:cubicBezTo>
                  <a:cubicBezTo>
                    <a:pt x="87" y="80"/>
                    <a:pt x="86" y="81"/>
                    <a:pt x="86" y="82"/>
                  </a:cubicBezTo>
                  <a:cubicBezTo>
                    <a:pt x="85" y="82"/>
                    <a:pt x="85" y="82"/>
                    <a:pt x="85" y="82"/>
                  </a:cubicBezTo>
                  <a:cubicBezTo>
                    <a:pt x="80" y="86"/>
                    <a:pt x="73" y="89"/>
                    <a:pt x="67" y="92"/>
                  </a:cubicBezTo>
                  <a:cubicBezTo>
                    <a:pt x="65" y="94"/>
                    <a:pt x="60" y="95"/>
                    <a:pt x="59" y="96"/>
                  </a:cubicBezTo>
                  <a:moveTo>
                    <a:pt x="54" y="94"/>
                  </a:moveTo>
                  <a:cubicBezTo>
                    <a:pt x="54" y="94"/>
                    <a:pt x="57" y="92"/>
                    <a:pt x="57" y="92"/>
                  </a:cubicBezTo>
                  <a:cubicBezTo>
                    <a:pt x="59" y="91"/>
                    <a:pt x="60" y="90"/>
                    <a:pt x="62" y="89"/>
                  </a:cubicBezTo>
                  <a:cubicBezTo>
                    <a:pt x="66" y="87"/>
                    <a:pt x="71" y="85"/>
                    <a:pt x="75" y="82"/>
                  </a:cubicBezTo>
                  <a:cubicBezTo>
                    <a:pt x="80" y="80"/>
                    <a:pt x="84" y="78"/>
                    <a:pt x="89" y="75"/>
                  </a:cubicBezTo>
                  <a:cubicBezTo>
                    <a:pt x="88" y="76"/>
                    <a:pt x="88" y="77"/>
                    <a:pt x="88" y="78"/>
                  </a:cubicBezTo>
                  <a:cubicBezTo>
                    <a:pt x="86" y="79"/>
                    <a:pt x="84" y="80"/>
                    <a:pt x="83" y="81"/>
                  </a:cubicBezTo>
                  <a:cubicBezTo>
                    <a:pt x="77" y="83"/>
                    <a:pt x="71" y="86"/>
                    <a:pt x="65" y="89"/>
                  </a:cubicBezTo>
                  <a:cubicBezTo>
                    <a:pt x="62" y="90"/>
                    <a:pt x="59" y="92"/>
                    <a:pt x="56" y="93"/>
                  </a:cubicBezTo>
                  <a:cubicBezTo>
                    <a:pt x="55" y="94"/>
                    <a:pt x="54" y="94"/>
                    <a:pt x="54" y="94"/>
                  </a:cubicBezTo>
                  <a:moveTo>
                    <a:pt x="73" y="77"/>
                  </a:moveTo>
                  <a:cubicBezTo>
                    <a:pt x="75" y="76"/>
                    <a:pt x="77" y="75"/>
                    <a:pt x="78" y="74"/>
                  </a:cubicBezTo>
                  <a:cubicBezTo>
                    <a:pt x="80" y="74"/>
                    <a:pt x="81" y="73"/>
                    <a:pt x="83" y="73"/>
                  </a:cubicBezTo>
                  <a:cubicBezTo>
                    <a:pt x="80" y="74"/>
                    <a:pt x="76" y="76"/>
                    <a:pt x="73" y="77"/>
                  </a:cubicBezTo>
                  <a:moveTo>
                    <a:pt x="18" y="87"/>
                  </a:moveTo>
                  <a:cubicBezTo>
                    <a:pt x="17" y="86"/>
                    <a:pt x="17" y="85"/>
                    <a:pt x="16" y="85"/>
                  </a:cubicBezTo>
                  <a:cubicBezTo>
                    <a:pt x="16" y="85"/>
                    <a:pt x="16" y="85"/>
                    <a:pt x="16" y="85"/>
                  </a:cubicBezTo>
                  <a:cubicBezTo>
                    <a:pt x="22" y="82"/>
                    <a:pt x="28" y="79"/>
                    <a:pt x="34" y="77"/>
                  </a:cubicBezTo>
                  <a:cubicBezTo>
                    <a:pt x="38" y="75"/>
                    <a:pt x="43" y="73"/>
                    <a:pt x="47" y="71"/>
                  </a:cubicBezTo>
                  <a:cubicBezTo>
                    <a:pt x="43" y="73"/>
                    <a:pt x="38" y="76"/>
                    <a:pt x="34" y="78"/>
                  </a:cubicBezTo>
                  <a:cubicBezTo>
                    <a:pt x="29" y="81"/>
                    <a:pt x="23" y="83"/>
                    <a:pt x="18" y="87"/>
                  </a:cubicBezTo>
                  <a:moveTo>
                    <a:pt x="45" y="93"/>
                  </a:moveTo>
                  <a:cubicBezTo>
                    <a:pt x="45" y="93"/>
                    <a:pt x="45" y="93"/>
                    <a:pt x="45" y="93"/>
                  </a:cubicBezTo>
                  <a:cubicBezTo>
                    <a:pt x="45" y="93"/>
                    <a:pt x="45" y="93"/>
                    <a:pt x="45" y="93"/>
                  </a:cubicBezTo>
                  <a:cubicBezTo>
                    <a:pt x="47" y="92"/>
                    <a:pt x="49" y="91"/>
                    <a:pt x="51" y="90"/>
                  </a:cubicBezTo>
                  <a:cubicBezTo>
                    <a:pt x="54" y="88"/>
                    <a:pt x="58" y="87"/>
                    <a:pt x="61" y="85"/>
                  </a:cubicBezTo>
                  <a:cubicBezTo>
                    <a:pt x="65" y="84"/>
                    <a:pt x="68" y="82"/>
                    <a:pt x="71" y="80"/>
                  </a:cubicBezTo>
                  <a:cubicBezTo>
                    <a:pt x="77" y="77"/>
                    <a:pt x="84" y="74"/>
                    <a:pt x="90" y="71"/>
                  </a:cubicBezTo>
                  <a:cubicBezTo>
                    <a:pt x="90" y="71"/>
                    <a:pt x="90" y="72"/>
                    <a:pt x="90" y="72"/>
                  </a:cubicBezTo>
                  <a:cubicBezTo>
                    <a:pt x="89" y="73"/>
                    <a:pt x="89" y="74"/>
                    <a:pt x="89" y="75"/>
                  </a:cubicBezTo>
                  <a:cubicBezTo>
                    <a:pt x="89" y="75"/>
                    <a:pt x="89" y="75"/>
                    <a:pt x="89" y="75"/>
                  </a:cubicBezTo>
                  <a:cubicBezTo>
                    <a:pt x="88" y="75"/>
                    <a:pt x="88" y="75"/>
                    <a:pt x="87" y="75"/>
                  </a:cubicBezTo>
                  <a:cubicBezTo>
                    <a:pt x="87" y="75"/>
                    <a:pt x="87" y="75"/>
                    <a:pt x="87" y="75"/>
                  </a:cubicBezTo>
                  <a:cubicBezTo>
                    <a:pt x="82" y="78"/>
                    <a:pt x="76" y="80"/>
                    <a:pt x="71" y="83"/>
                  </a:cubicBezTo>
                  <a:cubicBezTo>
                    <a:pt x="64" y="87"/>
                    <a:pt x="57" y="90"/>
                    <a:pt x="50" y="92"/>
                  </a:cubicBezTo>
                  <a:cubicBezTo>
                    <a:pt x="49" y="92"/>
                    <a:pt x="49" y="92"/>
                    <a:pt x="49" y="92"/>
                  </a:cubicBezTo>
                  <a:cubicBezTo>
                    <a:pt x="49" y="92"/>
                    <a:pt x="49" y="92"/>
                    <a:pt x="49" y="92"/>
                  </a:cubicBezTo>
                  <a:cubicBezTo>
                    <a:pt x="48" y="92"/>
                    <a:pt x="48" y="92"/>
                    <a:pt x="48" y="92"/>
                  </a:cubicBezTo>
                  <a:cubicBezTo>
                    <a:pt x="48" y="92"/>
                    <a:pt x="48" y="92"/>
                    <a:pt x="48" y="92"/>
                  </a:cubicBezTo>
                  <a:cubicBezTo>
                    <a:pt x="48" y="92"/>
                    <a:pt x="48" y="92"/>
                    <a:pt x="47" y="92"/>
                  </a:cubicBezTo>
                  <a:cubicBezTo>
                    <a:pt x="47" y="92"/>
                    <a:pt x="47" y="93"/>
                    <a:pt x="47" y="93"/>
                  </a:cubicBezTo>
                  <a:cubicBezTo>
                    <a:pt x="47" y="93"/>
                    <a:pt x="47" y="93"/>
                    <a:pt x="47" y="93"/>
                  </a:cubicBezTo>
                  <a:cubicBezTo>
                    <a:pt x="46" y="93"/>
                    <a:pt x="45" y="93"/>
                    <a:pt x="45" y="93"/>
                  </a:cubicBezTo>
                  <a:moveTo>
                    <a:pt x="50" y="90"/>
                  </a:moveTo>
                  <a:cubicBezTo>
                    <a:pt x="51" y="89"/>
                    <a:pt x="52" y="89"/>
                    <a:pt x="52" y="88"/>
                  </a:cubicBezTo>
                  <a:cubicBezTo>
                    <a:pt x="56" y="86"/>
                    <a:pt x="61" y="83"/>
                    <a:pt x="66" y="81"/>
                  </a:cubicBezTo>
                  <a:cubicBezTo>
                    <a:pt x="67" y="80"/>
                    <a:pt x="68" y="80"/>
                    <a:pt x="69" y="79"/>
                  </a:cubicBezTo>
                  <a:cubicBezTo>
                    <a:pt x="70" y="79"/>
                    <a:pt x="70" y="78"/>
                    <a:pt x="71" y="78"/>
                  </a:cubicBezTo>
                  <a:cubicBezTo>
                    <a:pt x="77" y="76"/>
                    <a:pt x="83" y="73"/>
                    <a:pt x="89" y="71"/>
                  </a:cubicBezTo>
                  <a:cubicBezTo>
                    <a:pt x="89" y="70"/>
                    <a:pt x="90" y="70"/>
                    <a:pt x="90" y="70"/>
                  </a:cubicBezTo>
                  <a:cubicBezTo>
                    <a:pt x="90" y="70"/>
                    <a:pt x="90" y="70"/>
                    <a:pt x="90" y="70"/>
                  </a:cubicBezTo>
                  <a:cubicBezTo>
                    <a:pt x="82" y="74"/>
                    <a:pt x="74" y="78"/>
                    <a:pt x="67" y="82"/>
                  </a:cubicBezTo>
                  <a:cubicBezTo>
                    <a:pt x="61" y="85"/>
                    <a:pt x="56" y="87"/>
                    <a:pt x="50" y="90"/>
                  </a:cubicBezTo>
                  <a:moveTo>
                    <a:pt x="70" y="71"/>
                  </a:moveTo>
                  <a:cubicBezTo>
                    <a:pt x="71" y="70"/>
                    <a:pt x="72" y="70"/>
                    <a:pt x="73" y="70"/>
                  </a:cubicBezTo>
                  <a:cubicBezTo>
                    <a:pt x="72" y="70"/>
                    <a:pt x="71" y="70"/>
                    <a:pt x="70" y="71"/>
                  </a:cubicBezTo>
                  <a:moveTo>
                    <a:pt x="16" y="84"/>
                  </a:moveTo>
                  <a:cubicBezTo>
                    <a:pt x="15" y="83"/>
                    <a:pt x="14" y="82"/>
                    <a:pt x="13" y="81"/>
                  </a:cubicBezTo>
                  <a:cubicBezTo>
                    <a:pt x="19" y="79"/>
                    <a:pt x="24" y="77"/>
                    <a:pt x="30" y="74"/>
                  </a:cubicBezTo>
                  <a:cubicBezTo>
                    <a:pt x="36" y="72"/>
                    <a:pt x="42" y="69"/>
                    <a:pt x="48" y="67"/>
                  </a:cubicBezTo>
                  <a:cubicBezTo>
                    <a:pt x="42" y="70"/>
                    <a:pt x="37" y="72"/>
                    <a:pt x="31" y="75"/>
                  </a:cubicBezTo>
                  <a:cubicBezTo>
                    <a:pt x="26" y="78"/>
                    <a:pt x="20" y="80"/>
                    <a:pt x="16" y="84"/>
                  </a:cubicBezTo>
                  <a:moveTo>
                    <a:pt x="32" y="94"/>
                  </a:moveTo>
                  <a:cubicBezTo>
                    <a:pt x="32" y="94"/>
                    <a:pt x="34" y="93"/>
                    <a:pt x="34" y="93"/>
                  </a:cubicBezTo>
                  <a:cubicBezTo>
                    <a:pt x="37" y="92"/>
                    <a:pt x="39" y="91"/>
                    <a:pt x="41" y="89"/>
                  </a:cubicBezTo>
                  <a:cubicBezTo>
                    <a:pt x="43" y="88"/>
                    <a:pt x="45" y="86"/>
                    <a:pt x="48" y="85"/>
                  </a:cubicBezTo>
                  <a:cubicBezTo>
                    <a:pt x="53" y="82"/>
                    <a:pt x="58" y="80"/>
                    <a:pt x="64" y="77"/>
                  </a:cubicBezTo>
                  <a:cubicBezTo>
                    <a:pt x="64" y="77"/>
                    <a:pt x="64" y="77"/>
                    <a:pt x="65" y="77"/>
                  </a:cubicBezTo>
                  <a:cubicBezTo>
                    <a:pt x="74" y="73"/>
                    <a:pt x="82" y="70"/>
                    <a:pt x="91" y="66"/>
                  </a:cubicBezTo>
                  <a:cubicBezTo>
                    <a:pt x="91" y="67"/>
                    <a:pt x="91" y="68"/>
                    <a:pt x="90" y="69"/>
                  </a:cubicBezTo>
                  <a:cubicBezTo>
                    <a:pt x="90" y="69"/>
                    <a:pt x="90" y="69"/>
                    <a:pt x="90" y="69"/>
                  </a:cubicBezTo>
                  <a:cubicBezTo>
                    <a:pt x="90" y="69"/>
                    <a:pt x="90" y="69"/>
                    <a:pt x="90" y="69"/>
                  </a:cubicBezTo>
                  <a:cubicBezTo>
                    <a:pt x="89" y="69"/>
                    <a:pt x="89" y="69"/>
                    <a:pt x="89" y="70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87" y="71"/>
                    <a:pt x="86" y="71"/>
                    <a:pt x="85" y="71"/>
                  </a:cubicBezTo>
                  <a:cubicBezTo>
                    <a:pt x="84" y="72"/>
                    <a:pt x="82" y="72"/>
                    <a:pt x="81" y="73"/>
                  </a:cubicBezTo>
                  <a:cubicBezTo>
                    <a:pt x="77" y="74"/>
                    <a:pt x="74" y="76"/>
                    <a:pt x="71" y="77"/>
                  </a:cubicBezTo>
                  <a:cubicBezTo>
                    <a:pt x="70" y="78"/>
                    <a:pt x="69" y="79"/>
                    <a:pt x="68" y="79"/>
                  </a:cubicBezTo>
                  <a:cubicBezTo>
                    <a:pt x="65" y="80"/>
                    <a:pt x="63" y="81"/>
                    <a:pt x="60" y="82"/>
                  </a:cubicBezTo>
                  <a:cubicBezTo>
                    <a:pt x="55" y="84"/>
                    <a:pt x="50" y="86"/>
                    <a:pt x="45" y="89"/>
                  </a:cubicBezTo>
                  <a:cubicBezTo>
                    <a:pt x="43" y="90"/>
                    <a:pt x="41" y="91"/>
                    <a:pt x="38" y="92"/>
                  </a:cubicBezTo>
                  <a:cubicBezTo>
                    <a:pt x="37" y="93"/>
                    <a:pt x="35" y="93"/>
                    <a:pt x="33" y="94"/>
                  </a:cubicBezTo>
                  <a:cubicBezTo>
                    <a:pt x="32" y="94"/>
                    <a:pt x="32" y="94"/>
                    <a:pt x="32" y="94"/>
                  </a:cubicBezTo>
                  <a:moveTo>
                    <a:pt x="22" y="90"/>
                  </a:moveTo>
                  <a:cubicBezTo>
                    <a:pt x="21" y="89"/>
                    <a:pt x="20" y="88"/>
                    <a:pt x="19" y="88"/>
                  </a:cubicBezTo>
                  <a:cubicBezTo>
                    <a:pt x="24" y="86"/>
                    <a:pt x="29" y="83"/>
                    <a:pt x="34" y="80"/>
                  </a:cubicBezTo>
                  <a:cubicBezTo>
                    <a:pt x="41" y="77"/>
                    <a:pt x="48" y="75"/>
                    <a:pt x="55" y="72"/>
                  </a:cubicBezTo>
                  <a:cubicBezTo>
                    <a:pt x="61" y="70"/>
                    <a:pt x="68" y="67"/>
                    <a:pt x="74" y="65"/>
                  </a:cubicBezTo>
                  <a:cubicBezTo>
                    <a:pt x="72" y="66"/>
                    <a:pt x="69" y="67"/>
                    <a:pt x="66" y="68"/>
                  </a:cubicBezTo>
                  <a:cubicBezTo>
                    <a:pt x="62" y="70"/>
                    <a:pt x="58" y="72"/>
                    <a:pt x="54" y="73"/>
                  </a:cubicBezTo>
                  <a:cubicBezTo>
                    <a:pt x="47" y="76"/>
                    <a:pt x="41" y="78"/>
                    <a:pt x="35" y="82"/>
                  </a:cubicBezTo>
                  <a:cubicBezTo>
                    <a:pt x="31" y="84"/>
                    <a:pt x="25" y="86"/>
                    <a:pt x="22" y="90"/>
                  </a:cubicBezTo>
                  <a:moveTo>
                    <a:pt x="26" y="93"/>
                  </a:moveTo>
                  <a:cubicBezTo>
                    <a:pt x="26" y="92"/>
                    <a:pt x="28" y="91"/>
                    <a:pt x="28" y="90"/>
                  </a:cubicBezTo>
                  <a:cubicBezTo>
                    <a:pt x="32" y="87"/>
                    <a:pt x="38" y="85"/>
                    <a:pt x="43" y="82"/>
                  </a:cubicBezTo>
                  <a:cubicBezTo>
                    <a:pt x="44" y="81"/>
                    <a:pt x="46" y="81"/>
                    <a:pt x="48" y="80"/>
                  </a:cubicBezTo>
                  <a:cubicBezTo>
                    <a:pt x="52" y="78"/>
                    <a:pt x="56" y="77"/>
                    <a:pt x="60" y="75"/>
                  </a:cubicBezTo>
                  <a:cubicBezTo>
                    <a:pt x="61" y="75"/>
                    <a:pt x="61" y="75"/>
                    <a:pt x="61" y="75"/>
                  </a:cubicBezTo>
                  <a:cubicBezTo>
                    <a:pt x="68" y="72"/>
                    <a:pt x="75" y="69"/>
                    <a:pt x="81" y="66"/>
                  </a:cubicBezTo>
                  <a:cubicBezTo>
                    <a:pt x="83" y="66"/>
                    <a:pt x="85" y="65"/>
                    <a:pt x="87" y="64"/>
                  </a:cubicBezTo>
                  <a:cubicBezTo>
                    <a:pt x="89" y="63"/>
                    <a:pt x="90" y="63"/>
                    <a:pt x="92" y="62"/>
                  </a:cubicBezTo>
                  <a:cubicBezTo>
                    <a:pt x="91" y="63"/>
                    <a:pt x="91" y="64"/>
                    <a:pt x="91" y="66"/>
                  </a:cubicBezTo>
                  <a:cubicBezTo>
                    <a:pt x="83" y="69"/>
                    <a:pt x="75" y="72"/>
                    <a:pt x="68" y="75"/>
                  </a:cubicBezTo>
                  <a:cubicBezTo>
                    <a:pt x="62" y="77"/>
                    <a:pt x="57" y="79"/>
                    <a:pt x="51" y="81"/>
                  </a:cubicBezTo>
                  <a:cubicBezTo>
                    <a:pt x="47" y="83"/>
                    <a:pt x="42" y="85"/>
                    <a:pt x="37" y="87"/>
                  </a:cubicBezTo>
                  <a:cubicBezTo>
                    <a:pt x="35" y="88"/>
                    <a:pt x="33" y="89"/>
                    <a:pt x="30" y="90"/>
                  </a:cubicBezTo>
                  <a:cubicBezTo>
                    <a:pt x="29" y="91"/>
                    <a:pt x="27" y="92"/>
                    <a:pt x="26" y="93"/>
                  </a:cubicBezTo>
                  <a:moveTo>
                    <a:pt x="88" y="63"/>
                  </a:moveTo>
                  <a:cubicBezTo>
                    <a:pt x="88" y="63"/>
                    <a:pt x="89" y="63"/>
                    <a:pt x="89" y="62"/>
                  </a:cubicBezTo>
                  <a:cubicBezTo>
                    <a:pt x="91" y="62"/>
                    <a:pt x="91" y="61"/>
                    <a:pt x="91" y="61"/>
                  </a:cubicBezTo>
                  <a:cubicBezTo>
                    <a:pt x="91" y="61"/>
                    <a:pt x="89" y="63"/>
                    <a:pt x="88" y="63"/>
                  </a:cubicBezTo>
                  <a:cubicBezTo>
                    <a:pt x="88" y="63"/>
                    <a:pt x="88" y="63"/>
                    <a:pt x="88" y="63"/>
                  </a:cubicBezTo>
                  <a:moveTo>
                    <a:pt x="10" y="76"/>
                  </a:moveTo>
                  <a:cubicBezTo>
                    <a:pt x="9" y="75"/>
                    <a:pt x="9" y="75"/>
                    <a:pt x="9" y="74"/>
                  </a:cubicBezTo>
                  <a:cubicBezTo>
                    <a:pt x="11" y="73"/>
                    <a:pt x="13" y="73"/>
                    <a:pt x="15" y="72"/>
                  </a:cubicBezTo>
                  <a:cubicBezTo>
                    <a:pt x="18" y="70"/>
                    <a:pt x="21" y="69"/>
                    <a:pt x="25" y="68"/>
                  </a:cubicBezTo>
                  <a:cubicBezTo>
                    <a:pt x="33" y="65"/>
                    <a:pt x="40" y="62"/>
                    <a:pt x="49" y="59"/>
                  </a:cubicBezTo>
                  <a:cubicBezTo>
                    <a:pt x="50" y="58"/>
                    <a:pt x="51" y="58"/>
                    <a:pt x="52" y="58"/>
                  </a:cubicBezTo>
                  <a:cubicBezTo>
                    <a:pt x="51" y="58"/>
                    <a:pt x="51" y="58"/>
                    <a:pt x="50" y="58"/>
                  </a:cubicBezTo>
                  <a:cubicBezTo>
                    <a:pt x="43" y="61"/>
                    <a:pt x="36" y="64"/>
                    <a:pt x="29" y="67"/>
                  </a:cubicBezTo>
                  <a:cubicBezTo>
                    <a:pt x="23" y="70"/>
                    <a:pt x="16" y="72"/>
                    <a:pt x="10" y="76"/>
                  </a:cubicBezTo>
                  <a:moveTo>
                    <a:pt x="23" y="90"/>
                  </a:moveTo>
                  <a:cubicBezTo>
                    <a:pt x="23" y="90"/>
                    <a:pt x="24" y="89"/>
                    <a:pt x="25" y="88"/>
                  </a:cubicBezTo>
                  <a:cubicBezTo>
                    <a:pt x="26" y="87"/>
                    <a:pt x="28" y="86"/>
                    <a:pt x="30" y="85"/>
                  </a:cubicBezTo>
                  <a:cubicBezTo>
                    <a:pt x="35" y="83"/>
                    <a:pt x="39" y="80"/>
                    <a:pt x="45" y="78"/>
                  </a:cubicBezTo>
                  <a:cubicBezTo>
                    <a:pt x="50" y="75"/>
                    <a:pt x="56" y="73"/>
                    <a:pt x="62" y="71"/>
                  </a:cubicBezTo>
                  <a:cubicBezTo>
                    <a:pt x="67" y="69"/>
                    <a:pt x="71" y="67"/>
                    <a:pt x="76" y="65"/>
                  </a:cubicBezTo>
                  <a:cubicBezTo>
                    <a:pt x="78" y="64"/>
                    <a:pt x="80" y="63"/>
                    <a:pt x="82" y="62"/>
                  </a:cubicBezTo>
                  <a:cubicBezTo>
                    <a:pt x="85" y="61"/>
                    <a:pt x="89" y="59"/>
                    <a:pt x="92" y="57"/>
                  </a:cubicBezTo>
                  <a:cubicBezTo>
                    <a:pt x="92" y="57"/>
                    <a:pt x="92" y="57"/>
                    <a:pt x="92" y="57"/>
                  </a:cubicBezTo>
                  <a:cubicBezTo>
                    <a:pt x="92" y="58"/>
                    <a:pt x="92" y="60"/>
                    <a:pt x="92" y="61"/>
                  </a:cubicBezTo>
                  <a:cubicBezTo>
                    <a:pt x="90" y="61"/>
                    <a:pt x="88" y="63"/>
                    <a:pt x="86" y="64"/>
                  </a:cubicBezTo>
                  <a:cubicBezTo>
                    <a:pt x="84" y="64"/>
                    <a:pt x="83" y="65"/>
                    <a:pt x="82" y="66"/>
                  </a:cubicBezTo>
                  <a:cubicBezTo>
                    <a:pt x="81" y="66"/>
                    <a:pt x="79" y="67"/>
                    <a:pt x="78" y="67"/>
                  </a:cubicBezTo>
                  <a:cubicBezTo>
                    <a:pt x="72" y="69"/>
                    <a:pt x="66" y="72"/>
                    <a:pt x="60" y="74"/>
                  </a:cubicBezTo>
                  <a:cubicBezTo>
                    <a:pt x="59" y="75"/>
                    <a:pt x="58" y="75"/>
                    <a:pt x="57" y="75"/>
                  </a:cubicBezTo>
                  <a:cubicBezTo>
                    <a:pt x="54" y="76"/>
                    <a:pt x="51" y="78"/>
                    <a:pt x="49" y="79"/>
                  </a:cubicBezTo>
                  <a:cubicBezTo>
                    <a:pt x="48" y="79"/>
                    <a:pt x="48" y="79"/>
                    <a:pt x="47" y="79"/>
                  </a:cubicBezTo>
                  <a:cubicBezTo>
                    <a:pt x="41" y="82"/>
                    <a:pt x="34" y="85"/>
                    <a:pt x="28" y="87"/>
                  </a:cubicBezTo>
                  <a:cubicBezTo>
                    <a:pt x="27" y="88"/>
                    <a:pt x="25" y="89"/>
                    <a:pt x="24" y="89"/>
                  </a:cubicBezTo>
                  <a:cubicBezTo>
                    <a:pt x="23" y="90"/>
                    <a:pt x="23" y="90"/>
                    <a:pt x="23" y="90"/>
                  </a:cubicBezTo>
                  <a:moveTo>
                    <a:pt x="72" y="61"/>
                  </a:moveTo>
                  <a:cubicBezTo>
                    <a:pt x="76" y="59"/>
                    <a:pt x="80" y="58"/>
                    <a:pt x="83" y="56"/>
                  </a:cubicBezTo>
                  <a:cubicBezTo>
                    <a:pt x="83" y="56"/>
                    <a:pt x="83" y="56"/>
                    <a:pt x="83" y="56"/>
                  </a:cubicBezTo>
                  <a:cubicBezTo>
                    <a:pt x="79" y="58"/>
                    <a:pt x="76" y="59"/>
                    <a:pt x="72" y="61"/>
                  </a:cubicBezTo>
                  <a:moveTo>
                    <a:pt x="7" y="71"/>
                  </a:moveTo>
                  <a:cubicBezTo>
                    <a:pt x="10" y="70"/>
                    <a:pt x="13" y="68"/>
                    <a:pt x="16" y="67"/>
                  </a:cubicBezTo>
                  <a:cubicBezTo>
                    <a:pt x="20" y="66"/>
                    <a:pt x="23" y="64"/>
                    <a:pt x="27" y="62"/>
                  </a:cubicBezTo>
                  <a:cubicBezTo>
                    <a:pt x="35" y="60"/>
                    <a:pt x="42" y="56"/>
                    <a:pt x="49" y="54"/>
                  </a:cubicBezTo>
                  <a:cubicBezTo>
                    <a:pt x="50" y="53"/>
                    <a:pt x="51" y="53"/>
                    <a:pt x="52" y="52"/>
                  </a:cubicBezTo>
                  <a:cubicBezTo>
                    <a:pt x="50" y="53"/>
                    <a:pt x="48" y="54"/>
                    <a:pt x="46" y="55"/>
                  </a:cubicBezTo>
                  <a:cubicBezTo>
                    <a:pt x="39" y="58"/>
                    <a:pt x="32" y="61"/>
                    <a:pt x="25" y="64"/>
                  </a:cubicBezTo>
                  <a:cubicBezTo>
                    <a:pt x="22" y="65"/>
                    <a:pt x="19" y="67"/>
                    <a:pt x="16" y="69"/>
                  </a:cubicBezTo>
                  <a:cubicBezTo>
                    <a:pt x="14" y="70"/>
                    <a:pt x="11" y="71"/>
                    <a:pt x="8" y="73"/>
                  </a:cubicBezTo>
                  <a:cubicBezTo>
                    <a:pt x="8" y="72"/>
                    <a:pt x="7" y="71"/>
                    <a:pt x="7" y="70"/>
                  </a:cubicBezTo>
                  <a:cubicBezTo>
                    <a:pt x="7" y="71"/>
                    <a:pt x="7" y="71"/>
                    <a:pt x="7" y="71"/>
                  </a:cubicBezTo>
                  <a:moveTo>
                    <a:pt x="19" y="87"/>
                  </a:moveTo>
                  <a:cubicBezTo>
                    <a:pt x="19" y="87"/>
                    <a:pt x="19" y="87"/>
                    <a:pt x="20" y="86"/>
                  </a:cubicBezTo>
                  <a:cubicBezTo>
                    <a:pt x="21" y="85"/>
                    <a:pt x="23" y="85"/>
                    <a:pt x="24" y="84"/>
                  </a:cubicBezTo>
                  <a:cubicBezTo>
                    <a:pt x="34" y="79"/>
                    <a:pt x="44" y="73"/>
                    <a:pt x="55" y="69"/>
                  </a:cubicBezTo>
                  <a:cubicBezTo>
                    <a:pt x="57" y="68"/>
                    <a:pt x="59" y="67"/>
                    <a:pt x="61" y="66"/>
                  </a:cubicBezTo>
                  <a:cubicBezTo>
                    <a:pt x="65" y="64"/>
                    <a:pt x="69" y="62"/>
                    <a:pt x="74" y="61"/>
                  </a:cubicBezTo>
                  <a:cubicBezTo>
                    <a:pt x="80" y="58"/>
                    <a:pt x="86" y="56"/>
                    <a:pt x="92" y="52"/>
                  </a:cubicBezTo>
                  <a:cubicBezTo>
                    <a:pt x="92" y="54"/>
                    <a:pt x="92" y="55"/>
                    <a:pt x="92" y="57"/>
                  </a:cubicBezTo>
                  <a:cubicBezTo>
                    <a:pt x="92" y="57"/>
                    <a:pt x="92" y="57"/>
                    <a:pt x="92" y="57"/>
                  </a:cubicBezTo>
                  <a:cubicBezTo>
                    <a:pt x="89" y="57"/>
                    <a:pt x="87" y="59"/>
                    <a:pt x="85" y="60"/>
                  </a:cubicBezTo>
                  <a:cubicBezTo>
                    <a:pt x="84" y="60"/>
                    <a:pt x="83" y="61"/>
                    <a:pt x="83" y="61"/>
                  </a:cubicBezTo>
                  <a:cubicBezTo>
                    <a:pt x="80" y="62"/>
                    <a:pt x="78" y="63"/>
                    <a:pt x="76" y="64"/>
                  </a:cubicBezTo>
                  <a:cubicBezTo>
                    <a:pt x="65" y="68"/>
                    <a:pt x="54" y="72"/>
                    <a:pt x="43" y="76"/>
                  </a:cubicBezTo>
                  <a:cubicBezTo>
                    <a:pt x="38" y="78"/>
                    <a:pt x="34" y="80"/>
                    <a:pt x="29" y="82"/>
                  </a:cubicBezTo>
                  <a:cubicBezTo>
                    <a:pt x="27" y="83"/>
                    <a:pt x="25" y="84"/>
                    <a:pt x="22" y="86"/>
                  </a:cubicBezTo>
                  <a:cubicBezTo>
                    <a:pt x="22" y="86"/>
                    <a:pt x="20" y="87"/>
                    <a:pt x="19" y="87"/>
                  </a:cubicBezTo>
                  <a:moveTo>
                    <a:pt x="66" y="59"/>
                  </a:moveTo>
                  <a:cubicBezTo>
                    <a:pt x="69" y="58"/>
                    <a:pt x="71" y="57"/>
                    <a:pt x="73" y="56"/>
                  </a:cubicBezTo>
                  <a:cubicBezTo>
                    <a:pt x="76" y="55"/>
                    <a:pt x="80" y="54"/>
                    <a:pt x="83" y="52"/>
                  </a:cubicBezTo>
                  <a:cubicBezTo>
                    <a:pt x="84" y="52"/>
                    <a:pt x="85" y="51"/>
                    <a:pt x="87" y="51"/>
                  </a:cubicBezTo>
                  <a:cubicBezTo>
                    <a:pt x="87" y="51"/>
                    <a:pt x="87" y="51"/>
                    <a:pt x="87" y="51"/>
                  </a:cubicBezTo>
                  <a:cubicBezTo>
                    <a:pt x="80" y="54"/>
                    <a:pt x="73" y="56"/>
                    <a:pt x="66" y="59"/>
                  </a:cubicBezTo>
                  <a:moveTo>
                    <a:pt x="16" y="84"/>
                  </a:moveTo>
                  <a:cubicBezTo>
                    <a:pt x="17" y="83"/>
                    <a:pt x="19" y="82"/>
                    <a:pt x="20" y="81"/>
                  </a:cubicBezTo>
                  <a:cubicBezTo>
                    <a:pt x="22" y="80"/>
                    <a:pt x="25" y="79"/>
                    <a:pt x="27" y="78"/>
                  </a:cubicBezTo>
                  <a:cubicBezTo>
                    <a:pt x="37" y="73"/>
                    <a:pt x="47" y="68"/>
                    <a:pt x="57" y="64"/>
                  </a:cubicBezTo>
                  <a:cubicBezTo>
                    <a:pt x="68" y="59"/>
                    <a:pt x="79" y="55"/>
                    <a:pt x="90" y="50"/>
                  </a:cubicBezTo>
                  <a:cubicBezTo>
                    <a:pt x="91" y="50"/>
                    <a:pt x="91" y="50"/>
                    <a:pt x="91" y="50"/>
                  </a:cubicBezTo>
                  <a:cubicBezTo>
                    <a:pt x="91" y="49"/>
                    <a:pt x="91" y="49"/>
                    <a:pt x="92" y="49"/>
                  </a:cubicBezTo>
                  <a:cubicBezTo>
                    <a:pt x="92" y="50"/>
                    <a:pt x="92" y="51"/>
                    <a:pt x="92" y="52"/>
                  </a:cubicBezTo>
                  <a:cubicBezTo>
                    <a:pt x="92" y="52"/>
                    <a:pt x="92" y="52"/>
                    <a:pt x="92" y="52"/>
                  </a:cubicBezTo>
                  <a:cubicBezTo>
                    <a:pt x="86" y="55"/>
                    <a:pt x="80" y="57"/>
                    <a:pt x="74" y="59"/>
                  </a:cubicBezTo>
                  <a:cubicBezTo>
                    <a:pt x="69" y="62"/>
                    <a:pt x="63" y="64"/>
                    <a:pt x="58" y="67"/>
                  </a:cubicBezTo>
                  <a:cubicBezTo>
                    <a:pt x="50" y="70"/>
                    <a:pt x="42" y="73"/>
                    <a:pt x="34" y="76"/>
                  </a:cubicBezTo>
                  <a:cubicBezTo>
                    <a:pt x="29" y="78"/>
                    <a:pt x="24" y="80"/>
                    <a:pt x="19" y="83"/>
                  </a:cubicBezTo>
                  <a:cubicBezTo>
                    <a:pt x="18" y="83"/>
                    <a:pt x="17" y="83"/>
                    <a:pt x="16" y="84"/>
                  </a:cubicBezTo>
                  <a:moveTo>
                    <a:pt x="6" y="68"/>
                  </a:moveTo>
                  <a:cubicBezTo>
                    <a:pt x="6" y="67"/>
                    <a:pt x="5" y="66"/>
                    <a:pt x="5" y="65"/>
                  </a:cubicBezTo>
                  <a:cubicBezTo>
                    <a:pt x="14" y="60"/>
                    <a:pt x="24" y="58"/>
                    <a:pt x="33" y="54"/>
                  </a:cubicBezTo>
                  <a:cubicBezTo>
                    <a:pt x="37" y="52"/>
                    <a:pt x="41" y="50"/>
                    <a:pt x="46" y="48"/>
                  </a:cubicBezTo>
                  <a:cubicBezTo>
                    <a:pt x="35" y="53"/>
                    <a:pt x="25" y="59"/>
                    <a:pt x="15" y="63"/>
                  </a:cubicBezTo>
                  <a:cubicBezTo>
                    <a:pt x="14" y="64"/>
                    <a:pt x="14" y="64"/>
                    <a:pt x="13" y="64"/>
                  </a:cubicBezTo>
                  <a:cubicBezTo>
                    <a:pt x="10" y="65"/>
                    <a:pt x="8" y="66"/>
                    <a:pt x="6" y="68"/>
                  </a:cubicBezTo>
                  <a:moveTo>
                    <a:pt x="13" y="80"/>
                  </a:moveTo>
                  <a:cubicBezTo>
                    <a:pt x="12" y="79"/>
                    <a:pt x="11" y="78"/>
                    <a:pt x="10" y="77"/>
                  </a:cubicBezTo>
                  <a:cubicBezTo>
                    <a:pt x="17" y="77"/>
                    <a:pt x="23" y="72"/>
                    <a:pt x="28" y="70"/>
                  </a:cubicBezTo>
                  <a:cubicBezTo>
                    <a:pt x="35" y="67"/>
                    <a:pt x="42" y="65"/>
                    <a:pt x="49" y="62"/>
                  </a:cubicBezTo>
                  <a:cubicBezTo>
                    <a:pt x="56" y="58"/>
                    <a:pt x="64" y="55"/>
                    <a:pt x="72" y="52"/>
                  </a:cubicBezTo>
                  <a:cubicBezTo>
                    <a:pt x="76" y="51"/>
                    <a:pt x="80" y="50"/>
                    <a:pt x="84" y="48"/>
                  </a:cubicBezTo>
                  <a:cubicBezTo>
                    <a:pt x="83" y="48"/>
                    <a:pt x="83" y="48"/>
                    <a:pt x="83" y="48"/>
                  </a:cubicBezTo>
                  <a:cubicBezTo>
                    <a:pt x="80" y="50"/>
                    <a:pt x="76" y="51"/>
                    <a:pt x="72" y="53"/>
                  </a:cubicBezTo>
                  <a:cubicBezTo>
                    <a:pt x="65" y="56"/>
                    <a:pt x="58" y="58"/>
                    <a:pt x="52" y="61"/>
                  </a:cubicBezTo>
                  <a:cubicBezTo>
                    <a:pt x="45" y="64"/>
                    <a:pt x="38" y="67"/>
                    <a:pt x="32" y="70"/>
                  </a:cubicBezTo>
                  <a:cubicBezTo>
                    <a:pt x="28" y="72"/>
                    <a:pt x="25" y="74"/>
                    <a:pt x="22" y="76"/>
                  </a:cubicBezTo>
                  <a:cubicBezTo>
                    <a:pt x="19" y="77"/>
                    <a:pt x="16" y="79"/>
                    <a:pt x="13" y="80"/>
                  </a:cubicBezTo>
                  <a:moveTo>
                    <a:pt x="13" y="81"/>
                  </a:moveTo>
                  <a:cubicBezTo>
                    <a:pt x="14" y="80"/>
                    <a:pt x="16" y="79"/>
                    <a:pt x="17" y="79"/>
                  </a:cubicBezTo>
                  <a:cubicBezTo>
                    <a:pt x="22" y="76"/>
                    <a:pt x="27" y="73"/>
                    <a:pt x="32" y="71"/>
                  </a:cubicBezTo>
                  <a:cubicBezTo>
                    <a:pt x="43" y="65"/>
                    <a:pt x="54" y="61"/>
                    <a:pt x="65" y="56"/>
                  </a:cubicBezTo>
                  <a:cubicBezTo>
                    <a:pt x="70" y="54"/>
                    <a:pt x="75" y="52"/>
                    <a:pt x="80" y="50"/>
                  </a:cubicBezTo>
                  <a:cubicBezTo>
                    <a:pt x="82" y="49"/>
                    <a:pt x="85" y="48"/>
                    <a:pt x="87" y="47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89" y="46"/>
                    <a:pt x="90" y="46"/>
                    <a:pt x="91" y="45"/>
                  </a:cubicBezTo>
                  <a:cubicBezTo>
                    <a:pt x="91" y="45"/>
                    <a:pt x="91" y="45"/>
                    <a:pt x="91" y="45"/>
                  </a:cubicBezTo>
                  <a:cubicBezTo>
                    <a:pt x="91" y="46"/>
                    <a:pt x="92" y="47"/>
                    <a:pt x="92" y="49"/>
                  </a:cubicBezTo>
                  <a:cubicBezTo>
                    <a:pt x="80" y="53"/>
                    <a:pt x="68" y="58"/>
                    <a:pt x="56" y="63"/>
                  </a:cubicBezTo>
                  <a:cubicBezTo>
                    <a:pt x="56" y="63"/>
                    <a:pt x="56" y="63"/>
                    <a:pt x="56" y="63"/>
                  </a:cubicBezTo>
                  <a:cubicBezTo>
                    <a:pt x="45" y="67"/>
                    <a:pt x="35" y="71"/>
                    <a:pt x="25" y="76"/>
                  </a:cubicBezTo>
                  <a:cubicBezTo>
                    <a:pt x="22" y="77"/>
                    <a:pt x="19" y="79"/>
                    <a:pt x="16" y="80"/>
                  </a:cubicBezTo>
                  <a:cubicBezTo>
                    <a:pt x="15" y="80"/>
                    <a:pt x="14" y="80"/>
                    <a:pt x="13" y="81"/>
                  </a:cubicBezTo>
                  <a:moveTo>
                    <a:pt x="10" y="76"/>
                  </a:moveTo>
                  <a:cubicBezTo>
                    <a:pt x="11" y="76"/>
                    <a:pt x="13" y="75"/>
                    <a:pt x="14" y="75"/>
                  </a:cubicBezTo>
                  <a:cubicBezTo>
                    <a:pt x="19" y="72"/>
                    <a:pt x="24" y="70"/>
                    <a:pt x="30" y="67"/>
                  </a:cubicBezTo>
                  <a:cubicBezTo>
                    <a:pt x="41" y="62"/>
                    <a:pt x="53" y="58"/>
                    <a:pt x="65" y="53"/>
                  </a:cubicBezTo>
                  <a:cubicBezTo>
                    <a:pt x="70" y="51"/>
                    <a:pt x="75" y="49"/>
                    <a:pt x="81" y="48"/>
                  </a:cubicBezTo>
                  <a:cubicBezTo>
                    <a:pt x="83" y="47"/>
                    <a:pt x="85" y="46"/>
                    <a:pt x="86" y="45"/>
                  </a:cubicBezTo>
                  <a:cubicBezTo>
                    <a:pt x="87" y="45"/>
                    <a:pt x="88" y="45"/>
                    <a:pt x="89" y="44"/>
                  </a:cubicBezTo>
                  <a:cubicBezTo>
                    <a:pt x="90" y="44"/>
                    <a:pt x="90" y="44"/>
                    <a:pt x="91" y="43"/>
                  </a:cubicBezTo>
                  <a:cubicBezTo>
                    <a:pt x="91" y="44"/>
                    <a:pt x="91" y="44"/>
                    <a:pt x="91" y="44"/>
                  </a:cubicBezTo>
                  <a:cubicBezTo>
                    <a:pt x="91" y="44"/>
                    <a:pt x="91" y="44"/>
                    <a:pt x="91" y="44"/>
                  </a:cubicBezTo>
                  <a:cubicBezTo>
                    <a:pt x="90" y="45"/>
                    <a:pt x="89" y="45"/>
                    <a:pt x="88" y="46"/>
                  </a:cubicBezTo>
                  <a:cubicBezTo>
                    <a:pt x="86" y="46"/>
                    <a:pt x="85" y="47"/>
                    <a:pt x="84" y="47"/>
                  </a:cubicBezTo>
                  <a:cubicBezTo>
                    <a:pt x="74" y="50"/>
                    <a:pt x="63" y="54"/>
                    <a:pt x="54" y="59"/>
                  </a:cubicBezTo>
                  <a:cubicBezTo>
                    <a:pt x="43" y="64"/>
                    <a:pt x="32" y="68"/>
                    <a:pt x="22" y="72"/>
                  </a:cubicBezTo>
                  <a:cubicBezTo>
                    <a:pt x="19" y="74"/>
                    <a:pt x="16" y="75"/>
                    <a:pt x="14" y="76"/>
                  </a:cubicBezTo>
                  <a:cubicBezTo>
                    <a:pt x="13" y="76"/>
                    <a:pt x="11" y="76"/>
                    <a:pt x="10" y="76"/>
                  </a:cubicBezTo>
                  <a:moveTo>
                    <a:pt x="4" y="62"/>
                  </a:moveTo>
                  <a:cubicBezTo>
                    <a:pt x="4" y="61"/>
                    <a:pt x="4" y="60"/>
                    <a:pt x="4" y="59"/>
                  </a:cubicBezTo>
                  <a:cubicBezTo>
                    <a:pt x="6" y="58"/>
                    <a:pt x="8" y="57"/>
                    <a:pt x="10" y="56"/>
                  </a:cubicBezTo>
                  <a:cubicBezTo>
                    <a:pt x="13" y="54"/>
                    <a:pt x="16" y="53"/>
                    <a:pt x="19" y="52"/>
                  </a:cubicBezTo>
                  <a:cubicBezTo>
                    <a:pt x="27" y="48"/>
                    <a:pt x="34" y="46"/>
                    <a:pt x="42" y="43"/>
                  </a:cubicBezTo>
                  <a:cubicBezTo>
                    <a:pt x="43" y="43"/>
                    <a:pt x="44" y="42"/>
                    <a:pt x="45" y="42"/>
                  </a:cubicBezTo>
                  <a:cubicBezTo>
                    <a:pt x="44" y="42"/>
                    <a:pt x="43" y="43"/>
                    <a:pt x="42" y="43"/>
                  </a:cubicBezTo>
                  <a:cubicBezTo>
                    <a:pt x="35" y="47"/>
                    <a:pt x="28" y="50"/>
                    <a:pt x="21" y="53"/>
                  </a:cubicBezTo>
                  <a:cubicBezTo>
                    <a:pt x="15" y="56"/>
                    <a:pt x="9" y="58"/>
                    <a:pt x="4" y="62"/>
                  </a:cubicBezTo>
                  <a:moveTo>
                    <a:pt x="7" y="70"/>
                  </a:moveTo>
                  <a:cubicBezTo>
                    <a:pt x="7" y="70"/>
                    <a:pt x="7" y="69"/>
                    <a:pt x="6" y="68"/>
                  </a:cubicBezTo>
                  <a:cubicBezTo>
                    <a:pt x="9" y="67"/>
                    <a:pt x="11" y="66"/>
                    <a:pt x="13" y="65"/>
                  </a:cubicBezTo>
                  <a:cubicBezTo>
                    <a:pt x="18" y="63"/>
                    <a:pt x="22" y="61"/>
                    <a:pt x="27" y="60"/>
                  </a:cubicBezTo>
                  <a:cubicBezTo>
                    <a:pt x="38" y="55"/>
                    <a:pt x="49" y="50"/>
                    <a:pt x="60" y="46"/>
                  </a:cubicBezTo>
                  <a:cubicBezTo>
                    <a:pt x="65" y="44"/>
                    <a:pt x="69" y="43"/>
                    <a:pt x="74" y="41"/>
                  </a:cubicBezTo>
                  <a:cubicBezTo>
                    <a:pt x="72" y="42"/>
                    <a:pt x="71" y="42"/>
                    <a:pt x="70" y="43"/>
                  </a:cubicBezTo>
                  <a:cubicBezTo>
                    <a:pt x="62" y="46"/>
                    <a:pt x="54" y="49"/>
                    <a:pt x="47" y="52"/>
                  </a:cubicBezTo>
                  <a:cubicBezTo>
                    <a:pt x="40" y="55"/>
                    <a:pt x="34" y="58"/>
                    <a:pt x="27" y="61"/>
                  </a:cubicBezTo>
                  <a:cubicBezTo>
                    <a:pt x="24" y="62"/>
                    <a:pt x="21" y="63"/>
                    <a:pt x="18" y="64"/>
                  </a:cubicBezTo>
                  <a:cubicBezTo>
                    <a:pt x="14" y="66"/>
                    <a:pt x="11" y="68"/>
                    <a:pt x="7" y="70"/>
                  </a:cubicBezTo>
                  <a:cubicBezTo>
                    <a:pt x="7" y="70"/>
                    <a:pt x="7" y="70"/>
                    <a:pt x="7" y="70"/>
                  </a:cubicBezTo>
                  <a:moveTo>
                    <a:pt x="4" y="58"/>
                  </a:moveTo>
                  <a:cubicBezTo>
                    <a:pt x="4" y="58"/>
                    <a:pt x="4" y="57"/>
                    <a:pt x="4" y="56"/>
                  </a:cubicBezTo>
                  <a:cubicBezTo>
                    <a:pt x="9" y="55"/>
                    <a:pt x="14" y="52"/>
                    <a:pt x="18" y="49"/>
                  </a:cubicBezTo>
                  <a:cubicBezTo>
                    <a:pt x="25" y="45"/>
                    <a:pt x="33" y="43"/>
                    <a:pt x="41" y="40"/>
                  </a:cubicBezTo>
                  <a:cubicBezTo>
                    <a:pt x="41" y="40"/>
                    <a:pt x="41" y="40"/>
                    <a:pt x="41" y="40"/>
                  </a:cubicBezTo>
                  <a:cubicBezTo>
                    <a:pt x="34" y="43"/>
                    <a:pt x="28" y="46"/>
                    <a:pt x="22" y="49"/>
                  </a:cubicBezTo>
                  <a:cubicBezTo>
                    <a:pt x="16" y="52"/>
                    <a:pt x="10" y="55"/>
                    <a:pt x="4" y="58"/>
                  </a:cubicBezTo>
                  <a:moveTo>
                    <a:pt x="10" y="73"/>
                  </a:moveTo>
                  <a:cubicBezTo>
                    <a:pt x="10" y="73"/>
                    <a:pt x="10" y="72"/>
                    <a:pt x="11" y="72"/>
                  </a:cubicBezTo>
                  <a:cubicBezTo>
                    <a:pt x="12" y="71"/>
                    <a:pt x="13" y="71"/>
                    <a:pt x="14" y="70"/>
                  </a:cubicBezTo>
                  <a:cubicBezTo>
                    <a:pt x="20" y="68"/>
                    <a:pt x="24" y="65"/>
                    <a:pt x="30" y="62"/>
                  </a:cubicBezTo>
                  <a:cubicBezTo>
                    <a:pt x="40" y="59"/>
                    <a:pt x="50" y="54"/>
                    <a:pt x="61" y="50"/>
                  </a:cubicBezTo>
                  <a:cubicBezTo>
                    <a:pt x="70" y="47"/>
                    <a:pt x="79" y="44"/>
                    <a:pt x="88" y="40"/>
                  </a:cubicBezTo>
                  <a:cubicBezTo>
                    <a:pt x="88" y="40"/>
                    <a:pt x="88" y="39"/>
                    <a:pt x="89" y="39"/>
                  </a:cubicBezTo>
                  <a:cubicBezTo>
                    <a:pt x="89" y="39"/>
                    <a:pt x="89" y="39"/>
                    <a:pt x="89" y="39"/>
                  </a:cubicBezTo>
                  <a:cubicBezTo>
                    <a:pt x="90" y="40"/>
                    <a:pt x="90" y="41"/>
                    <a:pt x="91" y="43"/>
                  </a:cubicBezTo>
                  <a:cubicBezTo>
                    <a:pt x="90" y="43"/>
                    <a:pt x="90" y="43"/>
                    <a:pt x="90" y="43"/>
                  </a:cubicBezTo>
                  <a:cubicBezTo>
                    <a:pt x="90" y="43"/>
                    <a:pt x="90" y="43"/>
                    <a:pt x="90" y="43"/>
                  </a:cubicBezTo>
                  <a:cubicBezTo>
                    <a:pt x="90" y="43"/>
                    <a:pt x="89" y="43"/>
                    <a:pt x="89" y="44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7" y="44"/>
                    <a:pt x="86" y="45"/>
                    <a:pt x="85" y="45"/>
                  </a:cubicBezTo>
                  <a:cubicBezTo>
                    <a:pt x="82" y="46"/>
                    <a:pt x="79" y="48"/>
                    <a:pt x="76" y="49"/>
                  </a:cubicBezTo>
                  <a:cubicBezTo>
                    <a:pt x="75" y="49"/>
                    <a:pt x="74" y="49"/>
                    <a:pt x="73" y="50"/>
                  </a:cubicBezTo>
                  <a:cubicBezTo>
                    <a:pt x="73" y="50"/>
                    <a:pt x="72" y="50"/>
                    <a:pt x="72" y="50"/>
                  </a:cubicBezTo>
                  <a:cubicBezTo>
                    <a:pt x="65" y="53"/>
                    <a:pt x="58" y="55"/>
                    <a:pt x="51" y="57"/>
                  </a:cubicBezTo>
                  <a:cubicBezTo>
                    <a:pt x="40" y="61"/>
                    <a:pt x="29" y="66"/>
                    <a:pt x="18" y="70"/>
                  </a:cubicBezTo>
                  <a:cubicBezTo>
                    <a:pt x="16" y="71"/>
                    <a:pt x="14" y="71"/>
                    <a:pt x="12" y="72"/>
                  </a:cubicBezTo>
                  <a:cubicBezTo>
                    <a:pt x="11" y="73"/>
                    <a:pt x="11" y="73"/>
                    <a:pt x="10" y="73"/>
                  </a:cubicBezTo>
                  <a:moveTo>
                    <a:pt x="84" y="37"/>
                  </a:moveTo>
                  <a:cubicBezTo>
                    <a:pt x="84" y="36"/>
                    <a:pt x="85" y="36"/>
                    <a:pt x="85" y="36"/>
                  </a:cubicBezTo>
                  <a:cubicBezTo>
                    <a:pt x="86" y="35"/>
                    <a:pt x="86" y="35"/>
                    <a:pt x="86" y="35"/>
                  </a:cubicBezTo>
                  <a:cubicBezTo>
                    <a:pt x="86" y="35"/>
                    <a:pt x="84" y="36"/>
                    <a:pt x="84" y="36"/>
                  </a:cubicBezTo>
                  <a:cubicBezTo>
                    <a:pt x="84" y="37"/>
                    <a:pt x="84" y="37"/>
                    <a:pt x="84" y="37"/>
                  </a:cubicBezTo>
                  <a:moveTo>
                    <a:pt x="9" y="70"/>
                  </a:moveTo>
                  <a:cubicBezTo>
                    <a:pt x="14" y="67"/>
                    <a:pt x="19" y="65"/>
                    <a:pt x="25" y="62"/>
                  </a:cubicBezTo>
                  <a:cubicBezTo>
                    <a:pt x="31" y="60"/>
                    <a:pt x="36" y="57"/>
                    <a:pt x="42" y="55"/>
                  </a:cubicBezTo>
                  <a:cubicBezTo>
                    <a:pt x="48" y="53"/>
                    <a:pt x="54" y="50"/>
                    <a:pt x="60" y="48"/>
                  </a:cubicBezTo>
                  <a:cubicBezTo>
                    <a:pt x="66" y="45"/>
                    <a:pt x="72" y="43"/>
                    <a:pt x="78" y="40"/>
                  </a:cubicBezTo>
                  <a:cubicBezTo>
                    <a:pt x="78" y="40"/>
                    <a:pt x="79" y="39"/>
                    <a:pt x="80" y="39"/>
                  </a:cubicBezTo>
                  <a:cubicBezTo>
                    <a:pt x="83" y="38"/>
                    <a:pt x="85" y="37"/>
                    <a:pt x="88" y="35"/>
                  </a:cubicBezTo>
                  <a:cubicBezTo>
                    <a:pt x="88" y="36"/>
                    <a:pt x="89" y="37"/>
                    <a:pt x="89" y="38"/>
                  </a:cubicBezTo>
                  <a:cubicBezTo>
                    <a:pt x="82" y="42"/>
                    <a:pt x="75" y="44"/>
                    <a:pt x="67" y="47"/>
                  </a:cubicBezTo>
                  <a:cubicBezTo>
                    <a:pt x="65" y="47"/>
                    <a:pt x="63" y="48"/>
                    <a:pt x="61" y="49"/>
                  </a:cubicBezTo>
                  <a:cubicBezTo>
                    <a:pt x="59" y="50"/>
                    <a:pt x="57" y="50"/>
                    <a:pt x="54" y="51"/>
                  </a:cubicBezTo>
                  <a:cubicBezTo>
                    <a:pt x="44" y="55"/>
                    <a:pt x="33" y="59"/>
                    <a:pt x="23" y="63"/>
                  </a:cubicBezTo>
                  <a:cubicBezTo>
                    <a:pt x="18" y="65"/>
                    <a:pt x="13" y="68"/>
                    <a:pt x="9" y="70"/>
                  </a:cubicBezTo>
                  <a:moveTo>
                    <a:pt x="67" y="39"/>
                  </a:moveTo>
                  <a:cubicBezTo>
                    <a:pt x="71" y="38"/>
                    <a:pt x="75" y="36"/>
                    <a:pt x="78" y="35"/>
                  </a:cubicBezTo>
                  <a:cubicBezTo>
                    <a:pt x="79" y="34"/>
                    <a:pt x="79" y="34"/>
                    <a:pt x="80" y="34"/>
                  </a:cubicBezTo>
                  <a:cubicBezTo>
                    <a:pt x="79" y="34"/>
                    <a:pt x="78" y="35"/>
                    <a:pt x="77" y="35"/>
                  </a:cubicBezTo>
                  <a:cubicBezTo>
                    <a:pt x="74" y="37"/>
                    <a:pt x="71" y="38"/>
                    <a:pt x="67" y="39"/>
                  </a:cubicBezTo>
                  <a:moveTo>
                    <a:pt x="4" y="55"/>
                  </a:moveTo>
                  <a:cubicBezTo>
                    <a:pt x="4" y="54"/>
                    <a:pt x="4" y="53"/>
                    <a:pt x="4" y="52"/>
                  </a:cubicBezTo>
                  <a:cubicBezTo>
                    <a:pt x="9" y="51"/>
                    <a:pt x="14" y="48"/>
                    <a:pt x="19" y="45"/>
                  </a:cubicBezTo>
                  <a:cubicBezTo>
                    <a:pt x="25" y="42"/>
                    <a:pt x="31" y="39"/>
                    <a:pt x="38" y="37"/>
                  </a:cubicBezTo>
                  <a:cubicBezTo>
                    <a:pt x="41" y="36"/>
                    <a:pt x="43" y="35"/>
                    <a:pt x="46" y="34"/>
                  </a:cubicBezTo>
                  <a:cubicBezTo>
                    <a:pt x="44" y="35"/>
                    <a:pt x="41" y="36"/>
                    <a:pt x="39" y="37"/>
                  </a:cubicBezTo>
                  <a:cubicBezTo>
                    <a:pt x="32" y="40"/>
                    <a:pt x="26" y="43"/>
                    <a:pt x="20" y="46"/>
                  </a:cubicBezTo>
                  <a:cubicBezTo>
                    <a:pt x="15" y="49"/>
                    <a:pt x="9" y="52"/>
                    <a:pt x="4" y="55"/>
                  </a:cubicBezTo>
                  <a:moveTo>
                    <a:pt x="18" y="62"/>
                  </a:moveTo>
                  <a:cubicBezTo>
                    <a:pt x="27" y="57"/>
                    <a:pt x="37" y="53"/>
                    <a:pt x="46" y="48"/>
                  </a:cubicBezTo>
                  <a:cubicBezTo>
                    <a:pt x="59" y="42"/>
                    <a:pt x="72" y="39"/>
                    <a:pt x="84" y="32"/>
                  </a:cubicBezTo>
                  <a:cubicBezTo>
                    <a:pt x="84" y="32"/>
                    <a:pt x="84" y="32"/>
                    <a:pt x="84" y="32"/>
                  </a:cubicBezTo>
                  <a:cubicBezTo>
                    <a:pt x="85" y="32"/>
                    <a:pt x="85" y="32"/>
                    <a:pt x="86" y="31"/>
                  </a:cubicBezTo>
                  <a:cubicBezTo>
                    <a:pt x="86" y="31"/>
                    <a:pt x="86" y="31"/>
                    <a:pt x="86" y="31"/>
                  </a:cubicBezTo>
                  <a:cubicBezTo>
                    <a:pt x="86" y="32"/>
                    <a:pt x="87" y="33"/>
                    <a:pt x="88" y="34"/>
                  </a:cubicBezTo>
                  <a:cubicBezTo>
                    <a:pt x="85" y="35"/>
                    <a:pt x="83" y="36"/>
                    <a:pt x="81" y="38"/>
                  </a:cubicBezTo>
                  <a:cubicBezTo>
                    <a:pt x="80" y="38"/>
                    <a:pt x="80" y="38"/>
                    <a:pt x="80" y="38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66" y="43"/>
                    <a:pt x="54" y="48"/>
                    <a:pt x="41" y="53"/>
                  </a:cubicBezTo>
                  <a:cubicBezTo>
                    <a:pt x="35" y="56"/>
                    <a:pt x="28" y="59"/>
                    <a:pt x="22" y="61"/>
                  </a:cubicBezTo>
                  <a:cubicBezTo>
                    <a:pt x="21" y="61"/>
                    <a:pt x="19" y="62"/>
                    <a:pt x="18" y="62"/>
                  </a:cubicBezTo>
                  <a:moveTo>
                    <a:pt x="5" y="64"/>
                  </a:moveTo>
                  <a:cubicBezTo>
                    <a:pt x="5" y="63"/>
                    <a:pt x="5" y="63"/>
                    <a:pt x="5" y="63"/>
                  </a:cubicBezTo>
                  <a:cubicBezTo>
                    <a:pt x="10" y="62"/>
                    <a:pt x="15" y="59"/>
                    <a:pt x="20" y="57"/>
                  </a:cubicBezTo>
                  <a:cubicBezTo>
                    <a:pt x="27" y="54"/>
                    <a:pt x="34" y="50"/>
                    <a:pt x="41" y="47"/>
                  </a:cubicBezTo>
                  <a:cubicBezTo>
                    <a:pt x="55" y="41"/>
                    <a:pt x="70" y="35"/>
                    <a:pt x="84" y="29"/>
                  </a:cubicBezTo>
                  <a:cubicBezTo>
                    <a:pt x="85" y="30"/>
                    <a:pt x="85" y="30"/>
                    <a:pt x="86" y="31"/>
                  </a:cubicBezTo>
                  <a:cubicBezTo>
                    <a:pt x="86" y="31"/>
                    <a:pt x="86" y="31"/>
                    <a:pt x="86" y="31"/>
                  </a:cubicBezTo>
                  <a:cubicBezTo>
                    <a:pt x="71" y="37"/>
                    <a:pt x="57" y="43"/>
                    <a:pt x="42" y="49"/>
                  </a:cubicBezTo>
                  <a:cubicBezTo>
                    <a:pt x="40" y="50"/>
                    <a:pt x="37" y="51"/>
                    <a:pt x="34" y="53"/>
                  </a:cubicBezTo>
                  <a:cubicBezTo>
                    <a:pt x="30" y="54"/>
                    <a:pt x="27" y="55"/>
                    <a:pt x="23" y="57"/>
                  </a:cubicBezTo>
                  <a:cubicBezTo>
                    <a:pt x="17" y="59"/>
                    <a:pt x="11" y="61"/>
                    <a:pt x="5" y="64"/>
                  </a:cubicBezTo>
                  <a:moveTo>
                    <a:pt x="4" y="52"/>
                  </a:moveTo>
                  <a:cubicBezTo>
                    <a:pt x="4" y="51"/>
                    <a:pt x="4" y="50"/>
                    <a:pt x="4" y="49"/>
                  </a:cubicBezTo>
                  <a:cubicBezTo>
                    <a:pt x="6" y="49"/>
                    <a:pt x="7" y="48"/>
                    <a:pt x="9" y="47"/>
                  </a:cubicBezTo>
                  <a:cubicBezTo>
                    <a:pt x="12" y="45"/>
                    <a:pt x="14" y="44"/>
                    <a:pt x="17" y="42"/>
                  </a:cubicBezTo>
                  <a:cubicBezTo>
                    <a:pt x="23" y="40"/>
                    <a:pt x="29" y="37"/>
                    <a:pt x="36" y="34"/>
                  </a:cubicBezTo>
                  <a:cubicBezTo>
                    <a:pt x="40" y="32"/>
                    <a:pt x="44" y="30"/>
                    <a:pt x="49" y="29"/>
                  </a:cubicBezTo>
                  <a:cubicBezTo>
                    <a:pt x="33" y="36"/>
                    <a:pt x="18" y="42"/>
                    <a:pt x="4" y="52"/>
                  </a:cubicBezTo>
                  <a:moveTo>
                    <a:pt x="5" y="62"/>
                  </a:moveTo>
                  <a:cubicBezTo>
                    <a:pt x="5" y="62"/>
                    <a:pt x="5" y="62"/>
                    <a:pt x="5" y="62"/>
                  </a:cubicBezTo>
                  <a:cubicBezTo>
                    <a:pt x="5" y="62"/>
                    <a:pt x="7" y="61"/>
                    <a:pt x="7" y="61"/>
                  </a:cubicBezTo>
                  <a:cubicBezTo>
                    <a:pt x="8" y="60"/>
                    <a:pt x="9" y="59"/>
                    <a:pt x="11" y="59"/>
                  </a:cubicBezTo>
                  <a:cubicBezTo>
                    <a:pt x="13" y="57"/>
                    <a:pt x="16" y="56"/>
                    <a:pt x="18" y="55"/>
                  </a:cubicBezTo>
                  <a:cubicBezTo>
                    <a:pt x="29" y="50"/>
                    <a:pt x="40" y="44"/>
                    <a:pt x="51" y="40"/>
                  </a:cubicBezTo>
                  <a:cubicBezTo>
                    <a:pt x="52" y="39"/>
                    <a:pt x="52" y="39"/>
                    <a:pt x="53" y="39"/>
                  </a:cubicBezTo>
                  <a:cubicBezTo>
                    <a:pt x="59" y="36"/>
                    <a:pt x="66" y="34"/>
                    <a:pt x="73" y="31"/>
                  </a:cubicBezTo>
                  <a:cubicBezTo>
                    <a:pt x="74" y="31"/>
                    <a:pt x="75" y="30"/>
                    <a:pt x="76" y="30"/>
                  </a:cubicBezTo>
                  <a:cubicBezTo>
                    <a:pt x="77" y="30"/>
                    <a:pt x="77" y="29"/>
                    <a:pt x="78" y="29"/>
                  </a:cubicBezTo>
                  <a:cubicBezTo>
                    <a:pt x="78" y="29"/>
                    <a:pt x="79" y="29"/>
                    <a:pt x="79" y="28"/>
                  </a:cubicBezTo>
                  <a:cubicBezTo>
                    <a:pt x="80" y="28"/>
                    <a:pt x="81" y="27"/>
                    <a:pt x="83" y="27"/>
                  </a:cubicBezTo>
                  <a:cubicBezTo>
                    <a:pt x="83" y="28"/>
                    <a:pt x="84" y="28"/>
                    <a:pt x="84" y="29"/>
                  </a:cubicBezTo>
                  <a:cubicBezTo>
                    <a:pt x="62" y="37"/>
                    <a:pt x="41" y="47"/>
                    <a:pt x="19" y="56"/>
                  </a:cubicBezTo>
                  <a:cubicBezTo>
                    <a:pt x="14" y="58"/>
                    <a:pt x="10" y="61"/>
                    <a:pt x="5" y="62"/>
                  </a:cubicBezTo>
                  <a:moveTo>
                    <a:pt x="23" y="39"/>
                  </a:moveTo>
                  <a:cubicBezTo>
                    <a:pt x="31" y="35"/>
                    <a:pt x="39" y="31"/>
                    <a:pt x="47" y="27"/>
                  </a:cubicBezTo>
                  <a:cubicBezTo>
                    <a:pt x="48" y="26"/>
                    <a:pt x="48" y="26"/>
                    <a:pt x="48" y="26"/>
                  </a:cubicBezTo>
                  <a:cubicBezTo>
                    <a:pt x="50" y="26"/>
                    <a:pt x="51" y="27"/>
                    <a:pt x="52" y="27"/>
                  </a:cubicBezTo>
                  <a:cubicBezTo>
                    <a:pt x="42" y="31"/>
                    <a:pt x="32" y="35"/>
                    <a:pt x="23" y="39"/>
                  </a:cubicBezTo>
                  <a:moveTo>
                    <a:pt x="4" y="48"/>
                  </a:moveTo>
                  <a:cubicBezTo>
                    <a:pt x="4" y="47"/>
                    <a:pt x="5" y="46"/>
                    <a:pt x="5" y="45"/>
                  </a:cubicBezTo>
                  <a:cubicBezTo>
                    <a:pt x="8" y="44"/>
                    <a:pt x="12" y="41"/>
                    <a:pt x="15" y="40"/>
                  </a:cubicBezTo>
                  <a:cubicBezTo>
                    <a:pt x="20" y="37"/>
                    <a:pt x="25" y="35"/>
                    <a:pt x="30" y="33"/>
                  </a:cubicBezTo>
                  <a:cubicBezTo>
                    <a:pt x="35" y="30"/>
                    <a:pt x="40" y="28"/>
                    <a:pt x="45" y="26"/>
                  </a:cubicBezTo>
                  <a:cubicBezTo>
                    <a:pt x="46" y="26"/>
                    <a:pt x="47" y="26"/>
                    <a:pt x="47" y="26"/>
                  </a:cubicBezTo>
                  <a:cubicBezTo>
                    <a:pt x="43" y="28"/>
                    <a:pt x="38" y="31"/>
                    <a:pt x="33" y="33"/>
                  </a:cubicBezTo>
                  <a:cubicBezTo>
                    <a:pt x="26" y="36"/>
                    <a:pt x="19" y="40"/>
                    <a:pt x="12" y="44"/>
                  </a:cubicBezTo>
                  <a:cubicBezTo>
                    <a:pt x="11" y="45"/>
                    <a:pt x="9" y="46"/>
                    <a:pt x="8" y="46"/>
                  </a:cubicBezTo>
                  <a:cubicBezTo>
                    <a:pt x="7" y="47"/>
                    <a:pt x="5" y="48"/>
                    <a:pt x="4" y="48"/>
                  </a:cubicBezTo>
                  <a:moveTo>
                    <a:pt x="13" y="54"/>
                  </a:moveTo>
                  <a:cubicBezTo>
                    <a:pt x="16" y="52"/>
                    <a:pt x="20" y="51"/>
                    <a:pt x="24" y="49"/>
                  </a:cubicBezTo>
                  <a:cubicBezTo>
                    <a:pt x="32" y="45"/>
                    <a:pt x="40" y="41"/>
                    <a:pt x="49" y="37"/>
                  </a:cubicBezTo>
                  <a:cubicBezTo>
                    <a:pt x="57" y="34"/>
                    <a:pt x="65" y="31"/>
                    <a:pt x="73" y="28"/>
                  </a:cubicBezTo>
                  <a:cubicBezTo>
                    <a:pt x="75" y="27"/>
                    <a:pt x="78" y="26"/>
                    <a:pt x="80" y="25"/>
                  </a:cubicBezTo>
                  <a:cubicBezTo>
                    <a:pt x="81" y="25"/>
                    <a:pt x="82" y="26"/>
                    <a:pt x="82" y="27"/>
                  </a:cubicBezTo>
                  <a:cubicBezTo>
                    <a:pt x="81" y="27"/>
                    <a:pt x="79" y="28"/>
                    <a:pt x="78" y="28"/>
                  </a:cubicBezTo>
                  <a:cubicBezTo>
                    <a:pt x="76" y="29"/>
                    <a:pt x="73" y="30"/>
                    <a:pt x="71" y="31"/>
                  </a:cubicBezTo>
                  <a:cubicBezTo>
                    <a:pt x="68" y="32"/>
                    <a:pt x="66" y="33"/>
                    <a:pt x="63" y="34"/>
                  </a:cubicBezTo>
                  <a:cubicBezTo>
                    <a:pt x="60" y="35"/>
                    <a:pt x="57" y="36"/>
                    <a:pt x="54" y="38"/>
                  </a:cubicBezTo>
                  <a:cubicBezTo>
                    <a:pt x="51" y="39"/>
                    <a:pt x="49" y="40"/>
                    <a:pt x="46" y="41"/>
                  </a:cubicBezTo>
                  <a:cubicBezTo>
                    <a:pt x="35" y="45"/>
                    <a:pt x="25" y="49"/>
                    <a:pt x="14" y="54"/>
                  </a:cubicBezTo>
                  <a:cubicBezTo>
                    <a:pt x="13" y="54"/>
                    <a:pt x="13" y="54"/>
                    <a:pt x="13" y="54"/>
                  </a:cubicBezTo>
                  <a:moveTo>
                    <a:pt x="8" y="43"/>
                  </a:moveTo>
                  <a:cubicBezTo>
                    <a:pt x="8" y="43"/>
                    <a:pt x="8" y="43"/>
                    <a:pt x="8" y="43"/>
                  </a:cubicBezTo>
                  <a:cubicBezTo>
                    <a:pt x="10" y="42"/>
                    <a:pt x="13" y="40"/>
                    <a:pt x="15" y="39"/>
                  </a:cubicBezTo>
                  <a:cubicBezTo>
                    <a:pt x="20" y="36"/>
                    <a:pt x="25" y="34"/>
                    <a:pt x="30" y="31"/>
                  </a:cubicBezTo>
                  <a:cubicBezTo>
                    <a:pt x="34" y="29"/>
                    <a:pt x="38" y="27"/>
                    <a:pt x="43" y="25"/>
                  </a:cubicBezTo>
                  <a:cubicBezTo>
                    <a:pt x="43" y="25"/>
                    <a:pt x="44" y="25"/>
                    <a:pt x="45" y="25"/>
                  </a:cubicBezTo>
                  <a:cubicBezTo>
                    <a:pt x="41" y="27"/>
                    <a:pt x="37" y="29"/>
                    <a:pt x="34" y="30"/>
                  </a:cubicBezTo>
                  <a:cubicBezTo>
                    <a:pt x="25" y="34"/>
                    <a:pt x="16" y="38"/>
                    <a:pt x="8" y="43"/>
                  </a:cubicBezTo>
                  <a:moveTo>
                    <a:pt x="5" y="44"/>
                  </a:moveTo>
                  <a:cubicBezTo>
                    <a:pt x="6" y="42"/>
                    <a:pt x="6" y="41"/>
                    <a:pt x="7" y="39"/>
                  </a:cubicBezTo>
                  <a:cubicBezTo>
                    <a:pt x="10" y="38"/>
                    <a:pt x="12" y="37"/>
                    <a:pt x="15" y="36"/>
                  </a:cubicBezTo>
                  <a:cubicBezTo>
                    <a:pt x="19" y="34"/>
                    <a:pt x="24" y="32"/>
                    <a:pt x="29" y="29"/>
                  </a:cubicBezTo>
                  <a:cubicBezTo>
                    <a:pt x="33" y="28"/>
                    <a:pt x="37" y="26"/>
                    <a:pt x="41" y="24"/>
                  </a:cubicBezTo>
                  <a:cubicBezTo>
                    <a:pt x="42" y="24"/>
                    <a:pt x="42" y="24"/>
                    <a:pt x="42" y="24"/>
                  </a:cubicBezTo>
                  <a:cubicBezTo>
                    <a:pt x="30" y="31"/>
                    <a:pt x="17" y="37"/>
                    <a:pt x="5" y="44"/>
                  </a:cubicBezTo>
                  <a:moveTo>
                    <a:pt x="51" y="24"/>
                  </a:moveTo>
                  <a:cubicBezTo>
                    <a:pt x="50" y="24"/>
                    <a:pt x="49" y="24"/>
                    <a:pt x="49" y="24"/>
                  </a:cubicBezTo>
                  <a:cubicBezTo>
                    <a:pt x="50" y="24"/>
                    <a:pt x="51" y="23"/>
                    <a:pt x="52" y="23"/>
                  </a:cubicBezTo>
                  <a:cubicBezTo>
                    <a:pt x="52" y="23"/>
                    <a:pt x="52" y="23"/>
                    <a:pt x="52" y="24"/>
                  </a:cubicBezTo>
                  <a:cubicBezTo>
                    <a:pt x="51" y="24"/>
                    <a:pt x="51" y="24"/>
                    <a:pt x="51" y="24"/>
                  </a:cubicBezTo>
                  <a:moveTo>
                    <a:pt x="4" y="55"/>
                  </a:moveTo>
                  <a:cubicBezTo>
                    <a:pt x="4" y="55"/>
                    <a:pt x="7" y="54"/>
                    <a:pt x="8" y="54"/>
                  </a:cubicBezTo>
                  <a:cubicBezTo>
                    <a:pt x="10" y="53"/>
                    <a:pt x="11" y="52"/>
                    <a:pt x="13" y="50"/>
                  </a:cubicBezTo>
                  <a:cubicBezTo>
                    <a:pt x="18" y="48"/>
                    <a:pt x="22" y="46"/>
                    <a:pt x="26" y="43"/>
                  </a:cubicBezTo>
                  <a:cubicBezTo>
                    <a:pt x="35" y="39"/>
                    <a:pt x="43" y="35"/>
                    <a:pt x="52" y="32"/>
                  </a:cubicBezTo>
                  <a:cubicBezTo>
                    <a:pt x="57" y="30"/>
                    <a:pt x="61" y="28"/>
                    <a:pt x="66" y="26"/>
                  </a:cubicBezTo>
                  <a:cubicBezTo>
                    <a:pt x="69" y="25"/>
                    <a:pt x="73" y="24"/>
                    <a:pt x="76" y="22"/>
                  </a:cubicBezTo>
                  <a:cubicBezTo>
                    <a:pt x="76" y="22"/>
                    <a:pt x="77" y="22"/>
                    <a:pt x="77" y="23"/>
                  </a:cubicBezTo>
                  <a:cubicBezTo>
                    <a:pt x="78" y="23"/>
                    <a:pt x="79" y="24"/>
                    <a:pt x="80" y="24"/>
                  </a:cubicBezTo>
                  <a:cubicBezTo>
                    <a:pt x="77" y="26"/>
                    <a:pt x="74" y="27"/>
                    <a:pt x="71" y="28"/>
                  </a:cubicBezTo>
                  <a:cubicBezTo>
                    <a:pt x="71" y="28"/>
                    <a:pt x="70" y="28"/>
                    <a:pt x="69" y="29"/>
                  </a:cubicBezTo>
                  <a:cubicBezTo>
                    <a:pt x="65" y="30"/>
                    <a:pt x="60" y="32"/>
                    <a:pt x="56" y="33"/>
                  </a:cubicBezTo>
                  <a:cubicBezTo>
                    <a:pt x="47" y="37"/>
                    <a:pt x="38" y="41"/>
                    <a:pt x="28" y="44"/>
                  </a:cubicBezTo>
                  <a:cubicBezTo>
                    <a:pt x="25" y="46"/>
                    <a:pt x="21" y="47"/>
                    <a:pt x="17" y="49"/>
                  </a:cubicBezTo>
                  <a:cubicBezTo>
                    <a:pt x="13" y="51"/>
                    <a:pt x="9" y="54"/>
                    <a:pt x="5" y="55"/>
                  </a:cubicBezTo>
                  <a:cubicBezTo>
                    <a:pt x="4" y="55"/>
                    <a:pt x="4" y="55"/>
                    <a:pt x="4" y="55"/>
                  </a:cubicBezTo>
                  <a:moveTo>
                    <a:pt x="63" y="27"/>
                  </a:moveTo>
                  <a:cubicBezTo>
                    <a:pt x="64" y="26"/>
                    <a:pt x="66" y="25"/>
                    <a:pt x="67" y="25"/>
                  </a:cubicBezTo>
                  <a:cubicBezTo>
                    <a:pt x="69" y="24"/>
                    <a:pt x="71" y="23"/>
                    <a:pt x="73" y="23"/>
                  </a:cubicBezTo>
                  <a:cubicBezTo>
                    <a:pt x="73" y="22"/>
                    <a:pt x="75" y="21"/>
                    <a:pt x="75" y="21"/>
                  </a:cubicBezTo>
                  <a:cubicBezTo>
                    <a:pt x="75" y="21"/>
                    <a:pt x="75" y="21"/>
                    <a:pt x="75" y="21"/>
                  </a:cubicBezTo>
                  <a:cubicBezTo>
                    <a:pt x="75" y="21"/>
                    <a:pt x="75" y="21"/>
                    <a:pt x="74" y="22"/>
                  </a:cubicBezTo>
                  <a:cubicBezTo>
                    <a:pt x="71" y="24"/>
                    <a:pt x="67" y="25"/>
                    <a:pt x="63" y="27"/>
                  </a:cubicBezTo>
                  <a:moveTo>
                    <a:pt x="8" y="37"/>
                  </a:moveTo>
                  <a:cubicBezTo>
                    <a:pt x="8" y="37"/>
                    <a:pt x="8" y="37"/>
                    <a:pt x="8" y="37"/>
                  </a:cubicBezTo>
                  <a:cubicBezTo>
                    <a:pt x="11" y="36"/>
                    <a:pt x="13" y="35"/>
                    <a:pt x="16" y="33"/>
                  </a:cubicBezTo>
                  <a:cubicBezTo>
                    <a:pt x="19" y="31"/>
                    <a:pt x="23" y="29"/>
                    <a:pt x="27" y="27"/>
                  </a:cubicBezTo>
                  <a:cubicBezTo>
                    <a:pt x="31" y="25"/>
                    <a:pt x="35" y="23"/>
                    <a:pt x="40" y="21"/>
                  </a:cubicBezTo>
                  <a:cubicBezTo>
                    <a:pt x="36" y="23"/>
                    <a:pt x="32" y="25"/>
                    <a:pt x="28" y="27"/>
                  </a:cubicBezTo>
                  <a:cubicBezTo>
                    <a:pt x="24" y="29"/>
                    <a:pt x="20" y="31"/>
                    <a:pt x="16" y="33"/>
                  </a:cubicBezTo>
                  <a:cubicBezTo>
                    <a:pt x="14" y="35"/>
                    <a:pt x="11" y="36"/>
                    <a:pt x="9" y="37"/>
                  </a:cubicBezTo>
                  <a:cubicBezTo>
                    <a:pt x="9" y="37"/>
                    <a:pt x="8" y="37"/>
                    <a:pt x="8" y="37"/>
                  </a:cubicBezTo>
                  <a:moveTo>
                    <a:pt x="48" y="24"/>
                  </a:moveTo>
                  <a:cubicBezTo>
                    <a:pt x="47" y="24"/>
                    <a:pt x="46" y="23"/>
                    <a:pt x="45" y="23"/>
                  </a:cubicBezTo>
                  <a:cubicBezTo>
                    <a:pt x="47" y="22"/>
                    <a:pt x="49" y="21"/>
                    <a:pt x="52" y="20"/>
                  </a:cubicBezTo>
                  <a:cubicBezTo>
                    <a:pt x="52" y="20"/>
                    <a:pt x="52" y="21"/>
                    <a:pt x="52" y="22"/>
                  </a:cubicBezTo>
                  <a:cubicBezTo>
                    <a:pt x="50" y="23"/>
                    <a:pt x="49" y="23"/>
                    <a:pt x="48" y="24"/>
                  </a:cubicBezTo>
                  <a:moveTo>
                    <a:pt x="44" y="23"/>
                  </a:moveTo>
                  <a:cubicBezTo>
                    <a:pt x="44" y="23"/>
                    <a:pt x="44" y="23"/>
                    <a:pt x="44" y="23"/>
                  </a:cubicBezTo>
                  <a:cubicBezTo>
                    <a:pt x="46" y="21"/>
                    <a:pt x="49" y="20"/>
                    <a:pt x="52" y="19"/>
                  </a:cubicBezTo>
                  <a:cubicBezTo>
                    <a:pt x="52" y="19"/>
                    <a:pt x="52" y="19"/>
                    <a:pt x="52" y="19"/>
                  </a:cubicBezTo>
                  <a:cubicBezTo>
                    <a:pt x="49" y="20"/>
                    <a:pt x="47" y="22"/>
                    <a:pt x="44" y="23"/>
                  </a:cubicBezTo>
                  <a:moveTo>
                    <a:pt x="62" y="23"/>
                  </a:moveTo>
                  <a:cubicBezTo>
                    <a:pt x="62" y="23"/>
                    <a:pt x="63" y="22"/>
                    <a:pt x="63" y="22"/>
                  </a:cubicBezTo>
                  <a:cubicBezTo>
                    <a:pt x="64" y="22"/>
                    <a:pt x="64" y="22"/>
                    <a:pt x="64" y="22"/>
                  </a:cubicBezTo>
                  <a:cubicBezTo>
                    <a:pt x="65" y="21"/>
                    <a:pt x="67" y="20"/>
                    <a:pt x="68" y="19"/>
                  </a:cubicBezTo>
                  <a:cubicBezTo>
                    <a:pt x="69" y="19"/>
                    <a:pt x="69" y="19"/>
                    <a:pt x="69" y="19"/>
                  </a:cubicBezTo>
                  <a:cubicBezTo>
                    <a:pt x="70" y="19"/>
                    <a:pt x="70" y="19"/>
                    <a:pt x="70" y="19"/>
                  </a:cubicBezTo>
                  <a:cubicBezTo>
                    <a:pt x="71" y="19"/>
                    <a:pt x="73" y="20"/>
                    <a:pt x="75" y="21"/>
                  </a:cubicBezTo>
                  <a:cubicBezTo>
                    <a:pt x="64" y="26"/>
                    <a:pt x="53" y="30"/>
                    <a:pt x="42" y="35"/>
                  </a:cubicBezTo>
                  <a:cubicBezTo>
                    <a:pt x="31" y="39"/>
                    <a:pt x="21" y="44"/>
                    <a:pt x="11" y="49"/>
                  </a:cubicBezTo>
                  <a:cubicBezTo>
                    <a:pt x="9" y="50"/>
                    <a:pt x="6" y="51"/>
                    <a:pt x="4" y="52"/>
                  </a:cubicBezTo>
                  <a:cubicBezTo>
                    <a:pt x="6" y="51"/>
                    <a:pt x="9" y="49"/>
                    <a:pt x="11" y="48"/>
                  </a:cubicBezTo>
                  <a:cubicBezTo>
                    <a:pt x="16" y="45"/>
                    <a:pt x="21" y="42"/>
                    <a:pt x="26" y="40"/>
                  </a:cubicBezTo>
                  <a:cubicBezTo>
                    <a:pt x="36" y="35"/>
                    <a:pt x="45" y="31"/>
                    <a:pt x="55" y="26"/>
                  </a:cubicBezTo>
                  <a:cubicBezTo>
                    <a:pt x="59" y="26"/>
                    <a:pt x="62" y="25"/>
                    <a:pt x="66" y="24"/>
                  </a:cubicBezTo>
                  <a:cubicBezTo>
                    <a:pt x="67" y="23"/>
                    <a:pt x="67" y="21"/>
                    <a:pt x="66" y="21"/>
                  </a:cubicBezTo>
                  <a:cubicBezTo>
                    <a:pt x="66" y="21"/>
                    <a:pt x="66" y="21"/>
                    <a:pt x="66" y="22"/>
                  </a:cubicBezTo>
                  <a:cubicBezTo>
                    <a:pt x="64" y="22"/>
                    <a:pt x="63" y="22"/>
                    <a:pt x="62" y="23"/>
                  </a:cubicBezTo>
                  <a:moveTo>
                    <a:pt x="9" y="36"/>
                  </a:moveTo>
                  <a:cubicBezTo>
                    <a:pt x="9" y="35"/>
                    <a:pt x="10" y="34"/>
                    <a:pt x="11" y="33"/>
                  </a:cubicBezTo>
                  <a:cubicBezTo>
                    <a:pt x="16" y="30"/>
                    <a:pt x="22" y="27"/>
                    <a:pt x="27" y="24"/>
                  </a:cubicBezTo>
                  <a:cubicBezTo>
                    <a:pt x="31" y="23"/>
                    <a:pt x="34" y="21"/>
                    <a:pt x="38" y="20"/>
                  </a:cubicBezTo>
                  <a:cubicBezTo>
                    <a:pt x="39" y="19"/>
                    <a:pt x="40" y="18"/>
                    <a:pt x="41" y="18"/>
                  </a:cubicBezTo>
                  <a:cubicBezTo>
                    <a:pt x="30" y="23"/>
                    <a:pt x="19" y="30"/>
                    <a:pt x="9" y="36"/>
                  </a:cubicBezTo>
                  <a:moveTo>
                    <a:pt x="54" y="22"/>
                  </a:moveTo>
                  <a:cubicBezTo>
                    <a:pt x="54" y="22"/>
                    <a:pt x="54" y="22"/>
                    <a:pt x="54" y="22"/>
                  </a:cubicBezTo>
                  <a:cubicBezTo>
                    <a:pt x="57" y="20"/>
                    <a:pt x="60" y="19"/>
                    <a:pt x="62" y="18"/>
                  </a:cubicBezTo>
                  <a:cubicBezTo>
                    <a:pt x="60" y="19"/>
                    <a:pt x="57" y="21"/>
                    <a:pt x="54" y="22"/>
                  </a:cubicBezTo>
                  <a:moveTo>
                    <a:pt x="54" y="24"/>
                  </a:moveTo>
                  <a:cubicBezTo>
                    <a:pt x="54" y="23"/>
                    <a:pt x="54" y="23"/>
                    <a:pt x="54" y="23"/>
                  </a:cubicBezTo>
                  <a:cubicBezTo>
                    <a:pt x="57" y="21"/>
                    <a:pt x="61" y="19"/>
                    <a:pt x="64" y="17"/>
                  </a:cubicBezTo>
                  <a:cubicBezTo>
                    <a:pt x="64" y="17"/>
                    <a:pt x="64" y="17"/>
                    <a:pt x="64" y="17"/>
                  </a:cubicBezTo>
                  <a:cubicBezTo>
                    <a:pt x="66" y="17"/>
                    <a:pt x="67" y="18"/>
                    <a:pt x="69" y="18"/>
                  </a:cubicBezTo>
                  <a:cubicBezTo>
                    <a:pt x="67" y="19"/>
                    <a:pt x="65" y="20"/>
                    <a:pt x="63" y="21"/>
                  </a:cubicBezTo>
                  <a:cubicBezTo>
                    <a:pt x="62" y="22"/>
                    <a:pt x="60" y="23"/>
                    <a:pt x="58" y="24"/>
                  </a:cubicBezTo>
                  <a:cubicBezTo>
                    <a:pt x="57" y="24"/>
                    <a:pt x="55" y="24"/>
                    <a:pt x="54" y="24"/>
                  </a:cubicBezTo>
                  <a:moveTo>
                    <a:pt x="16" y="27"/>
                  </a:moveTo>
                  <a:cubicBezTo>
                    <a:pt x="19" y="23"/>
                    <a:pt x="24" y="20"/>
                    <a:pt x="29" y="18"/>
                  </a:cubicBezTo>
                  <a:cubicBezTo>
                    <a:pt x="32" y="18"/>
                    <a:pt x="34" y="17"/>
                    <a:pt x="37" y="16"/>
                  </a:cubicBezTo>
                  <a:cubicBezTo>
                    <a:pt x="35" y="17"/>
                    <a:pt x="33" y="18"/>
                    <a:pt x="31" y="19"/>
                  </a:cubicBezTo>
                  <a:cubicBezTo>
                    <a:pt x="26" y="22"/>
                    <a:pt x="21" y="24"/>
                    <a:pt x="16" y="27"/>
                  </a:cubicBezTo>
                  <a:moveTo>
                    <a:pt x="54" y="18"/>
                  </a:moveTo>
                  <a:cubicBezTo>
                    <a:pt x="54" y="18"/>
                    <a:pt x="54" y="18"/>
                    <a:pt x="54" y="18"/>
                  </a:cubicBezTo>
                  <a:cubicBezTo>
                    <a:pt x="55" y="17"/>
                    <a:pt x="56" y="16"/>
                    <a:pt x="57" y="16"/>
                  </a:cubicBezTo>
                  <a:cubicBezTo>
                    <a:pt x="56" y="17"/>
                    <a:pt x="55" y="17"/>
                    <a:pt x="54" y="18"/>
                  </a:cubicBezTo>
                  <a:moveTo>
                    <a:pt x="54" y="21"/>
                  </a:moveTo>
                  <a:cubicBezTo>
                    <a:pt x="54" y="20"/>
                    <a:pt x="54" y="19"/>
                    <a:pt x="54" y="18"/>
                  </a:cubicBezTo>
                  <a:cubicBezTo>
                    <a:pt x="55" y="17"/>
                    <a:pt x="57" y="17"/>
                    <a:pt x="58" y="16"/>
                  </a:cubicBezTo>
                  <a:cubicBezTo>
                    <a:pt x="58" y="16"/>
                    <a:pt x="58" y="16"/>
                    <a:pt x="58" y="16"/>
                  </a:cubicBezTo>
                  <a:cubicBezTo>
                    <a:pt x="60" y="16"/>
                    <a:pt x="62" y="16"/>
                    <a:pt x="63" y="17"/>
                  </a:cubicBezTo>
                  <a:cubicBezTo>
                    <a:pt x="60" y="18"/>
                    <a:pt x="57" y="20"/>
                    <a:pt x="54" y="21"/>
                  </a:cubicBezTo>
                  <a:moveTo>
                    <a:pt x="15" y="28"/>
                  </a:moveTo>
                  <a:cubicBezTo>
                    <a:pt x="20" y="25"/>
                    <a:pt x="26" y="22"/>
                    <a:pt x="31" y="20"/>
                  </a:cubicBezTo>
                  <a:cubicBezTo>
                    <a:pt x="34" y="18"/>
                    <a:pt x="36" y="17"/>
                    <a:pt x="39" y="16"/>
                  </a:cubicBezTo>
                  <a:cubicBezTo>
                    <a:pt x="39" y="16"/>
                    <a:pt x="40" y="16"/>
                    <a:pt x="41" y="16"/>
                  </a:cubicBezTo>
                  <a:cubicBezTo>
                    <a:pt x="41" y="16"/>
                    <a:pt x="41" y="16"/>
                    <a:pt x="41" y="16"/>
                  </a:cubicBezTo>
                  <a:cubicBezTo>
                    <a:pt x="39" y="16"/>
                    <a:pt x="38" y="17"/>
                    <a:pt x="37" y="17"/>
                  </a:cubicBezTo>
                  <a:cubicBezTo>
                    <a:pt x="29" y="21"/>
                    <a:pt x="20" y="25"/>
                    <a:pt x="13" y="30"/>
                  </a:cubicBezTo>
                  <a:cubicBezTo>
                    <a:pt x="13" y="29"/>
                    <a:pt x="14" y="28"/>
                    <a:pt x="15" y="28"/>
                  </a:cubicBezTo>
                  <a:cubicBezTo>
                    <a:pt x="15" y="28"/>
                    <a:pt x="15" y="28"/>
                    <a:pt x="15" y="28"/>
                  </a:cubicBezTo>
                  <a:moveTo>
                    <a:pt x="7" y="38"/>
                  </a:moveTo>
                  <a:cubicBezTo>
                    <a:pt x="7" y="38"/>
                    <a:pt x="7" y="38"/>
                    <a:pt x="7" y="38"/>
                  </a:cubicBezTo>
                  <a:cubicBezTo>
                    <a:pt x="8" y="38"/>
                    <a:pt x="9" y="38"/>
                    <a:pt x="9" y="38"/>
                  </a:cubicBezTo>
                  <a:cubicBezTo>
                    <a:pt x="11" y="37"/>
                    <a:pt x="12" y="36"/>
                    <a:pt x="14" y="35"/>
                  </a:cubicBezTo>
                  <a:cubicBezTo>
                    <a:pt x="18" y="33"/>
                    <a:pt x="23" y="30"/>
                    <a:pt x="27" y="28"/>
                  </a:cubicBezTo>
                  <a:cubicBezTo>
                    <a:pt x="36" y="24"/>
                    <a:pt x="44" y="19"/>
                    <a:pt x="52" y="15"/>
                  </a:cubicBezTo>
                  <a:cubicBezTo>
                    <a:pt x="52" y="16"/>
                    <a:pt x="52" y="17"/>
                    <a:pt x="52" y="18"/>
                  </a:cubicBezTo>
                  <a:cubicBezTo>
                    <a:pt x="50" y="19"/>
                    <a:pt x="48" y="20"/>
                    <a:pt x="47" y="20"/>
                  </a:cubicBezTo>
                  <a:cubicBezTo>
                    <a:pt x="45" y="21"/>
                    <a:pt x="44" y="22"/>
                    <a:pt x="43" y="22"/>
                  </a:cubicBezTo>
                  <a:cubicBezTo>
                    <a:pt x="42" y="22"/>
                    <a:pt x="42" y="22"/>
                    <a:pt x="41" y="22"/>
                  </a:cubicBezTo>
                  <a:cubicBezTo>
                    <a:pt x="41" y="22"/>
                    <a:pt x="41" y="21"/>
                    <a:pt x="41" y="21"/>
                  </a:cubicBezTo>
                  <a:cubicBezTo>
                    <a:pt x="40" y="21"/>
                    <a:pt x="39" y="23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38" y="25"/>
                    <a:pt x="36" y="26"/>
                    <a:pt x="33" y="27"/>
                  </a:cubicBezTo>
                  <a:cubicBezTo>
                    <a:pt x="29" y="29"/>
                    <a:pt x="25" y="30"/>
                    <a:pt x="21" y="32"/>
                  </a:cubicBezTo>
                  <a:cubicBezTo>
                    <a:pt x="16" y="34"/>
                    <a:pt x="12" y="37"/>
                    <a:pt x="7" y="38"/>
                  </a:cubicBezTo>
                  <a:cubicBezTo>
                    <a:pt x="7" y="38"/>
                    <a:pt x="7" y="38"/>
                    <a:pt x="7" y="38"/>
                  </a:cubicBezTo>
                  <a:moveTo>
                    <a:pt x="54" y="17"/>
                  </a:moveTo>
                  <a:cubicBezTo>
                    <a:pt x="54" y="16"/>
                    <a:pt x="54" y="16"/>
                    <a:pt x="54" y="15"/>
                  </a:cubicBezTo>
                  <a:cubicBezTo>
                    <a:pt x="55" y="15"/>
                    <a:pt x="56" y="15"/>
                    <a:pt x="57" y="15"/>
                  </a:cubicBezTo>
                  <a:cubicBezTo>
                    <a:pt x="56" y="16"/>
                    <a:pt x="55" y="16"/>
                    <a:pt x="54" y="17"/>
                  </a:cubicBezTo>
                  <a:moveTo>
                    <a:pt x="11" y="32"/>
                  </a:moveTo>
                  <a:cubicBezTo>
                    <a:pt x="12" y="31"/>
                    <a:pt x="12" y="31"/>
                    <a:pt x="12" y="31"/>
                  </a:cubicBezTo>
                  <a:cubicBezTo>
                    <a:pt x="13" y="30"/>
                    <a:pt x="14" y="30"/>
                    <a:pt x="15" y="29"/>
                  </a:cubicBezTo>
                  <a:cubicBezTo>
                    <a:pt x="18" y="27"/>
                    <a:pt x="21" y="25"/>
                    <a:pt x="24" y="24"/>
                  </a:cubicBezTo>
                  <a:cubicBezTo>
                    <a:pt x="30" y="21"/>
                    <a:pt x="37" y="18"/>
                    <a:pt x="43" y="15"/>
                  </a:cubicBezTo>
                  <a:cubicBezTo>
                    <a:pt x="44" y="15"/>
                    <a:pt x="45" y="15"/>
                    <a:pt x="47" y="15"/>
                  </a:cubicBezTo>
                  <a:cubicBezTo>
                    <a:pt x="35" y="20"/>
                    <a:pt x="24" y="26"/>
                    <a:pt x="12" y="31"/>
                  </a:cubicBezTo>
                  <a:cubicBezTo>
                    <a:pt x="12" y="31"/>
                    <a:pt x="12" y="32"/>
                    <a:pt x="11" y="32"/>
                  </a:cubicBezTo>
                  <a:moveTo>
                    <a:pt x="8" y="37"/>
                  </a:moveTo>
                  <a:cubicBezTo>
                    <a:pt x="8" y="37"/>
                    <a:pt x="8" y="37"/>
                    <a:pt x="8" y="37"/>
                  </a:cubicBezTo>
                  <a:cubicBezTo>
                    <a:pt x="9" y="36"/>
                    <a:pt x="9" y="36"/>
                    <a:pt x="9" y="36"/>
                  </a:cubicBezTo>
                  <a:cubicBezTo>
                    <a:pt x="11" y="35"/>
                    <a:pt x="12" y="34"/>
                    <a:pt x="14" y="33"/>
                  </a:cubicBezTo>
                  <a:cubicBezTo>
                    <a:pt x="18" y="31"/>
                    <a:pt x="21" y="29"/>
                    <a:pt x="25" y="27"/>
                  </a:cubicBezTo>
                  <a:cubicBezTo>
                    <a:pt x="32" y="23"/>
                    <a:pt x="40" y="19"/>
                    <a:pt x="48" y="15"/>
                  </a:cubicBezTo>
                  <a:cubicBezTo>
                    <a:pt x="49" y="15"/>
                    <a:pt x="49" y="15"/>
                    <a:pt x="50" y="15"/>
                  </a:cubicBezTo>
                  <a:cubicBezTo>
                    <a:pt x="50" y="15"/>
                    <a:pt x="51" y="15"/>
                    <a:pt x="51" y="15"/>
                  </a:cubicBezTo>
                  <a:cubicBezTo>
                    <a:pt x="51" y="15"/>
                    <a:pt x="51" y="15"/>
                    <a:pt x="51" y="15"/>
                  </a:cubicBezTo>
                  <a:cubicBezTo>
                    <a:pt x="37" y="21"/>
                    <a:pt x="23" y="28"/>
                    <a:pt x="10" y="36"/>
                  </a:cubicBezTo>
                  <a:cubicBezTo>
                    <a:pt x="10" y="36"/>
                    <a:pt x="9" y="37"/>
                    <a:pt x="8" y="37"/>
                  </a:cubicBezTo>
                  <a:moveTo>
                    <a:pt x="62" y="0"/>
                  </a:moveTo>
                  <a:cubicBezTo>
                    <a:pt x="62" y="0"/>
                    <a:pt x="62" y="0"/>
                    <a:pt x="62" y="0"/>
                  </a:cubicBezTo>
                  <a:cubicBezTo>
                    <a:pt x="57" y="3"/>
                    <a:pt x="54" y="8"/>
                    <a:pt x="53" y="13"/>
                  </a:cubicBezTo>
                  <a:cubicBezTo>
                    <a:pt x="52" y="13"/>
                    <a:pt x="50" y="13"/>
                    <a:pt x="49" y="13"/>
                  </a:cubicBezTo>
                  <a:cubicBezTo>
                    <a:pt x="49" y="13"/>
                    <a:pt x="49" y="13"/>
                    <a:pt x="49" y="13"/>
                  </a:cubicBezTo>
                  <a:cubicBezTo>
                    <a:pt x="34" y="13"/>
                    <a:pt x="18" y="18"/>
                    <a:pt x="9" y="31"/>
                  </a:cubicBezTo>
                  <a:cubicBezTo>
                    <a:pt x="0" y="43"/>
                    <a:pt x="0" y="59"/>
                    <a:pt x="6" y="73"/>
                  </a:cubicBezTo>
                  <a:cubicBezTo>
                    <a:pt x="9" y="80"/>
                    <a:pt x="15" y="88"/>
                    <a:pt x="22" y="93"/>
                  </a:cubicBezTo>
                  <a:cubicBezTo>
                    <a:pt x="26" y="96"/>
                    <a:pt x="30" y="97"/>
                    <a:pt x="35" y="97"/>
                  </a:cubicBezTo>
                  <a:cubicBezTo>
                    <a:pt x="38" y="97"/>
                    <a:pt x="42" y="96"/>
                    <a:pt x="45" y="96"/>
                  </a:cubicBezTo>
                  <a:cubicBezTo>
                    <a:pt x="45" y="97"/>
                    <a:pt x="44" y="98"/>
                    <a:pt x="43" y="100"/>
                  </a:cubicBezTo>
                  <a:cubicBezTo>
                    <a:pt x="43" y="101"/>
                    <a:pt x="44" y="101"/>
                    <a:pt x="44" y="101"/>
                  </a:cubicBezTo>
                  <a:cubicBezTo>
                    <a:pt x="45" y="101"/>
                    <a:pt x="45" y="101"/>
                    <a:pt x="45" y="101"/>
                  </a:cubicBezTo>
                  <a:cubicBezTo>
                    <a:pt x="46" y="100"/>
                    <a:pt x="46" y="100"/>
                    <a:pt x="46" y="99"/>
                  </a:cubicBezTo>
                  <a:cubicBezTo>
                    <a:pt x="46" y="99"/>
                    <a:pt x="46" y="99"/>
                    <a:pt x="46" y="99"/>
                  </a:cubicBezTo>
                  <a:cubicBezTo>
                    <a:pt x="46" y="100"/>
                    <a:pt x="47" y="100"/>
                    <a:pt x="47" y="100"/>
                  </a:cubicBezTo>
                  <a:cubicBezTo>
                    <a:pt x="48" y="100"/>
                    <a:pt x="48" y="100"/>
                    <a:pt x="48" y="99"/>
                  </a:cubicBezTo>
                  <a:cubicBezTo>
                    <a:pt x="49" y="99"/>
                    <a:pt x="49" y="99"/>
                    <a:pt x="49" y="99"/>
                  </a:cubicBezTo>
                  <a:cubicBezTo>
                    <a:pt x="49" y="99"/>
                    <a:pt x="49" y="100"/>
                    <a:pt x="49" y="100"/>
                  </a:cubicBezTo>
                  <a:cubicBezTo>
                    <a:pt x="50" y="100"/>
                    <a:pt x="50" y="99"/>
                    <a:pt x="50" y="98"/>
                  </a:cubicBezTo>
                  <a:cubicBezTo>
                    <a:pt x="50" y="98"/>
                    <a:pt x="50" y="98"/>
                    <a:pt x="50" y="98"/>
                  </a:cubicBezTo>
                  <a:cubicBezTo>
                    <a:pt x="51" y="98"/>
                    <a:pt x="52" y="97"/>
                    <a:pt x="51" y="96"/>
                  </a:cubicBezTo>
                  <a:cubicBezTo>
                    <a:pt x="56" y="98"/>
                    <a:pt x="60" y="99"/>
                    <a:pt x="65" y="99"/>
                  </a:cubicBezTo>
                  <a:cubicBezTo>
                    <a:pt x="67" y="99"/>
                    <a:pt x="70" y="99"/>
                    <a:pt x="73" y="98"/>
                  </a:cubicBezTo>
                  <a:cubicBezTo>
                    <a:pt x="81" y="94"/>
                    <a:pt x="86" y="87"/>
                    <a:pt x="89" y="79"/>
                  </a:cubicBezTo>
                  <a:cubicBezTo>
                    <a:pt x="96" y="64"/>
                    <a:pt x="97" y="45"/>
                    <a:pt x="88" y="30"/>
                  </a:cubicBezTo>
                  <a:cubicBezTo>
                    <a:pt x="81" y="19"/>
                    <a:pt x="68" y="14"/>
                    <a:pt x="55" y="13"/>
                  </a:cubicBezTo>
                  <a:cubicBezTo>
                    <a:pt x="56" y="9"/>
                    <a:pt x="59" y="5"/>
                    <a:pt x="63" y="2"/>
                  </a:cubicBezTo>
                  <a:cubicBezTo>
                    <a:pt x="64" y="2"/>
                    <a:pt x="63" y="0"/>
                    <a:pt x="62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34"/>
            <p:cNvSpPr>
              <a:spLocks noEditPoints="1"/>
            </p:cNvSpPr>
            <p:nvPr/>
          </p:nvSpPr>
          <p:spPr bwMode="auto">
            <a:xfrm>
              <a:off x="1076787" y="355824"/>
              <a:ext cx="969963" cy="822325"/>
            </a:xfrm>
            <a:custGeom>
              <a:avLst/>
              <a:gdLst>
                <a:gd name="T0" fmla="*/ 111 w 229"/>
                <a:gd name="T1" fmla="*/ 164 h 194"/>
                <a:gd name="T2" fmla="*/ 106 w 229"/>
                <a:gd name="T3" fmla="*/ 160 h 194"/>
                <a:gd name="T4" fmla="*/ 100 w 229"/>
                <a:gd name="T5" fmla="*/ 161 h 194"/>
                <a:gd name="T6" fmla="*/ 125 w 229"/>
                <a:gd name="T7" fmla="*/ 152 h 194"/>
                <a:gd name="T8" fmla="*/ 80 w 229"/>
                <a:gd name="T9" fmla="*/ 151 h 194"/>
                <a:gd name="T10" fmla="*/ 10 w 229"/>
                <a:gd name="T11" fmla="*/ 141 h 194"/>
                <a:gd name="T12" fmla="*/ 108 w 229"/>
                <a:gd name="T13" fmla="*/ 136 h 194"/>
                <a:gd name="T14" fmla="*/ 80 w 229"/>
                <a:gd name="T15" fmla="*/ 151 h 194"/>
                <a:gd name="T16" fmla="*/ 8 w 229"/>
                <a:gd name="T17" fmla="*/ 136 h 194"/>
                <a:gd name="T18" fmla="*/ 71 w 229"/>
                <a:gd name="T19" fmla="*/ 147 h 194"/>
                <a:gd name="T20" fmla="*/ 57 w 229"/>
                <a:gd name="T21" fmla="*/ 140 h 194"/>
                <a:gd name="T22" fmla="*/ 9 w 229"/>
                <a:gd name="T23" fmla="*/ 125 h 194"/>
                <a:gd name="T24" fmla="*/ 39 w 229"/>
                <a:gd name="T25" fmla="*/ 137 h 194"/>
                <a:gd name="T26" fmla="*/ 147 w 229"/>
                <a:gd name="T27" fmla="*/ 125 h 194"/>
                <a:gd name="T28" fmla="*/ 56 w 229"/>
                <a:gd name="T29" fmla="*/ 139 h 194"/>
                <a:gd name="T30" fmla="*/ 69 w 229"/>
                <a:gd name="T31" fmla="*/ 117 h 194"/>
                <a:gd name="T32" fmla="*/ 139 w 229"/>
                <a:gd name="T33" fmla="*/ 120 h 194"/>
                <a:gd name="T34" fmla="*/ 152 w 229"/>
                <a:gd name="T35" fmla="*/ 105 h 194"/>
                <a:gd name="T36" fmla="*/ 39 w 229"/>
                <a:gd name="T37" fmla="*/ 131 h 194"/>
                <a:gd name="T38" fmla="*/ 18 w 229"/>
                <a:gd name="T39" fmla="*/ 121 h 194"/>
                <a:gd name="T40" fmla="*/ 173 w 229"/>
                <a:gd name="T41" fmla="*/ 99 h 194"/>
                <a:gd name="T42" fmla="*/ 148 w 229"/>
                <a:gd name="T43" fmla="*/ 98 h 194"/>
                <a:gd name="T44" fmla="*/ 176 w 229"/>
                <a:gd name="T45" fmla="*/ 95 h 194"/>
                <a:gd name="T46" fmla="*/ 183 w 229"/>
                <a:gd name="T47" fmla="*/ 87 h 194"/>
                <a:gd name="T48" fmla="*/ 19 w 229"/>
                <a:gd name="T49" fmla="*/ 121 h 194"/>
                <a:gd name="T50" fmla="*/ 108 w 229"/>
                <a:gd name="T51" fmla="*/ 101 h 194"/>
                <a:gd name="T52" fmla="*/ 110 w 229"/>
                <a:gd name="T53" fmla="*/ 102 h 194"/>
                <a:gd name="T54" fmla="*/ 104 w 229"/>
                <a:gd name="T55" fmla="*/ 97 h 194"/>
                <a:gd name="T56" fmla="*/ 64 w 229"/>
                <a:gd name="T57" fmla="*/ 99 h 194"/>
                <a:gd name="T58" fmla="*/ 181 w 229"/>
                <a:gd name="T59" fmla="*/ 114 h 194"/>
                <a:gd name="T60" fmla="*/ 107 w 229"/>
                <a:gd name="T61" fmla="*/ 183 h 194"/>
                <a:gd name="T62" fmla="*/ 23 w 229"/>
                <a:gd name="T63" fmla="*/ 107 h 194"/>
                <a:gd name="T64" fmla="*/ 41 w 229"/>
                <a:gd name="T65" fmla="*/ 102 h 194"/>
                <a:gd name="T66" fmla="*/ 116 w 229"/>
                <a:gd name="T67" fmla="*/ 169 h 194"/>
                <a:gd name="T68" fmla="*/ 27 w 229"/>
                <a:gd name="T69" fmla="*/ 99 h 194"/>
                <a:gd name="T70" fmla="*/ 54 w 229"/>
                <a:gd name="T71" fmla="*/ 87 h 194"/>
                <a:gd name="T72" fmla="*/ 34 w 229"/>
                <a:gd name="T73" fmla="*/ 92 h 194"/>
                <a:gd name="T74" fmla="*/ 127 w 229"/>
                <a:gd name="T75" fmla="*/ 60 h 194"/>
                <a:gd name="T76" fmla="*/ 206 w 229"/>
                <a:gd name="T77" fmla="*/ 41 h 194"/>
                <a:gd name="T78" fmla="*/ 79 w 229"/>
                <a:gd name="T79" fmla="*/ 72 h 194"/>
                <a:gd name="T80" fmla="*/ 46 w 229"/>
                <a:gd name="T81" fmla="*/ 79 h 194"/>
                <a:gd name="T82" fmla="*/ 181 w 229"/>
                <a:gd name="T83" fmla="*/ 37 h 194"/>
                <a:gd name="T84" fmla="*/ 193 w 229"/>
                <a:gd name="T85" fmla="*/ 34 h 194"/>
                <a:gd name="T86" fmla="*/ 113 w 229"/>
                <a:gd name="T87" fmla="*/ 50 h 194"/>
                <a:gd name="T88" fmla="*/ 192 w 229"/>
                <a:gd name="T89" fmla="*/ 33 h 194"/>
                <a:gd name="T90" fmla="*/ 113 w 229"/>
                <a:gd name="T91" fmla="*/ 45 h 194"/>
                <a:gd name="T92" fmla="*/ 178 w 229"/>
                <a:gd name="T93" fmla="*/ 27 h 194"/>
                <a:gd name="T94" fmla="*/ 100 w 229"/>
                <a:gd name="T95" fmla="*/ 32 h 194"/>
                <a:gd name="T96" fmla="*/ 112 w 229"/>
                <a:gd name="T97" fmla="*/ 42 h 194"/>
                <a:gd name="T98" fmla="*/ 120 w 229"/>
                <a:gd name="T99" fmla="*/ 41 h 194"/>
                <a:gd name="T100" fmla="*/ 125 w 229"/>
                <a:gd name="T101" fmla="*/ 35 h 194"/>
                <a:gd name="T102" fmla="*/ 89 w 229"/>
                <a:gd name="T103" fmla="*/ 40 h 194"/>
                <a:gd name="T104" fmla="*/ 86 w 229"/>
                <a:gd name="T105" fmla="*/ 35 h 194"/>
                <a:gd name="T106" fmla="*/ 156 w 229"/>
                <a:gd name="T107" fmla="*/ 17 h 194"/>
                <a:gd name="T108" fmla="*/ 119 w 229"/>
                <a:gd name="T109" fmla="*/ 22 h 194"/>
                <a:gd name="T110" fmla="*/ 96 w 229"/>
                <a:gd name="T111" fmla="*/ 25 h 194"/>
                <a:gd name="T112" fmla="*/ 117 w 229"/>
                <a:gd name="T113" fmla="*/ 13 h 194"/>
                <a:gd name="T114" fmla="*/ 101 w 229"/>
                <a:gd name="T115" fmla="*/ 20 h 194"/>
                <a:gd name="T116" fmla="*/ 134 w 229"/>
                <a:gd name="T117" fmla="*/ 8 h 194"/>
                <a:gd name="T118" fmla="*/ 124 w 229"/>
                <a:gd name="T119" fmla="*/ 5 h 194"/>
                <a:gd name="T120" fmla="*/ 26 w 229"/>
                <a:gd name="T121" fmla="*/ 153 h 194"/>
                <a:gd name="T122" fmla="*/ 224 w 229"/>
                <a:gd name="T123" fmla="*/ 59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29" h="194">
                  <a:moveTo>
                    <a:pt x="109" y="167"/>
                  </a:moveTo>
                  <a:cubicBezTo>
                    <a:pt x="108" y="166"/>
                    <a:pt x="107" y="165"/>
                    <a:pt x="106" y="165"/>
                  </a:cubicBezTo>
                  <a:cubicBezTo>
                    <a:pt x="106" y="165"/>
                    <a:pt x="106" y="165"/>
                    <a:pt x="106" y="165"/>
                  </a:cubicBezTo>
                  <a:cubicBezTo>
                    <a:pt x="106" y="165"/>
                    <a:pt x="106" y="165"/>
                    <a:pt x="107" y="165"/>
                  </a:cubicBezTo>
                  <a:cubicBezTo>
                    <a:pt x="108" y="165"/>
                    <a:pt x="111" y="165"/>
                    <a:pt x="111" y="165"/>
                  </a:cubicBezTo>
                  <a:cubicBezTo>
                    <a:pt x="110" y="166"/>
                    <a:pt x="110" y="166"/>
                    <a:pt x="109" y="167"/>
                  </a:cubicBezTo>
                  <a:moveTo>
                    <a:pt x="109" y="164"/>
                  </a:moveTo>
                  <a:cubicBezTo>
                    <a:pt x="106" y="164"/>
                    <a:pt x="111" y="162"/>
                    <a:pt x="112" y="161"/>
                  </a:cubicBezTo>
                  <a:cubicBezTo>
                    <a:pt x="113" y="161"/>
                    <a:pt x="115" y="160"/>
                    <a:pt x="117" y="160"/>
                  </a:cubicBezTo>
                  <a:cubicBezTo>
                    <a:pt x="115" y="161"/>
                    <a:pt x="114" y="162"/>
                    <a:pt x="112" y="164"/>
                  </a:cubicBezTo>
                  <a:cubicBezTo>
                    <a:pt x="112" y="164"/>
                    <a:pt x="112" y="164"/>
                    <a:pt x="112" y="164"/>
                  </a:cubicBezTo>
                  <a:cubicBezTo>
                    <a:pt x="112" y="164"/>
                    <a:pt x="112" y="164"/>
                    <a:pt x="112" y="164"/>
                  </a:cubicBezTo>
                  <a:cubicBezTo>
                    <a:pt x="111" y="164"/>
                    <a:pt x="111" y="164"/>
                    <a:pt x="111" y="164"/>
                  </a:cubicBezTo>
                  <a:cubicBezTo>
                    <a:pt x="110" y="164"/>
                    <a:pt x="110" y="164"/>
                    <a:pt x="109" y="164"/>
                  </a:cubicBezTo>
                  <a:cubicBezTo>
                    <a:pt x="109" y="164"/>
                    <a:pt x="109" y="164"/>
                    <a:pt x="109" y="164"/>
                  </a:cubicBezTo>
                  <a:moveTo>
                    <a:pt x="102" y="162"/>
                  </a:moveTo>
                  <a:cubicBezTo>
                    <a:pt x="104" y="162"/>
                    <a:pt x="106" y="162"/>
                    <a:pt x="108" y="161"/>
                  </a:cubicBezTo>
                  <a:cubicBezTo>
                    <a:pt x="109" y="161"/>
                    <a:pt x="111" y="160"/>
                    <a:pt x="112" y="160"/>
                  </a:cubicBezTo>
                  <a:cubicBezTo>
                    <a:pt x="113" y="160"/>
                    <a:pt x="116" y="159"/>
                    <a:pt x="117" y="159"/>
                  </a:cubicBezTo>
                  <a:cubicBezTo>
                    <a:pt x="117" y="159"/>
                    <a:pt x="117" y="159"/>
                    <a:pt x="116" y="159"/>
                  </a:cubicBezTo>
                  <a:cubicBezTo>
                    <a:pt x="113" y="160"/>
                    <a:pt x="108" y="161"/>
                    <a:pt x="106" y="164"/>
                  </a:cubicBezTo>
                  <a:cubicBezTo>
                    <a:pt x="106" y="164"/>
                    <a:pt x="106" y="164"/>
                    <a:pt x="106" y="164"/>
                  </a:cubicBezTo>
                  <a:cubicBezTo>
                    <a:pt x="104" y="164"/>
                    <a:pt x="103" y="163"/>
                    <a:pt x="101" y="162"/>
                  </a:cubicBezTo>
                  <a:cubicBezTo>
                    <a:pt x="102" y="162"/>
                    <a:pt x="102" y="162"/>
                    <a:pt x="102" y="162"/>
                  </a:cubicBezTo>
                  <a:moveTo>
                    <a:pt x="102" y="162"/>
                  </a:moveTo>
                  <a:cubicBezTo>
                    <a:pt x="101" y="162"/>
                    <a:pt x="104" y="160"/>
                    <a:pt x="106" y="160"/>
                  </a:cubicBezTo>
                  <a:cubicBezTo>
                    <a:pt x="111" y="158"/>
                    <a:pt x="117" y="156"/>
                    <a:pt x="123" y="153"/>
                  </a:cubicBezTo>
                  <a:cubicBezTo>
                    <a:pt x="121" y="155"/>
                    <a:pt x="120" y="157"/>
                    <a:pt x="118" y="158"/>
                  </a:cubicBezTo>
                  <a:cubicBezTo>
                    <a:pt x="115" y="158"/>
                    <a:pt x="112" y="159"/>
                    <a:pt x="109" y="160"/>
                  </a:cubicBezTo>
                  <a:cubicBezTo>
                    <a:pt x="108" y="160"/>
                    <a:pt x="106" y="161"/>
                    <a:pt x="105" y="161"/>
                  </a:cubicBezTo>
                  <a:cubicBezTo>
                    <a:pt x="103" y="161"/>
                    <a:pt x="102" y="162"/>
                    <a:pt x="102" y="162"/>
                  </a:cubicBezTo>
                  <a:moveTo>
                    <a:pt x="100" y="161"/>
                  </a:moveTo>
                  <a:cubicBezTo>
                    <a:pt x="99" y="161"/>
                    <a:pt x="97" y="160"/>
                    <a:pt x="96" y="159"/>
                  </a:cubicBezTo>
                  <a:cubicBezTo>
                    <a:pt x="100" y="159"/>
                    <a:pt x="103" y="158"/>
                    <a:pt x="107" y="157"/>
                  </a:cubicBezTo>
                  <a:cubicBezTo>
                    <a:pt x="112" y="155"/>
                    <a:pt x="117" y="154"/>
                    <a:pt x="122" y="153"/>
                  </a:cubicBezTo>
                  <a:cubicBezTo>
                    <a:pt x="123" y="153"/>
                    <a:pt x="123" y="153"/>
                    <a:pt x="123" y="153"/>
                  </a:cubicBezTo>
                  <a:cubicBezTo>
                    <a:pt x="124" y="153"/>
                    <a:pt x="119" y="154"/>
                    <a:pt x="119" y="154"/>
                  </a:cubicBezTo>
                  <a:cubicBezTo>
                    <a:pt x="116" y="155"/>
                    <a:pt x="114" y="156"/>
                    <a:pt x="111" y="157"/>
                  </a:cubicBezTo>
                  <a:cubicBezTo>
                    <a:pt x="107" y="158"/>
                    <a:pt x="103" y="159"/>
                    <a:pt x="100" y="161"/>
                  </a:cubicBezTo>
                  <a:cubicBezTo>
                    <a:pt x="100" y="161"/>
                    <a:pt x="100" y="161"/>
                    <a:pt x="100" y="161"/>
                  </a:cubicBezTo>
                  <a:moveTo>
                    <a:pt x="94" y="159"/>
                  </a:moveTo>
                  <a:cubicBezTo>
                    <a:pt x="94" y="158"/>
                    <a:pt x="94" y="158"/>
                    <a:pt x="94" y="158"/>
                  </a:cubicBezTo>
                  <a:cubicBezTo>
                    <a:pt x="93" y="158"/>
                    <a:pt x="91" y="157"/>
                    <a:pt x="90" y="156"/>
                  </a:cubicBezTo>
                  <a:cubicBezTo>
                    <a:pt x="95" y="156"/>
                    <a:pt x="100" y="154"/>
                    <a:pt x="104" y="153"/>
                  </a:cubicBezTo>
                  <a:cubicBezTo>
                    <a:pt x="110" y="152"/>
                    <a:pt x="115" y="151"/>
                    <a:pt x="120" y="150"/>
                  </a:cubicBezTo>
                  <a:cubicBezTo>
                    <a:pt x="119" y="151"/>
                    <a:pt x="117" y="151"/>
                    <a:pt x="116" y="152"/>
                  </a:cubicBezTo>
                  <a:cubicBezTo>
                    <a:pt x="109" y="153"/>
                    <a:pt x="102" y="156"/>
                    <a:pt x="94" y="159"/>
                  </a:cubicBezTo>
                  <a:moveTo>
                    <a:pt x="95" y="159"/>
                  </a:moveTo>
                  <a:cubicBezTo>
                    <a:pt x="95" y="159"/>
                    <a:pt x="95" y="159"/>
                    <a:pt x="95" y="159"/>
                  </a:cubicBezTo>
                  <a:cubicBezTo>
                    <a:pt x="95" y="159"/>
                    <a:pt x="97" y="159"/>
                    <a:pt x="97" y="158"/>
                  </a:cubicBezTo>
                  <a:cubicBezTo>
                    <a:pt x="107" y="155"/>
                    <a:pt x="117" y="152"/>
                    <a:pt x="127" y="149"/>
                  </a:cubicBezTo>
                  <a:cubicBezTo>
                    <a:pt x="126" y="150"/>
                    <a:pt x="125" y="151"/>
                    <a:pt x="125" y="152"/>
                  </a:cubicBezTo>
                  <a:cubicBezTo>
                    <a:pt x="120" y="152"/>
                    <a:pt x="115" y="154"/>
                    <a:pt x="110" y="155"/>
                  </a:cubicBezTo>
                  <a:cubicBezTo>
                    <a:pt x="107" y="156"/>
                    <a:pt x="104" y="157"/>
                    <a:pt x="102" y="157"/>
                  </a:cubicBezTo>
                  <a:cubicBezTo>
                    <a:pt x="101" y="158"/>
                    <a:pt x="100" y="158"/>
                    <a:pt x="99" y="158"/>
                  </a:cubicBezTo>
                  <a:cubicBezTo>
                    <a:pt x="96" y="159"/>
                    <a:pt x="95" y="159"/>
                    <a:pt x="95" y="159"/>
                  </a:cubicBezTo>
                  <a:moveTo>
                    <a:pt x="81" y="151"/>
                  </a:moveTo>
                  <a:cubicBezTo>
                    <a:pt x="88" y="151"/>
                    <a:pt x="96" y="149"/>
                    <a:pt x="102" y="148"/>
                  </a:cubicBezTo>
                  <a:cubicBezTo>
                    <a:pt x="112" y="146"/>
                    <a:pt x="121" y="143"/>
                    <a:pt x="131" y="141"/>
                  </a:cubicBezTo>
                  <a:cubicBezTo>
                    <a:pt x="131" y="141"/>
                    <a:pt x="132" y="141"/>
                    <a:pt x="132" y="141"/>
                  </a:cubicBezTo>
                  <a:cubicBezTo>
                    <a:pt x="131" y="141"/>
                    <a:pt x="130" y="142"/>
                    <a:pt x="129" y="142"/>
                  </a:cubicBezTo>
                  <a:cubicBezTo>
                    <a:pt x="125" y="144"/>
                    <a:pt x="120" y="146"/>
                    <a:pt x="115" y="147"/>
                  </a:cubicBezTo>
                  <a:cubicBezTo>
                    <a:pt x="110" y="149"/>
                    <a:pt x="105" y="150"/>
                    <a:pt x="101" y="151"/>
                  </a:cubicBezTo>
                  <a:cubicBezTo>
                    <a:pt x="96" y="153"/>
                    <a:pt x="92" y="154"/>
                    <a:pt x="88" y="155"/>
                  </a:cubicBezTo>
                  <a:cubicBezTo>
                    <a:pt x="85" y="154"/>
                    <a:pt x="83" y="153"/>
                    <a:pt x="80" y="151"/>
                  </a:cubicBezTo>
                  <a:cubicBezTo>
                    <a:pt x="80" y="151"/>
                    <a:pt x="81" y="151"/>
                    <a:pt x="81" y="151"/>
                  </a:cubicBezTo>
                  <a:moveTo>
                    <a:pt x="89" y="156"/>
                  </a:moveTo>
                  <a:cubicBezTo>
                    <a:pt x="89" y="156"/>
                    <a:pt x="89" y="156"/>
                    <a:pt x="91" y="155"/>
                  </a:cubicBezTo>
                  <a:cubicBezTo>
                    <a:pt x="105" y="150"/>
                    <a:pt x="120" y="146"/>
                    <a:pt x="135" y="141"/>
                  </a:cubicBezTo>
                  <a:cubicBezTo>
                    <a:pt x="133" y="143"/>
                    <a:pt x="130" y="146"/>
                    <a:pt x="128" y="148"/>
                  </a:cubicBezTo>
                  <a:cubicBezTo>
                    <a:pt x="122" y="149"/>
                    <a:pt x="116" y="150"/>
                    <a:pt x="110" y="152"/>
                  </a:cubicBezTo>
                  <a:cubicBezTo>
                    <a:pt x="106" y="152"/>
                    <a:pt x="102" y="153"/>
                    <a:pt x="99" y="153"/>
                  </a:cubicBezTo>
                  <a:cubicBezTo>
                    <a:pt x="97" y="154"/>
                    <a:pt x="96" y="154"/>
                    <a:pt x="94" y="155"/>
                  </a:cubicBezTo>
                  <a:cubicBezTo>
                    <a:pt x="94" y="155"/>
                    <a:pt x="90" y="156"/>
                    <a:pt x="89" y="156"/>
                  </a:cubicBezTo>
                  <a:moveTo>
                    <a:pt x="107" y="190"/>
                  </a:moveTo>
                  <a:cubicBezTo>
                    <a:pt x="90" y="183"/>
                    <a:pt x="75" y="174"/>
                    <a:pt x="59" y="167"/>
                  </a:cubicBezTo>
                  <a:cubicBezTo>
                    <a:pt x="48" y="161"/>
                    <a:pt x="38" y="156"/>
                    <a:pt x="27" y="151"/>
                  </a:cubicBezTo>
                  <a:cubicBezTo>
                    <a:pt x="22" y="148"/>
                    <a:pt x="15" y="145"/>
                    <a:pt x="10" y="141"/>
                  </a:cubicBezTo>
                  <a:cubicBezTo>
                    <a:pt x="10" y="141"/>
                    <a:pt x="10" y="141"/>
                    <a:pt x="10" y="141"/>
                  </a:cubicBezTo>
                  <a:cubicBezTo>
                    <a:pt x="10" y="140"/>
                    <a:pt x="10" y="140"/>
                    <a:pt x="10" y="140"/>
                  </a:cubicBezTo>
                  <a:cubicBezTo>
                    <a:pt x="14" y="142"/>
                    <a:pt x="18" y="144"/>
                    <a:pt x="22" y="146"/>
                  </a:cubicBezTo>
                  <a:cubicBezTo>
                    <a:pt x="33" y="151"/>
                    <a:pt x="44" y="156"/>
                    <a:pt x="54" y="162"/>
                  </a:cubicBezTo>
                  <a:cubicBezTo>
                    <a:pt x="66" y="167"/>
                    <a:pt x="77" y="172"/>
                    <a:pt x="88" y="178"/>
                  </a:cubicBezTo>
                  <a:cubicBezTo>
                    <a:pt x="93" y="180"/>
                    <a:pt x="100" y="182"/>
                    <a:pt x="105" y="186"/>
                  </a:cubicBezTo>
                  <a:cubicBezTo>
                    <a:pt x="105" y="186"/>
                    <a:pt x="105" y="186"/>
                    <a:pt x="105" y="186"/>
                  </a:cubicBezTo>
                  <a:cubicBezTo>
                    <a:pt x="105" y="188"/>
                    <a:pt x="106" y="189"/>
                    <a:pt x="107" y="190"/>
                  </a:cubicBezTo>
                  <a:moveTo>
                    <a:pt x="70" y="146"/>
                  </a:moveTo>
                  <a:cubicBezTo>
                    <a:pt x="68" y="145"/>
                    <a:pt x="66" y="145"/>
                    <a:pt x="65" y="144"/>
                  </a:cubicBezTo>
                  <a:cubicBezTo>
                    <a:pt x="79" y="141"/>
                    <a:pt x="93" y="139"/>
                    <a:pt x="107" y="136"/>
                  </a:cubicBezTo>
                  <a:cubicBezTo>
                    <a:pt x="109" y="136"/>
                    <a:pt x="111" y="135"/>
                    <a:pt x="113" y="135"/>
                  </a:cubicBezTo>
                  <a:cubicBezTo>
                    <a:pt x="111" y="135"/>
                    <a:pt x="110" y="136"/>
                    <a:pt x="108" y="136"/>
                  </a:cubicBezTo>
                  <a:cubicBezTo>
                    <a:pt x="100" y="138"/>
                    <a:pt x="93" y="140"/>
                    <a:pt x="85" y="142"/>
                  </a:cubicBezTo>
                  <a:cubicBezTo>
                    <a:pt x="82" y="143"/>
                    <a:pt x="79" y="144"/>
                    <a:pt x="76" y="144"/>
                  </a:cubicBezTo>
                  <a:cubicBezTo>
                    <a:pt x="74" y="145"/>
                    <a:pt x="72" y="145"/>
                    <a:pt x="70" y="146"/>
                  </a:cubicBezTo>
                  <a:moveTo>
                    <a:pt x="78" y="151"/>
                  </a:moveTo>
                  <a:cubicBezTo>
                    <a:pt x="76" y="149"/>
                    <a:pt x="74" y="148"/>
                    <a:pt x="71" y="147"/>
                  </a:cubicBezTo>
                  <a:cubicBezTo>
                    <a:pt x="83" y="146"/>
                    <a:pt x="94" y="144"/>
                    <a:pt x="105" y="141"/>
                  </a:cubicBezTo>
                  <a:cubicBezTo>
                    <a:pt x="117" y="139"/>
                    <a:pt x="128" y="137"/>
                    <a:pt x="139" y="134"/>
                  </a:cubicBezTo>
                  <a:cubicBezTo>
                    <a:pt x="138" y="134"/>
                    <a:pt x="136" y="135"/>
                    <a:pt x="134" y="136"/>
                  </a:cubicBezTo>
                  <a:cubicBezTo>
                    <a:pt x="132" y="136"/>
                    <a:pt x="129" y="137"/>
                    <a:pt x="127" y="137"/>
                  </a:cubicBezTo>
                  <a:cubicBezTo>
                    <a:pt x="121" y="139"/>
                    <a:pt x="116" y="140"/>
                    <a:pt x="110" y="141"/>
                  </a:cubicBezTo>
                  <a:cubicBezTo>
                    <a:pt x="104" y="142"/>
                    <a:pt x="99" y="144"/>
                    <a:pt x="93" y="146"/>
                  </a:cubicBezTo>
                  <a:cubicBezTo>
                    <a:pt x="88" y="148"/>
                    <a:pt x="83" y="148"/>
                    <a:pt x="78" y="151"/>
                  </a:cubicBezTo>
                  <a:moveTo>
                    <a:pt x="80" y="151"/>
                  </a:moveTo>
                  <a:cubicBezTo>
                    <a:pt x="78" y="151"/>
                    <a:pt x="85" y="149"/>
                    <a:pt x="85" y="149"/>
                  </a:cubicBezTo>
                  <a:cubicBezTo>
                    <a:pt x="96" y="147"/>
                    <a:pt x="105" y="143"/>
                    <a:pt x="116" y="141"/>
                  </a:cubicBezTo>
                  <a:cubicBezTo>
                    <a:pt x="124" y="139"/>
                    <a:pt x="134" y="138"/>
                    <a:pt x="142" y="133"/>
                  </a:cubicBezTo>
                  <a:cubicBezTo>
                    <a:pt x="140" y="135"/>
                    <a:pt x="138" y="137"/>
                    <a:pt x="136" y="139"/>
                  </a:cubicBezTo>
                  <a:cubicBezTo>
                    <a:pt x="126" y="142"/>
                    <a:pt x="116" y="144"/>
                    <a:pt x="105" y="146"/>
                  </a:cubicBezTo>
                  <a:cubicBezTo>
                    <a:pt x="100" y="148"/>
                    <a:pt x="95" y="148"/>
                    <a:pt x="90" y="149"/>
                  </a:cubicBezTo>
                  <a:cubicBezTo>
                    <a:pt x="87" y="150"/>
                    <a:pt x="84" y="150"/>
                    <a:pt x="81" y="151"/>
                  </a:cubicBezTo>
                  <a:cubicBezTo>
                    <a:pt x="81" y="151"/>
                    <a:pt x="81" y="151"/>
                    <a:pt x="80" y="151"/>
                  </a:cubicBezTo>
                  <a:moveTo>
                    <a:pt x="105" y="183"/>
                  </a:moveTo>
                  <a:cubicBezTo>
                    <a:pt x="100" y="180"/>
                    <a:pt x="95" y="178"/>
                    <a:pt x="90" y="176"/>
                  </a:cubicBezTo>
                  <a:cubicBezTo>
                    <a:pt x="79" y="171"/>
                    <a:pt x="69" y="166"/>
                    <a:pt x="58" y="160"/>
                  </a:cubicBezTo>
                  <a:cubicBezTo>
                    <a:pt x="47" y="155"/>
                    <a:pt x="36" y="150"/>
                    <a:pt x="25" y="144"/>
                  </a:cubicBezTo>
                  <a:cubicBezTo>
                    <a:pt x="20" y="142"/>
                    <a:pt x="12" y="139"/>
                    <a:pt x="8" y="136"/>
                  </a:cubicBezTo>
                  <a:cubicBezTo>
                    <a:pt x="8" y="136"/>
                    <a:pt x="8" y="136"/>
                    <a:pt x="8" y="136"/>
                  </a:cubicBezTo>
                  <a:cubicBezTo>
                    <a:pt x="8" y="134"/>
                    <a:pt x="8" y="133"/>
                    <a:pt x="8" y="131"/>
                  </a:cubicBezTo>
                  <a:cubicBezTo>
                    <a:pt x="22" y="140"/>
                    <a:pt x="38" y="147"/>
                    <a:pt x="53" y="154"/>
                  </a:cubicBezTo>
                  <a:cubicBezTo>
                    <a:pt x="70" y="163"/>
                    <a:pt x="88" y="170"/>
                    <a:pt x="105" y="179"/>
                  </a:cubicBezTo>
                  <a:cubicBezTo>
                    <a:pt x="105" y="180"/>
                    <a:pt x="105" y="182"/>
                    <a:pt x="105" y="183"/>
                  </a:cubicBezTo>
                  <a:moveTo>
                    <a:pt x="48" y="136"/>
                  </a:moveTo>
                  <a:cubicBezTo>
                    <a:pt x="48" y="136"/>
                    <a:pt x="48" y="136"/>
                    <a:pt x="48" y="136"/>
                  </a:cubicBezTo>
                  <a:cubicBezTo>
                    <a:pt x="50" y="135"/>
                    <a:pt x="52" y="134"/>
                    <a:pt x="54" y="133"/>
                  </a:cubicBezTo>
                  <a:cubicBezTo>
                    <a:pt x="57" y="132"/>
                    <a:pt x="61" y="131"/>
                    <a:pt x="64" y="131"/>
                  </a:cubicBezTo>
                  <a:cubicBezTo>
                    <a:pt x="63" y="131"/>
                    <a:pt x="63" y="131"/>
                    <a:pt x="62" y="131"/>
                  </a:cubicBezTo>
                  <a:cubicBezTo>
                    <a:pt x="58" y="132"/>
                    <a:pt x="55" y="133"/>
                    <a:pt x="51" y="135"/>
                  </a:cubicBezTo>
                  <a:cubicBezTo>
                    <a:pt x="50" y="135"/>
                    <a:pt x="49" y="135"/>
                    <a:pt x="48" y="136"/>
                  </a:cubicBezTo>
                  <a:moveTo>
                    <a:pt x="71" y="147"/>
                  </a:moveTo>
                  <a:cubicBezTo>
                    <a:pt x="71" y="147"/>
                    <a:pt x="71" y="147"/>
                    <a:pt x="73" y="146"/>
                  </a:cubicBezTo>
                  <a:cubicBezTo>
                    <a:pt x="74" y="145"/>
                    <a:pt x="75" y="145"/>
                    <a:pt x="77" y="145"/>
                  </a:cubicBezTo>
                  <a:cubicBezTo>
                    <a:pt x="90" y="142"/>
                    <a:pt x="103" y="139"/>
                    <a:pt x="115" y="135"/>
                  </a:cubicBezTo>
                  <a:cubicBezTo>
                    <a:pt x="126" y="132"/>
                    <a:pt x="138" y="130"/>
                    <a:pt x="149" y="126"/>
                  </a:cubicBezTo>
                  <a:cubicBezTo>
                    <a:pt x="147" y="128"/>
                    <a:pt x="145" y="130"/>
                    <a:pt x="143" y="132"/>
                  </a:cubicBezTo>
                  <a:cubicBezTo>
                    <a:pt x="143" y="132"/>
                    <a:pt x="143" y="132"/>
                    <a:pt x="143" y="132"/>
                  </a:cubicBezTo>
                  <a:cubicBezTo>
                    <a:pt x="130" y="136"/>
                    <a:pt x="118" y="138"/>
                    <a:pt x="105" y="141"/>
                  </a:cubicBezTo>
                  <a:cubicBezTo>
                    <a:pt x="98" y="142"/>
                    <a:pt x="92" y="144"/>
                    <a:pt x="85" y="145"/>
                  </a:cubicBezTo>
                  <a:cubicBezTo>
                    <a:pt x="81" y="145"/>
                    <a:pt x="77" y="146"/>
                    <a:pt x="74" y="146"/>
                  </a:cubicBezTo>
                  <a:cubicBezTo>
                    <a:pt x="73" y="146"/>
                    <a:pt x="71" y="147"/>
                    <a:pt x="71" y="147"/>
                  </a:cubicBezTo>
                  <a:moveTo>
                    <a:pt x="63" y="143"/>
                  </a:moveTo>
                  <a:cubicBezTo>
                    <a:pt x="63" y="143"/>
                    <a:pt x="62" y="143"/>
                    <a:pt x="62" y="142"/>
                  </a:cubicBezTo>
                  <a:cubicBezTo>
                    <a:pt x="60" y="142"/>
                    <a:pt x="59" y="141"/>
                    <a:pt x="57" y="140"/>
                  </a:cubicBezTo>
                  <a:cubicBezTo>
                    <a:pt x="64" y="139"/>
                    <a:pt x="71" y="137"/>
                    <a:pt x="78" y="136"/>
                  </a:cubicBezTo>
                  <a:cubicBezTo>
                    <a:pt x="86" y="134"/>
                    <a:pt x="95" y="132"/>
                    <a:pt x="103" y="130"/>
                  </a:cubicBezTo>
                  <a:cubicBezTo>
                    <a:pt x="109" y="128"/>
                    <a:pt x="115" y="127"/>
                    <a:pt x="120" y="125"/>
                  </a:cubicBezTo>
                  <a:cubicBezTo>
                    <a:pt x="118" y="126"/>
                    <a:pt x="116" y="127"/>
                    <a:pt x="113" y="128"/>
                  </a:cubicBezTo>
                  <a:cubicBezTo>
                    <a:pt x="105" y="130"/>
                    <a:pt x="96" y="132"/>
                    <a:pt x="87" y="135"/>
                  </a:cubicBezTo>
                  <a:cubicBezTo>
                    <a:pt x="80" y="138"/>
                    <a:pt x="73" y="140"/>
                    <a:pt x="65" y="143"/>
                  </a:cubicBezTo>
                  <a:cubicBezTo>
                    <a:pt x="65" y="143"/>
                    <a:pt x="65" y="143"/>
                    <a:pt x="65" y="143"/>
                  </a:cubicBezTo>
                  <a:cubicBezTo>
                    <a:pt x="64" y="143"/>
                    <a:pt x="64" y="143"/>
                    <a:pt x="64" y="143"/>
                  </a:cubicBezTo>
                  <a:cubicBezTo>
                    <a:pt x="63" y="143"/>
                    <a:pt x="63" y="143"/>
                    <a:pt x="63" y="143"/>
                  </a:cubicBezTo>
                  <a:moveTo>
                    <a:pt x="106" y="176"/>
                  </a:moveTo>
                  <a:cubicBezTo>
                    <a:pt x="89" y="168"/>
                    <a:pt x="71" y="160"/>
                    <a:pt x="54" y="152"/>
                  </a:cubicBezTo>
                  <a:cubicBezTo>
                    <a:pt x="39" y="145"/>
                    <a:pt x="23" y="137"/>
                    <a:pt x="8" y="128"/>
                  </a:cubicBezTo>
                  <a:cubicBezTo>
                    <a:pt x="8" y="127"/>
                    <a:pt x="9" y="126"/>
                    <a:pt x="9" y="125"/>
                  </a:cubicBezTo>
                  <a:cubicBezTo>
                    <a:pt x="9" y="125"/>
                    <a:pt x="9" y="125"/>
                    <a:pt x="9" y="125"/>
                  </a:cubicBezTo>
                  <a:cubicBezTo>
                    <a:pt x="19" y="128"/>
                    <a:pt x="29" y="135"/>
                    <a:pt x="38" y="140"/>
                  </a:cubicBezTo>
                  <a:cubicBezTo>
                    <a:pt x="45" y="143"/>
                    <a:pt x="52" y="146"/>
                    <a:pt x="59" y="150"/>
                  </a:cubicBezTo>
                  <a:cubicBezTo>
                    <a:pt x="69" y="155"/>
                    <a:pt x="79" y="160"/>
                    <a:pt x="89" y="165"/>
                  </a:cubicBezTo>
                  <a:cubicBezTo>
                    <a:pt x="95" y="168"/>
                    <a:pt x="101" y="171"/>
                    <a:pt x="106" y="173"/>
                  </a:cubicBezTo>
                  <a:cubicBezTo>
                    <a:pt x="106" y="174"/>
                    <a:pt x="106" y="175"/>
                    <a:pt x="106" y="176"/>
                  </a:cubicBezTo>
                  <a:moveTo>
                    <a:pt x="5" y="134"/>
                  </a:moveTo>
                  <a:cubicBezTo>
                    <a:pt x="4" y="129"/>
                    <a:pt x="5" y="124"/>
                    <a:pt x="8" y="121"/>
                  </a:cubicBezTo>
                  <a:cubicBezTo>
                    <a:pt x="6" y="125"/>
                    <a:pt x="5" y="130"/>
                    <a:pt x="5" y="134"/>
                  </a:cubicBezTo>
                  <a:moveTo>
                    <a:pt x="107" y="171"/>
                  </a:moveTo>
                  <a:cubicBezTo>
                    <a:pt x="101" y="169"/>
                    <a:pt x="95" y="165"/>
                    <a:pt x="89" y="162"/>
                  </a:cubicBezTo>
                  <a:cubicBezTo>
                    <a:pt x="79" y="157"/>
                    <a:pt x="69" y="152"/>
                    <a:pt x="59" y="147"/>
                  </a:cubicBezTo>
                  <a:cubicBezTo>
                    <a:pt x="52" y="144"/>
                    <a:pt x="45" y="141"/>
                    <a:pt x="39" y="137"/>
                  </a:cubicBezTo>
                  <a:cubicBezTo>
                    <a:pt x="29" y="132"/>
                    <a:pt x="20" y="126"/>
                    <a:pt x="10" y="122"/>
                  </a:cubicBezTo>
                  <a:cubicBezTo>
                    <a:pt x="10" y="122"/>
                    <a:pt x="10" y="122"/>
                    <a:pt x="10" y="122"/>
                  </a:cubicBezTo>
                  <a:cubicBezTo>
                    <a:pt x="10" y="122"/>
                    <a:pt x="11" y="121"/>
                    <a:pt x="11" y="120"/>
                  </a:cubicBezTo>
                  <a:cubicBezTo>
                    <a:pt x="27" y="129"/>
                    <a:pt x="43" y="136"/>
                    <a:pt x="60" y="144"/>
                  </a:cubicBezTo>
                  <a:cubicBezTo>
                    <a:pt x="70" y="149"/>
                    <a:pt x="81" y="155"/>
                    <a:pt x="91" y="160"/>
                  </a:cubicBezTo>
                  <a:cubicBezTo>
                    <a:pt x="97" y="163"/>
                    <a:pt x="103" y="165"/>
                    <a:pt x="108" y="169"/>
                  </a:cubicBezTo>
                  <a:cubicBezTo>
                    <a:pt x="108" y="170"/>
                    <a:pt x="107" y="170"/>
                    <a:pt x="107" y="171"/>
                  </a:cubicBezTo>
                  <a:moveTo>
                    <a:pt x="157" y="116"/>
                  </a:moveTo>
                  <a:cubicBezTo>
                    <a:pt x="157" y="116"/>
                    <a:pt x="158" y="116"/>
                    <a:pt x="158" y="115"/>
                  </a:cubicBezTo>
                  <a:cubicBezTo>
                    <a:pt x="155" y="118"/>
                    <a:pt x="153" y="121"/>
                    <a:pt x="150" y="124"/>
                  </a:cubicBezTo>
                  <a:cubicBezTo>
                    <a:pt x="149" y="124"/>
                    <a:pt x="149" y="124"/>
                    <a:pt x="149" y="124"/>
                  </a:cubicBezTo>
                  <a:cubicBezTo>
                    <a:pt x="149" y="124"/>
                    <a:pt x="149" y="124"/>
                    <a:pt x="149" y="124"/>
                  </a:cubicBezTo>
                  <a:cubicBezTo>
                    <a:pt x="148" y="124"/>
                    <a:pt x="147" y="125"/>
                    <a:pt x="147" y="125"/>
                  </a:cubicBezTo>
                  <a:cubicBezTo>
                    <a:pt x="142" y="127"/>
                    <a:pt x="137" y="129"/>
                    <a:pt x="132" y="130"/>
                  </a:cubicBezTo>
                  <a:cubicBezTo>
                    <a:pt x="131" y="130"/>
                    <a:pt x="131" y="130"/>
                    <a:pt x="131" y="130"/>
                  </a:cubicBezTo>
                  <a:cubicBezTo>
                    <a:pt x="130" y="130"/>
                    <a:pt x="129" y="131"/>
                    <a:pt x="129" y="131"/>
                  </a:cubicBezTo>
                  <a:cubicBezTo>
                    <a:pt x="121" y="132"/>
                    <a:pt x="114" y="134"/>
                    <a:pt x="107" y="135"/>
                  </a:cubicBezTo>
                  <a:cubicBezTo>
                    <a:pt x="99" y="137"/>
                    <a:pt x="91" y="138"/>
                    <a:pt x="83" y="140"/>
                  </a:cubicBezTo>
                  <a:cubicBezTo>
                    <a:pt x="79" y="140"/>
                    <a:pt x="75" y="141"/>
                    <a:pt x="71" y="142"/>
                  </a:cubicBezTo>
                  <a:cubicBezTo>
                    <a:pt x="71" y="142"/>
                    <a:pt x="70" y="142"/>
                    <a:pt x="70" y="142"/>
                  </a:cubicBezTo>
                  <a:cubicBezTo>
                    <a:pt x="84" y="137"/>
                    <a:pt x="99" y="133"/>
                    <a:pt x="113" y="128"/>
                  </a:cubicBezTo>
                  <a:cubicBezTo>
                    <a:pt x="120" y="127"/>
                    <a:pt x="126" y="124"/>
                    <a:pt x="133" y="122"/>
                  </a:cubicBezTo>
                  <a:cubicBezTo>
                    <a:pt x="137" y="121"/>
                    <a:pt x="142" y="120"/>
                    <a:pt x="146" y="119"/>
                  </a:cubicBezTo>
                  <a:cubicBezTo>
                    <a:pt x="150" y="118"/>
                    <a:pt x="153" y="117"/>
                    <a:pt x="157" y="116"/>
                  </a:cubicBezTo>
                  <a:cubicBezTo>
                    <a:pt x="157" y="116"/>
                    <a:pt x="157" y="116"/>
                    <a:pt x="157" y="116"/>
                  </a:cubicBezTo>
                  <a:moveTo>
                    <a:pt x="56" y="139"/>
                  </a:moveTo>
                  <a:cubicBezTo>
                    <a:pt x="54" y="138"/>
                    <a:pt x="51" y="137"/>
                    <a:pt x="49" y="136"/>
                  </a:cubicBezTo>
                  <a:cubicBezTo>
                    <a:pt x="55" y="134"/>
                    <a:pt x="61" y="132"/>
                    <a:pt x="67" y="131"/>
                  </a:cubicBezTo>
                  <a:cubicBezTo>
                    <a:pt x="69" y="130"/>
                    <a:pt x="70" y="130"/>
                    <a:pt x="71" y="130"/>
                  </a:cubicBezTo>
                  <a:cubicBezTo>
                    <a:pt x="71" y="129"/>
                    <a:pt x="71" y="129"/>
                    <a:pt x="71" y="129"/>
                  </a:cubicBezTo>
                  <a:cubicBezTo>
                    <a:pt x="79" y="128"/>
                    <a:pt x="87" y="126"/>
                    <a:pt x="95" y="125"/>
                  </a:cubicBezTo>
                  <a:cubicBezTo>
                    <a:pt x="110" y="121"/>
                    <a:pt x="126" y="118"/>
                    <a:pt x="141" y="115"/>
                  </a:cubicBezTo>
                  <a:cubicBezTo>
                    <a:pt x="142" y="114"/>
                    <a:pt x="142" y="114"/>
                    <a:pt x="143" y="114"/>
                  </a:cubicBezTo>
                  <a:cubicBezTo>
                    <a:pt x="115" y="123"/>
                    <a:pt x="85" y="129"/>
                    <a:pt x="57" y="139"/>
                  </a:cubicBezTo>
                  <a:cubicBezTo>
                    <a:pt x="57" y="139"/>
                    <a:pt x="56" y="139"/>
                    <a:pt x="56" y="139"/>
                  </a:cubicBezTo>
                  <a:moveTo>
                    <a:pt x="32" y="128"/>
                  </a:moveTo>
                  <a:cubicBezTo>
                    <a:pt x="30" y="127"/>
                    <a:pt x="28" y="126"/>
                    <a:pt x="27" y="125"/>
                  </a:cubicBezTo>
                  <a:cubicBezTo>
                    <a:pt x="49" y="123"/>
                    <a:pt x="70" y="116"/>
                    <a:pt x="92" y="111"/>
                  </a:cubicBezTo>
                  <a:cubicBezTo>
                    <a:pt x="84" y="113"/>
                    <a:pt x="77" y="115"/>
                    <a:pt x="69" y="117"/>
                  </a:cubicBezTo>
                  <a:cubicBezTo>
                    <a:pt x="58" y="120"/>
                    <a:pt x="46" y="124"/>
                    <a:pt x="35" y="127"/>
                  </a:cubicBezTo>
                  <a:cubicBezTo>
                    <a:pt x="35" y="127"/>
                    <a:pt x="34" y="127"/>
                    <a:pt x="34" y="127"/>
                  </a:cubicBezTo>
                  <a:cubicBezTo>
                    <a:pt x="33" y="127"/>
                    <a:pt x="33" y="127"/>
                    <a:pt x="33" y="128"/>
                  </a:cubicBezTo>
                  <a:cubicBezTo>
                    <a:pt x="32" y="128"/>
                    <a:pt x="32" y="128"/>
                    <a:pt x="32" y="128"/>
                  </a:cubicBezTo>
                  <a:moveTo>
                    <a:pt x="58" y="139"/>
                  </a:moveTo>
                  <a:cubicBezTo>
                    <a:pt x="57" y="139"/>
                    <a:pt x="62" y="138"/>
                    <a:pt x="62" y="138"/>
                  </a:cubicBezTo>
                  <a:cubicBezTo>
                    <a:pt x="80" y="133"/>
                    <a:pt x="98" y="128"/>
                    <a:pt x="116" y="123"/>
                  </a:cubicBezTo>
                  <a:cubicBezTo>
                    <a:pt x="126" y="120"/>
                    <a:pt x="135" y="118"/>
                    <a:pt x="144" y="115"/>
                  </a:cubicBezTo>
                  <a:cubicBezTo>
                    <a:pt x="151" y="112"/>
                    <a:pt x="158" y="111"/>
                    <a:pt x="164" y="108"/>
                  </a:cubicBezTo>
                  <a:cubicBezTo>
                    <a:pt x="165" y="108"/>
                    <a:pt x="165" y="108"/>
                    <a:pt x="165" y="108"/>
                  </a:cubicBezTo>
                  <a:cubicBezTo>
                    <a:pt x="163" y="110"/>
                    <a:pt x="161" y="112"/>
                    <a:pt x="159" y="114"/>
                  </a:cubicBezTo>
                  <a:cubicBezTo>
                    <a:pt x="154" y="115"/>
                    <a:pt x="149" y="117"/>
                    <a:pt x="144" y="118"/>
                  </a:cubicBezTo>
                  <a:cubicBezTo>
                    <a:pt x="142" y="119"/>
                    <a:pt x="140" y="119"/>
                    <a:pt x="139" y="120"/>
                  </a:cubicBezTo>
                  <a:cubicBezTo>
                    <a:pt x="137" y="120"/>
                    <a:pt x="135" y="121"/>
                    <a:pt x="133" y="121"/>
                  </a:cubicBezTo>
                  <a:cubicBezTo>
                    <a:pt x="124" y="124"/>
                    <a:pt x="115" y="126"/>
                    <a:pt x="107" y="128"/>
                  </a:cubicBezTo>
                  <a:cubicBezTo>
                    <a:pt x="98" y="130"/>
                    <a:pt x="88" y="133"/>
                    <a:pt x="79" y="134"/>
                  </a:cubicBezTo>
                  <a:cubicBezTo>
                    <a:pt x="75" y="135"/>
                    <a:pt x="71" y="137"/>
                    <a:pt x="67" y="138"/>
                  </a:cubicBezTo>
                  <a:cubicBezTo>
                    <a:pt x="64" y="138"/>
                    <a:pt x="62" y="139"/>
                    <a:pt x="59" y="139"/>
                  </a:cubicBezTo>
                  <a:cubicBezTo>
                    <a:pt x="58" y="139"/>
                    <a:pt x="58" y="139"/>
                    <a:pt x="58" y="139"/>
                  </a:cubicBezTo>
                  <a:moveTo>
                    <a:pt x="47" y="135"/>
                  </a:moveTo>
                  <a:cubicBezTo>
                    <a:pt x="45" y="134"/>
                    <a:pt x="43" y="133"/>
                    <a:pt x="41" y="132"/>
                  </a:cubicBezTo>
                  <a:cubicBezTo>
                    <a:pt x="44" y="132"/>
                    <a:pt x="48" y="130"/>
                    <a:pt x="51" y="129"/>
                  </a:cubicBezTo>
                  <a:cubicBezTo>
                    <a:pt x="57" y="128"/>
                    <a:pt x="62" y="127"/>
                    <a:pt x="68" y="126"/>
                  </a:cubicBezTo>
                  <a:cubicBezTo>
                    <a:pt x="79" y="123"/>
                    <a:pt x="91" y="119"/>
                    <a:pt x="102" y="116"/>
                  </a:cubicBezTo>
                  <a:cubicBezTo>
                    <a:pt x="121" y="110"/>
                    <a:pt x="140" y="107"/>
                    <a:pt x="159" y="103"/>
                  </a:cubicBezTo>
                  <a:cubicBezTo>
                    <a:pt x="157" y="104"/>
                    <a:pt x="155" y="105"/>
                    <a:pt x="152" y="105"/>
                  </a:cubicBezTo>
                  <a:cubicBezTo>
                    <a:pt x="144" y="108"/>
                    <a:pt x="136" y="110"/>
                    <a:pt x="129" y="112"/>
                  </a:cubicBezTo>
                  <a:cubicBezTo>
                    <a:pt x="114" y="116"/>
                    <a:pt x="98" y="120"/>
                    <a:pt x="83" y="125"/>
                  </a:cubicBezTo>
                  <a:cubicBezTo>
                    <a:pt x="79" y="126"/>
                    <a:pt x="75" y="128"/>
                    <a:pt x="70" y="129"/>
                  </a:cubicBezTo>
                  <a:cubicBezTo>
                    <a:pt x="70" y="129"/>
                    <a:pt x="70" y="129"/>
                    <a:pt x="70" y="129"/>
                  </a:cubicBezTo>
                  <a:cubicBezTo>
                    <a:pt x="62" y="130"/>
                    <a:pt x="54" y="131"/>
                    <a:pt x="47" y="135"/>
                  </a:cubicBezTo>
                  <a:moveTo>
                    <a:pt x="39" y="131"/>
                  </a:moveTo>
                  <a:cubicBezTo>
                    <a:pt x="37" y="131"/>
                    <a:pt x="36" y="130"/>
                    <a:pt x="34" y="129"/>
                  </a:cubicBezTo>
                  <a:cubicBezTo>
                    <a:pt x="44" y="127"/>
                    <a:pt x="54" y="124"/>
                    <a:pt x="64" y="122"/>
                  </a:cubicBezTo>
                  <a:cubicBezTo>
                    <a:pt x="76" y="119"/>
                    <a:pt x="87" y="116"/>
                    <a:pt x="99" y="113"/>
                  </a:cubicBezTo>
                  <a:cubicBezTo>
                    <a:pt x="117" y="107"/>
                    <a:pt x="136" y="104"/>
                    <a:pt x="154" y="101"/>
                  </a:cubicBezTo>
                  <a:cubicBezTo>
                    <a:pt x="152" y="101"/>
                    <a:pt x="149" y="102"/>
                    <a:pt x="147" y="103"/>
                  </a:cubicBezTo>
                  <a:cubicBezTo>
                    <a:pt x="135" y="106"/>
                    <a:pt x="123" y="107"/>
                    <a:pt x="112" y="110"/>
                  </a:cubicBezTo>
                  <a:cubicBezTo>
                    <a:pt x="87" y="116"/>
                    <a:pt x="63" y="125"/>
                    <a:pt x="39" y="131"/>
                  </a:cubicBezTo>
                  <a:moveTo>
                    <a:pt x="170" y="100"/>
                  </a:moveTo>
                  <a:cubicBezTo>
                    <a:pt x="171" y="100"/>
                    <a:pt x="171" y="100"/>
                    <a:pt x="171" y="100"/>
                  </a:cubicBezTo>
                  <a:cubicBezTo>
                    <a:pt x="172" y="100"/>
                    <a:pt x="172" y="100"/>
                    <a:pt x="172" y="100"/>
                  </a:cubicBezTo>
                  <a:cubicBezTo>
                    <a:pt x="170" y="102"/>
                    <a:pt x="168" y="104"/>
                    <a:pt x="166" y="106"/>
                  </a:cubicBezTo>
                  <a:cubicBezTo>
                    <a:pt x="146" y="114"/>
                    <a:pt x="123" y="117"/>
                    <a:pt x="102" y="122"/>
                  </a:cubicBezTo>
                  <a:cubicBezTo>
                    <a:pt x="94" y="124"/>
                    <a:pt x="85" y="126"/>
                    <a:pt x="77" y="128"/>
                  </a:cubicBezTo>
                  <a:cubicBezTo>
                    <a:pt x="82" y="126"/>
                    <a:pt x="86" y="125"/>
                    <a:pt x="91" y="123"/>
                  </a:cubicBezTo>
                  <a:cubicBezTo>
                    <a:pt x="106" y="119"/>
                    <a:pt x="121" y="114"/>
                    <a:pt x="136" y="111"/>
                  </a:cubicBezTo>
                  <a:cubicBezTo>
                    <a:pt x="143" y="109"/>
                    <a:pt x="151" y="107"/>
                    <a:pt x="158" y="105"/>
                  </a:cubicBezTo>
                  <a:cubicBezTo>
                    <a:pt x="161" y="104"/>
                    <a:pt x="164" y="102"/>
                    <a:pt x="167" y="101"/>
                  </a:cubicBezTo>
                  <a:cubicBezTo>
                    <a:pt x="168" y="101"/>
                    <a:pt x="169" y="101"/>
                    <a:pt x="170" y="100"/>
                  </a:cubicBezTo>
                  <a:cubicBezTo>
                    <a:pt x="170" y="100"/>
                    <a:pt x="170" y="100"/>
                    <a:pt x="170" y="100"/>
                  </a:cubicBezTo>
                  <a:moveTo>
                    <a:pt x="18" y="121"/>
                  </a:moveTo>
                  <a:cubicBezTo>
                    <a:pt x="16" y="120"/>
                    <a:pt x="14" y="119"/>
                    <a:pt x="12" y="118"/>
                  </a:cubicBezTo>
                  <a:cubicBezTo>
                    <a:pt x="18" y="117"/>
                    <a:pt x="23" y="115"/>
                    <a:pt x="29" y="113"/>
                  </a:cubicBezTo>
                  <a:cubicBezTo>
                    <a:pt x="37" y="111"/>
                    <a:pt x="44" y="109"/>
                    <a:pt x="52" y="107"/>
                  </a:cubicBezTo>
                  <a:cubicBezTo>
                    <a:pt x="67" y="104"/>
                    <a:pt x="81" y="102"/>
                    <a:pt x="96" y="99"/>
                  </a:cubicBezTo>
                  <a:cubicBezTo>
                    <a:pt x="85" y="102"/>
                    <a:pt x="74" y="106"/>
                    <a:pt x="62" y="109"/>
                  </a:cubicBezTo>
                  <a:cubicBezTo>
                    <a:pt x="55" y="111"/>
                    <a:pt x="48" y="112"/>
                    <a:pt x="41" y="115"/>
                  </a:cubicBezTo>
                  <a:cubicBezTo>
                    <a:pt x="34" y="117"/>
                    <a:pt x="26" y="117"/>
                    <a:pt x="20" y="120"/>
                  </a:cubicBezTo>
                  <a:cubicBezTo>
                    <a:pt x="19" y="121"/>
                    <a:pt x="19" y="121"/>
                    <a:pt x="18" y="121"/>
                  </a:cubicBezTo>
                  <a:moveTo>
                    <a:pt x="174" y="97"/>
                  </a:moveTo>
                  <a:cubicBezTo>
                    <a:pt x="174" y="97"/>
                    <a:pt x="175" y="96"/>
                    <a:pt x="175" y="96"/>
                  </a:cubicBezTo>
                  <a:cubicBezTo>
                    <a:pt x="176" y="96"/>
                    <a:pt x="176" y="96"/>
                    <a:pt x="176" y="96"/>
                  </a:cubicBezTo>
                  <a:cubicBezTo>
                    <a:pt x="175" y="97"/>
                    <a:pt x="174" y="98"/>
                    <a:pt x="173" y="99"/>
                  </a:cubicBezTo>
                  <a:cubicBezTo>
                    <a:pt x="173" y="99"/>
                    <a:pt x="173" y="99"/>
                    <a:pt x="173" y="99"/>
                  </a:cubicBezTo>
                  <a:cubicBezTo>
                    <a:pt x="171" y="99"/>
                    <a:pt x="169" y="100"/>
                    <a:pt x="167" y="101"/>
                  </a:cubicBezTo>
                  <a:cubicBezTo>
                    <a:pt x="166" y="101"/>
                    <a:pt x="165" y="101"/>
                    <a:pt x="164" y="101"/>
                  </a:cubicBezTo>
                  <a:cubicBezTo>
                    <a:pt x="148" y="105"/>
                    <a:pt x="132" y="107"/>
                    <a:pt x="117" y="111"/>
                  </a:cubicBezTo>
                  <a:cubicBezTo>
                    <a:pt x="101" y="115"/>
                    <a:pt x="86" y="120"/>
                    <a:pt x="71" y="124"/>
                  </a:cubicBezTo>
                  <a:cubicBezTo>
                    <a:pt x="66" y="126"/>
                    <a:pt x="61" y="127"/>
                    <a:pt x="56" y="128"/>
                  </a:cubicBezTo>
                  <a:cubicBezTo>
                    <a:pt x="71" y="123"/>
                    <a:pt x="86" y="119"/>
                    <a:pt x="101" y="114"/>
                  </a:cubicBezTo>
                  <a:cubicBezTo>
                    <a:pt x="116" y="110"/>
                    <a:pt x="132" y="107"/>
                    <a:pt x="147" y="103"/>
                  </a:cubicBezTo>
                  <a:cubicBezTo>
                    <a:pt x="156" y="101"/>
                    <a:pt x="164" y="99"/>
                    <a:pt x="173" y="97"/>
                  </a:cubicBezTo>
                  <a:cubicBezTo>
                    <a:pt x="173" y="97"/>
                    <a:pt x="174" y="97"/>
                    <a:pt x="174" y="97"/>
                  </a:cubicBezTo>
                  <a:moveTo>
                    <a:pt x="111" y="106"/>
                  </a:moveTo>
                  <a:cubicBezTo>
                    <a:pt x="122" y="103"/>
                    <a:pt x="133" y="100"/>
                    <a:pt x="144" y="98"/>
                  </a:cubicBezTo>
                  <a:cubicBezTo>
                    <a:pt x="149" y="97"/>
                    <a:pt x="153" y="97"/>
                    <a:pt x="158" y="95"/>
                  </a:cubicBezTo>
                  <a:cubicBezTo>
                    <a:pt x="155" y="96"/>
                    <a:pt x="151" y="97"/>
                    <a:pt x="148" y="98"/>
                  </a:cubicBezTo>
                  <a:cubicBezTo>
                    <a:pt x="135" y="101"/>
                    <a:pt x="123" y="103"/>
                    <a:pt x="111" y="106"/>
                  </a:cubicBezTo>
                  <a:moveTo>
                    <a:pt x="36" y="128"/>
                  </a:moveTo>
                  <a:cubicBezTo>
                    <a:pt x="36" y="128"/>
                    <a:pt x="36" y="128"/>
                    <a:pt x="36" y="128"/>
                  </a:cubicBezTo>
                  <a:cubicBezTo>
                    <a:pt x="37" y="127"/>
                    <a:pt x="38" y="127"/>
                    <a:pt x="38" y="127"/>
                  </a:cubicBezTo>
                  <a:cubicBezTo>
                    <a:pt x="42" y="126"/>
                    <a:pt x="45" y="125"/>
                    <a:pt x="49" y="123"/>
                  </a:cubicBezTo>
                  <a:cubicBezTo>
                    <a:pt x="57" y="121"/>
                    <a:pt x="65" y="119"/>
                    <a:pt x="73" y="117"/>
                  </a:cubicBezTo>
                  <a:cubicBezTo>
                    <a:pt x="89" y="113"/>
                    <a:pt x="104" y="108"/>
                    <a:pt x="119" y="105"/>
                  </a:cubicBezTo>
                  <a:cubicBezTo>
                    <a:pt x="135" y="102"/>
                    <a:pt x="151" y="99"/>
                    <a:pt x="166" y="94"/>
                  </a:cubicBezTo>
                  <a:cubicBezTo>
                    <a:pt x="170" y="93"/>
                    <a:pt x="173" y="91"/>
                    <a:pt x="177" y="90"/>
                  </a:cubicBezTo>
                  <a:cubicBezTo>
                    <a:pt x="177" y="90"/>
                    <a:pt x="177" y="90"/>
                    <a:pt x="177" y="90"/>
                  </a:cubicBezTo>
                  <a:cubicBezTo>
                    <a:pt x="179" y="89"/>
                    <a:pt x="181" y="89"/>
                    <a:pt x="183" y="88"/>
                  </a:cubicBezTo>
                  <a:cubicBezTo>
                    <a:pt x="181" y="90"/>
                    <a:pt x="179" y="93"/>
                    <a:pt x="177" y="95"/>
                  </a:cubicBezTo>
                  <a:cubicBezTo>
                    <a:pt x="176" y="95"/>
                    <a:pt x="176" y="95"/>
                    <a:pt x="176" y="95"/>
                  </a:cubicBezTo>
                  <a:cubicBezTo>
                    <a:pt x="161" y="99"/>
                    <a:pt x="146" y="102"/>
                    <a:pt x="130" y="105"/>
                  </a:cubicBezTo>
                  <a:cubicBezTo>
                    <a:pt x="114" y="108"/>
                    <a:pt x="99" y="112"/>
                    <a:pt x="84" y="116"/>
                  </a:cubicBezTo>
                  <a:cubicBezTo>
                    <a:pt x="69" y="120"/>
                    <a:pt x="54" y="125"/>
                    <a:pt x="38" y="127"/>
                  </a:cubicBezTo>
                  <a:cubicBezTo>
                    <a:pt x="38" y="127"/>
                    <a:pt x="37" y="128"/>
                    <a:pt x="36" y="128"/>
                  </a:cubicBezTo>
                  <a:moveTo>
                    <a:pt x="27" y="125"/>
                  </a:moveTo>
                  <a:cubicBezTo>
                    <a:pt x="26" y="125"/>
                    <a:pt x="27" y="125"/>
                    <a:pt x="28" y="124"/>
                  </a:cubicBezTo>
                  <a:cubicBezTo>
                    <a:pt x="31" y="123"/>
                    <a:pt x="33" y="122"/>
                    <a:pt x="35" y="122"/>
                  </a:cubicBezTo>
                  <a:cubicBezTo>
                    <a:pt x="46" y="119"/>
                    <a:pt x="56" y="116"/>
                    <a:pt x="67" y="113"/>
                  </a:cubicBezTo>
                  <a:cubicBezTo>
                    <a:pt x="88" y="108"/>
                    <a:pt x="109" y="103"/>
                    <a:pt x="129" y="98"/>
                  </a:cubicBezTo>
                  <a:cubicBezTo>
                    <a:pt x="140" y="95"/>
                    <a:pt x="151" y="93"/>
                    <a:pt x="162" y="90"/>
                  </a:cubicBezTo>
                  <a:cubicBezTo>
                    <a:pt x="172" y="87"/>
                    <a:pt x="181" y="83"/>
                    <a:pt x="190" y="80"/>
                  </a:cubicBezTo>
                  <a:cubicBezTo>
                    <a:pt x="188" y="82"/>
                    <a:pt x="186" y="85"/>
                    <a:pt x="184" y="87"/>
                  </a:cubicBezTo>
                  <a:cubicBezTo>
                    <a:pt x="183" y="87"/>
                    <a:pt x="183" y="87"/>
                    <a:pt x="183" y="87"/>
                  </a:cubicBezTo>
                  <a:cubicBezTo>
                    <a:pt x="182" y="87"/>
                    <a:pt x="180" y="88"/>
                    <a:pt x="179" y="88"/>
                  </a:cubicBezTo>
                  <a:cubicBezTo>
                    <a:pt x="178" y="89"/>
                    <a:pt x="178" y="89"/>
                    <a:pt x="178" y="89"/>
                  </a:cubicBezTo>
                  <a:cubicBezTo>
                    <a:pt x="170" y="91"/>
                    <a:pt x="162" y="94"/>
                    <a:pt x="154" y="96"/>
                  </a:cubicBezTo>
                  <a:cubicBezTo>
                    <a:pt x="139" y="99"/>
                    <a:pt x="123" y="102"/>
                    <a:pt x="107" y="106"/>
                  </a:cubicBezTo>
                  <a:cubicBezTo>
                    <a:pt x="97" y="109"/>
                    <a:pt x="88" y="111"/>
                    <a:pt x="78" y="114"/>
                  </a:cubicBezTo>
                  <a:cubicBezTo>
                    <a:pt x="67" y="117"/>
                    <a:pt x="57" y="119"/>
                    <a:pt x="47" y="121"/>
                  </a:cubicBezTo>
                  <a:cubicBezTo>
                    <a:pt x="42" y="122"/>
                    <a:pt x="37" y="123"/>
                    <a:pt x="32" y="124"/>
                  </a:cubicBezTo>
                  <a:cubicBezTo>
                    <a:pt x="31" y="124"/>
                    <a:pt x="27" y="125"/>
                    <a:pt x="27" y="125"/>
                  </a:cubicBezTo>
                  <a:moveTo>
                    <a:pt x="47" y="78"/>
                  </a:moveTo>
                  <a:cubicBezTo>
                    <a:pt x="47" y="78"/>
                    <a:pt x="47" y="78"/>
                    <a:pt x="47" y="78"/>
                  </a:cubicBezTo>
                  <a:cubicBezTo>
                    <a:pt x="47" y="78"/>
                    <a:pt x="47" y="78"/>
                    <a:pt x="47" y="78"/>
                  </a:cubicBezTo>
                  <a:moveTo>
                    <a:pt x="25" y="125"/>
                  </a:moveTo>
                  <a:cubicBezTo>
                    <a:pt x="23" y="124"/>
                    <a:pt x="21" y="122"/>
                    <a:pt x="19" y="121"/>
                  </a:cubicBezTo>
                  <a:cubicBezTo>
                    <a:pt x="26" y="118"/>
                    <a:pt x="34" y="117"/>
                    <a:pt x="41" y="115"/>
                  </a:cubicBezTo>
                  <a:cubicBezTo>
                    <a:pt x="49" y="113"/>
                    <a:pt x="57" y="111"/>
                    <a:pt x="64" y="109"/>
                  </a:cubicBezTo>
                  <a:cubicBezTo>
                    <a:pt x="80" y="105"/>
                    <a:pt x="94" y="100"/>
                    <a:pt x="110" y="96"/>
                  </a:cubicBezTo>
                  <a:cubicBezTo>
                    <a:pt x="113" y="96"/>
                    <a:pt x="116" y="95"/>
                    <a:pt x="120" y="94"/>
                  </a:cubicBezTo>
                  <a:cubicBezTo>
                    <a:pt x="131" y="91"/>
                    <a:pt x="141" y="89"/>
                    <a:pt x="152" y="86"/>
                  </a:cubicBezTo>
                  <a:cubicBezTo>
                    <a:pt x="153" y="86"/>
                    <a:pt x="154" y="85"/>
                    <a:pt x="155" y="85"/>
                  </a:cubicBezTo>
                  <a:cubicBezTo>
                    <a:pt x="163" y="83"/>
                    <a:pt x="170" y="81"/>
                    <a:pt x="178" y="79"/>
                  </a:cubicBezTo>
                  <a:cubicBezTo>
                    <a:pt x="183" y="78"/>
                    <a:pt x="190" y="77"/>
                    <a:pt x="195" y="74"/>
                  </a:cubicBezTo>
                  <a:cubicBezTo>
                    <a:pt x="194" y="76"/>
                    <a:pt x="193" y="77"/>
                    <a:pt x="192" y="78"/>
                  </a:cubicBezTo>
                  <a:cubicBezTo>
                    <a:pt x="185" y="80"/>
                    <a:pt x="179" y="82"/>
                    <a:pt x="172" y="84"/>
                  </a:cubicBezTo>
                  <a:cubicBezTo>
                    <a:pt x="165" y="86"/>
                    <a:pt x="158" y="88"/>
                    <a:pt x="151" y="89"/>
                  </a:cubicBezTo>
                  <a:cubicBezTo>
                    <a:pt x="144" y="91"/>
                    <a:pt x="138" y="94"/>
                    <a:pt x="131" y="95"/>
                  </a:cubicBezTo>
                  <a:cubicBezTo>
                    <a:pt x="123" y="97"/>
                    <a:pt x="115" y="99"/>
                    <a:pt x="108" y="101"/>
                  </a:cubicBezTo>
                  <a:cubicBezTo>
                    <a:pt x="93" y="104"/>
                    <a:pt x="79" y="108"/>
                    <a:pt x="65" y="112"/>
                  </a:cubicBezTo>
                  <a:cubicBezTo>
                    <a:pt x="58" y="114"/>
                    <a:pt x="51" y="116"/>
                    <a:pt x="44" y="117"/>
                  </a:cubicBezTo>
                  <a:cubicBezTo>
                    <a:pt x="37" y="118"/>
                    <a:pt x="29" y="119"/>
                    <a:pt x="22" y="121"/>
                  </a:cubicBezTo>
                  <a:cubicBezTo>
                    <a:pt x="22" y="121"/>
                    <a:pt x="22" y="121"/>
                    <a:pt x="22" y="121"/>
                  </a:cubicBezTo>
                  <a:cubicBezTo>
                    <a:pt x="22" y="121"/>
                    <a:pt x="22" y="121"/>
                    <a:pt x="22" y="121"/>
                  </a:cubicBezTo>
                  <a:cubicBezTo>
                    <a:pt x="36" y="118"/>
                    <a:pt x="49" y="117"/>
                    <a:pt x="62" y="113"/>
                  </a:cubicBezTo>
                  <a:cubicBezTo>
                    <a:pt x="76" y="109"/>
                    <a:pt x="90" y="106"/>
                    <a:pt x="104" y="102"/>
                  </a:cubicBezTo>
                  <a:cubicBezTo>
                    <a:pt x="118" y="99"/>
                    <a:pt x="132" y="96"/>
                    <a:pt x="146" y="91"/>
                  </a:cubicBezTo>
                  <a:cubicBezTo>
                    <a:pt x="153" y="90"/>
                    <a:pt x="159" y="88"/>
                    <a:pt x="166" y="87"/>
                  </a:cubicBezTo>
                  <a:cubicBezTo>
                    <a:pt x="171" y="85"/>
                    <a:pt x="177" y="84"/>
                    <a:pt x="183" y="82"/>
                  </a:cubicBezTo>
                  <a:cubicBezTo>
                    <a:pt x="180" y="83"/>
                    <a:pt x="178" y="83"/>
                    <a:pt x="176" y="84"/>
                  </a:cubicBezTo>
                  <a:cubicBezTo>
                    <a:pt x="169" y="87"/>
                    <a:pt x="162" y="89"/>
                    <a:pt x="154" y="91"/>
                  </a:cubicBezTo>
                  <a:cubicBezTo>
                    <a:pt x="140" y="95"/>
                    <a:pt x="125" y="98"/>
                    <a:pt x="110" y="102"/>
                  </a:cubicBezTo>
                  <a:cubicBezTo>
                    <a:pt x="96" y="105"/>
                    <a:pt x="81" y="108"/>
                    <a:pt x="67" y="112"/>
                  </a:cubicBezTo>
                  <a:cubicBezTo>
                    <a:pt x="53" y="116"/>
                    <a:pt x="38" y="119"/>
                    <a:pt x="25" y="125"/>
                  </a:cubicBezTo>
                  <a:moveTo>
                    <a:pt x="12" y="117"/>
                  </a:moveTo>
                  <a:cubicBezTo>
                    <a:pt x="19" y="114"/>
                    <a:pt x="25" y="111"/>
                    <a:pt x="32" y="109"/>
                  </a:cubicBezTo>
                  <a:cubicBezTo>
                    <a:pt x="41" y="107"/>
                    <a:pt x="49" y="104"/>
                    <a:pt x="57" y="102"/>
                  </a:cubicBezTo>
                  <a:cubicBezTo>
                    <a:pt x="73" y="98"/>
                    <a:pt x="88" y="94"/>
                    <a:pt x="104" y="90"/>
                  </a:cubicBezTo>
                  <a:cubicBezTo>
                    <a:pt x="135" y="82"/>
                    <a:pt x="166" y="77"/>
                    <a:pt x="196" y="68"/>
                  </a:cubicBezTo>
                  <a:cubicBezTo>
                    <a:pt x="199" y="67"/>
                    <a:pt x="201" y="66"/>
                    <a:pt x="203" y="65"/>
                  </a:cubicBezTo>
                  <a:cubicBezTo>
                    <a:pt x="201" y="68"/>
                    <a:pt x="199" y="70"/>
                    <a:pt x="197" y="72"/>
                  </a:cubicBezTo>
                  <a:cubicBezTo>
                    <a:pt x="184" y="76"/>
                    <a:pt x="172" y="80"/>
                    <a:pt x="159" y="83"/>
                  </a:cubicBezTo>
                  <a:cubicBezTo>
                    <a:pt x="157" y="84"/>
                    <a:pt x="155" y="84"/>
                    <a:pt x="153" y="85"/>
                  </a:cubicBezTo>
                  <a:cubicBezTo>
                    <a:pt x="141" y="87"/>
                    <a:pt x="128" y="91"/>
                    <a:pt x="116" y="94"/>
                  </a:cubicBezTo>
                  <a:cubicBezTo>
                    <a:pt x="112" y="95"/>
                    <a:pt x="108" y="96"/>
                    <a:pt x="104" y="97"/>
                  </a:cubicBezTo>
                  <a:cubicBezTo>
                    <a:pt x="88" y="100"/>
                    <a:pt x="72" y="102"/>
                    <a:pt x="56" y="106"/>
                  </a:cubicBezTo>
                  <a:cubicBezTo>
                    <a:pt x="49" y="107"/>
                    <a:pt x="41" y="108"/>
                    <a:pt x="34" y="111"/>
                  </a:cubicBezTo>
                  <a:cubicBezTo>
                    <a:pt x="30" y="112"/>
                    <a:pt x="27" y="113"/>
                    <a:pt x="24" y="114"/>
                  </a:cubicBezTo>
                  <a:cubicBezTo>
                    <a:pt x="22" y="115"/>
                    <a:pt x="20" y="115"/>
                    <a:pt x="18" y="116"/>
                  </a:cubicBezTo>
                  <a:cubicBezTo>
                    <a:pt x="16" y="117"/>
                    <a:pt x="13" y="116"/>
                    <a:pt x="12" y="117"/>
                  </a:cubicBezTo>
                  <a:moveTo>
                    <a:pt x="13" y="116"/>
                  </a:moveTo>
                  <a:cubicBezTo>
                    <a:pt x="15" y="114"/>
                    <a:pt x="16" y="111"/>
                    <a:pt x="18" y="109"/>
                  </a:cubicBezTo>
                  <a:cubicBezTo>
                    <a:pt x="49" y="100"/>
                    <a:pt x="80" y="91"/>
                    <a:pt x="111" y="84"/>
                  </a:cubicBezTo>
                  <a:cubicBezTo>
                    <a:pt x="127" y="80"/>
                    <a:pt x="143" y="77"/>
                    <a:pt x="158" y="74"/>
                  </a:cubicBezTo>
                  <a:cubicBezTo>
                    <a:pt x="166" y="72"/>
                    <a:pt x="174" y="71"/>
                    <a:pt x="181" y="69"/>
                  </a:cubicBezTo>
                  <a:cubicBezTo>
                    <a:pt x="189" y="68"/>
                    <a:pt x="197" y="67"/>
                    <a:pt x="203" y="65"/>
                  </a:cubicBezTo>
                  <a:cubicBezTo>
                    <a:pt x="174" y="75"/>
                    <a:pt x="142" y="80"/>
                    <a:pt x="112" y="87"/>
                  </a:cubicBezTo>
                  <a:cubicBezTo>
                    <a:pt x="96" y="91"/>
                    <a:pt x="80" y="95"/>
                    <a:pt x="64" y="99"/>
                  </a:cubicBezTo>
                  <a:cubicBezTo>
                    <a:pt x="50" y="103"/>
                    <a:pt x="34" y="107"/>
                    <a:pt x="20" y="113"/>
                  </a:cubicBezTo>
                  <a:cubicBezTo>
                    <a:pt x="17" y="114"/>
                    <a:pt x="15" y="115"/>
                    <a:pt x="13" y="116"/>
                  </a:cubicBezTo>
                  <a:moveTo>
                    <a:pt x="110" y="190"/>
                  </a:moveTo>
                  <a:cubicBezTo>
                    <a:pt x="109" y="189"/>
                    <a:pt x="108" y="187"/>
                    <a:pt x="108" y="186"/>
                  </a:cubicBezTo>
                  <a:cubicBezTo>
                    <a:pt x="108" y="186"/>
                    <a:pt x="108" y="186"/>
                    <a:pt x="108" y="186"/>
                  </a:cubicBezTo>
                  <a:cubicBezTo>
                    <a:pt x="116" y="177"/>
                    <a:pt x="124" y="169"/>
                    <a:pt x="132" y="161"/>
                  </a:cubicBezTo>
                  <a:cubicBezTo>
                    <a:pt x="143" y="149"/>
                    <a:pt x="155" y="136"/>
                    <a:pt x="167" y="124"/>
                  </a:cubicBezTo>
                  <a:cubicBezTo>
                    <a:pt x="186" y="105"/>
                    <a:pt x="203" y="83"/>
                    <a:pt x="223" y="64"/>
                  </a:cubicBezTo>
                  <a:cubicBezTo>
                    <a:pt x="223" y="64"/>
                    <a:pt x="223" y="64"/>
                    <a:pt x="223" y="64"/>
                  </a:cubicBezTo>
                  <a:cubicBezTo>
                    <a:pt x="224" y="65"/>
                    <a:pt x="225" y="66"/>
                    <a:pt x="226" y="66"/>
                  </a:cubicBezTo>
                  <a:cubicBezTo>
                    <a:pt x="225" y="68"/>
                    <a:pt x="223" y="69"/>
                    <a:pt x="222" y="70"/>
                  </a:cubicBezTo>
                  <a:cubicBezTo>
                    <a:pt x="219" y="74"/>
                    <a:pt x="216" y="78"/>
                    <a:pt x="212" y="81"/>
                  </a:cubicBezTo>
                  <a:cubicBezTo>
                    <a:pt x="202" y="92"/>
                    <a:pt x="192" y="103"/>
                    <a:pt x="181" y="114"/>
                  </a:cubicBezTo>
                  <a:cubicBezTo>
                    <a:pt x="160" y="137"/>
                    <a:pt x="139" y="159"/>
                    <a:pt x="118" y="181"/>
                  </a:cubicBezTo>
                  <a:cubicBezTo>
                    <a:pt x="115" y="184"/>
                    <a:pt x="112" y="187"/>
                    <a:pt x="110" y="190"/>
                  </a:cubicBezTo>
                  <a:moveTo>
                    <a:pt x="107" y="183"/>
                  </a:moveTo>
                  <a:cubicBezTo>
                    <a:pt x="107" y="183"/>
                    <a:pt x="107" y="182"/>
                    <a:pt x="107" y="181"/>
                  </a:cubicBezTo>
                  <a:cubicBezTo>
                    <a:pt x="108" y="181"/>
                    <a:pt x="108" y="181"/>
                    <a:pt x="108" y="181"/>
                  </a:cubicBezTo>
                  <a:cubicBezTo>
                    <a:pt x="142" y="144"/>
                    <a:pt x="177" y="108"/>
                    <a:pt x="212" y="71"/>
                  </a:cubicBezTo>
                  <a:cubicBezTo>
                    <a:pt x="215" y="68"/>
                    <a:pt x="218" y="64"/>
                    <a:pt x="222" y="61"/>
                  </a:cubicBezTo>
                  <a:cubicBezTo>
                    <a:pt x="222" y="62"/>
                    <a:pt x="222" y="62"/>
                    <a:pt x="222" y="62"/>
                  </a:cubicBezTo>
                  <a:cubicBezTo>
                    <a:pt x="218" y="64"/>
                    <a:pt x="215" y="68"/>
                    <a:pt x="213" y="71"/>
                  </a:cubicBezTo>
                  <a:cubicBezTo>
                    <a:pt x="206" y="78"/>
                    <a:pt x="200" y="84"/>
                    <a:pt x="194" y="91"/>
                  </a:cubicBezTo>
                  <a:cubicBezTo>
                    <a:pt x="186" y="100"/>
                    <a:pt x="178" y="110"/>
                    <a:pt x="169" y="119"/>
                  </a:cubicBezTo>
                  <a:cubicBezTo>
                    <a:pt x="148" y="140"/>
                    <a:pt x="128" y="161"/>
                    <a:pt x="107" y="183"/>
                  </a:cubicBezTo>
                  <a:cubicBezTo>
                    <a:pt x="107" y="183"/>
                    <a:pt x="107" y="183"/>
                    <a:pt x="107" y="183"/>
                  </a:cubicBezTo>
                  <a:moveTo>
                    <a:pt x="20" y="108"/>
                  </a:moveTo>
                  <a:cubicBezTo>
                    <a:pt x="20" y="108"/>
                    <a:pt x="20" y="108"/>
                    <a:pt x="20" y="108"/>
                  </a:cubicBezTo>
                  <a:cubicBezTo>
                    <a:pt x="22" y="105"/>
                    <a:pt x="24" y="103"/>
                    <a:pt x="26" y="100"/>
                  </a:cubicBezTo>
                  <a:cubicBezTo>
                    <a:pt x="58" y="92"/>
                    <a:pt x="89" y="82"/>
                    <a:pt x="121" y="76"/>
                  </a:cubicBezTo>
                  <a:cubicBezTo>
                    <a:pt x="137" y="73"/>
                    <a:pt x="153" y="70"/>
                    <a:pt x="169" y="67"/>
                  </a:cubicBezTo>
                  <a:cubicBezTo>
                    <a:pt x="177" y="65"/>
                    <a:pt x="185" y="64"/>
                    <a:pt x="193" y="62"/>
                  </a:cubicBezTo>
                  <a:cubicBezTo>
                    <a:pt x="196" y="62"/>
                    <a:pt x="200" y="61"/>
                    <a:pt x="204" y="60"/>
                  </a:cubicBezTo>
                  <a:cubicBezTo>
                    <a:pt x="205" y="60"/>
                    <a:pt x="206" y="59"/>
                    <a:pt x="207" y="59"/>
                  </a:cubicBezTo>
                  <a:cubicBezTo>
                    <a:pt x="206" y="59"/>
                    <a:pt x="206" y="59"/>
                    <a:pt x="206" y="59"/>
                  </a:cubicBezTo>
                  <a:cubicBezTo>
                    <a:pt x="205" y="60"/>
                    <a:pt x="204" y="60"/>
                    <a:pt x="203" y="61"/>
                  </a:cubicBezTo>
                  <a:cubicBezTo>
                    <a:pt x="190" y="65"/>
                    <a:pt x="175" y="67"/>
                    <a:pt x="161" y="69"/>
                  </a:cubicBezTo>
                  <a:cubicBezTo>
                    <a:pt x="145" y="72"/>
                    <a:pt x="129" y="75"/>
                    <a:pt x="114" y="79"/>
                  </a:cubicBezTo>
                  <a:cubicBezTo>
                    <a:pt x="83" y="87"/>
                    <a:pt x="53" y="96"/>
                    <a:pt x="23" y="107"/>
                  </a:cubicBezTo>
                  <a:cubicBezTo>
                    <a:pt x="22" y="107"/>
                    <a:pt x="21" y="107"/>
                    <a:pt x="20" y="108"/>
                  </a:cubicBezTo>
                  <a:moveTo>
                    <a:pt x="33" y="104"/>
                  </a:moveTo>
                  <a:cubicBezTo>
                    <a:pt x="43" y="101"/>
                    <a:pt x="52" y="97"/>
                    <a:pt x="63" y="94"/>
                  </a:cubicBezTo>
                  <a:cubicBezTo>
                    <a:pt x="78" y="89"/>
                    <a:pt x="93" y="85"/>
                    <a:pt x="108" y="81"/>
                  </a:cubicBezTo>
                  <a:cubicBezTo>
                    <a:pt x="124" y="77"/>
                    <a:pt x="139" y="74"/>
                    <a:pt x="155" y="71"/>
                  </a:cubicBezTo>
                  <a:cubicBezTo>
                    <a:pt x="170" y="68"/>
                    <a:pt x="184" y="66"/>
                    <a:pt x="199" y="63"/>
                  </a:cubicBezTo>
                  <a:cubicBezTo>
                    <a:pt x="202" y="62"/>
                    <a:pt x="206" y="60"/>
                    <a:pt x="209" y="59"/>
                  </a:cubicBezTo>
                  <a:cubicBezTo>
                    <a:pt x="208" y="60"/>
                    <a:pt x="207" y="62"/>
                    <a:pt x="205" y="63"/>
                  </a:cubicBezTo>
                  <a:cubicBezTo>
                    <a:pt x="205" y="64"/>
                    <a:pt x="205" y="64"/>
                    <a:pt x="205" y="64"/>
                  </a:cubicBezTo>
                  <a:cubicBezTo>
                    <a:pt x="189" y="67"/>
                    <a:pt x="174" y="70"/>
                    <a:pt x="158" y="73"/>
                  </a:cubicBezTo>
                  <a:cubicBezTo>
                    <a:pt x="142" y="76"/>
                    <a:pt x="126" y="79"/>
                    <a:pt x="111" y="83"/>
                  </a:cubicBezTo>
                  <a:cubicBezTo>
                    <a:pt x="95" y="87"/>
                    <a:pt x="79" y="91"/>
                    <a:pt x="63" y="95"/>
                  </a:cubicBezTo>
                  <a:cubicBezTo>
                    <a:pt x="56" y="97"/>
                    <a:pt x="48" y="100"/>
                    <a:pt x="41" y="102"/>
                  </a:cubicBezTo>
                  <a:cubicBezTo>
                    <a:pt x="38" y="103"/>
                    <a:pt x="35" y="103"/>
                    <a:pt x="33" y="104"/>
                  </a:cubicBezTo>
                  <a:moveTo>
                    <a:pt x="108" y="177"/>
                  </a:moveTo>
                  <a:cubicBezTo>
                    <a:pt x="108" y="176"/>
                    <a:pt x="109" y="174"/>
                    <a:pt x="109" y="173"/>
                  </a:cubicBezTo>
                  <a:cubicBezTo>
                    <a:pt x="110" y="173"/>
                    <a:pt x="110" y="173"/>
                    <a:pt x="110" y="173"/>
                  </a:cubicBezTo>
                  <a:cubicBezTo>
                    <a:pt x="115" y="168"/>
                    <a:pt x="119" y="163"/>
                    <a:pt x="124" y="158"/>
                  </a:cubicBezTo>
                  <a:cubicBezTo>
                    <a:pt x="134" y="147"/>
                    <a:pt x="145" y="136"/>
                    <a:pt x="155" y="125"/>
                  </a:cubicBezTo>
                  <a:cubicBezTo>
                    <a:pt x="175" y="104"/>
                    <a:pt x="195" y="82"/>
                    <a:pt x="216" y="61"/>
                  </a:cubicBezTo>
                  <a:cubicBezTo>
                    <a:pt x="217" y="59"/>
                    <a:pt x="219" y="57"/>
                    <a:pt x="221" y="56"/>
                  </a:cubicBezTo>
                  <a:cubicBezTo>
                    <a:pt x="221" y="56"/>
                    <a:pt x="221" y="57"/>
                    <a:pt x="221" y="58"/>
                  </a:cubicBezTo>
                  <a:cubicBezTo>
                    <a:pt x="221" y="58"/>
                    <a:pt x="221" y="58"/>
                    <a:pt x="221" y="58"/>
                  </a:cubicBezTo>
                  <a:cubicBezTo>
                    <a:pt x="212" y="66"/>
                    <a:pt x="204" y="76"/>
                    <a:pt x="196" y="85"/>
                  </a:cubicBezTo>
                  <a:cubicBezTo>
                    <a:pt x="188" y="93"/>
                    <a:pt x="180" y="102"/>
                    <a:pt x="172" y="111"/>
                  </a:cubicBezTo>
                  <a:cubicBezTo>
                    <a:pt x="153" y="130"/>
                    <a:pt x="134" y="149"/>
                    <a:pt x="116" y="169"/>
                  </a:cubicBezTo>
                  <a:cubicBezTo>
                    <a:pt x="113" y="172"/>
                    <a:pt x="110" y="174"/>
                    <a:pt x="108" y="177"/>
                  </a:cubicBezTo>
                  <a:moveTo>
                    <a:pt x="30" y="96"/>
                  </a:moveTo>
                  <a:cubicBezTo>
                    <a:pt x="45" y="91"/>
                    <a:pt x="61" y="88"/>
                    <a:pt x="77" y="84"/>
                  </a:cubicBezTo>
                  <a:cubicBezTo>
                    <a:pt x="92" y="81"/>
                    <a:pt x="108" y="77"/>
                    <a:pt x="123" y="73"/>
                  </a:cubicBezTo>
                  <a:cubicBezTo>
                    <a:pt x="139" y="69"/>
                    <a:pt x="154" y="66"/>
                    <a:pt x="170" y="63"/>
                  </a:cubicBezTo>
                  <a:cubicBezTo>
                    <a:pt x="178" y="60"/>
                    <a:pt x="186" y="58"/>
                    <a:pt x="194" y="57"/>
                  </a:cubicBezTo>
                  <a:cubicBezTo>
                    <a:pt x="201" y="55"/>
                    <a:pt x="208" y="54"/>
                    <a:pt x="215" y="52"/>
                  </a:cubicBezTo>
                  <a:cubicBezTo>
                    <a:pt x="214" y="54"/>
                    <a:pt x="212" y="56"/>
                    <a:pt x="211" y="57"/>
                  </a:cubicBezTo>
                  <a:cubicBezTo>
                    <a:pt x="210" y="57"/>
                    <a:pt x="210" y="58"/>
                    <a:pt x="209" y="58"/>
                  </a:cubicBezTo>
                  <a:cubicBezTo>
                    <a:pt x="209" y="58"/>
                    <a:pt x="209" y="58"/>
                    <a:pt x="209" y="58"/>
                  </a:cubicBezTo>
                  <a:cubicBezTo>
                    <a:pt x="209" y="58"/>
                    <a:pt x="209" y="58"/>
                    <a:pt x="208" y="58"/>
                  </a:cubicBezTo>
                  <a:cubicBezTo>
                    <a:pt x="179" y="65"/>
                    <a:pt x="148" y="69"/>
                    <a:pt x="119" y="76"/>
                  </a:cubicBezTo>
                  <a:cubicBezTo>
                    <a:pt x="88" y="82"/>
                    <a:pt x="58" y="91"/>
                    <a:pt x="27" y="99"/>
                  </a:cubicBezTo>
                  <a:cubicBezTo>
                    <a:pt x="28" y="98"/>
                    <a:pt x="29" y="97"/>
                    <a:pt x="30" y="96"/>
                  </a:cubicBezTo>
                  <a:cubicBezTo>
                    <a:pt x="30" y="96"/>
                    <a:pt x="30" y="96"/>
                    <a:pt x="30" y="96"/>
                  </a:cubicBezTo>
                  <a:moveTo>
                    <a:pt x="173" y="103"/>
                  </a:moveTo>
                  <a:cubicBezTo>
                    <a:pt x="188" y="85"/>
                    <a:pt x="204" y="68"/>
                    <a:pt x="221" y="51"/>
                  </a:cubicBezTo>
                  <a:cubicBezTo>
                    <a:pt x="221" y="50"/>
                    <a:pt x="221" y="50"/>
                    <a:pt x="221" y="50"/>
                  </a:cubicBezTo>
                  <a:cubicBezTo>
                    <a:pt x="221" y="51"/>
                    <a:pt x="221" y="52"/>
                    <a:pt x="221" y="52"/>
                  </a:cubicBezTo>
                  <a:cubicBezTo>
                    <a:pt x="220" y="52"/>
                    <a:pt x="220" y="52"/>
                    <a:pt x="220" y="52"/>
                  </a:cubicBezTo>
                  <a:cubicBezTo>
                    <a:pt x="216" y="57"/>
                    <a:pt x="211" y="62"/>
                    <a:pt x="207" y="67"/>
                  </a:cubicBezTo>
                  <a:cubicBezTo>
                    <a:pt x="197" y="77"/>
                    <a:pt x="186" y="88"/>
                    <a:pt x="176" y="99"/>
                  </a:cubicBezTo>
                  <a:cubicBezTo>
                    <a:pt x="175" y="100"/>
                    <a:pt x="174" y="102"/>
                    <a:pt x="173" y="103"/>
                  </a:cubicBezTo>
                  <a:moveTo>
                    <a:pt x="31" y="95"/>
                  </a:moveTo>
                  <a:cubicBezTo>
                    <a:pt x="31" y="95"/>
                    <a:pt x="32" y="94"/>
                    <a:pt x="33" y="93"/>
                  </a:cubicBezTo>
                  <a:cubicBezTo>
                    <a:pt x="40" y="91"/>
                    <a:pt x="47" y="89"/>
                    <a:pt x="54" y="87"/>
                  </a:cubicBezTo>
                  <a:cubicBezTo>
                    <a:pt x="62" y="85"/>
                    <a:pt x="69" y="83"/>
                    <a:pt x="77" y="81"/>
                  </a:cubicBezTo>
                  <a:cubicBezTo>
                    <a:pt x="93" y="76"/>
                    <a:pt x="109" y="72"/>
                    <a:pt x="125" y="68"/>
                  </a:cubicBezTo>
                  <a:cubicBezTo>
                    <a:pt x="142" y="64"/>
                    <a:pt x="158" y="61"/>
                    <a:pt x="175" y="57"/>
                  </a:cubicBezTo>
                  <a:cubicBezTo>
                    <a:pt x="183" y="56"/>
                    <a:pt x="191" y="54"/>
                    <a:pt x="199" y="52"/>
                  </a:cubicBezTo>
                  <a:cubicBezTo>
                    <a:pt x="206" y="51"/>
                    <a:pt x="213" y="48"/>
                    <a:pt x="221" y="47"/>
                  </a:cubicBezTo>
                  <a:cubicBezTo>
                    <a:pt x="221" y="46"/>
                    <a:pt x="221" y="46"/>
                    <a:pt x="221" y="46"/>
                  </a:cubicBezTo>
                  <a:cubicBezTo>
                    <a:pt x="221" y="46"/>
                    <a:pt x="221" y="46"/>
                    <a:pt x="221" y="46"/>
                  </a:cubicBezTo>
                  <a:cubicBezTo>
                    <a:pt x="220" y="48"/>
                    <a:pt x="218" y="50"/>
                    <a:pt x="216" y="51"/>
                  </a:cubicBezTo>
                  <a:cubicBezTo>
                    <a:pt x="201" y="55"/>
                    <a:pt x="186" y="58"/>
                    <a:pt x="171" y="61"/>
                  </a:cubicBezTo>
                  <a:cubicBezTo>
                    <a:pt x="156" y="65"/>
                    <a:pt x="140" y="68"/>
                    <a:pt x="125" y="72"/>
                  </a:cubicBezTo>
                  <a:cubicBezTo>
                    <a:pt x="109" y="75"/>
                    <a:pt x="94" y="79"/>
                    <a:pt x="78" y="83"/>
                  </a:cubicBezTo>
                  <a:cubicBezTo>
                    <a:pt x="62" y="87"/>
                    <a:pt x="46" y="90"/>
                    <a:pt x="31" y="95"/>
                  </a:cubicBezTo>
                  <a:moveTo>
                    <a:pt x="34" y="92"/>
                  </a:moveTo>
                  <a:cubicBezTo>
                    <a:pt x="34" y="91"/>
                    <a:pt x="35" y="91"/>
                    <a:pt x="36" y="90"/>
                  </a:cubicBezTo>
                  <a:cubicBezTo>
                    <a:pt x="66" y="82"/>
                    <a:pt x="95" y="74"/>
                    <a:pt x="125" y="66"/>
                  </a:cubicBezTo>
                  <a:cubicBezTo>
                    <a:pt x="156" y="59"/>
                    <a:pt x="186" y="50"/>
                    <a:pt x="217" y="44"/>
                  </a:cubicBezTo>
                  <a:cubicBezTo>
                    <a:pt x="218" y="45"/>
                    <a:pt x="219" y="45"/>
                    <a:pt x="220" y="46"/>
                  </a:cubicBezTo>
                  <a:cubicBezTo>
                    <a:pt x="214" y="47"/>
                    <a:pt x="207" y="50"/>
                    <a:pt x="201" y="51"/>
                  </a:cubicBezTo>
                  <a:cubicBezTo>
                    <a:pt x="193" y="53"/>
                    <a:pt x="184" y="55"/>
                    <a:pt x="176" y="56"/>
                  </a:cubicBezTo>
                  <a:cubicBezTo>
                    <a:pt x="160" y="59"/>
                    <a:pt x="143" y="63"/>
                    <a:pt x="127" y="67"/>
                  </a:cubicBezTo>
                  <a:cubicBezTo>
                    <a:pt x="111" y="71"/>
                    <a:pt x="95" y="75"/>
                    <a:pt x="79" y="80"/>
                  </a:cubicBezTo>
                  <a:cubicBezTo>
                    <a:pt x="71" y="82"/>
                    <a:pt x="63" y="84"/>
                    <a:pt x="55" y="86"/>
                  </a:cubicBezTo>
                  <a:cubicBezTo>
                    <a:pt x="48" y="88"/>
                    <a:pt x="41" y="89"/>
                    <a:pt x="34" y="92"/>
                  </a:cubicBezTo>
                  <a:moveTo>
                    <a:pt x="37" y="88"/>
                  </a:moveTo>
                  <a:cubicBezTo>
                    <a:pt x="38" y="87"/>
                    <a:pt x="39" y="86"/>
                    <a:pt x="40" y="85"/>
                  </a:cubicBezTo>
                  <a:cubicBezTo>
                    <a:pt x="69" y="76"/>
                    <a:pt x="98" y="67"/>
                    <a:pt x="127" y="60"/>
                  </a:cubicBezTo>
                  <a:cubicBezTo>
                    <a:pt x="141" y="56"/>
                    <a:pt x="156" y="52"/>
                    <a:pt x="170" y="48"/>
                  </a:cubicBezTo>
                  <a:cubicBezTo>
                    <a:pt x="177" y="47"/>
                    <a:pt x="183" y="45"/>
                    <a:pt x="190" y="44"/>
                  </a:cubicBezTo>
                  <a:cubicBezTo>
                    <a:pt x="194" y="43"/>
                    <a:pt x="197" y="42"/>
                    <a:pt x="201" y="42"/>
                  </a:cubicBezTo>
                  <a:cubicBezTo>
                    <a:pt x="202" y="41"/>
                    <a:pt x="204" y="41"/>
                    <a:pt x="206" y="41"/>
                  </a:cubicBezTo>
                  <a:cubicBezTo>
                    <a:pt x="206" y="41"/>
                    <a:pt x="203" y="41"/>
                    <a:pt x="202" y="42"/>
                  </a:cubicBezTo>
                  <a:cubicBezTo>
                    <a:pt x="196" y="44"/>
                    <a:pt x="189" y="45"/>
                    <a:pt x="183" y="47"/>
                  </a:cubicBezTo>
                  <a:cubicBezTo>
                    <a:pt x="175" y="48"/>
                    <a:pt x="168" y="50"/>
                    <a:pt x="160" y="52"/>
                  </a:cubicBezTo>
                  <a:cubicBezTo>
                    <a:pt x="146" y="56"/>
                    <a:pt x="132" y="60"/>
                    <a:pt x="117" y="65"/>
                  </a:cubicBezTo>
                  <a:cubicBezTo>
                    <a:pt x="103" y="69"/>
                    <a:pt x="88" y="73"/>
                    <a:pt x="74" y="78"/>
                  </a:cubicBezTo>
                  <a:cubicBezTo>
                    <a:pt x="67" y="80"/>
                    <a:pt x="60" y="82"/>
                    <a:pt x="53" y="84"/>
                  </a:cubicBezTo>
                  <a:cubicBezTo>
                    <a:pt x="48" y="85"/>
                    <a:pt x="42" y="86"/>
                    <a:pt x="37" y="88"/>
                  </a:cubicBezTo>
                  <a:moveTo>
                    <a:pt x="206" y="41"/>
                  </a:moveTo>
                  <a:cubicBezTo>
                    <a:pt x="206" y="41"/>
                    <a:pt x="206" y="41"/>
                    <a:pt x="206" y="41"/>
                  </a:cubicBezTo>
                  <a:cubicBezTo>
                    <a:pt x="206" y="41"/>
                    <a:pt x="206" y="41"/>
                    <a:pt x="206" y="41"/>
                  </a:cubicBezTo>
                  <a:moveTo>
                    <a:pt x="46" y="86"/>
                  </a:moveTo>
                  <a:cubicBezTo>
                    <a:pt x="48" y="86"/>
                    <a:pt x="50" y="85"/>
                    <a:pt x="51" y="85"/>
                  </a:cubicBezTo>
                  <a:cubicBezTo>
                    <a:pt x="59" y="83"/>
                    <a:pt x="66" y="81"/>
                    <a:pt x="74" y="78"/>
                  </a:cubicBezTo>
                  <a:cubicBezTo>
                    <a:pt x="89" y="74"/>
                    <a:pt x="104" y="69"/>
                    <a:pt x="119" y="65"/>
                  </a:cubicBezTo>
                  <a:cubicBezTo>
                    <a:pt x="134" y="60"/>
                    <a:pt x="149" y="56"/>
                    <a:pt x="164" y="52"/>
                  </a:cubicBezTo>
                  <a:cubicBezTo>
                    <a:pt x="179" y="48"/>
                    <a:pt x="194" y="46"/>
                    <a:pt x="208" y="40"/>
                  </a:cubicBezTo>
                  <a:cubicBezTo>
                    <a:pt x="210" y="42"/>
                    <a:pt x="213" y="43"/>
                    <a:pt x="215" y="44"/>
                  </a:cubicBezTo>
                  <a:cubicBezTo>
                    <a:pt x="186" y="49"/>
                    <a:pt x="158" y="58"/>
                    <a:pt x="129" y="65"/>
                  </a:cubicBezTo>
                  <a:cubicBezTo>
                    <a:pt x="101" y="72"/>
                    <a:pt x="74" y="79"/>
                    <a:pt x="46" y="86"/>
                  </a:cubicBezTo>
                  <a:moveTo>
                    <a:pt x="41" y="84"/>
                  </a:moveTo>
                  <a:cubicBezTo>
                    <a:pt x="42" y="84"/>
                    <a:pt x="42" y="83"/>
                    <a:pt x="42" y="83"/>
                  </a:cubicBezTo>
                  <a:cubicBezTo>
                    <a:pt x="54" y="78"/>
                    <a:pt x="67" y="76"/>
                    <a:pt x="79" y="72"/>
                  </a:cubicBezTo>
                  <a:cubicBezTo>
                    <a:pt x="93" y="68"/>
                    <a:pt x="107" y="64"/>
                    <a:pt x="121" y="60"/>
                  </a:cubicBezTo>
                  <a:cubicBezTo>
                    <a:pt x="148" y="52"/>
                    <a:pt x="175" y="44"/>
                    <a:pt x="202" y="38"/>
                  </a:cubicBezTo>
                  <a:cubicBezTo>
                    <a:pt x="202" y="38"/>
                    <a:pt x="202" y="38"/>
                    <a:pt x="202" y="38"/>
                  </a:cubicBezTo>
                  <a:cubicBezTo>
                    <a:pt x="204" y="39"/>
                    <a:pt x="205" y="39"/>
                    <a:pt x="206" y="40"/>
                  </a:cubicBezTo>
                  <a:cubicBezTo>
                    <a:pt x="193" y="42"/>
                    <a:pt x="181" y="45"/>
                    <a:pt x="168" y="48"/>
                  </a:cubicBezTo>
                  <a:cubicBezTo>
                    <a:pt x="154" y="52"/>
                    <a:pt x="139" y="56"/>
                    <a:pt x="125" y="60"/>
                  </a:cubicBezTo>
                  <a:cubicBezTo>
                    <a:pt x="97" y="67"/>
                    <a:pt x="69" y="75"/>
                    <a:pt x="41" y="84"/>
                  </a:cubicBezTo>
                  <a:moveTo>
                    <a:pt x="82" y="40"/>
                  </a:moveTo>
                  <a:cubicBezTo>
                    <a:pt x="83" y="39"/>
                    <a:pt x="83" y="39"/>
                    <a:pt x="84" y="38"/>
                  </a:cubicBezTo>
                  <a:cubicBezTo>
                    <a:pt x="86" y="38"/>
                    <a:pt x="88" y="37"/>
                    <a:pt x="91" y="36"/>
                  </a:cubicBezTo>
                  <a:cubicBezTo>
                    <a:pt x="88" y="37"/>
                    <a:pt x="85" y="39"/>
                    <a:pt x="82" y="40"/>
                  </a:cubicBezTo>
                  <a:moveTo>
                    <a:pt x="44" y="82"/>
                  </a:moveTo>
                  <a:cubicBezTo>
                    <a:pt x="44" y="81"/>
                    <a:pt x="45" y="80"/>
                    <a:pt x="46" y="79"/>
                  </a:cubicBezTo>
                  <a:cubicBezTo>
                    <a:pt x="58" y="75"/>
                    <a:pt x="69" y="73"/>
                    <a:pt x="81" y="69"/>
                  </a:cubicBezTo>
                  <a:cubicBezTo>
                    <a:pt x="94" y="65"/>
                    <a:pt x="106" y="61"/>
                    <a:pt x="119" y="57"/>
                  </a:cubicBezTo>
                  <a:cubicBezTo>
                    <a:pt x="145" y="50"/>
                    <a:pt x="171" y="42"/>
                    <a:pt x="196" y="35"/>
                  </a:cubicBezTo>
                  <a:cubicBezTo>
                    <a:pt x="198" y="36"/>
                    <a:pt x="200" y="37"/>
                    <a:pt x="202" y="38"/>
                  </a:cubicBezTo>
                  <a:cubicBezTo>
                    <a:pt x="174" y="44"/>
                    <a:pt x="147" y="51"/>
                    <a:pt x="120" y="59"/>
                  </a:cubicBezTo>
                  <a:cubicBezTo>
                    <a:pt x="107" y="63"/>
                    <a:pt x="94" y="67"/>
                    <a:pt x="80" y="71"/>
                  </a:cubicBezTo>
                  <a:cubicBezTo>
                    <a:pt x="68" y="75"/>
                    <a:pt x="55" y="77"/>
                    <a:pt x="44" y="82"/>
                  </a:cubicBezTo>
                  <a:moveTo>
                    <a:pt x="48" y="77"/>
                  </a:moveTo>
                  <a:cubicBezTo>
                    <a:pt x="50" y="75"/>
                    <a:pt x="52" y="73"/>
                    <a:pt x="54" y="71"/>
                  </a:cubicBezTo>
                  <a:cubicBezTo>
                    <a:pt x="65" y="69"/>
                    <a:pt x="76" y="64"/>
                    <a:pt x="87" y="61"/>
                  </a:cubicBezTo>
                  <a:cubicBezTo>
                    <a:pt x="100" y="58"/>
                    <a:pt x="112" y="54"/>
                    <a:pt x="125" y="51"/>
                  </a:cubicBezTo>
                  <a:cubicBezTo>
                    <a:pt x="137" y="47"/>
                    <a:pt x="150" y="44"/>
                    <a:pt x="162" y="41"/>
                  </a:cubicBezTo>
                  <a:cubicBezTo>
                    <a:pt x="168" y="39"/>
                    <a:pt x="175" y="38"/>
                    <a:pt x="181" y="37"/>
                  </a:cubicBezTo>
                  <a:cubicBezTo>
                    <a:pt x="183" y="36"/>
                    <a:pt x="185" y="36"/>
                    <a:pt x="188" y="35"/>
                  </a:cubicBezTo>
                  <a:cubicBezTo>
                    <a:pt x="187" y="35"/>
                    <a:pt x="186" y="36"/>
                    <a:pt x="185" y="36"/>
                  </a:cubicBezTo>
                  <a:cubicBezTo>
                    <a:pt x="173" y="39"/>
                    <a:pt x="162" y="41"/>
                    <a:pt x="150" y="44"/>
                  </a:cubicBezTo>
                  <a:cubicBezTo>
                    <a:pt x="138" y="48"/>
                    <a:pt x="126" y="51"/>
                    <a:pt x="113" y="55"/>
                  </a:cubicBezTo>
                  <a:cubicBezTo>
                    <a:pt x="101" y="58"/>
                    <a:pt x="89" y="62"/>
                    <a:pt x="77" y="66"/>
                  </a:cubicBezTo>
                  <a:cubicBezTo>
                    <a:pt x="71" y="68"/>
                    <a:pt x="65" y="71"/>
                    <a:pt x="59" y="73"/>
                  </a:cubicBezTo>
                  <a:cubicBezTo>
                    <a:pt x="55" y="75"/>
                    <a:pt x="51" y="76"/>
                    <a:pt x="48" y="77"/>
                  </a:cubicBezTo>
                  <a:moveTo>
                    <a:pt x="53" y="76"/>
                  </a:moveTo>
                  <a:cubicBezTo>
                    <a:pt x="56" y="75"/>
                    <a:pt x="58" y="74"/>
                    <a:pt x="61" y="73"/>
                  </a:cubicBezTo>
                  <a:cubicBezTo>
                    <a:pt x="68" y="71"/>
                    <a:pt x="74" y="68"/>
                    <a:pt x="81" y="66"/>
                  </a:cubicBezTo>
                  <a:cubicBezTo>
                    <a:pt x="93" y="61"/>
                    <a:pt x="106" y="58"/>
                    <a:pt x="119" y="54"/>
                  </a:cubicBezTo>
                  <a:cubicBezTo>
                    <a:pt x="132" y="50"/>
                    <a:pt x="145" y="46"/>
                    <a:pt x="158" y="43"/>
                  </a:cubicBezTo>
                  <a:cubicBezTo>
                    <a:pt x="169" y="40"/>
                    <a:pt x="182" y="39"/>
                    <a:pt x="193" y="34"/>
                  </a:cubicBezTo>
                  <a:cubicBezTo>
                    <a:pt x="193" y="34"/>
                    <a:pt x="193" y="34"/>
                    <a:pt x="193" y="34"/>
                  </a:cubicBezTo>
                  <a:cubicBezTo>
                    <a:pt x="194" y="34"/>
                    <a:pt x="195" y="34"/>
                    <a:pt x="195" y="35"/>
                  </a:cubicBezTo>
                  <a:cubicBezTo>
                    <a:pt x="170" y="42"/>
                    <a:pt x="146" y="48"/>
                    <a:pt x="121" y="56"/>
                  </a:cubicBezTo>
                  <a:cubicBezTo>
                    <a:pt x="108" y="60"/>
                    <a:pt x="95" y="64"/>
                    <a:pt x="82" y="68"/>
                  </a:cubicBezTo>
                  <a:cubicBezTo>
                    <a:pt x="73" y="71"/>
                    <a:pt x="63" y="73"/>
                    <a:pt x="53" y="76"/>
                  </a:cubicBezTo>
                  <a:moveTo>
                    <a:pt x="56" y="68"/>
                  </a:moveTo>
                  <a:cubicBezTo>
                    <a:pt x="57" y="67"/>
                    <a:pt x="59" y="65"/>
                    <a:pt x="60" y="64"/>
                  </a:cubicBezTo>
                  <a:cubicBezTo>
                    <a:pt x="70" y="61"/>
                    <a:pt x="80" y="58"/>
                    <a:pt x="90" y="55"/>
                  </a:cubicBezTo>
                  <a:cubicBezTo>
                    <a:pt x="101" y="52"/>
                    <a:pt x="112" y="49"/>
                    <a:pt x="123" y="47"/>
                  </a:cubicBezTo>
                  <a:cubicBezTo>
                    <a:pt x="134" y="44"/>
                    <a:pt x="145" y="41"/>
                    <a:pt x="156" y="39"/>
                  </a:cubicBezTo>
                  <a:cubicBezTo>
                    <a:pt x="162" y="37"/>
                    <a:pt x="167" y="36"/>
                    <a:pt x="173" y="35"/>
                  </a:cubicBezTo>
                  <a:cubicBezTo>
                    <a:pt x="174" y="34"/>
                    <a:pt x="176" y="34"/>
                    <a:pt x="177" y="34"/>
                  </a:cubicBezTo>
                  <a:cubicBezTo>
                    <a:pt x="156" y="40"/>
                    <a:pt x="134" y="44"/>
                    <a:pt x="113" y="50"/>
                  </a:cubicBezTo>
                  <a:cubicBezTo>
                    <a:pt x="102" y="54"/>
                    <a:pt x="91" y="58"/>
                    <a:pt x="80" y="61"/>
                  </a:cubicBezTo>
                  <a:cubicBezTo>
                    <a:pt x="75" y="63"/>
                    <a:pt x="70" y="64"/>
                    <a:pt x="64" y="66"/>
                  </a:cubicBezTo>
                  <a:cubicBezTo>
                    <a:pt x="61" y="66"/>
                    <a:pt x="59" y="67"/>
                    <a:pt x="56" y="68"/>
                  </a:cubicBezTo>
                  <a:moveTo>
                    <a:pt x="55" y="70"/>
                  </a:moveTo>
                  <a:cubicBezTo>
                    <a:pt x="55" y="69"/>
                    <a:pt x="55" y="69"/>
                    <a:pt x="55" y="69"/>
                  </a:cubicBezTo>
                  <a:cubicBezTo>
                    <a:pt x="56" y="69"/>
                    <a:pt x="57" y="69"/>
                    <a:pt x="57" y="69"/>
                  </a:cubicBezTo>
                  <a:cubicBezTo>
                    <a:pt x="59" y="68"/>
                    <a:pt x="62" y="67"/>
                    <a:pt x="64" y="66"/>
                  </a:cubicBezTo>
                  <a:cubicBezTo>
                    <a:pt x="70" y="65"/>
                    <a:pt x="76" y="63"/>
                    <a:pt x="82" y="61"/>
                  </a:cubicBezTo>
                  <a:cubicBezTo>
                    <a:pt x="94" y="58"/>
                    <a:pt x="105" y="53"/>
                    <a:pt x="117" y="50"/>
                  </a:cubicBezTo>
                  <a:cubicBezTo>
                    <a:pt x="129" y="46"/>
                    <a:pt x="141" y="44"/>
                    <a:pt x="152" y="41"/>
                  </a:cubicBezTo>
                  <a:cubicBezTo>
                    <a:pt x="164" y="38"/>
                    <a:pt x="175" y="36"/>
                    <a:pt x="186" y="32"/>
                  </a:cubicBezTo>
                  <a:cubicBezTo>
                    <a:pt x="186" y="31"/>
                    <a:pt x="186" y="31"/>
                    <a:pt x="186" y="31"/>
                  </a:cubicBezTo>
                  <a:cubicBezTo>
                    <a:pt x="188" y="32"/>
                    <a:pt x="190" y="33"/>
                    <a:pt x="192" y="33"/>
                  </a:cubicBezTo>
                  <a:cubicBezTo>
                    <a:pt x="169" y="38"/>
                    <a:pt x="147" y="43"/>
                    <a:pt x="124" y="50"/>
                  </a:cubicBezTo>
                  <a:cubicBezTo>
                    <a:pt x="113" y="53"/>
                    <a:pt x="101" y="57"/>
                    <a:pt x="89" y="60"/>
                  </a:cubicBezTo>
                  <a:cubicBezTo>
                    <a:pt x="77" y="63"/>
                    <a:pt x="66" y="67"/>
                    <a:pt x="55" y="70"/>
                  </a:cubicBezTo>
                  <a:cubicBezTo>
                    <a:pt x="55" y="70"/>
                    <a:pt x="55" y="70"/>
                    <a:pt x="55" y="70"/>
                  </a:cubicBezTo>
                  <a:moveTo>
                    <a:pt x="68" y="56"/>
                  </a:moveTo>
                  <a:cubicBezTo>
                    <a:pt x="75" y="56"/>
                    <a:pt x="81" y="54"/>
                    <a:pt x="87" y="52"/>
                  </a:cubicBezTo>
                  <a:cubicBezTo>
                    <a:pt x="97" y="49"/>
                    <a:pt x="108" y="46"/>
                    <a:pt x="118" y="42"/>
                  </a:cubicBezTo>
                  <a:cubicBezTo>
                    <a:pt x="128" y="40"/>
                    <a:pt x="138" y="37"/>
                    <a:pt x="148" y="35"/>
                  </a:cubicBezTo>
                  <a:cubicBezTo>
                    <a:pt x="153" y="33"/>
                    <a:pt x="158" y="32"/>
                    <a:pt x="163" y="31"/>
                  </a:cubicBezTo>
                  <a:cubicBezTo>
                    <a:pt x="165" y="30"/>
                    <a:pt x="168" y="29"/>
                    <a:pt x="170" y="29"/>
                  </a:cubicBezTo>
                  <a:cubicBezTo>
                    <a:pt x="171" y="29"/>
                    <a:pt x="171" y="29"/>
                    <a:pt x="171" y="29"/>
                  </a:cubicBezTo>
                  <a:cubicBezTo>
                    <a:pt x="163" y="32"/>
                    <a:pt x="154" y="34"/>
                    <a:pt x="145" y="36"/>
                  </a:cubicBezTo>
                  <a:cubicBezTo>
                    <a:pt x="134" y="38"/>
                    <a:pt x="124" y="42"/>
                    <a:pt x="113" y="45"/>
                  </a:cubicBezTo>
                  <a:cubicBezTo>
                    <a:pt x="103" y="48"/>
                    <a:pt x="93" y="51"/>
                    <a:pt x="83" y="54"/>
                  </a:cubicBezTo>
                  <a:cubicBezTo>
                    <a:pt x="76" y="56"/>
                    <a:pt x="69" y="58"/>
                    <a:pt x="62" y="61"/>
                  </a:cubicBezTo>
                  <a:cubicBezTo>
                    <a:pt x="64" y="60"/>
                    <a:pt x="66" y="58"/>
                    <a:pt x="67" y="56"/>
                  </a:cubicBezTo>
                  <a:cubicBezTo>
                    <a:pt x="67" y="56"/>
                    <a:pt x="68" y="56"/>
                    <a:pt x="68" y="56"/>
                  </a:cubicBezTo>
                  <a:moveTo>
                    <a:pt x="61" y="63"/>
                  </a:moveTo>
                  <a:cubicBezTo>
                    <a:pt x="61" y="63"/>
                    <a:pt x="61" y="63"/>
                    <a:pt x="61" y="63"/>
                  </a:cubicBezTo>
                  <a:cubicBezTo>
                    <a:pt x="61" y="63"/>
                    <a:pt x="61" y="63"/>
                    <a:pt x="61" y="63"/>
                  </a:cubicBezTo>
                  <a:cubicBezTo>
                    <a:pt x="61" y="63"/>
                    <a:pt x="61" y="63"/>
                    <a:pt x="61" y="63"/>
                  </a:cubicBezTo>
                  <a:cubicBezTo>
                    <a:pt x="63" y="61"/>
                    <a:pt x="66" y="60"/>
                    <a:pt x="68" y="59"/>
                  </a:cubicBezTo>
                  <a:cubicBezTo>
                    <a:pt x="73" y="57"/>
                    <a:pt x="78" y="56"/>
                    <a:pt x="83" y="54"/>
                  </a:cubicBezTo>
                  <a:cubicBezTo>
                    <a:pt x="94" y="51"/>
                    <a:pt x="105" y="48"/>
                    <a:pt x="115" y="45"/>
                  </a:cubicBezTo>
                  <a:cubicBezTo>
                    <a:pt x="126" y="42"/>
                    <a:pt x="136" y="38"/>
                    <a:pt x="147" y="36"/>
                  </a:cubicBezTo>
                  <a:cubicBezTo>
                    <a:pt x="157" y="34"/>
                    <a:pt x="168" y="31"/>
                    <a:pt x="178" y="27"/>
                  </a:cubicBezTo>
                  <a:cubicBezTo>
                    <a:pt x="180" y="28"/>
                    <a:pt x="183" y="30"/>
                    <a:pt x="186" y="31"/>
                  </a:cubicBezTo>
                  <a:cubicBezTo>
                    <a:pt x="186" y="31"/>
                    <a:pt x="186" y="31"/>
                    <a:pt x="186" y="31"/>
                  </a:cubicBezTo>
                  <a:cubicBezTo>
                    <a:pt x="176" y="34"/>
                    <a:pt x="166" y="35"/>
                    <a:pt x="156" y="38"/>
                  </a:cubicBezTo>
                  <a:cubicBezTo>
                    <a:pt x="146" y="41"/>
                    <a:pt x="135" y="43"/>
                    <a:pt x="124" y="45"/>
                  </a:cubicBezTo>
                  <a:cubicBezTo>
                    <a:pt x="104" y="50"/>
                    <a:pt x="83" y="56"/>
                    <a:pt x="63" y="62"/>
                  </a:cubicBezTo>
                  <a:cubicBezTo>
                    <a:pt x="63" y="62"/>
                    <a:pt x="61" y="63"/>
                    <a:pt x="61" y="63"/>
                  </a:cubicBezTo>
                  <a:moveTo>
                    <a:pt x="84" y="37"/>
                  </a:moveTo>
                  <a:cubicBezTo>
                    <a:pt x="85" y="36"/>
                    <a:pt x="85" y="36"/>
                    <a:pt x="85" y="36"/>
                  </a:cubicBezTo>
                  <a:cubicBezTo>
                    <a:pt x="90" y="34"/>
                    <a:pt x="95" y="33"/>
                    <a:pt x="100" y="32"/>
                  </a:cubicBezTo>
                  <a:cubicBezTo>
                    <a:pt x="106" y="30"/>
                    <a:pt x="112" y="28"/>
                    <a:pt x="118" y="26"/>
                  </a:cubicBezTo>
                  <a:cubicBezTo>
                    <a:pt x="119" y="26"/>
                    <a:pt x="120" y="26"/>
                    <a:pt x="121" y="25"/>
                  </a:cubicBezTo>
                  <a:cubicBezTo>
                    <a:pt x="120" y="26"/>
                    <a:pt x="119" y="26"/>
                    <a:pt x="118" y="26"/>
                  </a:cubicBezTo>
                  <a:cubicBezTo>
                    <a:pt x="112" y="28"/>
                    <a:pt x="106" y="31"/>
                    <a:pt x="100" y="32"/>
                  </a:cubicBezTo>
                  <a:cubicBezTo>
                    <a:pt x="97" y="33"/>
                    <a:pt x="95" y="34"/>
                    <a:pt x="92" y="35"/>
                  </a:cubicBezTo>
                  <a:cubicBezTo>
                    <a:pt x="90" y="36"/>
                    <a:pt x="88" y="36"/>
                    <a:pt x="87" y="37"/>
                  </a:cubicBezTo>
                  <a:cubicBezTo>
                    <a:pt x="86" y="37"/>
                    <a:pt x="85" y="37"/>
                    <a:pt x="84" y="37"/>
                  </a:cubicBezTo>
                  <a:moveTo>
                    <a:pt x="70" y="53"/>
                  </a:moveTo>
                  <a:cubicBezTo>
                    <a:pt x="71" y="52"/>
                    <a:pt x="73" y="50"/>
                    <a:pt x="74" y="48"/>
                  </a:cubicBezTo>
                  <a:cubicBezTo>
                    <a:pt x="82" y="46"/>
                    <a:pt x="91" y="45"/>
                    <a:pt x="99" y="43"/>
                  </a:cubicBezTo>
                  <a:cubicBezTo>
                    <a:pt x="108" y="41"/>
                    <a:pt x="117" y="38"/>
                    <a:pt x="127" y="35"/>
                  </a:cubicBezTo>
                  <a:cubicBezTo>
                    <a:pt x="135" y="33"/>
                    <a:pt x="144" y="31"/>
                    <a:pt x="152" y="29"/>
                  </a:cubicBezTo>
                  <a:cubicBezTo>
                    <a:pt x="156" y="28"/>
                    <a:pt x="160" y="26"/>
                    <a:pt x="164" y="25"/>
                  </a:cubicBezTo>
                  <a:cubicBezTo>
                    <a:pt x="165" y="25"/>
                    <a:pt x="169" y="25"/>
                    <a:pt x="169" y="25"/>
                  </a:cubicBezTo>
                  <a:cubicBezTo>
                    <a:pt x="167" y="26"/>
                    <a:pt x="165" y="27"/>
                    <a:pt x="162" y="27"/>
                  </a:cubicBezTo>
                  <a:cubicBezTo>
                    <a:pt x="155" y="30"/>
                    <a:pt x="147" y="31"/>
                    <a:pt x="140" y="34"/>
                  </a:cubicBezTo>
                  <a:cubicBezTo>
                    <a:pt x="130" y="37"/>
                    <a:pt x="121" y="40"/>
                    <a:pt x="112" y="42"/>
                  </a:cubicBezTo>
                  <a:cubicBezTo>
                    <a:pt x="103" y="45"/>
                    <a:pt x="94" y="47"/>
                    <a:pt x="85" y="49"/>
                  </a:cubicBezTo>
                  <a:cubicBezTo>
                    <a:pt x="80" y="51"/>
                    <a:pt x="75" y="51"/>
                    <a:pt x="70" y="53"/>
                  </a:cubicBezTo>
                  <a:moveTo>
                    <a:pt x="68" y="56"/>
                  </a:moveTo>
                  <a:cubicBezTo>
                    <a:pt x="68" y="56"/>
                    <a:pt x="68" y="56"/>
                    <a:pt x="68" y="56"/>
                  </a:cubicBezTo>
                  <a:cubicBezTo>
                    <a:pt x="68" y="55"/>
                    <a:pt x="68" y="55"/>
                    <a:pt x="69" y="55"/>
                  </a:cubicBezTo>
                  <a:cubicBezTo>
                    <a:pt x="71" y="53"/>
                    <a:pt x="75" y="53"/>
                    <a:pt x="78" y="52"/>
                  </a:cubicBezTo>
                  <a:cubicBezTo>
                    <a:pt x="83" y="51"/>
                    <a:pt x="87" y="49"/>
                    <a:pt x="92" y="48"/>
                  </a:cubicBezTo>
                  <a:cubicBezTo>
                    <a:pt x="102" y="45"/>
                    <a:pt x="112" y="43"/>
                    <a:pt x="121" y="40"/>
                  </a:cubicBezTo>
                  <a:cubicBezTo>
                    <a:pt x="130" y="38"/>
                    <a:pt x="139" y="34"/>
                    <a:pt x="148" y="32"/>
                  </a:cubicBezTo>
                  <a:cubicBezTo>
                    <a:pt x="156" y="30"/>
                    <a:pt x="164" y="28"/>
                    <a:pt x="171" y="24"/>
                  </a:cubicBezTo>
                  <a:cubicBezTo>
                    <a:pt x="171" y="24"/>
                    <a:pt x="171" y="24"/>
                    <a:pt x="171" y="24"/>
                  </a:cubicBezTo>
                  <a:cubicBezTo>
                    <a:pt x="173" y="25"/>
                    <a:pt x="175" y="26"/>
                    <a:pt x="176" y="26"/>
                  </a:cubicBezTo>
                  <a:cubicBezTo>
                    <a:pt x="157" y="31"/>
                    <a:pt x="138" y="36"/>
                    <a:pt x="120" y="41"/>
                  </a:cubicBezTo>
                  <a:cubicBezTo>
                    <a:pt x="110" y="44"/>
                    <a:pt x="101" y="47"/>
                    <a:pt x="92" y="50"/>
                  </a:cubicBezTo>
                  <a:cubicBezTo>
                    <a:pt x="87" y="51"/>
                    <a:pt x="83" y="52"/>
                    <a:pt x="78" y="54"/>
                  </a:cubicBezTo>
                  <a:cubicBezTo>
                    <a:pt x="76" y="54"/>
                    <a:pt x="73" y="55"/>
                    <a:pt x="71" y="55"/>
                  </a:cubicBezTo>
                  <a:cubicBezTo>
                    <a:pt x="70" y="55"/>
                    <a:pt x="69" y="56"/>
                    <a:pt x="68" y="56"/>
                  </a:cubicBezTo>
                  <a:moveTo>
                    <a:pt x="75" y="47"/>
                  </a:moveTo>
                  <a:cubicBezTo>
                    <a:pt x="76" y="46"/>
                    <a:pt x="78" y="45"/>
                    <a:pt x="79" y="43"/>
                  </a:cubicBezTo>
                  <a:cubicBezTo>
                    <a:pt x="93" y="41"/>
                    <a:pt x="107" y="36"/>
                    <a:pt x="121" y="32"/>
                  </a:cubicBezTo>
                  <a:cubicBezTo>
                    <a:pt x="129" y="30"/>
                    <a:pt x="136" y="28"/>
                    <a:pt x="143" y="27"/>
                  </a:cubicBezTo>
                  <a:cubicBezTo>
                    <a:pt x="150" y="25"/>
                    <a:pt x="157" y="24"/>
                    <a:pt x="164" y="21"/>
                  </a:cubicBezTo>
                  <a:cubicBezTo>
                    <a:pt x="166" y="22"/>
                    <a:pt x="168" y="23"/>
                    <a:pt x="170" y="24"/>
                  </a:cubicBezTo>
                  <a:cubicBezTo>
                    <a:pt x="170" y="24"/>
                    <a:pt x="170" y="24"/>
                    <a:pt x="169" y="24"/>
                  </a:cubicBezTo>
                  <a:cubicBezTo>
                    <a:pt x="163" y="24"/>
                    <a:pt x="156" y="27"/>
                    <a:pt x="150" y="28"/>
                  </a:cubicBezTo>
                  <a:cubicBezTo>
                    <a:pt x="142" y="31"/>
                    <a:pt x="133" y="33"/>
                    <a:pt x="125" y="35"/>
                  </a:cubicBezTo>
                  <a:cubicBezTo>
                    <a:pt x="116" y="37"/>
                    <a:pt x="107" y="40"/>
                    <a:pt x="99" y="42"/>
                  </a:cubicBezTo>
                  <a:cubicBezTo>
                    <a:pt x="91" y="44"/>
                    <a:pt x="83" y="45"/>
                    <a:pt x="75" y="47"/>
                  </a:cubicBezTo>
                  <a:moveTo>
                    <a:pt x="80" y="42"/>
                  </a:moveTo>
                  <a:cubicBezTo>
                    <a:pt x="81" y="41"/>
                    <a:pt x="81" y="41"/>
                    <a:pt x="81" y="41"/>
                  </a:cubicBezTo>
                  <a:cubicBezTo>
                    <a:pt x="86" y="39"/>
                    <a:pt x="92" y="37"/>
                    <a:pt x="97" y="35"/>
                  </a:cubicBezTo>
                  <a:cubicBezTo>
                    <a:pt x="104" y="34"/>
                    <a:pt x="111" y="32"/>
                    <a:pt x="118" y="30"/>
                  </a:cubicBezTo>
                  <a:cubicBezTo>
                    <a:pt x="125" y="28"/>
                    <a:pt x="133" y="26"/>
                    <a:pt x="140" y="24"/>
                  </a:cubicBezTo>
                  <a:cubicBezTo>
                    <a:pt x="146" y="22"/>
                    <a:pt x="152" y="21"/>
                    <a:pt x="158" y="18"/>
                  </a:cubicBezTo>
                  <a:cubicBezTo>
                    <a:pt x="159" y="19"/>
                    <a:pt x="161" y="20"/>
                    <a:pt x="163" y="21"/>
                  </a:cubicBezTo>
                  <a:cubicBezTo>
                    <a:pt x="157" y="23"/>
                    <a:pt x="151" y="24"/>
                    <a:pt x="144" y="26"/>
                  </a:cubicBezTo>
                  <a:cubicBezTo>
                    <a:pt x="137" y="27"/>
                    <a:pt x="129" y="30"/>
                    <a:pt x="121" y="32"/>
                  </a:cubicBezTo>
                  <a:cubicBezTo>
                    <a:pt x="114" y="33"/>
                    <a:pt x="107" y="35"/>
                    <a:pt x="99" y="37"/>
                  </a:cubicBezTo>
                  <a:cubicBezTo>
                    <a:pt x="96" y="38"/>
                    <a:pt x="92" y="39"/>
                    <a:pt x="89" y="40"/>
                  </a:cubicBezTo>
                  <a:cubicBezTo>
                    <a:pt x="87" y="41"/>
                    <a:pt x="83" y="41"/>
                    <a:pt x="80" y="42"/>
                  </a:cubicBezTo>
                  <a:moveTo>
                    <a:pt x="98" y="34"/>
                  </a:moveTo>
                  <a:cubicBezTo>
                    <a:pt x="106" y="32"/>
                    <a:pt x="113" y="29"/>
                    <a:pt x="120" y="27"/>
                  </a:cubicBezTo>
                  <a:cubicBezTo>
                    <a:pt x="127" y="24"/>
                    <a:pt x="134" y="23"/>
                    <a:pt x="141" y="22"/>
                  </a:cubicBezTo>
                  <a:cubicBezTo>
                    <a:pt x="145" y="21"/>
                    <a:pt x="148" y="20"/>
                    <a:pt x="152" y="19"/>
                  </a:cubicBezTo>
                  <a:cubicBezTo>
                    <a:pt x="154" y="19"/>
                    <a:pt x="155" y="19"/>
                    <a:pt x="156" y="18"/>
                  </a:cubicBezTo>
                  <a:cubicBezTo>
                    <a:pt x="154" y="19"/>
                    <a:pt x="152" y="20"/>
                    <a:pt x="150" y="20"/>
                  </a:cubicBezTo>
                  <a:cubicBezTo>
                    <a:pt x="137" y="24"/>
                    <a:pt x="124" y="27"/>
                    <a:pt x="111" y="31"/>
                  </a:cubicBezTo>
                  <a:cubicBezTo>
                    <a:pt x="106" y="32"/>
                    <a:pt x="102" y="33"/>
                    <a:pt x="98" y="34"/>
                  </a:cubicBezTo>
                  <a:moveTo>
                    <a:pt x="156" y="18"/>
                  </a:moveTo>
                  <a:cubicBezTo>
                    <a:pt x="156" y="18"/>
                    <a:pt x="156" y="18"/>
                    <a:pt x="156" y="18"/>
                  </a:cubicBezTo>
                  <a:cubicBezTo>
                    <a:pt x="156" y="18"/>
                    <a:pt x="156" y="18"/>
                    <a:pt x="156" y="18"/>
                  </a:cubicBezTo>
                  <a:moveTo>
                    <a:pt x="86" y="35"/>
                  </a:moveTo>
                  <a:cubicBezTo>
                    <a:pt x="88" y="34"/>
                    <a:pt x="89" y="33"/>
                    <a:pt x="90" y="31"/>
                  </a:cubicBezTo>
                  <a:cubicBezTo>
                    <a:pt x="95" y="31"/>
                    <a:pt x="99" y="29"/>
                    <a:pt x="103" y="27"/>
                  </a:cubicBezTo>
                  <a:cubicBezTo>
                    <a:pt x="109" y="25"/>
                    <a:pt x="114" y="24"/>
                    <a:pt x="120" y="22"/>
                  </a:cubicBezTo>
                  <a:cubicBezTo>
                    <a:pt x="126" y="21"/>
                    <a:pt x="133" y="20"/>
                    <a:pt x="139" y="18"/>
                  </a:cubicBezTo>
                  <a:cubicBezTo>
                    <a:pt x="142" y="18"/>
                    <a:pt x="145" y="17"/>
                    <a:pt x="148" y="16"/>
                  </a:cubicBezTo>
                  <a:cubicBezTo>
                    <a:pt x="149" y="16"/>
                    <a:pt x="149" y="16"/>
                    <a:pt x="149" y="16"/>
                  </a:cubicBezTo>
                  <a:cubicBezTo>
                    <a:pt x="147" y="17"/>
                    <a:pt x="146" y="17"/>
                    <a:pt x="144" y="18"/>
                  </a:cubicBezTo>
                  <a:cubicBezTo>
                    <a:pt x="134" y="22"/>
                    <a:pt x="122" y="24"/>
                    <a:pt x="111" y="28"/>
                  </a:cubicBezTo>
                  <a:cubicBezTo>
                    <a:pt x="106" y="29"/>
                    <a:pt x="100" y="31"/>
                    <a:pt x="95" y="33"/>
                  </a:cubicBezTo>
                  <a:cubicBezTo>
                    <a:pt x="92" y="34"/>
                    <a:pt x="89" y="34"/>
                    <a:pt x="86" y="35"/>
                  </a:cubicBezTo>
                  <a:moveTo>
                    <a:pt x="130" y="23"/>
                  </a:moveTo>
                  <a:cubicBezTo>
                    <a:pt x="137" y="21"/>
                    <a:pt x="145" y="19"/>
                    <a:pt x="152" y="15"/>
                  </a:cubicBezTo>
                  <a:cubicBezTo>
                    <a:pt x="153" y="16"/>
                    <a:pt x="155" y="17"/>
                    <a:pt x="156" y="17"/>
                  </a:cubicBezTo>
                  <a:cubicBezTo>
                    <a:pt x="147" y="19"/>
                    <a:pt x="139" y="21"/>
                    <a:pt x="130" y="23"/>
                  </a:cubicBezTo>
                  <a:moveTo>
                    <a:pt x="92" y="29"/>
                  </a:moveTo>
                  <a:cubicBezTo>
                    <a:pt x="93" y="28"/>
                    <a:pt x="94" y="27"/>
                    <a:pt x="95" y="26"/>
                  </a:cubicBezTo>
                  <a:cubicBezTo>
                    <a:pt x="103" y="25"/>
                    <a:pt x="111" y="22"/>
                    <a:pt x="119" y="19"/>
                  </a:cubicBezTo>
                  <a:cubicBezTo>
                    <a:pt x="123" y="18"/>
                    <a:pt x="128" y="17"/>
                    <a:pt x="132" y="16"/>
                  </a:cubicBezTo>
                  <a:cubicBezTo>
                    <a:pt x="136" y="15"/>
                    <a:pt x="141" y="15"/>
                    <a:pt x="144" y="13"/>
                  </a:cubicBezTo>
                  <a:cubicBezTo>
                    <a:pt x="140" y="15"/>
                    <a:pt x="135" y="16"/>
                    <a:pt x="130" y="18"/>
                  </a:cubicBezTo>
                  <a:cubicBezTo>
                    <a:pt x="125" y="19"/>
                    <a:pt x="120" y="21"/>
                    <a:pt x="115" y="22"/>
                  </a:cubicBezTo>
                  <a:cubicBezTo>
                    <a:pt x="107" y="24"/>
                    <a:pt x="99" y="26"/>
                    <a:pt x="92" y="29"/>
                  </a:cubicBezTo>
                  <a:moveTo>
                    <a:pt x="91" y="31"/>
                  </a:moveTo>
                  <a:cubicBezTo>
                    <a:pt x="92" y="30"/>
                    <a:pt x="94" y="29"/>
                    <a:pt x="96" y="28"/>
                  </a:cubicBezTo>
                  <a:cubicBezTo>
                    <a:pt x="98" y="28"/>
                    <a:pt x="100" y="27"/>
                    <a:pt x="103" y="26"/>
                  </a:cubicBezTo>
                  <a:cubicBezTo>
                    <a:pt x="108" y="24"/>
                    <a:pt x="113" y="23"/>
                    <a:pt x="119" y="22"/>
                  </a:cubicBezTo>
                  <a:cubicBezTo>
                    <a:pt x="128" y="19"/>
                    <a:pt x="138" y="17"/>
                    <a:pt x="146" y="13"/>
                  </a:cubicBezTo>
                  <a:cubicBezTo>
                    <a:pt x="146" y="13"/>
                    <a:pt x="146" y="13"/>
                    <a:pt x="146" y="13"/>
                  </a:cubicBezTo>
                  <a:cubicBezTo>
                    <a:pt x="147" y="14"/>
                    <a:pt x="149" y="14"/>
                    <a:pt x="150" y="15"/>
                  </a:cubicBezTo>
                  <a:cubicBezTo>
                    <a:pt x="141" y="17"/>
                    <a:pt x="131" y="19"/>
                    <a:pt x="122" y="21"/>
                  </a:cubicBezTo>
                  <a:cubicBezTo>
                    <a:pt x="112" y="23"/>
                    <a:pt x="103" y="27"/>
                    <a:pt x="94" y="30"/>
                  </a:cubicBezTo>
                  <a:cubicBezTo>
                    <a:pt x="93" y="30"/>
                    <a:pt x="92" y="30"/>
                    <a:pt x="91" y="31"/>
                  </a:cubicBezTo>
                  <a:moveTo>
                    <a:pt x="96" y="25"/>
                  </a:moveTo>
                  <a:cubicBezTo>
                    <a:pt x="98" y="23"/>
                    <a:pt x="99" y="22"/>
                    <a:pt x="100" y="21"/>
                  </a:cubicBezTo>
                  <a:cubicBezTo>
                    <a:pt x="107" y="19"/>
                    <a:pt x="114" y="17"/>
                    <a:pt x="121" y="15"/>
                  </a:cubicBezTo>
                  <a:cubicBezTo>
                    <a:pt x="125" y="14"/>
                    <a:pt x="129" y="13"/>
                    <a:pt x="132" y="13"/>
                  </a:cubicBezTo>
                  <a:cubicBezTo>
                    <a:pt x="134" y="12"/>
                    <a:pt x="136" y="12"/>
                    <a:pt x="137" y="12"/>
                  </a:cubicBezTo>
                  <a:cubicBezTo>
                    <a:pt x="124" y="17"/>
                    <a:pt x="110" y="20"/>
                    <a:pt x="96" y="25"/>
                  </a:cubicBezTo>
                  <a:moveTo>
                    <a:pt x="96" y="25"/>
                  </a:moveTo>
                  <a:cubicBezTo>
                    <a:pt x="96" y="25"/>
                    <a:pt x="96" y="25"/>
                    <a:pt x="96" y="25"/>
                  </a:cubicBezTo>
                  <a:cubicBezTo>
                    <a:pt x="97" y="25"/>
                    <a:pt x="99" y="24"/>
                    <a:pt x="100" y="24"/>
                  </a:cubicBezTo>
                  <a:cubicBezTo>
                    <a:pt x="105" y="22"/>
                    <a:pt x="110" y="21"/>
                    <a:pt x="115" y="19"/>
                  </a:cubicBezTo>
                  <a:cubicBezTo>
                    <a:pt x="124" y="16"/>
                    <a:pt x="133" y="14"/>
                    <a:pt x="141" y="11"/>
                  </a:cubicBezTo>
                  <a:cubicBezTo>
                    <a:pt x="141" y="11"/>
                    <a:pt x="141" y="11"/>
                    <a:pt x="141" y="11"/>
                  </a:cubicBezTo>
                  <a:cubicBezTo>
                    <a:pt x="143" y="12"/>
                    <a:pt x="144" y="12"/>
                    <a:pt x="145" y="12"/>
                  </a:cubicBezTo>
                  <a:cubicBezTo>
                    <a:pt x="142" y="13"/>
                    <a:pt x="140" y="14"/>
                    <a:pt x="137" y="14"/>
                  </a:cubicBezTo>
                  <a:cubicBezTo>
                    <a:pt x="133" y="15"/>
                    <a:pt x="129" y="16"/>
                    <a:pt x="125" y="17"/>
                  </a:cubicBezTo>
                  <a:cubicBezTo>
                    <a:pt x="117" y="19"/>
                    <a:pt x="109" y="22"/>
                    <a:pt x="100" y="24"/>
                  </a:cubicBezTo>
                  <a:cubicBezTo>
                    <a:pt x="99" y="25"/>
                    <a:pt x="97" y="25"/>
                    <a:pt x="96" y="25"/>
                  </a:cubicBezTo>
                  <a:moveTo>
                    <a:pt x="102" y="19"/>
                  </a:moveTo>
                  <a:cubicBezTo>
                    <a:pt x="103" y="18"/>
                    <a:pt x="104" y="17"/>
                    <a:pt x="105" y="16"/>
                  </a:cubicBezTo>
                  <a:cubicBezTo>
                    <a:pt x="109" y="15"/>
                    <a:pt x="113" y="14"/>
                    <a:pt x="117" y="13"/>
                  </a:cubicBezTo>
                  <a:cubicBezTo>
                    <a:pt x="120" y="12"/>
                    <a:pt x="123" y="12"/>
                    <a:pt x="125" y="11"/>
                  </a:cubicBezTo>
                  <a:cubicBezTo>
                    <a:pt x="127" y="10"/>
                    <a:pt x="129" y="10"/>
                    <a:pt x="130" y="9"/>
                  </a:cubicBezTo>
                  <a:cubicBezTo>
                    <a:pt x="130" y="9"/>
                    <a:pt x="133" y="8"/>
                    <a:pt x="133" y="8"/>
                  </a:cubicBezTo>
                  <a:cubicBezTo>
                    <a:pt x="133" y="8"/>
                    <a:pt x="133" y="9"/>
                    <a:pt x="132" y="9"/>
                  </a:cubicBezTo>
                  <a:cubicBezTo>
                    <a:pt x="127" y="12"/>
                    <a:pt x="121" y="13"/>
                    <a:pt x="115" y="14"/>
                  </a:cubicBezTo>
                  <a:cubicBezTo>
                    <a:pt x="111" y="15"/>
                    <a:pt x="106" y="17"/>
                    <a:pt x="102" y="19"/>
                  </a:cubicBezTo>
                  <a:moveTo>
                    <a:pt x="101" y="20"/>
                  </a:moveTo>
                  <a:cubicBezTo>
                    <a:pt x="107" y="17"/>
                    <a:pt x="113" y="15"/>
                    <a:pt x="120" y="14"/>
                  </a:cubicBezTo>
                  <a:cubicBezTo>
                    <a:pt x="125" y="13"/>
                    <a:pt x="130" y="12"/>
                    <a:pt x="135" y="8"/>
                  </a:cubicBezTo>
                  <a:cubicBezTo>
                    <a:pt x="135" y="8"/>
                    <a:pt x="135" y="8"/>
                    <a:pt x="135" y="8"/>
                  </a:cubicBezTo>
                  <a:cubicBezTo>
                    <a:pt x="137" y="9"/>
                    <a:pt x="138" y="10"/>
                    <a:pt x="140" y="11"/>
                  </a:cubicBezTo>
                  <a:cubicBezTo>
                    <a:pt x="134" y="12"/>
                    <a:pt x="127" y="13"/>
                    <a:pt x="121" y="14"/>
                  </a:cubicBezTo>
                  <a:cubicBezTo>
                    <a:pt x="115" y="16"/>
                    <a:pt x="107" y="17"/>
                    <a:pt x="101" y="20"/>
                  </a:cubicBezTo>
                  <a:moveTo>
                    <a:pt x="108" y="13"/>
                  </a:moveTo>
                  <a:cubicBezTo>
                    <a:pt x="109" y="12"/>
                    <a:pt x="109" y="12"/>
                    <a:pt x="109" y="12"/>
                  </a:cubicBezTo>
                  <a:cubicBezTo>
                    <a:pt x="113" y="11"/>
                    <a:pt x="117" y="10"/>
                    <a:pt x="121" y="8"/>
                  </a:cubicBezTo>
                  <a:cubicBezTo>
                    <a:pt x="123" y="8"/>
                    <a:pt x="125" y="7"/>
                    <a:pt x="128" y="7"/>
                  </a:cubicBezTo>
                  <a:cubicBezTo>
                    <a:pt x="127" y="7"/>
                    <a:pt x="127" y="7"/>
                    <a:pt x="127" y="7"/>
                  </a:cubicBezTo>
                  <a:cubicBezTo>
                    <a:pt x="126" y="8"/>
                    <a:pt x="124" y="8"/>
                    <a:pt x="123" y="9"/>
                  </a:cubicBezTo>
                  <a:cubicBezTo>
                    <a:pt x="118" y="11"/>
                    <a:pt x="113" y="11"/>
                    <a:pt x="108" y="13"/>
                  </a:cubicBezTo>
                  <a:moveTo>
                    <a:pt x="106" y="15"/>
                  </a:moveTo>
                  <a:cubicBezTo>
                    <a:pt x="106" y="14"/>
                    <a:pt x="106" y="14"/>
                    <a:pt x="106" y="14"/>
                  </a:cubicBezTo>
                  <a:cubicBezTo>
                    <a:pt x="108" y="14"/>
                    <a:pt x="109" y="13"/>
                    <a:pt x="110" y="13"/>
                  </a:cubicBezTo>
                  <a:cubicBezTo>
                    <a:pt x="113" y="12"/>
                    <a:pt x="115" y="12"/>
                    <a:pt x="118" y="11"/>
                  </a:cubicBezTo>
                  <a:cubicBezTo>
                    <a:pt x="122" y="10"/>
                    <a:pt x="126" y="9"/>
                    <a:pt x="130" y="6"/>
                  </a:cubicBezTo>
                  <a:cubicBezTo>
                    <a:pt x="131" y="7"/>
                    <a:pt x="132" y="7"/>
                    <a:pt x="134" y="8"/>
                  </a:cubicBezTo>
                  <a:cubicBezTo>
                    <a:pt x="130" y="9"/>
                    <a:pt x="126" y="10"/>
                    <a:pt x="122" y="11"/>
                  </a:cubicBezTo>
                  <a:cubicBezTo>
                    <a:pt x="117" y="13"/>
                    <a:pt x="111" y="14"/>
                    <a:pt x="106" y="15"/>
                  </a:cubicBezTo>
                  <a:moveTo>
                    <a:pt x="113" y="10"/>
                  </a:moveTo>
                  <a:cubicBezTo>
                    <a:pt x="114" y="9"/>
                    <a:pt x="115" y="9"/>
                    <a:pt x="117" y="8"/>
                  </a:cubicBezTo>
                  <a:cubicBezTo>
                    <a:pt x="120" y="7"/>
                    <a:pt x="123" y="6"/>
                    <a:pt x="125" y="5"/>
                  </a:cubicBezTo>
                  <a:cubicBezTo>
                    <a:pt x="126" y="5"/>
                    <a:pt x="127" y="5"/>
                    <a:pt x="128" y="6"/>
                  </a:cubicBezTo>
                  <a:cubicBezTo>
                    <a:pt x="125" y="7"/>
                    <a:pt x="122" y="7"/>
                    <a:pt x="119" y="8"/>
                  </a:cubicBezTo>
                  <a:cubicBezTo>
                    <a:pt x="117" y="9"/>
                    <a:pt x="115" y="9"/>
                    <a:pt x="114" y="10"/>
                  </a:cubicBezTo>
                  <a:cubicBezTo>
                    <a:pt x="113" y="10"/>
                    <a:pt x="113" y="10"/>
                    <a:pt x="113" y="10"/>
                  </a:cubicBezTo>
                  <a:moveTo>
                    <a:pt x="110" y="10"/>
                  </a:moveTo>
                  <a:cubicBezTo>
                    <a:pt x="111" y="9"/>
                    <a:pt x="113" y="8"/>
                    <a:pt x="114" y="7"/>
                  </a:cubicBezTo>
                  <a:cubicBezTo>
                    <a:pt x="116" y="6"/>
                    <a:pt x="117" y="6"/>
                    <a:pt x="119" y="5"/>
                  </a:cubicBezTo>
                  <a:cubicBezTo>
                    <a:pt x="120" y="5"/>
                    <a:pt x="122" y="5"/>
                    <a:pt x="124" y="5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5" y="5"/>
                    <a:pt x="120" y="6"/>
                    <a:pt x="120" y="6"/>
                  </a:cubicBezTo>
                  <a:cubicBezTo>
                    <a:pt x="116" y="8"/>
                    <a:pt x="113" y="9"/>
                    <a:pt x="110" y="10"/>
                  </a:cubicBezTo>
                  <a:moveTo>
                    <a:pt x="115" y="6"/>
                  </a:moveTo>
                  <a:cubicBezTo>
                    <a:pt x="116" y="5"/>
                    <a:pt x="117" y="3"/>
                    <a:pt x="119" y="2"/>
                  </a:cubicBezTo>
                  <a:cubicBezTo>
                    <a:pt x="120" y="3"/>
                    <a:pt x="122" y="3"/>
                    <a:pt x="123" y="4"/>
                  </a:cubicBezTo>
                  <a:cubicBezTo>
                    <a:pt x="120" y="4"/>
                    <a:pt x="118" y="5"/>
                    <a:pt x="115" y="6"/>
                  </a:cubicBezTo>
                  <a:moveTo>
                    <a:pt x="118" y="0"/>
                  </a:moveTo>
                  <a:cubicBezTo>
                    <a:pt x="118" y="0"/>
                    <a:pt x="118" y="0"/>
                    <a:pt x="117" y="0"/>
                  </a:cubicBezTo>
                  <a:cubicBezTo>
                    <a:pt x="97" y="19"/>
                    <a:pt x="78" y="40"/>
                    <a:pt x="60" y="61"/>
                  </a:cubicBezTo>
                  <a:cubicBezTo>
                    <a:pt x="42" y="79"/>
                    <a:pt x="24" y="98"/>
                    <a:pt x="8" y="117"/>
                  </a:cubicBezTo>
                  <a:cubicBezTo>
                    <a:pt x="1" y="122"/>
                    <a:pt x="0" y="139"/>
                    <a:pt x="8" y="143"/>
                  </a:cubicBezTo>
                  <a:cubicBezTo>
                    <a:pt x="14" y="147"/>
                    <a:pt x="20" y="150"/>
                    <a:pt x="26" y="153"/>
                  </a:cubicBezTo>
                  <a:cubicBezTo>
                    <a:pt x="37" y="158"/>
                    <a:pt x="47" y="164"/>
                    <a:pt x="58" y="169"/>
                  </a:cubicBezTo>
                  <a:cubicBezTo>
                    <a:pt x="75" y="177"/>
                    <a:pt x="91" y="187"/>
                    <a:pt x="109" y="193"/>
                  </a:cubicBezTo>
                  <a:cubicBezTo>
                    <a:pt x="109" y="193"/>
                    <a:pt x="109" y="194"/>
                    <a:pt x="109" y="194"/>
                  </a:cubicBezTo>
                  <a:cubicBezTo>
                    <a:pt x="110" y="194"/>
                    <a:pt x="110" y="193"/>
                    <a:pt x="110" y="193"/>
                  </a:cubicBezTo>
                  <a:cubicBezTo>
                    <a:pt x="111" y="193"/>
                    <a:pt x="111" y="193"/>
                    <a:pt x="111" y="193"/>
                  </a:cubicBezTo>
                  <a:cubicBezTo>
                    <a:pt x="126" y="175"/>
                    <a:pt x="143" y="159"/>
                    <a:pt x="159" y="142"/>
                  </a:cubicBezTo>
                  <a:cubicBezTo>
                    <a:pt x="180" y="120"/>
                    <a:pt x="201" y="98"/>
                    <a:pt x="221" y="75"/>
                  </a:cubicBezTo>
                  <a:cubicBezTo>
                    <a:pt x="223" y="73"/>
                    <a:pt x="228" y="69"/>
                    <a:pt x="229" y="66"/>
                  </a:cubicBezTo>
                  <a:cubicBezTo>
                    <a:pt x="229" y="65"/>
                    <a:pt x="229" y="65"/>
                    <a:pt x="229" y="65"/>
                  </a:cubicBezTo>
                  <a:cubicBezTo>
                    <a:pt x="228" y="64"/>
                    <a:pt x="228" y="64"/>
                    <a:pt x="228" y="64"/>
                  </a:cubicBezTo>
                  <a:cubicBezTo>
                    <a:pt x="228" y="64"/>
                    <a:pt x="228" y="64"/>
                    <a:pt x="228" y="64"/>
                  </a:cubicBezTo>
                  <a:cubicBezTo>
                    <a:pt x="228" y="64"/>
                    <a:pt x="228" y="64"/>
                    <a:pt x="228" y="64"/>
                  </a:cubicBezTo>
                  <a:cubicBezTo>
                    <a:pt x="225" y="64"/>
                    <a:pt x="224" y="60"/>
                    <a:pt x="224" y="59"/>
                  </a:cubicBezTo>
                  <a:cubicBezTo>
                    <a:pt x="223" y="55"/>
                    <a:pt x="223" y="51"/>
                    <a:pt x="225" y="47"/>
                  </a:cubicBezTo>
                  <a:cubicBezTo>
                    <a:pt x="225" y="46"/>
                    <a:pt x="225" y="46"/>
                    <a:pt x="225" y="46"/>
                  </a:cubicBezTo>
                  <a:cubicBezTo>
                    <a:pt x="225" y="46"/>
                    <a:pt x="225" y="45"/>
                    <a:pt x="224" y="45"/>
                  </a:cubicBezTo>
                  <a:cubicBezTo>
                    <a:pt x="209" y="38"/>
                    <a:pt x="193" y="31"/>
                    <a:pt x="177" y="24"/>
                  </a:cubicBezTo>
                  <a:cubicBezTo>
                    <a:pt x="158" y="16"/>
                    <a:pt x="139" y="6"/>
                    <a:pt x="119" y="0"/>
                  </a:cubicBezTo>
                  <a:cubicBezTo>
                    <a:pt x="118" y="0"/>
                    <a:pt x="118" y="0"/>
                    <a:pt x="118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35"/>
            <p:cNvSpPr>
              <a:spLocks noEditPoints="1"/>
            </p:cNvSpPr>
            <p:nvPr/>
          </p:nvSpPr>
          <p:spPr bwMode="auto">
            <a:xfrm>
              <a:off x="8737269" y="507927"/>
              <a:ext cx="885825" cy="923925"/>
            </a:xfrm>
            <a:custGeom>
              <a:avLst/>
              <a:gdLst>
                <a:gd name="T0" fmla="*/ 95 w 209"/>
                <a:gd name="T1" fmla="*/ 202 h 218"/>
                <a:gd name="T2" fmla="*/ 82 w 209"/>
                <a:gd name="T3" fmla="*/ 161 h 218"/>
                <a:gd name="T4" fmla="*/ 137 w 209"/>
                <a:gd name="T5" fmla="*/ 160 h 218"/>
                <a:gd name="T6" fmla="*/ 117 w 209"/>
                <a:gd name="T7" fmla="*/ 210 h 218"/>
                <a:gd name="T8" fmla="*/ 81 w 209"/>
                <a:gd name="T9" fmla="*/ 156 h 218"/>
                <a:gd name="T10" fmla="*/ 92 w 209"/>
                <a:gd name="T11" fmla="*/ 140 h 218"/>
                <a:gd name="T12" fmla="*/ 81 w 209"/>
                <a:gd name="T13" fmla="*/ 156 h 218"/>
                <a:gd name="T14" fmla="*/ 114 w 209"/>
                <a:gd name="T15" fmla="*/ 147 h 218"/>
                <a:gd name="T16" fmla="*/ 140 w 209"/>
                <a:gd name="T17" fmla="*/ 132 h 218"/>
                <a:gd name="T18" fmla="*/ 37 w 209"/>
                <a:gd name="T19" fmla="*/ 166 h 218"/>
                <a:gd name="T20" fmla="*/ 48 w 209"/>
                <a:gd name="T21" fmla="*/ 112 h 218"/>
                <a:gd name="T22" fmla="*/ 77 w 209"/>
                <a:gd name="T23" fmla="*/ 157 h 218"/>
                <a:gd name="T24" fmla="*/ 37 w 209"/>
                <a:gd name="T25" fmla="*/ 166 h 218"/>
                <a:gd name="T26" fmla="*/ 181 w 209"/>
                <a:gd name="T27" fmla="*/ 165 h 218"/>
                <a:gd name="T28" fmla="*/ 141 w 209"/>
                <a:gd name="T29" fmla="*/ 157 h 218"/>
                <a:gd name="T30" fmla="*/ 171 w 209"/>
                <a:gd name="T31" fmla="*/ 112 h 218"/>
                <a:gd name="T32" fmla="*/ 202 w 209"/>
                <a:gd name="T33" fmla="*/ 152 h 218"/>
                <a:gd name="T34" fmla="*/ 74 w 209"/>
                <a:gd name="T35" fmla="*/ 125 h 218"/>
                <a:gd name="T36" fmla="*/ 54 w 209"/>
                <a:gd name="T37" fmla="*/ 107 h 218"/>
                <a:gd name="T38" fmla="*/ 73 w 209"/>
                <a:gd name="T39" fmla="*/ 109 h 218"/>
                <a:gd name="T40" fmla="*/ 145 w 209"/>
                <a:gd name="T41" fmla="*/ 125 h 218"/>
                <a:gd name="T42" fmla="*/ 145 w 209"/>
                <a:gd name="T43" fmla="*/ 93 h 218"/>
                <a:gd name="T44" fmla="*/ 145 w 209"/>
                <a:gd name="T45" fmla="*/ 125 h 218"/>
                <a:gd name="T46" fmla="*/ 94 w 209"/>
                <a:gd name="T47" fmla="*/ 137 h 218"/>
                <a:gd name="T48" fmla="*/ 78 w 209"/>
                <a:gd name="T49" fmla="*/ 109 h 218"/>
                <a:gd name="T50" fmla="*/ 109 w 209"/>
                <a:gd name="T51" fmla="*/ 73 h 218"/>
                <a:gd name="T52" fmla="*/ 141 w 209"/>
                <a:gd name="T53" fmla="*/ 127 h 218"/>
                <a:gd name="T54" fmla="*/ 109 w 209"/>
                <a:gd name="T55" fmla="*/ 144 h 218"/>
                <a:gd name="T56" fmla="*/ 81 w 209"/>
                <a:gd name="T57" fmla="*/ 62 h 218"/>
                <a:gd name="T58" fmla="*/ 79 w 209"/>
                <a:gd name="T59" fmla="*/ 85 h 218"/>
                <a:gd name="T60" fmla="*/ 140 w 209"/>
                <a:gd name="T61" fmla="*/ 85 h 218"/>
                <a:gd name="T62" fmla="*/ 137 w 209"/>
                <a:gd name="T63" fmla="*/ 62 h 218"/>
                <a:gd name="T64" fmla="*/ 48 w 209"/>
                <a:gd name="T65" fmla="*/ 106 h 218"/>
                <a:gd name="T66" fmla="*/ 17 w 209"/>
                <a:gd name="T67" fmla="*/ 71 h 218"/>
                <a:gd name="T68" fmla="*/ 76 w 209"/>
                <a:gd name="T69" fmla="*/ 60 h 218"/>
                <a:gd name="T70" fmla="*/ 74 w 209"/>
                <a:gd name="T71" fmla="*/ 88 h 218"/>
                <a:gd name="T72" fmla="*/ 171 w 209"/>
                <a:gd name="T73" fmla="*/ 106 h 218"/>
                <a:gd name="T74" fmla="*/ 141 w 209"/>
                <a:gd name="T75" fmla="*/ 60 h 218"/>
                <a:gd name="T76" fmla="*/ 183 w 209"/>
                <a:gd name="T77" fmla="*/ 52 h 218"/>
                <a:gd name="T78" fmla="*/ 193 w 209"/>
                <a:gd name="T79" fmla="*/ 84 h 218"/>
                <a:gd name="T80" fmla="*/ 109 w 209"/>
                <a:gd name="T81" fmla="*/ 69 h 218"/>
                <a:gd name="T82" fmla="*/ 84 w 209"/>
                <a:gd name="T83" fmla="*/ 48 h 218"/>
                <a:gd name="T84" fmla="*/ 109 w 209"/>
                <a:gd name="T85" fmla="*/ 4 h 218"/>
                <a:gd name="T86" fmla="*/ 137 w 209"/>
                <a:gd name="T87" fmla="*/ 58 h 218"/>
                <a:gd name="T88" fmla="*/ 109 w 209"/>
                <a:gd name="T89" fmla="*/ 69 h 218"/>
                <a:gd name="T90" fmla="*/ 106 w 209"/>
                <a:gd name="T91" fmla="*/ 0 h 218"/>
                <a:gd name="T92" fmla="*/ 77 w 209"/>
                <a:gd name="T93" fmla="*/ 56 h 218"/>
                <a:gd name="T94" fmla="*/ 37 w 209"/>
                <a:gd name="T95" fmla="*/ 48 h 218"/>
                <a:gd name="T96" fmla="*/ 21 w 209"/>
                <a:gd name="T97" fmla="*/ 85 h 218"/>
                <a:gd name="T98" fmla="*/ 35 w 209"/>
                <a:gd name="T99" fmla="*/ 117 h 218"/>
                <a:gd name="T100" fmla="*/ 15 w 209"/>
                <a:gd name="T101" fmla="*/ 163 h 218"/>
                <a:gd name="T102" fmla="*/ 37 w 209"/>
                <a:gd name="T103" fmla="*/ 170 h 218"/>
                <a:gd name="T104" fmla="*/ 79 w 209"/>
                <a:gd name="T105" fmla="*/ 167 h 218"/>
                <a:gd name="T106" fmla="*/ 109 w 209"/>
                <a:gd name="T107" fmla="*/ 218 h 218"/>
                <a:gd name="T108" fmla="*/ 128 w 209"/>
                <a:gd name="T109" fmla="*/ 201 h 218"/>
                <a:gd name="T110" fmla="*/ 148 w 209"/>
                <a:gd name="T111" fmla="*/ 164 h 218"/>
                <a:gd name="T112" fmla="*/ 190 w 209"/>
                <a:gd name="T113" fmla="*/ 169 h 218"/>
                <a:gd name="T114" fmla="*/ 197 w 209"/>
                <a:gd name="T115" fmla="*/ 133 h 218"/>
                <a:gd name="T116" fmla="*/ 202 w 209"/>
                <a:gd name="T117" fmla="*/ 78 h 218"/>
                <a:gd name="T118" fmla="*/ 182 w 209"/>
                <a:gd name="T119" fmla="*/ 48 h 218"/>
                <a:gd name="T120" fmla="*/ 141 w 209"/>
                <a:gd name="T121" fmla="*/ 56 h 218"/>
                <a:gd name="T122" fmla="*/ 123 w 209"/>
                <a:gd name="T123" fmla="*/ 8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09" h="218">
                  <a:moveTo>
                    <a:pt x="110" y="213"/>
                  </a:moveTo>
                  <a:cubicBezTo>
                    <a:pt x="104" y="213"/>
                    <a:pt x="98" y="207"/>
                    <a:pt x="95" y="202"/>
                  </a:cubicBezTo>
                  <a:cubicBezTo>
                    <a:pt x="88" y="190"/>
                    <a:pt x="85" y="177"/>
                    <a:pt x="82" y="164"/>
                  </a:cubicBezTo>
                  <a:cubicBezTo>
                    <a:pt x="82" y="163"/>
                    <a:pt x="82" y="162"/>
                    <a:pt x="82" y="161"/>
                  </a:cubicBezTo>
                  <a:cubicBezTo>
                    <a:pt x="91" y="157"/>
                    <a:pt x="101" y="153"/>
                    <a:pt x="109" y="149"/>
                  </a:cubicBezTo>
                  <a:cubicBezTo>
                    <a:pt x="118" y="153"/>
                    <a:pt x="127" y="157"/>
                    <a:pt x="137" y="160"/>
                  </a:cubicBezTo>
                  <a:cubicBezTo>
                    <a:pt x="136" y="165"/>
                    <a:pt x="135" y="171"/>
                    <a:pt x="133" y="176"/>
                  </a:cubicBezTo>
                  <a:cubicBezTo>
                    <a:pt x="130" y="188"/>
                    <a:pt x="126" y="202"/>
                    <a:pt x="117" y="210"/>
                  </a:cubicBezTo>
                  <a:cubicBezTo>
                    <a:pt x="114" y="213"/>
                    <a:pt x="112" y="213"/>
                    <a:pt x="110" y="213"/>
                  </a:cubicBezTo>
                  <a:moveTo>
                    <a:pt x="81" y="156"/>
                  </a:moveTo>
                  <a:cubicBezTo>
                    <a:pt x="80" y="148"/>
                    <a:pt x="79" y="140"/>
                    <a:pt x="78" y="133"/>
                  </a:cubicBezTo>
                  <a:cubicBezTo>
                    <a:pt x="83" y="135"/>
                    <a:pt x="88" y="138"/>
                    <a:pt x="92" y="140"/>
                  </a:cubicBezTo>
                  <a:cubicBezTo>
                    <a:pt x="96" y="142"/>
                    <a:pt x="100" y="145"/>
                    <a:pt x="104" y="146"/>
                  </a:cubicBezTo>
                  <a:cubicBezTo>
                    <a:pt x="97" y="150"/>
                    <a:pt x="89" y="153"/>
                    <a:pt x="81" y="156"/>
                  </a:cubicBezTo>
                  <a:moveTo>
                    <a:pt x="137" y="156"/>
                  </a:moveTo>
                  <a:cubicBezTo>
                    <a:pt x="130" y="153"/>
                    <a:pt x="122" y="150"/>
                    <a:pt x="114" y="147"/>
                  </a:cubicBezTo>
                  <a:cubicBezTo>
                    <a:pt x="118" y="145"/>
                    <a:pt x="122" y="142"/>
                    <a:pt x="126" y="140"/>
                  </a:cubicBezTo>
                  <a:cubicBezTo>
                    <a:pt x="131" y="138"/>
                    <a:pt x="136" y="135"/>
                    <a:pt x="140" y="132"/>
                  </a:cubicBezTo>
                  <a:cubicBezTo>
                    <a:pt x="140" y="140"/>
                    <a:pt x="139" y="148"/>
                    <a:pt x="137" y="156"/>
                  </a:cubicBezTo>
                  <a:moveTo>
                    <a:pt x="37" y="166"/>
                  </a:moveTo>
                  <a:cubicBezTo>
                    <a:pt x="32" y="166"/>
                    <a:pt x="28" y="165"/>
                    <a:pt x="24" y="164"/>
                  </a:cubicBezTo>
                  <a:cubicBezTo>
                    <a:pt x="0" y="156"/>
                    <a:pt x="33" y="125"/>
                    <a:pt x="48" y="112"/>
                  </a:cubicBezTo>
                  <a:cubicBezTo>
                    <a:pt x="56" y="119"/>
                    <a:pt x="65" y="125"/>
                    <a:pt x="74" y="130"/>
                  </a:cubicBezTo>
                  <a:cubicBezTo>
                    <a:pt x="75" y="139"/>
                    <a:pt x="76" y="148"/>
                    <a:pt x="77" y="157"/>
                  </a:cubicBezTo>
                  <a:cubicBezTo>
                    <a:pt x="73" y="159"/>
                    <a:pt x="69" y="160"/>
                    <a:pt x="65" y="161"/>
                  </a:cubicBezTo>
                  <a:cubicBezTo>
                    <a:pt x="57" y="163"/>
                    <a:pt x="47" y="166"/>
                    <a:pt x="37" y="166"/>
                  </a:cubicBezTo>
                  <a:moveTo>
                    <a:pt x="182" y="165"/>
                  </a:moveTo>
                  <a:cubicBezTo>
                    <a:pt x="182" y="165"/>
                    <a:pt x="181" y="165"/>
                    <a:pt x="181" y="165"/>
                  </a:cubicBezTo>
                  <a:cubicBezTo>
                    <a:pt x="168" y="165"/>
                    <a:pt x="155" y="162"/>
                    <a:pt x="143" y="158"/>
                  </a:cubicBezTo>
                  <a:cubicBezTo>
                    <a:pt x="142" y="158"/>
                    <a:pt x="142" y="157"/>
                    <a:pt x="141" y="157"/>
                  </a:cubicBezTo>
                  <a:cubicBezTo>
                    <a:pt x="143" y="148"/>
                    <a:pt x="144" y="139"/>
                    <a:pt x="144" y="130"/>
                  </a:cubicBezTo>
                  <a:cubicBezTo>
                    <a:pt x="153" y="124"/>
                    <a:pt x="162" y="118"/>
                    <a:pt x="171" y="112"/>
                  </a:cubicBezTo>
                  <a:cubicBezTo>
                    <a:pt x="174" y="115"/>
                    <a:pt x="178" y="118"/>
                    <a:pt x="182" y="121"/>
                  </a:cubicBezTo>
                  <a:cubicBezTo>
                    <a:pt x="190" y="129"/>
                    <a:pt x="200" y="140"/>
                    <a:pt x="202" y="152"/>
                  </a:cubicBezTo>
                  <a:cubicBezTo>
                    <a:pt x="205" y="164"/>
                    <a:pt x="190" y="165"/>
                    <a:pt x="182" y="165"/>
                  </a:cubicBezTo>
                  <a:moveTo>
                    <a:pt x="74" y="125"/>
                  </a:moveTo>
                  <a:cubicBezTo>
                    <a:pt x="66" y="120"/>
                    <a:pt x="59" y="115"/>
                    <a:pt x="51" y="109"/>
                  </a:cubicBezTo>
                  <a:cubicBezTo>
                    <a:pt x="52" y="108"/>
                    <a:pt x="53" y="108"/>
                    <a:pt x="54" y="107"/>
                  </a:cubicBezTo>
                  <a:cubicBezTo>
                    <a:pt x="60" y="102"/>
                    <a:pt x="67" y="97"/>
                    <a:pt x="74" y="93"/>
                  </a:cubicBezTo>
                  <a:cubicBezTo>
                    <a:pt x="74" y="98"/>
                    <a:pt x="73" y="104"/>
                    <a:pt x="73" y="109"/>
                  </a:cubicBezTo>
                  <a:cubicBezTo>
                    <a:pt x="73" y="114"/>
                    <a:pt x="74" y="119"/>
                    <a:pt x="74" y="125"/>
                  </a:cubicBezTo>
                  <a:moveTo>
                    <a:pt x="145" y="125"/>
                  </a:moveTo>
                  <a:cubicBezTo>
                    <a:pt x="145" y="116"/>
                    <a:pt x="145" y="107"/>
                    <a:pt x="145" y="98"/>
                  </a:cubicBezTo>
                  <a:cubicBezTo>
                    <a:pt x="145" y="96"/>
                    <a:pt x="145" y="95"/>
                    <a:pt x="145" y="93"/>
                  </a:cubicBezTo>
                  <a:cubicBezTo>
                    <a:pt x="153" y="98"/>
                    <a:pt x="160" y="103"/>
                    <a:pt x="168" y="109"/>
                  </a:cubicBezTo>
                  <a:cubicBezTo>
                    <a:pt x="160" y="115"/>
                    <a:pt x="152" y="120"/>
                    <a:pt x="145" y="125"/>
                  </a:cubicBezTo>
                  <a:moveTo>
                    <a:pt x="109" y="144"/>
                  </a:moveTo>
                  <a:cubicBezTo>
                    <a:pt x="104" y="142"/>
                    <a:pt x="99" y="139"/>
                    <a:pt x="94" y="137"/>
                  </a:cubicBezTo>
                  <a:cubicBezTo>
                    <a:pt x="89" y="134"/>
                    <a:pt x="83" y="131"/>
                    <a:pt x="78" y="127"/>
                  </a:cubicBezTo>
                  <a:cubicBezTo>
                    <a:pt x="78" y="121"/>
                    <a:pt x="78" y="115"/>
                    <a:pt x="78" y="109"/>
                  </a:cubicBezTo>
                  <a:cubicBezTo>
                    <a:pt x="78" y="103"/>
                    <a:pt x="78" y="96"/>
                    <a:pt x="78" y="90"/>
                  </a:cubicBezTo>
                  <a:cubicBezTo>
                    <a:pt x="88" y="84"/>
                    <a:pt x="98" y="78"/>
                    <a:pt x="109" y="73"/>
                  </a:cubicBezTo>
                  <a:cubicBezTo>
                    <a:pt x="120" y="78"/>
                    <a:pt x="130" y="84"/>
                    <a:pt x="141" y="90"/>
                  </a:cubicBezTo>
                  <a:cubicBezTo>
                    <a:pt x="141" y="102"/>
                    <a:pt x="141" y="115"/>
                    <a:pt x="141" y="127"/>
                  </a:cubicBezTo>
                  <a:cubicBezTo>
                    <a:pt x="135" y="131"/>
                    <a:pt x="130" y="134"/>
                    <a:pt x="124" y="137"/>
                  </a:cubicBezTo>
                  <a:cubicBezTo>
                    <a:pt x="119" y="139"/>
                    <a:pt x="114" y="142"/>
                    <a:pt x="109" y="144"/>
                  </a:cubicBezTo>
                  <a:moveTo>
                    <a:pt x="79" y="85"/>
                  </a:moveTo>
                  <a:cubicBezTo>
                    <a:pt x="79" y="77"/>
                    <a:pt x="80" y="70"/>
                    <a:pt x="81" y="62"/>
                  </a:cubicBezTo>
                  <a:cubicBezTo>
                    <a:pt x="89" y="65"/>
                    <a:pt x="97" y="68"/>
                    <a:pt x="105" y="71"/>
                  </a:cubicBezTo>
                  <a:cubicBezTo>
                    <a:pt x="96" y="75"/>
                    <a:pt x="87" y="80"/>
                    <a:pt x="79" y="85"/>
                  </a:cubicBezTo>
                  <a:cubicBezTo>
                    <a:pt x="79" y="85"/>
                    <a:pt x="79" y="85"/>
                    <a:pt x="79" y="85"/>
                  </a:cubicBezTo>
                  <a:moveTo>
                    <a:pt x="140" y="85"/>
                  </a:moveTo>
                  <a:cubicBezTo>
                    <a:pt x="131" y="80"/>
                    <a:pt x="122" y="75"/>
                    <a:pt x="114" y="71"/>
                  </a:cubicBezTo>
                  <a:cubicBezTo>
                    <a:pt x="121" y="68"/>
                    <a:pt x="129" y="64"/>
                    <a:pt x="137" y="62"/>
                  </a:cubicBezTo>
                  <a:cubicBezTo>
                    <a:pt x="139" y="69"/>
                    <a:pt x="140" y="77"/>
                    <a:pt x="140" y="85"/>
                  </a:cubicBezTo>
                  <a:moveTo>
                    <a:pt x="48" y="106"/>
                  </a:moveTo>
                  <a:cubicBezTo>
                    <a:pt x="47" y="105"/>
                    <a:pt x="45" y="104"/>
                    <a:pt x="44" y="103"/>
                  </a:cubicBezTo>
                  <a:cubicBezTo>
                    <a:pt x="34" y="94"/>
                    <a:pt x="23" y="84"/>
                    <a:pt x="17" y="71"/>
                  </a:cubicBezTo>
                  <a:cubicBezTo>
                    <a:pt x="12" y="57"/>
                    <a:pt x="22" y="53"/>
                    <a:pt x="35" y="53"/>
                  </a:cubicBezTo>
                  <a:cubicBezTo>
                    <a:pt x="50" y="53"/>
                    <a:pt x="70" y="58"/>
                    <a:pt x="76" y="60"/>
                  </a:cubicBezTo>
                  <a:cubicBezTo>
                    <a:pt x="77" y="60"/>
                    <a:pt x="77" y="60"/>
                    <a:pt x="77" y="60"/>
                  </a:cubicBezTo>
                  <a:cubicBezTo>
                    <a:pt x="75" y="70"/>
                    <a:pt x="74" y="79"/>
                    <a:pt x="74" y="88"/>
                  </a:cubicBezTo>
                  <a:cubicBezTo>
                    <a:pt x="65" y="94"/>
                    <a:pt x="56" y="100"/>
                    <a:pt x="48" y="106"/>
                  </a:cubicBezTo>
                  <a:moveTo>
                    <a:pt x="171" y="106"/>
                  </a:moveTo>
                  <a:cubicBezTo>
                    <a:pt x="163" y="99"/>
                    <a:pt x="154" y="93"/>
                    <a:pt x="144" y="87"/>
                  </a:cubicBezTo>
                  <a:cubicBezTo>
                    <a:pt x="144" y="78"/>
                    <a:pt x="143" y="69"/>
                    <a:pt x="141" y="60"/>
                  </a:cubicBezTo>
                  <a:cubicBezTo>
                    <a:pt x="149" y="58"/>
                    <a:pt x="156" y="56"/>
                    <a:pt x="163" y="55"/>
                  </a:cubicBezTo>
                  <a:cubicBezTo>
                    <a:pt x="169" y="53"/>
                    <a:pt x="176" y="52"/>
                    <a:pt x="183" y="52"/>
                  </a:cubicBezTo>
                  <a:cubicBezTo>
                    <a:pt x="189" y="52"/>
                    <a:pt x="195" y="53"/>
                    <a:pt x="200" y="57"/>
                  </a:cubicBezTo>
                  <a:cubicBezTo>
                    <a:pt x="208" y="64"/>
                    <a:pt x="198" y="78"/>
                    <a:pt x="193" y="84"/>
                  </a:cubicBezTo>
                  <a:cubicBezTo>
                    <a:pt x="187" y="92"/>
                    <a:pt x="179" y="99"/>
                    <a:pt x="171" y="106"/>
                  </a:cubicBezTo>
                  <a:moveTo>
                    <a:pt x="109" y="69"/>
                  </a:moveTo>
                  <a:cubicBezTo>
                    <a:pt x="100" y="65"/>
                    <a:pt x="91" y="61"/>
                    <a:pt x="82" y="58"/>
                  </a:cubicBezTo>
                  <a:cubicBezTo>
                    <a:pt x="82" y="54"/>
                    <a:pt x="83" y="51"/>
                    <a:pt x="84" y="48"/>
                  </a:cubicBezTo>
                  <a:cubicBezTo>
                    <a:pt x="87" y="35"/>
                    <a:pt x="91" y="20"/>
                    <a:pt x="100" y="10"/>
                  </a:cubicBezTo>
                  <a:cubicBezTo>
                    <a:pt x="103" y="6"/>
                    <a:pt x="106" y="4"/>
                    <a:pt x="109" y="4"/>
                  </a:cubicBezTo>
                  <a:cubicBezTo>
                    <a:pt x="124" y="4"/>
                    <a:pt x="134" y="45"/>
                    <a:pt x="136" y="54"/>
                  </a:cubicBezTo>
                  <a:cubicBezTo>
                    <a:pt x="136" y="55"/>
                    <a:pt x="136" y="56"/>
                    <a:pt x="137" y="58"/>
                  </a:cubicBezTo>
                  <a:cubicBezTo>
                    <a:pt x="136" y="58"/>
                    <a:pt x="136" y="58"/>
                    <a:pt x="135" y="58"/>
                  </a:cubicBezTo>
                  <a:cubicBezTo>
                    <a:pt x="126" y="61"/>
                    <a:pt x="118" y="65"/>
                    <a:pt x="109" y="69"/>
                  </a:cubicBezTo>
                  <a:moveTo>
                    <a:pt x="109" y="0"/>
                  </a:moveTo>
                  <a:cubicBezTo>
                    <a:pt x="108" y="0"/>
                    <a:pt x="107" y="0"/>
                    <a:pt x="106" y="0"/>
                  </a:cubicBezTo>
                  <a:cubicBezTo>
                    <a:pt x="99" y="2"/>
                    <a:pt x="93" y="10"/>
                    <a:pt x="90" y="16"/>
                  </a:cubicBezTo>
                  <a:cubicBezTo>
                    <a:pt x="84" y="29"/>
                    <a:pt x="80" y="42"/>
                    <a:pt x="77" y="56"/>
                  </a:cubicBezTo>
                  <a:cubicBezTo>
                    <a:pt x="71" y="54"/>
                    <a:pt x="65" y="52"/>
                    <a:pt x="58" y="51"/>
                  </a:cubicBezTo>
                  <a:cubicBezTo>
                    <a:pt x="51" y="49"/>
                    <a:pt x="44" y="48"/>
                    <a:pt x="37" y="48"/>
                  </a:cubicBezTo>
                  <a:cubicBezTo>
                    <a:pt x="32" y="48"/>
                    <a:pt x="27" y="49"/>
                    <a:pt x="23" y="50"/>
                  </a:cubicBezTo>
                  <a:cubicBezTo>
                    <a:pt x="5" y="56"/>
                    <a:pt x="13" y="75"/>
                    <a:pt x="21" y="85"/>
                  </a:cubicBezTo>
                  <a:cubicBezTo>
                    <a:pt x="28" y="94"/>
                    <a:pt x="36" y="102"/>
                    <a:pt x="44" y="109"/>
                  </a:cubicBezTo>
                  <a:cubicBezTo>
                    <a:pt x="41" y="112"/>
                    <a:pt x="38" y="114"/>
                    <a:pt x="35" y="117"/>
                  </a:cubicBezTo>
                  <a:cubicBezTo>
                    <a:pt x="27" y="125"/>
                    <a:pt x="18" y="134"/>
                    <a:pt x="13" y="146"/>
                  </a:cubicBezTo>
                  <a:cubicBezTo>
                    <a:pt x="11" y="151"/>
                    <a:pt x="11" y="158"/>
                    <a:pt x="15" y="163"/>
                  </a:cubicBezTo>
                  <a:cubicBezTo>
                    <a:pt x="20" y="169"/>
                    <a:pt x="29" y="170"/>
                    <a:pt x="37" y="170"/>
                  </a:cubicBezTo>
                  <a:cubicBezTo>
                    <a:pt x="37" y="170"/>
                    <a:pt x="37" y="170"/>
                    <a:pt x="37" y="170"/>
                  </a:cubicBezTo>
                  <a:cubicBezTo>
                    <a:pt x="51" y="170"/>
                    <a:pt x="64" y="167"/>
                    <a:pt x="78" y="162"/>
                  </a:cubicBezTo>
                  <a:cubicBezTo>
                    <a:pt x="78" y="164"/>
                    <a:pt x="78" y="165"/>
                    <a:pt x="79" y="167"/>
                  </a:cubicBezTo>
                  <a:cubicBezTo>
                    <a:pt x="81" y="180"/>
                    <a:pt x="85" y="194"/>
                    <a:pt x="93" y="206"/>
                  </a:cubicBezTo>
                  <a:cubicBezTo>
                    <a:pt x="96" y="212"/>
                    <a:pt x="102" y="218"/>
                    <a:pt x="109" y="218"/>
                  </a:cubicBezTo>
                  <a:cubicBezTo>
                    <a:pt x="110" y="218"/>
                    <a:pt x="110" y="218"/>
                    <a:pt x="111" y="218"/>
                  </a:cubicBezTo>
                  <a:cubicBezTo>
                    <a:pt x="119" y="217"/>
                    <a:pt x="125" y="208"/>
                    <a:pt x="128" y="201"/>
                  </a:cubicBezTo>
                  <a:cubicBezTo>
                    <a:pt x="135" y="189"/>
                    <a:pt x="138" y="175"/>
                    <a:pt x="141" y="161"/>
                  </a:cubicBezTo>
                  <a:cubicBezTo>
                    <a:pt x="143" y="162"/>
                    <a:pt x="146" y="163"/>
                    <a:pt x="148" y="164"/>
                  </a:cubicBezTo>
                  <a:cubicBezTo>
                    <a:pt x="159" y="167"/>
                    <a:pt x="170" y="170"/>
                    <a:pt x="181" y="170"/>
                  </a:cubicBezTo>
                  <a:cubicBezTo>
                    <a:pt x="184" y="170"/>
                    <a:pt x="187" y="170"/>
                    <a:pt x="190" y="169"/>
                  </a:cubicBezTo>
                  <a:cubicBezTo>
                    <a:pt x="197" y="168"/>
                    <a:pt x="205" y="165"/>
                    <a:pt x="206" y="157"/>
                  </a:cubicBezTo>
                  <a:cubicBezTo>
                    <a:pt x="208" y="148"/>
                    <a:pt x="202" y="139"/>
                    <a:pt x="197" y="133"/>
                  </a:cubicBezTo>
                  <a:cubicBezTo>
                    <a:pt x="191" y="124"/>
                    <a:pt x="183" y="116"/>
                    <a:pt x="174" y="109"/>
                  </a:cubicBezTo>
                  <a:cubicBezTo>
                    <a:pt x="185" y="100"/>
                    <a:pt x="195" y="90"/>
                    <a:pt x="202" y="78"/>
                  </a:cubicBezTo>
                  <a:cubicBezTo>
                    <a:pt x="206" y="72"/>
                    <a:pt x="209" y="63"/>
                    <a:pt x="205" y="56"/>
                  </a:cubicBezTo>
                  <a:cubicBezTo>
                    <a:pt x="200" y="49"/>
                    <a:pt x="189" y="48"/>
                    <a:pt x="182" y="48"/>
                  </a:cubicBezTo>
                  <a:cubicBezTo>
                    <a:pt x="182" y="48"/>
                    <a:pt x="181" y="48"/>
                    <a:pt x="181" y="48"/>
                  </a:cubicBezTo>
                  <a:cubicBezTo>
                    <a:pt x="168" y="48"/>
                    <a:pt x="154" y="52"/>
                    <a:pt x="141" y="56"/>
                  </a:cubicBezTo>
                  <a:cubicBezTo>
                    <a:pt x="140" y="52"/>
                    <a:pt x="139" y="47"/>
                    <a:pt x="138" y="43"/>
                  </a:cubicBezTo>
                  <a:cubicBezTo>
                    <a:pt x="135" y="31"/>
                    <a:pt x="131" y="18"/>
                    <a:pt x="123" y="8"/>
                  </a:cubicBezTo>
                  <a:cubicBezTo>
                    <a:pt x="120" y="4"/>
                    <a:pt x="115" y="0"/>
                    <a:pt x="109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36"/>
            <p:cNvSpPr>
              <a:spLocks/>
            </p:cNvSpPr>
            <p:nvPr/>
          </p:nvSpPr>
          <p:spPr bwMode="auto">
            <a:xfrm>
              <a:off x="8234031" y="4127427"/>
              <a:ext cx="749300" cy="546100"/>
            </a:xfrm>
            <a:custGeom>
              <a:avLst/>
              <a:gdLst>
                <a:gd name="T0" fmla="*/ 141 w 177"/>
                <a:gd name="T1" fmla="*/ 0 h 129"/>
                <a:gd name="T2" fmla="*/ 138 w 177"/>
                <a:gd name="T3" fmla="*/ 0 h 129"/>
                <a:gd name="T4" fmla="*/ 103 w 177"/>
                <a:gd name="T5" fmla="*/ 12 h 129"/>
                <a:gd name="T6" fmla="*/ 60 w 177"/>
                <a:gd name="T7" fmla="*/ 36 h 129"/>
                <a:gd name="T8" fmla="*/ 62 w 177"/>
                <a:gd name="T9" fmla="*/ 41 h 129"/>
                <a:gd name="T10" fmla="*/ 63 w 177"/>
                <a:gd name="T11" fmla="*/ 41 h 129"/>
                <a:gd name="T12" fmla="*/ 138 w 177"/>
                <a:gd name="T13" fmla="*/ 6 h 129"/>
                <a:gd name="T14" fmla="*/ 143 w 177"/>
                <a:gd name="T15" fmla="*/ 6 h 129"/>
                <a:gd name="T16" fmla="*/ 169 w 177"/>
                <a:gd name="T17" fmla="*/ 17 h 129"/>
                <a:gd name="T18" fmla="*/ 156 w 177"/>
                <a:gd name="T19" fmla="*/ 51 h 129"/>
                <a:gd name="T20" fmla="*/ 96 w 177"/>
                <a:gd name="T21" fmla="*/ 92 h 129"/>
                <a:gd name="T22" fmla="*/ 63 w 177"/>
                <a:gd name="T23" fmla="*/ 111 h 129"/>
                <a:gd name="T24" fmla="*/ 32 w 177"/>
                <a:gd name="T25" fmla="*/ 123 h 129"/>
                <a:gd name="T26" fmla="*/ 23 w 177"/>
                <a:gd name="T27" fmla="*/ 121 h 129"/>
                <a:gd name="T28" fmla="*/ 29 w 177"/>
                <a:gd name="T29" fmla="*/ 90 h 129"/>
                <a:gd name="T30" fmla="*/ 59 w 177"/>
                <a:gd name="T31" fmla="*/ 66 h 129"/>
                <a:gd name="T32" fmla="*/ 104 w 177"/>
                <a:gd name="T33" fmla="*/ 40 h 129"/>
                <a:gd name="T34" fmla="*/ 113 w 177"/>
                <a:gd name="T35" fmla="*/ 38 h 129"/>
                <a:gd name="T36" fmla="*/ 114 w 177"/>
                <a:gd name="T37" fmla="*/ 38 h 129"/>
                <a:gd name="T38" fmla="*/ 115 w 177"/>
                <a:gd name="T39" fmla="*/ 60 h 129"/>
                <a:gd name="T40" fmla="*/ 101 w 177"/>
                <a:gd name="T41" fmla="*/ 70 h 129"/>
                <a:gd name="T42" fmla="*/ 57 w 177"/>
                <a:gd name="T43" fmla="*/ 94 h 129"/>
                <a:gd name="T44" fmla="*/ 58 w 177"/>
                <a:gd name="T45" fmla="*/ 100 h 129"/>
                <a:gd name="T46" fmla="*/ 59 w 177"/>
                <a:gd name="T47" fmla="*/ 100 h 129"/>
                <a:gd name="T48" fmla="*/ 104 w 177"/>
                <a:gd name="T49" fmla="*/ 75 h 129"/>
                <a:gd name="T50" fmla="*/ 126 w 177"/>
                <a:gd name="T51" fmla="*/ 43 h 129"/>
                <a:gd name="T52" fmla="*/ 113 w 177"/>
                <a:gd name="T53" fmla="*/ 32 h 129"/>
                <a:gd name="T54" fmla="*/ 89 w 177"/>
                <a:gd name="T55" fmla="*/ 40 h 129"/>
                <a:gd name="T56" fmla="*/ 34 w 177"/>
                <a:gd name="T57" fmla="*/ 79 h 129"/>
                <a:gd name="T58" fmla="*/ 11 w 177"/>
                <a:gd name="T59" fmla="*/ 118 h 129"/>
                <a:gd name="T60" fmla="*/ 31 w 177"/>
                <a:gd name="T61" fmla="*/ 129 h 129"/>
                <a:gd name="T62" fmla="*/ 66 w 177"/>
                <a:gd name="T63" fmla="*/ 117 h 129"/>
                <a:gd name="T64" fmla="*/ 140 w 177"/>
                <a:gd name="T65" fmla="*/ 72 h 129"/>
                <a:gd name="T66" fmla="*/ 177 w 177"/>
                <a:gd name="T67" fmla="*/ 23 h 129"/>
                <a:gd name="T68" fmla="*/ 141 w 177"/>
                <a:gd name="T69" fmla="*/ 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77" h="129">
                  <a:moveTo>
                    <a:pt x="141" y="0"/>
                  </a:moveTo>
                  <a:cubicBezTo>
                    <a:pt x="140" y="0"/>
                    <a:pt x="139" y="0"/>
                    <a:pt x="138" y="0"/>
                  </a:cubicBezTo>
                  <a:cubicBezTo>
                    <a:pt x="126" y="1"/>
                    <a:pt x="114" y="7"/>
                    <a:pt x="103" y="12"/>
                  </a:cubicBezTo>
                  <a:cubicBezTo>
                    <a:pt x="89" y="20"/>
                    <a:pt x="74" y="28"/>
                    <a:pt x="60" y="36"/>
                  </a:cubicBezTo>
                  <a:cubicBezTo>
                    <a:pt x="57" y="37"/>
                    <a:pt x="59" y="41"/>
                    <a:pt x="62" y="41"/>
                  </a:cubicBezTo>
                  <a:cubicBezTo>
                    <a:pt x="62" y="41"/>
                    <a:pt x="63" y="41"/>
                    <a:pt x="63" y="41"/>
                  </a:cubicBezTo>
                  <a:cubicBezTo>
                    <a:pt x="87" y="29"/>
                    <a:pt x="112" y="9"/>
                    <a:pt x="138" y="6"/>
                  </a:cubicBezTo>
                  <a:cubicBezTo>
                    <a:pt x="140" y="6"/>
                    <a:pt x="142" y="6"/>
                    <a:pt x="143" y="6"/>
                  </a:cubicBezTo>
                  <a:cubicBezTo>
                    <a:pt x="153" y="6"/>
                    <a:pt x="163" y="9"/>
                    <a:pt x="169" y="17"/>
                  </a:cubicBezTo>
                  <a:cubicBezTo>
                    <a:pt x="177" y="28"/>
                    <a:pt x="164" y="43"/>
                    <a:pt x="156" y="51"/>
                  </a:cubicBezTo>
                  <a:cubicBezTo>
                    <a:pt x="139" y="68"/>
                    <a:pt x="117" y="80"/>
                    <a:pt x="96" y="92"/>
                  </a:cubicBezTo>
                  <a:cubicBezTo>
                    <a:pt x="85" y="99"/>
                    <a:pt x="74" y="105"/>
                    <a:pt x="63" y="111"/>
                  </a:cubicBezTo>
                  <a:cubicBezTo>
                    <a:pt x="53" y="117"/>
                    <a:pt x="43" y="123"/>
                    <a:pt x="32" y="123"/>
                  </a:cubicBezTo>
                  <a:cubicBezTo>
                    <a:pt x="29" y="123"/>
                    <a:pt x="26" y="122"/>
                    <a:pt x="23" y="121"/>
                  </a:cubicBezTo>
                  <a:cubicBezTo>
                    <a:pt x="4" y="114"/>
                    <a:pt x="21" y="97"/>
                    <a:pt x="29" y="90"/>
                  </a:cubicBezTo>
                  <a:cubicBezTo>
                    <a:pt x="39" y="82"/>
                    <a:pt x="49" y="74"/>
                    <a:pt x="59" y="66"/>
                  </a:cubicBezTo>
                  <a:cubicBezTo>
                    <a:pt x="73" y="56"/>
                    <a:pt x="87" y="47"/>
                    <a:pt x="104" y="40"/>
                  </a:cubicBezTo>
                  <a:cubicBezTo>
                    <a:pt x="107" y="39"/>
                    <a:pt x="110" y="38"/>
                    <a:pt x="113" y="38"/>
                  </a:cubicBezTo>
                  <a:cubicBezTo>
                    <a:pt x="113" y="38"/>
                    <a:pt x="114" y="38"/>
                    <a:pt x="114" y="38"/>
                  </a:cubicBezTo>
                  <a:cubicBezTo>
                    <a:pt x="125" y="38"/>
                    <a:pt x="120" y="56"/>
                    <a:pt x="115" y="60"/>
                  </a:cubicBezTo>
                  <a:cubicBezTo>
                    <a:pt x="111" y="64"/>
                    <a:pt x="106" y="67"/>
                    <a:pt x="101" y="70"/>
                  </a:cubicBezTo>
                  <a:cubicBezTo>
                    <a:pt x="87" y="79"/>
                    <a:pt x="72" y="89"/>
                    <a:pt x="57" y="94"/>
                  </a:cubicBezTo>
                  <a:cubicBezTo>
                    <a:pt x="53" y="95"/>
                    <a:pt x="54" y="100"/>
                    <a:pt x="58" y="100"/>
                  </a:cubicBezTo>
                  <a:cubicBezTo>
                    <a:pt x="58" y="100"/>
                    <a:pt x="58" y="100"/>
                    <a:pt x="59" y="100"/>
                  </a:cubicBezTo>
                  <a:cubicBezTo>
                    <a:pt x="75" y="94"/>
                    <a:pt x="90" y="84"/>
                    <a:pt x="104" y="75"/>
                  </a:cubicBezTo>
                  <a:cubicBezTo>
                    <a:pt x="115" y="68"/>
                    <a:pt x="132" y="59"/>
                    <a:pt x="126" y="43"/>
                  </a:cubicBezTo>
                  <a:cubicBezTo>
                    <a:pt x="124" y="35"/>
                    <a:pt x="119" y="32"/>
                    <a:pt x="113" y="32"/>
                  </a:cubicBezTo>
                  <a:cubicBezTo>
                    <a:pt x="105" y="32"/>
                    <a:pt x="96" y="37"/>
                    <a:pt x="89" y="40"/>
                  </a:cubicBezTo>
                  <a:cubicBezTo>
                    <a:pt x="69" y="50"/>
                    <a:pt x="51" y="64"/>
                    <a:pt x="34" y="79"/>
                  </a:cubicBezTo>
                  <a:cubicBezTo>
                    <a:pt x="24" y="87"/>
                    <a:pt x="0" y="102"/>
                    <a:pt x="11" y="118"/>
                  </a:cubicBezTo>
                  <a:cubicBezTo>
                    <a:pt x="16" y="126"/>
                    <a:pt x="23" y="129"/>
                    <a:pt x="31" y="129"/>
                  </a:cubicBezTo>
                  <a:cubicBezTo>
                    <a:pt x="43" y="129"/>
                    <a:pt x="56" y="122"/>
                    <a:pt x="66" y="117"/>
                  </a:cubicBezTo>
                  <a:cubicBezTo>
                    <a:pt x="91" y="103"/>
                    <a:pt x="116" y="88"/>
                    <a:pt x="140" y="72"/>
                  </a:cubicBezTo>
                  <a:cubicBezTo>
                    <a:pt x="156" y="60"/>
                    <a:pt x="177" y="46"/>
                    <a:pt x="177" y="23"/>
                  </a:cubicBezTo>
                  <a:cubicBezTo>
                    <a:pt x="177" y="6"/>
                    <a:pt x="156" y="0"/>
                    <a:pt x="141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37"/>
            <p:cNvSpPr>
              <a:spLocks noEditPoints="1"/>
            </p:cNvSpPr>
            <p:nvPr/>
          </p:nvSpPr>
          <p:spPr bwMode="auto">
            <a:xfrm>
              <a:off x="5546394" y="3178102"/>
              <a:ext cx="547688" cy="741363"/>
            </a:xfrm>
            <a:custGeom>
              <a:avLst/>
              <a:gdLst>
                <a:gd name="T0" fmla="*/ 26 w 129"/>
                <a:gd name="T1" fmla="*/ 118 h 175"/>
                <a:gd name="T2" fmla="*/ 99 w 129"/>
                <a:gd name="T3" fmla="*/ 2 h 175"/>
                <a:gd name="T4" fmla="*/ 124 w 129"/>
                <a:gd name="T5" fmla="*/ 23 h 175"/>
                <a:gd name="T6" fmla="*/ 113 w 129"/>
                <a:gd name="T7" fmla="*/ 19 h 175"/>
                <a:gd name="T8" fmla="*/ 122 w 129"/>
                <a:gd name="T9" fmla="*/ 27 h 175"/>
                <a:gd name="T10" fmla="*/ 106 w 129"/>
                <a:gd name="T11" fmla="*/ 21 h 175"/>
                <a:gd name="T12" fmla="*/ 119 w 129"/>
                <a:gd name="T13" fmla="*/ 31 h 175"/>
                <a:gd name="T14" fmla="*/ 106 w 129"/>
                <a:gd name="T15" fmla="*/ 28 h 175"/>
                <a:gd name="T16" fmla="*/ 116 w 129"/>
                <a:gd name="T17" fmla="*/ 38 h 175"/>
                <a:gd name="T18" fmla="*/ 99 w 129"/>
                <a:gd name="T19" fmla="*/ 33 h 175"/>
                <a:gd name="T20" fmla="*/ 111 w 129"/>
                <a:gd name="T21" fmla="*/ 45 h 175"/>
                <a:gd name="T22" fmla="*/ 93 w 129"/>
                <a:gd name="T23" fmla="*/ 43 h 175"/>
                <a:gd name="T24" fmla="*/ 105 w 129"/>
                <a:gd name="T25" fmla="*/ 54 h 175"/>
                <a:gd name="T26" fmla="*/ 102 w 129"/>
                <a:gd name="T27" fmla="*/ 59 h 175"/>
                <a:gd name="T28" fmla="*/ 91 w 129"/>
                <a:gd name="T29" fmla="*/ 55 h 175"/>
                <a:gd name="T30" fmla="*/ 99 w 129"/>
                <a:gd name="T31" fmla="*/ 64 h 175"/>
                <a:gd name="T32" fmla="*/ 83 w 129"/>
                <a:gd name="T33" fmla="*/ 55 h 175"/>
                <a:gd name="T34" fmla="*/ 98 w 129"/>
                <a:gd name="T35" fmla="*/ 66 h 175"/>
                <a:gd name="T36" fmla="*/ 81 w 129"/>
                <a:gd name="T37" fmla="*/ 63 h 175"/>
                <a:gd name="T38" fmla="*/ 92 w 129"/>
                <a:gd name="T39" fmla="*/ 76 h 175"/>
                <a:gd name="T40" fmla="*/ 76 w 129"/>
                <a:gd name="T41" fmla="*/ 67 h 175"/>
                <a:gd name="T42" fmla="*/ 83 w 129"/>
                <a:gd name="T43" fmla="*/ 74 h 175"/>
                <a:gd name="T44" fmla="*/ 88 w 129"/>
                <a:gd name="T45" fmla="*/ 82 h 175"/>
                <a:gd name="T46" fmla="*/ 75 w 129"/>
                <a:gd name="T47" fmla="*/ 77 h 175"/>
                <a:gd name="T48" fmla="*/ 78 w 129"/>
                <a:gd name="T49" fmla="*/ 84 h 175"/>
                <a:gd name="T50" fmla="*/ 69 w 129"/>
                <a:gd name="T51" fmla="*/ 81 h 175"/>
                <a:gd name="T52" fmla="*/ 78 w 129"/>
                <a:gd name="T53" fmla="*/ 98 h 175"/>
                <a:gd name="T54" fmla="*/ 66 w 129"/>
                <a:gd name="T55" fmla="*/ 88 h 175"/>
                <a:gd name="T56" fmla="*/ 77 w 129"/>
                <a:gd name="T57" fmla="*/ 99 h 175"/>
                <a:gd name="T58" fmla="*/ 74 w 129"/>
                <a:gd name="T59" fmla="*/ 103 h 175"/>
                <a:gd name="T60" fmla="*/ 58 w 129"/>
                <a:gd name="T61" fmla="*/ 95 h 175"/>
                <a:gd name="T62" fmla="*/ 71 w 129"/>
                <a:gd name="T63" fmla="*/ 109 h 175"/>
                <a:gd name="T64" fmla="*/ 58 w 129"/>
                <a:gd name="T65" fmla="*/ 101 h 175"/>
                <a:gd name="T66" fmla="*/ 70 w 129"/>
                <a:gd name="T67" fmla="*/ 111 h 175"/>
                <a:gd name="T68" fmla="*/ 53 w 129"/>
                <a:gd name="T69" fmla="*/ 107 h 175"/>
                <a:gd name="T70" fmla="*/ 65 w 129"/>
                <a:gd name="T71" fmla="*/ 118 h 175"/>
                <a:gd name="T72" fmla="*/ 63 w 129"/>
                <a:gd name="T73" fmla="*/ 121 h 175"/>
                <a:gd name="T74" fmla="*/ 49 w 129"/>
                <a:gd name="T75" fmla="*/ 115 h 175"/>
                <a:gd name="T76" fmla="*/ 58 w 129"/>
                <a:gd name="T77" fmla="*/ 129 h 175"/>
                <a:gd name="T78" fmla="*/ 46 w 129"/>
                <a:gd name="T79" fmla="*/ 120 h 175"/>
                <a:gd name="T80" fmla="*/ 57 w 129"/>
                <a:gd name="T81" fmla="*/ 130 h 175"/>
                <a:gd name="T82" fmla="*/ 54 w 129"/>
                <a:gd name="T83" fmla="*/ 135 h 175"/>
                <a:gd name="T84" fmla="*/ 38 w 129"/>
                <a:gd name="T85" fmla="*/ 127 h 175"/>
                <a:gd name="T86" fmla="*/ 37 w 129"/>
                <a:gd name="T87" fmla="*/ 135 h 175"/>
                <a:gd name="T88" fmla="*/ 48 w 129"/>
                <a:gd name="T89" fmla="*/ 144 h 175"/>
                <a:gd name="T90" fmla="*/ 32 w 129"/>
                <a:gd name="T91" fmla="*/ 142 h 175"/>
                <a:gd name="T92" fmla="*/ 43 w 129"/>
                <a:gd name="T93" fmla="*/ 152 h 175"/>
                <a:gd name="T94" fmla="*/ 28 w 129"/>
                <a:gd name="T95" fmla="*/ 150 h 175"/>
                <a:gd name="T96" fmla="*/ 35 w 129"/>
                <a:gd name="T97" fmla="*/ 164 h 175"/>
                <a:gd name="T98" fmla="*/ 21 w 129"/>
                <a:gd name="T99" fmla="*/ 160 h 175"/>
                <a:gd name="T100" fmla="*/ 99 w 129"/>
                <a:gd name="T101" fmla="*/ 0 h 175"/>
                <a:gd name="T102" fmla="*/ 50 w 129"/>
                <a:gd name="T103" fmla="*/ 77 h 175"/>
                <a:gd name="T104" fmla="*/ 0 w 129"/>
                <a:gd name="T105" fmla="*/ 157 h 175"/>
                <a:gd name="T106" fmla="*/ 31 w 129"/>
                <a:gd name="T107" fmla="*/ 175 h 175"/>
                <a:gd name="T108" fmla="*/ 33 w 129"/>
                <a:gd name="T109" fmla="*/ 174 h 175"/>
                <a:gd name="T110" fmla="*/ 112 w 129"/>
                <a:gd name="T111" fmla="*/ 48 h 175"/>
                <a:gd name="T112" fmla="*/ 128 w 129"/>
                <a:gd name="T113" fmla="*/ 19 h 175"/>
                <a:gd name="T114" fmla="*/ 100 w 129"/>
                <a:gd name="T115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29" h="175">
                  <a:moveTo>
                    <a:pt x="31" y="173"/>
                  </a:moveTo>
                  <a:cubicBezTo>
                    <a:pt x="22" y="167"/>
                    <a:pt x="12" y="162"/>
                    <a:pt x="3" y="156"/>
                  </a:cubicBezTo>
                  <a:cubicBezTo>
                    <a:pt x="11" y="144"/>
                    <a:pt x="18" y="131"/>
                    <a:pt x="26" y="118"/>
                  </a:cubicBezTo>
                  <a:cubicBezTo>
                    <a:pt x="34" y="105"/>
                    <a:pt x="43" y="93"/>
                    <a:pt x="51" y="80"/>
                  </a:cubicBezTo>
                  <a:cubicBezTo>
                    <a:pt x="60" y="68"/>
                    <a:pt x="67" y="54"/>
                    <a:pt x="75" y="41"/>
                  </a:cubicBezTo>
                  <a:cubicBezTo>
                    <a:pt x="83" y="28"/>
                    <a:pt x="91" y="15"/>
                    <a:pt x="99" y="2"/>
                  </a:cubicBezTo>
                  <a:cubicBezTo>
                    <a:pt x="108" y="8"/>
                    <a:pt x="116" y="15"/>
                    <a:pt x="125" y="20"/>
                  </a:cubicBezTo>
                  <a:cubicBezTo>
                    <a:pt x="125" y="21"/>
                    <a:pt x="124" y="22"/>
                    <a:pt x="124" y="23"/>
                  </a:cubicBezTo>
                  <a:cubicBezTo>
                    <a:pt x="124" y="23"/>
                    <a:pt x="124" y="23"/>
                    <a:pt x="124" y="23"/>
                  </a:cubicBezTo>
                  <a:cubicBezTo>
                    <a:pt x="120" y="21"/>
                    <a:pt x="117" y="18"/>
                    <a:pt x="113" y="17"/>
                  </a:cubicBezTo>
                  <a:cubicBezTo>
                    <a:pt x="113" y="17"/>
                    <a:pt x="113" y="17"/>
                    <a:pt x="113" y="17"/>
                  </a:cubicBezTo>
                  <a:cubicBezTo>
                    <a:pt x="112" y="17"/>
                    <a:pt x="111" y="18"/>
                    <a:pt x="113" y="19"/>
                  </a:cubicBezTo>
                  <a:cubicBezTo>
                    <a:pt x="116" y="21"/>
                    <a:pt x="119" y="23"/>
                    <a:pt x="122" y="25"/>
                  </a:cubicBezTo>
                  <a:cubicBezTo>
                    <a:pt x="123" y="25"/>
                    <a:pt x="123" y="25"/>
                    <a:pt x="123" y="25"/>
                  </a:cubicBezTo>
                  <a:cubicBezTo>
                    <a:pt x="122" y="26"/>
                    <a:pt x="122" y="26"/>
                    <a:pt x="122" y="27"/>
                  </a:cubicBezTo>
                  <a:cubicBezTo>
                    <a:pt x="121" y="28"/>
                    <a:pt x="121" y="28"/>
                    <a:pt x="121" y="29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16" y="26"/>
                    <a:pt x="111" y="23"/>
                    <a:pt x="106" y="21"/>
                  </a:cubicBezTo>
                  <a:cubicBezTo>
                    <a:pt x="106" y="21"/>
                    <a:pt x="106" y="21"/>
                    <a:pt x="106" y="21"/>
                  </a:cubicBezTo>
                  <a:cubicBezTo>
                    <a:pt x="105" y="21"/>
                    <a:pt x="104" y="23"/>
                    <a:pt x="106" y="23"/>
                  </a:cubicBezTo>
                  <a:cubicBezTo>
                    <a:pt x="110" y="25"/>
                    <a:pt x="115" y="28"/>
                    <a:pt x="119" y="31"/>
                  </a:cubicBezTo>
                  <a:cubicBezTo>
                    <a:pt x="120" y="31"/>
                    <a:pt x="120" y="31"/>
                    <a:pt x="120" y="31"/>
                  </a:cubicBezTo>
                  <a:cubicBezTo>
                    <a:pt x="119" y="32"/>
                    <a:pt x="118" y="34"/>
                    <a:pt x="117" y="36"/>
                  </a:cubicBezTo>
                  <a:cubicBezTo>
                    <a:pt x="113" y="33"/>
                    <a:pt x="110" y="29"/>
                    <a:pt x="106" y="28"/>
                  </a:cubicBezTo>
                  <a:cubicBezTo>
                    <a:pt x="106" y="28"/>
                    <a:pt x="106" y="28"/>
                    <a:pt x="105" y="28"/>
                  </a:cubicBezTo>
                  <a:cubicBezTo>
                    <a:pt x="104" y="28"/>
                    <a:pt x="104" y="30"/>
                    <a:pt x="105" y="30"/>
                  </a:cubicBezTo>
                  <a:cubicBezTo>
                    <a:pt x="109" y="31"/>
                    <a:pt x="112" y="35"/>
                    <a:pt x="116" y="38"/>
                  </a:cubicBezTo>
                  <a:cubicBezTo>
                    <a:pt x="115" y="39"/>
                    <a:pt x="114" y="40"/>
                    <a:pt x="113" y="41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09" y="38"/>
                    <a:pt x="104" y="36"/>
                    <a:pt x="99" y="33"/>
                  </a:cubicBezTo>
                  <a:cubicBezTo>
                    <a:pt x="99" y="33"/>
                    <a:pt x="98" y="33"/>
                    <a:pt x="98" y="33"/>
                  </a:cubicBezTo>
                  <a:cubicBezTo>
                    <a:pt x="97" y="33"/>
                    <a:pt x="96" y="35"/>
                    <a:pt x="98" y="35"/>
                  </a:cubicBezTo>
                  <a:cubicBezTo>
                    <a:pt x="102" y="38"/>
                    <a:pt x="108" y="40"/>
                    <a:pt x="111" y="45"/>
                  </a:cubicBezTo>
                  <a:cubicBezTo>
                    <a:pt x="110" y="47"/>
                    <a:pt x="108" y="50"/>
                    <a:pt x="106" y="53"/>
                  </a:cubicBezTo>
                  <a:cubicBezTo>
                    <a:pt x="106" y="52"/>
                    <a:pt x="106" y="52"/>
                    <a:pt x="106" y="52"/>
                  </a:cubicBezTo>
                  <a:cubicBezTo>
                    <a:pt x="101" y="49"/>
                    <a:pt x="97" y="46"/>
                    <a:pt x="93" y="43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91" y="43"/>
                    <a:pt x="90" y="45"/>
                    <a:pt x="91" y="45"/>
                  </a:cubicBezTo>
                  <a:cubicBezTo>
                    <a:pt x="96" y="48"/>
                    <a:pt x="100" y="51"/>
                    <a:pt x="105" y="54"/>
                  </a:cubicBezTo>
                  <a:cubicBezTo>
                    <a:pt x="106" y="54"/>
                    <a:pt x="106" y="54"/>
                    <a:pt x="106" y="54"/>
                  </a:cubicBezTo>
                  <a:cubicBezTo>
                    <a:pt x="104" y="56"/>
                    <a:pt x="103" y="57"/>
                    <a:pt x="102" y="59"/>
                  </a:cubicBezTo>
                  <a:cubicBezTo>
                    <a:pt x="102" y="59"/>
                    <a:pt x="102" y="59"/>
                    <a:pt x="102" y="59"/>
                  </a:cubicBezTo>
                  <a:cubicBezTo>
                    <a:pt x="98" y="57"/>
                    <a:pt x="95" y="54"/>
                    <a:pt x="91" y="52"/>
                  </a:cubicBezTo>
                  <a:cubicBezTo>
                    <a:pt x="91" y="52"/>
                    <a:pt x="91" y="52"/>
                    <a:pt x="91" y="52"/>
                  </a:cubicBezTo>
                  <a:cubicBezTo>
                    <a:pt x="90" y="52"/>
                    <a:pt x="89" y="54"/>
                    <a:pt x="91" y="55"/>
                  </a:cubicBezTo>
                  <a:cubicBezTo>
                    <a:pt x="94" y="56"/>
                    <a:pt x="97" y="59"/>
                    <a:pt x="101" y="61"/>
                  </a:cubicBezTo>
                  <a:cubicBezTo>
                    <a:pt x="101" y="61"/>
                    <a:pt x="101" y="61"/>
                    <a:pt x="101" y="61"/>
                  </a:cubicBezTo>
                  <a:cubicBezTo>
                    <a:pt x="100" y="62"/>
                    <a:pt x="100" y="63"/>
                    <a:pt x="99" y="64"/>
                  </a:cubicBezTo>
                  <a:cubicBezTo>
                    <a:pt x="99" y="64"/>
                    <a:pt x="99" y="64"/>
                    <a:pt x="99" y="64"/>
                  </a:cubicBezTo>
                  <a:cubicBezTo>
                    <a:pt x="94" y="61"/>
                    <a:pt x="89" y="57"/>
                    <a:pt x="84" y="55"/>
                  </a:cubicBezTo>
                  <a:cubicBezTo>
                    <a:pt x="84" y="55"/>
                    <a:pt x="83" y="55"/>
                    <a:pt x="83" y="55"/>
                  </a:cubicBezTo>
                  <a:cubicBezTo>
                    <a:pt x="82" y="55"/>
                    <a:pt x="82" y="57"/>
                    <a:pt x="83" y="57"/>
                  </a:cubicBezTo>
                  <a:cubicBezTo>
                    <a:pt x="88" y="60"/>
                    <a:pt x="93" y="63"/>
                    <a:pt x="98" y="66"/>
                  </a:cubicBezTo>
                  <a:cubicBezTo>
                    <a:pt x="98" y="66"/>
                    <a:pt x="98" y="66"/>
                    <a:pt x="98" y="66"/>
                  </a:cubicBezTo>
                  <a:cubicBezTo>
                    <a:pt x="97" y="68"/>
                    <a:pt x="96" y="70"/>
                    <a:pt x="94" y="72"/>
                  </a:cubicBezTo>
                  <a:cubicBezTo>
                    <a:pt x="90" y="69"/>
                    <a:pt x="87" y="65"/>
                    <a:pt x="82" y="63"/>
                  </a:cubicBezTo>
                  <a:cubicBezTo>
                    <a:pt x="82" y="63"/>
                    <a:pt x="81" y="63"/>
                    <a:pt x="81" y="63"/>
                  </a:cubicBezTo>
                  <a:cubicBezTo>
                    <a:pt x="80" y="63"/>
                    <a:pt x="80" y="65"/>
                    <a:pt x="81" y="66"/>
                  </a:cubicBezTo>
                  <a:cubicBezTo>
                    <a:pt x="86" y="68"/>
                    <a:pt x="89" y="71"/>
                    <a:pt x="93" y="74"/>
                  </a:cubicBezTo>
                  <a:cubicBezTo>
                    <a:pt x="93" y="75"/>
                    <a:pt x="92" y="75"/>
                    <a:pt x="92" y="76"/>
                  </a:cubicBezTo>
                  <a:cubicBezTo>
                    <a:pt x="91" y="76"/>
                    <a:pt x="91" y="76"/>
                    <a:pt x="91" y="76"/>
                  </a:cubicBezTo>
                  <a:cubicBezTo>
                    <a:pt x="88" y="75"/>
                    <a:pt x="86" y="73"/>
                    <a:pt x="84" y="72"/>
                  </a:cubicBezTo>
                  <a:cubicBezTo>
                    <a:pt x="82" y="70"/>
                    <a:pt x="79" y="69"/>
                    <a:pt x="76" y="67"/>
                  </a:cubicBezTo>
                  <a:cubicBezTo>
                    <a:pt x="76" y="67"/>
                    <a:pt x="76" y="67"/>
                    <a:pt x="75" y="67"/>
                  </a:cubicBezTo>
                  <a:cubicBezTo>
                    <a:pt x="74" y="67"/>
                    <a:pt x="74" y="68"/>
                    <a:pt x="75" y="69"/>
                  </a:cubicBezTo>
                  <a:cubicBezTo>
                    <a:pt x="77" y="71"/>
                    <a:pt x="80" y="72"/>
                    <a:pt x="83" y="74"/>
                  </a:cubicBezTo>
                  <a:cubicBezTo>
                    <a:pt x="85" y="75"/>
                    <a:pt x="87" y="77"/>
                    <a:pt x="90" y="78"/>
                  </a:cubicBezTo>
                  <a:cubicBezTo>
                    <a:pt x="90" y="78"/>
                    <a:pt x="90" y="78"/>
                    <a:pt x="90" y="78"/>
                  </a:cubicBezTo>
                  <a:cubicBezTo>
                    <a:pt x="90" y="79"/>
                    <a:pt x="89" y="81"/>
                    <a:pt x="88" y="82"/>
                  </a:cubicBezTo>
                  <a:cubicBezTo>
                    <a:pt x="84" y="80"/>
                    <a:pt x="80" y="77"/>
                    <a:pt x="76" y="75"/>
                  </a:cubicBezTo>
                  <a:cubicBezTo>
                    <a:pt x="76" y="75"/>
                    <a:pt x="76" y="75"/>
                    <a:pt x="76" y="75"/>
                  </a:cubicBezTo>
                  <a:cubicBezTo>
                    <a:pt x="75" y="75"/>
                    <a:pt x="74" y="76"/>
                    <a:pt x="75" y="77"/>
                  </a:cubicBezTo>
                  <a:cubicBezTo>
                    <a:pt x="79" y="79"/>
                    <a:pt x="82" y="82"/>
                    <a:pt x="86" y="85"/>
                  </a:cubicBezTo>
                  <a:cubicBezTo>
                    <a:pt x="85" y="86"/>
                    <a:pt x="85" y="87"/>
                    <a:pt x="84" y="88"/>
                  </a:cubicBezTo>
                  <a:cubicBezTo>
                    <a:pt x="82" y="87"/>
                    <a:pt x="80" y="85"/>
                    <a:pt x="78" y="84"/>
                  </a:cubicBezTo>
                  <a:cubicBezTo>
                    <a:pt x="76" y="82"/>
                    <a:pt x="73" y="81"/>
                    <a:pt x="70" y="79"/>
                  </a:cubicBezTo>
                  <a:cubicBezTo>
                    <a:pt x="70" y="79"/>
                    <a:pt x="70" y="79"/>
                    <a:pt x="70" y="79"/>
                  </a:cubicBezTo>
                  <a:cubicBezTo>
                    <a:pt x="69" y="79"/>
                    <a:pt x="68" y="81"/>
                    <a:pt x="69" y="81"/>
                  </a:cubicBezTo>
                  <a:cubicBezTo>
                    <a:pt x="71" y="83"/>
                    <a:pt x="73" y="84"/>
                    <a:pt x="76" y="85"/>
                  </a:cubicBezTo>
                  <a:cubicBezTo>
                    <a:pt x="78" y="87"/>
                    <a:pt x="80" y="89"/>
                    <a:pt x="83" y="90"/>
                  </a:cubicBezTo>
                  <a:cubicBezTo>
                    <a:pt x="81" y="93"/>
                    <a:pt x="80" y="95"/>
                    <a:pt x="78" y="98"/>
                  </a:cubicBezTo>
                  <a:cubicBezTo>
                    <a:pt x="78" y="97"/>
                    <a:pt x="78" y="97"/>
                    <a:pt x="77" y="97"/>
                  </a:cubicBezTo>
                  <a:cubicBezTo>
                    <a:pt x="74" y="94"/>
                    <a:pt x="70" y="91"/>
                    <a:pt x="67" y="88"/>
                  </a:cubicBezTo>
                  <a:cubicBezTo>
                    <a:pt x="67" y="88"/>
                    <a:pt x="66" y="88"/>
                    <a:pt x="66" y="88"/>
                  </a:cubicBezTo>
                  <a:cubicBezTo>
                    <a:pt x="65" y="88"/>
                    <a:pt x="64" y="89"/>
                    <a:pt x="65" y="90"/>
                  </a:cubicBezTo>
                  <a:cubicBezTo>
                    <a:pt x="69" y="93"/>
                    <a:pt x="72" y="96"/>
                    <a:pt x="76" y="99"/>
                  </a:cubicBezTo>
                  <a:cubicBezTo>
                    <a:pt x="76" y="99"/>
                    <a:pt x="77" y="99"/>
                    <a:pt x="77" y="99"/>
                  </a:cubicBezTo>
                  <a:cubicBezTo>
                    <a:pt x="77" y="99"/>
                    <a:pt x="77" y="99"/>
                    <a:pt x="77" y="99"/>
                  </a:cubicBezTo>
                  <a:cubicBezTo>
                    <a:pt x="76" y="100"/>
                    <a:pt x="75" y="102"/>
                    <a:pt x="74" y="103"/>
                  </a:cubicBezTo>
                  <a:cubicBezTo>
                    <a:pt x="74" y="103"/>
                    <a:pt x="74" y="103"/>
                    <a:pt x="74" y="103"/>
                  </a:cubicBezTo>
                  <a:cubicBezTo>
                    <a:pt x="69" y="100"/>
                    <a:pt x="64" y="97"/>
                    <a:pt x="60" y="93"/>
                  </a:cubicBezTo>
                  <a:cubicBezTo>
                    <a:pt x="60" y="93"/>
                    <a:pt x="59" y="92"/>
                    <a:pt x="59" y="92"/>
                  </a:cubicBezTo>
                  <a:cubicBezTo>
                    <a:pt x="58" y="92"/>
                    <a:pt x="57" y="94"/>
                    <a:pt x="58" y="95"/>
                  </a:cubicBezTo>
                  <a:cubicBezTo>
                    <a:pt x="63" y="99"/>
                    <a:pt x="68" y="102"/>
                    <a:pt x="73" y="105"/>
                  </a:cubicBezTo>
                  <a:cubicBezTo>
                    <a:pt x="73" y="105"/>
                    <a:pt x="73" y="105"/>
                    <a:pt x="73" y="105"/>
                  </a:cubicBezTo>
                  <a:cubicBezTo>
                    <a:pt x="73" y="106"/>
                    <a:pt x="72" y="107"/>
                    <a:pt x="71" y="109"/>
                  </a:cubicBezTo>
                  <a:cubicBezTo>
                    <a:pt x="71" y="109"/>
                    <a:pt x="71" y="109"/>
                    <a:pt x="71" y="109"/>
                  </a:cubicBezTo>
                  <a:cubicBezTo>
                    <a:pt x="67" y="106"/>
                    <a:pt x="63" y="103"/>
                    <a:pt x="58" y="101"/>
                  </a:cubicBezTo>
                  <a:cubicBezTo>
                    <a:pt x="58" y="101"/>
                    <a:pt x="58" y="101"/>
                    <a:pt x="58" y="101"/>
                  </a:cubicBezTo>
                  <a:cubicBezTo>
                    <a:pt x="57" y="101"/>
                    <a:pt x="56" y="103"/>
                    <a:pt x="58" y="103"/>
                  </a:cubicBezTo>
                  <a:cubicBezTo>
                    <a:pt x="62" y="105"/>
                    <a:pt x="66" y="108"/>
                    <a:pt x="70" y="111"/>
                  </a:cubicBezTo>
                  <a:cubicBezTo>
                    <a:pt x="70" y="111"/>
                    <a:pt x="70" y="111"/>
                    <a:pt x="70" y="111"/>
                  </a:cubicBezTo>
                  <a:cubicBezTo>
                    <a:pt x="69" y="112"/>
                    <a:pt x="67" y="114"/>
                    <a:pt x="66" y="116"/>
                  </a:cubicBezTo>
                  <a:cubicBezTo>
                    <a:pt x="66" y="116"/>
                    <a:pt x="66" y="116"/>
                    <a:pt x="66" y="116"/>
                  </a:cubicBezTo>
                  <a:cubicBezTo>
                    <a:pt x="61" y="113"/>
                    <a:pt x="57" y="110"/>
                    <a:pt x="53" y="107"/>
                  </a:cubicBezTo>
                  <a:cubicBezTo>
                    <a:pt x="53" y="106"/>
                    <a:pt x="53" y="106"/>
                    <a:pt x="53" y="106"/>
                  </a:cubicBezTo>
                  <a:cubicBezTo>
                    <a:pt x="52" y="106"/>
                    <a:pt x="51" y="107"/>
                    <a:pt x="52" y="108"/>
                  </a:cubicBezTo>
                  <a:cubicBezTo>
                    <a:pt x="56" y="112"/>
                    <a:pt x="60" y="115"/>
                    <a:pt x="65" y="118"/>
                  </a:cubicBezTo>
                  <a:cubicBezTo>
                    <a:pt x="65" y="118"/>
                    <a:pt x="65" y="118"/>
                    <a:pt x="65" y="118"/>
                  </a:cubicBezTo>
                  <a:cubicBezTo>
                    <a:pt x="64" y="119"/>
                    <a:pt x="64" y="120"/>
                    <a:pt x="63" y="121"/>
                  </a:cubicBezTo>
                  <a:cubicBezTo>
                    <a:pt x="63" y="121"/>
                    <a:pt x="63" y="121"/>
                    <a:pt x="63" y="121"/>
                  </a:cubicBezTo>
                  <a:cubicBezTo>
                    <a:pt x="59" y="118"/>
                    <a:pt x="55" y="116"/>
                    <a:pt x="51" y="113"/>
                  </a:cubicBezTo>
                  <a:cubicBezTo>
                    <a:pt x="51" y="113"/>
                    <a:pt x="50" y="113"/>
                    <a:pt x="50" y="113"/>
                  </a:cubicBezTo>
                  <a:cubicBezTo>
                    <a:pt x="49" y="113"/>
                    <a:pt x="48" y="114"/>
                    <a:pt x="49" y="115"/>
                  </a:cubicBezTo>
                  <a:cubicBezTo>
                    <a:pt x="53" y="118"/>
                    <a:pt x="57" y="120"/>
                    <a:pt x="61" y="123"/>
                  </a:cubicBezTo>
                  <a:cubicBezTo>
                    <a:pt x="62" y="123"/>
                    <a:pt x="62" y="123"/>
                    <a:pt x="62" y="123"/>
                  </a:cubicBezTo>
                  <a:cubicBezTo>
                    <a:pt x="61" y="125"/>
                    <a:pt x="59" y="127"/>
                    <a:pt x="58" y="129"/>
                  </a:cubicBezTo>
                  <a:cubicBezTo>
                    <a:pt x="58" y="128"/>
                    <a:pt x="58" y="128"/>
                    <a:pt x="58" y="128"/>
                  </a:cubicBezTo>
                  <a:cubicBezTo>
                    <a:pt x="54" y="125"/>
                    <a:pt x="50" y="123"/>
                    <a:pt x="46" y="120"/>
                  </a:cubicBezTo>
                  <a:cubicBezTo>
                    <a:pt x="46" y="120"/>
                    <a:pt x="46" y="120"/>
                    <a:pt x="46" y="120"/>
                  </a:cubicBezTo>
                  <a:cubicBezTo>
                    <a:pt x="45" y="120"/>
                    <a:pt x="44" y="122"/>
                    <a:pt x="45" y="122"/>
                  </a:cubicBezTo>
                  <a:cubicBezTo>
                    <a:pt x="49" y="125"/>
                    <a:pt x="53" y="127"/>
                    <a:pt x="56" y="130"/>
                  </a:cubicBezTo>
                  <a:cubicBezTo>
                    <a:pt x="56" y="130"/>
                    <a:pt x="57" y="130"/>
                    <a:pt x="57" y="130"/>
                  </a:cubicBezTo>
                  <a:cubicBezTo>
                    <a:pt x="57" y="130"/>
                    <a:pt x="57" y="130"/>
                    <a:pt x="57" y="130"/>
                  </a:cubicBezTo>
                  <a:cubicBezTo>
                    <a:pt x="57" y="131"/>
                    <a:pt x="56" y="132"/>
                    <a:pt x="55" y="134"/>
                  </a:cubicBezTo>
                  <a:cubicBezTo>
                    <a:pt x="55" y="134"/>
                    <a:pt x="54" y="135"/>
                    <a:pt x="54" y="135"/>
                  </a:cubicBezTo>
                  <a:cubicBezTo>
                    <a:pt x="49" y="132"/>
                    <a:pt x="45" y="128"/>
                    <a:pt x="39" y="125"/>
                  </a:cubicBezTo>
                  <a:cubicBezTo>
                    <a:pt x="39" y="125"/>
                    <a:pt x="39" y="125"/>
                    <a:pt x="39" y="125"/>
                  </a:cubicBezTo>
                  <a:cubicBezTo>
                    <a:pt x="38" y="125"/>
                    <a:pt x="37" y="126"/>
                    <a:pt x="38" y="127"/>
                  </a:cubicBezTo>
                  <a:cubicBezTo>
                    <a:pt x="43" y="130"/>
                    <a:pt x="48" y="134"/>
                    <a:pt x="53" y="137"/>
                  </a:cubicBezTo>
                  <a:cubicBezTo>
                    <a:pt x="52" y="139"/>
                    <a:pt x="50" y="141"/>
                    <a:pt x="49" y="142"/>
                  </a:cubicBezTo>
                  <a:cubicBezTo>
                    <a:pt x="45" y="140"/>
                    <a:pt x="42" y="136"/>
                    <a:pt x="37" y="135"/>
                  </a:cubicBezTo>
                  <a:cubicBezTo>
                    <a:pt x="37" y="134"/>
                    <a:pt x="37" y="134"/>
                    <a:pt x="36" y="134"/>
                  </a:cubicBezTo>
                  <a:cubicBezTo>
                    <a:pt x="35" y="134"/>
                    <a:pt x="35" y="136"/>
                    <a:pt x="36" y="137"/>
                  </a:cubicBezTo>
                  <a:cubicBezTo>
                    <a:pt x="41" y="138"/>
                    <a:pt x="44" y="142"/>
                    <a:pt x="48" y="144"/>
                  </a:cubicBezTo>
                  <a:cubicBezTo>
                    <a:pt x="47" y="146"/>
                    <a:pt x="46" y="148"/>
                    <a:pt x="44" y="150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40" y="148"/>
                    <a:pt x="36" y="145"/>
                    <a:pt x="32" y="142"/>
                  </a:cubicBezTo>
                  <a:cubicBezTo>
                    <a:pt x="32" y="142"/>
                    <a:pt x="32" y="142"/>
                    <a:pt x="31" y="142"/>
                  </a:cubicBezTo>
                  <a:cubicBezTo>
                    <a:pt x="30" y="142"/>
                    <a:pt x="29" y="143"/>
                    <a:pt x="30" y="144"/>
                  </a:cubicBezTo>
                  <a:cubicBezTo>
                    <a:pt x="34" y="147"/>
                    <a:pt x="38" y="150"/>
                    <a:pt x="43" y="152"/>
                  </a:cubicBezTo>
                  <a:cubicBezTo>
                    <a:pt x="42" y="154"/>
                    <a:pt x="41" y="156"/>
                    <a:pt x="40" y="157"/>
                  </a:cubicBezTo>
                  <a:cubicBezTo>
                    <a:pt x="36" y="155"/>
                    <a:pt x="32" y="153"/>
                    <a:pt x="28" y="150"/>
                  </a:cubicBezTo>
                  <a:cubicBezTo>
                    <a:pt x="28" y="150"/>
                    <a:pt x="28" y="150"/>
                    <a:pt x="28" y="150"/>
                  </a:cubicBezTo>
                  <a:cubicBezTo>
                    <a:pt x="26" y="150"/>
                    <a:pt x="26" y="152"/>
                    <a:pt x="27" y="152"/>
                  </a:cubicBezTo>
                  <a:cubicBezTo>
                    <a:pt x="31" y="155"/>
                    <a:pt x="35" y="157"/>
                    <a:pt x="39" y="159"/>
                  </a:cubicBezTo>
                  <a:cubicBezTo>
                    <a:pt x="38" y="161"/>
                    <a:pt x="36" y="163"/>
                    <a:pt x="35" y="164"/>
                  </a:cubicBezTo>
                  <a:cubicBezTo>
                    <a:pt x="31" y="162"/>
                    <a:pt x="27" y="159"/>
                    <a:pt x="22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0" y="157"/>
                    <a:pt x="20" y="159"/>
                    <a:pt x="21" y="160"/>
                  </a:cubicBezTo>
                  <a:cubicBezTo>
                    <a:pt x="26" y="161"/>
                    <a:pt x="30" y="164"/>
                    <a:pt x="34" y="166"/>
                  </a:cubicBezTo>
                  <a:cubicBezTo>
                    <a:pt x="33" y="168"/>
                    <a:pt x="32" y="170"/>
                    <a:pt x="31" y="173"/>
                  </a:cubicBezTo>
                  <a:moveTo>
                    <a:pt x="99" y="0"/>
                  </a:moveTo>
                  <a:cubicBezTo>
                    <a:pt x="98" y="0"/>
                    <a:pt x="98" y="0"/>
                    <a:pt x="98" y="0"/>
                  </a:cubicBezTo>
                  <a:cubicBezTo>
                    <a:pt x="90" y="13"/>
                    <a:pt x="81" y="26"/>
                    <a:pt x="73" y="39"/>
                  </a:cubicBezTo>
                  <a:cubicBezTo>
                    <a:pt x="66" y="52"/>
                    <a:pt x="59" y="65"/>
                    <a:pt x="50" y="77"/>
                  </a:cubicBezTo>
                  <a:cubicBezTo>
                    <a:pt x="42" y="90"/>
                    <a:pt x="33" y="102"/>
                    <a:pt x="25" y="115"/>
                  </a:cubicBezTo>
                  <a:cubicBezTo>
                    <a:pt x="16" y="129"/>
                    <a:pt x="8" y="143"/>
                    <a:pt x="0" y="156"/>
                  </a:cubicBezTo>
                  <a:cubicBezTo>
                    <a:pt x="0" y="157"/>
                    <a:pt x="0" y="157"/>
                    <a:pt x="0" y="157"/>
                  </a:cubicBezTo>
                  <a:cubicBezTo>
                    <a:pt x="0" y="157"/>
                    <a:pt x="0" y="157"/>
                    <a:pt x="0" y="158"/>
                  </a:cubicBezTo>
                  <a:cubicBezTo>
                    <a:pt x="10" y="163"/>
                    <a:pt x="20" y="169"/>
                    <a:pt x="30" y="175"/>
                  </a:cubicBezTo>
                  <a:cubicBezTo>
                    <a:pt x="30" y="175"/>
                    <a:pt x="31" y="175"/>
                    <a:pt x="31" y="175"/>
                  </a:cubicBezTo>
                  <a:cubicBezTo>
                    <a:pt x="31" y="175"/>
                    <a:pt x="32" y="175"/>
                    <a:pt x="32" y="175"/>
                  </a:cubicBezTo>
                  <a:cubicBezTo>
                    <a:pt x="32" y="175"/>
                    <a:pt x="32" y="175"/>
                    <a:pt x="32" y="175"/>
                  </a:cubicBezTo>
                  <a:cubicBezTo>
                    <a:pt x="32" y="175"/>
                    <a:pt x="32" y="175"/>
                    <a:pt x="33" y="174"/>
                  </a:cubicBezTo>
                  <a:cubicBezTo>
                    <a:pt x="38" y="163"/>
                    <a:pt x="46" y="152"/>
                    <a:pt x="53" y="142"/>
                  </a:cubicBezTo>
                  <a:cubicBezTo>
                    <a:pt x="60" y="130"/>
                    <a:pt x="67" y="119"/>
                    <a:pt x="75" y="107"/>
                  </a:cubicBezTo>
                  <a:cubicBezTo>
                    <a:pt x="87" y="88"/>
                    <a:pt x="100" y="68"/>
                    <a:pt x="112" y="48"/>
                  </a:cubicBezTo>
                  <a:cubicBezTo>
                    <a:pt x="116" y="42"/>
                    <a:pt x="120" y="36"/>
                    <a:pt x="123" y="30"/>
                  </a:cubicBezTo>
                  <a:cubicBezTo>
                    <a:pt x="125" y="27"/>
                    <a:pt x="127" y="24"/>
                    <a:pt x="128" y="21"/>
                  </a:cubicBezTo>
                  <a:cubicBezTo>
                    <a:pt x="128" y="21"/>
                    <a:pt x="129" y="20"/>
                    <a:pt x="128" y="19"/>
                  </a:cubicBezTo>
                  <a:cubicBezTo>
                    <a:pt x="118" y="13"/>
                    <a:pt x="110" y="6"/>
                    <a:pt x="101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99" y="0"/>
                    <a:pt x="99" y="0"/>
                    <a:pt x="99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38"/>
            <p:cNvSpPr>
              <a:spLocks/>
            </p:cNvSpPr>
            <p:nvPr/>
          </p:nvSpPr>
          <p:spPr bwMode="auto">
            <a:xfrm>
              <a:off x="5952794" y="3347964"/>
              <a:ext cx="60325" cy="38100"/>
            </a:xfrm>
            <a:custGeom>
              <a:avLst/>
              <a:gdLst>
                <a:gd name="T0" fmla="*/ 1 w 14"/>
                <a:gd name="T1" fmla="*/ 0 h 9"/>
                <a:gd name="T2" fmla="*/ 1 w 14"/>
                <a:gd name="T3" fmla="*/ 2 h 9"/>
                <a:gd name="T4" fmla="*/ 11 w 14"/>
                <a:gd name="T5" fmla="*/ 9 h 9"/>
                <a:gd name="T6" fmla="*/ 12 w 14"/>
                <a:gd name="T7" fmla="*/ 9 h 9"/>
                <a:gd name="T8" fmla="*/ 12 w 14"/>
                <a:gd name="T9" fmla="*/ 7 h 9"/>
                <a:gd name="T10" fmla="*/ 2 w 14"/>
                <a:gd name="T11" fmla="*/ 0 h 9"/>
                <a:gd name="T12" fmla="*/ 1 w 14"/>
                <a:gd name="T13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9">
                  <a:moveTo>
                    <a:pt x="1" y="0"/>
                  </a:moveTo>
                  <a:cubicBezTo>
                    <a:pt x="0" y="0"/>
                    <a:pt x="0" y="1"/>
                    <a:pt x="1" y="2"/>
                  </a:cubicBezTo>
                  <a:cubicBezTo>
                    <a:pt x="4" y="4"/>
                    <a:pt x="8" y="7"/>
                    <a:pt x="11" y="9"/>
                  </a:cubicBezTo>
                  <a:cubicBezTo>
                    <a:pt x="11" y="9"/>
                    <a:pt x="12" y="9"/>
                    <a:pt x="12" y="9"/>
                  </a:cubicBezTo>
                  <a:cubicBezTo>
                    <a:pt x="13" y="9"/>
                    <a:pt x="14" y="8"/>
                    <a:pt x="12" y="7"/>
                  </a:cubicBezTo>
                  <a:cubicBezTo>
                    <a:pt x="9" y="5"/>
                    <a:pt x="6" y="2"/>
                    <a:pt x="2" y="0"/>
                  </a:cubicBezTo>
                  <a:cubicBezTo>
                    <a:pt x="2" y="0"/>
                    <a:pt x="2" y="0"/>
                    <a:pt x="1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39"/>
            <p:cNvSpPr>
              <a:spLocks noEditPoints="1"/>
            </p:cNvSpPr>
            <p:nvPr/>
          </p:nvSpPr>
          <p:spPr bwMode="auto">
            <a:xfrm>
              <a:off x="3112756" y="1781102"/>
              <a:ext cx="1085850" cy="728663"/>
            </a:xfrm>
            <a:custGeom>
              <a:avLst/>
              <a:gdLst>
                <a:gd name="T0" fmla="*/ 220 w 256"/>
                <a:gd name="T1" fmla="*/ 9 h 172"/>
                <a:gd name="T2" fmla="*/ 197 w 256"/>
                <a:gd name="T3" fmla="*/ 74 h 172"/>
                <a:gd name="T4" fmla="*/ 25 w 256"/>
                <a:gd name="T5" fmla="*/ 168 h 172"/>
                <a:gd name="T6" fmla="*/ 9 w 256"/>
                <a:gd name="T7" fmla="*/ 125 h 172"/>
                <a:gd name="T8" fmla="*/ 18 w 256"/>
                <a:gd name="T9" fmla="*/ 141 h 172"/>
                <a:gd name="T10" fmla="*/ 12 w 256"/>
                <a:gd name="T11" fmla="*/ 123 h 172"/>
                <a:gd name="T12" fmla="*/ 17 w 256"/>
                <a:gd name="T13" fmla="*/ 121 h 172"/>
                <a:gd name="T14" fmla="*/ 31 w 256"/>
                <a:gd name="T15" fmla="*/ 138 h 172"/>
                <a:gd name="T16" fmla="*/ 26 w 256"/>
                <a:gd name="T17" fmla="*/ 115 h 172"/>
                <a:gd name="T18" fmla="*/ 37 w 256"/>
                <a:gd name="T19" fmla="*/ 130 h 172"/>
                <a:gd name="T20" fmla="*/ 36 w 256"/>
                <a:gd name="T21" fmla="*/ 109 h 172"/>
                <a:gd name="T22" fmla="*/ 50 w 256"/>
                <a:gd name="T23" fmla="*/ 128 h 172"/>
                <a:gd name="T24" fmla="*/ 51 w 256"/>
                <a:gd name="T25" fmla="*/ 102 h 172"/>
                <a:gd name="T26" fmla="*/ 65 w 256"/>
                <a:gd name="T27" fmla="*/ 120 h 172"/>
                <a:gd name="T28" fmla="*/ 61 w 256"/>
                <a:gd name="T29" fmla="*/ 95 h 172"/>
                <a:gd name="T30" fmla="*/ 71 w 256"/>
                <a:gd name="T31" fmla="*/ 112 h 172"/>
                <a:gd name="T32" fmla="*/ 64 w 256"/>
                <a:gd name="T33" fmla="*/ 94 h 172"/>
                <a:gd name="T34" fmla="*/ 81 w 256"/>
                <a:gd name="T35" fmla="*/ 113 h 172"/>
                <a:gd name="T36" fmla="*/ 71 w 256"/>
                <a:gd name="T37" fmla="*/ 90 h 172"/>
                <a:gd name="T38" fmla="*/ 89 w 256"/>
                <a:gd name="T39" fmla="*/ 104 h 172"/>
                <a:gd name="T40" fmla="*/ 82 w 256"/>
                <a:gd name="T41" fmla="*/ 83 h 172"/>
                <a:gd name="T42" fmla="*/ 92 w 256"/>
                <a:gd name="T43" fmla="*/ 92 h 172"/>
                <a:gd name="T44" fmla="*/ 102 w 256"/>
                <a:gd name="T45" fmla="*/ 102 h 172"/>
                <a:gd name="T46" fmla="*/ 88 w 256"/>
                <a:gd name="T47" fmla="*/ 80 h 172"/>
                <a:gd name="T48" fmla="*/ 105 w 256"/>
                <a:gd name="T49" fmla="*/ 94 h 172"/>
                <a:gd name="T50" fmla="*/ 104 w 256"/>
                <a:gd name="T51" fmla="*/ 72 h 172"/>
                <a:gd name="T52" fmla="*/ 116 w 256"/>
                <a:gd name="T53" fmla="*/ 93 h 172"/>
                <a:gd name="T54" fmla="*/ 107 w 256"/>
                <a:gd name="T55" fmla="*/ 70 h 172"/>
                <a:gd name="T56" fmla="*/ 125 w 256"/>
                <a:gd name="T57" fmla="*/ 83 h 172"/>
                <a:gd name="T58" fmla="*/ 121 w 256"/>
                <a:gd name="T59" fmla="*/ 64 h 172"/>
                <a:gd name="T60" fmla="*/ 126 w 256"/>
                <a:gd name="T61" fmla="*/ 60 h 172"/>
                <a:gd name="T62" fmla="*/ 140 w 256"/>
                <a:gd name="T63" fmla="*/ 81 h 172"/>
                <a:gd name="T64" fmla="*/ 134 w 256"/>
                <a:gd name="T65" fmla="*/ 55 h 172"/>
                <a:gd name="T66" fmla="*/ 145 w 256"/>
                <a:gd name="T67" fmla="*/ 74 h 172"/>
                <a:gd name="T68" fmla="*/ 137 w 256"/>
                <a:gd name="T69" fmla="*/ 54 h 172"/>
                <a:gd name="T70" fmla="*/ 154 w 256"/>
                <a:gd name="T71" fmla="*/ 70 h 172"/>
                <a:gd name="T72" fmla="*/ 148 w 256"/>
                <a:gd name="T73" fmla="*/ 48 h 172"/>
                <a:gd name="T74" fmla="*/ 153 w 256"/>
                <a:gd name="T75" fmla="*/ 46 h 172"/>
                <a:gd name="T76" fmla="*/ 165 w 256"/>
                <a:gd name="T77" fmla="*/ 62 h 172"/>
                <a:gd name="T78" fmla="*/ 164 w 256"/>
                <a:gd name="T79" fmla="*/ 39 h 172"/>
                <a:gd name="T80" fmla="*/ 174 w 256"/>
                <a:gd name="T81" fmla="*/ 59 h 172"/>
                <a:gd name="T82" fmla="*/ 166 w 256"/>
                <a:gd name="T83" fmla="*/ 38 h 172"/>
                <a:gd name="T84" fmla="*/ 185 w 256"/>
                <a:gd name="T85" fmla="*/ 57 h 172"/>
                <a:gd name="T86" fmla="*/ 177 w 256"/>
                <a:gd name="T87" fmla="*/ 32 h 172"/>
                <a:gd name="T88" fmla="*/ 196 w 256"/>
                <a:gd name="T89" fmla="*/ 47 h 172"/>
                <a:gd name="T90" fmla="*/ 196 w 256"/>
                <a:gd name="T91" fmla="*/ 22 h 172"/>
                <a:gd name="T92" fmla="*/ 207 w 256"/>
                <a:gd name="T93" fmla="*/ 41 h 172"/>
                <a:gd name="T94" fmla="*/ 206 w 256"/>
                <a:gd name="T95" fmla="*/ 16 h 172"/>
                <a:gd name="T96" fmla="*/ 219 w 256"/>
                <a:gd name="T97" fmla="*/ 31 h 172"/>
                <a:gd name="T98" fmla="*/ 229 w 256"/>
                <a:gd name="T99" fmla="*/ 28 h 172"/>
                <a:gd name="T100" fmla="*/ 227 w 256"/>
                <a:gd name="T101" fmla="*/ 0 h 172"/>
                <a:gd name="T102" fmla="*/ 40 w 256"/>
                <a:gd name="T103" fmla="*/ 103 h 172"/>
                <a:gd name="T104" fmla="*/ 1 w 256"/>
                <a:gd name="T105" fmla="*/ 128 h 172"/>
                <a:gd name="T106" fmla="*/ 25 w 256"/>
                <a:gd name="T107" fmla="*/ 172 h 172"/>
                <a:gd name="T108" fmla="*/ 138 w 256"/>
                <a:gd name="T109" fmla="*/ 108 h 172"/>
                <a:gd name="T110" fmla="*/ 256 w 256"/>
                <a:gd name="T111" fmla="*/ 45 h 172"/>
                <a:gd name="T112" fmla="*/ 229 w 256"/>
                <a:gd name="T113" fmla="*/ 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56" h="172">
                  <a:moveTo>
                    <a:pt x="230" y="29"/>
                  </a:moveTo>
                  <a:cubicBezTo>
                    <a:pt x="231" y="29"/>
                    <a:pt x="233" y="27"/>
                    <a:pt x="231" y="26"/>
                  </a:cubicBezTo>
                  <a:cubicBezTo>
                    <a:pt x="226" y="21"/>
                    <a:pt x="224" y="14"/>
                    <a:pt x="220" y="9"/>
                  </a:cubicBezTo>
                  <a:cubicBezTo>
                    <a:pt x="223" y="7"/>
                    <a:pt x="226" y="5"/>
                    <a:pt x="228" y="3"/>
                  </a:cubicBezTo>
                  <a:cubicBezTo>
                    <a:pt x="236" y="17"/>
                    <a:pt x="244" y="30"/>
                    <a:pt x="252" y="43"/>
                  </a:cubicBezTo>
                  <a:cubicBezTo>
                    <a:pt x="233" y="53"/>
                    <a:pt x="215" y="64"/>
                    <a:pt x="197" y="74"/>
                  </a:cubicBezTo>
                  <a:cubicBezTo>
                    <a:pt x="178" y="85"/>
                    <a:pt x="158" y="95"/>
                    <a:pt x="139" y="104"/>
                  </a:cubicBezTo>
                  <a:cubicBezTo>
                    <a:pt x="119" y="114"/>
                    <a:pt x="101" y="126"/>
                    <a:pt x="83" y="137"/>
                  </a:cubicBezTo>
                  <a:cubicBezTo>
                    <a:pt x="64" y="148"/>
                    <a:pt x="44" y="158"/>
                    <a:pt x="25" y="168"/>
                  </a:cubicBezTo>
                  <a:cubicBezTo>
                    <a:pt x="25" y="168"/>
                    <a:pt x="25" y="168"/>
                    <a:pt x="25" y="168"/>
                  </a:cubicBezTo>
                  <a:cubicBezTo>
                    <a:pt x="18" y="155"/>
                    <a:pt x="12" y="141"/>
                    <a:pt x="5" y="128"/>
                  </a:cubicBezTo>
                  <a:cubicBezTo>
                    <a:pt x="6" y="127"/>
                    <a:pt x="7" y="126"/>
                    <a:pt x="9" y="125"/>
                  </a:cubicBezTo>
                  <a:cubicBezTo>
                    <a:pt x="9" y="125"/>
                    <a:pt x="9" y="125"/>
                    <a:pt x="9" y="125"/>
                  </a:cubicBezTo>
                  <a:cubicBezTo>
                    <a:pt x="12" y="130"/>
                    <a:pt x="14" y="136"/>
                    <a:pt x="17" y="141"/>
                  </a:cubicBezTo>
                  <a:cubicBezTo>
                    <a:pt x="18" y="141"/>
                    <a:pt x="18" y="141"/>
                    <a:pt x="18" y="141"/>
                  </a:cubicBezTo>
                  <a:cubicBezTo>
                    <a:pt x="20" y="141"/>
                    <a:pt x="21" y="139"/>
                    <a:pt x="20" y="138"/>
                  </a:cubicBezTo>
                  <a:cubicBezTo>
                    <a:pt x="16" y="134"/>
                    <a:pt x="15" y="128"/>
                    <a:pt x="12" y="124"/>
                  </a:cubicBezTo>
                  <a:cubicBezTo>
                    <a:pt x="12" y="123"/>
                    <a:pt x="12" y="123"/>
                    <a:pt x="12" y="123"/>
                  </a:cubicBezTo>
                  <a:cubicBezTo>
                    <a:pt x="12" y="123"/>
                    <a:pt x="13" y="122"/>
                    <a:pt x="14" y="122"/>
                  </a:cubicBezTo>
                  <a:cubicBezTo>
                    <a:pt x="15" y="121"/>
                    <a:pt x="16" y="121"/>
                    <a:pt x="17" y="120"/>
                  </a:cubicBezTo>
                  <a:cubicBezTo>
                    <a:pt x="17" y="121"/>
                    <a:pt x="17" y="121"/>
                    <a:pt x="17" y="121"/>
                  </a:cubicBezTo>
                  <a:cubicBezTo>
                    <a:pt x="21" y="128"/>
                    <a:pt x="24" y="134"/>
                    <a:pt x="29" y="140"/>
                  </a:cubicBezTo>
                  <a:cubicBezTo>
                    <a:pt x="29" y="141"/>
                    <a:pt x="30" y="141"/>
                    <a:pt x="30" y="141"/>
                  </a:cubicBezTo>
                  <a:cubicBezTo>
                    <a:pt x="31" y="141"/>
                    <a:pt x="33" y="139"/>
                    <a:pt x="31" y="138"/>
                  </a:cubicBezTo>
                  <a:cubicBezTo>
                    <a:pt x="27" y="132"/>
                    <a:pt x="24" y="126"/>
                    <a:pt x="20" y="119"/>
                  </a:cubicBezTo>
                  <a:cubicBezTo>
                    <a:pt x="20" y="119"/>
                    <a:pt x="20" y="119"/>
                    <a:pt x="19" y="119"/>
                  </a:cubicBezTo>
                  <a:cubicBezTo>
                    <a:pt x="22" y="117"/>
                    <a:pt x="24" y="116"/>
                    <a:pt x="26" y="115"/>
                  </a:cubicBezTo>
                  <a:cubicBezTo>
                    <a:pt x="28" y="121"/>
                    <a:pt x="30" y="127"/>
                    <a:pt x="34" y="132"/>
                  </a:cubicBezTo>
                  <a:cubicBezTo>
                    <a:pt x="35" y="132"/>
                    <a:pt x="35" y="132"/>
                    <a:pt x="36" y="132"/>
                  </a:cubicBezTo>
                  <a:cubicBezTo>
                    <a:pt x="37" y="132"/>
                    <a:pt x="38" y="131"/>
                    <a:pt x="37" y="130"/>
                  </a:cubicBezTo>
                  <a:cubicBezTo>
                    <a:pt x="33" y="125"/>
                    <a:pt x="31" y="119"/>
                    <a:pt x="29" y="113"/>
                  </a:cubicBezTo>
                  <a:cubicBezTo>
                    <a:pt x="31" y="112"/>
                    <a:pt x="32" y="111"/>
                    <a:pt x="34" y="110"/>
                  </a:cubicBezTo>
                  <a:cubicBezTo>
                    <a:pt x="35" y="110"/>
                    <a:pt x="35" y="109"/>
                    <a:pt x="36" y="109"/>
                  </a:cubicBezTo>
                  <a:cubicBezTo>
                    <a:pt x="38" y="117"/>
                    <a:pt x="43" y="123"/>
                    <a:pt x="47" y="130"/>
                  </a:cubicBezTo>
                  <a:cubicBezTo>
                    <a:pt x="47" y="130"/>
                    <a:pt x="48" y="131"/>
                    <a:pt x="48" y="131"/>
                  </a:cubicBezTo>
                  <a:cubicBezTo>
                    <a:pt x="50" y="131"/>
                    <a:pt x="51" y="129"/>
                    <a:pt x="50" y="128"/>
                  </a:cubicBezTo>
                  <a:cubicBezTo>
                    <a:pt x="46" y="121"/>
                    <a:pt x="41" y="115"/>
                    <a:pt x="39" y="107"/>
                  </a:cubicBezTo>
                  <a:cubicBezTo>
                    <a:pt x="43" y="105"/>
                    <a:pt x="47" y="103"/>
                    <a:pt x="51" y="101"/>
                  </a:cubicBezTo>
                  <a:cubicBezTo>
                    <a:pt x="51" y="101"/>
                    <a:pt x="51" y="101"/>
                    <a:pt x="51" y="102"/>
                  </a:cubicBezTo>
                  <a:cubicBezTo>
                    <a:pt x="55" y="108"/>
                    <a:pt x="59" y="115"/>
                    <a:pt x="62" y="122"/>
                  </a:cubicBezTo>
                  <a:cubicBezTo>
                    <a:pt x="62" y="122"/>
                    <a:pt x="63" y="123"/>
                    <a:pt x="63" y="123"/>
                  </a:cubicBezTo>
                  <a:cubicBezTo>
                    <a:pt x="64" y="123"/>
                    <a:pt x="65" y="121"/>
                    <a:pt x="65" y="120"/>
                  </a:cubicBezTo>
                  <a:cubicBezTo>
                    <a:pt x="62" y="113"/>
                    <a:pt x="58" y="107"/>
                    <a:pt x="54" y="100"/>
                  </a:cubicBezTo>
                  <a:cubicBezTo>
                    <a:pt x="54" y="100"/>
                    <a:pt x="53" y="100"/>
                    <a:pt x="53" y="99"/>
                  </a:cubicBezTo>
                  <a:cubicBezTo>
                    <a:pt x="55" y="98"/>
                    <a:pt x="58" y="97"/>
                    <a:pt x="61" y="95"/>
                  </a:cubicBezTo>
                  <a:cubicBezTo>
                    <a:pt x="61" y="95"/>
                    <a:pt x="61" y="95"/>
                    <a:pt x="61" y="95"/>
                  </a:cubicBezTo>
                  <a:cubicBezTo>
                    <a:pt x="64" y="101"/>
                    <a:pt x="66" y="107"/>
                    <a:pt x="69" y="111"/>
                  </a:cubicBezTo>
                  <a:cubicBezTo>
                    <a:pt x="70" y="112"/>
                    <a:pt x="70" y="112"/>
                    <a:pt x="71" y="112"/>
                  </a:cubicBezTo>
                  <a:cubicBezTo>
                    <a:pt x="72" y="112"/>
                    <a:pt x="73" y="110"/>
                    <a:pt x="72" y="109"/>
                  </a:cubicBezTo>
                  <a:cubicBezTo>
                    <a:pt x="68" y="104"/>
                    <a:pt x="67" y="99"/>
                    <a:pt x="64" y="94"/>
                  </a:cubicBezTo>
                  <a:cubicBezTo>
                    <a:pt x="64" y="94"/>
                    <a:pt x="64" y="94"/>
                    <a:pt x="64" y="94"/>
                  </a:cubicBezTo>
                  <a:cubicBezTo>
                    <a:pt x="65" y="93"/>
                    <a:pt x="66" y="92"/>
                    <a:pt x="68" y="91"/>
                  </a:cubicBezTo>
                  <a:cubicBezTo>
                    <a:pt x="68" y="92"/>
                    <a:pt x="68" y="92"/>
                    <a:pt x="68" y="92"/>
                  </a:cubicBezTo>
                  <a:cubicBezTo>
                    <a:pt x="72" y="99"/>
                    <a:pt x="76" y="107"/>
                    <a:pt x="81" y="113"/>
                  </a:cubicBezTo>
                  <a:cubicBezTo>
                    <a:pt x="81" y="114"/>
                    <a:pt x="82" y="114"/>
                    <a:pt x="82" y="114"/>
                  </a:cubicBezTo>
                  <a:cubicBezTo>
                    <a:pt x="83" y="114"/>
                    <a:pt x="85" y="112"/>
                    <a:pt x="83" y="111"/>
                  </a:cubicBezTo>
                  <a:cubicBezTo>
                    <a:pt x="78" y="105"/>
                    <a:pt x="75" y="97"/>
                    <a:pt x="71" y="90"/>
                  </a:cubicBezTo>
                  <a:cubicBezTo>
                    <a:pt x="71" y="90"/>
                    <a:pt x="71" y="90"/>
                    <a:pt x="71" y="90"/>
                  </a:cubicBezTo>
                  <a:cubicBezTo>
                    <a:pt x="73" y="88"/>
                    <a:pt x="76" y="86"/>
                    <a:pt x="79" y="85"/>
                  </a:cubicBezTo>
                  <a:cubicBezTo>
                    <a:pt x="82" y="91"/>
                    <a:pt x="84" y="98"/>
                    <a:pt x="89" y="104"/>
                  </a:cubicBezTo>
                  <a:cubicBezTo>
                    <a:pt x="89" y="104"/>
                    <a:pt x="90" y="105"/>
                    <a:pt x="90" y="105"/>
                  </a:cubicBezTo>
                  <a:cubicBezTo>
                    <a:pt x="92" y="105"/>
                    <a:pt x="93" y="103"/>
                    <a:pt x="92" y="102"/>
                  </a:cubicBezTo>
                  <a:cubicBezTo>
                    <a:pt x="87" y="96"/>
                    <a:pt x="85" y="89"/>
                    <a:pt x="82" y="83"/>
                  </a:cubicBezTo>
                  <a:cubicBezTo>
                    <a:pt x="83" y="83"/>
                    <a:pt x="84" y="82"/>
                    <a:pt x="86" y="81"/>
                  </a:cubicBezTo>
                  <a:cubicBezTo>
                    <a:pt x="86" y="82"/>
                    <a:pt x="86" y="82"/>
                    <a:pt x="86" y="83"/>
                  </a:cubicBezTo>
                  <a:cubicBezTo>
                    <a:pt x="89" y="85"/>
                    <a:pt x="90" y="89"/>
                    <a:pt x="92" y="92"/>
                  </a:cubicBezTo>
                  <a:cubicBezTo>
                    <a:pt x="94" y="96"/>
                    <a:pt x="97" y="100"/>
                    <a:pt x="99" y="104"/>
                  </a:cubicBezTo>
                  <a:cubicBezTo>
                    <a:pt x="99" y="104"/>
                    <a:pt x="100" y="104"/>
                    <a:pt x="100" y="104"/>
                  </a:cubicBezTo>
                  <a:cubicBezTo>
                    <a:pt x="101" y="104"/>
                    <a:pt x="103" y="103"/>
                    <a:pt x="102" y="102"/>
                  </a:cubicBezTo>
                  <a:cubicBezTo>
                    <a:pt x="100" y="98"/>
                    <a:pt x="97" y="94"/>
                    <a:pt x="95" y="90"/>
                  </a:cubicBezTo>
                  <a:cubicBezTo>
                    <a:pt x="93" y="87"/>
                    <a:pt x="91" y="83"/>
                    <a:pt x="89" y="80"/>
                  </a:cubicBezTo>
                  <a:cubicBezTo>
                    <a:pt x="88" y="80"/>
                    <a:pt x="88" y="80"/>
                    <a:pt x="88" y="80"/>
                  </a:cubicBezTo>
                  <a:cubicBezTo>
                    <a:pt x="91" y="79"/>
                    <a:pt x="93" y="78"/>
                    <a:pt x="95" y="76"/>
                  </a:cubicBezTo>
                  <a:cubicBezTo>
                    <a:pt x="98" y="82"/>
                    <a:pt x="101" y="88"/>
                    <a:pt x="104" y="94"/>
                  </a:cubicBezTo>
                  <a:cubicBezTo>
                    <a:pt x="104" y="94"/>
                    <a:pt x="105" y="94"/>
                    <a:pt x="105" y="94"/>
                  </a:cubicBezTo>
                  <a:cubicBezTo>
                    <a:pt x="106" y="94"/>
                    <a:pt x="108" y="93"/>
                    <a:pt x="107" y="92"/>
                  </a:cubicBezTo>
                  <a:cubicBezTo>
                    <a:pt x="104" y="86"/>
                    <a:pt x="101" y="80"/>
                    <a:pt x="98" y="75"/>
                  </a:cubicBezTo>
                  <a:cubicBezTo>
                    <a:pt x="100" y="74"/>
                    <a:pt x="102" y="73"/>
                    <a:pt x="104" y="72"/>
                  </a:cubicBezTo>
                  <a:cubicBezTo>
                    <a:pt x="106" y="75"/>
                    <a:pt x="107" y="78"/>
                    <a:pt x="108" y="82"/>
                  </a:cubicBezTo>
                  <a:cubicBezTo>
                    <a:pt x="109" y="85"/>
                    <a:pt x="112" y="89"/>
                    <a:pt x="114" y="92"/>
                  </a:cubicBezTo>
                  <a:cubicBezTo>
                    <a:pt x="115" y="93"/>
                    <a:pt x="115" y="93"/>
                    <a:pt x="116" y="93"/>
                  </a:cubicBezTo>
                  <a:cubicBezTo>
                    <a:pt x="117" y="93"/>
                    <a:pt x="118" y="92"/>
                    <a:pt x="117" y="91"/>
                  </a:cubicBezTo>
                  <a:cubicBezTo>
                    <a:pt x="116" y="87"/>
                    <a:pt x="114" y="84"/>
                    <a:pt x="112" y="81"/>
                  </a:cubicBezTo>
                  <a:cubicBezTo>
                    <a:pt x="110" y="78"/>
                    <a:pt x="109" y="73"/>
                    <a:pt x="107" y="70"/>
                  </a:cubicBezTo>
                  <a:cubicBezTo>
                    <a:pt x="110" y="68"/>
                    <a:pt x="114" y="66"/>
                    <a:pt x="118" y="64"/>
                  </a:cubicBezTo>
                  <a:cubicBezTo>
                    <a:pt x="117" y="64"/>
                    <a:pt x="117" y="65"/>
                    <a:pt x="118" y="66"/>
                  </a:cubicBezTo>
                  <a:cubicBezTo>
                    <a:pt x="121" y="71"/>
                    <a:pt x="123" y="77"/>
                    <a:pt x="125" y="83"/>
                  </a:cubicBezTo>
                  <a:cubicBezTo>
                    <a:pt x="125" y="84"/>
                    <a:pt x="126" y="85"/>
                    <a:pt x="127" y="85"/>
                  </a:cubicBezTo>
                  <a:cubicBezTo>
                    <a:pt x="128" y="85"/>
                    <a:pt x="129" y="84"/>
                    <a:pt x="128" y="83"/>
                  </a:cubicBezTo>
                  <a:cubicBezTo>
                    <a:pt x="126" y="76"/>
                    <a:pt x="124" y="70"/>
                    <a:pt x="121" y="64"/>
                  </a:cubicBezTo>
                  <a:cubicBezTo>
                    <a:pt x="120" y="63"/>
                    <a:pt x="120" y="63"/>
                    <a:pt x="119" y="63"/>
                  </a:cubicBezTo>
                  <a:cubicBezTo>
                    <a:pt x="122" y="62"/>
                    <a:pt x="124" y="61"/>
                    <a:pt x="126" y="60"/>
                  </a:cubicBezTo>
                  <a:cubicBezTo>
                    <a:pt x="126" y="60"/>
                    <a:pt x="126" y="60"/>
                    <a:pt x="126" y="60"/>
                  </a:cubicBezTo>
                  <a:cubicBezTo>
                    <a:pt x="130" y="68"/>
                    <a:pt x="134" y="75"/>
                    <a:pt x="137" y="83"/>
                  </a:cubicBezTo>
                  <a:cubicBezTo>
                    <a:pt x="137" y="83"/>
                    <a:pt x="138" y="84"/>
                    <a:pt x="138" y="84"/>
                  </a:cubicBezTo>
                  <a:cubicBezTo>
                    <a:pt x="139" y="84"/>
                    <a:pt x="140" y="82"/>
                    <a:pt x="140" y="81"/>
                  </a:cubicBezTo>
                  <a:cubicBezTo>
                    <a:pt x="137" y="73"/>
                    <a:pt x="133" y="66"/>
                    <a:pt x="129" y="59"/>
                  </a:cubicBezTo>
                  <a:cubicBezTo>
                    <a:pt x="129" y="58"/>
                    <a:pt x="129" y="58"/>
                    <a:pt x="129" y="58"/>
                  </a:cubicBezTo>
                  <a:cubicBezTo>
                    <a:pt x="130" y="57"/>
                    <a:pt x="132" y="56"/>
                    <a:pt x="134" y="55"/>
                  </a:cubicBezTo>
                  <a:cubicBezTo>
                    <a:pt x="134" y="55"/>
                    <a:pt x="134" y="55"/>
                    <a:pt x="134" y="55"/>
                  </a:cubicBezTo>
                  <a:cubicBezTo>
                    <a:pt x="137" y="61"/>
                    <a:pt x="140" y="68"/>
                    <a:pt x="144" y="73"/>
                  </a:cubicBezTo>
                  <a:cubicBezTo>
                    <a:pt x="145" y="74"/>
                    <a:pt x="145" y="74"/>
                    <a:pt x="145" y="74"/>
                  </a:cubicBezTo>
                  <a:cubicBezTo>
                    <a:pt x="147" y="74"/>
                    <a:pt x="148" y="72"/>
                    <a:pt x="147" y="71"/>
                  </a:cubicBezTo>
                  <a:cubicBezTo>
                    <a:pt x="142" y="66"/>
                    <a:pt x="140" y="60"/>
                    <a:pt x="137" y="54"/>
                  </a:cubicBezTo>
                  <a:cubicBezTo>
                    <a:pt x="137" y="54"/>
                    <a:pt x="137" y="54"/>
                    <a:pt x="137" y="54"/>
                  </a:cubicBezTo>
                  <a:cubicBezTo>
                    <a:pt x="140" y="52"/>
                    <a:pt x="142" y="51"/>
                    <a:pt x="145" y="49"/>
                  </a:cubicBezTo>
                  <a:cubicBezTo>
                    <a:pt x="145" y="50"/>
                    <a:pt x="145" y="50"/>
                    <a:pt x="145" y="50"/>
                  </a:cubicBezTo>
                  <a:cubicBezTo>
                    <a:pt x="149" y="56"/>
                    <a:pt x="152" y="63"/>
                    <a:pt x="154" y="70"/>
                  </a:cubicBezTo>
                  <a:cubicBezTo>
                    <a:pt x="155" y="71"/>
                    <a:pt x="155" y="71"/>
                    <a:pt x="156" y="71"/>
                  </a:cubicBezTo>
                  <a:cubicBezTo>
                    <a:pt x="157" y="71"/>
                    <a:pt x="158" y="70"/>
                    <a:pt x="158" y="69"/>
                  </a:cubicBezTo>
                  <a:cubicBezTo>
                    <a:pt x="155" y="62"/>
                    <a:pt x="152" y="55"/>
                    <a:pt x="148" y="48"/>
                  </a:cubicBezTo>
                  <a:cubicBezTo>
                    <a:pt x="148" y="48"/>
                    <a:pt x="148" y="48"/>
                    <a:pt x="148" y="48"/>
                  </a:cubicBezTo>
                  <a:cubicBezTo>
                    <a:pt x="150" y="47"/>
                    <a:pt x="151" y="46"/>
                    <a:pt x="153" y="45"/>
                  </a:cubicBezTo>
                  <a:cubicBezTo>
                    <a:pt x="153" y="46"/>
                    <a:pt x="153" y="46"/>
                    <a:pt x="153" y="46"/>
                  </a:cubicBezTo>
                  <a:cubicBezTo>
                    <a:pt x="156" y="52"/>
                    <a:pt x="159" y="58"/>
                    <a:pt x="162" y="64"/>
                  </a:cubicBezTo>
                  <a:cubicBezTo>
                    <a:pt x="162" y="64"/>
                    <a:pt x="163" y="65"/>
                    <a:pt x="164" y="65"/>
                  </a:cubicBezTo>
                  <a:cubicBezTo>
                    <a:pt x="165" y="65"/>
                    <a:pt x="166" y="63"/>
                    <a:pt x="165" y="62"/>
                  </a:cubicBezTo>
                  <a:cubicBezTo>
                    <a:pt x="162" y="56"/>
                    <a:pt x="159" y="50"/>
                    <a:pt x="156" y="44"/>
                  </a:cubicBezTo>
                  <a:cubicBezTo>
                    <a:pt x="156" y="43"/>
                    <a:pt x="156" y="43"/>
                    <a:pt x="156" y="43"/>
                  </a:cubicBezTo>
                  <a:cubicBezTo>
                    <a:pt x="158" y="42"/>
                    <a:pt x="161" y="40"/>
                    <a:pt x="164" y="39"/>
                  </a:cubicBezTo>
                  <a:cubicBezTo>
                    <a:pt x="164" y="40"/>
                    <a:pt x="164" y="40"/>
                    <a:pt x="164" y="40"/>
                  </a:cubicBezTo>
                  <a:cubicBezTo>
                    <a:pt x="166" y="46"/>
                    <a:pt x="170" y="52"/>
                    <a:pt x="173" y="58"/>
                  </a:cubicBezTo>
                  <a:cubicBezTo>
                    <a:pt x="173" y="58"/>
                    <a:pt x="174" y="59"/>
                    <a:pt x="174" y="59"/>
                  </a:cubicBezTo>
                  <a:cubicBezTo>
                    <a:pt x="175" y="59"/>
                    <a:pt x="177" y="57"/>
                    <a:pt x="176" y="56"/>
                  </a:cubicBezTo>
                  <a:cubicBezTo>
                    <a:pt x="173" y="51"/>
                    <a:pt x="169" y="45"/>
                    <a:pt x="167" y="39"/>
                  </a:cubicBezTo>
                  <a:cubicBezTo>
                    <a:pt x="167" y="38"/>
                    <a:pt x="166" y="38"/>
                    <a:pt x="166" y="38"/>
                  </a:cubicBezTo>
                  <a:cubicBezTo>
                    <a:pt x="168" y="37"/>
                    <a:pt x="169" y="36"/>
                    <a:pt x="171" y="35"/>
                  </a:cubicBezTo>
                  <a:cubicBezTo>
                    <a:pt x="172" y="35"/>
                    <a:pt x="173" y="34"/>
                    <a:pt x="174" y="34"/>
                  </a:cubicBezTo>
                  <a:cubicBezTo>
                    <a:pt x="177" y="41"/>
                    <a:pt x="180" y="49"/>
                    <a:pt x="185" y="57"/>
                  </a:cubicBezTo>
                  <a:cubicBezTo>
                    <a:pt x="185" y="57"/>
                    <a:pt x="186" y="57"/>
                    <a:pt x="186" y="57"/>
                  </a:cubicBezTo>
                  <a:cubicBezTo>
                    <a:pt x="187" y="57"/>
                    <a:pt x="189" y="56"/>
                    <a:pt x="188" y="55"/>
                  </a:cubicBezTo>
                  <a:cubicBezTo>
                    <a:pt x="183" y="48"/>
                    <a:pt x="181" y="40"/>
                    <a:pt x="177" y="32"/>
                  </a:cubicBezTo>
                  <a:cubicBezTo>
                    <a:pt x="179" y="31"/>
                    <a:pt x="182" y="29"/>
                    <a:pt x="184" y="28"/>
                  </a:cubicBezTo>
                  <a:cubicBezTo>
                    <a:pt x="187" y="34"/>
                    <a:pt x="189" y="42"/>
                    <a:pt x="194" y="47"/>
                  </a:cubicBezTo>
                  <a:cubicBezTo>
                    <a:pt x="195" y="47"/>
                    <a:pt x="195" y="47"/>
                    <a:pt x="196" y="47"/>
                  </a:cubicBezTo>
                  <a:cubicBezTo>
                    <a:pt x="197" y="47"/>
                    <a:pt x="198" y="45"/>
                    <a:pt x="197" y="44"/>
                  </a:cubicBezTo>
                  <a:cubicBezTo>
                    <a:pt x="192" y="40"/>
                    <a:pt x="190" y="32"/>
                    <a:pt x="187" y="26"/>
                  </a:cubicBezTo>
                  <a:cubicBezTo>
                    <a:pt x="190" y="25"/>
                    <a:pt x="193" y="23"/>
                    <a:pt x="196" y="22"/>
                  </a:cubicBezTo>
                  <a:cubicBezTo>
                    <a:pt x="196" y="22"/>
                    <a:pt x="196" y="22"/>
                    <a:pt x="196" y="22"/>
                  </a:cubicBezTo>
                  <a:cubicBezTo>
                    <a:pt x="200" y="27"/>
                    <a:pt x="203" y="34"/>
                    <a:pt x="205" y="40"/>
                  </a:cubicBezTo>
                  <a:cubicBezTo>
                    <a:pt x="206" y="41"/>
                    <a:pt x="207" y="41"/>
                    <a:pt x="207" y="41"/>
                  </a:cubicBezTo>
                  <a:cubicBezTo>
                    <a:pt x="208" y="41"/>
                    <a:pt x="209" y="41"/>
                    <a:pt x="209" y="39"/>
                  </a:cubicBezTo>
                  <a:cubicBezTo>
                    <a:pt x="207" y="32"/>
                    <a:pt x="203" y="26"/>
                    <a:pt x="199" y="20"/>
                  </a:cubicBezTo>
                  <a:cubicBezTo>
                    <a:pt x="201" y="19"/>
                    <a:pt x="204" y="17"/>
                    <a:pt x="206" y="16"/>
                  </a:cubicBezTo>
                  <a:cubicBezTo>
                    <a:pt x="209" y="22"/>
                    <a:pt x="213" y="27"/>
                    <a:pt x="216" y="33"/>
                  </a:cubicBezTo>
                  <a:cubicBezTo>
                    <a:pt x="216" y="34"/>
                    <a:pt x="217" y="34"/>
                    <a:pt x="217" y="34"/>
                  </a:cubicBezTo>
                  <a:cubicBezTo>
                    <a:pt x="219" y="34"/>
                    <a:pt x="220" y="33"/>
                    <a:pt x="219" y="31"/>
                  </a:cubicBezTo>
                  <a:cubicBezTo>
                    <a:pt x="216" y="26"/>
                    <a:pt x="212" y="20"/>
                    <a:pt x="209" y="14"/>
                  </a:cubicBezTo>
                  <a:cubicBezTo>
                    <a:pt x="212" y="13"/>
                    <a:pt x="214" y="12"/>
                    <a:pt x="217" y="10"/>
                  </a:cubicBezTo>
                  <a:cubicBezTo>
                    <a:pt x="221" y="16"/>
                    <a:pt x="224" y="23"/>
                    <a:pt x="229" y="28"/>
                  </a:cubicBezTo>
                  <a:cubicBezTo>
                    <a:pt x="229" y="29"/>
                    <a:pt x="230" y="29"/>
                    <a:pt x="230" y="29"/>
                  </a:cubicBezTo>
                  <a:moveTo>
                    <a:pt x="228" y="0"/>
                  </a:moveTo>
                  <a:cubicBezTo>
                    <a:pt x="228" y="0"/>
                    <a:pt x="227" y="0"/>
                    <a:pt x="227" y="0"/>
                  </a:cubicBezTo>
                  <a:cubicBezTo>
                    <a:pt x="212" y="10"/>
                    <a:pt x="195" y="18"/>
                    <a:pt x="180" y="27"/>
                  </a:cubicBezTo>
                  <a:cubicBezTo>
                    <a:pt x="163" y="36"/>
                    <a:pt x="146" y="45"/>
                    <a:pt x="129" y="54"/>
                  </a:cubicBezTo>
                  <a:cubicBezTo>
                    <a:pt x="99" y="70"/>
                    <a:pt x="69" y="86"/>
                    <a:pt x="40" y="103"/>
                  </a:cubicBezTo>
                  <a:cubicBezTo>
                    <a:pt x="31" y="107"/>
                    <a:pt x="23" y="112"/>
                    <a:pt x="14" y="118"/>
                  </a:cubicBezTo>
                  <a:cubicBezTo>
                    <a:pt x="10" y="120"/>
                    <a:pt x="6" y="122"/>
                    <a:pt x="3" y="125"/>
                  </a:cubicBezTo>
                  <a:cubicBezTo>
                    <a:pt x="1" y="125"/>
                    <a:pt x="0" y="126"/>
                    <a:pt x="1" y="128"/>
                  </a:cubicBezTo>
                  <a:cubicBezTo>
                    <a:pt x="8" y="142"/>
                    <a:pt x="15" y="156"/>
                    <a:pt x="22" y="170"/>
                  </a:cubicBezTo>
                  <a:cubicBezTo>
                    <a:pt x="22" y="170"/>
                    <a:pt x="23" y="171"/>
                    <a:pt x="23" y="171"/>
                  </a:cubicBezTo>
                  <a:cubicBezTo>
                    <a:pt x="23" y="171"/>
                    <a:pt x="24" y="172"/>
                    <a:pt x="25" y="172"/>
                  </a:cubicBezTo>
                  <a:cubicBezTo>
                    <a:pt x="25" y="172"/>
                    <a:pt x="25" y="172"/>
                    <a:pt x="26" y="172"/>
                  </a:cubicBezTo>
                  <a:cubicBezTo>
                    <a:pt x="45" y="161"/>
                    <a:pt x="64" y="152"/>
                    <a:pt x="82" y="141"/>
                  </a:cubicBezTo>
                  <a:cubicBezTo>
                    <a:pt x="101" y="130"/>
                    <a:pt x="119" y="118"/>
                    <a:pt x="138" y="108"/>
                  </a:cubicBezTo>
                  <a:cubicBezTo>
                    <a:pt x="158" y="99"/>
                    <a:pt x="177" y="89"/>
                    <a:pt x="196" y="79"/>
                  </a:cubicBezTo>
                  <a:cubicBezTo>
                    <a:pt x="216" y="68"/>
                    <a:pt x="235" y="56"/>
                    <a:pt x="255" y="45"/>
                  </a:cubicBezTo>
                  <a:cubicBezTo>
                    <a:pt x="256" y="45"/>
                    <a:pt x="256" y="45"/>
                    <a:pt x="256" y="45"/>
                  </a:cubicBezTo>
                  <a:cubicBezTo>
                    <a:pt x="256" y="44"/>
                    <a:pt x="256" y="44"/>
                    <a:pt x="256" y="43"/>
                  </a:cubicBezTo>
                  <a:cubicBezTo>
                    <a:pt x="247" y="29"/>
                    <a:pt x="239" y="15"/>
                    <a:pt x="231" y="0"/>
                  </a:cubicBezTo>
                  <a:cubicBezTo>
                    <a:pt x="230" y="0"/>
                    <a:pt x="230" y="0"/>
                    <a:pt x="229" y="0"/>
                  </a:cubicBezTo>
                  <a:cubicBezTo>
                    <a:pt x="229" y="0"/>
                    <a:pt x="229" y="0"/>
                    <a:pt x="229" y="0"/>
                  </a:cubicBezTo>
                  <a:cubicBezTo>
                    <a:pt x="228" y="0"/>
                    <a:pt x="228" y="0"/>
                    <a:pt x="228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40"/>
            <p:cNvSpPr>
              <a:spLocks/>
            </p:cNvSpPr>
            <p:nvPr/>
          </p:nvSpPr>
          <p:spPr bwMode="auto">
            <a:xfrm>
              <a:off x="3538206" y="2389114"/>
              <a:ext cx="50800" cy="85725"/>
            </a:xfrm>
            <a:custGeom>
              <a:avLst/>
              <a:gdLst>
                <a:gd name="T0" fmla="*/ 2 w 12"/>
                <a:gd name="T1" fmla="*/ 0 h 20"/>
                <a:gd name="T2" fmla="*/ 1 w 12"/>
                <a:gd name="T3" fmla="*/ 3 h 20"/>
                <a:gd name="T4" fmla="*/ 9 w 12"/>
                <a:gd name="T5" fmla="*/ 19 h 20"/>
                <a:gd name="T6" fmla="*/ 10 w 12"/>
                <a:gd name="T7" fmla="*/ 20 h 20"/>
                <a:gd name="T8" fmla="*/ 12 w 12"/>
                <a:gd name="T9" fmla="*/ 17 h 20"/>
                <a:gd name="T10" fmla="*/ 4 w 12"/>
                <a:gd name="T11" fmla="*/ 1 h 20"/>
                <a:gd name="T12" fmla="*/ 2 w 12"/>
                <a:gd name="T13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20">
                  <a:moveTo>
                    <a:pt x="2" y="0"/>
                  </a:moveTo>
                  <a:cubicBezTo>
                    <a:pt x="1" y="0"/>
                    <a:pt x="0" y="2"/>
                    <a:pt x="1" y="3"/>
                  </a:cubicBezTo>
                  <a:cubicBezTo>
                    <a:pt x="3" y="8"/>
                    <a:pt x="6" y="14"/>
                    <a:pt x="9" y="19"/>
                  </a:cubicBezTo>
                  <a:cubicBezTo>
                    <a:pt x="9" y="20"/>
                    <a:pt x="10" y="20"/>
                    <a:pt x="10" y="20"/>
                  </a:cubicBezTo>
                  <a:cubicBezTo>
                    <a:pt x="11" y="20"/>
                    <a:pt x="12" y="19"/>
                    <a:pt x="12" y="17"/>
                  </a:cubicBezTo>
                  <a:cubicBezTo>
                    <a:pt x="9" y="12"/>
                    <a:pt x="6" y="7"/>
                    <a:pt x="4" y="1"/>
                  </a:cubicBezTo>
                  <a:cubicBezTo>
                    <a:pt x="3" y="1"/>
                    <a:pt x="3" y="0"/>
                    <a:pt x="2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42"/>
            <p:cNvSpPr>
              <a:spLocks noEditPoints="1"/>
            </p:cNvSpPr>
            <p:nvPr/>
          </p:nvSpPr>
          <p:spPr bwMode="auto">
            <a:xfrm>
              <a:off x="5821420" y="4269803"/>
              <a:ext cx="660400" cy="309563"/>
            </a:xfrm>
            <a:custGeom>
              <a:avLst/>
              <a:gdLst>
                <a:gd name="T0" fmla="*/ 6 w 156"/>
                <a:gd name="T1" fmla="*/ 66 h 73"/>
                <a:gd name="T2" fmla="*/ 18 w 156"/>
                <a:gd name="T3" fmla="*/ 67 h 73"/>
                <a:gd name="T4" fmla="*/ 25 w 156"/>
                <a:gd name="T5" fmla="*/ 62 h 73"/>
                <a:gd name="T6" fmla="*/ 7 w 156"/>
                <a:gd name="T7" fmla="*/ 63 h 73"/>
                <a:gd name="T8" fmla="*/ 10 w 156"/>
                <a:gd name="T9" fmla="*/ 61 h 73"/>
                <a:gd name="T10" fmla="*/ 10 w 156"/>
                <a:gd name="T11" fmla="*/ 59 h 73"/>
                <a:gd name="T12" fmla="*/ 16 w 156"/>
                <a:gd name="T13" fmla="*/ 61 h 73"/>
                <a:gd name="T14" fmla="*/ 29 w 156"/>
                <a:gd name="T15" fmla="*/ 57 h 73"/>
                <a:gd name="T16" fmla="*/ 66 w 156"/>
                <a:gd name="T17" fmla="*/ 55 h 73"/>
                <a:gd name="T18" fmla="*/ 92 w 156"/>
                <a:gd name="T19" fmla="*/ 31 h 73"/>
                <a:gd name="T20" fmla="*/ 89 w 156"/>
                <a:gd name="T21" fmla="*/ 33 h 73"/>
                <a:gd name="T22" fmla="*/ 83 w 156"/>
                <a:gd name="T23" fmla="*/ 36 h 73"/>
                <a:gd name="T24" fmla="*/ 86 w 156"/>
                <a:gd name="T25" fmla="*/ 42 h 73"/>
                <a:gd name="T26" fmla="*/ 83 w 156"/>
                <a:gd name="T27" fmla="*/ 45 h 73"/>
                <a:gd name="T28" fmla="*/ 65 w 156"/>
                <a:gd name="T29" fmla="*/ 42 h 73"/>
                <a:gd name="T30" fmla="*/ 58 w 156"/>
                <a:gd name="T31" fmla="*/ 42 h 73"/>
                <a:gd name="T32" fmla="*/ 47 w 156"/>
                <a:gd name="T33" fmla="*/ 43 h 73"/>
                <a:gd name="T34" fmla="*/ 40 w 156"/>
                <a:gd name="T35" fmla="*/ 45 h 73"/>
                <a:gd name="T36" fmla="*/ 33 w 156"/>
                <a:gd name="T37" fmla="*/ 51 h 73"/>
                <a:gd name="T38" fmla="*/ 25 w 156"/>
                <a:gd name="T39" fmla="*/ 54 h 73"/>
                <a:gd name="T40" fmla="*/ 17 w 156"/>
                <a:gd name="T41" fmla="*/ 58 h 73"/>
                <a:gd name="T42" fmla="*/ 9 w 156"/>
                <a:gd name="T43" fmla="*/ 59 h 73"/>
                <a:gd name="T44" fmla="*/ 10 w 156"/>
                <a:gd name="T45" fmla="*/ 67 h 73"/>
                <a:gd name="T46" fmla="*/ 106 w 156"/>
                <a:gd name="T47" fmla="*/ 34 h 73"/>
                <a:gd name="T48" fmla="*/ 113 w 156"/>
                <a:gd name="T49" fmla="*/ 29 h 73"/>
                <a:gd name="T50" fmla="*/ 23 w 156"/>
                <a:gd name="T51" fmla="*/ 57 h 73"/>
                <a:gd name="T52" fmla="*/ 21 w 156"/>
                <a:gd name="T53" fmla="*/ 53 h 73"/>
                <a:gd name="T54" fmla="*/ 24 w 156"/>
                <a:gd name="T55" fmla="*/ 52 h 73"/>
                <a:gd name="T56" fmla="*/ 43 w 156"/>
                <a:gd name="T57" fmla="*/ 62 h 73"/>
                <a:gd name="T58" fmla="*/ 50 w 156"/>
                <a:gd name="T59" fmla="*/ 62 h 73"/>
                <a:gd name="T60" fmla="*/ 48 w 156"/>
                <a:gd name="T61" fmla="*/ 58 h 73"/>
                <a:gd name="T62" fmla="*/ 39 w 156"/>
                <a:gd name="T63" fmla="*/ 49 h 73"/>
                <a:gd name="T64" fmla="*/ 58 w 156"/>
                <a:gd name="T65" fmla="*/ 58 h 73"/>
                <a:gd name="T66" fmla="*/ 45 w 156"/>
                <a:gd name="T67" fmla="*/ 44 h 73"/>
                <a:gd name="T68" fmla="*/ 49 w 156"/>
                <a:gd name="T69" fmla="*/ 44 h 73"/>
                <a:gd name="T70" fmla="*/ 65 w 156"/>
                <a:gd name="T71" fmla="*/ 50 h 73"/>
                <a:gd name="T72" fmla="*/ 61 w 156"/>
                <a:gd name="T73" fmla="*/ 42 h 73"/>
                <a:gd name="T74" fmla="*/ 67 w 156"/>
                <a:gd name="T75" fmla="*/ 42 h 73"/>
                <a:gd name="T76" fmla="*/ 86 w 156"/>
                <a:gd name="T77" fmla="*/ 47 h 73"/>
                <a:gd name="T78" fmla="*/ 90 w 156"/>
                <a:gd name="T79" fmla="*/ 45 h 73"/>
                <a:gd name="T80" fmla="*/ 100 w 156"/>
                <a:gd name="T81" fmla="*/ 43 h 73"/>
                <a:gd name="T82" fmla="*/ 101 w 156"/>
                <a:gd name="T83" fmla="*/ 40 h 73"/>
                <a:gd name="T84" fmla="*/ 106 w 156"/>
                <a:gd name="T85" fmla="*/ 36 h 73"/>
                <a:gd name="T86" fmla="*/ 110 w 156"/>
                <a:gd name="T87" fmla="*/ 34 h 73"/>
                <a:gd name="T88" fmla="*/ 109 w 156"/>
                <a:gd name="T89" fmla="*/ 33 h 73"/>
                <a:gd name="T90" fmla="*/ 111 w 156"/>
                <a:gd name="T91" fmla="*/ 29 h 73"/>
                <a:gd name="T92" fmla="*/ 106 w 156"/>
                <a:gd name="T93" fmla="*/ 28 h 73"/>
                <a:gd name="T94" fmla="*/ 109 w 156"/>
                <a:gd name="T95" fmla="*/ 33 h 73"/>
                <a:gd name="T96" fmla="*/ 117 w 156"/>
                <a:gd name="T97" fmla="*/ 30 h 73"/>
                <a:gd name="T98" fmla="*/ 133 w 156"/>
                <a:gd name="T99" fmla="*/ 28 h 73"/>
                <a:gd name="T100" fmla="*/ 120 w 156"/>
                <a:gd name="T101" fmla="*/ 24 h 73"/>
                <a:gd name="T102" fmla="*/ 129 w 156"/>
                <a:gd name="T103" fmla="*/ 23 h 73"/>
                <a:gd name="T104" fmla="*/ 127 w 156"/>
                <a:gd name="T105" fmla="*/ 5 h 73"/>
                <a:gd name="T106" fmla="*/ 141 w 156"/>
                <a:gd name="T107" fmla="*/ 1 h 73"/>
                <a:gd name="T108" fmla="*/ 2 w 156"/>
                <a:gd name="T109" fmla="*/ 64 h 73"/>
                <a:gd name="T110" fmla="*/ 147 w 156"/>
                <a:gd name="T111" fmla="*/ 25 h 73"/>
                <a:gd name="T112" fmla="*/ 154 w 156"/>
                <a:gd name="T113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56" h="73">
                  <a:moveTo>
                    <a:pt x="12" y="69"/>
                  </a:moveTo>
                  <a:cubicBezTo>
                    <a:pt x="11" y="69"/>
                    <a:pt x="11" y="69"/>
                    <a:pt x="11" y="69"/>
                  </a:cubicBezTo>
                  <a:cubicBezTo>
                    <a:pt x="11" y="69"/>
                    <a:pt x="11" y="69"/>
                    <a:pt x="11" y="69"/>
                  </a:cubicBezTo>
                  <a:cubicBezTo>
                    <a:pt x="12" y="69"/>
                    <a:pt x="12" y="69"/>
                    <a:pt x="12" y="69"/>
                  </a:cubicBezTo>
                  <a:moveTo>
                    <a:pt x="10" y="68"/>
                  </a:moveTo>
                  <a:cubicBezTo>
                    <a:pt x="9" y="68"/>
                    <a:pt x="9" y="68"/>
                    <a:pt x="8" y="68"/>
                  </a:cubicBezTo>
                  <a:cubicBezTo>
                    <a:pt x="8" y="67"/>
                    <a:pt x="7" y="67"/>
                    <a:pt x="6" y="66"/>
                  </a:cubicBezTo>
                  <a:cubicBezTo>
                    <a:pt x="5" y="66"/>
                    <a:pt x="5" y="65"/>
                    <a:pt x="5" y="64"/>
                  </a:cubicBezTo>
                  <a:cubicBezTo>
                    <a:pt x="6" y="66"/>
                    <a:pt x="8" y="67"/>
                    <a:pt x="10" y="68"/>
                  </a:cubicBezTo>
                  <a:moveTo>
                    <a:pt x="18" y="67"/>
                  </a:moveTo>
                  <a:cubicBezTo>
                    <a:pt x="16" y="66"/>
                    <a:pt x="15" y="65"/>
                    <a:pt x="13" y="63"/>
                  </a:cubicBezTo>
                  <a:cubicBezTo>
                    <a:pt x="13" y="63"/>
                    <a:pt x="13" y="63"/>
                    <a:pt x="13" y="63"/>
                  </a:cubicBezTo>
                  <a:cubicBezTo>
                    <a:pt x="14" y="64"/>
                    <a:pt x="16" y="65"/>
                    <a:pt x="17" y="66"/>
                  </a:cubicBezTo>
                  <a:cubicBezTo>
                    <a:pt x="18" y="67"/>
                    <a:pt x="18" y="67"/>
                    <a:pt x="18" y="67"/>
                  </a:cubicBezTo>
                  <a:moveTo>
                    <a:pt x="30" y="69"/>
                  </a:moveTo>
                  <a:cubicBezTo>
                    <a:pt x="30" y="69"/>
                    <a:pt x="30" y="69"/>
                    <a:pt x="30" y="69"/>
                  </a:cubicBezTo>
                  <a:cubicBezTo>
                    <a:pt x="28" y="67"/>
                    <a:pt x="25" y="65"/>
                    <a:pt x="23" y="63"/>
                  </a:cubicBezTo>
                  <a:cubicBezTo>
                    <a:pt x="22" y="63"/>
                    <a:pt x="22" y="63"/>
                    <a:pt x="22" y="63"/>
                  </a:cubicBezTo>
                  <a:cubicBezTo>
                    <a:pt x="22" y="62"/>
                    <a:pt x="18" y="59"/>
                    <a:pt x="19" y="59"/>
                  </a:cubicBezTo>
                  <a:cubicBezTo>
                    <a:pt x="19" y="59"/>
                    <a:pt x="19" y="59"/>
                    <a:pt x="19" y="59"/>
                  </a:cubicBezTo>
                  <a:cubicBezTo>
                    <a:pt x="21" y="59"/>
                    <a:pt x="23" y="61"/>
                    <a:pt x="25" y="62"/>
                  </a:cubicBezTo>
                  <a:cubicBezTo>
                    <a:pt x="28" y="64"/>
                    <a:pt x="31" y="67"/>
                    <a:pt x="34" y="69"/>
                  </a:cubicBezTo>
                  <a:cubicBezTo>
                    <a:pt x="34" y="69"/>
                    <a:pt x="33" y="69"/>
                    <a:pt x="32" y="69"/>
                  </a:cubicBezTo>
                  <a:cubicBezTo>
                    <a:pt x="29" y="70"/>
                    <a:pt x="26" y="70"/>
                    <a:pt x="22" y="70"/>
                  </a:cubicBezTo>
                  <a:cubicBezTo>
                    <a:pt x="20" y="70"/>
                    <a:pt x="18" y="70"/>
                    <a:pt x="16" y="70"/>
                  </a:cubicBezTo>
                  <a:cubicBezTo>
                    <a:pt x="15" y="69"/>
                    <a:pt x="15" y="69"/>
                    <a:pt x="14" y="69"/>
                  </a:cubicBezTo>
                  <a:cubicBezTo>
                    <a:pt x="13" y="68"/>
                    <a:pt x="11" y="67"/>
                    <a:pt x="10" y="66"/>
                  </a:cubicBezTo>
                  <a:cubicBezTo>
                    <a:pt x="9" y="66"/>
                    <a:pt x="7" y="63"/>
                    <a:pt x="7" y="63"/>
                  </a:cubicBezTo>
                  <a:cubicBezTo>
                    <a:pt x="10" y="64"/>
                    <a:pt x="13" y="67"/>
                    <a:pt x="16" y="69"/>
                  </a:cubicBezTo>
                  <a:cubicBezTo>
                    <a:pt x="17" y="69"/>
                    <a:pt x="17" y="69"/>
                    <a:pt x="17" y="69"/>
                  </a:cubicBezTo>
                  <a:cubicBezTo>
                    <a:pt x="16" y="68"/>
                    <a:pt x="16" y="68"/>
                    <a:pt x="16" y="68"/>
                  </a:cubicBezTo>
                  <a:cubicBezTo>
                    <a:pt x="15" y="68"/>
                    <a:pt x="15" y="68"/>
                    <a:pt x="15" y="68"/>
                  </a:cubicBezTo>
                  <a:cubicBezTo>
                    <a:pt x="14" y="67"/>
                    <a:pt x="13" y="66"/>
                    <a:pt x="12" y="65"/>
                  </a:cubicBezTo>
                  <a:cubicBezTo>
                    <a:pt x="11" y="64"/>
                    <a:pt x="7" y="60"/>
                    <a:pt x="8" y="60"/>
                  </a:cubicBezTo>
                  <a:cubicBezTo>
                    <a:pt x="8" y="60"/>
                    <a:pt x="9" y="61"/>
                    <a:pt x="10" y="61"/>
                  </a:cubicBezTo>
                  <a:cubicBezTo>
                    <a:pt x="10" y="61"/>
                    <a:pt x="10" y="61"/>
                    <a:pt x="11" y="62"/>
                  </a:cubicBezTo>
                  <a:cubicBezTo>
                    <a:pt x="14" y="65"/>
                    <a:pt x="17" y="68"/>
                    <a:pt x="21" y="69"/>
                  </a:cubicBezTo>
                  <a:cubicBezTo>
                    <a:pt x="21" y="69"/>
                    <a:pt x="21" y="69"/>
                    <a:pt x="21" y="69"/>
                  </a:cubicBezTo>
                  <a:cubicBezTo>
                    <a:pt x="22" y="69"/>
                    <a:pt x="22" y="69"/>
                    <a:pt x="21" y="69"/>
                  </a:cubicBezTo>
                  <a:cubicBezTo>
                    <a:pt x="18" y="66"/>
                    <a:pt x="15" y="63"/>
                    <a:pt x="11" y="61"/>
                  </a:cubicBezTo>
                  <a:cubicBezTo>
                    <a:pt x="11" y="61"/>
                    <a:pt x="10" y="60"/>
                    <a:pt x="10" y="59"/>
                  </a:cubicBezTo>
                  <a:cubicBezTo>
                    <a:pt x="10" y="59"/>
                    <a:pt x="10" y="59"/>
                    <a:pt x="10" y="59"/>
                  </a:cubicBezTo>
                  <a:cubicBezTo>
                    <a:pt x="10" y="59"/>
                    <a:pt x="13" y="61"/>
                    <a:pt x="13" y="61"/>
                  </a:cubicBezTo>
                  <a:cubicBezTo>
                    <a:pt x="15" y="62"/>
                    <a:pt x="17" y="63"/>
                    <a:pt x="19" y="65"/>
                  </a:cubicBezTo>
                  <a:cubicBezTo>
                    <a:pt x="21" y="66"/>
                    <a:pt x="23" y="67"/>
                    <a:pt x="25" y="69"/>
                  </a:cubicBezTo>
                  <a:cubicBezTo>
                    <a:pt x="25" y="69"/>
                    <a:pt x="25" y="69"/>
                    <a:pt x="25" y="69"/>
                  </a:cubicBezTo>
                  <a:cubicBezTo>
                    <a:pt x="25" y="69"/>
                    <a:pt x="25" y="68"/>
                    <a:pt x="25" y="68"/>
                  </a:cubicBezTo>
                  <a:cubicBezTo>
                    <a:pt x="23" y="67"/>
                    <a:pt x="21" y="65"/>
                    <a:pt x="19" y="64"/>
                  </a:cubicBezTo>
                  <a:cubicBezTo>
                    <a:pt x="18" y="63"/>
                    <a:pt x="17" y="62"/>
                    <a:pt x="16" y="61"/>
                  </a:cubicBezTo>
                  <a:cubicBezTo>
                    <a:pt x="16" y="60"/>
                    <a:pt x="16" y="60"/>
                    <a:pt x="16" y="60"/>
                  </a:cubicBezTo>
                  <a:cubicBezTo>
                    <a:pt x="16" y="60"/>
                    <a:pt x="20" y="62"/>
                    <a:pt x="20" y="63"/>
                  </a:cubicBezTo>
                  <a:cubicBezTo>
                    <a:pt x="21" y="63"/>
                    <a:pt x="22" y="63"/>
                    <a:pt x="22" y="64"/>
                  </a:cubicBezTo>
                  <a:cubicBezTo>
                    <a:pt x="25" y="66"/>
                    <a:pt x="27" y="68"/>
                    <a:pt x="30" y="69"/>
                  </a:cubicBezTo>
                  <a:moveTo>
                    <a:pt x="38" y="63"/>
                  </a:moveTo>
                  <a:cubicBezTo>
                    <a:pt x="38" y="63"/>
                    <a:pt x="37" y="62"/>
                    <a:pt x="37" y="62"/>
                  </a:cubicBezTo>
                  <a:cubicBezTo>
                    <a:pt x="34" y="61"/>
                    <a:pt x="31" y="59"/>
                    <a:pt x="29" y="57"/>
                  </a:cubicBezTo>
                  <a:cubicBezTo>
                    <a:pt x="29" y="57"/>
                    <a:pt x="29" y="57"/>
                    <a:pt x="29" y="57"/>
                  </a:cubicBezTo>
                  <a:cubicBezTo>
                    <a:pt x="30" y="57"/>
                    <a:pt x="31" y="58"/>
                    <a:pt x="31" y="58"/>
                  </a:cubicBezTo>
                  <a:cubicBezTo>
                    <a:pt x="33" y="59"/>
                    <a:pt x="35" y="61"/>
                    <a:pt x="37" y="62"/>
                  </a:cubicBezTo>
                  <a:cubicBezTo>
                    <a:pt x="38" y="63"/>
                    <a:pt x="38" y="63"/>
                    <a:pt x="38" y="63"/>
                  </a:cubicBezTo>
                  <a:moveTo>
                    <a:pt x="66" y="55"/>
                  </a:moveTo>
                  <a:cubicBezTo>
                    <a:pt x="63" y="54"/>
                    <a:pt x="60" y="52"/>
                    <a:pt x="58" y="51"/>
                  </a:cubicBezTo>
                  <a:cubicBezTo>
                    <a:pt x="61" y="52"/>
                    <a:pt x="64" y="54"/>
                    <a:pt x="66" y="55"/>
                  </a:cubicBezTo>
                  <a:moveTo>
                    <a:pt x="4" y="64"/>
                  </a:moveTo>
                  <a:cubicBezTo>
                    <a:pt x="2" y="57"/>
                    <a:pt x="15" y="52"/>
                    <a:pt x="20" y="50"/>
                  </a:cubicBezTo>
                  <a:cubicBezTo>
                    <a:pt x="28" y="47"/>
                    <a:pt x="36" y="45"/>
                    <a:pt x="44" y="43"/>
                  </a:cubicBezTo>
                  <a:cubicBezTo>
                    <a:pt x="61" y="37"/>
                    <a:pt x="78" y="34"/>
                    <a:pt x="95" y="30"/>
                  </a:cubicBezTo>
                  <a:cubicBezTo>
                    <a:pt x="95" y="30"/>
                    <a:pt x="95" y="30"/>
                    <a:pt x="95" y="30"/>
                  </a:cubicBezTo>
                  <a:cubicBezTo>
                    <a:pt x="98" y="32"/>
                    <a:pt x="101" y="35"/>
                    <a:pt x="104" y="35"/>
                  </a:cubicBezTo>
                  <a:cubicBezTo>
                    <a:pt x="100" y="35"/>
                    <a:pt x="97" y="32"/>
                    <a:pt x="92" y="31"/>
                  </a:cubicBezTo>
                  <a:cubicBezTo>
                    <a:pt x="92" y="31"/>
                    <a:pt x="92" y="31"/>
                    <a:pt x="92" y="31"/>
                  </a:cubicBezTo>
                  <a:cubicBezTo>
                    <a:pt x="92" y="31"/>
                    <a:pt x="92" y="32"/>
                    <a:pt x="92" y="32"/>
                  </a:cubicBezTo>
                  <a:cubicBezTo>
                    <a:pt x="94" y="33"/>
                    <a:pt x="95" y="34"/>
                    <a:pt x="97" y="35"/>
                  </a:cubicBezTo>
                  <a:cubicBezTo>
                    <a:pt x="98" y="36"/>
                    <a:pt x="101" y="37"/>
                    <a:pt x="101" y="37"/>
                  </a:cubicBezTo>
                  <a:cubicBezTo>
                    <a:pt x="100" y="37"/>
                    <a:pt x="100" y="37"/>
                    <a:pt x="98" y="36"/>
                  </a:cubicBezTo>
                  <a:cubicBezTo>
                    <a:pt x="95" y="35"/>
                    <a:pt x="92" y="34"/>
                    <a:pt x="89" y="33"/>
                  </a:cubicBezTo>
                  <a:cubicBezTo>
                    <a:pt x="89" y="33"/>
                    <a:pt x="89" y="33"/>
                    <a:pt x="89" y="33"/>
                  </a:cubicBezTo>
                  <a:cubicBezTo>
                    <a:pt x="88" y="33"/>
                    <a:pt x="88" y="33"/>
                    <a:pt x="89" y="33"/>
                  </a:cubicBezTo>
                  <a:cubicBezTo>
                    <a:pt x="90" y="34"/>
                    <a:pt x="92" y="35"/>
                    <a:pt x="93" y="36"/>
                  </a:cubicBezTo>
                  <a:cubicBezTo>
                    <a:pt x="91" y="35"/>
                    <a:pt x="88" y="34"/>
                    <a:pt x="85" y="33"/>
                  </a:cubicBezTo>
                  <a:cubicBezTo>
                    <a:pt x="84" y="34"/>
                    <a:pt x="84" y="34"/>
                    <a:pt x="84" y="34"/>
                  </a:cubicBezTo>
                  <a:cubicBezTo>
                    <a:pt x="89" y="37"/>
                    <a:pt x="94" y="39"/>
                    <a:pt x="98" y="42"/>
                  </a:cubicBezTo>
                  <a:cubicBezTo>
                    <a:pt x="94" y="39"/>
                    <a:pt x="88" y="37"/>
                    <a:pt x="83" y="36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83" y="36"/>
                    <a:pt x="82" y="36"/>
                    <a:pt x="83" y="36"/>
                  </a:cubicBezTo>
                  <a:cubicBezTo>
                    <a:pt x="85" y="38"/>
                    <a:pt x="87" y="39"/>
                    <a:pt x="89" y="40"/>
                  </a:cubicBezTo>
                  <a:cubicBezTo>
                    <a:pt x="90" y="41"/>
                    <a:pt x="90" y="41"/>
                    <a:pt x="90" y="41"/>
                  </a:cubicBezTo>
                  <a:cubicBezTo>
                    <a:pt x="86" y="39"/>
                    <a:pt x="82" y="37"/>
                    <a:pt x="77" y="36"/>
                  </a:cubicBezTo>
                  <a:cubicBezTo>
                    <a:pt x="77" y="37"/>
                    <a:pt x="77" y="37"/>
                    <a:pt x="77" y="37"/>
                  </a:cubicBezTo>
                  <a:cubicBezTo>
                    <a:pt x="79" y="38"/>
                    <a:pt x="80" y="39"/>
                    <a:pt x="82" y="40"/>
                  </a:cubicBezTo>
                  <a:cubicBezTo>
                    <a:pt x="84" y="41"/>
                    <a:pt x="85" y="42"/>
                    <a:pt x="86" y="42"/>
                  </a:cubicBezTo>
                  <a:cubicBezTo>
                    <a:pt x="86" y="42"/>
                    <a:pt x="89" y="44"/>
                    <a:pt x="89" y="44"/>
                  </a:cubicBezTo>
                  <a:cubicBezTo>
                    <a:pt x="89" y="44"/>
                    <a:pt x="88" y="44"/>
                    <a:pt x="88" y="44"/>
                  </a:cubicBezTo>
                  <a:cubicBezTo>
                    <a:pt x="82" y="41"/>
                    <a:pt x="77" y="38"/>
                    <a:pt x="71" y="36"/>
                  </a:cubicBezTo>
                  <a:cubicBezTo>
                    <a:pt x="71" y="37"/>
                    <a:pt x="71" y="37"/>
                    <a:pt x="71" y="37"/>
                  </a:cubicBezTo>
                  <a:cubicBezTo>
                    <a:pt x="74" y="41"/>
                    <a:pt x="79" y="42"/>
                    <a:pt x="84" y="45"/>
                  </a:cubicBezTo>
                  <a:cubicBezTo>
                    <a:pt x="85" y="46"/>
                    <a:pt x="86" y="46"/>
                    <a:pt x="86" y="46"/>
                  </a:cubicBezTo>
                  <a:cubicBezTo>
                    <a:pt x="85" y="46"/>
                    <a:pt x="83" y="45"/>
                    <a:pt x="83" y="45"/>
                  </a:cubicBezTo>
                  <a:cubicBezTo>
                    <a:pt x="81" y="44"/>
                    <a:pt x="79" y="43"/>
                    <a:pt x="78" y="42"/>
                  </a:cubicBezTo>
                  <a:cubicBezTo>
                    <a:pt x="75" y="41"/>
                    <a:pt x="72" y="39"/>
                    <a:pt x="68" y="38"/>
                  </a:cubicBezTo>
                  <a:cubicBezTo>
                    <a:pt x="68" y="39"/>
                    <a:pt x="68" y="39"/>
                    <a:pt x="68" y="39"/>
                  </a:cubicBezTo>
                  <a:cubicBezTo>
                    <a:pt x="70" y="41"/>
                    <a:pt x="73" y="43"/>
                    <a:pt x="76" y="45"/>
                  </a:cubicBezTo>
                  <a:cubicBezTo>
                    <a:pt x="72" y="43"/>
                    <a:pt x="69" y="42"/>
                    <a:pt x="65" y="41"/>
                  </a:cubicBezTo>
                  <a:cubicBezTo>
                    <a:pt x="65" y="41"/>
                    <a:pt x="65" y="41"/>
                    <a:pt x="65" y="41"/>
                  </a:cubicBezTo>
                  <a:cubicBezTo>
                    <a:pt x="65" y="41"/>
                    <a:pt x="65" y="41"/>
                    <a:pt x="65" y="42"/>
                  </a:cubicBezTo>
                  <a:cubicBezTo>
                    <a:pt x="68" y="44"/>
                    <a:pt x="72" y="46"/>
                    <a:pt x="75" y="48"/>
                  </a:cubicBezTo>
                  <a:cubicBezTo>
                    <a:pt x="76" y="48"/>
                    <a:pt x="76" y="49"/>
                    <a:pt x="77" y="49"/>
                  </a:cubicBezTo>
                  <a:cubicBezTo>
                    <a:pt x="78" y="50"/>
                    <a:pt x="78" y="50"/>
                    <a:pt x="78" y="50"/>
                  </a:cubicBezTo>
                  <a:cubicBezTo>
                    <a:pt x="76" y="49"/>
                    <a:pt x="75" y="48"/>
                    <a:pt x="74" y="48"/>
                  </a:cubicBezTo>
                  <a:cubicBezTo>
                    <a:pt x="69" y="45"/>
                    <a:pt x="64" y="41"/>
                    <a:pt x="58" y="41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42"/>
                    <a:pt x="58" y="42"/>
                    <a:pt x="58" y="42"/>
                  </a:cubicBezTo>
                  <a:cubicBezTo>
                    <a:pt x="60" y="44"/>
                    <a:pt x="62" y="45"/>
                    <a:pt x="64" y="47"/>
                  </a:cubicBezTo>
                  <a:cubicBezTo>
                    <a:pt x="61" y="45"/>
                    <a:pt x="58" y="43"/>
                    <a:pt x="54" y="42"/>
                  </a:cubicBezTo>
                  <a:cubicBezTo>
                    <a:pt x="54" y="43"/>
                    <a:pt x="54" y="43"/>
                    <a:pt x="54" y="43"/>
                  </a:cubicBezTo>
                  <a:cubicBezTo>
                    <a:pt x="56" y="45"/>
                    <a:pt x="58" y="47"/>
                    <a:pt x="61" y="48"/>
                  </a:cubicBezTo>
                  <a:cubicBezTo>
                    <a:pt x="59" y="48"/>
                    <a:pt x="58" y="47"/>
                    <a:pt x="57" y="47"/>
                  </a:cubicBezTo>
                  <a:cubicBezTo>
                    <a:pt x="54" y="45"/>
                    <a:pt x="51" y="43"/>
                    <a:pt x="47" y="43"/>
                  </a:cubicBezTo>
                  <a:cubicBezTo>
                    <a:pt x="47" y="43"/>
                    <a:pt x="47" y="43"/>
                    <a:pt x="47" y="43"/>
                  </a:cubicBezTo>
                  <a:cubicBezTo>
                    <a:pt x="48" y="45"/>
                    <a:pt x="49" y="46"/>
                    <a:pt x="51" y="47"/>
                  </a:cubicBezTo>
                  <a:cubicBezTo>
                    <a:pt x="49" y="45"/>
                    <a:pt x="47" y="44"/>
                    <a:pt x="44" y="43"/>
                  </a:cubicBezTo>
                  <a:cubicBezTo>
                    <a:pt x="44" y="44"/>
                    <a:pt x="44" y="44"/>
                    <a:pt x="44" y="44"/>
                  </a:cubicBezTo>
                  <a:cubicBezTo>
                    <a:pt x="50" y="50"/>
                    <a:pt x="58" y="53"/>
                    <a:pt x="65" y="58"/>
                  </a:cubicBezTo>
                  <a:cubicBezTo>
                    <a:pt x="63" y="57"/>
                    <a:pt x="61" y="56"/>
                    <a:pt x="59" y="55"/>
                  </a:cubicBezTo>
                  <a:cubicBezTo>
                    <a:pt x="57" y="54"/>
                    <a:pt x="55" y="53"/>
                    <a:pt x="53" y="52"/>
                  </a:cubicBezTo>
                  <a:cubicBezTo>
                    <a:pt x="48" y="50"/>
                    <a:pt x="44" y="47"/>
                    <a:pt x="40" y="45"/>
                  </a:cubicBezTo>
                  <a:cubicBezTo>
                    <a:pt x="39" y="46"/>
                    <a:pt x="39" y="46"/>
                    <a:pt x="39" y="46"/>
                  </a:cubicBezTo>
                  <a:cubicBezTo>
                    <a:pt x="40" y="47"/>
                    <a:pt x="42" y="49"/>
                    <a:pt x="43" y="50"/>
                  </a:cubicBezTo>
                  <a:cubicBezTo>
                    <a:pt x="41" y="49"/>
                    <a:pt x="38" y="48"/>
                    <a:pt x="36" y="47"/>
                  </a:cubicBezTo>
                  <a:cubicBezTo>
                    <a:pt x="35" y="48"/>
                    <a:pt x="35" y="48"/>
                    <a:pt x="35" y="48"/>
                  </a:cubicBezTo>
                  <a:cubicBezTo>
                    <a:pt x="37" y="50"/>
                    <a:pt x="38" y="51"/>
                    <a:pt x="39" y="52"/>
                  </a:cubicBezTo>
                  <a:cubicBezTo>
                    <a:pt x="37" y="51"/>
                    <a:pt x="35" y="51"/>
                    <a:pt x="33" y="50"/>
                  </a:cubicBezTo>
                  <a:cubicBezTo>
                    <a:pt x="33" y="51"/>
                    <a:pt x="33" y="51"/>
                    <a:pt x="33" y="51"/>
                  </a:cubicBezTo>
                  <a:cubicBezTo>
                    <a:pt x="33" y="51"/>
                    <a:pt x="34" y="52"/>
                    <a:pt x="34" y="52"/>
                  </a:cubicBezTo>
                  <a:cubicBezTo>
                    <a:pt x="33" y="52"/>
                    <a:pt x="31" y="51"/>
                    <a:pt x="29" y="51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30" y="53"/>
                    <a:pt x="31" y="54"/>
                    <a:pt x="32" y="55"/>
                  </a:cubicBezTo>
                  <a:cubicBezTo>
                    <a:pt x="29" y="53"/>
                    <a:pt x="26" y="52"/>
                    <a:pt x="24" y="51"/>
                  </a:cubicBezTo>
                  <a:cubicBezTo>
                    <a:pt x="23" y="52"/>
                    <a:pt x="23" y="52"/>
                    <a:pt x="23" y="52"/>
                  </a:cubicBezTo>
                  <a:cubicBezTo>
                    <a:pt x="24" y="52"/>
                    <a:pt x="24" y="53"/>
                    <a:pt x="25" y="54"/>
                  </a:cubicBezTo>
                  <a:cubicBezTo>
                    <a:pt x="23" y="53"/>
                    <a:pt x="22" y="52"/>
                    <a:pt x="20" y="52"/>
                  </a:cubicBezTo>
                  <a:cubicBezTo>
                    <a:pt x="20" y="52"/>
                    <a:pt x="20" y="52"/>
                    <a:pt x="20" y="52"/>
                  </a:cubicBezTo>
                  <a:cubicBezTo>
                    <a:pt x="21" y="54"/>
                    <a:pt x="23" y="56"/>
                    <a:pt x="25" y="58"/>
                  </a:cubicBezTo>
                  <a:cubicBezTo>
                    <a:pt x="24" y="57"/>
                    <a:pt x="22" y="56"/>
                    <a:pt x="20" y="55"/>
                  </a:cubicBezTo>
                  <a:cubicBezTo>
                    <a:pt x="19" y="56"/>
                    <a:pt x="19" y="56"/>
                    <a:pt x="19" y="56"/>
                  </a:cubicBezTo>
                  <a:cubicBezTo>
                    <a:pt x="21" y="57"/>
                    <a:pt x="22" y="59"/>
                    <a:pt x="23" y="60"/>
                  </a:cubicBezTo>
                  <a:cubicBezTo>
                    <a:pt x="21" y="59"/>
                    <a:pt x="19" y="58"/>
                    <a:pt x="17" y="58"/>
                  </a:cubicBezTo>
                  <a:cubicBezTo>
                    <a:pt x="17" y="59"/>
                    <a:pt x="17" y="59"/>
                    <a:pt x="17" y="59"/>
                  </a:cubicBezTo>
                  <a:cubicBezTo>
                    <a:pt x="18" y="60"/>
                    <a:pt x="19" y="61"/>
                    <a:pt x="20" y="62"/>
                  </a:cubicBezTo>
                  <a:cubicBezTo>
                    <a:pt x="18" y="61"/>
                    <a:pt x="16" y="60"/>
                    <a:pt x="14" y="59"/>
                  </a:cubicBezTo>
                  <a:cubicBezTo>
                    <a:pt x="14" y="60"/>
                    <a:pt x="14" y="60"/>
                    <a:pt x="14" y="60"/>
                  </a:cubicBezTo>
                  <a:cubicBezTo>
                    <a:pt x="15" y="60"/>
                    <a:pt x="15" y="61"/>
                    <a:pt x="16" y="61"/>
                  </a:cubicBezTo>
                  <a:cubicBezTo>
                    <a:pt x="14" y="60"/>
                    <a:pt x="12" y="59"/>
                    <a:pt x="9" y="58"/>
                  </a:cubicBezTo>
                  <a:cubicBezTo>
                    <a:pt x="9" y="59"/>
                    <a:pt x="9" y="59"/>
                    <a:pt x="9" y="59"/>
                  </a:cubicBezTo>
                  <a:cubicBezTo>
                    <a:pt x="9" y="59"/>
                    <a:pt x="10" y="60"/>
                    <a:pt x="10" y="60"/>
                  </a:cubicBezTo>
                  <a:cubicBezTo>
                    <a:pt x="9" y="60"/>
                    <a:pt x="8" y="60"/>
                    <a:pt x="7" y="59"/>
                  </a:cubicBezTo>
                  <a:cubicBezTo>
                    <a:pt x="6" y="60"/>
                    <a:pt x="6" y="60"/>
                    <a:pt x="6" y="60"/>
                  </a:cubicBezTo>
                  <a:cubicBezTo>
                    <a:pt x="7" y="61"/>
                    <a:pt x="8" y="62"/>
                    <a:pt x="10" y="63"/>
                  </a:cubicBezTo>
                  <a:cubicBezTo>
                    <a:pt x="8" y="63"/>
                    <a:pt x="7" y="62"/>
                    <a:pt x="6" y="62"/>
                  </a:cubicBezTo>
                  <a:cubicBezTo>
                    <a:pt x="5" y="62"/>
                    <a:pt x="5" y="62"/>
                    <a:pt x="5" y="62"/>
                  </a:cubicBezTo>
                  <a:cubicBezTo>
                    <a:pt x="7" y="64"/>
                    <a:pt x="8" y="66"/>
                    <a:pt x="10" y="67"/>
                  </a:cubicBezTo>
                  <a:cubicBezTo>
                    <a:pt x="8" y="66"/>
                    <a:pt x="6" y="65"/>
                    <a:pt x="5" y="63"/>
                  </a:cubicBezTo>
                  <a:cubicBezTo>
                    <a:pt x="4" y="64"/>
                    <a:pt x="4" y="64"/>
                    <a:pt x="4" y="64"/>
                  </a:cubicBezTo>
                  <a:moveTo>
                    <a:pt x="107" y="35"/>
                  </a:moveTo>
                  <a:cubicBezTo>
                    <a:pt x="107" y="35"/>
                    <a:pt x="103" y="33"/>
                    <a:pt x="102" y="33"/>
                  </a:cubicBezTo>
                  <a:cubicBezTo>
                    <a:pt x="100" y="32"/>
                    <a:pt x="98" y="31"/>
                    <a:pt x="96" y="30"/>
                  </a:cubicBezTo>
                  <a:cubicBezTo>
                    <a:pt x="97" y="30"/>
                    <a:pt x="98" y="30"/>
                    <a:pt x="99" y="29"/>
                  </a:cubicBezTo>
                  <a:cubicBezTo>
                    <a:pt x="101" y="32"/>
                    <a:pt x="104" y="33"/>
                    <a:pt x="106" y="34"/>
                  </a:cubicBezTo>
                  <a:cubicBezTo>
                    <a:pt x="107" y="35"/>
                    <a:pt x="107" y="35"/>
                    <a:pt x="107" y="35"/>
                  </a:cubicBezTo>
                  <a:moveTo>
                    <a:pt x="111" y="32"/>
                  </a:moveTo>
                  <a:cubicBezTo>
                    <a:pt x="112" y="32"/>
                    <a:pt x="112" y="32"/>
                    <a:pt x="112" y="32"/>
                  </a:cubicBezTo>
                  <a:cubicBezTo>
                    <a:pt x="112" y="31"/>
                    <a:pt x="112" y="31"/>
                    <a:pt x="112" y="30"/>
                  </a:cubicBezTo>
                  <a:cubicBezTo>
                    <a:pt x="112" y="30"/>
                    <a:pt x="112" y="30"/>
                    <a:pt x="112" y="30"/>
                  </a:cubicBezTo>
                  <a:cubicBezTo>
                    <a:pt x="112" y="29"/>
                    <a:pt x="111" y="29"/>
                    <a:pt x="112" y="29"/>
                  </a:cubicBezTo>
                  <a:cubicBezTo>
                    <a:pt x="112" y="29"/>
                    <a:pt x="112" y="29"/>
                    <a:pt x="113" y="29"/>
                  </a:cubicBezTo>
                  <a:cubicBezTo>
                    <a:pt x="113" y="29"/>
                    <a:pt x="113" y="29"/>
                    <a:pt x="113" y="29"/>
                  </a:cubicBezTo>
                  <a:cubicBezTo>
                    <a:pt x="114" y="30"/>
                    <a:pt x="115" y="31"/>
                    <a:pt x="116" y="32"/>
                  </a:cubicBezTo>
                  <a:cubicBezTo>
                    <a:pt x="102" y="45"/>
                    <a:pt x="85" y="54"/>
                    <a:pt x="67" y="61"/>
                  </a:cubicBezTo>
                  <a:cubicBezTo>
                    <a:pt x="56" y="64"/>
                    <a:pt x="46" y="67"/>
                    <a:pt x="35" y="69"/>
                  </a:cubicBezTo>
                  <a:cubicBezTo>
                    <a:pt x="31" y="65"/>
                    <a:pt x="26" y="62"/>
                    <a:pt x="22" y="58"/>
                  </a:cubicBezTo>
                  <a:cubicBezTo>
                    <a:pt x="21" y="57"/>
                    <a:pt x="21" y="57"/>
                    <a:pt x="22" y="57"/>
                  </a:cubicBezTo>
                  <a:cubicBezTo>
                    <a:pt x="22" y="57"/>
                    <a:pt x="23" y="57"/>
                    <a:pt x="23" y="57"/>
                  </a:cubicBezTo>
                  <a:cubicBezTo>
                    <a:pt x="24" y="58"/>
                    <a:pt x="24" y="58"/>
                    <a:pt x="24" y="58"/>
                  </a:cubicBezTo>
                  <a:cubicBezTo>
                    <a:pt x="26" y="59"/>
                    <a:pt x="28" y="60"/>
                    <a:pt x="29" y="61"/>
                  </a:cubicBezTo>
                  <a:cubicBezTo>
                    <a:pt x="32" y="62"/>
                    <a:pt x="34" y="64"/>
                    <a:pt x="36" y="66"/>
                  </a:cubicBezTo>
                  <a:cubicBezTo>
                    <a:pt x="37" y="65"/>
                    <a:pt x="37" y="65"/>
                    <a:pt x="37" y="65"/>
                  </a:cubicBezTo>
                  <a:cubicBezTo>
                    <a:pt x="34" y="63"/>
                    <a:pt x="31" y="61"/>
                    <a:pt x="28" y="59"/>
                  </a:cubicBezTo>
                  <a:cubicBezTo>
                    <a:pt x="27" y="58"/>
                    <a:pt x="25" y="57"/>
                    <a:pt x="24" y="56"/>
                  </a:cubicBezTo>
                  <a:cubicBezTo>
                    <a:pt x="23" y="55"/>
                    <a:pt x="20" y="53"/>
                    <a:pt x="21" y="53"/>
                  </a:cubicBezTo>
                  <a:cubicBezTo>
                    <a:pt x="21" y="53"/>
                    <a:pt x="22" y="53"/>
                    <a:pt x="22" y="53"/>
                  </a:cubicBezTo>
                  <a:cubicBezTo>
                    <a:pt x="24" y="54"/>
                    <a:pt x="25" y="54"/>
                    <a:pt x="26" y="55"/>
                  </a:cubicBezTo>
                  <a:cubicBezTo>
                    <a:pt x="30" y="59"/>
                    <a:pt x="35" y="63"/>
                    <a:pt x="40" y="64"/>
                  </a:cubicBezTo>
                  <a:cubicBezTo>
                    <a:pt x="40" y="63"/>
                    <a:pt x="40" y="63"/>
                    <a:pt x="40" y="63"/>
                  </a:cubicBezTo>
                  <a:cubicBezTo>
                    <a:pt x="36" y="60"/>
                    <a:pt x="32" y="57"/>
                    <a:pt x="27" y="55"/>
                  </a:cubicBezTo>
                  <a:cubicBezTo>
                    <a:pt x="26" y="54"/>
                    <a:pt x="26" y="54"/>
                    <a:pt x="26" y="54"/>
                  </a:cubicBezTo>
                  <a:cubicBezTo>
                    <a:pt x="25" y="53"/>
                    <a:pt x="24" y="52"/>
                    <a:pt x="24" y="52"/>
                  </a:cubicBezTo>
                  <a:cubicBezTo>
                    <a:pt x="24" y="52"/>
                    <a:pt x="25" y="52"/>
                    <a:pt x="26" y="53"/>
                  </a:cubicBezTo>
                  <a:cubicBezTo>
                    <a:pt x="29" y="54"/>
                    <a:pt x="32" y="56"/>
                    <a:pt x="35" y="58"/>
                  </a:cubicBezTo>
                  <a:cubicBezTo>
                    <a:pt x="36" y="58"/>
                    <a:pt x="37" y="59"/>
                    <a:pt x="38" y="60"/>
                  </a:cubicBezTo>
                  <a:cubicBezTo>
                    <a:pt x="41" y="61"/>
                    <a:pt x="43" y="62"/>
                    <a:pt x="45" y="64"/>
                  </a:cubicBezTo>
                  <a:cubicBezTo>
                    <a:pt x="45" y="63"/>
                    <a:pt x="45" y="63"/>
                    <a:pt x="45" y="63"/>
                  </a:cubicBezTo>
                  <a:cubicBezTo>
                    <a:pt x="45" y="63"/>
                    <a:pt x="44" y="62"/>
                    <a:pt x="44" y="62"/>
                  </a:cubicBezTo>
                  <a:cubicBezTo>
                    <a:pt x="43" y="62"/>
                    <a:pt x="43" y="62"/>
                    <a:pt x="43" y="62"/>
                  </a:cubicBezTo>
                  <a:cubicBezTo>
                    <a:pt x="39" y="59"/>
                    <a:pt x="34" y="57"/>
                    <a:pt x="31" y="53"/>
                  </a:cubicBezTo>
                  <a:cubicBezTo>
                    <a:pt x="30" y="53"/>
                    <a:pt x="30" y="52"/>
                    <a:pt x="31" y="52"/>
                  </a:cubicBezTo>
                  <a:cubicBezTo>
                    <a:pt x="32" y="52"/>
                    <a:pt x="34" y="53"/>
                    <a:pt x="34" y="53"/>
                  </a:cubicBezTo>
                  <a:cubicBezTo>
                    <a:pt x="35" y="53"/>
                    <a:pt x="35" y="54"/>
                    <a:pt x="36" y="54"/>
                  </a:cubicBezTo>
                  <a:cubicBezTo>
                    <a:pt x="40" y="57"/>
                    <a:pt x="45" y="60"/>
                    <a:pt x="49" y="63"/>
                  </a:cubicBezTo>
                  <a:cubicBezTo>
                    <a:pt x="50" y="63"/>
                    <a:pt x="50" y="63"/>
                    <a:pt x="50" y="63"/>
                  </a:cubicBezTo>
                  <a:cubicBezTo>
                    <a:pt x="50" y="63"/>
                    <a:pt x="50" y="62"/>
                    <a:pt x="50" y="62"/>
                  </a:cubicBezTo>
                  <a:cubicBezTo>
                    <a:pt x="45" y="59"/>
                    <a:pt x="41" y="55"/>
                    <a:pt x="36" y="53"/>
                  </a:cubicBezTo>
                  <a:cubicBezTo>
                    <a:pt x="35" y="52"/>
                    <a:pt x="35" y="52"/>
                    <a:pt x="34" y="51"/>
                  </a:cubicBezTo>
                  <a:cubicBezTo>
                    <a:pt x="34" y="51"/>
                    <a:pt x="34" y="51"/>
                    <a:pt x="34" y="51"/>
                  </a:cubicBezTo>
                  <a:cubicBezTo>
                    <a:pt x="35" y="51"/>
                    <a:pt x="37" y="52"/>
                    <a:pt x="38" y="52"/>
                  </a:cubicBezTo>
                  <a:cubicBezTo>
                    <a:pt x="39" y="53"/>
                    <a:pt x="41" y="54"/>
                    <a:pt x="43" y="55"/>
                  </a:cubicBezTo>
                  <a:cubicBezTo>
                    <a:pt x="43" y="55"/>
                    <a:pt x="43" y="55"/>
                    <a:pt x="43" y="55"/>
                  </a:cubicBezTo>
                  <a:cubicBezTo>
                    <a:pt x="45" y="56"/>
                    <a:pt x="46" y="57"/>
                    <a:pt x="48" y="58"/>
                  </a:cubicBezTo>
                  <a:cubicBezTo>
                    <a:pt x="50" y="59"/>
                    <a:pt x="51" y="59"/>
                    <a:pt x="52" y="60"/>
                  </a:cubicBezTo>
                  <a:cubicBezTo>
                    <a:pt x="52" y="60"/>
                    <a:pt x="52" y="60"/>
                    <a:pt x="52" y="60"/>
                  </a:cubicBezTo>
                  <a:cubicBezTo>
                    <a:pt x="53" y="60"/>
                    <a:pt x="53" y="60"/>
                    <a:pt x="53" y="60"/>
                  </a:cubicBezTo>
                  <a:cubicBezTo>
                    <a:pt x="50" y="58"/>
                    <a:pt x="47" y="56"/>
                    <a:pt x="44" y="55"/>
                  </a:cubicBezTo>
                  <a:cubicBezTo>
                    <a:pt x="42" y="54"/>
                    <a:pt x="40" y="52"/>
                    <a:pt x="39" y="51"/>
                  </a:cubicBezTo>
                  <a:cubicBezTo>
                    <a:pt x="37" y="50"/>
                    <a:pt x="36" y="49"/>
                    <a:pt x="37" y="49"/>
                  </a:cubicBezTo>
                  <a:cubicBezTo>
                    <a:pt x="37" y="49"/>
                    <a:pt x="38" y="49"/>
                    <a:pt x="39" y="49"/>
                  </a:cubicBezTo>
                  <a:cubicBezTo>
                    <a:pt x="42" y="50"/>
                    <a:pt x="44" y="51"/>
                    <a:pt x="45" y="52"/>
                  </a:cubicBezTo>
                  <a:cubicBezTo>
                    <a:pt x="49" y="54"/>
                    <a:pt x="52" y="56"/>
                    <a:pt x="55" y="58"/>
                  </a:cubicBezTo>
                  <a:cubicBezTo>
                    <a:pt x="56" y="58"/>
                    <a:pt x="56" y="58"/>
                    <a:pt x="56" y="58"/>
                  </a:cubicBezTo>
                  <a:cubicBezTo>
                    <a:pt x="56" y="58"/>
                    <a:pt x="56" y="58"/>
                    <a:pt x="56" y="58"/>
                  </a:cubicBezTo>
                  <a:cubicBezTo>
                    <a:pt x="57" y="58"/>
                    <a:pt x="57" y="59"/>
                    <a:pt x="57" y="59"/>
                  </a:cubicBezTo>
                  <a:cubicBezTo>
                    <a:pt x="58" y="59"/>
                    <a:pt x="58" y="59"/>
                    <a:pt x="58" y="59"/>
                  </a:cubicBezTo>
                  <a:cubicBezTo>
                    <a:pt x="58" y="59"/>
                    <a:pt x="58" y="59"/>
                    <a:pt x="58" y="58"/>
                  </a:cubicBezTo>
                  <a:cubicBezTo>
                    <a:pt x="54" y="56"/>
                    <a:pt x="50" y="54"/>
                    <a:pt x="47" y="52"/>
                  </a:cubicBezTo>
                  <a:cubicBezTo>
                    <a:pt x="46" y="51"/>
                    <a:pt x="45" y="51"/>
                    <a:pt x="44" y="50"/>
                  </a:cubicBezTo>
                  <a:cubicBezTo>
                    <a:pt x="43" y="49"/>
                    <a:pt x="42" y="48"/>
                    <a:pt x="40" y="46"/>
                  </a:cubicBezTo>
                  <a:cubicBezTo>
                    <a:pt x="41" y="47"/>
                    <a:pt x="44" y="48"/>
                    <a:pt x="45" y="48"/>
                  </a:cubicBezTo>
                  <a:cubicBezTo>
                    <a:pt x="52" y="52"/>
                    <a:pt x="58" y="56"/>
                    <a:pt x="66" y="59"/>
                  </a:cubicBezTo>
                  <a:cubicBezTo>
                    <a:pt x="66" y="58"/>
                    <a:pt x="66" y="58"/>
                    <a:pt x="66" y="58"/>
                  </a:cubicBezTo>
                  <a:cubicBezTo>
                    <a:pt x="59" y="53"/>
                    <a:pt x="51" y="50"/>
                    <a:pt x="45" y="44"/>
                  </a:cubicBezTo>
                  <a:cubicBezTo>
                    <a:pt x="47" y="46"/>
                    <a:pt x="49" y="46"/>
                    <a:pt x="51" y="47"/>
                  </a:cubicBezTo>
                  <a:cubicBezTo>
                    <a:pt x="53" y="48"/>
                    <a:pt x="55" y="50"/>
                    <a:pt x="57" y="51"/>
                  </a:cubicBezTo>
                  <a:cubicBezTo>
                    <a:pt x="60" y="53"/>
                    <a:pt x="64" y="55"/>
                    <a:pt x="67" y="56"/>
                  </a:cubicBezTo>
                  <a:cubicBezTo>
                    <a:pt x="67" y="56"/>
                    <a:pt x="67" y="56"/>
                    <a:pt x="67" y="56"/>
                  </a:cubicBezTo>
                  <a:cubicBezTo>
                    <a:pt x="68" y="56"/>
                    <a:pt x="68" y="55"/>
                    <a:pt x="68" y="55"/>
                  </a:cubicBezTo>
                  <a:cubicBezTo>
                    <a:pt x="61" y="52"/>
                    <a:pt x="55" y="49"/>
                    <a:pt x="49" y="45"/>
                  </a:cubicBezTo>
                  <a:cubicBezTo>
                    <a:pt x="48" y="44"/>
                    <a:pt x="48" y="44"/>
                    <a:pt x="49" y="44"/>
                  </a:cubicBezTo>
                  <a:cubicBezTo>
                    <a:pt x="49" y="44"/>
                    <a:pt x="51" y="44"/>
                    <a:pt x="52" y="44"/>
                  </a:cubicBezTo>
                  <a:cubicBezTo>
                    <a:pt x="53" y="45"/>
                    <a:pt x="55" y="46"/>
                    <a:pt x="56" y="47"/>
                  </a:cubicBezTo>
                  <a:cubicBezTo>
                    <a:pt x="59" y="48"/>
                    <a:pt x="62" y="50"/>
                    <a:pt x="66" y="51"/>
                  </a:cubicBezTo>
                  <a:cubicBezTo>
                    <a:pt x="67" y="52"/>
                    <a:pt x="69" y="53"/>
                    <a:pt x="71" y="54"/>
                  </a:cubicBezTo>
                  <a:cubicBezTo>
                    <a:pt x="71" y="53"/>
                    <a:pt x="71" y="53"/>
                    <a:pt x="71" y="53"/>
                  </a:cubicBezTo>
                  <a:cubicBezTo>
                    <a:pt x="70" y="52"/>
                    <a:pt x="68" y="52"/>
                    <a:pt x="66" y="51"/>
                  </a:cubicBezTo>
                  <a:cubicBezTo>
                    <a:pt x="66" y="51"/>
                    <a:pt x="65" y="51"/>
                    <a:pt x="65" y="50"/>
                  </a:cubicBezTo>
                  <a:cubicBezTo>
                    <a:pt x="63" y="49"/>
                    <a:pt x="61" y="48"/>
                    <a:pt x="59" y="46"/>
                  </a:cubicBezTo>
                  <a:cubicBezTo>
                    <a:pt x="58" y="46"/>
                    <a:pt x="56" y="44"/>
                    <a:pt x="55" y="43"/>
                  </a:cubicBezTo>
                  <a:cubicBezTo>
                    <a:pt x="63" y="45"/>
                    <a:pt x="69" y="50"/>
                    <a:pt x="76" y="54"/>
                  </a:cubicBezTo>
                  <a:cubicBezTo>
                    <a:pt x="76" y="53"/>
                    <a:pt x="76" y="53"/>
                    <a:pt x="76" y="53"/>
                  </a:cubicBezTo>
                  <a:cubicBezTo>
                    <a:pt x="74" y="51"/>
                    <a:pt x="71" y="50"/>
                    <a:pt x="68" y="48"/>
                  </a:cubicBezTo>
                  <a:cubicBezTo>
                    <a:pt x="66" y="47"/>
                    <a:pt x="64" y="45"/>
                    <a:pt x="62" y="44"/>
                  </a:cubicBezTo>
                  <a:cubicBezTo>
                    <a:pt x="61" y="43"/>
                    <a:pt x="59" y="42"/>
                    <a:pt x="61" y="42"/>
                  </a:cubicBezTo>
                  <a:cubicBezTo>
                    <a:pt x="61" y="42"/>
                    <a:pt x="61" y="42"/>
                    <a:pt x="62" y="42"/>
                  </a:cubicBezTo>
                  <a:cubicBezTo>
                    <a:pt x="68" y="44"/>
                    <a:pt x="74" y="49"/>
                    <a:pt x="80" y="51"/>
                  </a:cubicBezTo>
                  <a:cubicBezTo>
                    <a:pt x="80" y="51"/>
                    <a:pt x="80" y="51"/>
                    <a:pt x="80" y="51"/>
                  </a:cubicBezTo>
                  <a:cubicBezTo>
                    <a:pt x="81" y="51"/>
                    <a:pt x="81" y="51"/>
                    <a:pt x="80" y="51"/>
                  </a:cubicBezTo>
                  <a:cubicBezTo>
                    <a:pt x="78" y="49"/>
                    <a:pt x="75" y="47"/>
                    <a:pt x="72" y="45"/>
                  </a:cubicBezTo>
                  <a:cubicBezTo>
                    <a:pt x="71" y="44"/>
                    <a:pt x="70" y="44"/>
                    <a:pt x="68" y="43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7" y="42"/>
                    <a:pt x="67" y="42"/>
                    <a:pt x="68" y="42"/>
                  </a:cubicBezTo>
                  <a:cubicBezTo>
                    <a:pt x="74" y="44"/>
                    <a:pt x="79" y="48"/>
                    <a:pt x="84" y="50"/>
                  </a:cubicBezTo>
                  <a:cubicBezTo>
                    <a:pt x="84" y="50"/>
                    <a:pt x="84" y="50"/>
                    <a:pt x="84" y="50"/>
                  </a:cubicBezTo>
                  <a:cubicBezTo>
                    <a:pt x="79" y="46"/>
                    <a:pt x="74" y="44"/>
                    <a:pt x="69" y="39"/>
                  </a:cubicBezTo>
                  <a:cubicBezTo>
                    <a:pt x="70" y="40"/>
                    <a:pt x="72" y="40"/>
                    <a:pt x="73" y="41"/>
                  </a:cubicBezTo>
                  <a:cubicBezTo>
                    <a:pt x="75" y="42"/>
                    <a:pt x="77" y="42"/>
                    <a:pt x="79" y="43"/>
                  </a:cubicBezTo>
                  <a:cubicBezTo>
                    <a:pt x="81" y="45"/>
                    <a:pt x="84" y="46"/>
                    <a:pt x="86" y="47"/>
                  </a:cubicBezTo>
                  <a:cubicBezTo>
                    <a:pt x="87" y="46"/>
                    <a:pt x="87" y="46"/>
                    <a:pt x="87" y="46"/>
                  </a:cubicBezTo>
                  <a:cubicBezTo>
                    <a:pt x="83" y="43"/>
                    <a:pt x="77" y="41"/>
                    <a:pt x="73" y="38"/>
                  </a:cubicBezTo>
                  <a:cubicBezTo>
                    <a:pt x="72" y="37"/>
                    <a:pt x="72" y="37"/>
                    <a:pt x="72" y="37"/>
                  </a:cubicBezTo>
                  <a:cubicBezTo>
                    <a:pt x="72" y="37"/>
                    <a:pt x="73" y="38"/>
                    <a:pt x="73" y="38"/>
                  </a:cubicBezTo>
                  <a:cubicBezTo>
                    <a:pt x="76" y="38"/>
                    <a:pt x="78" y="39"/>
                    <a:pt x="80" y="41"/>
                  </a:cubicBezTo>
                  <a:cubicBezTo>
                    <a:pt x="83" y="42"/>
                    <a:pt x="86" y="44"/>
                    <a:pt x="90" y="45"/>
                  </a:cubicBezTo>
                  <a:cubicBezTo>
                    <a:pt x="90" y="45"/>
                    <a:pt x="90" y="45"/>
                    <a:pt x="90" y="45"/>
                  </a:cubicBezTo>
                  <a:cubicBezTo>
                    <a:pt x="89" y="43"/>
                    <a:pt x="87" y="42"/>
                    <a:pt x="85" y="41"/>
                  </a:cubicBezTo>
                  <a:cubicBezTo>
                    <a:pt x="84" y="40"/>
                    <a:pt x="80" y="37"/>
                    <a:pt x="78" y="37"/>
                  </a:cubicBezTo>
                  <a:cubicBezTo>
                    <a:pt x="84" y="38"/>
                    <a:pt x="90" y="41"/>
                    <a:pt x="95" y="43"/>
                  </a:cubicBezTo>
                  <a:cubicBezTo>
                    <a:pt x="96" y="43"/>
                    <a:pt x="96" y="43"/>
                    <a:pt x="96" y="43"/>
                  </a:cubicBezTo>
                  <a:cubicBezTo>
                    <a:pt x="93" y="42"/>
                    <a:pt x="91" y="41"/>
                    <a:pt x="89" y="39"/>
                  </a:cubicBezTo>
                  <a:cubicBezTo>
                    <a:pt x="88" y="39"/>
                    <a:pt x="86" y="37"/>
                    <a:pt x="84" y="37"/>
                  </a:cubicBezTo>
                  <a:cubicBezTo>
                    <a:pt x="90" y="38"/>
                    <a:pt x="95" y="41"/>
                    <a:pt x="100" y="43"/>
                  </a:cubicBezTo>
                  <a:cubicBezTo>
                    <a:pt x="100" y="43"/>
                    <a:pt x="100" y="43"/>
                    <a:pt x="100" y="43"/>
                  </a:cubicBezTo>
                  <a:cubicBezTo>
                    <a:pt x="100" y="43"/>
                    <a:pt x="100" y="42"/>
                    <a:pt x="100" y="42"/>
                  </a:cubicBezTo>
                  <a:cubicBezTo>
                    <a:pt x="95" y="39"/>
                    <a:pt x="90" y="37"/>
                    <a:pt x="86" y="34"/>
                  </a:cubicBezTo>
                  <a:cubicBezTo>
                    <a:pt x="88" y="35"/>
                    <a:pt x="91" y="36"/>
                    <a:pt x="93" y="37"/>
                  </a:cubicBezTo>
                  <a:cubicBezTo>
                    <a:pt x="96" y="38"/>
                    <a:pt x="98" y="39"/>
                    <a:pt x="101" y="40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2" y="40"/>
                    <a:pt x="102" y="40"/>
                    <a:pt x="101" y="40"/>
                  </a:cubicBezTo>
                  <a:cubicBezTo>
                    <a:pt x="98" y="38"/>
                    <a:pt x="94" y="36"/>
                    <a:pt x="90" y="34"/>
                  </a:cubicBezTo>
                  <a:cubicBezTo>
                    <a:pt x="93" y="35"/>
                    <a:pt x="98" y="37"/>
                    <a:pt x="102" y="38"/>
                  </a:cubicBezTo>
                  <a:cubicBezTo>
                    <a:pt x="102" y="38"/>
                    <a:pt x="102" y="38"/>
                    <a:pt x="102" y="38"/>
                  </a:cubicBezTo>
                  <a:cubicBezTo>
                    <a:pt x="100" y="36"/>
                    <a:pt x="96" y="32"/>
                    <a:pt x="93" y="32"/>
                  </a:cubicBezTo>
                  <a:cubicBezTo>
                    <a:pt x="97" y="33"/>
                    <a:pt x="101" y="36"/>
                    <a:pt x="105" y="36"/>
                  </a:cubicBezTo>
                  <a:cubicBezTo>
                    <a:pt x="105" y="36"/>
                    <a:pt x="105" y="36"/>
                    <a:pt x="105" y="36"/>
                  </a:cubicBezTo>
                  <a:cubicBezTo>
                    <a:pt x="106" y="36"/>
                    <a:pt x="106" y="36"/>
                    <a:pt x="106" y="36"/>
                  </a:cubicBezTo>
                  <a:cubicBezTo>
                    <a:pt x="104" y="35"/>
                    <a:pt x="102" y="34"/>
                    <a:pt x="101" y="33"/>
                  </a:cubicBezTo>
                  <a:cubicBezTo>
                    <a:pt x="100" y="33"/>
                    <a:pt x="97" y="31"/>
                    <a:pt x="97" y="31"/>
                  </a:cubicBezTo>
                  <a:cubicBezTo>
                    <a:pt x="97" y="31"/>
                    <a:pt x="97" y="31"/>
                    <a:pt x="98" y="31"/>
                  </a:cubicBezTo>
                  <a:cubicBezTo>
                    <a:pt x="101" y="33"/>
                    <a:pt x="105" y="35"/>
                    <a:pt x="108" y="36"/>
                  </a:cubicBezTo>
                  <a:cubicBezTo>
                    <a:pt x="109" y="35"/>
                    <a:pt x="109" y="35"/>
                    <a:pt x="109" y="35"/>
                  </a:cubicBezTo>
                  <a:cubicBezTo>
                    <a:pt x="107" y="34"/>
                    <a:pt x="105" y="33"/>
                    <a:pt x="103" y="32"/>
                  </a:cubicBezTo>
                  <a:cubicBezTo>
                    <a:pt x="105" y="33"/>
                    <a:pt x="107" y="34"/>
                    <a:pt x="110" y="34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08" y="32"/>
                    <a:pt x="107" y="31"/>
                    <a:pt x="105" y="30"/>
                  </a:cubicBezTo>
                  <a:cubicBezTo>
                    <a:pt x="107" y="31"/>
                    <a:pt x="109" y="32"/>
                    <a:pt x="111" y="33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1" y="32"/>
                    <a:pt x="111" y="32"/>
                    <a:pt x="111" y="32"/>
                  </a:cubicBezTo>
                  <a:cubicBezTo>
                    <a:pt x="111" y="32"/>
                    <a:pt x="111" y="32"/>
                    <a:pt x="111" y="32"/>
                  </a:cubicBezTo>
                  <a:moveTo>
                    <a:pt x="109" y="33"/>
                  </a:moveTo>
                  <a:cubicBezTo>
                    <a:pt x="109" y="33"/>
                    <a:pt x="108" y="33"/>
                    <a:pt x="107" y="33"/>
                  </a:cubicBezTo>
                  <a:cubicBezTo>
                    <a:pt x="105" y="32"/>
                    <a:pt x="102" y="30"/>
                    <a:pt x="100" y="29"/>
                  </a:cubicBezTo>
                  <a:cubicBezTo>
                    <a:pt x="104" y="28"/>
                    <a:pt x="108" y="27"/>
                    <a:pt x="112" y="26"/>
                  </a:cubicBezTo>
                  <a:cubicBezTo>
                    <a:pt x="112" y="27"/>
                    <a:pt x="112" y="28"/>
                    <a:pt x="113" y="28"/>
                  </a:cubicBezTo>
                  <a:cubicBezTo>
                    <a:pt x="112" y="28"/>
                    <a:pt x="112" y="28"/>
                    <a:pt x="111" y="28"/>
                  </a:cubicBezTo>
                  <a:cubicBezTo>
                    <a:pt x="111" y="28"/>
                    <a:pt x="111" y="28"/>
                    <a:pt x="111" y="28"/>
                  </a:cubicBezTo>
                  <a:cubicBezTo>
                    <a:pt x="111" y="29"/>
                    <a:pt x="111" y="29"/>
                    <a:pt x="111" y="29"/>
                  </a:cubicBezTo>
                  <a:cubicBezTo>
                    <a:pt x="110" y="29"/>
                    <a:pt x="110" y="28"/>
                    <a:pt x="109" y="27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09" y="29"/>
                    <a:pt x="110" y="30"/>
                    <a:pt x="111" y="31"/>
                  </a:cubicBezTo>
                  <a:cubicBezTo>
                    <a:pt x="110" y="30"/>
                    <a:pt x="109" y="30"/>
                    <a:pt x="108" y="29"/>
                  </a:cubicBezTo>
                  <a:cubicBezTo>
                    <a:pt x="108" y="29"/>
                    <a:pt x="108" y="29"/>
                    <a:pt x="108" y="29"/>
                  </a:cubicBezTo>
                  <a:cubicBezTo>
                    <a:pt x="107" y="29"/>
                    <a:pt x="107" y="29"/>
                    <a:pt x="106" y="28"/>
                  </a:cubicBezTo>
                  <a:cubicBezTo>
                    <a:pt x="106" y="28"/>
                    <a:pt x="106" y="28"/>
                    <a:pt x="106" y="28"/>
                  </a:cubicBezTo>
                  <a:cubicBezTo>
                    <a:pt x="106" y="28"/>
                    <a:pt x="106" y="29"/>
                    <a:pt x="106" y="29"/>
                  </a:cubicBezTo>
                  <a:cubicBezTo>
                    <a:pt x="107" y="29"/>
                    <a:pt x="110" y="32"/>
                    <a:pt x="110" y="32"/>
                  </a:cubicBezTo>
                  <a:cubicBezTo>
                    <a:pt x="110" y="32"/>
                    <a:pt x="110" y="31"/>
                    <a:pt x="109" y="31"/>
                  </a:cubicBezTo>
                  <a:cubicBezTo>
                    <a:pt x="108" y="30"/>
                    <a:pt x="106" y="30"/>
                    <a:pt x="104" y="29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5" y="31"/>
                    <a:pt x="106" y="31"/>
                    <a:pt x="107" y="32"/>
                  </a:cubicBezTo>
                  <a:cubicBezTo>
                    <a:pt x="107" y="32"/>
                    <a:pt x="109" y="33"/>
                    <a:pt x="109" y="33"/>
                  </a:cubicBezTo>
                  <a:moveTo>
                    <a:pt x="117" y="30"/>
                  </a:moveTo>
                  <a:cubicBezTo>
                    <a:pt x="117" y="30"/>
                    <a:pt x="117" y="30"/>
                    <a:pt x="117" y="30"/>
                  </a:cubicBezTo>
                  <a:cubicBezTo>
                    <a:pt x="116" y="29"/>
                    <a:pt x="115" y="27"/>
                    <a:pt x="114" y="26"/>
                  </a:cubicBezTo>
                  <a:cubicBezTo>
                    <a:pt x="115" y="25"/>
                    <a:pt x="116" y="25"/>
                    <a:pt x="117" y="25"/>
                  </a:cubicBezTo>
                  <a:cubicBezTo>
                    <a:pt x="117" y="25"/>
                    <a:pt x="117" y="25"/>
                    <a:pt x="117" y="25"/>
                  </a:cubicBezTo>
                  <a:cubicBezTo>
                    <a:pt x="118" y="26"/>
                    <a:pt x="119" y="27"/>
                    <a:pt x="119" y="28"/>
                  </a:cubicBezTo>
                  <a:cubicBezTo>
                    <a:pt x="119" y="29"/>
                    <a:pt x="118" y="29"/>
                    <a:pt x="117" y="30"/>
                  </a:cubicBezTo>
                  <a:moveTo>
                    <a:pt x="130" y="25"/>
                  </a:moveTo>
                  <a:cubicBezTo>
                    <a:pt x="131" y="25"/>
                    <a:pt x="131" y="25"/>
                    <a:pt x="132" y="25"/>
                  </a:cubicBezTo>
                  <a:cubicBezTo>
                    <a:pt x="135" y="24"/>
                    <a:pt x="138" y="22"/>
                    <a:pt x="140" y="20"/>
                  </a:cubicBezTo>
                  <a:cubicBezTo>
                    <a:pt x="142" y="18"/>
                    <a:pt x="144" y="15"/>
                    <a:pt x="146" y="13"/>
                  </a:cubicBezTo>
                  <a:cubicBezTo>
                    <a:pt x="145" y="14"/>
                    <a:pt x="145" y="16"/>
                    <a:pt x="144" y="17"/>
                  </a:cubicBezTo>
                  <a:cubicBezTo>
                    <a:pt x="142" y="22"/>
                    <a:pt x="136" y="24"/>
                    <a:pt x="130" y="25"/>
                  </a:cubicBezTo>
                  <a:moveTo>
                    <a:pt x="133" y="28"/>
                  </a:moveTo>
                  <a:cubicBezTo>
                    <a:pt x="132" y="28"/>
                    <a:pt x="131" y="28"/>
                    <a:pt x="130" y="28"/>
                  </a:cubicBezTo>
                  <a:cubicBezTo>
                    <a:pt x="134" y="27"/>
                    <a:pt x="138" y="26"/>
                    <a:pt x="142" y="23"/>
                  </a:cubicBezTo>
                  <a:cubicBezTo>
                    <a:pt x="145" y="21"/>
                    <a:pt x="146" y="19"/>
                    <a:pt x="148" y="16"/>
                  </a:cubicBezTo>
                  <a:cubicBezTo>
                    <a:pt x="148" y="14"/>
                    <a:pt x="148" y="12"/>
                    <a:pt x="149" y="10"/>
                  </a:cubicBezTo>
                  <a:cubicBezTo>
                    <a:pt x="149" y="13"/>
                    <a:pt x="149" y="15"/>
                    <a:pt x="148" y="18"/>
                  </a:cubicBezTo>
                  <a:cubicBezTo>
                    <a:pt x="147" y="26"/>
                    <a:pt x="140" y="28"/>
                    <a:pt x="133" y="28"/>
                  </a:cubicBezTo>
                  <a:moveTo>
                    <a:pt x="120" y="24"/>
                  </a:moveTo>
                  <a:cubicBezTo>
                    <a:pt x="120" y="24"/>
                    <a:pt x="120" y="24"/>
                    <a:pt x="120" y="24"/>
                  </a:cubicBezTo>
                  <a:cubicBezTo>
                    <a:pt x="120" y="24"/>
                    <a:pt x="120" y="24"/>
                    <a:pt x="120" y="23"/>
                  </a:cubicBezTo>
                  <a:cubicBezTo>
                    <a:pt x="120" y="17"/>
                    <a:pt x="129" y="16"/>
                    <a:pt x="133" y="14"/>
                  </a:cubicBezTo>
                  <a:cubicBezTo>
                    <a:pt x="139" y="12"/>
                    <a:pt x="143" y="8"/>
                    <a:pt x="148" y="5"/>
                  </a:cubicBezTo>
                  <a:cubicBezTo>
                    <a:pt x="148" y="6"/>
                    <a:pt x="148" y="6"/>
                    <a:pt x="148" y="6"/>
                  </a:cubicBezTo>
                  <a:cubicBezTo>
                    <a:pt x="145" y="10"/>
                    <a:pt x="143" y="14"/>
                    <a:pt x="139" y="17"/>
                  </a:cubicBezTo>
                  <a:cubicBezTo>
                    <a:pt x="136" y="20"/>
                    <a:pt x="133" y="22"/>
                    <a:pt x="129" y="23"/>
                  </a:cubicBezTo>
                  <a:cubicBezTo>
                    <a:pt x="125" y="23"/>
                    <a:pt x="123" y="23"/>
                    <a:pt x="120" y="24"/>
                  </a:cubicBezTo>
                  <a:moveTo>
                    <a:pt x="120" y="17"/>
                  </a:moveTo>
                  <a:cubicBezTo>
                    <a:pt x="122" y="13"/>
                    <a:pt x="125" y="9"/>
                    <a:pt x="130" y="7"/>
                  </a:cubicBezTo>
                  <a:cubicBezTo>
                    <a:pt x="134" y="5"/>
                    <a:pt x="139" y="5"/>
                    <a:pt x="144" y="5"/>
                  </a:cubicBezTo>
                  <a:cubicBezTo>
                    <a:pt x="139" y="8"/>
                    <a:pt x="134" y="11"/>
                    <a:pt x="128" y="13"/>
                  </a:cubicBezTo>
                  <a:cubicBezTo>
                    <a:pt x="126" y="14"/>
                    <a:pt x="122" y="15"/>
                    <a:pt x="120" y="17"/>
                  </a:cubicBezTo>
                  <a:moveTo>
                    <a:pt x="127" y="5"/>
                  </a:moveTo>
                  <a:cubicBezTo>
                    <a:pt x="128" y="5"/>
                    <a:pt x="129" y="4"/>
                    <a:pt x="130" y="4"/>
                  </a:cubicBezTo>
                  <a:cubicBezTo>
                    <a:pt x="133" y="3"/>
                    <a:pt x="135" y="3"/>
                    <a:pt x="137" y="3"/>
                  </a:cubicBezTo>
                  <a:cubicBezTo>
                    <a:pt x="134" y="3"/>
                    <a:pt x="130" y="4"/>
                    <a:pt x="127" y="5"/>
                  </a:cubicBezTo>
                  <a:moveTo>
                    <a:pt x="154" y="0"/>
                  </a:moveTo>
                  <a:cubicBezTo>
                    <a:pt x="154" y="0"/>
                    <a:pt x="154" y="0"/>
                    <a:pt x="154" y="0"/>
                  </a:cubicBezTo>
                  <a:cubicBezTo>
                    <a:pt x="151" y="1"/>
                    <a:pt x="148" y="1"/>
                    <a:pt x="146" y="1"/>
                  </a:cubicBezTo>
                  <a:cubicBezTo>
                    <a:pt x="144" y="1"/>
                    <a:pt x="143" y="1"/>
                    <a:pt x="141" y="1"/>
                  </a:cubicBezTo>
                  <a:cubicBezTo>
                    <a:pt x="139" y="1"/>
                    <a:pt x="138" y="1"/>
                    <a:pt x="136" y="1"/>
                  </a:cubicBezTo>
                  <a:cubicBezTo>
                    <a:pt x="132" y="1"/>
                    <a:pt x="128" y="1"/>
                    <a:pt x="125" y="4"/>
                  </a:cubicBezTo>
                  <a:cubicBezTo>
                    <a:pt x="119" y="7"/>
                    <a:pt x="114" y="16"/>
                    <a:pt x="116" y="23"/>
                  </a:cubicBezTo>
                  <a:cubicBezTo>
                    <a:pt x="116" y="23"/>
                    <a:pt x="116" y="23"/>
                    <a:pt x="116" y="23"/>
                  </a:cubicBezTo>
                  <a:cubicBezTo>
                    <a:pt x="89" y="29"/>
                    <a:pt x="62" y="34"/>
                    <a:pt x="36" y="43"/>
                  </a:cubicBezTo>
                  <a:cubicBezTo>
                    <a:pt x="28" y="45"/>
                    <a:pt x="20" y="47"/>
                    <a:pt x="12" y="51"/>
                  </a:cubicBezTo>
                  <a:cubicBezTo>
                    <a:pt x="8" y="53"/>
                    <a:pt x="0" y="58"/>
                    <a:pt x="2" y="64"/>
                  </a:cubicBezTo>
                  <a:cubicBezTo>
                    <a:pt x="4" y="71"/>
                    <a:pt x="13" y="72"/>
                    <a:pt x="19" y="72"/>
                  </a:cubicBezTo>
                  <a:cubicBezTo>
                    <a:pt x="21" y="73"/>
                    <a:pt x="22" y="73"/>
                    <a:pt x="24" y="73"/>
                  </a:cubicBezTo>
                  <a:cubicBezTo>
                    <a:pt x="35" y="73"/>
                    <a:pt x="46" y="69"/>
                    <a:pt x="56" y="67"/>
                  </a:cubicBezTo>
                  <a:cubicBezTo>
                    <a:pt x="78" y="60"/>
                    <a:pt x="99" y="51"/>
                    <a:pt x="116" y="35"/>
                  </a:cubicBezTo>
                  <a:cubicBezTo>
                    <a:pt x="118" y="33"/>
                    <a:pt x="120" y="31"/>
                    <a:pt x="122" y="29"/>
                  </a:cubicBezTo>
                  <a:cubicBezTo>
                    <a:pt x="125" y="30"/>
                    <a:pt x="129" y="30"/>
                    <a:pt x="132" y="30"/>
                  </a:cubicBezTo>
                  <a:cubicBezTo>
                    <a:pt x="138" y="30"/>
                    <a:pt x="143" y="29"/>
                    <a:pt x="147" y="25"/>
                  </a:cubicBezTo>
                  <a:cubicBezTo>
                    <a:pt x="153" y="20"/>
                    <a:pt x="150" y="11"/>
                    <a:pt x="153" y="4"/>
                  </a:cubicBezTo>
                  <a:cubicBezTo>
                    <a:pt x="154" y="4"/>
                    <a:pt x="154" y="4"/>
                    <a:pt x="154" y="4"/>
                  </a:cubicBezTo>
                  <a:cubicBezTo>
                    <a:pt x="154" y="4"/>
                    <a:pt x="154" y="3"/>
                    <a:pt x="154" y="3"/>
                  </a:cubicBezTo>
                  <a:cubicBezTo>
                    <a:pt x="155" y="2"/>
                    <a:pt x="155" y="2"/>
                    <a:pt x="155" y="2"/>
                  </a:cubicBezTo>
                  <a:cubicBezTo>
                    <a:pt x="155" y="2"/>
                    <a:pt x="155" y="2"/>
                    <a:pt x="155" y="2"/>
                  </a:cubicBezTo>
                  <a:cubicBezTo>
                    <a:pt x="156" y="1"/>
                    <a:pt x="155" y="1"/>
                    <a:pt x="155" y="0"/>
                  </a:cubicBezTo>
                  <a:cubicBezTo>
                    <a:pt x="155" y="0"/>
                    <a:pt x="154" y="0"/>
                    <a:pt x="154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43"/>
            <p:cNvSpPr>
              <a:spLocks noEditPoints="1"/>
            </p:cNvSpPr>
            <p:nvPr/>
          </p:nvSpPr>
          <p:spPr bwMode="auto">
            <a:xfrm>
              <a:off x="7695869" y="3924227"/>
              <a:ext cx="436563" cy="114300"/>
            </a:xfrm>
            <a:custGeom>
              <a:avLst/>
              <a:gdLst>
                <a:gd name="T0" fmla="*/ 62 w 103"/>
                <a:gd name="T1" fmla="*/ 17 h 27"/>
                <a:gd name="T2" fmla="*/ 62 w 103"/>
                <a:gd name="T3" fmla="*/ 17 h 27"/>
                <a:gd name="T4" fmla="*/ 60 w 103"/>
                <a:gd name="T5" fmla="*/ 18 h 27"/>
                <a:gd name="T6" fmla="*/ 43 w 103"/>
                <a:gd name="T7" fmla="*/ 21 h 27"/>
                <a:gd name="T8" fmla="*/ 85 w 103"/>
                <a:gd name="T9" fmla="*/ 14 h 27"/>
                <a:gd name="T10" fmla="*/ 94 w 103"/>
                <a:gd name="T11" fmla="*/ 22 h 27"/>
                <a:gd name="T12" fmla="*/ 81 w 103"/>
                <a:gd name="T13" fmla="*/ 21 h 27"/>
                <a:gd name="T14" fmla="*/ 84 w 103"/>
                <a:gd name="T15" fmla="*/ 22 h 27"/>
                <a:gd name="T16" fmla="*/ 83 w 103"/>
                <a:gd name="T17" fmla="*/ 16 h 27"/>
                <a:gd name="T18" fmla="*/ 22 w 103"/>
                <a:gd name="T19" fmla="*/ 12 h 27"/>
                <a:gd name="T20" fmla="*/ 79 w 103"/>
                <a:gd name="T21" fmla="*/ 15 h 27"/>
                <a:gd name="T22" fmla="*/ 61 w 103"/>
                <a:gd name="T23" fmla="*/ 14 h 27"/>
                <a:gd name="T24" fmla="*/ 68 w 103"/>
                <a:gd name="T25" fmla="*/ 17 h 27"/>
                <a:gd name="T26" fmla="*/ 71 w 103"/>
                <a:gd name="T27" fmla="*/ 18 h 27"/>
                <a:gd name="T28" fmla="*/ 75 w 103"/>
                <a:gd name="T29" fmla="*/ 18 h 27"/>
                <a:gd name="T30" fmla="*/ 77 w 103"/>
                <a:gd name="T31" fmla="*/ 19 h 27"/>
                <a:gd name="T32" fmla="*/ 77 w 103"/>
                <a:gd name="T33" fmla="*/ 16 h 27"/>
                <a:gd name="T34" fmla="*/ 76 w 103"/>
                <a:gd name="T35" fmla="*/ 18 h 27"/>
                <a:gd name="T36" fmla="*/ 74 w 103"/>
                <a:gd name="T37" fmla="*/ 17 h 27"/>
                <a:gd name="T38" fmla="*/ 71 w 103"/>
                <a:gd name="T39" fmla="*/ 17 h 27"/>
                <a:gd name="T40" fmla="*/ 66 w 103"/>
                <a:gd name="T41" fmla="*/ 16 h 27"/>
                <a:gd name="T42" fmla="*/ 61 w 103"/>
                <a:gd name="T43" fmla="*/ 16 h 27"/>
                <a:gd name="T44" fmla="*/ 57 w 103"/>
                <a:gd name="T45" fmla="*/ 15 h 27"/>
                <a:gd name="T46" fmla="*/ 52 w 103"/>
                <a:gd name="T47" fmla="*/ 14 h 27"/>
                <a:gd name="T48" fmla="*/ 46 w 103"/>
                <a:gd name="T49" fmla="*/ 11 h 27"/>
                <a:gd name="T50" fmla="*/ 43 w 103"/>
                <a:gd name="T51" fmla="*/ 11 h 27"/>
                <a:gd name="T52" fmla="*/ 40 w 103"/>
                <a:gd name="T53" fmla="*/ 11 h 27"/>
                <a:gd name="T54" fmla="*/ 37 w 103"/>
                <a:gd name="T55" fmla="*/ 12 h 27"/>
                <a:gd name="T56" fmla="*/ 34 w 103"/>
                <a:gd name="T57" fmla="*/ 12 h 27"/>
                <a:gd name="T58" fmla="*/ 29 w 103"/>
                <a:gd name="T59" fmla="*/ 10 h 27"/>
                <a:gd name="T60" fmla="*/ 24 w 103"/>
                <a:gd name="T61" fmla="*/ 9 h 27"/>
                <a:gd name="T62" fmla="*/ 21 w 103"/>
                <a:gd name="T63" fmla="*/ 11 h 27"/>
                <a:gd name="T64" fmla="*/ 18 w 103"/>
                <a:gd name="T65" fmla="*/ 10 h 27"/>
                <a:gd name="T66" fmla="*/ 12 w 103"/>
                <a:gd name="T67" fmla="*/ 8 h 27"/>
                <a:gd name="T68" fmla="*/ 10 w 103"/>
                <a:gd name="T69" fmla="*/ 9 h 27"/>
                <a:gd name="T70" fmla="*/ 5 w 103"/>
                <a:gd name="T71" fmla="*/ 7 h 27"/>
                <a:gd name="T72" fmla="*/ 4 w 103"/>
                <a:gd name="T73" fmla="*/ 9 h 27"/>
                <a:gd name="T74" fmla="*/ 5 w 103"/>
                <a:gd name="T75" fmla="*/ 10 h 27"/>
                <a:gd name="T76" fmla="*/ 6 w 103"/>
                <a:gd name="T77" fmla="*/ 7 h 27"/>
                <a:gd name="T78" fmla="*/ 11 w 103"/>
                <a:gd name="T79" fmla="*/ 10 h 27"/>
                <a:gd name="T80" fmla="*/ 13 w 103"/>
                <a:gd name="T81" fmla="*/ 9 h 27"/>
                <a:gd name="T82" fmla="*/ 16 w 103"/>
                <a:gd name="T83" fmla="*/ 9 h 27"/>
                <a:gd name="T84" fmla="*/ 18 w 103"/>
                <a:gd name="T85" fmla="*/ 9 h 27"/>
                <a:gd name="T86" fmla="*/ 25 w 103"/>
                <a:gd name="T87" fmla="*/ 11 h 27"/>
                <a:gd name="T88" fmla="*/ 27 w 103"/>
                <a:gd name="T89" fmla="*/ 11 h 27"/>
                <a:gd name="T90" fmla="*/ 30 w 103"/>
                <a:gd name="T91" fmla="*/ 10 h 27"/>
                <a:gd name="T92" fmla="*/ 34 w 103"/>
                <a:gd name="T93" fmla="*/ 11 h 27"/>
                <a:gd name="T94" fmla="*/ 41 w 103"/>
                <a:gd name="T95" fmla="*/ 13 h 27"/>
                <a:gd name="T96" fmla="*/ 44 w 103"/>
                <a:gd name="T97" fmla="*/ 13 h 27"/>
                <a:gd name="T98" fmla="*/ 46 w 103"/>
                <a:gd name="T99" fmla="*/ 12 h 27"/>
                <a:gd name="T100" fmla="*/ 51 w 103"/>
                <a:gd name="T101" fmla="*/ 13 h 27"/>
                <a:gd name="T102" fmla="*/ 80 w 103"/>
                <a:gd name="T103" fmla="*/ 14 h 27"/>
                <a:gd name="T104" fmla="*/ 8 w 103"/>
                <a:gd name="T105" fmla="*/ 2 h 27"/>
                <a:gd name="T106" fmla="*/ 80 w 103"/>
                <a:gd name="T107" fmla="*/ 12 h 27"/>
                <a:gd name="T108" fmla="*/ 3 w 103"/>
                <a:gd name="T109" fmla="*/ 1 h 27"/>
                <a:gd name="T110" fmla="*/ 3 w 103"/>
                <a:gd name="T111" fmla="*/ 16 h 27"/>
                <a:gd name="T112" fmla="*/ 81 w 103"/>
                <a:gd name="T113" fmla="*/ 27 h 27"/>
                <a:gd name="T114" fmla="*/ 83 w 103"/>
                <a:gd name="T115" fmla="*/ 10 h 27"/>
                <a:gd name="T116" fmla="*/ 40 w 103"/>
                <a:gd name="T117" fmla="*/ 4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3" h="27">
                  <a:moveTo>
                    <a:pt x="96" y="21"/>
                  </a:moveTo>
                  <a:cubicBezTo>
                    <a:pt x="96" y="20"/>
                    <a:pt x="96" y="19"/>
                    <a:pt x="96" y="18"/>
                  </a:cubicBezTo>
                  <a:cubicBezTo>
                    <a:pt x="98" y="19"/>
                    <a:pt x="99" y="19"/>
                    <a:pt x="100" y="20"/>
                  </a:cubicBezTo>
                  <a:cubicBezTo>
                    <a:pt x="99" y="21"/>
                    <a:pt x="97" y="21"/>
                    <a:pt x="96" y="21"/>
                  </a:cubicBezTo>
                  <a:moveTo>
                    <a:pt x="62" y="17"/>
                  </a:moveTo>
                  <a:cubicBezTo>
                    <a:pt x="60" y="16"/>
                    <a:pt x="59" y="16"/>
                    <a:pt x="58" y="16"/>
                  </a:cubicBezTo>
                  <a:cubicBezTo>
                    <a:pt x="58" y="16"/>
                    <a:pt x="58" y="16"/>
                    <a:pt x="58" y="16"/>
                  </a:cubicBezTo>
                  <a:cubicBezTo>
                    <a:pt x="58" y="15"/>
                    <a:pt x="57" y="14"/>
                    <a:pt x="57" y="14"/>
                  </a:cubicBezTo>
                  <a:cubicBezTo>
                    <a:pt x="57" y="14"/>
                    <a:pt x="58" y="14"/>
                    <a:pt x="59" y="15"/>
                  </a:cubicBezTo>
                  <a:cubicBezTo>
                    <a:pt x="60" y="15"/>
                    <a:pt x="61" y="16"/>
                    <a:pt x="62" y="17"/>
                  </a:cubicBezTo>
                  <a:moveTo>
                    <a:pt x="3" y="15"/>
                  </a:moveTo>
                  <a:cubicBezTo>
                    <a:pt x="2" y="14"/>
                    <a:pt x="2" y="13"/>
                    <a:pt x="2" y="11"/>
                  </a:cubicBezTo>
                  <a:cubicBezTo>
                    <a:pt x="8" y="13"/>
                    <a:pt x="14" y="14"/>
                    <a:pt x="20" y="14"/>
                  </a:cubicBezTo>
                  <a:cubicBezTo>
                    <a:pt x="27" y="14"/>
                    <a:pt x="33" y="15"/>
                    <a:pt x="40" y="16"/>
                  </a:cubicBezTo>
                  <a:cubicBezTo>
                    <a:pt x="47" y="16"/>
                    <a:pt x="53" y="17"/>
                    <a:pt x="60" y="18"/>
                  </a:cubicBezTo>
                  <a:cubicBezTo>
                    <a:pt x="66" y="19"/>
                    <a:pt x="72" y="20"/>
                    <a:pt x="78" y="21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6" y="23"/>
                    <a:pt x="77" y="24"/>
                    <a:pt x="77" y="25"/>
                  </a:cubicBezTo>
                  <a:cubicBezTo>
                    <a:pt x="72" y="24"/>
                    <a:pt x="67" y="24"/>
                    <a:pt x="62" y="23"/>
                  </a:cubicBezTo>
                  <a:cubicBezTo>
                    <a:pt x="56" y="22"/>
                    <a:pt x="49" y="22"/>
                    <a:pt x="43" y="21"/>
                  </a:cubicBezTo>
                  <a:cubicBezTo>
                    <a:pt x="29" y="19"/>
                    <a:pt x="16" y="17"/>
                    <a:pt x="3" y="15"/>
                  </a:cubicBezTo>
                  <a:cubicBezTo>
                    <a:pt x="3" y="15"/>
                    <a:pt x="3" y="15"/>
                    <a:pt x="3" y="15"/>
                  </a:cubicBezTo>
                  <a:moveTo>
                    <a:pt x="85" y="16"/>
                  </a:moveTo>
                  <a:cubicBezTo>
                    <a:pt x="85" y="16"/>
                    <a:pt x="85" y="16"/>
                    <a:pt x="85" y="16"/>
                  </a:cubicBezTo>
                  <a:cubicBezTo>
                    <a:pt x="86" y="16"/>
                    <a:pt x="86" y="14"/>
                    <a:pt x="85" y="14"/>
                  </a:cubicBezTo>
                  <a:cubicBezTo>
                    <a:pt x="84" y="14"/>
                    <a:pt x="84" y="14"/>
                    <a:pt x="83" y="14"/>
                  </a:cubicBezTo>
                  <a:cubicBezTo>
                    <a:pt x="82" y="14"/>
                    <a:pt x="80" y="11"/>
                    <a:pt x="82" y="11"/>
                  </a:cubicBezTo>
                  <a:cubicBezTo>
                    <a:pt x="86" y="14"/>
                    <a:pt x="90" y="15"/>
                    <a:pt x="95" y="17"/>
                  </a:cubicBezTo>
                  <a:cubicBezTo>
                    <a:pt x="94" y="17"/>
                    <a:pt x="94" y="17"/>
                    <a:pt x="94" y="17"/>
                  </a:cubicBezTo>
                  <a:cubicBezTo>
                    <a:pt x="94" y="19"/>
                    <a:pt x="94" y="20"/>
                    <a:pt x="94" y="22"/>
                  </a:cubicBezTo>
                  <a:cubicBezTo>
                    <a:pt x="93" y="22"/>
                    <a:pt x="92" y="22"/>
                    <a:pt x="91" y="22"/>
                  </a:cubicBezTo>
                  <a:cubicBezTo>
                    <a:pt x="87" y="23"/>
                    <a:pt x="84" y="25"/>
                    <a:pt x="81" y="25"/>
                  </a:cubicBezTo>
                  <a:cubicBezTo>
                    <a:pt x="80" y="25"/>
                    <a:pt x="80" y="25"/>
                    <a:pt x="80" y="25"/>
                  </a:cubicBezTo>
                  <a:cubicBezTo>
                    <a:pt x="80" y="25"/>
                    <a:pt x="79" y="24"/>
                    <a:pt x="79" y="24"/>
                  </a:cubicBezTo>
                  <a:cubicBezTo>
                    <a:pt x="76" y="22"/>
                    <a:pt x="80" y="21"/>
                    <a:pt x="81" y="21"/>
                  </a:cubicBezTo>
                  <a:cubicBezTo>
                    <a:pt x="81" y="21"/>
                    <a:pt x="81" y="21"/>
                    <a:pt x="81" y="21"/>
                  </a:cubicBezTo>
                  <a:cubicBezTo>
                    <a:pt x="81" y="21"/>
                    <a:pt x="81" y="21"/>
                    <a:pt x="81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1"/>
                    <a:pt x="83" y="22"/>
                    <a:pt x="84" y="22"/>
                  </a:cubicBezTo>
                  <a:cubicBezTo>
                    <a:pt x="84" y="22"/>
                    <a:pt x="84" y="22"/>
                    <a:pt x="84" y="22"/>
                  </a:cubicBezTo>
                  <a:cubicBezTo>
                    <a:pt x="84" y="22"/>
                    <a:pt x="84" y="22"/>
                    <a:pt x="84" y="22"/>
                  </a:cubicBezTo>
                  <a:cubicBezTo>
                    <a:pt x="85" y="22"/>
                    <a:pt x="85" y="20"/>
                    <a:pt x="84" y="20"/>
                  </a:cubicBezTo>
                  <a:cubicBezTo>
                    <a:pt x="83" y="20"/>
                    <a:pt x="80" y="19"/>
                    <a:pt x="79" y="18"/>
                  </a:cubicBezTo>
                  <a:cubicBezTo>
                    <a:pt x="78" y="16"/>
                    <a:pt x="82" y="16"/>
                    <a:pt x="82" y="16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4" y="16"/>
                    <a:pt x="84" y="16"/>
                    <a:pt x="84" y="16"/>
                  </a:cubicBezTo>
                  <a:cubicBezTo>
                    <a:pt x="84" y="16"/>
                    <a:pt x="84" y="16"/>
                    <a:pt x="85" y="16"/>
                  </a:cubicBezTo>
                  <a:moveTo>
                    <a:pt x="58" y="16"/>
                  </a:moveTo>
                  <a:cubicBezTo>
                    <a:pt x="52" y="15"/>
                    <a:pt x="47" y="15"/>
                    <a:pt x="42" y="14"/>
                  </a:cubicBezTo>
                  <a:cubicBezTo>
                    <a:pt x="35" y="14"/>
                    <a:pt x="29" y="13"/>
                    <a:pt x="22" y="12"/>
                  </a:cubicBezTo>
                  <a:cubicBezTo>
                    <a:pt x="16" y="12"/>
                    <a:pt x="9" y="12"/>
                    <a:pt x="3" y="10"/>
                  </a:cubicBezTo>
                  <a:cubicBezTo>
                    <a:pt x="3" y="8"/>
                    <a:pt x="3" y="7"/>
                    <a:pt x="3" y="6"/>
                  </a:cubicBezTo>
                  <a:cubicBezTo>
                    <a:pt x="17" y="7"/>
                    <a:pt x="30" y="9"/>
                    <a:pt x="43" y="11"/>
                  </a:cubicBezTo>
                  <a:cubicBezTo>
                    <a:pt x="50" y="11"/>
                    <a:pt x="56" y="12"/>
                    <a:pt x="63" y="14"/>
                  </a:cubicBezTo>
                  <a:cubicBezTo>
                    <a:pt x="68" y="15"/>
                    <a:pt x="74" y="14"/>
                    <a:pt x="79" y="15"/>
                  </a:cubicBezTo>
                  <a:cubicBezTo>
                    <a:pt x="78" y="15"/>
                    <a:pt x="78" y="16"/>
                    <a:pt x="78" y="17"/>
                  </a:cubicBezTo>
                  <a:cubicBezTo>
                    <a:pt x="77" y="18"/>
                    <a:pt x="78" y="19"/>
                    <a:pt x="78" y="19"/>
                  </a:cubicBezTo>
                  <a:cubicBezTo>
                    <a:pt x="73" y="19"/>
                    <a:pt x="68" y="17"/>
                    <a:pt x="62" y="17"/>
                  </a:cubicBezTo>
                  <a:cubicBezTo>
                    <a:pt x="62" y="16"/>
                    <a:pt x="62" y="16"/>
                    <a:pt x="62" y="16"/>
                  </a:cubicBezTo>
                  <a:cubicBezTo>
                    <a:pt x="62" y="16"/>
                    <a:pt x="62" y="15"/>
                    <a:pt x="61" y="14"/>
                  </a:cubicBezTo>
                  <a:cubicBezTo>
                    <a:pt x="61" y="14"/>
                    <a:pt x="62" y="14"/>
                    <a:pt x="62" y="14"/>
                  </a:cubicBezTo>
                  <a:cubicBezTo>
                    <a:pt x="62" y="14"/>
                    <a:pt x="63" y="14"/>
                    <a:pt x="63" y="15"/>
                  </a:cubicBezTo>
                  <a:cubicBezTo>
                    <a:pt x="63" y="15"/>
                    <a:pt x="64" y="15"/>
                    <a:pt x="64" y="16"/>
                  </a:cubicBezTo>
                  <a:cubicBezTo>
                    <a:pt x="65" y="16"/>
                    <a:pt x="66" y="17"/>
                    <a:pt x="67" y="17"/>
                  </a:cubicBezTo>
                  <a:cubicBezTo>
                    <a:pt x="68" y="17"/>
                    <a:pt x="68" y="17"/>
                    <a:pt x="68" y="17"/>
                  </a:cubicBezTo>
                  <a:cubicBezTo>
                    <a:pt x="67" y="16"/>
                    <a:pt x="67" y="16"/>
                    <a:pt x="67" y="16"/>
                  </a:cubicBezTo>
                  <a:cubicBezTo>
                    <a:pt x="67" y="15"/>
                    <a:pt x="67" y="15"/>
                    <a:pt x="67" y="15"/>
                  </a:cubicBezTo>
                  <a:cubicBezTo>
                    <a:pt x="67" y="15"/>
                    <a:pt x="68" y="16"/>
                    <a:pt x="68" y="16"/>
                  </a:cubicBezTo>
                  <a:cubicBezTo>
                    <a:pt x="69" y="17"/>
                    <a:pt x="70" y="17"/>
                    <a:pt x="71" y="18"/>
                  </a:cubicBezTo>
                  <a:cubicBezTo>
                    <a:pt x="71" y="18"/>
                    <a:pt x="71" y="18"/>
                    <a:pt x="71" y="18"/>
                  </a:cubicBezTo>
                  <a:cubicBezTo>
                    <a:pt x="71" y="17"/>
                    <a:pt x="71" y="17"/>
                    <a:pt x="71" y="17"/>
                  </a:cubicBezTo>
                  <a:cubicBezTo>
                    <a:pt x="71" y="16"/>
                    <a:pt x="69" y="15"/>
                    <a:pt x="70" y="15"/>
                  </a:cubicBezTo>
                  <a:cubicBezTo>
                    <a:pt x="70" y="15"/>
                    <a:pt x="70" y="15"/>
                    <a:pt x="70" y="15"/>
                  </a:cubicBezTo>
                  <a:cubicBezTo>
                    <a:pt x="72" y="16"/>
                    <a:pt x="73" y="18"/>
                    <a:pt x="74" y="18"/>
                  </a:cubicBezTo>
                  <a:cubicBezTo>
                    <a:pt x="75" y="18"/>
                    <a:pt x="75" y="18"/>
                    <a:pt x="75" y="18"/>
                  </a:cubicBezTo>
                  <a:cubicBezTo>
                    <a:pt x="74" y="18"/>
                    <a:pt x="74" y="17"/>
                    <a:pt x="74" y="17"/>
                  </a:cubicBezTo>
                  <a:cubicBezTo>
                    <a:pt x="74" y="16"/>
                    <a:pt x="73" y="16"/>
                    <a:pt x="73" y="16"/>
                  </a:cubicBezTo>
                  <a:cubicBezTo>
                    <a:pt x="74" y="16"/>
                    <a:pt x="74" y="16"/>
                    <a:pt x="74" y="16"/>
                  </a:cubicBezTo>
                  <a:cubicBezTo>
                    <a:pt x="75" y="17"/>
                    <a:pt x="76" y="18"/>
                    <a:pt x="77" y="19"/>
                  </a:cubicBezTo>
                  <a:cubicBezTo>
                    <a:pt x="77" y="19"/>
                    <a:pt x="77" y="19"/>
                    <a:pt x="77" y="19"/>
                  </a:cubicBezTo>
                  <a:cubicBezTo>
                    <a:pt x="77" y="18"/>
                    <a:pt x="77" y="18"/>
                    <a:pt x="77" y="17"/>
                  </a:cubicBezTo>
                  <a:cubicBezTo>
                    <a:pt x="76" y="17"/>
                    <a:pt x="76" y="16"/>
                    <a:pt x="76" y="16"/>
                  </a:cubicBezTo>
                  <a:cubicBezTo>
                    <a:pt x="76" y="16"/>
                    <a:pt x="76" y="17"/>
                    <a:pt x="77" y="17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7" y="16"/>
                    <a:pt x="77" y="16"/>
                    <a:pt x="77" y="16"/>
                  </a:cubicBezTo>
                  <a:cubicBezTo>
                    <a:pt x="76" y="16"/>
                    <a:pt x="76" y="16"/>
                    <a:pt x="76" y="16"/>
                  </a:cubicBezTo>
                  <a:cubicBezTo>
                    <a:pt x="77" y="16"/>
                    <a:pt x="76" y="16"/>
                    <a:pt x="76" y="16"/>
                  </a:cubicBezTo>
                  <a:cubicBezTo>
                    <a:pt x="76" y="16"/>
                    <a:pt x="76" y="15"/>
                    <a:pt x="75" y="15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6"/>
                    <a:pt x="77" y="18"/>
                    <a:pt x="76" y="18"/>
                  </a:cubicBezTo>
                  <a:cubicBezTo>
                    <a:pt x="76" y="18"/>
                    <a:pt x="76" y="18"/>
                    <a:pt x="75" y="17"/>
                  </a:cubicBezTo>
                  <a:cubicBezTo>
                    <a:pt x="75" y="16"/>
                    <a:pt x="74" y="15"/>
                    <a:pt x="73" y="15"/>
                  </a:cubicBezTo>
                  <a:cubicBezTo>
                    <a:pt x="73" y="15"/>
                    <a:pt x="73" y="15"/>
                    <a:pt x="73" y="15"/>
                  </a:cubicBezTo>
                  <a:cubicBezTo>
                    <a:pt x="73" y="15"/>
                    <a:pt x="74" y="18"/>
                    <a:pt x="74" y="18"/>
                  </a:cubicBezTo>
                  <a:cubicBezTo>
                    <a:pt x="74" y="18"/>
                    <a:pt x="74" y="18"/>
                    <a:pt x="74" y="17"/>
                  </a:cubicBezTo>
                  <a:cubicBezTo>
                    <a:pt x="73" y="17"/>
                    <a:pt x="73" y="16"/>
                    <a:pt x="72" y="16"/>
                  </a:cubicBezTo>
                  <a:cubicBezTo>
                    <a:pt x="71" y="15"/>
                    <a:pt x="70" y="15"/>
                    <a:pt x="69" y="14"/>
                  </a:cubicBezTo>
                  <a:cubicBezTo>
                    <a:pt x="69" y="15"/>
                    <a:pt x="69" y="15"/>
                    <a:pt x="69" y="15"/>
                  </a:cubicBezTo>
                  <a:cubicBezTo>
                    <a:pt x="69" y="15"/>
                    <a:pt x="70" y="16"/>
                    <a:pt x="70" y="16"/>
                  </a:cubicBezTo>
                  <a:cubicBezTo>
                    <a:pt x="71" y="17"/>
                    <a:pt x="71" y="17"/>
                    <a:pt x="71" y="17"/>
                  </a:cubicBezTo>
                  <a:cubicBezTo>
                    <a:pt x="71" y="17"/>
                    <a:pt x="70" y="17"/>
                    <a:pt x="69" y="16"/>
                  </a:cubicBezTo>
                  <a:cubicBezTo>
                    <a:pt x="68" y="16"/>
                    <a:pt x="67" y="15"/>
                    <a:pt x="66" y="14"/>
                  </a:cubicBezTo>
                  <a:cubicBezTo>
                    <a:pt x="66" y="15"/>
                    <a:pt x="66" y="15"/>
                    <a:pt x="66" y="15"/>
                  </a:cubicBezTo>
                  <a:cubicBezTo>
                    <a:pt x="66" y="15"/>
                    <a:pt x="67" y="16"/>
                    <a:pt x="67" y="16"/>
                  </a:cubicBezTo>
                  <a:cubicBezTo>
                    <a:pt x="67" y="16"/>
                    <a:pt x="66" y="16"/>
                    <a:pt x="66" y="16"/>
                  </a:cubicBezTo>
                  <a:cubicBezTo>
                    <a:pt x="65" y="16"/>
                    <a:pt x="64" y="15"/>
                    <a:pt x="64" y="15"/>
                  </a:cubicBezTo>
                  <a:cubicBezTo>
                    <a:pt x="63" y="14"/>
                    <a:pt x="62" y="14"/>
                    <a:pt x="61" y="14"/>
                  </a:cubicBezTo>
                  <a:cubicBezTo>
                    <a:pt x="61" y="14"/>
                    <a:pt x="61" y="14"/>
                    <a:pt x="61" y="14"/>
                  </a:cubicBezTo>
                  <a:cubicBezTo>
                    <a:pt x="60" y="14"/>
                    <a:pt x="60" y="14"/>
                    <a:pt x="60" y="14"/>
                  </a:cubicBezTo>
                  <a:cubicBezTo>
                    <a:pt x="61" y="15"/>
                    <a:pt x="62" y="16"/>
                    <a:pt x="61" y="16"/>
                  </a:cubicBezTo>
                  <a:cubicBezTo>
                    <a:pt x="61" y="16"/>
                    <a:pt x="61" y="16"/>
                    <a:pt x="60" y="15"/>
                  </a:cubicBezTo>
                  <a:cubicBezTo>
                    <a:pt x="59" y="14"/>
                    <a:pt x="58" y="13"/>
                    <a:pt x="57" y="13"/>
                  </a:cubicBezTo>
                  <a:cubicBezTo>
                    <a:pt x="56" y="13"/>
                    <a:pt x="56" y="13"/>
                    <a:pt x="56" y="13"/>
                  </a:cubicBezTo>
                  <a:cubicBezTo>
                    <a:pt x="57" y="14"/>
                    <a:pt x="57" y="14"/>
                    <a:pt x="57" y="15"/>
                  </a:cubicBezTo>
                  <a:cubicBezTo>
                    <a:pt x="57" y="15"/>
                    <a:pt x="57" y="15"/>
                    <a:pt x="57" y="15"/>
                  </a:cubicBezTo>
                  <a:cubicBezTo>
                    <a:pt x="57" y="15"/>
                    <a:pt x="56" y="14"/>
                    <a:pt x="56" y="14"/>
                  </a:cubicBezTo>
                  <a:cubicBezTo>
                    <a:pt x="55" y="13"/>
                    <a:pt x="54" y="13"/>
                    <a:pt x="52" y="12"/>
                  </a:cubicBezTo>
                  <a:cubicBezTo>
                    <a:pt x="52" y="12"/>
                    <a:pt x="52" y="12"/>
                    <a:pt x="52" y="12"/>
                  </a:cubicBezTo>
                  <a:cubicBezTo>
                    <a:pt x="53" y="13"/>
                    <a:pt x="53" y="14"/>
                    <a:pt x="53" y="14"/>
                  </a:cubicBezTo>
                  <a:cubicBezTo>
                    <a:pt x="53" y="14"/>
                    <a:pt x="53" y="14"/>
                    <a:pt x="52" y="14"/>
                  </a:cubicBezTo>
                  <a:cubicBezTo>
                    <a:pt x="51" y="13"/>
                    <a:pt x="50" y="12"/>
                    <a:pt x="49" y="12"/>
                  </a:cubicBezTo>
                  <a:cubicBezTo>
                    <a:pt x="49" y="12"/>
                    <a:pt x="49" y="12"/>
                    <a:pt x="49" y="12"/>
                  </a:cubicBezTo>
                  <a:cubicBezTo>
                    <a:pt x="49" y="13"/>
                    <a:pt x="50" y="13"/>
                    <a:pt x="50" y="14"/>
                  </a:cubicBezTo>
                  <a:cubicBezTo>
                    <a:pt x="48" y="13"/>
                    <a:pt x="48" y="13"/>
                    <a:pt x="48" y="13"/>
                  </a:cubicBezTo>
                  <a:cubicBezTo>
                    <a:pt x="47" y="12"/>
                    <a:pt x="47" y="12"/>
                    <a:pt x="46" y="11"/>
                  </a:cubicBezTo>
                  <a:cubicBezTo>
                    <a:pt x="45" y="12"/>
                    <a:pt x="45" y="12"/>
                    <a:pt x="45" y="12"/>
                  </a:cubicBezTo>
                  <a:cubicBezTo>
                    <a:pt x="46" y="13"/>
                    <a:pt x="46" y="13"/>
                    <a:pt x="46" y="13"/>
                  </a:cubicBezTo>
                  <a:cubicBezTo>
                    <a:pt x="46" y="13"/>
                    <a:pt x="45" y="13"/>
                    <a:pt x="45" y="12"/>
                  </a:cubicBezTo>
                  <a:cubicBezTo>
                    <a:pt x="44" y="12"/>
                    <a:pt x="44" y="11"/>
                    <a:pt x="43" y="11"/>
                  </a:cubicBezTo>
                  <a:cubicBezTo>
                    <a:pt x="43" y="11"/>
                    <a:pt x="43" y="11"/>
                    <a:pt x="43" y="11"/>
                  </a:cubicBezTo>
                  <a:cubicBezTo>
                    <a:pt x="43" y="12"/>
                    <a:pt x="43" y="12"/>
                    <a:pt x="43" y="12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3" y="13"/>
                    <a:pt x="43" y="12"/>
                    <a:pt x="42" y="12"/>
                  </a:cubicBezTo>
                  <a:cubicBezTo>
                    <a:pt x="41" y="12"/>
                    <a:pt x="41" y="11"/>
                    <a:pt x="40" y="11"/>
                  </a:cubicBezTo>
                  <a:cubicBezTo>
                    <a:pt x="40" y="11"/>
                    <a:pt x="40" y="11"/>
                    <a:pt x="40" y="11"/>
                  </a:cubicBezTo>
                  <a:cubicBezTo>
                    <a:pt x="40" y="11"/>
                    <a:pt x="40" y="12"/>
                    <a:pt x="40" y="12"/>
                  </a:cubicBezTo>
                  <a:cubicBezTo>
                    <a:pt x="40" y="12"/>
                    <a:pt x="39" y="12"/>
                    <a:pt x="39" y="11"/>
                  </a:cubicBezTo>
                  <a:cubicBezTo>
                    <a:pt x="38" y="11"/>
                    <a:pt x="37" y="11"/>
                    <a:pt x="37" y="10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6" y="11"/>
                    <a:pt x="37" y="12"/>
                    <a:pt x="37" y="12"/>
                  </a:cubicBezTo>
                  <a:cubicBezTo>
                    <a:pt x="37" y="12"/>
                    <a:pt x="37" y="12"/>
                    <a:pt x="36" y="12"/>
                  </a:cubicBezTo>
                  <a:cubicBezTo>
                    <a:pt x="35" y="11"/>
                    <a:pt x="34" y="10"/>
                    <a:pt x="33" y="10"/>
                  </a:cubicBezTo>
                  <a:cubicBezTo>
                    <a:pt x="33" y="10"/>
                    <a:pt x="33" y="10"/>
                    <a:pt x="33" y="10"/>
                  </a:cubicBezTo>
                  <a:cubicBezTo>
                    <a:pt x="33" y="11"/>
                    <a:pt x="33" y="11"/>
                    <a:pt x="34" y="12"/>
                  </a:cubicBezTo>
                  <a:cubicBezTo>
                    <a:pt x="34" y="12"/>
                    <a:pt x="34" y="12"/>
                    <a:pt x="34" y="12"/>
                  </a:cubicBezTo>
                  <a:cubicBezTo>
                    <a:pt x="33" y="12"/>
                    <a:pt x="33" y="11"/>
                    <a:pt x="32" y="11"/>
                  </a:cubicBezTo>
                  <a:cubicBezTo>
                    <a:pt x="32" y="10"/>
                    <a:pt x="31" y="10"/>
                    <a:pt x="29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30" y="10"/>
                    <a:pt x="30" y="12"/>
                    <a:pt x="31" y="12"/>
                  </a:cubicBezTo>
                  <a:cubicBezTo>
                    <a:pt x="30" y="12"/>
                    <a:pt x="29" y="11"/>
                    <a:pt x="29" y="10"/>
                  </a:cubicBezTo>
                  <a:cubicBezTo>
                    <a:pt x="28" y="10"/>
                    <a:pt x="27" y="9"/>
                    <a:pt x="26" y="9"/>
                  </a:cubicBezTo>
                  <a:cubicBezTo>
                    <a:pt x="26" y="9"/>
                    <a:pt x="26" y="9"/>
                    <a:pt x="26" y="9"/>
                  </a:cubicBezTo>
                  <a:cubicBezTo>
                    <a:pt x="26" y="9"/>
                    <a:pt x="27" y="11"/>
                    <a:pt x="27" y="11"/>
                  </a:cubicBezTo>
                  <a:cubicBezTo>
                    <a:pt x="26" y="11"/>
                    <a:pt x="25" y="9"/>
                    <a:pt x="24" y="9"/>
                  </a:cubicBezTo>
                  <a:cubicBezTo>
                    <a:pt x="24" y="9"/>
                    <a:pt x="24" y="9"/>
                    <a:pt x="24" y="9"/>
                  </a:cubicBezTo>
                  <a:cubicBezTo>
                    <a:pt x="24" y="10"/>
                    <a:pt x="24" y="11"/>
                    <a:pt x="24" y="11"/>
                  </a:cubicBezTo>
                  <a:cubicBezTo>
                    <a:pt x="24" y="11"/>
                    <a:pt x="24" y="10"/>
                    <a:pt x="24" y="10"/>
                  </a:cubicBezTo>
                  <a:cubicBezTo>
                    <a:pt x="23" y="9"/>
                    <a:pt x="22" y="9"/>
                    <a:pt x="21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2" y="11"/>
                    <a:pt x="21" y="11"/>
                  </a:cubicBezTo>
                  <a:cubicBezTo>
                    <a:pt x="21" y="11"/>
                    <a:pt x="21" y="10"/>
                    <a:pt x="21" y="10"/>
                  </a:cubicBezTo>
                  <a:cubicBezTo>
                    <a:pt x="20" y="10"/>
                    <a:pt x="19" y="9"/>
                    <a:pt x="18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8" y="9"/>
                    <a:pt x="19" y="11"/>
                    <a:pt x="19" y="11"/>
                  </a:cubicBezTo>
                  <a:cubicBezTo>
                    <a:pt x="18" y="11"/>
                    <a:pt x="18" y="11"/>
                    <a:pt x="18" y="10"/>
                  </a:cubicBezTo>
                  <a:cubicBezTo>
                    <a:pt x="17" y="9"/>
                    <a:pt x="16" y="8"/>
                    <a:pt x="15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5" y="9"/>
                    <a:pt x="16" y="10"/>
                    <a:pt x="16" y="10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4" y="9"/>
                    <a:pt x="13" y="8"/>
                    <a:pt x="12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12" y="9"/>
                    <a:pt x="10" y="8"/>
                    <a:pt x="10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0" y="9"/>
                    <a:pt x="8" y="8"/>
                    <a:pt x="8" y="7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8" y="9"/>
                    <a:pt x="8" y="9"/>
                  </a:cubicBezTo>
                  <a:cubicBezTo>
                    <a:pt x="8" y="9"/>
                    <a:pt x="6" y="7"/>
                    <a:pt x="6" y="6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7"/>
                    <a:pt x="6" y="8"/>
                    <a:pt x="6" y="9"/>
                  </a:cubicBezTo>
                  <a:cubicBezTo>
                    <a:pt x="6" y="8"/>
                    <a:pt x="5" y="7"/>
                    <a:pt x="4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7"/>
                    <a:pt x="5" y="9"/>
                    <a:pt x="5" y="9"/>
                  </a:cubicBezTo>
                  <a:cubicBezTo>
                    <a:pt x="5" y="9"/>
                    <a:pt x="4" y="9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9"/>
                    <a:pt x="5" y="9"/>
                    <a:pt x="5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6" y="9"/>
                    <a:pt x="6" y="9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7" y="8"/>
                    <a:pt x="8" y="9"/>
                    <a:pt x="8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9" y="9"/>
                    <a:pt x="9" y="8"/>
                    <a:pt x="8" y="8"/>
                  </a:cubicBezTo>
                  <a:cubicBezTo>
                    <a:pt x="9" y="9"/>
                    <a:pt x="10" y="9"/>
                    <a:pt x="10" y="10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1" y="9"/>
                    <a:pt x="11" y="9"/>
                    <a:pt x="10" y="8"/>
                  </a:cubicBezTo>
                  <a:cubicBezTo>
                    <a:pt x="11" y="9"/>
                    <a:pt x="12" y="10"/>
                    <a:pt x="12" y="10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13" y="9"/>
                    <a:pt x="12" y="8"/>
                    <a:pt x="12" y="8"/>
                  </a:cubicBezTo>
                  <a:cubicBezTo>
                    <a:pt x="12" y="8"/>
                    <a:pt x="13" y="8"/>
                    <a:pt x="13" y="9"/>
                  </a:cubicBezTo>
                  <a:cubicBezTo>
                    <a:pt x="14" y="9"/>
                    <a:pt x="15" y="11"/>
                    <a:pt x="16" y="11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6" y="10"/>
                    <a:pt x="16" y="11"/>
                    <a:pt x="16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10"/>
                    <a:pt x="16" y="10"/>
                    <a:pt x="16" y="9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7" y="9"/>
                    <a:pt x="18" y="11"/>
                    <a:pt x="19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1"/>
                    <a:pt x="19" y="9"/>
                    <a:pt x="18" y="9"/>
                  </a:cubicBezTo>
                  <a:cubicBezTo>
                    <a:pt x="20" y="10"/>
                    <a:pt x="20" y="11"/>
                    <a:pt x="22" y="11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2" y="10"/>
                    <a:pt x="22" y="10"/>
                    <a:pt x="21" y="9"/>
                  </a:cubicBezTo>
                  <a:cubicBezTo>
                    <a:pt x="22" y="9"/>
                    <a:pt x="22" y="9"/>
                    <a:pt x="23" y="10"/>
                  </a:cubicBezTo>
                  <a:cubicBezTo>
                    <a:pt x="23" y="10"/>
                    <a:pt x="24" y="11"/>
                    <a:pt x="25" y="11"/>
                  </a:cubicBezTo>
                  <a:cubicBezTo>
                    <a:pt x="25" y="11"/>
                    <a:pt x="25" y="11"/>
                    <a:pt x="25" y="11"/>
                  </a:cubicBezTo>
                  <a:cubicBezTo>
                    <a:pt x="25" y="11"/>
                    <a:pt x="24" y="9"/>
                    <a:pt x="24" y="9"/>
                  </a:cubicBezTo>
                  <a:cubicBezTo>
                    <a:pt x="25" y="10"/>
                    <a:pt x="26" y="11"/>
                    <a:pt x="27" y="12"/>
                  </a:cubicBezTo>
                  <a:cubicBezTo>
                    <a:pt x="27" y="12"/>
                    <a:pt x="27" y="12"/>
                    <a:pt x="27" y="12"/>
                  </a:cubicBezTo>
                  <a:cubicBezTo>
                    <a:pt x="27" y="11"/>
                    <a:pt x="27" y="11"/>
                    <a:pt x="27" y="11"/>
                  </a:cubicBezTo>
                  <a:cubicBezTo>
                    <a:pt x="27" y="10"/>
                    <a:pt x="27" y="10"/>
                    <a:pt x="27" y="10"/>
                  </a:cubicBezTo>
                  <a:cubicBezTo>
                    <a:pt x="27" y="10"/>
                    <a:pt x="27" y="10"/>
                    <a:pt x="28" y="10"/>
                  </a:cubicBezTo>
                  <a:cubicBezTo>
                    <a:pt x="29" y="11"/>
                    <a:pt x="30" y="12"/>
                    <a:pt x="31" y="12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31" y="12"/>
                    <a:pt x="30" y="10"/>
                    <a:pt x="30" y="10"/>
                  </a:cubicBezTo>
                  <a:cubicBezTo>
                    <a:pt x="30" y="10"/>
                    <a:pt x="31" y="10"/>
                    <a:pt x="31" y="10"/>
                  </a:cubicBezTo>
                  <a:cubicBezTo>
                    <a:pt x="32" y="11"/>
                    <a:pt x="33" y="12"/>
                    <a:pt x="34" y="13"/>
                  </a:cubicBezTo>
                  <a:cubicBezTo>
                    <a:pt x="34" y="13"/>
                    <a:pt x="34" y="13"/>
                    <a:pt x="34" y="13"/>
                  </a:cubicBezTo>
                  <a:cubicBezTo>
                    <a:pt x="34" y="12"/>
                    <a:pt x="33" y="10"/>
                    <a:pt x="34" y="10"/>
                  </a:cubicBezTo>
                  <a:cubicBezTo>
                    <a:pt x="34" y="10"/>
                    <a:pt x="34" y="11"/>
                    <a:pt x="34" y="11"/>
                  </a:cubicBezTo>
                  <a:cubicBezTo>
                    <a:pt x="36" y="12"/>
                    <a:pt x="36" y="13"/>
                    <a:pt x="38" y="13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37" y="11"/>
                    <a:pt x="38" y="11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9" y="12"/>
                    <a:pt x="40" y="13"/>
                    <a:pt x="41" y="13"/>
                  </a:cubicBezTo>
                  <a:cubicBezTo>
                    <a:pt x="41" y="13"/>
                    <a:pt x="41" y="13"/>
                    <a:pt x="41" y="13"/>
                  </a:cubicBezTo>
                  <a:cubicBezTo>
                    <a:pt x="41" y="12"/>
                    <a:pt x="40" y="12"/>
                    <a:pt x="41" y="12"/>
                  </a:cubicBezTo>
                  <a:cubicBezTo>
                    <a:pt x="41" y="12"/>
                    <a:pt x="41" y="12"/>
                    <a:pt x="42" y="12"/>
                  </a:cubicBezTo>
                  <a:cubicBezTo>
                    <a:pt x="42" y="13"/>
                    <a:pt x="43" y="13"/>
                    <a:pt x="44" y="14"/>
                  </a:cubicBezTo>
                  <a:cubicBezTo>
                    <a:pt x="44" y="13"/>
                    <a:pt x="44" y="13"/>
                    <a:pt x="44" y="13"/>
                  </a:cubicBezTo>
                  <a:cubicBezTo>
                    <a:pt x="44" y="13"/>
                    <a:pt x="43" y="12"/>
                    <a:pt x="43" y="12"/>
                  </a:cubicBezTo>
                  <a:cubicBezTo>
                    <a:pt x="43" y="12"/>
                    <a:pt x="44" y="12"/>
                    <a:pt x="44" y="12"/>
                  </a:cubicBezTo>
                  <a:cubicBezTo>
                    <a:pt x="45" y="13"/>
                    <a:pt x="46" y="14"/>
                    <a:pt x="47" y="14"/>
                  </a:cubicBezTo>
                  <a:cubicBezTo>
                    <a:pt x="47" y="14"/>
                    <a:pt x="47" y="14"/>
                    <a:pt x="47" y="14"/>
                  </a:cubicBezTo>
                  <a:cubicBezTo>
                    <a:pt x="47" y="13"/>
                    <a:pt x="47" y="13"/>
                    <a:pt x="46" y="12"/>
                  </a:cubicBezTo>
                  <a:cubicBezTo>
                    <a:pt x="47" y="13"/>
                    <a:pt x="49" y="14"/>
                    <a:pt x="50" y="15"/>
                  </a:cubicBezTo>
                  <a:cubicBezTo>
                    <a:pt x="51" y="14"/>
                    <a:pt x="51" y="14"/>
                    <a:pt x="51" y="14"/>
                  </a:cubicBezTo>
                  <a:cubicBezTo>
                    <a:pt x="50" y="14"/>
                    <a:pt x="50" y="13"/>
                    <a:pt x="50" y="13"/>
                  </a:cubicBezTo>
                  <a:cubicBezTo>
                    <a:pt x="50" y="13"/>
                    <a:pt x="50" y="12"/>
                    <a:pt x="50" y="12"/>
                  </a:cubicBezTo>
                  <a:cubicBezTo>
                    <a:pt x="50" y="12"/>
                    <a:pt x="51" y="13"/>
                    <a:pt x="51" y="13"/>
                  </a:cubicBezTo>
                  <a:cubicBezTo>
                    <a:pt x="52" y="14"/>
                    <a:pt x="53" y="15"/>
                    <a:pt x="54" y="15"/>
                  </a:cubicBezTo>
                  <a:cubicBezTo>
                    <a:pt x="54" y="15"/>
                    <a:pt x="54" y="15"/>
                    <a:pt x="54" y="15"/>
                  </a:cubicBezTo>
                  <a:cubicBezTo>
                    <a:pt x="54" y="14"/>
                    <a:pt x="53" y="13"/>
                    <a:pt x="53" y="13"/>
                  </a:cubicBezTo>
                  <a:cubicBezTo>
                    <a:pt x="55" y="13"/>
                    <a:pt x="56" y="15"/>
                    <a:pt x="58" y="16"/>
                  </a:cubicBezTo>
                  <a:moveTo>
                    <a:pt x="80" y="14"/>
                  </a:moveTo>
                  <a:cubicBezTo>
                    <a:pt x="75" y="13"/>
                    <a:pt x="69" y="13"/>
                    <a:pt x="63" y="12"/>
                  </a:cubicBezTo>
                  <a:cubicBezTo>
                    <a:pt x="57" y="11"/>
                    <a:pt x="50" y="10"/>
                    <a:pt x="43" y="9"/>
                  </a:cubicBezTo>
                  <a:cubicBezTo>
                    <a:pt x="30" y="7"/>
                    <a:pt x="17" y="6"/>
                    <a:pt x="4" y="4"/>
                  </a:cubicBezTo>
                  <a:cubicBezTo>
                    <a:pt x="4" y="3"/>
                    <a:pt x="4" y="3"/>
                    <a:pt x="4" y="2"/>
                  </a:cubicBezTo>
                  <a:cubicBezTo>
                    <a:pt x="5" y="2"/>
                    <a:pt x="7" y="2"/>
                    <a:pt x="8" y="2"/>
                  </a:cubicBezTo>
                  <a:cubicBezTo>
                    <a:pt x="13" y="2"/>
                    <a:pt x="17" y="3"/>
                    <a:pt x="22" y="4"/>
                  </a:cubicBezTo>
                  <a:cubicBezTo>
                    <a:pt x="28" y="5"/>
                    <a:pt x="35" y="5"/>
                    <a:pt x="41" y="6"/>
                  </a:cubicBezTo>
                  <a:cubicBezTo>
                    <a:pt x="48" y="7"/>
                    <a:pt x="55" y="7"/>
                    <a:pt x="62" y="8"/>
                  </a:cubicBezTo>
                  <a:cubicBezTo>
                    <a:pt x="68" y="9"/>
                    <a:pt x="74" y="10"/>
                    <a:pt x="79" y="11"/>
                  </a:cubicBezTo>
                  <a:cubicBezTo>
                    <a:pt x="79" y="11"/>
                    <a:pt x="79" y="12"/>
                    <a:pt x="80" y="12"/>
                  </a:cubicBezTo>
                  <a:cubicBezTo>
                    <a:pt x="80" y="13"/>
                    <a:pt x="80" y="13"/>
                    <a:pt x="80" y="14"/>
                  </a:cubicBezTo>
                  <a:moveTo>
                    <a:pt x="8" y="0"/>
                  </a:moveTo>
                  <a:cubicBezTo>
                    <a:pt x="6" y="0"/>
                    <a:pt x="5" y="0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2" y="6"/>
                    <a:pt x="0" y="11"/>
                    <a:pt x="1" y="15"/>
                  </a:cubicBezTo>
                  <a:cubicBezTo>
                    <a:pt x="1" y="16"/>
                    <a:pt x="2" y="16"/>
                    <a:pt x="2" y="16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15" y="18"/>
                    <a:pt x="28" y="20"/>
                    <a:pt x="41" y="22"/>
                  </a:cubicBezTo>
                  <a:cubicBezTo>
                    <a:pt x="48" y="23"/>
                    <a:pt x="55" y="24"/>
                    <a:pt x="61" y="25"/>
                  </a:cubicBezTo>
                  <a:cubicBezTo>
                    <a:pt x="68" y="25"/>
                    <a:pt x="74" y="26"/>
                    <a:pt x="80" y="27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84" y="26"/>
                    <a:pt x="87" y="25"/>
                    <a:pt x="91" y="24"/>
                  </a:cubicBezTo>
                  <a:cubicBezTo>
                    <a:pt x="95" y="23"/>
                    <a:pt x="99" y="23"/>
                    <a:pt x="102" y="22"/>
                  </a:cubicBezTo>
                  <a:cubicBezTo>
                    <a:pt x="103" y="21"/>
                    <a:pt x="103" y="21"/>
                    <a:pt x="102" y="20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96" y="15"/>
                    <a:pt x="89" y="14"/>
                    <a:pt x="83" y="10"/>
                  </a:cubicBezTo>
                  <a:cubicBezTo>
                    <a:pt x="82" y="10"/>
                    <a:pt x="82" y="10"/>
                    <a:pt x="82" y="10"/>
                  </a:cubicBezTo>
                  <a:cubicBezTo>
                    <a:pt x="82" y="10"/>
                    <a:pt x="82" y="10"/>
                    <a:pt x="82" y="10"/>
                  </a:cubicBezTo>
                  <a:cubicBezTo>
                    <a:pt x="81" y="10"/>
                    <a:pt x="81" y="10"/>
                    <a:pt x="81" y="10"/>
                  </a:cubicBezTo>
                  <a:cubicBezTo>
                    <a:pt x="75" y="9"/>
                    <a:pt x="68" y="7"/>
                    <a:pt x="61" y="7"/>
                  </a:cubicBezTo>
                  <a:cubicBezTo>
                    <a:pt x="54" y="6"/>
                    <a:pt x="47" y="5"/>
                    <a:pt x="40" y="4"/>
                  </a:cubicBezTo>
                  <a:cubicBezTo>
                    <a:pt x="33" y="4"/>
                    <a:pt x="26" y="3"/>
                    <a:pt x="19" y="2"/>
                  </a:cubicBezTo>
                  <a:cubicBezTo>
                    <a:pt x="15" y="2"/>
                    <a:pt x="11" y="0"/>
                    <a:pt x="8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44"/>
            <p:cNvSpPr>
              <a:spLocks noEditPoints="1"/>
            </p:cNvSpPr>
            <p:nvPr/>
          </p:nvSpPr>
          <p:spPr bwMode="auto">
            <a:xfrm>
              <a:off x="6503656" y="619641"/>
              <a:ext cx="334963" cy="317500"/>
            </a:xfrm>
            <a:custGeom>
              <a:avLst/>
              <a:gdLst>
                <a:gd name="T0" fmla="*/ 68 w 79"/>
                <a:gd name="T1" fmla="*/ 61 h 75"/>
                <a:gd name="T2" fmla="*/ 75 w 79"/>
                <a:gd name="T3" fmla="*/ 67 h 75"/>
                <a:gd name="T4" fmla="*/ 59 w 79"/>
                <a:gd name="T5" fmla="*/ 65 h 75"/>
                <a:gd name="T6" fmla="*/ 61 w 79"/>
                <a:gd name="T7" fmla="*/ 63 h 75"/>
                <a:gd name="T8" fmla="*/ 64 w 79"/>
                <a:gd name="T9" fmla="*/ 65 h 75"/>
                <a:gd name="T10" fmla="*/ 68 w 79"/>
                <a:gd name="T11" fmla="*/ 61 h 75"/>
                <a:gd name="T12" fmla="*/ 46 w 79"/>
                <a:gd name="T13" fmla="*/ 42 h 75"/>
                <a:gd name="T14" fmla="*/ 31 w 79"/>
                <a:gd name="T15" fmla="*/ 39 h 75"/>
                <a:gd name="T16" fmla="*/ 31 w 79"/>
                <a:gd name="T17" fmla="*/ 34 h 75"/>
                <a:gd name="T18" fmla="*/ 45 w 79"/>
                <a:gd name="T19" fmla="*/ 44 h 75"/>
                <a:gd name="T20" fmla="*/ 37 w 79"/>
                <a:gd name="T21" fmla="*/ 32 h 75"/>
                <a:gd name="T22" fmla="*/ 60 w 79"/>
                <a:gd name="T23" fmla="*/ 60 h 75"/>
                <a:gd name="T24" fmla="*/ 51 w 79"/>
                <a:gd name="T25" fmla="*/ 48 h 75"/>
                <a:gd name="T26" fmla="*/ 54 w 79"/>
                <a:gd name="T27" fmla="*/ 50 h 75"/>
                <a:gd name="T28" fmla="*/ 56 w 79"/>
                <a:gd name="T29" fmla="*/ 51 h 75"/>
                <a:gd name="T30" fmla="*/ 59 w 79"/>
                <a:gd name="T31" fmla="*/ 54 h 75"/>
                <a:gd name="T32" fmla="*/ 60 w 79"/>
                <a:gd name="T33" fmla="*/ 57 h 75"/>
                <a:gd name="T34" fmla="*/ 60 w 79"/>
                <a:gd name="T35" fmla="*/ 54 h 75"/>
                <a:gd name="T36" fmla="*/ 58 w 79"/>
                <a:gd name="T37" fmla="*/ 53 h 75"/>
                <a:gd name="T38" fmla="*/ 55 w 79"/>
                <a:gd name="T39" fmla="*/ 50 h 75"/>
                <a:gd name="T40" fmla="*/ 53 w 79"/>
                <a:gd name="T41" fmla="*/ 48 h 75"/>
                <a:gd name="T42" fmla="*/ 49 w 79"/>
                <a:gd name="T43" fmla="*/ 45 h 75"/>
                <a:gd name="T44" fmla="*/ 46 w 79"/>
                <a:gd name="T45" fmla="*/ 43 h 75"/>
                <a:gd name="T46" fmla="*/ 43 w 79"/>
                <a:gd name="T47" fmla="*/ 40 h 75"/>
                <a:gd name="T48" fmla="*/ 40 w 79"/>
                <a:gd name="T49" fmla="*/ 36 h 75"/>
                <a:gd name="T50" fmla="*/ 37 w 79"/>
                <a:gd name="T51" fmla="*/ 32 h 75"/>
                <a:gd name="T52" fmla="*/ 34 w 79"/>
                <a:gd name="T53" fmla="*/ 30 h 75"/>
                <a:gd name="T54" fmla="*/ 31 w 79"/>
                <a:gd name="T55" fmla="*/ 27 h 75"/>
                <a:gd name="T56" fmla="*/ 29 w 79"/>
                <a:gd name="T57" fmla="*/ 27 h 75"/>
                <a:gd name="T58" fmla="*/ 26 w 79"/>
                <a:gd name="T59" fmla="*/ 25 h 75"/>
                <a:gd name="T60" fmla="*/ 22 w 79"/>
                <a:gd name="T61" fmla="*/ 19 h 75"/>
                <a:gd name="T62" fmla="*/ 20 w 79"/>
                <a:gd name="T63" fmla="*/ 16 h 75"/>
                <a:gd name="T64" fmla="*/ 17 w 79"/>
                <a:gd name="T65" fmla="*/ 17 h 75"/>
                <a:gd name="T66" fmla="*/ 14 w 79"/>
                <a:gd name="T67" fmla="*/ 15 h 75"/>
                <a:gd name="T68" fmla="*/ 11 w 79"/>
                <a:gd name="T69" fmla="*/ 10 h 75"/>
                <a:gd name="T70" fmla="*/ 9 w 79"/>
                <a:gd name="T71" fmla="*/ 6 h 75"/>
                <a:gd name="T72" fmla="*/ 7 w 79"/>
                <a:gd name="T73" fmla="*/ 8 h 75"/>
                <a:gd name="T74" fmla="*/ 6 w 79"/>
                <a:gd name="T75" fmla="*/ 8 h 75"/>
                <a:gd name="T76" fmla="*/ 8 w 79"/>
                <a:gd name="T77" fmla="*/ 9 h 75"/>
                <a:gd name="T78" fmla="*/ 11 w 79"/>
                <a:gd name="T79" fmla="*/ 12 h 75"/>
                <a:gd name="T80" fmla="*/ 13 w 79"/>
                <a:gd name="T81" fmla="*/ 12 h 75"/>
                <a:gd name="T82" fmla="*/ 15 w 79"/>
                <a:gd name="T83" fmla="*/ 15 h 75"/>
                <a:gd name="T84" fmla="*/ 17 w 79"/>
                <a:gd name="T85" fmla="*/ 18 h 75"/>
                <a:gd name="T86" fmla="*/ 21 w 79"/>
                <a:gd name="T87" fmla="*/ 19 h 75"/>
                <a:gd name="T88" fmla="*/ 23 w 79"/>
                <a:gd name="T89" fmla="*/ 23 h 75"/>
                <a:gd name="T90" fmla="*/ 26 w 79"/>
                <a:gd name="T91" fmla="*/ 26 h 75"/>
                <a:gd name="T92" fmla="*/ 29 w 79"/>
                <a:gd name="T93" fmla="*/ 26 h 75"/>
                <a:gd name="T94" fmla="*/ 32 w 79"/>
                <a:gd name="T95" fmla="*/ 29 h 75"/>
                <a:gd name="T96" fmla="*/ 36 w 79"/>
                <a:gd name="T97" fmla="*/ 35 h 75"/>
                <a:gd name="T98" fmla="*/ 38 w 79"/>
                <a:gd name="T99" fmla="*/ 37 h 75"/>
                <a:gd name="T100" fmla="*/ 41 w 79"/>
                <a:gd name="T101" fmla="*/ 37 h 75"/>
                <a:gd name="T102" fmla="*/ 45 w 79"/>
                <a:gd name="T103" fmla="*/ 44 h 75"/>
                <a:gd name="T104" fmla="*/ 10 w 79"/>
                <a:gd name="T105" fmla="*/ 2 h 75"/>
                <a:gd name="T106" fmla="*/ 65 w 79"/>
                <a:gd name="T107" fmla="*/ 55 h 75"/>
                <a:gd name="T108" fmla="*/ 10 w 79"/>
                <a:gd name="T109" fmla="*/ 1 h 75"/>
                <a:gd name="T110" fmla="*/ 43 w 79"/>
                <a:gd name="T111" fmla="*/ 54 h 75"/>
                <a:gd name="T112" fmla="*/ 78 w 79"/>
                <a:gd name="T113" fmla="*/ 75 h 75"/>
                <a:gd name="T114" fmla="*/ 69 w 79"/>
                <a:gd name="T115" fmla="*/ 54 h 75"/>
                <a:gd name="T116" fmla="*/ 23 w 79"/>
                <a:gd name="T117" fmla="*/ 11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79" h="75">
                  <a:moveTo>
                    <a:pt x="77" y="73"/>
                  </a:moveTo>
                  <a:cubicBezTo>
                    <a:pt x="76" y="73"/>
                    <a:pt x="74" y="72"/>
                    <a:pt x="73" y="71"/>
                  </a:cubicBezTo>
                  <a:cubicBezTo>
                    <a:pt x="74" y="70"/>
                    <a:pt x="74" y="69"/>
                    <a:pt x="75" y="69"/>
                  </a:cubicBezTo>
                  <a:cubicBezTo>
                    <a:pt x="76" y="70"/>
                    <a:pt x="77" y="72"/>
                    <a:pt x="77" y="73"/>
                  </a:cubicBezTo>
                  <a:moveTo>
                    <a:pt x="68" y="61"/>
                  </a:moveTo>
                  <a:cubicBezTo>
                    <a:pt x="69" y="61"/>
                    <a:pt x="69" y="60"/>
                    <a:pt x="69" y="59"/>
                  </a:cubicBezTo>
                  <a:cubicBezTo>
                    <a:pt x="68" y="59"/>
                    <a:pt x="68" y="58"/>
                    <a:pt x="67" y="58"/>
                  </a:cubicBezTo>
                  <a:cubicBezTo>
                    <a:pt x="67" y="57"/>
                    <a:pt x="66" y="55"/>
                    <a:pt x="67" y="55"/>
                  </a:cubicBezTo>
                  <a:cubicBezTo>
                    <a:pt x="67" y="55"/>
                    <a:pt x="67" y="55"/>
                    <a:pt x="68" y="55"/>
                  </a:cubicBezTo>
                  <a:cubicBezTo>
                    <a:pt x="69" y="59"/>
                    <a:pt x="72" y="63"/>
                    <a:pt x="75" y="67"/>
                  </a:cubicBezTo>
                  <a:cubicBezTo>
                    <a:pt x="74" y="67"/>
                    <a:pt x="74" y="67"/>
                    <a:pt x="74" y="67"/>
                  </a:cubicBezTo>
                  <a:cubicBezTo>
                    <a:pt x="73" y="68"/>
                    <a:pt x="72" y="69"/>
                    <a:pt x="72" y="71"/>
                  </a:cubicBezTo>
                  <a:cubicBezTo>
                    <a:pt x="70" y="70"/>
                    <a:pt x="69" y="69"/>
                    <a:pt x="68" y="69"/>
                  </a:cubicBezTo>
                  <a:cubicBezTo>
                    <a:pt x="65" y="68"/>
                    <a:pt x="62" y="67"/>
                    <a:pt x="59" y="65"/>
                  </a:cubicBezTo>
                  <a:cubicBezTo>
                    <a:pt x="59" y="65"/>
                    <a:pt x="59" y="65"/>
                    <a:pt x="59" y="65"/>
                  </a:cubicBezTo>
                  <a:cubicBezTo>
                    <a:pt x="58" y="64"/>
                    <a:pt x="58" y="64"/>
                    <a:pt x="58" y="63"/>
                  </a:cubicBezTo>
                  <a:cubicBezTo>
                    <a:pt x="57" y="62"/>
                    <a:pt x="58" y="62"/>
                    <a:pt x="58" y="62"/>
                  </a:cubicBezTo>
                  <a:cubicBezTo>
                    <a:pt x="59" y="62"/>
                    <a:pt x="61" y="62"/>
                    <a:pt x="61" y="62"/>
                  </a:cubicBezTo>
                  <a:cubicBezTo>
                    <a:pt x="61" y="63"/>
                    <a:pt x="61" y="63"/>
                    <a:pt x="61" y="63"/>
                  </a:cubicBezTo>
                  <a:cubicBezTo>
                    <a:pt x="61" y="63"/>
                    <a:pt x="61" y="63"/>
                    <a:pt x="61" y="63"/>
                  </a:cubicBezTo>
                  <a:cubicBezTo>
                    <a:pt x="62" y="63"/>
                    <a:pt x="62" y="63"/>
                    <a:pt x="62" y="63"/>
                  </a:cubicBezTo>
                  <a:cubicBezTo>
                    <a:pt x="62" y="63"/>
                    <a:pt x="63" y="64"/>
                    <a:pt x="63" y="64"/>
                  </a:cubicBezTo>
                  <a:cubicBezTo>
                    <a:pt x="63" y="64"/>
                    <a:pt x="63" y="64"/>
                    <a:pt x="63" y="64"/>
                  </a:cubicBezTo>
                  <a:cubicBezTo>
                    <a:pt x="64" y="65"/>
                    <a:pt x="64" y="65"/>
                    <a:pt x="64" y="65"/>
                  </a:cubicBezTo>
                  <a:cubicBezTo>
                    <a:pt x="64" y="65"/>
                    <a:pt x="64" y="65"/>
                    <a:pt x="64" y="65"/>
                  </a:cubicBezTo>
                  <a:cubicBezTo>
                    <a:pt x="65" y="65"/>
                    <a:pt x="65" y="64"/>
                    <a:pt x="64" y="63"/>
                  </a:cubicBezTo>
                  <a:cubicBezTo>
                    <a:pt x="63" y="62"/>
                    <a:pt x="62" y="61"/>
                    <a:pt x="62" y="59"/>
                  </a:cubicBezTo>
                  <a:cubicBezTo>
                    <a:pt x="62" y="58"/>
                    <a:pt x="62" y="58"/>
                    <a:pt x="63" y="58"/>
                  </a:cubicBezTo>
                  <a:cubicBezTo>
                    <a:pt x="64" y="58"/>
                    <a:pt x="65" y="59"/>
                    <a:pt x="65" y="59"/>
                  </a:cubicBezTo>
                  <a:cubicBezTo>
                    <a:pt x="66" y="59"/>
                    <a:pt x="67" y="60"/>
                    <a:pt x="68" y="61"/>
                  </a:cubicBezTo>
                  <a:cubicBezTo>
                    <a:pt x="68" y="61"/>
                    <a:pt x="68" y="61"/>
                    <a:pt x="68" y="61"/>
                  </a:cubicBezTo>
                  <a:moveTo>
                    <a:pt x="48" y="47"/>
                  </a:moveTo>
                  <a:cubicBezTo>
                    <a:pt x="47" y="47"/>
                    <a:pt x="46" y="46"/>
                    <a:pt x="45" y="45"/>
                  </a:cubicBezTo>
                  <a:cubicBezTo>
                    <a:pt x="46" y="45"/>
                    <a:pt x="46" y="45"/>
                    <a:pt x="46" y="45"/>
                  </a:cubicBezTo>
                  <a:cubicBezTo>
                    <a:pt x="46" y="44"/>
                    <a:pt x="46" y="42"/>
                    <a:pt x="46" y="42"/>
                  </a:cubicBezTo>
                  <a:cubicBezTo>
                    <a:pt x="46" y="42"/>
                    <a:pt x="47" y="43"/>
                    <a:pt x="47" y="44"/>
                  </a:cubicBezTo>
                  <a:cubicBezTo>
                    <a:pt x="47" y="45"/>
                    <a:pt x="48" y="46"/>
                    <a:pt x="48" y="47"/>
                  </a:cubicBezTo>
                  <a:moveTo>
                    <a:pt x="56" y="63"/>
                  </a:moveTo>
                  <a:cubicBezTo>
                    <a:pt x="52" y="60"/>
                    <a:pt x="49" y="57"/>
                    <a:pt x="45" y="53"/>
                  </a:cubicBezTo>
                  <a:cubicBezTo>
                    <a:pt x="40" y="49"/>
                    <a:pt x="35" y="44"/>
                    <a:pt x="31" y="39"/>
                  </a:cubicBezTo>
                  <a:cubicBezTo>
                    <a:pt x="21" y="30"/>
                    <a:pt x="11" y="2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0"/>
                    <a:pt x="3" y="9"/>
                    <a:pt x="4" y="8"/>
                  </a:cubicBezTo>
                  <a:cubicBezTo>
                    <a:pt x="7" y="13"/>
                    <a:pt x="12" y="17"/>
                    <a:pt x="16" y="21"/>
                  </a:cubicBezTo>
                  <a:cubicBezTo>
                    <a:pt x="22" y="25"/>
                    <a:pt x="26" y="29"/>
                    <a:pt x="31" y="34"/>
                  </a:cubicBezTo>
                  <a:cubicBezTo>
                    <a:pt x="36" y="38"/>
                    <a:pt x="41" y="43"/>
                    <a:pt x="46" y="48"/>
                  </a:cubicBezTo>
                  <a:cubicBezTo>
                    <a:pt x="51" y="52"/>
                    <a:pt x="55" y="56"/>
                    <a:pt x="59" y="60"/>
                  </a:cubicBezTo>
                  <a:cubicBezTo>
                    <a:pt x="58" y="60"/>
                    <a:pt x="58" y="60"/>
                    <a:pt x="58" y="61"/>
                  </a:cubicBezTo>
                  <a:cubicBezTo>
                    <a:pt x="56" y="61"/>
                    <a:pt x="56" y="62"/>
                    <a:pt x="56" y="63"/>
                  </a:cubicBezTo>
                  <a:moveTo>
                    <a:pt x="45" y="44"/>
                  </a:moveTo>
                  <a:cubicBezTo>
                    <a:pt x="41" y="41"/>
                    <a:pt x="38" y="37"/>
                    <a:pt x="34" y="34"/>
                  </a:cubicBezTo>
                  <a:cubicBezTo>
                    <a:pt x="29" y="30"/>
                    <a:pt x="24" y="25"/>
                    <a:pt x="19" y="21"/>
                  </a:cubicBezTo>
                  <a:cubicBezTo>
                    <a:pt x="14" y="17"/>
                    <a:pt x="8" y="13"/>
                    <a:pt x="5" y="7"/>
                  </a:cubicBezTo>
                  <a:cubicBezTo>
                    <a:pt x="6" y="6"/>
                    <a:pt x="7" y="5"/>
                    <a:pt x="8" y="4"/>
                  </a:cubicBezTo>
                  <a:cubicBezTo>
                    <a:pt x="17" y="13"/>
                    <a:pt x="27" y="22"/>
                    <a:pt x="37" y="32"/>
                  </a:cubicBezTo>
                  <a:cubicBezTo>
                    <a:pt x="42" y="36"/>
                    <a:pt x="46" y="41"/>
                    <a:pt x="51" y="46"/>
                  </a:cubicBezTo>
                  <a:cubicBezTo>
                    <a:pt x="55" y="50"/>
                    <a:pt x="59" y="53"/>
                    <a:pt x="63" y="56"/>
                  </a:cubicBezTo>
                  <a:cubicBezTo>
                    <a:pt x="63" y="56"/>
                    <a:pt x="63" y="56"/>
                    <a:pt x="63" y="56"/>
                  </a:cubicBezTo>
                  <a:cubicBezTo>
                    <a:pt x="62" y="56"/>
                    <a:pt x="61" y="57"/>
                    <a:pt x="61" y="57"/>
                  </a:cubicBezTo>
                  <a:cubicBezTo>
                    <a:pt x="60" y="58"/>
                    <a:pt x="60" y="59"/>
                    <a:pt x="60" y="60"/>
                  </a:cubicBezTo>
                  <a:cubicBezTo>
                    <a:pt x="56" y="56"/>
                    <a:pt x="53" y="52"/>
                    <a:pt x="49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47"/>
                    <a:pt x="49" y="46"/>
                    <a:pt x="49" y="45"/>
                  </a:cubicBezTo>
                  <a:cubicBezTo>
                    <a:pt x="50" y="45"/>
                    <a:pt x="50" y="46"/>
                    <a:pt x="50" y="46"/>
                  </a:cubicBezTo>
                  <a:cubicBezTo>
                    <a:pt x="51" y="47"/>
                    <a:pt x="51" y="48"/>
                    <a:pt x="51" y="48"/>
                  </a:cubicBezTo>
                  <a:cubicBezTo>
                    <a:pt x="51" y="49"/>
                    <a:pt x="52" y="50"/>
                    <a:pt x="53" y="51"/>
                  </a:cubicBezTo>
                  <a:cubicBezTo>
                    <a:pt x="53" y="51"/>
                    <a:pt x="53" y="51"/>
                    <a:pt x="53" y="51"/>
                  </a:cubicBezTo>
                  <a:cubicBezTo>
                    <a:pt x="53" y="51"/>
                    <a:pt x="53" y="50"/>
                    <a:pt x="53" y="50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3" y="49"/>
                    <a:pt x="54" y="50"/>
                    <a:pt x="54" y="50"/>
                  </a:cubicBezTo>
                  <a:cubicBezTo>
                    <a:pt x="54" y="52"/>
                    <a:pt x="54" y="53"/>
                    <a:pt x="55" y="54"/>
                  </a:cubicBezTo>
                  <a:cubicBezTo>
                    <a:pt x="55" y="54"/>
                    <a:pt x="55" y="54"/>
                    <a:pt x="55" y="54"/>
                  </a:cubicBezTo>
                  <a:cubicBezTo>
                    <a:pt x="56" y="53"/>
                    <a:pt x="56" y="53"/>
                    <a:pt x="56" y="53"/>
                  </a:cubicBezTo>
                  <a:cubicBezTo>
                    <a:pt x="56" y="52"/>
                    <a:pt x="55" y="51"/>
                    <a:pt x="56" y="51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7" y="53"/>
                    <a:pt x="57" y="55"/>
                    <a:pt x="57" y="56"/>
                  </a:cubicBezTo>
                  <a:cubicBezTo>
                    <a:pt x="58" y="56"/>
                    <a:pt x="58" y="56"/>
                    <a:pt x="58" y="56"/>
                  </a:cubicBezTo>
                  <a:cubicBezTo>
                    <a:pt x="58" y="56"/>
                    <a:pt x="58" y="55"/>
                    <a:pt x="58" y="55"/>
                  </a:cubicBezTo>
                  <a:cubicBezTo>
                    <a:pt x="58" y="54"/>
                    <a:pt x="58" y="54"/>
                    <a:pt x="58" y="54"/>
                  </a:cubicBezTo>
                  <a:cubicBezTo>
                    <a:pt x="58" y="54"/>
                    <a:pt x="58" y="54"/>
                    <a:pt x="59" y="54"/>
                  </a:cubicBezTo>
                  <a:cubicBezTo>
                    <a:pt x="59" y="55"/>
                    <a:pt x="59" y="57"/>
                    <a:pt x="59" y="58"/>
                  </a:cubicBezTo>
                  <a:cubicBezTo>
                    <a:pt x="59" y="58"/>
                    <a:pt x="59" y="58"/>
                    <a:pt x="59" y="58"/>
                  </a:cubicBezTo>
                  <a:cubicBezTo>
                    <a:pt x="60" y="57"/>
                    <a:pt x="60" y="57"/>
                    <a:pt x="60" y="57"/>
                  </a:cubicBezTo>
                  <a:cubicBezTo>
                    <a:pt x="60" y="56"/>
                    <a:pt x="60" y="55"/>
                    <a:pt x="60" y="55"/>
                  </a:cubicBezTo>
                  <a:cubicBezTo>
                    <a:pt x="60" y="55"/>
                    <a:pt x="60" y="56"/>
                    <a:pt x="60" y="57"/>
                  </a:cubicBezTo>
                  <a:cubicBezTo>
                    <a:pt x="60" y="57"/>
                    <a:pt x="60" y="57"/>
                    <a:pt x="60" y="57"/>
                  </a:cubicBezTo>
                  <a:cubicBezTo>
                    <a:pt x="61" y="56"/>
                    <a:pt x="61" y="56"/>
                    <a:pt x="61" y="56"/>
                  </a:cubicBezTo>
                  <a:cubicBezTo>
                    <a:pt x="61" y="55"/>
                    <a:pt x="61" y="55"/>
                    <a:pt x="61" y="55"/>
                  </a:cubicBezTo>
                  <a:cubicBezTo>
                    <a:pt x="61" y="56"/>
                    <a:pt x="60" y="56"/>
                    <a:pt x="60" y="56"/>
                  </a:cubicBezTo>
                  <a:cubicBezTo>
                    <a:pt x="60" y="56"/>
                    <a:pt x="60" y="55"/>
                    <a:pt x="60" y="54"/>
                  </a:cubicBezTo>
                  <a:cubicBezTo>
                    <a:pt x="60" y="54"/>
                    <a:pt x="60" y="54"/>
                    <a:pt x="60" y="54"/>
                  </a:cubicBezTo>
                  <a:cubicBezTo>
                    <a:pt x="60" y="55"/>
                    <a:pt x="60" y="57"/>
                    <a:pt x="59" y="57"/>
                  </a:cubicBezTo>
                  <a:cubicBezTo>
                    <a:pt x="59" y="57"/>
                    <a:pt x="59" y="57"/>
                    <a:pt x="59" y="56"/>
                  </a:cubicBezTo>
                  <a:cubicBezTo>
                    <a:pt x="59" y="55"/>
                    <a:pt x="59" y="54"/>
                    <a:pt x="58" y="53"/>
                  </a:cubicBezTo>
                  <a:cubicBezTo>
                    <a:pt x="58" y="53"/>
                    <a:pt x="58" y="53"/>
                    <a:pt x="58" y="53"/>
                  </a:cubicBezTo>
                  <a:cubicBezTo>
                    <a:pt x="58" y="53"/>
                    <a:pt x="58" y="55"/>
                    <a:pt x="58" y="55"/>
                  </a:cubicBezTo>
                  <a:cubicBezTo>
                    <a:pt x="58" y="55"/>
                    <a:pt x="57" y="55"/>
                    <a:pt x="57" y="55"/>
                  </a:cubicBezTo>
                  <a:cubicBezTo>
                    <a:pt x="57" y="54"/>
                    <a:pt x="57" y="54"/>
                    <a:pt x="57" y="53"/>
                  </a:cubicBezTo>
                  <a:cubicBezTo>
                    <a:pt x="57" y="52"/>
                    <a:pt x="56" y="51"/>
                    <a:pt x="56" y="50"/>
                  </a:cubicBezTo>
                  <a:cubicBezTo>
                    <a:pt x="55" y="50"/>
                    <a:pt x="55" y="50"/>
                    <a:pt x="55" y="50"/>
                  </a:cubicBezTo>
                  <a:cubicBezTo>
                    <a:pt x="55" y="51"/>
                    <a:pt x="55" y="51"/>
                    <a:pt x="55" y="52"/>
                  </a:cubicBezTo>
                  <a:cubicBezTo>
                    <a:pt x="55" y="53"/>
                    <a:pt x="55" y="53"/>
                    <a:pt x="55" y="53"/>
                  </a:cubicBezTo>
                  <a:cubicBezTo>
                    <a:pt x="55" y="53"/>
                    <a:pt x="55" y="52"/>
                    <a:pt x="55" y="52"/>
                  </a:cubicBezTo>
                  <a:cubicBezTo>
                    <a:pt x="54" y="51"/>
                    <a:pt x="54" y="49"/>
                    <a:pt x="53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9"/>
                    <a:pt x="53" y="50"/>
                    <a:pt x="52" y="50"/>
                  </a:cubicBezTo>
                  <a:cubicBezTo>
                    <a:pt x="52" y="50"/>
                    <a:pt x="52" y="50"/>
                    <a:pt x="52" y="50"/>
                  </a:cubicBezTo>
                  <a:cubicBezTo>
                    <a:pt x="52" y="49"/>
                    <a:pt x="51" y="48"/>
                    <a:pt x="51" y="47"/>
                  </a:cubicBezTo>
                  <a:cubicBezTo>
                    <a:pt x="51" y="46"/>
                    <a:pt x="50" y="45"/>
                    <a:pt x="49" y="44"/>
                  </a:cubicBezTo>
                  <a:cubicBezTo>
                    <a:pt x="49" y="45"/>
                    <a:pt x="49" y="45"/>
                    <a:pt x="49" y="45"/>
                  </a:cubicBezTo>
                  <a:cubicBezTo>
                    <a:pt x="49" y="46"/>
                    <a:pt x="49" y="47"/>
                    <a:pt x="48" y="47"/>
                  </a:cubicBezTo>
                  <a:cubicBezTo>
                    <a:pt x="48" y="47"/>
                    <a:pt x="48" y="46"/>
                    <a:pt x="48" y="45"/>
                  </a:cubicBezTo>
                  <a:cubicBezTo>
                    <a:pt x="47" y="44"/>
                    <a:pt x="47" y="43"/>
                    <a:pt x="46" y="41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6" y="42"/>
                    <a:pt x="46" y="42"/>
                    <a:pt x="46" y="43"/>
                  </a:cubicBezTo>
                  <a:cubicBezTo>
                    <a:pt x="46" y="43"/>
                    <a:pt x="46" y="44"/>
                    <a:pt x="46" y="44"/>
                  </a:cubicBezTo>
                  <a:cubicBezTo>
                    <a:pt x="45" y="44"/>
                    <a:pt x="45" y="42"/>
                    <a:pt x="45" y="42"/>
                  </a:cubicBezTo>
                  <a:cubicBezTo>
                    <a:pt x="45" y="41"/>
                    <a:pt x="44" y="39"/>
                    <a:pt x="43" y="38"/>
                  </a:cubicBezTo>
                  <a:cubicBezTo>
                    <a:pt x="43" y="38"/>
                    <a:pt x="43" y="38"/>
                    <a:pt x="43" y="38"/>
                  </a:cubicBezTo>
                  <a:cubicBezTo>
                    <a:pt x="43" y="39"/>
                    <a:pt x="43" y="40"/>
                    <a:pt x="43" y="40"/>
                  </a:cubicBezTo>
                  <a:cubicBezTo>
                    <a:pt x="43" y="40"/>
                    <a:pt x="43" y="40"/>
                    <a:pt x="42" y="39"/>
                  </a:cubicBezTo>
                  <a:cubicBezTo>
                    <a:pt x="42" y="38"/>
                    <a:pt x="42" y="37"/>
                    <a:pt x="41" y="36"/>
                  </a:cubicBezTo>
                  <a:cubicBezTo>
                    <a:pt x="41" y="36"/>
                    <a:pt x="41" y="36"/>
                    <a:pt x="41" y="36"/>
                  </a:cubicBezTo>
                  <a:cubicBezTo>
                    <a:pt x="41" y="37"/>
                    <a:pt x="41" y="38"/>
                    <a:pt x="40" y="38"/>
                  </a:cubicBezTo>
                  <a:cubicBezTo>
                    <a:pt x="40" y="36"/>
                    <a:pt x="40" y="36"/>
                    <a:pt x="40" y="36"/>
                  </a:cubicBezTo>
                  <a:cubicBezTo>
                    <a:pt x="39" y="35"/>
                    <a:pt x="39" y="35"/>
                    <a:pt x="38" y="34"/>
                  </a:cubicBezTo>
                  <a:cubicBezTo>
                    <a:pt x="38" y="34"/>
                    <a:pt x="38" y="34"/>
                    <a:pt x="38" y="34"/>
                  </a:cubicBezTo>
                  <a:cubicBezTo>
                    <a:pt x="38" y="35"/>
                    <a:pt x="38" y="35"/>
                    <a:pt x="38" y="35"/>
                  </a:cubicBezTo>
                  <a:cubicBezTo>
                    <a:pt x="38" y="35"/>
                    <a:pt x="38" y="35"/>
                    <a:pt x="37" y="34"/>
                  </a:cubicBezTo>
                  <a:cubicBezTo>
                    <a:pt x="37" y="33"/>
                    <a:pt x="37" y="33"/>
                    <a:pt x="37" y="32"/>
                  </a:cubicBezTo>
                  <a:cubicBezTo>
                    <a:pt x="36" y="32"/>
                    <a:pt x="36" y="32"/>
                    <a:pt x="36" y="32"/>
                  </a:cubicBezTo>
                  <a:cubicBezTo>
                    <a:pt x="36" y="32"/>
                    <a:pt x="36" y="33"/>
                    <a:pt x="36" y="33"/>
                  </a:cubicBezTo>
                  <a:cubicBezTo>
                    <a:pt x="36" y="33"/>
                    <a:pt x="36" y="34"/>
                    <a:pt x="36" y="34"/>
                  </a:cubicBezTo>
                  <a:cubicBezTo>
                    <a:pt x="35" y="34"/>
                    <a:pt x="35" y="33"/>
                    <a:pt x="35" y="32"/>
                  </a:cubicBezTo>
                  <a:cubicBezTo>
                    <a:pt x="35" y="31"/>
                    <a:pt x="35" y="31"/>
                    <a:pt x="34" y="30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4" y="30"/>
                    <a:pt x="34" y="31"/>
                    <a:pt x="34" y="31"/>
                  </a:cubicBezTo>
                  <a:cubicBezTo>
                    <a:pt x="33" y="31"/>
                    <a:pt x="33" y="30"/>
                    <a:pt x="33" y="30"/>
                  </a:cubicBezTo>
                  <a:cubicBezTo>
                    <a:pt x="33" y="29"/>
                    <a:pt x="32" y="28"/>
                    <a:pt x="32" y="27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31" y="28"/>
                    <a:pt x="31" y="29"/>
                    <a:pt x="31" y="29"/>
                  </a:cubicBezTo>
                  <a:cubicBezTo>
                    <a:pt x="31" y="29"/>
                    <a:pt x="31" y="29"/>
                    <a:pt x="30" y="29"/>
                  </a:cubicBezTo>
                  <a:cubicBezTo>
                    <a:pt x="30" y="27"/>
                    <a:pt x="30" y="26"/>
                    <a:pt x="29" y="25"/>
                  </a:cubicBezTo>
                  <a:cubicBezTo>
                    <a:pt x="29" y="25"/>
                    <a:pt x="29" y="25"/>
                    <a:pt x="29" y="25"/>
                  </a:cubicBezTo>
                  <a:cubicBezTo>
                    <a:pt x="29" y="26"/>
                    <a:pt x="29" y="26"/>
                    <a:pt x="29" y="27"/>
                  </a:cubicBezTo>
                  <a:cubicBezTo>
                    <a:pt x="29" y="27"/>
                    <a:pt x="29" y="27"/>
                    <a:pt x="28" y="27"/>
                  </a:cubicBezTo>
                  <a:cubicBezTo>
                    <a:pt x="28" y="27"/>
                    <a:pt x="28" y="26"/>
                    <a:pt x="28" y="26"/>
                  </a:cubicBezTo>
                  <a:cubicBezTo>
                    <a:pt x="28" y="24"/>
                    <a:pt x="27" y="23"/>
                    <a:pt x="27" y="22"/>
                  </a:cubicBezTo>
                  <a:cubicBezTo>
                    <a:pt x="26" y="23"/>
                    <a:pt x="26" y="23"/>
                    <a:pt x="26" y="23"/>
                  </a:cubicBezTo>
                  <a:cubicBezTo>
                    <a:pt x="26" y="23"/>
                    <a:pt x="26" y="25"/>
                    <a:pt x="26" y="25"/>
                  </a:cubicBezTo>
                  <a:cubicBezTo>
                    <a:pt x="25" y="25"/>
                    <a:pt x="25" y="24"/>
                    <a:pt x="25" y="23"/>
                  </a:cubicBezTo>
                  <a:cubicBezTo>
                    <a:pt x="25" y="22"/>
                    <a:pt x="25" y="21"/>
                    <a:pt x="24" y="20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4" y="20"/>
                    <a:pt x="23" y="22"/>
                    <a:pt x="23" y="23"/>
                  </a:cubicBezTo>
                  <a:cubicBezTo>
                    <a:pt x="23" y="21"/>
                    <a:pt x="23" y="20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9"/>
                    <a:pt x="22" y="21"/>
                    <a:pt x="22" y="21"/>
                  </a:cubicBezTo>
                  <a:cubicBezTo>
                    <a:pt x="22" y="21"/>
                    <a:pt x="21" y="20"/>
                    <a:pt x="21" y="20"/>
                  </a:cubicBezTo>
                  <a:cubicBezTo>
                    <a:pt x="21" y="19"/>
                    <a:pt x="21" y="17"/>
                    <a:pt x="20" y="16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20" y="16"/>
                    <a:pt x="20" y="19"/>
                    <a:pt x="19" y="19"/>
                  </a:cubicBezTo>
                  <a:cubicBezTo>
                    <a:pt x="19" y="19"/>
                    <a:pt x="19" y="19"/>
                    <a:pt x="19" y="18"/>
                  </a:cubicBezTo>
                  <a:cubicBezTo>
                    <a:pt x="18" y="17"/>
                    <a:pt x="18" y="16"/>
                    <a:pt x="18" y="15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17" y="15"/>
                    <a:pt x="17" y="17"/>
                    <a:pt x="17" y="17"/>
                  </a:cubicBezTo>
                  <a:cubicBezTo>
                    <a:pt x="17" y="17"/>
                    <a:pt x="17" y="17"/>
                    <a:pt x="17" y="16"/>
                  </a:cubicBezTo>
                  <a:cubicBezTo>
                    <a:pt x="16" y="15"/>
                    <a:pt x="16" y="14"/>
                    <a:pt x="16" y="13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5" y="13"/>
                    <a:pt x="15" y="15"/>
                    <a:pt x="15" y="15"/>
                  </a:cubicBezTo>
                  <a:cubicBezTo>
                    <a:pt x="15" y="15"/>
                    <a:pt x="15" y="15"/>
                    <a:pt x="14" y="15"/>
                  </a:cubicBezTo>
                  <a:cubicBezTo>
                    <a:pt x="14" y="13"/>
                    <a:pt x="14" y="12"/>
                    <a:pt x="13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2" y="12"/>
                    <a:pt x="12" y="10"/>
                    <a:pt x="12" y="10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1" y="10"/>
                    <a:pt x="11" y="11"/>
                    <a:pt x="11" y="11"/>
                  </a:cubicBezTo>
                  <a:cubicBezTo>
                    <a:pt x="11" y="11"/>
                    <a:pt x="11" y="9"/>
                    <a:pt x="10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9" y="9"/>
                    <a:pt x="9" y="7"/>
                    <a:pt x="9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8" y="7"/>
                    <a:pt x="8" y="8"/>
                    <a:pt x="8" y="8"/>
                  </a:cubicBezTo>
                  <a:cubicBezTo>
                    <a:pt x="8" y="7"/>
                    <a:pt x="8" y="7"/>
                    <a:pt x="8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8"/>
                    <a:pt x="7" y="8"/>
                  </a:cubicBezTo>
                  <a:cubicBezTo>
                    <a:pt x="7" y="8"/>
                    <a:pt x="6" y="8"/>
                    <a:pt x="6" y="8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8"/>
                    <a:pt x="6" y="8"/>
                    <a:pt x="5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8"/>
                    <a:pt x="7" y="8"/>
                    <a:pt x="7" y="7"/>
                  </a:cubicBezTo>
                  <a:cubicBezTo>
                    <a:pt x="7" y="7"/>
                    <a:pt x="7" y="6"/>
                    <a:pt x="8" y="6"/>
                  </a:cubicBezTo>
                  <a:cubicBezTo>
                    <a:pt x="8" y="6"/>
                    <a:pt x="8" y="9"/>
                    <a:pt x="8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9" y="8"/>
                    <a:pt x="9" y="9"/>
                    <a:pt x="9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10" y="9"/>
                    <a:pt x="10" y="9"/>
                  </a:cubicBezTo>
                  <a:cubicBezTo>
                    <a:pt x="10" y="10"/>
                    <a:pt x="11" y="11"/>
                    <a:pt x="11" y="12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1" y="11"/>
                    <a:pt x="12" y="11"/>
                    <a:pt x="12" y="11"/>
                  </a:cubicBezTo>
                  <a:cubicBezTo>
                    <a:pt x="12" y="11"/>
                    <a:pt x="12" y="12"/>
                    <a:pt x="12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3"/>
                    <a:pt x="13" y="12"/>
                    <a:pt x="13" y="12"/>
                  </a:cubicBezTo>
                  <a:cubicBezTo>
                    <a:pt x="13" y="12"/>
                    <a:pt x="13" y="12"/>
                    <a:pt x="14" y="12"/>
                  </a:cubicBezTo>
                  <a:cubicBezTo>
                    <a:pt x="14" y="14"/>
                    <a:pt x="14" y="15"/>
                    <a:pt x="14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6"/>
                    <a:pt x="15" y="16"/>
                    <a:pt x="15" y="15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5" y="15"/>
                    <a:pt x="15" y="15"/>
                    <a:pt x="15" y="14"/>
                  </a:cubicBezTo>
                  <a:cubicBezTo>
                    <a:pt x="15" y="14"/>
                    <a:pt x="15" y="14"/>
                    <a:pt x="16" y="14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5"/>
                    <a:pt x="16" y="17"/>
                    <a:pt x="17" y="18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8" y="16"/>
                    <a:pt x="18" y="16"/>
                  </a:cubicBezTo>
                  <a:cubicBezTo>
                    <a:pt x="18" y="17"/>
                    <a:pt x="18" y="18"/>
                    <a:pt x="19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20" y="19"/>
                    <a:pt x="20" y="18"/>
                    <a:pt x="20" y="17"/>
                  </a:cubicBezTo>
                  <a:cubicBezTo>
                    <a:pt x="20" y="18"/>
                    <a:pt x="21" y="18"/>
                    <a:pt x="21" y="19"/>
                  </a:cubicBezTo>
                  <a:cubicBezTo>
                    <a:pt x="21" y="20"/>
                    <a:pt x="21" y="21"/>
                    <a:pt x="21" y="21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2" y="21"/>
                    <a:pt x="22" y="20"/>
                    <a:pt x="22" y="20"/>
                  </a:cubicBezTo>
                  <a:cubicBezTo>
                    <a:pt x="23" y="21"/>
                    <a:pt x="23" y="22"/>
                    <a:pt x="23" y="23"/>
                  </a:cubicBezTo>
                  <a:cubicBezTo>
                    <a:pt x="23" y="23"/>
                    <a:pt x="23" y="23"/>
                    <a:pt x="23" y="23"/>
                  </a:cubicBezTo>
                  <a:cubicBezTo>
                    <a:pt x="24" y="23"/>
                    <a:pt x="24" y="23"/>
                    <a:pt x="24" y="22"/>
                  </a:cubicBezTo>
                  <a:cubicBezTo>
                    <a:pt x="24" y="22"/>
                    <a:pt x="24" y="21"/>
                    <a:pt x="24" y="21"/>
                  </a:cubicBezTo>
                  <a:cubicBezTo>
                    <a:pt x="24" y="21"/>
                    <a:pt x="25" y="22"/>
                    <a:pt x="25" y="22"/>
                  </a:cubicBezTo>
                  <a:cubicBezTo>
                    <a:pt x="25" y="24"/>
                    <a:pt x="25" y="25"/>
                    <a:pt x="26" y="26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6" y="25"/>
                    <a:pt x="26" y="23"/>
                    <a:pt x="27" y="23"/>
                  </a:cubicBezTo>
                  <a:cubicBezTo>
                    <a:pt x="27" y="23"/>
                    <a:pt x="27" y="24"/>
                    <a:pt x="27" y="24"/>
                  </a:cubicBezTo>
                  <a:cubicBezTo>
                    <a:pt x="28" y="25"/>
                    <a:pt x="28" y="27"/>
                    <a:pt x="28" y="28"/>
                  </a:cubicBezTo>
                  <a:cubicBezTo>
                    <a:pt x="28" y="28"/>
                    <a:pt x="28" y="28"/>
                    <a:pt x="28" y="28"/>
                  </a:cubicBezTo>
                  <a:cubicBezTo>
                    <a:pt x="29" y="27"/>
                    <a:pt x="29" y="26"/>
                    <a:pt x="29" y="26"/>
                  </a:cubicBezTo>
                  <a:cubicBezTo>
                    <a:pt x="29" y="26"/>
                    <a:pt x="29" y="26"/>
                    <a:pt x="30" y="26"/>
                  </a:cubicBezTo>
                  <a:cubicBezTo>
                    <a:pt x="30" y="28"/>
                    <a:pt x="30" y="29"/>
                    <a:pt x="31" y="31"/>
                  </a:cubicBezTo>
                  <a:cubicBezTo>
                    <a:pt x="31" y="31"/>
                    <a:pt x="31" y="31"/>
                    <a:pt x="31" y="31"/>
                  </a:cubicBezTo>
                  <a:cubicBezTo>
                    <a:pt x="31" y="31"/>
                    <a:pt x="32" y="29"/>
                    <a:pt x="32" y="29"/>
                  </a:cubicBezTo>
                  <a:cubicBezTo>
                    <a:pt x="32" y="29"/>
                    <a:pt x="32" y="29"/>
                    <a:pt x="32" y="29"/>
                  </a:cubicBezTo>
                  <a:cubicBezTo>
                    <a:pt x="33" y="30"/>
                    <a:pt x="33" y="31"/>
                    <a:pt x="33" y="32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34" y="32"/>
                    <a:pt x="34" y="31"/>
                    <a:pt x="34" y="31"/>
                  </a:cubicBezTo>
                  <a:cubicBezTo>
                    <a:pt x="34" y="31"/>
                    <a:pt x="34" y="31"/>
                    <a:pt x="35" y="32"/>
                  </a:cubicBezTo>
                  <a:cubicBezTo>
                    <a:pt x="35" y="33"/>
                    <a:pt x="35" y="34"/>
                    <a:pt x="36" y="35"/>
                  </a:cubicBezTo>
                  <a:cubicBezTo>
                    <a:pt x="36" y="35"/>
                    <a:pt x="36" y="35"/>
                    <a:pt x="36" y="35"/>
                  </a:cubicBezTo>
                  <a:cubicBezTo>
                    <a:pt x="36" y="34"/>
                    <a:pt x="36" y="33"/>
                    <a:pt x="36" y="33"/>
                  </a:cubicBezTo>
                  <a:cubicBezTo>
                    <a:pt x="36" y="33"/>
                    <a:pt x="37" y="33"/>
                    <a:pt x="37" y="33"/>
                  </a:cubicBezTo>
                  <a:cubicBezTo>
                    <a:pt x="37" y="35"/>
                    <a:pt x="37" y="36"/>
                    <a:pt x="38" y="37"/>
                  </a:cubicBezTo>
                  <a:cubicBezTo>
                    <a:pt x="38" y="37"/>
                    <a:pt x="38" y="37"/>
                    <a:pt x="38" y="37"/>
                  </a:cubicBezTo>
                  <a:cubicBezTo>
                    <a:pt x="39" y="36"/>
                    <a:pt x="39" y="35"/>
                    <a:pt x="39" y="35"/>
                  </a:cubicBezTo>
                  <a:cubicBezTo>
                    <a:pt x="39" y="36"/>
                    <a:pt x="40" y="38"/>
                    <a:pt x="40" y="39"/>
                  </a:cubicBezTo>
                  <a:cubicBezTo>
                    <a:pt x="41" y="39"/>
                    <a:pt x="41" y="39"/>
                    <a:pt x="41" y="39"/>
                  </a:cubicBezTo>
                  <a:cubicBezTo>
                    <a:pt x="41" y="39"/>
                    <a:pt x="41" y="38"/>
                    <a:pt x="41" y="38"/>
                  </a:cubicBezTo>
                  <a:cubicBezTo>
                    <a:pt x="41" y="37"/>
                    <a:pt x="41" y="37"/>
                    <a:pt x="41" y="37"/>
                  </a:cubicBezTo>
                  <a:cubicBezTo>
                    <a:pt x="41" y="37"/>
                    <a:pt x="42" y="38"/>
                    <a:pt x="42" y="39"/>
                  </a:cubicBezTo>
                  <a:cubicBezTo>
                    <a:pt x="42" y="40"/>
                    <a:pt x="42" y="41"/>
                    <a:pt x="43" y="42"/>
                  </a:cubicBezTo>
                  <a:cubicBezTo>
                    <a:pt x="43" y="42"/>
                    <a:pt x="43" y="42"/>
                    <a:pt x="43" y="42"/>
                  </a:cubicBezTo>
                  <a:cubicBezTo>
                    <a:pt x="43" y="41"/>
                    <a:pt x="44" y="39"/>
                    <a:pt x="43" y="39"/>
                  </a:cubicBezTo>
                  <a:cubicBezTo>
                    <a:pt x="44" y="41"/>
                    <a:pt x="45" y="43"/>
                    <a:pt x="45" y="44"/>
                  </a:cubicBezTo>
                  <a:moveTo>
                    <a:pt x="65" y="56"/>
                  </a:moveTo>
                  <a:cubicBezTo>
                    <a:pt x="61" y="52"/>
                    <a:pt x="56" y="49"/>
                    <a:pt x="52" y="45"/>
                  </a:cubicBezTo>
                  <a:cubicBezTo>
                    <a:pt x="48" y="40"/>
                    <a:pt x="43" y="35"/>
                    <a:pt x="38" y="30"/>
                  </a:cubicBezTo>
                  <a:cubicBezTo>
                    <a:pt x="28" y="21"/>
                    <a:pt x="18" y="12"/>
                    <a:pt x="9" y="3"/>
                  </a:cubicBezTo>
                  <a:cubicBezTo>
                    <a:pt x="9" y="3"/>
                    <a:pt x="10" y="2"/>
                    <a:pt x="10" y="2"/>
                  </a:cubicBezTo>
                  <a:cubicBezTo>
                    <a:pt x="16" y="4"/>
                    <a:pt x="19" y="10"/>
                    <a:pt x="23" y="14"/>
                  </a:cubicBezTo>
                  <a:cubicBezTo>
                    <a:pt x="28" y="18"/>
                    <a:pt x="33" y="23"/>
                    <a:pt x="38" y="27"/>
                  </a:cubicBezTo>
                  <a:cubicBezTo>
                    <a:pt x="43" y="32"/>
                    <a:pt x="48" y="36"/>
                    <a:pt x="53" y="41"/>
                  </a:cubicBezTo>
                  <a:cubicBezTo>
                    <a:pt x="58" y="45"/>
                    <a:pt x="62" y="49"/>
                    <a:pt x="66" y="53"/>
                  </a:cubicBezTo>
                  <a:cubicBezTo>
                    <a:pt x="66" y="53"/>
                    <a:pt x="65" y="54"/>
                    <a:pt x="65" y="55"/>
                  </a:cubicBezTo>
                  <a:cubicBezTo>
                    <a:pt x="65" y="55"/>
                    <a:pt x="65" y="55"/>
                    <a:pt x="65" y="56"/>
                  </a:cubicBezTo>
                  <a:moveTo>
                    <a:pt x="10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6" y="4"/>
                    <a:pt x="2" y="6"/>
                    <a:pt x="0" y="11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0" y="22"/>
                    <a:pt x="19" y="31"/>
                    <a:pt x="29" y="40"/>
                  </a:cubicBezTo>
                  <a:cubicBezTo>
                    <a:pt x="34" y="44"/>
                    <a:pt x="38" y="49"/>
                    <a:pt x="43" y="54"/>
                  </a:cubicBezTo>
                  <a:cubicBezTo>
                    <a:pt x="48" y="58"/>
                    <a:pt x="53" y="62"/>
                    <a:pt x="57" y="66"/>
                  </a:cubicBezTo>
                  <a:cubicBezTo>
                    <a:pt x="58" y="66"/>
                    <a:pt x="58" y="66"/>
                    <a:pt x="58" y="66"/>
                  </a:cubicBezTo>
                  <a:cubicBezTo>
                    <a:pt x="58" y="67"/>
                    <a:pt x="58" y="67"/>
                    <a:pt x="58" y="67"/>
                  </a:cubicBezTo>
                  <a:cubicBezTo>
                    <a:pt x="61" y="68"/>
                    <a:pt x="64" y="69"/>
                    <a:pt x="68" y="70"/>
                  </a:cubicBezTo>
                  <a:cubicBezTo>
                    <a:pt x="71" y="72"/>
                    <a:pt x="74" y="74"/>
                    <a:pt x="78" y="75"/>
                  </a:cubicBezTo>
                  <a:cubicBezTo>
                    <a:pt x="78" y="75"/>
                    <a:pt x="78" y="75"/>
                    <a:pt x="78" y="75"/>
                  </a:cubicBezTo>
                  <a:cubicBezTo>
                    <a:pt x="79" y="75"/>
                    <a:pt x="79" y="75"/>
                    <a:pt x="79" y="74"/>
                  </a:cubicBezTo>
                  <a:cubicBezTo>
                    <a:pt x="79" y="74"/>
                    <a:pt x="79" y="74"/>
                    <a:pt x="79" y="74"/>
                  </a:cubicBezTo>
                  <a:cubicBezTo>
                    <a:pt x="77" y="67"/>
                    <a:pt x="72" y="61"/>
                    <a:pt x="69" y="54"/>
                  </a:cubicBezTo>
                  <a:cubicBezTo>
                    <a:pt x="69" y="54"/>
                    <a:pt x="69" y="54"/>
                    <a:pt x="69" y="54"/>
                  </a:cubicBezTo>
                  <a:cubicBezTo>
                    <a:pt x="68" y="54"/>
                    <a:pt x="68" y="54"/>
                    <a:pt x="68" y="54"/>
                  </a:cubicBezTo>
                  <a:cubicBezTo>
                    <a:pt x="68" y="53"/>
                    <a:pt x="68" y="53"/>
                    <a:pt x="68" y="53"/>
                  </a:cubicBezTo>
                  <a:cubicBezTo>
                    <a:pt x="63" y="49"/>
                    <a:pt x="59" y="44"/>
                    <a:pt x="54" y="39"/>
                  </a:cubicBezTo>
                  <a:cubicBezTo>
                    <a:pt x="49" y="34"/>
                    <a:pt x="43" y="29"/>
                    <a:pt x="38" y="25"/>
                  </a:cubicBezTo>
                  <a:cubicBezTo>
                    <a:pt x="33" y="20"/>
                    <a:pt x="28" y="15"/>
                    <a:pt x="23" y="11"/>
                  </a:cubicBezTo>
                  <a:cubicBezTo>
                    <a:pt x="19" y="7"/>
                    <a:pt x="16" y="3"/>
                    <a:pt x="11" y="1"/>
                  </a:cubicBezTo>
                  <a:cubicBezTo>
                    <a:pt x="11" y="0"/>
                    <a:pt x="11" y="0"/>
                    <a:pt x="10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45"/>
            <p:cNvSpPr>
              <a:spLocks noEditPoints="1"/>
            </p:cNvSpPr>
            <p:nvPr/>
          </p:nvSpPr>
          <p:spPr bwMode="auto">
            <a:xfrm>
              <a:off x="11195886" y="4451925"/>
              <a:ext cx="855663" cy="774700"/>
            </a:xfrm>
            <a:custGeom>
              <a:avLst/>
              <a:gdLst>
                <a:gd name="T0" fmla="*/ 173 w 202"/>
                <a:gd name="T1" fmla="*/ 172 h 183"/>
                <a:gd name="T2" fmla="*/ 193 w 202"/>
                <a:gd name="T3" fmla="*/ 158 h 183"/>
                <a:gd name="T4" fmla="*/ 190 w 202"/>
                <a:gd name="T5" fmla="*/ 155 h 183"/>
                <a:gd name="T6" fmla="*/ 186 w 202"/>
                <a:gd name="T7" fmla="*/ 155 h 183"/>
                <a:gd name="T8" fmla="*/ 54 w 202"/>
                <a:gd name="T9" fmla="*/ 167 h 183"/>
                <a:gd name="T10" fmla="*/ 156 w 202"/>
                <a:gd name="T11" fmla="*/ 175 h 183"/>
                <a:gd name="T12" fmla="*/ 153 w 202"/>
                <a:gd name="T13" fmla="*/ 178 h 183"/>
                <a:gd name="T14" fmla="*/ 147 w 202"/>
                <a:gd name="T15" fmla="*/ 163 h 183"/>
                <a:gd name="T16" fmla="*/ 145 w 202"/>
                <a:gd name="T17" fmla="*/ 175 h 183"/>
                <a:gd name="T18" fmla="*/ 151 w 202"/>
                <a:gd name="T19" fmla="*/ 178 h 183"/>
                <a:gd name="T20" fmla="*/ 170 w 202"/>
                <a:gd name="T21" fmla="*/ 122 h 183"/>
                <a:gd name="T22" fmla="*/ 124 w 202"/>
                <a:gd name="T23" fmla="*/ 175 h 183"/>
                <a:gd name="T24" fmla="*/ 134 w 202"/>
                <a:gd name="T25" fmla="*/ 175 h 183"/>
                <a:gd name="T26" fmla="*/ 43 w 202"/>
                <a:gd name="T27" fmla="*/ 142 h 183"/>
                <a:gd name="T28" fmla="*/ 194 w 202"/>
                <a:gd name="T29" fmla="*/ 156 h 183"/>
                <a:gd name="T30" fmla="*/ 190 w 202"/>
                <a:gd name="T31" fmla="*/ 153 h 183"/>
                <a:gd name="T32" fmla="*/ 178 w 202"/>
                <a:gd name="T33" fmla="*/ 158 h 183"/>
                <a:gd name="T34" fmla="*/ 187 w 202"/>
                <a:gd name="T35" fmla="*/ 134 h 183"/>
                <a:gd name="T36" fmla="*/ 160 w 202"/>
                <a:gd name="T37" fmla="*/ 150 h 183"/>
                <a:gd name="T38" fmla="*/ 82 w 202"/>
                <a:gd name="T39" fmla="*/ 119 h 183"/>
                <a:gd name="T40" fmla="*/ 36 w 202"/>
                <a:gd name="T41" fmla="*/ 161 h 183"/>
                <a:gd name="T42" fmla="*/ 45 w 202"/>
                <a:gd name="T43" fmla="*/ 167 h 183"/>
                <a:gd name="T44" fmla="*/ 89 w 202"/>
                <a:gd name="T45" fmla="*/ 120 h 183"/>
                <a:gd name="T46" fmla="*/ 48 w 202"/>
                <a:gd name="T47" fmla="*/ 174 h 183"/>
                <a:gd name="T48" fmla="*/ 96 w 202"/>
                <a:gd name="T49" fmla="*/ 137 h 183"/>
                <a:gd name="T50" fmla="*/ 87 w 202"/>
                <a:gd name="T51" fmla="*/ 122 h 183"/>
                <a:gd name="T52" fmla="*/ 102 w 202"/>
                <a:gd name="T53" fmla="*/ 121 h 183"/>
                <a:gd name="T54" fmla="*/ 100 w 202"/>
                <a:gd name="T55" fmla="*/ 175 h 183"/>
                <a:gd name="T56" fmla="*/ 128 w 202"/>
                <a:gd name="T57" fmla="*/ 158 h 183"/>
                <a:gd name="T58" fmla="*/ 84 w 202"/>
                <a:gd name="T59" fmla="*/ 117 h 183"/>
                <a:gd name="T60" fmla="*/ 96 w 202"/>
                <a:gd name="T61" fmla="*/ 130 h 183"/>
                <a:gd name="T62" fmla="*/ 124 w 202"/>
                <a:gd name="T63" fmla="*/ 119 h 183"/>
                <a:gd name="T64" fmla="*/ 60 w 202"/>
                <a:gd name="T65" fmla="*/ 174 h 183"/>
                <a:gd name="T66" fmla="*/ 114 w 202"/>
                <a:gd name="T67" fmla="*/ 160 h 183"/>
                <a:gd name="T68" fmla="*/ 145 w 202"/>
                <a:gd name="T69" fmla="*/ 110 h 183"/>
                <a:gd name="T70" fmla="*/ 92 w 202"/>
                <a:gd name="T71" fmla="*/ 172 h 183"/>
                <a:gd name="T72" fmla="*/ 144 w 202"/>
                <a:gd name="T73" fmla="*/ 109 h 183"/>
                <a:gd name="T74" fmla="*/ 161 w 202"/>
                <a:gd name="T75" fmla="*/ 105 h 183"/>
                <a:gd name="T76" fmla="*/ 11 w 202"/>
                <a:gd name="T77" fmla="*/ 162 h 183"/>
                <a:gd name="T78" fmla="*/ 69 w 202"/>
                <a:gd name="T79" fmla="*/ 108 h 183"/>
                <a:gd name="T80" fmla="*/ 163 w 202"/>
                <a:gd name="T81" fmla="*/ 105 h 183"/>
                <a:gd name="T82" fmla="*/ 174 w 202"/>
                <a:gd name="T83" fmla="*/ 119 h 183"/>
                <a:gd name="T84" fmla="*/ 118 w 202"/>
                <a:gd name="T85" fmla="*/ 157 h 183"/>
                <a:gd name="T86" fmla="*/ 134 w 202"/>
                <a:gd name="T87" fmla="*/ 105 h 183"/>
                <a:gd name="T88" fmla="*/ 73 w 202"/>
                <a:gd name="T89" fmla="*/ 105 h 183"/>
                <a:gd name="T90" fmla="*/ 21 w 202"/>
                <a:gd name="T91" fmla="*/ 154 h 183"/>
                <a:gd name="T92" fmla="*/ 25 w 202"/>
                <a:gd name="T93" fmla="*/ 141 h 183"/>
                <a:gd name="T94" fmla="*/ 11 w 202"/>
                <a:gd name="T95" fmla="*/ 150 h 183"/>
                <a:gd name="T96" fmla="*/ 65 w 202"/>
                <a:gd name="T97" fmla="*/ 103 h 183"/>
                <a:gd name="T98" fmla="*/ 47 w 202"/>
                <a:gd name="T99" fmla="*/ 112 h 183"/>
                <a:gd name="T100" fmla="*/ 61 w 202"/>
                <a:gd name="T101" fmla="*/ 98 h 183"/>
                <a:gd name="T102" fmla="*/ 41 w 202"/>
                <a:gd name="T103" fmla="*/ 108 h 183"/>
                <a:gd name="T104" fmla="*/ 114 w 202"/>
                <a:gd name="T105" fmla="*/ 5 h 183"/>
                <a:gd name="T106" fmla="*/ 129 w 202"/>
                <a:gd name="T107" fmla="*/ 100 h 183"/>
                <a:gd name="T108" fmla="*/ 58 w 202"/>
                <a:gd name="T109" fmla="*/ 2 h 183"/>
                <a:gd name="T110" fmla="*/ 45 w 202"/>
                <a:gd name="T111" fmla="*/ 180 h 183"/>
                <a:gd name="T112" fmla="*/ 199 w 202"/>
                <a:gd name="T113" fmla="*/ 149 h 183"/>
                <a:gd name="T114" fmla="*/ 117 w 202"/>
                <a:gd name="T115" fmla="*/ 0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02" h="183">
                  <a:moveTo>
                    <a:pt x="67" y="110"/>
                  </a:moveTo>
                  <a:cubicBezTo>
                    <a:pt x="67" y="110"/>
                    <a:pt x="67" y="110"/>
                    <a:pt x="67" y="110"/>
                  </a:cubicBezTo>
                  <a:cubicBezTo>
                    <a:pt x="67" y="110"/>
                    <a:pt x="67" y="110"/>
                    <a:pt x="67" y="110"/>
                  </a:cubicBezTo>
                  <a:moveTo>
                    <a:pt x="170" y="175"/>
                  </a:moveTo>
                  <a:cubicBezTo>
                    <a:pt x="170" y="175"/>
                    <a:pt x="177" y="168"/>
                    <a:pt x="178" y="167"/>
                  </a:cubicBezTo>
                  <a:cubicBezTo>
                    <a:pt x="180" y="165"/>
                    <a:pt x="182" y="163"/>
                    <a:pt x="184" y="161"/>
                  </a:cubicBezTo>
                  <a:cubicBezTo>
                    <a:pt x="181" y="165"/>
                    <a:pt x="177" y="169"/>
                    <a:pt x="173" y="172"/>
                  </a:cubicBezTo>
                  <a:cubicBezTo>
                    <a:pt x="171" y="174"/>
                    <a:pt x="170" y="175"/>
                    <a:pt x="170" y="175"/>
                  </a:cubicBezTo>
                  <a:moveTo>
                    <a:pt x="176" y="175"/>
                  </a:moveTo>
                  <a:cubicBezTo>
                    <a:pt x="176" y="174"/>
                    <a:pt x="176" y="174"/>
                    <a:pt x="176" y="174"/>
                  </a:cubicBezTo>
                  <a:cubicBezTo>
                    <a:pt x="177" y="174"/>
                    <a:pt x="177" y="174"/>
                    <a:pt x="177" y="174"/>
                  </a:cubicBezTo>
                  <a:cubicBezTo>
                    <a:pt x="177" y="174"/>
                    <a:pt x="177" y="174"/>
                    <a:pt x="177" y="174"/>
                  </a:cubicBezTo>
                  <a:cubicBezTo>
                    <a:pt x="181" y="170"/>
                    <a:pt x="185" y="166"/>
                    <a:pt x="189" y="162"/>
                  </a:cubicBezTo>
                  <a:cubicBezTo>
                    <a:pt x="190" y="161"/>
                    <a:pt x="192" y="158"/>
                    <a:pt x="193" y="158"/>
                  </a:cubicBezTo>
                  <a:cubicBezTo>
                    <a:pt x="193" y="158"/>
                    <a:pt x="193" y="159"/>
                    <a:pt x="191" y="161"/>
                  </a:cubicBezTo>
                  <a:cubicBezTo>
                    <a:pt x="189" y="166"/>
                    <a:pt x="185" y="170"/>
                    <a:pt x="181" y="173"/>
                  </a:cubicBezTo>
                  <a:cubicBezTo>
                    <a:pt x="181" y="173"/>
                    <a:pt x="181" y="173"/>
                    <a:pt x="181" y="173"/>
                  </a:cubicBezTo>
                  <a:cubicBezTo>
                    <a:pt x="179" y="174"/>
                    <a:pt x="178" y="174"/>
                    <a:pt x="176" y="175"/>
                  </a:cubicBezTo>
                  <a:moveTo>
                    <a:pt x="170" y="176"/>
                  </a:moveTo>
                  <a:cubicBezTo>
                    <a:pt x="177" y="171"/>
                    <a:pt x="184" y="164"/>
                    <a:pt x="188" y="157"/>
                  </a:cubicBezTo>
                  <a:cubicBezTo>
                    <a:pt x="189" y="156"/>
                    <a:pt x="189" y="156"/>
                    <a:pt x="190" y="155"/>
                  </a:cubicBezTo>
                  <a:cubicBezTo>
                    <a:pt x="191" y="154"/>
                    <a:pt x="191" y="154"/>
                    <a:pt x="191" y="153"/>
                  </a:cubicBezTo>
                  <a:cubicBezTo>
                    <a:pt x="191" y="154"/>
                    <a:pt x="191" y="154"/>
                    <a:pt x="190" y="155"/>
                  </a:cubicBezTo>
                  <a:cubicBezTo>
                    <a:pt x="189" y="157"/>
                    <a:pt x="188" y="160"/>
                    <a:pt x="186" y="162"/>
                  </a:cubicBezTo>
                  <a:cubicBezTo>
                    <a:pt x="182" y="167"/>
                    <a:pt x="178" y="171"/>
                    <a:pt x="174" y="175"/>
                  </a:cubicBezTo>
                  <a:cubicBezTo>
                    <a:pt x="172" y="175"/>
                    <a:pt x="171" y="176"/>
                    <a:pt x="170" y="176"/>
                  </a:cubicBezTo>
                  <a:moveTo>
                    <a:pt x="164" y="177"/>
                  </a:moveTo>
                  <a:cubicBezTo>
                    <a:pt x="172" y="170"/>
                    <a:pt x="179" y="162"/>
                    <a:pt x="186" y="155"/>
                  </a:cubicBezTo>
                  <a:cubicBezTo>
                    <a:pt x="186" y="154"/>
                    <a:pt x="189" y="151"/>
                    <a:pt x="190" y="151"/>
                  </a:cubicBezTo>
                  <a:cubicBezTo>
                    <a:pt x="190" y="151"/>
                    <a:pt x="190" y="151"/>
                    <a:pt x="189" y="152"/>
                  </a:cubicBezTo>
                  <a:cubicBezTo>
                    <a:pt x="189" y="153"/>
                    <a:pt x="188" y="155"/>
                    <a:pt x="187" y="156"/>
                  </a:cubicBezTo>
                  <a:cubicBezTo>
                    <a:pt x="181" y="162"/>
                    <a:pt x="174" y="169"/>
                    <a:pt x="168" y="176"/>
                  </a:cubicBezTo>
                  <a:cubicBezTo>
                    <a:pt x="168" y="176"/>
                    <a:pt x="168" y="176"/>
                    <a:pt x="168" y="176"/>
                  </a:cubicBezTo>
                  <a:cubicBezTo>
                    <a:pt x="167" y="177"/>
                    <a:pt x="165" y="177"/>
                    <a:pt x="164" y="177"/>
                  </a:cubicBezTo>
                  <a:moveTo>
                    <a:pt x="54" y="167"/>
                  </a:moveTo>
                  <a:cubicBezTo>
                    <a:pt x="55" y="167"/>
                    <a:pt x="55" y="167"/>
                    <a:pt x="55" y="166"/>
                  </a:cubicBezTo>
                  <a:cubicBezTo>
                    <a:pt x="61" y="160"/>
                    <a:pt x="68" y="155"/>
                    <a:pt x="74" y="150"/>
                  </a:cubicBezTo>
                  <a:cubicBezTo>
                    <a:pt x="75" y="149"/>
                    <a:pt x="77" y="148"/>
                    <a:pt x="78" y="146"/>
                  </a:cubicBezTo>
                  <a:cubicBezTo>
                    <a:pt x="72" y="152"/>
                    <a:pt x="67" y="157"/>
                    <a:pt x="60" y="163"/>
                  </a:cubicBezTo>
                  <a:cubicBezTo>
                    <a:pt x="58" y="164"/>
                    <a:pt x="56" y="166"/>
                    <a:pt x="54" y="167"/>
                  </a:cubicBezTo>
                  <a:moveTo>
                    <a:pt x="154" y="177"/>
                  </a:moveTo>
                  <a:cubicBezTo>
                    <a:pt x="155" y="177"/>
                    <a:pt x="155" y="176"/>
                    <a:pt x="156" y="175"/>
                  </a:cubicBezTo>
                  <a:cubicBezTo>
                    <a:pt x="158" y="174"/>
                    <a:pt x="160" y="172"/>
                    <a:pt x="162" y="170"/>
                  </a:cubicBezTo>
                  <a:cubicBezTo>
                    <a:pt x="168" y="164"/>
                    <a:pt x="173" y="157"/>
                    <a:pt x="180" y="151"/>
                  </a:cubicBezTo>
                  <a:cubicBezTo>
                    <a:pt x="181" y="151"/>
                    <a:pt x="186" y="145"/>
                    <a:pt x="187" y="145"/>
                  </a:cubicBezTo>
                  <a:cubicBezTo>
                    <a:pt x="187" y="145"/>
                    <a:pt x="187" y="145"/>
                    <a:pt x="186" y="147"/>
                  </a:cubicBezTo>
                  <a:cubicBezTo>
                    <a:pt x="184" y="150"/>
                    <a:pt x="180" y="154"/>
                    <a:pt x="177" y="157"/>
                  </a:cubicBezTo>
                  <a:cubicBezTo>
                    <a:pt x="172" y="163"/>
                    <a:pt x="167" y="171"/>
                    <a:pt x="162" y="177"/>
                  </a:cubicBezTo>
                  <a:cubicBezTo>
                    <a:pt x="159" y="177"/>
                    <a:pt x="156" y="178"/>
                    <a:pt x="153" y="178"/>
                  </a:cubicBezTo>
                  <a:cubicBezTo>
                    <a:pt x="154" y="177"/>
                    <a:pt x="154" y="177"/>
                    <a:pt x="154" y="177"/>
                  </a:cubicBezTo>
                  <a:cubicBezTo>
                    <a:pt x="154" y="177"/>
                    <a:pt x="154" y="177"/>
                    <a:pt x="154" y="177"/>
                  </a:cubicBezTo>
                  <a:moveTo>
                    <a:pt x="150" y="178"/>
                  </a:moveTo>
                  <a:cubicBezTo>
                    <a:pt x="146" y="178"/>
                    <a:pt x="143" y="177"/>
                    <a:pt x="140" y="177"/>
                  </a:cubicBezTo>
                  <a:cubicBezTo>
                    <a:pt x="138" y="177"/>
                    <a:pt x="136" y="177"/>
                    <a:pt x="134" y="177"/>
                  </a:cubicBezTo>
                  <a:cubicBezTo>
                    <a:pt x="135" y="176"/>
                    <a:pt x="135" y="176"/>
                    <a:pt x="135" y="176"/>
                  </a:cubicBezTo>
                  <a:cubicBezTo>
                    <a:pt x="139" y="172"/>
                    <a:pt x="143" y="167"/>
                    <a:pt x="147" y="163"/>
                  </a:cubicBezTo>
                  <a:cubicBezTo>
                    <a:pt x="156" y="155"/>
                    <a:pt x="165" y="148"/>
                    <a:pt x="173" y="139"/>
                  </a:cubicBezTo>
                  <a:cubicBezTo>
                    <a:pt x="174" y="137"/>
                    <a:pt x="176" y="136"/>
                    <a:pt x="178" y="134"/>
                  </a:cubicBezTo>
                  <a:cubicBezTo>
                    <a:pt x="179" y="133"/>
                    <a:pt x="181" y="130"/>
                    <a:pt x="181" y="130"/>
                  </a:cubicBezTo>
                  <a:cubicBezTo>
                    <a:pt x="182" y="130"/>
                    <a:pt x="181" y="131"/>
                    <a:pt x="180" y="133"/>
                  </a:cubicBezTo>
                  <a:cubicBezTo>
                    <a:pt x="177" y="138"/>
                    <a:pt x="173" y="143"/>
                    <a:pt x="168" y="148"/>
                  </a:cubicBezTo>
                  <a:cubicBezTo>
                    <a:pt x="161" y="157"/>
                    <a:pt x="153" y="166"/>
                    <a:pt x="145" y="174"/>
                  </a:cubicBezTo>
                  <a:cubicBezTo>
                    <a:pt x="145" y="175"/>
                    <a:pt x="145" y="175"/>
                    <a:pt x="145" y="175"/>
                  </a:cubicBezTo>
                  <a:cubicBezTo>
                    <a:pt x="145" y="175"/>
                    <a:pt x="145" y="175"/>
                    <a:pt x="146" y="175"/>
                  </a:cubicBezTo>
                  <a:cubicBezTo>
                    <a:pt x="158" y="166"/>
                    <a:pt x="169" y="153"/>
                    <a:pt x="180" y="142"/>
                  </a:cubicBezTo>
                  <a:cubicBezTo>
                    <a:pt x="182" y="141"/>
                    <a:pt x="185" y="139"/>
                    <a:pt x="186" y="137"/>
                  </a:cubicBezTo>
                  <a:cubicBezTo>
                    <a:pt x="183" y="141"/>
                    <a:pt x="180" y="145"/>
                    <a:pt x="176" y="149"/>
                  </a:cubicBezTo>
                  <a:cubicBezTo>
                    <a:pt x="171" y="156"/>
                    <a:pt x="166" y="163"/>
                    <a:pt x="160" y="169"/>
                  </a:cubicBezTo>
                  <a:cubicBezTo>
                    <a:pt x="159" y="170"/>
                    <a:pt x="159" y="171"/>
                    <a:pt x="158" y="172"/>
                  </a:cubicBezTo>
                  <a:cubicBezTo>
                    <a:pt x="156" y="174"/>
                    <a:pt x="154" y="176"/>
                    <a:pt x="151" y="178"/>
                  </a:cubicBezTo>
                  <a:cubicBezTo>
                    <a:pt x="151" y="178"/>
                    <a:pt x="151" y="178"/>
                    <a:pt x="151" y="178"/>
                  </a:cubicBezTo>
                  <a:cubicBezTo>
                    <a:pt x="151" y="178"/>
                    <a:pt x="150" y="178"/>
                    <a:pt x="150" y="178"/>
                  </a:cubicBezTo>
                  <a:moveTo>
                    <a:pt x="133" y="177"/>
                  </a:moveTo>
                  <a:cubicBezTo>
                    <a:pt x="126" y="177"/>
                    <a:pt x="120" y="176"/>
                    <a:pt x="113" y="176"/>
                  </a:cubicBezTo>
                  <a:cubicBezTo>
                    <a:pt x="120" y="168"/>
                    <a:pt x="127" y="161"/>
                    <a:pt x="134" y="153"/>
                  </a:cubicBezTo>
                  <a:cubicBezTo>
                    <a:pt x="143" y="144"/>
                    <a:pt x="153" y="135"/>
                    <a:pt x="163" y="127"/>
                  </a:cubicBezTo>
                  <a:cubicBezTo>
                    <a:pt x="165" y="126"/>
                    <a:pt x="168" y="124"/>
                    <a:pt x="170" y="122"/>
                  </a:cubicBezTo>
                  <a:cubicBezTo>
                    <a:pt x="171" y="122"/>
                    <a:pt x="172" y="121"/>
                    <a:pt x="172" y="121"/>
                  </a:cubicBezTo>
                  <a:cubicBezTo>
                    <a:pt x="172" y="121"/>
                    <a:pt x="168" y="124"/>
                    <a:pt x="167" y="125"/>
                  </a:cubicBezTo>
                  <a:cubicBezTo>
                    <a:pt x="162" y="131"/>
                    <a:pt x="156" y="137"/>
                    <a:pt x="151" y="143"/>
                  </a:cubicBezTo>
                  <a:cubicBezTo>
                    <a:pt x="147" y="148"/>
                    <a:pt x="143" y="152"/>
                    <a:pt x="140" y="157"/>
                  </a:cubicBezTo>
                  <a:cubicBezTo>
                    <a:pt x="135" y="164"/>
                    <a:pt x="129" y="168"/>
                    <a:pt x="123" y="174"/>
                  </a:cubicBezTo>
                  <a:cubicBezTo>
                    <a:pt x="123" y="175"/>
                    <a:pt x="123" y="175"/>
                    <a:pt x="124" y="175"/>
                  </a:cubicBezTo>
                  <a:cubicBezTo>
                    <a:pt x="124" y="175"/>
                    <a:pt x="124" y="175"/>
                    <a:pt x="124" y="175"/>
                  </a:cubicBezTo>
                  <a:cubicBezTo>
                    <a:pt x="140" y="164"/>
                    <a:pt x="153" y="147"/>
                    <a:pt x="167" y="133"/>
                  </a:cubicBezTo>
                  <a:cubicBezTo>
                    <a:pt x="170" y="129"/>
                    <a:pt x="174" y="126"/>
                    <a:pt x="177" y="122"/>
                  </a:cubicBezTo>
                  <a:cubicBezTo>
                    <a:pt x="173" y="127"/>
                    <a:pt x="170" y="131"/>
                    <a:pt x="166" y="135"/>
                  </a:cubicBezTo>
                  <a:cubicBezTo>
                    <a:pt x="158" y="145"/>
                    <a:pt x="151" y="155"/>
                    <a:pt x="143" y="165"/>
                  </a:cubicBezTo>
                  <a:cubicBezTo>
                    <a:pt x="141" y="167"/>
                    <a:pt x="140" y="169"/>
                    <a:pt x="138" y="171"/>
                  </a:cubicBezTo>
                  <a:cubicBezTo>
                    <a:pt x="137" y="172"/>
                    <a:pt x="137" y="173"/>
                    <a:pt x="136" y="173"/>
                  </a:cubicBezTo>
                  <a:cubicBezTo>
                    <a:pt x="134" y="174"/>
                    <a:pt x="134" y="175"/>
                    <a:pt x="134" y="175"/>
                  </a:cubicBezTo>
                  <a:cubicBezTo>
                    <a:pt x="134" y="176"/>
                    <a:pt x="133" y="176"/>
                    <a:pt x="133" y="177"/>
                  </a:cubicBezTo>
                  <a:moveTo>
                    <a:pt x="16" y="168"/>
                  </a:moveTo>
                  <a:cubicBezTo>
                    <a:pt x="14" y="167"/>
                    <a:pt x="12" y="165"/>
                    <a:pt x="11" y="163"/>
                  </a:cubicBezTo>
                  <a:cubicBezTo>
                    <a:pt x="23" y="154"/>
                    <a:pt x="34" y="145"/>
                    <a:pt x="46" y="136"/>
                  </a:cubicBezTo>
                  <a:cubicBezTo>
                    <a:pt x="51" y="132"/>
                    <a:pt x="57" y="128"/>
                    <a:pt x="62" y="123"/>
                  </a:cubicBezTo>
                  <a:cubicBezTo>
                    <a:pt x="63" y="123"/>
                    <a:pt x="64" y="122"/>
                    <a:pt x="65" y="121"/>
                  </a:cubicBezTo>
                  <a:cubicBezTo>
                    <a:pt x="58" y="128"/>
                    <a:pt x="51" y="135"/>
                    <a:pt x="43" y="142"/>
                  </a:cubicBezTo>
                  <a:cubicBezTo>
                    <a:pt x="34" y="150"/>
                    <a:pt x="23" y="158"/>
                    <a:pt x="16" y="168"/>
                  </a:cubicBezTo>
                  <a:moveTo>
                    <a:pt x="146" y="162"/>
                  </a:moveTo>
                  <a:cubicBezTo>
                    <a:pt x="158" y="149"/>
                    <a:pt x="168" y="134"/>
                    <a:pt x="180" y="121"/>
                  </a:cubicBezTo>
                  <a:cubicBezTo>
                    <a:pt x="180" y="121"/>
                    <a:pt x="180" y="121"/>
                    <a:pt x="180" y="121"/>
                  </a:cubicBezTo>
                  <a:cubicBezTo>
                    <a:pt x="188" y="130"/>
                    <a:pt x="194" y="140"/>
                    <a:pt x="195" y="151"/>
                  </a:cubicBezTo>
                  <a:cubicBezTo>
                    <a:pt x="195" y="160"/>
                    <a:pt x="192" y="166"/>
                    <a:pt x="187" y="170"/>
                  </a:cubicBezTo>
                  <a:cubicBezTo>
                    <a:pt x="190" y="166"/>
                    <a:pt x="193" y="161"/>
                    <a:pt x="194" y="156"/>
                  </a:cubicBezTo>
                  <a:cubicBezTo>
                    <a:pt x="195" y="155"/>
                    <a:pt x="194" y="155"/>
                    <a:pt x="194" y="155"/>
                  </a:cubicBezTo>
                  <a:cubicBezTo>
                    <a:pt x="194" y="155"/>
                    <a:pt x="194" y="155"/>
                    <a:pt x="193" y="155"/>
                  </a:cubicBezTo>
                  <a:cubicBezTo>
                    <a:pt x="192" y="157"/>
                    <a:pt x="190" y="159"/>
                    <a:pt x="188" y="161"/>
                  </a:cubicBezTo>
                  <a:cubicBezTo>
                    <a:pt x="190" y="158"/>
                    <a:pt x="192" y="155"/>
                    <a:pt x="194" y="151"/>
                  </a:cubicBezTo>
                  <a:cubicBezTo>
                    <a:pt x="194" y="151"/>
                    <a:pt x="193" y="150"/>
                    <a:pt x="193" y="150"/>
                  </a:cubicBezTo>
                  <a:cubicBezTo>
                    <a:pt x="193" y="150"/>
                    <a:pt x="193" y="150"/>
                    <a:pt x="193" y="151"/>
                  </a:cubicBezTo>
                  <a:cubicBezTo>
                    <a:pt x="192" y="151"/>
                    <a:pt x="191" y="152"/>
                    <a:pt x="190" y="153"/>
                  </a:cubicBezTo>
                  <a:cubicBezTo>
                    <a:pt x="191" y="152"/>
                    <a:pt x="192" y="150"/>
                    <a:pt x="192" y="149"/>
                  </a:cubicBezTo>
                  <a:cubicBezTo>
                    <a:pt x="192" y="148"/>
                    <a:pt x="192" y="148"/>
                    <a:pt x="191" y="148"/>
                  </a:cubicBezTo>
                  <a:cubicBezTo>
                    <a:pt x="191" y="148"/>
                    <a:pt x="191" y="148"/>
                    <a:pt x="191" y="148"/>
                  </a:cubicBezTo>
                  <a:cubicBezTo>
                    <a:pt x="186" y="153"/>
                    <a:pt x="181" y="159"/>
                    <a:pt x="176" y="164"/>
                  </a:cubicBezTo>
                  <a:cubicBezTo>
                    <a:pt x="173" y="167"/>
                    <a:pt x="170" y="169"/>
                    <a:pt x="168" y="172"/>
                  </a:cubicBezTo>
                  <a:cubicBezTo>
                    <a:pt x="167" y="172"/>
                    <a:pt x="167" y="173"/>
                    <a:pt x="166" y="174"/>
                  </a:cubicBezTo>
                  <a:cubicBezTo>
                    <a:pt x="170" y="169"/>
                    <a:pt x="174" y="163"/>
                    <a:pt x="178" y="158"/>
                  </a:cubicBezTo>
                  <a:cubicBezTo>
                    <a:pt x="182" y="153"/>
                    <a:pt x="187" y="149"/>
                    <a:pt x="190" y="143"/>
                  </a:cubicBezTo>
                  <a:cubicBezTo>
                    <a:pt x="190" y="143"/>
                    <a:pt x="189" y="142"/>
                    <a:pt x="189" y="142"/>
                  </a:cubicBezTo>
                  <a:cubicBezTo>
                    <a:pt x="189" y="142"/>
                    <a:pt x="189" y="142"/>
                    <a:pt x="189" y="142"/>
                  </a:cubicBezTo>
                  <a:cubicBezTo>
                    <a:pt x="181" y="148"/>
                    <a:pt x="174" y="155"/>
                    <a:pt x="167" y="162"/>
                  </a:cubicBezTo>
                  <a:cubicBezTo>
                    <a:pt x="168" y="162"/>
                    <a:pt x="168" y="161"/>
                    <a:pt x="169" y="160"/>
                  </a:cubicBezTo>
                  <a:cubicBezTo>
                    <a:pt x="175" y="152"/>
                    <a:pt x="183" y="145"/>
                    <a:pt x="188" y="135"/>
                  </a:cubicBezTo>
                  <a:cubicBezTo>
                    <a:pt x="188" y="135"/>
                    <a:pt x="188" y="134"/>
                    <a:pt x="187" y="134"/>
                  </a:cubicBezTo>
                  <a:cubicBezTo>
                    <a:pt x="187" y="134"/>
                    <a:pt x="187" y="134"/>
                    <a:pt x="187" y="135"/>
                  </a:cubicBezTo>
                  <a:cubicBezTo>
                    <a:pt x="180" y="140"/>
                    <a:pt x="174" y="147"/>
                    <a:pt x="168" y="153"/>
                  </a:cubicBezTo>
                  <a:cubicBezTo>
                    <a:pt x="161" y="160"/>
                    <a:pt x="154" y="166"/>
                    <a:pt x="147" y="173"/>
                  </a:cubicBezTo>
                  <a:cubicBezTo>
                    <a:pt x="160" y="159"/>
                    <a:pt x="174" y="145"/>
                    <a:pt x="184" y="129"/>
                  </a:cubicBezTo>
                  <a:cubicBezTo>
                    <a:pt x="184" y="129"/>
                    <a:pt x="184" y="128"/>
                    <a:pt x="184" y="128"/>
                  </a:cubicBezTo>
                  <a:cubicBezTo>
                    <a:pt x="183" y="128"/>
                    <a:pt x="183" y="128"/>
                    <a:pt x="183" y="128"/>
                  </a:cubicBezTo>
                  <a:cubicBezTo>
                    <a:pt x="174" y="134"/>
                    <a:pt x="168" y="143"/>
                    <a:pt x="160" y="150"/>
                  </a:cubicBezTo>
                  <a:cubicBezTo>
                    <a:pt x="155" y="154"/>
                    <a:pt x="151" y="158"/>
                    <a:pt x="146" y="162"/>
                  </a:cubicBezTo>
                  <a:moveTo>
                    <a:pt x="23" y="172"/>
                  </a:moveTo>
                  <a:cubicBezTo>
                    <a:pt x="21" y="171"/>
                    <a:pt x="19" y="171"/>
                    <a:pt x="18" y="170"/>
                  </a:cubicBezTo>
                  <a:cubicBezTo>
                    <a:pt x="17" y="169"/>
                    <a:pt x="17" y="169"/>
                    <a:pt x="17" y="169"/>
                  </a:cubicBezTo>
                  <a:cubicBezTo>
                    <a:pt x="38" y="155"/>
                    <a:pt x="56" y="135"/>
                    <a:pt x="78" y="122"/>
                  </a:cubicBezTo>
                  <a:cubicBezTo>
                    <a:pt x="78" y="122"/>
                    <a:pt x="82" y="119"/>
                    <a:pt x="82" y="119"/>
                  </a:cubicBezTo>
                  <a:cubicBezTo>
                    <a:pt x="82" y="119"/>
                    <a:pt x="82" y="119"/>
                    <a:pt x="82" y="119"/>
                  </a:cubicBezTo>
                  <a:cubicBezTo>
                    <a:pt x="80" y="122"/>
                    <a:pt x="77" y="124"/>
                    <a:pt x="74" y="127"/>
                  </a:cubicBezTo>
                  <a:cubicBezTo>
                    <a:pt x="69" y="132"/>
                    <a:pt x="63" y="137"/>
                    <a:pt x="57" y="142"/>
                  </a:cubicBezTo>
                  <a:cubicBezTo>
                    <a:pt x="46" y="152"/>
                    <a:pt x="34" y="161"/>
                    <a:pt x="23" y="172"/>
                  </a:cubicBezTo>
                  <a:cubicBezTo>
                    <a:pt x="23" y="172"/>
                    <a:pt x="23" y="172"/>
                    <a:pt x="23" y="172"/>
                  </a:cubicBezTo>
                  <a:moveTo>
                    <a:pt x="25" y="171"/>
                  </a:moveTo>
                  <a:cubicBezTo>
                    <a:pt x="25" y="171"/>
                    <a:pt x="27" y="170"/>
                    <a:pt x="28" y="169"/>
                  </a:cubicBezTo>
                  <a:cubicBezTo>
                    <a:pt x="30" y="166"/>
                    <a:pt x="33" y="163"/>
                    <a:pt x="36" y="161"/>
                  </a:cubicBezTo>
                  <a:cubicBezTo>
                    <a:pt x="42" y="156"/>
                    <a:pt x="48" y="151"/>
                    <a:pt x="54" y="147"/>
                  </a:cubicBezTo>
                  <a:cubicBezTo>
                    <a:pt x="65" y="138"/>
                    <a:pt x="75" y="128"/>
                    <a:pt x="85" y="118"/>
                  </a:cubicBezTo>
                  <a:cubicBezTo>
                    <a:pt x="85" y="118"/>
                    <a:pt x="85" y="118"/>
                    <a:pt x="85" y="118"/>
                  </a:cubicBezTo>
                  <a:cubicBezTo>
                    <a:pt x="89" y="120"/>
                    <a:pt x="92" y="122"/>
                    <a:pt x="97" y="122"/>
                  </a:cubicBezTo>
                  <a:cubicBezTo>
                    <a:pt x="97" y="122"/>
                    <a:pt x="98" y="122"/>
                    <a:pt x="99" y="121"/>
                  </a:cubicBezTo>
                  <a:cubicBezTo>
                    <a:pt x="92" y="127"/>
                    <a:pt x="84" y="133"/>
                    <a:pt x="77" y="139"/>
                  </a:cubicBezTo>
                  <a:cubicBezTo>
                    <a:pt x="66" y="148"/>
                    <a:pt x="56" y="157"/>
                    <a:pt x="45" y="167"/>
                  </a:cubicBezTo>
                  <a:cubicBezTo>
                    <a:pt x="45" y="167"/>
                    <a:pt x="40" y="172"/>
                    <a:pt x="40" y="172"/>
                  </a:cubicBezTo>
                  <a:cubicBezTo>
                    <a:pt x="40" y="172"/>
                    <a:pt x="40" y="172"/>
                    <a:pt x="40" y="172"/>
                  </a:cubicBezTo>
                  <a:cubicBezTo>
                    <a:pt x="42" y="169"/>
                    <a:pt x="45" y="166"/>
                    <a:pt x="48" y="163"/>
                  </a:cubicBezTo>
                  <a:cubicBezTo>
                    <a:pt x="53" y="158"/>
                    <a:pt x="58" y="153"/>
                    <a:pt x="64" y="148"/>
                  </a:cubicBezTo>
                  <a:cubicBezTo>
                    <a:pt x="69" y="144"/>
                    <a:pt x="73" y="139"/>
                    <a:pt x="77" y="134"/>
                  </a:cubicBezTo>
                  <a:cubicBezTo>
                    <a:pt x="82" y="130"/>
                    <a:pt x="86" y="126"/>
                    <a:pt x="89" y="121"/>
                  </a:cubicBezTo>
                  <a:cubicBezTo>
                    <a:pt x="89" y="121"/>
                    <a:pt x="89" y="120"/>
                    <a:pt x="89" y="120"/>
                  </a:cubicBezTo>
                  <a:cubicBezTo>
                    <a:pt x="89" y="120"/>
                    <a:pt x="89" y="120"/>
                    <a:pt x="88" y="120"/>
                  </a:cubicBezTo>
                  <a:cubicBezTo>
                    <a:pt x="78" y="126"/>
                    <a:pt x="69" y="135"/>
                    <a:pt x="60" y="143"/>
                  </a:cubicBezTo>
                  <a:cubicBezTo>
                    <a:pt x="55" y="147"/>
                    <a:pt x="50" y="150"/>
                    <a:pt x="45" y="154"/>
                  </a:cubicBezTo>
                  <a:cubicBezTo>
                    <a:pt x="39" y="159"/>
                    <a:pt x="34" y="165"/>
                    <a:pt x="28" y="170"/>
                  </a:cubicBezTo>
                  <a:cubicBezTo>
                    <a:pt x="26" y="171"/>
                    <a:pt x="26" y="171"/>
                    <a:pt x="25" y="171"/>
                  </a:cubicBezTo>
                  <a:moveTo>
                    <a:pt x="47" y="174"/>
                  </a:moveTo>
                  <a:cubicBezTo>
                    <a:pt x="47" y="174"/>
                    <a:pt x="48" y="174"/>
                    <a:pt x="48" y="174"/>
                  </a:cubicBezTo>
                  <a:cubicBezTo>
                    <a:pt x="48" y="173"/>
                    <a:pt x="49" y="173"/>
                    <a:pt x="50" y="172"/>
                  </a:cubicBezTo>
                  <a:cubicBezTo>
                    <a:pt x="51" y="172"/>
                    <a:pt x="51" y="172"/>
                    <a:pt x="51" y="172"/>
                  </a:cubicBezTo>
                  <a:cubicBezTo>
                    <a:pt x="62" y="163"/>
                    <a:pt x="72" y="154"/>
                    <a:pt x="83" y="144"/>
                  </a:cubicBezTo>
                  <a:cubicBezTo>
                    <a:pt x="89" y="138"/>
                    <a:pt x="95" y="131"/>
                    <a:pt x="103" y="126"/>
                  </a:cubicBezTo>
                  <a:cubicBezTo>
                    <a:pt x="107" y="122"/>
                    <a:pt x="111" y="119"/>
                    <a:pt x="115" y="115"/>
                  </a:cubicBezTo>
                  <a:cubicBezTo>
                    <a:pt x="115" y="116"/>
                    <a:pt x="114" y="116"/>
                    <a:pt x="113" y="117"/>
                  </a:cubicBezTo>
                  <a:cubicBezTo>
                    <a:pt x="108" y="124"/>
                    <a:pt x="102" y="131"/>
                    <a:pt x="96" y="137"/>
                  </a:cubicBezTo>
                  <a:cubicBezTo>
                    <a:pt x="85" y="150"/>
                    <a:pt x="71" y="161"/>
                    <a:pt x="59" y="174"/>
                  </a:cubicBezTo>
                  <a:cubicBezTo>
                    <a:pt x="59" y="174"/>
                    <a:pt x="59" y="174"/>
                    <a:pt x="59" y="174"/>
                  </a:cubicBezTo>
                  <a:cubicBezTo>
                    <a:pt x="53" y="175"/>
                    <a:pt x="48" y="175"/>
                    <a:pt x="43" y="175"/>
                  </a:cubicBezTo>
                  <a:cubicBezTo>
                    <a:pt x="36" y="175"/>
                    <a:pt x="30" y="175"/>
                    <a:pt x="24" y="173"/>
                  </a:cubicBezTo>
                  <a:cubicBezTo>
                    <a:pt x="35" y="168"/>
                    <a:pt x="43" y="157"/>
                    <a:pt x="52" y="150"/>
                  </a:cubicBezTo>
                  <a:cubicBezTo>
                    <a:pt x="63" y="142"/>
                    <a:pt x="72" y="134"/>
                    <a:pt x="82" y="126"/>
                  </a:cubicBezTo>
                  <a:cubicBezTo>
                    <a:pt x="83" y="125"/>
                    <a:pt x="87" y="123"/>
                    <a:pt x="87" y="122"/>
                  </a:cubicBezTo>
                  <a:cubicBezTo>
                    <a:pt x="85" y="126"/>
                    <a:pt x="82" y="129"/>
                    <a:pt x="79" y="132"/>
                  </a:cubicBezTo>
                  <a:cubicBezTo>
                    <a:pt x="74" y="136"/>
                    <a:pt x="69" y="141"/>
                    <a:pt x="65" y="146"/>
                  </a:cubicBezTo>
                  <a:cubicBezTo>
                    <a:pt x="56" y="155"/>
                    <a:pt x="46" y="163"/>
                    <a:pt x="37" y="173"/>
                  </a:cubicBezTo>
                  <a:cubicBezTo>
                    <a:pt x="37" y="173"/>
                    <a:pt x="37" y="174"/>
                    <a:pt x="38" y="174"/>
                  </a:cubicBezTo>
                  <a:cubicBezTo>
                    <a:pt x="38" y="174"/>
                    <a:pt x="38" y="174"/>
                    <a:pt x="38" y="174"/>
                  </a:cubicBezTo>
                  <a:cubicBezTo>
                    <a:pt x="48" y="167"/>
                    <a:pt x="57" y="158"/>
                    <a:pt x="66" y="150"/>
                  </a:cubicBezTo>
                  <a:cubicBezTo>
                    <a:pt x="78" y="140"/>
                    <a:pt x="90" y="130"/>
                    <a:pt x="102" y="121"/>
                  </a:cubicBezTo>
                  <a:cubicBezTo>
                    <a:pt x="102" y="121"/>
                    <a:pt x="102" y="121"/>
                    <a:pt x="102" y="121"/>
                  </a:cubicBezTo>
                  <a:cubicBezTo>
                    <a:pt x="100" y="123"/>
                    <a:pt x="98" y="125"/>
                    <a:pt x="97" y="127"/>
                  </a:cubicBezTo>
                  <a:cubicBezTo>
                    <a:pt x="91" y="132"/>
                    <a:pt x="86" y="138"/>
                    <a:pt x="80" y="143"/>
                  </a:cubicBezTo>
                  <a:cubicBezTo>
                    <a:pt x="69" y="153"/>
                    <a:pt x="57" y="162"/>
                    <a:pt x="47" y="173"/>
                  </a:cubicBezTo>
                  <a:cubicBezTo>
                    <a:pt x="47" y="173"/>
                    <a:pt x="47" y="174"/>
                    <a:pt x="47" y="174"/>
                  </a:cubicBezTo>
                  <a:moveTo>
                    <a:pt x="112" y="176"/>
                  </a:moveTo>
                  <a:cubicBezTo>
                    <a:pt x="108" y="175"/>
                    <a:pt x="104" y="175"/>
                    <a:pt x="100" y="175"/>
                  </a:cubicBezTo>
                  <a:cubicBezTo>
                    <a:pt x="109" y="168"/>
                    <a:pt x="117" y="159"/>
                    <a:pt x="126" y="151"/>
                  </a:cubicBezTo>
                  <a:cubicBezTo>
                    <a:pt x="137" y="142"/>
                    <a:pt x="147" y="132"/>
                    <a:pt x="157" y="123"/>
                  </a:cubicBezTo>
                  <a:cubicBezTo>
                    <a:pt x="159" y="121"/>
                    <a:pt x="161" y="119"/>
                    <a:pt x="163" y="117"/>
                  </a:cubicBezTo>
                  <a:cubicBezTo>
                    <a:pt x="164" y="116"/>
                    <a:pt x="166" y="115"/>
                    <a:pt x="167" y="113"/>
                  </a:cubicBezTo>
                  <a:cubicBezTo>
                    <a:pt x="166" y="115"/>
                    <a:pt x="165" y="117"/>
                    <a:pt x="163" y="118"/>
                  </a:cubicBezTo>
                  <a:cubicBezTo>
                    <a:pt x="159" y="123"/>
                    <a:pt x="154" y="127"/>
                    <a:pt x="150" y="132"/>
                  </a:cubicBezTo>
                  <a:cubicBezTo>
                    <a:pt x="142" y="141"/>
                    <a:pt x="135" y="150"/>
                    <a:pt x="128" y="158"/>
                  </a:cubicBezTo>
                  <a:cubicBezTo>
                    <a:pt x="122" y="164"/>
                    <a:pt x="117" y="170"/>
                    <a:pt x="112" y="176"/>
                  </a:cubicBezTo>
                  <a:moveTo>
                    <a:pt x="18" y="167"/>
                  </a:moveTo>
                  <a:cubicBezTo>
                    <a:pt x="17" y="167"/>
                    <a:pt x="22" y="163"/>
                    <a:pt x="23" y="162"/>
                  </a:cubicBezTo>
                  <a:cubicBezTo>
                    <a:pt x="25" y="159"/>
                    <a:pt x="28" y="157"/>
                    <a:pt x="30" y="155"/>
                  </a:cubicBezTo>
                  <a:cubicBezTo>
                    <a:pt x="36" y="151"/>
                    <a:pt x="41" y="146"/>
                    <a:pt x="46" y="141"/>
                  </a:cubicBezTo>
                  <a:cubicBezTo>
                    <a:pt x="57" y="131"/>
                    <a:pt x="67" y="120"/>
                    <a:pt x="78" y="110"/>
                  </a:cubicBezTo>
                  <a:cubicBezTo>
                    <a:pt x="80" y="113"/>
                    <a:pt x="82" y="115"/>
                    <a:pt x="84" y="117"/>
                  </a:cubicBezTo>
                  <a:cubicBezTo>
                    <a:pt x="60" y="129"/>
                    <a:pt x="42" y="150"/>
                    <a:pt x="19" y="166"/>
                  </a:cubicBezTo>
                  <a:cubicBezTo>
                    <a:pt x="18" y="167"/>
                    <a:pt x="18" y="167"/>
                    <a:pt x="18" y="167"/>
                  </a:cubicBezTo>
                  <a:moveTo>
                    <a:pt x="93" y="132"/>
                  </a:moveTo>
                  <a:cubicBezTo>
                    <a:pt x="97" y="128"/>
                    <a:pt x="101" y="124"/>
                    <a:pt x="105" y="120"/>
                  </a:cubicBezTo>
                  <a:cubicBezTo>
                    <a:pt x="111" y="117"/>
                    <a:pt x="115" y="111"/>
                    <a:pt x="120" y="108"/>
                  </a:cubicBezTo>
                  <a:cubicBezTo>
                    <a:pt x="118" y="111"/>
                    <a:pt x="115" y="114"/>
                    <a:pt x="112" y="116"/>
                  </a:cubicBezTo>
                  <a:cubicBezTo>
                    <a:pt x="107" y="121"/>
                    <a:pt x="101" y="125"/>
                    <a:pt x="96" y="130"/>
                  </a:cubicBezTo>
                  <a:cubicBezTo>
                    <a:pt x="95" y="131"/>
                    <a:pt x="94" y="131"/>
                    <a:pt x="93" y="132"/>
                  </a:cubicBezTo>
                  <a:moveTo>
                    <a:pt x="60" y="174"/>
                  </a:moveTo>
                  <a:cubicBezTo>
                    <a:pt x="65" y="172"/>
                    <a:pt x="69" y="168"/>
                    <a:pt x="73" y="163"/>
                  </a:cubicBezTo>
                  <a:cubicBezTo>
                    <a:pt x="78" y="158"/>
                    <a:pt x="85" y="153"/>
                    <a:pt x="90" y="148"/>
                  </a:cubicBezTo>
                  <a:cubicBezTo>
                    <a:pt x="103" y="137"/>
                    <a:pt x="114" y="125"/>
                    <a:pt x="125" y="114"/>
                  </a:cubicBezTo>
                  <a:cubicBezTo>
                    <a:pt x="127" y="112"/>
                    <a:pt x="133" y="109"/>
                    <a:pt x="133" y="107"/>
                  </a:cubicBezTo>
                  <a:cubicBezTo>
                    <a:pt x="131" y="112"/>
                    <a:pt x="127" y="115"/>
                    <a:pt x="124" y="119"/>
                  </a:cubicBezTo>
                  <a:cubicBezTo>
                    <a:pt x="118" y="124"/>
                    <a:pt x="114" y="130"/>
                    <a:pt x="110" y="137"/>
                  </a:cubicBezTo>
                  <a:cubicBezTo>
                    <a:pt x="105" y="143"/>
                    <a:pt x="99" y="147"/>
                    <a:pt x="94" y="153"/>
                  </a:cubicBezTo>
                  <a:cubicBezTo>
                    <a:pt x="88" y="160"/>
                    <a:pt x="82" y="167"/>
                    <a:pt x="75" y="173"/>
                  </a:cubicBezTo>
                  <a:cubicBezTo>
                    <a:pt x="74" y="173"/>
                    <a:pt x="75" y="174"/>
                    <a:pt x="75" y="174"/>
                  </a:cubicBezTo>
                  <a:cubicBezTo>
                    <a:pt x="75" y="174"/>
                    <a:pt x="75" y="174"/>
                    <a:pt x="74" y="174"/>
                  </a:cubicBezTo>
                  <a:cubicBezTo>
                    <a:pt x="71" y="174"/>
                    <a:pt x="68" y="174"/>
                    <a:pt x="65" y="174"/>
                  </a:cubicBezTo>
                  <a:cubicBezTo>
                    <a:pt x="64" y="174"/>
                    <a:pt x="62" y="174"/>
                    <a:pt x="60" y="174"/>
                  </a:cubicBezTo>
                  <a:moveTo>
                    <a:pt x="92" y="172"/>
                  </a:moveTo>
                  <a:cubicBezTo>
                    <a:pt x="93" y="172"/>
                    <a:pt x="93" y="171"/>
                    <a:pt x="94" y="169"/>
                  </a:cubicBezTo>
                  <a:cubicBezTo>
                    <a:pt x="103" y="158"/>
                    <a:pt x="114" y="149"/>
                    <a:pt x="125" y="140"/>
                  </a:cubicBezTo>
                  <a:cubicBezTo>
                    <a:pt x="137" y="129"/>
                    <a:pt x="149" y="117"/>
                    <a:pt x="162" y="106"/>
                  </a:cubicBezTo>
                  <a:cubicBezTo>
                    <a:pt x="157" y="110"/>
                    <a:pt x="151" y="117"/>
                    <a:pt x="146" y="123"/>
                  </a:cubicBezTo>
                  <a:cubicBezTo>
                    <a:pt x="141" y="129"/>
                    <a:pt x="136" y="135"/>
                    <a:pt x="130" y="141"/>
                  </a:cubicBezTo>
                  <a:cubicBezTo>
                    <a:pt x="125" y="147"/>
                    <a:pt x="119" y="153"/>
                    <a:pt x="114" y="160"/>
                  </a:cubicBezTo>
                  <a:cubicBezTo>
                    <a:pt x="109" y="165"/>
                    <a:pt x="103" y="169"/>
                    <a:pt x="98" y="174"/>
                  </a:cubicBezTo>
                  <a:cubicBezTo>
                    <a:pt x="98" y="175"/>
                    <a:pt x="98" y="175"/>
                    <a:pt x="98" y="175"/>
                  </a:cubicBezTo>
                  <a:cubicBezTo>
                    <a:pt x="90" y="174"/>
                    <a:pt x="83" y="174"/>
                    <a:pt x="75" y="174"/>
                  </a:cubicBezTo>
                  <a:cubicBezTo>
                    <a:pt x="76" y="174"/>
                    <a:pt x="76" y="174"/>
                    <a:pt x="76" y="174"/>
                  </a:cubicBezTo>
                  <a:cubicBezTo>
                    <a:pt x="81" y="171"/>
                    <a:pt x="85" y="166"/>
                    <a:pt x="90" y="161"/>
                  </a:cubicBezTo>
                  <a:cubicBezTo>
                    <a:pt x="95" y="155"/>
                    <a:pt x="102" y="150"/>
                    <a:pt x="108" y="144"/>
                  </a:cubicBezTo>
                  <a:cubicBezTo>
                    <a:pt x="120" y="133"/>
                    <a:pt x="133" y="122"/>
                    <a:pt x="145" y="110"/>
                  </a:cubicBezTo>
                  <a:cubicBezTo>
                    <a:pt x="141" y="114"/>
                    <a:pt x="136" y="122"/>
                    <a:pt x="132" y="127"/>
                  </a:cubicBezTo>
                  <a:cubicBezTo>
                    <a:pt x="127" y="133"/>
                    <a:pt x="122" y="138"/>
                    <a:pt x="117" y="143"/>
                  </a:cubicBezTo>
                  <a:cubicBezTo>
                    <a:pt x="107" y="152"/>
                    <a:pt x="97" y="162"/>
                    <a:pt x="89" y="173"/>
                  </a:cubicBezTo>
                  <a:cubicBezTo>
                    <a:pt x="89" y="173"/>
                    <a:pt x="89" y="174"/>
                    <a:pt x="90" y="174"/>
                  </a:cubicBezTo>
                  <a:cubicBezTo>
                    <a:pt x="90" y="174"/>
                    <a:pt x="90" y="174"/>
                    <a:pt x="90" y="174"/>
                  </a:cubicBezTo>
                  <a:cubicBezTo>
                    <a:pt x="90" y="173"/>
                    <a:pt x="91" y="172"/>
                    <a:pt x="92" y="172"/>
                  </a:cubicBezTo>
                  <a:cubicBezTo>
                    <a:pt x="92" y="172"/>
                    <a:pt x="92" y="172"/>
                    <a:pt x="92" y="172"/>
                  </a:cubicBezTo>
                  <a:moveTo>
                    <a:pt x="92" y="157"/>
                  </a:moveTo>
                  <a:cubicBezTo>
                    <a:pt x="92" y="157"/>
                    <a:pt x="93" y="156"/>
                    <a:pt x="93" y="156"/>
                  </a:cubicBezTo>
                  <a:cubicBezTo>
                    <a:pt x="98" y="150"/>
                    <a:pt x="104" y="145"/>
                    <a:pt x="109" y="139"/>
                  </a:cubicBezTo>
                  <a:cubicBezTo>
                    <a:pt x="114" y="134"/>
                    <a:pt x="118" y="127"/>
                    <a:pt x="123" y="121"/>
                  </a:cubicBezTo>
                  <a:cubicBezTo>
                    <a:pt x="128" y="116"/>
                    <a:pt x="132" y="112"/>
                    <a:pt x="135" y="106"/>
                  </a:cubicBezTo>
                  <a:cubicBezTo>
                    <a:pt x="136" y="106"/>
                    <a:pt x="136" y="106"/>
                    <a:pt x="136" y="106"/>
                  </a:cubicBezTo>
                  <a:cubicBezTo>
                    <a:pt x="138" y="107"/>
                    <a:pt x="141" y="108"/>
                    <a:pt x="144" y="109"/>
                  </a:cubicBezTo>
                  <a:cubicBezTo>
                    <a:pt x="138" y="114"/>
                    <a:pt x="134" y="120"/>
                    <a:pt x="128" y="124"/>
                  </a:cubicBezTo>
                  <a:cubicBezTo>
                    <a:pt x="121" y="130"/>
                    <a:pt x="115" y="136"/>
                    <a:pt x="109" y="142"/>
                  </a:cubicBezTo>
                  <a:cubicBezTo>
                    <a:pt x="103" y="147"/>
                    <a:pt x="97" y="152"/>
                    <a:pt x="92" y="157"/>
                  </a:cubicBezTo>
                  <a:moveTo>
                    <a:pt x="149" y="110"/>
                  </a:moveTo>
                  <a:cubicBezTo>
                    <a:pt x="150" y="110"/>
                    <a:pt x="152" y="110"/>
                    <a:pt x="153" y="110"/>
                  </a:cubicBezTo>
                  <a:cubicBezTo>
                    <a:pt x="155" y="109"/>
                    <a:pt x="158" y="105"/>
                    <a:pt x="160" y="105"/>
                  </a:cubicBezTo>
                  <a:cubicBezTo>
                    <a:pt x="161" y="105"/>
                    <a:pt x="161" y="105"/>
                    <a:pt x="161" y="105"/>
                  </a:cubicBezTo>
                  <a:cubicBezTo>
                    <a:pt x="149" y="116"/>
                    <a:pt x="138" y="126"/>
                    <a:pt x="126" y="137"/>
                  </a:cubicBezTo>
                  <a:cubicBezTo>
                    <a:pt x="119" y="143"/>
                    <a:pt x="113" y="148"/>
                    <a:pt x="107" y="154"/>
                  </a:cubicBezTo>
                  <a:cubicBezTo>
                    <a:pt x="111" y="149"/>
                    <a:pt x="116" y="145"/>
                    <a:pt x="121" y="140"/>
                  </a:cubicBezTo>
                  <a:cubicBezTo>
                    <a:pt x="130" y="131"/>
                    <a:pt x="139" y="121"/>
                    <a:pt x="146" y="110"/>
                  </a:cubicBezTo>
                  <a:cubicBezTo>
                    <a:pt x="146" y="110"/>
                    <a:pt x="147" y="110"/>
                    <a:pt x="147" y="110"/>
                  </a:cubicBezTo>
                  <a:cubicBezTo>
                    <a:pt x="148" y="110"/>
                    <a:pt x="148" y="110"/>
                    <a:pt x="149" y="110"/>
                  </a:cubicBezTo>
                  <a:moveTo>
                    <a:pt x="11" y="162"/>
                  </a:moveTo>
                  <a:cubicBezTo>
                    <a:pt x="10" y="159"/>
                    <a:pt x="9" y="156"/>
                    <a:pt x="10" y="153"/>
                  </a:cubicBezTo>
                  <a:cubicBezTo>
                    <a:pt x="20" y="147"/>
                    <a:pt x="28" y="139"/>
                    <a:pt x="37" y="131"/>
                  </a:cubicBezTo>
                  <a:cubicBezTo>
                    <a:pt x="43" y="126"/>
                    <a:pt x="50" y="121"/>
                    <a:pt x="56" y="116"/>
                  </a:cubicBezTo>
                  <a:cubicBezTo>
                    <a:pt x="60" y="114"/>
                    <a:pt x="63" y="111"/>
                    <a:pt x="66" y="109"/>
                  </a:cubicBezTo>
                  <a:cubicBezTo>
                    <a:pt x="68" y="108"/>
                    <a:pt x="69" y="107"/>
                    <a:pt x="71" y="105"/>
                  </a:cubicBezTo>
                  <a:cubicBezTo>
                    <a:pt x="71" y="105"/>
                    <a:pt x="71" y="105"/>
                    <a:pt x="71" y="105"/>
                  </a:cubicBezTo>
                  <a:cubicBezTo>
                    <a:pt x="71" y="105"/>
                    <a:pt x="70" y="107"/>
                    <a:pt x="69" y="108"/>
                  </a:cubicBezTo>
                  <a:cubicBezTo>
                    <a:pt x="68" y="109"/>
                    <a:pt x="67" y="111"/>
                    <a:pt x="67" y="111"/>
                  </a:cubicBezTo>
                  <a:cubicBezTo>
                    <a:pt x="67" y="111"/>
                    <a:pt x="67" y="110"/>
                    <a:pt x="67" y="110"/>
                  </a:cubicBezTo>
                  <a:cubicBezTo>
                    <a:pt x="51" y="130"/>
                    <a:pt x="26" y="141"/>
                    <a:pt x="11" y="162"/>
                  </a:cubicBezTo>
                  <a:moveTo>
                    <a:pt x="118" y="157"/>
                  </a:moveTo>
                  <a:cubicBezTo>
                    <a:pt x="118" y="156"/>
                    <a:pt x="118" y="156"/>
                    <a:pt x="118" y="156"/>
                  </a:cubicBezTo>
                  <a:cubicBezTo>
                    <a:pt x="123" y="150"/>
                    <a:pt x="129" y="144"/>
                    <a:pt x="135" y="138"/>
                  </a:cubicBezTo>
                  <a:cubicBezTo>
                    <a:pt x="144" y="127"/>
                    <a:pt x="156" y="117"/>
                    <a:pt x="163" y="105"/>
                  </a:cubicBezTo>
                  <a:cubicBezTo>
                    <a:pt x="164" y="105"/>
                    <a:pt x="164" y="105"/>
                    <a:pt x="164" y="105"/>
                  </a:cubicBezTo>
                  <a:cubicBezTo>
                    <a:pt x="169" y="110"/>
                    <a:pt x="174" y="115"/>
                    <a:pt x="179" y="120"/>
                  </a:cubicBezTo>
                  <a:cubicBezTo>
                    <a:pt x="164" y="131"/>
                    <a:pt x="152" y="147"/>
                    <a:pt x="139" y="161"/>
                  </a:cubicBezTo>
                  <a:cubicBezTo>
                    <a:pt x="141" y="157"/>
                    <a:pt x="143" y="154"/>
                    <a:pt x="146" y="151"/>
                  </a:cubicBezTo>
                  <a:cubicBezTo>
                    <a:pt x="155" y="140"/>
                    <a:pt x="165" y="130"/>
                    <a:pt x="174" y="120"/>
                  </a:cubicBezTo>
                  <a:cubicBezTo>
                    <a:pt x="175" y="119"/>
                    <a:pt x="174" y="118"/>
                    <a:pt x="174" y="118"/>
                  </a:cubicBezTo>
                  <a:cubicBezTo>
                    <a:pt x="174" y="118"/>
                    <a:pt x="174" y="119"/>
                    <a:pt x="174" y="119"/>
                  </a:cubicBezTo>
                  <a:cubicBezTo>
                    <a:pt x="163" y="126"/>
                    <a:pt x="152" y="134"/>
                    <a:pt x="143" y="143"/>
                  </a:cubicBezTo>
                  <a:cubicBezTo>
                    <a:pt x="144" y="142"/>
                    <a:pt x="145" y="141"/>
                    <a:pt x="146" y="139"/>
                  </a:cubicBezTo>
                  <a:cubicBezTo>
                    <a:pt x="153" y="130"/>
                    <a:pt x="164" y="122"/>
                    <a:pt x="169" y="111"/>
                  </a:cubicBezTo>
                  <a:cubicBezTo>
                    <a:pt x="169" y="111"/>
                    <a:pt x="169" y="111"/>
                    <a:pt x="168" y="111"/>
                  </a:cubicBezTo>
                  <a:cubicBezTo>
                    <a:pt x="168" y="111"/>
                    <a:pt x="168" y="111"/>
                    <a:pt x="168" y="111"/>
                  </a:cubicBezTo>
                  <a:cubicBezTo>
                    <a:pt x="157" y="122"/>
                    <a:pt x="145" y="132"/>
                    <a:pt x="134" y="143"/>
                  </a:cubicBezTo>
                  <a:cubicBezTo>
                    <a:pt x="128" y="148"/>
                    <a:pt x="123" y="152"/>
                    <a:pt x="118" y="157"/>
                  </a:cubicBezTo>
                  <a:moveTo>
                    <a:pt x="62" y="172"/>
                  </a:moveTo>
                  <a:cubicBezTo>
                    <a:pt x="65" y="169"/>
                    <a:pt x="69" y="166"/>
                    <a:pt x="72" y="162"/>
                  </a:cubicBezTo>
                  <a:cubicBezTo>
                    <a:pt x="78" y="156"/>
                    <a:pt x="85" y="151"/>
                    <a:pt x="91" y="145"/>
                  </a:cubicBezTo>
                  <a:cubicBezTo>
                    <a:pt x="103" y="133"/>
                    <a:pt x="114" y="119"/>
                    <a:pt x="125" y="106"/>
                  </a:cubicBezTo>
                  <a:cubicBezTo>
                    <a:pt x="126" y="105"/>
                    <a:pt x="128" y="105"/>
                    <a:pt x="130" y="105"/>
                  </a:cubicBezTo>
                  <a:cubicBezTo>
                    <a:pt x="131" y="105"/>
                    <a:pt x="131" y="105"/>
                    <a:pt x="132" y="105"/>
                  </a:cubicBezTo>
                  <a:cubicBezTo>
                    <a:pt x="133" y="105"/>
                    <a:pt x="134" y="105"/>
                    <a:pt x="134" y="105"/>
                  </a:cubicBezTo>
                  <a:cubicBezTo>
                    <a:pt x="122" y="113"/>
                    <a:pt x="112" y="125"/>
                    <a:pt x="102" y="135"/>
                  </a:cubicBezTo>
                  <a:cubicBezTo>
                    <a:pt x="91" y="146"/>
                    <a:pt x="78" y="156"/>
                    <a:pt x="67" y="167"/>
                  </a:cubicBezTo>
                  <a:cubicBezTo>
                    <a:pt x="66" y="169"/>
                    <a:pt x="64" y="170"/>
                    <a:pt x="63" y="172"/>
                  </a:cubicBezTo>
                  <a:cubicBezTo>
                    <a:pt x="62" y="172"/>
                    <a:pt x="62" y="172"/>
                    <a:pt x="62" y="172"/>
                  </a:cubicBezTo>
                  <a:moveTo>
                    <a:pt x="12" y="161"/>
                  </a:moveTo>
                  <a:cubicBezTo>
                    <a:pt x="14" y="160"/>
                    <a:pt x="16" y="157"/>
                    <a:pt x="18" y="155"/>
                  </a:cubicBezTo>
                  <a:cubicBezTo>
                    <a:pt x="35" y="137"/>
                    <a:pt x="58" y="125"/>
                    <a:pt x="73" y="105"/>
                  </a:cubicBezTo>
                  <a:cubicBezTo>
                    <a:pt x="74" y="106"/>
                    <a:pt x="75" y="108"/>
                    <a:pt x="77" y="109"/>
                  </a:cubicBezTo>
                  <a:cubicBezTo>
                    <a:pt x="77" y="109"/>
                    <a:pt x="77" y="109"/>
                    <a:pt x="77" y="109"/>
                  </a:cubicBezTo>
                  <a:cubicBezTo>
                    <a:pt x="76" y="110"/>
                    <a:pt x="76" y="110"/>
                    <a:pt x="75" y="111"/>
                  </a:cubicBezTo>
                  <a:cubicBezTo>
                    <a:pt x="75" y="111"/>
                    <a:pt x="75" y="111"/>
                    <a:pt x="75" y="111"/>
                  </a:cubicBezTo>
                  <a:cubicBezTo>
                    <a:pt x="74" y="111"/>
                    <a:pt x="74" y="111"/>
                    <a:pt x="74" y="112"/>
                  </a:cubicBezTo>
                  <a:cubicBezTo>
                    <a:pt x="62" y="122"/>
                    <a:pt x="50" y="132"/>
                    <a:pt x="38" y="141"/>
                  </a:cubicBezTo>
                  <a:cubicBezTo>
                    <a:pt x="32" y="145"/>
                    <a:pt x="27" y="150"/>
                    <a:pt x="21" y="154"/>
                  </a:cubicBezTo>
                  <a:cubicBezTo>
                    <a:pt x="18" y="156"/>
                    <a:pt x="15" y="159"/>
                    <a:pt x="12" y="161"/>
                  </a:cubicBezTo>
                  <a:moveTo>
                    <a:pt x="10" y="152"/>
                  </a:moveTo>
                  <a:cubicBezTo>
                    <a:pt x="10" y="152"/>
                    <a:pt x="10" y="152"/>
                    <a:pt x="10" y="152"/>
                  </a:cubicBezTo>
                  <a:cubicBezTo>
                    <a:pt x="28" y="133"/>
                    <a:pt x="51" y="120"/>
                    <a:pt x="68" y="101"/>
                  </a:cubicBezTo>
                  <a:cubicBezTo>
                    <a:pt x="69" y="102"/>
                    <a:pt x="70" y="103"/>
                    <a:pt x="71" y="103"/>
                  </a:cubicBezTo>
                  <a:cubicBezTo>
                    <a:pt x="61" y="111"/>
                    <a:pt x="50" y="119"/>
                    <a:pt x="40" y="127"/>
                  </a:cubicBezTo>
                  <a:cubicBezTo>
                    <a:pt x="35" y="131"/>
                    <a:pt x="30" y="136"/>
                    <a:pt x="25" y="141"/>
                  </a:cubicBezTo>
                  <a:cubicBezTo>
                    <a:pt x="21" y="144"/>
                    <a:pt x="13" y="149"/>
                    <a:pt x="10" y="152"/>
                  </a:cubicBezTo>
                  <a:moveTo>
                    <a:pt x="32" y="113"/>
                  </a:moveTo>
                  <a:cubicBezTo>
                    <a:pt x="34" y="111"/>
                    <a:pt x="35" y="109"/>
                    <a:pt x="37" y="106"/>
                  </a:cubicBezTo>
                  <a:cubicBezTo>
                    <a:pt x="38" y="106"/>
                    <a:pt x="38" y="105"/>
                    <a:pt x="39" y="105"/>
                  </a:cubicBezTo>
                  <a:cubicBezTo>
                    <a:pt x="42" y="103"/>
                    <a:pt x="45" y="102"/>
                    <a:pt x="48" y="100"/>
                  </a:cubicBezTo>
                  <a:cubicBezTo>
                    <a:pt x="43" y="105"/>
                    <a:pt x="37" y="109"/>
                    <a:pt x="32" y="113"/>
                  </a:cubicBezTo>
                  <a:moveTo>
                    <a:pt x="11" y="150"/>
                  </a:moveTo>
                  <a:cubicBezTo>
                    <a:pt x="11" y="147"/>
                    <a:pt x="12" y="144"/>
                    <a:pt x="14" y="141"/>
                  </a:cubicBezTo>
                  <a:cubicBezTo>
                    <a:pt x="23" y="133"/>
                    <a:pt x="32" y="125"/>
                    <a:pt x="42" y="117"/>
                  </a:cubicBezTo>
                  <a:cubicBezTo>
                    <a:pt x="47" y="113"/>
                    <a:pt x="52" y="109"/>
                    <a:pt x="58" y="105"/>
                  </a:cubicBezTo>
                  <a:cubicBezTo>
                    <a:pt x="60" y="104"/>
                    <a:pt x="62" y="102"/>
                    <a:pt x="64" y="101"/>
                  </a:cubicBezTo>
                  <a:cubicBezTo>
                    <a:pt x="65" y="101"/>
                    <a:pt x="66" y="100"/>
                    <a:pt x="66" y="100"/>
                  </a:cubicBezTo>
                  <a:cubicBezTo>
                    <a:pt x="67" y="100"/>
                    <a:pt x="67" y="100"/>
                    <a:pt x="67" y="100"/>
                  </a:cubicBezTo>
                  <a:cubicBezTo>
                    <a:pt x="66" y="101"/>
                    <a:pt x="66" y="102"/>
                    <a:pt x="65" y="103"/>
                  </a:cubicBezTo>
                  <a:cubicBezTo>
                    <a:pt x="48" y="120"/>
                    <a:pt x="28" y="133"/>
                    <a:pt x="11" y="150"/>
                  </a:cubicBezTo>
                  <a:moveTo>
                    <a:pt x="18" y="136"/>
                  </a:moveTo>
                  <a:cubicBezTo>
                    <a:pt x="18" y="135"/>
                    <a:pt x="19" y="135"/>
                    <a:pt x="19" y="134"/>
                  </a:cubicBezTo>
                  <a:cubicBezTo>
                    <a:pt x="23" y="129"/>
                    <a:pt x="28" y="125"/>
                    <a:pt x="34" y="121"/>
                  </a:cubicBezTo>
                  <a:cubicBezTo>
                    <a:pt x="44" y="114"/>
                    <a:pt x="54" y="107"/>
                    <a:pt x="62" y="98"/>
                  </a:cubicBezTo>
                  <a:cubicBezTo>
                    <a:pt x="63" y="99"/>
                    <a:pt x="64" y="99"/>
                    <a:pt x="65" y="99"/>
                  </a:cubicBezTo>
                  <a:cubicBezTo>
                    <a:pt x="59" y="103"/>
                    <a:pt x="53" y="107"/>
                    <a:pt x="47" y="112"/>
                  </a:cubicBezTo>
                  <a:cubicBezTo>
                    <a:pt x="37" y="120"/>
                    <a:pt x="27" y="128"/>
                    <a:pt x="18" y="136"/>
                  </a:cubicBezTo>
                  <a:moveTo>
                    <a:pt x="17" y="135"/>
                  </a:moveTo>
                  <a:cubicBezTo>
                    <a:pt x="20" y="130"/>
                    <a:pt x="23" y="125"/>
                    <a:pt x="26" y="121"/>
                  </a:cubicBezTo>
                  <a:cubicBezTo>
                    <a:pt x="31" y="117"/>
                    <a:pt x="37" y="113"/>
                    <a:pt x="42" y="108"/>
                  </a:cubicBezTo>
                  <a:cubicBezTo>
                    <a:pt x="45" y="106"/>
                    <a:pt x="49" y="104"/>
                    <a:pt x="52" y="102"/>
                  </a:cubicBezTo>
                  <a:cubicBezTo>
                    <a:pt x="55" y="100"/>
                    <a:pt x="58" y="99"/>
                    <a:pt x="61" y="98"/>
                  </a:cubicBezTo>
                  <a:cubicBezTo>
                    <a:pt x="61" y="98"/>
                    <a:pt x="61" y="98"/>
                    <a:pt x="61" y="98"/>
                  </a:cubicBezTo>
                  <a:cubicBezTo>
                    <a:pt x="60" y="99"/>
                    <a:pt x="57" y="102"/>
                    <a:pt x="57" y="102"/>
                  </a:cubicBezTo>
                  <a:cubicBezTo>
                    <a:pt x="48" y="110"/>
                    <a:pt x="38" y="117"/>
                    <a:pt x="29" y="123"/>
                  </a:cubicBezTo>
                  <a:cubicBezTo>
                    <a:pt x="24" y="126"/>
                    <a:pt x="20" y="131"/>
                    <a:pt x="17" y="135"/>
                  </a:cubicBezTo>
                  <a:moveTo>
                    <a:pt x="41" y="108"/>
                  </a:moveTo>
                  <a:cubicBezTo>
                    <a:pt x="45" y="105"/>
                    <a:pt x="48" y="102"/>
                    <a:pt x="52" y="99"/>
                  </a:cubicBezTo>
                  <a:cubicBezTo>
                    <a:pt x="54" y="99"/>
                    <a:pt x="55" y="98"/>
                    <a:pt x="57" y="98"/>
                  </a:cubicBezTo>
                  <a:cubicBezTo>
                    <a:pt x="52" y="101"/>
                    <a:pt x="46" y="104"/>
                    <a:pt x="41" y="108"/>
                  </a:cubicBezTo>
                  <a:moveTo>
                    <a:pt x="44" y="97"/>
                  </a:moveTo>
                  <a:cubicBezTo>
                    <a:pt x="51" y="87"/>
                    <a:pt x="59" y="77"/>
                    <a:pt x="66" y="66"/>
                  </a:cubicBezTo>
                  <a:cubicBezTo>
                    <a:pt x="79" y="47"/>
                    <a:pt x="72" y="25"/>
                    <a:pt x="61" y="7"/>
                  </a:cubicBezTo>
                  <a:cubicBezTo>
                    <a:pt x="69" y="5"/>
                    <a:pt x="78" y="5"/>
                    <a:pt x="86" y="5"/>
                  </a:cubicBezTo>
                  <a:cubicBezTo>
                    <a:pt x="89" y="5"/>
                    <a:pt x="93" y="5"/>
                    <a:pt x="97" y="5"/>
                  </a:cubicBezTo>
                  <a:cubicBezTo>
                    <a:pt x="100" y="5"/>
                    <a:pt x="104" y="5"/>
                    <a:pt x="107" y="5"/>
                  </a:cubicBezTo>
                  <a:cubicBezTo>
                    <a:pt x="110" y="5"/>
                    <a:pt x="112" y="5"/>
                    <a:pt x="114" y="5"/>
                  </a:cubicBezTo>
                  <a:cubicBezTo>
                    <a:pt x="105" y="20"/>
                    <a:pt x="101" y="36"/>
                    <a:pt x="110" y="53"/>
                  </a:cubicBezTo>
                  <a:cubicBezTo>
                    <a:pt x="120" y="72"/>
                    <a:pt x="141" y="85"/>
                    <a:pt x="157" y="99"/>
                  </a:cubicBezTo>
                  <a:cubicBezTo>
                    <a:pt x="158" y="100"/>
                    <a:pt x="158" y="100"/>
                    <a:pt x="159" y="101"/>
                  </a:cubicBezTo>
                  <a:cubicBezTo>
                    <a:pt x="157" y="101"/>
                    <a:pt x="156" y="102"/>
                    <a:pt x="154" y="103"/>
                  </a:cubicBezTo>
                  <a:cubicBezTo>
                    <a:pt x="152" y="105"/>
                    <a:pt x="151" y="105"/>
                    <a:pt x="149" y="105"/>
                  </a:cubicBezTo>
                  <a:cubicBezTo>
                    <a:pt x="144" y="105"/>
                    <a:pt x="138" y="101"/>
                    <a:pt x="133" y="100"/>
                  </a:cubicBezTo>
                  <a:cubicBezTo>
                    <a:pt x="132" y="100"/>
                    <a:pt x="131" y="100"/>
                    <a:pt x="129" y="100"/>
                  </a:cubicBezTo>
                  <a:cubicBezTo>
                    <a:pt x="119" y="100"/>
                    <a:pt x="113" y="109"/>
                    <a:pt x="104" y="115"/>
                  </a:cubicBezTo>
                  <a:cubicBezTo>
                    <a:pt x="101" y="116"/>
                    <a:pt x="99" y="117"/>
                    <a:pt x="96" y="117"/>
                  </a:cubicBezTo>
                  <a:cubicBezTo>
                    <a:pt x="86" y="117"/>
                    <a:pt x="80" y="103"/>
                    <a:pt x="72" y="98"/>
                  </a:cubicBezTo>
                  <a:cubicBezTo>
                    <a:pt x="68" y="95"/>
                    <a:pt x="63" y="93"/>
                    <a:pt x="59" y="93"/>
                  </a:cubicBezTo>
                  <a:cubicBezTo>
                    <a:pt x="54" y="93"/>
                    <a:pt x="49" y="95"/>
                    <a:pt x="44" y="97"/>
                  </a:cubicBezTo>
                  <a:moveTo>
                    <a:pt x="86" y="0"/>
                  </a:moveTo>
                  <a:cubicBezTo>
                    <a:pt x="77" y="0"/>
                    <a:pt x="67" y="1"/>
                    <a:pt x="58" y="2"/>
                  </a:cubicBezTo>
                  <a:cubicBezTo>
                    <a:pt x="56" y="3"/>
                    <a:pt x="56" y="4"/>
                    <a:pt x="56" y="6"/>
                  </a:cubicBezTo>
                  <a:cubicBezTo>
                    <a:pt x="56" y="6"/>
                    <a:pt x="56" y="7"/>
                    <a:pt x="56" y="8"/>
                  </a:cubicBezTo>
                  <a:cubicBezTo>
                    <a:pt x="62" y="18"/>
                    <a:pt x="67" y="28"/>
                    <a:pt x="68" y="40"/>
                  </a:cubicBezTo>
                  <a:cubicBezTo>
                    <a:pt x="69" y="54"/>
                    <a:pt x="61" y="65"/>
                    <a:pt x="53" y="76"/>
                  </a:cubicBezTo>
                  <a:cubicBezTo>
                    <a:pt x="41" y="93"/>
                    <a:pt x="28" y="109"/>
                    <a:pt x="17" y="126"/>
                  </a:cubicBezTo>
                  <a:cubicBezTo>
                    <a:pt x="9" y="137"/>
                    <a:pt x="0" y="154"/>
                    <a:pt x="9" y="167"/>
                  </a:cubicBezTo>
                  <a:cubicBezTo>
                    <a:pt x="16" y="179"/>
                    <a:pt x="33" y="180"/>
                    <a:pt x="45" y="180"/>
                  </a:cubicBezTo>
                  <a:cubicBezTo>
                    <a:pt x="45" y="180"/>
                    <a:pt x="45" y="180"/>
                    <a:pt x="45" y="180"/>
                  </a:cubicBezTo>
                  <a:cubicBezTo>
                    <a:pt x="53" y="180"/>
                    <a:pt x="61" y="179"/>
                    <a:pt x="68" y="179"/>
                  </a:cubicBezTo>
                  <a:cubicBezTo>
                    <a:pt x="71" y="179"/>
                    <a:pt x="73" y="178"/>
                    <a:pt x="76" y="178"/>
                  </a:cubicBezTo>
                  <a:cubicBezTo>
                    <a:pt x="86" y="178"/>
                    <a:pt x="97" y="179"/>
                    <a:pt x="107" y="180"/>
                  </a:cubicBezTo>
                  <a:cubicBezTo>
                    <a:pt x="121" y="181"/>
                    <a:pt x="135" y="183"/>
                    <a:pt x="149" y="183"/>
                  </a:cubicBezTo>
                  <a:cubicBezTo>
                    <a:pt x="157" y="183"/>
                    <a:pt x="164" y="182"/>
                    <a:pt x="172" y="181"/>
                  </a:cubicBezTo>
                  <a:cubicBezTo>
                    <a:pt x="187" y="177"/>
                    <a:pt x="202" y="166"/>
                    <a:pt x="199" y="149"/>
                  </a:cubicBezTo>
                  <a:cubicBezTo>
                    <a:pt x="196" y="130"/>
                    <a:pt x="182" y="115"/>
                    <a:pt x="169" y="103"/>
                  </a:cubicBezTo>
                  <a:cubicBezTo>
                    <a:pt x="154" y="89"/>
                    <a:pt x="138" y="78"/>
                    <a:pt x="124" y="63"/>
                  </a:cubicBezTo>
                  <a:cubicBezTo>
                    <a:pt x="116" y="55"/>
                    <a:pt x="110" y="45"/>
                    <a:pt x="109" y="33"/>
                  </a:cubicBezTo>
                  <a:cubicBezTo>
                    <a:pt x="109" y="23"/>
                    <a:pt x="115" y="13"/>
                    <a:pt x="120" y="5"/>
                  </a:cubicBezTo>
                  <a:cubicBezTo>
                    <a:pt x="121" y="3"/>
                    <a:pt x="120" y="2"/>
                    <a:pt x="119" y="2"/>
                  </a:cubicBezTo>
                  <a:cubicBezTo>
                    <a:pt x="119" y="1"/>
                    <a:pt x="118" y="0"/>
                    <a:pt x="117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3" y="0"/>
                    <a:pt x="110" y="0"/>
                    <a:pt x="107" y="0"/>
                  </a:cubicBezTo>
                  <a:cubicBezTo>
                    <a:pt x="103" y="0"/>
                    <a:pt x="100" y="0"/>
                    <a:pt x="96" y="0"/>
                  </a:cubicBezTo>
                  <a:cubicBezTo>
                    <a:pt x="93" y="0"/>
                    <a:pt x="89" y="0"/>
                    <a:pt x="86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46"/>
            <p:cNvSpPr>
              <a:spLocks noEditPoints="1"/>
            </p:cNvSpPr>
            <p:nvPr/>
          </p:nvSpPr>
          <p:spPr bwMode="auto">
            <a:xfrm>
              <a:off x="347230" y="1352255"/>
              <a:ext cx="839788" cy="758825"/>
            </a:xfrm>
            <a:custGeom>
              <a:avLst/>
              <a:gdLst>
                <a:gd name="T0" fmla="*/ 173 w 198"/>
                <a:gd name="T1" fmla="*/ 171 h 179"/>
                <a:gd name="T2" fmla="*/ 177 w 198"/>
                <a:gd name="T3" fmla="*/ 170 h 179"/>
                <a:gd name="T4" fmla="*/ 182 w 198"/>
                <a:gd name="T5" fmla="*/ 158 h 179"/>
                <a:gd name="T6" fmla="*/ 184 w 198"/>
                <a:gd name="T7" fmla="*/ 153 h 179"/>
                <a:gd name="T8" fmla="*/ 77 w 198"/>
                <a:gd name="T9" fmla="*/ 144 h 179"/>
                <a:gd name="T10" fmla="*/ 184 w 198"/>
                <a:gd name="T11" fmla="*/ 142 h 179"/>
                <a:gd name="T12" fmla="*/ 147 w 198"/>
                <a:gd name="T13" fmla="*/ 174 h 179"/>
                <a:gd name="T14" fmla="*/ 178 w 198"/>
                <a:gd name="T15" fmla="*/ 128 h 179"/>
                <a:gd name="T16" fmla="*/ 182 w 198"/>
                <a:gd name="T17" fmla="*/ 134 h 179"/>
                <a:gd name="T18" fmla="*/ 111 w 198"/>
                <a:gd name="T19" fmla="*/ 172 h 179"/>
                <a:gd name="T20" fmla="*/ 137 w 198"/>
                <a:gd name="T21" fmla="*/ 154 h 179"/>
                <a:gd name="T22" fmla="*/ 141 w 198"/>
                <a:gd name="T23" fmla="*/ 161 h 179"/>
                <a:gd name="T24" fmla="*/ 45 w 198"/>
                <a:gd name="T25" fmla="*/ 134 h 179"/>
                <a:gd name="T26" fmla="*/ 177 w 198"/>
                <a:gd name="T27" fmla="*/ 119 h 179"/>
                <a:gd name="T28" fmla="*/ 190 w 198"/>
                <a:gd name="T29" fmla="*/ 148 h 179"/>
                <a:gd name="T30" fmla="*/ 172 w 198"/>
                <a:gd name="T31" fmla="*/ 161 h 179"/>
                <a:gd name="T32" fmla="*/ 164 w 198"/>
                <a:gd name="T33" fmla="*/ 159 h 179"/>
                <a:gd name="T34" fmla="*/ 181 w 198"/>
                <a:gd name="T35" fmla="*/ 126 h 179"/>
                <a:gd name="T36" fmla="*/ 17 w 198"/>
                <a:gd name="T37" fmla="*/ 166 h 179"/>
                <a:gd name="T38" fmla="*/ 23 w 198"/>
                <a:gd name="T39" fmla="*/ 169 h 179"/>
                <a:gd name="T40" fmla="*/ 95 w 198"/>
                <a:gd name="T41" fmla="*/ 119 h 179"/>
                <a:gd name="T42" fmla="*/ 63 w 198"/>
                <a:gd name="T43" fmla="*/ 146 h 179"/>
                <a:gd name="T44" fmla="*/ 27 w 198"/>
                <a:gd name="T45" fmla="*/ 166 h 179"/>
                <a:gd name="T46" fmla="*/ 101 w 198"/>
                <a:gd name="T47" fmla="*/ 123 h 179"/>
                <a:gd name="T48" fmla="*/ 24 w 198"/>
                <a:gd name="T49" fmla="*/ 169 h 179"/>
                <a:gd name="T50" fmla="*/ 37 w 198"/>
                <a:gd name="T51" fmla="*/ 170 h 179"/>
                <a:gd name="T52" fmla="*/ 46 w 198"/>
                <a:gd name="T53" fmla="*/ 169 h 179"/>
                <a:gd name="T54" fmla="*/ 164 w 198"/>
                <a:gd name="T55" fmla="*/ 111 h 179"/>
                <a:gd name="T56" fmla="*/ 30 w 198"/>
                <a:gd name="T57" fmla="*/ 152 h 179"/>
                <a:gd name="T58" fmla="*/ 103 w 198"/>
                <a:gd name="T59" fmla="*/ 117 h 179"/>
                <a:gd name="T60" fmla="*/ 89 w 198"/>
                <a:gd name="T61" fmla="*/ 145 h 179"/>
                <a:gd name="T62" fmla="*/ 74 w 198"/>
                <a:gd name="T63" fmla="*/ 170 h 179"/>
                <a:gd name="T64" fmla="*/ 159 w 198"/>
                <a:gd name="T65" fmla="*/ 104 h 179"/>
                <a:gd name="T66" fmla="*/ 74 w 198"/>
                <a:gd name="T67" fmla="*/ 170 h 179"/>
                <a:gd name="T68" fmla="*/ 88 w 198"/>
                <a:gd name="T69" fmla="*/ 170 h 179"/>
                <a:gd name="T70" fmla="*/ 121 w 198"/>
                <a:gd name="T71" fmla="*/ 119 h 179"/>
                <a:gd name="T72" fmla="*/ 146 w 198"/>
                <a:gd name="T73" fmla="*/ 108 h 179"/>
                <a:gd name="T74" fmla="*/ 143 w 198"/>
                <a:gd name="T75" fmla="*/ 108 h 179"/>
                <a:gd name="T76" fmla="*/ 65 w 198"/>
                <a:gd name="T77" fmla="*/ 107 h 179"/>
                <a:gd name="T78" fmla="*/ 115 w 198"/>
                <a:gd name="T79" fmla="*/ 154 h 179"/>
                <a:gd name="T80" fmla="*/ 143 w 198"/>
                <a:gd name="T81" fmla="*/ 148 h 179"/>
                <a:gd name="T82" fmla="*/ 165 w 198"/>
                <a:gd name="T83" fmla="*/ 108 h 179"/>
                <a:gd name="T84" fmla="*/ 122 w 198"/>
                <a:gd name="T85" fmla="*/ 103 h 179"/>
                <a:gd name="T86" fmla="*/ 61 w 198"/>
                <a:gd name="T87" fmla="*/ 169 h 179"/>
                <a:gd name="T88" fmla="*/ 73 w 198"/>
                <a:gd name="T89" fmla="*/ 109 h 179"/>
                <a:gd name="T90" fmla="*/ 67 w 198"/>
                <a:gd name="T91" fmla="*/ 99 h 179"/>
                <a:gd name="T92" fmla="*/ 38 w 198"/>
                <a:gd name="T93" fmla="*/ 102 h 179"/>
                <a:gd name="T94" fmla="*/ 63 w 198"/>
                <a:gd name="T95" fmla="*/ 99 h 179"/>
                <a:gd name="T96" fmla="*/ 34 w 198"/>
                <a:gd name="T97" fmla="*/ 119 h 179"/>
                <a:gd name="T98" fmla="*/ 41 w 198"/>
                <a:gd name="T99" fmla="*/ 106 h 179"/>
                <a:gd name="T100" fmla="*/ 40 w 198"/>
                <a:gd name="T101" fmla="*/ 106 h 179"/>
                <a:gd name="T102" fmla="*/ 84 w 198"/>
                <a:gd name="T103" fmla="*/ 5 h 179"/>
                <a:gd name="T104" fmla="*/ 151 w 198"/>
                <a:gd name="T105" fmla="*/ 101 h 179"/>
                <a:gd name="T106" fmla="*/ 58 w 198"/>
                <a:gd name="T107" fmla="*/ 92 h 179"/>
                <a:gd name="T108" fmla="*/ 52 w 198"/>
                <a:gd name="T109" fmla="*/ 74 h 179"/>
                <a:gd name="T110" fmla="*/ 105 w 198"/>
                <a:gd name="T111" fmla="*/ 176 h 179"/>
                <a:gd name="T112" fmla="*/ 118 w 198"/>
                <a:gd name="T113" fmla="*/ 5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98" h="179">
                  <a:moveTo>
                    <a:pt x="167" y="171"/>
                  </a:moveTo>
                  <a:cubicBezTo>
                    <a:pt x="167" y="171"/>
                    <a:pt x="173" y="165"/>
                    <a:pt x="175" y="163"/>
                  </a:cubicBezTo>
                  <a:cubicBezTo>
                    <a:pt x="176" y="162"/>
                    <a:pt x="178" y="160"/>
                    <a:pt x="180" y="158"/>
                  </a:cubicBezTo>
                  <a:cubicBezTo>
                    <a:pt x="177" y="162"/>
                    <a:pt x="174" y="165"/>
                    <a:pt x="170" y="169"/>
                  </a:cubicBezTo>
                  <a:cubicBezTo>
                    <a:pt x="168" y="170"/>
                    <a:pt x="167" y="171"/>
                    <a:pt x="167" y="171"/>
                  </a:cubicBezTo>
                  <a:moveTo>
                    <a:pt x="173" y="171"/>
                  </a:moveTo>
                  <a:cubicBezTo>
                    <a:pt x="173" y="171"/>
                    <a:pt x="173" y="171"/>
                    <a:pt x="173" y="171"/>
                  </a:cubicBezTo>
                  <a:cubicBezTo>
                    <a:pt x="173" y="171"/>
                    <a:pt x="173" y="171"/>
                    <a:pt x="173" y="171"/>
                  </a:cubicBezTo>
                  <a:cubicBezTo>
                    <a:pt x="174" y="170"/>
                    <a:pt x="174" y="170"/>
                    <a:pt x="174" y="170"/>
                  </a:cubicBezTo>
                  <a:cubicBezTo>
                    <a:pt x="178" y="167"/>
                    <a:pt x="181" y="163"/>
                    <a:pt x="185" y="159"/>
                  </a:cubicBezTo>
                  <a:cubicBezTo>
                    <a:pt x="186" y="158"/>
                    <a:pt x="188" y="154"/>
                    <a:pt x="189" y="154"/>
                  </a:cubicBezTo>
                  <a:cubicBezTo>
                    <a:pt x="189" y="154"/>
                    <a:pt x="189" y="155"/>
                    <a:pt x="188" y="158"/>
                  </a:cubicBezTo>
                  <a:cubicBezTo>
                    <a:pt x="186" y="163"/>
                    <a:pt x="182" y="167"/>
                    <a:pt x="177" y="169"/>
                  </a:cubicBezTo>
                  <a:cubicBezTo>
                    <a:pt x="177" y="170"/>
                    <a:pt x="177" y="170"/>
                    <a:pt x="177" y="170"/>
                  </a:cubicBezTo>
                  <a:cubicBezTo>
                    <a:pt x="176" y="170"/>
                    <a:pt x="174" y="171"/>
                    <a:pt x="173" y="171"/>
                  </a:cubicBezTo>
                  <a:moveTo>
                    <a:pt x="167" y="173"/>
                  </a:moveTo>
                  <a:cubicBezTo>
                    <a:pt x="174" y="168"/>
                    <a:pt x="180" y="161"/>
                    <a:pt x="185" y="153"/>
                  </a:cubicBezTo>
                  <a:cubicBezTo>
                    <a:pt x="185" y="153"/>
                    <a:pt x="186" y="152"/>
                    <a:pt x="186" y="152"/>
                  </a:cubicBezTo>
                  <a:cubicBezTo>
                    <a:pt x="187" y="151"/>
                    <a:pt x="187" y="151"/>
                    <a:pt x="188" y="150"/>
                  </a:cubicBezTo>
                  <a:cubicBezTo>
                    <a:pt x="187" y="151"/>
                    <a:pt x="187" y="151"/>
                    <a:pt x="187" y="152"/>
                  </a:cubicBezTo>
                  <a:cubicBezTo>
                    <a:pt x="185" y="154"/>
                    <a:pt x="184" y="156"/>
                    <a:pt x="182" y="158"/>
                  </a:cubicBezTo>
                  <a:cubicBezTo>
                    <a:pt x="179" y="163"/>
                    <a:pt x="175" y="168"/>
                    <a:pt x="170" y="172"/>
                  </a:cubicBezTo>
                  <a:cubicBezTo>
                    <a:pt x="169" y="172"/>
                    <a:pt x="168" y="172"/>
                    <a:pt x="167" y="173"/>
                  </a:cubicBezTo>
                  <a:moveTo>
                    <a:pt x="161" y="173"/>
                  </a:moveTo>
                  <a:cubicBezTo>
                    <a:pt x="169" y="167"/>
                    <a:pt x="176" y="159"/>
                    <a:pt x="183" y="152"/>
                  </a:cubicBezTo>
                  <a:cubicBezTo>
                    <a:pt x="183" y="151"/>
                    <a:pt x="186" y="148"/>
                    <a:pt x="186" y="148"/>
                  </a:cubicBezTo>
                  <a:cubicBezTo>
                    <a:pt x="186" y="148"/>
                    <a:pt x="186" y="148"/>
                    <a:pt x="186" y="149"/>
                  </a:cubicBezTo>
                  <a:cubicBezTo>
                    <a:pt x="185" y="150"/>
                    <a:pt x="184" y="152"/>
                    <a:pt x="184" y="153"/>
                  </a:cubicBezTo>
                  <a:cubicBezTo>
                    <a:pt x="177" y="159"/>
                    <a:pt x="171" y="166"/>
                    <a:pt x="165" y="173"/>
                  </a:cubicBezTo>
                  <a:cubicBezTo>
                    <a:pt x="165" y="173"/>
                    <a:pt x="165" y="173"/>
                    <a:pt x="165" y="173"/>
                  </a:cubicBezTo>
                  <a:cubicBezTo>
                    <a:pt x="163" y="173"/>
                    <a:pt x="162" y="173"/>
                    <a:pt x="161" y="173"/>
                  </a:cubicBezTo>
                  <a:moveTo>
                    <a:pt x="53" y="164"/>
                  </a:moveTo>
                  <a:cubicBezTo>
                    <a:pt x="54" y="164"/>
                    <a:pt x="54" y="163"/>
                    <a:pt x="54" y="163"/>
                  </a:cubicBezTo>
                  <a:cubicBezTo>
                    <a:pt x="60" y="157"/>
                    <a:pt x="66" y="152"/>
                    <a:pt x="73" y="147"/>
                  </a:cubicBezTo>
                  <a:cubicBezTo>
                    <a:pt x="74" y="146"/>
                    <a:pt x="75" y="145"/>
                    <a:pt x="77" y="144"/>
                  </a:cubicBezTo>
                  <a:cubicBezTo>
                    <a:pt x="71" y="149"/>
                    <a:pt x="65" y="154"/>
                    <a:pt x="59" y="159"/>
                  </a:cubicBezTo>
                  <a:cubicBezTo>
                    <a:pt x="57" y="161"/>
                    <a:pt x="55" y="163"/>
                    <a:pt x="53" y="164"/>
                  </a:cubicBezTo>
                  <a:moveTo>
                    <a:pt x="151" y="173"/>
                  </a:moveTo>
                  <a:cubicBezTo>
                    <a:pt x="152" y="173"/>
                    <a:pt x="153" y="173"/>
                    <a:pt x="153" y="172"/>
                  </a:cubicBezTo>
                  <a:cubicBezTo>
                    <a:pt x="155" y="170"/>
                    <a:pt x="157" y="168"/>
                    <a:pt x="159" y="167"/>
                  </a:cubicBezTo>
                  <a:cubicBezTo>
                    <a:pt x="165" y="161"/>
                    <a:pt x="170" y="154"/>
                    <a:pt x="176" y="148"/>
                  </a:cubicBezTo>
                  <a:cubicBezTo>
                    <a:pt x="177" y="148"/>
                    <a:pt x="183" y="142"/>
                    <a:pt x="184" y="142"/>
                  </a:cubicBezTo>
                  <a:cubicBezTo>
                    <a:pt x="184" y="142"/>
                    <a:pt x="184" y="142"/>
                    <a:pt x="183" y="144"/>
                  </a:cubicBezTo>
                  <a:cubicBezTo>
                    <a:pt x="180" y="147"/>
                    <a:pt x="177" y="151"/>
                    <a:pt x="174" y="154"/>
                  </a:cubicBezTo>
                  <a:cubicBezTo>
                    <a:pt x="168" y="160"/>
                    <a:pt x="164" y="167"/>
                    <a:pt x="159" y="174"/>
                  </a:cubicBezTo>
                  <a:cubicBezTo>
                    <a:pt x="156" y="174"/>
                    <a:pt x="153" y="174"/>
                    <a:pt x="150" y="174"/>
                  </a:cubicBezTo>
                  <a:cubicBezTo>
                    <a:pt x="151" y="173"/>
                    <a:pt x="151" y="173"/>
                    <a:pt x="151" y="173"/>
                  </a:cubicBezTo>
                  <a:cubicBezTo>
                    <a:pt x="151" y="173"/>
                    <a:pt x="151" y="173"/>
                    <a:pt x="151" y="173"/>
                  </a:cubicBezTo>
                  <a:moveTo>
                    <a:pt x="147" y="174"/>
                  </a:moveTo>
                  <a:cubicBezTo>
                    <a:pt x="143" y="174"/>
                    <a:pt x="140" y="174"/>
                    <a:pt x="138" y="174"/>
                  </a:cubicBezTo>
                  <a:cubicBezTo>
                    <a:pt x="136" y="174"/>
                    <a:pt x="134" y="174"/>
                    <a:pt x="132" y="174"/>
                  </a:cubicBezTo>
                  <a:cubicBezTo>
                    <a:pt x="132" y="173"/>
                    <a:pt x="132" y="173"/>
                    <a:pt x="132" y="173"/>
                  </a:cubicBezTo>
                  <a:cubicBezTo>
                    <a:pt x="136" y="168"/>
                    <a:pt x="140" y="164"/>
                    <a:pt x="145" y="160"/>
                  </a:cubicBezTo>
                  <a:cubicBezTo>
                    <a:pt x="153" y="152"/>
                    <a:pt x="162" y="145"/>
                    <a:pt x="169" y="137"/>
                  </a:cubicBezTo>
                  <a:cubicBezTo>
                    <a:pt x="171" y="135"/>
                    <a:pt x="173" y="133"/>
                    <a:pt x="175" y="131"/>
                  </a:cubicBezTo>
                  <a:cubicBezTo>
                    <a:pt x="175" y="130"/>
                    <a:pt x="178" y="128"/>
                    <a:pt x="178" y="128"/>
                  </a:cubicBezTo>
                  <a:cubicBezTo>
                    <a:pt x="178" y="128"/>
                    <a:pt x="178" y="128"/>
                    <a:pt x="177" y="130"/>
                  </a:cubicBezTo>
                  <a:cubicBezTo>
                    <a:pt x="173" y="135"/>
                    <a:pt x="169" y="140"/>
                    <a:pt x="165" y="145"/>
                  </a:cubicBezTo>
                  <a:cubicBezTo>
                    <a:pt x="158" y="154"/>
                    <a:pt x="150" y="162"/>
                    <a:pt x="142" y="171"/>
                  </a:cubicBezTo>
                  <a:cubicBezTo>
                    <a:pt x="142" y="171"/>
                    <a:pt x="142" y="172"/>
                    <a:pt x="143" y="172"/>
                  </a:cubicBezTo>
                  <a:cubicBezTo>
                    <a:pt x="143" y="172"/>
                    <a:pt x="143" y="172"/>
                    <a:pt x="143" y="172"/>
                  </a:cubicBezTo>
                  <a:cubicBezTo>
                    <a:pt x="155" y="162"/>
                    <a:pt x="166" y="150"/>
                    <a:pt x="177" y="140"/>
                  </a:cubicBezTo>
                  <a:cubicBezTo>
                    <a:pt x="178" y="138"/>
                    <a:pt x="181" y="136"/>
                    <a:pt x="182" y="134"/>
                  </a:cubicBezTo>
                  <a:cubicBezTo>
                    <a:pt x="180" y="139"/>
                    <a:pt x="176" y="142"/>
                    <a:pt x="173" y="146"/>
                  </a:cubicBezTo>
                  <a:cubicBezTo>
                    <a:pt x="168" y="153"/>
                    <a:pt x="163" y="160"/>
                    <a:pt x="157" y="166"/>
                  </a:cubicBezTo>
                  <a:cubicBezTo>
                    <a:pt x="156" y="167"/>
                    <a:pt x="156" y="168"/>
                    <a:pt x="155" y="168"/>
                  </a:cubicBezTo>
                  <a:cubicBezTo>
                    <a:pt x="153" y="170"/>
                    <a:pt x="151" y="172"/>
                    <a:pt x="148" y="174"/>
                  </a:cubicBezTo>
                  <a:cubicBezTo>
                    <a:pt x="148" y="174"/>
                    <a:pt x="147" y="174"/>
                    <a:pt x="147" y="174"/>
                  </a:cubicBezTo>
                  <a:moveTo>
                    <a:pt x="130" y="174"/>
                  </a:moveTo>
                  <a:cubicBezTo>
                    <a:pt x="124" y="173"/>
                    <a:pt x="118" y="173"/>
                    <a:pt x="111" y="172"/>
                  </a:cubicBezTo>
                  <a:cubicBezTo>
                    <a:pt x="118" y="165"/>
                    <a:pt x="125" y="158"/>
                    <a:pt x="132" y="150"/>
                  </a:cubicBezTo>
                  <a:cubicBezTo>
                    <a:pt x="141" y="141"/>
                    <a:pt x="150" y="132"/>
                    <a:pt x="160" y="125"/>
                  </a:cubicBezTo>
                  <a:cubicBezTo>
                    <a:pt x="162" y="123"/>
                    <a:pt x="164" y="122"/>
                    <a:pt x="167" y="120"/>
                  </a:cubicBezTo>
                  <a:cubicBezTo>
                    <a:pt x="168" y="119"/>
                    <a:pt x="169" y="119"/>
                    <a:pt x="169" y="119"/>
                  </a:cubicBezTo>
                  <a:cubicBezTo>
                    <a:pt x="169" y="119"/>
                    <a:pt x="165" y="122"/>
                    <a:pt x="164" y="123"/>
                  </a:cubicBezTo>
                  <a:cubicBezTo>
                    <a:pt x="159" y="129"/>
                    <a:pt x="153" y="134"/>
                    <a:pt x="148" y="140"/>
                  </a:cubicBezTo>
                  <a:cubicBezTo>
                    <a:pt x="144" y="145"/>
                    <a:pt x="140" y="149"/>
                    <a:pt x="137" y="154"/>
                  </a:cubicBezTo>
                  <a:cubicBezTo>
                    <a:pt x="132" y="161"/>
                    <a:pt x="126" y="165"/>
                    <a:pt x="121" y="171"/>
                  </a:cubicBezTo>
                  <a:cubicBezTo>
                    <a:pt x="121" y="171"/>
                    <a:pt x="121" y="172"/>
                    <a:pt x="121" y="172"/>
                  </a:cubicBezTo>
                  <a:cubicBezTo>
                    <a:pt x="122" y="172"/>
                    <a:pt x="122" y="172"/>
                    <a:pt x="122" y="172"/>
                  </a:cubicBezTo>
                  <a:cubicBezTo>
                    <a:pt x="138" y="161"/>
                    <a:pt x="150" y="144"/>
                    <a:pt x="163" y="130"/>
                  </a:cubicBezTo>
                  <a:cubicBezTo>
                    <a:pt x="167" y="127"/>
                    <a:pt x="171" y="124"/>
                    <a:pt x="174" y="120"/>
                  </a:cubicBezTo>
                  <a:cubicBezTo>
                    <a:pt x="170" y="124"/>
                    <a:pt x="167" y="128"/>
                    <a:pt x="163" y="133"/>
                  </a:cubicBezTo>
                  <a:cubicBezTo>
                    <a:pt x="155" y="142"/>
                    <a:pt x="148" y="152"/>
                    <a:pt x="141" y="161"/>
                  </a:cubicBezTo>
                  <a:cubicBezTo>
                    <a:pt x="139" y="164"/>
                    <a:pt x="137" y="166"/>
                    <a:pt x="135" y="168"/>
                  </a:cubicBezTo>
                  <a:cubicBezTo>
                    <a:pt x="135" y="169"/>
                    <a:pt x="134" y="169"/>
                    <a:pt x="133" y="170"/>
                  </a:cubicBezTo>
                  <a:cubicBezTo>
                    <a:pt x="132" y="171"/>
                    <a:pt x="131" y="171"/>
                    <a:pt x="132" y="172"/>
                  </a:cubicBezTo>
                  <a:cubicBezTo>
                    <a:pt x="131" y="173"/>
                    <a:pt x="131" y="173"/>
                    <a:pt x="130" y="174"/>
                  </a:cubicBezTo>
                  <a:moveTo>
                    <a:pt x="15" y="165"/>
                  </a:moveTo>
                  <a:cubicBezTo>
                    <a:pt x="14" y="163"/>
                    <a:pt x="12" y="162"/>
                    <a:pt x="11" y="160"/>
                  </a:cubicBezTo>
                  <a:cubicBezTo>
                    <a:pt x="22" y="151"/>
                    <a:pt x="34" y="142"/>
                    <a:pt x="45" y="134"/>
                  </a:cubicBezTo>
                  <a:cubicBezTo>
                    <a:pt x="50" y="130"/>
                    <a:pt x="56" y="125"/>
                    <a:pt x="61" y="121"/>
                  </a:cubicBezTo>
                  <a:cubicBezTo>
                    <a:pt x="62" y="120"/>
                    <a:pt x="63" y="119"/>
                    <a:pt x="64" y="119"/>
                  </a:cubicBezTo>
                  <a:cubicBezTo>
                    <a:pt x="57" y="126"/>
                    <a:pt x="50" y="133"/>
                    <a:pt x="42" y="139"/>
                  </a:cubicBezTo>
                  <a:cubicBezTo>
                    <a:pt x="33" y="147"/>
                    <a:pt x="23" y="155"/>
                    <a:pt x="15" y="165"/>
                  </a:cubicBezTo>
                  <a:moveTo>
                    <a:pt x="144" y="159"/>
                  </a:moveTo>
                  <a:cubicBezTo>
                    <a:pt x="155" y="146"/>
                    <a:pt x="165" y="132"/>
                    <a:pt x="177" y="119"/>
                  </a:cubicBezTo>
                  <a:cubicBezTo>
                    <a:pt x="177" y="119"/>
                    <a:pt x="177" y="119"/>
                    <a:pt x="177" y="119"/>
                  </a:cubicBezTo>
                  <a:cubicBezTo>
                    <a:pt x="184" y="128"/>
                    <a:pt x="190" y="138"/>
                    <a:pt x="191" y="148"/>
                  </a:cubicBezTo>
                  <a:cubicBezTo>
                    <a:pt x="192" y="157"/>
                    <a:pt x="188" y="162"/>
                    <a:pt x="183" y="166"/>
                  </a:cubicBezTo>
                  <a:cubicBezTo>
                    <a:pt x="187" y="163"/>
                    <a:pt x="190" y="158"/>
                    <a:pt x="191" y="153"/>
                  </a:cubicBezTo>
                  <a:cubicBezTo>
                    <a:pt x="191" y="152"/>
                    <a:pt x="191" y="152"/>
                    <a:pt x="190" y="152"/>
                  </a:cubicBezTo>
                  <a:cubicBezTo>
                    <a:pt x="190" y="152"/>
                    <a:pt x="190" y="152"/>
                    <a:pt x="190" y="152"/>
                  </a:cubicBezTo>
                  <a:cubicBezTo>
                    <a:pt x="188" y="154"/>
                    <a:pt x="186" y="156"/>
                    <a:pt x="184" y="158"/>
                  </a:cubicBezTo>
                  <a:cubicBezTo>
                    <a:pt x="186" y="155"/>
                    <a:pt x="188" y="152"/>
                    <a:pt x="190" y="148"/>
                  </a:cubicBezTo>
                  <a:cubicBezTo>
                    <a:pt x="190" y="148"/>
                    <a:pt x="190" y="147"/>
                    <a:pt x="189" y="147"/>
                  </a:cubicBezTo>
                  <a:cubicBezTo>
                    <a:pt x="189" y="147"/>
                    <a:pt x="189" y="147"/>
                    <a:pt x="189" y="148"/>
                  </a:cubicBezTo>
                  <a:cubicBezTo>
                    <a:pt x="188" y="148"/>
                    <a:pt x="187" y="149"/>
                    <a:pt x="187" y="150"/>
                  </a:cubicBezTo>
                  <a:cubicBezTo>
                    <a:pt x="187" y="149"/>
                    <a:pt x="188" y="147"/>
                    <a:pt x="188" y="146"/>
                  </a:cubicBezTo>
                  <a:cubicBezTo>
                    <a:pt x="189" y="145"/>
                    <a:pt x="188" y="145"/>
                    <a:pt x="188" y="145"/>
                  </a:cubicBezTo>
                  <a:cubicBezTo>
                    <a:pt x="188" y="145"/>
                    <a:pt x="188" y="145"/>
                    <a:pt x="187" y="145"/>
                  </a:cubicBezTo>
                  <a:cubicBezTo>
                    <a:pt x="182" y="150"/>
                    <a:pt x="177" y="155"/>
                    <a:pt x="172" y="161"/>
                  </a:cubicBezTo>
                  <a:cubicBezTo>
                    <a:pt x="170" y="163"/>
                    <a:pt x="167" y="166"/>
                    <a:pt x="165" y="169"/>
                  </a:cubicBezTo>
                  <a:cubicBezTo>
                    <a:pt x="164" y="169"/>
                    <a:pt x="163" y="170"/>
                    <a:pt x="163" y="171"/>
                  </a:cubicBezTo>
                  <a:cubicBezTo>
                    <a:pt x="167" y="165"/>
                    <a:pt x="170" y="160"/>
                    <a:pt x="175" y="155"/>
                  </a:cubicBezTo>
                  <a:cubicBezTo>
                    <a:pt x="179" y="150"/>
                    <a:pt x="183" y="146"/>
                    <a:pt x="186" y="140"/>
                  </a:cubicBezTo>
                  <a:cubicBezTo>
                    <a:pt x="186" y="140"/>
                    <a:pt x="186" y="140"/>
                    <a:pt x="186" y="140"/>
                  </a:cubicBezTo>
                  <a:cubicBezTo>
                    <a:pt x="185" y="140"/>
                    <a:pt x="185" y="140"/>
                    <a:pt x="185" y="140"/>
                  </a:cubicBezTo>
                  <a:cubicBezTo>
                    <a:pt x="177" y="145"/>
                    <a:pt x="171" y="152"/>
                    <a:pt x="164" y="159"/>
                  </a:cubicBezTo>
                  <a:cubicBezTo>
                    <a:pt x="165" y="158"/>
                    <a:pt x="165" y="158"/>
                    <a:pt x="166" y="157"/>
                  </a:cubicBezTo>
                  <a:cubicBezTo>
                    <a:pt x="172" y="149"/>
                    <a:pt x="179" y="142"/>
                    <a:pt x="184" y="133"/>
                  </a:cubicBezTo>
                  <a:cubicBezTo>
                    <a:pt x="185" y="132"/>
                    <a:pt x="184" y="132"/>
                    <a:pt x="184" y="132"/>
                  </a:cubicBezTo>
                  <a:cubicBezTo>
                    <a:pt x="184" y="132"/>
                    <a:pt x="184" y="132"/>
                    <a:pt x="184" y="132"/>
                  </a:cubicBezTo>
                  <a:cubicBezTo>
                    <a:pt x="177" y="138"/>
                    <a:pt x="171" y="144"/>
                    <a:pt x="165" y="150"/>
                  </a:cubicBezTo>
                  <a:cubicBezTo>
                    <a:pt x="158" y="157"/>
                    <a:pt x="151" y="163"/>
                    <a:pt x="145" y="170"/>
                  </a:cubicBezTo>
                  <a:cubicBezTo>
                    <a:pt x="157" y="156"/>
                    <a:pt x="170" y="142"/>
                    <a:pt x="181" y="126"/>
                  </a:cubicBezTo>
                  <a:cubicBezTo>
                    <a:pt x="181" y="126"/>
                    <a:pt x="180" y="125"/>
                    <a:pt x="180" y="125"/>
                  </a:cubicBezTo>
                  <a:cubicBezTo>
                    <a:pt x="180" y="125"/>
                    <a:pt x="180" y="126"/>
                    <a:pt x="180" y="126"/>
                  </a:cubicBezTo>
                  <a:cubicBezTo>
                    <a:pt x="171" y="131"/>
                    <a:pt x="164" y="140"/>
                    <a:pt x="157" y="147"/>
                  </a:cubicBezTo>
                  <a:cubicBezTo>
                    <a:pt x="152" y="151"/>
                    <a:pt x="148" y="155"/>
                    <a:pt x="144" y="159"/>
                  </a:cubicBezTo>
                  <a:moveTo>
                    <a:pt x="23" y="169"/>
                  </a:moveTo>
                  <a:cubicBezTo>
                    <a:pt x="21" y="168"/>
                    <a:pt x="19" y="167"/>
                    <a:pt x="18" y="166"/>
                  </a:cubicBezTo>
                  <a:cubicBezTo>
                    <a:pt x="17" y="166"/>
                    <a:pt x="17" y="166"/>
                    <a:pt x="17" y="166"/>
                  </a:cubicBezTo>
                  <a:cubicBezTo>
                    <a:pt x="38" y="152"/>
                    <a:pt x="55" y="132"/>
                    <a:pt x="77" y="119"/>
                  </a:cubicBezTo>
                  <a:cubicBezTo>
                    <a:pt x="77" y="119"/>
                    <a:pt x="81" y="117"/>
                    <a:pt x="81" y="117"/>
                  </a:cubicBezTo>
                  <a:cubicBezTo>
                    <a:pt x="81" y="117"/>
                    <a:pt x="81" y="117"/>
                    <a:pt x="81" y="117"/>
                  </a:cubicBezTo>
                  <a:cubicBezTo>
                    <a:pt x="78" y="119"/>
                    <a:pt x="75" y="122"/>
                    <a:pt x="73" y="124"/>
                  </a:cubicBezTo>
                  <a:cubicBezTo>
                    <a:pt x="67" y="130"/>
                    <a:pt x="62" y="135"/>
                    <a:pt x="56" y="139"/>
                  </a:cubicBezTo>
                  <a:cubicBezTo>
                    <a:pt x="45" y="149"/>
                    <a:pt x="33" y="158"/>
                    <a:pt x="23" y="169"/>
                  </a:cubicBezTo>
                  <a:cubicBezTo>
                    <a:pt x="23" y="169"/>
                    <a:pt x="23" y="169"/>
                    <a:pt x="23" y="169"/>
                  </a:cubicBezTo>
                  <a:moveTo>
                    <a:pt x="25" y="168"/>
                  </a:moveTo>
                  <a:cubicBezTo>
                    <a:pt x="25" y="168"/>
                    <a:pt x="27" y="166"/>
                    <a:pt x="27" y="166"/>
                  </a:cubicBezTo>
                  <a:cubicBezTo>
                    <a:pt x="30" y="163"/>
                    <a:pt x="33" y="160"/>
                    <a:pt x="35" y="158"/>
                  </a:cubicBezTo>
                  <a:cubicBezTo>
                    <a:pt x="41" y="153"/>
                    <a:pt x="47" y="148"/>
                    <a:pt x="53" y="144"/>
                  </a:cubicBezTo>
                  <a:cubicBezTo>
                    <a:pt x="64" y="135"/>
                    <a:pt x="74" y="125"/>
                    <a:pt x="84" y="116"/>
                  </a:cubicBezTo>
                  <a:cubicBezTo>
                    <a:pt x="84" y="115"/>
                    <a:pt x="84" y="115"/>
                    <a:pt x="84" y="115"/>
                  </a:cubicBezTo>
                  <a:cubicBezTo>
                    <a:pt x="87" y="118"/>
                    <a:pt x="91" y="119"/>
                    <a:pt x="95" y="119"/>
                  </a:cubicBezTo>
                  <a:cubicBezTo>
                    <a:pt x="96" y="119"/>
                    <a:pt x="97" y="119"/>
                    <a:pt x="97" y="119"/>
                  </a:cubicBezTo>
                  <a:cubicBezTo>
                    <a:pt x="90" y="125"/>
                    <a:pt x="82" y="130"/>
                    <a:pt x="75" y="136"/>
                  </a:cubicBezTo>
                  <a:cubicBezTo>
                    <a:pt x="65" y="145"/>
                    <a:pt x="55" y="154"/>
                    <a:pt x="45" y="164"/>
                  </a:cubicBezTo>
                  <a:cubicBezTo>
                    <a:pt x="44" y="164"/>
                    <a:pt x="39" y="168"/>
                    <a:pt x="39" y="168"/>
                  </a:cubicBezTo>
                  <a:cubicBezTo>
                    <a:pt x="39" y="168"/>
                    <a:pt x="39" y="168"/>
                    <a:pt x="39" y="168"/>
                  </a:cubicBezTo>
                  <a:cubicBezTo>
                    <a:pt x="42" y="165"/>
                    <a:pt x="44" y="163"/>
                    <a:pt x="47" y="160"/>
                  </a:cubicBezTo>
                  <a:cubicBezTo>
                    <a:pt x="52" y="155"/>
                    <a:pt x="57" y="150"/>
                    <a:pt x="63" y="146"/>
                  </a:cubicBezTo>
                  <a:cubicBezTo>
                    <a:pt x="67" y="141"/>
                    <a:pt x="71" y="136"/>
                    <a:pt x="76" y="132"/>
                  </a:cubicBezTo>
                  <a:cubicBezTo>
                    <a:pt x="80" y="128"/>
                    <a:pt x="85" y="124"/>
                    <a:pt x="88" y="119"/>
                  </a:cubicBezTo>
                  <a:cubicBezTo>
                    <a:pt x="88" y="118"/>
                    <a:pt x="88" y="118"/>
                    <a:pt x="87" y="118"/>
                  </a:cubicBezTo>
                  <a:cubicBezTo>
                    <a:pt x="87" y="118"/>
                    <a:pt x="87" y="118"/>
                    <a:pt x="87" y="118"/>
                  </a:cubicBezTo>
                  <a:cubicBezTo>
                    <a:pt x="77" y="124"/>
                    <a:pt x="68" y="132"/>
                    <a:pt x="59" y="140"/>
                  </a:cubicBezTo>
                  <a:cubicBezTo>
                    <a:pt x="54" y="144"/>
                    <a:pt x="49" y="147"/>
                    <a:pt x="44" y="151"/>
                  </a:cubicBezTo>
                  <a:cubicBezTo>
                    <a:pt x="38" y="156"/>
                    <a:pt x="33" y="162"/>
                    <a:pt x="27" y="166"/>
                  </a:cubicBezTo>
                  <a:cubicBezTo>
                    <a:pt x="26" y="167"/>
                    <a:pt x="25" y="168"/>
                    <a:pt x="25" y="168"/>
                  </a:cubicBezTo>
                  <a:moveTo>
                    <a:pt x="46" y="170"/>
                  </a:moveTo>
                  <a:cubicBezTo>
                    <a:pt x="47" y="170"/>
                    <a:pt x="47" y="170"/>
                    <a:pt x="47" y="170"/>
                  </a:cubicBezTo>
                  <a:cubicBezTo>
                    <a:pt x="48" y="170"/>
                    <a:pt x="48" y="169"/>
                    <a:pt x="49" y="169"/>
                  </a:cubicBezTo>
                  <a:cubicBezTo>
                    <a:pt x="50" y="168"/>
                    <a:pt x="50" y="168"/>
                    <a:pt x="50" y="168"/>
                  </a:cubicBezTo>
                  <a:cubicBezTo>
                    <a:pt x="61" y="160"/>
                    <a:pt x="71" y="151"/>
                    <a:pt x="81" y="142"/>
                  </a:cubicBezTo>
                  <a:cubicBezTo>
                    <a:pt x="88" y="135"/>
                    <a:pt x="94" y="129"/>
                    <a:pt x="101" y="123"/>
                  </a:cubicBezTo>
                  <a:cubicBezTo>
                    <a:pt x="105" y="120"/>
                    <a:pt x="109" y="116"/>
                    <a:pt x="113" y="112"/>
                  </a:cubicBezTo>
                  <a:cubicBezTo>
                    <a:pt x="113" y="113"/>
                    <a:pt x="112" y="114"/>
                    <a:pt x="111" y="115"/>
                  </a:cubicBezTo>
                  <a:cubicBezTo>
                    <a:pt x="106" y="122"/>
                    <a:pt x="100" y="128"/>
                    <a:pt x="94" y="135"/>
                  </a:cubicBezTo>
                  <a:cubicBezTo>
                    <a:pt x="83" y="147"/>
                    <a:pt x="69" y="158"/>
                    <a:pt x="58" y="170"/>
                  </a:cubicBezTo>
                  <a:cubicBezTo>
                    <a:pt x="58" y="171"/>
                    <a:pt x="58" y="171"/>
                    <a:pt x="58" y="171"/>
                  </a:cubicBezTo>
                  <a:cubicBezTo>
                    <a:pt x="53" y="171"/>
                    <a:pt x="47" y="172"/>
                    <a:pt x="42" y="172"/>
                  </a:cubicBezTo>
                  <a:cubicBezTo>
                    <a:pt x="36" y="172"/>
                    <a:pt x="30" y="171"/>
                    <a:pt x="24" y="169"/>
                  </a:cubicBezTo>
                  <a:cubicBezTo>
                    <a:pt x="35" y="164"/>
                    <a:pt x="42" y="154"/>
                    <a:pt x="51" y="147"/>
                  </a:cubicBezTo>
                  <a:cubicBezTo>
                    <a:pt x="62" y="140"/>
                    <a:pt x="71" y="131"/>
                    <a:pt x="81" y="123"/>
                  </a:cubicBezTo>
                  <a:cubicBezTo>
                    <a:pt x="81" y="123"/>
                    <a:pt x="85" y="121"/>
                    <a:pt x="86" y="120"/>
                  </a:cubicBezTo>
                  <a:cubicBezTo>
                    <a:pt x="84" y="124"/>
                    <a:pt x="80" y="126"/>
                    <a:pt x="77" y="129"/>
                  </a:cubicBezTo>
                  <a:cubicBezTo>
                    <a:pt x="72" y="134"/>
                    <a:pt x="68" y="138"/>
                    <a:pt x="64" y="143"/>
                  </a:cubicBezTo>
                  <a:cubicBezTo>
                    <a:pt x="55" y="152"/>
                    <a:pt x="45" y="160"/>
                    <a:pt x="37" y="169"/>
                  </a:cubicBezTo>
                  <a:cubicBezTo>
                    <a:pt x="36" y="170"/>
                    <a:pt x="37" y="170"/>
                    <a:pt x="37" y="170"/>
                  </a:cubicBezTo>
                  <a:cubicBezTo>
                    <a:pt x="37" y="170"/>
                    <a:pt x="37" y="170"/>
                    <a:pt x="37" y="170"/>
                  </a:cubicBezTo>
                  <a:cubicBezTo>
                    <a:pt x="48" y="164"/>
                    <a:pt x="56" y="155"/>
                    <a:pt x="65" y="147"/>
                  </a:cubicBezTo>
                  <a:cubicBezTo>
                    <a:pt x="76" y="137"/>
                    <a:pt x="88" y="128"/>
                    <a:pt x="100" y="118"/>
                  </a:cubicBezTo>
                  <a:cubicBezTo>
                    <a:pt x="100" y="118"/>
                    <a:pt x="100" y="118"/>
                    <a:pt x="100" y="118"/>
                  </a:cubicBezTo>
                  <a:cubicBezTo>
                    <a:pt x="98" y="120"/>
                    <a:pt x="97" y="122"/>
                    <a:pt x="95" y="124"/>
                  </a:cubicBezTo>
                  <a:cubicBezTo>
                    <a:pt x="89" y="129"/>
                    <a:pt x="84" y="135"/>
                    <a:pt x="78" y="140"/>
                  </a:cubicBezTo>
                  <a:cubicBezTo>
                    <a:pt x="68" y="150"/>
                    <a:pt x="56" y="159"/>
                    <a:pt x="46" y="169"/>
                  </a:cubicBezTo>
                  <a:cubicBezTo>
                    <a:pt x="46" y="170"/>
                    <a:pt x="46" y="170"/>
                    <a:pt x="46" y="170"/>
                  </a:cubicBezTo>
                  <a:moveTo>
                    <a:pt x="110" y="172"/>
                  </a:moveTo>
                  <a:cubicBezTo>
                    <a:pt x="106" y="172"/>
                    <a:pt x="102" y="172"/>
                    <a:pt x="98" y="171"/>
                  </a:cubicBezTo>
                  <a:cubicBezTo>
                    <a:pt x="107" y="165"/>
                    <a:pt x="115" y="155"/>
                    <a:pt x="124" y="148"/>
                  </a:cubicBezTo>
                  <a:cubicBezTo>
                    <a:pt x="134" y="139"/>
                    <a:pt x="144" y="129"/>
                    <a:pt x="154" y="120"/>
                  </a:cubicBezTo>
                  <a:cubicBezTo>
                    <a:pt x="156" y="118"/>
                    <a:pt x="158" y="117"/>
                    <a:pt x="160" y="115"/>
                  </a:cubicBezTo>
                  <a:cubicBezTo>
                    <a:pt x="161" y="114"/>
                    <a:pt x="162" y="112"/>
                    <a:pt x="164" y="111"/>
                  </a:cubicBezTo>
                  <a:cubicBezTo>
                    <a:pt x="163" y="113"/>
                    <a:pt x="161" y="114"/>
                    <a:pt x="160" y="116"/>
                  </a:cubicBezTo>
                  <a:cubicBezTo>
                    <a:pt x="156" y="121"/>
                    <a:pt x="151" y="125"/>
                    <a:pt x="147" y="130"/>
                  </a:cubicBezTo>
                  <a:cubicBezTo>
                    <a:pt x="140" y="138"/>
                    <a:pt x="133" y="147"/>
                    <a:pt x="125" y="155"/>
                  </a:cubicBezTo>
                  <a:cubicBezTo>
                    <a:pt x="120" y="161"/>
                    <a:pt x="115" y="166"/>
                    <a:pt x="110" y="172"/>
                  </a:cubicBezTo>
                  <a:moveTo>
                    <a:pt x="17" y="164"/>
                  </a:moveTo>
                  <a:cubicBezTo>
                    <a:pt x="17" y="164"/>
                    <a:pt x="21" y="159"/>
                    <a:pt x="22" y="159"/>
                  </a:cubicBezTo>
                  <a:cubicBezTo>
                    <a:pt x="24" y="156"/>
                    <a:pt x="27" y="154"/>
                    <a:pt x="30" y="152"/>
                  </a:cubicBezTo>
                  <a:cubicBezTo>
                    <a:pt x="35" y="148"/>
                    <a:pt x="40" y="143"/>
                    <a:pt x="45" y="138"/>
                  </a:cubicBezTo>
                  <a:cubicBezTo>
                    <a:pt x="56" y="129"/>
                    <a:pt x="66" y="118"/>
                    <a:pt x="76" y="108"/>
                  </a:cubicBezTo>
                  <a:cubicBezTo>
                    <a:pt x="78" y="111"/>
                    <a:pt x="81" y="113"/>
                    <a:pt x="83" y="115"/>
                  </a:cubicBezTo>
                  <a:cubicBezTo>
                    <a:pt x="59" y="127"/>
                    <a:pt x="41" y="147"/>
                    <a:pt x="19" y="163"/>
                  </a:cubicBezTo>
                  <a:cubicBezTo>
                    <a:pt x="18" y="163"/>
                    <a:pt x="17" y="164"/>
                    <a:pt x="17" y="164"/>
                  </a:cubicBezTo>
                  <a:moveTo>
                    <a:pt x="91" y="130"/>
                  </a:moveTo>
                  <a:cubicBezTo>
                    <a:pt x="95" y="126"/>
                    <a:pt x="99" y="121"/>
                    <a:pt x="103" y="117"/>
                  </a:cubicBezTo>
                  <a:cubicBezTo>
                    <a:pt x="109" y="115"/>
                    <a:pt x="113" y="109"/>
                    <a:pt x="118" y="106"/>
                  </a:cubicBezTo>
                  <a:cubicBezTo>
                    <a:pt x="115" y="109"/>
                    <a:pt x="113" y="111"/>
                    <a:pt x="110" y="114"/>
                  </a:cubicBezTo>
                  <a:cubicBezTo>
                    <a:pt x="105" y="119"/>
                    <a:pt x="99" y="123"/>
                    <a:pt x="94" y="127"/>
                  </a:cubicBezTo>
                  <a:cubicBezTo>
                    <a:pt x="93" y="128"/>
                    <a:pt x="92" y="129"/>
                    <a:pt x="91" y="130"/>
                  </a:cubicBezTo>
                  <a:moveTo>
                    <a:pt x="59" y="171"/>
                  </a:moveTo>
                  <a:cubicBezTo>
                    <a:pt x="64" y="168"/>
                    <a:pt x="68" y="164"/>
                    <a:pt x="71" y="160"/>
                  </a:cubicBezTo>
                  <a:cubicBezTo>
                    <a:pt x="77" y="155"/>
                    <a:pt x="83" y="150"/>
                    <a:pt x="89" y="145"/>
                  </a:cubicBezTo>
                  <a:cubicBezTo>
                    <a:pt x="101" y="134"/>
                    <a:pt x="112" y="123"/>
                    <a:pt x="123" y="112"/>
                  </a:cubicBezTo>
                  <a:cubicBezTo>
                    <a:pt x="125" y="110"/>
                    <a:pt x="130" y="107"/>
                    <a:pt x="131" y="105"/>
                  </a:cubicBezTo>
                  <a:cubicBezTo>
                    <a:pt x="129" y="109"/>
                    <a:pt x="125" y="113"/>
                    <a:pt x="122" y="116"/>
                  </a:cubicBezTo>
                  <a:cubicBezTo>
                    <a:pt x="116" y="122"/>
                    <a:pt x="112" y="128"/>
                    <a:pt x="108" y="134"/>
                  </a:cubicBezTo>
                  <a:cubicBezTo>
                    <a:pt x="103" y="140"/>
                    <a:pt x="97" y="145"/>
                    <a:pt x="92" y="150"/>
                  </a:cubicBezTo>
                  <a:cubicBezTo>
                    <a:pt x="86" y="157"/>
                    <a:pt x="81" y="164"/>
                    <a:pt x="74" y="169"/>
                  </a:cubicBezTo>
                  <a:cubicBezTo>
                    <a:pt x="73" y="170"/>
                    <a:pt x="73" y="170"/>
                    <a:pt x="74" y="170"/>
                  </a:cubicBezTo>
                  <a:cubicBezTo>
                    <a:pt x="73" y="170"/>
                    <a:pt x="73" y="170"/>
                    <a:pt x="73" y="170"/>
                  </a:cubicBezTo>
                  <a:cubicBezTo>
                    <a:pt x="70" y="170"/>
                    <a:pt x="67" y="170"/>
                    <a:pt x="64" y="171"/>
                  </a:cubicBezTo>
                  <a:cubicBezTo>
                    <a:pt x="62" y="171"/>
                    <a:pt x="61" y="171"/>
                    <a:pt x="59" y="171"/>
                  </a:cubicBezTo>
                  <a:moveTo>
                    <a:pt x="90" y="168"/>
                  </a:moveTo>
                  <a:cubicBezTo>
                    <a:pt x="91" y="168"/>
                    <a:pt x="91" y="168"/>
                    <a:pt x="92" y="166"/>
                  </a:cubicBezTo>
                  <a:cubicBezTo>
                    <a:pt x="101" y="155"/>
                    <a:pt x="112" y="146"/>
                    <a:pt x="122" y="137"/>
                  </a:cubicBezTo>
                  <a:cubicBezTo>
                    <a:pt x="135" y="126"/>
                    <a:pt x="146" y="114"/>
                    <a:pt x="159" y="104"/>
                  </a:cubicBezTo>
                  <a:cubicBezTo>
                    <a:pt x="154" y="108"/>
                    <a:pt x="148" y="115"/>
                    <a:pt x="144" y="120"/>
                  </a:cubicBezTo>
                  <a:cubicBezTo>
                    <a:pt x="138" y="126"/>
                    <a:pt x="133" y="132"/>
                    <a:pt x="128" y="138"/>
                  </a:cubicBezTo>
                  <a:cubicBezTo>
                    <a:pt x="122" y="144"/>
                    <a:pt x="117" y="150"/>
                    <a:pt x="112" y="156"/>
                  </a:cubicBezTo>
                  <a:cubicBezTo>
                    <a:pt x="107" y="162"/>
                    <a:pt x="101" y="166"/>
                    <a:pt x="96" y="171"/>
                  </a:cubicBezTo>
                  <a:cubicBezTo>
                    <a:pt x="96" y="171"/>
                    <a:pt x="96" y="171"/>
                    <a:pt x="96" y="171"/>
                  </a:cubicBezTo>
                  <a:cubicBezTo>
                    <a:pt x="89" y="171"/>
                    <a:pt x="81" y="170"/>
                    <a:pt x="74" y="170"/>
                  </a:cubicBezTo>
                  <a:cubicBezTo>
                    <a:pt x="74" y="170"/>
                    <a:pt x="74" y="170"/>
                    <a:pt x="74" y="170"/>
                  </a:cubicBezTo>
                  <a:cubicBezTo>
                    <a:pt x="80" y="167"/>
                    <a:pt x="84" y="163"/>
                    <a:pt x="88" y="158"/>
                  </a:cubicBezTo>
                  <a:cubicBezTo>
                    <a:pt x="94" y="152"/>
                    <a:pt x="100" y="147"/>
                    <a:pt x="106" y="141"/>
                  </a:cubicBezTo>
                  <a:cubicBezTo>
                    <a:pt x="118" y="130"/>
                    <a:pt x="130" y="120"/>
                    <a:pt x="142" y="108"/>
                  </a:cubicBezTo>
                  <a:cubicBezTo>
                    <a:pt x="138" y="112"/>
                    <a:pt x="134" y="120"/>
                    <a:pt x="129" y="125"/>
                  </a:cubicBezTo>
                  <a:cubicBezTo>
                    <a:pt x="125" y="130"/>
                    <a:pt x="119" y="135"/>
                    <a:pt x="114" y="140"/>
                  </a:cubicBezTo>
                  <a:cubicBezTo>
                    <a:pt x="105" y="149"/>
                    <a:pt x="95" y="159"/>
                    <a:pt x="87" y="170"/>
                  </a:cubicBezTo>
                  <a:cubicBezTo>
                    <a:pt x="87" y="170"/>
                    <a:pt x="88" y="170"/>
                    <a:pt x="88" y="170"/>
                  </a:cubicBezTo>
                  <a:cubicBezTo>
                    <a:pt x="88" y="170"/>
                    <a:pt x="88" y="170"/>
                    <a:pt x="88" y="170"/>
                  </a:cubicBezTo>
                  <a:cubicBezTo>
                    <a:pt x="89" y="170"/>
                    <a:pt x="89" y="169"/>
                    <a:pt x="90" y="168"/>
                  </a:cubicBezTo>
                  <a:cubicBezTo>
                    <a:pt x="90" y="168"/>
                    <a:pt x="90" y="168"/>
                    <a:pt x="90" y="168"/>
                  </a:cubicBezTo>
                  <a:moveTo>
                    <a:pt x="90" y="154"/>
                  </a:moveTo>
                  <a:cubicBezTo>
                    <a:pt x="91" y="154"/>
                    <a:pt x="91" y="153"/>
                    <a:pt x="91" y="153"/>
                  </a:cubicBezTo>
                  <a:cubicBezTo>
                    <a:pt x="96" y="147"/>
                    <a:pt x="102" y="142"/>
                    <a:pt x="107" y="137"/>
                  </a:cubicBezTo>
                  <a:cubicBezTo>
                    <a:pt x="112" y="131"/>
                    <a:pt x="115" y="124"/>
                    <a:pt x="121" y="119"/>
                  </a:cubicBezTo>
                  <a:cubicBezTo>
                    <a:pt x="125" y="114"/>
                    <a:pt x="130" y="110"/>
                    <a:pt x="133" y="104"/>
                  </a:cubicBezTo>
                  <a:cubicBezTo>
                    <a:pt x="133" y="104"/>
                    <a:pt x="133" y="104"/>
                    <a:pt x="133" y="104"/>
                  </a:cubicBezTo>
                  <a:cubicBezTo>
                    <a:pt x="136" y="105"/>
                    <a:pt x="138" y="106"/>
                    <a:pt x="141" y="107"/>
                  </a:cubicBezTo>
                  <a:cubicBezTo>
                    <a:pt x="136" y="112"/>
                    <a:pt x="131" y="117"/>
                    <a:pt x="126" y="122"/>
                  </a:cubicBezTo>
                  <a:cubicBezTo>
                    <a:pt x="119" y="127"/>
                    <a:pt x="113" y="133"/>
                    <a:pt x="107" y="139"/>
                  </a:cubicBezTo>
                  <a:cubicBezTo>
                    <a:pt x="101" y="144"/>
                    <a:pt x="96" y="149"/>
                    <a:pt x="90" y="154"/>
                  </a:cubicBezTo>
                  <a:moveTo>
                    <a:pt x="146" y="108"/>
                  </a:moveTo>
                  <a:cubicBezTo>
                    <a:pt x="147" y="108"/>
                    <a:pt x="149" y="108"/>
                    <a:pt x="150" y="108"/>
                  </a:cubicBezTo>
                  <a:cubicBezTo>
                    <a:pt x="152" y="107"/>
                    <a:pt x="155" y="103"/>
                    <a:pt x="157" y="103"/>
                  </a:cubicBezTo>
                  <a:cubicBezTo>
                    <a:pt x="158" y="103"/>
                    <a:pt x="158" y="103"/>
                    <a:pt x="158" y="103"/>
                  </a:cubicBezTo>
                  <a:cubicBezTo>
                    <a:pt x="146" y="113"/>
                    <a:pt x="135" y="124"/>
                    <a:pt x="123" y="134"/>
                  </a:cubicBezTo>
                  <a:cubicBezTo>
                    <a:pt x="117" y="140"/>
                    <a:pt x="111" y="145"/>
                    <a:pt x="105" y="151"/>
                  </a:cubicBezTo>
                  <a:cubicBezTo>
                    <a:pt x="109" y="146"/>
                    <a:pt x="114" y="142"/>
                    <a:pt x="119" y="137"/>
                  </a:cubicBezTo>
                  <a:cubicBezTo>
                    <a:pt x="128" y="128"/>
                    <a:pt x="136" y="119"/>
                    <a:pt x="143" y="108"/>
                  </a:cubicBezTo>
                  <a:cubicBezTo>
                    <a:pt x="143" y="108"/>
                    <a:pt x="144" y="108"/>
                    <a:pt x="145" y="108"/>
                  </a:cubicBezTo>
                  <a:cubicBezTo>
                    <a:pt x="145" y="108"/>
                    <a:pt x="145" y="108"/>
                    <a:pt x="146" y="108"/>
                  </a:cubicBezTo>
                  <a:moveTo>
                    <a:pt x="11" y="159"/>
                  </a:moveTo>
                  <a:cubicBezTo>
                    <a:pt x="9" y="156"/>
                    <a:pt x="9" y="153"/>
                    <a:pt x="10" y="150"/>
                  </a:cubicBezTo>
                  <a:cubicBezTo>
                    <a:pt x="20" y="144"/>
                    <a:pt x="28" y="136"/>
                    <a:pt x="36" y="129"/>
                  </a:cubicBezTo>
                  <a:cubicBezTo>
                    <a:pt x="42" y="123"/>
                    <a:pt x="49" y="119"/>
                    <a:pt x="55" y="114"/>
                  </a:cubicBezTo>
                  <a:cubicBezTo>
                    <a:pt x="58" y="112"/>
                    <a:pt x="62" y="109"/>
                    <a:pt x="65" y="107"/>
                  </a:cubicBezTo>
                  <a:cubicBezTo>
                    <a:pt x="66" y="106"/>
                    <a:pt x="68" y="105"/>
                    <a:pt x="69" y="103"/>
                  </a:cubicBezTo>
                  <a:cubicBezTo>
                    <a:pt x="70" y="103"/>
                    <a:pt x="70" y="103"/>
                    <a:pt x="70" y="103"/>
                  </a:cubicBezTo>
                  <a:cubicBezTo>
                    <a:pt x="70" y="103"/>
                    <a:pt x="69" y="104"/>
                    <a:pt x="68" y="106"/>
                  </a:cubicBezTo>
                  <a:cubicBezTo>
                    <a:pt x="67" y="107"/>
                    <a:pt x="65" y="108"/>
                    <a:pt x="65" y="108"/>
                  </a:cubicBezTo>
                  <a:cubicBezTo>
                    <a:pt x="65" y="108"/>
                    <a:pt x="65" y="108"/>
                    <a:pt x="66" y="108"/>
                  </a:cubicBezTo>
                  <a:cubicBezTo>
                    <a:pt x="50" y="128"/>
                    <a:pt x="26" y="139"/>
                    <a:pt x="11" y="159"/>
                  </a:cubicBezTo>
                  <a:moveTo>
                    <a:pt x="115" y="154"/>
                  </a:moveTo>
                  <a:cubicBezTo>
                    <a:pt x="116" y="153"/>
                    <a:pt x="116" y="153"/>
                    <a:pt x="116" y="153"/>
                  </a:cubicBezTo>
                  <a:cubicBezTo>
                    <a:pt x="121" y="147"/>
                    <a:pt x="127" y="141"/>
                    <a:pt x="132" y="135"/>
                  </a:cubicBezTo>
                  <a:cubicBezTo>
                    <a:pt x="141" y="125"/>
                    <a:pt x="153" y="115"/>
                    <a:pt x="160" y="103"/>
                  </a:cubicBezTo>
                  <a:cubicBezTo>
                    <a:pt x="161" y="103"/>
                    <a:pt x="161" y="103"/>
                    <a:pt x="161" y="103"/>
                  </a:cubicBezTo>
                  <a:cubicBezTo>
                    <a:pt x="166" y="107"/>
                    <a:pt x="171" y="112"/>
                    <a:pt x="176" y="118"/>
                  </a:cubicBezTo>
                  <a:cubicBezTo>
                    <a:pt x="161" y="129"/>
                    <a:pt x="149" y="144"/>
                    <a:pt x="136" y="157"/>
                  </a:cubicBezTo>
                  <a:cubicBezTo>
                    <a:pt x="139" y="154"/>
                    <a:pt x="141" y="151"/>
                    <a:pt x="143" y="148"/>
                  </a:cubicBezTo>
                  <a:cubicBezTo>
                    <a:pt x="152" y="137"/>
                    <a:pt x="162" y="127"/>
                    <a:pt x="171" y="117"/>
                  </a:cubicBezTo>
                  <a:cubicBezTo>
                    <a:pt x="171" y="117"/>
                    <a:pt x="171" y="116"/>
                    <a:pt x="171" y="116"/>
                  </a:cubicBezTo>
                  <a:cubicBezTo>
                    <a:pt x="171" y="116"/>
                    <a:pt x="170" y="116"/>
                    <a:pt x="170" y="116"/>
                  </a:cubicBezTo>
                  <a:cubicBezTo>
                    <a:pt x="159" y="123"/>
                    <a:pt x="150" y="131"/>
                    <a:pt x="140" y="140"/>
                  </a:cubicBezTo>
                  <a:cubicBezTo>
                    <a:pt x="141" y="139"/>
                    <a:pt x="142" y="138"/>
                    <a:pt x="143" y="137"/>
                  </a:cubicBezTo>
                  <a:cubicBezTo>
                    <a:pt x="150" y="128"/>
                    <a:pt x="161" y="120"/>
                    <a:pt x="166" y="109"/>
                  </a:cubicBezTo>
                  <a:cubicBezTo>
                    <a:pt x="166" y="109"/>
                    <a:pt x="166" y="108"/>
                    <a:pt x="165" y="108"/>
                  </a:cubicBezTo>
                  <a:cubicBezTo>
                    <a:pt x="165" y="108"/>
                    <a:pt x="165" y="108"/>
                    <a:pt x="165" y="108"/>
                  </a:cubicBezTo>
                  <a:cubicBezTo>
                    <a:pt x="154" y="119"/>
                    <a:pt x="143" y="130"/>
                    <a:pt x="131" y="140"/>
                  </a:cubicBezTo>
                  <a:cubicBezTo>
                    <a:pt x="126" y="145"/>
                    <a:pt x="120" y="149"/>
                    <a:pt x="115" y="154"/>
                  </a:cubicBezTo>
                  <a:moveTo>
                    <a:pt x="61" y="169"/>
                  </a:moveTo>
                  <a:cubicBezTo>
                    <a:pt x="64" y="165"/>
                    <a:pt x="67" y="162"/>
                    <a:pt x="71" y="159"/>
                  </a:cubicBezTo>
                  <a:cubicBezTo>
                    <a:pt x="77" y="153"/>
                    <a:pt x="83" y="148"/>
                    <a:pt x="89" y="142"/>
                  </a:cubicBezTo>
                  <a:cubicBezTo>
                    <a:pt x="101" y="130"/>
                    <a:pt x="112" y="116"/>
                    <a:pt x="122" y="103"/>
                  </a:cubicBezTo>
                  <a:cubicBezTo>
                    <a:pt x="124" y="103"/>
                    <a:pt x="126" y="103"/>
                    <a:pt x="128" y="103"/>
                  </a:cubicBezTo>
                  <a:cubicBezTo>
                    <a:pt x="128" y="103"/>
                    <a:pt x="129" y="103"/>
                    <a:pt x="130" y="103"/>
                  </a:cubicBezTo>
                  <a:cubicBezTo>
                    <a:pt x="130" y="103"/>
                    <a:pt x="131" y="103"/>
                    <a:pt x="132" y="103"/>
                  </a:cubicBezTo>
                  <a:cubicBezTo>
                    <a:pt x="120" y="111"/>
                    <a:pt x="110" y="122"/>
                    <a:pt x="100" y="132"/>
                  </a:cubicBezTo>
                  <a:cubicBezTo>
                    <a:pt x="89" y="143"/>
                    <a:pt x="77" y="153"/>
                    <a:pt x="66" y="164"/>
                  </a:cubicBezTo>
                  <a:cubicBezTo>
                    <a:pt x="65" y="166"/>
                    <a:pt x="63" y="167"/>
                    <a:pt x="62" y="168"/>
                  </a:cubicBezTo>
                  <a:cubicBezTo>
                    <a:pt x="61" y="169"/>
                    <a:pt x="61" y="169"/>
                    <a:pt x="61" y="169"/>
                  </a:cubicBezTo>
                  <a:moveTo>
                    <a:pt x="12" y="158"/>
                  </a:moveTo>
                  <a:cubicBezTo>
                    <a:pt x="14" y="156"/>
                    <a:pt x="16" y="154"/>
                    <a:pt x="18" y="152"/>
                  </a:cubicBezTo>
                  <a:cubicBezTo>
                    <a:pt x="34" y="134"/>
                    <a:pt x="57" y="123"/>
                    <a:pt x="71" y="102"/>
                  </a:cubicBezTo>
                  <a:cubicBezTo>
                    <a:pt x="73" y="104"/>
                    <a:pt x="74" y="105"/>
                    <a:pt x="75" y="107"/>
                  </a:cubicBezTo>
                  <a:cubicBezTo>
                    <a:pt x="75" y="107"/>
                    <a:pt x="75" y="107"/>
                    <a:pt x="75" y="107"/>
                  </a:cubicBezTo>
                  <a:cubicBezTo>
                    <a:pt x="75" y="108"/>
                    <a:pt x="74" y="108"/>
                    <a:pt x="74" y="109"/>
                  </a:cubicBezTo>
                  <a:cubicBezTo>
                    <a:pt x="74" y="109"/>
                    <a:pt x="74" y="109"/>
                    <a:pt x="73" y="109"/>
                  </a:cubicBezTo>
                  <a:cubicBezTo>
                    <a:pt x="73" y="109"/>
                    <a:pt x="73" y="109"/>
                    <a:pt x="72" y="110"/>
                  </a:cubicBezTo>
                  <a:cubicBezTo>
                    <a:pt x="61" y="120"/>
                    <a:pt x="49" y="129"/>
                    <a:pt x="37" y="138"/>
                  </a:cubicBezTo>
                  <a:cubicBezTo>
                    <a:pt x="32" y="142"/>
                    <a:pt x="26" y="147"/>
                    <a:pt x="21" y="151"/>
                  </a:cubicBezTo>
                  <a:cubicBezTo>
                    <a:pt x="18" y="153"/>
                    <a:pt x="15" y="156"/>
                    <a:pt x="12" y="158"/>
                  </a:cubicBezTo>
                  <a:moveTo>
                    <a:pt x="10" y="149"/>
                  </a:moveTo>
                  <a:cubicBezTo>
                    <a:pt x="10" y="149"/>
                    <a:pt x="10" y="149"/>
                    <a:pt x="10" y="149"/>
                  </a:cubicBezTo>
                  <a:cubicBezTo>
                    <a:pt x="28" y="131"/>
                    <a:pt x="50" y="117"/>
                    <a:pt x="67" y="99"/>
                  </a:cubicBezTo>
                  <a:cubicBezTo>
                    <a:pt x="68" y="100"/>
                    <a:pt x="69" y="100"/>
                    <a:pt x="70" y="101"/>
                  </a:cubicBezTo>
                  <a:cubicBezTo>
                    <a:pt x="60" y="109"/>
                    <a:pt x="49" y="117"/>
                    <a:pt x="39" y="125"/>
                  </a:cubicBezTo>
                  <a:cubicBezTo>
                    <a:pt x="34" y="129"/>
                    <a:pt x="29" y="133"/>
                    <a:pt x="24" y="138"/>
                  </a:cubicBezTo>
                  <a:cubicBezTo>
                    <a:pt x="20" y="141"/>
                    <a:pt x="13" y="146"/>
                    <a:pt x="10" y="149"/>
                  </a:cubicBezTo>
                  <a:moveTo>
                    <a:pt x="31" y="111"/>
                  </a:moveTo>
                  <a:cubicBezTo>
                    <a:pt x="33" y="109"/>
                    <a:pt x="35" y="106"/>
                    <a:pt x="36" y="104"/>
                  </a:cubicBezTo>
                  <a:cubicBezTo>
                    <a:pt x="37" y="104"/>
                    <a:pt x="38" y="103"/>
                    <a:pt x="38" y="102"/>
                  </a:cubicBezTo>
                  <a:cubicBezTo>
                    <a:pt x="41" y="101"/>
                    <a:pt x="44" y="100"/>
                    <a:pt x="47" y="98"/>
                  </a:cubicBezTo>
                  <a:cubicBezTo>
                    <a:pt x="42" y="103"/>
                    <a:pt x="36" y="107"/>
                    <a:pt x="31" y="111"/>
                  </a:cubicBezTo>
                  <a:moveTo>
                    <a:pt x="10" y="147"/>
                  </a:moveTo>
                  <a:cubicBezTo>
                    <a:pt x="11" y="144"/>
                    <a:pt x="12" y="141"/>
                    <a:pt x="13" y="138"/>
                  </a:cubicBezTo>
                  <a:cubicBezTo>
                    <a:pt x="22" y="130"/>
                    <a:pt x="32" y="123"/>
                    <a:pt x="41" y="115"/>
                  </a:cubicBezTo>
                  <a:cubicBezTo>
                    <a:pt x="46" y="111"/>
                    <a:pt x="51" y="107"/>
                    <a:pt x="57" y="103"/>
                  </a:cubicBezTo>
                  <a:cubicBezTo>
                    <a:pt x="59" y="102"/>
                    <a:pt x="61" y="100"/>
                    <a:pt x="63" y="99"/>
                  </a:cubicBezTo>
                  <a:cubicBezTo>
                    <a:pt x="64" y="99"/>
                    <a:pt x="64" y="98"/>
                    <a:pt x="65" y="98"/>
                  </a:cubicBezTo>
                  <a:cubicBezTo>
                    <a:pt x="66" y="98"/>
                    <a:pt x="66" y="98"/>
                    <a:pt x="66" y="98"/>
                  </a:cubicBezTo>
                  <a:cubicBezTo>
                    <a:pt x="65" y="99"/>
                    <a:pt x="64" y="100"/>
                    <a:pt x="63" y="101"/>
                  </a:cubicBezTo>
                  <a:cubicBezTo>
                    <a:pt x="47" y="118"/>
                    <a:pt x="27" y="130"/>
                    <a:pt x="10" y="147"/>
                  </a:cubicBezTo>
                  <a:moveTo>
                    <a:pt x="17" y="133"/>
                  </a:moveTo>
                  <a:cubicBezTo>
                    <a:pt x="18" y="133"/>
                    <a:pt x="18" y="132"/>
                    <a:pt x="19" y="132"/>
                  </a:cubicBezTo>
                  <a:cubicBezTo>
                    <a:pt x="23" y="127"/>
                    <a:pt x="28" y="123"/>
                    <a:pt x="34" y="119"/>
                  </a:cubicBezTo>
                  <a:cubicBezTo>
                    <a:pt x="43" y="112"/>
                    <a:pt x="53" y="105"/>
                    <a:pt x="61" y="96"/>
                  </a:cubicBezTo>
                  <a:cubicBezTo>
                    <a:pt x="62" y="97"/>
                    <a:pt x="63" y="97"/>
                    <a:pt x="64" y="97"/>
                  </a:cubicBezTo>
                  <a:cubicBezTo>
                    <a:pt x="58" y="101"/>
                    <a:pt x="52" y="105"/>
                    <a:pt x="46" y="110"/>
                  </a:cubicBezTo>
                  <a:cubicBezTo>
                    <a:pt x="37" y="118"/>
                    <a:pt x="27" y="125"/>
                    <a:pt x="17" y="133"/>
                  </a:cubicBezTo>
                  <a:moveTo>
                    <a:pt x="17" y="132"/>
                  </a:moveTo>
                  <a:cubicBezTo>
                    <a:pt x="19" y="127"/>
                    <a:pt x="23" y="122"/>
                    <a:pt x="26" y="119"/>
                  </a:cubicBezTo>
                  <a:cubicBezTo>
                    <a:pt x="31" y="115"/>
                    <a:pt x="36" y="110"/>
                    <a:pt x="41" y="106"/>
                  </a:cubicBezTo>
                  <a:cubicBezTo>
                    <a:pt x="45" y="104"/>
                    <a:pt x="48" y="102"/>
                    <a:pt x="51" y="100"/>
                  </a:cubicBezTo>
                  <a:cubicBezTo>
                    <a:pt x="54" y="98"/>
                    <a:pt x="57" y="97"/>
                    <a:pt x="59" y="96"/>
                  </a:cubicBezTo>
                  <a:cubicBezTo>
                    <a:pt x="60" y="96"/>
                    <a:pt x="60" y="96"/>
                    <a:pt x="60" y="96"/>
                  </a:cubicBezTo>
                  <a:cubicBezTo>
                    <a:pt x="59" y="97"/>
                    <a:pt x="56" y="100"/>
                    <a:pt x="56" y="100"/>
                  </a:cubicBezTo>
                  <a:cubicBezTo>
                    <a:pt x="47" y="108"/>
                    <a:pt x="38" y="114"/>
                    <a:pt x="28" y="121"/>
                  </a:cubicBezTo>
                  <a:cubicBezTo>
                    <a:pt x="24" y="124"/>
                    <a:pt x="20" y="128"/>
                    <a:pt x="17" y="132"/>
                  </a:cubicBezTo>
                  <a:moveTo>
                    <a:pt x="40" y="106"/>
                  </a:moveTo>
                  <a:cubicBezTo>
                    <a:pt x="44" y="103"/>
                    <a:pt x="47" y="100"/>
                    <a:pt x="51" y="97"/>
                  </a:cubicBezTo>
                  <a:cubicBezTo>
                    <a:pt x="53" y="97"/>
                    <a:pt x="54" y="96"/>
                    <a:pt x="56" y="96"/>
                  </a:cubicBezTo>
                  <a:cubicBezTo>
                    <a:pt x="51" y="99"/>
                    <a:pt x="45" y="102"/>
                    <a:pt x="40" y="106"/>
                  </a:cubicBezTo>
                  <a:moveTo>
                    <a:pt x="43" y="95"/>
                  </a:moveTo>
                  <a:cubicBezTo>
                    <a:pt x="50" y="85"/>
                    <a:pt x="58" y="75"/>
                    <a:pt x="64" y="65"/>
                  </a:cubicBezTo>
                  <a:cubicBezTo>
                    <a:pt x="77" y="46"/>
                    <a:pt x="71" y="25"/>
                    <a:pt x="60" y="6"/>
                  </a:cubicBezTo>
                  <a:cubicBezTo>
                    <a:pt x="68" y="5"/>
                    <a:pt x="76" y="5"/>
                    <a:pt x="84" y="5"/>
                  </a:cubicBezTo>
                  <a:cubicBezTo>
                    <a:pt x="88" y="5"/>
                    <a:pt x="91" y="5"/>
                    <a:pt x="95" y="5"/>
                  </a:cubicBezTo>
                  <a:cubicBezTo>
                    <a:pt x="98" y="5"/>
                    <a:pt x="102" y="5"/>
                    <a:pt x="105" y="5"/>
                  </a:cubicBezTo>
                  <a:cubicBezTo>
                    <a:pt x="107" y="5"/>
                    <a:pt x="110" y="5"/>
                    <a:pt x="112" y="5"/>
                  </a:cubicBezTo>
                  <a:cubicBezTo>
                    <a:pt x="103" y="20"/>
                    <a:pt x="99" y="35"/>
                    <a:pt x="108" y="52"/>
                  </a:cubicBezTo>
                  <a:cubicBezTo>
                    <a:pt x="118" y="70"/>
                    <a:pt x="139" y="84"/>
                    <a:pt x="154" y="97"/>
                  </a:cubicBezTo>
                  <a:cubicBezTo>
                    <a:pt x="155" y="98"/>
                    <a:pt x="155" y="98"/>
                    <a:pt x="156" y="99"/>
                  </a:cubicBezTo>
                  <a:cubicBezTo>
                    <a:pt x="154" y="99"/>
                    <a:pt x="153" y="100"/>
                    <a:pt x="151" y="101"/>
                  </a:cubicBezTo>
                  <a:cubicBezTo>
                    <a:pt x="150" y="103"/>
                    <a:pt x="148" y="103"/>
                    <a:pt x="146" y="103"/>
                  </a:cubicBezTo>
                  <a:cubicBezTo>
                    <a:pt x="141" y="103"/>
                    <a:pt x="135" y="99"/>
                    <a:pt x="131" y="98"/>
                  </a:cubicBezTo>
                  <a:cubicBezTo>
                    <a:pt x="130" y="98"/>
                    <a:pt x="128" y="98"/>
                    <a:pt x="127" y="98"/>
                  </a:cubicBezTo>
                  <a:cubicBezTo>
                    <a:pt x="117" y="98"/>
                    <a:pt x="110" y="107"/>
                    <a:pt x="102" y="112"/>
                  </a:cubicBezTo>
                  <a:cubicBezTo>
                    <a:pt x="99" y="114"/>
                    <a:pt x="97" y="115"/>
                    <a:pt x="95" y="115"/>
                  </a:cubicBezTo>
                  <a:cubicBezTo>
                    <a:pt x="85" y="115"/>
                    <a:pt x="78" y="101"/>
                    <a:pt x="71" y="96"/>
                  </a:cubicBezTo>
                  <a:cubicBezTo>
                    <a:pt x="66" y="93"/>
                    <a:pt x="62" y="92"/>
                    <a:pt x="58" y="92"/>
                  </a:cubicBezTo>
                  <a:cubicBezTo>
                    <a:pt x="53" y="92"/>
                    <a:pt x="48" y="93"/>
                    <a:pt x="43" y="95"/>
                  </a:cubicBezTo>
                  <a:moveTo>
                    <a:pt x="84" y="0"/>
                  </a:moveTo>
                  <a:cubicBezTo>
                    <a:pt x="75" y="0"/>
                    <a:pt x="66" y="0"/>
                    <a:pt x="57" y="2"/>
                  </a:cubicBezTo>
                  <a:cubicBezTo>
                    <a:pt x="55" y="3"/>
                    <a:pt x="55" y="4"/>
                    <a:pt x="55" y="5"/>
                  </a:cubicBezTo>
                  <a:cubicBezTo>
                    <a:pt x="55" y="6"/>
                    <a:pt x="55" y="7"/>
                    <a:pt x="55" y="8"/>
                  </a:cubicBezTo>
                  <a:cubicBezTo>
                    <a:pt x="61" y="18"/>
                    <a:pt x="66" y="28"/>
                    <a:pt x="67" y="39"/>
                  </a:cubicBezTo>
                  <a:cubicBezTo>
                    <a:pt x="68" y="53"/>
                    <a:pt x="60" y="64"/>
                    <a:pt x="52" y="74"/>
                  </a:cubicBezTo>
                  <a:cubicBezTo>
                    <a:pt x="40" y="91"/>
                    <a:pt x="28" y="107"/>
                    <a:pt x="17" y="123"/>
                  </a:cubicBezTo>
                  <a:cubicBezTo>
                    <a:pt x="9" y="135"/>
                    <a:pt x="0" y="151"/>
                    <a:pt x="9" y="164"/>
                  </a:cubicBezTo>
                  <a:cubicBezTo>
                    <a:pt x="16" y="175"/>
                    <a:pt x="32" y="176"/>
                    <a:pt x="44" y="176"/>
                  </a:cubicBezTo>
                  <a:cubicBezTo>
                    <a:pt x="44" y="176"/>
                    <a:pt x="44" y="176"/>
                    <a:pt x="44" y="176"/>
                  </a:cubicBezTo>
                  <a:cubicBezTo>
                    <a:pt x="52" y="176"/>
                    <a:pt x="59" y="175"/>
                    <a:pt x="67" y="175"/>
                  </a:cubicBezTo>
                  <a:cubicBezTo>
                    <a:pt x="70" y="175"/>
                    <a:pt x="72" y="175"/>
                    <a:pt x="75" y="175"/>
                  </a:cubicBezTo>
                  <a:cubicBezTo>
                    <a:pt x="85" y="175"/>
                    <a:pt x="95" y="176"/>
                    <a:pt x="105" y="176"/>
                  </a:cubicBezTo>
                  <a:cubicBezTo>
                    <a:pt x="119" y="177"/>
                    <a:pt x="133" y="179"/>
                    <a:pt x="146" y="179"/>
                  </a:cubicBezTo>
                  <a:cubicBezTo>
                    <a:pt x="154" y="179"/>
                    <a:pt x="161" y="179"/>
                    <a:pt x="168" y="177"/>
                  </a:cubicBezTo>
                  <a:cubicBezTo>
                    <a:pt x="184" y="174"/>
                    <a:pt x="198" y="163"/>
                    <a:pt x="195" y="146"/>
                  </a:cubicBezTo>
                  <a:cubicBezTo>
                    <a:pt x="193" y="128"/>
                    <a:pt x="178" y="113"/>
                    <a:pt x="165" y="101"/>
                  </a:cubicBezTo>
                  <a:cubicBezTo>
                    <a:pt x="151" y="87"/>
                    <a:pt x="135" y="76"/>
                    <a:pt x="122" y="62"/>
                  </a:cubicBezTo>
                  <a:cubicBezTo>
                    <a:pt x="114" y="54"/>
                    <a:pt x="108" y="44"/>
                    <a:pt x="107" y="33"/>
                  </a:cubicBezTo>
                  <a:cubicBezTo>
                    <a:pt x="107" y="23"/>
                    <a:pt x="112" y="13"/>
                    <a:pt x="118" y="5"/>
                  </a:cubicBezTo>
                  <a:cubicBezTo>
                    <a:pt x="118" y="3"/>
                    <a:pt x="118" y="2"/>
                    <a:pt x="117" y="2"/>
                  </a:cubicBezTo>
                  <a:cubicBezTo>
                    <a:pt x="116" y="1"/>
                    <a:pt x="116" y="0"/>
                    <a:pt x="115" y="0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111" y="0"/>
                    <a:pt x="108" y="0"/>
                    <a:pt x="105" y="0"/>
                  </a:cubicBezTo>
                  <a:cubicBezTo>
                    <a:pt x="101" y="0"/>
                    <a:pt x="98" y="0"/>
                    <a:pt x="94" y="0"/>
                  </a:cubicBezTo>
                  <a:cubicBezTo>
                    <a:pt x="91" y="0"/>
                    <a:pt x="88" y="0"/>
                    <a:pt x="84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48"/>
            <p:cNvSpPr>
              <a:spLocks noEditPoints="1"/>
            </p:cNvSpPr>
            <p:nvPr/>
          </p:nvSpPr>
          <p:spPr bwMode="auto">
            <a:xfrm>
              <a:off x="2415844" y="3452739"/>
              <a:ext cx="312738" cy="360363"/>
            </a:xfrm>
            <a:custGeom>
              <a:avLst/>
              <a:gdLst>
                <a:gd name="T0" fmla="*/ 34 w 74"/>
                <a:gd name="T1" fmla="*/ 75 h 85"/>
                <a:gd name="T2" fmla="*/ 48 w 74"/>
                <a:gd name="T3" fmla="*/ 63 h 85"/>
                <a:gd name="T4" fmla="*/ 48 w 74"/>
                <a:gd name="T5" fmla="*/ 60 h 85"/>
                <a:gd name="T6" fmla="*/ 32 w 74"/>
                <a:gd name="T7" fmla="*/ 76 h 85"/>
                <a:gd name="T8" fmla="*/ 28 w 74"/>
                <a:gd name="T9" fmla="*/ 80 h 85"/>
                <a:gd name="T10" fmla="*/ 60 w 74"/>
                <a:gd name="T11" fmla="*/ 54 h 85"/>
                <a:gd name="T12" fmla="*/ 59 w 74"/>
                <a:gd name="T13" fmla="*/ 59 h 85"/>
                <a:gd name="T14" fmla="*/ 64 w 74"/>
                <a:gd name="T15" fmla="*/ 59 h 85"/>
                <a:gd name="T16" fmla="*/ 67 w 74"/>
                <a:gd name="T17" fmla="*/ 60 h 85"/>
                <a:gd name="T18" fmla="*/ 64 w 74"/>
                <a:gd name="T19" fmla="*/ 67 h 85"/>
                <a:gd name="T20" fmla="*/ 54 w 74"/>
                <a:gd name="T21" fmla="*/ 78 h 85"/>
                <a:gd name="T22" fmla="*/ 27 w 74"/>
                <a:gd name="T23" fmla="*/ 81 h 85"/>
                <a:gd name="T24" fmla="*/ 29 w 74"/>
                <a:gd name="T25" fmla="*/ 52 h 85"/>
                <a:gd name="T26" fmla="*/ 7 w 74"/>
                <a:gd name="T27" fmla="*/ 68 h 85"/>
                <a:gd name="T28" fmla="*/ 20 w 74"/>
                <a:gd name="T29" fmla="*/ 54 h 85"/>
                <a:gd name="T30" fmla="*/ 49 w 74"/>
                <a:gd name="T31" fmla="*/ 66 h 85"/>
                <a:gd name="T32" fmla="*/ 69 w 74"/>
                <a:gd name="T33" fmla="*/ 54 h 85"/>
                <a:gd name="T34" fmla="*/ 50 w 74"/>
                <a:gd name="T35" fmla="*/ 77 h 85"/>
                <a:gd name="T36" fmla="*/ 49 w 74"/>
                <a:gd name="T37" fmla="*/ 75 h 85"/>
                <a:gd name="T38" fmla="*/ 69 w 74"/>
                <a:gd name="T39" fmla="*/ 54 h 85"/>
                <a:gd name="T40" fmla="*/ 67 w 74"/>
                <a:gd name="T41" fmla="*/ 53 h 85"/>
                <a:gd name="T42" fmla="*/ 32 w 74"/>
                <a:gd name="T43" fmla="*/ 81 h 85"/>
                <a:gd name="T44" fmla="*/ 24 w 74"/>
                <a:gd name="T45" fmla="*/ 51 h 85"/>
                <a:gd name="T46" fmla="*/ 12 w 74"/>
                <a:gd name="T47" fmla="*/ 75 h 85"/>
                <a:gd name="T48" fmla="*/ 38 w 74"/>
                <a:gd name="T49" fmla="*/ 51 h 85"/>
                <a:gd name="T50" fmla="*/ 15 w 74"/>
                <a:gd name="T51" fmla="*/ 77 h 85"/>
                <a:gd name="T52" fmla="*/ 30 w 74"/>
                <a:gd name="T53" fmla="*/ 65 h 85"/>
                <a:gd name="T54" fmla="*/ 43 w 74"/>
                <a:gd name="T55" fmla="*/ 59 h 85"/>
                <a:gd name="T56" fmla="*/ 47 w 74"/>
                <a:gd name="T57" fmla="*/ 50 h 85"/>
                <a:gd name="T58" fmla="*/ 12 w 74"/>
                <a:gd name="T59" fmla="*/ 54 h 85"/>
                <a:gd name="T60" fmla="*/ 16 w 74"/>
                <a:gd name="T61" fmla="*/ 53 h 85"/>
                <a:gd name="T62" fmla="*/ 13 w 74"/>
                <a:gd name="T63" fmla="*/ 76 h 85"/>
                <a:gd name="T64" fmla="*/ 42 w 74"/>
                <a:gd name="T65" fmla="*/ 52 h 85"/>
                <a:gd name="T66" fmla="*/ 14 w 74"/>
                <a:gd name="T67" fmla="*/ 58 h 85"/>
                <a:gd name="T68" fmla="*/ 6 w 74"/>
                <a:gd name="T69" fmla="*/ 66 h 85"/>
                <a:gd name="T70" fmla="*/ 49 w 74"/>
                <a:gd name="T71" fmla="*/ 50 h 85"/>
                <a:gd name="T72" fmla="*/ 34 w 74"/>
                <a:gd name="T73" fmla="*/ 67 h 85"/>
                <a:gd name="T74" fmla="*/ 18 w 74"/>
                <a:gd name="T75" fmla="*/ 77 h 85"/>
                <a:gd name="T76" fmla="*/ 11 w 74"/>
                <a:gd name="T77" fmla="*/ 49 h 85"/>
                <a:gd name="T78" fmla="*/ 46 w 74"/>
                <a:gd name="T79" fmla="*/ 49 h 85"/>
                <a:gd name="T80" fmla="*/ 10 w 74"/>
                <a:gd name="T81" fmla="*/ 72 h 85"/>
                <a:gd name="T82" fmla="*/ 44 w 74"/>
                <a:gd name="T83" fmla="*/ 49 h 85"/>
                <a:gd name="T84" fmla="*/ 24 w 74"/>
                <a:gd name="T85" fmla="*/ 64 h 85"/>
                <a:gd name="T86" fmla="*/ 3 w 74"/>
                <a:gd name="T87" fmla="*/ 53 h 85"/>
                <a:gd name="T88" fmla="*/ 3 w 74"/>
                <a:gd name="T89" fmla="*/ 55 h 85"/>
                <a:gd name="T90" fmla="*/ 3 w 74"/>
                <a:gd name="T91" fmla="*/ 53 h 85"/>
                <a:gd name="T92" fmla="*/ 12 w 74"/>
                <a:gd name="T93" fmla="*/ 48 h 85"/>
                <a:gd name="T94" fmla="*/ 6 w 74"/>
                <a:gd name="T95" fmla="*/ 62 h 85"/>
                <a:gd name="T96" fmla="*/ 4 w 74"/>
                <a:gd name="T97" fmla="*/ 58 h 85"/>
                <a:gd name="T98" fmla="*/ 12 w 74"/>
                <a:gd name="T99" fmla="*/ 48 h 85"/>
                <a:gd name="T100" fmla="*/ 43 w 74"/>
                <a:gd name="T101" fmla="*/ 23 h 85"/>
                <a:gd name="T102" fmla="*/ 68 w 74"/>
                <a:gd name="T103" fmla="*/ 49 h 85"/>
                <a:gd name="T104" fmla="*/ 34 w 74"/>
                <a:gd name="T105" fmla="*/ 48 h 85"/>
                <a:gd name="T106" fmla="*/ 3 w 74"/>
                <a:gd name="T107" fmla="*/ 47 h 85"/>
                <a:gd name="T108" fmla="*/ 32 w 74"/>
                <a:gd name="T109" fmla="*/ 23 h 85"/>
                <a:gd name="T110" fmla="*/ 28 w 74"/>
                <a:gd name="T111" fmla="*/ 21 h 85"/>
                <a:gd name="T112" fmla="*/ 37 w 74"/>
                <a:gd name="T113" fmla="*/ 85 h 85"/>
                <a:gd name="T114" fmla="*/ 45 w 74"/>
                <a:gd name="T115" fmla="*/ 2 h 85"/>
                <a:gd name="T116" fmla="*/ 31 w 74"/>
                <a:gd name="T117" fmla="*/ 0 h 85"/>
                <a:gd name="T118" fmla="*/ 31 w 74"/>
                <a:gd name="T119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74" h="85">
                  <a:moveTo>
                    <a:pt x="56" y="77"/>
                  </a:moveTo>
                  <a:cubicBezTo>
                    <a:pt x="58" y="75"/>
                    <a:pt x="60" y="73"/>
                    <a:pt x="62" y="70"/>
                  </a:cubicBezTo>
                  <a:cubicBezTo>
                    <a:pt x="63" y="69"/>
                    <a:pt x="64" y="68"/>
                    <a:pt x="66" y="67"/>
                  </a:cubicBezTo>
                  <a:cubicBezTo>
                    <a:pt x="63" y="71"/>
                    <a:pt x="60" y="74"/>
                    <a:pt x="56" y="77"/>
                  </a:cubicBezTo>
                  <a:moveTo>
                    <a:pt x="34" y="75"/>
                  </a:moveTo>
                  <a:cubicBezTo>
                    <a:pt x="36" y="72"/>
                    <a:pt x="39" y="69"/>
                    <a:pt x="42" y="67"/>
                  </a:cubicBezTo>
                  <a:cubicBezTo>
                    <a:pt x="47" y="63"/>
                    <a:pt x="53" y="59"/>
                    <a:pt x="57" y="54"/>
                  </a:cubicBezTo>
                  <a:cubicBezTo>
                    <a:pt x="57" y="54"/>
                    <a:pt x="58" y="54"/>
                    <a:pt x="58" y="54"/>
                  </a:cubicBezTo>
                  <a:cubicBezTo>
                    <a:pt x="58" y="54"/>
                    <a:pt x="58" y="54"/>
                    <a:pt x="58" y="54"/>
                  </a:cubicBezTo>
                  <a:cubicBezTo>
                    <a:pt x="55" y="57"/>
                    <a:pt x="52" y="60"/>
                    <a:pt x="48" y="63"/>
                  </a:cubicBezTo>
                  <a:cubicBezTo>
                    <a:pt x="43" y="67"/>
                    <a:pt x="39" y="71"/>
                    <a:pt x="34" y="75"/>
                  </a:cubicBezTo>
                  <a:moveTo>
                    <a:pt x="25" y="81"/>
                  </a:moveTo>
                  <a:cubicBezTo>
                    <a:pt x="24" y="81"/>
                    <a:pt x="22" y="80"/>
                    <a:pt x="20" y="80"/>
                  </a:cubicBezTo>
                  <a:cubicBezTo>
                    <a:pt x="27" y="75"/>
                    <a:pt x="34" y="70"/>
                    <a:pt x="41" y="65"/>
                  </a:cubicBezTo>
                  <a:cubicBezTo>
                    <a:pt x="43" y="63"/>
                    <a:pt x="46" y="62"/>
                    <a:pt x="48" y="60"/>
                  </a:cubicBezTo>
                  <a:cubicBezTo>
                    <a:pt x="50" y="58"/>
                    <a:pt x="52" y="57"/>
                    <a:pt x="54" y="55"/>
                  </a:cubicBezTo>
                  <a:cubicBezTo>
                    <a:pt x="55" y="54"/>
                    <a:pt x="56" y="54"/>
                    <a:pt x="56" y="54"/>
                  </a:cubicBezTo>
                  <a:cubicBezTo>
                    <a:pt x="56" y="54"/>
                    <a:pt x="56" y="54"/>
                    <a:pt x="55" y="55"/>
                  </a:cubicBezTo>
                  <a:cubicBezTo>
                    <a:pt x="51" y="60"/>
                    <a:pt x="45" y="64"/>
                    <a:pt x="40" y="68"/>
                  </a:cubicBezTo>
                  <a:cubicBezTo>
                    <a:pt x="37" y="70"/>
                    <a:pt x="34" y="73"/>
                    <a:pt x="32" y="76"/>
                  </a:cubicBezTo>
                  <a:cubicBezTo>
                    <a:pt x="30" y="77"/>
                    <a:pt x="29" y="78"/>
                    <a:pt x="28" y="79"/>
                  </a:cubicBezTo>
                  <a:cubicBezTo>
                    <a:pt x="27" y="80"/>
                    <a:pt x="26" y="81"/>
                    <a:pt x="25" y="81"/>
                  </a:cubicBezTo>
                  <a:cubicBezTo>
                    <a:pt x="25" y="81"/>
                    <a:pt x="25" y="81"/>
                    <a:pt x="25" y="81"/>
                  </a:cubicBezTo>
                  <a:moveTo>
                    <a:pt x="27" y="81"/>
                  </a:moveTo>
                  <a:cubicBezTo>
                    <a:pt x="27" y="81"/>
                    <a:pt x="28" y="81"/>
                    <a:pt x="28" y="80"/>
                  </a:cubicBezTo>
                  <a:cubicBezTo>
                    <a:pt x="29" y="79"/>
                    <a:pt x="30" y="79"/>
                    <a:pt x="30" y="78"/>
                  </a:cubicBezTo>
                  <a:cubicBezTo>
                    <a:pt x="36" y="74"/>
                    <a:pt x="41" y="69"/>
                    <a:pt x="46" y="65"/>
                  </a:cubicBezTo>
                  <a:cubicBezTo>
                    <a:pt x="49" y="63"/>
                    <a:pt x="52" y="61"/>
                    <a:pt x="54" y="58"/>
                  </a:cubicBezTo>
                  <a:cubicBezTo>
                    <a:pt x="55" y="57"/>
                    <a:pt x="57" y="56"/>
                    <a:pt x="58" y="55"/>
                  </a:cubicBezTo>
                  <a:cubicBezTo>
                    <a:pt x="59" y="55"/>
                    <a:pt x="59" y="54"/>
                    <a:pt x="60" y="54"/>
                  </a:cubicBezTo>
                  <a:cubicBezTo>
                    <a:pt x="61" y="53"/>
                    <a:pt x="61" y="53"/>
                    <a:pt x="62" y="53"/>
                  </a:cubicBezTo>
                  <a:cubicBezTo>
                    <a:pt x="53" y="64"/>
                    <a:pt x="40" y="71"/>
                    <a:pt x="30" y="81"/>
                  </a:cubicBezTo>
                  <a:cubicBezTo>
                    <a:pt x="31" y="82"/>
                    <a:pt x="31" y="82"/>
                    <a:pt x="31" y="82"/>
                  </a:cubicBezTo>
                  <a:cubicBezTo>
                    <a:pt x="41" y="74"/>
                    <a:pt x="52" y="66"/>
                    <a:pt x="62" y="57"/>
                  </a:cubicBezTo>
                  <a:cubicBezTo>
                    <a:pt x="61" y="58"/>
                    <a:pt x="60" y="59"/>
                    <a:pt x="59" y="59"/>
                  </a:cubicBezTo>
                  <a:cubicBezTo>
                    <a:pt x="57" y="62"/>
                    <a:pt x="54" y="65"/>
                    <a:pt x="51" y="67"/>
                  </a:cubicBezTo>
                  <a:cubicBezTo>
                    <a:pt x="46" y="72"/>
                    <a:pt x="40" y="77"/>
                    <a:pt x="35" y="82"/>
                  </a:cubicBezTo>
                  <a:cubicBezTo>
                    <a:pt x="35" y="82"/>
                    <a:pt x="35" y="82"/>
                    <a:pt x="35" y="82"/>
                  </a:cubicBezTo>
                  <a:cubicBezTo>
                    <a:pt x="46" y="75"/>
                    <a:pt x="55" y="67"/>
                    <a:pt x="64" y="59"/>
                  </a:cubicBezTo>
                  <a:cubicBezTo>
                    <a:pt x="64" y="59"/>
                    <a:pt x="64" y="59"/>
                    <a:pt x="64" y="59"/>
                  </a:cubicBezTo>
                  <a:cubicBezTo>
                    <a:pt x="62" y="61"/>
                    <a:pt x="59" y="64"/>
                    <a:pt x="56" y="67"/>
                  </a:cubicBezTo>
                  <a:cubicBezTo>
                    <a:pt x="51" y="72"/>
                    <a:pt x="46" y="76"/>
                    <a:pt x="41" y="81"/>
                  </a:cubicBezTo>
                  <a:cubicBezTo>
                    <a:pt x="42" y="82"/>
                    <a:pt x="42" y="82"/>
                    <a:pt x="42" y="82"/>
                  </a:cubicBezTo>
                  <a:cubicBezTo>
                    <a:pt x="50" y="76"/>
                    <a:pt x="57" y="68"/>
                    <a:pt x="65" y="61"/>
                  </a:cubicBezTo>
                  <a:cubicBezTo>
                    <a:pt x="66" y="61"/>
                    <a:pt x="67" y="60"/>
                    <a:pt x="67" y="60"/>
                  </a:cubicBezTo>
                  <a:cubicBezTo>
                    <a:pt x="67" y="60"/>
                    <a:pt x="66" y="62"/>
                    <a:pt x="65" y="62"/>
                  </a:cubicBezTo>
                  <a:cubicBezTo>
                    <a:pt x="64" y="64"/>
                    <a:pt x="62" y="65"/>
                    <a:pt x="60" y="67"/>
                  </a:cubicBezTo>
                  <a:cubicBezTo>
                    <a:pt x="56" y="70"/>
                    <a:pt x="52" y="75"/>
                    <a:pt x="48" y="79"/>
                  </a:cubicBezTo>
                  <a:cubicBezTo>
                    <a:pt x="48" y="79"/>
                    <a:pt x="48" y="79"/>
                    <a:pt x="48" y="79"/>
                  </a:cubicBezTo>
                  <a:cubicBezTo>
                    <a:pt x="54" y="77"/>
                    <a:pt x="59" y="72"/>
                    <a:pt x="64" y="67"/>
                  </a:cubicBezTo>
                  <a:cubicBezTo>
                    <a:pt x="64" y="67"/>
                    <a:pt x="66" y="65"/>
                    <a:pt x="67" y="65"/>
                  </a:cubicBezTo>
                  <a:cubicBezTo>
                    <a:pt x="66" y="66"/>
                    <a:pt x="66" y="66"/>
                    <a:pt x="66" y="66"/>
                  </a:cubicBezTo>
                  <a:cubicBezTo>
                    <a:pt x="65" y="67"/>
                    <a:pt x="64" y="68"/>
                    <a:pt x="62" y="69"/>
                  </a:cubicBezTo>
                  <a:cubicBezTo>
                    <a:pt x="59" y="72"/>
                    <a:pt x="57" y="75"/>
                    <a:pt x="54" y="78"/>
                  </a:cubicBezTo>
                  <a:cubicBezTo>
                    <a:pt x="54" y="78"/>
                    <a:pt x="54" y="78"/>
                    <a:pt x="54" y="78"/>
                  </a:cubicBezTo>
                  <a:cubicBezTo>
                    <a:pt x="49" y="81"/>
                    <a:pt x="43" y="82"/>
                    <a:pt x="37" y="82"/>
                  </a:cubicBezTo>
                  <a:cubicBezTo>
                    <a:pt x="37" y="82"/>
                    <a:pt x="36" y="82"/>
                    <a:pt x="36" y="82"/>
                  </a:cubicBezTo>
                  <a:cubicBezTo>
                    <a:pt x="32" y="82"/>
                    <a:pt x="29" y="82"/>
                    <a:pt x="26" y="81"/>
                  </a:cubicBezTo>
                  <a:cubicBezTo>
                    <a:pt x="27" y="81"/>
                    <a:pt x="27" y="81"/>
                    <a:pt x="27" y="81"/>
                  </a:cubicBezTo>
                  <a:cubicBezTo>
                    <a:pt x="27" y="81"/>
                    <a:pt x="27" y="81"/>
                    <a:pt x="27" y="81"/>
                  </a:cubicBezTo>
                  <a:moveTo>
                    <a:pt x="9" y="72"/>
                  </a:moveTo>
                  <a:cubicBezTo>
                    <a:pt x="8" y="71"/>
                    <a:pt x="8" y="70"/>
                    <a:pt x="7" y="69"/>
                  </a:cubicBezTo>
                  <a:cubicBezTo>
                    <a:pt x="11" y="67"/>
                    <a:pt x="15" y="64"/>
                    <a:pt x="18" y="61"/>
                  </a:cubicBezTo>
                  <a:cubicBezTo>
                    <a:pt x="20" y="59"/>
                    <a:pt x="22" y="57"/>
                    <a:pt x="24" y="55"/>
                  </a:cubicBezTo>
                  <a:cubicBezTo>
                    <a:pt x="26" y="54"/>
                    <a:pt x="27" y="53"/>
                    <a:pt x="29" y="52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30" y="52"/>
                    <a:pt x="30" y="52"/>
                    <a:pt x="30" y="52"/>
                  </a:cubicBezTo>
                  <a:cubicBezTo>
                    <a:pt x="30" y="52"/>
                    <a:pt x="30" y="52"/>
                    <a:pt x="30" y="52"/>
                  </a:cubicBezTo>
                  <a:cubicBezTo>
                    <a:pt x="23" y="59"/>
                    <a:pt x="14" y="63"/>
                    <a:pt x="9" y="72"/>
                  </a:cubicBezTo>
                  <a:moveTo>
                    <a:pt x="7" y="68"/>
                  </a:moveTo>
                  <a:cubicBezTo>
                    <a:pt x="6" y="68"/>
                    <a:pt x="6" y="67"/>
                    <a:pt x="6" y="67"/>
                  </a:cubicBezTo>
                  <a:cubicBezTo>
                    <a:pt x="9" y="64"/>
                    <a:pt x="11" y="62"/>
                    <a:pt x="14" y="60"/>
                  </a:cubicBezTo>
                  <a:cubicBezTo>
                    <a:pt x="15" y="58"/>
                    <a:pt x="16" y="57"/>
                    <a:pt x="18" y="56"/>
                  </a:cubicBezTo>
                  <a:cubicBezTo>
                    <a:pt x="19" y="55"/>
                    <a:pt x="22" y="52"/>
                    <a:pt x="22" y="52"/>
                  </a:cubicBezTo>
                  <a:cubicBezTo>
                    <a:pt x="22" y="52"/>
                    <a:pt x="22" y="53"/>
                    <a:pt x="20" y="54"/>
                  </a:cubicBezTo>
                  <a:cubicBezTo>
                    <a:pt x="18" y="57"/>
                    <a:pt x="16" y="60"/>
                    <a:pt x="13" y="63"/>
                  </a:cubicBezTo>
                  <a:cubicBezTo>
                    <a:pt x="11" y="64"/>
                    <a:pt x="8" y="66"/>
                    <a:pt x="7" y="68"/>
                  </a:cubicBezTo>
                  <a:moveTo>
                    <a:pt x="32" y="81"/>
                  </a:moveTo>
                  <a:cubicBezTo>
                    <a:pt x="33" y="80"/>
                    <a:pt x="33" y="80"/>
                    <a:pt x="33" y="80"/>
                  </a:cubicBezTo>
                  <a:cubicBezTo>
                    <a:pt x="38" y="75"/>
                    <a:pt x="44" y="71"/>
                    <a:pt x="49" y="66"/>
                  </a:cubicBezTo>
                  <a:cubicBezTo>
                    <a:pt x="54" y="61"/>
                    <a:pt x="59" y="57"/>
                    <a:pt x="63" y="53"/>
                  </a:cubicBezTo>
                  <a:cubicBezTo>
                    <a:pt x="64" y="52"/>
                    <a:pt x="66" y="51"/>
                    <a:pt x="68" y="51"/>
                  </a:cubicBezTo>
                  <a:cubicBezTo>
                    <a:pt x="68" y="51"/>
                    <a:pt x="69" y="51"/>
                    <a:pt x="69" y="51"/>
                  </a:cubicBezTo>
                  <a:cubicBezTo>
                    <a:pt x="70" y="51"/>
                    <a:pt x="70" y="51"/>
                    <a:pt x="70" y="51"/>
                  </a:cubicBezTo>
                  <a:cubicBezTo>
                    <a:pt x="70" y="52"/>
                    <a:pt x="69" y="53"/>
                    <a:pt x="69" y="54"/>
                  </a:cubicBezTo>
                  <a:cubicBezTo>
                    <a:pt x="69" y="58"/>
                    <a:pt x="68" y="61"/>
                    <a:pt x="67" y="64"/>
                  </a:cubicBezTo>
                  <a:cubicBezTo>
                    <a:pt x="64" y="66"/>
                    <a:pt x="62" y="68"/>
                    <a:pt x="59" y="71"/>
                  </a:cubicBezTo>
                  <a:cubicBezTo>
                    <a:pt x="57" y="73"/>
                    <a:pt x="55" y="74"/>
                    <a:pt x="53" y="76"/>
                  </a:cubicBezTo>
                  <a:cubicBezTo>
                    <a:pt x="53" y="76"/>
                    <a:pt x="50" y="78"/>
                    <a:pt x="49" y="78"/>
                  </a:cubicBezTo>
                  <a:cubicBezTo>
                    <a:pt x="49" y="78"/>
                    <a:pt x="49" y="78"/>
                    <a:pt x="50" y="77"/>
                  </a:cubicBezTo>
                  <a:cubicBezTo>
                    <a:pt x="54" y="74"/>
                    <a:pt x="57" y="70"/>
                    <a:pt x="61" y="67"/>
                  </a:cubicBezTo>
                  <a:cubicBezTo>
                    <a:pt x="64" y="64"/>
                    <a:pt x="67" y="62"/>
                    <a:pt x="69" y="58"/>
                  </a:cubicBezTo>
                  <a:cubicBezTo>
                    <a:pt x="68" y="58"/>
                    <a:pt x="68" y="58"/>
                    <a:pt x="68" y="58"/>
                  </a:cubicBezTo>
                  <a:cubicBezTo>
                    <a:pt x="64" y="62"/>
                    <a:pt x="60" y="65"/>
                    <a:pt x="56" y="68"/>
                  </a:cubicBezTo>
                  <a:cubicBezTo>
                    <a:pt x="54" y="71"/>
                    <a:pt x="52" y="73"/>
                    <a:pt x="49" y="75"/>
                  </a:cubicBezTo>
                  <a:cubicBezTo>
                    <a:pt x="48" y="76"/>
                    <a:pt x="44" y="79"/>
                    <a:pt x="43" y="80"/>
                  </a:cubicBezTo>
                  <a:cubicBezTo>
                    <a:pt x="51" y="73"/>
                    <a:pt x="59" y="65"/>
                    <a:pt x="67" y="56"/>
                  </a:cubicBezTo>
                  <a:cubicBezTo>
                    <a:pt x="68" y="56"/>
                    <a:pt x="68" y="56"/>
                    <a:pt x="68" y="56"/>
                  </a:cubicBezTo>
                  <a:cubicBezTo>
                    <a:pt x="68" y="55"/>
                    <a:pt x="69" y="55"/>
                    <a:pt x="69" y="55"/>
                  </a:cubicBezTo>
                  <a:cubicBezTo>
                    <a:pt x="69" y="54"/>
                    <a:pt x="69" y="54"/>
                    <a:pt x="69" y="54"/>
                  </a:cubicBezTo>
                  <a:cubicBezTo>
                    <a:pt x="63" y="59"/>
                    <a:pt x="57" y="64"/>
                    <a:pt x="52" y="69"/>
                  </a:cubicBezTo>
                  <a:cubicBezTo>
                    <a:pt x="49" y="71"/>
                    <a:pt x="46" y="73"/>
                    <a:pt x="44" y="75"/>
                  </a:cubicBezTo>
                  <a:cubicBezTo>
                    <a:pt x="42" y="77"/>
                    <a:pt x="41" y="78"/>
                    <a:pt x="39" y="79"/>
                  </a:cubicBezTo>
                  <a:cubicBezTo>
                    <a:pt x="43" y="75"/>
                    <a:pt x="48" y="71"/>
                    <a:pt x="52" y="67"/>
                  </a:cubicBezTo>
                  <a:cubicBezTo>
                    <a:pt x="57" y="62"/>
                    <a:pt x="63" y="58"/>
                    <a:pt x="67" y="53"/>
                  </a:cubicBezTo>
                  <a:cubicBezTo>
                    <a:pt x="67" y="52"/>
                    <a:pt x="67" y="52"/>
                    <a:pt x="67" y="52"/>
                  </a:cubicBezTo>
                  <a:cubicBezTo>
                    <a:pt x="61" y="57"/>
                    <a:pt x="55" y="62"/>
                    <a:pt x="50" y="67"/>
                  </a:cubicBezTo>
                  <a:cubicBezTo>
                    <a:pt x="46" y="69"/>
                    <a:pt x="43" y="72"/>
                    <a:pt x="39" y="75"/>
                  </a:cubicBezTo>
                  <a:cubicBezTo>
                    <a:pt x="38" y="76"/>
                    <a:pt x="36" y="77"/>
                    <a:pt x="34" y="79"/>
                  </a:cubicBezTo>
                  <a:cubicBezTo>
                    <a:pt x="34" y="79"/>
                    <a:pt x="33" y="80"/>
                    <a:pt x="32" y="81"/>
                  </a:cubicBezTo>
                  <a:moveTo>
                    <a:pt x="8" y="68"/>
                  </a:moveTo>
                  <a:cubicBezTo>
                    <a:pt x="8" y="68"/>
                    <a:pt x="9" y="66"/>
                    <a:pt x="10" y="66"/>
                  </a:cubicBezTo>
                  <a:cubicBezTo>
                    <a:pt x="11" y="65"/>
                    <a:pt x="13" y="64"/>
                    <a:pt x="14" y="62"/>
                  </a:cubicBezTo>
                  <a:cubicBezTo>
                    <a:pt x="18" y="59"/>
                    <a:pt x="21" y="55"/>
                    <a:pt x="24" y="51"/>
                  </a:cubicBezTo>
                  <a:cubicBezTo>
                    <a:pt x="24" y="51"/>
                    <a:pt x="24" y="51"/>
                    <a:pt x="24" y="51"/>
                  </a:cubicBezTo>
                  <a:cubicBezTo>
                    <a:pt x="25" y="51"/>
                    <a:pt x="26" y="52"/>
                    <a:pt x="27" y="52"/>
                  </a:cubicBezTo>
                  <a:cubicBezTo>
                    <a:pt x="28" y="52"/>
                    <a:pt x="28" y="52"/>
                    <a:pt x="28" y="52"/>
                  </a:cubicBezTo>
                  <a:cubicBezTo>
                    <a:pt x="21" y="57"/>
                    <a:pt x="16" y="62"/>
                    <a:pt x="10" y="67"/>
                  </a:cubicBezTo>
                  <a:cubicBezTo>
                    <a:pt x="9" y="67"/>
                    <a:pt x="8" y="68"/>
                    <a:pt x="8" y="68"/>
                  </a:cubicBezTo>
                  <a:moveTo>
                    <a:pt x="12" y="75"/>
                  </a:moveTo>
                  <a:cubicBezTo>
                    <a:pt x="12" y="75"/>
                    <a:pt x="12" y="75"/>
                    <a:pt x="12" y="75"/>
                  </a:cubicBezTo>
                  <a:cubicBezTo>
                    <a:pt x="11" y="74"/>
                    <a:pt x="10" y="73"/>
                    <a:pt x="10" y="73"/>
                  </a:cubicBezTo>
                  <a:cubicBezTo>
                    <a:pt x="19" y="67"/>
                    <a:pt x="26" y="57"/>
                    <a:pt x="35" y="52"/>
                  </a:cubicBezTo>
                  <a:cubicBezTo>
                    <a:pt x="35" y="52"/>
                    <a:pt x="38" y="50"/>
                    <a:pt x="38" y="50"/>
                  </a:cubicBezTo>
                  <a:cubicBezTo>
                    <a:pt x="38" y="50"/>
                    <a:pt x="38" y="50"/>
                    <a:pt x="38" y="51"/>
                  </a:cubicBezTo>
                  <a:cubicBezTo>
                    <a:pt x="37" y="51"/>
                    <a:pt x="36" y="52"/>
                    <a:pt x="35" y="53"/>
                  </a:cubicBezTo>
                  <a:cubicBezTo>
                    <a:pt x="32" y="56"/>
                    <a:pt x="29" y="58"/>
                    <a:pt x="27" y="60"/>
                  </a:cubicBezTo>
                  <a:cubicBezTo>
                    <a:pt x="21" y="65"/>
                    <a:pt x="17" y="70"/>
                    <a:pt x="12" y="75"/>
                  </a:cubicBezTo>
                  <a:moveTo>
                    <a:pt x="20" y="80"/>
                  </a:moveTo>
                  <a:cubicBezTo>
                    <a:pt x="18" y="79"/>
                    <a:pt x="16" y="78"/>
                    <a:pt x="15" y="77"/>
                  </a:cubicBezTo>
                  <a:cubicBezTo>
                    <a:pt x="15" y="77"/>
                    <a:pt x="15" y="77"/>
                    <a:pt x="15" y="77"/>
                  </a:cubicBezTo>
                  <a:cubicBezTo>
                    <a:pt x="20" y="72"/>
                    <a:pt x="25" y="67"/>
                    <a:pt x="30" y="63"/>
                  </a:cubicBezTo>
                  <a:cubicBezTo>
                    <a:pt x="33" y="60"/>
                    <a:pt x="37" y="58"/>
                    <a:pt x="40" y="55"/>
                  </a:cubicBezTo>
                  <a:cubicBezTo>
                    <a:pt x="42" y="54"/>
                    <a:pt x="46" y="52"/>
                    <a:pt x="47" y="50"/>
                  </a:cubicBezTo>
                  <a:cubicBezTo>
                    <a:pt x="41" y="55"/>
                    <a:pt x="35" y="60"/>
                    <a:pt x="30" y="65"/>
                  </a:cubicBezTo>
                  <a:cubicBezTo>
                    <a:pt x="25" y="69"/>
                    <a:pt x="20" y="73"/>
                    <a:pt x="17" y="78"/>
                  </a:cubicBezTo>
                  <a:cubicBezTo>
                    <a:pt x="17" y="78"/>
                    <a:pt x="17" y="78"/>
                    <a:pt x="17" y="78"/>
                  </a:cubicBezTo>
                  <a:cubicBezTo>
                    <a:pt x="23" y="74"/>
                    <a:pt x="28" y="70"/>
                    <a:pt x="33" y="66"/>
                  </a:cubicBezTo>
                  <a:cubicBezTo>
                    <a:pt x="39" y="62"/>
                    <a:pt x="45" y="56"/>
                    <a:pt x="51" y="53"/>
                  </a:cubicBezTo>
                  <a:cubicBezTo>
                    <a:pt x="49" y="54"/>
                    <a:pt x="46" y="57"/>
                    <a:pt x="43" y="59"/>
                  </a:cubicBezTo>
                  <a:cubicBezTo>
                    <a:pt x="40" y="62"/>
                    <a:pt x="37" y="64"/>
                    <a:pt x="34" y="67"/>
                  </a:cubicBezTo>
                  <a:cubicBezTo>
                    <a:pt x="31" y="70"/>
                    <a:pt x="28" y="73"/>
                    <a:pt x="25" y="75"/>
                  </a:cubicBezTo>
                  <a:cubicBezTo>
                    <a:pt x="23" y="77"/>
                    <a:pt x="21" y="78"/>
                    <a:pt x="20" y="80"/>
                  </a:cubicBezTo>
                  <a:moveTo>
                    <a:pt x="47" y="50"/>
                  </a:moveTo>
                  <a:cubicBezTo>
                    <a:pt x="47" y="50"/>
                    <a:pt x="47" y="50"/>
                    <a:pt x="47" y="50"/>
                  </a:cubicBezTo>
                  <a:cubicBezTo>
                    <a:pt x="47" y="50"/>
                    <a:pt x="47" y="50"/>
                    <a:pt x="47" y="50"/>
                  </a:cubicBezTo>
                  <a:moveTo>
                    <a:pt x="6" y="66"/>
                  </a:moveTo>
                  <a:cubicBezTo>
                    <a:pt x="5" y="64"/>
                    <a:pt x="4" y="62"/>
                    <a:pt x="4" y="60"/>
                  </a:cubicBezTo>
                  <a:cubicBezTo>
                    <a:pt x="8" y="57"/>
                    <a:pt x="11" y="53"/>
                    <a:pt x="15" y="50"/>
                  </a:cubicBezTo>
                  <a:cubicBezTo>
                    <a:pt x="15" y="50"/>
                    <a:pt x="13" y="53"/>
                    <a:pt x="12" y="54"/>
                  </a:cubicBezTo>
                  <a:cubicBezTo>
                    <a:pt x="11" y="55"/>
                    <a:pt x="10" y="56"/>
                    <a:pt x="9" y="57"/>
                  </a:cubicBezTo>
                  <a:cubicBezTo>
                    <a:pt x="7" y="59"/>
                    <a:pt x="6" y="61"/>
                    <a:pt x="5" y="63"/>
                  </a:cubicBezTo>
                  <a:cubicBezTo>
                    <a:pt x="5" y="63"/>
                    <a:pt x="5" y="63"/>
                    <a:pt x="5" y="63"/>
                  </a:cubicBezTo>
                  <a:cubicBezTo>
                    <a:pt x="8" y="62"/>
                    <a:pt x="10" y="59"/>
                    <a:pt x="12" y="57"/>
                  </a:cubicBezTo>
                  <a:cubicBezTo>
                    <a:pt x="13" y="56"/>
                    <a:pt x="15" y="55"/>
                    <a:pt x="16" y="53"/>
                  </a:cubicBezTo>
                  <a:cubicBezTo>
                    <a:pt x="16" y="53"/>
                    <a:pt x="18" y="51"/>
                    <a:pt x="19" y="51"/>
                  </a:cubicBezTo>
                  <a:cubicBezTo>
                    <a:pt x="19" y="51"/>
                    <a:pt x="19" y="51"/>
                    <a:pt x="18" y="52"/>
                  </a:cubicBezTo>
                  <a:cubicBezTo>
                    <a:pt x="15" y="57"/>
                    <a:pt x="9" y="61"/>
                    <a:pt x="6" y="66"/>
                  </a:cubicBezTo>
                  <a:moveTo>
                    <a:pt x="14" y="77"/>
                  </a:moveTo>
                  <a:cubicBezTo>
                    <a:pt x="14" y="77"/>
                    <a:pt x="13" y="76"/>
                    <a:pt x="13" y="76"/>
                  </a:cubicBezTo>
                  <a:cubicBezTo>
                    <a:pt x="18" y="71"/>
                    <a:pt x="23" y="66"/>
                    <a:pt x="29" y="62"/>
                  </a:cubicBezTo>
                  <a:cubicBezTo>
                    <a:pt x="32" y="59"/>
                    <a:pt x="35" y="57"/>
                    <a:pt x="38" y="54"/>
                  </a:cubicBezTo>
                  <a:cubicBezTo>
                    <a:pt x="40" y="53"/>
                    <a:pt x="41" y="52"/>
                    <a:pt x="43" y="51"/>
                  </a:cubicBezTo>
                  <a:cubicBezTo>
                    <a:pt x="44" y="50"/>
                    <a:pt x="44" y="50"/>
                    <a:pt x="44" y="50"/>
                  </a:cubicBezTo>
                  <a:cubicBezTo>
                    <a:pt x="45" y="50"/>
                    <a:pt x="42" y="52"/>
                    <a:pt x="42" y="52"/>
                  </a:cubicBezTo>
                  <a:cubicBezTo>
                    <a:pt x="37" y="56"/>
                    <a:pt x="33" y="59"/>
                    <a:pt x="28" y="63"/>
                  </a:cubicBezTo>
                  <a:cubicBezTo>
                    <a:pt x="24" y="68"/>
                    <a:pt x="19" y="72"/>
                    <a:pt x="14" y="77"/>
                  </a:cubicBezTo>
                  <a:cubicBezTo>
                    <a:pt x="14" y="77"/>
                    <a:pt x="14" y="77"/>
                    <a:pt x="14" y="77"/>
                  </a:cubicBezTo>
                  <a:moveTo>
                    <a:pt x="6" y="66"/>
                  </a:moveTo>
                  <a:cubicBezTo>
                    <a:pt x="8" y="64"/>
                    <a:pt x="11" y="60"/>
                    <a:pt x="14" y="58"/>
                  </a:cubicBezTo>
                  <a:cubicBezTo>
                    <a:pt x="16" y="56"/>
                    <a:pt x="18" y="53"/>
                    <a:pt x="20" y="50"/>
                  </a:cubicBezTo>
                  <a:cubicBezTo>
                    <a:pt x="20" y="50"/>
                    <a:pt x="20" y="50"/>
                    <a:pt x="20" y="50"/>
                  </a:cubicBezTo>
                  <a:cubicBezTo>
                    <a:pt x="21" y="50"/>
                    <a:pt x="22" y="50"/>
                    <a:pt x="23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17" y="55"/>
                    <a:pt x="12" y="61"/>
                    <a:pt x="6" y="66"/>
                  </a:cubicBezTo>
                  <a:moveTo>
                    <a:pt x="18" y="77"/>
                  </a:moveTo>
                  <a:cubicBezTo>
                    <a:pt x="18" y="77"/>
                    <a:pt x="19" y="75"/>
                    <a:pt x="20" y="75"/>
                  </a:cubicBezTo>
                  <a:cubicBezTo>
                    <a:pt x="21" y="74"/>
                    <a:pt x="22" y="72"/>
                    <a:pt x="24" y="71"/>
                  </a:cubicBezTo>
                  <a:cubicBezTo>
                    <a:pt x="26" y="69"/>
                    <a:pt x="29" y="67"/>
                    <a:pt x="31" y="65"/>
                  </a:cubicBezTo>
                  <a:cubicBezTo>
                    <a:pt x="37" y="60"/>
                    <a:pt x="43" y="55"/>
                    <a:pt x="49" y="50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51" y="50"/>
                    <a:pt x="53" y="52"/>
                    <a:pt x="55" y="53"/>
                  </a:cubicBezTo>
                  <a:cubicBezTo>
                    <a:pt x="50" y="57"/>
                    <a:pt x="46" y="61"/>
                    <a:pt x="40" y="65"/>
                  </a:cubicBezTo>
                  <a:cubicBezTo>
                    <a:pt x="37" y="67"/>
                    <a:pt x="33" y="70"/>
                    <a:pt x="29" y="73"/>
                  </a:cubicBezTo>
                  <a:cubicBezTo>
                    <a:pt x="31" y="71"/>
                    <a:pt x="32" y="69"/>
                    <a:pt x="34" y="67"/>
                  </a:cubicBezTo>
                  <a:cubicBezTo>
                    <a:pt x="40" y="62"/>
                    <a:pt x="46" y="57"/>
                    <a:pt x="52" y="52"/>
                  </a:cubicBezTo>
                  <a:cubicBezTo>
                    <a:pt x="52" y="52"/>
                    <a:pt x="52" y="52"/>
                    <a:pt x="52" y="52"/>
                  </a:cubicBezTo>
                  <a:cubicBezTo>
                    <a:pt x="47" y="54"/>
                    <a:pt x="42" y="58"/>
                    <a:pt x="38" y="62"/>
                  </a:cubicBezTo>
                  <a:cubicBezTo>
                    <a:pt x="32" y="67"/>
                    <a:pt x="26" y="71"/>
                    <a:pt x="19" y="76"/>
                  </a:cubicBezTo>
                  <a:cubicBezTo>
                    <a:pt x="18" y="76"/>
                    <a:pt x="18" y="77"/>
                    <a:pt x="18" y="77"/>
                  </a:cubicBezTo>
                  <a:moveTo>
                    <a:pt x="3" y="58"/>
                  </a:moveTo>
                  <a:cubicBezTo>
                    <a:pt x="3" y="57"/>
                    <a:pt x="3" y="57"/>
                    <a:pt x="3" y="56"/>
                  </a:cubicBezTo>
                  <a:cubicBezTo>
                    <a:pt x="4" y="55"/>
                    <a:pt x="5" y="54"/>
                    <a:pt x="7" y="53"/>
                  </a:cubicBezTo>
                  <a:cubicBezTo>
                    <a:pt x="8" y="52"/>
                    <a:pt x="9" y="51"/>
                    <a:pt x="10" y="50"/>
                  </a:cubicBezTo>
                  <a:cubicBezTo>
                    <a:pt x="11" y="49"/>
                    <a:pt x="11" y="49"/>
                    <a:pt x="11" y="49"/>
                  </a:cubicBezTo>
                  <a:cubicBezTo>
                    <a:pt x="12" y="49"/>
                    <a:pt x="10" y="51"/>
                    <a:pt x="10" y="51"/>
                  </a:cubicBezTo>
                  <a:cubicBezTo>
                    <a:pt x="8" y="53"/>
                    <a:pt x="5" y="55"/>
                    <a:pt x="3" y="58"/>
                  </a:cubicBezTo>
                  <a:moveTo>
                    <a:pt x="35" y="58"/>
                  </a:moveTo>
                  <a:cubicBezTo>
                    <a:pt x="36" y="57"/>
                    <a:pt x="37" y="56"/>
                    <a:pt x="39" y="55"/>
                  </a:cubicBezTo>
                  <a:cubicBezTo>
                    <a:pt x="41" y="53"/>
                    <a:pt x="44" y="52"/>
                    <a:pt x="46" y="49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7" y="49"/>
                    <a:pt x="47" y="49"/>
                    <a:pt x="47" y="49"/>
                  </a:cubicBezTo>
                  <a:cubicBezTo>
                    <a:pt x="47" y="49"/>
                    <a:pt x="48" y="49"/>
                    <a:pt x="48" y="49"/>
                  </a:cubicBezTo>
                  <a:cubicBezTo>
                    <a:pt x="43" y="52"/>
                    <a:pt x="39" y="55"/>
                    <a:pt x="35" y="58"/>
                  </a:cubicBezTo>
                  <a:moveTo>
                    <a:pt x="10" y="72"/>
                  </a:moveTo>
                  <a:cubicBezTo>
                    <a:pt x="10" y="70"/>
                    <a:pt x="12" y="69"/>
                    <a:pt x="13" y="67"/>
                  </a:cubicBezTo>
                  <a:cubicBezTo>
                    <a:pt x="15" y="65"/>
                    <a:pt x="18" y="63"/>
                    <a:pt x="20" y="61"/>
                  </a:cubicBezTo>
                  <a:cubicBezTo>
                    <a:pt x="24" y="58"/>
                    <a:pt x="28" y="55"/>
                    <a:pt x="31" y="52"/>
                  </a:cubicBezTo>
                  <a:cubicBezTo>
                    <a:pt x="32" y="52"/>
                    <a:pt x="33" y="51"/>
                    <a:pt x="35" y="51"/>
                  </a:cubicBezTo>
                  <a:cubicBezTo>
                    <a:pt x="38" y="50"/>
                    <a:pt x="41" y="49"/>
                    <a:pt x="44" y="49"/>
                  </a:cubicBezTo>
                  <a:cubicBezTo>
                    <a:pt x="44" y="49"/>
                    <a:pt x="45" y="49"/>
                    <a:pt x="45" y="49"/>
                  </a:cubicBezTo>
                  <a:cubicBezTo>
                    <a:pt x="34" y="56"/>
                    <a:pt x="25" y="64"/>
                    <a:pt x="15" y="73"/>
                  </a:cubicBezTo>
                  <a:cubicBezTo>
                    <a:pt x="15" y="73"/>
                    <a:pt x="15" y="73"/>
                    <a:pt x="14" y="74"/>
                  </a:cubicBezTo>
                  <a:cubicBezTo>
                    <a:pt x="15" y="73"/>
                    <a:pt x="16" y="72"/>
                    <a:pt x="16" y="71"/>
                  </a:cubicBezTo>
                  <a:cubicBezTo>
                    <a:pt x="19" y="69"/>
                    <a:pt x="21" y="66"/>
                    <a:pt x="24" y="64"/>
                  </a:cubicBezTo>
                  <a:cubicBezTo>
                    <a:pt x="29" y="59"/>
                    <a:pt x="34" y="54"/>
                    <a:pt x="40" y="50"/>
                  </a:cubicBezTo>
                  <a:cubicBezTo>
                    <a:pt x="39" y="49"/>
                    <a:pt x="39" y="49"/>
                    <a:pt x="39" y="49"/>
                  </a:cubicBezTo>
                  <a:cubicBezTo>
                    <a:pt x="28" y="53"/>
                    <a:pt x="21" y="64"/>
                    <a:pt x="12" y="70"/>
                  </a:cubicBezTo>
                  <a:cubicBezTo>
                    <a:pt x="10" y="72"/>
                    <a:pt x="10" y="72"/>
                    <a:pt x="10" y="72"/>
                  </a:cubicBezTo>
                  <a:moveTo>
                    <a:pt x="3" y="53"/>
                  </a:moveTo>
                  <a:cubicBezTo>
                    <a:pt x="4" y="52"/>
                    <a:pt x="5" y="51"/>
                    <a:pt x="7" y="50"/>
                  </a:cubicBezTo>
                  <a:cubicBezTo>
                    <a:pt x="7" y="49"/>
                    <a:pt x="7" y="49"/>
                    <a:pt x="8" y="49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49"/>
                    <a:pt x="7" y="50"/>
                    <a:pt x="7" y="51"/>
                  </a:cubicBezTo>
                  <a:cubicBezTo>
                    <a:pt x="5" y="52"/>
                    <a:pt x="4" y="54"/>
                    <a:pt x="3" y="55"/>
                  </a:cubicBezTo>
                  <a:cubicBezTo>
                    <a:pt x="3" y="55"/>
                    <a:pt x="3" y="54"/>
                    <a:pt x="3" y="54"/>
                  </a:cubicBezTo>
                  <a:cubicBezTo>
                    <a:pt x="3" y="53"/>
                    <a:pt x="3" y="52"/>
                    <a:pt x="3" y="51"/>
                  </a:cubicBezTo>
                  <a:cubicBezTo>
                    <a:pt x="4" y="50"/>
                    <a:pt x="5" y="49"/>
                    <a:pt x="7" y="49"/>
                  </a:cubicBezTo>
                  <a:cubicBezTo>
                    <a:pt x="5" y="50"/>
                    <a:pt x="4" y="51"/>
                    <a:pt x="3" y="52"/>
                  </a:cubicBezTo>
                  <a:cubicBezTo>
                    <a:pt x="3" y="53"/>
                    <a:pt x="3" y="53"/>
                    <a:pt x="3" y="53"/>
                  </a:cubicBezTo>
                  <a:moveTo>
                    <a:pt x="4" y="58"/>
                  </a:moveTo>
                  <a:cubicBezTo>
                    <a:pt x="4" y="58"/>
                    <a:pt x="4" y="57"/>
                    <a:pt x="5" y="56"/>
                  </a:cubicBezTo>
                  <a:cubicBezTo>
                    <a:pt x="6" y="55"/>
                    <a:pt x="7" y="55"/>
                    <a:pt x="8" y="54"/>
                  </a:cubicBezTo>
                  <a:cubicBezTo>
                    <a:pt x="9" y="52"/>
                    <a:pt x="11" y="51"/>
                    <a:pt x="12" y="49"/>
                  </a:cubicBezTo>
                  <a:cubicBezTo>
                    <a:pt x="12" y="48"/>
                    <a:pt x="12" y="48"/>
                    <a:pt x="12" y="48"/>
                  </a:cubicBezTo>
                  <a:cubicBezTo>
                    <a:pt x="15" y="49"/>
                    <a:pt x="17" y="49"/>
                    <a:pt x="19" y="49"/>
                  </a:cubicBezTo>
                  <a:cubicBezTo>
                    <a:pt x="20" y="50"/>
                    <a:pt x="20" y="50"/>
                    <a:pt x="20" y="50"/>
                  </a:cubicBezTo>
                  <a:cubicBezTo>
                    <a:pt x="17" y="51"/>
                    <a:pt x="16" y="53"/>
                    <a:pt x="14" y="55"/>
                  </a:cubicBezTo>
                  <a:cubicBezTo>
                    <a:pt x="12" y="56"/>
                    <a:pt x="11" y="57"/>
                    <a:pt x="10" y="59"/>
                  </a:cubicBezTo>
                  <a:cubicBezTo>
                    <a:pt x="9" y="60"/>
                    <a:pt x="7" y="61"/>
                    <a:pt x="6" y="62"/>
                  </a:cubicBezTo>
                  <a:cubicBezTo>
                    <a:pt x="8" y="59"/>
                    <a:pt x="10" y="57"/>
                    <a:pt x="12" y="55"/>
                  </a:cubicBezTo>
                  <a:cubicBezTo>
                    <a:pt x="14" y="53"/>
                    <a:pt x="15" y="52"/>
                    <a:pt x="16" y="49"/>
                  </a:cubicBezTo>
                  <a:cubicBezTo>
                    <a:pt x="16" y="49"/>
                    <a:pt x="16" y="49"/>
                    <a:pt x="16" y="49"/>
                  </a:cubicBezTo>
                  <a:cubicBezTo>
                    <a:pt x="12" y="51"/>
                    <a:pt x="9" y="54"/>
                    <a:pt x="5" y="58"/>
                  </a:cubicBezTo>
                  <a:cubicBezTo>
                    <a:pt x="5" y="58"/>
                    <a:pt x="4" y="58"/>
                    <a:pt x="4" y="58"/>
                  </a:cubicBezTo>
                  <a:moveTo>
                    <a:pt x="4" y="54"/>
                  </a:moveTo>
                  <a:cubicBezTo>
                    <a:pt x="5" y="53"/>
                    <a:pt x="6" y="53"/>
                    <a:pt x="6" y="52"/>
                  </a:cubicBezTo>
                  <a:cubicBezTo>
                    <a:pt x="7" y="51"/>
                    <a:pt x="8" y="50"/>
                    <a:pt x="9" y="48"/>
                  </a:cubicBezTo>
                  <a:cubicBezTo>
                    <a:pt x="10" y="48"/>
                    <a:pt x="10" y="48"/>
                    <a:pt x="11" y="48"/>
                  </a:cubicBezTo>
                  <a:cubicBezTo>
                    <a:pt x="11" y="48"/>
                    <a:pt x="12" y="48"/>
                    <a:pt x="12" y="48"/>
                  </a:cubicBezTo>
                  <a:cubicBezTo>
                    <a:pt x="9" y="50"/>
                    <a:pt x="7" y="52"/>
                    <a:pt x="4" y="54"/>
                  </a:cubicBezTo>
                  <a:moveTo>
                    <a:pt x="45" y="2"/>
                  </a:moveTo>
                  <a:cubicBezTo>
                    <a:pt x="44" y="2"/>
                    <a:pt x="43" y="3"/>
                    <a:pt x="43" y="3"/>
                  </a:cubicBezTo>
                  <a:cubicBezTo>
                    <a:pt x="44" y="10"/>
                    <a:pt x="43" y="16"/>
                    <a:pt x="43" y="22"/>
                  </a:cubicBezTo>
                  <a:cubicBezTo>
                    <a:pt x="43" y="23"/>
                    <a:pt x="43" y="23"/>
                    <a:pt x="43" y="23"/>
                  </a:cubicBezTo>
                  <a:cubicBezTo>
                    <a:pt x="43" y="23"/>
                    <a:pt x="44" y="24"/>
                    <a:pt x="44" y="24"/>
                  </a:cubicBezTo>
                  <a:cubicBezTo>
                    <a:pt x="44" y="24"/>
                    <a:pt x="44" y="24"/>
                    <a:pt x="44" y="24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60" y="24"/>
                    <a:pt x="68" y="36"/>
                    <a:pt x="69" y="49"/>
                  </a:cubicBezTo>
                  <a:cubicBezTo>
                    <a:pt x="69" y="49"/>
                    <a:pt x="68" y="49"/>
                    <a:pt x="68" y="49"/>
                  </a:cubicBezTo>
                  <a:cubicBezTo>
                    <a:pt x="67" y="49"/>
                    <a:pt x="65" y="49"/>
                    <a:pt x="64" y="50"/>
                  </a:cubicBezTo>
                  <a:cubicBezTo>
                    <a:pt x="62" y="51"/>
                    <a:pt x="60" y="51"/>
                    <a:pt x="59" y="51"/>
                  </a:cubicBezTo>
                  <a:cubicBezTo>
                    <a:pt x="57" y="51"/>
                    <a:pt x="55" y="50"/>
                    <a:pt x="53" y="49"/>
                  </a:cubicBezTo>
                  <a:cubicBezTo>
                    <a:pt x="50" y="47"/>
                    <a:pt x="47" y="46"/>
                    <a:pt x="44" y="46"/>
                  </a:cubicBezTo>
                  <a:cubicBezTo>
                    <a:pt x="41" y="46"/>
                    <a:pt x="37" y="47"/>
                    <a:pt x="34" y="48"/>
                  </a:cubicBezTo>
                  <a:cubicBezTo>
                    <a:pt x="32" y="49"/>
                    <a:pt x="30" y="49"/>
                    <a:pt x="29" y="49"/>
                  </a:cubicBezTo>
                  <a:cubicBezTo>
                    <a:pt x="27" y="49"/>
                    <a:pt x="25" y="49"/>
                    <a:pt x="22" y="48"/>
                  </a:cubicBezTo>
                  <a:cubicBezTo>
                    <a:pt x="20" y="47"/>
                    <a:pt x="17" y="46"/>
                    <a:pt x="15" y="46"/>
                  </a:cubicBezTo>
                  <a:cubicBezTo>
                    <a:pt x="13" y="46"/>
                    <a:pt x="12" y="46"/>
                    <a:pt x="11" y="46"/>
                  </a:cubicBezTo>
                  <a:cubicBezTo>
                    <a:pt x="8" y="46"/>
                    <a:pt x="6" y="46"/>
                    <a:pt x="3" y="47"/>
                  </a:cubicBezTo>
                  <a:cubicBezTo>
                    <a:pt x="6" y="35"/>
                    <a:pt x="16" y="24"/>
                    <a:pt x="28" y="24"/>
                  </a:cubicBezTo>
                  <a:cubicBezTo>
                    <a:pt x="29" y="24"/>
                    <a:pt x="29" y="24"/>
                    <a:pt x="30" y="24"/>
                  </a:cubicBezTo>
                  <a:cubicBezTo>
                    <a:pt x="30" y="24"/>
                    <a:pt x="30" y="24"/>
                    <a:pt x="30" y="24"/>
                  </a:cubicBezTo>
                  <a:cubicBezTo>
                    <a:pt x="30" y="24"/>
                    <a:pt x="31" y="24"/>
                    <a:pt x="31" y="24"/>
                  </a:cubicBezTo>
                  <a:cubicBezTo>
                    <a:pt x="31" y="24"/>
                    <a:pt x="32" y="23"/>
                    <a:pt x="32" y="23"/>
                  </a:cubicBezTo>
                  <a:cubicBezTo>
                    <a:pt x="33" y="18"/>
                    <a:pt x="32" y="13"/>
                    <a:pt x="32" y="8"/>
                  </a:cubicBezTo>
                  <a:cubicBezTo>
                    <a:pt x="32" y="8"/>
                    <a:pt x="31" y="8"/>
                    <a:pt x="31" y="8"/>
                  </a:cubicBezTo>
                  <a:cubicBezTo>
                    <a:pt x="30" y="8"/>
                    <a:pt x="30" y="8"/>
                    <a:pt x="29" y="7"/>
                  </a:cubicBezTo>
                  <a:cubicBezTo>
                    <a:pt x="30" y="12"/>
                    <a:pt x="30" y="17"/>
                    <a:pt x="29" y="21"/>
                  </a:cubicBezTo>
                  <a:cubicBezTo>
                    <a:pt x="29" y="21"/>
                    <a:pt x="29" y="21"/>
                    <a:pt x="28" y="21"/>
                  </a:cubicBezTo>
                  <a:cubicBezTo>
                    <a:pt x="14" y="21"/>
                    <a:pt x="2" y="36"/>
                    <a:pt x="0" y="50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51"/>
                    <a:pt x="0" y="52"/>
                    <a:pt x="0" y="53"/>
                  </a:cubicBezTo>
                  <a:cubicBezTo>
                    <a:pt x="0" y="61"/>
                    <a:pt x="3" y="70"/>
                    <a:pt x="9" y="76"/>
                  </a:cubicBezTo>
                  <a:cubicBezTo>
                    <a:pt x="16" y="83"/>
                    <a:pt x="28" y="85"/>
                    <a:pt x="37" y="85"/>
                  </a:cubicBezTo>
                  <a:cubicBezTo>
                    <a:pt x="37" y="85"/>
                    <a:pt x="37" y="85"/>
                    <a:pt x="37" y="85"/>
                  </a:cubicBezTo>
                  <a:cubicBezTo>
                    <a:pt x="46" y="85"/>
                    <a:pt x="56" y="81"/>
                    <a:pt x="63" y="75"/>
                  </a:cubicBezTo>
                  <a:cubicBezTo>
                    <a:pt x="68" y="70"/>
                    <a:pt x="71" y="63"/>
                    <a:pt x="72" y="55"/>
                  </a:cubicBezTo>
                  <a:cubicBezTo>
                    <a:pt x="74" y="39"/>
                    <a:pt x="63" y="21"/>
                    <a:pt x="45" y="21"/>
                  </a:cubicBezTo>
                  <a:cubicBezTo>
                    <a:pt x="46" y="15"/>
                    <a:pt x="46" y="8"/>
                    <a:pt x="45" y="2"/>
                  </a:cubicBezTo>
                  <a:cubicBezTo>
                    <a:pt x="45" y="2"/>
                    <a:pt x="45" y="2"/>
                    <a:pt x="45" y="2"/>
                  </a:cubicBezTo>
                  <a:moveTo>
                    <a:pt x="38" y="1"/>
                  </a:moveTo>
                  <a:cubicBezTo>
                    <a:pt x="36" y="1"/>
                    <a:pt x="33" y="2"/>
                    <a:pt x="31" y="3"/>
                  </a:cubicBezTo>
                  <a:cubicBezTo>
                    <a:pt x="33" y="3"/>
                    <a:pt x="36" y="2"/>
                    <a:pt x="38" y="1"/>
                  </a:cubicBezTo>
                  <a:moveTo>
                    <a:pt x="31" y="0"/>
                  </a:moveTo>
                  <a:cubicBezTo>
                    <a:pt x="31" y="0"/>
                    <a:pt x="30" y="0"/>
                    <a:pt x="30" y="1"/>
                  </a:cubicBezTo>
                  <a:cubicBezTo>
                    <a:pt x="30" y="1"/>
                    <a:pt x="29" y="1"/>
                    <a:pt x="29" y="2"/>
                  </a:cubicBezTo>
                  <a:cubicBezTo>
                    <a:pt x="31" y="2"/>
                    <a:pt x="33" y="1"/>
                    <a:pt x="34" y="1"/>
                  </a:cubicBezTo>
                  <a:cubicBezTo>
                    <a:pt x="33" y="1"/>
                    <a:pt x="32" y="0"/>
                    <a:pt x="31" y="0"/>
                  </a:cubicBezTo>
                  <a:cubicBezTo>
                    <a:pt x="31" y="0"/>
                    <a:pt x="31" y="0"/>
                    <a:pt x="31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49"/>
            <p:cNvSpPr>
              <a:spLocks noEditPoints="1"/>
            </p:cNvSpPr>
            <p:nvPr/>
          </p:nvSpPr>
          <p:spPr bwMode="auto">
            <a:xfrm>
              <a:off x="7178344" y="3220964"/>
              <a:ext cx="474663" cy="546100"/>
            </a:xfrm>
            <a:custGeom>
              <a:avLst/>
              <a:gdLst>
                <a:gd name="T0" fmla="*/ 51 w 112"/>
                <a:gd name="T1" fmla="*/ 114 h 129"/>
                <a:gd name="T2" fmla="*/ 73 w 112"/>
                <a:gd name="T3" fmla="*/ 95 h 129"/>
                <a:gd name="T4" fmla="*/ 73 w 112"/>
                <a:gd name="T5" fmla="*/ 91 h 129"/>
                <a:gd name="T6" fmla="*/ 48 w 112"/>
                <a:gd name="T7" fmla="*/ 115 h 129"/>
                <a:gd name="T8" fmla="*/ 42 w 112"/>
                <a:gd name="T9" fmla="*/ 122 h 129"/>
                <a:gd name="T10" fmla="*/ 92 w 112"/>
                <a:gd name="T11" fmla="*/ 81 h 129"/>
                <a:gd name="T12" fmla="*/ 94 w 112"/>
                <a:gd name="T13" fmla="*/ 87 h 129"/>
                <a:gd name="T14" fmla="*/ 53 w 112"/>
                <a:gd name="T15" fmla="*/ 125 h 129"/>
                <a:gd name="T16" fmla="*/ 63 w 112"/>
                <a:gd name="T17" fmla="*/ 124 h 129"/>
                <a:gd name="T18" fmla="*/ 91 w 112"/>
                <a:gd name="T19" fmla="*/ 102 h 129"/>
                <a:gd name="T20" fmla="*/ 101 w 112"/>
                <a:gd name="T21" fmla="*/ 98 h 129"/>
                <a:gd name="T22" fmla="*/ 56 w 112"/>
                <a:gd name="T23" fmla="*/ 126 h 129"/>
                <a:gd name="T24" fmla="*/ 13 w 112"/>
                <a:gd name="T25" fmla="*/ 109 h 129"/>
                <a:gd name="T26" fmla="*/ 43 w 112"/>
                <a:gd name="T27" fmla="*/ 79 h 129"/>
                <a:gd name="T28" fmla="*/ 9 w 112"/>
                <a:gd name="T29" fmla="*/ 102 h 129"/>
                <a:gd name="T30" fmla="*/ 19 w 112"/>
                <a:gd name="T31" fmla="*/ 95 h 129"/>
                <a:gd name="T32" fmla="*/ 95 w 112"/>
                <a:gd name="T33" fmla="*/ 80 h 129"/>
                <a:gd name="T34" fmla="*/ 102 w 112"/>
                <a:gd name="T35" fmla="*/ 97 h 129"/>
                <a:gd name="T36" fmla="*/ 93 w 112"/>
                <a:gd name="T37" fmla="*/ 101 h 129"/>
                <a:gd name="T38" fmla="*/ 75 w 112"/>
                <a:gd name="T39" fmla="*/ 114 h 129"/>
                <a:gd name="T40" fmla="*/ 105 w 112"/>
                <a:gd name="T41" fmla="*/ 82 h 129"/>
                <a:gd name="T42" fmla="*/ 79 w 112"/>
                <a:gd name="T43" fmla="*/ 102 h 129"/>
                <a:gd name="T44" fmla="*/ 59 w 112"/>
                <a:gd name="T45" fmla="*/ 114 h 129"/>
                <a:gd name="T46" fmla="*/ 21 w 112"/>
                <a:gd name="T47" fmla="*/ 95 h 129"/>
                <a:gd name="T48" fmla="*/ 14 w 112"/>
                <a:gd name="T49" fmla="*/ 101 h 129"/>
                <a:gd name="T50" fmla="*/ 53 w 112"/>
                <a:gd name="T51" fmla="*/ 79 h 129"/>
                <a:gd name="T52" fmla="*/ 18 w 112"/>
                <a:gd name="T53" fmla="*/ 115 h 129"/>
                <a:gd name="T54" fmla="*/ 60 w 112"/>
                <a:gd name="T55" fmla="*/ 84 h 129"/>
                <a:gd name="T56" fmla="*/ 25 w 112"/>
                <a:gd name="T57" fmla="*/ 119 h 129"/>
                <a:gd name="T58" fmla="*/ 38 w 112"/>
                <a:gd name="T59" fmla="*/ 115 h 129"/>
                <a:gd name="T60" fmla="*/ 8 w 112"/>
                <a:gd name="T61" fmla="*/ 100 h 129"/>
                <a:gd name="T62" fmla="*/ 7 w 112"/>
                <a:gd name="T63" fmla="*/ 96 h 129"/>
                <a:gd name="T64" fmla="*/ 28 w 112"/>
                <a:gd name="T65" fmla="*/ 77 h 129"/>
                <a:gd name="T66" fmla="*/ 22 w 112"/>
                <a:gd name="T67" fmla="*/ 76 h 129"/>
                <a:gd name="T68" fmla="*/ 65 w 112"/>
                <a:gd name="T69" fmla="*/ 77 h 129"/>
                <a:gd name="T70" fmla="*/ 21 w 112"/>
                <a:gd name="T71" fmla="*/ 117 h 129"/>
                <a:gd name="T72" fmla="*/ 35 w 112"/>
                <a:gd name="T73" fmla="*/ 77 h 129"/>
                <a:gd name="T74" fmla="*/ 36 w 112"/>
                <a:gd name="T75" fmla="*/ 108 h 129"/>
                <a:gd name="T76" fmla="*/ 61 w 112"/>
                <a:gd name="T77" fmla="*/ 98 h 129"/>
                <a:gd name="T78" fmla="*/ 79 w 112"/>
                <a:gd name="T79" fmla="*/ 78 h 129"/>
                <a:gd name="T80" fmla="*/ 4 w 112"/>
                <a:gd name="T81" fmla="*/ 86 h 129"/>
                <a:gd name="T82" fmla="*/ 5 w 112"/>
                <a:gd name="T83" fmla="*/ 88 h 129"/>
                <a:gd name="T84" fmla="*/ 71 w 112"/>
                <a:gd name="T85" fmla="*/ 74 h 129"/>
                <a:gd name="T86" fmla="*/ 30 w 112"/>
                <a:gd name="T87" fmla="*/ 93 h 129"/>
                <a:gd name="T88" fmla="*/ 23 w 112"/>
                <a:gd name="T89" fmla="*/ 110 h 129"/>
                <a:gd name="T90" fmla="*/ 60 w 112"/>
                <a:gd name="T91" fmla="*/ 75 h 129"/>
                <a:gd name="T92" fmla="*/ 5 w 112"/>
                <a:gd name="T93" fmla="*/ 80 h 129"/>
                <a:gd name="T94" fmla="*/ 4 w 112"/>
                <a:gd name="T95" fmla="*/ 84 h 129"/>
                <a:gd name="T96" fmla="*/ 4 w 112"/>
                <a:gd name="T97" fmla="*/ 80 h 129"/>
                <a:gd name="T98" fmla="*/ 18 w 112"/>
                <a:gd name="T99" fmla="*/ 73 h 129"/>
                <a:gd name="T100" fmla="*/ 8 w 112"/>
                <a:gd name="T101" fmla="*/ 95 h 129"/>
                <a:gd name="T102" fmla="*/ 7 w 112"/>
                <a:gd name="T103" fmla="*/ 87 h 129"/>
                <a:gd name="T104" fmla="*/ 16 w 112"/>
                <a:gd name="T105" fmla="*/ 73 h 129"/>
                <a:gd name="T106" fmla="*/ 65 w 112"/>
                <a:gd name="T107" fmla="*/ 34 h 129"/>
                <a:gd name="T108" fmla="*/ 105 w 112"/>
                <a:gd name="T109" fmla="*/ 74 h 129"/>
                <a:gd name="T110" fmla="*/ 67 w 112"/>
                <a:gd name="T111" fmla="*/ 70 h 129"/>
                <a:gd name="T112" fmla="*/ 16 w 112"/>
                <a:gd name="T113" fmla="*/ 70 h 129"/>
                <a:gd name="T114" fmla="*/ 46 w 112"/>
                <a:gd name="T115" fmla="*/ 36 h 129"/>
                <a:gd name="T116" fmla="*/ 65 w 112"/>
                <a:gd name="T117" fmla="*/ 0 h 129"/>
                <a:gd name="T118" fmla="*/ 44 w 112"/>
                <a:gd name="T119" fmla="*/ 3 h 129"/>
                <a:gd name="T120" fmla="*/ 0 w 112"/>
                <a:gd name="T121" fmla="*/ 80 h 129"/>
                <a:gd name="T122" fmla="*/ 109 w 112"/>
                <a:gd name="T123" fmla="*/ 84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2" h="129">
                  <a:moveTo>
                    <a:pt x="85" y="117"/>
                  </a:moveTo>
                  <a:cubicBezTo>
                    <a:pt x="88" y="114"/>
                    <a:pt x="91" y="111"/>
                    <a:pt x="94" y="107"/>
                  </a:cubicBezTo>
                  <a:cubicBezTo>
                    <a:pt x="96" y="105"/>
                    <a:pt x="98" y="103"/>
                    <a:pt x="100" y="102"/>
                  </a:cubicBezTo>
                  <a:cubicBezTo>
                    <a:pt x="96" y="108"/>
                    <a:pt x="91" y="113"/>
                    <a:pt x="85" y="117"/>
                  </a:cubicBezTo>
                  <a:moveTo>
                    <a:pt x="51" y="114"/>
                  </a:moveTo>
                  <a:cubicBezTo>
                    <a:pt x="55" y="110"/>
                    <a:pt x="59" y="105"/>
                    <a:pt x="64" y="102"/>
                  </a:cubicBezTo>
                  <a:cubicBezTo>
                    <a:pt x="72" y="95"/>
                    <a:pt x="80" y="89"/>
                    <a:pt x="86" y="82"/>
                  </a:cubicBezTo>
                  <a:cubicBezTo>
                    <a:pt x="87" y="82"/>
                    <a:pt x="88" y="82"/>
                    <a:pt x="88" y="82"/>
                  </a:cubicBezTo>
                  <a:cubicBezTo>
                    <a:pt x="88" y="82"/>
                    <a:pt x="88" y="82"/>
                    <a:pt x="88" y="82"/>
                  </a:cubicBezTo>
                  <a:cubicBezTo>
                    <a:pt x="83" y="86"/>
                    <a:pt x="78" y="91"/>
                    <a:pt x="73" y="95"/>
                  </a:cubicBezTo>
                  <a:cubicBezTo>
                    <a:pt x="65" y="101"/>
                    <a:pt x="58" y="108"/>
                    <a:pt x="51" y="114"/>
                  </a:cubicBezTo>
                  <a:moveTo>
                    <a:pt x="38" y="124"/>
                  </a:moveTo>
                  <a:cubicBezTo>
                    <a:pt x="35" y="123"/>
                    <a:pt x="33" y="123"/>
                    <a:pt x="31" y="122"/>
                  </a:cubicBezTo>
                  <a:cubicBezTo>
                    <a:pt x="41" y="114"/>
                    <a:pt x="51" y="106"/>
                    <a:pt x="62" y="99"/>
                  </a:cubicBezTo>
                  <a:cubicBezTo>
                    <a:pt x="66" y="96"/>
                    <a:pt x="69" y="94"/>
                    <a:pt x="73" y="91"/>
                  </a:cubicBezTo>
                  <a:cubicBezTo>
                    <a:pt x="76" y="88"/>
                    <a:pt x="79" y="86"/>
                    <a:pt x="82" y="84"/>
                  </a:cubicBezTo>
                  <a:cubicBezTo>
                    <a:pt x="83" y="83"/>
                    <a:pt x="84" y="81"/>
                    <a:pt x="85" y="81"/>
                  </a:cubicBezTo>
                  <a:cubicBezTo>
                    <a:pt x="85" y="81"/>
                    <a:pt x="85" y="82"/>
                    <a:pt x="83" y="84"/>
                  </a:cubicBezTo>
                  <a:cubicBezTo>
                    <a:pt x="77" y="91"/>
                    <a:pt x="68" y="97"/>
                    <a:pt x="60" y="103"/>
                  </a:cubicBezTo>
                  <a:cubicBezTo>
                    <a:pt x="56" y="107"/>
                    <a:pt x="52" y="111"/>
                    <a:pt x="48" y="115"/>
                  </a:cubicBezTo>
                  <a:cubicBezTo>
                    <a:pt x="46" y="117"/>
                    <a:pt x="44" y="119"/>
                    <a:pt x="41" y="121"/>
                  </a:cubicBezTo>
                  <a:cubicBezTo>
                    <a:pt x="40" y="122"/>
                    <a:pt x="39" y="123"/>
                    <a:pt x="38" y="123"/>
                  </a:cubicBezTo>
                  <a:cubicBezTo>
                    <a:pt x="38" y="124"/>
                    <a:pt x="38" y="124"/>
                    <a:pt x="38" y="124"/>
                  </a:cubicBezTo>
                  <a:moveTo>
                    <a:pt x="41" y="123"/>
                  </a:moveTo>
                  <a:cubicBezTo>
                    <a:pt x="41" y="123"/>
                    <a:pt x="42" y="123"/>
                    <a:pt x="42" y="122"/>
                  </a:cubicBezTo>
                  <a:cubicBezTo>
                    <a:pt x="43" y="121"/>
                    <a:pt x="45" y="120"/>
                    <a:pt x="46" y="119"/>
                  </a:cubicBezTo>
                  <a:cubicBezTo>
                    <a:pt x="54" y="113"/>
                    <a:pt x="62" y="106"/>
                    <a:pt x="70" y="99"/>
                  </a:cubicBezTo>
                  <a:cubicBezTo>
                    <a:pt x="74" y="96"/>
                    <a:pt x="78" y="92"/>
                    <a:pt x="82" y="89"/>
                  </a:cubicBezTo>
                  <a:cubicBezTo>
                    <a:pt x="84" y="87"/>
                    <a:pt x="86" y="85"/>
                    <a:pt x="88" y="83"/>
                  </a:cubicBezTo>
                  <a:cubicBezTo>
                    <a:pt x="89" y="83"/>
                    <a:pt x="90" y="82"/>
                    <a:pt x="92" y="81"/>
                  </a:cubicBezTo>
                  <a:cubicBezTo>
                    <a:pt x="92" y="81"/>
                    <a:pt x="93" y="81"/>
                    <a:pt x="94" y="81"/>
                  </a:cubicBezTo>
                  <a:cubicBezTo>
                    <a:pt x="80" y="97"/>
                    <a:pt x="60" y="109"/>
                    <a:pt x="46" y="124"/>
                  </a:cubicBezTo>
                  <a:cubicBezTo>
                    <a:pt x="45" y="124"/>
                    <a:pt x="46" y="125"/>
                    <a:pt x="46" y="125"/>
                  </a:cubicBezTo>
                  <a:cubicBezTo>
                    <a:pt x="46" y="125"/>
                    <a:pt x="46" y="125"/>
                    <a:pt x="46" y="125"/>
                  </a:cubicBezTo>
                  <a:cubicBezTo>
                    <a:pt x="63" y="113"/>
                    <a:pt x="79" y="100"/>
                    <a:pt x="94" y="87"/>
                  </a:cubicBezTo>
                  <a:cubicBezTo>
                    <a:pt x="93" y="88"/>
                    <a:pt x="91" y="89"/>
                    <a:pt x="90" y="90"/>
                  </a:cubicBezTo>
                  <a:cubicBezTo>
                    <a:pt x="86" y="94"/>
                    <a:pt x="81" y="98"/>
                    <a:pt x="77" y="102"/>
                  </a:cubicBezTo>
                  <a:cubicBezTo>
                    <a:pt x="69" y="110"/>
                    <a:pt x="61" y="117"/>
                    <a:pt x="53" y="125"/>
                  </a:cubicBezTo>
                  <a:cubicBezTo>
                    <a:pt x="52" y="125"/>
                    <a:pt x="53" y="126"/>
                    <a:pt x="53" y="126"/>
                  </a:cubicBezTo>
                  <a:cubicBezTo>
                    <a:pt x="53" y="126"/>
                    <a:pt x="53" y="126"/>
                    <a:pt x="53" y="125"/>
                  </a:cubicBezTo>
                  <a:cubicBezTo>
                    <a:pt x="69" y="115"/>
                    <a:pt x="83" y="102"/>
                    <a:pt x="98" y="89"/>
                  </a:cubicBezTo>
                  <a:cubicBezTo>
                    <a:pt x="97" y="89"/>
                    <a:pt x="97" y="89"/>
                    <a:pt x="97" y="89"/>
                  </a:cubicBezTo>
                  <a:cubicBezTo>
                    <a:pt x="93" y="94"/>
                    <a:pt x="89" y="97"/>
                    <a:pt x="85" y="101"/>
                  </a:cubicBezTo>
                  <a:cubicBezTo>
                    <a:pt x="78" y="109"/>
                    <a:pt x="70" y="116"/>
                    <a:pt x="63" y="123"/>
                  </a:cubicBezTo>
                  <a:cubicBezTo>
                    <a:pt x="62" y="124"/>
                    <a:pt x="63" y="124"/>
                    <a:pt x="63" y="124"/>
                  </a:cubicBezTo>
                  <a:cubicBezTo>
                    <a:pt x="63" y="124"/>
                    <a:pt x="63" y="124"/>
                    <a:pt x="63" y="124"/>
                  </a:cubicBezTo>
                  <a:cubicBezTo>
                    <a:pt x="76" y="116"/>
                    <a:pt x="87" y="103"/>
                    <a:pt x="99" y="93"/>
                  </a:cubicBezTo>
                  <a:cubicBezTo>
                    <a:pt x="100" y="92"/>
                    <a:pt x="101" y="92"/>
                    <a:pt x="102" y="91"/>
                  </a:cubicBezTo>
                  <a:cubicBezTo>
                    <a:pt x="101" y="92"/>
                    <a:pt x="100" y="94"/>
                    <a:pt x="99" y="95"/>
                  </a:cubicBezTo>
                  <a:cubicBezTo>
                    <a:pt x="97" y="98"/>
                    <a:pt x="94" y="100"/>
                    <a:pt x="91" y="102"/>
                  </a:cubicBezTo>
                  <a:cubicBezTo>
                    <a:pt x="84" y="107"/>
                    <a:pt x="78" y="114"/>
                    <a:pt x="72" y="120"/>
                  </a:cubicBezTo>
                  <a:cubicBezTo>
                    <a:pt x="72" y="121"/>
                    <a:pt x="72" y="121"/>
                    <a:pt x="73" y="121"/>
                  </a:cubicBezTo>
                  <a:cubicBezTo>
                    <a:pt x="73" y="121"/>
                    <a:pt x="73" y="121"/>
                    <a:pt x="73" y="121"/>
                  </a:cubicBezTo>
                  <a:cubicBezTo>
                    <a:pt x="83" y="117"/>
                    <a:pt x="90" y="109"/>
                    <a:pt x="97" y="102"/>
                  </a:cubicBezTo>
                  <a:cubicBezTo>
                    <a:pt x="98" y="102"/>
                    <a:pt x="100" y="100"/>
                    <a:pt x="101" y="98"/>
                  </a:cubicBezTo>
                  <a:cubicBezTo>
                    <a:pt x="101" y="99"/>
                    <a:pt x="101" y="99"/>
                    <a:pt x="101" y="100"/>
                  </a:cubicBezTo>
                  <a:cubicBezTo>
                    <a:pt x="99" y="102"/>
                    <a:pt x="96" y="103"/>
                    <a:pt x="94" y="105"/>
                  </a:cubicBezTo>
                  <a:cubicBezTo>
                    <a:pt x="90" y="109"/>
                    <a:pt x="86" y="115"/>
                    <a:pt x="81" y="119"/>
                  </a:cubicBezTo>
                  <a:cubicBezTo>
                    <a:pt x="81" y="119"/>
                    <a:pt x="81" y="119"/>
                    <a:pt x="81" y="119"/>
                  </a:cubicBezTo>
                  <a:cubicBezTo>
                    <a:pt x="74" y="123"/>
                    <a:pt x="65" y="125"/>
                    <a:pt x="56" y="126"/>
                  </a:cubicBezTo>
                  <a:cubicBezTo>
                    <a:pt x="56" y="126"/>
                    <a:pt x="55" y="126"/>
                    <a:pt x="54" y="126"/>
                  </a:cubicBezTo>
                  <a:cubicBezTo>
                    <a:pt x="49" y="126"/>
                    <a:pt x="44" y="125"/>
                    <a:pt x="39" y="124"/>
                  </a:cubicBezTo>
                  <a:cubicBezTo>
                    <a:pt x="39" y="124"/>
                    <a:pt x="40" y="123"/>
                    <a:pt x="40" y="123"/>
                  </a:cubicBezTo>
                  <a:cubicBezTo>
                    <a:pt x="40" y="123"/>
                    <a:pt x="40" y="123"/>
                    <a:pt x="41" y="123"/>
                  </a:cubicBezTo>
                  <a:moveTo>
                    <a:pt x="13" y="109"/>
                  </a:moveTo>
                  <a:cubicBezTo>
                    <a:pt x="12" y="108"/>
                    <a:pt x="11" y="107"/>
                    <a:pt x="10" y="105"/>
                  </a:cubicBezTo>
                  <a:cubicBezTo>
                    <a:pt x="17" y="102"/>
                    <a:pt x="22" y="97"/>
                    <a:pt x="28" y="92"/>
                  </a:cubicBezTo>
                  <a:cubicBezTo>
                    <a:pt x="31" y="89"/>
                    <a:pt x="34" y="87"/>
                    <a:pt x="37" y="84"/>
                  </a:cubicBezTo>
                  <a:cubicBezTo>
                    <a:pt x="39" y="82"/>
                    <a:pt x="41" y="81"/>
                    <a:pt x="43" y="79"/>
                  </a:cubicBezTo>
                  <a:cubicBezTo>
                    <a:pt x="43" y="79"/>
                    <a:pt x="43" y="79"/>
                    <a:pt x="43" y="79"/>
                  </a:cubicBezTo>
                  <a:cubicBezTo>
                    <a:pt x="44" y="79"/>
                    <a:pt x="44" y="79"/>
                    <a:pt x="45" y="79"/>
                  </a:cubicBezTo>
                  <a:cubicBezTo>
                    <a:pt x="45" y="79"/>
                    <a:pt x="45" y="79"/>
                    <a:pt x="45" y="79"/>
                  </a:cubicBezTo>
                  <a:cubicBezTo>
                    <a:pt x="35" y="90"/>
                    <a:pt x="21" y="96"/>
                    <a:pt x="13" y="109"/>
                  </a:cubicBezTo>
                  <a:moveTo>
                    <a:pt x="10" y="104"/>
                  </a:moveTo>
                  <a:cubicBezTo>
                    <a:pt x="9" y="103"/>
                    <a:pt x="9" y="102"/>
                    <a:pt x="9" y="102"/>
                  </a:cubicBezTo>
                  <a:cubicBezTo>
                    <a:pt x="13" y="98"/>
                    <a:pt x="16" y="94"/>
                    <a:pt x="20" y="91"/>
                  </a:cubicBezTo>
                  <a:cubicBezTo>
                    <a:pt x="22" y="88"/>
                    <a:pt x="24" y="86"/>
                    <a:pt x="27" y="84"/>
                  </a:cubicBezTo>
                  <a:cubicBezTo>
                    <a:pt x="28" y="83"/>
                    <a:pt x="32" y="79"/>
                    <a:pt x="33" y="79"/>
                  </a:cubicBezTo>
                  <a:cubicBezTo>
                    <a:pt x="33" y="79"/>
                    <a:pt x="33" y="80"/>
                    <a:pt x="30" y="83"/>
                  </a:cubicBezTo>
                  <a:cubicBezTo>
                    <a:pt x="27" y="87"/>
                    <a:pt x="23" y="91"/>
                    <a:pt x="19" y="95"/>
                  </a:cubicBezTo>
                  <a:cubicBezTo>
                    <a:pt x="16" y="98"/>
                    <a:pt x="12" y="100"/>
                    <a:pt x="10" y="104"/>
                  </a:cubicBezTo>
                  <a:moveTo>
                    <a:pt x="48" y="123"/>
                  </a:moveTo>
                  <a:cubicBezTo>
                    <a:pt x="49" y="122"/>
                    <a:pt x="49" y="122"/>
                    <a:pt x="49" y="122"/>
                  </a:cubicBezTo>
                  <a:cubicBezTo>
                    <a:pt x="57" y="114"/>
                    <a:pt x="66" y="107"/>
                    <a:pt x="74" y="100"/>
                  </a:cubicBezTo>
                  <a:cubicBezTo>
                    <a:pt x="82" y="93"/>
                    <a:pt x="89" y="87"/>
                    <a:pt x="95" y="80"/>
                  </a:cubicBezTo>
                  <a:cubicBezTo>
                    <a:pt x="98" y="79"/>
                    <a:pt x="100" y="78"/>
                    <a:pt x="103" y="78"/>
                  </a:cubicBezTo>
                  <a:cubicBezTo>
                    <a:pt x="104" y="78"/>
                    <a:pt x="104" y="78"/>
                    <a:pt x="105" y="78"/>
                  </a:cubicBezTo>
                  <a:cubicBezTo>
                    <a:pt x="106" y="78"/>
                    <a:pt x="106" y="78"/>
                    <a:pt x="106" y="78"/>
                  </a:cubicBezTo>
                  <a:cubicBezTo>
                    <a:pt x="106" y="80"/>
                    <a:pt x="106" y="81"/>
                    <a:pt x="105" y="83"/>
                  </a:cubicBezTo>
                  <a:cubicBezTo>
                    <a:pt x="105" y="88"/>
                    <a:pt x="104" y="93"/>
                    <a:pt x="102" y="97"/>
                  </a:cubicBezTo>
                  <a:cubicBezTo>
                    <a:pt x="98" y="100"/>
                    <a:pt x="94" y="104"/>
                    <a:pt x="89" y="108"/>
                  </a:cubicBezTo>
                  <a:cubicBezTo>
                    <a:pt x="87" y="110"/>
                    <a:pt x="84" y="113"/>
                    <a:pt x="81" y="115"/>
                  </a:cubicBezTo>
                  <a:cubicBezTo>
                    <a:pt x="80" y="116"/>
                    <a:pt x="75" y="119"/>
                    <a:pt x="75" y="119"/>
                  </a:cubicBezTo>
                  <a:cubicBezTo>
                    <a:pt x="75" y="119"/>
                    <a:pt x="75" y="119"/>
                    <a:pt x="76" y="117"/>
                  </a:cubicBezTo>
                  <a:cubicBezTo>
                    <a:pt x="82" y="112"/>
                    <a:pt x="87" y="106"/>
                    <a:pt x="93" y="101"/>
                  </a:cubicBezTo>
                  <a:cubicBezTo>
                    <a:pt x="97" y="98"/>
                    <a:pt x="102" y="94"/>
                    <a:pt x="104" y="89"/>
                  </a:cubicBezTo>
                  <a:cubicBezTo>
                    <a:pt x="105" y="88"/>
                    <a:pt x="104" y="88"/>
                    <a:pt x="104" y="88"/>
                  </a:cubicBezTo>
                  <a:cubicBezTo>
                    <a:pt x="104" y="88"/>
                    <a:pt x="104" y="88"/>
                    <a:pt x="104" y="88"/>
                  </a:cubicBezTo>
                  <a:cubicBezTo>
                    <a:pt x="98" y="94"/>
                    <a:pt x="91" y="99"/>
                    <a:pt x="85" y="104"/>
                  </a:cubicBezTo>
                  <a:cubicBezTo>
                    <a:pt x="82" y="107"/>
                    <a:pt x="78" y="111"/>
                    <a:pt x="75" y="114"/>
                  </a:cubicBezTo>
                  <a:cubicBezTo>
                    <a:pt x="72" y="116"/>
                    <a:pt x="67" y="121"/>
                    <a:pt x="65" y="122"/>
                  </a:cubicBezTo>
                  <a:cubicBezTo>
                    <a:pt x="78" y="110"/>
                    <a:pt x="90" y="98"/>
                    <a:pt x="102" y="86"/>
                  </a:cubicBezTo>
                  <a:cubicBezTo>
                    <a:pt x="103" y="85"/>
                    <a:pt x="103" y="85"/>
                    <a:pt x="103" y="85"/>
                  </a:cubicBezTo>
                  <a:cubicBezTo>
                    <a:pt x="104" y="84"/>
                    <a:pt x="104" y="84"/>
                    <a:pt x="105" y="83"/>
                  </a:cubicBezTo>
                  <a:cubicBezTo>
                    <a:pt x="105" y="83"/>
                    <a:pt x="105" y="82"/>
                    <a:pt x="105" y="82"/>
                  </a:cubicBezTo>
                  <a:cubicBezTo>
                    <a:pt x="104" y="82"/>
                    <a:pt x="104" y="82"/>
                    <a:pt x="104" y="82"/>
                  </a:cubicBezTo>
                  <a:cubicBezTo>
                    <a:pt x="96" y="89"/>
                    <a:pt x="87" y="97"/>
                    <a:pt x="79" y="104"/>
                  </a:cubicBezTo>
                  <a:cubicBezTo>
                    <a:pt x="75" y="108"/>
                    <a:pt x="70" y="111"/>
                    <a:pt x="66" y="115"/>
                  </a:cubicBezTo>
                  <a:cubicBezTo>
                    <a:pt x="64" y="117"/>
                    <a:pt x="61" y="119"/>
                    <a:pt x="59" y="120"/>
                  </a:cubicBezTo>
                  <a:cubicBezTo>
                    <a:pt x="66" y="114"/>
                    <a:pt x="73" y="108"/>
                    <a:pt x="79" y="102"/>
                  </a:cubicBezTo>
                  <a:cubicBezTo>
                    <a:pt x="87" y="94"/>
                    <a:pt x="95" y="88"/>
                    <a:pt x="102" y="80"/>
                  </a:cubicBezTo>
                  <a:cubicBezTo>
                    <a:pt x="102" y="79"/>
                    <a:pt x="102" y="79"/>
                    <a:pt x="101" y="79"/>
                  </a:cubicBezTo>
                  <a:cubicBezTo>
                    <a:pt x="101" y="79"/>
                    <a:pt x="101" y="79"/>
                    <a:pt x="101" y="79"/>
                  </a:cubicBezTo>
                  <a:cubicBezTo>
                    <a:pt x="93" y="87"/>
                    <a:pt x="84" y="94"/>
                    <a:pt x="75" y="102"/>
                  </a:cubicBezTo>
                  <a:cubicBezTo>
                    <a:pt x="70" y="106"/>
                    <a:pt x="65" y="110"/>
                    <a:pt x="59" y="114"/>
                  </a:cubicBezTo>
                  <a:cubicBezTo>
                    <a:pt x="57" y="116"/>
                    <a:pt x="54" y="118"/>
                    <a:pt x="52" y="120"/>
                  </a:cubicBezTo>
                  <a:cubicBezTo>
                    <a:pt x="51" y="120"/>
                    <a:pt x="49" y="122"/>
                    <a:pt x="48" y="123"/>
                  </a:cubicBezTo>
                  <a:moveTo>
                    <a:pt x="11" y="104"/>
                  </a:moveTo>
                  <a:cubicBezTo>
                    <a:pt x="12" y="103"/>
                    <a:pt x="13" y="101"/>
                    <a:pt x="14" y="100"/>
                  </a:cubicBezTo>
                  <a:cubicBezTo>
                    <a:pt x="17" y="98"/>
                    <a:pt x="19" y="97"/>
                    <a:pt x="21" y="95"/>
                  </a:cubicBezTo>
                  <a:cubicBezTo>
                    <a:pt x="27" y="90"/>
                    <a:pt x="31" y="84"/>
                    <a:pt x="35" y="78"/>
                  </a:cubicBezTo>
                  <a:cubicBezTo>
                    <a:pt x="35" y="77"/>
                    <a:pt x="35" y="77"/>
                    <a:pt x="35" y="77"/>
                  </a:cubicBezTo>
                  <a:cubicBezTo>
                    <a:pt x="37" y="78"/>
                    <a:pt x="39" y="79"/>
                    <a:pt x="41" y="79"/>
                  </a:cubicBezTo>
                  <a:cubicBezTo>
                    <a:pt x="42" y="79"/>
                    <a:pt x="42" y="79"/>
                    <a:pt x="42" y="79"/>
                  </a:cubicBezTo>
                  <a:cubicBezTo>
                    <a:pt x="32" y="86"/>
                    <a:pt x="24" y="95"/>
                    <a:pt x="14" y="101"/>
                  </a:cubicBezTo>
                  <a:cubicBezTo>
                    <a:pt x="13" y="102"/>
                    <a:pt x="12" y="103"/>
                    <a:pt x="11" y="104"/>
                  </a:cubicBezTo>
                  <a:moveTo>
                    <a:pt x="18" y="115"/>
                  </a:moveTo>
                  <a:cubicBezTo>
                    <a:pt x="18" y="114"/>
                    <a:pt x="18" y="114"/>
                    <a:pt x="18" y="114"/>
                  </a:cubicBezTo>
                  <a:cubicBezTo>
                    <a:pt x="16" y="113"/>
                    <a:pt x="15" y="112"/>
                    <a:pt x="14" y="111"/>
                  </a:cubicBezTo>
                  <a:cubicBezTo>
                    <a:pt x="28" y="101"/>
                    <a:pt x="38" y="87"/>
                    <a:pt x="53" y="79"/>
                  </a:cubicBezTo>
                  <a:cubicBezTo>
                    <a:pt x="54" y="79"/>
                    <a:pt x="57" y="76"/>
                    <a:pt x="58" y="76"/>
                  </a:cubicBezTo>
                  <a:cubicBezTo>
                    <a:pt x="58" y="76"/>
                    <a:pt x="58" y="76"/>
                    <a:pt x="58" y="77"/>
                  </a:cubicBezTo>
                  <a:cubicBezTo>
                    <a:pt x="56" y="78"/>
                    <a:pt x="54" y="80"/>
                    <a:pt x="52" y="81"/>
                  </a:cubicBezTo>
                  <a:cubicBezTo>
                    <a:pt x="48" y="85"/>
                    <a:pt x="44" y="88"/>
                    <a:pt x="40" y="92"/>
                  </a:cubicBezTo>
                  <a:cubicBezTo>
                    <a:pt x="32" y="99"/>
                    <a:pt x="25" y="106"/>
                    <a:pt x="18" y="115"/>
                  </a:cubicBezTo>
                  <a:moveTo>
                    <a:pt x="30" y="121"/>
                  </a:moveTo>
                  <a:cubicBezTo>
                    <a:pt x="27" y="120"/>
                    <a:pt x="25" y="119"/>
                    <a:pt x="22" y="118"/>
                  </a:cubicBezTo>
                  <a:cubicBezTo>
                    <a:pt x="22" y="118"/>
                    <a:pt x="22" y="118"/>
                    <a:pt x="22" y="118"/>
                  </a:cubicBezTo>
                  <a:cubicBezTo>
                    <a:pt x="30" y="110"/>
                    <a:pt x="38" y="102"/>
                    <a:pt x="46" y="95"/>
                  </a:cubicBezTo>
                  <a:cubicBezTo>
                    <a:pt x="50" y="91"/>
                    <a:pt x="55" y="87"/>
                    <a:pt x="60" y="84"/>
                  </a:cubicBezTo>
                  <a:cubicBezTo>
                    <a:pt x="64" y="81"/>
                    <a:pt x="69" y="78"/>
                    <a:pt x="71" y="76"/>
                  </a:cubicBezTo>
                  <a:cubicBezTo>
                    <a:pt x="63" y="84"/>
                    <a:pt x="53" y="92"/>
                    <a:pt x="45" y="99"/>
                  </a:cubicBezTo>
                  <a:cubicBezTo>
                    <a:pt x="38" y="106"/>
                    <a:pt x="30" y="111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34" y="113"/>
                    <a:pt x="42" y="107"/>
                    <a:pt x="50" y="101"/>
                  </a:cubicBezTo>
                  <a:cubicBezTo>
                    <a:pt x="59" y="94"/>
                    <a:pt x="68" y="85"/>
                    <a:pt x="78" y="80"/>
                  </a:cubicBezTo>
                  <a:cubicBezTo>
                    <a:pt x="73" y="82"/>
                    <a:pt x="70" y="86"/>
                    <a:pt x="66" y="89"/>
                  </a:cubicBezTo>
                  <a:cubicBezTo>
                    <a:pt x="61" y="94"/>
                    <a:pt x="56" y="98"/>
                    <a:pt x="51" y="102"/>
                  </a:cubicBezTo>
                  <a:cubicBezTo>
                    <a:pt x="46" y="106"/>
                    <a:pt x="43" y="111"/>
                    <a:pt x="38" y="115"/>
                  </a:cubicBezTo>
                  <a:cubicBezTo>
                    <a:pt x="35" y="117"/>
                    <a:pt x="32" y="118"/>
                    <a:pt x="30" y="121"/>
                  </a:cubicBezTo>
                  <a:moveTo>
                    <a:pt x="71" y="76"/>
                  </a:moveTo>
                  <a:cubicBezTo>
                    <a:pt x="71" y="76"/>
                    <a:pt x="71" y="76"/>
                    <a:pt x="71" y="76"/>
                  </a:cubicBezTo>
                  <a:cubicBezTo>
                    <a:pt x="71" y="76"/>
                    <a:pt x="71" y="76"/>
                    <a:pt x="71" y="76"/>
                  </a:cubicBezTo>
                  <a:moveTo>
                    <a:pt x="8" y="100"/>
                  </a:moveTo>
                  <a:cubicBezTo>
                    <a:pt x="7" y="97"/>
                    <a:pt x="6" y="94"/>
                    <a:pt x="5" y="91"/>
                  </a:cubicBezTo>
                  <a:cubicBezTo>
                    <a:pt x="11" y="86"/>
                    <a:pt x="16" y="80"/>
                    <a:pt x="22" y="76"/>
                  </a:cubicBezTo>
                  <a:cubicBezTo>
                    <a:pt x="22" y="77"/>
                    <a:pt x="19" y="81"/>
                    <a:pt x="18" y="81"/>
                  </a:cubicBezTo>
                  <a:cubicBezTo>
                    <a:pt x="16" y="83"/>
                    <a:pt x="15" y="85"/>
                    <a:pt x="13" y="86"/>
                  </a:cubicBezTo>
                  <a:cubicBezTo>
                    <a:pt x="11" y="89"/>
                    <a:pt x="9" y="92"/>
                    <a:pt x="7" y="96"/>
                  </a:cubicBezTo>
                  <a:cubicBezTo>
                    <a:pt x="6" y="96"/>
                    <a:pt x="7" y="96"/>
                    <a:pt x="7" y="96"/>
                  </a:cubicBezTo>
                  <a:cubicBezTo>
                    <a:pt x="7" y="96"/>
                    <a:pt x="7" y="96"/>
                    <a:pt x="7" y="96"/>
                  </a:cubicBezTo>
                  <a:cubicBezTo>
                    <a:pt x="11" y="94"/>
                    <a:pt x="15" y="90"/>
                    <a:pt x="18" y="87"/>
                  </a:cubicBezTo>
                  <a:cubicBezTo>
                    <a:pt x="20" y="85"/>
                    <a:pt x="22" y="83"/>
                    <a:pt x="24" y="81"/>
                  </a:cubicBezTo>
                  <a:cubicBezTo>
                    <a:pt x="24" y="81"/>
                    <a:pt x="28" y="77"/>
                    <a:pt x="28" y="77"/>
                  </a:cubicBezTo>
                  <a:cubicBezTo>
                    <a:pt x="28" y="77"/>
                    <a:pt x="28" y="78"/>
                    <a:pt x="27" y="79"/>
                  </a:cubicBezTo>
                  <a:cubicBezTo>
                    <a:pt x="22" y="87"/>
                    <a:pt x="14" y="92"/>
                    <a:pt x="8" y="100"/>
                  </a:cubicBezTo>
                  <a:moveTo>
                    <a:pt x="22" y="76"/>
                  </a:moveTo>
                  <a:cubicBezTo>
                    <a:pt x="22" y="76"/>
                    <a:pt x="22" y="76"/>
                    <a:pt x="22" y="76"/>
                  </a:cubicBezTo>
                  <a:cubicBezTo>
                    <a:pt x="22" y="76"/>
                    <a:pt x="22" y="76"/>
                    <a:pt x="22" y="76"/>
                  </a:cubicBezTo>
                  <a:moveTo>
                    <a:pt x="21" y="117"/>
                  </a:moveTo>
                  <a:cubicBezTo>
                    <a:pt x="21" y="117"/>
                    <a:pt x="20" y="116"/>
                    <a:pt x="19" y="115"/>
                  </a:cubicBezTo>
                  <a:cubicBezTo>
                    <a:pt x="27" y="108"/>
                    <a:pt x="35" y="101"/>
                    <a:pt x="43" y="94"/>
                  </a:cubicBezTo>
                  <a:cubicBezTo>
                    <a:pt x="48" y="90"/>
                    <a:pt x="52" y="86"/>
                    <a:pt x="57" y="83"/>
                  </a:cubicBezTo>
                  <a:cubicBezTo>
                    <a:pt x="60" y="81"/>
                    <a:pt x="62" y="79"/>
                    <a:pt x="65" y="77"/>
                  </a:cubicBezTo>
                  <a:cubicBezTo>
                    <a:pt x="67" y="76"/>
                    <a:pt x="67" y="76"/>
                    <a:pt x="67" y="76"/>
                  </a:cubicBezTo>
                  <a:cubicBezTo>
                    <a:pt x="67" y="76"/>
                    <a:pt x="64" y="78"/>
                    <a:pt x="63" y="79"/>
                  </a:cubicBezTo>
                  <a:cubicBezTo>
                    <a:pt x="56" y="84"/>
                    <a:pt x="49" y="90"/>
                    <a:pt x="43" y="96"/>
                  </a:cubicBezTo>
                  <a:cubicBezTo>
                    <a:pt x="36" y="103"/>
                    <a:pt x="28" y="109"/>
                    <a:pt x="21" y="117"/>
                  </a:cubicBezTo>
                  <a:cubicBezTo>
                    <a:pt x="21" y="117"/>
                    <a:pt x="21" y="117"/>
                    <a:pt x="21" y="117"/>
                  </a:cubicBezTo>
                  <a:moveTo>
                    <a:pt x="8" y="100"/>
                  </a:moveTo>
                  <a:cubicBezTo>
                    <a:pt x="12" y="98"/>
                    <a:pt x="16" y="92"/>
                    <a:pt x="20" y="88"/>
                  </a:cubicBezTo>
                  <a:cubicBezTo>
                    <a:pt x="24" y="84"/>
                    <a:pt x="27" y="80"/>
                    <a:pt x="30" y="76"/>
                  </a:cubicBezTo>
                  <a:cubicBezTo>
                    <a:pt x="30" y="75"/>
                    <a:pt x="30" y="75"/>
                    <a:pt x="30" y="75"/>
                  </a:cubicBezTo>
                  <a:cubicBezTo>
                    <a:pt x="32" y="76"/>
                    <a:pt x="33" y="76"/>
                    <a:pt x="35" y="77"/>
                  </a:cubicBezTo>
                  <a:cubicBezTo>
                    <a:pt x="35" y="77"/>
                    <a:pt x="35" y="77"/>
                    <a:pt x="35" y="77"/>
                  </a:cubicBezTo>
                  <a:cubicBezTo>
                    <a:pt x="25" y="84"/>
                    <a:pt x="17" y="93"/>
                    <a:pt x="8" y="100"/>
                  </a:cubicBezTo>
                  <a:moveTo>
                    <a:pt x="27" y="117"/>
                  </a:moveTo>
                  <a:cubicBezTo>
                    <a:pt x="26" y="117"/>
                    <a:pt x="29" y="115"/>
                    <a:pt x="29" y="114"/>
                  </a:cubicBezTo>
                  <a:cubicBezTo>
                    <a:pt x="31" y="112"/>
                    <a:pt x="33" y="110"/>
                    <a:pt x="36" y="108"/>
                  </a:cubicBezTo>
                  <a:cubicBezTo>
                    <a:pt x="39" y="105"/>
                    <a:pt x="43" y="102"/>
                    <a:pt x="47" y="99"/>
                  </a:cubicBezTo>
                  <a:cubicBezTo>
                    <a:pt x="56" y="91"/>
                    <a:pt x="65" y="83"/>
                    <a:pt x="74" y="75"/>
                  </a:cubicBezTo>
                  <a:cubicBezTo>
                    <a:pt x="74" y="75"/>
                    <a:pt x="74" y="75"/>
                    <a:pt x="74" y="75"/>
                  </a:cubicBezTo>
                  <a:cubicBezTo>
                    <a:pt x="77" y="77"/>
                    <a:pt x="81" y="79"/>
                    <a:pt x="84" y="81"/>
                  </a:cubicBezTo>
                  <a:cubicBezTo>
                    <a:pt x="76" y="86"/>
                    <a:pt x="69" y="93"/>
                    <a:pt x="61" y="98"/>
                  </a:cubicBezTo>
                  <a:cubicBezTo>
                    <a:pt x="55" y="102"/>
                    <a:pt x="49" y="106"/>
                    <a:pt x="44" y="110"/>
                  </a:cubicBezTo>
                  <a:cubicBezTo>
                    <a:pt x="46" y="108"/>
                    <a:pt x="49" y="105"/>
                    <a:pt x="52" y="103"/>
                  </a:cubicBezTo>
                  <a:cubicBezTo>
                    <a:pt x="60" y="94"/>
                    <a:pt x="70" y="87"/>
                    <a:pt x="80" y="79"/>
                  </a:cubicBezTo>
                  <a:cubicBezTo>
                    <a:pt x="80" y="79"/>
                    <a:pt x="80" y="78"/>
                    <a:pt x="79" y="78"/>
                  </a:cubicBezTo>
                  <a:cubicBezTo>
                    <a:pt x="79" y="78"/>
                    <a:pt x="79" y="78"/>
                    <a:pt x="79" y="78"/>
                  </a:cubicBezTo>
                  <a:cubicBezTo>
                    <a:pt x="71" y="82"/>
                    <a:pt x="64" y="89"/>
                    <a:pt x="57" y="94"/>
                  </a:cubicBezTo>
                  <a:cubicBezTo>
                    <a:pt x="48" y="101"/>
                    <a:pt x="38" y="109"/>
                    <a:pt x="29" y="115"/>
                  </a:cubicBezTo>
                  <a:cubicBezTo>
                    <a:pt x="27" y="116"/>
                    <a:pt x="27" y="117"/>
                    <a:pt x="27" y="117"/>
                  </a:cubicBezTo>
                  <a:moveTo>
                    <a:pt x="5" y="88"/>
                  </a:moveTo>
                  <a:cubicBezTo>
                    <a:pt x="4" y="87"/>
                    <a:pt x="4" y="86"/>
                    <a:pt x="4" y="86"/>
                  </a:cubicBezTo>
                  <a:cubicBezTo>
                    <a:pt x="6" y="84"/>
                    <a:pt x="8" y="82"/>
                    <a:pt x="9" y="80"/>
                  </a:cubicBezTo>
                  <a:cubicBezTo>
                    <a:pt x="11" y="79"/>
                    <a:pt x="13" y="77"/>
                    <a:pt x="15" y="76"/>
                  </a:cubicBezTo>
                  <a:cubicBezTo>
                    <a:pt x="16" y="75"/>
                    <a:pt x="16" y="75"/>
                    <a:pt x="17" y="75"/>
                  </a:cubicBezTo>
                  <a:cubicBezTo>
                    <a:pt x="17" y="75"/>
                    <a:pt x="15" y="77"/>
                    <a:pt x="14" y="77"/>
                  </a:cubicBezTo>
                  <a:cubicBezTo>
                    <a:pt x="11" y="81"/>
                    <a:pt x="7" y="84"/>
                    <a:pt x="5" y="88"/>
                  </a:cubicBezTo>
                  <a:moveTo>
                    <a:pt x="53" y="88"/>
                  </a:moveTo>
                  <a:cubicBezTo>
                    <a:pt x="55" y="86"/>
                    <a:pt x="57" y="85"/>
                    <a:pt x="59" y="83"/>
                  </a:cubicBezTo>
                  <a:cubicBezTo>
                    <a:pt x="62" y="81"/>
                    <a:pt x="66" y="78"/>
                    <a:pt x="69" y="75"/>
                  </a:cubicBezTo>
                  <a:cubicBezTo>
                    <a:pt x="69" y="74"/>
                    <a:pt x="69" y="74"/>
                    <a:pt x="69" y="74"/>
                  </a:cubicBezTo>
                  <a:cubicBezTo>
                    <a:pt x="70" y="74"/>
                    <a:pt x="70" y="74"/>
                    <a:pt x="71" y="74"/>
                  </a:cubicBezTo>
                  <a:cubicBezTo>
                    <a:pt x="71" y="74"/>
                    <a:pt x="72" y="75"/>
                    <a:pt x="73" y="75"/>
                  </a:cubicBezTo>
                  <a:cubicBezTo>
                    <a:pt x="66" y="79"/>
                    <a:pt x="59" y="83"/>
                    <a:pt x="53" y="88"/>
                  </a:cubicBezTo>
                  <a:moveTo>
                    <a:pt x="14" y="109"/>
                  </a:moveTo>
                  <a:cubicBezTo>
                    <a:pt x="15" y="107"/>
                    <a:pt x="17" y="105"/>
                    <a:pt x="19" y="103"/>
                  </a:cubicBezTo>
                  <a:cubicBezTo>
                    <a:pt x="22" y="99"/>
                    <a:pt x="26" y="96"/>
                    <a:pt x="30" y="93"/>
                  </a:cubicBezTo>
                  <a:cubicBezTo>
                    <a:pt x="36" y="89"/>
                    <a:pt x="42" y="84"/>
                    <a:pt x="46" y="79"/>
                  </a:cubicBezTo>
                  <a:cubicBezTo>
                    <a:pt x="48" y="78"/>
                    <a:pt x="50" y="78"/>
                    <a:pt x="53" y="77"/>
                  </a:cubicBezTo>
                  <a:cubicBezTo>
                    <a:pt x="57" y="75"/>
                    <a:pt x="62" y="74"/>
                    <a:pt x="67" y="74"/>
                  </a:cubicBezTo>
                  <a:cubicBezTo>
                    <a:pt x="67" y="74"/>
                    <a:pt x="68" y="74"/>
                    <a:pt x="68" y="74"/>
                  </a:cubicBezTo>
                  <a:cubicBezTo>
                    <a:pt x="52" y="84"/>
                    <a:pt x="38" y="98"/>
                    <a:pt x="23" y="110"/>
                  </a:cubicBezTo>
                  <a:cubicBezTo>
                    <a:pt x="23" y="111"/>
                    <a:pt x="22" y="112"/>
                    <a:pt x="21" y="112"/>
                  </a:cubicBezTo>
                  <a:cubicBezTo>
                    <a:pt x="22" y="111"/>
                    <a:pt x="23" y="110"/>
                    <a:pt x="24" y="109"/>
                  </a:cubicBezTo>
                  <a:cubicBezTo>
                    <a:pt x="28" y="105"/>
                    <a:pt x="32" y="101"/>
                    <a:pt x="36" y="97"/>
                  </a:cubicBezTo>
                  <a:cubicBezTo>
                    <a:pt x="43" y="90"/>
                    <a:pt x="52" y="83"/>
                    <a:pt x="60" y="76"/>
                  </a:cubicBezTo>
                  <a:cubicBezTo>
                    <a:pt x="60" y="76"/>
                    <a:pt x="60" y="75"/>
                    <a:pt x="60" y="75"/>
                  </a:cubicBezTo>
                  <a:cubicBezTo>
                    <a:pt x="60" y="75"/>
                    <a:pt x="60" y="75"/>
                    <a:pt x="60" y="75"/>
                  </a:cubicBezTo>
                  <a:cubicBezTo>
                    <a:pt x="42" y="81"/>
                    <a:pt x="31" y="97"/>
                    <a:pt x="17" y="107"/>
                  </a:cubicBezTo>
                  <a:cubicBezTo>
                    <a:pt x="17" y="108"/>
                    <a:pt x="14" y="109"/>
                    <a:pt x="14" y="109"/>
                  </a:cubicBezTo>
                  <a:moveTo>
                    <a:pt x="4" y="80"/>
                  </a:moveTo>
                  <a:cubicBezTo>
                    <a:pt x="4" y="80"/>
                    <a:pt x="5" y="80"/>
                    <a:pt x="5" y="80"/>
                  </a:cubicBezTo>
                  <a:cubicBezTo>
                    <a:pt x="6" y="78"/>
                    <a:pt x="8" y="77"/>
                    <a:pt x="9" y="75"/>
                  </a:cubicBezTo>
                  <a:cubicBezTo>
                    <a:pt x="10" y="75"/>
                    <a:pt x="11" y="74"/>
                    <a:pt x="11" y="74"/>
                  </a:cubicBezTo>
                  <a:cubicBezTo>
                    <a:pt x="12" y="74"/>
                    <a:pt x="12" y="74"/>
                    <a:pt x="12" y="74"/>
                  </a:cubicBezTo>
                  <a:cubicBezTo>
                    <a:pt x="11" y="75"/>
                    <a:pt x="10" y="76"/>
                    <a:pt x="9" y="77"/>
                  </a:cubicBezTo>
                  <a:cubicBezTo>
                    <a:pt x="8" y="79"/>
                    <a:pt x="6" y="81"/>
                    <a:pt x="4" y="84"/>
                  </a:cubicBezTo>
                  <a:cubicBezTo>
                    <a:pt x="4" y="83"/>
                    <a:pt x="4" y="82"/>
                    <a:pt x="4" y="82"/>
                  </a:cubicBezTo>
                  <a:cubicBezTo>
                    <a:pt x="4" y="80"/>
                    <a:pt x="4" y="79"/>
                    <a:pt x="4" y="77"/>
                  </a:cubicBezTo>
                  <a:cubicBezTo>
                    <a:pt x="5" y="76"/>
                    <a:pt x="7" y="75"/>
                    <a:pt x="9" y="74"/>
                  </a:cubicBezTo>
                  <a:cubicBezTo>
                    <a:pt x="8" y="76"/>
                    <a:pt x="6" y="77"/>
                    <a:pt x="4" y="79"/>
                  </a:cubicBezTo>
                  <a:cubicBezTo>
                    <a:pt x="4" y="79"/>
                    <a:pt x="4" y="80"/>
                    <a:pt x="4" y="80"/>
                  </a:cubicBezTo>
                  <a:moveTo>
                    <a:pt x="6" y="89"/>
                  </a:moveTo>
                  <a:cubicBezTo>
                    <a:pt x="5" y="89"/>
                    <a:pt x="6" y="87"/>
                    <a:pt x="7" y="86"/>
                  </a:cubicBezTo>
                  <a:cubicBezTo>
                    <a:pt x="8" y="84"/>
                    <a:pt x="10" y="83"/>
                    <a:pt x="11" y="82"/>
                  </a:cubicBezTo>
                  <a:cubicBezTo>
                    <a:pt x="14" y="79"/>
                    <a:pt x="16" y="77"/>
                    <a:pt x="18" y="74"/>
                  </a:cubicBezTo>
                  <a:cubicBezTo>
                    <a:pt x="18" y="73"/>
                    <a:pt x="18" y="73"/>
                    <a:pt x="18" y="73"/>
                  </a:cubicBezTo>
                  <a:cubicBezTo>
                    <a:pt x="22" y="74"/>
                    <a:pt x="26" y="74"/>
                    <a:pt x="29" y="75"/>
                  </a:cubicBezTo>
                  <a:cubicBezTo>
                    <a:pt x="29" y="75"/>
                    <a:pt x="29" y="75"/>
                    <a:pt x="29" y="75"/>
                  </a:cubicBezTo>
                  <a:cubicBezTo>
                    <a:pt x="26" y="78"/>
                    <a:pt x="23" y="80"/>
                    <a:pt x="20" y="83"/>
                  </a:cubicBezTo>
                  <a:cubicBezTo>
                    <a:pt x="18" y="85"/>
                    <a:pt x="16" y="87"/>
                    <a:pt x="14" y="89"/>
                  </a:cubicBezTo>
                  <a:cubicBezTo>
                    <a:pt x="13" y="91"/>
                    <a:pt x="9" y="93"/>
                    <a:pt x="8" y="95"/>
                  </a:cubicBezTo>
                  <a:cubicBezTo>
                    <a:pt x="11" y="90"/>
                    <a:pt x="14" y="87"/>
                    <a:pt x="17" y="83"/>
                  </a:cubicBezTo>
                  <a:cubicBezTo>
                    <a:pt x="20" y="81"/>
                    <a:pt x="23" y="79"/>
                    <a:pt x="24" y="75"/>
                  </a:cubicBezTo>
                  <a:cubicBezTo>
                    <a:pt x="24" y="75"/>
                    <a:pt x="24" y="74"/>
                    <a:pt x="24" y="74"/>
                  </a:cubicBezTo>
                  <a:cubicBezTo>
                    <a:pt x="24" y="74"/>
                    <a:pt x="24" y="74"/>
                    <a:pt x="24" y="75"/>
                  </a:cubicBezTo>
                  <a:cubicBezTo>
                    <a:pt x="17" y="78"/>
                    <a:pt x="13" y="83"/>
                    <a:pt x="7" y="87"/>
                  </a:cubicBezTo>
                  <a:cubicBezTo>
                    <a:pt x="7" y="88"/>
                    <a:pt x="6" y="89"/>
                    <a:pt x="6" y="89"/>
                  </a:cubicBezTo>
                  <a:moveTo>
                    <a:pt x="6" y="82"/>
                  </a:moveTo>
                  <a:cubicBezTo>
                    <a:pt x="7" y="81"/>
                    <a:pt x="8" y="80"/>
                    <a:pt x="9" y="79"/>
                  </a:cubicBezTo>
                  <a:cubicBezTo>
                    <a:pt x="10" y="77"/>
                    <a:pt x="12" y="75"/>
                    <a:pt x="13" y="73"/>
                  </a:cubicBezTo>
                  <a:cubicBezTo>
                    <a:pt x="14" y="73"/>
                    <a:pt x="15" y="73"/>
                    <a:pt x="16" y="73"/>
                  </a:cubicBezTo>
                  <a:cubicBezTo>
                    <a:pt x="17" y="73"/>
                    <a:pt x="17" y="73"/>
                    <a:pt x="17" y="73"/>
                  </a:cubicBezTo>
                  <a:cubicBezTo>
                    <a:pt x="13" y="76"/>
                    <a:pt x="10" y="79"/>
                    <a:pt x="6" y="82"/>
                  </a:cubicBezTo>
                  <a:moveTo>
                    <a:pt x="53" y="4"/>
                  </a:moveTo>
                  <a:cubicBezTo>
                    <a:pt x="57" y="4"/>
                    <a:pt x="60" y="4"/>
                    <a:pt x="64" y="4"/>
                  </a:cubicBezTo>
                  <a:cubicBezTo>
                    <a:pt x="66" y="14"/>
                    <a:pt x="65" y="24"/>
                    <a:pt x="65" y="34"/>
                  </a:cubicBezTo>
                  <a:cubicBezTo>
                    <a:pt x="65" y="34"/>
                    <a:pt x="65" y="35"/>
                    <a:pt x="65" y="35"/>
                  </a:cubicBezTo>
                  <a:cubicBezTo>
                    <a:pt x="66" y="35"/>
                    <a:pt x="66" y="36"/>
                    <a:pt x="67" y="36"/>
                  </a:cubicBezTo>
                  <a:cubicBezTo>
                    <a:pt x="67" y="36"/>
                    <a:pt x="67" y="36"/>
                    <a:pt x="67" y="36"/>
                  </a:cubicBezTo>
                  <a:cubicBezTo>
                    <a:pt x="67" y="36"/>
                    <a:pt x="68" y="36"/>
                    <a:pt x="69" y="36"/>
                  </a:cubicBezTo>
                  <a:cubicBezTo>
                    <a:pt x="90" y="36"/>
                    <a:pt x="104" y="54"/>
                    <a:pt x="105" y="74"/>
                  </a:cubicBezTo>
                  <a:cubicBezTo>
                    <a:pt x="104" y="74"/>
                    <a:pt x="104" y="74"/>
                    <a:pt x="103" y="74"/>
                  </a:cubicBezTo>
                  <a:cubicBezTo>
                    <a:pt x="101" y="74"/>
                    <a:pt x="99" y="74"/>
                    <a:pt x="97" y="75"/>
                  </a:cubicBezTo>
                  <a:cubicBezTo>
                    <a:pt x="94" y="77"/>
                    <a:pt x="92" y="77"/>
                    <a:pt x="89" y="77"/>
                  </a:cubicBezTo>
                  <a:cubicBezTo>
                    <a:pt x="86" y="77"/>
                    <a:pt x="84" y="76"/>
                    <a:pt x="80" y="74"/>
                  </a:cubicBezTo>
                  <a:cubicBezTo>
                    <a:pt x="76" y="71"/>
                    <a:pt x="71" y="70"/>
                    <a:pt x="67" y="70"/>
                  </a:cubicBezTo>
                  <a:cubicBezTo>
                    <a:pt x="62" y="70"/>
                    <a:pt x="56" y="71"/>
                    <a:pt x="52" y="73"/>
                  </a:cubicBezTo>
                  <a:cubicBezTo>
                    <a:pt x="48" y="74"/>
                    <a:pt x="46" y="75"/>
                    <a:pt x="43" y="75"/>
                  </a:cubicBezTo>
                  <a:cubicBezTo>
                    <a:pt x="40" y="75"/>
                    <a:pt x="37" y="74"/>
                    <a:pt x="33" y="72"/>
                  </a:cubicBezTo>
                  <a:cubicBezTo>
                    <a:pt x="30" y="71"/>
                    <a:pt x="26" y="70"/>
                    <a:pt x="22" y="70"/>
                  </a:cubicBezTo>
                  <a:cubicBezTo>
                    <a:pt x="20" y="70"/>
                    <a:pt x="18" y="70"/>
                    <a:pt x="16" y="70"/>
                  </a:cubicBezTo>
                  <a:cubicBezTo>
                    <a:pt x="12" y="70"/>
                    <a:pt x="8" y="70"/>
                    <a:pt x="4" y="72"/>
                  </a:cubicBezTo>
                  <a:cubicBezTo>
                    <a:pt x="8" y="54"/>
                    <a:pt x="24" y="36"/>
                    <a:pt x="43" y="36"/>
                  </a:cubicBezTo>
                  <a:cubicBezTo>
                    <a:pt x="43" y="36"/>
                    <a:pt x="44" y="36"/>
                    <a:pt x="45" y="36"/>
                  </a:cubicBezTo>
                  <a:cubicBezTo>
                    <a:pt x="46" y="36"/>
                    <a:pt x="46" y="36"/>
                    <a:pt x="46" y="36"/>
                  </a:cubicBezTo>
                  <a:cubicBezTo>
                    <a:pt x="46" y="36"/>
                    <a:pt x="46" y="36"/>
                    <a:pt x="46" y="36"/>
                  </a:cubicBezTo>
                  <a:cubicBezTo>
                    <a:pt x="47" y="36"/>
                    <a:pt x="48" y="35"/>
                    <a:pt x="48" y="34"/>
                  </a:cubicBezTo>
                  <a:cubicBezTo>
                    <a:pt x="50" y="24"/>
                    <a:pt x="48" y="14"/>
                    <a:pt x="48" y="4"/>
                  </a:cubicBezTo>
                  <a:cubicBezTo>
                    <a:pt x="50" y="4"/>
                    <a:pt x="51" y="4"/>
                    <a:pt x="53" y="4"/>
                  </a:cubicBezTo>
                  <a:moveTo>
                    <a:pt x="65" y="0"/>
                  </a:moveTo>
                  <a:cubicBezTo>
                    <a:pt x="65" y="0"/>
                    <a:pt x="65" y="0"/>
                    <a:pt x="65" y="0"/>
                  </a:cubicBezTo>
                  <a:cubicBezTo>
                    <a:pt x="61" y="0"/>
                    <a:pt x="57" y="0"/>
                    <a:pt x="53" y="0"/>
                  </a:cubicBezTo>
                  <a:cubicBezTo>
                    <a:pt x="51" y="0"/>
                    <a:pt x="49" y="0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6" y="0"/>
                    <a:pt x="45" y="0"/>
                    <a:pt x="45" y="1"/>
                  </a:cubicBezTo>
                  <a:cubicBezTo>
                    <a:pt x="45" y="1"/>
                    <a:pt x="44" y="2"/>
                    <a:pt x="44" y="3"/>
                  </a:cubicBezTo>
                  <a:cubicBezTo>
                    <a:pt x="43" y="12"/>
                    <a:pt x="46" y="22"/>
                    <a:pt x="44" y="32"/>
                  </a:cubicBezTo>
                  <a:cubicBezTo>
                    <a:pt x="44" y="32"/>
                    <a:pt x="43" y="32"/>
                    <a:pt x="42" y="32"/>
                  </a:cubicBezTo>
                  <a:cubicBezTo>
                    <a:pt x="20" y="32"/>
                    <a:pt x="2" y="54"/>
                    <a:pt x="0" y="75"/>
                  </a:cubicBezTo>
                  <a:cubicBezTo>
                    <a:pt x="0" y="76"/>
                    <a:pt x="0" y="76"/>
                    <a:pt x="0" y="77"/>
                  </a:cubicBezTo>
                  <a:cubicBezTo>
                    <a:pt x="0" y="78"/>
                    <a:pt x="0" y="79"/>
                    <a:pt x="0" y="80"/>
                  </a:cubicBezTo>
                  <a:cubicBezTo>
                    <a:pt x="0" y="93"/>
                    <a:pt x="5" y="106"/>
                    <a:pt x="14" y="116"/>
                  </a:cubicBezTo>
                  <a:cubicBezTo>
                    <a:pt x="24" y="127"/>
                    <a:pt x="41" y="129"/>
                    <a:pt x="56" y="129"/>
                  </a:cubicBezTo>
                  <a:cubicBezTo>
                    <a:pt x="56" y="129"/>
                    <a:pt x="56" y="129"/>
                    <a:pt x="56" y="129"/>
                  </a:cubicBezTo>
                  <a:cubicBezTo>
                    <a:pt x="70" y="129"/>
                    <a:pt x="84" y="124"/>
                    <a:pt x="95" y="115"/>
                  </a:cubicBezTo>
                  <a:cubicBezTo>
                    <a:pt x="104" y="107"/>
                    <a:pt x="108" y="96"/>
                    <a:pt x="109" y="84"/>
                  </a:cubicBezTo>
                  <a:cubicBezTo>
                    <a:pt x="112" y="59"/>
                    <a:pt x="96" y="32"/>
                    <a:pt x="69" y="32"/>
                  </a:cubicBezTo>
                  <a:cubicBezTo>
                    <a:pt x="69" y="22"/>
                    <a:pt x="70" y="12"/>
                    <a:pt x="68" y="2"/>
                  </a:cubicBezTo>
                  <a:cubicBezTo>
                    <a:pt x="68" y="1"/>
                    <a:pt x="67" y="1"/>
                    <a:pt x="67" y="1"/>
                  </a:cubicBezTo>
                  <a:cubicBezTo>
                    <a:pt x="67" y="0"/>
                    <a:pt x="66" y="0"/>
                    <a:pt x="65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50"/>
            <p:cNvSpPr>
              <a:spLocks noEditPoints="1"/>
            </p:cNvSpPr>
            <p:nvPr/>
          </p:nvSpPr>
          <p:spPr bwMode="auto">
            <a:xfrm>
              <a:off x="9254794" y="4597327"/>
              <a:ext cx="431800" cy="644525"/>
            </a:xfrm>
            <a:custGeom>
              <a:avLst/>
              <a:gdLst>
                <a:gd name="T0" fmla="*/ 36 w 102"/>
                <a:gd name="T1" fmla="*/ 148 h 152"/>
                <a:gd name="T2" fmla="*/ 44 w 102"/>
                <a:gd name="T3" fmla="*/ 145 h 152"/>
                <a:gd name="T4" fmla="*/ 39 w 102"/>
                <a:gd name="T5" fmla="*/ 147 h 152"/>
                <a:gd name="T6" fmla="*/ 34 w 102"/>
                <a:gd name="T7" fmla="*/ 148 h 152"/>
                <a:gd name="T8" fmla="*/ 54 w 102"/>
                <a:gd name="T9" fmla="*/ 139 h 152"/>
                <a:gd name="T10" fmla="*/ 54 w 102"/>
                <a:gd name="T11" fmla="*/ 133 h 152"/>
                <a:gd name="T12" fmla="*/ 52 w 102"/>
                <a:gd name="T13" fmla="*/ 131 h 152"/>
                <a:gd name="T14" fmla="*/ 35 w 102"/>
                <a:gd name="T15" fmla="*/ 148 h 152"/>
                <a:gd name="T16" fmla="*/ 54 w 102"/>
                <a:gd name="T17" fmla="*/ 123 h 152"/>
                <a:gd name="T18" fmla="*/ 37 w 102"/>
                <a:gd name="T19" fmla="*/ 133 h 152"/>
                <a:gd name="T20" fmla="*/ 39 w 102"/>
                <a:gd name="T21" fmla="*/ 131 h 152"/>
                <a:gd name="T22" fmla="*/ 21 w 102"/>
                <a:gd name="T23" fmla="*/ 116 h 152"/>
                <a:gd name="T24" fmla="*/ 42 w 102"/>
                <a:gd name="T25" fmla="*/ 115 h 152"/>
                <a:gd name="T26" fmla="*/ 28 w 102"/>
                <a:gd name="T27" fmla="*/ 147 h 152"/>
                <a:gd name="T28" fmla="*/ 28 w 102"/>
                <a:gd name="T29" fmla="*/ 116 h 152"/>
                <a:gd name="T30" fmla="*/ 11 w 102"/>
                <a:gd name="T31" fmla="*/ 140 h 152"/>
                <a:gd name="T32" fmla="*/ 21 w 102"/>
                <a:gd name="T33" fmla="*/ 129 h 152"/>
                <a:gd name="T34" fmla="*/ 37 w 102"/>
                <a:gd name="T35" fmla="*/ 119 h 152"/>
                <a:gd name="T36" fmla="*/ 19 w 102"/>
                <a:gd name="T37" fmla="*/ 144 h 152"/>
                <a:gd name="T38" fmla="*/ 37 w 102"/>
                <a:gd name="T39" fmla="*/ 130 h 152"/>
                <a:gd name="T40" fmla="*/ 49 w 102"/>
                <a:gd name="T41" fmla="*/ 120 h 152"/>
                <a:gd name="T42" fmla="*/ 21 w 102"/>
                <a:gd name="T43" fmla="*/ 117 h 152"/>
                <a:gd name="T44" fmla="*/ 14 w 102"/>
                <a:gd name="T45" fmla="*/ 123 h 152"/>
                <a:gd name="T46" fmla="*/ 29 w 102"/>
                <a:gd name="T47" fmla="*/ 114 h 152"/>
                <a:gd name="T48" fmla="*/ 35 w 102"/>
                <a:gd name="T49" fmla="*/ 115 h 152"/>
                <a:gd name="T50" fmla="*/ 24 w 102"/>
                <a:gd name="T51" fmla="*/ 124 h 152"/>
                <a:gd name="T52" fmla="*/ 24 w 102"/>
                <a:gd name="T53" fmla="*/ 124 h 152"/>
                <a:gd name="T54" fmla="*/ 87 w 102"/>
                <a:gd name="T55" fmla="*/ 27 h 152"/>
                <a:gd name="T56" fmla="*/ 87 w 102"/>
                <a:gd name="T57" fmla="*/ 27 h 152"/>
                <a:gd name="T58" fmla="*/ 81 w 102"/>
                <a:gd name="T59" fmla="*/ 26 h 152"/>
                <a:gd name="T60" fmla="*/ 80 w 102"/>
                <a:gd name="T61" fmla="*/ 11 h 152"/>
                <a:gd name="T62" fmla="*/ 61 w 102"/>
                <a:gd name="T63" fmla="*/ 11 h 152"/>
                <a:gd name="T64" fmla="*/ 89 w 102"/>
                <a:gd name="T65" fmla="*/ 8 h 152"/>
                <a:gd name="T66" fmla="*/ 58 w 102"/>
                <a:gd name="T67" fmla="*/ 25 h 152"/>
                <a:gd name="T68" fmla="*/ 62 w 102"/>
                <a:gd name="T69" fmla="*/ 26 h 152"/>
                <a:gd name="T70" fmla="*/ 94 w 102"/>
                <a:gd name="T71" fmla="*/ 25 h 152"/>
                <a:gd name="T72" fmla="*/ 89 w 102"/>
                <a:gd name="T73" fmla="*/ 25 h 152"/>
                <a:gd name="T74" fmla="*/ 58 w 102"/>
                <a:gd name="T75" fmla="*/ 9 h 152"/>
                <a:gd name="T76" fmla="*/ 58 w 102"/>
                <a:gd name="T77" fmla="*/ 19 h 152"/>
                <a:gd name="T78" fmla="*/ 58 w 102"/>
                <a:gd name="T79" fmla="*/ 23 h 152"/>
                <a:gd name="T80" fmla="*/ 58 w 102"/>
                <a:gd name="T81" fmla="*/ 12 h 152"/>
                <a:gd name="T82" fmla="*/ 75 w 102"/>
                <a:gd name="T83" fmla="*/ 4 h 152"/>
                <a:gd name="T84" fmla="*/ 90 w 102"/>
                <a:gd name="T85" fmla="*/ 6 h 152"/>
                <a:gd name="T86" fmla="*/ 85 w 102"/>
                <a:gd name="T87" fmla="*/ 6 h 152"/>
                <a:gd name="T88" fmla="*/ 79 w 102"/>
                <a:gd name="T89" fmla="*/ 5 h 152"/>
                <a:gd name="T90" fmla="*/ 73 w 102"/>
                <a:gd name="T91" fmla="*/ 4 h 152"/>
                <a:gd name="T92" fmla="*/ 60 w 102"/>
                <a:gd name="T93" fmla="*/ 15 h 152"/>
                <a:gd name="T94" fmla="*/ 58 w 102"/>
                <a:gd name="T95" fmla="*/ 12 h 152"/>
                <a:gd name="T96" fmla="*/ 54 w 102"/>
                <a:gd name="T97" fmla="*/ 27 h 152"/>
                <a:gd name="T98" fmla="*/ 9 w 102"/>
                <a:gd name="T99" fmla="*/ 119 h 152"/>
                <a:gd name="T100" fmla="*/ 58 w 102"/>
                <a:gd name="T101" fmla="*/ 122 h 152"/>
                <a:gd name="T102" fmla="*/ 95 w 102"/>
                <a:gd name="T103" fmla="*/ 32 h 152"/>
                <a:gd name="T104" fmla="*/ 100 w 102"/>
                <a:gd name="T105" fmla="*/ 1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02" h="152">
                  <a:moveTo>
                    <a:pt x="36" y="148"/>
                  </a:moveTo>
                  <a:cubicBezTo>
                    <a:pt x="37" y="147"/>
                    <a:pt x="38" y="146"/>
                    <a:pt x="39" y="145"/>
                  </a:cubicBezTo>
                  <a:cubicBezTo>
                    <a:pt x="39" y="145"/>
                    <a:pt x="38" y="146"/>
                    <a:pt x="38" y="147"/>
                  </a:cubicBezTo>
                  <a:cubicBezTo>
                    <a:pt x="38" y="147"/>
                    <a:pt x="38" y="147"/>
                    <a:pt x="38" y="147"/>
                  </a:cubicBezTo>
                  <a:cubicBezTo>
                    <a:pt x="37" y="148"/>
                    <a:pt x="37" y="148"/>
                    <a:pt x="36" y="148"/>
                  </a:cubicBezTo>
                  <a:moveTo>
                    <a:pt x="39" y="147"/>
                  </a:moveTo>
                  <a:cubicBezTo>
                    <a:pt x="42" y="144"/>
                    <a:pt x="46" y="141"/>
                    <a:pt x="49" y="138"/>
                  </a:cubicBezTo>
                  <a:cubicBezTo>
                    <a:pt x="50" y="137"/>
                    <a:pt x="52" y="135"/>
                    <a:pt x="53" y="135"/>
                  </a:cubicBezTo>
                  <a:cubicBezTo>
                    <a:pt x="53" y="135"/>
                    <a:pt x="52" y="136"/>
                    <a:pt x="50" y="138"/>
                  </a:cubicBezTo>
                  <a:cubicBezTo>
                    <a:pt x="48" y="141"/>
                    <a:pt x="46" y="142"/>
                    <a:pt x="44" y="145"/>
                  </a:cubicBezTo>
                  <a:cubicBezTo>
                    <a:pt x="44" y="145"/>
                    <a:pt x="44" y="145"/>
                    <a:pt x="45" y="145"/>
                  </a:cubicBezTo>
                  <a:cubicBezTo>
                    <a:pt x="45" y="145"/>
                    <a:pt x="45" y="145"/>
                    <a:pt x="45" y="145"/>
                  </a:cubicBezTo>
                  <a:cubicBezTo>
                    <a:pt x="48" y="143"/>
                    <a:pt x="51" y="141"/>
                    <a:pt x="54" y="139"/>
                  </a:cubicBezTo>
                  <a:cubicBezTo>
                    <a:pt x="51" y="143"/>
                    <a:pt x="46" y="146"/>
                    <a:pt x="41" y="147"/>
                  </a:cubicBezTo>
                  <a:cubicBezTo>
                    <a:pt x="41" y="147"/>
                    <a:pt x="40" y="147"/>
                    <a:pt x="39" y="147"/>
                  </a:cubicBezTo>
                  <a:moveTo>
                    <a:pt x="33" y="148"/>
                  </a:moveTo>
                  <a:cubicBezTo>
                    <a:pt x="32" y="148"/>
                    <a:pt x="30" y="148"/>
                    <a:pt x="28" y="147"/>
                  </a:cubicBezTo>
                  <a:cubicBezTo>
                    <a:pt x="34" y="143"/>
                    <a:pt x="39" y="139"/>
                    <a:pt x="44" y="134"/>
                  </a:cubicBezTo>
                  <a:cubicBezTo>
                    <a:pt x="44" y="134"/>
                    <a:pt x="43" y="135"/>
                    <a:pt x="43" y="135"/>
                  </a:cubicBezTo>
                  <a:cubicBezTo>
                    <a:pt x="39" y="139"/>
                    <a:pt x="36" y="143"/>
                    <a:pt x="34" y="148"/>
                  </a:cubicBezTo>
                  <a:cubicBezTo>
                    <a:pt x="34" y="148"/>
                    <a:pt x="33" y="148"/>
                    <a:pt x="33" y="148"/>
                  </a:cubicBezTo>
                  <a:moveTo>
                    <a:pt x="35" y="148"/>
                  </a:moveTo>
                  <a:cubicBezTo>
                    <a:pt x="41" y="139"/>
                    <a:pt x="47" y="131"/>
                    <a:pt x="54" y="124"/>
                  </a:cubicBezTo>
                  <a:cubicBezTo>
                    <a:pt x="56" y="127"/>
                    <a:pt x="57" y="131"/>
                    <a:pt x="56" y="135"/>
                  </a:cubicBezTo>
                  <a:cubicBezTo>
                    <a:pt x="56" y="136"/>
                    <a:pt x="55" y="137"/>
                    <a:pt x="54" y="139"/>
                  </a:cubicBezTo>
                  <a:cubicBezTo>
                    <a:pt x="54" y="138"/>
                    <a:pt x="54" y="138"/>
                    <a:pt x="54" y="138"/>
                  </a:cubicBezTo>
                  <a:cubicBezTo>
                    <a:pt x="54" y="138"/>
                    <a:pt x="54" y="138"/>
                    <a:pt x="54" y="138"/>
                  </a:cubicBezTo>
                  <a:cubicBezTo>
                    <a:pt x="52" y="139"/>
                    <a:pt x="50" y="141"/>
                    <a:pt x="48" y="142"/>
                  </a:cubicBezTo>
                  <a:cubicBezTo>
                    <a:pt x="51" y="139"/>
                    <a:pt x="53" y="137"/>
                    <a:pt x="54" y="134"/>
                  </a:cubicBezTo>
                  <a:cubicBezTo>
                    <a:pt x="54" y="134"/>
                    <a:pt x="54" y="133"/>
                    <a:pt x="54" y="133"/>
                  </a:cubicBezTo>
                  <a:cubicBezTo>
                    <a:pt x="54" y="133"/>
                    <a:pt x="54" y="133"/>
                    <a:pt x="54" y="133"/>
                  </a:cubicBezTo>
                  <a:cubicBezTo>
                    <a:pt x="49" y="137"/>
                    <a:pt x="44" y="141"/>
                    <a:pt x="40" y="145"/>
                  </a:cubicBezTo>
                  <a:cubicBezTo>
                    <a:pt x="44" y="142"/>
                    <a:pt x="49" y="136"/>
                    <a:pt x="53" y="131"/>
                  </a:cubicBezTo>
                  <a:cubicBezTo>
                    <a:pt x="53" y="131"/>
                    <a:pt x="53" y="130"/>
                    <a:pt x="52" y="130"/>
                  </a:cubicBezTo>
                  <a:cubicBezTo>
                    <a:pt x="52" y="130"/>
                    <a:pt x="52" y="130"/>
                    <a:pt x="52" y="131"/>
                  </a:cubicBezTo>
                  <a:cubicBezTo>
                    <a:pt x="52" y="131"/>
                    <a:pt x="51" y="132"/>
                    <a:pt x="51" y="132"/>
                  </a:cubicBezTo>
                  <a:cubicBezTo>
                    <a:pt x="51" y="132"/>
                    <a:pt x="51" y="132"/>
                    <a:pt x="51" y="132"/>
                  </a:cubicBezTo>
                  <a:cubicBezTo>
                    <a:pt x="50" y="132"/>
                    <a:pt x="50" y="132"/>
                    <a:pt x="49" y="133"/>
                  </a:cubicBezTo>
                  <a:cubicBezTo>
                    <a:pt x="44" y="138"/>
                    <a:pt x="38" y="144"/>
                    <a:pt x="35" y="148"/>
                  </a:cubicBezTo>
                  <a:cubicBezTo>
                    <a:pt x="35" y="148"/>
                    <a:pt x="35" y="148"/>
                    <a:pt x="35" y="148"/>
                  </a:cubicBezTo>
                  <a:moveTo>
                    <a:pt x="30" y="145"/>
                  </a:moveTo>
                  <a:cubicBezTo>
                    <a:pt x="30" y="145"/>
                    <a:pt x="30" y="145"/>
                    <a:pt x="31" y="144"/>
                  </a:cubicBezTo>
                  <a:cubicBezTo>
                    <a:pt x="38" y="135"/>
                    <a:pt x="46" y="129"/>
                    <a:pt x="51" y="119"/>
                  </a:cubicBezTo>
                  <a:cubicBezTo>
                    <a:pt x="51" y="119"/>
                    <a:pt x="51" y="119"/>
                    <a:pt x="51" y="119"/>
                  </a:cubicBezTo>
                  <a:cubicBezTo>
                    <a:pt x="52" y="120"/>
                    <a:pt x="53" y="121"/>
                    <a:pt x="54" y="123"/>
                  </a:cubicBezTo>
                  <a:cubicBezTo>
                    <a:pt x="50" y="126"/>
                    <a:pt x="47" y="130"/>
                    <a:pt x="43" y="133"/>
                  </a:cubicBezTo>
                  <a:cubicBezTo>
                    <a:pt x="41" y="135"/>
                    <a:pt x="39" y="138"/>
                    <a:pt x="36" y="140"/>
                  </a:cubicBezTo>
                  <a:cubicBezTo>
                    <a:pt x="36" y="140"/>
                    <a:pt x="31" y="145"/>
                    <a:pt x="30" y="145"/>
                  </a:cubicBezTo>
                  <a:moveTo>
                    <a:pt x="25" y="144"/>
                  </a:moveTo>
                  <a:cubicBezTo>
                    <a:pt x="28" y="140"/>
                    <a:pt x="33" y="137"/>
                    <a:pt x="37" y="133"/>
                  </a:cubicBezTo>
                  <a:cubicBezTo>
                    <a:pt x="41" y="128"/>
                    <a:pt x="45" y="122"/>
                    <a:pt x="48" y="117"/>
                  </a:cubicBezTo>
                  <a:cubicBezTo>
                    <a:pt x="48" y="117"/>
                    <a:pt x="49" y="117"/>
                    <a:pt x="49" y="117"/>
                  </a:cubicBezTo>
                  <a:cubicBezTo>
                    <a:pt x="50" y="118"/>
                    <a:pt x="50" y="118"/>
                    <a:pt x="50" y="118"/>
                  </a:cubicBezTo>
                  <a:cubicBezTo>
                    <a:pt x="50" y="118"/>
                    <a:pt x="50" y="118"/>
                    <a:pt x="50" y="118"/>
                  </a:cubicBezTo>
                  <a:cubicBezTo>
                    <a:pt x="46" y="122"/>
                    <a:pt x="43" y="127"/>
                    <a:pt x="39" y="131"/>
                  </a:cubicBezTo>
                  <a:cubicBezTo>
                    <a:pt x="37" y="133"/>
                    <a:pt x="35" y="135"/>
                    <a:pt x="33" y="137"/>
                  </a:cubicBezTo>
                  <a:cubicBezTo>
                    <a:pt x="30" y="140"/>
                    <a:pt x="27" y="142"/>
                    <a:pt x="25" y="144"/>
                  </a:cubicBezTo>
                  <a:moveTo>
                    <a:pt x="9" y="127"/>
                  </a:moveTo>
                  <a:cubicBezTo>
                    <a:pt x="10" y="124"/>
                    <a:pt x="12" y="121"/>
                    <a:pt x="16" y="119"/>
                  </a:cubicBezTo>
                  <a:cubicBezTo>
                    <a:pt x="17" y="118"/>
                    <a:pt x="19" y="117"/>
                    <a:pt x="21" y="116"/>
                  </a:cubicBezTo>
                  <a:cubicBezTo>
                    <a:pt x="16" y="119"/>
                    <a:pt x="12" y="123"/>
                    <a:pt x="9" y="127"/>
                  </a:cubicBezTo>
                  <a:moveTo>
                    <a:pt x="20" y="142"/>
                  </a:moveTo>
                  <a:cubicBezTo>
                    <a:pt x="20" y="142"/>
                    <a:pt x="20" y="142"/>
                    <a:pt x="21" y="142"/>
                  </a:cubicBezTo>
                  <a:cubicBezTo>
                    <a:pt x="23" y="138"/>
                    <a:pt x="26" y="135"/>
                    <a:pt x="29" y="131"/>
                  </a:cubicBezTo>
                  <a:cubicBezTo>
                    <a:pt x="33" y="126"/>
                    <a:pt x="38" y="121"/>
                    <a:pt x="42" y="115"/>
                  </a:cubicBezTo>
                  <a:cubicBezTo>
                    <a:pt x="43" y="115"/>
                    <a:pt x="45" y="116"/>
                    <a:pt x="47" y="116"/>
                  </a:cubicBezTo>
                  <a:cubicBezTo>
                    <a:pt x="39" y="122"/>
                    <a:pt x="33" y="131"/>
                    <a:pt x="26" y="138"/>
                  </a:cubicBezTo>
                  <a:cubicBezTo>
                    <a:pt x="25" y="139"/>
                    <a:pt x="23" y="140"/>
                    <a:pt x="22" y="141"/>
                  </a:cubicBezTo>
                  <a:cubicBezTo>
                    <a:pt x="21" y="142"/>
                    <a:pt x="20" y="142"/>
                    <a:pt x="20" y="142"/>
                  </a:cubicBezTo>
                  <a:moveTo>
                    <a:pt x="28" y="147"/>
                  </a:moveTo>
                  <a:cubicBezTo>
                    <a:pt x="23" y="147"/>
                    <a:pt x="18" y="145"/>
                    <a:pt x="14" y="143"/>
                  </a:cubicBezTo>
                  <a:cubicBezTo>
                    <a:pt x="10" y="141"/>
                    <a:pt x="8" y="138"/>
                    <a:pt x="8" y="136"/>
                  </a:cubicBezTo>
                  <a:cubicBezTo>
                    <a:pt x="15" y="130"/>
                    <a:pt x="21" y="122"/>
                    <a:pt x="28" y="116"/>
                  </a:cubicBezTo>
                  <a:cubicBezTo>
                    <a:pt x="29" y="116"/>
                    <a:pt x="29" y="115"/>
                    <a:pt x="29" y="115"/>
                  </a:cubicBezTo>
                  <a:cubicBezTo>
                    <a:pt x="29" y="115"/>
                    <a:pt x="29" y="116"/>
                    <a:pt x="28" y="116"/>
                  </a:cubicBezTo>
                  <a:cubicBezTo>
                    <a:pt x="27" y="118"/>
                    <a:pt x="26" y="120"/>
                    <a:pt x="24" y="122"/>
                  </a:cubicBezTo>
                  <a:cubicBezTo>
                    <a:pt x="22" y="125"/>
                    <a:pt x="19" y="129"/>
                    <a:pt x="16" y="133"/>
                  </a:cubicBezTo>
                  <a:cubicBezTo>
                    <a:pt x="14" y="135"/>
                    <a:pt x="13" y="137"/>
                    <a:pt x="11" y="139"/>
                  </a:cubicBezTo>
                  <a:cubicBezTo>
                    <a:pt x="10" y="139"/>
                    <a:pt x="11" y="140"/>
                    <a:pt x="11" y="140"/>
                  </a:cubicBezTo>
                  <a:cubicBezTo>
                    <a:pt x="11" y="140"/>
                    <a:pt x="11" y="140"/>
                    <a:pt x="11" y="140"/>
                  </a:cubicBezTo>
                  <a:cubicBezTo>
                    <a:pt x="12" y="139"/>
                    <a:pt x="12" y="139"/>
                    <a:pt x="13" y="138"/>
                  </a:cubicBezTo>
                  <a:cubicBezTo>
                    <a:pt x="13" y="138"/>
                    <a:pt x="13" y="138"/>
                    <a:pt x="13" y="138"/>
                  </a:cubicBezTo>
                  <a:cubicBezTo>
                    <a:pt x="13" y="138"/>
                    <a:pt x="13" y="138"/>
                    <a:pt x="13" y="138"/>
                  </a:cubicBezTo>
                  <a:cubicBezTo>
                    <a:pt x="14" y="137"/>
                    <a:pt x="16" y="135"/>
                    <a:pt x="17" y="134"/>
                  </a:cubicBezTo>
                  <a:cubicBezTo>
                    <a:pt x="18" y="132"/>
                    <a:pt x="20" y="130"/>
                    <a:pt x="21" y="129"/>
                  </a:cubicBezTo>
                  <a:cubicBezTo>
                    <a:pt x="25" y="124"/>
                    <a:pt x="30" y="120"/>
                    <a:pt x="33" y="116"/>
                  </a:cubicBezTo>
                  <a:cubicBezTo>
                    <a:pt x="26" y="125"/>
                    <a:pt x="19" y="132"/>
                    <a:pt x="13" y="141"/>
                  </a:cubicBezTo>
                  <a:cubicBezTo>
                    <a:pt x="13" y="142"/>
                    <a:pt x="14" y="142"/>
                    <a:pt x="14" y="142"/>
                  </a:cubicBezTo>
                  <a:cubicBezTo>
                    <a:pt x="14" y="142"/>
                    <a:pt x="14" y="142"/>
                    <a:pt x="14" y="142"/>
                  </a:cubicBezTo>
                  <a:cubicBezTo>
                    <a:pt x="23" y="135"/>
                    <a:pt x="29" y="126"/>
                    <a:pt x="37" y="119"/>
                  </a:cubicBezTo>
                  <a:cubicBezTo>
                    <a:pt x="38" y="118"/>
                    <a:pt x="38" y="118"/>
                    <a:pt x="38" y="118"/>
                  </a:cubicBezTo>
                  <a:cubicBezTo>
                    <a:pt x="38" y="118"/>
                    <a:pt x="37" y="119"/>
                    <a:pt x="37" y="120"/>
                  </a:cubicBezTo>
                  <a:cubicBezTo>
                    <a:pt x="34" y="123"/>
                    <a:pt x="32" y="126"/>
                    <a:pt x="30" y="128"/>
                  </a:cubicBezTo>
                  <a:cubicBezTo>
                    <a:pt x="26" y="133"/>
                    <a:pt x="22" y="138"/>
                    <a:pt x="18" y="143"/>
                  </a:cubicBezTo>
                  <a:cubicBezTo>
                    <a:pt x="18" y="144"/>
                    <a:pt x="18" y="144"/>
                    <a:pt x="19" y="144"/>
                  </a:cubicBezTo>
                  <a:cubicBezTo>
                    <a:pt x="19" y="144"/>
                    <a:pt x="19" y="144"/>
                    <a:pt x="19" y="144"/>
                  </a:cubicBezTo>
                  <a:cubicBezTo>
                    <a:pt x="29" y="138"/>
                    <a:pt x="35" y="128"/>
                    <a:pt x="43" y="120"/>
                  </a:cubicBezTo>
                  <a:cubicBezTo>
                    <a:pt x="44" y="119"/>
                    <a:pt x="46" y="118"/>
                    <a:pt x="46" y="118"/>
                  </a:cubicBezTo>
                  <a:cubicBezTo>
                    <a:pt x="46" y="118"/>
                    <a:pt x="46" y="118"/>
                    <a:pt x="45" y="120"/>
                  </a:cubicBezTo>
                  <a:cubicBezTo>
                    <a:pt x="42" y="124"/>
                    <a:pt x="40" y="127"/>
                    <a:pt x="37" y="130"/>
                  </a:cubicBezTo>
                  <a:cubicBezTo>
                    <a:pt x="33" y="136"/>
                    <a:pt x="27" y="140"/>
                    <a:pt x="23" y="145"/>
                  </a:cubicBezTo>
                  <a:cubicBezTo>
                    <a:pt x="22" y="146"/>
                    <a:pt x="23" y="146"/>
                    <a:pt x="23" y="146"/>
                  </a:cubicBezTo>
                  <a:cubicBezTo>
                    <a:pt x="23" y="146"/>
                    <a:pt x="23" y="146"/>
                    <a:pt x="23" y="146"/>
                  </a:cubicBezTo>
                  <a:cubicBezTo>
                    <a:pt x="33" y="140"/>
                    <a:pt x="40" y="131"/>
                    <a:pt x="48" y="122"/>
                  </a:cubicBezTo>
                  <a:cubicBezTo>
                    <a:pt x="49" y="121"/>
                    <a:pt x="49" y="120"/>
                    <a:pt x="49" y="120"/>
                  </a:cubicBezTo>
                  <a:cubicBezTo>
                    <a:pt x="49" y="120"/>
                    <a:pt x="47" y="123"/>
                    <a:pt x="47" y="124"/>
                  </a:cubicBezTo>
                  <a:cubicBezTo>
                    <a:pt x="45" y="127"/>
                    <a:pt x="42" y="130"/>
                    <a:pt x="39" y="134"/>
                  </a:cubicBezTo>
                  <a:cubicBezTo>
                    <a:pt x="35" y="138"/>
                    <a:pt x="31" y="142"/>
                    <a:pt x="27" y="147"/>
                  </a:cubicBezTo>
                  <a:cubicBezTo>
                    <a:pt x="28" y="147"/>
                    <a:pt x="28" y="147"/>
                    <a:pt x="28" y="147"/>
                  </a:cubicBezTo>
                  <a:moveTo>
                    <a:pt x="21" y="117"/>
                  </a:moveTo>
                  <a:cubicBezTo>
                    <a:pt x="21" y="117"/>
                    <a:pt x="23" y="116"/>
                    <a:pt x="24" y="115"/>
                  </a:cubicBezTo>
                  <a:cubicBezTo>
                    <a:pt x="25" y="115"/>
                    <a:pt x="25" y="115"/>
                    <a:pt x="25" y="115"/>
                  </a:cubicBezTo>
                  <a:cubicBezTo>
                    <a:pt x="20" y="122"/>
                    <a:pt x="14" y="128"/>
                    <a:pt x="7" y="134"/>
                  </a:cubicBezTo>
                  <a:cubicBezTo>
                    <a:pt x="7" y="133"/>
                    <a:pt x="7" y="131"/>
                    <a:pt x="8" y="129"/>
                  </a:cubicBezTo>
                  <a:cubicBezTo>
                    <a:pt x="10" y="127"/>
                    <a:pt x="12" y="125"/>
                    <a:pt x="14" y="123"/>
                  </a:cubicBezTo>
                  <a:cubicBezTo>
                    <a:pt x="16" y="121"/>
                    <a:pt x="19" y="119"/>
                    <a:pt x="21" y="117"/>
                  </a:cubicBezTo>
                  <a:cubicBezTo>
                    <a:pt x="21" y="117"/>
                    <a:pt x="21" y="117"/>
                    <a:pt x="21" y="117"/>
                  </a:cubicBezTo>
                  <a:moveTo>
                    <a:pt x="23" y="119"/>
                  </a:moveTo>
                  <a:cubicBezTo>
                    <a:pt x="24" y="118"/>
                    <a:pt x="25" y="116"/>
                    <a:pt x="26" y="115"/>
                  </a:cubicBezTo>
                  <a:cubicBezTo>
                    <a:pt x="27" y="115"/>
                    <a:pt x="28" y="114"/>
                    <a:pt x="29" y="114"/>
                  </a:cubicBezTo>
                  <a:cubicBezTo>
                    <a:pt x="27" y="116"/>
                    <a:pt x="25" y="118"/>
                    <a:pt x="23" y="119"/>
                  </a:cubicBezTo>
                  <a:moveTo>
                    <a:pt x="16" y="140"/>
                  </a:moveTo>
                  <a:cubicBezTo>
                    <a:pt x="16" y="140"/>
                    <a:pt x="16" y="139"/>
                    <a:pt x="17" y="138"/>
                  </a:cubicBezTo>
                  <a:cubicBezTo>
                    <a:pt x="18" y="135"/>
                    <a:pt x="21" y="132"/>
                    <a:pt x="23" y="129"/>
                  </a:cubicBezTo>
                  <a:cubicBezTo>
                    <a:pt x="27" y="124"/>
                    <a:pt x="31" y="120"/>
                    <a:pt x="35" y="115"/>
                  </a:cubicBezTo>
                  <a:cubicBezTo>
                    <a:pt x="35" y="114"/>
                    <a:pt x="35" y="114"/>
                    <a:pt x="35" y="114"/>
                  </a:cubicBezTo>
                  <a:cubicBezTo>
                    <a:pt x="37" y="114"/>
                    <a:pt x="39" y="115"/>
                    <a:pt x="40" y="115"/>
                  </a:cubicBezTo>
                  <a:cubicBezTo>
                    <a:pt x="33" y="121"/>
                    <a:pt x="27" y="129"/>
                    <a:pt x="20" y="135"/>
                  </a:cubicBezTo>
                  <a:cubicBezTo>
                    <a:pt x="19" y="136"/>
                    <a:pt x="16" y="140"/>
                    <a:pt x="16" y="140"/>
                  </a:cubicBezTo>
                  <a:moveTo>
                    <a:pt x="24" y="124"/>
                  </a:moveTo>
                  <a:cubicBezTo>
                    <a:pt x="27" y="120"/>
                    <a:pt x="29" y="117"/>
                    <a:pt x="31" y="114"/>
                  </a:cubicBezTo>
                  <a:cubicBezTo>
                    <a:pt x="32" y="114"/>
                    <a:pt x="32" y="114"/>
                    <a:pt x="33" y="114"/>
                  </a:cubicBezTo>
                  <a:cubicBezTo>
                    <a:pt x="33" y="114"/>
                    <a:pt x="34" y="114"/>
                    <a:pt x="35" y="114"/>
                  </a:cubicBezTo>
                  <a:cubicBezTo>
                    <a:pt x="35" y="114"/>
                    <a:pt x="35" y="114"/>
                    <a:pt x="35" y="114"/>
                  </a:cubicBezTo>
                  <a:cubicBezTo>
                    <a:pt x="31" y="117"/>
                    <a:pt x="27" y="120"/>
                    <a:pt x="24" y="124"/>
                  </a:cubicBezTo>
                  <a:moveTo>
                    <a:pt x="92" y="27"/>
                  </a:moveTo>
                  <a:cubicBezTo>
                    <a:pt x="91" y="27"/>
                    <a:pt x="90" y="27"/>
                    <a:pt x="90" y="27"/>
                  </a:cubicBezTo>
                  <a:cubicBezTo>
                    <a:pt x="90" y="26"/>
                    <a:pt x="91" y="26"/>
                    <a:pt x="91" y="26"/>
                  </a:cubicBezTo>
                  <a:cubicBezTo>
                    <a:pt x="92" y="26"/>
                    <a:pt x="92" y="26"/>
                    <a:pt x="92" y="27"/>
                  </a:cubicBezTo>
                  <a:moveTo>
                    <a:pt x="87" y="27"/>
                  </a:moveTo>
                  <a:cubicBezTo>
                    <a:pt x="85" y="27"/>
                    <a:pt x="84" y="27"/>
                    <a:pt x="83" y="26"/>
                  </a:cubicBezTo>
                  <a:cubicBezTo>
                    <a:pt x="86" y="24"/>
                    <a:pt x="89" y="21"/>
                    <a:pt x="93" y="18"/>
                  </a:cubicBezTo>
                  <a:cubicBezTo>
                    <a:pt x="94" y="17"/>
                    <a:pt x="94" y="17"/>
                    <a:pt x="94" y="17"/>
                  </a:cubicBezTo>
                  <a:cubicBezTo>
                    <a:pt x="95" y="17"/>
                    <a:pt x="90" y="22"/>
                    <a:pt x="89" y="23"/>
                  </a:cubicBezTo>
                  <a:cubicBezTo>
                    <a:pt x="88" y="24"/>
                    <a:pt x="87" y="25"/>
                    <a:pt x="87" y="27"/>
                  </a:cubicBezTo>
                  <a:moveTo>
                    <a:pt x="77" y="26"/>
                  </a:moveTo>
                  <a:cubicBezTo>
                    <a:pt x="82" y="22"/>
                    <a:pt x="87" y="16"/>
                    <a:pt x="92" y="11"/>
                  </a:cubicBezTo>
                  <a:cubicBezTo>
                    <a:pt x="91" y="12"/>
                    <a:pt x="90" y="13"/>
                    <a:pt x="89" y="14"/>
                  </a:cubicBezTo>
                  <a:cubicBezTo>
                    <a:pt x="86" y="18"/>
                    <a:pt x="84" y="22"/>
                    <a:pt x="81" y="26"/>
                  </a:cubicBezTo>
                  <a:cubicBezTo>
                    <a:pt x="81" y="26"/>
                    <a:pt x="81" y="26"/>
                    <a:pt x="81" y="26"/>
                  </a:cubicBezTo>
                  <a:cubicBezTo>
                    <a:pt x="80" y="26"/>
                    <a:pt x="80" y="26"/>
                    <a:pt x="79" y="26"/>
                  </a:cubicBezTo>
                  <a:cubicBezTo>
                    <a:pt x="78" y="26"/>
                    <a:pt x="77" y="26"/>
                    <a:pt x="77" y="26"/>
                  </a:cubicBezTo>
                  <a:moveTo>
                    <a:pt x="67" y="26"/>
                  </a:moveTo>
                  <a:cubicBezTo>
                    <a:pt x="66" y="26"/>
                    <a:pt x="65" y="26"/>
                    <a:pt x="64" y="26"/>
                  </a:cubicBezTo>
                  <a:cubicBezTo>
                    <a:pt x="69" y="21"/>
                    <a:pt x="75" y="16"/>
                    <a:pt x="80" y="11"/>
                  </a:cubicBezTo>
                  <a:cubicBezTo>
                    <a:pt x="79" y="13"/>
                    <a:pt x="77" y="15"/>
                    <a:pt x="76" y="16"/>
                  </a:cubicBezTo>
                  <a:cubicBezTo>
                    <a:pt x="73" y="20"/>
                    <a:pt x="70" y="23"/>
                    <a:pt x="67" y="26"/>
                  </a:cubicBezTo>
                  <a:moveTo>
                    <a:pt x="58" y="16"/>
                  </a:moveTo>
                  <a:cubicBezTo>
                    <a:pt x="58" y="15"/>
                    <a:pt x="58" y="14"/>
                    <a:pt x="58" y="13"/>
                  </a:cubicBezTo>
                  <a:cubicBezTo>
                    <a:pt x="59" y="13"/>
                    <a:pt x="60" y="12"/>
                    <a:pt x="61" y="11"/>
                  </a:cubicBezTo>
                  <a:cubicBezTo>
                    <a:pt x="61" y="11"/>
                    <a:pt x="62" y="10"/>
                    <a:pt x="63" y="9"/>
                  </a:cubicBezTo>
                  <a:cubicBezTo>
                    <a:pt x="61" y="11"/>
                    <a:pt x="60" y="13"/>
                    <a:pt x="58" y="16"/>
                  </a:cubicBezTo>
                  <a:moveTo>
                    <a:pt x="74" y="26"/>
                  </a:moveTo>
                  <a:cubicBezTo>
                    <a:pt x="72" y="26"/>
                    <a:pt x="71" y="26"/>
                    <a:pt x="69" y="26"/>
                  </a:cubicBezTo>
                  <a:cubicBezTo>
                    <a:pt x="76" y="21"/>
                    <a:pt x="82" y="14"/>
                    <a:pt x="89" y="8"/>
                  </a:cubicBezTo>
                  <a:cubicBezTo>
                    <a:pt x="84" y="12"/>
                    <a:pt x="80" y="21"/>
                    <a:pt x="75" y="26"/>
                  </a:cubicBezTo>
                  <a:cubicBezTo>
                    <a:pt x="75" y="26"/>
                    <a:pt x="74" y="26"/>
                    <a:pt x="74" y="26"/>
                  </a:cubicBezTo>
                  <a:moveTo>
                    <a:pt x="62" y="26"/>
                  </a:moveTo>
                  <a:cubicBezTo>
                    <a:pt x="61" y="26"/>
                    <a:pt x="60" y="26"/>
                    <a:pt x="58" y="26"/>
                  </a:cubicBezTo>
                  <a:cubicBezTo>
                    <a:pt x="58" y="25"/>
                    <a:pt x="58" y="25"/>
                    <a:pt x="58" y="25"/>
                  </a:cubicBezTo>
                  <a:cubicBezTo>
                    <a:pt x="64" y="21"/>
                    <a:pt x="69" y="16"/>
                    <a:pt x="74" y="11"/>
                  </a:cubicBezTo>
                  <a:cubicBezTo>
                    <a:pt x="74" y="11"/>
                    <a:pt x="78" y="7"/>
                    <a:pt x="78" y="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6" y="10"/>
                    <a:pt x="74" y="13"/>
                    <a:pt x="71" y="16"/>
                  </a:cubicBezTo>
                  <a:cubicBezTo>
                    <a:pt x="68" y="19"/>
                    <a:pt x="65" y="23"/>
                    <a:pt x="62" y="26"/>
                  </a:cubicBezTo>
                  <a:moveTo>
                    <a:pt x="83" y="25"/>
                  </a:moveTo>
                  <a:cubicBezTo>
                    <a:pt x="87" y="18"/>
                    <a:pt x="92" y="12"/>
                    <a:pt x="98" y="6"/>
                  </a:cubicBezTo>
                  <a:cubicBezTo>
                    <a:pt x="97" y="13"/>
                    <a:pt x="95" y="20"/>
                    <a:pt x="94" y="27"/>
                  </a:cubicBezTo>
                  <a:cubicBezTo>
                    <a:pt x="94" y="27"/>
                    <a:pt x="93" y="27"/>
                    <a:pt x="93" y="27"/>
                  </a:cubicBezTo>
                  <a:cubicBezTo>
                    <a:pt x="93" y="27"/>
                    <a:pt x="93" y="26"/>
                    <a:pt x="94" y="25"/>
                  </a:cubicBezTo>
                  <a:cubicBezTo>
                    <a:pt x="94" y="25"/>
                    <a:pt x="93" y="25"/>
                    <a:pt x="93" y="25"/>
                  </a:cubicBezTo>
                  <a:cubicBezTo>
                    <a:pt x="93" y="25"/>
                    <a:pt x="93" y="25"/>
                    <a:pt x="93" y="25"/>
                  </a:cubicBezTo>
                  <a:cubicBezTo>
                    <a:pt x="91" y="25"/>
                    <a:pt x="90" y="26"/>
                    <a:pt x="89" y="27"/>
                  </a:cubicBezTo>
                  <a:cubicBezTo>
                    <a:pt x="88" y="27"/>
                    <a:pt x="88" y="27"/>
                    <a:pt x="88" y="27"/>
                  </a:cubicBezTo>
                  <a:cubicBezTo>
                    <a:pt x="88" y="26"/>
                    <a:pt x="88" y="26"/>
                    <a:pt x="89" y="25"/>
                  </a:cubicBezTo>
                  <a:cubicBezTo>
                    <a:pt x="91" y="22"/>
                    <a:pt x="94" y="19"/>
                    <a:pt x="96" y="15"/>
                  </a:cubicBezTo>
                  <a:cubicBezTo>
                    <a:pt x="97" y="15"/>
                    <a:pt x="96" y="14"/>
                    <a:pt x="96" y="14"/>
                  </a:cubicBezTo>
                  <a:cubicBezTo>
                    <a:pt x="96" y="14"/>
                    <a:pt x="96" y="14"/>
                    <a:pt x="96" y="14"/>
                  </a:cubicBezTo>
                  <a:cubicBezTo>
                    <a:pt x="92" y="17"/>
                    <a:pt x="86" y="21"/>
                    <a:pt x="83" y="25"/>
                  </a:cubicBezTo>
                  <a:moveTo>
                    <a:pt x="58" y="9"/>
                  </a:moveTo>
                  <a:cubicBezTo>
                    <a:pt x="58" y="9"/>
                    <a:pt x="58" y="8"/>
                    <a:pt x="58" y="7"/>
                  </a:cubicBezTo>
                  <a:cubicBezTo>
                    <a:pt x="59" y="7"/>
                    <a:pt x="60" y="7"/>
                    <a:pt x="60" y="6"/>
                  </a:cubicBezTo>
                  <a:cubicBezTo>
                    <a:pt x="60" y="7"/>
                    <a:pt x="59" y="8"/>
                    <a:pt x="58" y="9"/>
                  </a:cubicBezTo>
                  <a:moveTo>
                    <a:pt x="58" y="23"/>
                  </a:moveTo>
                  <a:cubicBezTo>
                    <a:pt x="58" y="22"/>
                    <a:pt x="58" y="21"/>
                    <a:pt x="58" y="19"/>
                  </a:cubicBezTo>
                  <a:cubicBezTo>
                    <a:pt x="60" y="17"/>
                    <a:pt x="62" y="15"/>
                    <a:pt x="64" y="14"/>
                  </a:cubicBezTo>
                  <a:cubicBezTo>
                    <a:pt x="65" y="13"/>
                    <a:pt x="66" y="12"/>
                    <a:pt x="67" y="11"/>
                  </a:cubicBezTo>
                  <a:cubicBezTo>
                    <a:pt x="68" y="10"/>
                    <a:pt x="71" y="6"/>
                    <a:pt x="72" y="6"/>
                  </a:cubicBezTo>
                  <a:cubicBezTo>
                    <a:pt x="72" y="6"/>
                    <a:pt x="71" y="7"/>
                    <a:pt x="70" y="8"/>
                  </a:cubicBezTo>
                  <a:cubicBezTo>
                    <a:pt x="66" y="13"/>
                    <a:pt x="62" y="18"/>
                    <a:pt x="58" y="23"/>
                  </a:cubicBezTo>
                  <a:moveTo>
                    <a:pt x="58" y="6"/>
                  </a:moveTo>
                  <a:cubicBezTo>
                    <a:pt x="58" y="5"/>
                    <a:pt x="58" y="5"/>
                    <a:pt x="58" y="5"/>
                  </a:cubicBezTo>
                  <a:cubicBezTo>
                    <a:pt x="60" y="4"/>
                    <a:pt x="61" y="4"/>
                    <a:pt x="63" y="4"/>
                  </a:cubicBezTo>
                  <a:cubicBezTo>
                    <a:pt x="62" y="5"/>
                    <a:pt x="60" y="5"/>
                    <a:pt x="58" y="6"/>
                  </a:cubicBezTo>
                  <a:moveTo>
                    <a:pt x="58" y="12"/>
                  </a:moveTo>
                  <a:cubicBezTo>
                    <a:pt x="58" y="12"/>
                    <a:pt x="58" y="11"/>
                    <a:pt x="58" y="11"/>
                  </a:cubicBezTo>
                  <a:cubicBezTo>
                    <a:pt x="60" y="9"/>
                    <a:pt x="62" y="7"/>
                    <a:pt x="64" y="5"/>
                  </a:cubicBezTo>
                  <a:cubicBezTo>
                    <a:pt x="64" y="4"/>
                    <a:pt x="64" y="4"/>
                    <a:pt x="64" y="4"/>
                  </a:cubicBezTo>
                  <a:cubicBezTo>
                    <a:pt x="64" y="4"/>
                    <a:pt x="65" y="4"/>
                    <a:pt x="65" y="4"/>
                  </a:cubicBezTo>
                  <a:cubicBezTo>
                    <a:pt x="68" y="4"/>
                    <a:pt x="72" y="4"/>
                    <a:pt x="75" y="4"/>
                  </a:cubicBezTo>
                  <a:cubicBezTo>
                    <a:pt x="82" y="5"/>
                    <a:pt x="90" y="5"/>
                    <a:pt x="98" y="5"/>
                  </a:cubicBezTo>
                  <a:cubicBezTo>
                    <a:pt x="92" y="10"/>
                    <a:pt x="87" y="15"/>
                    <a:pt x="82" y="20"/>
                  </a:cubicBezTo>
                  <a:cubicBezTo>
                    <a:pt x="85" y="16"/>
                    <a:pt x="88" y="11"/>
                    <a:pt x="91" y="7"/>
                  </a:cubicBezTo>
                  <a:cubicBezTo>
                    <a:pt x="91" y="6"/>
                    <a:pt x="91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84" y="11"/>
                    <a:pt x="79" y="16"/>
                    <a:pt x="73" y="21"/>
                  </a:cubicBezTo>
                  <a:cubicBezTo>
                    <a:pt x="74" y="20"/>
                    <a:pt x="75" y="19"/>
                    <a:pt x="77" y="17"/>
                  </a:cubicBezTo>
                  <a:cubicBezTo>
                    <a:pt x="80" y="14"/>
                    <a:pt x="82" y="10"/>
                    <a:pt x="86" y="7"/>
                  </a:cubicBezTo>
                  <a:cubicBezTo>
                    <a:pt x="86" y="6"/>
                    <a:pt x="86" y="6"/>
                    <a:pt x="85" y="6"/>
                  </a:cubicBezTo>
                  <a:cubicBezTo>
                    <a:pt x="85" y="6"/>
                    <a:pt x="85" y="6"/>
                    <a:pt x="85" y="6"/>
                  </a:cubicBezTo>
                  <a:cubicBezTo>
                    <a:pt x="80" y="10"/>
                    <a:pt x="75" y="14"/>
                    <a:pt x="70" y="19"/>
                  </a:cubicBezTo>
                  <a:cubicBezTo>
                    <a:pt x="70" y="18"/>
                    <a:pt x="70" y="18"/>
                    <a:pt x="70" y="18"/>
                  </a:cubicBezTo>
                  <a:cubicBezTo>
                    <a:pt x="74" y="14"/>
                    <a:pt x="77" y="10"/>
                    <a:pt x="80" y="6"/>
                  </a:cubicBezTo>
                  <a:cubicBezTo>
                    <a:pt x="80" y="6"/>
                    <a:pt x="80" y="5"/>
                    <a:pt x="80" y="5"/>
                  </a:cubicBezTo>
                  <a:cubicBezTo>
                    <a:pt x="80" y="5"/>
                    <a:pt x="80" y="5"/>
                    <a:pt x="79" y="5"/>
                  </a:cubicBezTo>
                  <a:cubicBezTo>
                    <a:pt x="73" y="9"/>
                    <a:pt x="68" y="15"/>
                    <a:pt x="63" y="20"/>
                  </a:cubicBezTo>
                  <a:cubicBezTo>
                    <a:pt x="61" y="22"/>
                    <a:pt x="60" y="23"/>
                    <a:pt x="60" y="23"/>
                  </a:cubicBezTo>
                  <a:cubicBezTo>
                    <a:pt x="59" y="23"/>
                    <a:pt x="65" y="16"/>
                    <a:pt x="67" y="14"/>
                  </a:cubicBezTo>
                  <a:cubicBezTo>
                    <a:pt x="69" y="11"/>
                    <a:pt x="72" y="8"/>
                    <a:pt x="74" y="5"/>
                  </a:cubicBezTo>
                  <a:cubicBezTo>
                    <a:pt x="74" y="5"/>
                    <a:pt x="74" y="4"/>
                    <a:pt x="73" y="4"/>
                  </a:cubicBezTo>
                  <a:cubicBezTo>
                    <a:pt x="73" y="4"/>
                    <a:pt x="73" y="4"/>
                    <a:pt x="73" y="4"/>
                  </a:cubicBezTo>
                  <a:cubicBezTo>
                    <a:pt x="68" y="8"/>
                    <a:pt x="64" y="12"/>
                    <a:pt x="60" y="16"/>
                  </a:cubicBezTo>
                  <a:cubicBezTo>
                    <a:pt x="59" y="17"/>
                    <a:pt x="59" y="17"/>
                    <a:pt x="58" y="18"/>
                  </a:cubicBezTo>
                  <a:cubicBezTo>
                    <a:pt x="58" y="17"/>
                    <a:pt x="58" y="17"/>
                    <a:pt x="58" y="17"/>
                  </a:cubicBezTo>
                  <a:cubicBezTo>
                    <a:pt x="59" y="17"/>
                    <a:pt x="59" y="16"/>
                    <a:pt x="60" y="15"/>
                  </a:cubicBezTo>
                  <a:cubicBezTo>
                    <a:pt x="62" y="12"/>
                    <a:pt x="65" y="8"/>
                    <a:pt x="68" y="5"/>
                  </a:cubicBezTo>
                  <a:cubicBezTo>
                    <a:pt x="68" y="5"/>
                    <a:pt x="68" y="4"/>
                    <a:pt x="67" y="4"/>
                  </a:cubicBezTo>
                  <a:cubicBezTo>
                    <a:pt x="67" y="4"/>
                    <a:pt x="67" y="4"/>
                    <a:pt x="67" y="4"/>
                  </a:cubicBezTo>
                  <a:cubicBezTo>
                    <a:pt x="65" y="6"/>
                    <a:pt x="62" y="8"/>
                    <a:pt x="60" y="10"/>
                  </a:cubicBezTo>
                  <a:cubicBezTo>
                    <a:pt x="60" y="10"/>
                    <a:pt x="59" y="12"/>
                    <a:pt x="58" y="12"/>
                  </a:cubicBezTo>
                  <a:moveTo>
                    <a:pt x="65" y="0"/>
                  </a:moveTo>
                  <a:cubicBezTo>
                    <a:pt x="61" y="0"/>
                    <a:pt x="58" y="0"/>
                    <a:pt x="55" y="2"/>
                  </a:cubicBezTo>
                  <a:cubicBezTo>
                    <a:pt x="54" y="2"/>
                    <a:pt x="54" y="3"/>
                    <a:pt x="54" y="4"/>
                  </a:cubicBezTo>
                  <a:cubicBezTo>
                    <a:pt x="54" y="5"/>
                    <a:pt x="54" y="5"/>
                    <a:pt x="54" y="5"/>
                  </a:cubicBezTo>
                  <a:cubicBezTo>
                    <a:pt x="54" y="12"/>
                    <a:pt x="54" y="19"/>
                    <a:pt x="54" y="27"/>
                  </a:cubicBezTo>
                  <a:cubicBezTo>
                    <a:pt x="54" y="28"/>
                    <a:pt x="54" y="28"/>
                    <a:pt x="54" y="29"/>
                  </a:cubicBezTo>
                  <a:cubicBezTo>
                    <a:pt x="55" y="58"/>
                    <a:pt x="57" y="87"/>
                    <a:pt x="55" y="116"/>
                  </a:cubicBezTo>
                  <a:cubicBezTo>
                    <a:pt x="54" y="115"/>
                    <a:pt x="54" y="114"/>
                    <a:pt x="53" y="114"/>
                  </a:cubicBezTo>
                  <a:cubicBezTo>
                    <a:pt x="47" y="112"/>
                    <a:pt x="40" y="110"/>
                    <a:pt x="33" y="110"/>
                  </a:cubicBezTo>
                  <a:cubicBezTo>
                    <a:pt x="24" y="110"/>
                    <a:pt x="16" y="113"/>
                    <a:pt x="9" y="119"/>
                  </a:cubicBezTo>
                  <a:cubicBezTo>
                    <a:pt x="0" y="127"/>
                    <a:pt x="1" y="140"/>
                    <a:pt x="12" y="146"/>
                  </a:cubicBezTo>
                  <a:cubicBezTo>
                    <a:pt x="18" y="150"/>
                    <a:pt x="25" y="152"/>
                    <a:pt x="33" y="152"/>
                  </a:cubicBezTo>
                  <a:cubicBezTo>
                    <a:pt x="38" y="152"/>
                    <a:pt x="43" y="151"/>
                    <a:pt x="47" y="150"/>
                  </a:cubicBezTo>
                  <a:cubicBezTo>
                    <a:pt x="60" y="145"/>
                    <a:pt x="63" y="133"/>
                    <a:pt x="58" y="123"/>
                  </a:cubicBezTo>
                  <a:cubicBezTo>
                    <a:pt x="58" y="122"/>
                    <a:pt x="58" y="122"/>
                    <a:pt x="58" y="122"/>
                  </a:cubicBezTo>
                  <a:cubicBezTo>
                    <a:pt x="61" y="92"/>
                    <a:pt x="59" y="61"/>
                    <a:pt x="59" y="30"/>
                  </a:cubicBezTo>
                  <a:cubicBezTo>
                    <a:pt x="63" y="30"/>
                    <a:pt x="67" y="30"/>
                    <a:pt x="72" y="30"/>
                  </a:cubicBezTo>
                  <a:cubicBezTo>
                    <a:pt x="72" y="30"/>
                    <a:pt x="73" y="30"/>
                    <a:pt x="74" y="30"/>
                  </a:cubicBezTo>
                  <a:cubicBezTo>
                    <a:pt x="75" y="30"/>
                    <a:pt x="76" y="30"/>
                    <a:pt x="77" y="30"/>
                  </a:cubicBezTo>
                  <a:cubicBezTo>
                    <a:pt x="83" y="30"/>
                    <a:pt x="89" y="31"/>
                    <a:pt x="95" y="32"/>
                  </a:cubicBezTo>
                  <a:cubicBezTo>
                    <a:pt x="96" y="32"/>
                    <a:pt x="96" y="32"/>
                    <a:pt x="96" y="32"/>
                  </a:cubicBezTo>
                  <a:cubicBezTo>
                    <a:pt x="97" y="32"/>
                    <a:pt x="98" y="30"/>
                    <a:pt x="98" y="29"/>
                  </a:cubicBezTo>
                  <a:cubicBezTo>
                    <a:pt x="98" y="29"/>
                    <a:pt x="98" y="29"/>
                    <a:pt x="98" y="29"/>
                  </a:cubicBezTo>
                  <a:cubicBezTo>
                    <a:pt x="99" y="20"/>
                    <a:pt x="102" y="12"/>
                    <a:pt x="102" y="3"/>
                  </a:cubicBezTo>
                  <a:cubicBezTo>
                    <a:pt x="102" y="2"/>
                    <a:pt x="101" y="1"/>
                    <a:pt x="100" y="1"/>
                  </a:cubicBezTo>
                  <a:cubicBezTo>
                    <a:pt x="100" y="1"/>
                    <a:pt x="100" y="1"/>
                    <a:pt x="100" y="1"/>
                  </a:cubicBezTo>
                  <a:cubicBezTo>
                    <a:pt x="99" y="1"/>
                    <a:pt x="99" y="1"/>
                    <a:pt x="99" y="1"/>
                  </a:cubicBezTo>
                  <a:cubicBezTo>
                    <a:pt x="90" y="1"/>
                    <a:pt x="82" y="1"/>
                    <a:pt x="73" y="0"/>
                  </a:cubicBezTo>
                  <a:cubicBezTo>
                    <a:pt x="70" y="0"/>
                    <a:pt x="67" y="0"/>
                    <a:pt x="65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50" name="组合 49"/>
            <p:cNvGrpSpPr/>
            <p:nvPr/>
          </p:nvGrpSpPr>
          <p:grpSpPr>
            <a:xfrm>
              <a:off x="4933619" y="2582993"/>
              <a:ext cx="346075" cy="1027113"/>
              <a:chOff x="4030331" y="6729339"/>
              <a:chExt cx="346075" cy="1027113"/>
            </a:xfrm>
            <a:solidFill>
              <a:schemeClr val="bg1">
                <a:alpha val="20000"/>
              </a:schemeClr>
            </a:solidFill>
          </p:grpSpPr>
          <p:sp>
            <p:nvSpPr>
              <p:cNvPr id="84" name="Freeform 51"/>
              <p:cNvSpPr>
                <a:spLocks noEditPoints="1"/>
              </p:cNvSpPr>
              <p:nvPr/>
            </p:nvSpPr>
            <p:spPr bwMode="auto">
              <a:xfrm>
                <a:off x="4030331" y="6729339"/>
                <a:ext cx="346075" cy="1027113"/>
              </a:xfrm>
              <a:custGeom>
                <a:avLst/>
                <a:gdLst>
                  <a:gd name="T0" fmla="*/ 33 w 82"/>
                  <a:gd name="T1" fmla="*/ 68 h 242"/>
                  <a:gd name="T2" fmla="*/ 63 w 82"/>
                  <a:gd name="T3" fmla="*/ 237 h 242"/>
                  <a:gd name="T4" fmla="*/ 76 w 82"/>
                  <a:gd name="T5" fmla="*/ 218 h 242"/>
                  <a:gd name="T6" fmla="*/ 55 w 82"/>
                  <a:gd name="T7" fmla="*/ 233 h 242"/>
                  <a:gd name="T8" fmla="*/ 66 w 82"/>
                  <a:gd name="T9" fmla="*/ 219 h 242"/>
                  <a:gd name="T10" fmla="*/ 57 w 82"/>
                  <a:gd name="T11" fmla="*/ 237 h 242"/>
                  <a:gd name="T12" fmla="*/ 57 w 82"/>
                  <a:gd name="T13" fmla="*/ 224 h 242"/>
                  <a:gd name="T14" fmla="*/ 75 w 82"/>
                  <a:gd name="T15" fmla="*/ 203 h 242"/>
                  <a:gd name="T16" fmla="*/ 76 w 82"/>
                  <a:gd name="T17" fmla="*/ 201 h 242"/>
                  <a:gd name="T18" fmla="*/ 45 w 82"/>
                  <a:gd name="T19" fmla="*/ 221 h 242"/>
                  <a:gd name="T20" fmla="*/ 44 w 82"/>
                  <a:gd name="T21" fmla="*/ 224 h 242"/>
                  <a:gd name="T22" fmla="*/ 45 w 82"/>
                  <a:gd name="T23" fmla="*/ 229 h 242"/>
                  <a:gd name="T24" fmla="*/ 61 w 82"/>
                  <a:gd name="T25" fmla="*/ 190 h 242"/>
                  <a:gd name="T26" fmla="*/ 73 w 82"/>
                  <a:gd name="T27" fmla="*/ 185 h 242"/>
                  <a:gd name="T28" fmla="*/ 55 w 82"/>
                  <a:gd name="T29" fmla="*/ 201 h 242"/>
                  <a:gd name="T30" fmla="*/ 58 w 82"/>
                  <a:gd name="T31" fmla="*/ 192 h 242"/>
                  <a:gd name="T32" fmla="*/ 38 w 82"/>
                  <a:gd name="T33" fmla="*/ 212 h 242"/>
                  <a:gd name="T34" fmla="*/ 37 w 82"/>
                  <a:gd name="T35" fmla="*/ 206 h 242"/>
                  <a:gd name="T36" fmla="*/ 63 w 82"/>
                  <a:gd name="T37" fmla="*/ 169 h 242"/>
                  <a:gd name="T38" fmla="*/ 60 w 82"/>
                  <a:gd name="T39" fmla="*/ 168 h 242"/>
                  <a:gd name="T40" fmla="*/ 50 w 82"/>
                  <a:gd name="T41" fmla="*/ 165 h 242"/>
                  <a:gd name="T42" fmla="*/ 58 w 82"/>
                  <a:gd name="T43" fmla="*/ 161 h 242"/>
                  <a:gd name="T44" fmla="*/ 35 w 82"/>
                  <a:gd name="T45" fmla="*/ 182 h 242"/>
                  <a:gd name="T46" fmla="*/ 50 w 82"/>
                  <a:gd name="T47" fmla="*/ 168 h 242"/>
                  <a:gd name="T48" fmla="*/ 34 w 82"/>
                  <a:gd name="T49" fmla="*/ 170 h 242"/>
                  <a:gd name="T50" fmla="*/ 33 w 82"/>
                  <a:gd name="T51" fmla="*/ 153 h 242"/>
                  <a:gd name="T52" fmla="*/ 33 w 82"/>
                  <a:gd name="T53" fmla="*/ 152 h 242"/>
                  <a:gd name="T54" fmla="*/ 50 w 82"/>
                  <a:gd name="T55" fmla="*/ 140 h 242"/>
                  <a:gd name="T56" fmla="*/ 55 w 82"/>
                  <a:gd name="T57" fmla="*/ 140 h 242"/>
                  <a:gd name="T58" fmla="*/ 39 w 82"/>
                  <a:gd name="T59" fmla="*/ 165 h 242"/>
                  <a:gd name="T60" fmla="*/ 63 w 82"/>
                  <a:gd name="T61" fmla="*/ 142 h 242"/>
                  <a:gd name="T62" fmla="*/ 41 w 82"/>
                  <a:gd name="T63" fmla="*/ 139 h 242"/>
                  <a:gd name="T64" fmla="*/ 32 w 82"/>
                  <a:gd name="T65" fmla="*/ 137 h 242"/>
                  <a:gd name="T66" fmla="*/ 47 w 82"/>
                  <a:gd name="T67" fmla="*/ 148 h 242"/>
                  <a:gd name="T68" fmla="*/ 44 w 82"/>
                  <a:gd name="T69" fmla="*/ 146 h 242"/>
                  <a:gd name="T70" fmla="*/ 39 w 82"/>
                  <a:gd name="T71" fmla="*/ 130 h 242"/>
                  <a:gd name="T72" fmla="*/ 57 w 82"/>
                  <a:gd name="T73" fmla="*/ 116 h 242"/>
                  <a:gd name="T74" fmla="*/ 41 w 82"/>
                  <a:gd name="T75" fmla="*/ 127 h 242"/>
                  <a:gd name="T76" fmla="*/ 54 w 82"/>
                  <a:gd name="T77" fmla="*/ 108 h 242"/>
                  <a:gd name="T78" fmla="*/ 43 w 82"/>
                  <a:gd name="T79" fmla="*/ 113 h 242"/>
                  <a:gd name="T80" fmla="*/ 43 w 82"/>
                  <a:gd name="T81" fmla="*/ 107 h 242"/>
                  <a:gd name="T82" fmla="*/ 34 w 82"/>
                  <a:gd name="T83" fmla="*/ 104 h 242"/>
                  <a:gd name="T84" fmla="*/ 51 w 82"/>
                  <a:gd name="T85" fmla="*/ 100 h 242"/>
                  <a:gd name="T86" fmla="*/ 49 w 82"/>
                  <a:gd name="T87" fmla="*/ 91 h 242"/>
                  <a:gd name="T88" fmla="*/ 41 w 82"/>
                  <a:gd name="T89" fmla="*/ 90 h 242"/>
                  <a:gd name="T90" fmla="*/ 28 w 82"/>
                  <a:gd name="T91" fmla="*/ 107 h 242"/>
                  <a:gd name="T92" fmla="*/ 47 w 82"/>
                  <a:gd name="T93" fmla="*/ 86 h 242"/>
                  <a:gd name="T94" fmla="*/ 26 w 82"/>
                  <a:gd name="T95" fmla="*/ 93 h 242"/>
                  <a:gd name="T96" fmla="*/ 29 w 82"/>
                  <a:gd name="T97" fmla="*/ 88 h 242"/>
                  <a:gd name="T98" fmla="*/ 27 w 82"/>
                  <a:gd name="T99" fmla="*/ 84 h 242"/>
                  <a:gd name="T100" fmla="*/ 44 w 82"/>
                  <a:gd name="T101" fmla="*/ 68 h 242"/>
                  <a:gd name="T102" fmla="*/ 40 w 82"/>
                  <a:gd name="T103" fmla="*/ 70 h 242"/>
                  <a:gd name="T104" fmla="*/ 32 w 82"/>
                  <a:gd name="T105" fmla="*/ 50 h 242"/>
                  <a:gd name="T106" fmla="*/ 24 w 82"/>
                  <a:gd name="T107" fmla="*/ 53 h 242"/>
                  <a:gd name="T108" fmla="*/ 19 w 82"/>
                  <a:gd name="T109" fmla="*/ 63 h 242"/>
                  <a:gd name="T110" fmla="*/ 22 w 82"/>
                  <a:gd name="T111" fmla="*/ 55 h 242"/>
                  <a:gd name="T112" fmla="*/ 23 w 82"/>
                  <a:gd name="T113" fmla="*/ 62 h 242"/>
                  <a:gd name="T114" fmla="*/ 36 w 82"/>
                  <a:gd name="T115" fmla="*/ 58 h 242"/>
                  <a:gd name="T116" fmla="*/ 36 w 82"/>
                  <a:gd name="T117" fmla="*/ 59 h 242"/>
                  <a:gd name="T118" fmla="*/ 33 w 82"/>
                  <a:gd name="T119" fmla="*/ 46 h 242"/>
                  <a:gd name="T120" fmla="*/ 9 w 82"/>
                  <a:gd name="T121" fmla="*/ 9 h 2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82" h="242">
                    <a:moveTo>
                      <a:pt x="33" y="68"/>
                    </a:moveTo>
                    <a:cubicBezTo>
                      <a:pt x="30" y="70"/>
                      <a:pt x="28" y="71"/>
                      <a:pt x="25" y="73"/>
                    </a:cubicBezTo>
                    <a:cubicBezTo>
                      <a:pt x="25" y="73"/>
                      <a:pt x="25" y="74"/>
                      <a:pt x="26" y="74"/>
                    </a:cubicBezTo>
                    <a:cubicBezTo>
                      <a:pt x="26" y="74"/>
                      <a:pt x="26" y="74"/>
                      <a:pt x="26" y="74"/>
                    </a:cubicBezTo>
                    <a:cubicBezTo>
                      <a:pt x="30" y="72"/>
                      <a:pt x="34" y="70"/>
                      <a:pt x="37" y="68"/>
                    </a:cubicBezTo>
                    <a:cubicBezTo>
                      <a:pt x="37" y="68"/>
                      <a:pt x="36" y="68"/>
                      <a:pt x="36" y="68"/>
                    </a:cubicBezTo>
                    <a:cubicBezTo>
                      <a:pt x="35" y="68"/>
                      <a:pt x="34" y="69"/>
                      <a:pt x="33" y="69"/>
                    </a:cubicBezTo>
                    <a:cubicBezTo>
                      <a:pt x="32" y="70"/>
                      <a:pt x="30" y="71"/>
                      <a:pt x="29" y="71"/>
                    </a:cubicBezTo>
                    <a:cubicBezTo>
                      <a:pt x="31" y="70"/>
                      <a:pt x="32" y="69"/>
                      <a:pt x="34" y="68"/>
                    </a:cubicBezTo>
                    <a:cubicBezTo>
                      <a:pt x="33" y="68"/>
                      <a:pt x="33" y="68"/>
                      <a:pt x="33" y="68"/>
                    </a:cubicBezTo>
                    <a:moveTo>
                      <a:pt x="26" y="67"/>
                    </a:moveTo>
                    <a:cubicBezTo>
                      <a:pt x="26" y="68"/>
                      <a:pt x="25" y="69"/>
                      <a:pt x="24" y="70"/>
                    </a:cubicBezTo>
                    <a:cubicBezTo>
                      <a:pt x="24" y="70"/>
                      <a:pt x="24" y="71"/>
                      <a:pt x="24" y="71"/>
                    </a:cubicBezTo>
                    <a:cubicBezTo>
                      <a:pt x="24" y="71"/>
                      <a:pt x="24" y="71"/>
                      <a:pt x="25" y="71"/>
                    </a:cubicBezTo>
                    <a:cubicBezTo>
                      <a:pt x="26" y="70"/>
                      <a:pt x="28" y="69"/>
                      <a:pt x="31" y="68"/>
                    </a:cubicBezTo>
                    <a:cubicBezTo>
                      <a:pt x="30" y="68"/>
                      <a:pt x="29" y="68"/>
                      <a:pt x="28" y="68"/>
                    </a:cubicBezTo>
                    <a:cubicBezTo>
                      <a:pt x="27" y="68"/>
                      <a:pt x="27" y="68"/>
                      <a:pt x="26" y="69"/>
                    </a:cubicBezTo>
                    <a:cubicBezTo>
                      <a:pt x="26" y="69"/>
                      <a:pt x="27" y="68"/>
                      <a:pt x="28" y="67"/>
                    </a:cubicBezTo>
                    <a:cubicBezTo>
                      <a:pt x="27" y="67"/>
                      <a:pt x="27" y="67"/>
                      <a:pt x="26" y="67"/>
                    </a:cubicBezTo>
                    <a:moveTo>
                      <a:pt x="63" y="237"/>
                    </a:moveTo>
                    <a:cubicBezTo>
                      <a:pt x="63" y="237"/>
                      <a:pt x="64" y="236"/>
                      <a:pt x="65" y="234"/>
                    </a:cubicBezTo>
                    <a:cubicBezTo>
                      <a:pt x="68" y="230"/>
                      <a:pt x="72" y="226"/>
                      <a:pt x="76" y="221"/>
                    </a:cubicBezTo>
                    <a:cubicBezTo>
                      <a:pt x="76" y="222"/>
                      <a:pt x="76" y="223"/>
                      <a:pt x="75" y="224"/>
                    </a:cubicBezTo>
                    <a:cubicBezTo>
                      <a:pt x="73" y="226"/>
                      <a:pt x="71" y="229"/>
                      <a:pt x="69" y="231"/>
                    </a:cubicBezTo>
                    <a:cubicBezTo>
                      <a:pt x="68" y="232"/>
                      <a:pt x="67" y="233"/>
                      <a:pt x="65" y="234"/>
                    </a:cubicBezTo>
                    <a:cubicBezTo>
                      <a:pt x="64" y="235"/>
                      <a:pt x="63" y="237"/>
                      <a:pt x="63" y="237"/>
                    </a:cubicBezTo>
                    <a:moveTo>
                      <a:pt x="71" y="222"/>
                    </a:moveTo>
                    <a:cubicBezTo>
                      <a:pt x="73" y="220"/>
                      <a:pt x="75" y="218"/>
                      <a:pt x="77" y="215"/>
                    </a:cubicBezTo>
                    <a:cubicBezTo>
                      <a:pt x="77" y="216"/>
                      <a:pt x="77" y="216"/>
                      <a:pt x="77" y="217"/>
                    </a:cubicBezTo>
                    <a:cubicBezTo>
                      <a:pt x="76" y="218"/>
                      <a:pt x="76" y="218"/>
                      <a:pt x="76" y="218"/>
                    </a:cubicBezTo>
                    <a:cubicBezTo>
                      <a:pt x="75" y="219"/>
                      <a:pt x="73" y="221"/>
                      <a:pt x="71" y="222"/>
                    </a:cubicBezTo>
                    <a:moveTo>
                      <a:pt x="55" y="233"/>
                    </a:moveTo>
                    <a:cubicBezTo>
                      <a:pt x="55" y="232"/>
                      <a:pt x="55" y="232"/>
                      <a:pt x="56" y="232"/>
                    </a:cubicBezTo>
                    <a:cubicBezTo>
                      <a:pt x="60" y="227"/>
                      <a:pt x="64" y="222"/>
                      <a:pt x="68" y="218"/>
                    </a:cubicBezTo>
                    <a:cubicBezTo>
                      <a:pt x="71" y="215"/>
                      <a:pt x="74" y="212"/>
                      <a:pt x="77" y="209"/>
                    </a:cubicBezTo>
                    <a:cubicBezTo>
                      <a:pt x="77" y="210"/>
                      <a:pt x="77" y="212"/>
                      <a:pt x="77" y="213"/>
                    </a:cubicBezTo>
                    <a:cubicBezTo>
                      <a:pt x="73" y="216"/>
                      <a:pt x="70" y="219"/>
                      <a:pt x="66" y="223"/>
                    </a:cubicBezTo>
                    <a:cubicBezTo>
                      <a:pt x="64" y="225"/>
                      <a:pt x="61" y="228"/>
                      <a:pt x="58" y="230"/>
                    </a:cubicBezTo>
                    <a:cubicBezTo>
                      <a:pt x="57" y="231"/>
                      <a:pt x="56" y="231"/>
                      <a:pt x="55" y="232"/>
                    </a:cubicBezTo>
                    <a:cubicBezTo>
                      <a:pt x="55" y="233"/>
                      <a:pt x="55" y="233"/>
                      <a:pt x="55" y="233"/>
                    </a:cubicBezTo>
                    <a:moveTo>
                      <a:pt x="61" y="239"/>
                    </a:moveTo>
                    <a:cubicBezTo>
                      <a:pt x="59" y="239"/>
                      <a:pt x="56" y="238"/>
                      <a:pt x="53" y="237"/>
                    </a:cubicBezTo>
                    <a:cubicBezTo>
                      <a:pt x="51" y="236"/>
                      <a:pt x="50" y="235"/>
                      <a:pt x="48" y="234"/>
                    </a:cubicBezTo>
                    <a:cubicBezTo>
                      <a:pt x="48" y="233"/>
                      <a:pt x="48" y="233"/>
                      <a:pt x="48" y="233"/>
                    </a:cubicBezTo>
                    <a:cubicBezTo>
                      <a:pt x="53" y="229"/>
                      <a:pt x="58" y="224"/>
                      <a:pt x="63" y="219"/>
                    </a:cubicBezTo>
                    <a:cubicBezTo>
                      <a:pt x="66" y="218"/>
                      <a:pt x="68" y="216"/>
                      <a:pt x="70" y="214"/>
                    </a:cubicBezTo>
                    <a:cubicBezTo>
                      <a:pt x="71" y="213"/>
                      <a:pt x="72" y="212"/>
                      <a:pt x="73" y="211"/>
                    </a:cubicBezTo>
                    <a:cubicBezTo>
                      <a:pt x="73" y="211"/>
                      <a:pt x="76" y="209"/>
                      <a:pt x="76" y="209"/>
                    </a:cubicBezTo>
                    <a:cubicBezTo>
                      <a:pt x="76" y="209"/>
                      <a:pt x="76" y="209"/>
                      <a:pt x="76" y="209"/>
                    </a:cubicBezTo>
                    <a:cubicBezTo>
                      <a:pt x="73" y="213"/>
                      <a:pt x="69" y="216"/>
                      <a:pt x="66" y="219"/>
                    </a:cubicBezTo>
                    <a:cubicBezTo>
                      <a:pt x="62" y="225"/>
                      <a:pt x="57" y="229"/>
                      <a:pt x="52" y="234"/>
                    </a:cubicBezTo>
                    <a:cubicBezTo>
                      <a:pt x="52" y="235"/>
                      <a:pt x="52" y="235"/>
                      <a:pt x="53" y="235"/>
                    </a:cubicBezTo>
                    <a:cubicBezTo>
                      <a:pt x="53" y="235"/>
                      <a:pt x="53" y="235"/>
                      <a:pt x="53" y="235"/>
                    </a:cubicBezTo>
                    <a:cubicBezTo>
                      <a:pt x="62" y="229"/>
                      <a:pt x="69" y="221"/>
                      <a:pt x="77" y="214"/>
                    </a:cubicBezTo>
                    <a:cubicBezTo>
                      <a:pt x="77" y="214"/>
                      <a:pt x="77" y="214"/>
                      <a:pt x="77" y="214"/>
                    </a:cubicBezTo>
                    <a:cubicBezTo>
                      <a:pt x="74" y="217"/>
                      <a:pt x="71" y="221"/>
                      <a:pt x="68" y="225"/>
                    </a:cubicBezTo>
                    <a:cubicBezTo>
                      <a:pt x="65" y="227"/>
                      <a:pt x="63" y="230"/>
                      <a:pt x="60" y="233"/>
                    </a:cubicBezTo>
                    <a:cubicBezTo>
                      <a:pt x="58" y="233"/>
                      <a:pt x="58" y="234"/>
                      <a:pt x="58" y="235"/>
                    </a:cubicBezTo>
                    <a:cubicBezTo>
                      <a:pt x="57" y="235"/>
                      <a:pt x="57" y="236"/>
                      <a:pt x="56" y="236"/>
                    </a:cubicBezTo>
                    <a:cubicBezTo>
                      <a:pt x="57" y="237"/>
                      <a:pt x="57" y="237"/>
                      <a:pt x="57" y="237"/>
                    </a:cubicBezTo>
                    <a:cubicBezTo>
                      <a:pt x="64" y="231"/>
                      <a:pt x="69" y="225"/>
                      <a:pt x="76" y="219"/>
                    </a:cubicBezTo>
                    <a:cubicBezTo>
                      <a:pt x="76" y="219"/>
                      <a:pt x="76" y="219"/>
                      <a:pt x="76" y="219"/>
                    </a:cubicBezTo>
                    <a:cubicBezTo>
                      <a:pt x="75" y="221"/>
                      <a:pt x="74" y="222"/>
                      <a:pt x="73" y="223"/>
                    </a:cubicBezTo>
                    <a:cubicBezTo>
                      <a:pt x="72" y="225"/>
                      <a:pt x="70" y="227"/>
                      <a:pt x="69" y="228"/>
                    </a:cubicBezTo>
                    <a:cubicBezTo>
                      <a:pt x="66" y="231"/>
                      <a:pt x="64" y="235"/>
                      <a:pt x="61" y="238"/>
                    </a:cubicBezTo>
                    <a:cubicBezTo>
                      <a:pt x="61" y="239"/>
                      <a:pt x="62" y="239"/>
                      <a:pt x="62" y="239"/>
                    </a:cubicBezTo>
                    <a:cubicBezTo>
                      <a:pt x="62" y="239"/>
                      <a:pt x="62" y="239"/>
                      <a:pt x="62" y="239"/>
                    </a:cubicBezTo>
                    <a:cubicBezTo>
                      <a:pt x="66" y="234"/>
                      <a:pt x="71" y="231"/>
                      <a:pt x="75" y="226"/>
                    </a:cubicBezTo>
                    <a:cubicBezTo>
                      <a:pt x="72" y="233"/>
                      <a:pt x="68" y="239"/>
                      <a:pt x="61" y="239"/>
                    </a:cubicBezTo>
                    <a:moveTo>
                      <a:pt x="57" y="224"/>
                    </a:moveTo>
                    <a:cubicBezTo>
                      <a:pt x="64" y="217"/>
                      <a:pt x="71" y="211"/>
                      <a:pt x="76" y="203"/>
                    </a:cubicBezTo>
                    <a:cubicBezTo>
                      <a:pt x="77" y="204"/>
                      <a:pt x="77" y="206"/>
                      <a:pt x="77" y="207"/>
                    </a:cubicBezTo>
                    <a:cubicBezTo>
                      <a:pt x="71" y="211"/>
                      <a:pt x="66" y="216"/>
                      <a:pt x="61" y="220"/>
                    </a:cubicBezTo>
                    <a:cubicBezTo>
                      <a:pt x="60" y="221"/>
                      <a:pt x="59" y="222"/>
                      <a:pt x="57" y="224"/>
                    </a:cubicBezTo>
                    <a:moveTo>
                      <a:pt x="45" y="229"/>
                    </a:moveTo>
                    <a:cubicBezTo>
                      <a:pt x="51" y="225"/>
                      <a:pt x="56" y="220"/>
                      <a:pt x="61" y="215"/>
                    </a:cubicBezTo>
                    <a:cubicBezTo>
                      <a:pt x="64" y="213"/>
                      <a:pt x="67" y="210"/>
                      <a:pt x="70" y="207"/>
                    </a:cubicBezTo>
                    <a:cubicBezTo>
                      <a:pt x="71" y="206"/>
                      <a:pt x="73" y="205"/>
                      <a:pt x="74" y="203"/>
                    </a:cubicBezTo>
                    <a:cubicBezTo>
                      <a:pt x="75" y="203"/>
                      <a:pt x="76" y="202"/>
                      <a:pt x="76" y="202"/>
                    </a:cubicBezTo>
                    <a:cubicBezTo>
                      <a:pt x="76" y="202"/>
                      <a:pt x="76" y="202"/>
                      <a:pt x="75" y="203"/>
                    </a:cubicBezTo>
                    <a:cubicBezTo>
                      <a:pt x="69" y="214"/>
                      <a:pt x="58" y="221"/>
                      <a:pt x="50" y="230"/>
                    </a:cubicBezTo>
                    <a:cubicBezTo>
                      <a:pt x="50" y="231"/>
                      <a:pt x="49" y="231"/>
                      <a:pt x="49" y="231"/>
                    </a:cubicBezTo>
                    <a:cubicBezTo>
                      <a:pt x="49" y="232"/>
                      <a:pt x="48" y="232"/>
                      <a:pt x="48" y="233"/>
                    </a:cubicBezTo>
                    <a:cubicBezTo>
                      <a:pt x="48" y="233"/>
                      <a:pt x="48" y="233"/>
                      <a:pt x="48" y="233"/>
                    </a:cubicBezTo>
                    <a:cubicBezTo>
                      <a:pt x="47" y="232"/>
                      <a:pt x="46" y="231"/>
                      <a:pt x="45" y="229"/>
                    </a:cubicBezTo>
                    <a:cubicBezTo>
                      <a:pt x="45" y="229"/>
                      <a:pt x="45" y="229"/>
                      <a:pt x="45" y="229"/>
                    </a:cubicBezTo>
                    <a:moveTo>
                      <a:pt x="62" y="213"/>
                    </a:moveTo>
                    <a:cubicBezTo>
                      <a:pt x="63" y="212"/>
                      <a:pt x="64" y="210"/>
                      <a:pt x="66" y="209"/>
                    </a:cubicBezTo>
                    <a:cubicBezTo>
                      <a:pt x="69" y="205"/>
                      <a:pt x="73" y="201"/>
                      <a:pt x="76" y="197"/>
                    </a:cubicBezTo>
                    <a:cubicBezTo>
                      <a:pt x="76" y="198"/>
                      <a:pt x="76" y="199"/>
                      <a:pt x="76" y="201"/>
                    </a:cubicBezTo>
                    <a:cubicBezTo>
                      <a:pt x="71" y="205"/>
                      <a:pt x="67" y="209"/>
                      <a:pt x="62" y="213"/>
                    </a:cubicBezTo>
                    <a:moveTo>
                      <a:pt x="45" y="221"/>
                    </a:moveTo>
                    <a:cubicBezTo>
                      <a:pt x="46" y="221"/>
                      <a:pt x="46" y="221"/>
                      <a:pt x="46" y="221"/>
                    </a:cubicBezTo>
                    <a:cubicBezTo>
                      <a:pt x="50" y="215"/>
                      <a:pt x="56" y="212"/>
                      <a:pt x="61" y="207"/>
                    </a:cubicBezTo>
                    <a:cubicBezTo>
                      <a:pt x="66" y="203"/>
                      <a:pt x="71" y="198"/>
                      <a:pt x="75" y="193"/>
                    </a:cubicBezTo>
                    <a:cubicBezTo>
                      <a:pt x="75" y="193"/>
                      <a:pt x="75" y="194"/>
                      <a:pt x="76" y="195"/>
                    </a:cubicBezTo>
                    <a:cubicBezTo>
                      <a:pt x="70" y="200"/>
                      <a:pt x="65" y="205"/>
                      <a:pt x="60" y="210"/>
                    </a:cubicBezTo>
                    <a:cubicBezTo>
                      <a:pt x="57" y="213"/>
                      <a:pt x="54" y="215"/>
                      <a:pt x="50" y="218"/>
                    </a:cubicBezTo>
                    <a:cubicBezTo>
                      <a:pt x="49" y="219"/>
                      <a:pt x="47" y="220"/>
                      <a:pt x="46" y="221"/>
                    </a:cubicBezTo>
                    <a:cubicBezTo>
                      <a:pt x="45" y="221"/>
                      <a:pt x="45" y="221"/>
                      <a:pt x="45" y="221"/>
                    </a:cubicBezTo>
                    <a:moveTo>
                      <a:pt x="44" y="219"/>
                    </a:moveTo>
                    <a:cubicBezTo>
                      <a:pt x="44" y="219"/>
                      <a:pt x="44" y="219"/>
                      <a:pt x="44" y="219"/>
                    </a:cubicBezTo>
                    <a:cubicBezTo>
                      <a:pt x="50" y="215"/>
                      <a:pt x="55" y="210"/>
                      <a:pt x="60" y="205"/>
                    </a:cubicBezTo>
                    <a:cubicBezTo>
                      <a:pt x="63" y="203"/>
                      <a:pt x="65" y="200"/>
                      <a:pt x="68" y="198"/>
                    </a:cubicBezTo>
                    <a:cubicBezTo>
                      <a:pt x="70" y="196"/>
                      <a:pt x="72" y="195"/>
                      <a:pt x="73" y="193"/>
                    </a:cubicBezTo>
                    <a:cubicBezTo>
                      <a:pt x="74" y="193"/>
                      <a:pt x="75" y="192"/>
                      <a:pt x="75" y="192"/>
                    </a:cubicBezTo>
                    <a:cubicBezTo>
                      <a:pt x="75" y="192"/>
                      <a:pt x="73" y="194"/>
                      <a:pt x="72" y="195"/>
                    </a:cubicBezTo>
                    <a:cubicBezTo>
                      <a:pt x="67" y="200"/>
                      <a:pt x="62" y="206"/>
                      <a:pt x="56" y="211"/>
                    </a:cubicBezTo>
                    <a:cubicBezTo>
                      <a:pt x="51" y="215"/>
                      <a:pt x="46" y="218"/>
                      <a:pt x="43" y="224"/>
                    </a:cubicBezTo>
                    <a:cubicBezTo>
                      <a:pt x="43" y="224"/>
                      <a:pt x="43" y="224"/>
                      <a:pt x="44" y="224"/>
                    </a:cubicBezTo>
                    <a:cubicBezTo>
                      <a:pt x="44" y="224"/>
                      <a:pt x="44" y="224"/>
                      <a:pt x="44" y="224"/>
                    </a:cubicBezTo>
                    <a:cubicBezTo>
                      <a:pt x="48" y="219"/>
                      <a:pt x="54" y="216"/>
                      <a:pt x="59" y="212"/>
                    </a:cubicBezTo>
                    <a:cubicBezTo>
                      <a:pt x="62" y="209"/>
                      <a:pt x="65" y="206"/>
                      <a:pt x="67" y="204"/>
                    </a:cubicBezTo>
                    <a:cubicBezTo>
                      <a:pt x="69" y="202"/>
                      <a:pt x="70" y="201"/>
                      <a:pt x="72" y="200"/>
                    </a:cubicBezTo>
                    <a:cubicBezTo>
                      <a:pt x="71" y="200"/>
                      <a:pt x="71" y="200"/>
                      <a:pt x="71" y="200"/>
                    </a:cubicBezTo>
                    <a:cubicBezTo>
                      <a:pt x="71" y="200"/>
                      <a:pt x="75" y="196"/>
                      <a:pt x="76" y="196"/>
                    </a:cubicBezTo>
                    <a:cubicBezTo>
                      <a:pt x="76" y="196"/>
                      <a:pt x="76" y="196"/>
                      <a:pt x="76" y="196"/>
                    </a:cubicBezTo>
                    <a:cubicBezTo>
                      <a:pt x="75" y="197"/>
                      <a:pt x="75" y="197"/>
                      <a:pt x="75" y="197"/>
                    </a:cubicBezTo>
                    <a:cubicBezTo>
                      <a:pt x="71" y="202"/>
                      <a:pt x="66" y="207"/>
                      <a:pt x="62" y="212"/>
                    </a:cubicBezTo>
                    <a:cubicBezTo>
                      <a:pt x="56" y="218"/>
                      <a:pt x="50" y="223"/>
                      <a:pt x="45" y="229"/>
                    </a:cubicBezTo>
                    <a:cubicBezTo>
                      <a:pt x="45" y="229"/>
                      <a:pt x="45" y="229"/>
                      <a:pt x="45" y="229"/>
                    </a:cubicBezTo>
                    <a:cubicBezTo>
                      <a:pt x="42" y="225"/>
                      <a:pt x="41" y="221"/>
                      <a:pt x="39" y="217"/>
                    </a:cubicBezTo>
                    <a:cubicBezTo>
                      <a:pt x="44" y="214"/>
                      <a:pt x="47" y="210"/>
                      <a:pt x="51" y="206"/>
                    </a:cubicBezTo>
                    <a:cubicBezTo>
                      <a:pt x="55" y="201"/>
                      <a:pt x="60" y="197"/>
                      <a:pt x="65" y="193"/>
                    </a:cubicBezTo>
                    <a:cubicBezTo>
                      <a:pt x="63" y="195"/>
                      <a:pt x="61" y="197"/>
                      <a:pt x="60" y="199"/>
                    </a:cubicBezTo>
                    <a:cubicBezTo>
                      <a:pt x="54" y="205"/>
                      <a:pt x="48" y="212"/>
                      <a:pt x="43" y="219"/>
                    </a:cubicBezTo>
                    <a:cubicBezTo>
                      <a:pt x="43" y="219"/>
                      <a:pt x="43" y="219"/>
                      <a:pt x="44" y="219"/>
                    </a:cubicBezTo>
                    <a:moveTo>
                      <a:pt x="38" y="212"/>
                    </a:moveTo>
                    <a:cubicBezTo>
                      <a:pt x="45" y="208"/>
                      <a:pt x="49" y="202"/>
                      <a:pt x="55" y="197"/>
                    </a:cubicBezTo>
                    <a:cubicBezTo>
                      <a:pt x="57" y="195"/>
                      <a:pt x="59" y="193"/>
                      <a:pt x="61" y="190"/>
                    </a:cubicBezTo>
                    <a:cubicBezTo>
                      <a:pt x="60" y="192"/>
                      <a:pt x="59" y="193"/>
                      <a:pt x="58" y="195"/>
                    </a:cubicBezTo>
                    <a:cubicBezTo>
                      <a:pt x="56" y="199"/>
                      <a:pt x="52" y="202"/>
                      <a:pt x="49" y="205"/>
                    </a:cubicBezTo>
                    <a:cubicBezTo>
                      <a:pt x="45" y="209"/>
                      <a:pt x="42" y="212"/>
                      <a:pt x="39" y="216"/>
                    </a:cubicBezTo>
                    <a:cubicBezTo>
                      <a:pt x="39" y="215"/>
                      <a:pt x="38" y="213"/>
                      <a:pt x="38" y="212"/>
                    </a:cubicBezTo>
                    <a:cubicBezTo>
                      <a:pt x="38" y="212"/>
                      <a:pt x="38" y="212"/>
                      <a:pt x="38" y="212"/>
                    </a:cubicBezTo>
                    <a:moveTo>
                      <a:pt x="45" y="218"/>
                    </a:moveTo>
                    <a:cubicBezTo>
                      <a:pt x="47" y="216"/>
                      <a:pt x="49" y="212"/>
                      <a:pt x="51" y="210"/>
                    </a:cubicBezTo>
                    <a:cubicBezTo>
                      <a:pt x="54" y="207"/>
                      <a:pt x="56" y="204"/>
                      <a:pt x="59" y="201"/>
                    </a:cubicBezTo>
                    <a:cubicBezTo>
                      <a:pt x="63" y="196"/>
                      <a:pt x="68" y="191"/>
                      <a:pt x="72" y="186"/>
                    </a:cubicBezTo>
                    <a:cubicBezTo>
                      <a:pt x="73" y="186"/>
                      <a:pt x="73" y="185"/>
                      <a:pt x="73" y="185"/>
                    </a:cubicBezTo>
                    <a:cubicBezTo>
                      <a:pt x="74" y="184"/>
                      <a:pt x="74" y="184"/>
                      <a:pt x="74" y="184"/>
                    </a:cubicBezTo>
                    <a:cubicBezTo>
                      <a:pt x="74" y="186"/>
                      <a:pt x="75" y="189"/>
                      <a:pt x="75" y="191"/>
                    </a:cubicBezTo>
                    <a:cubicBezTo>
                      <a:pt x="64" y="199"/>
                      <a:pt x="56" y="210"/>
                      <a:pt x="45" y="218"/>
                    </a:cubicBezTo>
                    <a:moveTo>
                      <a:pt x="40" y="216"/>
                    </a:moveTo>
                    <a:cubicBezTo>
                      <a:pt x="40" y="216"/>
                      <a:pt x="41" y="215"/>
                      <a:pt x="42" y="214"/>
                    </a:cubicBezTo>
                    <a:cubicBezTo>
                      <a:pt x="47" y="208"/>
                      <a:pt x="53" y="202"/>
                      <a:pt x="59" y="195"/>
                    </a:cubicBezTo>
                    <a:cubicBezTo>
                      <a:pt x="62" y="192"/>
                      <a:pt x="64" y="188"/>
                      <a:pt x="66" y="185"/>
                    </a:cubicBezTo>
                    <a:cubicBezTo>
                      <a:pt x="68" y="183"/>
                      <a:pt x="71" y="181"/>
                      <a:pt x="73" y="179"/>
                    </a:cubicBezTo>
                    <a:cubicBezTo>
                      <a:pt x="73" y="180"/>
                      <a:pt x="73" y="182"/>
                      <a:pt x="74" y="183"/>
                    </a:cubicBezTo>
                    <a:cubicBezTo>
                      <a:pt x="68" y="189"/>
                      <a:pt x="61" y="195"/>
                      <a:pt x="55" y="201"/>
                    </a:cubicBezTo>
                    <a:cubicBezTo>
                      <a:pt x="52" y="203"/>
                      <a:pt x="50" y="206"/>
                      <a:pt x="47" y="209"/>
                    </a:cubicBezTo>
                    <a:cubicBezTo>
                      <a:pt x="46" y="210"/>
                      <a:pt x="45" y="211"/>
                      <a:pt x="44" y="212"/>
                    </a:cubicBezTo>
                    <a:cubicBezTo>
                      <a:pt x="44" y="213"/>
                      <a:pt x="41" y="216"/>
                      <a:pt x="40" y="216"/>
                    </a:cubicBezTo>
                    <a:moveTo>
                      <a:pt x="39" y="211"/>
                    </a:moveTo>
                    <a:cubicBezTo>
                      <a:pt x="39" y="211"/>
                      <a:pt x="41" y="210"/>
                      <a:pt x="41" y="209"/>
                    </a:cubicBezTo>
                    <a:cubicBezTo>
                      <a:pt x="42" y="207"/>
                      <a:pt x="44" y="206"/>
                      <a:pt x="46" y="204"/>
                    </a:cubicBezTo>
                    <a:cubicBezTo>
                      <a:pt x="49" y="201"/>
                      <a:pt x="52" y="198"/>
                      <a:pt x="55" y="195"/>
                    </a:cubicBezTo>
                    <a:cubicBezTo>
                      <a:pt x="62" y="188"/>
                      <a:pt x="67" y="181"/>
                      <a:pt x="72" y="174"/>
                    </a:cubicBezTo>
                    <a:cubicBezTo>
                      <a:pt x="72" y="175"/>
                      <a:pt x="72" y="176"/>
                      <a:pt x="73" y="178"/>
                    </a:cubicBezTo>
                    <a:cubicBezTo>
                      <a:pt x="67" y="182"/>
                      <a:pt x="63" y="187"/>
                      <a:pt x="58" y="192"/>
                    </a:cubicBezTo>
                    <a:cubicBezTo>
                      <a:pt x="56" y="195"/>
                      <a:pt x="52" y="198"/>
                      <a:pt x="50" y="201"/>
                    </a:cubicBezTo>
                    <a:cubicBezTo>
                      <a:pt x="47" y="204"/>
                      <a:pt x="44" y="207"/>
                      <a:pt x="41" y="210"/>
                    </a:cubicBezTo>
                    <a:cubicBezTo>
                      <a:pt x="40" y="211"/>
                      <a:pt x="39" y="211"/>
                      <a:pt x="39" y="211"/>
                    </a:cubicBezTo>
                    <a:moveTo>
                      <a:pt x="38" y="212"/>
                    </a:moveTo>
                    <a:cubicBezTo>
                      <a:pt x="37" y="210"/>
                      <a:pt x="37" y="209"/>
                      <a:pt x="37" y="207"/>
                    </a:cubicBezTo>
                    <a:cubicBezTo>
                      <a:pt x="37" y="207"/>
                      <a:pt x="37" y="207"/>
                      <a:pt x="37" y="207"/>
                    </a:cubicBezTo>
                    <a:cubicBezTo>
                      <a:pt x="43" y="202"/>
                      <a:pt x="49" y="196"/>
                      <a:pt x="54" y="191"/>
                    </a:cubicBezTo>
                    <a:cubicBezTo>
                      <a:pt x="59" y="185"/>
                      <a:pt x="67" y="179"/>
                      <a:pt x="71" y="173"/>
                    </a:cubicBezTo>
                    <a:cubicBezTo>
                      <a:pt x="66" y="180"/>
                      <a:pt x="61" y="188"/>
                      <a:pt x="55" y="194"/>
                    </a:cubicBezTo>
                    <a:cubicBezTo>
                      <a:pt x="49" y="200"/>
                      <a:pt x="43" y="205"/>
                      <a:pt x="38" y="212"/>
                    </a:cubicBezTo>
                    <a:cubicBezTo>
                      <a:pt x="38" y="212"/>
                      <a:pt x="38" y="212"/>
                      <a:pt x="38" y="212"/>
                    </a:cubicBezTo>
                    <a:moveTo>
                      <a:pt x="38" y="205"/>
                    </a:moveTo>
                    <a:cubicBezTo>
                      <a:pt x="38" y="205"/>
                      <a:pt x="40" y="203"/>
                      <a:pt x="40" y="202"/>
                    </a:cubicBezTo>
                    <a:cubicBezTo>
                      <a:pt x="49" y="190"/>
                      <a:pt x="62" y="181"/>
                      <a:pt x="71" y="168"/>
                    </a:cubicBezTo>
                    <a:cubicBezTo>
                      <a:pt x="71" y="170"/>
                      <a:pt x="71" y="171"/>
                      <a:pt x="72" y="172"/>
                    </a:cubicBezTo>
                    <a:cubicBezTo>
                      <a:pt x="66" y="177"/>
                      <a:pt x="60" y="183"/>
                      <a:pt x="55" y="189"/>
                    </a:cubicBezTo>
                    <a:cubicBezTo>
                      <a:pt x="51" y="192"/>
                      <a:pt x="48" y="195"/>
                      <a:pt x="45" y="199"/>
                    </a:cubicBezTo>
                    <a:cubicBezTo>
                      <a:pt x="43" y="200"/>
                      <a:pt x="41" y="202"/>
                      <a:pt x="40" y="204"/>
                    </a:cubicBezTo>
                    <a:cubicBezTo>
                      <a:pt x="38" y="205"/>
                      <a:pt x="38" y="205"/>
                      <a:pt x="38" y="205"/>
                    </a:cubicBezTo>
                    <a:moveTo>
                      <a:pt x="37" y="206"/>
                    </a:moveTo>
                    <a:cubicBezTo>
                      <a:pt x="36" y="205"/>
                      <a:pt x="36" y="205"/>
                      <a:pt x="36" y="205"/>
                    </a:cubicBezTo>
                    <a:cubicBezTo>
                      <a:pt x="36" y="203"/>
                      <a:pt x="36" y="201"/>
                      <a:pt x="36" y="199"/>
                    </a:cubicBezTo>
                    <a:cubicBezTo>
                      <a:pt x="42" y="195"/>
                      <a:pt x="48" y="190"/>
                      <a:pt x="53" y="184"/>
                    </a:cubicBezTo>
                    <a:cubicBezTo>
                      <a:pt x="56" y="181"/>
                      <a:pt x="59" y="178"/>
                      <a:pt x="62" y="175"/>
                    </a:cubicBezTo>
                    <a:cubicBezTo>
                      <a:pt x="64" y="172"/>
                      <a:pt x="68" y="170"/>
                      <a:pt x="71" y="167"/>
                    </a:cubicBezTo>
                    <a:cubicBezTo>
                      <a:pt x="71" y="167"/>
                      <a:pt x="71" y="167"/>
                      <a:pt x="71" y="167"/>
                    </a:cubicBezTo>
                    <a:cubicBezTo>
                      <a:pt x="61" y="182"/>
                      <a:pt x="46" y="192"/>
                      <a:pt x="37" y="206"/>
                    </a:cubicBezTo>
                    <a:moveTo>
                      <a:pt x="40" y="195"/>
                    </a:moveTo>
                    <a:cubicBezTo>
                      <a:pt x="45" y="190"/>
                      <a:pt x="49" y="184"/>
                      <a:pt x="54" y="179"/>
                    </a:cubicBezTo>
                    <a:cubicBezTo>
                      <a:pt x="57" y="176"/>
                      <a:pt x="60" y="173"/>
                      <a:pt x="63" y="169"/>
                    </a:cubicBezTo>
                    <a:cubicBezTo>
                      <a:pt x="65" y="166"/>
                      <a:pt x="67" y="164"/>
                      <a:pt x="69" y="161"/>
                    </a:cubicBezTo>
                    <a:cubicBezTo>
                      <a:pt x="70" y="163"/>
                      <a:pt x="70" y="164"/>
                      <a:pt x="70" y="166"/>
                    </a:cubicBezTo>
                    <a:cubicBezTo>
                      <a:pt x="65" y="171"/>
                      <a:pt x="60" y="176"/>
                      <a:pt x="55" y="181"/>
                    </a:cubicBezTo>
                    <a:cubicBezTo>
                      <a:pt x="52" y="184"/>
                      <a:pt x="49" y="187"/>
                      <a:pt x="46" y="190"/>
                    </a:cubicBezTo>
                    <a:cubicBezTo>
                      <a:pt x="44" y="192"/>
                      <a:pt x="42" y="193"/>
                      <a:pt x="40" y="195"/>
                    </a:cubicBezTo>
                    <a:moveTo>
                      <a:pt x="36" y="198"/>
                    </a:moveTo>
                    <a:cubicBezTo>
                      <a:pt x="35" y="195"/>
                      <a:pt x="35" y="192"/>
                      <a:pt x="35" y="190"/>
                    </a:cubicBezTo>
                    <a:cubicBezTo>
                      <a:pt x="36" y="188"/>
                      <a:pt x="38" y="187"/>
                      <a:pt x="39" y="186"/>
                    </a:cubicBezTo>
                    <a:cubicBezTo>
                      <a:pt x="43" y="182"/>
                      <a:pt x="48" y="179"/>
                      <a:pt x="52" y="175"/>
                    </a:cubicBezTo>
                    <a:cubicBezTo>
                      <a:pt x="55" y="173"/>
                      <a:pt x="58" y="170"/>
                      <a:pt x="60" y="168"/>
                    </a:cubicBezTo>
                    <a:cubicBezTo>
                      <a:pt x="62" y="166"/>
                      <a:pt x="64" y="165"/>
                      <a:pt x="66" y="163"/>
                    </a:cubicBezTo>
                    <a:cubicBezTo>
                      <a:pt x="67" y="162"/>
                      <a:pt x="68" y="162"/>
                      <a:pt x="69" y="161"/>
                    </a:cubicBezTo>
                    <a:cubicBezTo>
                      <a:pt x="68" y="162"/>
                      <a:pt x="67" y="162"/>
                      <a:pt x="66" y="163"/>
                    </a:cubicBezTo>
                    <a:cubicBezTo>
                      <a:pt x="61" y="169"/>
                      <a:pt x="58" y="175"/>
                      <a:pt x="52" y="180"/>
                    </a:cubicBezTo>
                    <a:cubicBezTo>
                      <a:pt x="46" y="186"/>
                      <a:pt x="42" y="193"/>
                      <a:pt x="36" y="198"/>
                    </a:cubicBezTo>
                    <a:moveTo>
                      <a:pt x="37" y="174"/>
                    </a:moveTo>
                    <a:cubicBezTo>
                      <a:pt x="37" y="174"/>
                      <a:pt x="37" y="174"/>
                      <a:pt x="37" y="174"/>
                    </a:cubicBezTo>
                    <a:cubicBezTo>
                      <a:pt x="42" y="169"/>
                      <a:pt x="46" y="164"/>
                      <a:pt x="52" y="161"/>
                    </a:cubicBezTo>
                    <a:cubicBezTo>
                      <a:pt x="54" y="159"/>
                      <a:pt x="56" y="157"/>
                      <a:pt x="59" y="156"/>
                    </a:cubicBezTo>
                    <a:cubicBezTo>
                      <a:pt x="56" y="159"/>
                      <a:pt x="53" y="162"/>
                      <a:pt x="50" y="165"/>
                    </a:cubicBezTo>
                    <a:cubicBezTo>
                      <a:pt x="45" y="170"/>
                      <a:pt x="41" y="177"/>
                      <a:pt x="35" y="181"/>
                    </a:cubicBezTo>
                    <a:cubicBezTo>
                      <a:pt x="35" y="181"/>
                      <a:pt x="35" y="181"/>
                      <a:pt x="35" y="181"/>
                    </a:cubicBezTo>
                    <a:cubicBezTo>
                      <a:pt x="35" y="179"/>
                      <a:pt x="34" y="177"/>
                      <a:pt x="34" y="176"/>
                    </a:cubicBezTo>
                    <a:cubicBezTo>
                      <a:pt x="35" y="176"/>
                      <a:pt x="35" y="176"/>
                      <a:pt x="35" y="176"/>
                    </a:cubicBezTo>
                    <a:cubicBezTo>
                      <a:pt x="35" y="175"/>
                      <a:pt x="36" y="175"/>
                      <a:pt x="36" y="174"/>
                    </a:cubicBezTo>
                    <a:cubicBezTo>
                      <a:pt x="36" y="174"/>
                      <a:pt x="36" y="174"/>
                      <a:pt x="37" y="174"/>
                    </a:cubicBezTo>
                    <a:moveTo>
                      <a:pt x="35" y="182"/>
                    </a:moveTo>
                    <a:cubicBezTo>
                      <a:pt x="35" y="182"/>
                      <a:pt x="35" y="182"/>
                      <a:pt x="35" y="182"/>
                    </a:cubicBezTo>
                    <a:cubicBezTo>
                      <a:pt x="41" y="178"/>
                      <a:pt x="46" y="172"/>
                      <a:pt x="51" y="167"/>
                    </a:cubicBezTo>
                    <a:cubicBezTo>
                      <a:pt x="54" y="166"/>
                      <a:pt x="56" y="163"/>
                      <a:pt x="58" y="161"/>
                    </a:cubicBezTo>
                    <a:cubicBezTo>
                      <a:pt x="60" y="159"/>
                      <a:pt x="65" y="156"/>
                      <a:pt x="66" y="155"/>
                    </a:cubicBezTo>
                    <a:cubicBezTo>
                      <a:pt x="62" y="161"/>
                      <a:pt x="57" y="167"/>
                      <a:pt x="51" y="172"/>
                    </a:cubicBezTo>
                    <a:cubicBezTo>
                      <a:pt x="48" y="175"/>
                      <a:pt x="46" y="178"/>
                      <a:pt x="43" y="181"/>
                    </a:cubicBezTo>
                    <a:cubicBezTo>
                      <a:pt x="41" y="182"/>
                      <a:pt x="40" y="184"/>
                      <a:pt x="39" y="185"/>
                    </a:cubicBezTo>
                    <a:cubicBezTo>
                      <a:pt x="38" y="186"/>
                      <a:pt x="37" y="186"/>
                      <a:pt x="36" y="187"/>
                    </a:cubicBezTo>
                    <a:cubicBezTo>
                      <a:pt x="36" y="188"/>
                      <a:pt x="36" y="188"/>
                      <a:pt x="36" y="188"/>
                    </a:cubicBezTo>
                    <a:cubicBezTo>
                      <a:pt x="35" y="188"/>
                      <a:pt x="35" y="188"/>
                      <a:pt x="35" y="188"/>
                    </a:cubicBezTo>
                    <a:cubicBezTo>
                      <a:pt x="35" y="186"/>
                      <a:pt x="35" y="185"/>
                      <a:pt x="35" y="183"/>
                    </a:cubicBezTo>
                    <a:cubicBezTo>
                      <a:pt x="35" y="182"/>
                      <a:pt x="35" y="182"/>
                      <a:pt x="35" y="181"/>
                    </a:cubicBezTo>
                    <a:cubicBezTo>
                      <a:pt x="35" y="182"/>
                      <a:pt x="35" y="182"/>
                      <a:pt x="35" y="182"/>
                    </a:cubicBezTo>
                    <a:moveTo>
                      <a:pt x="44" y="181"/>
                    </a:moveTo>
                    <a:cubicBezTo>
                      <a:pt x="52" y="173"/>
                      <a:pt x="61" y="164"/>
                      <a:pt x="68" y="154"/>
                    </a:cubicBezTo>
                    <a:cubicBezTo>
                      <a:pt x="68" y="156"/>
                      <a:pt x="69" y="158"/>
                      <a:pt x="69" y="160"/>
                    </a:cubicBezTo>
                    <a:cubicBezTo>
                      <a:pt x="63" y="164"/>
                      <a:pt x="58" y="169"/>
                      <a:pt x="53" y="174"/>
                    </a:cubicBezTo>
                    <a:cubicBezTo>
                      <a:pt x="50" y="176"/>
                      <a:pt x="47" y="178"/>
                      <a:pt x="44" y="181"/>
                    </a:cubicBezTo>
                    <a:moveTo>
                      <a:pt x="46" y="171"/>
                    </a:moveTo>
                    <a:cubicBezTo>
                      <a:pt x="48" y="169"/>
                      <a:pt x="50" y="166"/>
                      <a:pt x="52" y="164"/>
                    </a:cubicBezTo>
                    <a:cubicBezTo>
                      <a:pt x="57" y="160"/>
                      <a:pt x="61" y="153"/>
                      <a:pt x="66" y="148"/>
                    </a:cubicBezTo>
                    <a:cubicBezTo>
                      <a:pt x="67" y="150"/>
                      <a:pt x="67" y="152"/>
                      <a:pt x="67" y="153"/>
                    </a:cubicBezTo>
                    <a:cubicBezTo>
                      <a:pt x="61" y="157"/>
                      <a:pt x="56" y="163"/>
                      <a:pt x="50" y="168"/>
                    </a:cubicBezTo>
                    <a:cubicBezTo>
                      <a:pt x="48" y="169"/>
                      <a:pt x="47" y="170"/>
                      <a:pt x="46" y="171"/>
                    </a:cubicBezTo>
                    <a:moveTo>
                      <a:pt x="34" y="170"/>
                    </a:moveTo>
                    <a:cubicBezTo>
                      <a:pt x="39" y="165"/>
                      <a:pt x="44" y="161"/>
                      <a:pt x="49" y="157"/>
                    </a:cubicBezTo>
                    <a:cubicBezTo>
                      <a:pt x="51" y="155"/>
                      <a:pt x="54" y="152"/>
                      <a:pt x="57" y="150"/>
                    </a:cubicBezTo>
                    <a:cubicBezTo>
                      <a:pt x="58" y="149"/>
                      <a:pt x="59" y="148"/>
                      <a:pt x="60" y="147"/>
                    </a:cubicBezTo>
                    <a:cubicBezTo>
                      <a:pt x="56" y="151"/>
                      <a:pt x="52" y="155"/>
                      <a:pt x="48" y="159"/>
                    </a:cubicBezTo>
                    <a:cubicBezTo>
                      <a:pt x="43" y="164"/>
                      <a:pt x="39" y="170"/>
                      <a:pt x="34" y="175"/>
                    </a:cubicBezTo>
                    <a:cubicBezTo>
                      <a:pt x="34" y="175"/>
                      <a:pt x="34" y="175"/>
                      <a:pt x="34" y="175"/>
                    </a:cubicBezTo>
                    <a:cubicBezTo>
                      <a:pt x="34" y="173"/>
                      <a:pt x="34" y="171"/>
                      <a:pt x="34" y="169"/>
                    </a:cubicBezTo>
                    <a:cubicBezTo>
                      <a:pt x="34" y="170"/>
                      <a:pt x="34" y="170"/>
                      <a:pt x="34" y="170"/>
                    </a:cubicBezTo>
                    <a:moveTo>
                      <a:pt x="32" y="141"/>
                    </a:moveTo>
                    <a:cubicBezTo>
                      <a:pt x="34" y="140"/>
                      <a:pt x="33" y="140"/>
                      <a:pt x="35" y="139"/>
                    </a:cubicBezTo>
                    <a:cubicBezTo>
                      <a:pt x="34" y="140"/>
                      <a:pt x="33" y="143"/>
                      <a:pt x="32" y="143"/>
                    </a:cubicBezTo>
                    <a:cubicBezTo>
                      <a:pt x="32" y="144"/>
                      <a:pt x="32" y="144"/>
                      <a:pt x="33" y="144"/>
                    </a:cubicBezTo>
                    <a:cubicBezTo>
                      <a:pt x="33" y="144"/>
                      <a:pt x="33" y="144"/>
                      <a:pt x="33" y="144"/>
                    </a:cubicBezTo>
                    <a:cubicBezTo>
                      <a:pt x="35" y="143"/>
                      <a:pt x="38" y="141"/>
                      <a:pt x="39" y="140"/>
                    </a:cubicBezTo>
                    <a:cubicBezTo>
                      <a:pt x="37" y="143"/>
                      <a:pt x="34" y="145"/>
                      <a:pt x="32" y="148"/>
                    </a:cubicBezTo>
                    <a:cubicBezTo>
                      <a:pt x="32" y="145"/>
                      <a:pt x="32" y="143"/>
                      <a:pt x="31" y="141"/>
                    </a:cubicBezTo>
                    <a:cubicBezTo>
                      <a:pt x="32" y="141"/>
                      <a:pt x="32" y="141"/>
                      <a:pt x="32" y="141"/>
                    </a:cubicBezTo>
                    <a:moveTo>
                      <a:pt x="33" y="153"/>
                    </a:moveTo>
                    <a:cubicBezTo>
                      <a:pt x="33" y="152"/>
                      <a:pt x="32" y="150"/>
                      <a:pt x="32" y="148"/>
                    </a:cubicBezTo>
                    <a:cubicBezTo>
                      <a:pt x="33" y="148"/>
                      <a:pt x="33" y="148"/>
                      <a:pt x="33" y="148"/>
                    </a:cubicBezTo>
                    <a:cubicBezTo>
                      <a:pt x="35" y="147"/>
                      <a:pt x="38" y="145"/>
                      <a:pt x="40" y="143"/>
                    </a:cubicBezTo>
                    <a:cubicBezTo>
                      <a:pt x="41" y="142"/>
                      <a:pt x="43" y="141"/>
                      <a:pt x="44" y="139"/>
                    </a:cubicBezTo>
                    <a:cubicBezTo>
                      <a:pt x="45" y="139"/>
                      <a:pt x="45" y="138"/>
                      <a:pt x="45" y="138"/>
                    </a:cubicBezTo>
                    <a:cubicBezTo>
                      <a:pt x="46" y="138"/>
                      <a:pt x="45" y="139"/>
                      <a:pt x="45" y="140"/>
                    </a:cubicBezTo>
                    <a:cubicBezTo>
                      <a:pt x="43" y="143"/>
                      <a:pt x="40" y="146"/>
                      <a:pt x="37" y="149"/>
                    </a:cubicBezTo>
                    <a:cubicBezTo>
                      <a:pt x="36" y="150"/>
                      <a:pt x="36" y="150"/>
                      <a:pt x="36" y="150"/>
                    </a:cubicBezTo>
                    <a:cubicBezTo>
                      <a:pt x="36" y="150"/>
                      <a:pt x="36" y="150"/>
                      <a:pt x="36" y="150"/>
                    </a:cubicBezTo>
                    <a:cubicBezTo>
                      <a:pt x="34" y="151"/>
                      <a:pt x="33" y="152"/>
                      <a:pt x="33" y="152"/>
                    </a:cubicBezTo>
                    <a:cubicBezTo>
                      <a:pt x="33" y="153"/>
                      <a:pt x="33" y="153"/>
                      <a:pt x="33" y="153"/>
                    </a:cubicBezTo>
                    <a:moveTo>
                      <a:pt x="34" y="164"/>
                    </a:moveTo>
                    <a:cubicBezTo>
                      <a:pt x="44" y="157"/>
                      <a:pt x="53" y="147"/>
                      <a:pt x="62" y="138"/>
                    </a:cubicBezTo>
                    <a:cubicBezTo>
                      <a:pt x="60" y="140"/>
                      <a:pt x="58" y="143"/>
                      <a:pt x="56" y="145"/>
                    </a:cubicBezTo>
                    <a:cubicBezTo>
                      <a:pt x="54" y="147"/>
                      <a:pt x="51" y="150"/>
                      <a:pt x="49" y="152"/>
                    </a:cubicBezTo>
                    <a:cubicBezTo>
                      <a:pt x="43" y="158"/>
                      <a:pt x="39" y="164"/>
                      <a:pt x="34" y="169"/>
                    </a:cubicBezTo>
                    <a:cubicBezTo>
                      <a:pt x="34" y="169"/>
                      <a:pt x="34" y="169"/>
                      <a:pt x="34" y="169"/>
                    </a:cubicBezTo>
                    <a:cubicBezTo>
                      <a:pt x="34" y="167"/>
                      <a:pt x="34" y="166"/>
                      <a:pt x="33" y="164"/>
                    </a:cubicBezTo>
                    <a:cubicBezTo>
                      <a:pt x="34" y="164"/>
                      <a:pt x="34" y="164"/>
                      <a:pt x="34" y="164"/>
                    </a:cubicBezTo>
                    <a:moveTo>
                      <a:pt x="50" y="140"/>
                    </a:moveTo>
                    <a:cubicBezTo>
                      <a:pt x="50" y="140"/>
                      <a:pt x="50" y="140"/>
                      <a:pt x="51" y="139"/>
                    </a:cubicBezTo>
                    <a:cubicBezTo>
                      <a:pt x="52" y="138"/>
                      <a:pt x="52" y="137"/>
                      <a:pt x="52" y="137"/>
                    </a:cubicBezTo>
                    <a:cubicBezTo>
                      <a:pt x="52" y="137"/>
                      <a:pt x="52" y="138"/>
                      <a:pt x="52" y="138"/>
                    </a:cubicBezTo>
                    <a:cubicBezTo>
                      <a:pt x="51" y="140"/>
                      <a:pt x="49" y="141"/>
                      <a:pt x="47" y="142"/>
                    </a:cubicBezTo>
                    <a:cubicBezTo>
                      <a:pt x="42" y="147"/>
                      <a:pt x="38" y="153"/>
                      <a:pt x="33" y="158"/>
                    </a:cubicBezTo>
                    <a:cubicBezTo>
                      <a:pt x="33" y="159"/>
                      <a:pt x="33" y="159"/>
                      <a:pt x="34" y="159"/>
                    </a:cubicBezTo>
                    <a:cubicBezTo>
                      <a:pt x="34" y="159"/>
                      <a:pt x="34" y="159"/>
                      <a:pt x="34" y="159"/>
                    </a:cubicBezTo>
                    <a:cubicBezTo>
                      <a:pt x="39" y="156"/>
                      <a:pt x="42" y="151"/>
                      <a:pt x="47" y="147"/>
                    </a:cubicBezTo>
                    <a:cubicBezTo>
                      <a:pt x="50" y="144"/>
                      <a:pt x="52" y="142"/>
                      <a:pt x="55" y="139"/>
                    </a:cubicBezTo>
                    <a:cubicBezTo>
                      <a:pt x="55" y="140"/>
                      <a:pt x="55" y="140"/>
                      <a:pt x="55" y="140"/>
                    </a:cubicBezTo>
                    <a:cubicBezTo>
                      <a:pt x="52" y="143"/>
                      <a:pt x="50" y="145"/>
                      <a:pt x="47" y="148"/>
                    </a:cubicBezTo>
                    <a:cubicBezTo>
                      <a:pt x="42" y="153"/>
                      <a:pt x="38" y="158"/>
                      <a:pt x="34" y="163"/>
                    </a:cubicBezTo>
                    <a:cubicBezTo>
                      <a:pt x="33" y="164"/>
                      <a:pt x="33" y="164"/>
                      <a:pt x="33" y="164"/>
                    </a:cubicBezTo>
                    <a:cubicBezTo>
                      <a:pt x="33" y="160"/>
                      <a:pt x="33" y="157"/>
                      <a:pt x="33" y="154"/>
                    </a:cubicBezTo>
                    <a:cubicBezTo>
                      <a:pt x="33" y="154"/>
                      <a:pt x="33" y="154"/>
                      <a:pt x="33" y="154"/>
                    </a:cubicBezTo>
                    <a:cubicBezTo>
                      <a:pt x="34" y="153"/>
                      <a:pt x="36" y="151"/>
                      <a:pt x="37" y="150"/>
                    </a:cubicBezTo>
                    <a:cubicBezTo>
                      <a:pt x="38" y="149"/>
                      <a:pt x="39" y="148"/>
                      <a:pt x="40" y="148"/>
                    </a:cubicBezTo>
                    <a:cubicBezTo>
                      <a:pt x="43" y="145"/>
                      <a:pt x="46" y="143"/>
                      <a:pt x="50" y="140"/>
                    </a:cubicBezTo>
                    <a:cubicBezTo>
                      <a:pt x="50" y="140"/>
                      <a:pt x="50" y="140"/>
                      <a:pt x="50" y="140"/>
                    </a:cubicBezTo>
                    <a:moveTo>
                      <a:pt x="39" y="165"/>
                    </a:moveTo>
                    <a:cubicBezTo>
                      <a:pt x="43" y="160"/>
                      <a:pt x="47" y="155"/>
                      <a:pt x="52" y="150"/>
                    </a:cubicBezTo>
                    <a:cubicBezTo>
                      <a:pt x="56" y="146"/>
                      <a:pt x="60" y="142"/>
                      <a:pt x="63" y="137"/>
                    </a:cubicBezTo>
                    <a:cubicBezTo>
                      <a:pt x="64" y="140"/>
                      <a:pt x="65" y="144"/>
                      <a:pt x="66" y="147"/>
                    </a:cubicBezTo>
                    <a:cubicBezTo>
                      <a:pt x="61" y="151"/>
                      <a:pt x="58" y="156"/>
                      <a:pt x="53" y="159"/>
                    </a:cubicBezTo>
                    <a:cubicBezTo>
                      <a:pt x="48" y="162"/>
                      <a:pt x="44" y="166"/>
                      <a:pt x="40" y="170"/>
                    </a:cubicBezTo>
                    <a:cubicBezTo>
                      <a:pt x="41" y="169"/>
                      <a:pt x="41" y="169"/>
                      <a:pt x="41" y="169"/>
                    </a:cubicBezTo>
                    <a:cubicBezTo>
                      <a:pt x="44" y="166"/>
                      <a:pt x="46" y="163"/>
                      <a:pt x="49" y="160"/>
                    </a:cubicBezTo>
                    <a:cubicBezTo>
                      <a:pt x="54" y="154"/>
                      <a:pt x="59" y="149"/>
                      <a:pt x="64" y="143"/>
                    </a:cubicBezTo>
                    <a:cubicBezTo>
                      <a:pt x="64" y="143"/>
                      <a:pt x="64" y="142"/>
                      <a:pt x="64" y="142"/>
                    </a:cubicBezTo>
                    <a:cubicBezTo>
                      <a:pt x="64" y="142"/>
                      <a:pt x="64" y="142"/>
                      <a:pt x="63" y="142"/>
                    </a:cubicBezTo>
                    <a:cubicBezTo>
                      <a:pt x="58" y="147"/>
                      <a:pt x="53" y="152"/>
                      <a:pt x="48" y="157"/>
                    </a:cubicBezTo>
                    <a:cubicBezTo>
                      <a:pt x="45" y="159"/>
                      <a:pt x="42" y="162"/>
                      <a:pt x="39" y="165"/>
                    </a:cubicBezTo>
                    <a:moveTo>
                      <a:pt x="31" y="140"/>
                    </a:moveTo>
                    <a:cubicBezTo>
                      <a:pt x="31" y="139"/>
                      <a:pt x="31" y="137"/>
                      <a:pt x="31" y="136"/>
                    </a:cubicBezTo>
                    <a:cubicBezTo>
                      <a:pt x="34" y="137"/>
                      <a:pt x="38" y="138"/>
                      <a:pt x="42" y="138"/>
                    </a:cubicBezTo>
                    <a:cubicBezTo>
                      <a:pt x="43" y="138"/>
                      <a:pt x="44" y="137"/>
                      <a:pt x="46" y="137"/>
                    </a:cubicBezTo>
                    <a:cubicBezTo>
                      <a:pt x="42" y="140"/>
                      <a:pt x="40" y="142"/>
                      <a:pt x="37" y="145"/>
                    </a:cubicBezTo>
                    <a:cubicBezTo>
                      <a:pt x="36" y="145"/>
                      <a:pt x="34" y="147"/>
                      <a:pt x="34" y="147"/>
                    </a:cubicBezTo>
                    <a:cubicBezTo>
                      <a:pt x="34" y="147"/>
                      <a:pt x="34" y="147"/>
                      <a:pt x="35" y="145"/>
                    </a:cubicBezTo>
                    <a:cubicBezTo>
                      <a:pt x="37" y="143"/>
                      <a:pt x="39" y="141"/>
                      <a:pt x="41" y="139"/>
                    </a:cubicBezTo>
                    <a:cubicBezTo>
                      <a:pt x="41" y="139"/>
                      <a:pt x="41" y="139"/>
                      <a:pt x="41" y="139"/>
                    </a:cubicBezTo>
                    <a:cubicBezTo>
                      <a:pt x="41" y="139"/>
                      <a:pt x="40" y="139"/>
                      <a:pt x="40" y="139"/>
                    </a:cubicBezTo>
                    <a:cubicBezTo>
                      <a:pt x="38" y="140"/>
                      <a:pt x="36" y="141"/>
                      <a:pt x="34" y="142"/>
                    </a:cubicBezTo>
                    <a:cubicBezTo>
                      <a:pt x="35" y="142"/>
                      <a:pt x="36" y="140"/>
                      <a:pt x="36" y="138"/>
                    </a:cubicBezTo>
                    <a:cubicBezTo>
                      <a:pt x="37" y="138"/>
                      <a:pt x="36" y="138"/>
                      <a:pt x="36" y="138"/>
                    </a:cubicBezTo>
                    <a:cubicBezTo>
                      <a:pt x="36" y="138"/>
                      <a:pt x="36" y="138"/>
                      <a:pt x="36" y="138"/>
                    </a:cubicBezTo>
                    <a:cubicBezTo>
                      <a:pt x="35" y="139"/>
                      <a:pt x="33" y="140"/>
                      <a:pt x="33" y="140"/>
                    </a:cubicBezTo>
                    <a:cubicBezTo>
                      <a:pt x="33" y="140"/>
                      <a:pt x="32" y="139"/>
                      <a:pt x="33" y="138"/>
                    </a:cubicBezTo>
                    <a:cubicBezTo>
                      <a:pt x="33" y="137"/>
                      <a:pt x="33" y="137"/>
                      <a:pt x="33" y="137"/>
                    </a:cubicBezTo>
                    <a:cubicBezTo>
                      <a:pt x="33" y="137"/>
                      <a:pt x="32" y="137"/>
                      <a:pt x="32" y="137"/>
                    </a:cubicBezTo>
                    <a:cubicBezTo>
                      <a:pt x="32" y="138"/>
                      <a:pt x="32" y="139"/>
                      <a:pt x="31" y="140"/>
                    </a:cubicBezTo>
                    <a:moveTo>
                      <a:pt x="41" y="146"/>
                    </a:moveTo>
                    <a:cubicBezTo>
                      <a:pt x="43" y="143"/>
                      <a:pt x="45" y="140"/>
                      <a:pt x="47" y="137"/>
                    </a:cubicBezTo>
                    <a:cubicBezTo>
                      <a:pt x="47" y="137"/>
                      <a:pt x="47" y="137"/>
                      <a:pt x="47" y="137"/>
                    </a:cubicBezTo>
                    <a:cubicBezTo>
                      <a:pt x="52" y="136"/>
                      <a:pt x="57" y="134"/>
                      <a:pt x="61" y="131"/>
                    </a:cubicBezTo>
                    <a:cubicBezTo>
                      <a:pt x="62" y="133"/>
                      <a:pt x="62" y="135"/>
                      <a:pt x="63" y="136"/>
                    </a:cubicBezTo>
                    <a:cubicBezTo>
                      <a:pt x="63" y="136"/>
                      <a:pt x="63" y="136"/>
                      <a:pt x="63" y="136"/>
                    </a:cubicBezTo>
                    <a:cubicBezTo>
                      <a:pt x="58" y="140"/>
                      <a:pt x="54" y="145"/>
                      <a:pt x="49" y="149"/>
                    </a:cubicBezTo>
                    <a:cubicBezTo>
                      <a:pt x="45" y="154"/>
                      <a:pt x="39" y="159"/>
                      <a:pt x="35" y="163"/>
                    </a:cubicBezTo>
                    <a:cubicBezTo>
                      <a:pt x="40" y="158"/>
                      <a:pt x="43" y="153"/>
                      <a:pt x="47" y="148"/>
                    </a:cubicBezTo>
                    <a:cubicBezTo>
                      <a:pt x="52" y="143"/>
                      <a:pt x="57" y="139"/>
                      <a:pt x="61" y="133"/>
                    </a:cubicBezTo>
                    <a:cubicBezTo>
                      <a:pt x="61" y="133"/>
                      <a:pt x="61" y="132"/>
                      <a:pt x="61" y="132"/>
                    </a:cubicBezTo>
                    <a:cubicBezTo>
                      <a:pt x="61" y="132"/>
                      <a:pt x="61" y="132"/>
                      <a:pt x="61" y="132"/>
                    </a:cubicBezTo>
                    <a:cubicBezTo>
                      <a:pt x="60" y="133"/>
                      <a:pt x="60" y="133"/>
                      <a:pt x="59" y="134"/>
                    </a:cubicBezTo>
                    <a:cubicBezTo>
                      <a:pt x="59" y="134"/>
                      <a:pt x="59" y="134"/>
                      <a:pt x="59" y="134"/>
                    </a:cubicBezTo>
                    <a:cubicBezTo>
                      <a:pt x="55" y="138"/>
                      <a:pt x="52" y="142"/>
                      <a:pt x="48" y="145"/>
                    </a:cubicBezTo>
                    <a:cubicBezTo>
                      <a:pt x="44" y="149"/>
                      <a:pt x="40" y="153"/>
                      <a:pt x="36" y="157"/>
                    </a:cubicBezTo>
                    <a:cubicBezTo>
                      <a:pt x="35" y="157"/>
                      <a:pt x="35" y="157"/>
                      <a:pt x="35" y="157"/>
                    </a:cubicBezTo>
                    <a:cubicBezTo>
                      <a:pt x="35" y="157"/>
                      <a:pt x="37" y="155"/>
                      <a:pt x="38" y="154"/>
                    </a:cubicBezTo>
                    <a:cubicBezTo>
                      <a:pt x="40" y="151"/>
                      <a:pt x="42" y="149"/>
                      <a:pt x="44" y="146"/>
                    </a:cubicBezTo>
                    <a:cubicBezTo>
                      <a:pt x="47" y="142"/>
                      <a:pt x="52" y="141"/>
                      <a:pt x="54" y="136"/>
                    </a:cubicBezTo>
                    <a:cubicBezTo>
                      <a:pt x="54" y="136"/>
                      <a:pt x="54" y="136"/>
                      <a:pt x="54" y="136"/>
                    </a:cubicBezTo>
                    <a:cubicBezTo>
                      <a:pt x="50" y="139"/>
                      <a:pt x="45" y="142"/>
                      <a:pt x="41" y="146"/>
                    </a:cubicBezTo>
                    <a:moveTo>
                      <a:pt x="39" y="130"/>
                    </a:moveTo>
                    <a:cubicBezTo>
                      <a:pt x="46" y="130"/>
                      <a:pt x="53" y="127"/>
                      <a:pt x="59" y="124"/>
                    </a:cubicBezTo>
                    <a:cubicBezTo>
                      <a:pt x="60" y="125"/>
                      <a:pt x="60" y="126"/>
                      <a:pt x="60" y="128"/>
                    </a:cubicBezTo>
                    <a:cubicBezTo>
                      <a:pt x="55" y="132"/>
                      <a:pt x="48" y="134"/>
                      <a:pt x="41" y="134"/>
                    </a:cubicBezTo>
                    <a:cubicBezTo>
                      <a:pt x="38" y="134"/>
                      <a:pt x="34" y="134"/>
                      <a:pt x="31" y="132"/>
                    </a:cubicBezTo>
                    <a:cubicBezTo>
                      <a:pt x="31" y="131"/>
                      <a:pt x="30" y="130"/>
                      <a:pt x="30" y="128"/>
                    </a:cubicBezTo>
                    <a:cubicBezTo>
                      <a:pt x="33" y="130"/>
                      <a:pt x="36" y="130"/>
                      <a:pt x="39" y="130"/>
                    </a:cubicBezTo>
                    <a:moveTo>
                      <a:pt x="43" y="127"/>
                    </a:moveTo>
                    <a:cubicBezTo>
                      <a:pt x="49" y="124"/>
                      <a:pt x="53" y="120"/>
                      <a:pt x="57" y="117"/>
                    </a:cubicBezTo>
                    <a:cubicBezTo>
                      <a:pt x="57" y="117"/>
                      <a:pt x="57" y="118"/>
                      <a:pt x="58" y="118"/>
                    </a:cubicBezTo>
                    <a:cubicBezTo>
                      <a:pt x="58" y="119"/>
                      <a:pt x="58" y="120"/>
                      <a:pt x="58" y="120"/>
                    </a:cubicBezTo>
                    <a:cubicBezTo>
                      <a:pt x="54" y="123"/>
                      <a:pt x="49" y="126"/>
                      <a:pt x="43" y="127"/>
                    </a:cubicBezTo>
                    <a:moveTo>
                      <a:pt x="43" y="126"/>
                    </a:moveTo>
                    <a:cubicBezTo>
                      <a:pt x="42" y="126"/>
                      <a:pt x="43" y="126"/>
                      <a:pt x="45" y="124"/>
                    </a:cubicBezTo>
                    <a:cubicBezTo>
                      <a:pt x="47" y="122"/>
                      <a:pt x="49" y="122"/>
                      <a:pt x="51" y="120"/>
                    </a:cubicBezTo>
                    <a:cubicBezTo>
                      <a:pt x="53" y="118"/>
                      <a:pt x="54" y="115"/>
                      <a:pt x="56" y="113"/>
                    </a:cubicBezTo>
                    <a:cubicBezTo>
                      <a:pt x="56" y="114"/>
                      <a:pt x="57" y="115"/>
                      <a:pt x="57" y="116"/>
                    </a:cubicBezTo>
                    <a:cubicBezTo>
                      <a:pt x="57" y="116"/>
                      <a:pt x="57" y="116"/>
                      <a:pt x="57" y="116"/>
                    </a:cubicBezTo>
                    <a:cubicBezTo>
                      <a:pt x="54" y="118"/>
                      <a:pt x="51" y="121"/>
                      <a:pt x="48" y="123"/>
                    </a:cubicBezTo>
                    <a:cubicBezTo>
                      <a:pt x="47" y="124"/>
                      <a:pt x="43" y="126"/>
                      <a:pt x="43" y="126"/>
                    </a:cubicBezTo>
                    <a:moveTo>
                      <a:pt x="39" y="127"/>
                    </a:moveTo>
                    <a:cubicBezTo>
                      <a:pt x="38" y="127"/>
                      <a:pt x="37" y="127"/>
                      <a:pt x="36" y="127"/>
                    </a:cubicBezTo>
                    <a:cubicBezTo>
                      <a:pt x="42" y="123"/>
                      <a:pt x="48" y="119"/>
                      <a:pt x="54" y="114"/>
                    </a:cubicBezTo>
                    <a:cubicBezTo>
                      <a:pt x="55" y="113"/>
                      <a:pt x="55" y="113"/>
                      <a:pt x="55" y="113"/>
                    </a:cubicBezTo>
                    <a:cubicBezTo>
                      <a:pt x="55" y="113"/>
                      <a:pt x="55" y="113"/>
                      <a:pt x="54" y="114"/>
                    </a:cubicBezTo>
                    <a:cubicBezTo>
                      <a:pt x="53" y="116"/>
                      <a:pt x="51" y="118"/>
                      <a:pt x="49" y="120"/>
                    </a:cubicBezTo>
                    <a:cubicBezTo>
                      <a:pt x="46" y="123"/>
                      <a:pt x="43" y="124"/>
                      <a:pt x="41" y="127"/>
                    </a:cubicBezTo>
                    <a:cubicBezTo>
                      <a:pt x="40" y="127"/>
                      <a:pt x="40" y="127"/>
                      <a:pt x="39" y="127"/>
                    </a:cubicBezTo>
                    <a:moveTo>
                      <a:pt x="36" y="125"/>
                    </a:moveTo>
                    <a:cubicBezTo>
                      <a:pt x="42" y="122"/>
                      <a:pt x="49" y="116"/>
                      <a:pt x="55" y="110"/>
                    </a:cubicBezTo>
                    <a:cubicBezTo>
                      <a:pt x="55" y="111"/>
                      <a:pt x="55" y="111"/>
                      <a:pt x="56" y="112"/>
                    </a:cubicBezTo>
                    <a:cubicBezTo>
                      <a:pt x="52" y="114"/>
                      <a:pt x="50" y="117"/>
                      <a:pt x="47" y="119"/>
                    </a:cubicBezTo>
                    <a:cubicBezTo>
                      <a:pt x="44" y="121"/>
                      <a:pt x="40" y="123"/>
                      <a:pt x="36" y="125"/>
                    </a:cubicBezTo>
                    <a:moveTo>
                      <a:pt x="34" y="122"/>
                    </a:moveTo>
                    <a:cubicBezTo>
                      <a:pt x="37" y="120"/>
                      <a:pt x="41" y="115"/>
                      <a:pt x="45" y="112"/>
                    </a:cubicBezTo>
                    <a:cubicBezTo>
                      <a:pt x="48" y="110"/>
                      <a:pt x="51" y="107"/>
                      <a:pt x="53" y="105"/>
                    </a:cubicBezTo>
                    <a:cubicBezTo>
                      <a:pt x="54" y="106"/>
                      <a:pt x="54" y="107"/>
                      <a:pt x="54" y="108"/>
                    </a:cubicBezTo>
                    <a:cubicBezTo>
                      <a:pt x="47" y="112"/>
                      <a:pt x="41" y="118"/>
                      <a:pt x="34" y="122"/>
                    </a:cubicBezTo>
                    <a:moveTo>
                      <a:pt x="34" y="126"/>
                    </a:moveTo>
                    <a:cubicBezTo>
                      <a:pt x="33" y="126"/>
                      <a:pt x="31" y="125"/>
                      <a:pt x="30" y="124"/>
                    </a:cubicBezTo>
                    <a:cubicBezTo>
                      <a:pt x="30" y="123"/>
                      <a:pt x="29" y="121"/>
                      <a:pt x="29" y="119"/>
                    </a:cubicBezTo>
                    <a:cubicBezTo>
                      <a:pt x="37" y="115"/>
                      <a:pt x="43" y="109"/>
                      <a:pt x="51" y="105"/>
                    </a:cubicBezTo>
                    <a:cubicBezTo>
                      <a:pt x="52" y="105"/>
                      <a:pt x="52" y="105"/>
                      <a:pt x="52" y="105"/>
                    </a:cubicBezTo>
                    <a:cubicBezTo>
                      <a:pt x="53" y="105"/>
                      <a:pt x="52" y="106"/>
                      <a:pt x="51" y="106"/>
                    </a:cubicBezTo>
                    <a:cubicBezTo>
                      <a:pt x="50" y="107"/>
                      <a:pt x="48" y="108"/>
                      <a:pt x="48" y="108"/>
                    </a:cubicBezTo>
                    <a:cubicBezTo>
                      <a:pt x="48" y="108"/>
                      <a:pt x="48" y="108"/>
                      <a:pt x="48" y="108"/>
                    </a:cubicBezTo>
                    <a:cubicBezTo>
                      <a:pt x="46" y="110"/>
                      <a:pt x="45" y="111"/>
                      <a:pt x="43" y="113"/>
                    </a:cubicBezTo>
                    <a:cubicBezTo>
                      <a:pt x="39" y="116"/>
                      <a:pt x="35" y="119"/>
                      <a:pt x="32" y="123"/>
                    </a:cubicBezTo>
                    <a:cubicBezTo>
                      <a:pt x="32" y="123"/>
                      <a:pt x="32" y="124"/>
                      <a:pt x="32" y="124"/>
                    </a:cubicBezTo>
                    <a:cubicBezTo>
                      <a:pt x="32" y="124"/>
                      <a:pt x="32" y="124"/>
                      <a:pt x="33" y="124"/>
                    </a:cubicBezTo>
                    <a:cubicBezTo>
                      <a:pt x="40" y="119"/>
                      <a:pt x="46" y="113"/>
                      <a:pt x="54" y="109"/>
                    </a:cubicBezTo>
                    <a:cubicBezTo>
                      <a:pt x="51" y="111"/>
                      <a:pt x="48" y="115"/>
                      <a:pt x="45" y="117"/>
                    </a:cubicBezTo>
                    <a:cubicBezTo>
                      <a:pt x="41" y="120"/>
                      <a:pt x="38" y="123"/>
                      <a:pt x="34" y="126"/>
                    </a:cubicBezTo>
                    <a:cubicBezTo>
                      <a:pt x="34" y="126"/>
                      <a:pt x="34" y="126"/>
                      <a:pt x="34" y="126"/>
                    </a:cubicBezTo>
                    <a:moveTo>
                      <a:pt x="30" y="118"/>
                    </a:moveTo>
                    <a:cubicBezTo>
                      <a:pt x="29" y="118"/>
                      <a:pt x="35" y="113"/>
                      <a:pt x="36" y="113"/>
                    </a:cubicBezTo>
                    <a:cubicBezTo>
                      <a:pt x="38" y="111"/>
                      <a:pt x="41" y="109"/>
                      <a:pt x="43" y="107"/>
                    </a:cubicBezTo>
                    <a:cubicBezTo>
                      <a:pt x="47" y="105"/>
                      <a:pt x="50" y="103"/>
                      <a:pt x="52" y="101"/>
                    </a:cubicBezTo>
                    <a:cubicBezTo>
                      <a:pt x="52" y="102"/>
                      <a:pt x="53" y="103"/>
                      <a:pt x="53" y="103"/>
                    </a:cubicBezTo>
                    <a:cubicBezTo>
                      <a:pt x="45" y="107"/>
                      <a:pt x="38" y="113"/>
                      <a:pt x="31" y="117"/>
                    </a:cubicBezTo>
                    <a:cubicBezTo>
                      <a:pt x="30" y="118"/>
                      <a:pt x="30" y="118"/>
                      <a:pt x="30" y="118"/>
                    </a:cubicBezTo>
                    <a:moveTo>
                      <a:pt x="31" y="111"/>
                    </a:moveTo>
                    <a:cubicBezTo>
                      <a:pt x="38" y="106"/>
                      <a:pt x="43" y="100"/>
                      <a:pt x="50" y="95"/>
                    </a:cubicBezTo>
                    <a:cubicBezTo>
                      <a:pt x="50" y="96"/>
                      <a:pt x="51" y="98"/>
                      <a:pt x="51" y="99"/>
                    </a:cubicBezTo>
                    <a:cubicBezTo>
                      <a:pt x="44" y="102"/>
                      <a:pt x="37" y="107"/>
                      <a:pt x="31" y="111"/>
                    </a:cubicBezTo>
                    <a:moveTo>
                      <a:pt x="30" y="106"/>
                    </a:moveTo>
                    <a:cubicBezTo>
                      <a:pt x="31" y="106"/>
                      <a:pt x="32" y="105"/>
                      <a:pt x="34" y="104"/>
                    </a:cubicBezTo>
                    <a:cubicBezTo>
                      <a:pt x="35" y="103"/>
                      <a:pt x="37" y="102"/>
                      <a:pt x="39" y="101"/>
                    </a:cubicBezTo>
                    <a:cubicBezTo>
                      <a:pt x="40" y="100"/>
                      <a:pt x="42" y="99"/>
                      <a:pt x="44" y="98"/>
                    </a:cubicBezTo>
                    <a:cubicBezTo>
                      <a:pt x="45" y="97"/>
                      <a:pt x="49" y="95"/>
                      <a:pt x="49" y="95"/>
                    </a:cubicBezTo>
                    <a:cubicBezTo>
                      <a:pt x="49" y="95"/>
                      <a:pt x="49" y="95"/>
                      <a:pt x="48" y="96"/>
                    </a:cubicBezTo>
                    <a:cubicBezTo>
                      <a:pt x="41" y="100"/>
                      <a:pt x="36" y="106"/>
                      <a:pt x="29" y="111"/>
                    </a:cubicBezTo>
                    <a:cubicBezTo>
                      <a:pt x="29" y="111"/>
                      <a:pt x="29" y="112"/>
                      <a:pt x="29" y="112"/>
                    </a:cubicBezTo>
                    <a:cubicBezTo>
                      <a:pt x="29" y="112"/>
                      <a:pt x="29" y="112"/>
                      <a:pt x="29" y="112"/>
                    </a:cubicBezTo>
                    <a:cubicBezTo>
                      <a:pt x="33" y="110"/>
                      <a:pt x="36" y="108"/>
                      <a:pt x="40" y="106"/>
                    </a:cubicBezTo>
                    <a:cubicBezTo>
                      <a:pt x="42" y="105"/>
                      <a:pt x="44" y="104"/>
                      <a:pt x="46" y="103"/>
                    </a:cubicBezTo>
                    <a:cubicBezTo>
                      <a:pt x="47" y="102"/>
                      <a:pt x="51" y="100"/>
                      <a:pt x="51" y="100"/>
                    </a:cubicBezTo>
                    <a:cubicBezTo>
                      <a:pt x="52" y="100"/>
                      <a:pt x="51" y="100"/>
                      <a:pt x="51" y="101"/>
                    </a:cubicBezTo>
                    <a:cubicBezTo>
                      <a:pt x="47" y="105"/>
                      <a:pt x="42" y="107"/>
                      <a:pt x="38" y="110"/>
                    </a:cubicBezTo>
                    <a:cubicBezTo>
                      <a:pt x="35" y="112"/>
                      <a:pt x="32" y="115"/>
                      <a:pt x="29" y="118"/>
                    </a:cubicBezTo>
                    <a:cubicBezTo>
                      <a:pt x="29" y="116"/>
                      <a:pt x="29" y="115"/>
                      <a:pt x="29" y="113"/>
                    </a:cubicBezTo>
                    <a:cubicBezTo>
                      <a:pt x="28" y="111"/>
                      <a:pt x="28" y="109"/>
                      <a:pt x="28" y="107"/>
                    </a:cubicBezTo>
                    <a:cubicBezTo>
                      <a:pt x="29" y="107"/>
                      <a:pt x="29" y="107"/>
                      <a:pt x="29" y="107"/>
                    </a:cubicBezTo>
                    <a:cubicBezTo>
                      <a:pt x="29" y="107"/>
                      <a:pt x="30" y="107"/>
                      <a:pt x="30" y="106"/>
                    </a:cubicBezTo>
                    <a:cubicBezTo>
                      <a:pt x="30" y="106"/>
                      <a:pt x="30" y="106"/>
                      <a:pt x="30" y="106"/>
                    </a:cubicBezTo>
                    <a:moveTo>
                      <a:pt x="37" y="101"/>
                    </a:moveTo>
                    <a:cubicBezTo>
                      <a:pt x="41" y="98"/>
                      <a:pt x="45" y="94"/>
                      <a:pt x="49" y="91"/>
                    </a:cubicBezTo>
                    <a:cubicBezTo>
                      <a:pt x="49" y="92"/>
                      <a:pt x="49" y="93"/>
                      <a:pt x="50" y="94"/>
                    </a:cubicBezTo>
                    <a:cubicBezTo>
                      <a:pt x="45" y="96"/>
                      <a:pt x="41" y="98"/>
                      <a:pt x="37" y="101"/>
                    </a:cubicBezTo>
                    <a:moveTo>
                      <a:pt x="28" y="107"/>
                    </a:moveTo>
                    <a:cubicBezTo>
                      <a:pt x="28" y="102"/>
                      <a:pt x="27" y="98"/>
                      <a:pt x="27" y="93"/>
                    </a:cubicBezTo>
                    <a:cubicBezTo>
                      <a:pt x="32" y="91"/>
                      <a:pt x="40" y="88"/>
                      <a:pt x="44" y="84"/>
                    </a:cubicBezTo>
                    <a:cubicBezTo>
                      <a:pt x="39" y="89"/>
                      <a:pt x="33" y="93"/>
                      <a:pt x="27" y="97"/>
                    </a:cubicBezTo>
                    <a:cubicBezTo>
                      <a:pt x="27" y="97"/>
                      <a:pt x="27" y="98"/>
                      <a:pt x="28" y="98"/>
                    </a:cubicBezTo>
                    <a:cubicBezTo>
                      <a:pt x="28" y="98"/>
                      <a:pt x="28" y="98"/>
                      <a:pt x="28" y="98"/>
                    </a:cubicBezTo>
                    <a:cubicBezTo>
                      <a:pt x="31" y="96"/>
                      <a:pt x="34" y="94"/>
                      <a:pt x="36" y="92"/>
                    </a:cubicBezTo>
                    <a:cubicBezTo>
                      <a:pt x="38" y="91"/>
                      <a:pt x="39" y="90"/>
                      <a:pt x="41" y="90"/>
                    </a:cubicBezTo>
                    <a:cubicBezTo>
                      <a:pt x="41" y="90"/>
                      <a:pt x="41" y="90"/>
                      <a:pt x="41" y="90"/>
                    </a:cubicBezTo>
                    <a:cubicBezTo>
                      <a:pt x="41" y="90"/>
                      <a:pt x="42" y="89"/>
                      <a:pt x="43" y="88"/>
                    </a:cubicBezTo>
                    <a:cubicBezTo>
                      <a:pt x="44" y="88"/>
                      <a:pt x="45" y="87"/>
                      <a:pt x="45" y="87"/>
                    </a:cubicBezTo>
                    <a:cubicBezTo>
                      <a:pt x="45" y="87"/>
                      <a:pt x="45" y="87"/>
                      <a:pt x="44" y="88"/>
                    </a:cubicBezTo>
                    <a:cubicBezTo>
                      <a:pt x="38" y="92"/>
                      <a:pt x="32" y="96"/>
                      <a:pt x="28" y="102"/>
                    </a:cubicBezTo>
                    <a:cubicBezTo>
                      <a:pt x="28" y="102"/>
                      <a:pt x="28" y="103"/>
                      <a:pt x="28" y="103"/>
                    </a:cubicBezTo>
                    <a:cubicBezTo>
                      <a:pt x="28" y="103"/>
                      <a:pt x="28" y="103"/>
                      <a:pt x="28" y="103"/>
                    </a:cubicBezTo>
                    <a:cubicBezTo>
                      <a:pt x="35" y="100"/>
                      <a:pt x="41" y="95"/>
                      <a:pt x="47" y="92"/>
                    </a:cubicBezTo>
                    <a:cubicBezTo>
                      <a:pt x="42" y="94"/>
                      <a:pt x="36" y="101"/>
                      <a:pt x="30" y="105"/>
                    </a:cubicBezTo>
                    <a:cubicBezTo>
                      <a:pt x="29" y="106"/>
                      <a:pt x="29" y="106"/>
                      <a:pt x="28" y="107"/>
                    </a:cubicBezTo>
                    <a:cubicBezTo>
                      <a:pt x="28" y="107"/>
                      <a:pt x="28" y="107"/>
                      <a:pt x="28" y="107"/>
                    </a:cubicBezTo>
                    <a:moveTo>
                      <a:pt x="34" y="93"/>
                    </a:moveTo>
                    <a:cubicBezTo>
                      <a:pt x="35" y="92"/>
                      <a:pt x="36" y="91"/>
                      <a:pt x="37" y="91"/>
                    </a:cubicBezTo>
                    <a:cubicBezTo>
                      <a:pt x="40" y="89"/>
                      <a:pt x="43" y="86"/>
                      <a:pt x="46" y="84"/>
                    </a:cubicBezTo>
                    <a:cubicBezTo>
                      <a:pt x="47" y="86"/>
                      <a:pt x="48" y="88"/>
                      <a:pt x="48" y="90"/>
                    </a:cubicBezTo>
                    <a:cubicBezTo>
                      <a:pt x="46" y="91"/>
                      <a:pt x="43" y="93"/>
                      <a:pt x="41" y="94"/>
                    </a:cubicBezTo>
                    <a:cubicBezTo>
                      <a:pt x="39" y="95"/>
                      <a:pt x="37" y="96"/>
                      <a:pt x="36" y="97"/>
                    </a:cubicBezTo>
                    <a:cubicBezTo>
                      <a:pt x="34" y="99"/>
                      <a:pt x="30" y="100"/>
                      <a:pt x="29" y="101"/>
                    </a:cubicBezTo>
                    <a:cubicBezTo>
                      <a:pt x="34" y="95"/>
                      <a:pt x="41" y="91"/>
                      <a:pt x="47" y="87"/>
                    </a:cubicBezTo>
                    <a:cubicBezTo>
                      <a:pt x="47" y="87"/>
                      <a:pt x="47" y="86"/>
                      <a:pt x="47" y="86"/>
                    </a:cubicBezTo>
                    <a:cubicBezTo>
                      <a:pt x="47" y="86"/>
                      <a:pt x="47" y="86"/>
                      <a:pt x="46" y="86"/>
                    </a:cubicBezTo>
                    <a:cubicBezTo>
                      <a:pt x="42" y="88"/>
                      <a:pt x="38" y="90"/>
                      <a:pt x="34" y="93"/>
                    </a:cubicBezTo>
                    <a:moveTo>
                      <a:pt x="32" y="90"/>
                    </a:moveTo>
                    <a:cubicBezTo>
                      <a:pt x="36" y="87"/>
                      <a:pt x="40" y="82"/>
                      <a:pt x="44" y="79"/>
                    </a:cubicBezTo>
                    <a:cubicBezTo>
                      <a:pt x="45" y="80"/>
                      <a:pt x="45" y="82"/>
                      <a:pt x="46" y="83"/>
                    </a:cubicBezTo>
                    <a:cubicBezTo>
                      <a:pt x="46" y="83"/>
                      <a:pt x="46" y="83"/>
                      <a:pt x="46" y="83"/>
                    </a:cubicBezTo>
                    <a:cubicBezTo>
                      <a:pt x="43" y="84"/>
                      <a:pt x="40" y="86"/>
                      <a:pt x="38" y="87"/>
                    </a:cubicBezTo>
                    <a:cubicBezTo>
                      <a:pt x="36" y="88"/>
                      <a:pt x="34" y="89"/>
                      <a:pt x="33" y="90"/>
                    </a:cubicBezTo>
                    <a:cubicBezTo>
                      <a:pt x="32" y="90"/>
                      <a:pt x="32" y="90"/>
                      <a:pt x="32" y="90"/>
                    </a:cubicBezTo>
                    <a:moveTo>
                      <a:pt x="26" y="93"/>
                    </a:moveTo>
                    <a:cubicBezTo>
                      <a:pt x="26" y="90"/>
                      <a:pt x="26" y="88"/>
                      <a:pt x="26" y="86"/>
                    </a:cubicBezTo>
                    <a:cubicBezTo>
                      <a:pt x="26" y="86"/>
                      <a:pt x="26" y="86"/>
                      <a:pt x="26" y="86"/>
                    </a:cubicBezTo>
                    <a:cubicBezTo>
                      <a:pt x="30" y="84"/>
                      <a:pt x="33" y="81"/>
                      <a:pt x="37" y="78"/>
                    </a:cubicBezTo>
                    <a:cubicBezTo>
                      <a:pt x="37" y="79"/>
                      <a:pt x="36" y="79"/>
                      <a:pt x="36" y="79"/>
                    </a:cubicBezTo>
                    <a:cubicBezTo>
                      <a:pt x="33" y="82"/>
                      <a:pt x="30" y="85"/>
                      <a:pt x="27" y="89"/>
                    </a:cubicBezTo>
                    <a:cubicBezTo>
                      <a:pt x="27" y="89"/>
                      <a:pt x="27" y="90"/>
                      <a:pt x="27" y="90"/>
                    </a:cubicBezTo>
                    <a:cubicBezTo>
                      <a:pt x="27" y="90"/>
                      <a:pt x="27" y="89"/>
                      <a:pt x="27" y="89"/>
                    </a:cubicBezTo>
                    <a:cubicBezTo>
                      <a:pt x="33" y="86"/>
                      <a:pt x="38" y="82"/>
                      <a:pt x="43" y="79"/>
                    </a:cubicBezTo>
                    <a:cubicBezTo>
                      <a:pt x="37" y="83"/>
                      <a:pt x="33" y="89"/>
                      <a:pt x="26" y="93"/>
                    </a:cubicBezTo>
                    <a:moveTo>
                      <a:pt x="29" y="88"/>
                    </a:moveTo>
                    <a:cubicBezTo>
                      <a:pt x="29" y="88"/>
                      <a:pt x="29" y="88"/>
                      <a:pt x="30" y="87"/>
                    </a:cubicBezTo>
                    <a:cubicBezTo>
                      <a:pt x="31" y="85"/>
                      <a:pt x="32" y="84"/>
                      <a:pt x="34" y="83"/>
                    </a:cubicBezTo>
                    <a:cubicBezTo>
                      <a:pt x="36" y="80"/>
                      <a:pt x="39" y="77"/>
                      <a:pt x="42" y="74"/>
                    </a:cubicBezTo>
                    <a:cubicBezTo>
                      <a:pt x="43" y="76"/>
                      <a:pt x="43" y="77"/>
                      <a:pt x="44" y="78"/>
                    </a:cubicBezTo>
                    <a:cubicBezTo>
                      <a:pt x="39" y="80"/>
                      <a:pt x="35" y="84"/>
                      <a:pt x="30" y="87"/>
                    </a:cubicBezTo>
                    <a:cubicBezTo>
                      <a:pt x="29" y="88"/>
                      <a:pt x="29" y="88"/>
                      <a:pt x="29" y="88"/>
                    </a:cubicBezTo>
                    <a:moveTo>
                      <a:pt x="27" y="84"/>
                    </a:moveTo>
                    <a:cubicBezTo>
                      <a:pt x="32" y="80"/>
                      <a:pt x="37" y="75"/>
                      <a:pt x="41" y="70"/>
                    </a:cubicBezTo>
                    <a:cubicBezTo>
                      <a:pt x="41" y="71"/>
                      <a:pt x="42" y="72"/>
                      <a:pt x="42" y="74"/>
                    </a:cubicBezTo>
                    <a:cubicBezTo>
                      <a:pt x="37" y="76"/>
                      <a:pt x="31" y="80"/>
                      <a:pt x="27" y="84"/>
                    </a:cubicBezTo>
                    <a:moveTo>
                      <a:pt x="20" y="67"/>
                    </a:moveTo>
                    <a:cubicBezTo>
                      <a:pt x="22" y="79"/>
                      <a:pt x="23" y="91"/>
                      <a:pt x="24" y="103"/>
                    </a:cubicBezTo>
                    <a:cubicBezTo>
                      <a:pt x="27" y="124"/>
                      <a:pt x="29" y="146"/>
                      <a:pt x="30" y="168"/>
                    </a:cubicBezTo>
                    <a:cubicBezTo>
                      <a:pt x="32" y="185"/>
                      <a:pt x="31" y="202"/>
                      <a:pt x="36" y="218"/>
                    </a:cubicBezTo>
                    <a:cubicBezTo>
                      <a:pt x="39" y="228"/>
                      <a:pt x="45" y="237"/>
                      <a:pt x="54" y="241"/>
                    </a:cubicBezTo>
                    <a:cubicBezTo>
                      <a:pt x="56" y="242"/>
                      <a:pt x="59" y="242"/>
                      <a:pt x="61" y="242"/>
                    </a:cubicBezTo>
                    <a:cubicBezTo>
                      <a:pt x="67" y="242"/>
                      <a:pt x="73" y="238"/>
                      <a:pt x="76" y="232"/>
                    </a:cubicBezTo>
                    <a:cubicBezTo>
                      <a:pt x="82" y="221"/>
                      <a:pt x="80" y="207"/>
                      <a:pt x="79" y="196"/>
                    </a:cubicBezTo>
                    <a:cubicBezTo>
                      <a:pt x="77" y="180"/>
                      <a:pt x="74" y="165"/>
                      <a:pt x="70" y="150"/>
                    </a:cubicBezTo>
                    <a:cubicBezTo>
                      <a:pt x="63" y="122"/>
                      <a:pt x="55" y="94"/>
                      <a:pt x="44" y="68"/>
                    </a:cubicBezTo>
                    <a:cubicBezTo>
                      <a:pt x="42" y="68"/>
                      <a:pt x="41" y="68"/>
                      <a:pt x="40" y="68"/>
                    </a:cubicBezTo>
                    <a:cubicBezTo>
                      <a:pt x="40" y="68"/>
                      <a:pt x="40" y="69"/>
                      <a:pt x="40" y="69"/>
                    </a:cubicBezTo>
                    <a:cubicBezTo>
                      <a:pt x="36" y="72"/>
                      <a:pt x="31" y="75"/>
                      <a:pt x="27" y="77"/>
                    </a:cubicBezTo>
                    <a:cubicBezTo>
                      <a:pt x="30" y="75"/>
                      <a:pt x="35" y="71"/>
                      <a:pt x="38" y="68"/>
                    </a:cubicBezTo>
                    <a:cubicBezTo>
                      <a:pt x="38" y="68"/>
                      <a:pt x="38" y="68"/>
                      <a:pt x="37" y="68"/>
                    </a:cubicBezTo>
                    <a:cubicBezTo>
                      <a:pt x="33" y="71"/>
                      <a:pt x="29" y="74"/>
                      <a:pt x="25" y="78"/>
                    </a:cubicBezTo>
                    <a:cubicBezTo>
                      <a:pt x="25" y="79"/>
                      <a:pt x="25" y="79"/>
                      <a:pt x="25" y="79"/>
                    </a:cubicBezTo>
                    <a:cubicBezTo>
                      <a:pt x="25" y="79"/>
                      <a:pt x="26" y="79"/>
                      <a:pt x="26" y="79"/>
                    </a:cubicBezTo>
                    <a:cubicBezTo>
                      <a:pt x="28" y="78"/>
                      <a:pt x="31" y="76"/>
                      <a:pt x="33" y="74"/>
                    </a:cubicBezTo>
                    <a:cubicBezTo>
                      <a:pt x="35" y="73"/>
                      <a:pt x="39" y="72"/>
                      <a:pt x="40" y="70"/>
                    </a:cubicBezTo>
                    <a:cubicBezTo>
                      <a:pt x="36" y="76"/>
                      <a:pt x="30" y="80"/>
                      <a:pt x="26" y="85"/>
                    </a:cubicBezTo>
                    <a:cubicBezTo>
                      <a:pt x="25" y="79"/>
                      <a:pt x="24" y="73"/>
                      <a:pt x="23" y="67"/>
                    </a:cubicBezTo>
                    <a:cubicBezTo>
                      <a:pt x="22" y="67"/>
                      <a:pt x="21" y="67"/>
                      <a:pt x="20" y="67"/>
                    </a:cubicBezTo>
                    <a:moveTo>
                      <a:pt x="1" y="20"/>
                    </a:moveTo>
                    <a:cubicBezTo>
                      <a:pt x="1" y="20"/>
                      <a:pt x="1" y="20"/>
                      <a:pt x="1" y="20"/>
                    </a:cubicBezTo>
                    <a:cubicBezTo>
                      <a:pt x="1" y="20"/>
                      <a:pt x="0" y="21"/>
                      <a:pt x="0" y="21"/>
                    </a:cubicBezTo>
                    <a:cubicBezTo>
                      <a:pt x="1" y="21"/>
                      <a:pt x="1" y="20"/>
                      <a:pt x="1" y="20"/>
                    </a:cubicBezTo>
                    <a:moveTo>
                      <a:pt x="25" y="57"/>
                    </a:moveTo>
                    <a:cubicBezTo>
                      <a:pt x="25" y="57"/>
                      <a:pt x="25" y="57"/>
                      <a:pt x="26" y="56"/>
                    </a:cubicBezTo>
                    <a:cubicBezTo>
                      <a:pt x="28" y="54"/>
                      <a:pt x="30" y="53"/>
                      <a:pt x="32" y="50"/>
                    </a:cubicBezTo>
                    <a:cubicBezTo>
                      <a:pt x="32" y="51"/>
                      <a:pt x="33" y="52"/>
                      <a:pt x="33" y="52"/>
                    </a:cubicBezTo>
                    <a:cubicBezTo>
                      <a:pt x="31" y="53"/>
                      <a:pt x="30" y="54"/>
                      <a:pt x="28" y="55"/>
                    </a:cubicBezTo>
                    <a:cubicBezTo>
                      <a:pt x="27" y="55"/>
                      <a:pt x="25" y="57"/>
                      <a:pt x="25" y="57"/>
                    </a:cubicBezTo>
                    <a:moveTo>
                      <a:pt x="24" y="53"/>
                    </a:moveTo>
                    <a:cubicBezTo>
                      <a:pt x="23" y="53"/>
                      <a:pt x="27" y="51"/>
                      <a:pt x="28" y="50"/>
                    </a:cubicBezTo>
                    <a:cubicBezTo>
                      <a:pt x="28" y="49"/>
                      <a:pt x="28" y="49"/>
                      <a:pt x="28" y="49"/>
                    </a:cubicBezTo>
                    <a:cubicBezTo>
                      <a:pt x="29" y="49"/>
                      <a:pt x="30" y="48"/>
                      <a:pt x="31" y="48"/>
                    </a:cubicBezTo>
                    <a:cubicBezTo>
                      <a:pt x="31" y="48"/>
                      <a:pt x="31" y="49"/>
                      <a:pt x="31" y="49"/>
                    </a:cubicBezTo>
                    <a:cubicBezTo>
                      <a:pt x="30" y="50"/>
                      <a:pt x="28" y="51"/>
                      <a:pt x="27" y="52"/>
                    </a:cubicBezTo>
                    <a:cubicBezTo>
                      <a:pt x="25" y="53"/>
                      <a:pt x="24" y="53"/>
                      <a:pt x="24" y="53"/>
                    </a:cubicBezTo>
                    <a:moveTo>
                      <a:pt x="17" y="11"/>
                    </a:moveTo>
                    <a:cubicBezTo>
                      <a:pt x="17" y="12"/>
                      <a:pt x="16" y="12"/>
                      <a:pt x="15" y="13"/>
                    </a:cubicBezTo>
                    <a:cubicBezTo>
                      <a:pt x="19" y="15"/>
                      <a:pt x="22" y="15"/>
                      <a:pt x="26" y="16"/>
                    </a:cubicBezTo>
                    <a:cubicBezTo>
                      <a:pt x="27" y="25"/>
                      <a:pt x="29" y="35"/>
                      <a:pt x="30" y="45"/>
                    </a:cubicBezTo>
                    <a:cubicBezTo>
                      <a:pt x="27" y="46"/>
                      <a:pt x="23" y="48"/>
                      <a:pt x="20" y="49"/>
                    </a:cubicBezTo>
                    <a:cubicBezTo>
                      <a:pt x="16" y="40"/>
                      <a:pt x="9" y="32"/>
                      <a:pt x="5" y="23"/>
                    </a:cubicBezTo>
                    <a:cubicBezTo>
                      <a:pt x="4" y="24"/>
                      <a:pt x="3" y="25"/>
                      <a:pt x="2" y="25"/>
                    </a:cubicBezTo>
                    <a:cubicBezTo>
                      <a:pt x="7" y="34"/>
                      <a:pt x="13" y="41"/>
                      <a:pt x="17" y="50"/>
                    </a:cubicBezTo>
                    <a:cubicBezTo>
                      <a:pt x="17" y="51"/>
                      <a:pt x="17" y="51"/>
                      <a:pt x="17" y="51"/>
                    </a:cubicBezTo>
                    <a:cubicBezTo>
                      <a:pt x="18" y="55"/>
                      <a:pt x="19" y="59"/>
                      <a:pt x="19" y="63"/>
                    </a:cubicBezTo>
                    <a:cubicBezTo>
                      <a:pt x="20" y="63"/>
                      <a:pt x="21" y="63"/>
                      <a:pt x="23" y="63"/>
                    </a:cubicBezTo>
                    <a:cubicBezTo>
                      <a:pt x="22" y="59"/>
                      <a:pt x="21" y="56"/>
                      <a:pt x="21" y="52"/>
                    </a:cubicBezTo>
                    <a:cubicBezTo>
                      <a:pt x="22" y="52"/>
                      <a:pt x="22" y="52"/>
                      <a:pt x="22" y="52"/>
                    </a:cubicBezTo>
                    <a:cubicBezTo>
                      <a:pt x="21" y="52"/>
                      <a:pt x="22" y="52"/>
                      <a:pt x="22" y="52"/>
                    </a:cubicBezTo>
                    <a:cubicBezTo>
                      <a:pt x="22" y="52"/>
                      <a:pt x="22" y="52"/>
                      <a:pt x="22" y="52"/>
                    </a:cubicBezTo>
                    <a:cubicBezTo>
                      <a:pt x="22" y="52"/>
                      <a:pt x="24" y="51"/>
                      <a:pt x="25" y="51"/>
                    </a:cubicBezTo>
                    <a:cubicBezTo>
                      <a:pt x="26" y="50"/>
                      <a:pt x="26" y="50"/>
                      <a:pt x="26" y="50"/>
                    </a:cubicBezTo>
                    <a:cubicBezTo>
                      <a:pt x="26" y="50"/>
                      <a:pt x="25" y="51"/>
                      <a:pt x="25" y="51"/>
                    </a:cubicBezTo>
                    <a:cubicBezTo>
                      <a:pt x="24" y="52"/>
                      <a:pt x="23" y="53"/>
                      <a:pt x="22" y="54"/>
                    </a:cubicBezTo>
                    <a:cubicBezTo>
                      <a:pt x="22" y="54"/>
                      <a:pt x="22" y="55"/>
                      <a:pt x="22" y="55"/>
                    </a:cubicBezTo>
                    <a:cubicBezTo>
                      <a:pt x="22" y="55"/>
                      <a:pt x="22" y="55"/>
                      <a:pt x="22" y="55"/>
                    </a:cubicBezTo>
                    <a:cubicBezTo>
                      <a:pt x="25" y="54"/>
                      <a:pt x="30" y="52"/>
                      <a:pt x="31" y="50"/>
                    </a:cubicBezTo>
                    <a:cubicBezTo>
                      <a:pt x="29" y="53"/>
                      <a:pt x="25" y="55"/>
                      <a:pt x="23" y="58"/>
                    </a:cubicBezTo>
                    <a:cubicBezTo>
                      <a:pt x="22" y="58"/>
                      <a:pt x="23" y="58"/>
                      <a:pt x="23" y="58"/>
                    </a:cubicBezTo>
                    <a:cubicBezTo>
                      <a:pt x="23" y="58"/>
                      <a:pt x="23" y="58"/>
                      <a:pt x="23" y="58"/>
                    </a:cubicBezTo>
                    <a:cubicBezTo>
                      <a:pt x="25" y="57"/>
                      <a:pt x="27" y="57"/>
                      <a:pt x="28" y="56"/>
                    </a:cubicBezTo>
                    <a:cubicBezTo>
                      <a:pt x="29" y="55"/>
                      <a:pt x="32" y="53"/>
                      <a:pt x="32" y="53"/>
                    </a:cubicBezTo>
                    <a:cubicBezTo>
                      <a:pt x="32" y="53"/>
                      <a:pt x="32" y="54"/>
                      <a:pt x="30" y="55"/>
                    </a:cubicBezTo>
                    <a:cubicBezTo>
                      <a:pt x="27" y="57"/>
                      <a:pt x="25" y="59"/>
                      <a:pt x="23" y="62"/>
                    </a:cubicBezTo>
                    <a:cubicBezTo>
                      <a:pt x="23" y="62"/>
                      <a:pt x="23" y="62"/>
                      <a:pt x="23" y="62"/>
                    </a:cubicBezTo>
                    <a:cubicBezTo>
                      <a:pt x="23" y="62"/>
                      <a:pt x="23" y="62"/>
                      <a:pt x="23" y="62"/>
                    </a:cubicBezTo>
                    <a:cubicBezTo>
                      <a:pt x="26" y="61"/>
                      <a:pt x="30" y="59"/>
                      <a:pt x="33" y="57"/>
                    </a:cubicBezTo>
                    <a:cubicBezTo>
                      <a:pt x="30" y="59"/>
                      <a:pt x="28" y="61"/>
                      <a:pt x="26" y="63"/>
                    </a:cubicBezTo>
                    <a:cubicBezTo>
                      <a:pt x="26" y="63"/>
                      <a:pt x="27" y="63"/>
                      <a:pt x="27" y="63"/>
                    </a:cubicBezTo>
                    <a:cubicBezTo>
                      <a:pt x="30" y="61"/>
                      <a:pt x="32" y="59"/>
                      <a:pt x="34" y="57"/>
                    </a:cubicBezTo>
                    <a:cubicBezTo>
                      <a:pt x="35" y="56"/>
                      <a:pt x="34" y="56"/>
                      <a:pt x="34" y="56"/>
                    </a:cubicBezTo>
                    <a:cubicBezTo>
                      <a:pt x="34" y="56"/>
                      <a:pt x="34" y="56"/>
                      <a:pt x="34" y="56"/>
                    </a:cubicBezTo>
                    <a:cubicBezTo>
                      <a:pt x="31" y="57"/>
                      <a:pt x="26" y="59"/>
                      <a:pt x="24" y="61"/>
                    </a:cubicBezTo>
                    <a:cubicBezTo>
                      <a:pt x="27" y="58"/>
                      <a:pt x="31" y="56"/>
                      <a:pt x="33" y="53"/>
                    </a:cubicBezTo>
                    <a:cubicBezTo>
                      <a:pt x="34" y="55"/>
                      <a:pt x="35" y="57"/>
                      <a:pt x="36" y="58"/>
                    </a:cubicBezTo>
                    <a:cubicBezTo>
                      <a:pt x="36" y="59"/>
                      <a:pt x="36" y="59"/>
                      <a:pt x="36" y="59"/>
                    </a:cubicBezTo>
                    <a:cubicBezTo>
                      <a:pt x="33" y="60"/>
                      <a:pt x="30" y="61"/>
                      <a:pt x="28" y="63"/>
                    </a:cubicBezTo>
                    <a:cubicBezTo>
                      <a:pt x="28" y="63"/>
                      <a:pt x="29" y="63"/>
                      <a:pt x="29" y="63"/>
                    </a:cubicBezTo>
                    <a:cubicBezTo>
                      <a:pt x="29" y="63"/>
                      <a:pt x="29" y="63"/>
                      <a:pt x="30" y="63"/>
                    </a:cubicBezTo>
                    <a:cubicBezTo>
                      <a:pt x="31" y="62"/>
                      <a:pt x="34" y="60"/>
                      <a:pt x="34" y="60"/>
                    </a:cubicBezTo>
                    <a:cubicBezTo>
                      <a:pt x="34" y="60"/>
                      <a:pt x="34" y="60"/>
                      <a:pt x="33" y="61"/>
                    </a:cubicBezTo>
                    <a:cubicBezTo>
                      <a:pt x="32" y="62"/>
                      <a:pt x="31" y="62"/>
                      <a:pt x="30" y="63"/>
                    </a:cubicBezTo>
                    <a:cubicBezTo>
                      <a:pt x="31" y="63"/>
                      <a:pt x="31" y="63"/>
                      <a:pt x="32" y="63"/>
                    </a:cubicBezTo>
                    <a:cubicBezTo>
                      <a:pt x="33" y="62"/>
                      <a:pt x="35" y="60"/>
                      <a:pt x="36" y="59"/>
                    </a:cubicBezTo>
                    <a:cubicBezTo>
                      <a:pt x="36" y="59"/>
                      <a:pt x="36" y="59"/>
                      <a:pt x="36" y="59"/>
                    </a:cubicBezTo>
                    <a:cubicBezTo>
                      <a:pt x="37" y="60"/>
                      <a:pt x="37" y="61"/>
                      <a:pt x="37" y="62"/>
                    </a:cubicBezTo>
                    <a:cubicBezTo>
                      <a:pt x="37" y="63"/>
                      <a:pt x="36" y="63"/>
                      <a:pt x="36" y="63"/>
                    </a:cubicBezTo>
                    <a:cubicBezTo>
                      <a:pt x="36" y="63"/>
                      <a:pt x="36" y="63"/>
                      <a:pt x="37" y="63"/>
                    </a:cubicBezTo>
                    <a:cubicBezTo>
                      <a:pt x="37" y="63"/>
                      <a:pt x="37" y="63"/>
                      <a:pt x="37" y="63"/>
                    </a:cubicBezTo>
                    <a:cubicBezTo>
                      <a:pt x="37" y="63"/>
                      <a:pt x="37" y="63"/>
                      <a:pt x="37" y="63"/>
                    </a:cubicBezTo>
                    <a:cubicBezTo>
                      <a:pt x="37" y="63"/>
                      <a:pt x="38" y="63"/>
                      <a:pt x="38" y="63"/>
                    </a:cubicBezTo>
                    <a:cubicBezTo>
                      <a:pt x="38" y="63"/>
                      <a:pt x="38" y="63"/>
                      <a:pt x="38" y="63"/>
                    </a:cubicBezTo>
                    <a:cubicBezTo>
                      <a:pt x="38" y="63"/>
                      <a:pt x="38" y="63"/>
                      <a:pt x="38" y="63"/>
                    </a:cubicBezTo>
                    <a:cubicBezTo>
                      <a:pt x="39" y="63"/>
                      <a:pt x="40" y="63"/>
                      <a:pt x="42" y="63"/>
                    </a:cubicBezTo>
                    <a:cubicBezTo>
                      <a:pt x="39" y="57"/>
                      <a:pt x="36" y="51"/>
                      <a:pt x="33" y="46"/>
                    </a:cubicBezTo>
                    <a:cubicBezTo>
                      <a:pt x="33" y="45"/>
                      <a:pt x="33" y="45"/>
                      <a:pt x="33" y="45"/>
                    </a:cubicBezTo>
                    <a:cubicBezTo>
                      <a:pt x="33" y="35"/>
                      <a:pt x="31" y="25"/>
                      <a:pt x="29" y="15"/>
                    </a:cubicBezTo>
                    <a:cubicBezTo>
                      <a:pt x="29" y="15"/>
                      <a:pt x="29" y="15"/>
                      <a:pt x="29" y="15"/>
                    </a:cubicBezTo>
                    <a:cubicBezTo>
                      <a:pt x="29" y="14"/>
                      <a:pt x="29" y="13"/>
                      <a:pt x="28" y="13"/>
                    </a:cubicBezTo>
                    <a:cubicBezTo>
                      <a:pt x="24" y="12"/>
                      <a:pt x="21" y="12"/>
                      <a:pt x="17" y="11"/>
                    </a:cubicBezTo>
                    <a:moveTo>
                      <a:pt x="7" y="0"/>
                    </a:moveTo>
                    <a:cubicBezTo>
                      <a:pt x="6" y="0"/>
                      <a:pt x="5" y="1"/>
                      <a:pt x="5" y="2"/>
                    </a:cubicBezTo>
                    <a:cubicBezTo>
                      <a:pt x="6" y="7"/>
                      <a:pt x="7" y="13"/>
                      <a:pt x="4" y="18"/>
                    </a:cubicBezTo>
                    <a:cubicBezTo>
                      <a:pt x="6" y="16"/>
                      <a:pt x="7" y="14"/>
                      <a:pt x="9" y="13"/>
                    </a:cubicBezTo>
                    <a:cubicBezTo>
                      <a:pt x="9" y="11"/>
                      <a:pt x="9" y="10"/>
                      <a:pt x="9" y="9"/>
                    </a:cubicBezTo>
                    <a:cubicBezTo>
                      <a:pt x="10" y="9"/>
                      <a:pt x="11" y="10"/>
                      <a:pt x="11" y="11"/>
                    </a:cubicBezTo>
                    <a:cubicBezTo>
                      <a:pt x="12" y="10"/>
                      <a:pt x="13" y="9"/>
                      <a:pt x="14" y="8"/>
                    </a:cubicBezTo>
                    <a:cubicBezTo>
                      <a:pt x="11" y="7"/>
                      <a:pt x="10" y="4"/>
                      <a:pt x="9" y="2"/>
                    </a:cubicBezTo>
                    <a:cubicBezTo>
                      <a:pt x="9" y="1"/>
                      <a:pt x="8" y="1"/>
                      <a:pt x="8" y="1"/>
                    </a:cubicBezTo>
                    <a:cubicBezTo>
                      <a:pt x="8" y="0"/>
                      <a:pt x="7" y="0"/>
                      <a:pt x="7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5" name="Freeform 52"/>
              <p:cNvSpPr>
                <a:spLocks noEditPoints="1"/>
              </p:cNvSpPr>
              <p:nvPr/>
            </p:nvSpPr>
            <p:spPr bwMode="auto">
              <a:xfrm>
                <a:off x="4030331" y="6764264"/>
                <a:ext cx="185738" cy="254000"/>
              </a:xfrm>
              <a:custGeom>
                <a:avLst/>
                <a:gdLst>
                  <a:gd name="T0" fmla="*/ 38 w 44"/>
                  <a:gd name="T1" fmla="*/ 55 h 60"/>
                  <a:gd name="T2" fmla="*/ 39 w 44"/>
                  <a:gd name="T3" fmla="*/ 58 h 60"/>
                  <a:gd name="T4" fmla="*/ 36 w 44"/>
                  <a:gd name="T5" fmla="*/ 60 h 60"/>
                  <a:gd name="T6" fmla="*/ 37 w 44"/>
                  <a:gd name="T7" fmla="*/ 60 h 60"/>
                  <a:gd name="T8" fmla="*/ 38 w 44"/>
                  <a:gd name="T9" fmla="*/ 59 h 60"/>
                  <a:gd name="T10" fmla="*/ 37 w 44"/>
                  <a:gd name="T11" fmla="*/ 60 h 60"/>
                  <a:gd name="T12" fmla="*/ 38 w 44"/>
                  <a:gd name="T13" fmla="*/ 60 h 60"/>
                  <a:gd name="T14" fmla="*/ 39 w 44"/>
                  <a:gd name="T15" fmla="*/ 58 h 60"/>
                  <a:gd name="T16" fmla="*/ 40 w 44"/>
                  <a:gd name="T17" fmla="*/ 60 h 60"/>
                  <a:gd name="T18" fmla="*/ 44 w 44"/>
                  <a:gd name="T19" fmla="*/ 60 h 60"/>
                  <a:gd name="T20" fmla="*/ 42 w 44"/>
                  <a:gd name="T21" fmla="*/ 55 h 60"/>
                  <a:gd name="T22" fmla="*/ 38 w 44"/>
                  <a:gd name="T23" fmla="*/ 55 h 60"/>
                  <a:gd name="T24" fmla="*/ 37 w 44"/>
                  <a:gd name="T25" fmla="*/ 55 h 60"/>
                  <a:gd name="T26" fmla="*/ 33 w 44"/>
                  <a:gd name="T27" fmla="*/ 60 h 60"/>
                  <a:gd name="T28" fmla="*/ 34 w 44"/>
                  <a:gd name="T29" fmla="*/ 60 h 60"/>
                  <a:gd name="T30" fmla="*/ 38 w 44"/>
                  <a:gd name="T31" fmla="*/ 55 h 60"/>
                  <a:gd name="T32" fmla="*/ 37 w 44"/>
                  <a:gd name="T33" fmla="*/ 55 h 60"/>
                  <a:gd name="T34" fmla="*/ 36 w 44"/>
                  <a:gd name="T35" fmla="*/ 55 h 60"/>
                  <a:gd name="T36" fmla="*/ 28 w 44"/>
                  <a:gd name="T37" fmla="*/ 60 h 60"/>
                  <a:gd name="T38" fmla="*/ 31 w 44"/>
                  <a:gd name="T39" fmla="*/ 60 h 60"/>
                  <a:gd name="T40" fmla="*/ 37 w 44"/>
                  <a:gd name="T41" fmla="*/ 55 h 60"/>
                  <a:gd name="T42" fmla="*/ 36 w 44"/>
                  <a:gd name="T43" fmla="*/ 55 h 60"/>
                  <a:gd name="T44" fmla="*/ 30 w 44"/>
                  <a:gd name="T45" fmla="*/ 55 h 60"/>
                  <a:gd name="T46" fmla="*/ 26 w 44"/>
                  <a:gd name="T47" fmla="*/ 59 h 60"/>
                  <a:gd name="T48" fmla="*/ 28 w 44"/>
                  <a:gd name="T49" fmla="*/ 59 h 60"/>
                  <a:gd name="T50" fmla="*/ 32 w 44"/>
                  <a:gd name="T51" fmla="*/ 55 h 60"/>
                  <a:gd name="T52" fmla="*/ 30 w 44"/>
                  <a:gd name="T53" fmla="*/ 55 h 60"/>
                  <a:gd name="T54" fmla="*/ 19 w 44"/>
                  <a:gd name="T55" fmla="*/ 55 h 60"/>
                  <a:gd name="T56" fmla="*/ 20 w 44"/>
                  <a:gd name="T57" fmla="*/ 59 h 60"/>
                  <a:gd name="T58" fmla="*/ 23 w 44"/>
                  <a:gd name="T59" fmla="*/ 59 h 60"/>
                  <a:gd name="T60" fmla="*/ 23 w 44"/>
                  <a:gd name="T61" fmla="*/ 59 h 60"/>
                  <a:gd name="T62" fmla="*/ 24 w 44"/>
                  <a:gd name="T63" fmla="*/ 59 h 60"/>
                  <a:gd name="T64" fmla="*/ 29 w 44"/>
                  <a:gd name="T65" fmla="*/ 55 h 60"/>
                  <a:gd name="T66" fmla="*/ 28 w 44"/>
                  <a:gd name="T67" fmla="*/ 55 h 60"/>
                  <a:gd name="T68" fmla="*/ 25 w 44"/>
                  <a:gd name="T69" fmla="*/ 57 h 60"/>
                  <a:gd name="T70" fmla="*/ 27 w 44"/>
                  <a:gd name="T71" fmla="*/ 55 h 60"/>
                  <a:gd name="T72" fmla="*/ 26 w 44"/>
                  <a:gd name="T73" fmla="*/ 55 h 60"/>
                  <a:gd name="T74" fmla="*/ 23 w 44"/>
                  <a:gd name="T75" fmla="*/ 58 h 60"/>
                  <a:gd name="T76" fmla="*/ 23 w 44"/>
                  <a:gd name="T77" fmla="*/ 55 h 60"/>
                  <a:gd name="T78" fmla="*/ 19 w 44"/>
                  <a:gd name="T79" fmla="*/ 55 h 60"/>
                  <a:gd name="T80" fmla="*/ 9 w 44"/>
                  <a:gd name="T81" fmla="*/ 5 h 60"/>
                  <a:gd name="T82" fmla="*/ 4 w 44"/>
                  <a:gd name="T83" fmla="*/ 10 h 60"/>
                  <a:gd name="T84" fmla="*/ 1 w 44"/>
                  <a:gd name="T85" fmla="*/ 12 h 60"/>
                  <a:gd name="T86" fmla="*/ 0 w 44"/>
                  <a:gd name="T87" fmla="*/ 13 h 60"/>
                  <a:gd name="T88" fmla="*/ 1 w 44"/>
                  <a:gd name="T89" fmla="*/ 15 h 60"/>
                  <a:gd name="T90" fmla="*/ 2 w 44"/>
                  <a:gd name="T91" fmla="*/ 17 h 60"/>
                  <a:gd name="T92" fmla="*/ 5 w 44"/>
                  <a:gd name="T93" fmla="*/ 15 h 60"/>
                  <a:gd name="T94" fmla="*/ 4 w 44"/>
                  <a:gd name="T95" fmla="*/ 14 h 60"/>
                  <a:gd name="T96" fmla="*/ 9 w 44"/>
                  <a:gd name="T97" fmla="*/ 5 h 60"/>
                  <a:gd name="T98" fmla="*/ 14 w 44"/>
                  <a:gd name="T99" fmla="*/ 0 h 60"/>
                  <a:gd name="T100" fmla="*/ 11 w 44"/>
                  <a:gd name="T101" fmla="*/ 3 h 60"/>
                  <a:gd name="T102" fmla="*/ 14 w 44"/>
                  <a:gd name="T103" fmla="*/ 4 h 60"/>
                  <a:gd name="T104" fmla="*/ 15 w 44"/>
                  <a:gd name="T105" fmla="*/ 5 h 60"/>
                  <a:gd name="T106" fmla="*/ 17 w 44"/>
                  <a:gd name="T107" fmla="*/ 3 h 60"/>
                  <a:gd name="T108" fmla="*/ 17 w 44"/>
                  <a:gd name="T109" fmla="*/ 3 h 60"/>
                  <a:gd name="T110" fmla="*/ 14 w 44"/>
                  <a:gd name="T111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44" h="60">
                    <a:moveTo>
                      <a:pt x="38" y="55"/>
                    </a:moveTo>
                    <a:cubicBezTo>
                      <a:pt x="38" y="56"/>
                      <a:pt x="39" y="57"/>
                      <a:pt x="39" y="58"/>
                    </a:cubicBezTo>
                    <a:cubicBezTo>
                      <a:pt x="38" y="58"/>
                      <a:pt x="37" y="59"/>
                      <a:pt x="36" y="60"/>
                    </a:cubicBezTo>
                    <a:cubicBezTo>
                      <a:pt x="36" y="60"/>
                      <a:pt x="37" y="60"/>
                      <a:pt x="37" y="60"/>
                    </a:cubicBezTo>
                    <a:cubicBezTo>
                      <a:pt x="38" y="60"/>
                      <a:pt x="38" y="59"/>
                      <a:pt x="38" y="59"/>
                    </a:cubicBezTo>
                    <a:cubicBezTo>
                      <a:pt x="38" y="59"/>
                      <a:pt x="38" y="60"/>
                      <a:pt x="37" y="60"/>
                    </a:cubicBezTo>
                    <a:cubicBezTo>
                      <a:pt x="38" y="60"/>
                      <a:pt x="38" y="60"/>
                      <a:pt x="38" y="60"/>
                    </a:cubicBezTo>
                    <a:cubicBezTo>
                      <a:pt x="38" y="59"/>
                      <a:pt x="39" y="59"/>
                      <a:pt x="39" y="58"/>
                    </a:cubicBezTo>
                    <a:cubicBezTo>
                      <a:pt x="39" y="59"/>
                      <a:pt x="40" y="59"/>
                      <a:pt x="40" y="60"/>
                    </a:cubicBezTo>
                    <a:cubicBezTo>
                      <a:pt x="41" y="60"/>
                      <a:pt x="42" y="60"/>
                      <a:pt x="44" y="60"/>
                    </a:cubicBezTo>
                    <a:cubicBezTo>
                      <a:pt x="43" y="58"/>
                      <a:pt x="42" y="57"/>
                      <a:pt x="42" y="55"/>
                    </a:cubicBezTo>
                    <a:cubicBezTo>
                      <a:pt x="40" y="55"/>
                      <a:pt x="39" y="55"/>
                      <a:pt x="38" y="55"/>
                    </a:cubicBezTo>
                    <a:moveTo>
                      <a:pt x="37" y="55"/>
                    </a:moveTo>
                    <a:cubicBezTo>
                      <a:pt x="36" y="57"/>
                      <a:pt x="34" y="58"/>
                      <a:pt x="33" y="60"/>
                    </a:cubicBezTo>
                    <a:cubicBezTo>
                      <a:pt x="33" y="60"/>
                      <a:pt x="33" y="60"/>
                      <a:pt x="34" y="60"/>
                    </a:cubicBezTo>
                    <a:cubicBezTo>
                      <a:pt x="35" y="58"/>
                      <a:pt x="37" y="57"/>
                      <a:pt x="38" y="55"/>
                    </a:cubicBezTo>
                    <a:cubicBezTo>
                      <a:pt x="38" y="55"/>
                      <a:pt x="37" y="55"/>
                      <a:pt x="37" y="55"/>
                    </a:cubicBezTo>
                    <a:moveTo>
                      <a:pt x="36" y="55"/>
                    </a:moveTo>
                    <a:cubicBezTo>
                      <a:pt x="33" y="57"/>
                      <a:pt x="31" y="58"/>
                      <a:pt x="28" y="60"/>
                    </a:cubicBezTo>
                    <a:cubicBezTo>
                      <a:pt x="29" y="60"/>
                      <a:pt x="30" y="60"/>
                      <a:pt x="31" y="60"/>
                    </a:cubicBezTo>
                    <a:cubicBezTo>
                      <a:pt x="33" y="58"/>
                      <a:pt x="36" y="57"/>
                      <a:pt x="37" y="55"/>
                    </a:cubicBezTo>
                    <a:cubicBezTo>
                      <a:pt x="36" y="55"/>
                      <a:pt x="36" y="55"/>
                      <a:pt x="36" y="55"/>
                    </a:cubicBezTo>
                    <a:moveTo>
                      <a:pt x="30" y="55"/>
                    </a:moveTo>
                    <a:cubicBezTo>
                      <a:pt x="29" y="57"/>
                      <a:pt x="28" y="58"/>
                      <a:pt x="26" y="59"/>
                    </a:cubicBezTo>
                    <a:cubicBezTo>
                      <a:pt x="27" y="59"/>
                      <a:pt x="27" y="59"/>
                      <a:pt x="28" y="59"/>
                    </a:cubicBezTo>
                    <a:cubicBezTo>
                      <a:pt x="29" y="58"/>
                      <a:pt x="30" y="57"/>
                      <a:pt x="32" y="55"/>
                    </a:cubicBezTo>
                    <a:cubicBezTo>
                      <a:pt x="31" y="55"/>
                      <a:pt x="31" y="55"/>
                      <a:pt x="30" y="55"/>
                    </a:cubicBezTo>
                    <a:moveTo>
                      <a:pt x="19" y="55"/>
                    </a:moveTo>
                    <a:cubicBezTo>
                      <a:pt x="19" y="56"/>
                      <a:pt x="20" y="58"/>
                      <a:pt x="20" y="59"/>
                    </a:cubicBezTo>
                    <a:cubicBezTo>
                      <a:pt x="21" y="59"/>
                      <a:pt x="22" y="59"/>
                      <a:pt x="23" y="59"/>
                    </a:cubicBezTo>
                    <a:cubicBezTo>
                      <a:pt x="23" y="59"/>
                      <a:pt x="23" y="59"/>
                      <a:pt x="23" y="59"/>
                    </a:cubicBezTo>
                    <a:cubicBezTo>
                      <a:pt x="24" y="59"/>
                      <a:pt x="24" y="59"/>
                      <a:pt x="24" y="59"/>
                    </a:cubicBezTo>
                    <a:cubicBezTo>
                      <a:pt x="25" y="58"/>
                      <a:pt x="27" y="56"/>
                      <a:pt x="29" y="55"/>
                    </a:cubicBezTo>
                    <a:cubicBezTo>
                      <a:pt x="29" y="55"/>
                      <a:pt x="28" y="55"/>
                      <a:pt x="28" y="55"/>
                    </a:cubicBezTo>
                    <a:cubicBezTo>
                      <a:pt x="27" y="56"/>
                      <a:pt x="26" y="56"/>
                      <a:pt x="25" y="57"/>
                    </a:cubicBezTo>
                    <a:cubicBezTo>
                      <a:pt x="25" y="57"/>
                      <a:pt x="26" y="56"/>
                      <a:pt x="27" y="55"/>
                    </a:cubicBezTo>
                    <a:cubicBezTo>
                      <a:pt x="27" y="55"/>
                      <a:pt x="26" y="55"/>
                      <a:pt x="26" y="55"/>
                    </a:cubicBezTo>
                    <a:cubicBezTo>
                      <a:pt x="25" y="56"/>
                      <a:pt x="24" y="57"/>
                      <a:pt x="23" y="58"/>
                    </a:cubicBezTo>
                    <a:cubicBezTo>
                      <a:pt x="23" y="57"/>
                      <a:pt x="23" y="56"/>
                      <a:pt x="23" y="55"/>
                    </a:cubicBezTo>
                    <a:cubicBezTo>
                      <a:pt x="21" y="55"/>
                      <a:pt x="20" y="55"/>
                      <a:pt x="19" y="55"/>
                    </a:cubicBezTo>
                    <a:moveTo>
                      <a:pt x="9" y="5"/>
                    </a:moveTo>
                    <a:cubicBezTo>
                      <a:pt x="7" y="6"/>
                      <a:pt x="6" y="8"/>
                      <a:pt x="4" y="10"/>
                    </a:cubicBezTo>
                    <a:cubicBezTo>
                      <a:pt x="3" y="11"/>
                      <a:pt x="2" y="11"/>
                      <a:pt x="1" y="12"/>
                    </a:cubicBezTo>
                    <a:cubicBezTo>
                      <a:pt x="1" y="12"/>
                      <a:pt x="1" y="13"/>
                      <a:pt x="0" y="13"/>
                    </a:cubicBezTo>
                    <a:cubicBezTo>
                      <a:pt x="0" y="14"/>
                      <a:pt x="0" y="14"/>
                      <a:pt x="1" y="15"/>
                    </a:cubicBezTo>
                    <a:cubicBezTo>
                      <a:pt x="1" y="16"/>
                      <a:pt x="2" y="17"/>
                      <a:pt x="2" y="17"/>
                    </a:cubicBezTo>
                    <a:cubicBezTo>
                      <a:pt x="3" y="17"/>
                      <a:pt x="4" y="16"/>
                      <a:pt x="5" y="15"/>
                    </a:cubicBezTo>
                    <a:cubicBezTo>
                      <a:pt x="4" y="15"/>
                      <a:pt x="4" y="14"/>
                      <a:pt x="4" y="14"/>
                    </a:cubicBezTo>
                    <a:cubicBezTo>
                      <a:pt x="7" y="12"/>
                      <a:pt x="9" y="9"/>
                      <a:pt x="9" y="5"/>
                    </a:cubicBezTo>
                    <a:moveTo>
                      <a:pt x="14" y="0"/>
                    </a:moveTo>
                    <a:cubicBezTo>
                      <a:pt x="13" y="1"/>
                      <a:pt x="12" y="2"/>
                      <a:pt x="11" y="3"/>
                    </a:cubicBezTo>
                    <a:cubicBezTo>
                      <a:pt x="12" y="3"/>
                      <a:pt x="13" y="4"/>
                      <a:pt x="14" y="4"/>
                    </a:cubicBezTo>
                    <a:cubicBezTo>
                      <a:pt x="14" y="5"/>
                      <a:pt x="15" y="5"/>
                      <a:pt x="15" y="5"/>
                    </a:cubicBezTo>
                    <a:cubicBezTo>
                      <a:pt x="16" y="4"/>
                      <a:pt x="17" y="4"/>
                      <a:pt x="17" y="3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6" y="2"/>
                      <a:pt x="15" y="1"/>
                      <a:pt x="1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6" name="Freeform 53"/>
              <p:cNvSpPr>
                <a:spLocks noEditPoints="1"/>
              </p:cNvSpPr>
              <p:nvPr/>
            </p:nvSpPr>
            <p:spPr bwMode="auto">
              <a:xfrm>
                <a:off x="4233531" y="7188127"/>
                <a:ext cx="101600" cy="388938"/>
              </a:xfrm>
              <a:custGeom>
                <a:avLst/>
                <a:gdLst>
                  <a:gd name="T0" fmla="*/ 24 w 24"/>
                  <a:gd name="T1" fmla="*/ 92 h 92"/>
                  <a:gd name="T2" fmla="*/ 24 w 24"/>
                  <a:gd name="T3" fmla="*/ 92 h 92"/>
                  <a:gd name="T4" fmla="*/ 24 w 24"/>
                  <a:gd name="T5" fmla="*/ 92 h 92"/>
                  <a:gd name="T6" fmla="*/ 2 w 24"/>
                  <a:gd name="T7" fmla="*/ 32 h 92"/>
                  <a:gd name="T8" fmla="*/ 2 w 24"/>
                  <a:gd name="T9" fmla="*/ 32 h 92"/>
                  <a:gd name="T10" fmla="*/ 2 w 24"/>
                  <a:gd name="T11" fmla="*/ 32 h 92"/>
                  <a:gd name="T12" fmla="*/ 0 w 24"/>
                  <a:gd name="T13" fmla="*/ 0 h 92"/>
                  <a:gd name="T14" fmla="*/ 0 w 24"/>
                  <a:gd name="T15" fmla="*/ 0 h 92"/>
                  <a:gd name="T16" fmla="*/ 0 w 24"/>
                  <a:gd name="T17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" h="92">
                    <a:moveTo>
                      <a:pt x="24" y="92"/>
                    </a:moveTo>
                    <a:cubicBezTo>
                      <a:pt x="24" y="92"/>
                      <a:pt x="24" y="92"/>
                      <a:pt x="24" y="92"/>
                    </a:cubicBezTo>
                    <a:cubicBezTo>
                      <a:pt x="24" y="92"/>
                      <a:pt x="24" y="92"/>
                      <a:pt x="24" y="92"/>
                    </a:cubicBezTo>
                    <a:moveTo>
                      <a:pt x="2" y="32"/>
                    </a:moveTo>
                    <a:cubicBezTo>
                      <a:pt x="2" y="32"/>
                      <a:pt x="2" y="32"/>
                      <a:pt x="2" y="32"/>
                    </a:cubicBezTo>
                    <a:cubicBezTo>
                      <a:pt x="2" y="32"/>
                      <a:pt x="2" y="32"/>
                      <a:pt x="2" y="32"/>
                    </a:cubicBezTo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7" name="Freeform 54"/>
              <p:cNvSpPr>
                <a:spLocks/>
              </p:cNvSpPr>
              <p:nvPr/>
            </p:nvSpPr>
            <p:spPr bwMode="auto">
              <a:xfrm>
                <a:off x="4081131" y="6819827"/>
                <a:ext cx="28575" cy="41275"/>
              </a:xfrm>
              <a:custGeom>
                <a:avLst/>
                <a:gdLst>
                  <a:gd name="T0" fmla="*/ 3 w 7"/>
                  <a:gd name="T1" fmla="*/ 0 h 10"/>
                  <a:gd name="T2" fmla="*/ 1 w 7"/>
                  <a:gd name="T3" fmla="*/ 2 h 10"/>
                  <a:gd name="T4" fmla="*/ 4 w 7"/>
                  <a:gd name="T5" fmla="*/ 9 h 10"/>
                  <a:gd name="T6" fmla="*/ 5 w 7"/>
                  <a:gd name="T7" fmla="*/ 10 h 10"/>
                  <a:gd name="T8" fmla="*/ 7 w 7"/>
                  <a:gd name="T9" fmla="*/ 8 h 10"/>
                  <a:gd name="T10" fmla="*/ 4 w 7"/>
                  <a:gd name="T11" fmla="*/ 0 h 10"/>
                  <a:gd name="T12" fmla="*/ 3 w 7"/>
                  <a:gd name="T13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" h="10">
                    <a:moveTo>
                      <a:pt x="3" y="0"/>
                    </a:moveTo>
                    <a:cubicBezTo>
                      <a:pt x="1" y="0"/>
                      <a:pt x="0" y="1"/>
                      <a:pt x="1" y="2"/>
                    </a:cubicBezTo>
                    <a:cubicBezTo>
                      <a:pt x="3" y="4"/>
                      <a:pt x="3" y="7"/>
                      <a:pt x="4" y="9"/>
                    </a:cubicBezTo>
                    <a:cubicBezTo>
                      <a:pt x="4" y="10"/>
                      <a:pt x="5" y="10"/>
                      <a:pt x="5" y="10"/>
                    </a:cubicBezTo>
                    <a:cubicBezTo>
                      <a:pt x="6" y="10"/>
                      <a:pt x="7" y="9"/>
                      <a:pt x="7" y="8"/>
                    </a:cubicBezTo>
                    <a:cubicBezTo>
                      <a:pt x="6" y="5"/>
                      <a:pt x="6" y="3"/>
                      <a:pt x="4" y="0"/>
                    </a:cubicBezTo>
                    <a:cubicBezTo>
                      <a:pt x="4" y="0"/>
                      <a:pt x="3" y="0"/>
                      <a:pt x="3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51" name="Freeform 55"/>
            <p:cNvSpPr>
              <a:spLocks noEditPoints="1"/>
            </p:cNvSpPr>
            <p:nvPr/>
          </p:nvSpPr>
          <p:spPr bwMode="auto">
            <a:xfrm>
              <a:off x="6975144" y="3860727"/>
              <a:ext cx="122238" cy="139700"/>
            </a:xfrm>
            <a:custGeom>
              <a:avLst/>
              <a:gdLst>
                <a:gd name="T0" fmla="*/ 14 w 29"/>
                <a:gd name="T1" fmla="*/ 31 h 33"/>
                <a:gd name="T2" fmla="*/ 16 w 29"/>
                <a:gd name="T3" fmla="*/ 26 h 33"/>
                <a:gd name="T4" fmla="*/ 13 w 29"/>
                <a:gd name="T5" fmla="*/ 30 h 33"/>
                <a:gd name="T6" fmla="*/ 11 w 29"/>
                <a:gd name="T7" fmla="*/ 27 h 33"/>
                <a:gd name="T8" fmla="*/ 18 w 29"/>
                <a:gd name="T9" fmla="*/ 24 h 33"/>
                <a:gd name="T10" fmla="*/ 12 w 29"/>
                <a:gd name="T11" fmla="*/ 28 h 33"/>
                <a:gd name="T12" fmla="*/ 12 w 29"/>
                <a:gd name="T13" fmla="*/ 28 h 33"/>
                <a:gd name="T14" fmla="*/ 21 w 29"/>
                <a:gd name="T15" fmla="*/ 20 h 33"/>
                <a:gd name="T16" fmla="*/ 10 w 29"/>
                <a:gd name="T17" fmla="*/ 25 h 33"/>
                <a:gd name="T18" fmla="*/ 11 w 29"/>
                <a:gd name="T19" fmla="*/ 26 h 33"/>
                <a:gd name="T20" fmla="*/ 6 w 29"/>
                <a:gd name="T21" fmla="*/ 18 h 33"/>
                <a:gd name="T22" fmla="*/ 23 w 29"/>
                <a:gd name="T23" fmla="*/ 17 h 33"/>
                <a:gd name="T24" fmla="*/ 14 w 29"/>
                <a:gd name="T25" fmla="*/ 24 h 33"/>
                <a:gd name="T26" fmla="*/ 19 w 29"/>
                <a:gd name="T27" fmla="*/ 18 h 33"/>
                <a:gd name="T28" fmla="*/ 18 w 29"/>
                <a:gd name="T29" fmla="*/ 15 h 33"/>
                <a:gd name="T30" fmla="*/ 8 w 29"/>
                <a:gd name="T31" fmla="*/ 21 h 33"/>
                <a:gd name="T32" fmla="*/ 24 w 29"/>
                <a:gd name="T33" fmla="*/ 15 h 33"/>
                <a:gd name="T34" fmla="*/ 10 w 29"/>
                <a:gd name="T35" fmla="*/ 24 h 33"/>
                <a:gd name="T36" fmla="*/ 18 w 29"/>
                <a:gd name="T37" fmla="*/ 13 h 33"/>
                <a:gd name="T38" fmla="*/ 6 w 29"/>
                <a:gd name="T39" fmla="*/ 18 h 33"/>
                <a:gd name="T40" fmla="*/ 14 w 29"/>
                <a:gd name="T41" fmla="*/ 11 h 33"/>
                <a:gd name="T42" fmla="*/ 6 w 29"/>
                <a:gd name="T43" fmla="*/ 17 h 33"/>
                <a:gd name="T44" fmla="*/ 14 w 29"/>
                <a:gd name="T45" fmla="*/ 10 h 33"/>
                <a:gd name="T46" fmla="*/ 8 w 29"/>
                <a:gd name="T47" fmla="*/ 15 h 33"/>
                <a:gd name="T48" fmla="*/ 5 w 29"/>
                <a:gd name="T49" fmla="*/ 15 h 33"/>
                <a:gd name="T50" fmla="*/ 13 w 29"/>
                <a:gd name="T51" fmla="*/ 9 h 33"/>
                <a:gd name="T52" fmla="*/ 18 w 29"/>
                <a:gd name="T53" fmla="*/ 16 h 33"/>
                <a:gd name="T54" fmla="*/ 13 w 29"/>
                <a:gd name="T55" fmla="*/ 20 h 33"/>
                <a:gd name="T56" fmla="*/ 10 w 29"/>
                <a:gd name="T57" fmla="*/ 9 h 33"/>
                <a:gd name="T58" fmla="*/ 5 w 29"/>
                <a:gd name="T59" fmla="*/ 15 h 33"/>
                <a:gd name="T60" fmla="*/ 5 w 29"/>
                <a:gd name="T61" fmla="*/ 14 h 33"/>
                <a:gd name="T62" fmla="*/ 11 w 29"/>
                <a:gd name="T63" fmla="*/ 6 h 33"/>
                <a:gd name="T64" fmla="*/ 9 w 29"/>
                <a:gd name="T65" fmla="*/ 20 h 33"/>
                <a:gd name="T66" fmla="*/ 26 w 29"/>
                <a:gd name="T67" fmla="*/ 7 h 33"/>
                <a:gd name="T68" fmla="*/ 27 w 29"/>
                <a:gd name="T69" fmla="*/ 8 h 33"/>
                <a:gd name="T70" fmla="*/ 9 w 29"/>
                <a:gd name="T71" fmla="*/ 20 h 33"/>
                <a:gd name="T72" fmla="*/ 12 w 29"/>
                <a:gd name="T73" fmla="*/ 6 h 33"/>
                <a:gd name="T74" fmla="*/ 16 w 29"/>
                <a:gd name="T75" fmla="*/ 8 h 33"/>
                <a:gd name="T76" fmla="*/ 16 w 29"/>
                <a:gd name="T77" fmla="*/ 8 h 33"/>
                <a:gd name="T78" fmla="*/ 8 w 29"/>
                <a:gd name="T79" fmla="*/ 5 h 33"/>
                <a:gd name="T80" fmla="*/ 3 w 29"/>
                <a:gd name="T81" fmla="*/ 11 h 33"/>
                <a:gd name="T82" fmla="*/ 7 w 29"/>
                <a:gd name="T83" fmla="*/ 8 h 33"/>
                <a:gd name="T84" fmla="*/ 2 w 29"/>
                <a:gd name="T85" fmla="*/ 8 h 33"/>
                <a:gd name="T86" fmla="*/ 2 w 29"/>
                <a:gd name="T87" fmla="*/ 9 h 33"/>
                <a:gd name="T88" fmla="*/ 16 w 29"/>
                <a:gd name="T89" fmla="*/ 12 h 33"/>
                <a:gd name="T90" fmla="*/ 27 w 29"/>
                <a:gd name="T91" fmla="*/ 6 h 33"/>
                <a:gd name="T92" fmla="*/ 9 w 29"/>
                <a:gd name="T93" fmla="*/ 18 h 33"/>
                <a:gd name="T94" fmla="*/ 3 w 29"/>
                <a:gd name="T95" fmla="*/ 9 h 33"/>
                <a:gd name="T96" fmla="*/ 7 w 29"/>
                <a:gd name="T97" fmla="*/ 2 h 33"/>
                <a:gd name="T98" fmla="*/ 21 w 29"/>
                <a:gd name="T99" fmla="*/ 2 h 33"/>
                <a:gd name="T100" fmla="*/ 19 w 29"/>
                <a:gd name="T101" fmla="*/ 7 h 33"/>
                <a:gd name="T102" fmla="*/ 24 w 29"/>
                <a:gd name="T103" fmla="*/ 3 h 33"/>
                <a:gd name="T104" fmla="*/ 6 w 29"/>
                <a:gd name="T105" fmla="*/ 18 h 33"/>
                <a:gd name="T106" fmla="*/ 19 w 29"/>
                <a:gd name="T107" fmla="*/ 8 h 33"/>
                <a:gd name="T108" fmla="*/ 9 w 29"/>
                <a:gd name="T109" fmla="*/ 16 h 33"/>
                <a:gd name="T110" fmla="*/ 8 w 29"/>
                <a:gd name="T111" fmla="*/ 2 h 33"/>
                <a:gd name="T112" fmla="*/ 17 w 29"/>
                <a:gd name="T113" fmla="*/ 7 h 33"/>
                <a:gd name="T114" fmla="*/ 24 w 29"/>
                <a:gd name="T115" fmla="*/ 2 h 33"/>
                <a:gd name="T116" fmla="*/ 2 w 29"/>
                <a:gd name="T117" fmla="*/ 5 h 33"/>
                <a:gd name="T118" fmla="*/ 6 w 29"/>
                <a:gd name="T119" fmla="*/ 0 h 33"/>
                <a:gd name="T120" fmla="*/ 13 w 29"/>
                <a:gd name="T121" fmla="*/ 32 h 33"/>
                <a:gd name="T122" fmla="*/ 25 w 29"/>
                <a:gd name="T123" fmla="*/ 15 h 33"/>
                <a:gd name="T124" fmla="*/ 14 w 29"/>
                <a:gd name="T125" fmla="*/ 8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9" h="33">
                  <a:moveTo>
                    <a:pt x="14" y="31"/>
                  </a:moveTo>
                  <a:cubicBezTo>
                    <a:pt x="14" y="30"/>
                    <a:pt x="14" y="30"/>
                    <a:pt x="14" y="30"/>
                  </a:cubicBezTo>
                  <a:cubicBezTo>
                    <a:pt x="14" y="30"/>
                    <a:pt x="15" y="29"/>
                    <a:pt x="15" y="28"/>
                  </a:cubicBezTo>
                  <a:cubicBezTo>
                    <a:pt x="15" y="29"/>
                    <a:pt x="14" y="30"/>
                    <a:pt x="14" y="31"/>
                  </a:cubicBezTo>
                  <a:moveTo>
                    <a:pt x="12" y="29"/>
                  </a:moveTo>
                  <a:cubicBezTo>
                    <a:pt x="12" y="29"/>
                    <a:pt x="12" y="29"/>
                    <a:pt x="12" y="29"/>
                  </a:cubicBezTo>
                  <a:cubicBezTo>
                    <a:pt x="14" y="28"/>
                    <a:pt x="14" y="28"/>
                    <a:pt x="14" y="28"/>
                  </a:cubicBezTo>
                  <a:cubicBezTo>
                    <a:pt x="14" y="27"/>
                    <a:pt x="15" y="26"/>
                    <a:pt x="16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5" y="27"/>
                    <a:pt x="14" y="28"/>
                    <a:pt x="13" y="28"/>
                  </a:cubicBezTo>
                  <a:cubicBezTo>
                    <a:pt x="12" y="29"/>
                    <a:pt x="12" y="29"/>
                    <a:pt x="12" y="29"/>
                  </a:cubicBezTo>
                  <a:moveTo>
                    <a:pt x="13" y="30"/>
                  </a:moveTo>
                  <a:cubicBezTo>
                    <a:pt x="13" y="29"/>
                    <a:pt x="13" y="29"/>
                    <a:pt x="13" y="29"/>
                  </a:cubicBezTo>
                  <a:cubicBezTo>
                    <a:pt x="15" y="28"/>
                    <a:pt x="16" y="26"/>
                    <a:pt x="18" y="24"/>
                  </a:cubicBezTo>
                  <a:cubicBezTo>
                    <a:pt x="16" y="26"/>
                    <a:pt x="15" y="28"/>
                    <a:pt x="13" y="30"/>
                  </a:cubicBezTo>
                  <a:moveTo>
                    <a:pt x="11" y="27"/>
                  </a:moveTo>
                  <a:cubicBezTo>
                    <a:pt x="11" y="26"/>
                    <a:pt x="11" y="26"/>
                    <a:pt x="11" y="26"/>
                  </a:cubicBezTo>
                  <a:cubicBezTo>
                    <a:pt x="12" y="25"/>
                    <a:pt x="14" y="25"/>
                    <a:pt x="15" y="24"/>
                  </a:cubicBezTo>
                  <a:cubicBezTo>
                    <a:pt x="14" y="25"/>
                    <a:pt x="13" y="26"/>
                    <a:pt x="11" y="27"/>
                  </a:cubicBezTo>
                  <a:moveTo>
                    <a:pt x="18" y="24"/>
                  </a:moveTo>
                  <a:cubicBezTo>
                    <a:pt x="19" y="23"/>
                    <a:pt x="19" y="23"/>
                    <a:pt x="19" y="22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8" y="24"/>
                    <a:pt x="18" y="24"/>
                    <a:pt x="18" y="24"/>
                  </a:cubicBezTo>
                  <a:moveTo>
                    <a:pt x="12" y="28"/>
                  </a:moveTo>
                  <a:cubicBezTo>
                    <a:pt x="12" y="28"/>
                    <a:pt x="12" y="28"/>
                    <a:pt x="12" y="27"/>
                  </a:cubicBezTo>
                  <a:cubicBezTo>
                    <a:pt x="15" y="25"/>
                    <a:pt x="18" y="23"/>
                    <a:pt x="20" y="21"/>
                  </a:cubicBezTo>
                  <a:cubicBezTo>
                    <a:pt x="20" y="21"/>
                    <a:pt x="20" y="21"/>
                    <a:pt x="20" y="21"/>
                  </a:cubicBezTo>
                  <a:cubicBezTo>
                    <a:pt x="18" y="23"/>
                    <a:pt x="15" y="26"/>
                    <a:pt x="12" y="28"/>
                  </a:cubicBezTo>
                  <a:moveTo>
                    <a:pt x="14" y="25"/>
                  </a:moveTo>
                  <a:cubicBezTo>
                    <a:pt x="16" y="24"/>
                    <a:pt x="17" y="23"/>
                    <a:pt x="18" y="22"/>
                  </a:cubicBezTo>
                  <a:cubicBezTo>
                    <a:pt x="19" y="21"/>
                    <a:pt x="21" y="20"/>
                    <a:pt x="22" y="19"/>
                  </a:cubicBezTo>
                  <a:cubicBezTo>
                    <a:pt x="22" y="19"/>
                    <a:pt x="21" y="19"/>
                    <a:pt x="21" y="20"/>
                  </a:cubicBezTo>
                  <a:cubicBezTo>
                    <a:pt x="19" y="21"/>
                    <a:pt x="18" y="23"/>
                    <a:pt x="16" y="24"/>
                  </a:cubicBezTo>
                  <a:cubicBezTo>
                    <a:pt x="15" y="24"/>
                    <a:pt x="15" y="25"/>
                    <a:pt x="14" y="25"/>
                  </a:cubicBezTo>
                  <a:moveTo>
                    <a:pt x="11" y="26"/>
                  </a:moveTo>
                  <a:cubicBezTo>
                    <a:pt x="10" y="25"/>
                    <a:pt x="10" y="25"/>
                    <a:pt x="10" y="25"/>
                  </a:cubicBezTo>
                  <a:cubicBezTo>
                    <a:pt x="15" y="23"/>
                    <a:pt x="18" y="20"/>
                    <a:pt x="22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1" y="18"/>
                    <a:pt x="19" y="19"/>
                    <a:pt x="18" y="21"/>
                  </a:cubicBezTo>
                  <a:cubicBezTo>
                    <a:pt x="15" y="22"/>
                    <a:pt x="13" y="24"/>
                    <a:pt x="11" y="26"/>
                  </a:cubicBezTo>
                  <a:moveTo>
                    <a:pt x="6" y="18"/>
                  </a:moveTo>
                  <a:cubicBezTo>
                    <a:pt x="6" y="17"/>
                    <a:pt x="6" y="17"/>
                    <a:pt x="6" y="17"/>
                  </a:cubicBezTo>
                  <a:cubicBezTo>
                    <a:pt x="6" y="17"/>
                    <a:pt x="7" y="17"/>
                    <a:pt x="7" y="17"/>
                  </a:cubicBezTo>
                  <a:cubicBezTo>
                    <a:pt x="6" y="18"/>
                    <a:pt x="6" y="18"/>
                    <a:pt x="6" y="18"/>
                  </a:cubicBezTo>
                  <a:moveTo>
                    <a:pt x="11" y="26"/>
                  </a:moveTo>
                  <a:cubicBezTo>
                    <a:pt x="12" y="25"/>
                    <a:pt x="13" y="25"/>
                    <a:pt x="14" y="24"/>
                  </a:cubicBezTo>
                  <a:cubicBezTo>
                    <a:pt x="17" y="22"/>
                    <a:pt x="21" y="19"/>
                    <a:pt x="23" y="16"/>
                  </a:cubicBezTo>
                  <a:cubicBezTo>
                    <a:pt x="23" y="16"/>
                    <a:pt x="23" y="17"/>
                    <a:pt x="23" y="17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1" y="19"/>
                    <a:pt x="19" y="20"/>
                    <a:pt x="18" y="21"/>
                  </a:cubicBezTo>
                  <a:cubicBezTo>
                    <a:pt x="17" y="22"/>
                    <a:pt x="15" y="23"/>
                    <a:pt x="14" y="24"/>
                  </a:cubicBezTo>
                  <a:cubicBezTo>
                    <a:pt x="13" y="25"/>
                    <a:pt x="12" y="25"/>
                    <a:pt x="11" y="26"/>
                  </a:cubicBezTo>
                  <a:moveTo>
                    <a:pt x="10" y="24"/>
                  </a:moveTo>
                  <a:cubicBezTo>
                    <a:pt x="9" y="23"/>
                    <a:pt x="9" y="23"/>
                    <a:pt x="9" y="23"/>
                  </a:cubicBezTo>
                  <a:cubicBezTo>
                    <a:pt x="12" y="22"/>
                    <a:pt x="16" y="20"/>
                    <a:pt x="19" y="18"/>
                  </a:cubicBezTo>
                  <a:cubicBezTo>
                    <a:pt x="20" y="17"/>
                    <a:pt x="21" y="16"/>
                    <a:pt x="22" y="16"/>
                  </a:cubicBezTo>
                  <a:cubicBezTo>
                    <a:pt x="18" y="19"/>
                    <a:pt x="13" y="21"/>
                    <a:pt x="10" y="24"/>
                  </a:cubicBezTo>
                  <a:moveTo>
                    <a:pt x="8" y="21"/>
                  </a:moveTo>
                  <a:cubicBezTo>
                    <a:pt x="11" y="19"/>
                    <a:pt x="15" y="17"/>
                    <a:pt x="18" y="15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4" y="18"/>
                    <a:pt x="12" y="20"/>
                    <a:pt x="9" y="23"/>
                  </a:cubicBezTo>
                  <a:cubicBezTo>
                    <a:pt x="8" y="22"/>
                    <a:pt x="8" y="22"/>
                    <a:pt x="8" y="21"/>
                  </a:cubicBezTo>
                  <a:cubicBezTo>
                    <a:pt x="8" y="21"/>
                    <a:pt x="8" y="21"/>
                    <a:pt x="8" y="21"/>
                  </a:cubicBezTo>
                  <a:moveTo>
                    <a:pt x="10" y="24"/>
                  </a:moveTo>
                  <a:cubicBezTo>
                    <a:pt x="10" y="24"/>
                    <a:pt x="11" y="23"/>
                    <a:pt x="12" y="22"/>
                  </a:cubicBezTo>
                  <a:cubicBezTo>
                    <a:pt x="16" y="19"/>
                    <a:pt x="21" y="17"/>
                    <a:pt x="24" y="14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1" y="17"/>
                    <a:pt x="19" y="19"/>
                    <a:pt x="16" y="21"/>
                  </a:cubicBezTo>
                  <a:cubicBezTo>
                    <a:pt x="15" y="22"/>
                    <a:pt x="14" y="23"/>
                    <a:pt x="12" y="23"/>
                  </a:cubicBezTo>
                  <a:cubicBezTo>
                    <a:pt x="10" y="24"/>
                    <a:pt x="10" y="24"/>
                    <a:pt x="10" y="24"/>
                  </a:cubicBezTo>
                  <a:moveTo>
                    <a:pt x="7" y="19"/>
                  </a:moveTo>
                  <a:cubicBezTo>
                    <a:pt x="11" y="17"/>
                    <a:pt x="14" y="15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5" y="16"/>
                    <a:pt x="11" y="18"/>
                    <a:pt x="8" y="21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7" y="19"/>
                    <a:pt x="7" y="19"/>
                    <a:pt x="6" y="18"/>
                  </a:cubicBezTo>
                  <a:cubicBezTo>
                    <a:pt x="8" y="18"/>
                    <a:pt x="9" y="17"/>
                    <a:pt x="10" y="16"/>
                  </a:cubicBezTo>
                  <a:cubicBezTo>
                    <a:pt x="9" y="17"/>
                    <a:pt x="8" y="18"/>
                    <a:pt x="7" y="19"/>
                  </a:cubicBezTo>
                  <a:cubicBezTo>
                    <a:pt x="7" y="19"/>
                    <a:pt x="7" y="19"/>
                    <a:pt x="7" y="19"/>
                  </a:cubicBezTo>
                  <a:moveTo>
                    <a:pt x="14" y="11"/>
                  </a:moveTo>
                  <a:cubicBezTo>
                    <a:pt x="14" y="11"/>
                    <a:pt x="14" y="11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moveTo>
                    <a:pt x="6" y="17"/>
                  </a:moveTo>
                  <a:cubicBezTo>
                    <a:pt x="6" y="17"/>
                    <a:pt x="6" y="17"/>
                    <a:pt x="7" y="16"/>
                  </a:cubicBezTo>
                  <a:cubicBezTo>
                    <a:pt x="9" y="14"/>
                    <a:pt x="11" y="12"/>
                    <a:pt x="13" y="10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3" y="11"/>
                    <a:pt x="13" y="11"/>
                    <a:pt x="12" y="12"/>
                  </a:cubicBezTo>
                  <a:cubicBezTo>
                    <a:pt x="12" y="12"/>
                    <a:pt x="12" y="12"/>
                    <a:pt x="11" y="13"/>
                  </a:cubicBezTo>
                  <a:cubicBezTo>
                    <a:pt x="10" y="14"/>
                    <a:pt x="9" y="15"/>
                    <a:pt x="8" y="15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7" y="16"/>
                    <a:pt x="6" y="17"/>
                    <a:pt x="6" y="17"/>
                  </a:cubicBezTo>
                  <a:moveTo>
                    <a:pt x="6" y="17"/>
                  </a:moveTo>
                  <a:cubicBezTo>
                    <a:pt x="5" y="16"/>
                    <a:pt x="5" y="16"/>
                    <a:pt x="5" y="15"/>
                  </a:cubicBezTo>
                  <a:cubicBezTo>
                    <a:pt x="6" y="14"/>
                    <a:pt x="7" y="13"/>
                    <a:pt x="9" y="12"/>
                  </a:cubicBezTo>
                  <a:cubicBezTo>
                    <a:pt x="10" y="11"/>
                    <a:pt x="12" y="11"/>
                    <a:pt x="13" y="10"/>
                  </a:cubicBezTo>
                  <a:cubicBezTo>
                    <a:pt x="10" y="12"/>
                    <a:pt x="8" y="14"/>
                    <a:pt x="6" y="17"/>
                  </a:cubicBezTo>
                  <a:moveTo>
                    <a:pt x="13" y="9"/>
                  </a:moveTo>
                  <a:cubicBezTo>
                    <a:pt x="13" y="9"/>
                    <a:pt x="13" y="9"/>
                    <a:pt x="13" y="9"/>
                  </a:cubicBezTo>
                  <a:cubicBezTo>
                    <a:pt x="13" y="9"/>
                    <a:pt x="13" y="9"/>
                    <a:pt x="13" y="9"/>
                  </a:cubicBezTo>
                  <a:moveTo>
                    <a:pt x="10" y="23"/>
                  </a:moveTo>
                  <a:cubicBezTo>
                    <a:pt x="12" y="20"/>
                    <a:pt x="15" y="18"/>
                    <a:pt x="18" y="16"/>
                  </a:cubicBezTo>
                  <a:cubicBezTo>
                    <a:pt x="21" y="14"/>
                    <a:pt x="24" y="11"/>
                    <a:pt x="27" y="9"/>
                  </a:cubicBezTo>
                  <a:cubicBezTo>
                    <a:pt x="26" y="10"/>
                    <a:pt x="26" y="12"/>
                    <a:pt x="25" y="13"/>
                  </a:cubicBezTo>
                  <a:cubicBezTo>
                    <a:pt x="23" y="15"/>
                    <a:pt x="20" y="16"/>
                    <a:pt x="18" y="18"/>
                  </a:cubicBezTo>
                  <a:cubicBezTo>
                    <a:pt x="16" y="19"/>
                    <a:pt x="15" y="20"/>
                    <a:pt x="13" y="20"/>
                  </a:cubicBezTo>
                  <a:cubicBezTo>
                    <a:pt x="12" y="21"/>
                    <a:pt x="10" y="22"/>
                    <a:pt x="10" y="23"/>
                  </a:cubicBezTo>
                  <a:moveTo>
                    <a:pt x="5" y="15"/>
                  </a:moveTo>
                  <a:cubicBezTo>
                    <a:pt x="4" y="14"/>
                    <a:pt x="4" y="14"/>
                    <a:pt x="4" y="13"/>
                  </a:cubicBezTo>
                  <a:cubicBezTo>
                    <a:pt x="6" y="12"/>
                    <a:pt x="8" y="10"/>
                    <a:pt x="10" y="9"/>
                  </a:cubicBezTo>
                  <a:cubicBezTo>
                    <a:pt x="11" y="8"/>
                    <a:pt x="11" y="8"/>
                    <a:pt x="12" y="8"/>
                  </a:cubicBezTo>
                  <a:cubicBezTo>
                    <a:pt x="12" y="8"/>
                    <a:pt x="11" y="8"/>
                    <a:pt x="11" y="9"/>
                  </a:cubicBezTo>
                  <a:cubicBezTo>
                    <a:pt x="10" y="9"/>
                    <a:pt x="10" y="10"/>
                    <a:pt x="9" y="10"/>
                  </a:cubicBezTo>
                  <a:cubicBezTo>
                    <a:pt x="8" y="12"/>
                    <a:pt x="6" y="13"/>
                    <a:pt x="5" y="15"/>
                  </a:cubicBezTo>
                  <a:moveTo>
                    <a:pt x="5" y="14"/>
                  </a:moveTo>
                  <a:cubicBezTo>
                    <a:pt x="8" y="13"/>
                    <a:pt x="10" y="10"/>
                    <a:pt x="12" y="8"/>
                  </a:cubicBezTo>
                  <a:cubicBezTo>
                    <a:pt x="13" y="8"/>
                    <a:pt x="13" y="9"/>
                    <a:pt x="13" y="9"/>
                  </a:cubicBezTo>
                  <a:cubicBezTo>
                    <a:pt x="10" y="11"/>
                    <a:pt x="8" y="13"/>
                    <a:pt x="5" y="14"/>
                  </a:cubicBezTo>
                  <a:moveTo>
                    <a:pt x="4" y="13"/>
                  </a:moveTo>
                  <a:cubicBezTo>
                    <a:pt x="3" y="12"/>
                    <a:pt x="3" y="12"/>
                    <a:pt x="3" y="11"/>
                  </a:cubicBezTo>
                  <a:cubicBezTo>
                    <a:pt x="6" y="10"/>
                    <a:pt x="8" y="8"/>
                    <a:pt x="10" y="7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6"/>
                    <a:pt x="10" y="7"/>
                    <a:pt x="10" y="7"/>
                  </a:cubicBezTo>
                  <a:cubicBezTo>
                    <a:pt x="9" y="8"/>
                    <a:pt x="8" y="9"/>
                    <a:pt x="8" y="9"/>
                  </a:cubicBezTo>
                  <a:cubicBezTo>
                    <a:pt x="6" y="10"/>
                    <a:pt x="5" y="12"/>
                    <a:pt x="4" y="13"/>
                  </a:cubicBezTo>
                  <a:moveTo>
                    <a:pt x="9" y="20"/>
                  </a:moveTo>
                  <a:cubicBezTo>
                    <a:pt x="8" y="20"/>
                    <a:pt x="10" y="20"/>
                    <a:pt x="10" y="19"/>
                  </a:cubicBezTo>
                  <a:cubicBezTo>
                    <a:pt x="13" y="17"/>
                    <a:pt x="16" y="15"/>
                    <a:pt x="19" y="12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2" y="10"/>
                    <a:pt x="24" y="8"/>
                    <a:pt x="26" y="7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27" y="7"/>
                    <a:pt x="27" y="7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3" y="10"/>
                    <a:pt x="21" y="13"/>
                    <a:pt x="18" y="15"/>
                  </a:cubicBezTo>
                  <a:cubicBezTo>
                    <a:pt x="16" y="16"/>
                    <a:pt x="14" y="17"/>
                    <a:pt x="12" y="18"/>
                  </a:cubicBezTo>
                  <a:cubicBezTo>
                    <a:pt x="11" y="19"/>
                    <a:pt x="10" y="19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moveTo>
                    <a:pt x="4" y="13"/>
                  </a:moveTo>
                  <a:cubicBezTo>
                    <a:pt x="4" y="13"/>
                    <a:pt x="4" y="13"/>
                    <a:pt x="5" y="12"/>
                  </a:cubicBezTo>
                  <a:cubicBezTo>
                    <a:pt x="6" y="11"/>
                    <a:pt x="6" y="11"/>
                    <a:pt x="7" y="10"/>
                  </a:cubicBezTo>
                  <a:cubicBezTo>
                    <a:pt x="9" y="9"/>
                    <a:pt x="10" y="8"/>
                    <a:pt x="12" y="6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9" y="8"/>
                    <a:pt x="8" y="11"/>
                    <a:pt x="5" y="12"/>
                  </a:cubicBezTo>
                  <a:cubicBezTo>
                    <a:pt x="5" y="12"/>
                    <a:pt x="4" y="13"/>
                    <a:pt x="4" y="13"/>
                  </a:cubicBezTo>
                  <a:moveTo>
                    <a:pt x="16" y="8"/>
                  </a:moveTo>
                  <a:cubicBezTo>
                    <a:pt x="16" y="8"/>
                    <a:pt x="16" y="8"/>
                    <a:pt x="16" y="8"/>
                  </a:cubicBezTo>
                  <a:cubicBezTo>
                    <a:pt x="18" y="7"/>
                    <a:pt x="19" y="6"/>
                    <a:pt x="21" y="5"/>
                  </a:cubicBezTo>
                  <a:cubicBezTo>
                    <a:pt x="20" y="5"/>
                    <a:pt x="19" y="6"/>
                    <a:pt x="18" y="7"/>
                  </a:cubicBezTo>
                  <a:cubicBezTo>
                    <a:pt x="17" y="7"/>
                    <a:pt x="17" y="8"/>
                    <a:pt x="16" y="8"/>
                  </a:cubicBezTo>
                  <a:moveTo>
                    <a:pt x="3" y="11"/>
                  </a:moveTo>
                  <a:cubicBezTo>
                    <a:pt x="3" y="10"/>
                    <a:pt x="3" y="10"/>
                    <a:pt x="3" y="9"/>
                  </a:cubicBezTo>
                  <a:cubicBezTo>
                    <a:pt x="4" y="9"/>
                    <a:pt x="5" y="8"/>
                    <a:pt x="6" y="7"/>
                  </a:cubicBezTo>
                  <a:cubicBezTo>
                    <a:pt x="7" y="6"/>
                    <a:pt x="8" y="6"/>
                    <a:pt x="8" y="5"/>
                  </a:cubicBezTo>
                  <a:cubicBezTo>
                    <a:pt x="9" y="5"/>
                    <a:pt x="10" y="4"/>
                    <a:pt x="10" y="4"/>
                  </a:cubicBezTo>
                  <a:cubicBezTo>
                    <a:pt x="10" y="4"/>
                    <a:pt x="10" y="5"/>
                    <a:pt x="9" y="5"/>
                  </a:cubicBezTo>
                  <a:cubicBezTo>
                    <a:pt x="7" y="8"/>
                    <a:pt x="5" y="9"/>
                    <a:pt x="3" y="11"/>
                  </a:cubicBezTo>
                  <a:moveTo>
                    <a:pt x="3" y="11"/>
                  </a:moveTo>
                  <a:cubicBezTo>
                    <a:pt x="3" y="11"/>
                    <a:pt x="3" y="11"/>
                    <a:pt x="3" y="11"/>
                  </a:cubicBezTo>
                  <a:cubicBezTo>
                    <a:pt x="5" y="9"/>
                    <a:pt x="9" y="7"/>
                    <a:pt x="11" y="4"/>
                  </a:cubicBezTo>
                  <a:cubicBezTo>
                    <a:pt x="11" y="5"/>
                    <a:pt x="11" y="5"/>
                    <a:pt x="11" y="6"/>
                  </a:cubicBezTo>
                  <a:cubicBezTo>
                    <a:pt x="10" y="6"/>
                    <a:pt x="9" y="7"/>
                    <a:pt x="7" y="8"/>
                  </a:cubicBezTo>
                  <a:cubicBezTo>
                    <a:pt x="6" y="9"/>
                    <a:pt x="4" y="10"/>
                    <a:pt x="3" y="11"/>
                  </a:cubicBezTo>
                  <a:moveTo>
                    <a:pt x="2" y="9"/>
                  </a:move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4" y="7"/>
                    <a:pt x="6" y="5"/>
                    <a:pt x="8" y="3"/>
                  </a:cubicBezTo>
                  <a:cubicBezTo>
                    <a:pt x="8" y="3"/>
                    <a:pt x="8" y="3"/>
                    <a:pt x="9" y="3"/>
                  </a:cubicBezTo>
                  <a:cubicBezTo>
                    <a:pt x="9" y="3"/>
                    <a:pt x="7" y="5"/>
                    <a:pt x="6" y="6"/>
                  </a:cubicBezTo>
                  <a:cubicBezTo>
                    <a:pt x="5" y="7"/>
                    <a:pt x="4" y="8"/>
                    <a:pt x="2" y="9"/>
                  </a:cubicBezTo>
                  <a:moveTo>
                    <a:pt x="16" y="12"/>
                  </a:moveTo>
                  <a:cubicBezTo>
                    <a:pt x="18" y="10"/>
                    <a:pt x="20" y="9"/>
                    <a:pt x="21" y="7"/>
                  </a:cubicBezTo>
                  <a:cubicBezTo>
                    <a:pt x="23" y="6"/>
                    <a:pt x="25" y="5"/>
                    <a:pt x="26" y="3"/>
                  </a:cubicBezTo>
                  <a:cubicBezTo>
                    <a:pt x="23" y="7"/>
                    <a:pt x="20" y="9"/>
                    <a:pt x="16" y="12"/>
                  </a:cubicBezTo>
                  <a:moveTo>
                    <a:pt x="9" y="18"/>
                  </a:moveTo>
                  <a:cubicBezTo>
                    <a:pt x="10" y="17"/>
                    <a:pt x="10" y="17"/>
                    <a:pt x="11" y="16"/>
                  </a:cubicBezTo>
                  <a:cubicBezTo>
                    <a:pt x="16" y="12"/>
                    <a:pt x="22" y="9"/>
                    <a:pt x="26" y="3"/>
                  </a:cubicBezTo>
                  <a:cubicBezTo>
                    <a:pt x="27" y="4"/>
                    <a:pt x="27" y="5"/>
                    <a:pt x="27" y="6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25" y="7"/>
                    <a:pt x="23" y="8"/>
                    <a:pt x="21" y="10"/>
                  </a:cubicBezTo>
                  <a:cubicBezTo>
                    <a:pt x="19" y="12"/>
                    <a:pt x="16" y="13"/>
                    <a:pt x="14" y="15"/>
                  </a:cubicBezTo>
                  <a:cubicBezTo>
                    <a:pt x="12" y="16"/>
                    <a:pt x="11" y="17"/>
                    <a:pt x="9" y="18"/>
                  </a:cubicBezTo>
                  <a:moveTo>
                    <a:pt x="3" y="9"/>
                  </a:moveTo>
                  <a:cubicBezTo>
                    <a:pt x="5" y="7"/>
                    <a:pt x="8" y="5"/>
                    <a:pt x="9" y="3"/>
                  </a:cubicBezTo>
                  <a:cubicBezTo>
                    <a:pt x="10" y="3"/>
                    <a:pt x="10" y="3"/>
                    <a:pt x="10" y="4"/>
                  </a:cubicBezTo>
                  <a:cubicBezTo>
                    <a:pt x="8" y="5"/>
                    <a:pt x="5" y="7"/>
                    <a:pt x="3" y="9"/>
                  </a:cubicBezTo>
                  <a:moveTo>
                    <a:pt x="2" y="7"/>
                  </a:moveTo>
                  <a:cubicBezTo>
                    <a:pt x="2" y="7"/>
                    <a:pt x="2" y="6"/>
                    <a:pt x="2" y="6"/>
                  </a:cubicBezTo>
                  <a:cubicBezTo>
                    <a:pt x="3" y="5"/>
                    <a:pt x="4" y="4"/>
                    <a:pt x="5" y="4"/>
                  </a:cubicBezTo>
                  <a:cubicBezTo>
                    <a:pt x="5" y="3"/>
                    <a:pt x="6" y="2"/>
                    <a:pt x="7" y="2"/>
                  </a:cubicBezTo>
                  <a:cubicBezTo>
                    <a:pt x="7" y="2"/>
                    <a:pt x="7" y="3"/>
                    <a:pt x="6" y="4"/>
                  </a:cubicBezTo>
                  <a:cubicBezTo>
                    <a:pt x="5" y="5"/>
                    <a:pt x="3" y="6"/>
                    <a:pt x="2" y="7"/>
                  </a:cubicBezTo>
                  <a:moveTo>
                    <a:pt x="18" y="5"/>
                  </a:moveTo>
                  <a:cubicBezTo>
                    <a:pt x="18" y="4"/>
                    <a:pt x="20" y="3"/>
                    <a:pt x="21" y="2"/>
                  </a:cubicBezTo>
                  <a:cubicBezTo>
                    <a:pt x="20" y="3"/>
                    <a:pt x="18" y="4"/>
                    <a:pt x="18" y="5"/>
                  </a:cubicBezTo>
                  <a:moveTo>
                    <a:pt x="15" y="10"/>
                  </a:moveTo>
                  <a:cubicBezTo>
                    <a:pt x="15" y="9"/>
                    <a:pt x="15" y="9"/>
                    <a:pt x="15" y="9"/>
                  </a:cubicBezTo>
                  <a:cubicBezTo>
                    <a:pt x="16" y="9"/>
                    <a:pt x="17" y="8"/>
                    <a:pt x="19" y="7"/>
                  </a:cubicBezTo>
                  <a:cubicBezTo>
                    <a:pt x="20" y="6"/>
                    <a:pt x="21" y="6"/>
                    <a:pt x="22" y="4"/>
                  </a:cubicBezTo>
                  <a:cubicBezTo>
                    <a:pt x="22" y="4"/>
                    <a:pt x="23" y="3"/>
                    <a:pt x="24" y="2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3"/>
                    <a:pt x="23" y="4"/>
                    <a:pt x="22" y="5"/>
                  </a:cubicBezTo>
                  <a:cubicBezTo>
                    <a:pt x="21" y="6"/>
                    <a:pt x="20" y="7"/>
                    <a:pt x="18" y="8"/>
                  </a:cubicBezTo>
                  <a:cubicBezTo>
                    <a:pt x="17" y="8"/>
                    <a:pt x="16" y="9"/>
                    <a:pt x="15" y="10"/>
                  </a:cubicBezTo>
                  <a:moveTo>
                    <a:pt x="6" y="18"/>
                  </a:moveTo>
                  <a:cubicBezTo>
                    <a:pt x="7" y="17"/>
                    <a:pt x="8" y="16"/>
                    <a:pt x="8" y="16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10" y="15"/>
                    <a:pt x="11" y="14"/>
                    <a:pt x="11" y="13"/>
                  </a:cubicBezTo>
                  <a:cubicBezTo>
                    <a:pt x="14" y="11"/>
                    <a:pt x="16" y="10"/>
                    <a:pt x="19" y="8"/>
                  </a:cubicBezTo>
                  <a:cubicBezTo>
                    <a:pt x="21" y="6"/>
                    <a:pt x="24" y="5"/>
                    <a:pt x="25" y="2"/>
                  </a:cubicBezTo>
                  <a:cubicBezTo>
                    <a:pt x="25" y="2"/>
                    <a:pt x="26" y="2"/>
                    <a:pt x="26" y="3"/>
                  </a:cubicBezTo>
                  <a:cubicBezTo>
                    <a:pt x="23" y="6"/>
                    <a:pt x="19" y="9"/>
                    <a:pt x="16" y="12"/>
                  </a:cubicBezTo>
                  <a:cubicBezTo>
                    <a:pt x="14" y="13"/>
                    <a:pt x="12" y="15"/>
                    <a:pt x="9" y="16"/>
                  </a:cubicBezTo>
                  <a:cubicBezTo>
                    <a:pt x="8" y="17"/>
                    <a:pt x="7" y="17"/>
                    <a:pt x="6" y="18"/>
                  </a:cubicBezTo>
                  <a:moveTo>
                    <a:pt x="2" y="7"/>
                  </a:moveTo>
                  <a:cubicBezTo>
                    <a:pt x="3" y="7"/>
                    <a:pt x="4" y="6"/>
                    <a:pt x="5" y="5"/>
                  </a:cubicBezTo>
                  <a:cubicBezTo>
                    <a:pt x="6" y="4"/>
                    <a:pt x="7" y="3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9" y="2"/>
                    <a:pt x="9" y="2"/>
                  </a:cubicBezTo>
                  <a:cubicBezTo>
                    <a:pt x="6" y="4"/>
                    <a:pt x="5" y="6"/>
                    <a:pt x="2" y="7"/>
                  </a:cubicBezTo>
                  <a:moveTo>
                    <a:pt x="17" y="7"/>
                  </a:moveTo>
                  <a:cubicBezTo>
                    <a:pt x="17" y="6"/>
                    <a:pt x="17" y="6"/>
                    <a:pt x="17" y="6"/>
                  </a:cubicBezTo>
                  <a:cubicBezTo>
                    <a:pt x="19" y="5"/>
                    <a:pt x="21" y="3"/>
                    <a:pt x="22" y="2"/>
                  </a:cubicBezTo>
                  <a:cubicBezTo>
                    <a:pt x="23" y="2"/>
                    <a:pt x="23" y="2"/>
                    <a:pt x="24" y="2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3" y="2"/>
                    <a:pt x="23" y="2"/>
                    <a:pt x="22" y="3"/>
                  </a:cubicBezTo>
                  <a:cubicBezTo>
                    <a:pt x="21" y="4"/>
                    <a:pt x="20" y="5"/>
                    <a:pt x="18" y="6"/>
                  </a:cubicBezTo>
                  <a:cubicBezTo>
                    <a:pt x="18" y="6"/>
                    <a:pt x="17" y="7"/>
                    <a:pt x="17" y="7"/>
                  </a:cubicBezTo>
                  <a:moveTo>
                    <a:pt x="2" y="5"/>
                  </a:moveTo>
                  <a:cubicBezTo>
                    <a:pt x="3" y="3"/>
                    <a:pt x="4" y="1"/>
                    <a:pt x="6" y="1"/>
                  </a:cubicBezTo>
                  <a:cubicBezTo>
                    <a:pt x="6" y="1"/>
                    <a:pt x="7" y="1"/>
                    <a:pt x="7" y="1"/>
                  </a:cubicBezTo>
                  <a:cubicBezTo>
                    <a:pt x="5" y="2"/>
                    <a:pt x="4" y="4"/>
                    <a:pt x="2" y="5"/>
                  </a:cubicBezTo>
                  <a:moveTo>
                    <a:pt x="6" y="0"/>
                  </a:moveTo>
                  <a:cubicBezTo>
                    <a:pt x="4" y="0"/>
                    <a:pt x="2" y="1"/>
                    <a:pt x="1" y="3"/>
                  </a:cubicBezTo>
                  <a:cubicBezTo>
                    <a:pt x="0" y="7"/>
                    <a:pt x="1" y="12"/>
                    <a:pt x="3" y="15"/>
                  </a:cubicBezTo>
                  <a:cubicBezTo>
                    <a:pt x="6" y="21"/>
                    <a:pt x="9" y="27"/>
                    <a:pt x="13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3" y="33"/>
                    <a:pt x="13" y="33"/>
                    <a:pt x="14" y="33"/>
                  </a:cubicBezTo>
                  <a:cubicBezTo>
                    <a:pt x="14" y="33"/>
                    <a:pt x="14" y="33"/>
                    <a:pt x="14" y="32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18" y="27"/>
                    <a:pt x="22" y="21"/>
                    <a:pt x="25" y="15"/>
                  </a:cubicBezTo>
                  <a:cubicBezTo>
                    <a:pt x="27" y="12"/>
                    <a:pt x="29" y="8"/>
                    <a:pt x="29" y="4"/>
                  </a:cubicBezTo>
                  <a:cubicBezTo>
                    <a:pt x="28" y="2"/>
                    <a:pt x="26" y="0"/>
                    <a:pt x="24" y="0"/>
                  </a:cubicBezTo>
                  <a:cubicBezTo>
                    <a:pt x="23" y="0"/>
                    <a:pt x="23" y="0"/>
                    <a:pt x="22" y="0"/>
                  </a:cubicBezTo>
                  <a:cubicBezTo>
                    <a:pt x="18" y="1"/>
                    <a:pt x="16" y="5"/>
                    <a:pt x="14" y="8"/>
                  </a:cubicBezTo>
                  <a:cubicBezTo>
                    <a:pt x="13" y="5"/>
                    <a:pt x="11" y="2"/>
                    <a:pt x="8" y="0"/>
                  </a:cubicBezTo>
                  <a:cubicBezTo>
                    <a:pt x="8" y="0"/>
                    <a:pt x="7" y="0"/>
                    <a:pt x="6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56"/>
            <p:cNvSpPr>
              <a:spLocks noEditPoints="1"/>
            </p:cNvSpPr>
            <p:nvPr/>
          </p:nvSpPr>
          <p:spPr bwMode="auto">
            <a:xfrm>
              <a:off x="7367256" y="2145432"/>
              <a:ext cx="520700" cy="487363"/>
            </a:xfrm>
            <a:custGeom>
              <a:avLst/>
              <a:gdLst>
                <a:gd name="T0" fmla="*/ 12 w 123"/>
                <a:gd name="T1" fmla="*/ 84 h 115"/>
                <a:gd name="T2" fmla="*/ 11 w 123"/>
                <a:gd name="T3" fmla="*/ 84 h 115"/>
                <a:gd name="T4" fmla="*/ 21 w 123"/>
                <a:gd name="T5" fmla="*/ 93 h 115"/>
                <a:gd name="T6" fmla="*/ 14 w 123"/>
                <a:gd name="T7" fmla="*/ 85 h 115"/>
                <a:gd name="T8" fmla="*/ 18 w 123"/>
                <a:gd name="T9" fmla="*/ 79 h 115"/>
                <a:gd name="T10" fmla="*/ 26 w 123"/>
                <a:gd name="T11" fmla="*/ 72 h 115"/>
                <a:gd name="T12" fmla="*/ 29 w 123"/>
                <a:gd name="T13" fmla="*/ 72 h 115"/>
                <a:gd name="T14" fmla="*/ 32 w 123"/>
                <a:gd name="T15" fmla="*/ 66 h 115"/>
                <a:gd name="T16" fmla="*/ 54 w 123"/>
                <a:gd name="T17" fmla="*/ 63 h 115"/>
                <a:gd name="T18" fmla="*/ 34 w 123"/>
                <a:gd name="T19" fmla="*/ 68 h 115"/>
                <a:gd name="T20" fmla="*/ 27 w 123"/>
                <a:gd name="T21" fmla="*/ 98 h 115"/>
                <a:gd name="T22" fmla="*/ 72 w 123"/>
                <a:gd name="T23" fmla="*/ 73 h 115"/>
                <a:gd name="T24" fmla="*/ 50 w 123"/>
                <a:gd name="T25" fmla="*/ 59 h 115"/>
                <a:gd name="T26" fmla="*/ 41 w 123"/>
                <a:gd name="T27" fmla="*/ 58 h 115"/>
                <a:gd name="T28" fmla="*/ 44 w 123"/>
                <a:gd name="T29" fmla="*/ 56 h 115"/>
                <a:gd name="T30" fmla="*/ 47 w 123"/>
                <a:gd name="T31" fmla="*/ 52 h 115"/>
                <a:gd name="T32" fmla="*/ 87 w 123"/>
                <a:gd name="T33" fmla="*/ 58 h 115"/>
                <a:gd name="T34" fmla="*/ 40 w 123"/>
                <a:gd name="T35" fmla="*/ 84 h 115"/>
                <a:gd name="T36" fmla="*/ 61 w 123"/>
                <a:gd name="T37" fmla="*/ 38 h 115"/>
                <a:gd name="T38" fmla="*/ 103 w 123"/>
                <a:gd name="T39" fmla="*/ 46 h 115"/>
                <a:gd name="T40" fmla="*/ 93 w 123"/>
                <a:gd name="T41" fmla="*/ 53 h 115"/>
                <a:gd name="T42" fmla="*/ 85 w 123"/>
                <a:gd name="T43" fmla="*/ 53 h 115"/>
                <a:gd name="T44" fmla="*/ 47 w 123"/>
                <a:gd name="T45" fmla="*/ 94 h 115"/>
                <a:gd name="T46" fmla="*/ 56 w 123"/>
                <a:gd name="T47" fmla="*/ 70 h 115"/>
                <a:gd name="T48" fmla="*/ 72 w 123"/>
                <a:gd name="T49" fmla="*/ 29 h 115"/>
                <a:gd name="T50" fmla="*/ 77 w 123"/>
                <a:gd name="T51" fmla="*/ 27 h 115"/>
                <a:gd name="T52" fmla="*/ 55 w 123"/>
                <a:gd name="T53" fmla="*/ 92 h 115"/>
                <a:gd name="T54" fmla="*/ 115 w 123"/>
                <a:gd name="T55" fmla="*/ 39 h 115"/>
                <a:gd name="T56" fmla="*/ 75 w 123"/>
                <a:gd name="T57" fmla="*/ 21 h 115"/>
                <a:gd name="T58" fmla="*/ 82 w 123"/>
                <a:gd name="T59" fmla="*/ 63 h 115"/>
                <a:gd name="T60" fmla="*/ 108 w 123"/>
                <a:gd name="T61" fmla="*/ 51 h 115"/>
                <a:gd name="T62" fmla="*/ 100 w 123"/>
                <a:gd name="T63" fmla="*/ 46 h 115"/>
                <a:gd name="T64" fmla="*/ 68 w 123"/>
                <a:gd name="T65" fmla="*/ 12 h 115"/>
                <a:gd name="T66" fmla="*/ 65 w 123"/>
                <a:gd name="T67" fmla="*/ 8 h 115"/>
                <a:gd name="T68" fmla="*/ 98 w 123"/>
                <a:gd name="T69" fmla="*/ 25 h 115"/>
                <a:gd name="T70" fmla="*/ 79 w 123"/>
                <a:gd name="T71" fmla="*/ 40 h 115"/>
                <a:gd name="T72" fmla="*/ 80 w 123"/>
                <a:gd name="T73" fmla="*/ 18 h 115"/>
                <a:gd name="T74" fmla="*/ 74 w 123"/>
                <a:gd name="T75" fmla="*/ 26 h 115"/>
                <a:gd name="T76" fmla="*/ 77 w 123"/>
                <a:gd name="T77" fmla="*/ 23 h 115"/>
                <a:gd name="T78" fmla="*/ 84 w 123"/>
                <a:gd name="T79" fmla="*/ 15 h 115"/>
                <a:gd name="T80" fmla="*/ 98 w 123"/>
                <a:gd name="T81" fmla="*/ 6 h 115"/>
                <a:gd name="T82" fmla="*/ 66 w 123"/>
                <a:gd name="T83" fmla="*/ 8 h 115"/>
                <a:gd name="T84" fmla="*/ 78 w 123"/>
                <a:gd name="T85" fmla="*/ 20 h 115"/>
                <a:gd name="T86" fmla="*/ 76 w 123"/>
                <a:gd name="T87" fmla="*/ 16 h 115"/>
                <a:gd name="T88" fmla="*/ 73 w 123"/>
                <a:gd name="T89" fmla="*/ 10 h 115"/>
                <a:gd name="T90" fmla="*/ 69 w 123"/>
                <a:gd name="T91" fmla="*/ 68 h 115"/>
                <a:gd name="T92" fmla="*/ 73 w 123"/>
                <a:gd name="T93" fmla="*/ 71 h 115"/>
                <a:gd name="T94" fmla="*/ 95 w 123"/>
                <a:gd name="T95" fmla="*/ 5 h 115"/>
                <a:gd name="T96" fmla="*/ 81 w 123"/>
                <a:gd name="T97" fmla="*/ 44 h 115"/>
                <a:gd name="T98" fmla="*/ 94 w 123"/>
                <a:gd name="T99" fmla="*/ 38 h 115"/>
                <a:gd name="T100" fmla="*/ 102 w 123"/>
                <a:gd name="T101" fmla="*/ 7 h 115"/>
                <a:gd name="T102" fmla="*/ 96 w 123"/>
                <a:gd name="T103" fmla="*/ 33 h 115"/>
                <a:gd name="T104" fmla="*/ 97 w 123"/>
                <a:gd name="T105" fmla="*/ 49 h 115"/>
                <a:gd name="T106" fmla="*/ 118 w 123"/>
                <a:gd name="T107" fmla="*/ 9 h 115"/>
                <a:gd name="T108" fmla="*/ 114 w 123"/>
                <a:gd name="T109" fmla="*/ 25 h 115"/>
                <a:gd name="T110" fmla="*/ 106 w 123"/>
                <a:gd name="T111" fmla="*/ 45 h 115"/>
                <a:gd name="T112" fmla="*/ 116 w 123"/>
                <a:gd name="T113" fmla="*/ 5 h 115"/>
                <a:gd name="T114" fmla="*/ 104 w 123"/>
                <a:gd name="T115" fmla="*/ 37 h 115"/>
                <a:gd name="T116" fmla="*/ 97 w 123"/>
                <a:gd name="T117" fmla="*/ 49 h 115"/>
                <a:gd name="T118" fmla="*/ 1 w 123"/>
                <a:gd name="T119" fmla="*/ 86 h 115"/>
                <a:gd name="T120" fmla="*/ 37 w 123"/>
                <a:gd name="T121" fmla="*/ 115 h 115"/>
                <a:gd name="T122" fmla="*/ 122 w 123"/>
                <a:gd name="T123" fmla="*/ 1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" h="115">
                  <a:moveTo>
                    <a:pt x="33" y="105"/>
                  </a:moveTo>
                  <a:cubicBezTo>
                    <a:pt x="32" y="104"/>
                    <a:pt x="31" y="103"/>
                    <a:pt x="31" y="102"/>
                  </a:cubicBezTo>
                  <a:cubicBezTo>
                    <a:pt x="32" y="99"/>
                    <a:pt x="33" y="97"/>
                    <a:pt x="35" y="94"/>
                  </a:cubicBezTo>
                  <a:cubicBezTo>
                    <a:pt x="34" y="97"/>
                    <a:pt x="33" y="101"/>
                    <a:pt x="33" y="105"/>
                  </a:cubicBezTo>
                  <a:moveTo>
                    <a:pt x="10" y="88"/>
                  </a:moveTo>
                  <a:cubicBezTo>
                    <a:pt x="10" y="88"/>
                    <a:pt x="10" y="88"/>
                    <a:pt x="10" y="87"/>
                  </a:cubicBezTo>
                  <a:cubicBezTo>
                    <a:pt x="10" y="87"/>
                    <a:pt x="12" y="84"/>
                    <a:pt x="12" y="84"/>
                  </a:cubicBezTo>
                  <a:cubicBezTo>
                    <a:pt x="12" y="84"/>
                    <a:pt x="13" y="84"/>
                    <a:pt x="13" y="85"/>
                  </a:cubicBezTo>
                  <a:cubicBezTo>
                    <a:pt x="13" y="86"/>
                    <a:pt x="12" y="87"/>
                    <a:pt x="12" y="89"/>
                  </a:cubicBezTo>
                  <a:cubicBezTo>
                    <a:pt x="11" y="88"/>
                    <a:pt x="11" y="88"/>
                    <a:pt x="10" y="88"/>
                  </a:cubicBezTo>
                  <a:cubicBezTo>
                    <a:pt x="10" y="88"/>
                    <a:pt x="10" y="88"/>
                    <a:pt x="10" y="88"/>
                  </a:cubicBezTo>
                  <a:moveTo>
                    <a:pt x="10" y="88"/>
                  </a:moveTo>
                  <a:cubicBezTo>
                    <a:pt x="9" y="87"/>
                    <a:pt x="8" y="87"/>
                    <a:pt x="7" y="87"/>
                  </a:cubicBezTo>
                  <a:cubicBezTo>
                    <a:pt x="8" y="86"/>
                    <a:pt x="10" y="85"/>
                    <a:pt x="11" y="84"/>
                  </a:cubicBezTo>
                  <a:cubicBezTo>
                    <a:pt x="11" y="85"/>
                    <a:pt x="10" y="86"/>
                    <a:pt x="9" y="87"/>
                  </a:cubicBezTo>
                  <a:cubicBezTo>
                    <a:pt x="9" y="87"/>
                    <a:pt x="9" y="88"/>
                    <a:pt x="10" y="88"/>
                  </a:cubicBezTo>
                  <a:moveTo>
                    <a:pt x="17" y="91"/>
                  </a:moveTo>
                  <a:cubicBezTo>
                    <a:pt x="16" y="90"/>
                    <a:pt x="15" y="90"/>
                    <a:pt x="13" y="89"/>
                  </a:cubicBezTo>
                  <a:cubicBezTo>
                    <a:pt x="15" y="86"/>
                    <a:pt x="16" y="84"/>
                    <a:pt x="18" y="81"/>
                  </a:cubicBezTo>
                  <a:cubicBezTo>
                    <a:pt x="17" y="83"/>
                    <a:pt x="17" y="88"/>
                    <a:pt x="17" y="91"/>
                  </a:cubicBezTo>
                  <a:moveTo>
                    <a:pt x="21" y="93"/>
                  </a:moveTo>
                  <a:cubicBezTo>
                    <a:pt x="20" y="93"/>
                    <a:pt x="19" y="92"/>
                    <a:pt x="19" y="92"/>
                  </a:cubicBezTo>
                  <a:cubicBezTo>
                    <a:pt x="22" y="88"/>
                    <a:pt x="22" y="82"/>
                    <a:pt x="24" y="77"/>
                  </a:cubicBezTo>
                  <a:cubicBezTo>
                    <a:pt x="24" y="76"/>
                    <a:pt x="24" y="75"/>
                    <a:pt x="24" y="74"/>
                  </a:cubicBezTo>
                  <a:cubicBezTo>
                    <a:pt x="24" y="77"/>
                    <a:pt x="24" y="80"/>
                    <a:pt x="23" y="82"/>
                  </a:cubicBezTo>
                  <a:cubicBezTo>
                    <a:pt x="22" y="86"/>
                    <a:pt x="22" y="90"/>
                    <a:pt x="21" y="93"/>
                  </a:cubicBezTo>
                  <a:moveTo>
                    <a:pt x="13" y="88"/>
                  </a:moveTo>
                  <a:cubicBezTo>
                    <a:pt x="13" y="88"/>
                    <a:pt x="14" y="85"/>
                    <a:pt x="14" y="85"/>
                  </a:cubicBezTo>
                  <a:cubicBezTo>
                    <a:pt x="14" y="84"/>
                    <a:pt x="14" y="83"/>
                    <a:pt x="13" y="82"/>
                  </a:cubicBezTo>
                  <a:cubicBezTo>
                    <a:pt x="17" y="79"/>
                    <a:pt x="20" y="77"/>
                    <a:pt x="24" y="74"/>
                  </a:cubicBezTo>
                  <a:cubicBezTo>
                    <a:pt x="22" y="77"/>
                    <a:pt x="22" y="81"/>
                    <a:pt x="21" y="84"/>
                  </a:cubicBezTo>
                  <a:cubicBezTo>
                    <a:pt x="21" y="85"/>
                    <a:pt x="19" y="90"/>
                    <a:pt x="18" y="9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86"/>
                    <a:pt x="19" y="83"/>
                    <a:pt x="19" y="79"/>
                  </a:cubicBezTo>
                  <a:cubicBezTo>
                    <a:pt x="19" y="79"/>
                    <a:pt x="19" y="79"/>
                    <a:pt x="18" y="79"/>
                  </a:cubicBezTo>
                  <a:cubicBezTo>
                    <a:pt x="18" y="79"/>
                    <a:pt x="18" y="79"/>
                    <a:pt x="18" y="79"/>
                  </a:cubicBezTo>
                  <a:cubicBezTo>
                    <a:pt x="16" y="82"/>
                    <a:pt x="15" y="85"/>
                    <a:pt x="13" y="88"/>
                  </a:cubicBezTo>
                  <a:cubicBezTo>
                    <a:pt x="13" y="88"/>
                    <a:pt x="13" y="88"/>
                    <a:pt x="13" y="88"/>
                  </a:cubicBezTo>
                  <a:moveTo>
                    <a:pt x="22" y="93"/>
                  </a:moveTo>
                  <a:cubicBezTo>
                    <a:pt x="21" y="93"/>
                    <a:pt x="23" y="86"/>
                    <a:pt x="24" y="85"/>
                  </a:cubicBezTo>
                  <a:cubicBezTo>
                    <a:pt x="24" y="81"/>
                    <a:pt x="25" y="76"/>
                    <a:pt x="26" y="72"/>
                  </a:cubicBezTo>
                  <a:cubicBezTo>
                    <a:pt x="26" y="72"/>
                    <a:pt x="26" y="72"/>
                    <a:pt x="26" y="72"/>
                  </a:cubicBezTo>
                  <a:cubicBezTo>
                    <a:pt x="27" y="71"/>
                    <a:pt x="28" y="70"/>
                    <a:pt x="30" y="69"/>
                  </a:cubicBezTo>
                  <a:cubicBezTo>
                    <a:pt x="27" y="75"/>
                    <a:pt x="26" y="82"/>
                    <a:pt x="23" y="89"/>
                  </a:cubicBezTo>
                  <a:cubicBezTo>
                    <a:pt x="22" y="92"/>
                    <a:pt x="22" y="93"/>
                    <a:pt x="22" y="93"/>
                  </a:cubicBezTo>
                  <a:moveTo>
                    <a:pt x="23" y="95"/>
                  </a:moveTo>
                  <a:cubicBezTo>
                    <a:pt x="23" y="95"/>
                    <a:pt x="22" y="94"/>
                    <a:pt x="22" y="94"/>
                  </a:cubicBezTo>
                  <a:cubicBezTo>
                    <a:pt x="24" y="90"/>
                    <a:pt x="26" y="86"/>
                    <a:pt x="27" y="81"/>
                  </a:cubicBezTo>
                  <a:cubicBezTo>
                    <a:pt x="28" y="78"/>
                    <a:pt x="28" y="75"/>
                    <a:pt x="29" y="72"/>
                  </a:cubicBezTo>
                  <a:cubicBezTo>
                    <a:pt x="30" y="71"/>
                    <a:pt x="31" y="69"/>
                    <a:pt x="31" y="67"/>
                  </a:cubicBezTo>
                  <a:cubicBezTo>
                    <a:pt x="31" y="67"/>
                    <a:pt x="31" y="67"/>
                    <a:pt x="31" y="67"/>
                  </a:cubicBezTo>
                  <a:cubicBezTo>
                    <a:pt x="31" y="77"/>
                    <a:pt x="25" y="86"/>
                    <a:pt x="23" y="95"/>
                  </a:cubicBezTo>
                  <a:moveTo>
                    <a:pt x="24" y="94"/>
                  </a:moveTo>
                  <a:cubicBezTo>
                    <a:pt x="24" y="94"/>
                    <a:pt x="25" y="91"/>
                    <a:pt x="26" y="89"/>
                  </a:cubicBezTo>
                  <a:cubicBezTo>
                    <a:pt x="27" y="86"/>
                    <a:pt x="28" y="83"/>
                    <a:pt x="29" y="80"/>
                  </a:cubicBezTo>
                  <a:cubicBezTo>
                    <a:pt x="31" y="76"/>
                    <a:pt x="32" y="71"/>
                    <a:pt x="32" y="66"/>
                  </a:cubicBezTo>
                  <a:cubicBezTo>
                    <a:pt x="33" y="66"/>
                    <a:pt x="33" y="65"/>
                    <a:pt x="34" y="65"/>
                  </a:cubicBezTo>
                  <a:cubicBezTo>
                    <a:pt x="30" y="73"/>
                    <a:pt x="30" y="84"/>
                    <a:pt x="26" y="92"/>
                  </a:cubicBezTo>
                  <a:cubicBezTo>
                    <a:pt x="25" y="93"/>
                    <a:pt x="25" y="94"/>
                    <a:pt x="24" y="94"/>
                  </a:cubicBezTo>
                  <a:moveTo>
                    <a:pt x="37" y="110"/>
                  </a:moveTo>
                  <a:cubicBezTo>
                    <a:pt x="40" y="106"/>
                    <a:pt x="41" y="101"/>
                    <a:pt x="42" y="96"/>
                  </a:cubicBezTo>
                  <a:cubicBezTo>
                    <a:pt x="45" y="89"/>
                    <a:pt x="47" y="83"/>
                    <a:pt x="49" y="76"/>
                  </a:cubicBezTo>
                  <a:cubicBezTo>
                    <a:pt x="51" y="72"/>
                    <a:pt x="53" y="68"/>
                    <a:pt x="54" y="63"/>
                  </a:cubicBezTo>
                  <a:cubicBezTo>
                    <a:pt x="54" y="64"/>
                    <a:pt x="54" y="65"/>
                    <a:pt x="54" y="66"/>
                  </a:cubicBezTo>
                  <a:cubicBezTo>
                    <a:pt x="51" y="78"/>
                    <a:pt x="48" y="90"/>
                    <a:pt x="44" y="102"/>
                  </a:cubicBezTo>
                  <a:cubicBezTo>
                    <a:pt x="44" y="103"/>
                    <a:pt x="44" y="103"/>
                    <a:pt x="44" y="103"/>
                  </a:cubicBezTo>
                  <a:cubicBezTo>
                    <a:pt x="41" y="105"/>
                    <a:pt x="39" y="107"/>
                    <a:pt x="37" y="110"/>
                  </a:cubicBezTo>
                  <a:moveTo>
                    <a:pt x="26" y="97"/>
                  </a:moveTo>
                  <a:cubicBezTo>
                    <a:pt x="25" y="97"/>
                    <a:pt x="25" y="96"/>
                    <a:pt x="24" y="96"/>
                  </a:cubicBezTo>
                  <a:cubicBezTo>
                    <a:pt x="31" y="88"/>
                    <a:pt x="31" y="77"/>
                    <a:pt x="34" y="68"/>
                  </a:cubicBezTo>
                  <a:cubicBezTo>
                    <a:pt x="34" y="67"/>
                    <a:pt x="35" y="65"/>
                    <a:pt x="35" y="64"/>
                  </a:cubicBezTo>
                  <a:cubicBezTo>
                    <a:pt x="36" y="63"/>
                    <a:pt x="36" y="63"/>
                    <a:pt x="36" y="63"/>
                  </a:cubicBezTo>
                  <a:cubicBezTo>
                    <a:pt x="36" y="63"/>
                    <a:pt x="36" y="65"/>
                    <a:pt x="36" y="67"/>
                  </a:cubicBezTo>
                  <a:cubicBezTo>
                    <a:pt x="35" y="70"/>
                    <a:pt x="34" y="74"/>
                    <a:pt x="33" y="77"/>
                  </a:cubicBezTo>
                  <a:cubicBezTo>
                    <a:pt x="31" y="84"/>
                    <a:pt x="28" y="91"/>
                    <a:pt x="26" y="97"/>
                  </a:cubicBezTo>
                  <a:moveTo>
                    <a:pt x="29" y="101"/>
                  </a:moveTo>
                  <a:cubicBezTo>
                    <a:pt x="29" y="100"/>
                    <a:pt x="28" y="99"/>
                    <a:pt x="27" y="98"/>
                  </a:cubicBezTo>
                  <a:cubicBezTo>
                    <a:pt x="34" y="87"/>
                    <a:pt x="35" y="73"/>
                    <a:pt x="41" y="61"/>
                  </a:cubicBezTo>
                  <a:cubicBezTo>
                    <a:pt x="41" y="62"/>
                    <a:pt x="40" y="63"/>
                    <a:pt x="40" y="64"/>
                  </a:cubicBezTo>
                  <a:cubicBezTo>
                    <a:pt x="39" y="68"/>
                    <a:pt x="38" y="73"/>
                    <a:pt x="36" y="77"/>
                  </a:cubicBezTo>
                  <a:cubicBezTo>
                    <a:pt x="34" y="85"/>
                    <a:pt x="31" y="93"/>
                    <a:pt x="29" y="101"/>
                  </a:cubicBezTo>
                  <a:moveTo>
                    <a:pt x="68" y="78"/>
                  </a:moveTo>
                  <a:cubicBezTo>
                    <a:pt x="70" y="72"/>
                    <a:pt x="72" y="65"/>
                    <a:pt x="75" y="59"/>
                  </a:cubicBezTo>
                  <a:cubicBezTo>
                    <a:pt x="74" y="64"/>
                    <a:pt x="73" y="68"/>
                    <a:pt x="72" y="73"/>
                  </a:cubicBezTo>
                  <a:cubicBezTo>
                    <a:pt x="72" y="74"/>
                    <a:pt x="72" y="74"/>
                    <a:pt x="72" y="74"/>
                  </a:cubicBezTo>
                  <a:cubicBezTo>
                    <a:pt x="71" y="75"/>
                    <a:pt x="70" y="76"/>
                    <a:pt x="68" y="78"/>
                  </a:cubicBezTo>
                  <a:moveTo>
                    <a:pt x="36" y="109"/>
                  </a:moveTo>
                  <a:cubicBezTo>
                    <a:pt x="35" y="108"/>
                    <a:pt x="34" y="107"/>
                    <a:pt x="34" y="106"/>
                  </a:cubicBezTo>
                  <a:cubicBezTo>
                    <a:pt x="35" y="103"/>
                    <a:pt x="36" y="100"/>
                    <a:pt x="37" y="96"/>
                  </a:cubicBezTo>
                  <a:cubicBezTo>
                    <a:pt x="38" y="91"/>
                    <a:pt x="41" y="85"/>
                    <a:pt x="43" y="80"/>
                  </a:cubicBezTo>
                  <a:cubicBezTo>
                    <a:pt x="46" y="73"/>
                    <a:pt x="48" y="66"/>
                    <a:pt x="50" y="59"/>
                  </a:cubicBezTo>
                  <a:cubicBezTo>
                    <a:pt x="48" y="64"/>
                    <a:pt x="47" y="70"/>
                    <a:pt x="45" y="75"/>
                  </a:cubicBezTo>
                  <a:cubicBezTo>
                    <a:pt x="42" y="86"/>
                    <a:pt x="40" y="98"/>
                    <a:pt x="36" y="109"/>
                  </a:cubicBezTo>
                  <a:moveTo>
                    <a:pt x="27" y="97"/>
                  </a:moveTo>
                  <a:cubicBezTo>
                    <a:pt x="27" y="97"/>
                    <a:pt x="27" y="96"/>
                    <a:pt x="28" y="94"/>
                  </a:cubicBezTo>
                  <a:cubicBezTo>
                    <a:pt x="30" y="90"/>
                    <a:pt x="31" y="86"/>
                    <a:pt x="32" y="81"/>
                  </a:cubicBezTo>
                  <a:cubicBezTo>
                    <a:pt x="35" y="75"/>
                    <a:pt x="36" y="68"/>
                    <a:pt x="37" y="62"/>
                  </a:cubicBezTo>
                  <a:cubicBezTo>
                    <a:pt x="39" y="60"/>
                    <a:pt x="40" y="59"/>
                    <a:pt x="41" y="58"/>
                  </a:cubicBezTo>
                  <a:cubicBezTo>
                    <a:pt x="35" y="69"/>
                    <a:pt x="34" y="82"/>
                    <a:pt x="28" y="94"/>
                  </a:cubicBezTo>
                  <a:cubicBezTo>
                    <a:pt x="27" y="96"/>
                    <a:pt x="27" y="97"/>
                    <a:pt x="27" y="97"/>
                  </a:cubicBezTo>
                  <a:moveTo>
                    <a:pt x="30" y="101"/>
                  </a:moveTo>
                  <a:cubicBezTo>
                    <a:pt x="30" y="101"/>
                    <a:pt x="31" y="97"/>
                    <a:pt x="32" y="95"/>
                  </a:cubicBezTo>
                  <a:cubicBezTo>
                    <a:pt x="33" y="90"/>
                    <a:pt x="34" y="86"/>
                    <a:pt x="36" y="81"/>
                  </a:cubicBezTo>
                  <a:cubicBezTo>
                    <a:pt x="39" y="73"/>
                    <a:pt x="41" y="64"/>
                    <a:pt x="44" y="56"/>
                  </a:cubicBezTo>
                  <a:cubicBezTo>
                    <a:pt x="44" y="56"/>
                    <a:pt x="44" y="56"/>
                    <a:pt x="44" y="56"/>
                  </a:cubicBezTo>
                  <a:cubicBezTo>
                    <a:pt x="45" y="55"/>
                    <a:pt x="46" y="54"/>
                    <a:pt x="47" y="53"/>
                  </a:cubicBezTo>
                  <a:cubicBezTo>
                    <a:pt x="41" y="67"/>
                    <a:pt x="38" y="83"/>
                    <a:pt x="32" y="98"/>
                  </a:cubicBezTo>
                  <a:cubicBezTo>
                    <a:pt x="31" y="100"/>
                    <a:pt x="30" y="101"/>
                    <a:pt x="30" y="101"/>
                  </a:cubicBezTo>
                  <a:moveTo>
                    <a:pt x="43" y="66"/>
                  </a:moveTo>
                  <a:cubicBezTo>
                    <a:pt x="43" y="66"/>
                    <a:pt x="43" y="66"/>
                    <a:pt x="43" y="66"/>
                  </a:cubicBezTo>
                  <a:cubicBezTo>
                    <a:pt x="44" y="63"/>
                    <a:pt x="45" y="61"/>
                    <a:pt x="45" y="59"/>
                  </a:cubicBezTo>
                  <a:cubicBezTo>
                    <a:pt x="46" y="58"/>
                    <a:pt x="47" y="52"/>
                    <a:pt x="47" y="52"/>
                  </a:cubicBezTo>
                  <a:cubicBezTo>
                    <a:pt x="47" y="52"/>
                    <a:pt x="47" y="52"/>
                    <a:pt x="47" y="54"/>
                  </a:cubicBezTo>
                  <a:cubicBezTo>
                    <a:pt x="46" y="58"/>
                    <a:pt x="45" y="62"/>
                    <a:pt x="43" y="66"/>
                  </a:cubicBezTo>
                  <a:moveTo>
                    <a:pt x="87" y="58"/>
                  </a:moveTo>
                  <a:cubicBezTo>
                    <a:pt x="89" y="55"/>
                    <a:pt x="90" y="51"/>
                    <a:pt x="92" y="47"/>
                  </a:cubicBezTo>
                  <a:cubicBezTo>
                    <a:pt x="91" y="50"/>
                    <a:pt x="91" y="52"/>
                    <a:pt x="90" y="55"/>
                  </a:cubicBezTo>
                  <a:cubicBezTo>
                    <a:pt x="91" y="55"/>
                    <a:pt x="91" y="55"/>
                    <a:pt x="91" y="55"/>
                  </a:cubicBezTo>
                  <a:cubicBezTo>
                    <a:pt x="90" y="56"/>
                    <a:pt x="88" y="57"/>
                    <a:pt x="87" y="58"/>
                  </a:cubicBezTo>
                  <a:moveTo>
                    <a:pt x="33" y="105"/>
                  </a:moveTo>
                  <a:cubicBezTo>
                    <a:pt x="34" y="102"/>
                    <a:pt x="34" y="99"/>
                    <a:pt x="35" y="95"/>
                  </a:cubicBezTo>
                  <a:cubicBezTo>
                    <a:pt x="36" y="90"/>
                    <a:pt x="38" y="85"/>
                    <a:pt x="40" y="80"/>
                  </a:cubicBezTo>
                  <a:cubicBezTo>
                    <a:pt x="43" y="70"/>
                    <a:pt x="46" y="60"/>
                    <a:pt x="49" y="51"/>
                  </a:cubicBezTo>
                  <a:cubicBezTo>
                    <a:pt x="50" y="49"/>
                    <a:pt x="52" y="48"/>
                    <a:pt x="53" y="46"/>
                  </a:cubicBezTo>
                  <a:cubicBezTo>
                    <a:pt x="50" y="53"/>
                    <a:pt x="49" y="62"/>
                    <a:pt x="46" y="70"/>
                  </a:cubicBezTo>
                  <a:cubicBezTo>
                    <a:pt x="44" y="74"/>
                    <a:pt x="42" y="79"/>
                    <a:pt x="40" y="84"/>
                  </a:cubicBezTo>
                  <a:cubicBezTo>
                    <a:pt x="38" y="89"/>
                    <a:pt x="37" y="94"/>
                    <a:pt x="35" y="100"/>
                  </a:cubicBezTo>
                  <a:cubicBezTo>
                    <a:pt x="35" y="102"/>
                    <a:pt x="34" y="103"/>
                    <a:pt x="33" y="105"/>
                  </a:cubicBezTo>
                  <a:moveTo>
                    <a:pt x="38" y="105"/>
                  </a:moveTo>
                  <a:cubicBezTo>
                    <a:pt x="39" y="103"/>
                    <a:pt x="39" y="102"/>
                    <a:pt x="40" y="100"/>
                  </a:cubicBezTo>
                  <a:cubicBezTo>
                    <a:pt x="42" y="93"/>
                    <a:pt x="43" y="86"/>
                    <a:pt x="45" y="80"/>
                  </a:cubicBezTo>
                  <a:cubicBezTo>
                    <a:pt x="48" y="68"/>
                    <a:pt x="51" y="55"/>
                    <a:pt x="56" y="43"/>
                  </a:cubicBezTo>
                  <a:cubicBezTo>
                    <a:pt x="58" y="42"/>
                    <a:pt x="60" y="40"/>
                    <a:pt x="61" y="38"/>
                  </a:cubicBezTo>
                  <a:cubicBezTo>
                    <a:pt x="59" y="43"/>
                    <a:pt x="58" y="49"/>
                    <a:pt x="57" y="55"/>
                  </a:cubicBezTo>
                  <a:cubicBezTo>
                    <a:pt x="55" y="59"/>
                    <a:pt x="54" y="63"/>
                    <a:pt x="52" y="67"/>
                  </a:cubicBezTo>
                  <a:cubicBezTo>
                    <a:pt x="47" y="78"/>
                    <a:pt x="44" y="90"/>
                    <a:pt x="40" y="102"/>
                  </a:cubicBezTo>
                  <a:cubicBezTo>
                    <a:pt x="39" y="103"/>
                    <a:pt x="39" y="104"/>
                    <a:pt x="38" y="105"/>
                  </a:cubicBezTo>
                  <a:moveTo>
                    <a:pt x="104" y="47"/>
                  </a:moveTo>
                  <a:cubicBezTo>
                    <a:pt x="104" y="47"/>
                    <a:pt x="103" y="46"/>
                    <a:pt x="103" y="46"/>
                  </a:cubicBezTo>
                  <a:cubicBezTo>
                    <a:pt x="103" y="46"/>
                    <a:pt x="103" y="46"/>
                    <a:pt x="103" y="46"/>
                  </a:cubicBezTo>
                  <a:cubicBezTo>
                    <a:pt x="104" y="43"/>
                    <a:pt x="105" y="39"/>
                    <a:pt x="106" y="36"/>
                  </a:cubicBezTo>
                  <a:cubicBezTo>
                    <a:pt x="105" y="40"/>
                    <a:pt x="105" y="43"/>
                    <a:pt x="104" y="47"/>
                  </a:cubicBezTo>
                  <a:moveTo>
                    <a:pt x="93" y="53"/>
                  </a:moveTo>
                  <a:cubicBezTo>
                    <a:pt x="96" y="47"/>
                    <a:pt x="97" y="40"/>
                    <a:pt x="99" y="34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98" y="39"/>
                    <a:pt x="97" y="44"/>
                    <a:pt x="96" y="50"/>
                  </a:cubicBezTo>
                  <a:cubicBezTo>
                    <a:pt x="95" y="51"/>
                    <a:pt x="94" y="52"/>
                    <a:pt x="93" y="53"/>
                  </a:cubicBezTo>
                  <a:moveTo>
                    <a:pt x="85" y="53"/>
                  </a:moveTo>
                  <a:cubicBezTo>
                    <a:pt x="86" y="51"/>
                    <a:pt x="86" y="49"/>
                    <a:pt x="86" y="47"/>
                  </a:cubicBezTo>
                  <a:cubicBezTo>
                    <a:pt x="88" y="42"/>
                    <a:pt x="90" y="37"/>
                    <a:pt x="91" y="33"/>
                  </a:cubicBezTo>
                  <a:cubicBezTo>
                    <a:pt x="92" y="32"/>
                    <a:pt x="92" y="32"/>
                    <a:pt x="92" y="32"/>
                  </a:cubicBezTo>
                  <a:cubicBezTo>
                    <a:pt x="91" y="33"/>
                    <a:pt x="91" y="35"/>
                    <a:pt x="90" y="36"/>
                  </a:cubicBezTo>
                  <a:cubicBezTo>
                    <a:pt x="88" y="41"/>
                    <a:pt x="87" y="47"/>
                    <a:pt x="86" y="52"/>
                  </a:cubicBezTo>
                  <a:cubicBezTo>
                    <a:pt x="85" y="52"/>
                    <a:pt x="85" y="52"/>
                    <a:pt x="85" y="53"/>
                  </a:cubicBezTo>
                  <a:moveTo>
                    <a:pt x="112" y="55"/>
                  </a:moveTo>
                  <a:cubicBezTo>
                    <a:pt x="111" y="54"/>
                    <a:pt x="110" y="53"/>
                    <a:pt x="109" y="52"/>
                  </a:cubicBezTo>
                  <a:cubicBezTo>
                    <a:pt x="111" y="45"/>
                    <a:pt x="113" y="38"/>
                    <a:pt x="115" y="31"/>
                  </a:cubicBezTo>
                  <a:cubicBezTo>
                    <a:pt x="115" y="33"/>
                    <a:pt x="115" y="35"/>
                    <a:pt x="114" y="37"/>
                  </a:cubicBezTo>
                  <a:cubicBezTo>
                    <a:pt x="113" y="43"/>
                    <a:pt x="111" y="49"/>
                    <a:pt x="112" y="55"/>
                  </a:cubicBezTo>
                  <a:moveTo>
                    <a:pt x="45" y="100"/>
                  </a:moveTo>
                  <a:cubicBezTo>
                    <a:pt x="45" y="99"/>
                    <a:pt x="47" y="96"/>
                    <a:pt x="47" y="94"/>
                  </a:cubicBezTo>
                  <a:cubicBezTo>
                    <a:pt x="49" y="87"/>
                    <a:pt x="50" y="80"/>
                    <a:pt x="52" y="74"/>
                  </a:cubicBezTo>
                  <a:cubicBezTo>
                    <a:pt x="54" y="69"/>
                    <a:pt x="55" y="63"/>
                    <a:pt x="57" y="58"/>
                  </a:cubicBezTo>
                  <a:cubicBezTo>
                    <a:pt x="57" y="57"/>
                    <a:pt x="57" y="57"/>
                    <a:pt x="57" y="56"/>
                  </a:cubicBezTo>
                  <a:cubicBezTo>
                    <a:pt x="59" y="50"/>
                    <a:pt x="61" y="43"/>
                    <a:pt x="63" y="36"/>
                  </a:cubicBezTo>
                  <a:cubicBezTo>
                    <a:pt x="66" y="34"/>
                    <a:pt x="69" y="31"/>
                    <a:pt x="71" y="29"/>
                  </a:cubicBezTo>
                  <a:cubicBezTo>
                    <a:pt x="67" y="37"/>
                    <a:pt x="65" y="46"/>
                    <a:pt x="62" y="54"/>
                  </a:cubicBezTo>
                  <a:cubicBezTo>
                    <a:pt x="60" y="60"/>
                    <a:pt x="58" y="65"/>
                    <a:pt x="56" y="70"/>
                  </a:cubicBezTo>
                  <a:cubicBezTo>
                    <a:pt x="54" y="77"/>
                    <a:pt x="52" y="83"/>
                    <a:pt x="49" y="90"/>
                  </a:cubicBezTo>
                  <a:cubicBezTo>
                    <a:pt x="48" y="93"/>
                    <a:pt x="46" y="97"/>
                    <a:pt x="45" y="100"/>
                  </a:cubicBezTo>
                  <a:moveTo>
                    <a:pt x="45" y="102"/>
                  </a:moveTo>
                  <a:cubicBezTo>
                    <a:pt x="50" y="92"/>
                    <a:pt x="53" y="81"/>
                    <a:pt x="57" y="71"/>
                  </a:cubicBezTo>
                  <a:cubicBezTo>
                    <a:pt x="59" y="65"/>
                    <a:pt x="61" y="60"/>
                    <a:pt x="63" y="54"/>
                  </a:cubicBezTo>
                  <a:cubicBezTo>
                    <a:pt x="66" y="48"/>
                    <a:pt x="67" y="42"/>
                    <a:pt x="69" y="36"/>
                  </a:cubicBezTo>
                  <a:cubicBezTo>
                    <a:pt x="70" y="34"/>
                    <a:pt x="71" y="31"/>
                    <a:pt x="72" y="29"/>
                  </a:cubicBezTo>
                  <a:cubicBezTo>
                    <a:pt x="71" y="30"/>
                    <a:pt x="71" y="32"/>
                    <a:pt x="70" y="34"/>
                  </a:cubicBezTo>
                  <a:cubicBezTo>
                    <a:pt x="68" y="40"/>
                    <a:pt x="66" y="47"/>
                    <a:pt x="64" y="54"/>
                  </a:cubicBezTo>
                  <a:cubicBezTo>
                    <a:pt x="60" y="66"/>
                    <a:pt x="57" y="79"/>
                    <a:pt x="54" y="92"/>
                  </a:cubicBezTo>
                  <a:cubicBezTo>
                    <a:pt x="54" y="93"/>
                    <a:pt x="54" y="93"/>
                    <a:pt x="54" y="93"/>
                  </a:cubicBezTo>
                  <a:cubicBezTo>
                    <a:pt x="51" y="96"/>
                    <a:pt x="48" y="99"/>
                    <a:pt x="45" y="102"/>
                  </a:cubicBezTo>
                  <a:moveTo>
                    <a:pt x="55" y="92"/>
                  </a:moveTo>
                  <a:cubicBezTo>
                    <a:pt x="64" y="71"/>
                    <a:pt x="69" y="48"/>
                    <a:pt x="77" y="27"/>
                  </a:cubicBezTo>
                  <a:cubicBezTo>
                    <a:pt x="78" y="25"/>
                    <a:pt x="79" y="23"/>
                    <a:pt x="79" y="21"/>
                  </a:cubicBezTo>
                  <a:cubicBezTo>
                    <a:pt x="79" y="24"/>
                    <a:pt x="78" y="27"/>
                    <a:pt x="77" y="30"/>
                  </a:cubicBezTo>
                  <a:cubicBezTo>
                    <a:pt x="75" y="36"/>
                    <a:pt x="73" y="43"/>
                    <a:pt x="71" y="49"/>
                  </a:cubicBezTo>
                  <a:cubicBezTo>
                    <a:pt x="67" y="61"/>
                    <a:pt x="64" y="73"/>
                    <a:pt x="60" y="85"/>
                  </a:cubicBezTo>
                  <a:cubicBezTo>
                    <a:pt x="60" y="86"/>
                    <a:pt x="60" y="86"/>
                    <a:pt x="60" y="86"/>
                  </a:cubicBezTo>
                  <a:cubicBezTo>
                    <a:pt x="60" y="86"/>
                    <a:pt x="60" y="86"/>
                    <a:pt x="60" y="86"/>
                  </a:cubicBezTo>
                  <a:cubicBezTo>
                    <a:pt x="59" y="88"/>
                    <a:pt x="57" y="90"/>
                    <a:pt x="55" y="92"/>
                  </a:cubicBezTo>
                  <a:moveTo>
                    <a:pt x="107" y="31"/>
                  </a:moveTo>
                  <a:cubicBezTo>
                    <a:pt x="108" y="27"/>
                    <a:pt x="109" y="24"/>
                    <a:pt x="110" y="21"/>
                  </a:cubicBezTo>
                  <a:cubicBezTo>
                    <a:pt x="109" y="23"/>
                    <a:pt x="109" y="24"/>
                    <a:pt x="108" y="26"/>
                  </a:cubicBezTo>
                  <a:cubicBezTo>
                    <a:pt x="108" y="28"/>
                    <a:pt x="107" y="29"/>
                    <a:pt x="107" y="31"/>
                  </a:cubicBezTo>
                  <a:moveTo>
                    <a:pt x="114" y="57"/>
                  </a:moveTo>
                  <a:cubicBezTo>
                    <a:pt x="113" y="56"/>
                    <a:pt x="113" y="56"/>
                    <a:pt x="113" y="56"/>
                  </a:cubicBezTo>
                  <a:cubicBezTo>
                    <a:pt x="112" y="51"/>
                    <a:pt x="113" y="45"/>
                    <a:pt x="115" y="39"/>
                  </a:cubicBezTo>
                  <a:cubicBezTo>
                    <a:pt x="116" y="34"/>
                    <a:pt x="116" y="29"/>
                    <a:pt x="117" y="24"/>
                  </a:cubicBezTo>
                  <a:cubicBezTo>
                    <a:pt x="117" y="23"/>
                    <a:pt x="117" y="22"/>
                    <a:pt x="117" y="21"/>
                  </a:cubicBezTo>
                  <a:cubicBezTo>
                    <a:pt x="116" y="33"/>
                    <a:pt x="114" y="45"/>
                    <a:pt x="114" y="57"/>
                  </a:cubicBezTo>
                  <a:moveTo>
                    <a:pt x="75" y="21"/>
                  </a:moveTo>
                  <a:cubicBezTo>
                    <a:pt x="74" y="20"/>
                    <a:pt x="74" y="20"/>
                    <a:pt x="74" y="19"/>
                  </a:cubicBezTo>
                  <a:cubicBezTo>
                    <a:pt x="74" y="19"/>
                    <a:pt x="74" y="18"/>
                    <a:pt x="75" y="18"/>
                  </a:cubicBezTo>
                  <a:cubicBezTo>
                    <a:pt x="74" y="19"/>
                    <a:pt x="74" y="20"/>
                    <a:pt x="75" y="21"/>
                  </a:cubicBezTo>
                  <a:moveTo>
                    <a:pt x="82" y="63"/>
                  </a:moveTo>
                  <a:cubicBezTo>
                    <a:pt x="85" y="56"/>
                    <a:pt x="87" y="49"/>
                    <a:pt x="90" y="41"/>
                  </a:cubicBezTo>
                  <a:cubicBezTo>
                    <a:pt x="92" y="33"/>
                    <a:pt x="95" y="25"/>
                    <a:pt x="98" y="17"/>
                  </a:cubicBezTo>
                  <a:cubicBezTo>
                    <a:pt x="97" y="22"/>
                    <a:pt x="96" y="27"/>
                    <a:pt x="94" y="31"/>
                  </a:cubicBezTo>
                  <a:cubicBezTo>
                    <a:pt x="91" y="41"/>
                    <a:pt x="88" y="50"/>
                    <a:pt x="86" y="60"/>
                  </a:cubicBezTo>
                  <a:cubicBezTo>
                    <a:pt x="86" y="60"/>
                    <a:pt x="86" y="60"/>
                    <a:pt x="86" y="60"/>
                  </a:cubicBezTo>
                  <a:cubicBezTo>
                    <a:pt x="85" y="61"/>
                    <a:pt x="84" y="62"/>
                    <a:pt x="82" y="63"/>
                  </a:cubicBezTo>
                  <a:moveTo>
                    <a:pt x="108" y="51"/>
                  </a:moveTo>
                  <a:cubicBezTo>
                    <a:pt x="107" y="50"/>
                    <a:pt x="106" y="49"/>
                    <a:pt x="105" y="48"/>
                  </a:cubicBezTo>
                  <a:cubicBezTo>
                    <a:pt x="109" y="43"/>
                    <a:pt x="110" y="37"/>
                    <a:pt x="111" y="31"/>
                  </a:cubicBezTo>
                  <a:cubicBezTo>
                    <a:pt x="112" y="27"/>
                    <a:pt x="112" y="23"/>
                    <a:pt x="114" y="19"/>
                  </a:cubicBezTo>
                  <a:cubicBezTo>
                    <a:pt x="114" y="18"/>
                    <a:pt x="114" y="18"/>
                    <a:pt x="114" y="17"/>
                  </a:cubicBezTo>
                  <a:cubicBezTo>
                    <a:pt x="113" y="22"/>
                    <a:pt x="112" y="27"/>
                    <a:pt x="112" y="31"/>
                  </a:cubicBezTo>
                  <a:cubicBezTo>
                    <a:pt x="112" y="38"/>
                    <a:pt x="109" y="44"/>
                    <a:pt x="108" y="51"/>
                  </a:cubicBezTo>
                  <a:moveTo>
                    <a:pt x="99" y="47"/>
                  </a:moveTo>
                  <a:cubicBezTo>
                    <a:pt x="100" y="43"/>
                    <a:pt x="102" y="38"/>
                    <a:pt x="103" y="34"/>
                  </a:cubicBezTo>
                  <a:cubicBezTo>
                    <a:pt x="105" y="27"/>
                    <a:pt x="107" y="20"/>
                    <a:pt x="110" y="13"/>
                  </a:cubicBezTo>
                  <a:cubicBezTo>
                    <a:pt x="110" y="14"/>
                    <a:pt x="109" y="15"/>
                    <a:pt x="109" y="16"/>
                  </a:cubicBezTo>
                  <a:cubicBezTo>
                    <a:pt x="108" y="19"/>
                    <a:pt x="106" y="23"/>
                    <a:pt x="105" y="26"/>
                  </a:cubicBezTo>
                  <a:cubicBezTo>
                    <a:pt x="104" y="32"/>
                    <a:pt x="102" y="39"/>
                    <a:pt x="101" y="45"/>
                  </a:cubicBezTo>
                  <a:cubicBezTo>
                    <a:pt x="100" y="46"/>
                    <a:pt x="100" y="46"/>
                    <a:pt x="100" y="46"/>
                  </a:cubicBezTo>
                  <a:cubicBezTo>
                    <a:pt x="100" y="46"/>
                    <a:pt x="99" y="47"/>
                    <a:pt x="99" y="47"/>
                  </a:cubicBezTo>
                  <a:moveTo>
                    <a:pt x="73" y="18"/>
                  </a:moveTo>
                  <a:cubicBezTo>
                    <a:pt x="72" y="18"/>
                    <a:pt x="72" y="17"/>
                    <a:pt x="71" y="16"/>
                  </a:cubicBezTo>
                  <a:cubicBezTo>
                    <a:pt x="72" y="15"/>
                    <a:pt x="73" y="14"/>
                    <a:pt x="73" y="12"/>
                  </a:cubicBezTo>
                  <a:cubicBezTo>
                    <a:pt x="73" y="14"/>
                    <a:pt x="72" y="16"/>
                    <a:pt x="73" y="18"/>
                  </a:cubicBezTo>
                  <a:moveTo>
                    <a:pt x="70" y="14"/>
                  </a:moveTo>
                  <a:cubicBezTo>
                    <a:pt x="69" y="13"/>
                    <a:pt x="68" y="13"/>
                    <a:pt x="68" y="12"/>
                  </a:cubicBezTo>
                  <a:cubicBezTo>
                    <a:pt x="68" y="12"/>
                    <a:pt x="68" y="12"/>
                    <a:pt x="68" y="12"/>
                  </a:cubicBezTo>
                  <a:cubicBezTo>
                    <a:pt x="68" y="11"/>
                    <a:pt x="69" y="10"/>
                    <a:pt x="69" y="10"/>
                  </a:cubicBezTo>
                  <a:cubicBezTo>
                    <a:pt x="69" y="11"/>
                    <a:pt x="69" y="13"/>
                    <a:pt x="70" y="14"/>
                  </a:cubicBezTo>
                  <a:moveTo>
                    <a:pt x="65" y="9"/>
                  </a:moveTo>
                  <a:cubicBezTo>
                    <a:pt x="65" y="9"/>
                    <a:pt x="65" y="8"/>
                    <a:pt x="64" y="8"/>
                  </a:cubicBezTo>
                  <a:cubicBezTo>
                    <a:pt x="65" y="8"/>
                    <a:pt x="65" y="8"/>
                    <a:pt x="65" y="8"/>
                  </a:cubicBezTo>
                  <a:cubicBezTo>
                    <a:pt x="65" y="8"/>
                    <a:pt x="65" y="8"/>
                    <a:pt x="65" y="8"/>
                  </a:cubicBezTo>
                  <a:cubicBezTo>
                    <a:pt x="65" y="9"/>
                    <a:pt x="65" y="9"/>
                    <a:pt x="65" y="9"/>
                  </a:cubicBezTo>
                  <a:moveTo>
                    <a:pt x="98" y="25"/>
                  </a:moveTo>
                  <a:cubicBezTo>
                    <a:pt x="100" y="20"/>
                    <a:pt x="102" y="14"/>
                    <a:pt x="104" y="8"/>
                  </a:cubicBezTo>
                  <a:cubicBezTo>
                    <a:pt x="105" y="8"/>
                    <a:pt x="105" y="8"/>
                    <a:pt x="105" y="8"/>
                  </a:cubicBezTo>
                  <a:cubicBezTo>
                    <a:pt x="104" y="9"/>
                    <a:pt x="104" y="9"/>
                    <a:pt x="104" y="9"/>
                  </a:cubicBezTo>
                  <a:cubicBezTo>
                    <a:pt x="104" y="12"/>
                    <a:pt x="102" y="15"/>
                    <a:pt x="101" y="18"/>
                  </a:cubicBezTo>
                  <a:cubicBezTo>
                    <a:pt x="100" y="20"/>
                    <a:pt x="99" y="23"/>
                    <a:pt x="98" y="25"/>
                  </a:cubicBezTo>
                  <a:moveTo>
                    <a:pt x="80" y="25"/>
                  </a:moveTo>
                  <a:cubicBezTo>
                    <a:pt x="80" y="25"/>
                    <a:pt x="81" y="25"/>
                    <a:pt x="81" y="24"/>
                  </a:cubicBezTo>
                  <a:cubicBezTo>
                    <a:pt x="83" y="20"/>
                    <a:pt x="85" y="15"/>
                    <a:pt x="87" y="10"/>
                  </a:cubicBezTo>
                  <a:cubicBezTo>
                    <a:pt x="88" y="9"/>
                    <a:pt x="89" y="8"/>
                    <a:pt x="90" y="6"/>
                  </a:cubicBezTo>
                  <a:cubicBezTo>
                    <a:pt x="89" y="8"/>
                    <a:pt x="88" y="11"/>
                    <a:pt x="88" y="13"/>
                  </a:cubicBezTo>
                  <a:cubicBezTo>
                    <a:pt x="86" y="15"/>
                    <a:pt x="85" y="17"/>
                    <a:pt x="84" y="20"/>
                  </a:cubicBezTo>
                  <a:cubicBezTo>
                    <a:pt x="82" y="27"/>
                    <a:pt x="81" y="34"/>
                    <a:pt x="79" y="40"/>
                  </a:cubicBezTo>
                  <a:cubicBezTo>
                    <a:pt x="76" y="48"/>
                    <a:pt x="73" y="55"/>
                    <a:pt x="70" y="62"/>
                  </a:cubicBezTo>
                  <a:cubicBezTo>
                    <a:pt x="67" y="69"/>
                    <a:pt x="66" y="76"/>
                    <a:pt x="62" y="82"/>
                  </a:cubicBezTo>
                  <a:cubicBezTo>
                    <a:pt x="62" y="83"/>
                    <a:pt x="61" y="83"/>
                    <a:pt x="61" y="83"/>
                  </a:cubicBezTo>
                  <a:cubicBezTo>
                    <a:pt x="61" y="83"/>
                    <a:pt x="63" y="78"/>
                    <a:pt x="64" y="77"/>
                  </a:cubicBezTo>
                  <a:cubicBezTo>
                    <a:pt x="65" y="73"/>
                    <a:pt x="66" y="69"/>
                    <a:pt x="67" y="65"/>
                  </a:cubicBezTo>
                  <a:cubicBezTo>
                    <a:pt x="71" y="49"/>
                    <a:pt x="77" y="34"/>
                    <a:pt x="81" y="19"/>
                  </a:cubicBezTo>
                  <a:cubicBezTo>
                    <a:pt x="81" y="18"/>
                    <a:pt x="81" y="18"/>
                    <a:pt x="80" y="18"/>
                  </a:cubicBezTo>
                  <a:cubicBezTo>
                    <a:pt x="80" y="18"/>
                    <a:pt x="80" y="18"/>
                    <a:pt x="80" y="18"/>
                  </a:cubicBezTo>
                  <a:cubicBezTo>
                    <a:pt x="70" y="39"/>
                    <a:pt x="66" y="62"/>
                    <a:pt x="57" y="84"/>
                  </a:cubicBezTo>
                  <a:cubicBezTo>
                    <a:pt x="57" y="85"/>
                    <a:pt x="55" y="90"/>
                    <a:pt x="55" y="90"/>
                  </a:cubicBezTo>
                  <a:cubicBezTo>
                    <a:pt x="55" y="90"/>
                    <a:pt x="55" y="89"/>
                    <a:pt x="56" y="88"/>
                  </a:cubicBezTo>
                  <a:cubicBezTo>
                    <a:pt x="56" y="85"/>
                    <a:pt x="57" y="82"/>
                    <a:pt x="58" y="79"/>
                  </a:cubicBezTo>
                  <a:cubicBezTo>
                    <a:pt x="59" y="73"/>
                    <a:pt x="61" y="66"/>
                    <a:pt x="63" y="61"/>
                  </a:cubicBezTo>
                  <a:cubicBezTo>
                    <a:pt x="67" y="49"/>
                    <a:pt x="69" y="38"/>
                    <a:pt x="74" y="26"/>
                  </a:cubicBezTo>
                  <a:cubicBezTo>
                    <a:pt x="74" y="26"/>
                    <a:pt x="75" y="25"/>
                    <a:pt x="76" y="25"/>
                  </a:cubicBezTo>
                  <a:cubicBezTo>
                    <a:pt x="76" y="24"/>
                    <a:pt x="76" y="24"/>
                    <a:pt x="76" y="23"/>
                  </a:cubicBezTo>
                  <a:cubicBezTo>
                    <a:pt x="76" y="23"/>
                    <a:pt x="76" y="22"/>
                    <a:pt x="76" y="22"/>
                  </a:cubicBezTo>
                  <a:cubicBezTo>
                    <a:pt x="76" y="22"/>
                    <a:pt x="76" y="22"/>
                    <a:pt x="76" y="22"/>
                  </a:cubicBezTo>
                  <a:cubicBezTo>
                    <a:pt x="76" y="22"/>
                    <a:pt x="76" y="21"/>
                    <a:pt x="76" y="20"/>
                  </a:cubicBezTo>
                  <a:cubicBezTo>
                    <a:pt x="76" y="21"/>
                    <a:pt x="76" y="21"/>
                    <a:pt x="76" y="22"/>
                  </a:cubicBezTo>
                  <a:cubicBezTo>
                    <a:pt x="76" y="22"/>
                    <a:pt x="76" y="23"/>
                    <a:pt x="77" y="23"/>
                  </a:cubicBezTo>
                  <a:cubicBezTo>
                    <a:pt x="77" y="23"/>
                    <a:pt x="77" y="23"/>
                    <a:pt x="77" y="22"/>
                  </a:cubicBezTo>
                  <a:cubicBezTo>
                    <a:pt x="79" y="20"/>
                    <a:pt x="80" y="18"/>
                    <a:pt x="81" y="16"/>
                  </a:cubicBezTo>
                  <a:cubicBezTo>
                    <a:pt x="81" y="15"/>
                    <a:pt x="82" y="14"/>
                    <a:pt x="83" y="13"/>
                  </a:cubicBezTo>
                  <a:cubicBezTo>
                    <a:pt x="83" y="12"/>
                    <a:pt x="86" y="8"/>
                    <a:pt x="86" y="8"/>
                  </a:cubicBezTo>
                  <a:cubicBezTo>
                    <a:pt x="86" y="8"/>
                    <a:pt x="86" y="8"/>
                    <a:pt x="86" y="8"/>
                  </a:cubicBezTo>
                  <a:cubicBezTo>
                    <a:pt x="86" y="10"/>
                    <a:pt x="85" y="12"/>
                    <a:pt x="84" y="14"/>
                  </a:cubicBezTo>
                  <a:cubicBezTo>
                    <a:pt x="84" y="14"/>
                    <a:pt x="84" y="14"/>
                    <a:pt x="84" y="15"/>
                  </a:cubicBezTo>
                  <a:cubicBezTo>
                    <a:pt x="83" y="17"/>
                    <a:pt x="82" y="18"/>
                    <a:pt x="81" y="20"/>
                  </a:cubicBezTo>
                  <a:cubicBezTo>
                    <a:pt x="80" y="21"/>
                    <a:pt x="80" y="22"/>
                    <a:pt x="80" y="22"/>
                  </a:cubicBezTo>
                  <a:cubicBezTo>
                    <a:pt x="80" y="23"/>
                    <a:pt x="80" y="23"/>
                    <a:pt x="80" y="24"/>
                  </a:cubicBezTo>
                  <a:cubicBezTo>
                    <a:pt x="80" y="24"/>
                    <a:pt x="80" y="25"/>
                    <a:pt x="80" y="25"/>
                  </a:cubicBezTo>
                  <a:moveTo>
                    <a:pt x="74" y="72"/>
                  </a:moveTo>
                  <a:cubicBezTo>
                    <a:pt x="83" y="53"/>
                    <a:pt x="89" y="32"/>
                    <a:pt x="96" y="12"/>
                  </a:cubicBezTo>
                  <a:cubicBezTo>
                    <a:pt x="96" y="11"/>
                    <a:pt x="98" y="6"/>
                    <a:pt x="98" y="6"/>
                  </a:cubicBezTo>
                  <a:cubicBezTo>
                    <a:pt x="98" y="6"/>
                    <a:pt x="98" y="7"/>
                    <a:pt x="98" y="9"/>
                  </a:cubicBezTo>
                  <a:cubicBezTo>
                    <a:pt x="97" y="12"/>
                    <a:pt x="96" y="15"/>
                    <a:pt x="96" y="17"/>
                  </a:cubicBezTo>
                  <a:cubicBezTo>
                    <a:pt x="94" y="23"/>
                    <a:pt x="92" y="29"/>
                    <a:pt x="90" y="34"/>
                  </a:cubicBezTo>
                  <a:cubicBezTo>
                    <a:pt x="86" y="44"/>
                    <a:pt x="85" y="55"/>
                    <a:pt x="81" y="65"/>
                  </a:cubicBezTo>
                  <a:cubicBezTo>
                    <a:pt x="78" y="68"/>
                    <a:pt x="76" y="70"/>
                    <a:pt x="74" y="72"/>
                  </a:cubicBezTo>
                  <a:moveTo>
                    <a:pt x="68" y="10"/>
                  </a:moveTo>
                  <a:cubicBezTo>
                    <a:pt x="67" y="10"/>
                    <a:pt x="66" y="9"/>
                    <a:pt x="66" y="8"/>
                  </a:cubicBezTo>
                  <a:cubicBezTo>
                    <a:pt x="74" y="7"/>
                    <a:pt x="82" y="6"/>
                    <a:pt x="90" y="6"/>
                  </a:cubicBezTo>
                  <a:cubicBezTo>
                    <a:pt x="89" y="7"/>
                    <a:pt x="88" y="8"/>
                    <a:pt x="87" y="9"/>
                  </a:cubicBezTo>
                  <a:cubicBezTo>
                    <a:pt x="87" y="8"/>
                    <a:pt x="87" y="7"/>
                    <a:pt x="87" y="7"/>
                  </a:cubicBezTo>
                  <a:cubicBezTo>
                    <a:pt x="87" y="6"/>
                    <a:pt x="87" y="6"/>
                    <a:pt x="87" y="6"/>
                  </a:cubicBezTo>
                  <a:cubicBezTo>
                    <a:pt x="87" y="6"/>
                    <a:pt x="87" y="6"/>
                    <a:pt x="87" y="6"/>
                  </a:cubicBezTo>
                  <a:cubicBezTo>
                    <a:pt x="84" y="9"/>
                    <a:pt x="82" y="12"/>
                    <a:pt x="80" y="16"/>
                  </a:cubicBezTo>
                  <a:cubicBezTo>
                    <a:pt x="80" y="16"/>
                    <a:pt x="78" y="20"/>
                    <a:pt x="78" y="20"/>
                  </a:cubicBezTo>
                  <a:cubicBezTo>
                    <a:pt x="77" y="20"/>
                    <a:pt x="77" y="20"/>
                    <a:pt x="78" y="19"/>
                  </a:cubicBezTo>
                  <a:cubicBezTo>
                    <a:pt x="78" y="16"/>
                    <a:pt x="80" y="14"/>
                    <a:pt x="81" y="11"/>
                  </a:cubicBezTo>
                  <a:cubicBezTo>
                    <a:pt x="81" y="11"/>
                    <a:pt x="81" y="10"/>
                    <a:pt x="80" y="10"/>
                  </a:cubicBezTo>
                  <a:cubicBezTo>
                    <a:pt x="80" y="10"/>
                    <a:pt x="80" y="10"/>
                    <a:pt x="80" y="10"/>
                  </a:cubicBezTo>
                  <a:cubicBezTo>
                    <a:pt x="78" y="13"/>
                    <a:pt x="77" y="15"/>
                    <a:pt x="76" y="18"/>
                  </a:cubicBezTo>
                  <a:cubicBezTo>
                    <a:pt x="76" y="19"/>
                    <a:pt x="75" y="20"/>
                    <a:pt x="75" y="20"/>
                  </a:cubicBezTo>
                  <a:cubicBezTo>
                    <a:pt x="75" y="20"/>
                    <a:pt x="76" y="16"/>
                    <a:pt x="76" y="16"/>
                  </a:cubicBezTo>
                  <a:cubicBezTo>
                    <a:pt x="76" y="14"/>
                    <a:pt x="77" y="12"/>
                    <a:pt x="78" y="10"/>
                  </a:cubicBezTo>
                  <a:cubicBezTo>
                    <a:pt x="78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6" y="12"/>
                    <a:pt x="73" y="16"/>
                    <a:pt x="73" y="18"/>
                  </a:cubicBezTo>
                  <a:cubicBezTo>
                    <a:pt x="73" y="15"/>
                    <a:pt x="74" y="13"/>
                    <a:pt x="73" y="11"/>
                  </a:cubicBezTo>
                  <a:cubicBezTo>
                    <a:pt x="73" y="10"/>
                    <a:pt x="73" y="10"/>
                    <a:pt x="73" y="10"/>
                  </a:cubicBezTo>
                  <a:cubicBezTo>
                    <a:pt x="73" y="10"/>
                    <a:pt x="73" y="10"/>
                    <a:pt x="73" y="10"/>
                  </a:cubicBezTo>
                  <a:cubicBezTo>
                    <a:pt x="72" y="12"/>
                    <a:pt x="72" y="13"/>
                    <a:pt x="71" y="13"/>
                  </a:cubicBezTo>
                  <a:cubicBezTo>
                    <a:pt x="71" y="13"/>
                    <a:pt x="70" y="10"/>
                    <a:pt x="70" y="8"/>
                  </a:cubicBezTo>
                  <a:cubicBezTo>
                    <a:pt x="70" y="8"/>
                    <a:pt x="70" y="8"/>
                    <a:pt x="69" y="8"/>
                  </a:cubicBezTo>
                  <a:cubicBezTo>
                    <a:pt x="69" y="8"/>
                    <a:pt x="69" y="8"/>
                    <a:pt x="69" y="8"/>
                  </a:cubicBezTo>
                  <a:cubicBezTo>
                    <a:pt x="68" y="10"/>
                    <a:pt x="68" y="10"/>
                    <a:pt x="68" y="10"/>
                  </a:cubicBezTo>
                  <a:moveTo>
                    <a:pt x="61" y="85"/>
                  </a:moveTo>
                  <a:cubicBezTo>
                    <a:pt x="65" y="80"/>
                    <a:pt x="67" y="74"/>
                    <a:pt x="69" y="68"/>
                  </a:cubicBezTo>
                  <a:cubicBezTo>
                    <a:pt x="71" y="61"/>
                    <a:pt x="74" y="54"/>
                    <a:pt x="77" y="47"/>
                  </a:cubicBezTo>
                  <a:cubicBezTo>
                    <a:pt x="80" y="40"/>
                    <a:pt x="82" y="33"/>
                    <a:pt x="84" y="26"/>
                  </a:cubicBezTo>
                  <a:cubicBezTo>
                    <a:pt x="85" y="19"/>
                    <a:pt x="89" y="13"/>
                    <a:pt x="91" y="6"/>
                  </a:cubicBezTo>
                  <a:cubicBezTo>
                    <a:pt x="94" y="5"/>
                    <a:pt x="96" y="5"/>
                    <a:pt x="98" y="5"/>
                  </a:cubicBezTo>
                  <a:cubicBezTo>
                    <a:pt x="93" y="13"/>
                    <a:pt x="92" y="23"/>
                    <a:pt x="89" y="32"/>
                  </a:cubicBezTo>
                  <a:cubicBezTo>
                    <a:pt x="84" y="43"/>
                    <a:pt x="80" y="55"/>
                    <a:pt x="75" y="67"/>
                  </a:cubicBezTo>
                  <a:cubicBezTo>
                    <a:pt x="74" y="68"/>
                    <a:pt x="74" y="70"/>
                    <a:pt x="73" y="71"/>
                  </a:cubicBezTo>
                  <a:cubicBezTo>
                    <a:pt x="73" y="70"/>
                    <a:pt x="74" y="68"/>
                    <a:pt x="74" y="66"/>
                  </a:cubicBezTo>
                  <a:cubicBezTo>
                    <a:pt x="75" y="63"/>
                    <a:pt x="75" y="61"/>
                    <a:pt x="76" y="58"/>
                  </a:cubicBezTo>
                  <a:cubicBezTo>
                    <a:pt x="78" y="53"/>
                    <a:pt x="80" y="49"/>
                    <a:pt x="81" y="45"/>
                  </a:cubicBezTo>
                  <a:cubicBezTo>
                    <a:pt x="81" y="44"/>
                    <a:pt x="81" y="44"/>
                    <a:pt x="81" y="44"/>
                  </a:cubicBezTo>
                  <a:cubicBezTo>
                    <a:pt x="85" y="37"/>
                    <a:pt x="87" y="30"/>
                    <a:pt x="89" y="22"/>
                  </a:cubicBezTo>
                  <a:cubicBezTo>
                    <a:pt x="91" y="17"/>
                    <a:pt x="93" y="11"/>
                    <a:pt x="96" y="6"/>
                  </a:cubicBezTo>
                  <a:cubicBezTo>
                    <a:pt x="96" y="6"/>
                    <a:pt x="95" y="5"/>
                    <a:pt x="95" y="5"/>
                  </a:cubicBezTo>
                  <a:cubicBezTo>
                    <a:pt x="95" y="5"/>
                    <a:pt x="95" y="5"/>
                    <a:pt x="95" y="6"/>
                  </a:cubicBezTo>
                  <a:cubicBezTo>
                    <a:pt x="94" y="6"/>
                    <a:pt x="94" y="7"/>
                    <a:pt x="94" y="8"/>
                  </a:cubicBezTo>
                  <a:cubicBezTo>
                    <a:pt x="94" y="8"/>
                    <a:pt x="93" y="8"/>
                    <a:pt x="93" y="9"/>
                  </a:cubicBezTo>
                  <a:cubicBezTo>
                    <a:pt x="92" y="12"/>
                    <a:pt x="91" y="15"/>
                    <a:pt x="90" y="18"/>
                  </a:cubicBezTo>
                  <a:cubicBezTo>
                    <a:pt x="89" y="20"/>
                    <a:pt x="88" y="22"/>
                    <a:pt x="88" y="24"/>
                  </a:cubicBezTo>
                  <a:cubicBezTo>
                    <a:pt x="86" y="30"/>
                    <a:pt x="83" y="36"/>
                    <a:pt x="81" y="42"/>
                  </a:cubicBezTo>
                  <a:cubicBezTo>
                    <a:pt x="81" y="43"/>
                    <a:pt x="81" y="43"/>
                    <a:pt x="81" y="44"/>
                  </a:cubicBezTo>
                  <a:cubicBezTo>
                    <a:pt x="75" y="55"/>
                    <a:pt x="70" y="67"/>
                    <a:pt x="67" y="79"/>
                  </a:cubicBezTo>
                  <a:cubicBezTo>
                    <a:pt x="67" y="79"/>
                    <a:pt x="67" y="79"/>
                    <a:pt x="67" y="79"/>
                  </a:cubicBezTo>
                  <a:cubicBezTo>
                    <a:pt x="65" y="81"/>
                    <a:pt x="63" y="83"/>
                    <a:pt x="61" y="85"/>
                  </a:cubicBezTo>
                  <a:moveTo>
                    <a:pt x="94" y="25"/>
                  </a:moveTo>
                  <a:cubicBezTo>
                    <a:pt x="96" y="19"/>
                    <a:pt x="98" y="12"/>
                    <a:pt x="99" y="5"/>
                  </a:cubicBezTo>
                  <a:cubicBezTo>
                    <a:pt x="101" y="5"/>
                    <a:pt x="103" y="4"/>
                    <a:pt x="105" y="4"/>
                  </a:cubicBezTo>
                  <a:cubicBezTo>
                    <a:pt x="100" y="15"/>
                    <a:pt x="97" y="26"/>
                    <a:pt x="94" y="38"/>
                  </a:cubicBezTo>
                  <a:cubicBezTo>
                    <a:pt x="92" y="43"/>
                    <a:pt x="90" y="49"/>
                    <a:pt x="88" y="54"/>
                  </a:cubicBezTo>
                  <a:cubicBezTo>
                    <a:pt x="88" y="54"/>
                    <a:pt x="88" y="54"/>
                    <a:pt x="88" y="54"/>
                  </a:cubicBezTo>
                  <a:cubicBezTo>
                    <a:pt x="88" y="53"/>
                    <a:pt x="88" y="53"/>
                    <a:pt x="88" y="53"/>
                  </a:cubicBezTo>
                  <a:cubicBezTo>
                    <a:pt x="89" y="50"/>
                    <a:pt x="90" y="48"/>
                    <a:pt x="91" y="45"/>
                  </a:cubicBezTo>
                  <a:cubicBezTo>
                    <a:pt x="94" y="33"/>
                    <a:pt x="98" y="22"/>
                    <a:pt x="101" y="10"/>
                  </a:cubicBezTo>
                  <a:cubicBezTo>
                    <a:pt x="101" y="10"/>
                    <a:pt x="101" y="10"/>
                    <a:pt x="101" y="9"/>
                  </a:cubicBezTo>
                  <a:cubicBezTo>
                    <a:pt x="101" y="8"/>
                    <a:pt x="101" y="8"/>
                    <a:pt x="102" y="7"/>
                  </a:cubicBezTo>
                  <a:cubicBezTo>
                    <a:pt x="102" y="6"/>
                    <a:pt x="101" y="6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99" y="13"/>
                    <a:pt x="96" y="19"/>
                    <a:pt x="94" y="25"/>
                  </a:cubicBezTo>
                  <a:moveTo>
                    <a:pt x="92" y="52"/>
                  </a:moveTo>
                  <a:cubicBezTo>
                    <a:pt x="92" y="52"/>
                    <a:pt x="93" y="46"/>
                    <a:pt x="93" y="44"/>
                  </a:cubicBezTo>
                  <a:cubicBezTo>
                    <a:pt x="94" y="42"/>
                    <a:pt x="94" y="41"/>
                    <a:pt x="94" y="39"/>
                  </a:cubicBezTo>
                  <a:cubicBezTo>
                    <a:pt x="95" y="37"/>
                    <a:pt x="96" y="35"/>
                    <a:pt x="96" y="33"/>
                  </a:cubicBezTo>
                  <a:cubicBezTo>
                    <a:pt x="100" y="23"/>
                    <a:pt x="104" y="14"/>
                    <a:pt x="107" y="4"/>
                  </a:cubicBezTo>
                  <a:cubicBezTo>
                    <a:pt x="107" y="4"/>
                    <a:pt x="108" y="4"/>
                    <a:pt x="109" y="4"/>
                  </a:cubicBezTo>
                  <a:cubicBezTo>
                    <a:pt x="106" y="11"/>
                    <a:pt x="103" y="19"/>
                    <a:pt x="101" y="26"/>
                  </a:cubicBezTo>
                  <a:cubicBezTo>
                    <a:pt x="99" y="31"/>
                    <a:pt x="97" y="36"/>
                    <a:pt x="96" y="41"/>
                  </a:cubicBezTo>
                  <a:cubicBezTo>
                    <a:pt x="95" y="43"/>
                    <a:pt x="95" y="46"/>
                    <a:pt x="94" y="49"/>
                  </a:cubicBezTo>
                  <a:cubicBezTo>
                    <a:pt x="93" y="51"/>
                    <a:pt x="93" y="52"/>
                    <a:pt x="92" y="52"/>
                  </a:cubicBezTo>
                  <a:moveTo>
                    <a:pt x="97" y="49"/>
                  </a:moveTo>
                  <a:cubicBezTo>
                    <a:pt x="97" y="49"/>
                    <a:pt x="98" y="45"/>
                    <a:pt x="98" y="44"/>
                  </a:cubicBezTo>
                  <a:cubicBezTo>
                    <a:pt x="99" y="39"/>
                    <a:pt x="100" y="33"/>
                    <a:pt x="101" y="28"/>
                  </a:cubicBezTo>
                  <a:cubicBezTo>
                    <a:pt x="104" y="20"/>
                    <a:pt x="108" y="12"/>
                    <a:pt x="110" y="4"/>
                  </a:cubicBezTo>
                  <a:cubicBezTo>
                    <a:pt x="110" y="4"/>
                    <a:pt x="110" y="4"/>
                    <a:pt x="110" y="4"/>
                  </a:cubicBezTo>
                  <a:cubicBezTo>
                    <a:pt x="111" y="4"/>
                    <a:pt x="113" y="4"/>
                    <a:pt x="115" y="4"/>
                  </a:cubicBezTo>
                  <a:cubicBezTo>
                    <a:pt x="116" y="4"/>
                    <a:pt x="117" y="4"/>
                    <a:pt x="119" y="4"/>
                  </a:cubicBezTo>
                  <a:cubicBezTo>
                    <a:pt x="119" y="6"/>
                    <a:pt x="119" y="7"/>
                    <a:pt x="118" y="9"/>
                  </a:cubicBezTo>
                  <a:cubicBezTo>
                    <a:pt x="118" y="9"/>
                    <a:pt x="118" y="9"/>
                    <a:pt x="118" y="9"/>
                  </a:cubicBezTo>
                  <a:cubicBezTo>
                    <a:pt x="117" y="13"/>
                    <a:pt x="117" y="18"/>
                    <a:pt x="116" y="22"/>
                  </a:cubicBezTo>
                  <a:cubicBezTo>
                    <a:pt x="115" y="27"/>
                    <a:pt x="114" y="32"/>
                    <a:pt x="113" y="36"/>
                  </a:cubicBezTo>
                  <a:cubicBezTo>
                    <a:pt x="112" y="41"/>
                    <a:pt x="110" y="45"/>
                    <a:pt x="109" y="50"/>
                  </a:cubicBezTo>
                  <a:cubicBezTo>
                    <a:pt x="109" y="48"/>
                    <a:pt x="109" y="46"/>
                    <a:pt x="110" y="45"/>
                  </a:cubicBezTo>
                  <a:cubicBezTo>
                    <a:pt x="110" y="42"/>
                    <a:pt x="111" y="40"/>
                    <a:pt x="112" y="37"/>
                  </a:cubicBezTo>
                  <a:cubicBezTo>
                    <a:pt x="113" y="33"/>
                    <a:pt x="113" y="29"/>
                    <a:pt x="114" y="25"/>
                  </a:cubicBezTo>
                  <a:cubicBezTo>
                    <a:pt x="114" y="20"/>
                    <a:pt x="116" y="15"/>
                    <a:pt x="117" y="10"/>
                  </a:cubicBezTo>
                  <a:cubicBezTo>
                    <a:pt x="118" y="9"/>
                    <a:pt x="118" y="8"/>
                    <a:pt x="117" y="8"/>
                  </a:cubicBezTo>
                  <a:cubicBezTo>
                    <a:pt x="118" y="7"/>
                    <a:pt x="118" y="6"/>
                    <a:pt x="118" y="6"/>
                  </a:cubicBezTo>
                  <a:cubicBezTo>
                    <a:pt x="118" y="5"/>
                    <a:pt x="118" y="5"/>
                    <a:pt x="118" y="5"/>
                  </a:cubicBezTo>
                  <a:cubicBezTo>
                    <a:pt x="117" y="5"/>
                    <a:pt x="117" y="5"/>
                    <a:pt x="117" y="5"/>
                  </a:cubicBezTo>
                  <a:cubicBezTo>
                    <a:pt x="115" y="12"/>
                    <a:pt x="113" y="18"/>
                    <a:pt x="111" y="25"/>
                  </a:cubicBezTo>
                  <a:cubicBezTo>
                    <a:pt x="109" y="32"/>
                    <a:pt x="109" y="39"/>
                    <a:pt x="106" y="45"/>
                  </a:cubicBezTo>
                  <a:cubicBezTo>
                    <a:pt x="105" y="46"/>
                    <a:pt x="105" y="47"/>
                    <a:pt x="105" y="47"/>
                  </a:cubicBezTo>
                  <a:cubicBezTo>
                    <a:pt x="105" y="47"/>
                    <a:pt x="105" y="47"/>
                    <a:pt x="105" y="46"/>
                  </a:cubicBezTo>
                  <a:cubicBezTo>
                    <a:pt x="105" y="43"/>
                    <a:pt x="106" y="40"/>
                    <a:pt x="107" y="38"/>
                  </a:cubicBezTo>
                  <a:cubicBezTo>
                    <a:pt x="107" y="34"/>
                    <a:pt x="108" y="30"/>
                    <a:pt x="109" y="27"/>
                  </a:cubicBezTo>
                  <a:cubicBezTo>
                    <a:pt x="111" y="21"/>
                    <a:pt x="113" y="15"/>
                    <a:pt x="115" y="9"/>
                  </a:cubicBezTo>
                  <a:cubicBezTo>
                    <a:pt x="115" y="8"/>
                    <a:pt x="115" y="8"/>
                    <a:pt x="115" y="7"/>
                  </a:cubicBezTo>
                  <a:cubicBezTo>
                    <a:pt x="115" y="6"/>
                    <a:pt x="116" y="6"/>
                    <a:pt x="116" y="5"/>
                  </a:cubicBezTo>
                  <a:cubicBezTo>
                    <a:pt x="116" y="5"/>
                    <a:pt x="116" y="4"/>
                    <a:pt x="115" y="4"/>
                  </a:cubicBezTo>
                  <a:cubicBezTo>
                    <a:pt x="115" y="4"/>
                    <a:pt x="115" y="5"/>
                    <a:pt x="115" y="5"/>
                  </a:cubicBezTo>
                  <a:cubicBezTo>
                    <a:pt x="113" y="11"/>
                    <a:pt x="109" y="16"/>
                    <a:pt x="108" y="23"/>
                  </a:cubicBezTo>
                  <a:cubicBezTo>
                    <a:pt x="106" y="29"/>
                    <a:pt x="105" y="36"/>
                    <a:pt x="103" y="43"/>
                  </a:cubicBezTo>
                  <a:cubicBezTo>
                    <a:pt x="103" y="44"/>
                    <a:pt x="102" y="44"/>
                    <a:pt x="102" y="45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3" y="43"/>
                    <a:pt x="103" y="40"/>
                    <a:pt x="104" y="37"/>
                  </a:cubicBezTo>
                  <a:cubicBezTo>
                    <a:pt x="104" y="33"/>
                    <a:pt x="105" y="30"/>
                    <a:pt x="106" y="26"/>
                  </a:cubicBezTo>
                  <a:cubicBezTo>
                    <a:pt x="108" y="20"/>
                    <a:pt x="111" y="13"/>
                    <a:pt x="113" y="7"/>
                  </a:cubicBezTo>
                  <a:cubicBezTo>
                    <a:pt x="113" y="6"/>
                    <a:pt x="113" y="6"/>
                    <a:pt x="112" y="6"/>
                  </a:cubicBezTo>
                  <a:cubicBezTo>
                    <a:pt x="112" y="6"/>
                    <a:pt x="112" y="6"/>
                    <a:pt x="112" y="6"/>
                  </a:cubicBezTo>
                  <a:cubicBezTo>
                    <a:pt x="107" y="16"/>
                    <a:pt x="104" y="27"/>
                    <a:pt x="101" y="37"/>
                  </a:cubicBezTo>
                  <a:cubicBezTo>
                    <a:pt x="100" y="40"/>
                    <a:pt x="99" y="43"/>
                    <a:pt x="98" y="45"/>
                  </a:cubicBezTo>
                  <a:cubicBezTo>
                    <a:pt x="98" y="48"/>
                    <a:pt x="97" y="49"/>
                    <a:pt x="97" y="49"/>
                  </a:cubicBezTo>
                  <a:moveTo>
                    <a:pt x="115" y="0"/>
                  </a:moveTo>
                  <a:cubicBezTo>
                    <a:pt x="106" y="0"/>
                    <a:pt x="97" y="1"/>
                    <a:pt x="89" y="2"/>
                  </a:cubicBezTo>
                  <a:cubicBezTo>
                    <a:pt x="79" y="3"/>
                    <a:pt x="70" y="4"/>
                    <a:pt x="60" y="5"/>
                  </a:cubicBezTo>
                  <a:cubicBezTo>
                    <a:pt x="60" y="5"/>
                    <a:pt x="59" y="5"/>
                    <a:pt x="59" y="6"/>
                  </a:cubicBezTo>
                  <a:cubicBezTo>
                    <a:pt x="58" y="6"/>
                    <a:pt x="58" y="8"/>
                    <a:pt x="59" y="9"/>
                  </a:cubicBezTo>
                  <a:cubicBezTo>
                    <a:pt x="64" y="12"/>
                    <a:pt x="68" y="18"/>
                    <a:pt x="72" y="23"/>
                  </a:cubicBezTo>
                  <a:cubicBezTo>
                    <a:pt x="49" y="45"/>
                    <a:pt x="28" y="69"/>
                    <a:pt x="1" y="86"/>
                  </a:cubicBezTo>
                  <a:cubicBezTo>
                    <a:pt x="0" y="87"/>
                    <a:pt x="0" y="88"/>
                    <a:pt x="1" y="89"/>
                  </a:cubicBezTo>
                  <a:cubicBezTo>
                    <a:pt x="1" y="90"/>
                    <a:pt x="1" y="90"/>
                    <a:pt x="2" y="90"/>
                  </a:cubicBezTo>
                  <a:cubicBezTo>
                    <a:pt x="2" y="90"/>
                    <a:pt x="2" y="90"/>
                    <a:pt x="2" y="90"/>
                  </a:cubicBezTo>
                  <a:cubicBezTo>
                    <a:pt x="16" y="91"/>
                    <a:pt x="28" y="102"/>
                    <a:pt x="34" y="114"/>
                  </a:cubicBezTo>
                  <a:cubicBezTo>
                    <a:pt x="34" y="115"/>
                    <a:pt x="35" y="115"/>
                    <a:pt x="35" y="115"/>
                  </a:cubicBezTo>
                  <a:cubicBezTo>
                    <a:pt x="35" y="115"/>
                    <a:pt x="36" y="115"/>
                    <a:pt x="36" y="115"/>
                  </a:cubicBezTo>
                  <a:cubicBezTo>
                    <a:pt x="36" y="115"/>
                    <a:pt x="37" y="115"/>
                    <a:pt x="37" y="115"/>
                  </a:cubicBezTo>
                  <a:cubicBezTo>
                    <a:pt x="59" y="94"/>
                    <a:pt x="79" y="71"/>
                    <a:pt x="102" y="50"/>
                  </a:cubicBezTo>
                  <a:cubicBezTo>
                    <a:pt x="105" y="54"/>
                    <a:pt x="109" y="58"/>
                    <a:pt x="113" y="62"/>
                  </a:cubicBezTo>
                  <a:cubicBezTo>
                    <a:pt x="113" y="63"/>
                    <a:pt x="114" y="63"/>
                    <a:pt x="114" y="63"/>
                  </a:cubicBezTo>
                  <a:cubicBezTo>
                    <a:pt x="115" y="63"/>
                    <a:pt x="116" y="63"/>
                    <a:pt x="116" y="62"/>
                  </a:cubicBezTo>
                  <a:cubicBezTo>
                    <a:pt x="117" y="62"/>
                    <a:pt x="117" y="61"/>
                    <a:pt x="117" y="60"/>
                  </a:cubicBezTo>
                  <a:cubicBezTo>
                    <a:pt x="118" y="41"/>
                    <a:pt x="122" y="22"/>
                    <a:pt x="123" y="2"/>
                  </a:cubicBezTo>
                  <a:cubicBezTo>
                    <a:pt x="123" y="1"/>
                    <a:pt x="122" y="1"/>
                    <a:pt x="122" y="1"/>
                  </a:cubicBezTo>
                  <a:cubicBezTo>
                    <a:pt x="122" y="0"/>
                    <a:pt x="121" y="0"/>
                    <a:pt x="121" y="0"/>
                  </a:cubicBezTo>
                  <a:cubicBezTo>
                    <a:pt x="119" y="0"/>
                    <a:pt x="117" y="0"/>
                    <a:pt x="115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57"/>
            <p:cNvSpPr>
              <a:spLocks noEditPoints="1"/>
            </p:cNvSpPr>
            <p:nvPr/>
          </p:nvSpPr>
          <p:spPr bwMode="auto">
            <a:xfrm>
              <a:off x="4106531" y="4646539"/>
              <a:ext cx="352425" cy="185738"/>
            </a:xfrm>
            <a:custGeom>
              <a:avLst/>
              <a:gdLst>
                <a:gd name="T0" fmla="*/ 59 w 83"/>
                <a:gd name="T1" fmla="*/ 33 h 44"/>
                <a:gd name="T2" fmla="*/ 50 w 83"/>
                <a:gd name="T3" fmla="*/ 32 h 44"/>
                <a:gd name="T4" fmla="*/ 8 w 83"/>
                <a:gd name="T5" fmla="*/ 32 h 44"/>
                <a:gd name="T6" fmla="*/ 72 w 83"/>
                <a:gd name="T7" fmla="*/ 29 h 44"/>
                <a:gd name="T8" fmla="*/ 52 w 83"/>
                <a:gd name="T9" fmla="*/ 32 h 44"/>
                <a:gd name="T10" fmla="*/ 59 w 83"/>
                <a:gd name="T11" fmla="*/ 37 h 44"/>
                <a:gd name="T12" fmla="*/ 26 w 83"/>
                <a:gd name="T13" fmla="*/ 26 h 44"/>
                <a:gd name="T14" fmla="*/ 51 w 83"/>
                <a:gd name="T15" fmla="*/ 27 h 44"/>
                <a:gd name="T16" fmla="*/ 63 w 83"/>
                <a:gd name="T17" fmla="*/ 28 h 44"/>
                <a:gd name="T18" fmla="*/ 8 w 83"/>
                <a:gd name="T19" fmla="*/ 35 h 44"/>
                <a:gd name="T20" fmla="*/ 44 w 83"/>
                <a:gd name="T21" fmla="*/ 33 h 44"/>
                <a:gd name="T22" fmla="*/ 55 w 83"/>
                <a:gd name="T23" fmla="*/ 32 h 44"/>
                <a:gd name="T24" fmla="*/ 78 w 83"/>
                <a:gd name="T25" fmla="*/ 23 h 44"/>
                <a:gd name="T26" fmla="*/ 78 w 83"/>
                <a:gd name="T27" fmla="*/ 23 h 44"/>
                <a:gd name="T28" fmla="*/ 60 w 83"/>
                <a:gd name="T29" fmla="*/ 34 h 44"/>
                <a:gd name="T30" fmla="*/ 69 w 83"/>
                <a:gd name="T31" fmla="*/ 25 h 44"/>
                <a:gd name="T32" fmla="*/ 77 w 83"/>
                <a:gd name="T33" fmla="*/ 20 h 44"/>
                <a:gd name="T34" fmla="*/ 73 w 83"/>
                <a:gd name="T35" fmla="*/ 18 h 44"/>
                <a:gd name="T36" fmla="*/ 8 w 83"/>
                <a:gd name="T37" fmla="*/ 30 h 44"/>
                <a:gd name="T38" fmla="*/ 56 w 83"/>
                <a:gd name="T39" fmla="*/ 29 h 44"/>
                <a:gd name="T40" fmla="*/ 54 w 83"/>
                <a:gd name="T41" fmla="*/ 31 h 44"/>
                <a:gd name="T42" fmla="*/ 8 w 83"/>
                <a:gd name="T43" fmla="*/ 23 h 44"/>
                <a:gd name="T44" fmla="*/ 8 w 83"/>
                <a:gd name="T45" fmla="*/ 23 h 44"/>
                <a:gd name="T46" fmla="*/ 8 w 83"/>
                <a:gd name="T47" fmla="*/ 25 h 44"/>
                <a:gd name="T48" fmla="*/ 9 w 83"/>
                <a:gd name="T49" fmla="*/ 25 h 44"/>
                <a:gd name="T50" fmla="*/ 8 w 83"/>
                <a:gd name="T51" fmla="*/ 21 h 44"/>
                <a:gd name="T52" fmla="*/ 22 w 83"/>
                <a:gd name="T53" fmla="*/ 17 h 44"/>
                <a:gd name="T54" fmla="*/ 11 w 83"/>
                <a:gd name="T55" fmla="*/ 26 h 44"/>
                <a:gd name="T56" fmla="*/ 4 w 83"/>
                <a:gd name="T57" fmla="*/ 16 h 44"/>
                <a:gd name="T58" fmla="*/ 9 w 83"/>
                <a:gd name="T59" fmla="*/ 30 h 44"/>
                <a:gd name="T60" fmla="*/ 9 w 83"/>
                <a:gd name="T61" fmla="*/ 30 h 44"/>
                <a:gd name="T62" fmla="*/ 9 w 83"/>
                <a:gd name="T63" fmla="*/ 33 h 44"/>
                <a:gd name="T64" fmla="*/ 11 w 83"/>
                <a:gd name="T65" fmla="*/ 31 h 44"/>
                <a:gd name="T66" fmla="*/ 36 w 83"/>
                <a:gd name="T67" fmla="*/ 20 h 44"/>
                <a:gd name="T68" fmla="*/ 48 w 83"/>
                <a:gd name="T69" fmla="*/ 17 h 44"/>
                <a:gd name="T70" fmla="*/ 37 w 83"/>
                <a:gd name="T71" fmla="*/ 33 h 44"/>
                <a:gd name="T72" fmla="*/ 37 w 83"/>
                <a:gd name="T73" fmla="*/ 33 h 44"/>
                <a:gd name="T74" fmla="*/ 52 w 83"/>
                <a:gd name="T75" fmla="*/ 14 h 44"/>
                <a:gd name="T76" fmla="*/ 75 w 83"/>
                <a:gd name="T77" fmla="*/ 16 h 44"/>
                <a:gd name="T78" fmla="*/ 71 w 83"/>
                <a:gd name="T79" fmla="*/ 17 h 44"/>
                <a:gd name="T80" fmla="*/ 53 w 83"/>
                <a:gd name="T81" fmla="*/ 17 h 44"/>
                <a:gd name="T82" fmla="*/ 47 w 83"/>
                <a:gd name="T83" fmla="*/ 24 h 44"/>
                <a:gd name="T84" fmla="*/ 40 w 83"/>
                <a:gd name="T85" fmla="*/ 31 h 44"/>
                <a:gd name="T86" fmla="*/ 68 w 83"/>
                <a:gd name="T87" fmla="*/ 14 h 44"/>
                <a:gd name="T88" fmla="*/ 32 w 83"/>
                <a:gd name="T89" fmla="*/ 34 h 44"/>
                <a:gd name="T90" fmla="*/ 65 w 83"/>
                <a:gd name="T91" fmla="*/ 11 h 44"/>
                <a:gd name="T92" fmla="*/ 65 w 83"/>
                <a:gd name="T93" fmla="*/ 12 h 44"/>
                <a:gd name="T94" fmla="*/ 28 w 83"/>
                <a:gd name="T95" fmla="*/ 34 h 44"/>
                <a:gd name="T96" fmla="*/ 24 w 83"/>
                <a:gd name="T97" fmla="*/ 33 h 44"/>
                <a:gd name="T98" fmla="*/ 56 w 83"/>
                <a:gd name="T99" fmla="*/ 13 h 44"/>
                <a:gd name="T100" fmla="*/ 56 w 83"/>
                <a:gd name="T101" fmla="*/ 12 h 44"/>
                <a:gd name="T102" fmla="*/ 56 w 83"/>
                <a:gd name="T103" fmla="*/ 8 h 44"/>
                <a:gd name="T104" fmla="*/ 66 w 83"/>
                <a:gd name="T105" fmla="*/ 11 h 44"/>
                <a:gd name="T106" fmla="*/ 58 w 83"/>
                <a:gd name="T107" fmla="*/ 11 h 44"/>
                <a:gd name="T108" fmla="*/ 59 w 83"/>
                <a:gd name="T109" fmla="*/ 7 h 44"/>
                <a:gd name="T110" fmla="*/ 56 w 83"/>
                <a:gd name="T111" fmla="*/ 3 h 44"/>
                <a:gd name="T112" fmla="*/ 2 w 83"/>
                <a:gd name="T113" fmla="*/ 13 h 44"/>
                <a:gd name="T114" fmla="*/ 7 w 83"/>
                <a:gd name="T115" fmla="*/ 38 h 44"/>
                <a:gd name="T116" fmla="*/ 83 w 83"/>
                <a:gd name="T117" fmla="*/ 21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83" h="44">
                  <a:moveTo>
                    <a:pt x="59" y="40"/>
                  </a:moveTo>
                  <a:cubicBezTo>
                    <a:pt x="59" y="39"/>
                    <a:pt x="59" y="38"/>
                    <a:pt x="59" y="38"/>
                  </a:cubicBezTo>
                  <a:cubicBezTo>
                    <a:pt x="63" y="35"/>
                    <a:pt x="66" y="33"/>
                    <a:pt x="69" y="31"/>
                  </a:cubicBezTo>
                  <a:cubicBezTo>
                    <a:pt x="69" y="32"/>
                    <a:pt x="68" y="32"/>
                    <a:pt x="67" y="33"/>
                  </a:cubicBezTo>
                  <a:cubicBezTo>
                    <a:pt x="64" y="35"/>
                    <a:pt x="61" y="37"/>
                    <a:pt x="59" y="40"/>
                  </a:cubicBezTo>
                  <a:moveTo>
                    <a:pt x="59" y="34"/>
                  </a:move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61" y="32"/>
                    <a:pt x="62" y="31"/>
                    <a:pt x="64" y="30"/>
                  </a:cubicBezTo>
                  <a:cubicBezTo>
                    <a:pt x="62" y="31"/>
                    <a:pt x="60" y="32"/>
                    <a:pt x="59" y="34"/>
                  </a:cubicBezTo>
                  <a:moveTo>
                    <a:pt x="48" y="32"/>
                  </a:moveTo>
                  <a:cubicBezTo>
                    <a:pt x="50" y="31"/>
                    <a:pt x="52" y="30"/>
                    <a:pt x="54" y="29"/>
                  </a:cubicBezTo>
                  <a:cubicBezTo>
                    <a:pt x="53" y="30"/>
                    <a:pt x="51" y="31"/>
                    <a:pt x="50" y="32"/>
                  </a:cubicBezTo>
                  <a:cubicBezTo>
                    <a:pt x="50" y="32"/>
                    <a:pt x="50" y="32"/>
                    <a:pt x="50" y="32"/>
                  </a:cubicBezTo>
                  <a:cubicBezTo>
                    <a:pt x="50" y="32"/>
                    <a:pt x="49" y="32"/>
                    <a:pt x="48" y="32"/>
                  </a:cubicBezTo>
                  <a:moveTo>
                    <a:pt x="33" y="34"/>
                  </a:moveTo>
                  <a:cubicBezTo>
                    <a:pt x="36" y="32"/>
                    <a:pt x="39" y="30"/>
                    <a:pt x="42" y="28"/>
                  </a:cubicBezTo>
                  <a:cubicBezTo>
                    <a:pt x="40" y="30"/>
                    <a:pt x="38" y="31"/>
                    <a:pt x="36" y="33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5" y="34"/>
                    <a:pt x="34" y="34"/>
                    <a:pt x="33" y="34"/>
                  </a:cubicBezTo>
                  <a:moveTo>
                    <a:pt x="8" y="32"/>
                  </a:moveTo>
                  <a:cubicBezTo>
                    <a:pt x="8" y="32"/>
                    <a:pt x="8" y="31"/>
                    <a:pt x="8" y="31"/>
                  </a:cubicBezTo>
                  <a:cubicBezTo>
                    <a:pt x="10" y="30"/>
                    <a:pt x="12" y="29"/>
                    <a:pt x="13" y="28"/>
                  </a:cubicBezTo>
                  <a:cubicBezTo>
                    <a:pt x="12" y="30"/>
                    <a:pt x="10" y="31"/>
                    <a:pt x="8" y="32"/>
                  </a:cubicBezTo>
                  <a:moveTo>
                    <a:pt x="59" y="41"/>
                  </a:moveTo>
                  <a:cubicBezTo>
                    <a:pt x="59" y="41"/>
                    <a:pt x="59" y="41"/>
                    <a:pt x="59" y="41"/>
                  </a:cubicBezTo>
                  <a:cubicBezTo>
                    <a:pt x="61" y="38"/>
                    <a:pt x="64" y="36"/>
                    <a:pt x="66" y="34"/>
                  </a:cubicBezTo>
                  <a:cubicBezTo>
                    <a:pt x="68" y="33"/>
                    <a:pt x="70" y="30"/>
                    <a:pt x="72" y="29"/>
                  </a:cubicBezTo>
                  <a:cubicBezTo>
                    <a:pt x="73" y="28"/>
                    <a:pt x="73" y="28"/>
                    <a:pt x="74" y="27"/>
                  </a:cubicBezTo>
                  <a:cubicBezTo>
                    <a:pt x="69" y="32"/>
                    <a:pt x="64" y="36"/>
                    <a:pt x="59" y="41"/>
                  </a:cubicBezTo>
                  <a:moveTo>
                    <a:pt x="52" y="32"/>
                  </a:moveTo>
                  <a:cubicBezTo>
                    <a:pt x="55" y="31"/>
                    <a:pt x="58" y="28"/>
                    <a:pt x="61" y="27"/>
                  </a:cubicBezTo>
                  <a:cubicBezTo>
                    <a:pt x="61" y="26"/>
                    <a:pt x="61" y="26"/>
                    <a:pt x="61" y="26"/>
                  </a:cubicBezTo>
                  <a:cubicBezTo>
                    <a:pt x="59" y="28"/>
                    <a:pt x="57" y="30"/>
                    <a:pt x="55" y="32"/>
                  </a:cubicBezTo>
                  <a:cubicBezTo>
                    <a:pt x="54" y="32"/>
                    <a:pt x="53" y="32"/>
                    <a:pt x="52" y="32"/>
                  </a:cubicBezTo>
                  <a:moveTo>
                    <a:pt x="59" y="37"/>
                  </a:moveTo>
                  <a:cubicBezTo>
                    <a:pt x="59" y="36"/>
                    <a:pt x="59" y="35"/>
                    <a:pt x="59" y="35"/>
                  </a:cubicBezTo>
                  <a:cubicBezTo>
                    <a:pt x="62" y="34"/>
                    <a:pt x="65" y="31"/>
                    <a:pt x="68" y="29"/>
                  </a:cubicBezTo>
                  <a:cubicBezTo>
                    <a:pt x="69" y="28"/>
                    <a:pt x="71" y="26"/>
                    <a:pt x="73" y="25"/>
                  </a:cubicBezTo>
                  <a:cubicBezTo>
                    <a:pt x="74" y="25"/>
                    <a:pt x="74" y="25"/>
                    <a:pt x="74" y="25"/>
                  </a:cubicBezTo>
                  <a:cubicBezTo>
                    <a:pt x="72" y="26"/>
                    <a:pt x="70" y="28"/>
                    <a:pt x="68" y="30"/>
                  </a:cubicBezTo>
                  <a:cubicBezTo>
                    <a:pt x="65" y="33"/>
                    <a:pt x="62" y="34"/>
                    <a:pt x="59" y="37"/>
                  </a:cubicBezTo>
                  <a:moveTo>
                    <a:pt x="66" y="28"/>
                  </a:moveTo>
                  <a:cubicBezTo>
                    <a:pt x="68" y="27"/>
                    <a:pt x="69" y="26"/>
                    <a:pt x="71" y="25"/>
                  </a:cubicBezTo>
                  <a:cubicBezTo>
                    <a:pt x="70" y="25"/>
                    <a:pt x="69" y="26"/>
                    <a:pt x="68" y="26"/>
                  </a:cubicBezTo>
                  <a:cubicBezTo>
                    <a:pt x="67" y="27"/>
                    <a:pt x="67" y="27"/>
                    <a:pt x="66" y="28"/>
                  </a:cubicBezTo>
                  <a:moveTo>
                    <a:pt x="8" y="36"/>
                  </a:moveTo>
                  <a:cubicBezTo>
                    <a:pt x="11" y="35"/>
                    <a:pt x="13" y="34"/>
                    <a:pt x="16" y="32"/>
                  </a:cubicBezTo>
                  <a:cubicBezTo>
                    <a:pt x="19" y="30"/>
                    <a:pt x="22" y="28"/>
                    <a:pt x="26" y="26"/>
                  </a:cubicBezTo>
                  <a:cubicBezTo>
                    <a:pt x="28" y="25"/>
                    <a:pt x="30" y="24"/>
                    <a:pt x="32" y="23"/>
                  </a:cubicBezTo>
                  <a:cubicBezTo>
                    <a:pt x="31" y="24"/>
                    <a:pt x="31" y="24"/>
                    <a:pt x="31" y="24"/>
                  </a:cubicBezTo>
                  <a:cubicBezTo>
                    <a:pt x="26" y="28"/>
                    <a:pt x="20" y="32"/>
                    <a:pt x="14" y="35"/>
                  </a:cubicBezTo>
                  <a:cubicBezTo>
                    <a:pt x="14" y="36"/>
                    <a:pt x="14" y="36"/>
                    <a:pt x="14" y="36"/>
                  </a:cubicBezTo>
                  <a:cubicBezTo>
                    <a:pt x="12" y="36"/>
                    <a:pt x="10" y="36"/>
                    <a:pt x="8" y="36"/>
                  </a:cubicBezTo>
                  <a:moveTo>
                    <a:pt x="49" y="29"/>
                  </a:moveTo>
                  <a:cubicBezTo>
                    <a:pt x="50" y="29"/>
                    <a:pt x="51" y="28"/>
                    <a:pt x="51" y="27"/>
                  </a:cubicBezTo>
                  <a:cubicBezTo>
                    <a:pt x="54" y="26"/>
                    <a:pt x="56" y="24"/>
                    <a:pt x="59" y="23"/>
                  </a:cubicBezTo>
                  <a:cubicBezTo>
                    <a:pt x="59" y="23"/>
                    <a:pt x="59" y="23"/>
                    <a:pt x="59" y="23"/>
                  </a:cubicBezTo>
                  <a:cubicBezTo>
                    <a:pt x="58" y="23"/>
                    <a:pt x="58" y="24"/>
                    <a:pt x="57" y="24"/>
                  </a:cubicBezTo>
                  <a:cubicBezTo>
                    <a:pt x="54" y="26"/>
                    <a:pt x="52" y="27"/>
                    <a:pt x="50" y="29"/>
                  </a:cubicBezTo>
                  <a:cubicBezTo>
                    <a:pt x="49" y="29"/>
                    <a:pt x="49" y="29"/>
                    <a:pt x="49" y="29"/>
                  </a:cubicBezTo>
                  <a:moveTo>
                    <a:pt x="56" y="32"/>
                  </a:moveTo>
                  <a:cubicBezTo>
                    <a:pt x="59" y="31"/>
                    <a:pt x="61" y="29"/>
                    <a:pt x="63" y="28"/>
                  </a:cubicBezTo>
                  <a:cubicBezTo>
                    <a:pt x="66" y="25"/>
                    <a:pt x="70" y="23"/>
                    <a:pt x="74" y="22"/>
                  </a:cubicBezTo>
                  <a:cubicBezTo>
                    <a:pt x="73" y="22"/>
                    <a:pt x="73" y="22"/>
                    <a:pt x="72" y="22"/>
                  </a:cubicBezTo>
                  <a:cubicBezTo>
                    <a:pt x="70" y="23"/>
                    <a:pt x="69" y="24"/>
                    <a:pt x="67" y="25"/>
                  </a:cubicBezTo>
                  <a:cubicBezTo>
                    <a:pt x="64" y="27"/>
                    <a:pt x="61" y="30"/>
                    <a:pt x="58" y="32"/>
                  </a:cubicBezTo>
                  <a:cubicBezTo>
                    <a:pt x="58" y="32"/>
                    <a:pt x="58" y="32"/>
                    <a:pt x="58" y="32"/>
                  </a:cubicBezTo>
                  <a:cubicBezTo>
                    <a:pt x="57" y="32"/>
                    <a:pt x="57" y="32"/>
                    <a:pt x="56" y="32"/>
                  </a:cubicBezTo>
                  <a:moveTo>
                    <a:pt x="8" y="35"/>
                  </a:moveTo>
                  <a:cubicBezTo>
                    <a:pt x="8" y="35"/>
                    <a:pt x="8" y="34"/>
                    <a:pt x="8" y="33"/>
                  </a:cubicBezTo>
                  <a:cubicBezTo>
                    <a:pt x="10" y="33"/>
                    <a:pt x="12" y="32"/>
                    <a:pt x="13" y="30"/>
                  </a:cubicBezTo>
                  <a:cubicBezTo>
                    <a:pt x="16" y="29"/>
                    <a:pt x="19" y="27"/>
                    <a:pt x="22" y="26"/>
                  </a:cubicBezTo>
                  <a:cubicBezTo>
                    <a:pt x="25" y="24"/>
                    <a:pt x="29" y="21"/>
                    <a:pt x="32" y="19"/>
                  </a:cubicBezTo>
                  <a:cubicBezTo>
                    <a:pt x="29" y="21"/>
                    <a:pt x="27" y="23"/>
                    <a:pt x="24" y="24"/>
                  </a:cubicBezTo>
                  <a:cubicBezTo>
                    <a:pt x="19" y="28"/>
                    <a:pt x="14" y="32"/>
                    <a:pt x="8" y="35"/>
                  </a:cubicBezTo>
                  <a:moveTo>
                    <a:pt x="44" y="33"/>
                  </a:moveTo>
                  <a:cubicBezTo>
                    <a:pt x="48" y="31"/>
                    <a:pt x="51" y="28"/>
                    <a:pt x="55" y="26"/>
                  </a:cubicBezTo>
                  <a:cubicBezTo>
                    <a:pt x="59" y="24"/>
                    <a:pt x="63" y="22"/>
                    <a:pt x="67" y="19"/>
                  </a:cubicBezTo>
                  <a:cubicBezTo>
                    <a:pt x="65" y="21"/>
                    <a:pt x="63" y="22"/>
                    <a:pt x="60" y="23"/>
                  </a:cubicBezTo>
                  <a:cubicBezTo>
                    <a:pt x="56" y="26"/>
                    <a:pt x="51" y="29"/>
                    <a:pt x="47" y="32"/>
                  </a:cubicBezTo>
                  <a:cubicBezTo>
                    <a:pt x="47" y="33"/>
                    <a:pt x="47" y="33"/>
                    <a:pt x="47" y="33"/>
                  </a:cubicBezTo>
                  <a:cubicBezTo>
                    <a:pt x="46" y="33"/>
                    <a:pt x="45" y="33"/>
                    <a:pt x="44" y="33"/>
                  </a:cubicBezTo>
                  <a:moveTo>
                    <a:pt x="55" y="32"/>
                  </a:moveTo>
                  <a:cubicBezTo>
                    <a:pt x="55" y="32"/>
                    <a:pt x="57" y="31"/>
                    <a:pt x="57" y="30"/>
                  </a:cubicBezTo>
                  <a:cubicBezTo>
                    <a:pt x="60" y="28"/>
                    <a:pt x="62" y="26"/>
                    <a:pt x="65" y="25"/>
                  </a:cubicBezTo>
                  <a:cubicBezTo>
                    <a:pt x="69" y="23"/>
                    <a:pt x="73" y="20"/>
                    <a:pt x="77" y="18"/>
                  </a:cubicBezTo>
                  <a:cubicBezTo>
                    <a:pt x="77" y="18"/>
                    <a:pt x="77" y="18"/>
                    <a:pt x="77" y="18"/>
                  </a:cubicBezTo>
                  <a:cubicBezTo>
                    <a:pt x="78" y="19"/>
                    <a:pt x="79" y="20"/>
                    <a:pt x="80" y="21"/>
                  </a:cubicBezTo>
                  <a:cubicBezTo>
                    <a:pt x="80" y="22"/>
                    <a:pt x="79" y="22"/>
                    <a:pt x="79" y="23"/>
                  </a:cubicBezTo>
                  <a:cubicBezTo>
                    <a:pt x="78" y="23"/>
                    <a:pt x="78" y="23"/>
                    <a:pt x="78" y="23"/>
                  </a:cubicBezTo>
                  <a:cubicBezTo>
                    <a:pt x="76" y="24"/>
                    <a:pt x="75" y="26"/>
                    <a:pt x="73" y="28"/>
                  </a:cubicBezTo>
                  <a:cubicBezTo>
                    <a:pt x="71" y="29"/>
                    <a:pt x="69" y="31"/>
                    <a:pt x="66" y="32"/>
                  </a:cubicBezTo>
                  <a:cubicBezTo>
                    <a:pt x="64" y="34"/>
                    <a:pt x="62" y="35"/>
                    <a:pt x="60" y="37"/>
                  </a:cubicBezTo>
                  <a:cubicBezTo>
                    <a:pt x="60" y="36"/>
                    <a:pt x="61" y="35"/>
                    <a:pt x="62" y="35"/>
                  </a:cubicBezTo>
                  <a:cubicBezTo>
                    <a:pt x="63" y="34"/>
                    <a:pt x="64" y="33"/>
                    <a:pt x="66" y="32"/>
                  </a:cubicBezTo>
                  <a:cubicBezTo>
                    <a:pt x="68" y="31"/>
                    <a:pt x="69" y="29"/>
                    <a:pt x="71" y="28"/>
                  </a:cubicBezTo>
                  <a:cubicBezTo>
                    <a:pt x="73" y="26"/>
                    <a:pt x="75" y="24"/>
                    <a:pt x="78" y="23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79" y="21"/>
                    <a:pt x="79" y="21"/>
                    <a:pt x="79" y="21"/>
                  </a:cubicBezTo>
                  <a:cubicBezTo>
                    <a:pt x="76" y="23"/>
                    <a:pt x="73" y="25"/>
                    <a:pt x="70" y="27"/>
                  </a:cubicBezTo>
                  <a:cubicBezTo>
                    <a:pt x="67" y="29"/>
                    <a:pt x="64" y="32"/>
                    <a:pt x="60" y="34"/>
                  </a:cubicBezTo>
                  <a:cubicBezTo>
                    <a:pt x="60" y="34"/>
                    <a:pt x="60" y="34"/>
                    <a:pt x="59" y="34"/>
                  </a:cubicBezTo>
                  <a:cubicBezTo>
                    <a:pt x="59" y="34"/>
                    <a:pt x="59" y="34"/>
                    <a:pt x="60" y="34"/>
                  </a:cubicBezTo>
                  <a:cubicBezTo>
                    <a:pt x="61" y="33"/>
                    <a:pt x="62" y="32"/>
                    <a:pt x="63" y="31"/>
                  </a:cubicBezTo>
                  <a:cubicBezTo>
                    <a:pt x="65" y="29"/>
                    <a:pt x="67" y="28"/>
                    <a:pt x="68" y="27"/>
                  </a:cubicBezTo>
                  <a:cubicBezTo>
                    <a:pt x="71" y="25"/>
                    <a:pt x="74" y="23"/>
                    <a:pt x="77" y="21"/>
                  </a:cubicBezTo>
                  <a:cubicBezTo>
                    <a:pt x="77" y="21"/>
                    <a:pt x="78" y="21"/>
                    <a:pt x="78" y="21"/>
                  </a:cubicBezTo>
                  <a:cubicBezTo>
                    <a:pt x="78" y="21"/>
                    <a:pt x="78" y="20"/>
                    <a:pt x="79" y="20"/>
                  </a:cubicBezTo>
                  <a:cubicBezTo>
                    <a:pt x="78" y="20"/>
                    <a:pt x="78" y="20"/>
                    <a:pt x="78" y="20"/>
                  </a:cubicBezTo>
                  <a:cubicBezTo>
                    <a:pt x="75" y="22"/>
                    <a:pt x="72" y="23"/>
                    <a:pt x="69" y="25"/>
                  </a:cubicBezTo>
                  <a:cubicBezTo>
                    <a:pt x="66" y="27"/>
                    <a:pt x="63" y="30"/>
                    <a:pt x="60" y="31"/>
                  </a:cubicBezTo>
                  <a:cubicBezTo>
                    <a:pt x="60" y="32"/>
                    <a:pt x="59" y="32"/>
                    <a:pt x="59" y="32"/>
                  </a:cubicBezTo>
                  <a:cubicBezTo>
                    <a:pt x="59" y="32"/>
                    <a:pt x="59" y="32"/>
                    <a:pt x="59" y="32"/>
                  </a:cubicBezTo>
                  <a:cubicBezTo>
                    <a:pt x="60" y="31"/>
                    <a:pt x="61" y="30"/>
                    <a:pt x="62" y="29"/>
                  </a:cubicBezTo>
                  <a:cubicBezTo>
                    <a:pt x="64" y="28"/>
                    <a:pt x="66" y="27"/>
                    <a:pt x="67" y="26"/>
                  </a:cubicBezTo>
                  <a:cubicBezTo>
                    <a:pt x="70" y="24"/>
                    <a:pt x="74" y="22"/>
                    <a:pt x="77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1" y="22"/>
                    <a:pt x="66" y="25"/>
                    <a:pt x="61" y="28"/>
                  </a:cubicBezTo>
                  <a:cubicBezTo>
                    <a:pt x="60" y="29"/>
                    <a:pt x="58" y="30"/>
                    <a:pt x="57" y="31"/>
                  </a:cubicBezTo>
                  <a:cubicBezTo>
                    <a:pt x="56" y="32"/>
                    <a:pt x="55" y="32"/>
                    <a:pt x="55" y="32"/>
                  </a:cubicBezTo>
                  <a:moveTo>
                    <a:pt x="64" y="22"/>
                  </a:moveTo>
                  <a:cubicBezTo>
                    <a:pt x="67" y="21"/>
                    <a:pt x="70" y="19"/>
                    <a:pt x="73" y="18"/>
                  </a:cubicBezTo>
                  <a:cubicBezTo>
                    <a:pt x="73" y="18"/>
                    <a:pt x="73" y="18"/>
                    <a:pt x="73" y="18"/>
                  </a:cubicBezTo>
                  <a:cubicBezTo>
                    <a:pt x="73" y="18"/>
                    <a:pt x="73" y="18"/>
                    <a:pt x="73" y="18"/>
                  </a:cubicBezTo>
                  <a:cubicBezTo>
                    <a:pt x="71" y="19"/>
                    <a:pt x="70" y="20"/>
                    <a:pt x="68" y="20"/>
                  </a:cubicBezTo>
                  <a:cubicBezTo>
                    <a:pt x="67" y="21"/>
                    <a:pt x="66" y="22"/>
                    <a:pt x="64" y="22"/>
                  </a:cubicBezTo>
                  <a:moveTo>
                    <a:pt x="7" y="21"/>
                  </a:moveTo>
                  <a:cubicBezTo>
                    <a:pt x="7" y="20"/>
                    <a:pt x="6" y="20"/>
                    <a:pt x="6" y="19"/>
                  </a:cubicBezTo>
                  <a:cubicBezTo>
                    <a:pt x="8" y="18"/>
                    <a:pt x="9" y="18"/>
                    <a:pt x="11" y="17"/>
                  </a:cubicBezTo>
                  <a:cubicBezTo>
                    <a:pt x="10" y="17"/>
                    <a:pt x="8" y="20"/>
                    <a:pt x="7" y="21"/>
                  </a:cubicBezTo>
                  <a:moveTo>
                    <a:pt x="8" y="30"/>
                  </a:moveTo>
                  <a:cubicBezTo>
                    <a:pt x="8" y="29"/>
                    <a:pt x="8" y="28"/>
                    <a:pt x="8" y="28"/>
                  </a:cubicBezTo>
                  <a:cubicBezTo>
                    <a:pt x="15" y="25"/>
                    <a:pt x="21" y="20"/>
                    <a:pt x="28" y="17"/>
                  </a:cubicBezTo>
                  <a:cubicBezTo>
                    <a:pt x="27" y="17"/>
                    <a:pt x="27" y="18"/>
                    <a:pt x="26" y="18"/>
                  </a:cubicBezTo>
                  <a:cubicBezTo>
                    <a:pt x="24" y="19"/>
                    <a:pt x="22" y="21"/>
                    <a:pt x="20" y="22"/>
                  </a:cubicBezTo>
                  <a:cubicBezTo>
                    <a:pt x="16" y="25"/>
                    <a:pt x="12" y="27"/>
                    <a:pt x="8" y="30"/>
                  </a:cubicBezTo>
                  <a:moveTo>
                    <a:pt x="52" y="32"/>
                  </a:moveTo>
                  <a:cubicBezTo>
                    <a:pt x="52" y="32"/>
                    <a:pt x="55" y="29"/>
                    <a:pt x="56" y="29"/>
                  </a:cubicBezTo>
                  <a:cubicBezTo>
                    <a:pt x="56" y="28"/>
                    <a:pt x="57" y="27"/>
                    <a:pt x="58" y="27"/>
                  </a:cubicBezTo>
                  <a:cubicBezTo>
                    <a:pt x="59" y="26"/>
                    <a:pt x="60" y="26"/>
                    <a:pt x="61" y="25"/>
                  </a:cubicBezTo>
                  <a:cubicBezTo>
                    <a:pt x="66" y="22"/>
                    <a:pt x="71" y="20"/>
                    <a:pt x="75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2" y="19"/>
                    <a:pt x="68" y="21"/>
                    <a:pt x="65" y="24"/>
                  </a:cubicBezTo>
                  <a:cubicBezTo>
                    <a:pt x="62" y="25"/>
                    <a:pt x="60" y="26"/>
                    <a:pt x="58" y="28"/>
                  </a:cubicBezTo>
                  <a:cubicBezTo>
                    <a:pt x="57" y="29"/>
                    <a:pt x="55" y="30"/>
                    <a:pt x="54" y="31"/>
                  </a:cubicBezTo>
                  <a:cubicBezTo>
                    <a:pt x="53" y="31"/>
                    <a:pt x="52" y="32"/>
                    <a:pt x="52" y="32"/>
                  </a:cubicBezTo>
                  <a:moveTo>
                    <a:pt x="8" y="23"/>
                  </a:moveTo>
                  <a:cubicBezTo>
                    <a:pt x="7" y="23"/>
                    <a:pt x="7" y="22"/>
                    <a:pt x="7" y="22"/>
                  </a:cubicBezTo>
                  <a:cubicBezTo>
                    <a:pt x="10" y="21"/>
                    <a:pt x="12" y="19"/>
                    <a:pt x="14" y="18"/>
                  </a:cubicBezTo>
                  <a:cubicBezTo>
                    <a:pt x="15" y="17"/>
                    <a:pt x="15" y="17"/>
                    <a:pt x="16" y="17"/>
                  </a:cubicBezTo>
                  <a:cubicBezTo>
                    <a:pt x="15" y="18"/>
                    <a:pt x="14" y="19"/>
                    <a:pt x="12" y="20"/>
                  </a:cubicBezTo>
                  <a:cubicBezTo>
                    <a:pt x="11" y="21"/>
                    <a:pt x="9" y="22"/>
                    <a:pt x="8" y="23"/>
                  </a:cubicBezTo>
                  <a:moveTo>
                    <a:pt x="8" y="23"/>
                  </a:moveTo>
                  <a:cubicBezTo>
                    <a:pt x="8" y="23"/>
                    <a:pt x="11" y="21"/>
                    <a:pt x="12" y="21"/>
                  </a:cubicBezTo>
                  <a:cubicBezTo>
                    <a:pt x="14" y="19"/>
                    <a:pt x="15" y="18"/>
                    <a:pt x="17" y="16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8" y="16"/>
                    <a:pt x="19" y="16"/>
                    <a:pt x="20" y="16"/>
                  </a:cubicBezTo>
                  <a:cubicBezTo>
                    <a:pt x="17" y="18"/>
                    <a:pt x="14" y="21"/>
                    <a:pt x="10" y="22"/>
                  </a:cubicBezTo>
                  <a:cubicBezTo>
                    <a:pt x="9" y="23"/>
                    <a:pt x="8" y="23"/>
                    <a:pt x="8" y="23"/>
                  </a:cubicBezTo>
                  <a:moveTo>
                    <a:pt x="8" y="25"/>
                  </a:moveTo>
                  <a:cubicBezTo>
                    <a:pt x="8" y="24"/>
                    <a:pt x="8" y="24"/>
                    <a:pt x="8" y="24"/>
                  </a:cubicBezTo>
                  <a:cubicBezTo>
                    <a:pt x="10" y="23"/>
                    <a:pt x="12" y="22"/>
                    <a:pt x="15" y="20"/>
                  </a:cubicBezTo>
                  <a:cubicBezTo>
                    <a:pt x="16" y="19"/>
                    <a:pt x="17" y="19"/>
                    <a:pt x="19" y="18"/>
                  </a:cubicBezTo>
                  <a:cubicBezTo>
                    <a:pt x="19" y="17"/>
                    <a:pt x="20" y="17"/>
                    <a:pt x="21" y="16"/>
                  </a:cubicBezTo>
                  <a:cubicBezTo>
                    <a:pt x="21" y="16"/>
                    <a:pt x="21" y="16"/>
                    <a:pt x="21" y="16"/>
                  </a:cubicBezTo>
                  <a:cubicBezTo>
                    <a:pt x="18" y="20"/>
                    <a:pt x="12" y="22"/>
                    <a:pt x="8" y="25"/>
                  </a:cubicBezTo>
                  <a:moveTo>
                    <a:pt x="9" y="25"/>
                  </a:moveTo>
                  <a:cubicBezTo>
                    <a:pt x="8" y="25"/>
                    <a:pt x="10" y="24"/>
                    <a:pt x="11" y="23"/>
                  </a:cubicBezTo>
                  <a:cubicBezTo>
                    <a:pt x="13" y="23"/>
                    <a:pt x="14" y="22"/>
                    <a:pt x="16" y="21"/>
                  </a:cubicBezTo>
                  <a:cubicBezTo>
                    <a:pt x="18" y="20"/>
                    <a:pt x="20" y="18"/>
                    <a:pt x="22" y="16"/>
                  </a:cubicBezTo>
                  <a:cubicBezTo>
                    <a:pt x="22" y="16"/>
                    <a:pt x="23" y="16"/>
                    <a:pt x="23" y="16"/>
                  </a:cubicBezTo>
                  <a:cubicBezTo>
                    <a:pt x="19" y="18"/>
                    <a:pt x="15" y="23"/>
                    <a:pt x="10" y="25"/>
                  </a:cubicBezTo>
                  <a:cubicBezTo>
                    <a:pt x="9" y="25"/>
                    <a:pt x="9" y="25"/>
                    <a:pt x="9" y="25"/>
                  </a:cubicBezTo>
                  <a:moveTo>
                    <a:pt x="6" y="18"/>
                  </a:moveTo>
                  <a:cubicBezTo>
                    <a:pt x="6" y="18"/>
                    <a:pt x="7" y="17"/>
                    <a:pt x="7" y="17"/>
                  </a:cubicBezTo>
                  <a:cubicBezTo>
                    <a:pt x="8" y="17"/>
                    <a:pt x="8" y="17"/>
                    <a:pt x="8" y="16"/>
                  </a:cubicBezTo>
                  <a:cubicBezTo>
                    <a:pt x="11" y="16"/>
                    <a:pt x="13" y="16"/>
                    <a:pt x="16" y="16"/>
                  </a:cubicBezTo>
                  <a:cubicBezTo>
                    <a:pt x="14" y="17"/>
                    <a:pt x="12" y="18"/>
                    <a:pt x="11" y="20"/>
                  </a:cubicBezTo>
                  <a:cubicBezTo>
                    <a:pt x="11" y="20"/>
                    <a:pt x="8" y="21"/>
                    <a:pt x="8" y="21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9" y="20"/>
                    <a:pt x="11" y="18"/>
                    <a:pt x="12" y="17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0" y="17"/>
                    <a:pt x="8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moveTo>
                    <a:pt x="8" y="27"/>
                  </a:moveTo>
                  <a:cubicBezTo>
                    <a:pt x="8" y="26"/>
                    <a:pt x="8" y="26"/>
                    <a:pt x="8" y="26"/>
                  </a:cubicBezTo>
                  <a:cubicBezTo>
                    <a:pt x="14" y="25"/>
                    <a:pt x="18" y="20"/>
                    <a:pt x="22" y="17"/>
                  </a:cubicBezTo>
                  <a:cubicBezTo>
                    <a:pt x="23" y="17"/>
                    <a:pt x="24" y="16"/>
                    <a:pt x="24" y="16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5" y="16"/>
                    <a:pt x="24" y="17"/>
                    <a:pt x="23" y="17"/>
                  </a:cubicBezTo>
                  <a:cubicBezTo>
                    <a:pt x="22" y="19"/>
                    <a:pt x="20" y="20"/>
                    <a:pt x="18" y="21"/>
                  </a:cubicBezTo>
                  <a:cubicBezTo>
                    <a:pt x="15" y="23"/>
                    <a:pt x="12" y="25"/>
                    <a:pt x="8" y="27"/>
                  </a:cubicBezTo>
                  <a:moveTo>
                    <a:pt x="9" y="27"/>
                  </a:moveTo>
                  <a:cubicBezTo>
                    <a:pt x="9" y="27"/>
                    <a:pt x="9" y="27"/>
                    <a:pt x="11" y="26"/>
                  </a:cubicBezTo>
                  <a:cubicBezTo>
                    <a:pt x="13" y="25"/>
                    <a:pt x="15" y="24"/>
                    <a:pt x="17" y="23"/>
                  </a:cubicBezTo>
                  <a:cubicBezTo>
                    <a:pt x="20" y="21"/>
                    <a:pt x="23" y="18"/>
                    <a:pt x="26" y="16"/>
                  </a:cubicBezTo>
                  <a:cubicBezTo>
                    <a:pt x="27" y="16"/>
                    <a:pt x="28" y="16"/>
                    <a:pt x="29" y="16"/>
                  </a:cubicBezTo>
                  <a:cubicBezTo>
                    <a:pt x="22" y="18"/>
                    <a:pt x="17" y="23"/>
                    <a:pt x="10" y="26"/>
                  </a:cubicBezTo>
                  <a:cubicBezTo>
                    <a:pt x="9" y="27"/>
                    <a:pt x="9" y="27"/>
                    <a:pt x="9" y="27"/>
                  </a:cubicBezTo>
                  <a:moveTo>
                    <a:pt x="6" y="18"/>
                  </a:moveTo>
                  <a:cubicBezTo>
                    <a:pt x="5" y="17"/>
                    <a:pt x="5" y="17"/>
                    <a:pt x="4" y="16"/>
                  </a:cubicBezTo>
                  <a:cubicBezTo>
                    <a:pt x="5" y="16"/>
                    <a:pt x="6" y="16"/>
                    <a:pt x="7" y="16"/>
                  </a:cubicBezTo>
                  <a:cubicBezTo>
                    <a:pt x="6" y="16"/>
                    <a:pt x="6" y="16"/>
                    <a:pt x="5" y="17"/>
                  </a:cubicBezTo>
                  <a:cubicBezTo>
                    <a:pt x="5" y="17"/>
                    <a:pt x="5" y="17"/>
                    <a:pt x="5" y="17"/>
                  </a:cubicBezTo>
                  <a:cubicBezTo>
                    <a:pt x="5" y="17"/>
                    <a:pt x="7" y="16"/>
                    <a:pt x="7" y="16"/>
                  </a:cubicBezTo>
                  <a:cubicBezTo>
                    <a:pt x="7" y="16"/>
                    <a:pt x="7" y="17"/>
                    <a:pt x="7" y="17"/>
                  </a:cubicBezTo>
                  <a:cubicBezTo>
                    <a:pt x="7" y="17"/>
                    <a:pt x="6" y="18"/>
                    <a:pt x="6" y="18"/>
                  </a:cubicBezTo>
                  <a:moveTo>
                    <a:pt x="9" y="30"/>
                  </a:moveTo>
                  <a:cubicBezTo>
                    <a:pt x="8" y="30"/>
                    <a:pt x="10" y="29"/>
                    <a:pt x="12" y="28"/>
                  </a:cubicBezTo>
                  <a:cubicBezTo>
                    <a:pt x="14" y="26"/>
                    <a:pt x="16" y="25"/>
                    <a:pt x="18" y="24"/>
                  </a:cubicBezTo>
                  <a:cubicBezTo>
                    <a:pt x="22" y="21"/>
                    <a:pt x="26" y="18"/>
                    <a:pt x="31" y="16"/>
                  </a:cubicBezTo>
                  <a:cubicBezTo>
                    <a:pt x="31" y="16"/>
                    <a:pt x="31" y="16"/>
                    <a:pt x="31" y="16"/>
                  </a:cubicBezTo>
                  <a:cubicBezTo>
                    <a:pt x="31" y="16"/>
                    <a:pt x="32" y="16"/>
                    <a:pt x="33" y="16"/>
                  </a:cubicBezTo>
                  <a:cubicBezTo>
                    <a:pt x="25" y="20"/>
                    <a:pt x="18" y="25"/>
                    <a:pt x="10" y="29"/>
                  </a:cubicBezTo>
                  <a:cubicBezTo>
                    <a:pt x="9" y="30"/>
                    <a:pt x="9" y="30"/>
                    <a:pt x="9" y="30"/>
                  </a:cubicBezTo>
                  <a:moveTo>
                    <a:pt x="27" y="20"/>
                  </a:moveTo>
                  <a:cubicBezTo>
                    <a:pt x="27" y="20"/>
                    <a:pt x="27" y="20"/>
                    <a:pt x="27" y="20"/>
                  </a:cubicBezTo>
                  <a:cubicBezTo>
                    <a:pt x="28" y="19"/>
                    <a:pt x="29" y="18"/>
                    <a:pt x="30" y="18"/>
                  </a:cubicBezTo>
                  <a:cubicBezTo>
                    <a:pt x="31" y="17"/>
                    <a:pt x="33" y="16"/>
                    <a:pt x="33" y="16"/>
                  </a:cubicBezTo>
                  <a:cubicBezTo>
                    <a:pt x="33" y="16"/>
                    <a:pt x="33" y="16"/>
                    <a:pt x="33" y="16"/>
                  </a:cubicBezTo>
                  <a:cubicBezTo>
                    <a:pt x="31" y="17"/>
                    <a:pt x="29" y="19"/>
                    <a:pt x="27" y="20"/>
                  </a:cubicBezTo>
                  <a:moveTo>
                    <a:pt x="9" y="33"/>
                  </a:moveTo>
                  <a:cubicBezTo>
                    <a:pt x="10" y="32"/>
                    <a:pt x="11" y="30"/>
                    <a:pt x="13" y="29"/>
                  </a:cubicBezTo>
                  <a:cubicBezTo>
                    <a:pt x="15" y="27"/>
                    <a:pt x="18" y="26"/>
                    <a:pt x="20" y="24"/>
                  </a:cubicBezTo>
                  <a:cubicBezTo>
                    <a:pt x="25" y="21"/>
                    <a:pt x="30" y="19"/>
                    <a:pt x="34" y="15"/>
                  </a:cubicBezTo>
                  <a:cubicBezTo>
                    <a:pt x="36" y="15"/>
                    <a:pt x="37" y="15"/>
                    <a:pt x="38" y="15"/>
                  </a:cubicBezTo>
                  <a:cubicBezTo>
                    <a:pt x="34" y="17"/>
                    <a:pt x="30" y="20"/>
                    <a:pt x="27" y="22"/>
                  </a:cubicBezTo>
                  <a:cubicBezTo>
                    <a:pt x="24" y="24"/>
                    <a:pt x="22" y="25"/>
                    <a:pt x="19" y="26"/>
                  </a:cubicBezTo>
                  <a:cubicBezTo>
                    <a:pt x="16" y="28"/>
                    <a:pt x="14" y="29"/>
                    <a:pt x="11" y="31"/>
                  </a:cubicBezTo>
                  <a:cubicBezTo>
                    <a:pt x="11" y="32"/>
                    <a:pt x="9" y="32"/>
                    <a:pt x="9" y="33"/>
                  </a:cubicBezTo>
                  <a:moveTo>
                    <a:pt x="11" y="35"/>
                  </a:moveTo>
                  <a:cubicBezTo>
                    <a:pt x="12" y="34"/>
                    <a:pt x="12" y="33"/>
                    <a:pt x="13" y="33"/>
                  </a:cubicBezTo>
                  <a:cubicBezTo>
                    <a:pt x="16" y="31"/>
                    <a:pt x="19" y="28"/>
                    <a:pt x="22" y="26"/>
                  </a:cubicBezTo>
                  <a:cubicBezTo>
                    <a:pt x="28" y="22"/>
                    <a:pt x="34" y="18"/>
                    <a:pt x="40" y="15"/>
                  </a:cubicBezTo>
                  <a:cubicBezTo>
                    <a:pt x="41" y="15"/>
                    <a:pt x="43" y="15"/>
                    <a:pt x="44" y="15"/>
                  </a:cubicBezTo>
                  <a:cubicBezTo>
                    <a:pt x="41" y="16"/>
                    <a:pt x="39" y="18"/>
                    <a:pt x="36" y="20"/>
                  </a:cubicBezTo>
                  <a:cubicBezTo>
                    <a:pt x="34" y="21"/>
                    <a:pt x="32" y="22"/>
                    <a:pt x="30" y="23"/>
                  </a:cubicBezTo>
                  <a:cubicBezTo>
                    <a:pt x="24" y="27"/>
                    <a:pt x="18" y="30"/>
                    <a:pt x="13" y="34"/>
                  </a:cubicBezTo>
                  <a:cubicBezTo>
                    <a:pt x="12" y="34"/>
                    <a:pt x="11" y="34"/>
                    <a:pt x="11" y="35"/>
                  </a:cubicBezTo>
                  <a:moveTo>
                    <a:pt x="15" y="35"/>
                  </a:moveTo>
                  <a:cubicBezTo>
                    <a:pt x="20" y="33"/>
                    <a:pt x="25" y="30"/>
                    <a:pt x="31" y="27"/>
                  </a:cubicBezTo>
                  <a:cubicBezTo>
                    <a:pt x="34" y="25"/>
                    <a:pt x="36" y="24"/>
                    <a:pt x="39" y="22"/>
                  </a:cubicBezTo>
                  <a:cubicBezTo>
                    <a:pt x="42" y="21"/>
                    <a:pt x="45" y="18"/>
                    <a:pt x="48" y="17"/>
                  </a:cubicBezTo>
                  <a:cubicBezTo>
                    <a:pt x="49" y="16"/>
                    <a:pt x="51" y="15"/>
                    <a:pt x="52" y="15"/>
                  </a:cubicBezTo>
                  <a:cubicBezTo>
                    <a:pt x="51" y="15"/>
                    <a:pt x="50" y="15"/>
                    <a:pt x="49" y="16"/>
                  </a:cubicBezTo>
                  <a:cubicBezTo>
                    <a:pt x="46" y="18"/>
                    <a:pt x="43" y="20"/>
                    <a:pt x="40" y="22"/>
                  </a:cubicBezTo>
                  <a:cubicBezTo>
                    <a:pt x="34" y="26"/>
                    <a:pt x="28" y="30"/>
                    <a:pt x="22" y="35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19" y="35"/>
                    <a:pt x="17" y="35"/>
                    <a:pt x="15" y="35"/>
                  </a:cubicBezTo>
                  <a:moveTo>
                    <a:pt x="37" y="33"/>
                  </a:moveTo>
                  <a:cubicBezTo>
                    <a:pt x="48" y="28"/>
                    <a:pt x="58" y="22"/>
                    <a:pt x="68" y="16"/>
                  </a:cubicBezTo>
                  <a:cubicBezTo>
                    <a:pt x="69" y="16"/>
                    <a:pt x="71" y="14"/>
                    <a:pt x="71" y="14"/>
                  </a:cubicBezTo>
                  <a:cubicBezTo>
                    <a:pt x="71" y="14"/>
                    <a:pt x="71" y="15"/>
                    <a:pt x="70" y="15"/>
                  </a:cubicBezTo>
                  <a:cubicBezTo>
                    <a:pt x="69" y="16"/>
                    <a:pt x="67" y="17"/>
                    <a:pt x="66" y="18"/>
                  </a:cubicBezTo>
                  <a:cubicBezTo>
                    <a:pt x="63" y="20"/>
                    <a:pt x="60" y="22"/>
                    <a:pt x="57" y="23"/>
                  </a:cubicBezTo>
                  <a:cubicBezTo>
                    <a:pt x="52" y="26"/>
                    <a:pt x="48" y="30"/>
                    <a:pt x="43" y="33"/>
                  </a:cubicBezTo>
                  <a:cubicBezTo>
                    <a:pt x="41" y="33"/>
                    <a:pt x="39" y="33"/>
                    <a:pt x="37" y="33"/>
                  </a:cubicBezTo>
                  <a:moveTo>
                    <a:pt x="15" y="35"/>
                  </a:moveTo>
                  <a:cubicBezTo>
                    <a:pt x="16" y="34"/>
                    <a:pt x="17" y="34"/>
                    <a:pt x="18" y="33"/>
                  </a:cubicBezTo>
                  <a:cubicBezTo>
                    <a:pt x="22" y="31"/>
                    <a:pt x="25" y="28"/>
                    <a:pt x="28" y="26"/>
                  </a:cubicBezTo>
                  <a:cubicBezTo>
                    <a:pt x="30" y="25"/>
                    <a:pt x="33" y="23"/>
                    <a:pt x="35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9" y="19"/>
                    <a:pt x="42" y="17"/>
                    <a:pt x="46" y="15"/>
                  </a:cubicBezTo>
                  <a:cubicBezTo>
                    <a:pt x="48" y="14"/>
                    <a:pt x="50" y="14"/>
                    <a:pt x="52" y="14"/>
                  </a:cubicBezTo>
                  <a:cubicBezTo>
                    <a:pt x="47" y="16"/>
                    <a:pt x="43" y="19"/>
                    <a:pt x="39" y="22"/>
                  </a:cubicBezTo>
                  <a:cubicBezTo>
                    <a:pt x="36" y="23"/>
                    <a:pt x="33" y="25"/>
                    <a:pt x="30" y="26"/>
                  </a:cubicBezTo>
                  <a:cubicBezTo>
                    <a:pt x="27" y="28"/>
                    <a:pt x="24" y="30"/>
                    <a:pt x="21" y="32"/>
                  </a:cubicBezTo>
                  <a:cubicBezTo>
                    <a:pt x="19" y="33"/>
                    <a:pt x="17" y="34"/>
                    <a:pt x="15" y="35"/>
                  </a:cubicBezTo>
                  <a:moveTo>
                    <a:pt x="62" y="21"/>
                  </a:moveTo>
                  <a:cubicBezTo>
                    <a:pt x="66" y="19"/>
                    <a:pt x="69" y="17"/>
                    <a:pt x="72" y="14"/>
                  </a:cubicBezTo>
                  <a:cubicBezTo>
                    <a:pt x="73" y="15"/>
                    <a:pt x="74" y="16"/>
                    <a:pt x="75" y="16"/>
                  </a:cubicBezTo>
                  <a:cubicBezTo>
                    <a:pt x="69" y="19"/>
                    <a:pt x="63" y="22"/>
                    <a:pt x="58" y="26"/>
                  </a:cubicBezTo>
                  <a:cubicBezTo>
                    <a:pt x="55" y="28"/>
                    <a:pt x="53" y="29"/>
                    <a:pt x="50" y="31"/>
                  </a:cubicBezTo>
                  <a:cubicBezTo>
                    <a:pt x="50" y="31"/>
                    <a:pt x="50" y="31"/>
                    <a:pt x="50" y="31"/>
                  </a:cubicBezTo>
                  <a:cubicBezTo>
                    <a:pt x="50" y="31"/>
                    <a:pt x="50" y="31"/>
                    <a:pt x="50" y="31"/>
                  </a:cubicBezTo>
                  <a:cubicBezTo>
                    <a:pt x="51" y="30"/>
                    <a:pt x="53" y="29"/>
                    <a:pt x="54" y="28"/>
                  </a:cubicBezTo>
                  <a:cubicBezTo>
                    <a:pt x="60" y="24"/>
                    <a:pt x="65" y="21"/>
                    <a:pt x="71" y="17"/>
                  </a:cubicBezTo>
                  <a:cubicBezTo>
                    <a:pt x="71" y="17"/>
                    <a:pt x="71" y="17"/>
                    <a:pt x="71" y="17"/>
                  </a:cubicBezTo>
                  <a:cubicBezTo>
                    <a:pt x="71" y="16"/>
                    <a:pt x="72" y="16"/>
                    <a:pt x="72" y="16"/>
                  </a:cubicBezTo>
                  <a:cubicBezTo>
                    <a:pt x="72" y="15"/>
                    <a:pt x="72" y="15"/>
                    <a:pt x="72" y="15"/>
                  </a:cubicBezTo>
                  <a:cubicBezTo>
                    <a:pt x="69" y="17"/>
                    <a:pt x="66" y="19"/>
                    <a:pt x="62" y="21"/>
                  </a:cubicBezTo>
                  <a:moveTo>
                    <a:pt x="22" y="35"/>
                  </a:moveTo>
                  <a:cubicBezTo>
                    <a:pt x="34" y="30"/>
                    <a:pt x="44" y="22"/>
                    <a:pt x="55" y="16"/>
                  </a:cubicBezTo>
                  <a:cubicBezTo>
                    <a:pt x="56" y="15"/>
                    <a:pt x="57" y="15"/>
                    <a:pt x="58" y="14"/>
                  </a:cubicBezTo>
                  <a:cubicBezTo>
                    <a:pt x="56" y="15"/>
                    <a:pt x="55" y="16"/>
                    <a:pt x="53" y="17"/>
                  </a:cubicBezTo>
                  <a:cubicBezTo>
                    <a:pt x="50" y="19"/>
                    <a:pt x="47" y="21"/>
                    <a:pt x="44" y="22"/>
                  </a:cubicBezTo>
                  <a:cubicBezTo>
                    <a:pt x="38" y="26"/>
                    <a:pt x="33" y="30"/>
                    <a:pt x="27" y="34"/>
                  </a:cubicBezTo>
                  <a:cubicBezTo>
                    <a:pt x="27" y="34"/>
                    <a:pt x="27" y="34"/>
                    <a:pt x="27" y="34"/>
                  </a:cubicBezTo>
                  <a:cubicBezTo>
                    <a:pt x="25" y="35"/>
                    <a:pt x="24" y="35"/>
                    <a:pt x="22" y="35"/>
                  </a:cubicBezTo>
                  <a:moveTo>
                    <a:pt x="27" y="34"/>
                  </a:moveTo>
                  <a:cubicBezTo>
                    <a:pt x="31" y="34"/>
                    <a:pt x="34" y="32"/>
                    <a:pt x="37" y="30"/>
                  </a:cubicBezTo>
                  <a:cubicBezTo>
                    <a:pt x="40" y="28"/>
                    <a:pt x="44" y="26"/>
                    <a:pt x="47" y="24"/>
                  </a:cubicBezTo>
                  <a:cubicBezTo>
                    <a:pt x="51" y="22"/>
                    <a:pt x="55" y="20"/>
                    <a:pt x="58" y="18"/>
                  </a:cubicBezTo>
                  <a:cubicBezTo>
                    <a:pt x="61" y="15"/>
                    <a:pt x="65" y="14"/>
                    <a:pt x="68" y="12"/>
                  </a:cubicBezTo>
                  <a:cubicBezTo>
                    <a:pt x="69" y="13"/>
                    <a:pt x="70" y="13"/>
                    <a:pt x="71" y="14"/>
                  </a:cubicBezTo>
                  <a:cubicBezTo>
                    <a:pt x="66" y="16"/>
                    <a:pt x="62" y="19"/>
                    <a:pt x="58" y="22"/>
                  </a:cubicBezTo>
                  <a:cubicBezTo>
                    <a:pt x="52" y="25"/>
                    <a:pt x="46" y="29"/>
                    <a:pt x="40" y="32"/>
                  </a:cubicBezTo>
                  <a:cubicBezTo>
                    <a:pt x="39" y="32"/>
                    <a:pt x="38" y="32"/>
                    <a:pt x="37" y="33"/>
                  </a:cubicBezTo>
                  <a:cubicBezTo>
                    <a:pt x="38" y="32"/>
                    <a:pt x="39" y="32"/>
                    <a:pt x="40" y="31"/>
                  </a:cubicBezTo>
                  <a:cubicBezTo>
                    <a:pt x="41" y="30"/>
                    <a:pt x="42" y="29"/>
                    <a:pt x="43" y="28"/>
                  </a:cubicBezTo>
                  <a:cubicBezTo>
                    <a:pt x="46" y="27"/>
                    <a:pt x="48" y="26"/>
                    <a:pt x="50" y="25"/>
                  </a:cubicBezTo>
                  <a:cubicBezTo>
                    <a:pt x="50" y="25"/>
                    <a:pt x="50" y="25"/>
                    <a:pt x="50" y="25"/>
                  </a:cubicBezTo>
                  <a:cubicBezTo>
                    <a:pt x="54" y="23"/>
                    <a:pt x="58" y="20"/>
                    <a:pt x="62" y="18"/>
                  </a:cubicBezTo>
                  <a:cubicBezTo>
                    <a:pt x="64" y="16"/>
                    <a:pt x="67" y="15"/>
                    <a:pt x="70" y="13"/>
                  </a:cubicBezTo>
                  <a:cubicBezTo>
                    <a:pt x="70" y="13"/>
                    <a:pt x="70" y="13"/>
                    <a:pt x="70" y="13"/>
                  </a:cubicBezTo>
                  <a:cubicBezTo>
                    <a:pt x="69" y="13"/>
                    <a:pt x="69" y="13"/>
                    <a:pt x="68" y="14"/>
                  </a:cubicBezTo>
                  <a:cubicBezTo>
                    <a:pt x="68" y="14"/>
                    <a:pt x="68" y="14"/>
                    <a:pt x="68" y="14"/>
                  </a:cubicBezTo>
                  <a:cubicBezTo>
                    <a:pt x="68" y="14"/>
                    <a:pt x="68" y="14"/>
                    <a:pt x="68" y="14"/>
                  </a:cubicBezTo>
                  <a:cubicBezTo>
                    <a:pt x="66" y="15"/>
                    <a:pt x="65" y="16"/>
                    <a:pt x="63" y="17"/>
                  </a:cubicBezTo>
                  <a:cubicBezTo>
                    <a:pt x="62" y="17"/>
                    <a:pt x="61" y="18"/>
                    <a:pt x="60" y="18"/>
                  </a:cubicBezTo>
                  <a:cubicBezTo>
                    <a:pt x="57" y="20"/>
                    <a:pt x="54" y="22"/>
                    <a:pt x="51" y="24"/>
                  </a:cubicBezTo>
                  <a:cubicBezTo>
                    <a:pt x="50" y="24"/>
                    <a:pt x="50" y="24"/>
                    <a:pt x="50" y="24"/>
                  </a:cubicBezTo>
                  <a:cubicBezTo>
                    <a:pt x="44" y="27"/>
                    <a:pt x="38" y="30"/>
                    <a:pt x="32" y="34"/>
                  </a:cubicBezTo>
                  <a:cubicBezTo>
                    <a:pt x="32" y="34"/>
                    <a:pt x="32" y="34"/>
                    <a:pt x="32" y="34"/>
                  </a:cubicBezTo>
                  <a:cubicBezTo>
                    <a:pt x="30" y="34"/>
                    <a:pt x="29" y="34"/>
                    <a:pt x="27" y="34"/>
                  </a:cubicBezTo>
                  <a:moveTo>
                    <a:pt x="56" y="14"/>
                  </a:moveTo>
                  <a:cubicBezTo>
                    <a:pt x="58" y="13"/>
                    <a:pt x="59" y="13"/>
                    <a:pt x="60" y="12"/>
                  </a:cubicBezTo>
                  <a:cubicBezTo>
                    <a:pt x="61" y="12"/>
                    <a:pt x="61" y="12"/>
                    <a:pt x="62" y="12"/>
                  </a:cubicBezTo>
                  <a:cubicBezTo>
                    <a:pt x="63" y="11"/>
                    <a:pt x="65" y="11"/>
                    <a:pt x="65" y="11"/>
                  </a:cubicBezTo>
                  <a:cubicBezTo>
                    <a:pt x="65" y="11"/>
                    <a:pt x="65" y="11"/>
                    <a:pt x="65" y="11"/>
                  </a:cubicBezTo>
                  <a:cubicBezTo>
                    <a:pt x="64" y="12"/>
                    <a:pt x="64" y="12"/>
                    <a:pt x="63" y="13"/>
                  </a:cubicBezTo>
                  <a:cubicBezTo>
                    <a:pt x="62" y="13"/>
                    <a:pt x="62" y="13"/>
                    <a:pt x="62" y="13"/>
                  </a:cubicBezTo>
                  <a:cubicBezTo>
                    <a:pt x="61" y="13"/>
                    <a:pt x="60" y="14"/>
                    <a:pt x="59" y="14"/>
                  </a:cubicBezTo>
                  <a:cubicBezTo>
                    <a:pt x="58" y="14"/>
                    <a:pt x="58" y="15"/>
                    <a:pt x="58" y="15"/>
                  </a:cubicBezTo>
                  <a:cubicBezTo>
                    <a:pt x="57" y="15"/>
                    <a:pt x="57" y="15"/>
                    <a:pt x="57" y="15"/>
                  </a:cubicBezTo>
                  <a:cubicBezTo>
                    <a:pt x="57" y="16"/>
                    <a:pt x="57" y="16"/>
                    <a:pt x="57" y="16"/>
                  </a:cubicBezTo>
                  <a:cubicBezTo>
                    <a:pt x="60" y="15"/>
                    <a:pt x="62" y="13"/>
                    <a:pt x="65" y="12"/>
                  </a:cubicBezTo>
                  <a:cubicBezTo>
                    <a:pt x="66" y="12"/>
                    <a:pt x="67" y="12"/>
                    <a:pt x="68" y="12"/>
                  </a:cubicBezTo>
                  <a:cubicBezTo>
                    <a:pt x="67" y="12"/>
                    <a:pt x="65" y="13"/>
                    <a:pt x="64" y="13"/>
                  </a:cubicBezTo>
                  <a:cubicBezTo>
                    <a:pt x="63" y="14"/>
                    <a:pt x="61" y="14"/>
                    <a:pt x="60" y="15"/>
                  </a:cubicBezTo>
                  <a:cubicBezTo>
                    <a:pt x="57" y="17"/>
                    <a:pt x="54" y="20"/>
                    <a:pt x="51" y="22"/>
                  </a:cubicBezTo>
                  <a:cubicBezTo>
                    <a:pt x="47" y="24"/>
                    <a:pt x="43" y="26"/>
                    <a:pt x="39" y="28"/>
                  </a:cubicBezTo>
                  <a:cubicBezTo>
                    <a:pt x="36" y="30"/>
                    <a:pt x="33" y="32"/>
                    <a:pt x="29" y="33"/>
                  </a:cubicBezTo>
                  <a:cubicBezTo>
                    <a:pt x="28" y="34"/>
                    <a:pt x="28" y="34"/>
                    <a:pt x="28" y="34"/>
                  </a:cubicBezTo>
                  <a:cubicBezTo>
                    <a:pt x="28" y="34"/>
                    <a:pt x="31" y="32"/>
                    <a:pt x="31" y="32"/>
                  </a:cubicBezTo>
                  <a:cubicBezTo>
                    <a:pt x="33" y="30"/>
                    <a:pt x="35" y="29"/>
                    <a:pt x="37" y="28"/>
                  </a:cubicBezTo>
                  <a:cubicBezTo>
                    <a:pt x="44" y="23"/>
                    <a:pt x="52" y="19"/>
                    <a:pt x="59" y="14"/>
                  </a:cubicBezTo>
                  <a:cubicBezTo>
                    <a:pt x="59" y="13"/>
                    <a:pt x="59" y="13"/>
                    <a:pt x="59" y="13"/>
                  </a:cubicBezTo>
                  <a:cubicBezTo>
                    <a:pt x="48" y="18"/>
                    <a:pt x="37" y="26"/>
                    <a:pt x="26" y="32"/>
                  </a:cubicBezTo>
                  <a:cubicBezTo>
                    <a:pt x="26" y="33"/>
                    <a:pt x="23" y="34"/>
                    <a:pt x="23" y="34"/>
                  </a:cubicBezTo>
                  <a:cubicBezTo>
                    <a:pt x="23" y="34"/>
                    <a:pt x="23" y="34"/>
                    <a:pt x="24" y="33"/>
                  </a:cubicBezTo>
                  <a:cubicBezTo>
                    <a:pt x="25" y="32"/>
                    <a:pt x="27" y="31"/>
                    <a:pt x="28" y="30"/>
                  </a:cubicBezTo>
                  <a:cubicBezTo>
                    <a:pt x="31" y="28"/>
                    <a:pt x="34" y="26"/>
                    <a:pt x="37" y="25"/>
                  </a:cubicBezTo>
                  <a:cubicBezTo>
                    <a:pt x="43" y="21"/>
                    <a:pt x="48" y="17"/>
                    <a:pt x="54" y="14"/>
                  </a:cubicBezTo>
                  <a:cubicBezTo>
                    <a:pt x="54" y="14"/>
                    <a:pt x="54" y="14"/>
                    <a:pt x="55" y="14"/>
                  </a:cubicBezTo>
                  <a:cubicBezTo>
                    <a:pt x="55" y="14"/>
                    <a:pt x="56" y="14"/>
                    <a:pt x="56" y="14"/>
                  </a:cubicBezTo>
                  <a:cubicBezTo>
                    <a:pt x="56" y="13"/>
                    <a:pt x="56" y="13"/>
                    <a:pt x="56" y="13"/>
                  </a:cubicBezTo>
                  <a:cubicBezTo>
                    <a:pt x="56" y="13"/>
                    <a:pt x="56" y="13"/>
                    <a:pt x="56" y="13"/>
                  </a:cubicBezTo>
                  <a:cubicBezTo>
                    <a:pt x="56" y="13"/>
                    <a:pt x="57" y="13"/>
                    <a:pt x="57" y="12"/>
                  </a:cubicBezTo>
                  <a:cubicBezTo>
                    <a:pt x="56" y="13"/>
                    <a:pt x="56" y="13"/>
                    <a:pt x="56" y="13"/>
                  </a:cubicBezTo>
                  <a:cubicBezTo>
                    <a:pt x="56" y="14"/>
                    <a:pt x="56" y="14"/>
                    <a:pt x="56" y="14"/>
                  </a:cubicBezTo>
                  <a:moveTo>
                    <a:pt x="56" y="12"/>
                  </a:moveTo>
                  <a:cubicBezTo>
                    <a:pt x="56" y="11"/>
                    <a:pt x="56" y="11"/>
                    <a:pt x="56" y="11"/>
                  </a:cubicBezTo>
                  <a:cubicBezTo>
                    <a:pt x="56" y="11"/>
                    <a:pt x="57" y="11"/>
                    <a:pt x="57" y="11"/>
                  </a:cubicBezTo>
                  <a:cubicBezTo>
                    <a:pt x="57" y="11"/>
                    <a:pt x="56" y="12"/>
                    <a:pt x="56" y="12"/>
                  </a:cubicBezTo>
                  <a:moveTo>
                    <a:pt x="56" y="10"/>
                  </a:moveTo>
                  <a:cubicBezTo>
                    <a:pt x="56" y="10"/>
                    <a:pt x="56" y="9"/>
                    <a:pt x="56" y="9"/>
                  </a:cubicBezTo>
                  <a:cubicBezTo>
                    <a:pt x="57" y="9"/>
                    <a:pt x="58" y="9"/>
                    <a:pt x="58" y="8"/>
                  </a:cubicBezTo>
                  <a:cubicBezTo>
                    <a:pt x="58" y="9"/>
                    <a:pt x="57" y="9"/>
                    <a:pt x="56" y="10"/>
                  </a:cubicBezTo>
                  <a:moveTo>
                    <a:pt x="56" y="6"/>
                  </a:moveTo>
                  <a:cubicBezTo>
                    <a:pt x="57" y="6"/>
                    <a:pt x="57" y="6"/>
                    <a:pt x="58" y="6"/>
                  </a:cubicBezTo>
                  <a:cubicBezTo>
                    <a:pt x="57" y="6"/>
                    <a:pt x="57" y="7"/>
                    <a:pt x="56" y="8"/>
                  </a:cubicBezTo>
                  <a:cubicBezTo>
                    <a:pt x="56" y="7"/>
                    <a:pt x="56" y="6"/>
                    <a:pt x="56" y="6"/>
                  </a:cubicBezTo>
                  <a:cubicBezTo>
                    <a:pt x="56" y="6"/>
                    <a:pt x="56" y="6"/>
                    <a:pt x="56" y="6"/>
                  </a:cubicBezTo>
                  <a:moveTo>
                    <a:pt x="57" y="5"/>
                  </a:moveTo>
                  <a:cubicBezTo>
                    <a:pt x="56" y="5"/>
                    <a:pt x="57" y="5"/>
                    <a:pt x="57" y="4"/>
                  </a:cubicBezTo>
                  <a:cubicBezTo>
                    <a:pt x="60" y="6"/>
                    <a:pt x="64" y="9"/>
                    <a:pt x="68" y="11"/>
                  </a:cubicBezTo>
                  <a:cubicBezTo>
                    <a:pt x="67" y="11"/>
                    <a:pt x="66" y="11"/>
                    <a:pt x="65" y="12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6" y="10"/>
                    <a:pt x="66" y="10"/>
                    <a:pt x="66" y="10"/>
                  </a:cubicBezTo>
                  <a:cubicBezTo>
                    <a:pt x="64" y="10"/>
                    <a:pt x="62" y="11"/>
                    <a:pt x="60" y="12"/>
                  </a:cubicBezTo>
                  <a:cubicBezTo>
                    <a:pt x="60" y="12"/>
                    <a:pt x="58" y="13"/>
                    <a:pt x="57" y="13"/>
                  </a:cubicBezTo>
                  <a:cubicBezTo>
                    <a:pt x="57" y="13"/>
                    <a:pt x="57" y="13"/>
                    <a:pt x="58" y="12"/>
                  </a:cubicBezTo>
                  <a:cubicBezTo>
                    <a:pt x="59" y="12"/>
                    <a:pt x="61" y="11"/>
                    <a:pt x="62" y="10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0" y="10"/>
                    <a:pt x="59" y="11"/>
                    <a:pt x="58" y="11"/>
                  </a:cubicBezTo>
                  <a:cubicBezTo>
                    <a:pt x="57" y="12"/>
                    <a:pt x="57" y="12"/>
                    <a:pt x="57" y="12"/>
                  </a:cubicBezTo>
                  <a:cubicBezTo>
                    <a:pt x="56" y="12"/>
                    <a:pt x="58" y="11"/>
                    <a:pt x="58" y="11"/>
                  </a:cubicBezTo>
                  <a:cubicBezTo>
                    <a:pt x="59" y="10"/>
                    <a:pt x="60" y="9"/>
                    <a:pt x="61" y="9"/>
                  </a:cubicBezTo>
                  <a:cubicBezTo>
                    <a:pt x="61" y="8"/>
                    <a:pt x="61" y="8"/>
                    <a:pt x="61" y="8"/>
                  </a:cubicBezTo>
                  <a:cubicBezTo>
                    <a:pt x="60" y="9"/>
                    <a:pt x="57" y="10"/>
                    <a:pt x="57" y="10"/>
                  </a:cubicBezTo>
                  <a:cubicBezTo>
                    <a:pt x="57" y="9"/>
                    <a:pt x="58" y="9"/>
                    <a:pt x="59" y="7"/>
                  </a:cubicBezTo>
                  <a:cubicBezTo>
                    <a:pt x="59" y="7"/>
                    <a:pt x="59" y="7"/>
                    <a:pt x="59" y="7"/>
                  </a:cubicBezTo>
                  <a:cubicBezTo>
                    <a:pt x="58" y="8"/>
                    <a:pt x="58" y="8"/>
                    <a:pt x="58" y="8"/>
                  </a:cubicBezTo>
                  <a:cubicBezTo>
                    <a:pt x="57" y="8"/>
                    <a:pt x="58" y="6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5"/>
                    <a:pt x="57" y="5"/>
                    <a:pt x="57" y="5"/>
                  </a:cubicBezTo>
                  <a:moveTo>
                    <a:pt x="56" y="4"/>
                  </a:moveTo>
                  <a:cubicBezTo>
                    <a:pt x="56" y="3"/>
                    <a:pt x="56" y="3"/>
                    <a:pt x="56" y="3"/>
                  </a:cubicBezTo>
                  <a:cubicBezTo>
                    <a:pt x="56" y="3"/>
                    <a:pt x="56" y="3"/>
                    <a:pt x="56" y="3"/>
                  </a:cubicBezTo>
                  <a:cubicBezTo>
                    <a:pt x="56" y="3"/>
                    <a:pt x="56" y="3"/>
                    <a:pt x="56" y="3"/>
                  </a:cubicBezTo>
                  <a:cubicBezTo>
                    <a:pt x="56" y="4"/>
                    <a:pt x="56" y="4"/>
                    <a:pt x="56" y="4"/>
                  </a:cubicBezTo>
                  <a:moveTo>
                    <a:pt x="55" y="0"/>
                  </a:moveTo>
                  <a:cubicBezTo>
                    <a:pt x="54" y="0"/>
                    <a:pt x="54" y="1"/>
                    <a:pt x="54" y="2"/>
                  </a:cubicBezTo>
                  <a:cubicBezTo>
                    <a:pt x="55" y="5"/>
                    <a:pt x="54" y="9"/>
                    <a:pt x="54" y="12"/>
                  </a:cubicBezTo>
                  <a:cubicBezTo>
                    <a:pt x="41" y="13"/>
                    <a:pt x="29" y="14"/>
                    <a:pt x="16" y="14"/>
                  </a:cubicBezTo>
                  <a:cubicBezTo>
                    <a:pt x="11" y="14"/>
                    <a:pt x="7" y="14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1" y="13"/>
                    <a:pt x="0" y="14"/>
                    <a:pt x="0" y="14"/>
                  </a:cubicBezTo>
                  <a:cubicBezTo>
                    <a:pt x="0" y="15"/>
                    <a:pt x="1" y="15"/>
                    <a:pt x="1" y="15"/>
                  </a:cubicBezTo>
                  <a:cubicBezTo>
                    <a:pt x="6" y="21"/>
                    <a:pt x="7" y="30"/>
                    <a:pt x="6" y="37"/>
                  </a:cubicBezTo>
                  <a:cubicBezTo>
                    <a:pt x="6" y="37"/>
                    <a:pt x="6" y="37"/>
                    <a:pt x="6" y="38"/>
                  </a:cubicBezTo>
                  <a:cubicBezTo>
                    <a:pt x="6" y="38"/>
                    <a:pt x="6" y="38"/>
                    <a:pt x="7" y="38"/>
                  </a:cubicBezTo>
                  <a:cubicBezTo>
                    <a:pt x="7" y="38"/>
                    <a:pt x="7" y="38"/>
                    <a:pt x="7" y="38"/>
                  </a:cubicBezTo>
                  <a:cubicBezTo>
                    <a:pt x="23" y="37"/>
                    <a:pt x="40" y="35"/>
                    <a:pt x="57" y="34"/>
                  </a:cubicBezTo>
                  <a:cubicBezTo>
                    <a:pt x="57" y="37"/>
                    <a:pt x="57" y="40"/>
                    <a:pt x="57" y="43"/>
                  </a:cubicBezTo>
                  <a:cubicBezTo>
                    <a:pt x="57" y="44"/>
                    <a:pt x="58" y="44"/>
                    <a:pt x="58" y="44"/>
                  </a:cubicBezTo>
                  <a:cubicBezTo>
                    <a:pt x="58" y="44"/>
                    <a:pt x="58" y="44"/>
                    <a:pt x="59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67" y="36"/>
                    <a:pt x="75" y="29"/>
                    <a:pt x="83" y="22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78" y="16"/>
                    <a:pt x="73" y="13"/>
                    <a:pt x="68" y="9"/>
                  </a:cubicBezTo>
                  <a:cubicBezTo>
                    <a:pt x="64" y="6"/>
                    <a:pt x="60" y="3"/>
                    <a:pt x="56" y="0"/>
                  </a:cubicBezTo>
                  <a:cubicBezTo>
                    <a:pt x="55" y="0"/>
                    <a:pt x="55" y="0"/>
                    <a:pt x="55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58"/>
            <p:cNvSpPr>
              <a:spLocks noEditPoints="1"/>
            </p:cNvSpPr>
            <p:nvPr/>
          </p:nvSpPr>
          <p:spPr bwMode="auto">
            <a:xfrm>
              <a:off x="4873294" y="4880454"/>
              <a:ext cx="433388" cy="230188"/>
            </a:xfrm>
            <a:custGeom>
              <a:avLst/>
              <a:gdLst>
                <a:gd name="T0" fmla="*/ 72 w 102"/>
                <a:gd name="T1" fmla="*/ 40 h 54"/>
                <a:gd name="T2" fmla="*/ 62 w 102"/>
                <a:gd name="T3" fmla="*/ 39 h 54"/>
                <a:gd name="T4" fmla="*/ 10 w 102"/>
                <a:gd name="T5" fmla="*/ 40 h 54"/>
                <a:gd name="T6" fmla="*/ 89 w 102"/>
                <a:gd name="T7" fmla="*/ 35 h 54"/>
                <a:gd name="T8" fmla="*/ 64 w 102"/>
                <a:gd name="T9" fmla="*/ 39 h 54"/>
                <a:gd name="T10" fmla="*/ 72 w 102"/>
                <a:gd name="T11" fmla="*/ 45 h 54"/>
                <a:gd name="T12" fmla="*/ 31 w 102"/>
                <a:gd name="T13" fmla="*/ 32 h 54"/>
                <a:gd name="T14" fmla="*/ 63 w 102"/>
                <a:gd name="T15" fmla="*/ 34 h 54"/>
                <a:gd name="T16" fmla="*/ 77 w 102"/>
                <a:gd name="T17" fmla="*/ 34 h 54"/>
                <a:gd name="T18" fmla="*/ 10 w 102"/>
                <a:gd name="T19" fmla="*/ 43 h 54"/>
                <a:gd name="T20" fmla="*/ 54 w 102"/>
                <a:gd name="T21" fmla="*/ 40 h 54"/>
                <a:gd name="T22" fmla="*/ 68 w 102"/>
                <a:gd name="T23" fmla="*/ 39 h 54"/>
                <a:gd name="T24" fmla="*/ 96 w 102"/>
                <a:gd name="T25" fmla="*/ 28 h 54"/>
                <a:gd name="T26" fmla="*/ 95 w 102"/>
                <a:gd name="T27" fmla="*/ 28 h 54"/>
                <a:gd name="T28" fmla="*/ 73 w 102"/>
                <a:gd name="T29" fmla="*/ 42 h 54"/>
                <a:gd name="T30" fmla="*/ 97 w 102"/>
                <a:gd name="T31" fmla="*/ 24 h 54"/>
                <a:gd name="T32" fmla="*/ 83 w 102"/>
                <a:gd name="T33" fmla="*/ 31 h 54"/>
                <a:gd name="T34" fmla="*/ 79 w 102"/>
                <a:gd name="T35" fmla="*/ 27 h 54"/>
                <a:gd name="T36" fmla="*/ 7 w 102"/>
                <a:gd name="T37" fmla="*/ 23 h 54"/>
                <a:gd name="T38" fmla="*/ 24 w 102"/>
                <a:gd name="T39" fmla="*/ 27 h 54"/>
                <a:gd name="T40" fmla="*/ 94 w 102"/>
                <a:gd name="T41" fmla="*/ 21 h 54"/>
                <a:gd name="T42" fmla="*/ 18 w 102"/>
                <a:gd name="T43" fmla="*/ 21 h 54"/>
                <a:gd name="T44" fmla="*/ 8 w 102"/>
                <a:gd name="T45" fmla="*/ 21 h 54"/>
                <a:gd name="T46" fmla="*/ 21 w 102"/>
                <a:gd name="T47" fmla="*/ 20 h 54"/>
                <a:gd name="T48" fmla="*/ 23 w 102"/>
                <a:gd name="T49" fmla="*/ 21 h 54"/>
                <a:gd name="T50" fmla="*/ 27 w 102"/>
                <a:gd name="T51" fmla="*/ 20 h 54"/>
                <a:gd name="T52" fmla="*/ 19 w 102"/>
                <a:gd name="T53" fmla="*/ 20 h 54"/>
                <a:gd name="T54" fmla="*/ 7 w 102"/>
                <a:gd name="T55" fmla="*/ 22 h 54"/>
                <a:gd name="T56" fmla="*/ 22 w 102"/>
                <a:gd name="T57" fmla="*/ 25 h 54"/>
                <a:gd name="T58" fmla="*/ 13 w 102"/>
                <a:gd name="T59" fmla="*/ 32 h 54"/>
                <a:gd name="T60" fmla="*/ 10 w 102"/>
                <a:gd name="T61" fmla="*/ 37 h 54"/>
                <a:gd name="T62" fmla="*/ 10 w 102"/>
                <a:gd name="T63" fmla="*/ 37 h 54"/>
                <a:gd name="T64" fmla="*/ 10 w 102"/>
                <a:gd name="T65" fmla="*/ 40 h 54"/>
                <a:gd name="T66" fmla="*/ 14 w 102"/>
                <a:gd name="T67" fmla="*/ 38 h 54"/>
                <a:gd name="T68" fmla="*/ 44 w 102"/>
                <a:gd name="T69" fmla="*/ 24 h 54"/>
                <a:gd name="T70" fmla="*/ 59 w 102"/>
                <a:gd name="T71" fmla="*/ 20 h 54"/>
                <a:gd name="T72" fmla="*/ 46 w 102"/>
                <a:gd name="T73" fmla="*/ 41 h 54"/>
                <a:gd name="T74" fmla="*/ 46 w 102"/>
                <a:gd name="T75" fmla="*/ 41 h 54"/>
                <a:gd name="T76" fmla="*/ 61 w 102"/>
                <a:gd name="T77" fmla="*/ 38 h 54"/>
                <a:gd name="T78" fmla="*/ 77 w 102"/>
                <a:gd name="T79" fmla="*/ 26 h 54"/>
                <a:gd name="T80" fmla="*/ 63 w 102"/>
                <a:gd name="T81" fmla="*/ 17 h 54"/>
                <a:gd name="T82" fmla="*/ 71 w 102"/>
                <a:gd name="T83" fmla="*/ 17 h 54"/>
                <a:gd name="T84" fmla="*/ 45 w 102"/>
                <a:gd name="T85" fmla="*/ 37 h 54"/>
                <a:gd name="T86" fmla="*/ 46 w 102"/>
                <a:gd name="T87" fmla="*/ 40 h 54"/>
                <a:gd name="T88" fmla="*/ 86 w 102"/>
                <a:gd name="T89" fmla="*/ 16 h 54"/>
                <a:gd name="T90" fmla="*/ 62 w 102"/>
                <a:gd name="T91" fmla="*/ 29 h 54"/>
                <a:gd name="T92" fmla="*/ 80 w 102"/>
                <a:gd name="T93" fmla="*/ 13 h 54"/>
                <a:gd name="T94" fmla="*/ 70 w 102"/>
                <a:gd name="T95" fmla="*/ 19 h 54"/>
                <a:gd name="T96" fmla="*/ 35 w 102"/>
                <a:gd name="T97" fmla="*/ 41 h 54"/>
                <a:gd name="T98" fmla="*/ 28 w 102"/>
                <a:gd name="T99" fmla="*/ 42 h 54"/>
                <a:gd name="T100" fmla="*/ 69 w 102"/>
                <a:gd name="T101" fmla="*/ 16 h 54"/>
                <a:gd name="T102" fmla="*/ 70 w 102"/>
                <a:gd name="T103" fmla="*/ 13 h 54"/>
                <a:gd name="T104" fmla="*/ 71 w 102"/>
                <a:gd name="T105" fmla="*/ 7 h 54"/>
                <a:gd name="T106" fmla="*/ 80 w 102"/>
                <a:gd name="T107" fmla="*/ 14 h 54"/>
                <a:gd name="T108" fmla="*/ 76 w 102"/>
                <a:gd name="T109" fmla="*/ 12 h 54"/>
                <a:gd name="T110" fmla="*/ 74 w 102"/>
                <a:gd name="T111" fmla="*/ 10 h 54"/>
                <a:gd name="T112" fmla="*/ 70 w 102"/>
                <a:gd name="T113" fmla="*/ 6 h 54"/>
                <a:gd name="T114" fmla="*/ 67 w 102"/>
                <a:gd name="T115" fmla="*/ 0 h 54"/>
                <a:gd name="T116" fmla="*/ 1 w 102"/>
                <a:gd name="T117" fmla="*/ 19 h 54"/>
                <a:gd name="T118" fmla="*/ 71 w 102"/>
                <a:gd name="T119" fmla="*/ 54 h 54"/>
                <a:gd name="T120" fmla="*/ 84 w 102"/>
                <a:gd name="T121" fmla="*/ 11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02" h="54">
                  <a:moveTo>
                    <a:pt x="73" y="49"/>
                  </a:moveTo>
                  <a:cubicBezTo>
                    <a:pt x="73" y="48"/>
                    <a:pt x="73" y="47"/>
                    <a:pt x="73" y="46"/>
                  </a:cubicBezTo>
                  <a:cubicBezTo>
                    <a:pt x="77" y="43"/>
                    <a:pt x="81" y="41"/>
                    <a:pt x="85" y="38"/>
                  </a:cubicBezTo>
                  <a:cubicBezTo>
                    <a:pt x="84" y="39"/>
                    <a:pt x="83" y="40"/>
                    <a:pt x="82" y="40"/>
                  </a:cubicBezTo>
                  <a:cubicBezTo>
                    <a:pt x="79" y="43"/>
                    <a:pt x="75" y="45"/>
                    <a:pt x="73" y="49"/>
                  </a:cubicBezTo>
                  <a:moveTo>
                    <a:pt x="72" y="41"/>
                  </a:moveTo>
                  <a:cubicBezTo>
                    <a:pt x="72" y="41"/>
                    <a:pt x="72" y="41"/>
                    <a:pt x="72" y="40"/>
                  </a:cubicBezTo>
                  <a:cubicBezTo>
                    <a:pt x="72" y="40"/>
                    <a:pt x="72" y="40"/>
                    <a:pt x="72" y="40"/>
                  </a:cubicBezTo>
                  <a:cubicBezTo>
                    <a:pt x="74" y="39"/>
                    <a:pt x="76" y="38"/>
                    <a:pt x="78" y="36"/>
                  </a:cubicBezTo>
                  <a:cubicBezTo>
                    <a:pt x="76" y="38"/>
                    <a:pt x="74" y="40"/>
                    <a:pt x="72" y="41"/>
                  </a:cubicBezTo>
                  <a:moveTo>
                    <a:pt x="59" y="40"/>
                  </a:moveTo>
                  <a:cubicBezTo>
                    <a:pt x="61" y="38"/>
                    <a:pt x="64" y="37"/>
                    <a:pt x="66" y="36"/>
                  </a:cubicBezTo>
                  <a:cubicBezTo>
                    <a:pt x="65" y="37"/>
                    <a:pt x="63" y="38"/>
                    <a:pt x="62" y="39"/>
                  </a:cubicBezTo>
                  <a:cubicBezTo>
                    <a:pt x="62" y="39"/>
                    <a:pt x="62" y="39"/>
                    <a:pt x="62" y="39"/>
                  </a:cubicBezTo>
                  <a:cubicBezTo>
                    <a:pt x="61" y="40"/>
                    <a:pt x="60" y="40"/>
                    <a:pt x="59" y="40"/>
                  </a:cubicBezTo>
                  <a:moveTo>
                    <a:pt x="40" y="41"/>
                  </a:moveTo>
                  <a:cubicBezTo>
                    <a:pt x="44" y="39"/>
                    <a:pt x="48" y="37"/>
                    <a:pt x="52" y="35"/>
                  </a:cubicBezTo>
                  <a:cubicBezTo>
                    <a:pt x="49" y="37"/>
                    <a:pt x="47" y="38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3" y="41"/>
                    <a:pt x="42" y="41"/>
                    <a:pt x="40" y="41"/>
                  </a:cubicBezTo>
                  <a:moveTo>
                    <a:pt x="10" y="40"/>
                  </a:moveTo>
                  <a:cubicBezTo>
                    <a:pt x="10" y="39"/>
                    <a:pt x="10" y="38"/>
                    <a:pt x="10" y="37"/>
                  </a:cubicBezTo>
                  <a:cubicBezTo>
                    <a:pt x="12" y="37"/>
                    <a:pt x="14" y="36"/>
                    <a:pt x="16" y="35"/>
                  </a:cubicBezTo>
                  <a:cubicBezTo>
                    <a:pt x="14" y="36"/>
                    <a:pt x="12" y="38"/>
                    <a:pt x="10" y="40"/>
                  </a:cubicBezTo>
                  <a:moveTo>
                    <a:pt x="73" y="51"/>
                  </a:moveTo>
                  <a:cubicBezTo>
                    <a:pt x="73" y="50"/>
                    <a:pt x="73" y="50"/>
                    <a:pt x="73" y="50"/>
                  </a:cubicBezTo>
                  <a:cubicBezTo>
                    <a:pt x="75" y="47"/>
                    <a:pt x="78" y="44"/>
                    <a:pt x="81" y="42"/>
                  </a:cubicBezTo>
                  <a:cubicBezTo>
                    <a:pt x="84" y="40"/>
                    <a:pt x="86" y="37"/>
                    <a:pt x="89" y="35"/>
                  </a:cubicBezTo>
                  <a:cubicBezTo>
                    <a:pt x="89" y="34"/>
                    <a:pt x="90" y="34"/>
                    <a:pt x="91" y="33"/>
                  </a:cubicBezTo>
                  <a:cubicBezTo>
                    <a:pt x="85" y="39"/>
                    <a:pt x="78" y="45"/>
                    <a:pt x="73" y="51"/>
                  </a:cubicBezTo>
                  <a:moveTo>
                    <a:pt x="64" y="39"/>
                  </a:moveTo>
                  <a:cubicBezTo>
                    <a:pt x="68" y="38"/>
                    <a:pt x="71" y="34"/>
                    <a:pt x="75" y="32"/>
                  </a:cubicBezTo>
                  <a:cubicBezTo>
                    <a:pt x="75" y="32"/>
                    <a:pt x="75" y="32"/>
                    <a:pt x="75" y="32"/>
                  </a:cubicBezTo>
                  <a:cubicBezTo>
                    <a:pt x="72" y="34"/>
                    <a:pt x="70" y="37"/>
                    <a:pt x="67" y="39"/>
                  </a:cubicBezTo>
                  <a:cubicBezTo>
                    <a:pt x="66" y="39"/>
                    <a:pt x="65" y="39"/>
                    <a:pt x="64" y="39"/>
                  </a:cubicBezTo>
                  <a:moveTo>
                    <a:pt x="72" y="45"/>
                  </a:moveTo>
                  <a:cubicBezTo>
                    <a:pt x="72" y="44"/>
                    <a:pt x="72" y="43"/>
                    <a:pt x="72" y="42"/>
                  </a:cubicBezTo>
                  <a:cubicBezTo>
                    <a:pt x="77" y="41"/>
                    <a:pt x="80" y="38"/>
                    <a:pt x="83" y="36"/>
                  </a:cubicBezTo>
                  <a:cubicBezTo>
                    <a:pt x="85" y="34"/>
                    <a:pt x="87" y="32"/>
                    <a:pt x="90" y="31"/>
                  </a:cubicBezTo>
                  <a:cubicBezTo>
                    <a:pt x="91" y="30"/>
                    <a:pt x="91" y="30"/>
                    <a:pt x="91" y="30"/>
                  </a:cubicBezTo>
                  <a:cubicBezTo>
                    <a:pt x="88" y="32"/>
                    <a:pt x="86" y="34"/>
                    <a:pt x="83" y="37"/>
                  </a:cubicBezTo>
                  <a:cubicBezTo>
                    <a:pt x="80" y="40"/>
                    <a:pt x="76" y="42"/>
                    <a:pt x="72" y="45"/>
                  </a:cubicBezTo>
                  <a:moveTo>
                    <a:pt x="81" y="34"/>
                  </a:moveTo>
                  <a:cubicBezTo>
                    <a:pt x="83" y="33"/>
                    <a:pt x="85" y="31"/>
                    <a:pt x="87" y="30"/>
                  </a:cubicBezTo>
                  <a:cubicBezTo>
                    <a:pt x="86" y="31"/>
                    <a:pt x="85" y="32"/>
                    <a:pt x="84" y="32"/>
                  </a:cubicBezTo>
                  <a:cubicBezTo>
                    <a:pt x="83" y="33"/>
                    <a:pt x="82" y="33"/>
                    <a:pt x="81" y="34"/>
                  </a:cubicBezTo>
                  <a:moveTo>
                    <a:pt x="10" y="44"/>
                  </a:moveTo>
                  <a:cubicBezTo>
                    <a:pt x="13" y="43"/>
                    <a:pt x="16" y="41"/>
                    <a:pt x="19" y="40"/>
                  </a:cubicBezTo>
                  <a:cubicBezTo>
                    <a:pt x="23" y="37"/>
                    <a:pt x="27" y="35"/>
                    <a:pt x="31" y="32"/>
                  </a:cubicBezTo>
                  <a:cubicBezTo>
                    <a:pt x="34" y="31"/>
                    <a:pt x="37" y="29"/>
                    <a:pt x="40" y="28"/>
                  </a:cubicBezTo>
                  <a:cubicBezTo>
                    <a:pt x="39" y="28"/>
                    <a:pt x="39" y="28"/>
                    <a:pt x="38" y="29"/>
                  </a:cubicBezTo>
                  <a:cubicBezTo>
                    <a:pt x="31" y="34"/>
                    <a:pt x="24" y="39"/>
                    <a:pt x="17" y="43"/>
                  </a:cubicBezTo>
                  <a:cubicBezTo>
                    <a:pt x="17" y="44"/>
                    <a:pt x="17" y="44"/>
                    <a:pt x="17" y="44"/>
                  </a:cubicBezTo>
                  <a:cubicBezTo>
                    <a:pt x="15" y="44"/>
                    <a:pt x="12" y="44"/>
                    <a:pt x="10" y="44"/>
                  </a:cubicBezTo>
                  <a:moveTo>
                    <a:pt x="60" y="36"/>
                  </a:moveTo>
                  <a:cubicBezTo>
                    <a:pt x="61" y="35"/>
                    <a:pt x="62" y="34"/>
                    <a:pt x="63" y="34"/>
                  </a:cubicBezTo>
                  <a:cubicBezTo>
                    <a:pt x="66" y="31"/>
                    <a:pt x="69" y="30"/>
                    <a:pt x="72" y="28"/>
                  </a:cubicBezTo>
                  <a:cubicBezTo>
                    <a:pt x="73" y="28"/>
                    <a:pt x="73" y="28"/>
                    <a:pt x="73" y="28"/>
                  </a:cubicBezTo>
                  <a:cubicBezTo>
                    <a:pt x="72" y="28"/>
                    <a:pt x="71" y="29"/>
                    <a:pt x="70" y="30"/>
                  </a:cubicBezTo>
                  <a:cubicBezTo>
                    <a:pt x="67" y="31"/>
                    <a:pt x="64" y="33"/>
                    <a:pt x="61" y="35"/>
                  </a:cubicBezTo>
                  <a:cubicBezTo>
                    <a:pt x="60" y="36"/>
                    <a:pt x="60" y="36"/>
                    <a:pt x="60" y="36"/>
                  </a:cubicBezTo>
                  <a:moveTo>
                    <a:pt x="69" y="39"/>
                  </a:moveTo>
                  <a:cubicBezTo>
                    <a:pt x="72" y="38"/>
                    <a:pt x="75" y="36"/>
                    <a:pt x="77" y="34"/>
                  </a:cubicBezTo>
                  <a:cubicBezTo>
                    <a:pt x="82" y="31"/>
                    <a:pt x="86" y="28"/>
                    <a:pt x="90" y="26"/>
                  </a:cubicBezTo>
                  <a:cubicBezTo>
                    <a:pt x="90" y="27"/>
                    <a:pt x="89" y="27"/>
                    <a:pt x="88" y="27"/>
                  </a:cubicBezTo>
                  <a:cubicBezTo>
                    <a:pt x="86" y="28"/>
                    <a:pt x="84" y="30"/>
                    <a:pt x="82" y="31"/>
                  </a:cubicBezTo>
                  <a:cubicBezTo>
                    <a:pt x="79" y="33"/>
                    <a:pt x="75" y="36"/>
                    <a:pt x="72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0" y="39"/>
                    <a:pt x="70" y="39"/>
                    <a:pt x="69" y="39"/>
                  </a:cubicBezTo>
                  <a:moveTo>
                    <a:pt x="10" y="43"/>
                  </a:moveTo>
                  <a:cubicBezTo>
                    <a:pt x="10" y="42"/>
                    <a:pt x="10" y="42"/>
                    <a:pt x="10" y="41"/>
                  </a:cubicBezTo>
                  <a:cubicBezTo>
                    <a:pt x="12" y="40"/>
                    <a:pt x="14" y="39"/>
                    <a:pt x="16" y="37"/>
                  </a:cubicBezTo>
                  <a:cubicBezTo>
                    <a:pt x="19" y="35"/>
                    <a:pt x="23" y="33"/>
                    <a:pt x="26" y="31"/>
                  </a:cubicBezTo>
                  <a:cubicBezTo>
                    <a:pt x="31" y="29"/>
                    <a:pt x="35" y="26"/>
                    <a:pt x="39" y="23"/>
                  </a:cubicBezTo>
                  <a:cubicBezTo>
                    <a:pt x="36" y="26"/>
                    <a:pt x="33" y="28"/>
                    <a:pt x="30" y="30"/>
                  </a:cubicBezTo>
                  <a:cubicBezTo>
                    <a:pt x="23" y="34"/>
                    <a:pt x="17" y="40"/>
                    <a:pt x="10" y="43"/>
                  </a:cubicBezTo>
                  <a:moveTo>
                    <a:pt x="54" y="40"/>
                  </a:moveTo>
                  <a:cubicBezTo>
                    <a:pt x="59" y="38"/>
                    <a:pt x="63" y="35"/>
                    <a:pt x="67" y="32"/>
                  </a:cubicBezTo>
                  <a:cubicBezTo>
                    <a:pt x="72" y="29"/>
                    <a:pt x="77" y="26"/>
                    <a:pt x="82" y="23"/>
                  </a:cubicBezTo>
                  <a:cubicBezTo>
                    <a:pt x="80" y="25"/>
                    <a:pt x="77" y="27"/>
                    <a:pt x="74" y="29"/>
                  </a:cubicBezTo>
                  <a:cubicBezTo>
                    <a:pt x="68" y="32"/>
                    <a:pt x="63" y="36"/>
                    <a:pt x="5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6" y="40"/>
                    <a:pt x="55" y="40"/>
                    <a:pt x="54" y="40"/>
                  </a:cubicBezTo>
                  <a:moveTo>
                    <a:pt x="68" y="39"/>
                  </a:moveTo>
                  <a:cubicBezTo>
                    <a:pt x="68" y="39"/>
                    <a:pt x="70" y="38"/>
                    <a:pt x="71" y="37"/>
                  </a:cubicBezTo>
                  <a:cubicBezTo>
                    <a:pt x="73" y="34"/>
                    <a:pt x="76" y="32"/>
                    <a:pt x="79" y="30"/>
                  </a:cubicBezTo>
                  <a:cubicBezTo>
                    <a:pt x="84" y="27"/>
                    <a:pt x="89" y="25"/>
                    <a:pt x="94" y="22"/>
                  </a:cubicBezTo>
                  <a:cubicBezTo>
                    <a:pt x="94" y="22"/>
                    <a:pt x="94" y="22"/>
                    <a:pt x="94" y="22"/>
                  </a:cubicBezTo>
                  <a:cubicBezTo>
                    <a:pt x="96" y="23"/>
                    <a:pt x="97" y="24"/>
                    <a:pt x="99" y="25"/>
                  </a:cubicBezTo>
                  <a:cubicBezTo>
                    <a:pt x="98" y="26"/>
                    <a:pt x="97" y="27"/>
                    <a:pt x="97" y="28"/>
                  </a:cubicBezTo>
                  <a:cubicBezTo>
                    <a:pt x="96" y="28"/>
                    <a:pt x="96" y="28"/>
                    <a:pt x="96" y="28"/>
                  </a:cubicBezTo>
                  <a:cubicBezTo>
                    <a:pt x="94" y="30"/>
                    <a:pt x="92" y="32"/>
                    <a:pt x="89" y="34"/>
                  </a:cubicBezTo>
                  <a:cubicBezTo>
                    <a:pt x="87" y="36"/>
                    <a:pt x="84" y="38"/>
                    <a:pt x="82" y="39"/>
                  </a:cubicBezTo>
                  <a:cubicBezTo>
                    <a:pt x="79" y="41"/>
                    <a:pt x="76" y="43"/>
                    <a:pt x="73" y="45"/>
                  </a:cubicBezTo>
                  <a:cubicBezTo>
                    <a:pt x="74" y="44"/>
                    <a:pt x="75" y="43"/>
                    <a:pt x="76" y="42"/>
                  </a:cubicBezTo>
                  <a:cubicBezTo>
                    <a:pt x="78" y="41"/>
                    <a:pt x="79" y="41"/>
                    <a:pt x="81" y="40"/>
                  </a:cubicBezTo>
                  <a:cubicBezTo>
                    <a:pt x="83" y="38"/>
                    <a:pt x="85" y="36"/>
                    <a:pt x="87" y="34"/>
                  </a:cubicBezTo>
                  <a:cubicBezTo>
                    <a:pt x="90" y="32"/>
                    <a:pt x="93" y="30"/>
                    <a:pt x="95" y="28"/>
                  </a:cubicBezTo>
                  <a:cubicBezTo>
                    <a:pt x="96" y="27"/>
                    <a:pt x="96" y="27"/>
                    <a:pt x="96" y="27"/>
                  </a:cubicBezTo>
                  <a:cubicBezTo>
                    <a:pt x="97" y="27"/>
                    <a:pt x="97" y="26"/>
                    <a:pt x="98" y="26"/>
                  </a:cubicBezTo>
                  <a:cubicBezTo>
                    <a:pt x="98" y="26"/>
                    <a:pt x="98" y="25"/>
                    <a:pt x="98" y="25"/>
                  </a:cubicBezTo>
                  <a:cubicBezTo>
                    <a:pt x="98" y="25"/>
                    <a:pt x="97" y="25"/>
                    <a:pt x="97" y="25"/>
                  </a:cubicBezTo>
                  <a:cubicBezTo>
                    <a:pt x="94" y="28"/>
                    <a:pt x="89" y="30"/>
                    <a:pt x="86" y="33"/>
                  </a:cubicBezTo>
                  <a:cubicBezTo>
                    <a:pt x="82" y="36"/>
                    <a:pt x="79" y="39"/>
                    <a:pt x="74" y="41"/>
                  </a:cubicBezTo>
                  <a:cubicBezTo>
                    <a:pt x="73" y="41"/>
                    <a:pt x="73" y="42"/>
                    <a:pt x="73" y="42"/>
                  </a:cubicBezTo>
                  <a:cubicBezTo>
                    <a:pt x="73" y="42"/>
                    <a:pt x="73" y="41"/>
                    <a:pt x="73" y="41"/>
                  </a:cubicBezTo>
                  <a:cubicBezTo>
                    <a:pt x="75" y="40"/>
                    <a:pt x="76" y="39"/>
                    <a:pt x="78" y="37"/>
                  </a:cubicBezTo>
                  <a:cubicBezTo>
                    <a:pt x="80" y="36"/>
                    <a:pt x="82" y="34"/>
                    <a:pt x="84" y="33"/>
                  </a:cubicBezTo>
                  <a:cubicBezTo>
                    <a:pt x="87" y="30"/>
                    <a:pt x="91" y="28"/>
                    <a:pt x="95" y="26"/>
                  </a:cubicBezTo>
                  <a:cubicBezTo>
                    <a:pt x="95" y="26"/>
                    <a:pt x="96" y="26"/>
                    <a:pt x="95" y="26"/>
                  </a:cubicBezTo>
                  <a:cubicBezTo>
                    <a:pt x="96" y="25"/>
                    <a:pt x="96" y="25"/>
                    <a:pt x="97" y="25"/>
                  </a:cubicBezTo>
                  <a:cubicBezTo>
                    <a:pt x="97" y="25"/>
                    <a:pt x="97" y="24"/>
                    <a:pt x="97" y="24"/>
                  </a:cubicBezTo>
                  <a:cubicBezTo>
                    <a:pt x="97" y="24"/>
                    <a:pt x="97" y="24"/>
                    <a:pt x="96" y="24"/>
                  </a:cubicBezTo>
                  <a:cubicBezTo>
                    <a:pt x="93" y="26"/>
                    <a:pt x="89" y="28"/>
                    <a:pt x="85" y="30"/>
                  </a:cubicBezTo>
                  <a:cubicBezTo>
                    <a:pt x="81" y="33"/>
                    <a:pt x="78" y="36"/>
                    <a:pt x="74" y="38"/>
                  </a:cubicBezTo>
                  <a:cubicBezTo>
                    <a:pt x="73" y="39"/>
                    <a:pt x="73" y="39"/>
                    <a:pt x="72" y="39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4" y="38"/>
                    <a:pt x="75" y="37"/>
                    <a:pt x="76" y="36"/>
                  </a:cubicBezTo>
                  <a:cubicBezTo>
                    <a:pt x="78" y="34"/>
                    <a:pt x="80" y="33"/>
                    <a:pt x="83" y="31"/>
                  </a:cubicBezTo>
                  <a:cubicBezTo>
                    <a:pt x="86" y="29"/>
                    <a:pt x="91" y="27"/>
                    <a:pt x="95" y="24"/>
                  </a:cubicBezTo>
                  <a:cubicBezTo>
                    <a:pt x="95" y="24"/>
                    <a:pt x="95" y="24"/>
                    <a:pt x="94" y="24"/>
                  </a:cubicBezTo>
                  <a:cubicBezTo>
                    <a:pt x="94" y="24"/>
                    <a:pt x="94" y="24"/>
                    <a:pt x="94" y="24"/>
                  </a:cubicBezTo>
                  <a:cubicBezTo>
                    <a:pt x="87" y="27"/>
                    <a:pt x="81" y="30"/>
                    <a:pt x="75" y="35"/>
                  </a:cubicBezTo>
                  <a:cubicBezTo>
                    <a:pt x="73" y="36"/>
                    <a:pt x="72" y="37"/>
                    <a:pt x="70" y="38"/>
                  </a:cubicBezTo>
                  <a:cubicBezTo>
                    <a:pt x="69" y="39"/>
                    <a:pt x="68" y="39"/>
                    <a:pt x="68" y="39"/>
                  </a:cubicBezTo>
                  <a:moveTo>
                    <a:pt x="79" y="27"/>
                  </a:moveTo>
                  <a:cubicBezTo>
                    <a:pt x="82" y="25"/>
                    <a:pt x="86" y="23"/>
                    <a:pt x="89" y="21"/>
                  </a:cubicBezTo>
                  <a:cubicBezTo>
                    <a:pt x="90" y="21"/>
                    <a:pt x="90" y="21"/>
                    <a:pt x="90" y="21"/>
                  </a:cubicBezTo>
                  <a:cubicBezTo>
                    <a:pt x="89" y="22"/>
                    <a:pt x="89" y="22"/>
                    <a:pt x="89" y="22"/>
                  </a:cubicBezTo>
                  <a:cubicBezTo>
                    <a:pt x="87" y="23"/>
                    <a:pt x="86" y="24"/>
                    <a:pt x="84" y="25"/>
                  </a:cubicBezTo>
                  <a:cubicBezTo>
                    <a:pt x="82" y="26"/>
                    <a:pt x="81" y="27"/>
                    <a:pt x="79" y="27"/>
                  </a:cubicBezTo>
                  <a:moveTo>
                    <a:pt x="8" y="26"/>
                  </a:moveTo>
                  <a:cubicBezTo>
                    <a:pt x="8" y="25"/>
                    <a:pt x="8" y="24"/>
                    <a:pt x="7" y="23"/>
                  </a:cubicBezTo>
                  <a:cubicBezTo>
                    <a:pt x="9" y="22"/>
                    <a:pt x="11" y="22"/>
                    <a:pt x="13" y="21"/>
                  </a:cubicBezTo>
                  <a:cubicBezTo>
                    <a:pt x="12" y="21"/>
                    <a:pt x="9" y="24"/>
                    <a:pt x="8" y="26"/>
                  </a:cubicBezTo>
                  <a:moveTo>
                    <a:pt x="10" y="36"/>
                  </a:moveTo>
                  <a:cubicBezTo>
                    <a:pt x="10" y="35"/>
                    <a:pt x="10" y="35"/>
                    <a:pt x="10" y="34"/>
                  </a:cubicBezTo>
                  <a:cubicBezTo>
                    <a:pt x="19" y="31"/>
                    <a:pt x="25" y="24"/>
                    <a:pt x="34" y="21"/>
                  </a:cubicBezTo>
                  <a:cubicBezTo>
                    <a:pt x="33" y="21"/>
                    <a:pt x="33" y="21"/>
                    <a:pt x="32" y="22"/>
                  </a:cubicBezTo>
                  <a:cubicBezTo>
                    <a:pt x="29" y="23"/>
                    <a:pt x="27" y="25"/>
                    <a:pt x="24" y="27"/>
                  </a:cubicBezTo>
                  <a:cubicBezTo>
                    <a:pt x="19" y="30"/>
                    <a:pt x="15" y="33"/>
                    <a:pt x="10" y="36"/>
                  </a:cubicBezTo>
                  <a:moveTo>
                    <a:pt x="64" y="39"/>
                  </a:moveTo>
                  <a:cubicBezTo>
                    <a:pt x="63" y="39"/>
                    <a:pt x="67" y="36"/>
                    <a:pt x="68" y="35"/>
                  </a:cubicBezTo>
                  <a:cubicBezTo>
                    <a:pt x="69" y="34"/>
                    <a:pt x="70" y="33"/>
                    <a:pt x="71" y="33"/>
                  </a:cubicBezTo>
                  <a:cubicBezTo>
                    <a:pt x="72" y="32"/>
                    <a:pt x="73" y="31"/>
                    <a:pt x="75" y="30"/>
                  </a:cubicBezTo>
                  <a:cubicBezTo>
                    <a:pt x="81" y="27"/>
                    <a:pt x="87" y="24"/>
                    <a:pt x="93" y="20"/>
                  </a:cubicBezTo>
                  <a:cubicBezTo>
                    <a:pt x="93" y="21"/>
                    <a:pt x="93" y="21"/>
                    <a:pt x="94" y="21"/>
                  </a:cubicBezTo>
                  <a:cubicBezTo>
                    <a:pt x="89" y="23"/>
                    <a:pt x="84" y="26"/>
                    <a:pt x="80" y="29"/>
                  </a:cubicBezTo>
                  <a:cubicBezTo>
                    <a:pt x="77" y="31"/>
                    <a:pt x="73" y="32"/>
                    <a:pt x="71" y="34"/>
                  </a:cubicBezTo>
                  <a:cubicBezTo>
                    <a:pt x="69" y="35"/>
                    <a:pt x="68" y="36"/>
                    <a:pt x="66" y="37"/>
                  </a:cubicBezTo>
                  <a:cubicBezTo>
                    <a:pt x="65" y="38"/>
                    <a:pt x="64" y="39"/>
                    <a:pt x="64" y="39"/>
                  </a:cubicBezTo>
                  <a:moveTo>
                    <a:pt x="9" y="28"/>
                  </a:moveTo>
                  <a:cubicBezTo>
                    <a:pt x="9" y="28"/>
                    <a:pt x="9" y="27"/>
                    <a:pt x="9" y="27"/>
                  </a:cubicBezTo>
                  <a:cubicBezTo>
                    <a:pt x="12" y="26"/>
                    <a:pt x="15" y="23"/>
                    <a:pt x="18" y="21"/>
                  </a:cubicBezTo>
                  <a:cubicBezTo>
                    <a:pt x="18" y="21"/>
                    <a:pt x="19" y="21"/>
                    <a:pt x="19" y="20"/>
                  </a:cubicBezTo>
                  <a:cubicBezTo>
                    <a:pt x="18" y="21"/>
                    <a:pt x="17" y="23"/>
                    <a:pt x="15" y="24"/>
                  </a:cubicBezTo>
                  <a:cubicBezTo>
                    <a:pt x="13" y="25"/>
                    <a:pt x="11" y="27"/>
                    <a:pt x="9" y="28"/>
                  </a:cubicBezTo>
                  <a:moveTo>
                    <a:pt x="6" y="21"/>
                  </a:moveTo>
                  <a:cubicBezTo>
                    <a:pt x="6" y="21"/>
                    <a:pt x="6" y="21"/>
                    <a:pt x="6" y="21"/>
                  </a:cubicBezTo>
                  <a:cubicBezTo>
                    <a:pt x="6" y="21"/>
                    <a:pt x="8" y="20"/>
                    <a:pt x="9" y="20"/>
                  </a:cubicBezTo>
                  <a:cubicBezTo>
                    <a:pt x="9" y="20"/>
                    <a:pt x="9" y="20"/>
                    <a:pt x="8" y="21"/>
                  </a:cubicBezTo>
                  <a:cubicBezTo>
                    <a:pt x="8" y="21"/>
                    <a:pt x="7" y="22"/>
                    <a:pt x="7" y="22"/>
                  </a:cubicBezTo>
                  <a:cubicBezTo>
                    <a:pt x="6" y="22"/>
                    <a:pt x="6" y="21"/>
                    <a:pt x="6" y="21"/>
                  </a:cubicBezTo>
                  <a:cubicBezTo>
                    <a:pt x="6" y="21"/>
                    <a:pt x="6" y="21"/>
                    <a:pt x="6" y="21"/>
                  </a:cubicBezTo>
                  <a:moveTo>
                    <a:pt x="10" y="29"/>
                  </a:moveTo>
                  <a:cubicBezTo>
                    <a:pt x="10" y="29"/>
                    <a:pt x="13" y="26"/>
                    <a:pt x="14" y="25"/>
                  </a:cubicBezTo>
                  <a:cubicBezTo>
                    <a:pt x="17" y="24"/>
                    <a:pt x="19" y="22"/>
                    <a:pt x="21" y="20"/>
                  </a:cubicBezTo>
                  <a:cubicBezTo>
                    <a:pt x="21" y="20"/>
                    <a:pt x="21" y="20"/>
                    <a:pt x="21" y="20"/>
                  </a:cubicBezTo>
                  <a:cubicBezTo>
                    <a:pt x="22" y="20"/>
                    <a:pt x="23" y="20"/>
                    <a:pt x="24" y="20"/>
                  </a:cubicBezTo>
                  <a:cubicBezTo>
                    <a:pt x="20" y="22"/>
                    <a:pt x="16" y="25"/>
                    <a:pt x="12" y="27"/>
                  </a:cubicBezTo>
                  <a:cubicBezTo>
                    <a:pt x="11" y="28"/>
                    <a:pt x="10" y="29"/>
                    <a:pt x="10" y="29"/>
                  </a:cubicBezTo>
                  <a:moveTo>
                    <a:pt x="10" y="30"/>
                  </a:moveTo>
                  <a:cubicBezTo>
                    <a:pt x="9" y="29"/>
                    <a:pt x="9" y="29"/>
                    <a:pt x="9" y="29"/>
                  </a:cubicBezTo>
                  <a:cubicBezTo>
                    <a:pt x="12" y="28"/>
                    <a:pt x="15" y="27"/>
                    <a:pt x="18" y="25"/>
                  </a:cubicBezTo>
                  <a:cubicBezTo>
                    <a:pt x="19" y="24"/>
                    <a:pt x="21" y="23"/>
                    <a:pt x="23" y="21"/>
                  </a:cubicBezTo>
                  <a:cubicBezTo>
                    <a:pt x="24" y="21"/>
                    <a:pt x="25" y="20"/>
                    <a:pt x="26" y="20"/>
                  </a:cubicBezTo>
                  <a:cubicBezTo>
                    <a:pt x="26" y="20"/>
                    <a:pt x="26" y="20"/>
                    <a:pt x="26" y="20"/>
                  </a:cubicBezTo>
                  <a:cubicBezTo>
                    <a:pt x="22" y="24"/>
                    <a:pt x="15" y="27"/>
                    <a:pt x="10" y="30"/>
                  </a:cubicBezTo>
                  <a:moveTo>
                    <a:pt x="11" y="30"/>
                  </a:moveTo>
                  <a:cubicBezTo>
                    <a:pt x="10" y="30"/>
                    <a:pt x="12" y="29"/>
                    <a:pt x="13" y="29"/>
                  </a:cubicBezTo>
                  <a:cubicBezTo>
                    <a:pt x="15" y="27"/>
                    <a:pt x="17" y="26"/>
                    <a:pt x="19" y="25"/>
                  </a:cubicBezTo>
                  <a:cubicBezTo>
                    <a:pt x="22" y="24"/>
                    <a:pt x="25" y="22"/>
                    <a:pt x="27" y="20"/>
                  </a:cubicBezTo>
                  <a:cubicBezTo>
                    <a:pt x="27" y="20"/>
                    <a:pt x="28" y="20"/>
                    <a:pt x="28" y="20"/>
                  </a:cubicBezTo>
                  <a:cubicBezTo>
                    <a:pt x="23" y="22"/>
                    <a:pt x="18" y="28"/>
                    <a:pt x="12" y="30"/>
                  </a:cubicBezTo>
                  <a:cubicBezTo>
                    <a:pt x="11" y="30"/>
                    <a:pt x="11" y="30"/>
                    <a:pt x="11" y="30"/>
                  </a:cubicBezTo>
                  <a:moveTo>
                    <a:pt x="7" y="22"/>
                  </a:moveTo>
                  <a:cubicBezTo>
                    <a:pt x="7" y="22"/>
                    <a:pt x="9" y="21"/>
                    <a:pt x="9" y="21"/>
                  </a:cubicBezTo>
                  <a:cubicBezTo>
                    <a:pt x="10" y="21"/>
                    <a:pt x="10" y="20"/>
                    <a:pt x="10" y="20"/>
                  </a:cubicBezTo>
                  <a:cubicBezTo>
                    <a:pt x="13" y="20"/>
                    <a:pt x="16" y="20"/>
                    <a:pt x="19" y="20"/>
                  </a:cubicBezTo>
                  <a:cubicBezTo>
                    <a:pt x="17" y="21"/>
                    <a:pt x="15" y="22"/>
                    <a:pt x="13" y="24"/>
                  </a:cubicBezTo>
                  <a:cubicBezTo>
                    <a:pt x="13" y="24"/>
                    <a:pt x="10" y="26"/>
                    <a:pt x="9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11" y="24"/>
                    <a:pt x="13" y="22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2" y="21"/>
                    <a:pt x="10" y="21"/>
                    <a:pt x="7" y="22"/>
                  </a:cubicBezTo>
                  <a:cubicBezTo>
                    <a:pt x="7" y="22"/>
                    <a:pt x="7" y="22"/>
                    <a:pt x="7" y="22"/>
                  </a:cubicBezTo>
                  <a:moveTo>
                    <a:pt x="10" y="33"/>
                  </a:moveTo>
                  <a:cubicBezTo>
                    <a:pt x="10" y="32"/>
                    <a:pt x="10" y="32"/>
                    <a:pt x="10" y="31"/>
                  </a:cubicBezTo>
                  <a:cubicBezTo>
                    <a:pt x="17" y="30"/>
                    <a:pt x="21" y="25"/>
                    <a:pt x="27" y="21"/>
                  </a:cubicBezTo>
                  <a:cubicBezTo>
                    <a:pt x="28" y="21"/>
                    <a:pt x="29" y="20"/>
                    <a:pt x="30" y="20"/>
                  </a:cubicBezTo>
                  <a:cubicBezTo>
                    <a:pt x="30" y="19"/>
                    <a:pt x="30" y="19"/>
                    <a:pt x="30" y="19"/>
                  </a:cubicBezTo>
                  <a:cubicBezTo>
                    <a:pt x="30" y="20"/>
                    <a:pt x="29" y="20"/>
                    <a:pt x="28" y="21"/>
                  </a:cubicBezTo>
                  <a:cubicBezTo>
                    <a:pt x="26" y="23"/>
                    <a:pt x="24" y="24"/>
                    <a:pt x="22" y="25"/>
                  </a:cubicBezTo>
                  <a:cubicBezTo>
                    <a:pt x="18" y="28"/>
                    <a:pt x="14" y="30"/>
                    <a:pt x="10" y="33"/>
                  </a:cubicBezTo>
                  <a:moveTo>
                    <a:pt x="10" y="33"/>
                  </a:moveTo>
                  <a:cubicBezTo>
                    <a:pt x="10" y="33"/>
                    <a:pt x="11" y="33"/>
                    <a:pt x="13" y="32"/>
                  </a:cubicBezTo>
                  <a:cubicBezTo>
                    <a:pt x="15" y="30"/>
                    <a:pt x="18" y="29"/>
                    <a:pt x="20" y="27"/>
                  </a:cubicBezTo>
                  <a:cubicBezTo>
                    <a:pt x="24" y="25"/>
                    <a:pt x="28" y="23"/>
                    <a:pt x="32" y="19"/>
                  </a:cubicBezTo>
                  <a:cubicBezTo>
                    <a:pt x="33" y="19"/>
                    <a:pt x="34" y="19"/>
                    <a:pt x="35" y="19"/>
                  </a:cubicBezTo>
                  <a:cubicBezTo>
                    <a:pt x="27" y="22"/>
                    <a:pt x="20" y="29"/>
                    <a:pt x="13" y="32"/>
                  </a:cubicBezTo>
                  <a:cubicBezTo>
                    <a:pt x="11" y="33"/>
                    <a:pt x="10" y="33"/>
                    <a:pt x="10" y="33"/>
                  </a:cubicBezTo>
                  <a:moveTo>
                    <a:pt x="6" y="21"/>
                  </a:moveTo>
                  <a:cubicBezTo>
                    <a:pt x="5" y="20"/>
                    <a:pt x="5" y="20"/>
                    <a:pt x="5" y="19"/>
                  </a:cubicBezTo>
                  <a:cubicBezTo>
                    <a:pt x="6" y="19"/>
                    <a:pt x="7" y="19"/>
                    <a:pt x="8" y="19"/>
                  </a:cubicBezTo>
                  <a:cubicBezTo>
                    <a:pt x="7" y="20"/>
                    <a:pt x="7" y="20"/>
                    <a:pt x="6" y="20"/>
                  </a:cubicBezTo>
                  <a:cubicBezTo>
                    <a:pt x="6" y="20"/>
                    <a:pt x="6" y="21"/>
                    <a:pt x="6" y="21"/>
                  </a:cubicBezTo>
                  <a:moveTo>
                    <a:pt x="10" y="37"/>
                  </a:moveTo>
                  <a:cubicBezTo>
                    <a:pt x="10" y="37"/>
                    <a:pt x="13" y="35"/>
                    <a:pt x="14" y="34"/>
                  </a:cubicBezTo>
                  <a:cubicBezTo>
                    <a:pt x="16" y="32"/>
                    <a:pt x="19" y="30"/>
                    <a:pt x="22" y="29"/>
                  </a:cubicBezTo>
                  <a:cubicBezTo>
                    <a:pt x="27" y="26"/>
                    <a:pt x="32" y="22"/>
                    <a:pt x="37" y="19"/>
                  </a:cubicBezTo>
                  <a:cubicBezTo>
                    <a:pt x="37" y="19"/>
                    <a:pt x="37" y="19"/>
                    <a:pt x="37" y="19"/>
                  </a:cubicBezTo>
                  <a:cubicBezTo>
                    <a:pt x="38" y="19"/>
                    <a:pt x="39" y="19"/>
                    <a:pt x="40" y="19"/>
                  </a:cubicBezTo>
                  <a:cubicBezTo>
                    <a:pt x="31" y="24"/>
                    <a:pt x="22" y="31"/>
                    <a:pt x="13" y="36"/>
                  </a:cubicBezTo>
                  <a:cubicBezTo>
                    <a:pt x="11" y="36"/>
                    <a:pt x="11" y="37"/>
                    <a:pt x="10" y="37"/>
                  </a:cubicBezTo>
                  <a:moveTo>
                    <a:pt x="32" y="24"/>
                  </a:moveTo>
                  <a:cubicBezTo>
                    <a:pt x="33" y="24"/>
                    <a:pt x="33" y="24"/>
                    <a:pt x="33" y="24"/>
                  </a:cubicBezTo>
                  <a:cubicBezTo>
                    <a:pt x="34" y="23"/>
                    <a:pt x="36" y="22"/>
                    <a:pt x="37" y="22"/>
                  </a:cubicBezTo>
                  <a:cubicBezTo>
                    <a:pt x="37" y="21"/>
                    <a:pt x="41" y="19"/>
                    <a:pt x="41" y="19"/>
                  </a:cubicBezTo>
                  <a:cubicBezTo>
                    <a:pt x="41" y="19"/>
                    <a:pt x="41" y="19"/>
                    <a:pt x="40" y="20"/>
                  </a:cubicBezTo>
                  <a:cubicBezTo>
                    <a:pt x="38" y="21"/>
                    <a:pt x="35" y="23"/>
                    <a:pt x="32" y="24"/>
                  </a:cubicBezTo>
                  <a:moveTo>
                    <a:pt x="10" y="40"/>
                  </a:moveTo>
                  <a:cubicBezTo>
                    <a:pt x="12" y="39"/>
                    <a:pt x="14" y="37"/>
                    <a:pt x="15" y="36"/>
                  </a:cubicBezTo>
                  <a:cubicBezTo>
                    <a:pt x="18" y="34"/>
                    <a:pt x="22" y="32"/>
                    <a:pt x="25" y="30"/>
                  </a:cubicBezTo>
                  <a:cubicBezTo>
                    <a:pt x="31" y="26"/>
                    <a:pt x="37" y="23"/>
                    <a:pt x="42" y="19"/>
                  </a:cubicBezTo>
                  <a:cubicBezTo>
                    <a:pt x="44" y="19"/>
                    <a:pt x="45" y="19"/>
                    <a:pt x="47" y="18"/>
                  </a:cubicBezTo>
                  <a:cubicBezTo>
                    <a:pt x="42" y="21"/>
                    <a:pt x="37" y="24"/>
                    <a:pt x="32" y="27"/>
                  </a:cubicBezTo>
                  <a:cubicBezTo>
                    <a:pt x="29" y="29"/>
                    <a:pt x="26" y="31"/>
                    <a:pt x="23" y="32"/>
                  </a:cubicBezTo>
                  <a:cubicBezTo>
                    <a:pt x="20" y="34"/>
                    <a:pt x="17" y="36"/>
                    <a:pt x="14" y="38"/>
                  </a:cubicBezTo>
                  <a:cubicBezTo>
                    <a:pt x="13" y="39"/>
                    <a:pt x="11" y="39"/>
                    <a:pt x="10" y="40"/>
                  </a:cubicBezTo>
                  <a:moveTo>
                    <a:pt x="13" y="42"/>
                  </a:moveTo>
                  <a:cubicBezTo>
                    <a:pt x="14" y="42"/>
                    <a:pt x="15" y="41"/>
                    <a:pt x="16" y="40"/>
                  </a:cubicBezTo>
                  <a:cubicBezTo>
                    <a:pt x="20" y="38"/>
                    <a:pt x="24" y="35"/>
                    <a:pt x="27" y="32"/>
                  </a:cubicBezTo>
                  <a:cubicBezTo>
                    <a:pt x="34" y="27"/>
                    <a:pt x="42" y="22"/>
                    <a:pt x="49" y="18"/>
                  </a:cubicBezTo>
                  <a:cubicBezTo>
                    <a:pt x="51" y="18"/>
                    <a:pt x="53" y="18"/>
                    <a:pt x="54" y="18"/>
                  </a:cubicBezTo>
                  <a:cubicBezTo>
                    <a:pt x="51" y="20"/>
                    <a:pt x="48" y="22"/>
                    <a:pt x="44" y="24"/>
                  </a:cubicBezTo>
                  <a:cubicBezTo>
                    <a:pt x="42" y="26"/>
                    <a:pt x="39" y="27"/>
                    <a:pt x="37" y="29"/>
                  </a:cubicBezTo>
                  <a:cubicBezTo>
                    <a:pt x="29" y="32"/>
                    <a:pt x="22" y="37"/>
                    <a:pt x="15" y="41"/>
                  </a:cubicBezTo>
                  <a:cubicBezTo>
                    <a:pt x="14" y="42"/>
                    <a:pt x="14" y="42"/>
                    <a:pt x="13" y="42"/>
                  </a:cubicBezTo>
                  <a:moveTo>
                    <a:pt x="18" y="43"/>
                  </a:moveTo>
                  <a:cubicBezTo>
                    <a:pt x="25" y="41"/>
                    <a:pt x="31" y="36"/>
                    <a:pt x="38" y="33"/>
                  </a:cubicBezTo>
                  <a:cubicBezTo>
                    <a:pt x="41" y="31"/>
                    <a:pt x="45" y="29"/>
                    <a:pt x="48" y="27"/>
                  </a:cubicBezTo>
                  <a:cubicBezTo>
                    <a:pt x="52" y="25"/>
                    <a:pt x="55" y="22"/>
                    <a:pt x="59" y="20"/>
                  </a:cubicBezTo>
                  <a:cubicBezTo>
                    <a:pt x="61" y="19"/>
                    <a:pt x="62" y="18"/>
                    <a:pt x="64" y="18"/>
                  </a:cubicBezTo>
                  <a:cubicBezTo>
                    <a:pt x="63" y="18"/>
                    <a:pt x="62" y="19"/>
                    <a:pt x="61" y="19"/>
                  </a:cubicBezTo>
                  <a:cubicBezTo>
                    <a:pt x="57" y="22"/>
                    <a:pt x="53" y="24"/>
                    <a:pt x="49" y="27"/>
                  </a:cubicBezTo>
                  <a:cubicBezTo>
                    <a:pt x="41" y="32"/>
                    <a:pt x="34" y="37"/>
                    <a:pt x="27" y="42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4" y="43"/>
                    <a:pt x="21" y="43"/>
                    <a:pt x="18" y="43"/>
                  </a:cubicBezTo>
                  <a:moveTo>
                    <a:pt x="46" y="41"/>
                  </a:moveTo>
                  <a:cubicBezTo>
                    <a:pt x="59" y="35"/>
                    <a:pt x="71" y="27"/>
                    <a:pt x="83" y="19"/>
                  </a:cubicBezTo>
                  <a:cubicBezTo>
                    <a:pt x="84" y="19"/>
                    <a:pt x="87" y="17"/>
                    <a:pt x="87" y="17"/>
                  </a:cubicBezTo>
                  <a:cubicBezTo>
                    <a:pt x="87" y="17"/>
                    <a:pt x="87" y="18"/>
                    <a:pt x="86" y="19"/>
                  </a:cubicBezTo>
                  <a:cubicBezTo>
                    <a:pt x="84" y="20"/>
                    <a:pt x="83" y="21"/>
                    <a:pt x="81" y="22"/>
                  </a:cubicBezTo>
                  <a:cubicBezTo>
                    <a:pt x="78" y="24"/>
                    <a:pt x="74" y="26"/>
                    <a:pt x="70" y="28"/>
                  </a:cubicBezTo>
                  <a:cubicBezTo>
                    <a:pt x="64" y="32"/>
                    <a:pt x="59" y="37"/>
                    <a:pt x="52" y="40"/>
                  </a:cubicBezTo>
                  <a:cubicBezTo>
                    <a:pt x="50" y="40"/>
                    <a:pt x="48" y="41"/>
                    <a:pt x="46" y="41"/>
                  </a:cubicBezTo>
                  <a:moveTo>
                    <a:pt x="77" y="26"/>
                  </a:moveTo>
                  <a:cubicBezTo>
                    <a:pt x="81" y="23"/>
                    <a:pt x="85" y="20"/>
                    <a:pt x="88" y="17"/>
                  </a:cubicBezTo>
                  <a:cubicBezTo>
                    <a:pt x="90" y="18"/>
                    <a:pt x="91" y="19"/>
                    <a:pt x="92" y="20"/>
                  </a:cubicBezTo>
                  <a:cubicBezTo>
                    <a:pt x="84" y="23"/>
                    <a:pt x="78" y="27"/>
                    <a:pt x="71" y="32"/>
                  </a:cubicBezTo>
                  <a:cubicBezTo>
                    <a:pt x="68" y="34"/>
                    <a:pt x="65" y="36"/>
                    <a:pt x="61" y="38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3" y="36"/>
                    <a:pt x="65" y="35"/>
                    <a:pt x="67" y="34"/>
                  </a:cubicBezTo>
                  <a:cubicBezTo>
                    <a:pt x="73" y="30"/>
                    <a:pt x="80" y="26"/>
                    <a:pt x="87" y="21"/>
                  </a:cubicBezTo>
                  <a:cubicBezTo>
                    <a:pt x="87" y="20"/>
                    <a:pt x="87" y="20"/>
                    <a:pt x="87" y="20"/>
                  </a:cubicBezTo>
                  <a:cubicBezTo>
                    <a:pt x="88" y="20"/>
                    <a:pt x="88" y="20"/>
                    <a:pt x="89" y="19"/>
                  </a:cubicBezTo>
                  <a:cubicBezTo>
                    <a:pt x="89" y="19"/>
                    <a:pt x="89" y="19"/>
                    <a:pt x="89" y="19"/>
                  </a:cubicBezTo>
                  <a:cubicBezTo>
                    <a:pt x="88" y="19"/>
                    <a:pt x="88" y="19"/>
                    <a:pt x="88" y="19"/>
                  </a:cubicBezTo>
                  <a:cubicBezTo>
                    <a:pt x="84" y="21"/>
                    <a:pt x="81" y="23"/>
                    <a:pt x="77" y="26"/>
                  </a:cubicBezTo>
                  <a:moveTo>
                    <a:pt x="18" y="42"/>
                  </a:moveTo>
                  <a:cubicBezTo>
                    <a:pt x="19" y="42"/>
                    <a:pt x="21" y="41"/>
                    <a:pt x="23" y="40"/>
                  </a:cubicBezTo>
                  <a:cubicBezTo>
                    <a:pt x="26" y="38"/>
                    <a:pt x="30" y="35"/>
                    <a:pt x="34" y="32"/>
                  </a:cubicBezTo>
                  <a:cubicBezTo>
                    <a:pt x="37" y="30"/>
                    <a:pt x="40" y="28"/>
                    <a:pt x="43" y="26"/>
                  </a:cubicBezTo>
                  <a:cubicBezTo>
                    <a:pt x="44" y="25"/>
                    <a:pt x="44" y="25"/>
                    <a:pt x="44" y="25"/>
                  </a:cubicBezTo>
                  <a:cubicBezTo>
                    <a:pt x="48" y="23"/>
                    <a:pt x="52" y="20"/>
                    <a:pt x="56" y="18"/>
                  </a:cubicBezTo>
                  <a:cubicBezTo>
                    <a:pt x="59" y="18"/>
                    <a:pt x="61" y="17"/>
                    <a:pt x="63" y="17"/>
                  </a:cubicBezTo>
                  <a:cubicBezTo>
                    <a:pt x="58" y="20"/>
                    <a:pt x="53" y="23"/>
                    <a:pt x="48" y="27"/>
                  </a:cubicBezTo>
                  <a:cubicBezTo>
                    <a:pt x="44" y="28"/>
                    <a:pt x="41" y="30"/>
                    <a:pt x="37" y="32"/>
                  </a:cubicBezTo>
                  <a:cubicBezTo>
                    <a:pt x="33" y="34"/>
                    <a:pt x="29" y="37"/>
                    <a:pt x="25" y="39"/>
                  </a:cubicBezTo>
                  <a:cubicBezTo>
                    <a:pt x="23" y="40"/>
                    <a:pt x="21" y="42"/>
                    <a:pt x="18" y="42"/>
                  </a:cubicBezTo>
                  <a:moveTo>
                    <a:pt x="27" y="43"/>
                  </a:moveTo>
                  <a:cubicBezTo>
                    <a:pt x="41" y="36"/>
                    <a:pt x="54" y="26"/>
                    <a:pt x="67" y="19"/>
                  </a:cubicBezTo>
                  <a:cubicBezTo>
                    <a:pt x="69" y="18"/>
                    <a:pt x="70" y="18"/>
                    <a:pt x="71" y="17"/>
                  </a:cubicBezTo>
                  <a:cubicBezTo>
                    <a:pt x="69" y="18"/>
                    <a:pt x="67" y="19"/>
                    <a:pt x="66" y="21"/>
                  </a:cubicBezTo>
                  <a:cubicBezTo>
                    <a:pt x="62" y="23"/>
                    <a:pt x="58" y="25"/>
                    <a:pt x="54" y="27"/>
                  </a:cubicBezTo>
                  <a:cubicBezTo>
                    <a:pt x="47" y="32"/>
                    <a:pt x="40" y="37"/>
                    <a:pt x="33" y="42"/>
                  </a:cubicBezTo>
                  <a:cubicBezTo>
                    <a:pt x="33" y="42"/>
                    <a:pt x="33" y="42"/>
                    <a:pt x="33" y="42"/>
                  </a:cubicBezTo>
                  <a:cubicBezTo>
                    <a:pt x="31" y="42"/>
                    <a:pt x="29" y="42"/>
                    <a:pt x="27" y="43"/>
                  </a:cubicBezTo>
                  <a:moveTo>
                    <a:pt x="33" y="42"/>
                  </a:moveTo>
                  <a:cubicBezTo>
                    <a:pt x="38" y="41"/>
                    <a:pt x="41" y="39"/>
                    <a:pt x="45" y="37"/>
                  </a:cubicBezTo>
                  <a:cubicBezTo>
                    <a:pt x="49" y="34"/>
                    <a:pt x="54" y="32"/>
                    <a:pt x="58" y="30"/>
                  </a:cubicBezTo>
                  <a:cubicBezTo>
                    <a:pt x="63" y="27"/>
                    <a:pt x="67" y="25"/>
                    <a:pt x="71" y="21"/>
                  </a:cubicBezTo>
                  <a:cubicBezTo>
                    <a:pt x="75" y="18"/>
                    <a:pt x="80" y="17"/>
                    <a:pt x="84" y="14"/>
                  </a:cubicBezTo>
                  <a:cubicBezTo>
                    <a:pt x="85" y="15"/>
                    <a:pt x="86" y="16"/>
                    <a:pt x="88" y="17"/>
                  </a:cubicBezTo>
                  <a:cubicBezTo>
                    <a:pt x="82" y="19"/>
                    <a:pt x="77" y="23"/>
                    <a:pt x="71" y="26"/>
                  </a:cubicBezTo>
                  <a:cubicBezTo>
                    <a:pt x="64" y="31"/>
                    <a:pt x="56" y="35"/>
                    <a:pt x="49" y="39"/>
                  </a:cubicBezTo>
                  <a:cubicBezTo>
                    <a:pt x="48" y="39"/>
                    <a:pt x="47" y="40"/>
                    <a:pt x="46" y="40"/>
                  </a:cubicBezTo>
                  <a:cubicBezTo>
                    <a:pt x="47" y="39"/>
                    <a:pt x="48" y="39"/>
                    <a:pt x="49" y="38"/>
                  </a:cubicBezTo>
                  <a:cubicBezTo>
                    <a:pt x="50" y="37"/>
                    <a:pt x="52" y="36"/>
                    <a:pt x="53" y="35"/>
                  </a:cubicBezTo>
                  <a:cubicBezTo>
                    <a:pt x="56" y="33"/>
                    <a:pt x="59" y="31"/>
                    <a:pt x="62" y="30"/>
                  </a:cubicBezTo>
                  <a:cubicBezTo>
                    <a:pt x="62" y="30"/>
                    <a:pt x="62" y="30"/>
                    <a:pt x="62" y="30"/>
                  </a:cubicBezTo>
                  <a:cubicBezTo>
                    <a:pt x="67" y="28"/>
                    <a:pt x="71" y="25"/>
                    <a:pt x="76" y="22"/>
                  </a:cubicBezTo>
                  <a:cubicBezTo>
                    <a:pt x="79" y="20"/>
                    <a:pt x="82" y="18"/>
                    <a:pt x="86" y="16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5" y="16"/>
                    <a:pt x="85" y="16"/>
                    <a:pt x="84" y="16"/>
                  </a:cubicBezTo>
                  <a:cubicBezTo>
                    <a:pt x="84" y="16"/>
                    <a:pt x="84" y="16"/>
                    <a:pt x="84" y="16"/>
                  </a:cubicBezTo>
                  <a:cubicBezTo>
                    <a:pt x="84" y="16"/>
                    <a:pt x="84" y="17"/>
                    <a:pt x="83" y="17"/>
                  </a:cubicBezTo>
                  <a:cubicBezTo>
                    <a:pt x="81" y="18"/>
                    <a:pt x="79" y="19"/>
                    <a:pt x="78" y="20"/>
                  </a:cubicBezTo>
                  <a:cubicBezTo>
                    <a:pt x="76" y="21"/>
                    <a:pt x="75" y="21"/>
                    <a:pt x="74" y="22"/>
                  </a:cubicBezTo>
                  <a:cubicBezTo>
                    <a:pt x="70" y="24"/>
                    <a:pt x="66" y="27"/>
                    <a:pt x="63" y="29"/>
                  </a:cubicBezTo>
                  <a:cubicBezTo>
                    <a:pt x="62" y="29"/>
                    <a:pt x="62" y="29"/>
                    <a:pt x="62" y="29"/>
                  </a:cubicBezTo>
                  <a:cubicBezTo>
                    <a:pt x="54" y="33"/>
                    <a:pt x="46" y="37"/>
                    <a:pt x="39" y="41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37" y="42"/>
                    <a:pt x="35" y="42"/>
                    <a:pt x="33" y="42"/>
                  </a:cubicBezTo>
                  <a:moveTo>
                    <a:pt x="69" y="17"/>
                  </a:moveTo>
                  <a:cubicBezTo>
                    <a:pt x="71" y="16"/>
                    <a:pt x="72" y="16"/>
                    <a:pt x="74" y="15"/>
                  </a:cubicBezTo>
                  <a:cubicBezTo>
                    <a:pt x="75" y="15"/>
                    <a:pt x="75" y="14"/>
                    <a:pt x="76" y="14"/>
                  </a:cubicBezTo>
                  <a:cubicBezTo>
                    <a:pt x="77" y="14"/>
                    <a:pt x="80" y="13"/>
                    <a:pt x="80" y="13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79" y="14"/>
                    <a:pt x="78" y="15"/>
                    <a:pt x="77" y="15"/>
                  </a:cubicBezTo>
                  <a:cubicBezTo>
                    <a:pt x="76" y="16"/>
                    <a:pt x="76" y="16"/>
                    <a:pt x="76" y="16"/>
                  </a:cubicBezTo>
                  <a:cubicBezTo>
                    <a:pt x="75" y="16"/>
                    <a:pt x="74" y="17"/>
                    <a:pt x="72" y="17"/>
                  </a:cubicBezTo>
                  <a:cubicBezTo>
                    <a:pt x="71" y="18"/>
                    <a:pt x="71" y="18"/>
                    <a:pt x="71" y="18"/>
                  </a:cubicBezTo>
                  <a:cubicBezTo>
                    <a:pt x="70" y="19"/>
                    <a:pt x="70" y="19"/>
                    <a:pt x="70" y="19"/>
                  </a:cubicBezTo>
                  <a:cubicBezTo>
                    <a:pt x="70" y="19"/>
                    <a:pt x="70" y="19"/>
                    <a:pt x="70" y="19"/>
                  </a:cubicBezTo>
                  <a:cubicBezTo>
                    <a:pt x="73" y="18"/>
                    <a:pt x="77" y="16"/>
                    <a:pt x="80" y="15"/>
                  </a:cubicBezTo>
                  <a:cubicBezTo>
                    <a:pt x="81" y="14"/>
                    <a:pt x="82" y="14"/>
                    <a:pt x="83" y="14"/>
                  </a:cubicBezTo>
                  <a:cubicBezTo>
                    <a:pt x="82" y="14"/>
                    <a:pt x="80" y="16"/>
                    <a:pt x="79" y="16"/>
                  </a:cubicBezTo>
                  <a:cubicBezTo>
                    <a:pt x="77" y="17"/>
                    <a:pt x="75" y="18"/>
                    <a:pt x="74" y="18"/>
                  </a:cubicBezTo>
                  <a:cubicBezTo>
                    <a:pt x="70" y="21"/>
                    <a:pt x="66" y="24"/>
                    <a:pt x="62" y="27"/>
                  </a:cubicBezTo>
                  <a:cubicBezTo>
                    <a:pt x="58" y="29"/>
                    <a:pt x="53" y="32"/>
                    <a:pt x="48" y="34"/>
                  </a:cubicBezTo>
                  <a:cubicBezTo>
                    <a:pt x="44" y="36"/>
                    <a:pt x="40" y="39"/>
                    <a:pt x="35" y="41"/>
                  </a:cubicBezTo>
                  <a:cubicBezTo>
                    <a:pt x="35" y="41"/>
                    <a:pt x="34" y="41"/>
                    <a:pt x="34" y="41"/>
                  </a:cubicBezTo>
                  <a:cubicBezTo>
                    <a:pt x="34" y="41"/>
                    <a:pt x="38" y="39"/>
                    <a:pt x="38" y="39"/>
                  </a:cubicBezTo>
                  <a:cubicBezTo>
                    <a:pt x="41" y="37"/>
                    <a:pt x="43" y="36"/>
                    <a:pt x="45" y="34"/>
                  </a:cubicBezTo>
                  <a:cubicBezTo>
                    <a:pt x="54" y="28"/>
                    <a:pt x="64" y="23"/>
                    <a:pt x="73" y="16"/>
                  </a:cubicBezTo>
                  <a:cubicBezTo>
                    <a:pt x="73" y="16"/>
                    <a:pt x="73" y="16"/>
                    <a:pt x="73" y="16"/>
                  </a:cubicBezTo>
                  <a:cubicBezTo>
                    <a:pt x="58" y="22"/>
                    <a:pt x="46" y="32"/>
                    <a:pt x="32" y="40"/>
                  </a:cubicBezTo>
                  <a:cubicBezTo>
                    <a:pt x="32" y="40"/>
                    <a:pt x="29" y="42"/>
                    <a:pt x="28" y="42"/>
                  </a:cubicBezTo>
                  <a:cubicBezTo>
                    <a:pt x="28" y="42"/>
                    <a:pt x="29" y="42"/>
                    <a:pt x="29" y="41"/>
                  </a:cubicBezTo>
                  <a:cubicBezTo>
                    <a:pt x="31" y="40"/>
                    <a:pt x="33" y="38"/>
                    <a:pt x="35" y="37"/>
                  </a:cubicBezTo>
                  <a:cubicBezTo>
                    <a:pt x="38" y="35"/>
                    <a:pt x="42" y="32"/>
                    <a:pt x="45" y="30"/>
                  </a:cubicBezTo>
                  <a:cubicBezTo>
                    <a:pt x="52" y="26"/>
                    <a:pt x="59" y="21"/>
                    <a:pt x="66" y="17"/>
                  </a:cubicBezTo>
                  <a:cubicBezTo>
                    <a:pt x="66" y="17"/>
                    <a:pt x="67" y="17"/>
                    <a:pt x="67" y="17"/>
                  </a:cubicBezTo>
                  <a:cubicBezTo>
                    <a:pt x="68" y="17"/>
                    <a:pt x="68" y="17"/>
                    <a:pt x="68" y="17"/>
                  </a:cubicBezTo>
                  <a:cubicBezTo>
                    <a:pt x="69" y="16"/>
                    <a:pt x="69" y="16"/>
                    <a:pt x="69" y="16"/>
                  </a:cubicBezTo>
                  <a:cubicBezTo>
                    <a:pt x="69" y="16"/>
                    <a:pt x="69" y="16"/>
                    <a:pt x="69" y="16"/>
                  </a:cubicBezTo>
                  <a:cubicBezTo>
                    <a:pt x="69" y="16"/>
                    <a:pt x="69" y="15"/>
                    <a:pt x="70" y="15"/>
                  </a:cubicBezTo>
                  <a:cubicBezTo>
                    <a:pt x="70" y="15"/>
                    <a:pt x="69" y="16"/>
                    <a:pt x="69" y="16"/>
                  </a:cubicBezTo>
                  <a:cubicBezTo>
                    <a:pt x="69" y="17"/>
                    <a:pt x="69" y="17"/>
                    <a:pt x="69" y="17"/>
                  </a:cubicBezTo>
                  <a:moveTo>
                    <a:pt x="69" y="15"/>
                  </a:moveTo>
                  <a:cubicBezTo>
                    <a:pt x="69" y="14"/>
                    <a:pt x="69" y="14"/>
                    <a:pt x="69" y="14"/>
                  </a:cubicBezTo>
                  <a:cubicBezTo>
                    <a:pt x="69" y="13"/>
                    <a:pt x="70" y="13"/>
                    <a:pt x="70" y="13"/>
                  </a:cubicBezTo>
                  <a:cubicBezTo>
                    <a:pt x="69" y="14"/>
                    <a:pt x="69" y="14"/>
                    <a:pt x="69" y="15"/>
                  </a:cubicBezTo>
                  <a:moveTo>
                    <a:pt x="69" y="12"/>
                  </a:moveTo>
                  <a:cubicBezTo>
                    <a:pt x="69" y="12"/>
                    <a:pt x="69" y="11"/>
                    <a:pt x="69" y="11"/>
                  </a:cubicBezTo>
                  <a:cubicBezTo>
                    <a:pt x="70" y="11"/>
                    <a:pt x="71" y="10"/>
                    <a:pt x="72" y="10"/>
                  </a:cubicBezTo>
                  <a:cubicBezTo>
                    <a:pt x="71" y="10"/>
                    <a:pt x="70" y="11"/>
                    <a:pt x="69" y="12"/>
                  </a:cubicBezTo>
                  <a:moveTo>
                    <a:pt x="69" y="7"/>
                  </a:moveTo>
                  <a:cubicBezTo>
                    <a:pt x="70" y="7"/>
                    <a:pt x="70" y="7"/>
                    <a:pt x="71" y="7"/>
                  </a:cubicBezTo>
                  <a:cubicBezTo>
                    <a:pt x="70" y="7"/>
                    <a:pt x="69" y="8"/>
                    <a:pt x="69" y="9"/>
                  </a:cubicBezTo>
                  <a:cubicBezTo>
                    <a:pt x="69" y="8"/>
                    <a:pt x="69" y="8"/>
                    <a:pt x="69" y="7"/>
                  </a:cubicBezTo>
                  <a:cubicBezTo>
                    <a:pt x="69" y="7"/>
                    <a:pt x="69" y="7"/>
                    <a:pt x="69" y="7"/>
                  </a:cubicBezTo>
                  <a:moveTo>
                    <a:pt x="70" y="6"/>
                  </a:moveTo>
                  <a:cubicBezTo>
                    <a:pt x="69" y="6"/>
                    <a:pt x="69" y="5"/>
                    <a:pt x="70" y="4"/>
                  </a:cubicBezTo>
                  <a:cubicBezTo>
                    <a:pt x="74" y="7"/>
                    <a:pt x="79" y="10"/>
                    <a:pt x="83" y="14"/>
                  </a:cubicBezTo>
                  <a:cubicBezTo>
                    <a:pt x="82" y="14"/>
                    <a:pt x="81" y="14"/>
                    <a:pt x="80" y="14"/>
                  </a:cubicBezTo>
                  <a:cubicBezTo>
                    <a:pt x="81" y="14"/>
                    <a:pt x="81" y="13"/>
                    <a:pt x="81" y="13"/>
                  </a:cubicBezTo>
                  <a:cubicBezTo>
                    <a:pt x="81" y="12"/>
                    <a:pt x="81" y="12"/>
                    <a:pt x="81" y="12"/>
                  </a:cubicBezTo>
                  <a:cubicBezTo>
                    <a:pt x="79" y="12"/>
                    <a:pt x="76" y="13"/>
                    <a:pt x="74" y="14"/>
                  </a:cubicBezTo>
                  <a:cubicBezTo>
                    <a:pt x="73" y="15"/>
                    <a:pt x="71" y="16"/>
                    <a:pt x="70" y="16"/>
                  </a:cubicBezTo>
                  <a:cubicBezTo>
                    <a:pt x="70" y="16"/>
                    <a:pt x="70" y="16"/>
                    <a:pt x="71" y="15"/>
                  </a:cubicBezTo>
                  <a:cubicBezTo>
                    <a:pt x="72" y="14"/>
                    <a:pt x="74" y="13"/>
                    <a:pt x="76" y="12"/>
                  </a:cubicBezTo>
                  <a:cubicBezTo>
                    <a:pt x="76" y="12"/>
                    <a:pt x="76" y="12"/>
                    <a:pt x="76" y="12"/>
                  </a:cubicBezTo>
                  <a:cubicBezTo>
                    <a:pt x="76" y="12"/>
                    <a:pt x="76" y="12"/>
                    <a:pt x="76" y="12"/>
                  </a:cubicBezTo>
                  <a:cubicBezTo>
                    <a:pt x="74" y="12"/>
                    <a:pt x="72" y="13"/>
                    <a:pt x="71" y="14"/>
                  </a:cubicBezTo>
                  <a:cubicBezTo>
                    <a:pt x="70" y="14"/>
                    <a:pt x="70" y="14"/>
                    <a:pt x="70" y="14"/>
                  </a:cubicBezTo>
                  <a:cubicBezTo>
                    <a:pt x="69" y="14"/>
                    <a:pt x="71" y="13"/>
                    <a:pt x="71" y="13"/>
                  </a:cubicBezTo>
                  <a:cubicBezTo>
                    <a:pt x="72" y="12"/>
                    <a:pt x="74" y="11"/>
                    <a:pt x="75" y="11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5" y="10"/>
                    <a:pt x="74" y="10"/>
                    <a:pt x="74" y="10"/>
                  </a:cubicBezTo>
                  <a:cubicBezTo>
                    <a:pt x="73" y="11"/>
                    <a:pt x="70" y="12"/>
                    <a:pt x="69" y="13"/>
                  </a:cubicBezTo>
                  <a:cubicBezTo>
                    <a:pt x="70" y="11"/>
                    <a:pt x="72" y="10"/>
                    <a:pt x="73" y="9"/>
                  </a:cubicBezTo>
                  <a:cubicBezTo>
                    <a:pt x="72" y="8"/>
                    <a:pt x="72" y="8"/>
                    <a:pt x="72" y="8"/>
                  </a:cubicBezTo>
                  <a:cubicBezTo>
                    <a:pt x="71" y="9"/>
                    <a:pt x="71" y="9"/>
                    <a:pt x="71" y="9"/>
                  </a:cubicBezTo>
                  <a:cubicBezTo>
                    <a:pt x="70" y="9"/>
                    <a:pt x="71" y="7"/>
                    <a:pt x="72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1" y="6"/>
                    <a:pt x="70" y="6"/>
                    <a:pt x="70" y="6"/>
                  </a:cubicBezTo>
                  <a:moveTo>
                    <a:pt x="69" y="5"/>
                  </a:moveTo>
                  <a:cubicBezTo>
                    <a:pt x="69" y="4"/>
                    <a:pt x="69" y="4"/>
                    <a:pt x="69" y="4"/>
                  </a:cubicBezTo>
                  <a:cubicBezTo>
                    <a:pt x="69" y="4"/>
                    <a:pt x="69" y="4"/>
                    <a:pt x="69" y="4"/>
                  </a:cubicBezTo>
                  <a:cubicBezTo>
                    <a:pt x="69" y="4"/>
                    <a:pt x="69" y="4"/>
                    <a:pt x="69" y="4"/>
                  </a:cubicBezTo>
                  <a:cubicBezTo>
                    <a:pt x="69" y="5"/>
                    <a:pt x="69" y="5"/>
                    <a:pt x="69" y="5"/>
                  </a:cubicBezTo>
                  <a:moveTo>
                    <a:pt x="68" y="0"/>
                  </a:moveTo>
                  <a:cubicBezTo>
                    <a:pt x="67" y="0"/>
                    <a:pt x="67" y="0"/>
                    <a:pt x="67" y="0"/>
                  </a:cubicBezTo>
                  <a:cubicBezTo>
                    <a:pt x="66" y="0"/>
                    <a:pt x="66" y="1"/>
                    <a:pt x="66" y="2"/>
                  </a:cubicBezTo>
                  <a:cubicBezTo>
                    <a:pt x="67" y="6"/>
                    <a:pt x="66" y="10"/>
                    <a:pt x="66" y="15"/>
                  </a:cubicBezTo>
                  <a:cubicBezTo>
                    <a:pt x="51" y="15"/>
                    <a:pt x="35" y="17"/>
                    <a:pt x="19" y="17"/>
                  </a:cubicBezTo>
                  <a:cubicBezTo>
                    <a:pt x="14" y="17"/>
                    <a:pt x="8" y="17"/>
                    <a:pt x="2" y="16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1" y="16"/>
                    <a:pt x="0" y="17"/>
                    <a:pt x="0" y="18"/>
                  </a:cubicBezTo>
                  <a:cubicBezTo>
                    <a:pt x="0" y="18"/>
                    <a:pt x="0" y="18"/>
                    <a:pt x="1" y="19"/>
                  </a:cubicBezTo>
                  <a:cubicBezTo>
                    <a:pt x="7" y="25"/>
                    <a:pt x="9" y="36"/>
                    <a:pt x="7" y="45"/>
                  </a:cubicBezTo>
                  <a:cubicBezTo>
                    <a:pt x="7" y="46"/>
                    <a:pt x="7" y="46"/>
                    <a:pt x="7" y="46"/>
                  </a:cubicBezTo>
                  <a:cubicBezTo>
                    <a:pt x="7" y="46"/>
                    <a:pt x="8" y="47"/>
                    <a:pt x="8" y="47"/>
                  </a:cubicBezTo>
                  <a:cubicBezTo>
                    <a:pt x="8" y="47"/>
                    <a:pt x="8" y="47"/>
                    <a:pt x="8" y="47"/>
                  </a:cubicBezTo>
                  <a:cubicBezTo>
                    <a:pt x="29" y="46"/>
                    <a:pt x="49" y="43"/>
                    <a:pt x="70" y="42"/>
                  </a:cubicBezTo>
                  <a:cubicBezTo>
                    <a:pt x="70" y="45"/>
                    <a:pt x="70" y="49"/>
                    <a:pt x="70" y="53"/>
                  </a:cubicBezTo>
                  <a:cubicBezTo>
                    <a:pt x="70" y="54"/>
                    <a:pt x="71" y="54"/>
                    <a:pt x="71" y="54"/>
                  </a:cubicBezTo>
                  <a:cubicBezTo>
                    <a:pt x="72" y="54"/>
                    <a:pt x="72" y="54"/>
                    <a:pt x="72" y="54"/>
                  </a:cubicBezTo>
                  <a:cubicBezTo>
                    <a:pt x="72" y="54"/>
                    <a:pt x="72" y="54"/>
                    <a:pt x="72" y="54"/>
                  </a:cubicBezTo>
                  <a:cubicBezTo>
                    <a:pt x="73" y="54"/>
                    <a:pt x="73" y="54"/>
                    <a:pt x="73" y="54"/>
                  </a:cubicBezTo>
                  <a:cubicBezTo>
                    <a:pt x="82" y="44"/>
                    <a:pt x="93" y="36"/>
                    <a:pt x="102" y="26"/>
                  </a:cubicBezTo>
                  <a:cubicBezTo>
                    <a:pt x="102" y="26"/>
                    <a:pt x="102" y="25"/>
                    <a:pt x="102" y="25"/>
                  </a:cubicBezTo>
                  <a:cubicBezTo>
                    <a:pt x="102" y="24"/>
                    <a:pt x="102" y="24"/>
                    <a:pt x="102" y="24"/>
                  </a:cubicBezTo>
                  <a:cubicBezTo>
                    <a:pt x="96" y="19"/>
                    <a:pt x="90" y="15"/>
                    <a:pt x="84" y="11"/>
                  </a:cubicBezTo>
                  <a:cubicBezTo>
                    <a:pt x="79" y="7"/>
                    <a:pt x="74" y="4"/>
                    <a:pt x="68" y="0"/>
                  </a:cubicBezTo>
                  <a:cubicBezTo>
                    <a:pt x="68" y="0"/>
                    <a:pt x="68" y="0"/>
                    <a:pt x="68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59"/>
            <p:cNvSpPr>
              <a:spLocks noEditPoints="1"/>
            </p:cNvSpPr>
            <p:nvPr/>
          </p:nvSpPr>
          <p:spPr bwMode="auto">
            <a:xfrm>
              <a:off x="8356269" y="2825677"/>
              <a:ext cx="84138" cy="73025"/>
            </a:xfrm>
            <a:custGeom>
              <a:avLst/>
              <a:gdLst>
                <a:gd name="T0" fmla="*/ 9 w 20"/>
                <a:gd name="T1" fmla="*/ 14 h 17"/>
                <a:gd name="T2" fmla="*/ 7 w 20"/>
                <a:gd name="T3" fmla="*/ 13 h 17"/>
                <a:gd name="T4" fmla="*/ 14 w 20"/>
                <a:gd name="T5" fmla="*/ 9 h 17"/>
                <a:gd name="T6" fmla="*/ 9 w 20"/>
                <a:gd name="T7" fmla="*/ 14 h 17"/>
                <a:gd name="T8" fmla="*/ 9 w 20"/>
                <a:gd name="T9" fmla="*/ 14 h 17"/>
                <a:gd name="T10" fmla="*/ 7 w 20"/>
                <a:gd name="T11" fmla="*/ 12 h 17"/>
                <a:gd name="T12" fmla="*/ 6 w 20"/>
                <a:gd name="T13" fmla="*/ 10 h 17"/>
                <a:gd name="T14" fmla="*/ 13 w 20"/>
                <a:gd name="T15" fmla="*/ 6 h 17"/>
                <a:gd name="T16" fmla="*/ 7 w 20"/>
                <a:gd name="T17" fmla="*/ 12 h 17"/>
                <a:gd name="T18" fmla="*/ 8 w 20"/>
                <a:gd name="T19" fmla="*/ 12 h 17"/>
                <a:gd name="T20" fmla="*/ 16 w 20"/>
                <a:gd name="T21" fmla="*/ 5 h 17"/>
                <a:gd name="T22" fmla="*/ 16 w 20"/>
                <a:gd name="T23" fmla="*/ 5 h 17"/>
                <a:gd name="T24" fmla="*/ 17 w 20"/>
                <a:gd name="T25" fmla="*/ 9 h 17"/>
                <a:gd name="T26" fmla="*/ 10 w 20"/>
                <a:gd name="T27" fmla="*/ 14 h 17"/>
                <a:gd name="T28" fmla="*/ 9 w 20"/>
                <a:gd name="T29" fmla="*/ 14 h 17"/>
                <a:gd name="T30" fmla="*/ 15 w 20"/>
                <a:gd name="T31" fmla="*/ 11 h 17"/>
                <a:gd name="T32" fmla="*/ 13 w 20"/>
                <a:gd name="T33" fmla="*/ 12 h 17"/>
                <a:gd name="T34" fmla="*/ 13 w 20"/>
                <a:gd name="T35" fmla="*/ 13 h 17"/>
                <a:gd name="T36" fmla="*/ 16 w 20"/>
                <a:gd name="T37" fmla="*/ 10 h 17"/>
                <a:gd name="T38" fmla="*/ 16 w 20"/>
                <a:gd name="T39" fmla="*/ 9 h 17"/>
                <a:gd name="T40" fmla="*/ 10 w 20"/>
                <a:gd name="T41" fmla="*/ 13 h 17"/>
                <a:gd name="T42" fmla="*/ 16 w 20"/>
                <a:gd name="T43" fmla="*/ 8 h 17"/>
                <a:gd name="T44" fmla="*/ 15 w 20"/>
                <a:gd name="T45" fmla="*/ 7 h 17"/>
                <a:gd name="T46" fmla="*/ 8 w 20"/>
                <a:gd name="T47" fmla="*/ 12 h 17"/>
                <a:gd name="T48" fmla="*/ 5 w 20"/>
                <a:gd name="T49" fmla="*/ 9 h 17"/>
                <a:gd name="T50" fmla="*/ 5 w 20"/>
                <a:gd name="T51" fmla="*/ 8 h 17"/>
                <a:gd name="T52" fmla="*/ 6 w 20"/>
                <a:gd name="T53" fmla="*/ 8 h 17"/>
                <a:gd name="T54" fmla="*/ 11 w 20"/>
                <a:gd name="T55" fmla="*/ 4 h 17"/>
                <a:gd name="T56" fmla="*/ 5 w 20"/>
                <a:gd name="T57" fmla="*/ 9 h 17"/>
                <a:gd name="T58" fmla="*/ 6 w 20"/>
                <a:gd name="T59" fmla="*/ 10 h 17"/>
                <a:gd name="T60" fmla="*/ 6 w 20"/>
                <a:gd name="T61" fmla="*/ 10 h 17"/>
                <a:gd name="T62" fmla="*/ 13 w 20"/>
                <a:gd name="T63" fmla="*/ 3 h 17"/>
                <a:gd name="T64" fmla="*/ 13 w 20"/>
                <a:gd name="T65" fmla="*/ 3 h 17"/>
                <a:gd name="T66" fmla="*/ 15 w 20"/>
                <a:gd name="T67" fmla="*/ 4 h 17"/>
                <a:gd name="T68" fmla="*/ 15 w 20"/>
                <a:gd name="T69" fmla="*/ 4 h 17"/>
                <a:gd name="T70" fmla="*/ 6 w 20"/>
                <a:gd name="T71" fmla="*/ 10 h 17"/>
                <a:gd name="T72" fmla="*/ 6 w 20"/>
                <a:gd name="T73" fmla="*/ 7 h 17"/>
                <a:gd name="T74" fmla="*/ 11 w 20"/>
                <a:gd name="T75" fmla="*/ 3 h 17"/>
                <a:gd name="T76" fmla="*/ 11 w 20"/>
                <a:gd name="T77" fmla="*/ 3 h 17"/>
                <a:gd name="T78" fmla="*/ 12 w 20"/>
                <a:gd name="T79" fmla="*/ 3 h 17"/>
                <a:gd name="T80" fmla="*/ 6 w 20"/>
                <a:gd name="T81" fmla="*/ 7 h 17"/>
                <a:gd name="T82" fmla="*/ 11 w 20"/>
                <a:gd name="T83" fmla="*/ 0 h 17"/>
                <a:gd name="T84" fmla="*/ 10 w 20"/>
                <a:gd name="T85" fmla="*/ 17 h 17"/>
                <a:gd name="T86" fmla="*/ 10 w 20"/>
                <a:gd name="T87" fmla="*/ 17 h 17"/>
                <a:gd name="T88" fmla="*/ 20 w 20"/>
                <a:gd name="T89" fmla="*/ 9 h 17"/>
                <a:gd name="T90" fmla="*/ 12 w 20"/>
                <a:gd name="T91" fmla="*/ 0 h 17"/>
                <a:gd name="T92" fmla="*/ 11 w 20"/>
                <a:gd name="T9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" h="17">
                  <a:moveTo>
                    <a:pt x="9" y="14"/>
                  </a:moveTo>
                  <a:cubicBezTo>
                    <a:pt x="8" y="13"/>
                    <a:pt x="8" y="13"/>
                    <a:pt x="7" y="13"/>
                  </a:cubicBezTo>
                  <a:cubicBezTo>
                    <a:pt x="9" y="12"/>
                    <a:pt x="11" y="10"/>
                    <a:pt x="14" y="9"/>
                  </a:cubicBezTo>
                  <a:cubicBezTo>
                    <a:pt x="12" y="10"/>
                    <a:pt x="10" y="12"/>
                    <a:pt x="9" y="14"/>
                  </a:cubicBezTo>
                  <a:cubicBezTo>
                    <a:pt x="9" y="14"/>
                    <a:pt x="9" y="14"/>
                    <a:pt x="9" y="14"/>
                  </a:cubicBezTo>
                  <a:moveTo>
                    <a:pt x="7" y="12"/>
                  </a:moveTo>
                  <a:cubicBezTo>
                    <a:pt x="6" y="12"/>
                    <a:pt x="6" y="11"/>
                    <a:pt x="6" y="10"/>
                  </a:cubicBezTo>
                  <a:cubicBezTo>
                    <a:pt x="9" y="9"/>
                    <a:pt x="11" y="7"/>
                    <a:pt x="13" y="6"/>
                  </a:cubicBezTo>
                  <a:cubicBezTo>
                    <a:pt x="11" y="8"/>
                    <a:pt x="9" y="10"/>
                    <a:pt x="7" y="12"/>
                  </a:cubicBezTo>
                  <a:moveTo>
                    <a:pt x="8" y="12"/>
                  </a:moveTo>
                  <a:cubicBezTo>
                    <a:pt x="11" y="9"/>
                    <a:pt x="13" y="7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7" y="6"/>
                    <a:pt x="17" y="7"/>
                    <a:pt x="17" y="9"/>
                  </a:cubicBezTo>
                  <a:cubicBezTo>
                    <a:pt x="17" y="12"/>
                    <a:pt x="13" y="14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11" y="13"/>
                    <a:pt x="13" y="12"/>
                    <a:pt x="15" y="11"/>
                  </a:cubicBezTo>
                  <a:cubicBezTo>
                    <a:pt x="14" y="11"/>
                    <a:pt x="14" y="12"/>
                    <a:pt x="13" y="12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4" y="12"/>
                    <a:pt x="16" y="11"/>
                    <a:pt x="16" y="10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4" y="10"/>
                    <a:pt x="12" y="12"/>
                    <a:pt x="10" y="13"/>
                  </a:cubicBezTo>
                  <a:cubicBezTo>
                    <a:pt x="12" y="11"/>
                    <a:pt x="14" y="10"/>
                    <a:pt x="16" y="8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9"/>
                    <a:pt x="11" y="10"/>
                    <a:pt x="8" y="12"/>
                  </a:cubicBezTo>
                  <a:moveTo>
                    <a:pt x="5" y="9"/>
                  </a:moveTo>
                  <a:cubicBezTo>
                    <a:pt x="5" y="8"/>
                    <a:pt x="5" y="8"/>
                    <a:pt x="5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8" y="6"/>
                    <a:pt x="9" y="5"/>
                    <a:pt x="11" y="4"/>
                  </a:cubicBezTo>
                  <a:cubicBezTo>
                    <a:pt x="10" y="6"/>
                    <a:pt x="7" y="7"/>
                    <a:pt x="5" y="9"/>
                  </a:cubicBezTo>
                  <a:moveTo>
                    <a:pt x="6" y="10"/>
                  </a:moveTo>
                  <a:cubicBezTo>
                    <a:pt x="6" y="10"/>
                    <a:pt x="6" y="10"/>
                    <a:pt x="6" y="10"/>
                  </a:cubicBezTo>
                  <a:cubicBezTo>
                    <a:pt x="8" y="7"/>
                    <a:pt x="11" y="6"/>
                    <a:pt x="13" y="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4" y="3"/>
                    <a:pt x="15" y="4"/>
                    <a:pt x="15" y="4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2" y="6"/>
                    <a:pt x="9" y="8"/>
                    <a:pt x="6" y="10"/>
                  </a:cubicBezTo>
                  <a:moveTo>
                    <a:pt x="6" y="7"/>
                  </a:moveTo>
                  <a:cubicBezTo>
                    <a:pt x="6" y="5"/>
                    <a:pt x="8" y="3"/>
                    <a:pt x="11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0" y="4"/>
                    <a:pt x="8" y="6"/>
                    <a:pt x="6" y="7"/>
                  </a:cubicBezTo>
                  <a:moveTo>
                    <a:pt x="11" y="0"/>
                  </a:moveTo>
                  <a:cubicBezTo>
                    <a:pt x="2" y="0"/>
                    <a:pt x="0" y="15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5" y="16"/>
                    <a:pt x="19" y="14"/>
                    <a:pt x="20" y="9"/>
                  </a:cubicBezTo>
                  <a:cubicBezTo>
                    <a:pt x="20" y="4"/>
                    <a:pt x="17" y="1"/>
                    <a:pt x="12" y="0"/>
                  </a:cubicBezTo>
                  <a:cubicBezTo>
                    <a:pt x="12" y="0"/>
                    <a:pt x="12" y="0"/>
                    <a:pt x="11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60"/>
            <p:cNvSpPr>
              <a:spLocks noEditPoints="1"/>
            </p:cNvSpPr>
            <p:nvPr/>
          </p:nvSpPr>
          <p:spPr bwMode="auto">
            <a:xfrm>
              <a:off x="8284831" y="2911402"/>
              <a:ext cx="241300" cy="66675"/>
            </a:xfrm>
            <a:custGeom>
              <a:avLst/>
              <a:gdLst>
                <a:gd name="T0" fmla="*/ 50 w 57"/>
                <a:gd name="T1" fmla="*/ 6 h 16"/>
                <a:gd name="T2" fmla="*/ 42 w 57"/>
                <a:gd name="T3" fmla="*/ 13 h 16"/>
                <a:gd name="T4" fmla="*/ 43 w 57"/>
                <a:gd name="T5" fmla="*/ 7 h 16"/>
                <a:gd name="T6" fmla="*/ 48 w 57"/>
                <a:gd name="T7" fmla="*/ 5 h 16"/>
                <a:gd name="T8" fmla="*/ 42 w 57"/>
                <a:gd name="T9" fmla="*/ 13 h 16"/>
                <a:gd name="T10" fmla="*/ 38 w 57"/>
                <a:gd name="T11" fmla="*/ 5 h 16"/>
                <a:gd name="T12" fmla="*/ 20 w 57"/>
                <a:gd name="T13" fmla="*/ 12 h 16"/>
                <a:gd name="T14" fmla="*/ 29 w 57"/>
                <a:gd name="T15" fmla="*/ 6 h 16"/>
                <a:gd name="T16" fmla="*/ 51 w 57"/>
                <a:gd name="T17" fmla="*/ 11 h 16"/>
                <a:gd name="T18" fmla="*/ 55 w 57"/>
                <a:gd name="T19" fmla="*/ 13 h 16"/>
                <a:gd name="T20" fmla="*/ 53 w 57"/>
                <a:gd name="T21" fmla="*/ 7 h 16"/>
                <a:gd name="T22" fmla="*/ 53 w 57"/>
                <a:gd name="T23" fmla="*/ 10 h 16"/>
                <a:gd name="T24" fmla="*/ 54 w 57"/>
                <a:gd name="T25" fmla="*/ 13 h 16"/>
                <a:gd name="T26" fmla="*/ 53 w 57"/>
                <a:gd name="T27" fmla="*/ 12 h 16"/>
                <a:gd name="T28" fmla="*/ 50 w 57"/>
                <a:gd name="T29" fmla="*/ 12 h 16"/>
                <a:gd name="T30" fmla="*/ 34 w 57"/>
                <a:gd name="T31" fmla="*/ 4 h 16"/>
                <a:gd name="T32" fmla="*/ 19 w 57"/>
                <a:gd name="T33" fmla="*/ 12 h 16"/>
                <a:gd name="T34" fmla="*/ 24 w 57"/>
                <a:gd name="T35" fmla="*/ 7 h 16"/>
                <a:gd name="T36" fmla="*/ 38 w 57"/>
                <a:gd name="T37" fmla="*/ 6 h 16"/>
                <a:gd name="T38" fmla="*/ 16 w 57"/>
                <a:gd name="T39" fmla="*/ 12 h 16"/>
                <a:gd name="T40" fmla="*/ 20 w 57"/>
                <a:gd name="T41" fmla="*/ 7 h 16"/>
                <a:gd name="T42" fmla="*/ 3 w 57"/>
                <a:gd name="T43" fmla="*/ 12 h 16"/>
                <a:gd name="T44" fmla="*/ 6 w 57"/>
                <a:gd name="T45" fmla="*/ 12 h 16"/>
                <a:gd name="T46" fmla="*/ 8 w 57"/>
                <a:gd name="T47" fmla="*/ 4 h 16"/>
                <a:gd name="T48" fmla="*/ 43 w 57"/>
                <a:gd name="T49" fmla="*/ 12 h 16"/>
                <a:gd name="T50" fmla="*/ 54 w 57"/>
                <a:gd name="T51" fmla="*/ 4 h 16"/>
                <a:gd name="T52" fmla="*/ 51 w 57"/>
                <a:gd name="T53" fmla="*/ 4 h 16"/>
                <a:gd name="T54" fmla="*/ 13 w 57"/>
                <a:gd name="T55" fmla="*/ 7 h 16"/>
                <a:gd name="T56" fmla="*/ 11 w 57"/>
                <a:gd name="T57" fmla="*/ 12 h 16"/>
                <a:gd name="T58" fmla="*/ 11 w 57"/>
                <a:gd name="T59" fmla="*/ 12 h 16"/>
                <a:gd name="T60" fmla="*/ 16 w 57"/>
                <a:gd name="T61" fmla="*/ 8 h 16"/>
                <a:gd name="T62" fmla="*/ 2 w 57"/>
                <a:gd name="T63" fmla="*/ 7 h 16"/>
                <a:gd name="T64" fmla="*/ 39 w 57"/>
                <a:gd name="T65" fmla="*/ 9 h 16"/>
                <a:gd name="T66" fmla="*/ 41 w 57"/>
                <a:gd name="T67" fmla="*/ 10 h 16"/>
                <a:gd name="T68" fmla="*/ 41 w 57"/>
                <a:gd name="T69" fmla="*/ 7 h 16"/>
                <a:gd name="T70" fmla="*/ 5 w 57"/>
                <a:gd name="T71" fmla="*/ 3 h 16"/>
                <a:gd name="T72" fmla="*/ 4 w 57"/>
                <a:gd name="T73" fmla="*/ 7 h 16"/>
                <a:gd name="T74" fmla="*/ 3 w 57"/>
                <a:gd name="T75" fmla="*/ 9 h 16"/>
                <a:gd name="T76" fmla="*/ 14 w 57"/>
                <a:gd name="T77" fmla="*/ 3 h 16"/>
                <a:gd name="T78" fmla="*/ 11 w 57"/>
                <a:gd name="T79" fmla="*/ 8 h 16"/>
                <a:gd name="T80" fmla="*/ 9 w 57"/>
                <a:gd name="T81" fmla="*/ 10 h 16"/>
                <a:gd name="T82" fmla="*/ 18 w 57"/>
                <a:gd name="T83" fmla="*/ 3 h 16"/>
                <a:gd name="T84" fmla="*/ 16 w 57"/>
                <a:gd name="T85" fmla="*/ 9 h 16"/>
                <a:gd name="T86" fmla="*/ 41 w 57"/>
                <a:gd name="T87" fmla="*/ 3 h 16"/>
                <a:gd name="T88" fmla="*/ 30 w 57"/>
                <a:gd name="T89" fmla="*/ 10 h 16"/>
                <a:gd name="T90" fmla="*/ 27 w 57"/>
                <a:gd name="T91" fmla="*/ 9 h 16"/>
                <a:gd name="T92" fmla="*/ 31 w 57"/>
                <a:gd name="T93" fmla="*/ 3 h 16"/>
                <a:gd name="T94" fmla="*/ 27 w 57"/>
                <a:gd name="T95" fmla="*/ 4 h 16"/>
                <a:gd name="T96" fmla="*/ 17 w 57"/>
                <a:gd name="T97" fmla="*/ 11 h 16"/>
                <a:gd name="T98" fmla="*/ 17 w 57"/>
                <a:gd name="T99" fmla="*/ 9 h 16"/>
                <a:gd name="T100" fmla="*/ 0 w 57"/>
                <a:gd name="T101" fmla="*/ 1 h 16"/>
                <a:gd name="T102" fmla="*/ 2 w 57"/>
                <a:gd name="T103" fmla="*/ 14 h 16"/>
                <a:gd name="T104" fmla="*/ 57 w 57"/>
                <a:gd name="T105" fmla="*/ 15 h 16"/>
                <a:gd name="T106" fmla="*/ 33 w 57"/>
                <a:gd name="T10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7" h="16">
                  <a:moveTo>
                    <a:pt x="45" y="13"/>
                  </a:moveTo>
                  <a:cubicBezTo>
                    <a:pt x="44" y="13"/>
                    <a:pt x="43" y="13"/>
                    <a:pt x="42" y="13"/>
                  </a:cubicBezTo>
                  <a:cubicBezTo>
                    <a:pt x="44" y="11"/>
                    <a:pt x="46" y="9"/>
                    <a:pt x="48" y="7"/>
                  </a:cubicBezTo>
                  <a:cubicBezTo>
                    <a:pt x="49" y="7"/>
                    <a:pt x="50" y="6"/>
                    <a:pt x="50" y="6"/>
                  </a:cubicBezTo>
                  <a:cubicBezTo>
                    <a:pt x="50" y="6"/>
                    <a:pt x="50" y="7"/>
                    <a:pt x="49" y="8"/>
                  </a:cubicBezTo>
                  <a:cubicBezTo>
                    <a:pt x="48" y="10"/>
                    <a:pt x="46" y="12"/>
                    <a:pt x="45" y="13"/>
                  </a:cubicBezTo>
                  <a:cubicBezTo>
                    <a:pt x="45" y="13"/>
                    <a:pt x="45" y="13"/>
                    <a:pt x="45" y="13"/>
                  </a:cubicBezTo>
                  <a:moveTo>
                    <a:pt x="42" y="13"/>
                  </a:moveTo>
                  <a:cubicBezTo>
                    <a:pt x="39" y="13"/>
                    <a:pt x="37" y="13"/>
                    <a:pt x="35" y="13"/>
                  </a:cubicBezTo>
                  <a:cubicBezTo>
                    <a:pt x="38" y="11"/>
                    <a:pt x="40" y="9"/>
                    <a:pt x="42" y="7"/>
                  </a:cubicBezTo>
                  <a:cubicBezTo>
                    <a:pt x="43" y="6"/>
                    <a:pt x="44" y="5"/>
                    <a:pt x="44" y="5"/>
                  </a:cubicBezTo>
                  <a:cubicBezTo>
                    <a:pt x="44" y="5"/>
                    <a:pt x="43" y="6"/>
                    <a:pt x="43" y="7"/>
                  </a:cubicBezTo>
                  <a:cubicBezTo>
                    <a:pt x="42" y="9"/>
                    <a:pt x="40" y="11"/>
                    <a:pt x="39" y="12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2" y="10"/>
                    <a:pt x="44" y="8"/>
                    <a:pt x="47" y="5"/>
                  </a:cubicBezTo>
                  <a:cubicBezTo>
                    <a:pt x="48" y="5"/>
                    <a:pt x="48" y="5"/>
                    <a:pt x="48" y="5"/>
                  </a:cubicBezTo>
                  <a:cubicBezTo>
                    <a:pt x="48" y="5"/>
                    <a:pt x="48" y="5"/>
                    <a:pt x="47" y="6"/>
                  </a:cubicBezTo>
                  <a:cubicBezTo>
                    <a:pt x="47" y="7"/>
                    <a:pt x="46" y="8"/>
                    <a:pt x="45" y="9"/>
                  </a:cubicBezTo>
                  <a:cubicBezTo>
                    <a:pt x="44" y="10"/>
                    <a:pt x="43" y="11"/>
                    <a:pt x="41" y="13"/>
                  </a:cubicBezTo>
                  <a:cubicBezTo>
                    <a:pt x="42" y="13"/>
                    <a:pt x="42" y="13"/>
                    <a:pt x="42" y="13"/>
                  </a:cubicBezTo>
                  <a:moveTo>
                    <a:pt x="30" y="13"/>
                  </a:moveTo>
                  <a:cubicBezTo>
                    <a:pt x="29" y="13"/>
                    <a:pt x="28" y="13"/>
                    <a:pt x="28" y="13"/>
                  </a:cubicBezTo>
                  <a:cubicBezTo>
                    <a:pt x="30" y="11"/>
                    <a:pt x="32" y="9"/>
                    <a:pt x="35" y="7"/>
                  </a:cubicBezTo>
                  <a:cubicBezTo>
                    <a:pt x="36" y="6"/>
                    <a:pt x="37" y="5"/>
                    <a:pt x="38" y="5"/>
                  </a:cubicBezTo>
                  <a:cubicBezTo>
                    <a:pt x="37" y="5"/>
                    <a:pt x="36" y="7"/>
                    <a:pt x="35" y="8"/>
                  </a:cubicBezTo>
                  <a:cubicBezTo>
                    <a:pt x="33" y="10"/>
                    <a:pt x="32" y="11"/>
                    <a:pt x="30" y="13"/>
                  </a:cubicBezTo>
                  <a:moveTo>
                    <a:pt x="24" y="12"/>
                  </a:moveTo>
                  <a:cubicBezTo>
                    <a:pt x="23" y="12"/>
                    <a:pt x="21" y="12"/>
                    <a:pt x="20" y="12"/>
                  </a:cubicBezTo>
                  <a:cubicBezTo>
                    <a:pt x="23" y="11"/>
                    <a:pt x="24" y="9"/>
                    <a:pt x="26" y="7"/>
                  </a:cubicBezTo>
                  <a:cubicBezTo>
                    <a:pt x="27" y="6"/>
                    <a:pt x="28" y="6"/>
                    <a:pt x="29" y="5"/>
                  </a:cubicBezTo>
                  <a:cubicBezTo>
                    <a:pt x="30" y="5"/>
                    <a:pt x="30" y="4"/>
                    <a:pt x="30" y="4"/>
                  </a:cubicBezTo>
                  <a:cubicBezTo>
                    <a:pt x="30" y="4"/>
                    <a:pt x="29" y="5"/>
                    <a:pt x="29" y="6"/>
                  </a:cubicBezTo>
                  <a:cubicBezTo>
                    <a:pt x="27" y="8"/>
                    <a:pt x="26" y="10"/>
                    <a:pt x="24" y="12"/>
                  </a:cubicBezTo>
                  <a:cubicBezTo>
                    <a:pt x="24" y="12"/>
                    <a:pt x="24" y="12"/>
                    <a:pt x="24" y="12"/>
                  </a:cubicBezTo>
                  <a:moveTo>
                    <a:pt x="50" y="12"/>
                  </a:moveTo>
                  <a:cubicBezTo>
                    <a:pt x="50" y="12"/>
                    <a:pt x="50" y="12"/>
                    <a:pt x="51" y="11"/>
                  </a:cubicBezTo>
                  <a:cubicBezTo>
                    <a:pt x="52" y="9"/>
                    <a:pt x="53" y="7"/>
                    <a:pt x="54" y="5"/>
                  </a:cubicBezTo>
                  <a:cubicBezTo>
                    <a:pt x="54" y="4"/>
                    <a:pt x="54" y="4"/>
                    <a:pt x="54" y="4"/>
                  </a:cubicBezTo>
                  <a:cubicBezTo>
                    <a:pt x="55" y="4"/>
                    <a:pt x="55" y="4"/>
                    <a:pt x="55" y="4"/>
                  </a:cubicBezTo>
                  <a:cubicBezTo>
                    <a:pt x="55" y="7"/>
                    <a:pt x="55" y="10"/>
                    <a:pt x="55" y="13"/>
                  </a:cubicBezTo>
                  <a:cubicBezTo>
                    <a:pt x="52" y="13"/>
                    <a:pt x="49" y="13"/>
                    <a:pt x="45" y="13"/>
                  </a:cubicBezTo>
                  <a:cubicBezTo>
                    <a:pt x="48" y="12"/>
                    <a:pt x="50" y="9"/>
                    <a:pt x="52" y="7"/>
                  </a:cubicBezTo>
                  <a:cubicBezTo>
                    <a:pt x="52" y="7"/>
                    <a:pt x="53" y="5"/>
                    <a:pt x="53" y="5"/>
                  </a:cubicBezTo>
                  <a:cubicBezTo>
                    <a:pt x="53" y="5"/>
                    <a:pt x="53" y="6"/>
                    <a:pt x="53" y="7"/>
                  </a:cubicBezTo>
                  <a:cubicBezTo>
                    <a:pt x="52" y="9"/>
                    <a:pt x="50" y="11"/>
                    <a:pt x="49" y="13"/>
                  </a:cubicBezTo>
                  <a:cubicBezTo>
                    <a:pt x="49" y="13"/>
                    <a:pt x="49" y="13"/>
                    <a:pt x="49" y="13"/>
                  </a:cubicBezTo>
                  <a:cubicBezTo>
                    <a:pt x="50" y="12"/>
                    <a:pt x="50" y="13"/>
                    <a:pt x="51" y="12"/>
                  </a:cubicBezTo>
                  <a:cubicBezTo>
                    <a:pt x="52" y="11"/>
                    <a:pt x="53" y="10"/>
                    <a:pt x="53" y="10"/>
                  </a:cubicBezTo>
                  <a:cubicBezTo>
                    <a:pt x="53" y="10"/>
                    <a:pt x="53" y="11"/>
                    <a:pt x="51" y="13"/>
                  </a:cubicBezTo>
                  <a:cubicBezTo>
                    <a:pt x="52" y="13"/>
                    <a:pt x="52" y="13"/>
                    <a:pt x="52" y="13"/>
                  </a:cubicBezTo>
                  <a:cubicBezTo>
                    <a:pt x="52" y="13"/>
                    <a:pt x="53" y="13"/>
                    <a:pt x="54" y="13"/>
                  </a:cubicBezTo>
                  <a:cubicBezTo>
                    <a:pt x="54" y="13"/>
                    <a:pt x="54" y="13"/>
                    <a:pt x="54" y="13"/>
                  </a:cubicBezTo>
                  <a:cubicBezTo>
                    <a:pt x="54" y="13"/>
                    <a:pt x="54" y="12"/>
                    <a:pt x="54" y="12"/>
                  </a:cubicBezTo>
                  <a:cubicBezTo>
                    <a:pt x="54" y="12"/>
                    <a:pt x="54" y="12"/>
                    <a:pt x="54" y="12"/>
                  </a:cubicBezTo>
                  <a:cubicBezTo>
                    <a:pt x="54" y="12"/>
                    <a:pt x="53" y="12"/>
                    <a:pt x="53" y="12"/>
                  </a:cubicBezTo>
                  <a:cubicBezTo>
                    <a:pt x="53" y="12"/>
                    <a:pt x="53" y="12"/>
                    <a:pt x="53" y="12"/>
                  </a:cubicBezTo>
                  <a:cubicBezTo>
                    <a:pt x="54" y="11"/>
                    <a:pt x="54" y="10"/>
                    <a:pt x="55" y="9"/>
                  </a:cubicBezTo>
                  <a:cubicBezTo>
                    <a:pt x="54" y="8"/>
                    <a:pt x="54" y="8"/>
                    <a:pt x="54" y="8"/>
                  </a:cubicBezTo>
                  <a:cubicBezTo>
                    <a:pt x="53" y="9"/>
                    <a:pt x="53" y="9"/>
                    <a:pt x="52" y="10"/>
                  </a:cubicBezTo>
                  <a:cubicBezTo>
                    <a:pt x="52" y="10"/>
                    <a:pt x="50" y="12"/>
                    <a:pt x="50" y="12"/>
                  </a:cubicBezTo>
                  <a:moveTo>
                    <a:pt x="27" y="13"/>
                  </a:moveTo>
                  <a:cubicBezTo>
                    <a:pt x="26" y="13"/>
                    <a:pt x="25" y="13"/>
                    <a:pt x="25" y="12"/>
                  </a:cubicBezTo>
                  <a:cubicBezTo>
                    <a:pt x="28" y="10"/>
                    <a:pt x="30" y="7"/>
                    <a:pt x="33" y="5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35" y="4"/>
                    <a:pt x="32" y="6"/>
                    <a:pt x="32" y="7"/>
                  </a:cubicBezTo>
                  <a:cubicBezTo>
                    <a:pt x="30" y="9"/>
                    <a:pt x="29" y="11"/>
                    <a:pt x="27" y="12"/>
                  </a:cubicBezTo>
                  <a:cubicBezTo>
                    <a:pt x="27" y="13"/>
                    <a:pt x="27" y="13"/>
                    <a:pt x="27" y="13"/>
                  </a:cubicBezTo>
                  <a:moveTo>
                    <a:pt x="19" y="12"/>
                  </a:moveTo>
                  <a:cubicBezTo>
                    <a:pt x="18" y="12"/>
                    <a:pt x="18" y="12"/>
                    <a:pt x="17" y="12"/>
                  </a:cubicBezTo>
                  <a:cubicBezTo>
                    <a:pt x="19" y="10"/>
                    <a:pt x="21" y="8"/>
                    <a:pt x="24" y="6"/>
                  </a:cubicBezTo>
                  <a:cubicBezTo>
                    <a:pt x="24" y="5"/>
                    <a:pt x="25" y="5"/>
                    <a:pt x="26" y="4"/>
                  </a:cubicBezTo>
                  <a:cubicBezTo>
                    <a:pt x="25" y="5"/>
                    <a:pt x="25" y="6"/>
                    <a:pt x="24" y="7"/>
                  </a:cubicBezTo>
                  <a:cubicBezTo>
                    <a:pt x="22" y="9"/>
                    <a:pt x="20" y="10"/>
                    <a:pt x="19" y="12"/>
                  </a:cubicBezTo>
                  <a:moveTo>
                    <a:pt x="34" y="13"/>
                  </a:moveTo>
                  <a:cubicBezTo>
                    <a:pt x="33" y="13"/>
                    <a:pt x="32" y="13"/>
                    <a:pt x="31" y="13"/>
                  </a:cubicBezTo>
                  <a:cubicBezTo>
                    <a:pt x="33" y="11"/>
                    <a:pt x="36" y="8"/>
                    <a:pt x="38" y="6"/>
                  </a:cubicBezTo>
                  <a:cubicBezTo>
                    <a:pt x="39" y="5"/>
                    <a:pt x="40" y="5"/>
                    <a:pt x="41" y="4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38" y="9"/>
                    <a:pt x="36" y="11"/>
                    <a:pt x="34" y="13"/>
                  </a:cubicBezTo>
                  <a:moveTo>
                    <a:pt x="16" y="12"/>
                  </a:moveTo>
                  <a:cubicBezTo>
                    <a:pt x="15" y="12"/>
                    <a:pt x="15" y="12"/>
                    <a:pt x="14" y="12"/>
                  </a:cubicBezTo>
                  <a:cubicBezTo>
                    <a:pt x="17" y="10"/>
                    <a:pt x="19" y="8"/>
                    <a:pt x="21" y="6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3" y="4"/>
                    <a:pt x="21" y="6"/>
                    <a:pt x="20" y="7"/>
                  </a:cubicBezTo>
                  <a:cubicBezTo>
                    <a:pt x="19" y="8"/>
                    <a:pt x="17" y="10"/>
                    <a:pt x="16" y="12"/>
                  </a:cubicBezTo>
                  <a:cubicBezTo>
                    <a:pt x="16" y="12"/>
                    <a:pt x="16" y="12"/>
                    <a:pt x="16" y="12"/>
                  </a:cubicBezTo>
                  <a:moveTo>
                    <a:pt x="6" y="12"/>
                  </a:moveTo>
                  <a:cubicBezTo>
                    <a:pt x="5" y="12"/>
                    <a:pt x="4" y="12"/>
                    <a:pt x="3" y="12"/>
                  </a:cubicBezTo>
                  <a:cubicBezTo>
                    <a:pt x="6" y="10"/>
                    <a:pt x="9" y="7"/>
                    <a:pt x="12" y="5"/>
                  </a:cubicBezTo>
                  <a:cubicBezTo>
                    <a:pt x="13" y="4"/>
                    <a:pt x="13" y="4"/>
                    <a:pt x="14" y="4"/>
                  </a:cubicBezTo>
                  <a:cubicBezTo>
                    <a:pt x="14" y="4"/>
                    <a:pt x="11" y="7"/>
                    <a:pt x="10" y="8"/>
                  </a:cubicBezTo>
                  <a:cubicBezTo>
                    <a:pt x="9" y="9"/>
                    <a:pt x="7" y="10"/>
                    <a:pt x="6" y="12"/>
                  </a:cubicBezTo>
                  <a:moveTo>
                    <a:pt x="3" y="11"/>
                  </a:moveTo>
                  <a:cubicBezTo>
                    <a:pt x="3" y="11"/>
                    <a:pt x="3" y="10"/>
                    <a:pt x="3" y="9"/>
                  </a:cubicBezTo>
                  <a:cubicBezTo>
                    <a:pt x="4" y="8"/>
                    <a:pt x="5" y="8"/>
                    <a:pt x="6" y="7"/>
                  </a:cubicBezTo>
                  <a:cubicBezTo>
                    <a:pt x="6" y="6"/>
                    <a:pt x="7" y="5"/>
                    <a:pt x="8" y="4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10" y="4"/>
                    <a:pt x="9" y="4"/>
                    <a:pt x="9" y="5"/>
                  </a:cubicBezTo>
                  <a:cubicBezTo>
                    <a:pt x="7" y="7"/>
                    <a:pt x="5" y="9"/>
                    <a:pt x="3" y="11"/>
                  </a:cubicBezTo>
                  <a:moveTo>
                    <a:pt x="43" y="12"/>
                  </a:moveTo>
                  <a:cubicBezTo>
                    <a:pt x="45" y="10"/>
                    <a:pt x="47" y="7"/>
                    <a:pt x="49" y="4"/>
                  </a:cubicBezTo>
                  <a:cubicBezTo>
                    <a:pt x="49" y="4"/>
                    <a:pt x="49" y="4"/>
                    <a:pt x="49" y="4"/>
                  </a:cubicBezTo>
                  <a:cubicBezTo>
                    <a:pt x="51" y="4"/>
                    <a:pt x="52" y="4"/>
                    <a:pt x="54" y="4"/>
                  </a:cubicBezTo>
                  <a:cubicBezTo>
                    <a:pt x="54" y="4"/>
                    <a:pt x="54" y="4"/>
                    <a:pt x="54" y="4"/>
                  </a:cubicBezTo>
                  <a:cubicBezTo>
                    <a:pt x="52" y="6"/>
                    <a:pt x="50" y="8"/>
                    <a:pt x="48" y="10"/>
                  </a:cubicBezTo>
                  <a:cubicBezTo>
                    <a:pt x="48" y="10"/>
                    <a:pt x="49" y="10"/>
                    <a:pt x="49" y="9"/>
                  </a:cubicBezTo>
                  <a:cubicBezTo>
                    <a:pt x="50" y="8"/>
                    <a:pt x="51" y="6"/>
                    <a:pt x="51" y="5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48" y="7"/>
                    <a:pt x="45" y="9"/>
                    <a:pt x="43" y="12"/>
                  </a:cubicBezTo>
                  <a:moveTo>
                    <a:pt x="11" y="12"/>
                  </a:moveTo>
                  <a:cubicBezTo>
                    <a:pt x="10" y="12"/>
                    <a:pt x="9" y="12"/>
                    <a:pt x="7" y="12"/>
                  </a:cubicBezTo>
                  <a:cubicBezTo>
                    <a:pt x="10" y="11"/>
                    <a:pt x="11" y="9"/>
                    <a:pt x="13" y="7"/>
                  </a:cubicBezTo>
                  <a:cubicBezTo>
                    <a:pt x="14" y="7"/>
                    <a:pt x="14" y="6"/>
                    <a:pt x="15" y="6"/>
                  </a:cubicBezTo>
                  <a:cubicBezTo>
                    <a:pt x="15" y="6"/>
                    <a:pt x="17" y="4"/>
                    <a:pt x="17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5" y="7"/>
                    <a:pt x="13" y="9"/>
                    <a:pt x="11" y="12"/>
                  </a:cubicBezTo>
                  <a:cubicBezTo>
                    <a:pt x="11" y="12"/>
                    <a:pt x="11" y="12"/>
                    <a:pt x="11" y="12"/>
                  </a:cubicBezTo>
                  <a:moveTo>
                    <a:pt x="13" y="12"/>
                  </a:moveTo>
                  <a:cubicBezTo>
                    <a:pt x="12" y="12"/>
                    <a:pt x="12" y="12"/>
                    <a:pt x="11" y="12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4" y="9"/>
                    <a:pt x="16" y="6"/>
                    <a:pt x="19" y="4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0" y="4"/>
                    <a:pt x="19" y="4"/>
                    <a:pt x="19" y="4"/>
                  </a:cubicBezTo>
                  <a:cubicBezTo>
                    <a:pt x="18" y="5"/>
                    <a:pt x="17" y="7"/>
                    <a:pt x="16" y="8"/>
                  </a:cubicBezTo>
                  <a:cubicBezTo>
                    <a:pt x="15" y="9"/>
                    <a:pt x="14" y="10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moveTo>
                    <a:pt x="2" y="8"/>
                  </a:moveTo>
                  <a:cubicBezTo>
                    <a:pt x="2" y="7"/>
                    <a:pt x="2" y="7"/>
                    <a:pt x="2" y="7"/>
                  </a:cubicBezTo>
                  <a:cubicBezTo>
                    <a:pt x="3" y="6"/>
                    <a:pt x="5" y="3"/>
                    <a:pt x="5" y="3"/>
                  </a:cubicBezTo>
                  <a:cubicBezTo>
                    <a:pt x="6" y="3"/>
                    <a:pt x="5" y="4"/>
                    <a:pt x="5" y="4"/>
                  </a:cubicBezTo>
                  <a:cubicBezTo>
                    <a:pt x="4" y="5"/>
                    <a:pt x="3" y="7"/>
                    <a:pt x="2" y="8"/>
                  </a:cubicBezTo>
                  <a:moveTo>
                    <a:pt x="39" y="9"/>
                  </a:moveTo>
                  <a:cubicBezTo>
                    <a:pt x="40" y="7"/>
                    <a:pt x="41" y="5"/>
                    <a:pt x="42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4" y="3"/>
                    <a:pt x="46" y="3"/>
                    <a:pt x="48" y="4"/>
                  </a:cubicBezTo>
                  <a:cubicBezTo>
                    <a:pt x="46" y="6"/>
                    <a:pt x="43" y="8"/>
                    <a:pt x="41" y="10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43" y="8"/>
                    <a:pt x="44" y="6"/>
                    <a:pt x="46" y="4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3" y="5"/>
                    <a:pt x="42" y="6"/>
                    <a:pt x="41" y="7"/>
                  </a:cubicBezTo>
                  <a:cubicBezTo>
                    <a:pt x="40" y="8"/>
                    <a:pt x="40" y="8"/>
                    <a:pt x="39" y="9"/>
                  </a:cubicBezTo>
                  <a:moveTo>
                    <a:pt x="2" y="6"/>
                  </a:moveTo>
                  <a:cubicBezTo>
                    <a:pt x="2" y="5"/>
                    <a:pt x="2" y="4"/>
                    <a:pt x="2" y="3"/>
                  </a:cubicBezTo>
                  <a:cubicBezTo>
                    <a:pt x="3" y="3"/>
                    <a:pt x="4" y="3"/>
                    <a:pt x="5" y="3"/>
                  </a:cubicBezTo>
                  <a:cubicBezTo>
                    <a:pt x="4" y="4"/>
                    <a:pt x="3" y="5"/>
                    <a:pt x="2" y="6"/>
                  </a:cubicBezTo>
                  <a:moveTo>
                    <a:pt x="3" y="9"/>
                  </a:move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4" y="7"/>
                    <a:pt x="4" y="7"/>
                  </a:cubicBezTo>
                  <a:cubicBezTo>
                    <a:pt x="5" y="5"/>
                    <a:pt x="6" y="4"/>
                    <a:pt x="7" y="3"/>
                  </a:cubicBezTo>
                  <a:cubicBezTo>
                    <a:pt x="8" y="3"/>
                    <a:pt x="9" y="3"/>
                    <a:pt x="10" y="3"/>
                  </a:cubicBezTo>
                  <a:cubicBezTo>
                    <a:pt x="7" y="4"/>
                    <a:pt x="5" y="6"/>
                    <a:pt x="3" y="8"/>
                  </a:cubicBezTo>
                  <a:cubicBezTo>
                    <a:pt x="3" y="9"/>
                    <a:pt x="3" y="9"/>
                    <a:pt x="3" y="9"/>
                  </a:cubicBezTo>
                  <a:moveTo>
                    <a:pt x="3" y="11"/>
                  </a:moveTo>
                  <a:cubicBezTo>
                    <a:pt x="6" y="9"/>
                    <a:pt x="9" y="6"/>
                    <a:pt x="11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2" y="3"/>
                    <a:pt x="13" y="3"/>
                    <a:pt x="14" y="3"/>
                  </a:cubicBezTo>
                  <a:cubicBezTo>
                    <a:pt x="10" y="5"/>
                    <a:pt x="7" y="9"/>
                    <a:pt x="3" y="11"/>
                  </a:cubicBezTo>
                  <a:moveTo>
                    <a:pt x="7" y="12"/>
                  </a:moveTo>
                  <a:cubicBezTo>
                    <a:pt x="7" y="12"/>
                    <a:pt x="7" y="11"/>
                    <a:pt x="8" y="11"/>
                  </a:cubicBezTo>
                  <a:cubicBezTo>
                    <a:pt x="9" y="10"/>
                    <a:pt x="10" y="9"/>
                    <a:pt x="11" y="8"/>
                  </a:cubicBezTo>
                  <a:cubicBezTo>
                    <a:pt x="12" y="7"/>
                    <a:pt x="14" y="5"/>
                    <a:pt x="15" y="3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6" y="3"/>
                    <a:pt x="17" y="3"/>
                    <a:pt x="18" y="3"/>
                  </a:cubicBezTo>
                  <a:cubicBezTo>
                    <a:pt x="14" y="5"/>
                    <a:pt x="12" y="8"/>
                    <a:pt x="9" y="10"/>
                  </a:cubicBezTo>
                  <a:cubicBezTo>
                    <a:pt x="8" y="11"/>
                    <a:pt x="7" y="12"/>
                    <a:pt x="7" y="12"/>
                  </a:cubicBezTo>
                  <a:moveTo>
                    <a:pt x="17" y="5"/>
                  </a:moveTo>
                  <a:cubicBezTo>
                    <a:pt x="17" y="5"/>
                    <a:pt x="18" y="4"/>
                    <a:pt x="18" y="3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9" y="3"/>
                    <a:pt x="20" y="3"/>
                    <a:pt x="20" y="3"/>
                  </a:cubicBezTo>
                  <a:cubicBezTo>
                    <a:pt x="19" y="3"/>
                    <a:pt x="18" y="4"/>
                    <a:pt x="17" y="5"/>
                  </a:cubicBezTo>
                  <a:moveTo>
                    <a:pt x="14" y="11"/>
                  </a:moveTo>
                  <a:cubicBezTo>
                    <a:pt x="15" y="11"/>
                    <a:pt x="15" y="10"/>
                    <a:pt x="16" y="9"/>
                  </a:cubicBezTo>
                  <a:cubicBezTo>
                    <a:pt x="17" y="7"/>
                    <a:pt x="19" y="5"/>
                    <a:pt x="21" y="3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24" y="3"/>
                    <a:pt x="27" y="3"/>
                    <a:pt x="30" y="3"/>
                  </a:cubicBezTo>
                  <a:cubicBezTo>
                    <a:pt x="34" y="3"/>
                    <a:pt x="38" y="3"/>
                    <a:pt x="41" y="3"/>
                  </a:cubicBezTo>
                  <a:cubicBezTo>
                    <a:pt x="40" y="4"/>
                    <a:pt x="38" y="5"/>
                    <a:pt x="37" y="7"/>
                  </a:cubicBezTo>
                  <a:cubicBezTo>
                    <a:pt x="37" y="6"/>
                    <a:pt x="38" y="5"/>
                    <a:pt x="39" y="4"/>
                  </a:cubicBezTo>
                  <a:cubicBezTo>
                    <a:pt x="38" y="3"/>
                    <a:pt x="38" y="3"/>
                    <a:pt x="38" y="3"/>
                  </a:cubicBezTo>
                  <a:cubicBezTo>
                    <a:pt x="35" y="5"/>
                    <a:pt x="33" y="8"/>
                    <a:pt x="30" y="10"/>
                  </a:cubicBezTo>
                  <a:cubicBezTo>
                    <a:pt x="31" y="9"/>
                    <a:pt x="31" y="9"/>
                    <a:pt x="31" y="9"/>
                  </a:cubicBezTo>
                  <a:cubicBezTo>
                    <a:pt x="32" y="7"/>
                    <a:pt x="34" y="5"/>
                    <a:pt x="35" y="4"/>
                  </a:cubicBezTo>
                  <a:cubicBezTo>
                    <a:pt x="35" y="3"/>
                    <a:pt x="35" y="3"/>
                    <a:pt x="35" y="3"/>
                  </a:cubicBezTo>
                  <a:cubicBezTo>
                    <a:pt x="32" y="5"/>
                    <a:pt x="30" y="7"/>
                    <a:pt x="27" y="9"/>
                  </a:cubicBezTo>
                  <a:cubicBezTo>
                    <a:pt x="27" y="10"/>
                    <a:pt x="25" y="12"/>
                    <a:pt x="25" y="12"/>
                  </a:cubicBezTo>
                  <a:cubicBezTo>
                    <a:pt x="25" y="12"/>
                    <a:pt x="25" y="11"/>
                    <a:pt x="26" y="11"/>
                  </a:cubicBezTo>
                  <a:cubicBezTo>
                    <a:pt x="28" y="8"/>
                    <a:pt x="29" y="6"/>
                    <a:pt x="31" y="4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28" y="5"/>
                    <a:pt x="26" y="7"/>
                    <a:pt x="24" y="9"/>
                  </a:cubicBezTo>
                  <a:cubicBezTo>
                    <a:pt x="23" y="9"/>
                    <a:pt x="21" y="12"/>
                    <a:pt x="20" y="12"/>
                  </a:cubicBezTo>
                  <a:cubicBezTo>
                    <a:pt x="20" y="12"/>
                    <a:pt x="20" y="11"/>
                    <a:pt x="21" y="10"/>
                  </a:cubicBezTo>
                  <a:cubicBezTo>
                    <a:pt x="23" y="8"/>
                    <a:pt x="25" y="6"/>
                    <a:pt x="27" y="4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4" y="5"/>
                    <a:pt x="22" y="7"/>
                    <a:pt x="20" y="9"/>
                  </a:cubicBezTo>
                  <a:cubicBezTo>
                    <a:pt x="19" y="10"/>
                    <a:pt x="19" y="10"/>
                    <a:pt x="18" y="11"/>
                  </a:cubicBezTo>
                  <a:cubicBezTo>
                    <a:pt x="18" y="11"/>
                    <a:pt x="17" y="11"/>
                    <a:pt x="17" y="11"/>
                  </a:cubicBezTo>
                  <a:cubicBezTo>
                    <a:pt x="17" y="11"/>
                    <a:pt x="19" y="9"/>
                    <a:pt x="20" y="8"/>
                  </a:cubicBezTo>
                  <a:cubicBezTo>
                    <a:pt x="21" y="6"/>
                    <a:pt x="23" y="5"/>
                    <a:pt x="24" y="4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1" y="5"/>
                    <a:pt x="19" y="7"/>
                    <a:pt x="17" y="9"/>
                  </a:cubicBezTo>
                  <a:cubicBezTo>
                    <a:pt x="16" y="10"/>
                    <a:pt x="15" y="11"/>
                    <a:pt x="14" y="11"/>
                  </a:cubicBezTo>
                  <a:moveTo>
                    <a:pt x="22" y="0"/>
                  </a:moveTo>
                  <a:cubicBezTo>
                    <a:pt x="15" y="0"/>
                    <a:pt x="8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0" y="6"/>
                    <a:pt x="0" y="9"/>
                    <a:pt x="0" y="13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1" y="14"/>
                    <a:pt x="2" y="14"/>
                  </a:cubicBezTo>
                  <a:cubicBezTo>
                    <a:pt x="19" y="14"/>
                    <a:pt x="37" y="16"/>
                    <a:pt x="55" y="16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56" y="16"/>
                    <a:pt x="56" y="16"/>
                    <a:pt x="56" y="16"/>
                  </a:cubicBezTo>
                  <a:cubicBezTo>
                    <a:pt x="57" y="16"/>
                    <a:pt x="57" y="15"/>
                    <a:pt x="57" y="15"/>
                  </a:cubicBezTo>
                  <a:cubicBezTo>
                    <a:pt x="57" y="11"/>
                    <a:pt x="57" y="7"/>
                    <a:pt x="57" y="3"/>
                  </a:cubicBezTo>
                  <a:cubicBezTo>
                    <a:pt x="57" y="3"/>
                    <a:pt x="57" y="3"/>
                    <a:pt x="57" y="3"/>
                  </a:cubicBezTo>
                  <a:cubicBezTo>
                    <a:pt x="57" y="3"/>
                    <a:pt x="57" y="2"/>
                    <a:pt x="56" y="2"/>
                  </a:cubicBezTo>
                  <a:cubicBezTo>
                    <a:pt x="49" y="1"/>
                    <a:pt x="41" y="1"/>
                    <a:pt x="33" y="1"/>
                  </a:cubicBezTo>
                  <a:cubicBezTo>
                    <a:pt x="29" y="0"/>
                    <a:pt x="26" y="0"/>
                    <a:pt x="22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61"/>
            <p:cNvSpPr>
              <a:spLocks noEditPoints="1"/>
            </p:cNvSpPr>
            <p:nvPr/>
          </p:nvSpPr>
          <p:spPr bwMode="auto">
            <a:xfrm>
              <a:off x="8364206" y="2995539"/>
              <a:ext cx="63500" cy="55563"/>
            </a:xfrm>
            <a:custGeom>
              <a:avLst/>
              <a:gdLst>
                <a:gd name="T0" fmla="*/ 3 w 15"/>
                <a:gd name="T1" fmla="*/ 7 h 13"/>
                <a:gd name="T2" fmla="*/ 8 w 15"/>
                <a:gd name="T3" fmla="*/ 5 h 13"/>
                <a:gd name="T4" fmla="*/ 4 w 15"/>
                <a:gd name="T5" fmla="*/ 9 h 13"/>
                <a:gd name="T6" fmla="*/ 4 w 15"/>
                <a:gd name="T7" fmla="*/ 9 h 13"/>
                <a:gd name="T8" fmla="*/ 9 w 15"/>
                <a:gd name="T9" fmla="*/ 6 h 13"/>
                <a:gd name="T10" fmla="*/ 6 w 15"/>
                <a:gd name="T11" fmla="*/ 10 h 13"/>
                <a:gd name="T12" fmla="*/ 6 w 15"/>
                <a:gd name="T13" fmla="*/ 10 h 13"/>
                <a:gd name="T14" fmla="*/ 11 w 15"/>
                <a:gd name="T15" fmla="*/ 8 h 13"/>
                <a:gd name="T16" fmla="*/ 9 w 15"/>
                <a:gd name="T17" fmla="*/ 10 h 13"/>
                <a:gd name="T18" fmla="*/ 9 w 15"/>
                <a:gd name="T19" fmla="*/ 11 h 13"/>
                <a:gd name="T20" fmla="*/ 9 w 15"/>
                <a:gd name="T21" fmla="*/ 11 h 13"/>
                <a:gd name="T22" fmla="*/ 8 w 15"/>
                <a:gd name="T23" fmla="*/ 11 h 13"/>
                <a:gd name="T24" fmla="*/ 3 w 15"/>
                <a:gd name="T25" fmla="*/ 7 h 13"/>
                <a:gd name="T26" fmla="*/ 3 w 15"/>
                <a:gd name="T27" fmla="*/ 7 h 13"/>
                <a:gd name="T28" fmla="*/ 4 w 15"/>
                <a:gd name="T29" fmla="*/ 4 h 13"/>
                <a:gd name="T30" fmla="*/ 6 w 15"/>
                <a:gd name="T31" fmla="*/ 3 h 13"/>
                <a:gd name="T32" fmla="*/ 4 w 15"/>
                <a:gd name="T33" fmla="*/ 4 h 13"/>
                <a:gd name="T34" fmla="*/ 4 w 15"/>
                <a:gd name="T35" fmla="*/ 4 h 13"/>
                <a:gd name="T36" fmla="*/ 7 w 15"/>
                <a:gd name="T37" fmla="*/ 3 h 13"/>
                <a:gd name="T38" fmla="*/ 3 w 15"/>
                <a:gd name="T39" fmla="*/ 7 h 13"/>
                <a:gd name="T40" fmla="*/ 3 w 15"/>
                <a:gd name="T41" fmla="*/ 7 h 13"/>
                <a:gd name="T42" fmla="*/ 4 w 15"/>
                <a:gd name="T43" fmla="*/ 4 h 13"/>
                <a:gd name="T44" fmla="*/ 4 w 15"/>
                <a:gd name="T45" fmla="*/ 4 h 13"/>
                <a:gd name="T46" fmla="*/ 5 w 15"/>
                <a:gd name="T47" fmla="*/ 5 h 13"/>
                <a:gd name="T48" fmla="*/ 8 w 15"/>
                <a:gd name="T49" fmla="*/ 3 h 13"/>
                <a:gd name="T50" fmla="*/ 10 w 15"/>
                <a:gd name="T51" fmla="*/ 11 h 13"/>
                <a:gd name="T52" fmla="*/ 12 w 15"/>
                <a:gd name="T53" fmla="*/ 8 h 13"/>
                <a:gd name="T54" fmla="*/ 11 w 15"/>
                <a:gd name="T55" fmla="*/ 7 h 13"/>
                <a:gd name="T56" fmla="*/ 7 w 15"/>
                <a:gd name="T57" fmla="*/ 9 h 13"/>
                <a:gd name="T58" fmla="*/ 11 w 15"/>
                <a:gd name="T59" fmla="*/ 5 h 13"/>
                <a:gd name="T60" fmla="*/ 10 w 15"/>
                <a:gd name="T61" fmla="*/ 5 h 13"/>
                <a:gd name="T62" fmla="*/ 6 w 15"/>
                <a:gd name="T63" fmla="*/ 7 h 13"/>
                <a:gd name="T64" fmla="*/ 10 w 15"/>
                <a:gd name="T65" fmla="*/ 4 h 13"/>
                <a:gd name="T66" fmla="*/ 9 w 15"/>
                <a:gd name="T67" fmla="*/ 3 h 13"/>
                <a:gd name="T68" fmla="*/ 5 w 15"/>
                <a:gd name="T69" fmla="*/ 5 h 13"/>
                <a:gd name="T70" fmla="*/ 8 w 15"/>
                <a:gd name="T71" fmla="*/ 0 h 13"/>
                <a:gd name="T72" fmla="*/ 7 w 15"/>
                <a:gd name="T73" fmla="*/ 0 h 13"/>
                <a:gd name="T74" fmla="*/ 7 w 15"/>
                <a:gd name="T75" fmla="*/ 0 h 13"/>
                <a:gd name="T76" fmla="*/ 6 w 15"/>
                <a:gd name="T77" fmla="*/ 0 h 13"/>
                <a:gd name="T78" fmla="*/ 0 w 15"/>
                <a:gd name="T79" fmla="*/ 7 h 13"/>
                <a:gd name="T80" fmla="*/ 8 w 15"/>
                <a:gd name="T81" fmla="*/ 13 h 13"/>
                <a:gd name="T82" fmla="*/ 9 w 15"/>
                <a:gd name="T83" fmla="*/ 13 h 13"/>
                <a:gd name="T84" fmla="*/ 14 w 15"/>
                <a:gd name="T85" fmla="*/ 6 h 13"/>
                <a:gd name="T86" fmla="*/ 8 w 15"/>
                <a:gd name="T8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5" h="13">
                  <a:moveTo>
                    <a:pt x="3" y="7"/>
                  </a:moveTo>
                  <a:cubicBezTo>
                    <a:pt x="5" y="6"/>
                    <a:pt x="7" y="5"/>
                    <a:pt x="8" y="5"/>
                  </a:cubicBezTo>
                  <a:cubicBezTo>
                    <a:pt x="7" y="6"/>
                    <a:pt x="5" y="7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6" y="8"/>
                    <a:pt x="8" y="7"/>
                    <a:pt x="9" y="6"/>
                  </a:cubicBezTo>
                  <a:cubicBezTo>
                    <a:pt x="8" y="7"/>
                    <a:pt x="7" y="9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8" y="10"/>
                    <a:pt x="9" y="9"/>
                    <a:pt x="11" y="8"/>
                  </a:cubicBezTo>
                  <a:cubicBezTo>
                    <a:pt x="10" y="9"/>
                    <a:pt x="10" y="10"/>
                    <a:pt x="9" y="10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5" y="11"/>
                    <a:pt x="3" y="10"/>
                    <a:pt x="3" y="7"/>
                  </a:cubicBezTo>
                  <a:cubicBezTo>
                    <a:pt x="3" y="7"/>
                    <a:pt x="3" y="7"/>
                    <a:pt x="3" y="7"/>
                  </a:cubicBezTo>
                  <a:moveTo>
                    <a:pt x="4" y="4"/>
                  </a:moveTo>
                  <a:cubicBezTo>
                    <a:pt x="4" y="3"/>
                    <a:pt x="5" y="3"/>
                    <a:pt x="6" y="3"/>
                  </a:cubicBezTo>
                  <a:cubicBezTo>
                    <a:pt x="5" y="3"/>
                    <a:pt x="5" y="3"/>
                    <a:pt x="4" y="4"/>
                  </a:cubicBezTo>
                  <a:moveTo>
                    <a:pt x="4" y="4"/>
                  </a:moveTo>
                  <a:cubicBezTo>
                    <a:pt x="5" y="4"/>
                    <a:pt x="6" y="3"/>
                    <a:pt x="7" y="3"/>
                  </a:cubicBezTo>
                  <a:cubicBezTo>
                    <a:pt x="6" y="4"/>
                    <a:pt x="4" y="5"/>
                    <a:pt x="3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6"/>
                    <a:pt x="3" y="5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moveTo>
                    <a:pt x="5" y="5"/>
                  </a:moveTo>
                  <a:cubicBezTo>
                    <a:pt x="6" y="5"/>
                    <a:pt x="7" y="4"/>
                    <a:pt x="8" y="3"/>
                  </a:cubicBezTo>
                  <a:cubicBezTo>
                    <a:pt x="12" y="3"/>
                    <a:pt x="14" y="9"/>
                    <a:pt x="10" y="11"/>
                  </a:cubicBezTo>
                  <a:cubicBezTo>
                    <a:pt x="11" y="10"/>
                    <a:pt x="11" y="9"/>
                    <a:pt x="12" y="8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0" y="8"/>
                    <a:pt x="9" y="9"/>
                    <a:pt x="7" y="9"/>
                  </a:cubicBezTo>
                  <a:cubicBezTo>
                    <a:pt x="8" y="8"/>
                    <a:pt x="10" y="7"/>
                    <a:pt x="11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9" y="6"/>
                    <a:pt x="8" y="6"/>
                    <a:pt x="6" y="7"/>
                  </a:cubicBezTo>
                  <a:cubicBezTo>
                    <a:pt x="8" y="6"/>
                    <a:pt x="9" y="5"/>
                    <a:pt x="10" y="4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8" y="4"/>
                    <a:pt x="7" y="5"/>
                    <a:pt x="5" y="5"/>
                  </a:cubicBezTo>
                  <a:moveTo>
                    <a:pt x="8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6" y="0"/>
                    <a:pt x="6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1" y="11"/>
                    <a:pt x="4" y="13"/>
                    <a:pt x="8" y="13"/>
                  </a:cubicBezTo>
                  <a:cubicBezTo>
                    <a:pt x="8" y="13"/>
                    <a:pt x="8" y="13"/>
                    <a:pt x="9" y="13"/>
                  </a:cubicBezTo>
                  <a:cubicBezTo>
                    <a:pt x="13" y="13"/>
                    <a:pt x="15" y="10"/>
                    <a:pt x="14" y="6"/>
                  </a:cubicBezTo>
                  <a:cubicBezTo>
                    <a:pt x="14" y="2"/>
                    <a:pt x="11" y="0"/>
                    <a:pt x="8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62"/>
            <p:cNvSpPr>
              <a:spLocks noEditPoints="1"/>
            </p:cNvSpPr>
            <p:nvPr/>
          </p:nvSpPr>
          <p:spPr bwMode="auto">
            <a:xfrm>
              <a:off x="9156369" y="4195689"/>
              <a:ext cx="220663" cy="203200"/>
            </a:xfrm>
            <a:custGeom>
              <a:avLst/>
              <a:gdLst>
                <a:gd name="T0" fmla="*/ 40 w 52"/>
                <a:gd name="T1" fmla="*/ 44 h 48"/>
                <a:gd name="T2" fmla="*/ 44 w 52"/>
                <a:gd name="T3" fmla="*/ 37 h 48"/>
                <a:gd name="T4" fmla="*/ 36 w 52"/>
                <a:gd name="T5" fmla="*/ 40 h 48"/>
                <a:gd name="T6" fmla="*/ 34 w 52"/>
                <a:gd name="T7" fmla="*/ 38 h 48"/>
                <a:gd name="T8" fmla="*/ 32 w 52"/>
                <a:gd name="T9" fmla="*/ 35 h 48"/>
                <a:gd name="T10" fmla="*/ 34 w 52"/>
                <a:gd name="T11" fmla="*/ 37 h 48"/>
                <a:gd name="T12" fmla="*/ 47 w 52"/>
                <a:gd name="T13" fmla="*/ 37 h 48"/>
                <a:gd name="T14" fmla="*/ 46 w 52"/>
                <a:gd name="T15" fmla="*/ 36 h 48"/>
                <a:gd name="T16" fmla="*/ 39 w 52"/>
                <a:gd name="T17" fmla="*/ 40 h 48"/>
                <a:gd name="T18" fmla="*/ 42 w 52"/>
                <a:gd name="T19" fmla="*/ 32 h 48"/>
                <a:gd name="T20" fmla="*/ 31 w 52"/>
                <a:gd name="T21" fmla="*/ 35 h 48"/>
                <a:gd name="T22" fmla="*/ 31 w 52"/>
                <a:gd name="T23" fmla="*/ 35 h 48"/>
                <a:gd name="T24" fmla="*/ 34 w 52"/>
                <a:gd name="T25" fmla="*/ 25 h 48"/>
                <a:gd name="T26" fmla="*/ 31 w 52"/>
                <a:gd name="T27" fmla="*/ 30 h 48"/>
                <a:gd name="T28" fmla="*/ 35 w 52"/>
                <a:gd name="T29" fmla="*/ 32 h 48"/>
                <a:gd name="T30" fmla="*/ 36 w 52"/>
                <a:gd name="T31" fmla="*/ 26 h 48"/>
                <a:gd name="T32" fmla="*/ 18 w 52"/>
                <a:gd name="T33" fmla="*/ 24 h 48"/>
                <a:gd name="T34" fmla="*/ 27 w 52"/>
                <a:gd name="T35" fmla="*/ 30 h 48"/>
                <a:gd name="T36" fmla="*/ 35 w 52"/>
                <a:gd name="T37" fmla="*/ 24 h 48"/>
                <a:gd name="T38" fmla="*/ 16 w 52"/>
                <a:gd name="T39" fmla="*/ 22 h 48"/>
                <a:gd name="T40" fmla="*/ 5 w 52"/>
                <a:gd name="T41" fmla="*/ 39 h 48"/>
                <a:gd name="T42" fmla="*/ 31 w 52"/>
                <a:gd name="T43" fmla="*/ 16 h 48"/>
                <a:gd name="T44" fmla="*/ 14 w 52"/>
                <a:gd name="T45" fmla="*/ 19 h 48"/>
                <a:gd name="T46" fmla="*/ 15 w 52"/>
                <a:gd name="T47" fmla="*/ 21 h 48"/>
                <a:gd name="T48" fmla="*/ 23 w 52"/>
                <a:gd name="T49" fmla="*/ 17 h 48"/>
                <a:gd name="T50" fmla="*/ 18 w 52"/>
                <a:gd name="T51" fmla="*/ 15 h 48"/>
                <a:gd name="T52" fmla="*/ 17 w 52"/>
                <a:gd name="T53" fmla="*/ 12 h 48"/>
                <a:gd name="T54" fmla="*/ 11 w 52"/>
                <a:gd name="T55" fmla="*/ 42 h 48"/>
                <a:gd name="T56" fmla="*/ 39 w 52"/>
                <a:gd name="T57" fmla="*/ 18 h 48"/>
                <a:gd name="T58" fmla="*/ 12 w 52"/>
                <a:gd name="T59" fmla="*/ 16 h 48"/>
                <a:gd name="T60" fmla="*/ 21 w 52"/>
                <a:gd name="T61" fmla="*/ 15 h 48"/>
                <a:gd name="T62" fmla="*/ 13 w 52"/>
                <a:gd name="T63" fmla="*/ 16 h 48"/>
                <a:gd name="T64" fmla="*/ 24 w 52"/>
                <a:gd name="T65" fmla="*/ 26 h 48"/>
                <a:gd name="T66" fmla="*/ 41 w 52"/>
                <a:gd name="T67" fmla="*/ 12 h 48"/>
                <a:gd name="T68" fmla="*/ 9 w 52"/>
                <a:gd name="T69" fmla="*/ 15 h 48"/>
                <a:gd name="T70" fmla="*/ 9 w 52"/>
                <a:gd name="T71" fmla="*/ 14 h 48"/>
                <a:gd name="T72" fmla="*/ 14 w 52"/>
                <a:gd name="T73" fmla="*/ 39 h 48"/>
                <a:gd name="T74" fmla="*/ 48 w 52"/>
                <a:gd name="T75" fmla="*/ 9 h 48"/>
                <a:gd name="T76" fmla="*/ 10 w 52"/>
                <a:gd name="T77" fmla="*/ 7 h 48"/>
                <a:gd name="T78" fmla="*/ 38 w 52"/>
                <a:gd name="T79" fmla="*/ 10 h 48"/>
                <a:gd name="T80" fmla="*/ 7 w 52"/>
                <a:gd name="T81" fmla="*/ 40 h 48"/>
                <a:gd name="T82" fmla="*/ 45 w 52"/>
                <a:gd name="T83" fmla="*/ 7 h 48"/>
                <a:gd name="T84" fmla="*/ 7 w 52"/>
                <a:gd name="T85" fmla="*/ 40 h 48"/>
                <a:gd name="T86" fmla="*/ 11 w 52"/>
                <a:gd name="T87" fmla="*/ 15 h 48"/>
                <a:gd name="T88" fmla="*/ 12 w 52"/>
                <a:gd name="T89" fmla="*/ 10 h 48"/>
                <a:gd name="T90" fmla="*/ 19 w 52"/>
                <a:gd name="T91" fmla="*/ 25 h 48"/>
                <a:gd name="T92" fmla="*/ 27 w 52"/>
                <a:gd name="T93" fmla="*/ 18 h 48"/>
                <a:gd name="T94" fmla="*/ 43 w 52"/>
                <a:gd name="T95" fmla="*/ 5 h 48"/>
                <a:gd name="T96" fmla="*/ 4 w 52"/>
                <a:gd name="T97" fmla="*/ 10 h 48"/>
                <a:gd name="T98" fmla="*/ 4 w 52"/>
                <a:gd name="T99" fmla="*/ 10 h 48"/>
                <a:gd name="T100" fmla="*/ 41 w 52"/>
                <a:gd name="T101" fmla="*/ 3 h 48"/>
                <a:gd name="T102" fmla="*/ 25 w 52"/>
                <a:gd name="T103" fmla="*/ 18 h 48"/>
                <a:gd name="T104" fmla="*/ 23 w 52"/>
                <a:gd name="T105" fmla="*/ 17 h 48"/>
                <a:gd name="T106" fmla="*/ 41 w 52"/>
                <a:gd name="T107" fmla="*/ 0 h 48"/>
                <a:gd name="T108" fmla="*/ 12 w 52"/>
                <a:gd name="T109" fmla="*/ 0 h 48"/>
                <a:gd name="T110" fmla="*/ 1 w 52"/>
                <a:gd name="T111" fmla="*/ 8 h 48"/>
                <a:gd name="T112" fmla="*/ 2 w 52"/>
                <a:gd name="T113" fmla="*/ 38 h 48"/>
                <a:gd name="T114" fmla="*/ 11 w 52"/>
                <a:gd name="T115" fmla="*/ 48 h 48"/>
                <a:gd name="T116" fmla="*/ 39 w 52"/>
                <a:gd name="T117" fmla="*/ 47 h 48"/>
                <a:gd name="T118" fmla="*/ 50 w 52"/>
                <a:gd name="T119" fmla="*/ 38 h 48"/>
                <a:gd name="T120" fmla="*/ 51 w 52"/>
                <a:gd name="T121" fmla="*/ 12 h 48"/>
                <a:gd name="T122" fmla="*/ 42 w 52"/>
                <a:gd name="T123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2" h="48">
                  <a:moveTo>
                    <a:pt x="40" y="44"/>
                  </a:moveTo>
                  <a:cubicBezTo>
                    <a:pt x="39" y="44"/>
                    <a:pt x="39" y="44"/>
                    <a:pt x="39" y="44"/>
                  </a:cubicBezTo>
                  <a:cubicBezTo>
                    <a:pt x="42" y="42"/>
                    <a:pt x="44" y="40"/>
                    <a:pt x="47" y="38"/>
                  </a:cubicBezTo>
                  <a:cubicBezTo>
                    <a:pt x="45" y="41"/>
                    <a:pt x="42" y="42"/>
                    <a:pt x="40" y="44"/>
                  </a:cubicBezTo>
                  <a:moveTo>
                    <a:pt x="39" y="43"/>
                  </a:moveTo>
                  <a:cubicBezTo>
                    <a:pt x="38" y="43"/>
                    <a:pt x="38" y="43"/>
                    <a:pt x="38" y="42"/>
                  </a:cubicBezTo>
                  <a:cubicBezTo>
                    <a:pt x="38" y="41"/>
                    <a:pt x="39" y="40"/>
                    <a:pt x="40" y="39"/>
                  </a:cubicBezTo>
                  <a:cubicBezTo>
                    <a:pt x="41" y="38"/>
                    <a:pt x="43" y="38"/>
                    <a:pt x="44" y="37"/>
                  </a:cubicBezTo>
                  <a:cubicBezTo>
                    <a:pt x="42" y="39"/>
                    <a:pt x="40" y="41"/>
                    <a:pt x="39" y="43"/>
                  </a:cubicBezTo>
                  <a:cubicBezTo>
                    <a:pt x="39" y="43"/>
                    <a:pt x="39" y="43"/>
                    <a:pt x="39" y="43"/>
                  </a:cubicBezTo>
                  <a:moveTo>
                    <a:pt x="37" y="42"/>
                  </a:moveTo>
                  <a:cubicBezTo>
                    <a:pt x="36" y="41"/>
                    <a:pt x="36" y="40"/>
                    <a:pt x="36" y="40"/>
                  </a:cubicBezTo>
                  <a:cubicBezTo>
                    <a:pt x="38" y="38"/>
                    <a:pt x="40" y="36"/>
                    <a:pt x="42" y="34"/>
                  </a:cubicBezTo>
                  <a:cubicBezTo>
                    <a:pt x="40" y="37"/>
                    <a:pt x="38" y="39"/>
                    <a:pt x="37" y="42"/>
                  </a:cubicBezTo>
                  <a:moveTo>
                    <a:pt x="35" y="39"/>
                  </a:moveTo>
                  <a:cubicBezTo>
                    <a:pt x="34" y="39"/>
                    <a:pt x="34" y="38"/>
                    <a:pt x="34" y="38"/>
                  </a:cubicBezTo>
                  <a:cubicBezTo>
                    <a:pt x="36" y="37"/>
                    <a:pt x="38" y="35"/>
                    <a:pt x="40" y="33"/>
                  </a:cubicBezTo>
                  <a:cubicBezTo>
                    <a:pt x="38" y="35"/>
                    <a:pt x="36" y="37"/>
                    <a:pt x="35" y="39"/>
                  </a:cubicBezTo>
                  <a:moveTo>
                    <a:pt x="33" y="37"/>
                  </a:moveTo>
                  <a:cubicBezTo>
                    <a:pt x="33" y="37"/>
                    <a:pt x="32" y="36"/>
                    <a:pt x="32" y="35"/>
                  </a:cubicBezTo>
                  <a:cubicBezTo>
                    <a:pt x="34" y="34"/>
                    <a:pt x="36" y="32"/>
                    <a:pt x="38" y="30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36" y="34"/>
                    <a:pt x="34" y="36"/>
                    <a:pt x="33" y="37"/>
                  </a:cubicBezTo>
                  <a:moveTo>
                    <a:pt x="34" y="37"/>
                  </a:moveTo>
                  <a:cubicBezTo>
                    <a:pt x="34" y="37"/>
                    <a:pt x="36" y="35"/>
                    <a:pt x="36" y="34"/>
                  </a:cubicBezTo>
                  <a:cubicBezTo>
                    <a:pt x="38" y="33"/>
                    <a:pt x="39" y="31"/>
                    <a:pt x="40" y="29"/>
                  </a:cubicBezTo>
                  <a:cubicBezTo>
                    <a:pt x="40" y="29"/>
                    <a:pt x="40" y="29"/>
                    <a:pt x="40" y="29"/>
                  </a:cubicBezTo>
                  <a:cubicBezTo>
                    <a:pt x="42" y="32"/>
                    <a:pt x="45" y="35"/>
                    <a:pt x="47" y="37"/>
                  </a:cubicBezTo>
                  <a:cubicBezTo>
                    <a:pt x="45" y="38"/>
                    <a:pt x="44" y="39"/>
                    <a:pt x="42" y="41"/>
                  </a:cubicBezTo>
                  <a:cubicBezTo>
                    <a:pt x="40" y="42"/>
                    <a:pt x="40" y="42"/>
                    <a:pt x="40" y="42"/>
                  </a:cubicBezTo>
                  <a:cubicBezTo>
                    <a:pt x="40" y="42"/>
                    <a:pt x="42" y="40"/>
                    <a:pt x="42" y="40"/>
                  </a:cubicBezTo>
                  <a:cubicBezTo>
                    <a:pt x="43" y="39"/>
                    <a:pt x="45" y="37"/>
                    <a:pt x="46" y="36"/>
                  </a:cubicBezTo>
                  <a:cubicBezTo>
                    <a:pt x="45" y="36"/>
                    <a:pt x="45" y="36"/>
                    <a:pt x="45" y="36"/>
                  </a:cubicBezTo>
                  <a:cubicBezTo>
                    <a:pt x="43" y="36"/>
                    <a:pt x="42" y="37"/>
                    <a:pt x="40" y="39"/>
                  </a:cubicBezTo>
                  <a:cubicBezTo>
                    <a:pt x="39" y="40"/>
                    <a:pt x="38" y="41"/>
                    <a:pt x="38" y="41"/>
                  </a:cubicBezTo>
                  <a:cubicBezTo>
                    <a:pt x="38" y="41"/>
                    <a:pt x="38" y="41"/>
                    <a:pt x="39" y="40"/>
                  </a:cubicBezTo>
                  <a:cubicBezTo>
                    <a:pt x="40" y="37"/>
                    <a:pt x="42" y="36"/>
                    <a:pt x="43" y="34"/>
                  </a:cubicBezTo>
                  <a:cubicBezTo>
                    <a:pt x="43" y="33"/>
                    <a:pt x="43" y="33"/>
                    <a:pt x="43" y="33"/>
                  </a:cubicBezTo>
                  <a:cubicBezTo>
                    <a:pt x="40" y="35"/>
                    <a:pt x="37" y="37"/>
                    <a:pt x="35" y="39"/>
                  </a:cubicBezTo>
                  <a:cubicBezTo>
                    <a:pt x="37" y="38"/>
                    <a:pt x="40" y="34"/>
                    <a:pt x="42" y="32"/>
                  </a:cubicBezTo>
                  <a:cubicBezTo>
                    <a:pt x="41" y="31"/>
                    <a:pt x="41" y="31"/>
                    <a:pt x="41" y="31"/>
                  </a:cubicBezTo>
                  <a:cubicBezTo>
                    <a:pt x="39" y="32"/>
                    <a:pt x="37" y="34"/>
                    <a:pt x="35" y="36"/>
                  </a:cubicBezTo>
                  <a:cubicBezTo>
                    <a:pt x="35" y="36"/>
                    <a:pt x="34" y="37"/>
                    <a:pt x="34" y="37"/>
                  </a:cubicBezTo>
                  <a:moveTo>
                    <a:pt x="31" y="35"/>
                  </a:moveTo>
                  <a:cubicBezTo>
                    <a:pt x="30" y="34"/>
                    <a:pt x="30" y="33"/>
                    <a:pt x="29" y="33"/>
                  </a:cubicBezTo>
                  <a:cubicBezTo>
                    <a:pt x="32" y="31"/>
                    <a:pt x="34" y="30"/>
                    <a:pt x="36" y="28"/>
                  </a:cubicBezTo>
                  <a:cubicBezTo>
                    <a:pt x="35" y="28"/>
                    <a:pt x="34" y="31"/>
                    <a:pt x="33" y="32"/>
                  </a:cubicBezTo>
                  <a:cubicBezTo>
                    <a:pt x="33" y="33"/>
                    <a:pt x="32" y="34"/>
                    <a:pt x="31" y="35"/>
                  </a:cubicBezTo>
                  <a:moveTo>
                    <a:pt x="28" y="32"/>
                  </a:moveTo>
                  <a:cubicBezTo>
                    <a:pt x="28" y="32"/>
                    <a:pt x="28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30" y="29"/>
                    <a:pt x="32" y="27"/>
                    <a:pt x="34" y="25"/>
                  </a:cubicBezTo>
                  <a:cubicBezTo>
                    <a:pt x="33" y="26"/>
                    <a:pt x="32" y="28"/>
                    <a:pt x="31" y="29"/>
                  </a:cubicBezTo>
                  <a:cubicBezTo>
                    <a:pt x="30" y="30"/>
                    <a:pt x="29" y="31"/>
                    <a:pt x="28" y="32"/>
                  </a:cubicBezTo>
                  <a:moveTo>
                    <a:pt x="29" y="32"/>
                  </a:moveTo>
                  <a:cubicBezTo>
                    <a:pt x="29" y="32"/>
                    <a:pt x="30" y="31"/>
                    <a:pt x="31" y="30"/>
                  </a:cubicBezTo>
                  <a:cubicBezTo>
                    <a:pt x="33" y="28"/>
                    <a:pt x="35" y="27"/>
                    <a:pt x="35" y="24"/>
                  </a:cubicBezTo>
                  <a:cubicBezTo>
                    <a:pt x="37" y="26"/>
                    <a:pt x="38" y="27"/>
                    <a:pt x="40" y="29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38" y="30"/>
                    <a:pt x="36" y="31"/>
                    <a:pt x="35" y="32"/>
                  </a:cubicBezTo>
                  <a:cubicBezTo>
                    <a:pt x="34" y="33"/>
                    <a:pt x="32" y="35"/>
                    <a:pt x="32" y="35"/>
                  </a:cubicBezTo>
                  <a:cubicBezTo>
                    <a:pt x="32" y="35"/>
                    <a:pt x="32" y="34"/>
                    <a:pt x="33" y="33"/>
                  </a:cubicBezTo>
                  <a:cubicBezTo>
                    <a:pt x="35" y="31"/>
                    <a:pt x="37" y="29"/>
                    <a:pt x="37" y="26"/>
                  </a:cubicBezTo>
                  <a:cubicBezTo>
                    <a:pt x="36" y="26"/>
                    <a:pt x="36" y="26"/>
                    <a:pt x="36" y="26"/>
                  </a:cubicBezTo>
                  <a:cubicBezTo>
                    <a:pt x="35" y="28"/>
                    <a:pt x="33" y="30"/>
                    <a:pt x="31" y="31"/>
                  </a:cubicBezTo>
                  <a:cubicBezTo>
                    <a:pt x="30" y="32"/>
                    <a:pt x="29" y="32"/>
                    <a:pt x="29" y="32"/>
                  </a:cubicBezTo>
                  <a:moveTo>
                    <a:pt x="18" y="24"/>
                  </a:moveTo>
                  <a:cubicBezTo>
                    <a:pt x="18" y="24"/>
                    <a:pt x="18" y="24"/>
                    <a:pt x="18" y="24"/>
                  </a:cubicBezTo>
                  <a:cubicBezTo>
                    <a:pt x="18" y="24"/>
                    <a:pt x="18" y="24"/>
                    <a:pt x="18" y="24"/>
                  </a:cubicBezTo>
                  <a:cubicBezTo>
                    <a:pt x="19" y="24"/>
                    <a:pt x="19" y="24"/>
                    <a:pt x="19" y="24"/>
                  </a:cubicBezTo>
                  <a:cubicBezTo>
                    <a:pt x="18" y="24"/>
                    <a:pt x="18" y="24"/>
                    <a:pt x="18" y="24"/>
                  </a:cubicBezTo>
                  <a:moveTo>
                    <a:pt x="27" y="30"/>
                  </a:moveTo>
                  <a:cubicBezTo>
                    <a:pt x="28" y="29"/>
                    <a:pt x="28" y="29"/>
                    <a:pt x="28" y="29"/>
                  </a:cubicBezTo>
                  <a:cubicBezTo>
                    <a:pt x="29" y="28"/>
                    <a:pt x="31" y="26"/>
                    <a:pt x="32" y="24"/>
                  </a:cubicBezTo>
                  <a:cubicBezTo>
                    <a:pt x="33" y="24"/>
                    <a:pt x="34" y="23"/>
                    <a:pt x="34" y="22"/>
                  </a:cubicBezTo>
                  <a:cubicBezTo>
                    <a:pt x="34" y="23"/>
                    <a:pt x="35" y="23"/>
                    <a:pt x="35" y="24"/>
                  </a:cubicBezTo>
                  <a:cubicBezTo>
                    <a:pt x="35" y="24"/>
                    <a:pt x="35" y="24"/>
                    <a:pt x="35" y="24"/>
                  </a:cubicBezTo>
                  <a:cubicBezTo>
                    <a:pt x="33" y="26"/>
                    <a:pt x="30" y="28"/>
                    <a:pt x="27" y="30"/>
                  </a:cubicBezTo>
                  <a:moveTo>
                    <a:pt x="17" y="23"/>
                  </a:moveTo>
                  <a:cubicBezTo>
                    <a:pt x="17" y="23"/>
                    <a:pt x="16" y="22"/>
                    <a:pt x="16" y="22"/>
                  </a:cubicBezTo>
                  <a:cubicBezTo>
                    <a:pt x="18" y="21"/>
                    <a:pt x="20" y="19"/>
                    <a:pt x="23" y="18"/>
                  </a:cubicBezTo>
                  <a:cubicBezTo>
                    <a:pt x="20" y="19"/>
                    <a:pt x="19" y="21"/>
                    <a:pt x="17" y="23"/>
                  </a:cubicBezTo>
                  <a:moveTo>
                    <a:pt x="7" y="40"/>
                  </a:moveTo>
                  <a:cubicBezTo>
                    <a:pt x="6" y="40"/>
                    <a:pt x="6" y="40"/>
                    <a:pt x="5" y="39"/>
                  </a:cubicBezTo>
                  <a:cubicBezTo>
                    <a:pt x="8" y="36"/>
                    <a:pt x="11" y="34"/>
                    <a:pt x="14" y="31"/>
                  </a:cubicBezTo>
                  <a:cubicBezTo>
                    <a:pt x="14" y="30"/>
                    <a:pt x="15" y="30"/>
                    <a:pt x="15" y="29"/>
                  </a:cubicBezTo>
                  <a:cubicBezTo>
                    <a:pt x="18" y="27"/>
                    <a:pt x="21" y="24"/>
                    <a:pt x="24" y="22"/>
                  </a:cubicBezTo>
                  <a:cubicBezTo>
                    <a:pt x="26" y="20"/>
                    <a:pt x="29" y="18"/>
                    <a:pt x="31" y="16"/>
                  </a:cubicBezTo>
                  <a:cubicBezTo>
                    <a:pt x="28" y="19"/>
                    <a:pt x="24" y="22"/>
                    <a:pt x="22" y="25"/>
                  </a:cubicBezTo>
                  <a:cubicBezTo>
                    <a:pt x="17" y="31"/>
                    <a:pt x="10" y="34"/>
                    <a:pt x="7" y="40"/>
                  </a:cubicBezTo>
                  <a:moveTo>
                    <a:pt x="15" y="21"/>
                  </a:moveTo>
                  <a:cubicBezTo>
                    <a:pt x="14" y="20"/>
                    <a:pt x="14" y="20"/>
                    <a:pt x="14" y="19"/>
                  </a:cubicBezTo>
                  <a:cubicBezTo>
                    <a:pt x="15" y="19"/>
                    <a:pt x="17" y="18"/>
                    <a:pt x="19" y="17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21" y="16"/>
                    <a:pt x="19" y="18"/>
                    <a:pt x="18" y="18"/>
                  </a:cubicBezTo>
                  <a:cubicBezTo>
                    <a:pt x="17" y="19"/>
                    <a:pt x="16" y="20"/>
                    <a:pt x="15" y="21"/>
                  </a:cubicBezTo>
                  <a:moveTo>
                    <a:pt x="16" y="21"/>
                  </a:moveTo>
                  <a:cubicBezTo>
                    <a:pt x="18" y="19"/>
                    <a:pt x="20" y="17"/>
                    <a:pt x="2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16"/>
                    <a:pt x="22" y="16"/>
                    <a:pt x="23" y="17"/>
                  </a:cubicBezTo>
                  <a:cubicBezTo>
                    <a:pt x="21" y="18"/>
                    <a:pt x="18" y="19"/>
                    <a:pt x="16" y="21"/>
                  </a:cubicBezTo>
                  <a:moveTo>
                    <a:pt x="13" y="18"/>
                  </a:moveTo>
                  <a:cubicBezTo>
                    <a:pt x="12" y="17"/>
                    <a:pt x="12" y="17"/>
                    <a:pt x="12" y="17"/>
                  </a:cubicBezTo>
                  <a:cubicBezTo>
                    <a:pt x="14" y="17"/>
                    <a:pt x="16" y="16"/>
                    <a:pt x="18" y="15"/>
                  </a:cubicBezTo>
                  <a:cubicBezTo>
                    <a:pt x="16" y="16"/>
                    <a:pt x="14" y="17"/>
                    <a:pt x="13" y="18"/>
                  </a:cubicBezTo>
                  <a:moveTo>
                    <a:pt x="11" y="17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3" y="15"/>
                    <a:pt x="15" y="13"/>
                    <a:pt x="17" y="12"/>
                  </a:cubicBezTo>
                  <a:cubicBezTo>
                    <a:pt x="15" y="13"/>
                    <a:pt x="13" y="15"/>
                    <a:pt x="11" y="17"/>
                  </a:cubicBezTo>
                  <a:moveTo>
                    <a:pt x="11" y="44"/>
                  </a:moveTo>
                  <a:cubicBezTo>
                    <a:pt x="11" y="44"/>
                    <a:pt x="10" y="44"/>
                    <a:pt x="10" y="43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21" y="33"/>
                    <a:pt x="31" y="24"/>
                    <a:pt x="41" y="15"/>
                  </a:cubicBezTo>
                  <a:cubicBezTo>
                    <a:pt x="43" y="14"/>
                    <a:pt x="44" y="13"/>
                    <a:pt x="46" y="12"/>
                  </a:cubicBezTo>
                  <a:cubicBezTo>
                    <a:pt x="44" y="14"/>
                    <a:pt x="41" y="16"/>
                    <a:pt x="39" y="18"/>
                  </a:cubicBezTo>
                  <a:cubicBezTo>
                    <a:pt x="34" y="21"/>
                    <a:pt x="30" y="26"/>
                    <a:pt x="26" y="31"/>
                  </a:cubicBezTo>
                  <a:cubicBezTo>
                    <a:pt x="25" y="31"/>
                    <a:pt x="25" y="31"/>
                    <a:pt x="25" y="31"/>
                  </a:cubicBezTo>
                  <a:cubicBezTo>
                    <a:pt x="21" y="36"/>
                    <a:pt x="16" y="40"/>
                    <a:pt x="11" y="44"/>
                  </a:cubicBezTo>
                  <a:moveTo>
                    <a:pt x="12" y="16"/>
                  </a:moveTo>
                  <a:cubicBezTo>
                    <a:pt x="12" y="16"/>
                    <a:pt x="14" y="15"/>
                    <a:pt x="15" y="15"/>
                  </a:cubicBezTo>
                  <a:cubicBezTo>
                    <a:pt x="16" y="14"/>
                    <a:pt x="17" y="13"/>
                    <a:pt x="18" y="11"/>
                  </a:cubicBezTo>
                  <a:cubicBezTo>
                    <a:pt x="19" y="13"/>
                    <a:pt x="20" y="14"/>
                    <a:pt x="21" y="15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18" y="16"/>
                    <a:pt x="16" y="18"/>
                    <a:pt x="13" y="19"/>
                  </a:cubicBezTo>
                  <a:cubicBezTo>
                    <a:pt x="15" y="18"/>
                    <a:pt x="18" y="16"/>
                    <a:pt x="19" y="14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17" y="15"/>
                    <a:pt x="15" y="15"/>
                    <a:pt x="13" y="16"/>
                  </a:cubicBezTo>
                  <a:cubicBezTo>
                    <a:pt x="13" y="16"/>
                    <a:pt x="12" y="16"/>
                    <a:pt x="12" y="16"/>
                  </a:cubicBezTo>
                  <a:moveTo>
                    <a:pt x="9" y="43"/>
                  </a:moveTo>
                  <a:cubicBezTo>
                    <a:pt x="9" y="42"/>
                    <a:pt x="8" y="42"/>
                    <a:pt x="7" y="41"/>
                  </a:cubicBezTo>
                  <a:cubicBezTo>
                    <a:pt x="13" y="36"/>
                    <a:pt x="19" y="31"/>
                    <a:pt x="24" y="26"/>
                  </a:cubicBezTo>
                  <a:cubicBezTo>
                    <a:pt x="28" y="22"/>
                    <a:pt x="31" y="20"/>
                    <a:pt x="35" y="17"/>
                  </a:cubicBezTo>
                  <a:cubicBezTo>
                    <a:pt x="38" y="14"/>
                    <a:pt x="41" y="12"/>
                    <a:pt x="43" y="9"/>
                  </a:cubicBezTo>
                  <a:cubicBezTo>
                    <a:pt x="44" y="9"/>
                    <a:pt x="44" y="8"/>
                    <a:pt x="44" y="8"/>
                  </a:cubicBezTo>
                  <a:cubicBezTo>
                    <a:pt x="44" y="8"/>
                    <a:pt x="41" y="11"/>
                    <a:pt x="41" y="12"/>
                  </a:cubicBezTo>
                  <a:cubicBezTo>
                    <a:pt x="39" y="13"/>
                    <a:pt x="38" y="15"/>
                    <a:pt x="36" y="16"/>
                  </a:cubicBezTo>
                  <a:cubicBezTo>
                    <a:pt x="33" y="19"/>
                    <a:pt x="30" y="22"/>
                    <a:pt x="27" y="25"/>
                  </a:cubicBezTo>
                  <a:cubicBezTo>
                    <a:pt x="21" y="31"/>
                    <a:pt x="15" y="36"/>
                    <a:pt x="9" y="43"/>
                  </a:cubicBezTo>
                  <a:moveTo>
                    <a:pt x="9" y="15"/>
                  </a:moveTo>
                  <a:cubicBezTo>
                    <a:pt x="9" y="14"/>
                    <a:pt x="8" y="13"/>
                    <a:pt x="7" y="12"/>
                  </a:cubicBezTo>
                  <a:cubicBezTo>
                    <a:pt x="9" y="11"/>
                    <a:pt x="11" y="9"/>
                    <a:pt x="13" y="8"/>
                  </a:cubicBezTo>
                  <a:cubicBezTo>
                    <a:pt x="11" y="9"/>
                    <a:pt x="10" y="11"/>
                    <a:pt x="8" y="13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11" y="13"/>
                    <a:pt x="13" y="11"/>
                    <a:pt x="15" y="10"/>
                  </a:cubicBezTo>
                  <a:cubicBezTo>
                    <a:pt x="13" y="11"/>
                    <a:pt x="11" y="13"/>
                    <a:pt x="9" y="15"/>
                  </a:cubicBezTo>
                  <a:moveTo>
                    <a:pt x="13" y="39"/>
                  </a:moveTo>
                  <a:cubicBezTo>
                    <a:pt x="14" y="39"/>
                    <a:pt x="14" y="39"/>
                    <a:pt x="14" y="39"/>
                  </a:cubicBezTo>
                  <a:cubicBezTo>
                    <a:pt x="15" y="37"/>
                    <a:pt x="17" y="36"/>
                    <a:pt x="18" y="34"/>
                  </a:cubicBezTo>
                  <a:cubicBezTo>
                    <a:pt x="21" y="31"/>
                    <a:pt x="24" y="28"/>
                    <a:pt x="27" y="25"/>
                  </a:cubicBezTo>
                  <a:cubicBezTo>
                    <a:pt x="34" y="20"/>
                    <a:pt x="40" y="14"/>
                    <a:pt x="46" y="8"/>
                  </a:cubicBezTo>
                  <a:cubicBezTo>
                    <a:pt x="46" y="8"/>
                    <a:pt x="47" y="9"/>
                    <a:pt x="48" y="9"/>
                  </a:cubicBezTo>
                  <a:cubicBezTo>
                    <a:pt x="35" y="19"/>
                    <a:pt x="24" y="29"/>
                    <a:pt x="13" y="39"/>
                  </a:cubicBezTo>
                  <a:moveTo>
                    <a:pt x="6" y="11"/>
                  </a:moveTo>
                  <a:cubicBezTo>
                    <a:pt x="6" y="11"/>
                    <a:pt x="5" y="11"/>
                    <a:pt x="5" y="10"/>
                  </a:cubicBezTo>
                  <a:cubicBezTo>
                    <a:pt x="7" y="9"/>
                    <a:pt x="8" y="8"/>
                    <a:pt x="10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8" y="9"/>
                    <a:pt x="7" y="10"/>
                    <a:pt x="6" y="11"/>
                  </a:cubicBezTo>
                  <a:moveTo>
                    <a:pt x="37" y="11"/>
                  </a:moveTo>
                  <a:cubicBezTo>
                    <a:pt x="38" y="10"/>
                    <a:pt x="38" y="10"/>
                    <a:pt x="38" y="10"/>
                  </a:cubicBezTo>
                  <a:cubicBezTo>
                    <a:pt x="38" y="10"/>
                    <a:pt x="42" y="6"/>
                    <a:pt x="42" y="6"/>
                  </a:cubicBezTo>
                  <a:cubicBezTo>
                    <a:pt x="42" y="6"/>
                    <a:pt x="42" y="7"/>
                    <a:pt x="41" y="7"/>
                  </a:cubicBezTo>
                  <a:cubicBezTo>
                    <a:pt x="39" y="9"/>
                    <a:pt x="38" y="10"/>
                    <a:pt x="37" y="11"/>
                  </a:cubicBezTo>
                  <a:moveTo>
                    <a:pt x="7" y="40"/>
                  </a:moveTo>
                  <a:cubicBezTo>
                    <a:pt x="9" y="38"/>
                    <a:pt x="12" y="35"/>
                    <a:pt x="14" y="33"/>
                  </a:cubicBezTo>
                  <a:cubicBezTo>
                    <a:pt x="18" y="30"/>
                    <a:pt x="21" y="27"/>
                    <a:pt x="24" y="23"/>
                  </a:cubicBezTo>
                  <a:cubicBezTo>
                    <a:pt x="30" y="17"/>
                    <a:pt x="38" y="12"/>
                    <a:pt x="43" y="6"/>
                  </a:cubicBezTo>
                  <a:cubicBezTo>
                    <a:pt x="44" y="6"/>
                    <a:pt x="44" y="7"/>
                    <a:pt x="45" y="7"/>
                  </a:cubicBezTo>
                  <a:cubicBezTo>
                    <a:pt x="42" y="9"/>
                    <a:pt x="40" y="12"/>
                    <a:pt x="37" y="14"/>
                  </a:cubicBezTo>
                  <a:cubicBezTo>
                    <a:pt x="34" y="17"/>
                    <a:pt x="29" y="19"/>
                    <a:pt x="26" y="23"/>
                  </a:cubicBezTo>
                  <a:cubicBezTo>
                    <a:pt x="23" y="26"/>
                    <a:pt x="21" y="29"/>
                    <a:pt x="18" y="31"/>
                  </a:cubicBezTo>
                  <a:cubicBezTo>
                    <a:pt x="14" y="34"/>
                    <a:pt x="10" y="37"/>
                    <a:pt x="7" y="40"/>
                  </a:cubicBezTo>
                  <a:moveTo>
                    <a:pt x="7" y="11"/>
                  </a:moveTo>
                  <a:cubicBezTo>
                    <a:pt x="9" y="10"/>
                    <a:pt x="11" y="7"/>
                    <a:pt x="13" y="5"/>
                  </a:cubicBezTo>
                  <a:cubicBezTo>
                    <a:pt x="15" y="7"/>
                    <a:pt x="16" y="9"/>
                    <a:pt x="18" y="11"/>
                  </a:cubicBezTo>
                  <a:cubicBezTo>
                    <a:pt x="15" y="12"/>
                    <a:pt x="13" y="14"/>
                    <a:pt x="11" y="15"/>
                  </a:cubicBezTo>
                  <a:cubicBezTo>
                    <a:pt x="12" y="14"/>
                    <a:pt x="15" y="11"/>
                    <a:pt x="16" y="10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4" y="10"/>
                    <a:pt x="12" y="11"/>
                    <a:pt x="11" y="12"/>
                  </a:cubicBezTo>
                  <a:cubicBezTo>
                    <a:pt x="10" y="11"/>
                    <a:pt x="11" y="11"/>
                    <a:pt x="12" y="10"/>
                  </a:cubicBezTo>
                  <a:cubicBezTo>
                    <a:pt x="13" y="9"/>
                    <a:pt x="14" y="8"/>
                    <a:pt x="15" y="7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2" y="8"/>
                    <a:pt x="9" y="10"/>
                    <a:pt x="7" y="11"/>
                  </a:cubicBezTo>
                  <a:moveTo>
                    <a:pt x="19" y="25"/>
                  </a:moveTo>
                  <a:cubicBezTo>
                    <a:pt x="19" y="25"/>
                    <a:pt x="19" y="25"/>
                    <a:pt x="19" y="25"/>
                  </a:cubicBezTo>
                  <a:cubicBezTo>
                    <a:pt x="19" y="24"/>
                    <a:pt x="20" y="24"/>
                    <a:pt x="21" y="23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23" y="21"/>
                    <a:pt x="25" y="19"/>
                    <a:pt x="27" y="18"/>
                  </a:cubicBezTo>
                  <a:cubicBezTo>
                    <a:pt x="29" y="17"/>
                    <a:pt x="30" y="16"/>
                    <a:pt x="32" y="14"/>
                  </a:cubicBezTo>
                  <a:cubicBezTo>
                    <a:pt x="35" y="11"/>
                    <a:pt x="38" y="8"/>
                    <a:pt x="42" y="5"/>
                  </a:cubicBezTo>
                  <a:cubicBezTo>
                    <a:pt x="42" y="4"/>
                    <a:pt x="42" y="4"/>
                    <a:pt x="42" y="4"/>
                  </a:cubicBezTo>
                  <a:cubicBezTo>
                    <a:pt x="43" y="5"/>
                    <a:pt x="43" y="5"/>
                    <a:pt x="43" y="5"/>
                  </a:cubicBezTo>
                  <a:cubicBezTo>
                    <a:pt x="40" y="7"/>
                    <a:pt x="37" y="9"/>
                    <a:pt x="35" y="12"/>
                  </a:cubicBezTo>
                  <a:cubicBezTo>
                    <a:pt x="32" y="15"/>
                    <a:pt x="29" y="16"/>
                    <a:pt x="26" y="19"/>
                  </a:cubicBezTo>
                  <a:cubicBezTo>
                    <a:pt x="23" y="21"/>
                    <a:pt x="21" y="23"/>
                    <a:pt x="19" y="25"/>
                  </a:cubicBezTo>
                  <a:moveTo>
                    <a:pt x="4" y="10"/>
                  </a:moveTo>
                  <a:cubicBezTo>
                    <a:pt x="4" y="9"/>
                    <a:pt x="4" y="9"/>
                    <a:pt x="4" y="9"/>
                  </a:cubicBezTo>
                  <a:cubicBezTo>
                    <a:pt x="7" y="7"/>
                    <a:pt x="9" y="5"/>
                    <a:pt x="12" y="3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0" y="6"/>
                    <a:pt x="7" y="8"/>
                    <a:pt x="4" y="10"/>
                  </a:cubicBezTo>
                  <a:moveTo>
                    <a:pt x="25" y="18"/>
                  </a:moveTo>
                  <a:cubicBezTo>
                    <a:pt x="25" y="18"/>
                    <a:pt x="25" y="18"/>
                    <a:pt x="25" y="18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31" y="13"/>
                    <a:pt x="35" y="7"/>
                    <a:pt x="41" y="3"/>
                  </a:cubicBezTo>
                  <a:cubicBezTo>
                    <a:pt x="42" y="4"/>
                    <a:pt x="42" y="4"/>
                    <a:pt x="42" y="4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36" y="8"/>
                    <a:pt x="31" y="13"/>
                    <a:pt x="26" y="18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4" y="19"/>
                    <a:pt x="24" y="19"/>
                    <a:pt x="23" y="20"/>
                  </a:cubicBezTo>
                  <a:cubicBezTo>
                    <a:pt x="22" y="20"/>
                    <a:pt x="22" y="21"/>
                    <a:pt x="21" y="21"/>
                  </a:cubicBezTo>
                  <a:cubicBezTo>
                    <a:pt x="20" y="22"/>
                    <a:pt x="18" y="23"/>
                    <a:pt x="18" y="23"/>
                  </a:cubicBezTo>
                  <a:cubicBezTo>
                    <a:pt x="19" y="21"/>
                    <a:pt x="22" y="19"/>
                    <a:pt x="23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8"/>
                    <a:pt x="24" y="18"/>
                    <a:pt x="25" y="18"/>
                  </a:cubicBezTo>
                  <a:moveTo>
                    <a:pt x="41" y="0"/>
                  </a:moveTo>
                  <a:cubicBezTo>
                    <a:pt x="41" y="0"/>
                    <a:pt x="41" y="0"/>
                    <a:pt x="41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35" y="4"/>
                    <a:pt x="30" y="10"/>
                    <a:pt x="25" y="14"/>
                  </a:cubicBezTo>
                  <a:cubicBezTo>
                    <a:pt x="21" y="10"/>
                    <a:pt x="17" y="5"/>
                    <a:pt x="13" y="1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8" y="3"/>
                    <a:pt x="5" y="6"/>
                    <a:pt x="1" y="8"/>
                  </a:cubicBezTo>
                  <a:cubicBezTo>
                    <a:pt x="1" y="8"/>
                    <a:pt x="0" y="8"/>
                    <a:pt x="0" y="9"/>
                  </a:cubicBezTo>
                  <a:cubicBezTo>
                    <a:pt x="0" y="9"/>
                    <a:pt x="0" y="10"/>
                    <a:pt x="1" y="10"/>
                  </a:cubicBezTo>
                  <a:cubicBezTo>
                    <a:pt x="6" y="15"/>
                    <a:pt x="10" y="20"/>
                    <a:pt x="15" y="25"/>
                  </a:cubicBezTo>
                  <a:cubicBezTo>
                    <a:pt x="11" y="30"/>
                    <a:pt x="6" y="33"/>
                    <a:pt x="2" y="38"/>
                  </a:cubicBezTo>
                  <a:cubicBezTo>
                    <a:pt x="2" y="39"/>
                    <a:pt x="2" y="39"/>
                    <a:pt x="2" y="39"/>
                  </a:cubicBezTo>
                  <a:cubicBezTo>
                    <a:pt x="2" y="39"/>
                    <a:pt x="2" y="40"/>
                    <a:pt x="2" y="40"/>
                  </a:cubicBezTo>
                  <a:cubicBezTo>
                    <a:pt x="5" y="43"/>
                    <a:pt x="8" y="45"/>
                    <a:pt x="11" y="47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1" y="48"/>
                    <a:pt x="12" y="48"/>
                    <a:pt x="12" y="48"/>
                  </a:cubicBezTo>
                  <a:cubicBezTo>
                    <a:pt x="12" y="48"/>
                    <a:pt x="12" y="48"/>
                    <a:pt x="13" y="47"/>
                  </a:cubicBezTo>
                  <a:cubicBezTo>
                    <a:pt x="17" y="42"/>
                    <a:pt x="22" y="38"/>
                    <a:pt x="26" y="34"/>
                  </a:cubicBezTo>
                  <a:cubicBezTo>
                    <a:pt x="31" y="38"/>
                    <a:pt x="34" y="43"/>
                    <a:pt x="39" y="47"/>
                  </a:cubicBezTo>
                  <a:cubicBezTo>
                    <a:pt x="39" y="47"/>
                    <a:pt x="39" y="47"/>
                    <a:pt x="39" y="47"/>
                  </a:cubicBezTo>
                  <a:cubicBezTo>
                    <a:pt x="39" y="48"/>
                    <a:pt x="40" y="48"/>
                    <a:pt x="40" y="48"/>
                  </a:cubicBezTo>
                  <a:cubicBezTo>
                    <a:pt x="40" y="48"/>
                    <a:pt x="41" y="47"/>
                    <a:pt x="41" y="47"/>
                  </a:cubicBezTo>
                  <a:cubicBezTo>
                    <a:pt x="44" y="44"/>
                    <a:pt x="48" y="42"/>
                    <a:pt x="50" y="38"/>
                  </a:cubicBezTo>
                  <a:cubicBezTo>
                    <a:pt x="51" y="37"/>
                    <a:pt x="51" y="37"/>
                    <a:pt x="50" y="37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46" y="32"/>
                    <a:pt x="42" y="27"/>
                    <a:pt x="38" y="22"/>
                  </a:cubicBezTo>
                  <a:cubicBezTo>
                    <a:pt x="42" y="19"/>
                    <a:pt x="46" y="15"/>
                    <a:pt x="51" y="12"/>
                  </a:cubicBezTo>
                  <a:cubicBezTo>
                    <a:pt x="51" y="11"/>
                    <a:pt x="51" y="11"/>
                    <a:pt x="51" y="11"/>
                  </a:cubicBezTo>
                  <a:cubicBezTo>
                    <a:pt x="52" y="10"/>
                    <a:pt x="52" y="9"/>
                    <a:pt x="51" y="9"/>
                  </a:cubicBezTo>
                  <a:cubicBezTo>
                    <a:pt x="48" y="6"/>
                    <a:pt x="45" y="4"/>
                    <a:pt x="42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1" y="0"/>
                    <a:pt x="41" y="0"/>
                    <a:pt x="41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63"/>
            <p:cNvSpPr>
              <a:spLocks noEditPoints="1"/>
            </p:cNvSpPr>
            <p:nvPr/>
          </p:nvSpPr>
          <p:spPr bwMode="auto">
            <a:xfrm>
              <a:off x="9224631" y="3233664"/>
              <a:ext cx="215900" cy="203200"/>
            </a:xfrm>
            <a:custGeom>
              <a:avLst/>
              <a:gdLst>
                <a:gd name="T0" fmla="*/ 39 w 51"/>
                <a:gd name="T1" fmla="*/ 44 h 48"/>
                <a:gd name="T2" fmla="*/ 43 w 51"/>
                <a:gd name="T3" fmla="*/ 37 h 48"/>
                <a:gd name="T4" fmla="*/ 35 w 51"/>
                <a:gd name="T5" fmla="*/ 40 h 48"/>
                <a:gd name="T6" fmla="*/ 33 w 51"/>
                <a:gd name="T7" fmla="*/ 38 h 48"/>
                <a:gd name="T8" fmla="*/ 31 w 51"/>
                <a:gd name="T9" fmla="*/ 35 h 48"/>
                <a:gd name="T10" fmla="*/ 34 w 51"/>
                <a:gd name="T11" fmla="*/ 37 h 48"/>
                <a:gd name="T12" fmla="*/ 47 w 51"/>
                <a:gd name="T13" fmla="*/ 37 h 48"/>
                <a:gd name="T14" fmla="*/ 45 w 51"/>
                <a:gd name="T15" fmla="*/ 36 h 48"/>
                <a:gd name="T16" fmla="*/ 38 w 51"/>
                <a:gd name="T17" fmla="*/ 40 h 48"/>
                <a:gd name="T18" fmla="*/ 41 w 51"/>
                <a:gd name="T19" fmla="*/ 32 h 48"/>
                <a:gd name="T20" fmla="*/ 30 w 51"/>
                <a:gd name="T21" fmla="*/ 35 h 48"/>
                <a:gd name="T22" fmla="*/ 30 w 51"/>
                <a:gd name="T23" fmla="*/ 35 h 48"/>
                <a:gd name="T24" fmla="*/ 34 w 51"/>
                <a:gd name="T25" fmla="*/ 25 h 48"/>
                <a:gd name="T26" fmla="*/ 30 w 51"/>
                <a:gd name="T27" fmla="*/ 30 h 48"/>
                <a:gd name="T28" fmla="*/ 34 w 51"/>
                <a:gd name="T29" fmla="*/ 32 h 48"/>
                <a:gd name="T30" fmla="*/ 36 w 51"/>
                <a:gd name="T31" fmla="*/ 26 h 48"/>
                <a:gd name="T32" fmla="*/ 18 w 51"/>
                <a:gd name="T33" fmla="*/ 24 h 48"/>
                <a:gd name="T34" fmla="*/ 27 w 51"/>
                <a:gd name="T35" fmla="*/ 30 h 48"/>
                <a:gd name="T36" fmla="*/ 34 w 51"/>
                <a:gd name="T37" fmla="*/ 24 h 48"/>
                <a:gd name="T38" fmla="*/ 15 w 51"/>
                <a:gd name="T39" fmla="*/ 22 h 48"/>
                <a:gd name="T40" fmla="*/ 5 w 51"/>
                <a:gd name="T41" fmla="*/ 39 h 48"/>
                <a:gd name="T42" fmla="*/ 31 w 51"/>
                <a:gd name="T43" fmla="*/ 16 h 48"/>
                <a:gd name="T44" fmla="*/ 13 w 51"/>
                <a:gd name="T45" fmla="*/ 19 h 48"/>
                <a:gd name="T46" fmla="*/ 14 w 51"/>
                <a:gd name="T47" fmla="*/ 21 h 48"/>
                <a:gd name="T48" fmla="*/ 22 w 51"/>
                <a:gd name="T49" fmla="*/ 17 h 48"/>
                <a:gd name="T50" fmla="*/ 17 w 51"/>
                <a:gd name="T51" fmla="*/ 15 h 48"/>
                <a:gd name="T52" fmla="*/ 17 w 51"/>
                <a:gd name="T53" fmla="*/ 12 h 48"/>
                <a:gd name="T54" fmla="*/ 17 w 51"/>
                <a:gd name="T55" fmla="*/ 12 h 48"/>
                <a:gd name="T56" fmla="*/ 10 w 51"/>
                <a:gd name="T57" fmla="*/ 42 h 48"/>
                <a:gd name="T58" fmla="*/ 25 w 51"/>
                <a:gd name="T59" fmla="*/ 31 h 48"/>
                <a:gd name="T60" fmla="*/ 14 w 51"/>
                <a:gd name="T61" fmla="*/ 15 h 48"/>
                <a:gd name="T62" fmla="*/ 13 w 51"/>
                <a:gd name="T63" fmla="*/ 19 h 48"/>
                <a:gd name="T64" fmla="*/ 11 w 51"/>
                <a:gd name="T65" fmla="*/ 17 h 48"/>
                <a:gd name="T66" fmla="*/ 35 w 51"/>
                <a:gd name="T67" fmla="*/ 17 h 48"/>
                <a:gd name="T68" fmla="*/ 36 w 51"/>
                <a:gd name="T69" fmla="*/ 16 h 48"/>
                <a:gd name="T70" fmla="*/ 6 w 51"/>
                <a:gd name="T71" fmla="*/ 12 h 48"/>
                <a:gd name="T72" fmla="*/ 14 w 51"/>
                <a:gd name="T73" fmla="*/ 10 h 48"/>
                <a:gd name="T74" fmla="*/ 17 w 51"/>
                <a:gd name="T75" fmla="*/ 34 h 48"/>
                <a:gd name="T76" fmla="*/ 13 w 51"/>
                <a:gd name="T77" fmla="*/ 39 h 48"/>
                <a:gd name="T78" fmla="*/ 9 w 51"/>
                <a:gd name="T79" fmla="*/ 7 h 48"/>
                <a:gd name="T80" fmla="*/ 41 w 51"/>
                <a:gd name="T81" fmla="*/ 6 h 48"/>
                <a:gd name="T82" fmla="*/ 14 w 51"/>
                <a:gd name="T83" fmla="*/ 33 h 48"/>
                <a:gd name="T84" fmla="*/ 37 w 51"/>
                <a:gd name="T85" fmla="*/ 14 h 48"/>
                <a:gd name="T86" fmla="*/ 6 w 51"/>
                <a:gd name="T87" fmla="*/ 11 h 48"/>
                <a:gd name="T88" fmla="*/ 15 w 51"/>
                <a:gd name="T89" fmla="*/ 10 h 48"/>
                <a:gd name="T90" fmla="*/ 14 w 51"/>
                <a:gd name="T91" fmla="*/ 7 h 48"/>
                <a:gd name="T92" fmla="*/ 18 w 51"/>
                <a:gd name="T93" fmla="*/ 25 h 48"/>
                <a:gd name="T94" fmla="*/ 31 w 51"/>
                <a:gd name="T95" fmla="*/ 14 h 48"/>
                <a:gd name="T96" fmla="*/ 34 w 51"/>
                <a:gd name="T97" fmla="*/ 12 h 48"/>
                <a:gd name="T98" fmla="*/ 3 w 51"/>
                <a:gd name="T99" fmla="*/ 9 h 48"/>
                <a:gd name="T100" fmla="*/ 24 w 51"/>
                <a:gd name="T101" fmla="*/ 18 h 48"/>
                <a:gd name="T102" fmla="*/ 41 w 51"/>
                <a:gd name="T103" fmla="*/ 4 h 48"/>
                <a:gd name="T104" fmla="*/ 22 w 51"/>
                <a:gd name="T105" fmla="*/ 20 h 48"/>
                <a:gd name="T106" fmla="*/ 23 w 51"/>
                <a:gd name="T107" fmla="*/ 18 h 48"/>
                <a:gd name="T108" fmla="*/ 40 w 51"/>
                <a:gd name="T109" fmla="*/ 0 h 48"/>
                <a:gd name="T110" fmla="*/ 11 w 51"/>
                <a:gd name="T111" fmla="*/ 0 h 48"/>
                <a:gd name="T112" fmla="*/ 0 w 51"/>
                <a:gd name="T113" fmla="*/ 9 h 48"/>
                <a:gd name="T114" fmla="*/ 1 w 51"/>
                <a:gd name="T115" fmla="*/ 39 h 48"/>
                <a:gd name="T116" fmla="*/ 11 w 51"/>
                <a:gd name="T117" fmla="*/ 48 h 48"/>
                <a:gd name="T118" fmla="*/ 39 w 51"/>
                <a:gd name="T119" fmla="*/ 47 h 48"/>
                <a:gd name="T120" fmla="*/ 50 w 51"/>
                <a:gd name="T121" fmla="*/ 37 h 48"/>
                <a:gd name="T122" fmla="*/ 51 w 51"/>
                <a:gd name="T123" fmla="*/ 11 h 48"/>
                <a:gd name="T124" fmla="*/ 41 w 51"/>
                <a:gd name="T125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1" h="48">
                  <a:moveTo>
                    <a:pt x="39" y="44"/>
                  </a:moveTo>
                  <a:cubicBezTo>
                    <a:pt x="38" y="44"/>
                    <a:pt x="38" y="44"/>
                    <a:pt x="38" y="44"/>
                  </a:cubicBezTo>
                  <a:cubicBezTo>
                    <a:pt x="41" y="42"/>
                    <a:pt x="43" y="40"/>
                    <a:pt x="46" y="38"/>
                  </a:cubicBezTo>
                  <a:cubicBezTo>
                    <a:pt x="44" y="41"/>
                    <a:pt x="41" y="42"/>
                    <a:pt x="39" y="44"/>
                  </a:cubicBezTo>
                  <a:moveTo>
                    <a:pt x="38" y="43"/>
                  </a:moveTo>
                  <a:cubicBezTo>
                    <a:pt x="38" y="43"/>
                    <a:pt x="37" y="43"/>
                    <a:pt x="37" y="42"/>
                  </a:cubicBezTo>
                  <a:cubicBezTo>
                    <a:pt x="38" y="41"/>
                    <a:pt x="39" y="40"/>
                    <a:pt x="40" y="40"/>
                  </a:cubicBezTo>
                  <a:cubicBezTo>
                    <a:pt x="41" y="38"/>
                    <a:pt x="43" y="38"/>
                    <a:pt x="43" y="37"/>
                  </a:cubicBezTo>
                  <a:cubicBezTo>
                    <a:pt x="41" y="39"/>
                    <a:pt x="40" y="41"/>
                    <a:pt x="38" y="43"/>
                  </a:cubicBezTo>
                  <a:cubicBezTo>
                    <a:pt x="38" y="43"/>
                    <a:pt x="38" y="43"/>
                    <a:pt x="38" y="43"/>
                  </a:cubicBezTo>
                  <a:moveTo>
                    <a:pt x="36" y="42"/>
                  </a:moveTo>
                  <a:cubicBezTo>
                    <a:pt x="36" y="41"/>
                    <a:pt x="35" y="41"/>
                    <a:pt x="35" y="40"/>
                  </a:cubicBezTo>
                  <a:cubicBezTo>
                    <a:pt x="37" y="38"/>
                    <a:pt x="40" y="36"/>
                    <a:pt x="41" y="34"/>
                  </a:cubicBezTo>
                  <a:cubicBezTo>
                    <a:pt x="39" y="37"/>
                    <a:pt x="38" y="39"/>
                    <a:pt x="36" y="42"/>
                  </a:cubicBezTo>
                  <a:moveTo>
                    <a:pt x="34" y="39"/>
                  </a:moveTo>
                  <a:cubicBezTo>
                    <a:pt x="34" y="39"/>
                    <a:pt x="34" y="38"/>
                    <a:pt x="33" y="38"/>
                  </a:cubicBezTo>
                  <a:cubicBezTo>
                    <a:pt x="35" y="37"/>
                    <a:pt x="38" y="35"/>
                    <a:pt x="39" y="33"/>
                  </a:cubicBezTo>
                  <a:cubicBezTo>
                    <a:pt x="37" y="35"/>
                    <a:pt x="35" y="37"/>
                    <a:pt x="34" y="39"/>
                  </a:cubicBezTo>
                  <a:moveTo>
                    <a:pt x="33" y="37"/>
                  </a:moveTo>
                  <a:cubicBezTo>
                    <a:pt x="32" y="37"/>
                    <a:pt x="32" y="36"/>
                    <a:pt x="31" y="35"/>
                  </a:cubicBezTo>
                  <a:cubicBezTo>
                    <a:pt x="33" y="34"/>
                    <a:pt x="35" y="32"/>
                    <a:pt x="38" y="30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5" y="34"/>
                    <a:pt x="34" y="36"/>
                    <a:pt x="33" y="37"/>
                  </a:cubicBezTo>
                  <a:moveTo>
                    <a:pt x="34" y="37"/>
                  </a:moveTo>
                  <a:cubicBezTo>
                    <a:pt x="34" y="37"/>
                    <a:pt x="35" y="35"/>
                    <a:pt x="36" y="34"/>
                  </a:cubicBezTo>
                  <a:cubicBezTo>
                    <a:pt x="37" y="33"/>
                    <a:pt x="38" y="31"/>
                    <a:pt x="39" y="29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42" y="32"/>
                    <a:pt x="44" y="35"/>
                    <a:pt x="47" y="37"/>
                  </a:cubicBezTo>
                  <a:cubicBezTo>
                    <a:pt x="45" y="38"/>
                    <a:pt x="43" y="39"/>
                    <a:pt x="41" y="41"/>
                  </a:cubicBezTo>
                  <a:cubicBezTo>
                    <a:pt x="40" y="42"/>
                    <a:pt x="39" y="42"/>
                    <a:pt x="39" y="42"/>
                  </a:cubicBezTo>
                  <a:cubicBezTo>
                    <a:pt x="39" y="42"/>
                    <a:pt x="41" y="41"/>
                    <a:pt x="42" y="40"/>
                  </a:cubicBezTo>
                  <a:cubicBezTo>
                    <a:pt x="43" y="39"/>
                    <a:pt x="44" y="37"/>
                    <a:pt x="45" y="36"/>
                  </a:cubicBezTo>
                  <a:cubicBezTo>
                    <a:pt x="45" y="36"/>
                    <a:pt x="45" y="36"/>
                    <a:pt x="45" y="36"/>
                  </a:cubicBezTo>
                  <a:cubicBezTo>
                    <a:pt x="42" y="36"/>
                    <a:pt x="41" y="37"/>
                    <a:pt x="39" y="39"/>
                  </a:cubicBezTo>
                  <a:cubicBezTo>
                    <a:pt x="39" y="40"/>
                    <a:pt x="38" y="41"/>
                    <a:pt x="37" y="41"/>
                  </a:cubicBezTo>
                  <a:cubicBezTo>
                    <a:pt x="37" y="41"/>
                    <a:pt x="38" y="41"/>
                    <a:pt x="38" y="40"/>
                  </a:cubicBezTo>
                  <a:cubicBezTo>
                    <a:pt x="39" y="37"/>
                    <a:pt x="41" y="36"/>
                    <a:pt x="43" y="34"/>
                  </a:cubicBezTo>
                  <a:cubicBezTo>
                    <a:pt x="42" y="33"/>
                    <a:pt x="42" y="33"/>
                    <a:pt x="42" y="33"/>
                  </a:cubicBezTo>
                  <a:cubicBezTo>
                    <a:pt x="39" y="35"/>
                    <a:pt x="37" y="37"/>
                    <a:pt x="34" y="39"/>
                  </a:cubicBezTo>
                  <a:cubicBezTo>
                    <a:pt x="36" y="38"/>
                    <a:pt x="39" y="34"/>
                    <a:pt x="41" y="32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38" y="32"/>
                    <a:pt x="37" y="34"/>
                    <a:pt x="35" y="36"/>
                  </a:cubicBezTo>
                  <a:cubicBezTo>
                    <a:pt x="34" y="36"/>
                    <a:pt x="34" y="37"/>
                    <a:pt x="34" y="37"/>
                  </a:cubicBezTo>
                  <a:moveTo>
                    <a:pt x="30" y="35"/>
                  </a:moveTo>
                  <a:cubicBezTo>
                    <a:pt x="30" y="34"/>
                    <a:pt x="29" y="33"/>
                    <a:pt x="28" y="33"/>
                  </a:cubicBezTo>
                  <a:cubicBezTo>
                    <a:pt x="31" y="31"/>
                    <a:pt x="33" y="30"/>
                    <a:pt x="35" y="28"/>
                  </a:cubicBezTo>
                  <a:cubicBezTo>
                    <a:pt x="34" y="28"/>
                    <a:pt x="33" y="31"/>
                    <a:pt x="33" y="32"/>
                  </a:cubicBezTo>
                  <a:cubicBezTo>
                    <a:pt x="32" y="33"/>
                    <a:pt x="31" y="34"/>
                    <a:pt x="30" y="35"/>
                  </a:cubicBezTo>
                  <a:moveTo>
                    <a:pt x="28" y="32"/>
                  </a:moveTo>
                  <a:cubicBezTo>
                    <a:pt x="27" y="32"/>
                    <a:pt x="27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9" y="29"/>
                    <a:pt x="31" y="27"/>
                    <a:pt x="34" y="25"/>
                  </a:cubicBezTo>
                  <a:cubicBezTo>
                    <a:pt x="33" y="26"/>
                    <a:pt x="32" y="28"/>
                    <a:pt x="31" y="29"/>
                  </a:cubicBezTo>
                  <a:cubicBezTo>
                    <a:pt x="30" y="30"/>
                    <a:pt x="29" y="31"/>
                    <a:pt x="28" y="32"/>
                  </a:cubicBezTo>
                  <a:moveTo>
                    <a:pt x="29" y="32"/>
                  </a:moveTo>
                  <a:cubicBezTo>
                    <a:pt x="29" y="32"/>
                    <a:pt x="30" y="31"/>
                    <a:pt x="30" y="30"/>
                  </a:cubicBezTo>
                  <a:cubicBezTo>
                    <a:pt x="32" y="29"/>
                    <a:pt x="34" y="27"/>
                    <a:pt x="35" y="24"/>
                  </a:cubicBezTo>
                  <a:cubicBezTo>
                    <a:pt x="36" y="26"/>
                    <a:pt x="38" y="27"/>
                    <a:pt x="39" y="29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37" y="30"/>
                    <a:pt x="36" y="31"/>
                    <a:pt x="34" y="32"/>
                  </a:cubicBezTo>
                  <a:cubicBezTo>
                    <a:pt x="33" y="33"/>
                    <a:pt x="31" y="35"/>
                    <a:pt x="31" y="35"/>
                  </a:cubicBezTo>
                  <a:cubicBezTo>
                    <a:pt x="31" y="35"/>
                    <a:pt x="31" y="34"/>
                    <a:pt x="32" y="33"/>
                  </a:cubicBezTo>
                  <a:cubicBezTo>
                    <a:pt x="34" y="31"/>
                    <a:pt x="36" y="29"/>
                    <a:pt x="36" y="26"/>
                  </a:cubicBezTo>
                  <a:cubicBezTo>
                    <a:pt x="36" y="26"/>
                    <a:pt x="36" y="26"/>
                    <a:pt x="36" y="26"/>
                  </a:cubicBezTo>
                  <a:cubicBezTo>
                    <a:pt x="34" y="28"/>
                    <a:pt x="32" y="30"/>
                    <a:pt x="30" y="31"/>
                  </a:cubicBezTo>
                  <a:cubicBezTo>
                    <a:pt x="29" y="32"/>
                    <a:pt x="29" y="32"/>
                    <a:pt x="29" y="32"/>
                  </a:cubicBezTo>
                  <a:moveTo>
                    <a:pt x="18" y="24"/>
                  </a:moveTo>
                  <a:cubicBezTo>
                    <a:pt x="18" y="24"/>
                    <a:pt x="18" y="24"/>
                    <a:pt x="18" y="24"/>
                  </a:cubicBezTo>
                  <a:cubicBezTo>
                    <a:pt x="17" y="24"/>
                    <a:pt x="17" y="24"/>
                    <a:pt x="17" y="24"/>
                  </a:cubicBezTo>
                  <a:cubicBezTo>
                    <a:pt x="18" y="24"/>
                    <a:pt x="18" y="24"/>
                    <a:pt x="18" y="24"/>
                  </a:cubicBezTo>
                  <a:cubicBezTo>
                    <a:pt x="18" y="24"/>
                    <a:pt x="18" y="24"/>
                    <a:pt x="18" y="24"/>
                  </a:cubicBezTo>
                  <a:moveTo>
                    <a:pt x="27" y="30"/>
                  </a:moveTo>
                  <a:cubicBezTo>
                    <a:pt x="27" y="29"/>
                    <a:pt x="27" y="29"/>
                    <a:pt x="27" y="29"/>
                  </a:cubicBezTo>
                  <a:cubicBezTo>
                    <a:pt x="29" y="28"/>
                    <a:pt x="30" y="26"/>
                    <a:pt x="32" y="24"/>
                  </a:cubicBezTo>
                  <a:cubicBezTo>
                    <a:pt x="32" y="24"/>
                    <a:pt x="33" y="23"/>
                    <a:pt x="34" y="22"/>
                  </a:cubicBezTo>
                  <a:cubicBezTo>
                    <a:pt x="34" y="23"/>
                    <a:pt x="34" y="23"/>
                    <a:pt x="34" y="24"/>
                  </a:cubicBezTo>
                  <a:cubicBezTo>
                    <a:pt x="34" y="24"/>
                    <a:pt x="34" y="24"/>
                    <a:pt x="34" y="24"/>
                  </a:cubicBezTo>
                  <a:cubicBezTo>
                    <a:pt x="32" y="26"/>
                    <a:pt x="29" y="28"/>
                    <a:pt x="27" y="30"/>
                  </a:cubicBezTo>
                  <a:moveTo>
                    <a:pt x="17" y="23"/>
                  </a:moveTo>
                  <a:cubicBezTo>
                    <a:pt x="16" y="23"/>
                    <a:pt x="16" y="22"/>
                    <a:pt x="15" y="22"/>
                  </a:cubicBezTo>
                  <a:cubicBezTo>
                    <a:pt x="18" y="21"/>
                    <a:pt x="20" y="19"/>
                    <a:pt x="22" y="18"/>
                  </a:cubicBezTo>
                  <a:cubicBezTo>
                    <a:pt x="20" y="19"/>
                    <a:pt x="18" y="21"/>
                    <a:pt x="17" y="23"/>
                  </a:cubicBezTo>
                  <a:moveTo>
                    <a:pt x="6" y="41"/>
                  </a:moveTo>
                  <a:cubicBezTo>
                    <a:pt x="6" y="40"/>
                    <a:pt x="5" y="40"/>
                    <a:pt x="5" y="39"/>
                  </a:cubicBezTo>
                  <a:cubicBezTo>
                    <a:pt x="7" y="36"/>
                    <a:pt x="10" y="34"/>
                    <a:pt x="13" y="31"/>
                  </a:cubicBezTo>
                  <a:cubicBezTo>
                    <a:pt x="14" y="30"/>
                    <a:pt x="14" y="30"/>
                    <a:pt x="15" y="29"/>
                  </a:cubicBezTo>
                  <a:cubicBezTo>
                    <a:pt x="17" y="27"/>
                    <a:pt x="20" y="24"/>
                    <a:pt x="23" y="22"/>
                  </a:cubicBezTo>
                  <a:cubicBezTo>
                    <a:pt x="25" y="20"/>
                    <a:pt x="28" y="18"/>
                    <a:pt x="31" y="16"/>
                  </a:cubicBezTo>
                  <a:cubicBezTo>
                    <a:pt x="27" y="19"/>
                    <a:pt x="24" y="22"/>
                    <a:pt x="21" y="25"/>
                  </a:cubicBezTo>
                  <a:cubicBezTo>
                    <a:pt x="16" y="31"/>
                    <a:pt x="9" y="34"/>
                    <a:pt x="6" y="41"/>
                  </a:cubicBezTo>
                  <a:moveTo>
                    <a:pt x="14" y="21"/>
                  </a:moveTo>
                  <a:cubicBezTo>
                    <a:pt x="14" y="20"/>
                    <a:pt x="13" y="20"/>
                    <a:pt x="13" y="19"/>
                  </a:cubicBezTo>
                  <a:cubicBezTo>
                    <a:pt x="15" y="19"/>
                    <a:pt x="17" y="18"/>
                    <a:pt x="18" y="17"/>
                  </a:cubicBezTo>
                  <a:cubicBezTo>
                    <a:pt x="19" y="16"/>
                    <a:pt x="19" y="16"/>
                    <a:pt x="20" y="16"/>
                  </a:cubicBezTo>
                  <a:cubicBezTo>
                    <a:pt x="20" y="16"/>
                    <a:pt x="18" y="18"/>
                    <a:pt x="17" y="18"/>
                  </a:cubicBezTo>
                  <a:cubicBezTo>
                    <a:pt x="16" y="19"/>
                    <a:pt x="15" y="20"/>
                    <a:pt x="14" y="21"/>
                  </a:cubicBezTo>
                  <a:moveTo>
                    <a:pt x="16" y="21"/>
                  </a:moveTo>
                  <a:cubicBezTo>
                    <a:pt x="17" y="19"/>
                    <a:pt x="19" y="17"/>
                    <a:pt x="21" y="15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1" y="16"/>
                    <a:pt x="22" y="16"/>
                    <a:pt x="22" y="17"/>
                  </a:cubicBezTo>
                  <a:cubicBezTo>
                    <a:pt x="20" y="18"/>
                    <a:pt x="17" y="19"/>
                    <a:pt x="16" y="21"/>
                  </a:cubicBezTo>
                  <a:moveTo>
                    <a:pt x="12" y="19"/>
                  </a:moveTo>
                  <a:cubicBezTo>
                    <a:pt x="11" y="17"/>
                    <a:pt x="11" y="17"/>
                    <a:pt x="11" y="17"/>
                  </a:cubicBezTo>
                  <a:cubicBezTo>
                    <a:pt x="13" y="17"/>
                    <a:pt x="15" y="16"/>
                    <a:pt x="17" y="15"/>
                  </a:cubicBezTo>
                  <a:cubicBezTo>
                    <a:pt x="15" y="16"/>
                    <a:pt x="14" y="17"/>
                    <a:pt x="12" y="19"/>
                  </a:cubicBezTo>
                  <a:moveTo>
                    <a:pt x="10" y="17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2" y="15"/>
                    <a:pt x="14" y="13"/>
                    <a:pt x="17" y="12"/>
                  </a:cubicBezTo>
                  <a:cubicBezTo>
                    <a:pt x="15" y="13"/>
                    <a:pt x="12" y="15"/>
                    <a:pt x="10" y="17"/>
                  </a:cubicBezTo>
                  <a:moveTo>
                    <a:pt x="17" y="12"/>
                  </a:moveTo>
                  <a:cubicBezTo>
                    <a:pt x="17" y="12"/>
                    <a:pt x="17" y="12"/>
                    <a:pt x="17" y="12"/>
                  </a:cubicBezTo>
                  <a:cubicBezTo>
                    <a:pt x="17" y="12"/>
                    <a:pt x="17" y="12"/>
                    <a:pt x="17" y="12"/>
                  </a:cubicBezTo>
                  <a:moveTo>
                    <a:pt x="11" y="44"/>
                  </a:moveTo>
                  <a:cubicBezTo>
                    <a:pt x="10" y="44"/>
                    <a:pt x="10" y="44"/>
                    <a:pt x="9" y="43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20" y="33"/>
                    <a:pt x="30" y="24"/>
                    <a:pt x="40" y="15"/>
                  </a:cubicBezTo>
                  <a:cubicBezTo>
                    <a:pt x="42" y="14"/>
                    <a:pt x="44" y="13"/>
                    <a:pt x="45" y="12"/>
                  </a:cubicBezTo>
                  <a:cubicBezTo>
                    <a:pt x="43" y="14"/>
                    <a:pt x="40" y="16"/>
                    <a:pt x="38" y="18"/>
                  </a:cubicBezTo>
                  <a:cubicBezTo>
                    <a:pt x="33" y="21"/>
                    <a:pt x="29" y="26"/>
                    <a:pt x="25" y="31"/>
                  </a:cubicBezTo>
                  <a:cubicBezTo>
                    <a:pt x="25" y="31"/>
                    <a:pt x="25" y="31"/>
                    <a:pt x="25" y="31"/>
                  </a:cubicBezTo>
                  <a:cubicBezTo>
                    <a:pt x="20" y="36"/>
                    <a:pt x="15" y="40"/>
                    <a:pt x="11" y="44"/>
                  </a:cubicBezTo>
                  <a:moveTo>
                    <a:pt x="11" y="17"/>
                  </a:moveTo>
                  <a:cubicBezTo>
                    <a:pt x="11" y="17"/>
                    <a:pt x="13" y="15"/>
                    <a:pt x="14" y="15"/>
                  </a:cubicBezTo>
                  <a:cubicBezTo>
                    <a:pt x="15" y="14"/>
                    <a:pt x="17" y="13"/>
                    <a:pt x="18" y="12"/>
                  </a:cubicBezTo>
                  <a:cubicBezTo>
                    <a:pt x="19" y="13"/>
                    <a:pt x="20" y="14"/>
                    <a:pt x="21" y="15"/>
                  </a:cubicBezTo>
                  <a:cubicBezTo>
                    <a:pt x="20" y="15"/>
                    <a:pt x="20" y="15"/>
                    <a:pt x="20" y="15"/>
                  </a:cubicBezTo>
                  <a:cubicBezTo>
                    <a:pt x="18" y="16"/>
                    <a:pt x="15" y="18"/>
                    <a:pt x="13" y="19"/>
                  </a:cubicBezTo>
                  <a:cubicBezTo>
                    <a:pt x="14" y="18"/>
                    <a:pt x="17" y="16"/>
                    <a:pt x="19" y="14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6" y="15"/>
                    <a:pt x="15" y="16"/>
                    <a:pt x="13" y="16"/>
                  </a:cubicBezTo>
                  <a:cubicBezTo>
                    <a:pt x="12" y="16"/>
                    <a:pt x="12" y="17"/>
                    <a:pt x="11" y="17"/>
                  </a:cubicBezTo>
                  <a:moveTo>
                    <a:pt x="9" y="43"/>
                  </a:moveTo>
                  <a:cubicBezTo>
                    <a:pt x="8" y="42"/>
                    <a:pt x="7" y="42"/>
                    <a:pt x="7" y="41"/>
                  </a:cubicBezTo>
                  <a:cubicBezTo>
                    <a:pt x="12" y="36"/>
                    <a:pt x="19" y="31"/>
                    <a:pt x="24" y="26"/>
                  </a:cubicBezTo>
                  <a:cubicBezTo>
                    <a:pt x="27" y="22"/>
                    <a:pt x="31" y="20"/>
                    <a:pt x="35" y="17"/>
                  </a:cubicBezTo>
                  <a:cubicBezTo>
                    <a:pt x="38" y="14"/>
                    <a:pt x="40" y="12"/>
                    <a:pt x="43" y="9"/>
                  </a:cubicBezTo>
                  <a:cubicBezTo>
                    <a:pt x="43" y="9"/>
                    <a:pt x="43" y="8"/>
                    <a:pt x="43" y="8"/>
                  </a:cubicBezTo>
                  <a:cubicBezTo>
                    <a:pt x="44" y="8"/>
                    <a:pt x="41" y="11"/>
                    <a:pt x="40" y="12"/>
                  </a:cubicBezTo>
                  <a:cubicBezTo>
                    <a:pt x="39" y="13"/>
                    <a:pt x="37" y="15"/>
                    <a:pt x="36" y="16"/>
                  </a:cubicBezTo>
                  <a:cubicBezTo>
                    <a:pt x="33" y="19"/>
                    <a:pt x="29" y="22"/>
                    <a:pt x="26" y="25"/>
                  </a:cubicBezTo>
                  <a:cubicBezTo>
                    <a:pt x="20" y="31"/>
                    <a:pt x="14" y="36"/>
                    <a:pt x="9" y="43"/>
                  </a:cubicBezTo>
                  <a:moveTo>
                    <a:pt x="9" y="15"/>
                  </a:moveTo>
                  <a:cubicBezTo>
                    <a:pt x="8" y="14"/>
                    <a:pt x="7" y="13"/>
                    <a:pt x="6" y="12"/>
                  </a:cubicBezTo>
                  <a:cubicBezTo>
                    <a:pt x="8" y="11"/>
                    <a:pt x="11" y="10"/>
                    <a:pt x="12" y="8"/>
                  </a:cubicBezTo>
                  <a:cubicBezTo>
                    <a:pt x="11" y="10"/>
                    <a:pt x="9" y="11"/>
                    <a:pt x="8" y="13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10" y="13"/>
                    <a:pt x="12" y="12"/>
                    <a:pt x="14" y="10"/>
                  </a:cubicBezTo>
                  <a:cubicBezTo>
                    <a:pt x="12" y="11"/>
                    <a:pt x="10" y="13"/>
                    <a:pt x="9" y="15"/>
                  </a:cubicBezTo>
                  <a:moveTo>
                    <a:pt x="13" y="39"/>
                  </a:moveTo>
                  <a:cubicBezTo>
                    <a:pt x="13" y="39"/>
                    <a:pt x="13" y="39"/>
                    <a:pt x="13" y="39"/>
                  </a:cubicBezTo>
                  <a:cubicBezTo>
                    <a:pt x="14" y="37"/>
                    <a:pt x="16" y="36"/>
                    <a:pt x="17" y="34"/>
                  </a:cubicBezTo>
                  <a:cubicBezTo>
                    <a:pt x="20" y="31"/>
                    <a:pt x="24" y="28"/>
                    <a:pt x="27" y="25"/>
                  </a:cubicBezTo>
                  <a:cubicBezTo>
                    <a:pt x="33" y="20"/>
                    <a:pt x="39" y="14"/>
                    <a:pt x="45" y="8"/>
                  </a:cubicBezTo>
                  <a:cubicBezTo>
                    <a:pt x="46" y="8"/>
                    <a:pt x="46" y="9"/>
                    <a:pt x="47" y="9"/>
                  </a:cubicBezTo>
                  <a:cubicBezTo>
                    <a:pt x="35" y="19"/>
                    <a:pt x="24" y="29"/>
                    <a:pt x="13" y="39"/>
                  </a:cubicBezTo>
                  <a:moveTo>
                    <a:pt x="6" y="11"/>
                  </a:moveTo>
                  <a:cubicBezTo>
                    <a:pt x="5" y="11"/>
                    <a:pt x="5" y="11"/>
                    <a:pt x="4" y="10"/>
                  </a:cubicBezTo>
                  <a:cubicBezTo>
                    <a:pt x="6" y="9"/>
                    <a:pt x="8" y="8"/>
                    <a:pt x="10" y="7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8" y="9"/>
                    <a:pt x="7" y="10"/>
                    <a:pt x="6" y="11"/>
                  </a:cubicBezTo>
                  <a:moveTo>
                    <a:pt x="36" y="11"/>
                  </a:moveTo>
                  <a:cubicBezTo>
                    <a:pt x="37" y="10"/>
                    <a:pt x="37" y="10"/>
                    <a:pt x="37" y="10"/>
                  </a:cubicBezTo>
                  <a:cubicBezTo>
                    <a:pt x="38" y="10"/>
                    <a:pt x="41" y="6"/>
                    <a:pt x="41" y="6"/>
                  </a:cubicBezTo>
                  <a:cubicBezTo>
                    <a:pt x="41" y="6"/>
                    <a:pt x="41" y="7"/>
                    <a:pt x="40" y="7"/>
                  </a:cubicBezTo>
                  <a:cubicBezTo>
                    <a:pt x="39" y="9"/>
                    <a:pt x="37" y="10"/>
                    <a:pt x="36" y="11"/>
                  </a:cubicBezTo>
                  <a:moveTo>
                    <a:pt x="7" y="40"/>
                  </a:moveTo>
                  <a:cubicBezTo>
                    <a:pt x="8" y="39"/>
                    <a:pt x="11" y="35"/>
                    <a:pt x="14" y="33"/>
                  </a:cubicBezTo>
                  <a:cubicBezTo>
                    <a:pt x="17" y="30"/>
                    <a:pt x="20" y="27"/>
                    <a:pt x="23" y="24"/>
                  </a:cubicBezTo>
                  <a:cubicBezTo>
                    <a:pt x="29" y="17"/>
                    <a:pt x="37" y="12"/>
                    <a:pt x="43" y="6"/>
                  </a:cubicBezTo>
                  <a:cubicBezTo>
                    <a:pt x="43" y="6"/>
                    <a:pt x="44" y="7"/>
                    <a:pt x="44" y="7"/>
                  </a:cubicBezTo>
                  <a:cubicBezTo>
                    <a:pt x="41" y="9"/>
                    <a:pt x="39" y="12"/>
                    <a:pt x="37" y="14"/>
                  </a:cubicBezTo>
                  <a:cubicBezTo>
                    <a:pt x="33" y="17"/>
                    <a:pt x="29" y="20"/>
                    <a:pt x="25" y="23"/>
                  </a:cubicBezTo>
                  <a:cubicBezTo>
                    <a:pt x="22" y="26"/>
                    <a:pt x="20" y="29"/>
                    <a:pt x="17" y="31"/>
                  </a:cubicBezTo>
                  <a:cubicBezTo>
                    <a:pt x="14" y="34"/>
                    <a:pt x="10" y="37"/>
                    <a:pt x="7" y="40"/>
                  </a:cubicBezTo>
                  <a:moveTo>
                    <a:pt x="6" y="11"/>
                  </a:moveTo>
                  <a:cubicBezTo>
                    <a:pt x="9" y="10"/>
                    <a:pt x="10" y="7"/>
                    <a:pt x="13" y="5"/>
                  </a:cubicBezTo>
                  <a:cubicBezTo>
                    <a:pt x="14" y="7"/>
                    <a:pt x="16" y="9"/>
                    <a:pt x="17" y="11"/>
                  </a:cubicBezTo>
                  <a:cubicBezTo>
                    <a:pt x="15" y="12"/>
                    <a:pt x="13" y="14"/>
                    <a:pt x="10" y="15"/>
                  </a:cubicBezTo>
                  <a:cubicBezTo>
                    <a:pt x="11" y="14"/>
                    <a:pt x="14" y="11"/>
                    <a:pt x="15" y="10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3" y="10"/>
                    <a:pt x="12" y="11"/>
                    <a:pt x="10" y="12"/>
                  </a:cubicBezTo>
                  <a:cubicBezTo>
                    <a:pt x="10" y="11"/>
                    <a:pt x="10" y="11"/>
                    <a:pt x="11" y="10"/>
                  </a:cubicBezTo>
                  <a:cubicBezTo>
                    <a:pt x="12" y="9"/>
                    <a:pt x="13" y="8"/>
                    <a:pt x="14" y="7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1" y="8"/>
                    <a:pt x="9" y="10"/>
                    <a:pt x="6" y="11"/>
                  </a:cubicBezTo>
                  <a:moveTo>
                    <a:pt x="18" y="25"/>
                  </a:moveTo>
                  <a:cubicBezTo>
                    <a:pt x="18" y="25"/>
                    <a:pt x="18" y="25"/>
                    <a:pt x="18" y="25"/>
                  </a:cubicBezTo>
                  <a:cubicBezTo>
                    <a:pt x="19" y="24"/>
                    <a:pt x="19" y="24"/>
                    <a:pt x="20" y="23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23" y="21"/>
                    <a:pt x="25" y="19"/>
                    <a:pt x="26" y="18"/>
                  </a:cubicBezTo>
                  <a:cubicBezTo>
                    <a:pt x="28" y="17"/>
                    <a:pt x="30" y="16"/>
                    <a:pt x="31" y="14"/>
                  </a:cubicBezTo>
                  <a:cubicBezTo>
                    <a:pt x="35" y="11"/>
                    <a:pt x="38" y="8"/>
                    <a:pt x="41" y="5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42" y="5"/>
                    <a:pt x="42" y="5"/>
                    <a:pt x="42" y="5"/>
                  </a:cubicBezTo>
                  <a:cubicBezTo>
                    <a:pt x="39" y="7"/>
                    <a:pt x="37" y="10"/>
                    <a:pt x="34" y="12"/>
                  </a:cubicBezTo>
                  <a:cubicBezTo>
                    <a:pt x="32" y="15"/>
                    <a:pt x="28" y="16"/>
                    <a:pt x="25" y="19"/>
                  </a:cubicBezTo>
                  <a:cubicBezTo>
                    <a:pt x="23" y="21"/>
                    <a:pt x="20" y="23"/>
                    <a:pt x="18" y="25"/>
                  </a:cubicBezTo>
                  <a:moveTo>
                    <a:pt x="4" y="10"/>
                  </a:moveTo>
                  <a:cubicBezTo>
                    <a:pt x="3" y="9"/>
                    <a:pt x="3" y="9"/>
                    <a:pt x="3" y="9"/>
                  </a:cubicBezTo>
                  <a:cubicBezTo>
                    <a:pt x="6" y="8"/>
                    <a:pt x="8" y="5"/>
                    <a:pt x="11" y="3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9" y="6"/>
                    <a:pt x="6" y="8"/>
                    <a:pt x="4" y="10"/>
                  </a:cubicBezTo>
                  <a:moveTo>
                    <a:pt x="24" y="18"/>
                  </a:moveTo>
                  <a:cubicBezTo>
                    <a:pt x="24" y="18"/>
                    <a:pt x="24" y="18"/>
                    <a:pt x="25" y="18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30" y="13"/>
                    <a:pt x="35" y="7"/>
                    <a:pt x="40" y="3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35" y="9"/>
                    <a:pt x="30" y="13"/>
                    <a:pt x="25" y="18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4" y="19"/>
                    <a:pt x="23" y="19"/>
                    <a:pt x="22" y="20"/>
                  </a:cubicBezTo>
                  <a:cubicBezTo>
                    <a:pt x="22" y="20"/>
                    <a:pt x="21" y="21"/>
                    <a:pt x="20" y="21"/>
                  </a:cubicBezTo>
                  <a:cubicBezTo>
                    <a:pt x="19" y="22"/>
                    <a:pt x="17" y="23"/>
                    <a:pt x="17" y="23"/>
                  </a:cubicBezTo>
                  <a:cubicBezTo>
                    <a:pt x="19" y="21"/>
                    <a:pt x="21" y="19"/>
                    <a:pt x="23" y="17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23" y="18"/>
                    <a:pt x="24" y="18"/>
                    <a:pt x="24" y="18"/>
                  </a:cubicBezTo>
                  <a:moveTo>
                    <a:pt x="41" y="0"/>
                  </a:moveTo>
                  <a:cubicBezTo>
                    <a:pt x="41" y="0"/>
                    <a:pt x="41" y="0"/>
                    <a:pt x="41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34" y="4"/>
                    <a:pt x="29" y="10"/>
                    <a:pt x="24" y="15"/>
                  </a:cubicBezTo>
                  <a:cubicBezTo>
                    <a:pt x="20" y="10"/>
                    <a:pt x="16" y="5"/>
                    <a:pt x="12" y="1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7" y="3"/>
                    <a:pt x="4" y="6"/>
                    <a:pt x="0" y="8"/>
                  </a:cubicBezTo>
                  <a:cubicBezTo>
                    <a:pt x="0" y="8"/>
                    <a:pt x="0" y="8"/>
                    <a:pt x="0" y="9"/>
                  </a:cubicBezTo>
                  <a:cubicBezTo>
                    <a:pt x="0" y="9"/>
                    <a:pt x="0" y="10"/>
                    <a:pt x="0" y="10"/>
                  </a:cubicBezTo>
                  <a:cubicBezTo>
                    <a:pt x="5" y="15"/>
                    <a:pt x="10" y="20"/>
                    <a:pt x="15" y="25"/>
                  </a:cubicBezTo>
                  <a:cubicBezTo>
                    <a:pt x="11" y="30"/>
                    <a:pt x="5" y="33"/>
                    <a:pt x="2" y="38"/>
                  </a:cubicBezTo>
                  <a:cubicBezTo>
                    <a:pt x="1" y="39"/>
                    <a:pt x="1" y="39"/>
                    <a:pt x="1" y="39"/>
                  </a:cubicBezTo>
                  <a:cubicBezTo>
                    <a:pt x="1" y="39"/>
                    <a:pt x="1" y="40"/>
                    <a:pt x="2" y="40"/>
                  </a:cubicBezTo>
                  <a:cubicBezTo>
                    <a:pt x="4" y="43"/>
                    <a:pt x="7" y="45"/>
                    <a:pt x="10" y="47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1" y="48"/>
                    <a:pt x="12" y="48"/>
                    <a:pt x="12" y="47"/>
                  </a:cubicBezTo>
                  <a:cubicBezTo>
                    <a:pt x="16" y="43"/>
                    <a:pt x="21" y="38"/>
                    <a:pt x="26" y="34"/>
                  </a:cubicBezTo>
                  <a:cubicBezTo>
                    <a:pt x="30" y="38"/>
                    <a:pt x="33" y="43"/>
                    <a:pt x="38" y="47"/>
                  </a:cubicBezTo>
                  <a:cubicBezTo>
                    <a:pt x="39" y="47"/>
                    <a:pt x="39" y="47"/>
                    <a:pt x="39" y="47"/>
                  </a:cubicBezTo>
                  <a:cubicBezTo>
                    <a:pt x="39" y="48"/>
                    <a:pt x="39" y="48"/>
                    <a:pt x="39" y="48"/>
                  </a:cubicBezTo>
                  <a:cubicBezTo>
                    <a:pt x="40" y="48"/>
                    <a:pt x="40" y="48"/>
                    <a:pt x="40" y="47"/>
                  </a:cubicBezTo>
                  <a:cubicBezTo>
                    <a:pt x="43" y="44"/>
                    <a:pt x="47" y="42"/>
                    <a:pt x="50" y="38"/>
                  </a:cubicBezTo>
                  <a:cubicBezTo>
                    <a:pt x="50" y="37"/>
                    <a:pt x="50" y="37"/>
                    <a:pt x="50" y="37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45" y="32"/>
                    <a:pt x="41" y="27"/>
                    <a:pt x="37" y="23"/>
                  </a:cubicBezTo>
                  <a:cubicBezTo>
                    <a:pt x="41" y="19"/>
                    <a:pt x="46" y="15"/>
                    <a:pt x="50" y="12"/>
                  </a:cubicBezTo>
                  <a:cubicBezTo>
                    <a:pt x="51" y="11"/>
                    <a:pt x="51" y="11"/>
                    <a:pt x="51" y="11"/>
                  </a:cubicBezTo>
                  <a:cubicBezTo>
                    <a:pt x="51" y="10"/>
                    <a:pt x="51" y="10"/>
                    <a:pt x="50" y="9"/>
                  </a:cubicBezTo>
                  <a:cubicBezTo>
                    <a:pt x="48" y="6"/>
                    <a:pt x="44" y="4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64"/>
            <p:cNvSpPr>
              <a:spLocks noEditPoints="1"/>
            </p:cNvSpPr>
            <p:nvPr/>
          </p:nvSpPr>
          <p:spPr bwMode="auto">
            <a:xfrm>
              <a:off x="7198981" y="4373489"/>
              <a:ext cx="471488" cy="436563"/>
            </a:xfrm>
            <a:custGeom>
              <a:avLst/>
              <a:gdLst>
                <a:gd name="T0" fmla="*/ 86 w 111"/>
                <a:gd name="T1" fmla="*/ 96 h 103"/>
                <a:gd name="T2" fmla="*/ 83 w 111"/>
                <a:gd name="T3" fmla="*/ 94 h 103"/>
                <a:gd name="T4" fmla="*/ 79 w 111"/>
                <a:gd name="T5" fmla="*/ 90 h 103"/>
                <a:gd name="T6" fmla="*/ 72 w 111"/>
                <a:gd name="T7" fmla="*/ 81 h 103"/>
                <a:gd name="T8" fmla="*/ 79 w 111"/>
                <a:gd name="T9" fmla="*/ 71 h 103"/>
                <a:gd name="T10" fmla="*/ 85 w 111"/>
                <a:gd name="T11" fmla="*/ 64 h 103"/>
                <a:gd name="T12" fmla="*/ 91 w 111"/>
                <a:gd name="T13" fmla="*/ 86 h 103"/>
                <a:gd name="T14" fmla="*/ 82 w 111"/>
                <a:gd name="T15" fmla="*/ 89 h 103"/>
                <a:gd name="T16" fmla="*/ 75 w 111"/>
                <a:gd name="T17" fmla="*/ 85 h 103"/>
                <a:gd name="T18" fmla="*/ 74 w 111"/>
                <a:gd name="T19" fmla="*/ 80 h 103"/>
                <a:gd name="T20" fmla="*/ 67 w 111"/>
                <a:gd name="T21" fmla="*/ 75 h 103"/>
                <a:gd name="T22" fmla="*/ 67 w 111"/>
                <a:gd name="T23" fmla="*/ 63 h 103"/>
                <a:gd name="T24" fmla="*/ 85 w 111"/>
                <a:gd name="T25" fmla="*/ 63 h 103"/>
                <a:gd name="T26" fmla="*/ 80 w 111"/>
                <a:gd name="T27" fmla="*/ 57 h 103"/>
                <a:gd name="T28" fmla="*/ 39 w 111"/>
                <a:gd name="T29" fmla="*/ 53 h 103"/>
                <a:gd name="T30" fmla="*/ 59 w 111"/>
                <a:gd name="T31" fmla="*/ 65 h 103"/>
                <a:gd name="T32" fmla="*/ 75 w 111"/>
                <a:gd name="T33" fmla="*/ 52 h 103"/>
                <a:gd name="T34" fmla="*/ 37 w 111"/>
                <a:gd name="T35" fmla="*/ 51 h 103"/>
                <a:gd name="T36" fmla="*/ 51 w 111"/>
                <a:gd name="T37" fmla="*/ 47 h 103"/>
                <a:gd name="T38" fmla="*/ 29 w 111"/>
                <a:gd name="T39" fmla="*/ 42 h 103"/>
                <a:gd name="T40" fmla="*/ 35 w 111"/>
                <a:gd name="T41" fmla="*/ 45 h 103"/>
                <a:gd name="T42" fmla="*/ 27 w 111"/>
                <a:gd name="T43" fmla="*/ 40 h 103"/>
                <a:gd name="T44" fmla="*/ 22 w 111"/>
                <a:gd name="T45" fmla="*/ 34 h 103"/>
                <a:gd name="T46" fmla="*/ 23 w 111"/>
                <a:gd name="T47" fmla="*/ 92 h 103"/>
                <a:gd name="T48" fmla="*/ 56 w 111"/>
                <a:gd name="T49" fmla="*/ 67 h 103"/>
                <a:gd name="T50" fmla="*/ 40 w 111"/>
                <a:gd name="T51" fmla="*/ 25 h 103"/>
                <a:gd name="T52" fmla="*/ 41 w 111"/>
                <a:gd name="T53" fmla="*/ 30 h 103"/>
                <a:gd name="T54" fmla="*/ 16 w 111"/>
                <a:gd name="T55" fmla="*/ 89 h 103"/>
                <a:gd name="T56" fmla="*/ 88 w 111"/>
                <a:gd name="T57" fmla="*/ 26 h 103"/>
                <a:gd name="T58" fmla="*/ 15 w 111"/>
                <a:gd name="T59" fmla="*/ 27 h 103"/>
                <a:gd name="T60" fmla="*/ 31 w 111"/>
                <a:gd name="T61" fmla="*/ 23 h 103"/>
                <a:gd name="T62" fmla="*/ 59 w 111"/>
                <a:gd name="T63" fmla="*/ 55 h 103"/>
                <a:gd name="T64" fmla="*/ 11 w 111"/>
                <a:gd name="T65" fmla="*/ 22 h 103"/>
                <a:gd name="T66" fmla="*/ 81 w 111"/>
                <a:gd name="T67" fmla="*/ 23 h 103"/>
                <a:gd name="T68" fmla="*/ 31 w 111"/>
                <a:gd name="T69" fmla="*/ 71 h 103"/>
                <a:gd name="T70" fmla="*/ 56 w 111"/>
                <a:gd name="T71" fmla="*/ 50 h 103"/>
                <a:gd name="T72" fmla="*/ 39 w 111"/>
                <a:gd name="T73" fmla="*/ 24 h 103"/>
                <a:gd name="T74" fmla="*/ 23 w 111"/>
                <a:gd name="T75" fmla="*/ 26 h 103"/>
                <a:gd name="T76" fmla="*/ 15 w 111"/>
                <a:gd name="T77" fmla="*/ 25 h 103"/>
                <a:gd name="T78" fmla="*/ 58 w 111"/>
                <a:gd name="T79" fmla="*/ 39 h 103"/>
                <a:gd name="T80" fmla="*/ 75 w 111"/>
                <a:gd name="T81" fmla="*/ 27 h 103"/>
                <a:gd name="T82" fmla="*/ 25 w 111"/>
                <a:gd name="T83" fmla="*/ 8 h 103"/>
                <a:gd name="T84" fmla="*/ 55 w 111"/>
                <a:gd name="T85" fmla="*/ 38 h 103"/>
                <a:gd name="T86" fmla="*/ 53 w 111"/>
                <a:gd name="T87" fmla="*/ 40 h 103"/>
                <a:gd name="T88" fmla="*/ 51 w 111"/>
                <a:gd name="T89" fmla="*/ 38 h 103"/>
                <a:gd name="T90" fmla="*/ 28 w 111"/>
                <a:gd name="T91" fmla="*/ 2 h 103"/>
                <a:gd name="T92" fmla="*/ 2 w 111"/>
                <a:gd name="T93" fmla="*/ 18 h 103"/>
                <a:gd name="T94" fmla="*/ 4 w 111"/>
                <a:gd name="T95" fmla="*/ 84 h 103"/>
                <a:gd name="T96" fmla="*/ 27 w 111"/>
                <a:gd name="T97" fmla="*/ 102 h 103"/>
                <a:gd name="T98" fmla="*/ 88 w 111"/>
                <a:gd name="T99" fmla="*/ 102 h 103"/>
                <a:gd name="T100" fmla="*/ 109 w 111"/>
                <a:gd name="T101" fmla="*/ 26 h 103"/>
                <a:gd name="T102" fmla="*/ 89 w 111"/>
                <a:gd name="T103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11" h="103">
                  <a:moveTo>
                    <a:pt x="86" y="96"/>
                  </a:moveTo>
                  <a:cubicBezTo>
                    <a:pt x="85" y="96"/>
                    <a:pt x="85" y="95"/>
                    <a:pt x="84" y="95"/>
                  </a:cubicBezTo>
                  <a:cubicBezTo>
                    <a:pt x="84" y="95"/>
                    <a:pt x="84" y="95"/>
                    <a:pt x="84" y="95"/>
                  </a:cubicBezTo>
                  <a:cubicBezTo>
                    <a:pt x="89" y="91"/>
                    <a:pt x="95" y="87"/>
                    <a:pt x="100" y="83"/>
                  </a:cubicBezTo>
                  <a:cubicBezTo>
                    <a:pt x="96" y="88"/>
                    <a:pt x="90" y="92"/>
                    <a:pt x="86" y="96"/>
                  </a:cubicBezTo>
                  <a:moveTo>
                    <a:pt x="83" y="94"/>
                  </a:moveTo>
                  <a:cubicBezTo>
                    <a:pt x="82" y="93"/>
                    <a:pt x="81" y="92"/>
                    <a:pt x="81" y="91"/>
                  </a:cubicBezTo>
                  <a:cubicBezTo>
                    <a:pt x="83" y="89"/>
                    <a:pt x="85" y="88"/>
                    <a:pt x="87" y="86"/>
                  </a:cubicBezTo>
                  <a:cubicBezTo>
                    <a:pt x="89" y="83"/>
                    <a:pt x="93" y="82"/>
                    <a:pt x="95" y="80"/>
                  </a:cubicBezTo>
                  <a:cubicBezTo>
                    <a:pt x="90" y="84"/>
                    <a:pt x="87" y="89"/>
                    <a:pt x="83" y="94"/>
                  </a:cubicBezTo>
                  <a:cubicBezTo>
                    <a:pt x="83" y="94"/>
                    <a:pt x="83" y="94"/>
                    <a:pt x="83" y="94"/>
                  </a:cubicBezTo>
                  <a:moveTo>
                    <a:pt x="79" y="90"/>
                  </a:moveTo>
                  <a:cubicBezTo>
                    <a:pt x="78" y="89"/>
                    <a:pt x="77" y="88"/>
                    <a:pt x="76" y="87"/>
                  </a:cubicBezTo>
                  <a:cubicBezTo>
                    <a:pt x="81" y="83"/>
                    <a:pt x="86" y="79"/>
                    <a:pt x="90" y="75"/>
                  </a:cubicBezTo>
                  <a:cubicBezTo>
                    <a:pt x="86" y="79"/>
                    <a:pt x="82" y="84"/>
                    <a:pt x="79" y="90"/>
                  </a:cubicBezTo>
                  <a:moveTo>
                    <a:pt x="75" y="85"/>
                  </a:moveTo>
                  <a:cubicBezTo>
                    <a:pt x="74" y="84"/>
                    <a:pt x="73" y="83"/>
                    <a:pt x="73" y="82"/>
                  </a:cubicBezTo>
                  <a:cubicBezTo>
                    <a:pt x="77" y="79"/>
                    <a:pt x="82" y="76"/>
                    <a:pt x="85" y="72"/>
                  </a:cubicBezTo>
                  <a:cubicBezTo>
                    <a:pt x="82" y="77"/>
                    <a:pt x="78" y="80"/>
                    <a:pt x="75" y="85"/>
                  </a:cubicBezTo>
                  <a:moveTo>
                    <a:pt x="72" y="81"/>
                  </a:moveTo>
                  <a:cubicBezTo>
                    <a:pt x="70" y="80"/>
                    <a:pt x="69" y="78"/>
                    <a:pt x="68" y="77"/>
                  </a:cubicBezTo>
                  <a:cubicBezTo>
                    <a:pt x="73" y="73"/>
                    <a:pt x="77" y="69"/>
                    <a:pt x="83" y="65"/>
                  </a:cubicBezTo>
                  <a:cubicBezTo>
                    <a:pt x="83" y="65"/>
                    <a:pt x="83" y="65"/>
                    <a:pt x="83" y="65"/>
                  </a:cubicBezTo>
                  <a:cubicBezTo>
                    <a:pt x="83" y="65"/>
                    <a:pt x="82" y="67"/>
                    <a:pt x="81" y="68"/>
                  </a:cubicBezTo>
                  <a:cubicBezTo>
                    <a:pt x="80" y="69"/>
                    <a:pt x="79" y="71"/>
                    <a:pt x="79" y="71"/>
                  </a:cubicBezTo>
                  <a:cubicBezTo>
                    <a:pt x="79" y="71"/>
                    <a:pt x="79" y="71"/>
                    <a:pt x="79" y="71"/>
                  </a:cubicBezTo>
                  <a:cubicBezTo>
                    <a:pt x="77" y="74"/>
                    <a:pt x="74" y="78"/>
                    <a:pt x="72" y="81"/>
                  </a:cubicBezTo>
                  <a:moveTo>
                    <a:pt x="74" y="80"/>
                  </a:moveTo>
                  <a:cubicBezTo>
                    <a:pt x="74" y="80"/>
                    <a:pt x="78" y="75"/>
                    <a:pt x="78" y="74"/>
                  </a:cubicBezTo>
                  <a:cubicBezTo>
                    <a:pt x="81" y="71"/>
                    <a:pt x="83" y="67"/>
                    <a:pt x="85" y="64"/>
                  </a:cubicBezTo>
                  <a:cubicBezTo>
                    <a:pt x="85" y="63"/>
                    <a:pt x="85" y="63"/>
                    <a:pt x="85" y="63"/>
                  </a:cubicBezTo>
                  <a:cubicBezTo>
                    <a:pt x="91" y="69"/>
                    <a:pt x="96" y="75"/>
                    <a:pt x="101" y="81"/>
                  </a:cubicBezTo>
                  <a:cubicBezTo>
                    <a:pt x="98" y="83"/>
                    <a:pt x="94" y="85"/>
                    <a:pt x="91" y="88"/>
                  </a:cubicBezTo>
                  <a:cubicBezTo>
                    <a:pt x="87" y="91"/>
                    <a:pt x="86" y="92"/>
                    <a:pt x="86" y="92"/>
                  </a:cubicBezTo>
                  <a:cubicBezTo>
                    <a:pt x="85" y="92"/>
                    <a:pt x="90" y="88"/>
                    <a:pt x="91" y="86"/>
                  </a:cubicBezTo>
                  <a:cubicBezTo>
                    <a:pt x="93" y="84"/>
                    <a:pt x="96" y="81"/>
                    <a:pt x="98" y="79"/>
                  </a:cubicBezTo>
                  <a:cubicBezTo>
                    <a:pt x="99" y="78"/>
                    <a:pt x="98" y="77"/>
                    <a:pt x="98" y="77"/>
                  </a:cubicBezTo>
                  <a:cubicBezTo>
                    <a:pt x="98" y="77"/>
                    <a:pt x="98" y="77"/>
                    <a:pt x="98" y="77"/>
                  </a:cubicBezTo>
                  <a:cubicBezTo>
                    <a:pt x="93" y="79"/>
                    <a:pt x="89" y="81"/>
                    <a:pt x="86" y="85"/>
                  </a:cubicBezTo>
                  <a:cubicBezTo>
                    <a:pt x="84" y="86"/>
                    <a:pt x="82" y="89"/>
                    <a:pt x="82" y="89"/>
                  </a:cubicBezTo>
                  <a:cubicBezTo>
                    <a:pt x="82" y="89"/>
                    <a:pt x="82" y="88"/>
                    <a:pt x="83" y="86"/>
                  </a:cubicBezTo>
                  <a:cubicBezTo>
                    <a:pt x="86" y="81"/>
                    <a:pt x="90" y="77"/>
                    <a:pt x="93" y="74"/>
                  </a:cubicBezTo>
                  <a:cubicBezTo>
                    <a:pt x="94" y="73"/>
                    <a:pt x="93" y="72"/>
                    <a:pt x="93" y="72"/>
                  </a:cubicBezTo>
                  <a:cubicBezTo>
                    <a:pt x="93" y="72"/>
                    <a:pt x="92" y="72"/>
                    <a:pt x="92" y="72"/>
                  </a:cubicBezTo>
                  <a:cubicBezTo>
                    <a:pt x="86" y="76"/>
                    <a:pt x="81" y="80"/>
                    <a:pt x="75" y="85"/>
                  </a:cubicBezTo>
                  <a:cubicBezTo>
                    <a:pt x="79" y="82"/>
                    <a:pt x="86" y="74"/>
                    <a:pt x="89" y="69"/>
                  </a:cubicBezTo>
                  <a:cubicBezTo>
                    <a:pt x="90" y="68"/>
                    <a:pt x="89" y="67"/>
                    <a:pt x="89" y="67"/>
                  </a:cubicBezTo>
                  <a:cubicBezTo>
                    <a:pt x="89" y="67"/>
                    <a:pt x="89" y="67"/>
                    <a:pt x="88" y="67"/>
                  </a:cubicBezTo>
                  <a:cubicBezTo>
                    <a:pt x="84" y="70"/>
                    <a:pt x="80" y="74"/>
                    <a:pt x="76" y="78"/>
                  </a:cubicBezTo>
                  <a:cubicBezTo>
                    <a:pt x="75" y="79"/>
                    <a:pt x="74" y="80"/>
                    <a:pt x="74" y="80"/>
                  </a:cubicBezTo>
                  <a:moveTo>
                    <a:pt x="67" y="75"/>
                  </a:moveTo>
                  <a:cubicBezTo>
                    <a:pt x="65" y="74"/>
                    <a:pt x="64" y="72"/>
                    <a:pt x="63" y="71"/>
                  </a:cubicBezTo>
                  <a:cubicBezTo>
                    <a:pt x="68" y="68"/>
                    <a:pt x="73" y="65"/>
                    <a:pt x="77" y="60"/>
                  </a:cubicBezTo>
                  <a:cubicBezTo>
                    <a:pt x="75" y="62"/>
                    <a:pt x="73" y="68"/>
                    <a:pt x="72" y="69"/>
                  </a:cubicBezTo>
                  <a:cubicBezTo>
                    <a:pt x="70" y="71"/>
                    <a:pt x="68" y="73"/>
                    <a:pt x="67" y="75"/>
                  </a:cubicBezTo>
                  <a:moveTo>
                    <a:pt x="61" y="70"/>
                  </a:moveTo>
                  <a:cubicBezTo>
                    <a:pt x="60" y="69"/>
                    <a:pt x="59" y="68"/>
                    <a:pt x="59" y="67"/>
                  </a:cubicBezTo>
                  <a:cubicBezTo>
                    <a:pt x="58" y="67"/>
                    <a:pt x="58" y="67"/>
                    <a:pt x="58" y="67"/>
                  </a:cubicBezTo>
                  <a:cubicBezTo>
                    <a:pt x="63" y="63"/>
                    <a:pt x="69" y="59"/>
                    <a:pt x="74" y="55"/>
                  </a:cubicBezTo>
                  <a:cubicBezTo>
                    <a:pt x="72" y="57"/>
                    <a:pt x="70" y="61"/>
                    <a:pt x="67" y="63"/>
                  </a:cubicBezTo>
                  <a:cubicBezTo>
                    <a:pt x="65" y="65"/>
                    <a:pt x="63" y="67"/>
                    <a:pt x="61" y="70"/>
                  </a:cubicBezTo>
                  <a:moveTo>
                    <a:pt x="63" y="69"/>
                  </a:moveTo>
                  <a:cubicBezTo>
                    <a:pt x="63" y="69"/>
                    <a:pt x="65" y="68"/>
                    <a:pt x="66" y="66"/>
                  </a:cubicBezTo>
                  <a:cubicBezTo>
                    <a:pt x="71" y="62"/>
                    <a:pt x="74" y="59"/>
                    <a:pt x="76" y="53"/>
                  </a:cubicBezTo>
                  <a:cubicBezTo>
                    <a:pt x="79" y="56"/>
                    <a:pt x="82" y="59"/>
                    <a:pt x="85" y="63"/>
                  </a:cubicBezTo>
                  <a:cubicBezTo>
                    <a:pt x="84" y="63"/>
                    <a:pt x="84" y="63"/>
                    <a:pt x="84" y="63"/>
                  </a:cubicBezTo>
                  <a:cubicBezTo>
                    <a:pt x="81" y="64"/>
                    <a:pt x="78" y="67"/>
                    <a:pt x="75" y="70"/>
                  </a:cubicBezTo>
                  <a:cubicBezTo>
                    <a:pt x="72" y="72"/>
                    <a:pt x="68" y="76"/>
                    <a:pt x="68" y="76"/>
                  </a:cubicBezTo>
                  <a:cubicBezTo>
                    <a:pt x="68" y="76"/>
                    <a:pt x="69" y="75"/>
                    <a:pt x="71" y="72"/>
                  </a:cubicBezTo>
                  <a:cubicBezTo>
                    <a:pt x="75" y="68"/>
                    <a:pt x="79" y="63"/>
                    <a:pt x="80" y="57"/>
                  </a:cubicBezTo>
                  <a:cubicBezTo>
                    <a:pt x="80" y="57"/>
                    <a:pt x="79" y="56"/>
                    <a:pt x="79" y="56"/>
                  </a:cubicBezTo>
                  <a:cubicBezTo>
                    <a:pt x="79" y="56"/>
                    <a:pt x="78" y="56"/>
                    <a:pt x="78" y="57"/>
                  </a:cubicBezTo>
                  <a:cubicBezTo>
                    <a:pt x="75" y="61"/>
                    <a:pt x="71" y="64"/>
                    <a:pt x="66" y="67"/>
                  </a:cubicBezTo>
                  <a:cubicBezTo>
                    <a:pt x="64" y="69"/>
                    <a:pt x="63" y="69"/>
                    <a:pt x="63" y="69"/>
                  </a:cubicBezTo>
                  <a:moveTo>
                    <a:pt x="39" y="53"/>
                  </a:moveTo>
                  <a:cubicBezTo>
                    <a:pt x="39" y="53"/>
                    <a:pt x="39" y="53"/>
                    <a:pt x="39" y="53"/>
                  </a:cubicBezTo>
                  <a:cubicBezTo>
                    <a:pt x="39" y="53"/>
                    <a:pt x="39" y="53"/>
                    <a:pt x="39" y="53"/>
                  </a:cubicBezTo>
                  <a:cubicBezTo>
                    <a:pt x="39" y="53"/>
                    <a:pt x="40" y="52"/>
                    <a:pt x="40" y="52"/>
                  </a:cubicBezTo>
                  <a:cubicBezTo>
                    <a:pt x="40" y="52"/>
                    <a:pt x="40" y="53"/>
                    <a:pt x="39" y="53"/>
                  </a:cubicBezTo>
                  <a:moveTo>
                    <a:pt x="59" y="65"/>
                  </a:moveTo>
                  <a:cubicBezTo>
                    <a:pt x="59" y="64"/>
                    <a:pt x="60" y="64"/>
                    <a:pt x="60" y="64"/>
                  </a:cubicBezTo>
                  <a:cubicBezTo>
                    <a:pt x="63" y="60"/>
                    <a:pt x="66" y="57"/>
                    <a:pt x="70" y="53"/>
                  </a:cubicBezTo>
                  <a:cubicBezTo>
                    <a:pt x="71" y="52"/>
                    <a:pt x="72" y="50"/>
                    <a:pt x="74" y="49"/>
                  </a:cubicBezTo>
                  <a:cubicBezTo>
                    <a:pt x="74" y="50"/>
                    <a:pt x="74" y="51"/>
                    <a:pt x="75" y="52"/>
                  </a:cubicBezTo>
                  <a:cubicBezTo>
                    <a:pt x="75" y="52"/>
                    <a:pt x="75" y="52"/>
                    <a:pt x="75" y="52"/>
                  </a:cubicBezTo>
                  <a:cubicBezTo>
                    <a:pt x="70" y="56"/>
                    <a:pt x="64" y="60"/>
                    <a:pt x="59" y="65"/>
                  </a:cubicBezTo>
                  <a:moveTo>
                    <a:pt x="37" y="51"/>
                  </a:moveTo>
                  <a:cubicBezTo>
                    <a:pt x="36" y="50"/>
                    <a:pt x="35" y="49"/>
                    <a:pt x="34" y="47"/>
                  </a:cubicBezTo>
                  <a:cubicBezTo>
                    <a:pt x="39" y="45"/>
                    <a:pt x="44" y="42"/>
                    <a:pt x="49" y="39"/>
                  </a:cubicBezTo>
                  <a:cubicBezTo>
                    <a:pt x="44" y="42"/>
                    <a:pt x="40" y="46"/>
                    <a:pt x="37" y="51"/>
                  </a:cubicBezTo>
                  <a:moveTo>
                    <a:pt x="14" y="88"/>
                  </a:moveTo>
                  <a:cubicBezTo>
                    <a:pt x="13" y="87"/>
                    <a:pt x="12" y="86"/>
                    <a:pt x="12" y="85"/>
                  </a:cubicBezTo>
                  <a:cubicBezTo>
                    <a:pt x="17" y="79"/>
                    <a:pt x="23" y="73"/>
                    <a:pt x="30" y="67"/>
                  </a:cubicBezTo>
                  <a:cubicBezTo>
                    <a:pt x="31" y="66"/>
                    <a:pt x="32" y="65"/>
                    <a:pt x="33" y="64"/>
                  </a:cubicBezTo>
                  <a:cubicBezTo>
                    <a:pt x="39" y="58"/>
                    <a:pt x="45" y="53"/>
                    <a:pt x="51" y="47"/>
                  </a:cubicBezTo>
                  <a:cubicBezTo>
                    <a:pt x="56" y="43"/>
                    <a:pt x="62" y="39"/>
                    <a:pt x="67" y="36"/>
                  </a:cubicBezTo>
                  <a:cubicBezTo>
                    <a:pt x="60" y="42"/>
                    <a:pt x="53" y="48"/>
                    <a:pt x="46" y="55"/>
                  </a:cubicBezTo>
                  <a:cubicBezTo>
                    <a:pt x="36" y="66"/>
                    <a:pt x="21" y="74"/>
                    <a:pt x="14" y="88"/>
                  </a:cubicBezTo>
                  <a:moveTo>
                    <a:pt x="32" y="46"/>
                  </a:moveTo>
                  <a:cubicBezTo>
                    <a:pt x="31" y="45"/>
                    <a:pt x="30" y="44"/>
                    <a:pt x="29" y="42"/>
                  </a:cubicBezTo>
                  <a:cubicBezTo>
                    <a:pt x="33" y="41"/>
                    <a:pt x="37" y="39"/>
                    <a:pt x="41" y="37"/>
                  </a:cubicBezTo>
                  <a:cubicBezTo>
                    <a:pt x="42" y="36"/>
                    <a:pt x="43" y="35"/>
                    <a:pt x="43" y="35"/>
                  </a:cubicBezTo>
                  <a:cubicBezTo>
                    <a:pt x="44" y="35"/>
                    <a:pt x="40" y="39"/>
                    <a:pt x="39" y="40"/>
                  </a:cubicBezTo>
                  <a:cubicBezTo>
                    <a:pt x="37" y="42"/>
                    <a:pt x="34" y="44"/>
                    <a:pt x="32" y="46"/>
                  </a:cubicBezTo>
                  <a:moveTo>
                    <a:pt x="35" y="45"/>
                  </a:moveTo>
                  <a:cubicBezTo>
                    <a:pt x="39" y="41"/>
                    <a:pt x="43" y="38"/>
                    <a:pt x="46" y="34"/>
                  </a:cubicBezTo>
                  <a:cubicBezTo>
                    <a:pt x="46" y="33"/>
                    <a:pt x="46" y="33"/>
                    <a:pt x="46" y="33"/>
                  </a:cubicBezTo>
                  <a:cubicBezTo>
                    <a:pt x="47" y="34"/>
                    <a:pt x="48" y="35"/>
                    <a:pt x="49" y="36"/>
                  </a:cubicBezTo>
                  <a:cubicBezTo>
                    <a:pt x="45" y="39"/>
                    <a:pt x="39" y="42"/>
                    <a:pt x="35" y="45"/>
                  </a:cubicBezTo>
                  <a:moveTo>
                    <a:pt x="27" y="40"/>
                  </a:moveTo>
                  <a:cubicBezTo>
                    <a:pt x="27" y="40"/>
                    <a:pt x="26" y="39"/>
                    <a:pt x="25" y="38"/>
                  </a:cubicBezTo>
                  <a:cubicBezTo>
                    <a:pt x="30" y="37"/>
                    <a:pt x="34" y="35"/>
                    <a:pt x="38" y="33"/>
                  </a:cubicBezTo>
                  <a:cubicBezTo>
                    <a:pt x="34" y="35"/>
                    <a:pt x="30" y="37"/>
                    <a:pt x="27" y="40"/>
                  </a:cubicBezTo>
                  <a:moveTo>
                    <a:pt x="24" y="36"/>
                  </a:moveTo>
                  <a:cubicBezTo>
                    <a:pt x="23" y="36"/>
                    <a:pt x="22" y="35"/>
                    <a:pt x="22" y="34"/>
                  </a:cubicBezTo>
                  <a:cubicBezTo>
                    <a:pt x="27" y="33"/>
                    <a:pt x="32" y="29"/>
                    <a:pt x="37" y="26"/>
                  </a:cubicBezTo>
                  <a:cubicBezTo>
                    <a:pt x="33" y="29"/>
                    <a:pt x="28" y="33"/>
                    <a:pt x="24" y="36"/>
                  </a:cubicBezTo>
                  <a:moveTo>
                    <a:pt x="25" y="96"/>
                  </a:moveTo>
                  <a:cubicBezTo>
                    <a:pt x="23" y="96"/>
                    <a:pt x="22" y="95"/>
                    <a:pt x="21" y="94"/>
                  </a:cubicBezTo>
                  <a:cubicBezTo>
                    <a:pt x="22" y="93"/>
                    <a:pt x="22" y="93"/>
                    <a:pt x="23" y="92"/>
                  </a:cubicBezTo>
                  <a:cubicBezTo>
                    <a:pt x="24" y="92"/>
                    <a:pt x="24" y="92"/>
                    <a:pt x="24" y="92"/>
                  </a:cubicBezTo>
                  <a:cubicBezTo>
                    <a:pt x="45" y="72"/>
                    <a:pt x="66" y="52"/>
                    <a:pt x="88" y="34"/>
                  </a:cubicBezTo>
                  <a:cubicBezTo>
                    <a:pt x="92" y="31"/>
                    <a:pt x="95" y="28"/>
                    <a:pt x="99" y="26"/>
                  </a:cubicBezTo>
                  <a:cubicBezTo>
                    <a:pt x="94" y="30"/>
                    <a:pt x="88" y="34"/>
                    <a:pt x="83" y="38"/>
                  </a:cubicBezTo>
                  <a:cubicBezTo>
                    <a:pt x="73" y="47"/>
                    <a:pt x="64" y="57"/>
                    <a:pt x="56" y="67"/>
                  </a:cubicBezTo>
                  <a:cubicBezTo>
                    <a:pt x="55" y="67"/>
                    <a:pt x="55" y="67"/>
                    <a:pt x="54" y="67"/>
                  </a:cubicBezTo>
                  <a:cubicBezTo>
                    <a:pt x="45" y="77"/>
                    <a:pt x="34" y="86"/>
                    <a:pt x="25" y="96"/>
                  </a:cubicBezTo>
                  <a:moveTo>
                    <a:pt x="26" y="36"/>
                  </a:moveTo>
                  <a:cubicBezTo>
                    <a:pt x="25" y="36"/>
                    <a:pt x="30" y="34"/>
                    <a:pt x="31" y="33"/>
                  </a:cubicBezTo>
                  <a:cubicBezTo>
                    <a:pt x="35" y="31"/>
                    <a:pt x="37" y="29"/>
                    <a:pt x="40" y="25"/>
                  </a:cubicBezTo>
                  <a:cubicBezTo>
                    <a:pt x="42" y="28"/>
                    <a:pt x="44" y="30"/>
                    <a:pt x="46" y="32"/>
                  </a:cubicBezTo>
                  <a:cubicBezTo>
                    <a:pt x="45" y="32"/>
                    <a:pt x="45" y="32"/>
                    <a:pt x="45" y="32"/>
                  </a:cubicBezTo>
                  <a:cubicBezTo>
                    <a:pt x="40" y="35"/>
                    <a:pt x="34" y="38"/>
                    <a:pt x="28" y="41"/>
                  </a:cubicBezTo>
                  <a:cubicBezTo>
                    <a:pt x="32" y="39"/>
                    <a:pt x="38" y="35"/>
                    <a:pt x="41" y="32"/>
                  </a:cubicBezTo>
                  <a:cubicBezTo>
                    <a:pt x="42" y="31"/>
                    <a:pt x="41" y="30"/>
                    <a:pt x="41" y="30"/>
                  </a:cubicBezTo>
                  <a:cubicBezTo>
                    <a:pt x="41" y="30"/>
                    <a:pt x="40" y="30"/>
                    <a:pt x="40" y="30"/>
                  </a:cubicBezTo>
                  <a:cubicBezTo>
                    <a:pt x="37" y="32"/>
                    <a:pt x="33" y="34"/>
                    <a:pt x="29" y="35"/>
                  </a:cubicBezTo>
                  <a:cubicBezTo>
                    <a:pt x="27" y="36"/>
                    <a:pt x="26" y="36"/>
                    <a:pt x="26" y="36"/>
                  </a:cubicBezTo>
                  <a:moveTo>
                    <a:pt x="20" y="93"/>
                  </a:moveTo>
                  <a:cubicBezTo>
                    <a:pt x="18" y="92"/>
                    <a:pt x="17" y="91"/>
                    <a:pt x="16" y="89"/>
                  </a:cubicBezTo>
                  <a:cubicBezTo>
                    <a:pt x="27" y="77"/>
                    <a:pt x="41" y="68"/>
                    <a:pt x="52" y="56"/>
                  </a:cubicBezTo>
                  <a:cubicBezTo>
                    <a:pt x="59" y="48"/>
                    <a:pt x="68" y="43"/>
                    <a:pt x="76" y="37"/>
                  </a:cubicBezTo>
                  <a:cubicBezTo>
                    <a:pt x="82" y="32"/>
                    <a:pt x="87" y="26"/>
                    <a:pt x="93" y="20"/>
                  </a:cubicBezTo>
                  <a:cubicBezTo>
                    <a:pt x="94" y="19"/>
                    <a:pt x="95" y="19"/>
                    <a:pt x="95" y="19"/>
                  </a:cubicBezTo>
                  <a:cubicBezTo>
                    <a:pt x="95" y="19"/>
                    <a:pt x="89" y="25"/>
                    <a:pt x="88" y="26"/>
                  </a:cubicBezTo>
                  <a:cubicBezTo>
                    <a:pt x="85" y="29"/>
                    <a:pt x="81" y="32"/>
                    <a:pt x="78" y="36"/>
                  </a:cubicBezTo>
                  <a:cubicBezTo>
                    <a:pt x="72" y="42"/>
                    <a:pt x="65" y="48"/>
                    <a:pt x="58" y="54"/>
                  </a:cubicBezTo>
                  <a:cubicBezTo>
                    <a:pt x="44" y="66"/>
                    <a:pt x="31" y="79"/>
                    <a:pt x="20" y="93"/>
                  </a:cubicBezTo>
                  <a:moveTo>
                    <a:pt x="20" y="33"/>
                  </a:moveTo>
                  <a:cubicBezTo>
                    <a:pt x="18" y="31"/>
                    <a:pt x="17" y="29"/>
                    <a:pt x="15" y="27"/>
                  </a:cubicBezTo>
                  <a:cubicBezTo>
                    <a:pt x="19" y="24"/>
                    <a:pt x="24" y="21"/>
                    <a:pt x="28" y="18"/>
                  </a:cubicBezTo>
                  <a:cubicBezTo>
                    <a:pt x="24" y="21"/>
                    <a:pt x="21" y="25"/>
                    <a:pt x="18" y="29"/>
                  </a:cubicBezTo>
                  <a:cubicBezTo>
                    <a:pt x="18" y="29"/>
                    <a:pt x="18" y="30"/>
                    <a:pt x="19" y="30"/>
                  </a:cubicBezTo>
                  <a:cubicBezTo>
                    <a:pt x="19" y="30"/>
                    <a:pt x="19" y="30"/>
                    <a:pt x="19" y="30"/>
                  </a:cubicBezTo>
                  <a:cubicBezTo>
                    <a:pt x="23" y="28"/>
                    <a:pt x="27" y="25"/>
                    <a:pt x="31" y="23"/>
                  </a:cubicBezTo>
                  <a:cubicBezTo>
                    <a:pt x="27" y="25"/>
                    <a:pt x="23" y="29"/>
                    <a:pt x="20" y="33"/>
                  </a:cubicBezTo>
                  <a:moveTo>
                    <a:pt x="29" y="85"/>
                  </a:moveTo>
                  <a:cubicBezTo>
                    <a:pt x="29" y="84"/>
                    <a:pt x="29" y="84"/>
                    <a:pt x="29" y="84"/>
                  </a:cubicBezTo>
                  <a:cubicBezTo>
                    <a:pt x="32" y="81"/>
                    <a:pt x="36" y="77"/>
                    <a:pt x="39" y="74"/>
                  </a:cubicBezTo>
                  <a:cubicBezTo>
                    <a:pt x="45" y="68"/>
                    <a:pt x="52" y="61"/>
                    <a:pt x="59" y="55"/>
                  </a:cubicBezTo>
                  <a:cubicBezTo>
                    <a:pt x="72" y="43"/>
                    <a:pt x="86" y="31"/>
                    <a:pt x="98" y="17"/>
                  </a:cubicBezTo>
                  <a:cubicBezTo>
                    <a:pt x="100" y="18"/>
                    <a:pt x="101" y="20"/>
                    <a:pt x="102" y="21"/>
                  </a:cubicBezTo>
                  <a:cubicBezTo>
                    <a:pt x="76" y="41"/>
                    <a:pt x="52" y="63"/>
                    <a:pt x="29" y="85"/>
                  </a:cubicBezTo>
                  <a:moveTo>
                    <a:pt x="13" y="25"/>
                  </a:moveTo>
                  <a:cubicBezTo>
                    <a:pt x="12" y="24"/>
                    <a:pt x="11" y="23"/>
                    <a:pt x="11" y="22"/>
                  </a:cubicBezTo>
                  <a:cubicBezTo>
                    <a:pt x="14" y="20"/>
                    <a:pt x="18" y="17"/>
                    <a:pt x="22" y="15"/>
                  </a:cubicBezTo>
                  <a:cubicBezTo>
                    <a:pt x="21" y="16"/>
                    <a:pt x="21" y="16"/>
                    <a:pt x="21" y="16"/>
                  </a:cubicBezTo>
                  <a:cubicBezTo>
                    <a:pt x="18" y="19"/>
                    <a:pt x="16" y="22"/>
                    <a:pt x="13" y="25"/>
                  </a:cubicBezTo>
                  <a:moveTo>
                    <a:pt x="79" y="25"/>
                  </a:moveTo>
                  <a:cubicBezTo>
                    <a:pt x="80" y="24"/>
                    <a:pt x="80" y="23"/>
                    <a:pt x="81" y="23"/>
                  </a:cubicBezTo>
                  <a:cubicBezTo>
                    <a:pt x="82" y="22"/>
                    <a:pt x="90" y="14"/>
                    <a:pt x="90" y="14"/>
                  </a:cubicBezTo>
                  <a:cubicBezTo>
                    <a:pt x="90" y="14"/>
                    <a:pt x="89" y="15"/>
                    <a:pt x="88" y="17"/>
                  </a:cubicBezTo>
                  <a:cubicBezTo>
                    <a:pt x="85" y="20"/>
                    <a:pt x="82" y="22"/>
                    <a:pt x="79" y="25"/>
                  </a:cubicBezTo>
                  <a:moveTo>
                    <a:pt x="15" y="87"/>
                  </a:moveTo>
                  <a:cubicBezTo>
                    <a:pt x="19" y="84"/>
                    <a:pt x="25" y="76"/>
                    <a:pt x="31" y="71"/>
                  </a:cubicBezTo>
                  <a:cubicBezTo>
                    <a:pt x="38" y="65"/>
                    <a:pt x="45" y="59"/>
                    <a:pt x="52" y="51"/>
                  </a:cubicBezTo>
                  <a:cubicBezTo>
                    <a:pt x="65" y="37"/>
                    <a:pt x="81" y="27"/>
                    <a:pt x="93" y="13"/>
                  </a:cubicBezTo>
                  <a:cubicBezTo>
                    <a:pt x="94" y="14"/>
                    <a:pt x="96" y="15"/>
                    <a:pt x="97" y="16"/>
                  </a:cubicBezTo>
                  <a:cubicBezTo>
                    <a:pt x="91" y="20"/>
                    <a:pt x="86" y="26"/>
                    <a:pt x="80" y="31"/>
                  </a:cubicBezTo>
                  <a:cubicBezTo>
                    <a:pt x="72" y="38"/>
                    <a:pt x="63" y="43"/>
                    <a:pt x="56" y="50"/>
                  </a:cubicBezTo>
                  <a:cubicBezTo>
                    <a:pt x="50" y="56"/>
                    <a:pt x="45" y="62"/>
                    <a:pt x="38" y="68"/>
                  </a:cubicBezTo>
                  <a:cubicBezTo>
                    <a:pt x="30" y="74"/>
                    <a:pt x="22" y="80"/>
                    <a:pt x="15" y="87"/>
                  </a:cubicBezTo>
                  <a:moveTo>
                    <a:pt x="15" y="25"/>
                  </a:moveTo>
                  <a:cubicBezTo>
                    <a:pt x="20" y="22"/>
                    <a:pt x="23" y="16"/>
                    <a:pt x="28" y="12"/>
                  </a:cubicBezTo>
                  <a:cubicBezTo>
                    <a:pt x="32" y="16"/>
                    <a:pt x="35" y="20"/>
                    <a:pt x="39" y="24"/>
                  </a:cubicBezTo>
                  <a:cubicBezTo>
                    <a:pt x="33" y="27"/>
                    <a:pt x="28" y="30"/>
                    <a:pt x="23" y="33"/>
                  </a:cubicBezTo>
                  <a:cubicBezTo>
                    <a:pt x="26" y="31"/>
                    <a:pt x="32" y="25"/>
                    <a:pt x="34" y="22"/>
                  </a:cubicBezTo>
                  <a:cubicBezTo>
                    <a:pt x="35" y="21"/>
                    <a:pt x="34" y="20"/>
                    <a:pt x="34" y="20"/>
                  </a:cubicBezTo>
                  <a:cubicBezTo>
                    <a:pt x="34" y="20"/>
                    <a:pt x="33" y="20"/>
                    <a:pt x="33" y="20"/>
                  </a:cubicBezTo>
                  <a:cubicBezTo>
                    <a:pt x="30" y="22"/>
                    <a:pt x="26" y="24"/>
                    <a:pt x="23" y="26"/>
                  </a:cubicBezTo>
                  <a:cubicBezTo>
                    <a:pt x="22" y="25"/>
                    <a:pt x="23" y="24"/>
                    <a:pt x="25" y="23"/>
                  </a:cubicBezTo>
                  <a:cubicBezTo>
                    <a:pt x="27" y="21"/>
                    <a:pt x="29" y="19"/>
                    <a:pt x="31" y="17"/>
                  </a:cubicBezTo>
                  <a:cubicBezTo>
                    <a:pt x="32" y="16"/>
                    <a:pt x="31" y="15"/>
                    <a:pt x="31" y="15"/>
                  </a:cubicBezTo>
                  <a:cubicBezTo>
                    <a:pt x="31" y="15"/>
                    <a:pt x="31" y="15"/>
                    <a:pt x="31" y="15"/>
                  </a:cubicBezTo>
                  <a:cubicBezTo>
                    <a:pt x="25" y="18"/>
                    <a:pt x="20" y="22"/>
                    <a:pt x="15" y="25"/>
                  </a:cubicBezTo>
                  <a:moveTo>
                    <a:pt x="40" y="55"/>
                  </a:moveTo>
                  <a:cubicBezTo>
                    <a:pt x="40" y="55"/>
                    <a:pt x="40" y="55"/>
                    <a:pt x="40" y="55"/>
                  </a:cubicBezTo>
                  <a:cubicBezTo>
                    <a:pt x="42" y="53"/>
                    <a:pt x="43" y="51"/>
                    <a:pt x="45" y="50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50" y="46"/>
                    <a:pt x="54" y="42"/>
                    <a:pt x="58" y="39"/>
                  </a:cubicBezTo>
                  <a:cubicBezTo>
                    <a:pt x="62" y="36"/>
                    <a:pt x="65" y="34"/>
                    <a:pt x="68" y="32"/>
                  </a:cubicBezTo>
                  <a:cubicBezTo>
                    <a:pt x="76" y="25"/>
                    <a:pt x="83" y="17"/>
                    <a:pt x="90" y="11"/>
                  </a:cubicBezTo>
                  <a:cubicBezTo>
                    <a:pt x="91" y="10"/>
                    <a:pt x="91" y="10"/>
                    <a:pt x="91" y="10"/>
                  </a:cubicBezTo>
                  <a:cubicBezTo>
                    <a:pt x="91" y="11"/>
                    <a:pt x="92" y="11"/>
                    <a:pt x="92" y="12"/>
                  </a:cubicBezTo>
                  <a:cubicBezTo>
                    <a:pt x="86" y="16"/>
                    <a:pt x="81" y="21"/>
                    <a:pt x="75" y="27"/>
                  </a:cubicBezTo>
                  <a:cubicBezTo>
                    <a:pt x="69" y="33"/>
                    <a:pt x="62" y="36"/>
                    <a:pt x="55" y="42"/>
                  </a:cubicBezTo>
                  <a:cubicBezTo>
                    <a:pt x="50" y="46"/>
                    <a:pt x="45" y="51"/>
                    <a:pt x="40" y="55"/>
                  </a:cubicBezTo>
                  <a:moveTo>
                    <a:pt x="9" y="21"/>
                  </a:moveTo>
                  <a:cubicBezTo>
                    <a:pt x="9" y="21"/>
                    <a:pt x="9" y="21"/>
                    <a:pt x="9" y="21"/>
                  </a:cubicBezTo>
                  <a:cubicBezTo>
                    <a:pt x="14" y="17"/>
                    <a:pt x="20" y="12"/>
                    <a:pt x="25" y="8"/>
                  </a:cubicBezTo>
                  <a:cubicBezTo>
                    <a:pt x="26" y="9"/>
                    <a:pt x="26" y="10"/>
                    <a:pt x="27" y="10"/>
                  </a:cubicBezTo>
                  <a:cubicBezTo>
                    <a:pt x="21" y="14"/>
                    <a:pt x="15" y="17"/>
                    <a:pt x="9" y="21"/>
                  </a:cubicBezTo>
                  <a:moveTo>
                    <a:pt x="53" y="39"/>
                  </a:moveTo>
                  <a:cubicBezTo>
                    <a:pt x="53" y="39"/>
                    <a:pt x="54" y="39"/>
                    <a:pt x="54" y="39"/>
                  </a:cubicBezTo>
                  <a:cubicBezTo>
                    <a:pt x="55" y="38"/>
                    <a:pt x="55" y="38"/>
                    <a:pt x="55" y="38"/>
                  </a:cubicBezTo>
                  <a:cubicBezTo>
                    <a:pt x="66" y="28"/>
                    <a:pt x="76" y="17"/>
                    <a:pt x="88" y="8"/>
                  </a:cubicBezTo>
                  <a:cubicBezTo>
                    <a:pt x="89" y="8"/>
                    <a:pt x="89" y="9"/>
                    <a:pt x="90" y="9"/>
                  </a:cubicBezTo>
                  <a:cubicBezTo>
                    <a:pt x="89" y="10"/>
                    <a:pt x="89" y="10"/>
                    <a:pt x="89" y="10"/>
                  </a:cubicBezTo>
                  <a:cubicBezTo>
                    <a:pt x="78" y="19"/>
                    <a:pt x="66" y="29"/>
                    <a:pt x="55" y="39"/>
                  </a:cubicBezTo>
                  <a:cubicBezTo>
                    <a:pt x="54" y="39"/>
                    <a:pt x="54" y="40"/>
                    <a:pt x="53" y="40"/>
                  </a:cubicBezTo>
                  <a:cubicBezTo>
                    <a:pt x="52" y="41"/>
                    <a:pt x="51" y="42"/>
                    <a:pt x="49" y="43"/>
                  </a:cubicBezTo>
                  <a:cubicBezTo>
                    <a:pt x="48" y="44"/>
                    <a:pt x="47" y="45"/>
                    <a:pt x="45" y="46"/>
                  </a:cubicBezTo>
                  <a:cubicBezTo>
                    <a:pt x="43" y="48"/>
                    <a:pt x="39" y="51"/>
                    <a:pt x="39" y="51"/>
                  </a:cubicBezTo>
                  <a:cubicBezTo>
                    <a:pt x="41" y="46"/>
                    <a:pt x="47" y="42"/>
                    <a:pt x="50" y="38"/>
                  </a:cubicBezTo>
                  <a:cubicBezTo>
                    <a:pt x="51" y="38"/>
                    <a:pt x="51" y="38"/>
                    <a:pt x="51" y="38"/>
                  </a:cubicBezTo>
                  <a:cubicBezTo>
                    <a:pt x="52" y="39"/>
                    <a:pt x="52" y="39"/>
                    <a:pt x="53" y="39"/>
                  </a:cubicBezTo>
                  <a:moveTo>
                    <a:pt x="88" y="0"/>
                  </a:moveTo>
                  <a:cubicBezTo>
                    <a:pt x="88" y="0"/>
                    <a:pt x="87" y="0"/>
                    <a:pt x="87" y="1"/>
                  </a:cubicBezTo>
                  <a:cubicBezTo>
                    <a:pt x="75" y="10"/>
                    <a:pt x="64" y="21"/>
                    <a:pt x="53" y="32"/>
                  </a:cubicBezTo>
                  <a:cubicBezTo>
                    <a:pt x="45" y="22"/>
                    <a:pt x="36" y="12"/>
                    <a:pt x="28" y="2"/>
                  </a:cubicBezTo>
                  <a:cubicBezTo>
                    <a:pt x="27" y="1"/>
                    <a:pt x="27" y="1"/>
                    <a:pt x="26" y="1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25" y="1"/>
                    <a:pt x="25" y="1"/>
                    <a:pt x="24" y="2"/>
                  </a:cubicBezTo>
                  <a:cubicBezTo>
                    <a:pt x="17" y="6"/>
                    <a:pt x="10" y="13"/>
                    <a:pt x="2" y="18"/>
                  </a:cubicBezTo>
                  <a:cubicBezTo>
                    <a:pt x="1" y="18"/>
                    <a:pt x="1" y="19"/>
                    <a:pt x="1" y="19"/>
                  </a:cubicBezTo>
                  <a:cubicBezTo>
                    <a:pt x="0" y="20"/>
                    <a:pt x="1" y="21"/>
                    <a:pt x="2" y="22"/>
                  </a:cubicBezTo>
                  <a:cubicBezTo>
                    <a:pt x="13" y="32"/>
                    <a:pt x="22" y="45"/>
                    <a:pt x="33" y="55"/>
                  </a:cubicBezTo>
                  <a:cubicBezTo>
                    <a:pt x="24" y="65"/>
                    <a:pt x="13" y="72"/>
                    <a:pt x="5" y="83"/>
                  </a:cubicBezTo>
                  <a:cubicBezTo>
                    <a:pt x="5" y="83"/>
                    <a:pt x="4" y="84"/>
                    <a:pt x="4" y="84"/>
                  </a:cubicBezTo>
                  <a:cubicBezTo>
                    <a:pt x="4" y="85"/>
                    <a:pt x="4" y="86"/>
                    <a:pt x="5" y="87"/>
                  </a:cubicBezTo>
                  <a:cubicBezTo>
                    <a:pt x="10" y="93"/>
                    <a:pt x="16" y="98"/>
                    <a:pt x="24" y="103"/>
                  </a:cubicBezTo>
                  <a:cubicBezTo>
                    <a:pt x="24" y="103"/>
                    <a:pt x="24" y="103"/>
                    <a:pt x="24" y="103"/>
                  </a:cubicBezTo>
                  <a:cubicBezTo>
                    <a:pt x="25" y="103"/>
                    <a:pt x="25" y="103"/>
                    <a:pt x="25" y="103"/>
                  </a:cubicBezTo>
                  <a:cubicBezTo>
                    <a:pt x="26" y="103"/>
                    <a:pt x="27" y="103"/>
                    <a:pt x="27" y="102"/>
                  </a:cubicBezTo>
                  <a:cubicBezTo>
                    <a:pt x="36" y="92"/>
                    <a:pt x="47" y="83"/>
                    <a:pt x="57" y="74"/>
                  </a:cubicBezTo>
                  <a:cubicBezTo>
                    <a:pt x="66" y="82"/>
                    <a:pt x="73" y="94"/>
                    <a:pt x="84" y="102"/>
                  </a:cubicBezTo>
                  <a:cubicBezTo>
                    <a:pt x="84" y="103"/>
                    <a:pt x="84" y="103"/>
                    <a:pt x="84" y="103"/>
                  </a:cubicBezTo>
                  <a:cubicBezTo>
                    <a:pt x="85" y="103"/>
                    <a:pt x="85" y="103"/>
                    <a:pt x="86" y="103"/>
                  </a:cubicBezTo>
                  <a:cubicBezTo>
                    <a:pt x="87" y="103"/>
                    <a:pt x="87" y="103"/>
                    <a:pt x="88" y="102"/>
                  </a:cubicBezTo>
                  <a:cubicBezTo>
                    <a:pt x="95" y="96"/>
                    <a:pt x="103" y="90"/>
                    <a:pt x="108" y="82"/>
                  </a:cubicBezTo>
                  <a:cubicBezTo>
                    <a:pt x="109" y="81"/>
                    <a:pt x="109" y="80"/>
                    <a:pt x="108" y="79"/>
                  </a:cubicBezTo>
                  <a:cubicBezTo>
                    <a:pt x="108" y="79"/>
                    <a:pt x="108" y="79"/>
                    <a:pt x="108" y="79"/>
                  </a:cubicBezTo>
                  <a:cubicBezTo>
                    <a:pt x="98" y="69"/>
                    <a:pt x="90" y="59"/>
                    <a:pt x="81" y="49"/>
                  </a:cubicBezTo>
                  <a:cubicBezTo>
                    <a:pt x="91" y="41"/>
                    <a:pt x="100" y="33"/>
                    <a:pt x="109" y="26"/>
                  </a:cubicBezTo>
                  <a:cubicBezTo>
                    <a:pt x="110" y="25"/>
                    <a:pt x="110" y="24"/>
                    <a:pt x="110" y="24"/>
                  </a:cubicBezTo>
                  <a:cubicBezTo>
                    <a:pt x="111" y="23"/>
                    <a:pt x="111" y="21"/>
                    <a:pt x="110" y="20"/>
                  </a:cubicBezTo>
                  <a:cubicBezTo>
                    <a:pt x="104" y="13"/>
                    <a:pt x="96" y="8"/>
                    <a:pt x="91" y="1"/>
                  </a:cubicBezTo>
                  <a:cubicBezTo>
                    <a:pt x="90" y="1"/>
                    <a:pt x="90" y="1"/>
                    <a:pt x="89" y="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89" y="0"/>
                    <a:pt x="89" y="0"/>
                    <a:pt x="88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65"/>
            <p:cNvSpPr>
              <a:spLocks noEditPoints="1"/>
            </p:cNvSpPr>
            <p:nvPr/>
          </p:nvSpPr>
          <p:spPr bwMode="auto">
            <a:xfrm>
              <a:off x="6620288" y="4928320"/>
              <a:ext cx="98425" cy="106363"/>
            </a:xfrm>
            <a:custGeom>
              <a:avLst/>
              <a:gdLst>
                <a:gd name="T0" fmla="*/ 11 w 23"/>
                <a:gd name="T1" fmla="*/ 23 h 25"/>
                <a:gd name="T2" fmla="*/ 14 w 23"/>
                <a:gd name="T3" fmla="*/ 23 h 25"/>
                <a:gd name="T4" fmla="*/ 9 w 23"/>
                <a:gd name="T5" fmla="*/ 21 h 25"/>
                <a:gd name="T6" fmla="*/ 14 w 23"/>
                <a:gd name="T7" fmla="*/ 22 h 25"/>
                <a:gd name="T8" fmla="*/ 9 w 23"/>
                <a:gd name="T9" fmla="*/ 20 h 25"/>
                <a:gd name="T10" fmla="*/ 14 w 23"/>
                <a:gd name="T11" fmla="*/ 17 h 25"/>
                <a:gd name="T12" fmla="*/ 14 w 23"/>
                <a:gd name="T13" fmla="*/ 16 h 25"/>
                <a:gd name="T14" fmla="*/ 2 w 23"/>
                <a:gd name="T15" fmla="*/ 15 h 25"/>
                <a:gd name="T16" fmla="*/ 3 w 23"/>
                <a:gd name="T17" fmla="*/ 15 h 25"/>
                <a:gd name="T18" fmla="*/ 16 w 23"/>
                <a:gd name="T19" fmla="*/ 15 h 25"/>
                <a:gd name="T20" fmla="*/ 18 w 23"/>
                <a:gd name="T21" fmla="*/ 15 h 25"/>
                <a:gd name="T22" fmla="*/ 21 w 23"/>
                <a:gd name="T23" fmla="*/ 15 h 25"/>
                <a:gd name="T24" fmla="*/ 3 w 23"/>
                <a:gd name="T25" fmla="*/ 15 h 25"/>
                <a:gd name="T26" fmla="*/ 4 w 23"/>
                <a:gd name="T27" fmla="*/ 15 h 25"/>
                <a:gd name="T28" fmla="*/ 20 w 23"/>
                <a:gd name="T29" fmla="*/ 15 h 25"/>
                <a:gd name="T30" fmla="*/ 21 w 23"/>
                <a:gd name="T31" fmla="*/ 14 h 25"/>
                <a:gd name="T32" fmla="*/ 4 w 23"/>
                <a:gd name="T33" fmla="*/ 11 h 25"/>
                <a:gd name="T34" fmla="*/ 21 w 23"/>
                <a:gd name="T35" fmla="*/ 11 h 25"/>
                <a:gd name="T36" fmla="*/ 19 w 23"/>
                <a:gd name="T37" fmla="*/ 11 h 25"/>
                <a:gd name="T38" fmla="*/ 14 w 23"/>
                <a:gd name="T39" fmla="*/ 13 h 25"/>
                <a:gd name="T40" fmla="*/ 13 w 23"/>
                <a:gd name="T41" fmla="*/ 17 h 25"/>
                <a:gd name="T42" fmla="*/ 2 w 23"/>
                <a:gd name="T43" fmla="*/ 11 h 25"/>
                <a:gd name="T44" fmla="*/ 15 w 23"/>
                <a:gd name="T45" fmla="*/ 11 h 25"/>
                <a:gd name="T46" fmla="*/ 9 w 23"/>
                <a:gd name="T47" fmla="*/ 17 h 25"/>
                <a:gd name="T48" fmla="*/ 9 w 23"/>
                <a:gd name="T49" fmla="*/ 17 h 25"/>
                <a:gd name="T50" fmla="*/ 7 w 23"/>
                <a:gd name="T51" fmla="*/ 11 h 25"/>
                <a:gd name="T52" fmla="*/ 2 w 23"/>
                <a:gd name="T53" fmla="*/ 11 h 25"/>
                <a:gd name="T54" fmla="*/ 6 w 23"/>
                <a:gd name="T55" fmla="*/ 11 h 25"/>
                <a:gd name="T56" fmla="*/ 3 w 23"/>
                <a:gd name="T57" fmla="*/ 12 h 25"/>
                <a:gd name="T58" fmla="*/ 2 w 23"/>
                <a:gd name="T59" fmla="*/ 12 h 25"/>
                <a:gd name="T60" fmla="*/ 15 w 23"/>
                <a:gd name="T61" fmla="*/ 11 h 25"/>
                <a:gd name="T62" fmla="*/ 7 w 23"/>
                <a:gd name="T63" fmla="*/ 15 h 25"/>
                <a:gd name="T64" fmla="*/ 10 w 23"/>
                <a:gd name="T65" fmla="*/ 10 h 25"/>
                <a:gd name="T66" fmla="*/ 8 w 23"/>
                <a:gd name="T67" fmla="*/ 11 h 25"/>
                <a:gd name="T68" fmla="*/ 13 w 23"/>
                <a:gd name="T69" fmla="*/ 9 h 25"/>
                <a:gd name="T70" fmla="*/ 14 w 23"/>
                <a:gd name="T71" fmla="*/ 9 h 25"/>
                <a:gd name="T72" fmla="*/ 13 w 23"/>
                <a:gd name="T73" fmla="*/ 11 h 25"/>
                <a:gd name="T74" fmla="*/ 10 w 23"/>
                <a:gd name="T75" fmla="*/ 9 h 25"/>
                <a:gd name="T76" fmla="*/ 10 w 23"/>
                <a:gd name="T77" fmla="*/ 9 h 25"/>
                <a:gd name="T78" fmla="*/ 12 w 23"/>
                <a:gd name="T79" fmla="*/ 6 h 25"/>
                <a:gd name="T80" fmla="*/ 12 w 23"/>
                <a:gd name="T81" fmla="*/ 2 h 25"/>
                <a:gd name="T82" fmla="*/ 11 w 23"/>
                <a:gd name="T83" fmla="*/ 4 h 25"/>
                <a:gd name="T84" fmla="*/ 11 w 23"/>
                <a:gd name="T85" fmla="*/ 9 h 25"/>
                <a:gd name="T86" fmla="*/ 12 w 23"/>
                <a:gd name="T87" fmla="*/ 6 h 25"/>
                <a:gd name="T88" fmla="*/ 10 w 23"/>
                <a:gd name="T89" fmla="*/ 6 h 25"/>
                <a:gd name="T90" fmla="*/ 10 w 23"/>
                <a:gd name="T91" fmla="*/ 3 h 25"/>
                <a:gd name="T92" fmla="*/ 8 w 23"/>
                <a:gd name="T93" fmla="*/ 9 h 25"/>
                <a:gd name="T94" fmla="*/ 0 w 23"/>
                <a:gd name="T95" fmla="*/ 16 h 25"/>
                <a:gd name="T96" fmla="*/ 8 w 23"/>
                <a:gd name="T97" fmla="*/ 16 h 25"/>
                <a:gd name="T98" fmla="*/ 15 w 23"/>
                <a:gd name="T99" fmla="*/ 25 h 25"/>
                <a:gd name="T100" fmla="*/ 22 w 23"/>
                <a:gd name="T101" fmla="*/ 17 h 25"/>
                <a:gd name="T102" fmla="*/ 23 w 23"/>
                <a:gd name="T103" fmla="*/ 11 h 25"/>
                <a:gd name="T104" fmla="*/ 15 w 23"/>
                <a:gd name="T10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3" h="25">
                  <a:moveTo>
                    <a:pt x="9" y="23"/>
                  </a:moveTo>
                  <a:cubicBezTo>
                    <a:pt x="9" y="23"/>
                    <a:pt x="9" y="23"/>
                    <a:pt x="9" y="23"/>
                  </a:cubicBezTo>
                  <a:cubicBezTo>
                    <a:pt x="11" y="22"/>
                    <a:pt x="12" y="21"/>
                    <a:pt x="13" y="21"/>
                  </a:cubicBezTo>
                  <a:cubicBezTo>
                    <a:pt x="12" y="21"/>
                    <a:pt x="11" y="22"/>
                    <a:pt x="11" y="23"/>
                  </a:cubicBezTo>
                  <a:cubicBezTo>
                    <a:pt x="11" y="23"/>
                    <a:pt x="11" y="23"/>
                    <a:pt x="11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4" y="22"/>
                    <a:pt x="13" y="23"/>
                    <a:pt x="13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2" y="24"/>
                    <a:pt x="11" y="23"/>
                    <a:pt x="10" y="23"/>
                  </a:cubicBezTo>
                  <a:cubicBezTo>
                    <a:pt x="10" y="23"/>
                    <a:pt x="10" y="23"/>
                    <a:pt x="9" y="23"/>
                  </a:cubicBezTo>
                  <a:moveTo>
                    <a:pt x="9" y="22"/>
                  </a:moveTo>
                  <a:cubicBezTo>
                    <a:pt x="9" y="22"/>
                    <a:pt x="9" y="21"/>
                    <a:pt x="9" y="21"/>
                  </a:cubicBezTo>
                  <a:cubicBezTo>
                    <a:pt x="11" y="20"/>
                    <a:pt x="12" y="19"/>
                    <a:pt x="13" y="19"/>
                  </a:cubicBezTo>
                  <a:cubicBezTo>
                    <a:pt x="12" y="20"/>
                    <a:pt x="11" y="21"/>
                    <a:pt x="9" y="22"/>
                  </a:cubicBezTo>
                  <a:moveTo>
                    <a:pt x="11" y="22"/>
                  </a:moveTo>
                  <a:cubicBezTo>
                    <a:pt x="12" y="21"/>
                    <a:pt x="13" y="20"/>
                    <a:pt x="14" y="18"/>
                  </a:cubicBezTo>
                  <a:cubicBezTo>
                    <a:pt x="14" y="19"/>
                    <a:pt x="14" y="21"/>
                    <a:pt x="14" y="22"/>
                  </a:cubicBezTo>
                  <a:cubicBezTo>
                    <a:pt x="13" y="22"/>
                    <a:pt x="12" y="22"/>
                    <a:pt x="12" y="22"/>
                  </a:cubicBezTo>
                  <a:cubicBezTo>
                    <a:pt x="12" y="22"/>
                    <a:pt x="13" y="21"/>
                    <a:pt x="14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2" y="20"/>
                    <a:pt x="11" y="21"/>
                    <a:pt x="11" y="22"/>
                  </a:cubicBezTo>
                  <a:moveTo>
                    <a:pt x="9" y="20"/>
                  </a:moveTo>
                  <a:cubicBezTo>
                    <a:pt x="9" y="20"/>
                    <a:pt x="9" y="19"/>
                    <a:pt x="9" y="19"/>
                  </a:cubicBezTo>
                  <a:cubicBezTo>
                    <a:pt x="11" y="18"/>
                    <a:pt x="12" y="17"/>
                    <a:pt x="13" y="17"/>
                  </a:cubicBezTo>
                  <a:cubicBezTo>
                    <a:pt x="12" y="18"/>
                    <a:pt x="11" y="19"/>
                    <a:pt x="9" y="20"/>
                  </a:cubicBezTo>
                  <a:moveTo>
                    <a:pt x="10" y="20"/>
                  </a:moveTo>
                  <a:cubicBezTo>
                    <a:pt x="12" y="19"/>
                    <a:pt x="13" y="18"/>
                    <a:pt x="14" y="17"/>
                  </a:cubicBezTo>
                  <a:cubicBezTo>
                    <a:pt x="14" y="17"/>
                    <a:pt x="14" y="18"/>
                    <a:pt x="14" y="18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2" y="18"/>
                    <a:pt x="11" y="19"/>
                    <a:pt x="10" y="20"/>
                  </a:cubicBezTo>
                  <a:moveTo>
                    <a:pt x="14" y="16"/>
                  </a:moveTo>
                  <a:cubicBezTo>
                    <a:pt x="14" y="16"/>
                    <a:pt x="14" y="16"/>
                    <a:pt x="14" y="16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4" y="16"/>
                    <a:pt x="14" y="16"/>
                    <a:pt x="14" y="16"/>
                  </a:cubicBezTo>
                  <a:moveTo>
                    <a:pt x="3" y="15"/>
                  </a:moveTo>
                  <a:cubicBezTo>
                    <a:pt x="2" y="15"/>
                    <a:pt x="2" y="15"/>
                    <a:pt x="2" y="15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2" y="14"/>
                    <a:pt x="3" y="14"/>
                    <a:pt x="4" y="13"/>
                  </a:cubicBezTo>
                  <a:cubicBezTo>
                    <a:pt x="3" y="14"/>
                    <a:pt x="3" y="14"/>
                    <a:pt x="3" y="15"/>
                  </a:cubicBezTo>
                  <a:cubicBezTo>
                    <a:pt x="3" y="15"/>
                    <a:pt x="3" y="15"/>
                    <a:pt x="3" y="15"/>
                  </a:cubicBezTo>
                  <a:moveTo>
                    <a:pt x="14" y="16"/>
                  </a:moveTo>
                  <a:cubicBezTo>
                    <a:pt x="16" y="15"/>
                    <a:pt x="17" y="14"/>
                    <a:pt x="18" y="13"/>
                  </a:cubicBezTo>
                  <a:cubicBezTo>
                    <a:pt x="18" y="12"/>
                    <a:pt x="19" y="12"/>
                    <a:pt x="19" y="12"/>
                  </a:cubicBezTo>
                  <a:cubicBezTo>
                    <a:pt x="19" y="12"/>
                    <a:pt x="19" y="12"/>
                    <a:pt x="18" y="13"/>
                  </a:cubicBezTo>
                  <a:cubicBezTo>
                    <a:pt x="17" y="14"/>
                    <a:pt x="17" y="14"/>
                    <a:pt x="16" y="15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7" y="15"/>
                    <a:pt x="18" y="14"/>
                    <a:pt x="19" y="13"/>
                  </a:cubicBezTo>
                  <a:cubicBezTo>
                    <a:pt x="20" y="13"/>
                    <a:pt x="20" y="12"/>
                    <a:pt x="20" y="12"/>
                  </a:cubicBezTo>
                  <a:cubicBezTo>
                    <a:pt x="20" y="12"/>
                    <a:pt x="20" y="13"/>
                    <a:pt x="20" y="13"/>
                  </a:cubicBezTo>
                  <a:cubicBezTo>
                    <a:pt x="20" y="14"/>
                    <a:pt x="19" y="15"/>
                    <a:pt x="18" y="15"/>
                  </a:cubicBezTo>
                  <a:cubicBezTo>
                    <a:pt x="19" y="16"/>
                    <a:pt x="19" y="16"/>
                    <a:pt x="19" y="16"/>
                  </a:cubicBezTo>
                  <a:cubicBezTo>
                    <a:pt x="19" y="15"/>
                    <a:pt x="20" y="15"/>
                    <a:pt x="20" y="15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1" y="15"/>
                    <a:pt x="21" y="15"/>
                    <a:pt x="21" y="16"/>
                  </a:cubicBezTo>
                  <a:cubicBezTo>
                    <a:pt x="20" y="16"/>
                    <a:pt x="20" y="16"/>
                    <a:pt x="19" y="16"/>
                  </a:cubicBezTo>
                  <a:cubicBezTo>
                    <a:pt x="18" y="16"/>
                    <a:pt x="16" y="16"/>
                    <a:pt x="15" y="16"/>
                  </a:cubicBezTo>
                  <a:cubicBezTo>
                    <a:pt x="14" y="16"/>
                    <a:pt x="14" y="16"/>
                    <a:pt x="14" y="16"/>
                  </a:cubicBezTo>
                  <a:moveTo>
                    <a:pt x="3" y="15"/>
                  </a:moveTo>
                  <a:cubicBezTo>
                    <a:pt x="4" y="14"/>
                    <a:pt x="5" y="13"/>
                    <a:pt x="6" y="12"/>
                  </a:cubicBezTo>
                  <a:cubicBezTo>
                    <a:pt x="6" y="12"/>
                    <a:pt x="7" y="12"/>
                    <a:pt x="7" y="12"/>
                  </a:cubicBezTo>
                  <a:cubicBezTo>
                    <a:pt x="6" y="12"/>
                    <a:pt x="6" y="12"/>
                    <a:pt x="6" y="13"/>
                  </a:cubicBezTo>
                  <a:cubicBezTo>
                    <a:pt x="5" y="13"/>
                    <a:pt x="5" y="14"/>
                    <a:pt x="4" y="15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4" y="15"/>
                    <a:pt x="4" y="15"/>
                    <a:pt x="3" y="15"/>
                  </a:cubicBezTo>
                  <a:moveTo>
                    <a:pt x="7" y="11"/>
                  </a:moveTo>
                  <a:cubicBezTo>
                    <a:pt x="7" y="11"/>
                    <a:pt x="7" y="11"/>
                    <a:pt x="7" y="11"/>
                  </a:cubicBezTo>
                  <a:cubicBezTo>
                    <a:pt x="7" y="11"/>
                    <a:pt x="7" y="11"/>
                    <a:pt x="7" y="11"/>
                  </a:cubicBezTo>
                  <a:moveTo>
                    <a:pt x="20" y="15"/>
                  </a:moveTo>
                  <a:cubicBezTo>
                    <a:pt x="19" y="15"/>
                    <a:pt x="20" y="14"/>
                    <a:pt x="20" y="14"/>
                  </a:cubicBezTo>
                  <a:cubicBezTo>
                    <a:pt x="21" y="13"/>
                    <a:pt x="21" y="12"/>
                    <a:pt x="21" y="11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12"/>
                    <a:pt x="21" y="13"/>
                    <a:pt x="21" y="14"/>
                  </a:cubicBezTo>
                  <a:cubicBezTo>
                    <a:pt x="21" y="14"/>
                    <a:pt x="21" y="14"/>
                    <a:pt x="21" y="14"/>
                  </a:cubicBezTo>
                  <a:cubicBezTo>
                    <a:pt x="21" y="14"/>
                    <a:pt x="20" y="15"/>
                    <a:pt x="20" y="15"/>
                  </a:cubicBezTo>
                  <a:moveTo>
                    <a:pt x="2" y="14"/>
                  </a:moveTo>
                  <a:cubicBezTo>
                    <a:pt x="2" y="14"/>
                    <a:pt x="2" y="14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4" y="11"/>
                    <a:pt x="4" y="11"/>
                  </a:cubicBezTo>
                  <a:cubicBezTo>
                    <a:pt x="4" y="11"/>
                    <a:pt x="3" y="12"/>
                    <a:pt x="3" y="12"/>
                  </a:cubicBezTo>
                  <a:cubicBezTo>
                    <a:pt x="2" y="13"/>
                    <a:pt x="2" y="14"/>
                    <a:pt x="2" y="14"/>
                  </a:cubicBezTo>
                  <a:moveTo>
                    <a:pt x="17" y="14"/>
                  </a:moveTo>
                  <a:cubicBezTo>
                    <a:pt x="18" y="13"/>
                    <a:pt x="19" y="12"/>
                    <a:pt x="20" y="11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0" y="12"/>
                    <a:pt x="18" y="13"/>
                    <a:pt x="17" y="14"/>
                  </a:cubicBezTo>
                  <a:moveTo>
                    <a:pt x="14" y="16"/>
                  </a:moveTo>
                  <a:cubicBezTo>
                    <a:pt x="14" y="16"/>
                    <a:pt x="15" y="15"/>
                    <a:pt x="15" y="14"/>
                  </a:cubicBezTo>
                  <a:cubicBezTo>
                    <a:pt x="16" y="13"/>
                    <a:pt x="16" y="12"/>
                    <a:pt x="17" y="11"/>
                  </a:cubicBezTo>
                  <a:cubicBezTo>
                    <a:pt x="18" y="11"/>
                    <a:pt x="18" y="11"/>
                    <a:pt x="19" y="11"/>
                  </a:cubicBezTo>
                  <a:cubicBezTo>
                    <a:pt x="17" y="12"/>
                    <a:pt x="16" y="13"/>
                    <a:pt x="15" y="15"/>
                  </a:cubicBezTo>
                  <a:cubicBezTo>
                    <a:pt x="15" y="15"/>
                    <a:pt x="14" y="15"/>
                    <a:pt x="14" y="16"/>
                  </a:cubicBezTo>
                  <a:moveTo>
                    <a:pt x="9" y="19"/>
                  </a:moveTo>
                  <a:cubicBezTo>
                    <a:pt x="9" y="18"/>
                    <a:pt x="9" y="18"/>
                    <a:pt x="9" y="18"/>
                  </a:cubicBezTo>
                  <a:cubicBezTo>
                    <a:pt x="11" y="17"/>
                    <a:pt x="13" y="15"/>
                    <a:pt x="14" y="13"/>
                  </a:cubicBezTo>
                  <a:cubicBezTo>
                    <a:pt x="14" y="13"/>
                    <a:pt x="15" y="12"/>
                    <a:pt x="15" y="12"/>
                  </a:cubicBezTo>
                  <a:cubicBezTo>
                    <a:pt x="15" y="12"/>
                    <a:pt x="16" y="11"/>
                    <a:pt x="16" y="11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5" y="13"/>
                    <a:pt x="14" y="15"/>
                    <a:pt x="13" y="16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2" y="17"/>
                    <a:pt x="11" y="18"/>
                    <a:pt x="9" y="19"/>
                  </a:cubicBezTo>
                  <a:moveTo>
                    <a:pt x="2" y="13"/>
                  </a:moveTo>
                  <a:cubicBezTo>
                    <a:pt x="2" y="12"/>
                    <a:pt x="2" y="12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2"/>
                    <a:pt x="2" y="13"/>
                  </a:cubicBezTo>
                  <a:moveTo>
                    <a:pt x="10" y="17"/>
                  </a:moveTo>
                  <a:cubicBezTo>
                    <a:pt x="9" y="17"/>
                    <a:pt x="10" y="17"/>
                    <a:pt x="10" y="16"/>
                  </a:cubicBezTo>
                  <a:cubicBezTo>
                    <a:pt x="11" y="16"/>
                    <a:pt x="11" y="16"/>
                    <a:pt x="11" y="15"/>
                  </a:cubicBezTo>
                  <a:cubicBezTo>
                    <a:pt x="13" y="14"/>
                    <a:pt x="14" y="13"/>
                    <a:pt x="15" y="11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4" y="12"/>
                    <a:pt x="13" y="14"/>
                    <a:pt x="12" y="15"/>
                  </a:cubicBezTo>
                  <a:cubicBezTo>
                    <a:pt x="11" y="16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moveTo>
                    <a:pt x="9" y="17"/>
                  </a:moveTo>
                  <a:cubicBezTo>
                    <a:pt x="9" y="16"/>
                    <a:pt x="9" y="16"/>
                    <a:pt x="9" y="16"/>
                  </a:cubicBezTo>
                  <a:cubicBezTo>
                    <a:pt x="12" y="15"/>
                    <a:pt x="13" y="12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4" y="12"/>
                    <a:pt x="13" y="13"/>
                    <a:pt x="13" y="14"/>
                  </a:cubicBezTo>
                  <a:cubicBezTo>
                    <a:pt x="11" y="15"/>
                    <a:pt x="10" y="16"/>
                    <a:pt x="9" y="17"/>
                  </a:cubicBezTo>
                  <a:moveTo>
                    <a:pt x="3" y="14"/>
                  </a:moveTo>
                  <a:cubicBezTo>
                    <a:pt x="3" y="14"/>
                    <a:pt x="3" y="14"/>
                    <a:pt x="4" y="14"/>
                  </a:cubicBezTo>
                  <a:cubicBezTo>
                    <a:pt x="4" y="13"/>
                    <a:pt x="5" y="12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1"/>
                    <a:pt x="7" y="11"/>
                    <a:pt x="7" y="11"/>
                  </a:cubicBezTo>
                  <a:cubicBezTo>
                    <a:pt x="6" y="11"/>
                    <a:pt x="6" y="12"/>
                    <a:pt x="5" y="13"/>
                  </a:cubicBezTo>
                  <a:cubicBezTo>
                    <a:pt x="5" y="13"/>
                    <a:pt x="4" y="14"/>
                    <a:pt x="3" y="14"/>
                  </a:cubicBezTo>
                  <a:moveTo>
                    <a:pt x="2" y="1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moveTo>
                    <a:pt x="2" y="12"/>
                  </a:moveTo>
                  <a:cubicBezTo>
                    <a:pt x="2" y="12"/>
                    <a:pt x="2" y="11"/>
                    <a:pt x="3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4" y="11"/>
                    <a:pt x="5" y="11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4" y="12"/>
                    <a:pt x="4" y="13"/>
                    <a:pt x="3" y="14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2" y="14"/>
                    <a:pt x="2" y="14"/>
                    <a:pt x="3" y="13"/>
                  </a:cubicBezTo>
                  <a:cubicBezTo>
                    <a:pt x="3" y="13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4" y="12"/>
                    <a:pt x="4" y="11"/>
                    <a:pt x="4" y="11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3" y="11"/>
                    <a:pt x="3" y="11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moveTo>
                    <a:pt x="10" y="15"/>
                  </a:moveTo>
                  <a:cubicBezTo>
                    <a:pt x="12" y="14"/>
                    <a:pt x="13" y="11"/>
                    <a:pt x="14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3" y="12"/>
                    <a:pt x="12" y="14"/>
                    <a:pt x="10" y="15"/>
                  </a:cubicBezTo>
                  <a:moveTo>
                    <a:pt x="5" y="15"/>
                  </a:moveTo>
                  <a:cubicBezTo>
                    <a:pt x="7" y="13"/>
                    <a:pt x="10" y="11"/>
                    <a:pt x="12" y="9"/>
                  </a:cubicBezTo>
                  <a:cubicBezTo>
                    <a:pt x="10" y="11"/>
                    <a:pt x="8" y="13"/>
                    <a:pt x="7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6" y="15"/>
                    <a:pt x="5" y="15"/>
                    <a:pt x="5" y="15"/>
                  </a:cubicBezTo>
                  <a:moveTo>
                    <a:pt x="9" y="11"/>
                  </a:move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1" y="10"/>
                    <a:pt x="11" y="9"/>
                    <a:pt x="12" y="9"/>
                  </a:cubicBezTo>
                  <a:cubicBezTo>
                    <a:pt x="10" y="10"/>
                    <a:pt x="9" y="11"/>
                    <a:pt x="8" y="12"/>
                  </a:cubicBezTo>
                  <a:cubicBezTo>
                    <a:pt x="7" y="13"/>
                    <a:pt x="6" y="13"/>
                    <a:pt x="5" y="14"/>
                  </a:cubicBezTo>
                  <a:cubicBezTo>
                    <a:pt x="6" y="13"/>
                    <a:pt x="7" y="12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9" y="11"/>
                    <a:pt x="9" y="11"/>
                  </a:cubicBezTo>
                  <a:moveTo>
                    <a:pt x="13" y="9"/>
                  </a:moveTo>
                  <a:cubicBezTo>
                    <a:pt x="12" y="9"/>
                    <a:pt x="12" y="9"/>
                    <a:pt x="12" y="9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3" y="9"/>
                    <a:pt x="13" y="9"/>
                    <a:pt x="13" y="9"/>
                  </a:cubicBezTo>
                  <a:moveTo>
                    <a:pt x="7" y="15"/>
                  </a:moveTo>
                  <a:cubicBezTo>
                    <a:pt x="9" y="12"/>
                    <a:pt x="12" y="10"/>
                    <a:pt x="14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4" y="8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2" y="11"/>
                    <a:pt x="10" y="12"/>
                    <a:pt x="8" y="14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9" y="14"/>
                    <a:pt x="10" y="13"/>
                    <a:pt x="11" y="13"/>
                  </a:cubicBezTo>
                  <a:cubicBezTo>
                    <a:pt x="11" y="12"/>
                    <a:pt x="12" y="12"/>
                    <a:pt x="13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2" y="12"/>
                    <a:pt x="11" y="14"/>
                    <a:pt x="9" y="15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8" y="15"/>
                    <a:pt x="8" y="15"/>
                    <a:pt x="7" y="15"/>
                  </a:cubicBezTo>
                  <a:moveTo>
                    <a:pt x="10" y="9"/>
                  </a:moveTo>
                  <a:cubicBezTo>
                    <a:pt x="10" y="9"/>
                    <a:pt x="10" y="8"/>
                    <a:pt x="10" y="8"/>
                  </a:cubicBezTo>
                  <a:cubicBezTo>
                    <a:pt x="11" y="8"/>
                    <a:pt x="12" y="7"/>
                    <a:pt x="13" y="6"/>
                  </a:cubicBezTo>
                  <a:cubicBezTo>
                    <a:pt x="13" y="6"/>
                    <a:pt x="13" y="6"/>
                    <a:pt x="14" y="6"/>
                  </a:cubicBezTo>
                  <a:cubicBezTo>
                    <a:pt x="14" y="6"/>
                    <a:pt x="13" y="7"/>
                    <a:pt x="12" y="7"/>
                  </a:cubicBezTo>
                  <a:cubicBezTo>
                    <a:pt x="12" y="8"/>
                    <a:pt x="11" y="9"/>
                    <a:pt x="10" y="9"/>
                  </a:cubicBezTo>
                  <a:moveTo>
                    <a:pt x="10" y="7"/>
                  </a:moveTo>
                  <a:cubicBezTo>
                    <a:pt x="10" y="7"/>
                    <a:pt x="10" y="6"/>
                    <a:pt x="10" y="6"/>
                  </a:cubicBezTo>
                  <a:cubicBezTo>
                    <a:pt x="11" y="5"/>
                    <a:pt x="12" y="4"/>
                    <a:pt x="13" y="4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4" y="3"/>
                    <a:pt x="12" y="5"/>
                    <a:pt x="12" y="6"/>
                  </a:cubicBezTo>
                  <a:cubicBezTo>
                    <a:pt x="11" y="6"/>
                    <a:pt x="10" y="7"/>
                    <a:pt x="10" y="7"/>
                  </a:cubicBezTo>
                  <a:moveTo>
                    <a:pt x="10" y="5"/>
                  </a:moveTo>
                  <a:cubicBezTo>
                    <a:pt x="10" y="4"/>
                    <a:pt x="10" y="4"/>
                    <a:pt x="10" y="4"/>
                  </a:cubicBezTo>
                  <a:cubicBezTo>
                    <a:pt x="10" y="3"/>
                    <a:pt x="11" y="3"/>
                    <a:pt x="11" y="3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2"/>
                    <a:pt x="11" y="3"/>
                    <a:pt x="11" y="3"/>
                  </a:cubicBezTo>
                  <a:cubicBezTo>
                    <a:pt x="11" y="4"/>
                    <a:pt x="10" y="4"/>
                    <a:pt x="10" y="5"/>
                  </a:cubicBezTo>
                  <a:moveTo>
                    <a:pt x="10" y="6"/>
                  </a:moveTo>
                  <a:cubicBezTo>
                    <a:pt x="10" y="5"/>
                    <a:pt x="10" y="5"/>
                    <a:pt x="10" y="5"/>
                  </a:cubicBezTo>
                  <a:cubicBezTo>
                    <a:pt x="10" y="5"/>
                    <a:pt x="11" y="4"/>
                    <a:pt x="11" y="4"/>
                  </a:cubicBezTo>
                  <a:cubicBezTo>
                    <a:pt x="12" y="3"/>
                    <a:pt x="12" y="2"/>
                    <a:pt x="13" y="2"/>
                  </a:cubicBezTo>
                  <a:cubicBezTo>
                    <a:pt x="13" y="2"/>
                    <a:pt x="14" y="2"/>
                    <a:pt x="14" y="2"/>
                  </a:cubicBezTo>
                  <a:cubicBezTo>
                    <a:pt x="14" y="4"/>
                    <a:pt x="14" y="6"/>
                    <a:pt x="14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3" y="8"/>
                    <a:pt x="12" y="9"/>
                    <a:pt x="11" y="9"/>
                  </a:cubicBezTo>
                  <a:cubicBezTo>
                    <a:pt x="11" y="9"/>
                    <a:pt x="10" y="10"/>
                    <a:pt x="10" y="10"/>
                  </a:cubicBezTo>
                  <a:cubicBezTo>
                    <a:pt x="10" y="10"/>
                    <a:pt x="10" y="9"/>
                    <a:pt x="11" y="9"/>
                  </a:cubicBezTo>
                  <a:cubicBezTo>
                    <a:pt x="12" y="8"/>
                    <a:pt x="13" y="7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3" y="5"/>
                    <a:pt x="13" y="6"/>
                    <a:pt x="12" y="6"/>
                  </a:cubicBezTo>
                  <a:cubicBezTo>
                    <a:pt x="12" y="6"/>
                    <a:pt x="10" y="8"/>
                    <a:pt x="10" y="8"/>
                  </a:cubicBezTo>
                  <a:cubicBezTo>
                    <a:pt x="10" y="8"/>
                    <a:pt x="10" y="8"/>
                    <a:pt x="10" y="7"/>
                  </a:cubicBezTo>
                  <a:cubicBezTo>
                    <a:pt x="12" y="6"/>
                    <a:pt x="13" y="5"/>
                    <a:pt x="14" y="3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2" y="3"/>
                    <a:pt x="11" y="5"/>
                    <a:pt x="10" y="6"/>
                  </a:cubicBezTo>
                  <a:moveTo>
                    <a:pt x="10" y="3"/>
                  </a:moveTo>
                  <a:cubicBezTo>
                    <a:pt x="10" y="3"/>
                    <a:pt x="10" y="2"/>
                    <a:pt x="10" y="2"/>
                  </a:cubicBezTo>
                  <a:cubicBezTo>
                    <a:pt x="10" y="2"/>
                    <a:pt x="10" y="2"/>
                    <a:pt x="11" y="2"/>
                  </a:cubicBezTo>
                  <a:cubicBezTo>
                    <a:pt x="11" y="2"/>
                    <a:pt x="12" y="2"/>
                    <a:pt x="12" y="2"/>
                  </a:cubicBezTo>
                  <a:cubicBezTo>
                    <a:pt x="11" y="2"/>
                    <a:pt x="11" y="3"/>
                    <a:pt x="10" y="3"/>
                  </a:cubicBezTo>
                  <a:moveTo>
                    <a:pt x="11" y="0"/>
                  </a:moveTo>
                  <a:cubicBezTo>
                    <a:pt x="10" y="0"/>
                    <a:pt x="10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4"/>
                    <a:pt x="8" y="6"/>
                    <a:pt x="8" y="9"/>
                  </a:cubicBezTo>
                  <a:cubicBezTo>
                    <a:pt x="6" y="9"/>
                    <a:pt x="4" y="9"/>
                    <a:pt x="2" y="9"/>
                  </a:cubicBezTo>
                  <a:cubicBezTo>
                    <a:pt x="2" y="9"/>
                    <a:pt x="1" y="9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0" y="9"/>
                    <a:pt x="0" y="9"/>
                    <a:pt x="0" y="10"/>
                  </a:cubicBezTo>
                  <a:cubicBezTo>
                    <a:pt x="0" y="12"/>
                    <a:pt x="0" y="14"/>
                    <a:pt x="0" y="16"/>
                  </a:cubicBezTo>
                  <a:cubicBezTo>
                    <a:pt x="0" y="16"/>
                    <a:pt x="0" y="16"/>
                    <a:pt x="1" y="16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2" y="16"/>
                    <a:pt x="3" y="16"/>
                    <a:pt x="3" y="16"/>
                  </a:cubicBezTo>
                  <a:cubicBezTo>
                    <a:pt x="5" y="16"/>
                    <a:pt x="6" y="16"/>
                    <a:pt x="8" y="16"/>
                  </a:cubicBezTo>
                  <a:cubicBezTo>
                    <a:pt x="8" y="19"/>
                    <a:pt x="8" y="21"/>
                    <a:pt x="8" y="24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9" y="25"/>
                    <a:pt x="10" y="25"/>
                    <a:pt x="10" y="25"/>
                  </a:cubicBezTo>
                  <a:cubicBezTo>
                    <a:pt x="11" y="25"/>
                    <a:pt x="13" y="25"/>
                    <a:pt x="15" y="25"/>
                  </a:cubicBezTo>
                  <a:cubicBezTo>
                    <a:pt x="15" y="25"/>
                    <a:pt x="15" y="25"/>
                    <a:pt x="15" y="24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15" y="22"/>
                    <a:pt x="15" y="20"/>
                    <a:pt x="15" y="17"/>
                  </a:cubicBezTo>
                  <a:cubicBezTo>
                    <a:pt x="17" y="17"/>
                    <a:pt x="18" y="17"/>
                    <a:pt x="19" y="17"/>
                  </a:cubicBezTo>
                  <a:cubicBezTo>
                    <a:pt x="20" y="17"/>
                    <a:pt x="21" y="17"/>
                    <a:pt x="22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15"/>
                    <a:pt x="23" y="13"/>
                    <a:pt x="23" y="11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0" y="10"/>
                    <a:pt x="18" y="10"/>
                    <a:pt x="16" y="10"/>
                  </a:cubicBezTo>
                  <a:cubicBezTo>
                    <a:pt x="16" y="7"/>
                    <a:pt x="16" y="4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4" y="0"/>
                    <a:pt x="12" y="0"/>
                    <a:pt x="11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66"/>
            <p:cNvSpPr>
              <a:spLocks noEditPoints="1"/>
            </p:cNvSpPr>
            <p:nvPr/>
          </p:nvSpPr>
          <p:spPr bwMode="auto">
            <a:xfrm>
              <a:off x="8105444" y="1508052"/>
              <a:ext cx="169863" cy="182563"/>
            </a:xfrm>
            <a:custGeom>
              <a:avLst/>
              <a:gdLst>
                <a:gd name="T0" fmla="*/ 30 w 40"/>
                <a:gd name="T1" fmla="*/ 40 h 43"/>
                <a:gd name="T2" fmla="*/ 31 w 40"/>
                <a:gd name="T3" fmla="*/ 38 h 43"/>
                <a:gd name="T4" fmla="*/ 35 w 40"/>
                <a:gd name="T5" fmla="*/ 36 h 43"/>
                <a:gd name="T6" fmla="*/ 10 w 40"/>
                <a:gd name="T7" fmla="*/ 39 h 43"/>
                <a:gd name="T8" fmla="*/ 11 w 40"/>
                <a:gd name="T9" fmla="*/ 40 h 43"/>
                <a:gd name="T10" fmla="*/ 35 w 40"/>
                <a:gd name="T11" fmla="*/ 34 h 43"/>
                <a:gd name="T12" fmla="*/ 37 w 40"/>
                <a:gd name="T13" fmla="*/ 33 h 43"/>
                <a:gd name="T14" fmla="*/ 7 w 40"/>
                <a:gd name="T15" fmla="*/ 36 h 43"/>
                <a:gd name="T16" fmla="*/ 38 w 40"/>
                <a:gd name="T17" fmla="*/ 30 h 43"/>
                <a:gd name="T18" fmla="*/ 20 w 40"/>
                <a:gd name="T19" fmla="*/ 39 h 43"/>
                <a:gd name="T20" fmla="*/ 38 w 40"/>
                <a:gd name="T21" fmla="*/ 29 h 43"/>
                <a:gd name="T22" fmla="*/ 14 w 40"/>
                <a:gd name="T23" fmla="*/ 40 h 43"/>
                <a:gd name="T24" fmla="*/ 34 w 40"/>
                <a:gd name="T25" fmla="*/ 31 h 43"/>
                <a:gd name="T26" fmla="*/ 23 w 40"/>
                <a:gd name="T27" fmla="*/ 31 h 43"/>
                <a:gd name="T28" fmla="*/ 25 w 40"/>
                <a:gd name="T29" fmla="*/ 32 h 43"/>
                <a:gd name="T30" fmla="*/ 37 w 40"/>
                <a:gd name="T31" fmla="*/ 26 h 43"/>
                <a:gd name="T32" fmla="*/ 12 w 40"/>
                <a:gd name="T33" fmla="*/ 29 h 43"/>
                <a:gd name="T34" fmla="*/ 38 w 40"/>
                <a:gd name="T35" fmla="*/ 26 h 43"/>
                <a:gd name="T36" fmla="*/ 30 w 40"/>
                <a:gd name="T37" fmla="*/ 26 h 43"/>
                <a:gd name="T38" fmla="*/ 7 w 40"/>
                <a:gd name="T39" fmla="*/ 29 h 43"/>
                <a:gd name="T40" fmla="*/ 38 w 40"/>
                <a:gd name="T41" fmla="*/ 24 h 43"/>
                <a:gd name="T42" fmla="*/ 34 w 40"/>
                <a:gd name="T43" fmla="*/ 22 h 43"/>
                <a:gd name="T44" fmla="*/ 38 w 40"/>
                <a:gd name="T45" fmla="*/ 22 h 43"/>
                <a:gd name="T46" fmla="*/ 6 w 40"/>
                <a:gd name="T47" fmla="*/ 27 h 43"/>
                <a:gd name="T48" fmla="*/ 21 w 40"/>
                <a:gd name="T49" fmla="*/ 26 h 43"/>
                <a:gd name="T50" fmla="*/ 38 w 40"/>
                <a:gd name="T51" fmla="*/ 19 h 43"/>
                <a:gd name="T52" fmla="*/ 27 w 40"/>
                <a:gd name="T53" fmla="*/ 23 h 43"/>
                <a:gd name="T54" fmla="*/ 6 w 40"/>
                <a:gd name="T55" fmla="*/ 32 h 43"/>
                <a:gd name="T56" fmla="*/ 3 w 40"/>
                <a:gd name="T57" fmla="*/ 30 h 43"/>
                <a:gd name="T58" fmla="*/ 3 w 40"/>
                <a:gd name="T59" fmla="*/ 30 h 43"/>
                <a:gd name="T60" fmla="*/ 5 w 40"/>
                <a:gd name="T61" fmla="*/ 31 h 43"/>
                <a:gd name="T62" fmla="*/ 35 w 40"/>
                <a:gd name="T63" fmla="*/ 19 h 43"/>
                <a:gd name="T64" fmla="*/ 35 w 40"/>
                <a:gd name="T65" fmla="*/ 15 h 43"/>
                <a:gd name="T66" fmla="*/ 25 w 40"/>
                <a:gd name="T67" fmla="*/ 21 h 43"/>
                <a:gd name="T68" fmla="*/ 1 w 40"/>
                <a:gd name="T69" fmla="*/ 24 h 43"/>
                <a:gd name="T70" fmla="*/ 36 w 40"/>
                <a:gd name="T71" fmla="*/ 13 h 43"/>
                <a:gd name="T72" fmla="*/ 7 w 40"/>
                <a:gd name="T73" fmla="*/ 18 h 43"/>
                <a:gd name="T74" fmla="*/ 18 w 40"/>
                <a:gd name="T75" fmla="*/ 21 h 43"/>
                <a:gd name="T76" fmla="*/ 30 w 40"/>
                <a:gd name="T77" fmla="*/ 13 h 43"/>
                <a:gd name="T78" fmla="*/ 21 w 40"/>
                <a:gd name="T79" fmla="*/ 12 h 43"/>
                <a:gd name="T80" fmla="*/ 3 w 40"/>
                <a:gd name="T81" fmla="*/ 20 h 43"/>
                <a:gd name="T82" fmla="*/ 20 w 40"/>
                <a:gd name="T83" fmla="*/ 16 h 43"/>
                <a:gd name="T84" fmla="*/ 2 w 40"/>
                <a:gd name="T85" fmla="*/ 19 h 43"/>
                <a:gd name="T86" fmla="*/ 21 w 40"/>
                <a:gd name="T87" fmla="*/ 11 h 43"/>
                <a:gd name="T88" fmla="*/ 28 w 40"/>
                <a:gd name="T89" fmla="*/ 12 h 43"/>
                <a:gd name="T90" fmla="*/ 11 w 40"/>
                <a:gd name="T91" fmla="*/ 12 h 43"/>
                <a:gd name="T92" fmla="*/ 18 w 40"/>
                <a:gd name="T93" fmla="*/ 10 h 43"/>
                <a:gd name="T94" fmla="*/ 26 w 40"/>
                <a:gd name="T95" fmla="*/ 9 h 43"/>
                <a:gd name="T96" fmla="*/ 27 w 40"/>
                <a:gd name="T97" fmla="*/ 10 h 43"/>
                <a:gd name="T98" fmla="*/ 22 w 40"/>
                <a:gd name="T99" fmla="*/ 9 h 43"/>
                <a:gd name="T100" fmla="*/ 6 w 40"/>
                <a:gd name="T101" fmla="*/ 12 h 43"/>
                <a:gd name="T102" fmla="*/ 23 w 40"/>
                <a:gd name="T103" fmla="*/ 7 h 43"/>
                <a:gd name="T104" fmla="*/ 22 w 40"/>
                <a:gd name="T105" fmla="*/ 8 h 43"/>
                <a:gd name="T106" fmla="*/ 21 w 40"/>
                <a:gd name="T107" fmla="*/ 8 h 43"/>
                <a:gd name="T108" fmla="*/ 4 w 40"/>
                <a:gd name="T109" fmla="*/ 14 h 43"/>
                <a:gd name="T110" fmla="*/ 22 w 40"/>
                <a:gd name="T111" fmla="*/ 7 h 43"/>
                <a:gd name="T112" fmla="*/ 3 w 40"/>
                <a:gd name="T113" fmla="*/ 16 h 43"/>
                <a:gd name="T114" fmla="*/ 18 w 40"/>
                <a:gd name="T115" fmla="*/ 42 h 43"/>
                <a:gd name="T116" fmla="*/ 22 w 40"/>
                <a:gd name="T117" fmla="*/ 4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0" h="43">
                  <a:moveTo>
                    <a:pt x="31" y="40"/>
                  </a:moveTo>
                  <a:cubicBezTo>
                    <a:pt x="31" y="40"/>
                    <a:pt x="32" y="39"/>
                    <a:pt x="33" y="39"/>
                  </a:cubicBezTo>
                  <a:cubicBezTo>
                    <a:pt x="32" y="39"/>
                    <a:pt x="32" y="39"/>
                    <a:pt x="32" y="39"/>
                  </a:cubicBezTo>
                  <a:cubicBezTo>
                    <a:pt x="32" y="40"/>
                    <a:pt x="31" y="40"/>
                    <a:pt x="31" y="40"/>
                  </a:cubicBezTo>
                  <a:moveTo>
                    <a:pt x="27" y="41"/>
                  </a:moveTo>
                  <a:cubicBezTo>
                    <a:pt x="29" y="40"/>
                    <a:pt x="31" y="39"/>
                    <a:pt x="33" y="38"/>
                  </a:cubicBezTo>
                  <a:cubicBezTo>
                    <a:pt x="34" y="37"/>
                    <a:pt x="34" y="37"/>
                    <a:pt x="34" y="37"/>
                  </a:cubicBezTo>
                  <a:cubicBezTo>
                    <a:pt x="34" y="37"/>
                    <a:pt x="34" y="37"/>
                    <a:pt x="34" y="37"/>
                  </a:cubicBezTo>
                  <a:cubicBezTo>
                    <a:pt x="34" y="37"/>
                    <a:pt x="34" y="37"/>
                    <a:pt x="34" y="37"/>
                  </a:cubicBezTo>
                  <a:cubicBezTo>
                    <a:pt x="34" y="37"/>
                    <a:pt x="33" y="38"/>
                    <a:pt x="33" y="38"/>
                  </a:cubicBezTo>
                  <a:cubicBezTo>
                    <a:pt x="32" y="39"/>
                    <a:pt x="31" y="40"/>
                    <a:pt x="30" y="40"/>
                  </a:cubicBezTo>
                  <a:cubicBezTo>
                    <a:pt x="30" y="41"/>
                    <a:pt x="30" y="41"/>
                    <a:pt x="30" y="41"/>
                  </a:cubicBezTo>
                  <a:cubicBezTo>
                    <a:pt x="29" y="41"/>
                    <a:pt x="28" y="41"/>
                    <a:pt x="27" y="41"/>
                  </a:cubicBezTo>
                  <a:moveTo>
                    <a:pt x="22" y="40"/>
                  </a:moveTo>
                  <a:cubicBezTo>
                    <a:pt x="22" y="40"/>
                    <a:pt x="21" y="40"/>
                    <a:pt x="21" y="39"/>
                  </a:cubicBezTo>
                  <a:cubicBezTo>
                    <a:pt x="23" y="38"/>
                    <a:pt x="25" y="38"/>
                    <a:pt x="27" y="37"/>
                  </a:cubicBezTo>
                  <a:cubicBezTo>
                    <a:pt x="26" y="38"/>
                    <a:pt x="24" y="39"/>
                    <a:pt x="22" y="40"/>
                  </a:cubicBezTo>
                  <a:moveTo>
                    <a:pt x="26" y="41"/>
                  </a:moveTo>
                  <a:cubicBezTo>
                    <a:pt x="26" y="41"/>
                    <a:pt x="25" y="41"/>
                    <a:pt x="25" y="41"/>
                  </a:cubicBezTo>
                  <a:cubicBezTo>
                    <a:pt x="26" y="40"/>
                    <a:pt x="28" y="39"/>
                    <a:pt x="29" y="39"/>
                  </a:cubicBezTo>
                  <a:cubicBezTo>
                    <a:pt x="31" y="38"/>
                    <a:pt x="32" y="37"/>
                    <a:pt x="33" y="36"/>
                  </a:cubicBezTo>
                  <a:cubicBezTo>
                    <a:pt x="33" y="37"/>
                    <a:pt x="32" y="37"/>
                    <a:pt x="31" y="38"/>
                  </a:cubicBezTo>
                  <a:cubicBezTo>
                    <a:pt x="29" y="39"/>
                    <a:pt x="28" y="40"/>
                    <a:pt x="26" y="41"/>
                  </a:cubicBezTo>
                  <a:moveTo>
                    <a:pt x="24" y="41"/>
                  </a:moveTo>
                  <a:cubicBezTo>
                    <a:pt x="24" y="40"/>
                    <a:pt x="23" y="40"/>
                    <a:pt x="23" y="40"/>
                  </a:cubicBezTo>
                  <a:cubicBezTo>
                    <a:pt x="26" y="38"/>
                    <a:pt x="29" y="37"/>
                    <a:pt x="33" y="35"/>
                  </a:cubicBezTo>
                  <a:cubicBezTo>
                    <a:pt x="32" y="35"/>
                    <a:pt x="32" y="36"/>
                    <a:pt x="31" y="36"/>
                  </a:cubicBezTo>
                  <a:cubicBezTo>
                    <a:pt x="29" y="38"/>
                    <a:pt x="26" y="39"/>
                    <a:pt x="24" y="41"/>
                  </a:cubicBezTo>
                  <a:moveTo>
                    <a:pt x="27" y="41"/>
                  </a:moveTo>
                  <a:cubicBezTo>
                    <a:pt x="28" y="40"/>
                    <a:pt x="28" y="40"/>
                    <a:pt x="28" y="40"/>
                  </a:cubicBezTo>
                  <a:cubicBezTo>
                    <a:pt x="30" y="38"/>
                    <a:pt x="33" y="37"/>
                    <a:pt x="36" y="35"/>
                  </a:cubicBezTo>
                  <a:cubicBezTo>
                    <a:pt x="35" y="35"/>
                    <a:pt x="35" y="36"/>
                    <a:pt x="35" y="36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33" y="37"/>
                    <a:pt x="32" y="38"/>
                    <a:pt x="30" y="39"/>
                  </a:cubicBezTo>
                  <a:cubicBezTo>
                    <a:pt x="30" y="40"/>
                    <a:pt x="29" y="40"/>
                    <a:pt x="28" y="40"/>
                  </a:cubicBezTo>
                  <a:cubicBezTo>
                    <a:pt x="28" y="41"/>
                    <a:pt x="27" y="41"/>
                    <a:pt x="27" y="41"/>
                  </a:cubicBezTo>
                  <a:cubicBezTo>
                    <a:pt x="27" y="41"/>
                    <a:pt x="27" y="41"/>
                    <a:pt x="27" y="41"/>
                  </a:cubicBezTo>
                  <a:cubicBezTo>
                    <a:pt x="27" y="41"/>
                    <a:pt x="27" y="41"/>
                    <a:pt x="27" y="41"/>
                  </a:cubicBezTo>
                  <a:moveTo>
                    <a:pt x="10" y="39"/>
                  </a:moveTo>
                  <a:cubicBezTo>
                    <a:pt x="9" y="39"/>
                    <a:pt x="9" y="39"/>
                    <a:pt x="9" y="39"/>
                  </a:cubicBezTo>
                  <a:cubicBezTo>
                    <a:pt x="12" y="37"/>
                    <a:pt x="15" y="36"/>
                    <a:pt x="18" y="35"/>
                  </a:cubicBezTo>
                  <a:cubicBezTo>
                    <a:pt x="17" y="35"/>
                    <a:pt x="17" y="35"/>
                    <a:pt x="16" y="36"/>
                  </a:cubicBezTo>
                  <a:cubicBezTo>
                    <a:pt x="15" y="36"/>
                    <a:pt x="14" y="37"/>
                    <a:pt x="13" y="37"/>
                  </a:cubicBezTo>
                  <a:cubicBezTo>
                    <a:pt x="12" y="38"/>
                    <a:pt x="11" y="39"/>
                    <a:pt x="10" y="39"/>
                  </a:cubicBezTo>
                  <a:moveTo>
                    <a:pt x="14" y="40"/>
                  </a:moveTo>
                  <a:cubicBezTo>
                    <a:pt x="14" y="40"/>
                    <a:pt x="14" y="40"/>
                    <a:pt x="13" y="40"/>
                  </a:cubicBezTo>
                  <a:cubicBezTo>
                    <a:pt x="16" y="39"/>
                    <a:pt x="18" y="38"/>
                    <a:pt x="21" y="37"/>
                  </a:cubicBezTo>
                  <a:cubicBezTo>
                    <a:pt x="23" y="36"/>
                    <a:pt x="25" y="35"/>
                    <a:pt x="27" y="34"/>
                  </a:cubicBezTo>
                  <a:cubicBezTo>
                    <a:pt x="25" y="35"/>
                    <a:pt x="23" y="36"/>
                    <a:pt x="22" y="37"/>
                  </a:cubicBezTo>
                  <a:cubicBezTo>
                    <a:pt x="21" y="38"/>
                    <a:pt x="20" y="38"/>
                    <a:pt x="19" y="39"/>
                  </a:cubicBezTo>
                  <a:cubicBezTo>
                    <a:pt x="19" y="39"/>
                    <a:pt x="18" y="40"/>
                    <a:pt x="18" y="40"/>
                  </a:cubicBezTo>
                  <a:cubicBezTo>
                    <a:pt x="17" y="40"/>
                    <a:pt x="16" y="40"/>
                    <a:pt x="14" y="40"/>
                  </a:cubicBezTo>
                  <a:moveTo>
                    <a:pt x="13" y="40"/>
                  </a:moveTo>
                  <a:cubicBezTo>
                    <a:pt x="13" y="40"/>
                    <a:pt x="13" y="40"/>
                    <a:pt x="13" y="40"/>
                  </a:cubicBezTo>
                  <a:cubicBezTo>
                    <a:pt x="12" y="40"/>
                    <a:pt x="12" y="40"/>
                    <a:pt x="11" y="40"/>
                  </a:cubicBezTo>
                  <a:cubicBezTo>
                    <a:pt x="13" y="39"/>
                    <a:pt x="15" y="38"/>
                    <a:pt x="16" y="37"/>
                  </a:cubicBezTo>
                  <a:cubicBezTo>
                    <a:pt x="19" y="36"/>
                    <a:pt x="21" y="35"/>
                    <a:pt x="24" y="34"/>
                  </a:cubicBezTo>
                  <a:cubicBezTo>
                    <a:pt x="22" y="35"/>
                    <a:pt x="21" y="35"/>
                    <a:pt x="19" y="36"/>
                  </a:cubicBezTo>
                  <a:cubicBezTo>
                    <a:pt x="18" y="37"/>
                    <a:pt x="17" y="37"/>
                    <a:pt x="16" y="38"/>
                  </a:cubicBezTo>
                  <a:cubicBezTo>
                    <a:pt x="15" y="39"/>
                    <a:pt x="14" y="39"/>
                    <a:pt x="13" y="40"/>
                  </a:cubicBezTo>
                  <a:cubicBezTo>
                    <a:pt x="13" y="40"/>
                    <a:pt x="13" y="40"/>
                    <a:pt x="13" y="40"/>
                  </a:cubicBezTo>
                  <a:moveTo>
                    <a:pt x="25" y="41"/>
                  </a:moveTo>
                  <a:cubicBezTo>
                    <a:pt x="26" y="40"/>
                    <a:pt x="28" y="39"/>
                    <a:pt x="29" y="38"/>
                  </a:cubicBezTo>
                  <a:cubicBezTo>
                    <a:pt x="31" y="37"/>
                    <a:pt x="32" y="36"/>
                    <a:pt x="33" y="35"/>
                  </a:cubicBezTo>
                  <a:cubicBezTo>
                    <a:pt x="34" y="35"/>
                    <a:pt x="34" y="35"/>
                    <a:pt x="35" y="34"/>
                  </a:cubicBezTo>
                  <a:cubicBezTo>
                    <a:pt x="35" y="34"/>
                    <a:pt x="35" y="34"/>
                    <a:pt x="35" y="34"/>
                  </a:cubicBezTo>
                  <a:cubicBezTo>
                    <a:pt x="36" y="34"/>
                    <a:pt x="36" y="34"/>
                    <a:pt x="36" y="33"/>
                  </a:cubicBezTo>
                  <a:cubicBezTo>
                    <a:pt x="36" y="34"/>
                    <a:pt x="36" y="34"/>
                    <a:pt x="36" y="35"/>
                  </a:cubicBezTo>
                  <a:cubicBezTo>
                    <a:pt x="36" y="34"/>
                    <a:pt x="36" y="34"/>
                    <a:pt x="36" y="34"/>
                  </a:cubicBezTo>
                  <a:cubicBezTo>
                    <a:pt x="33" y="36"/>
                    <a:pt x="31" y="37"/>
                    <a:pt x="28" y="39"/>
                  </a:cubicBezTo>
                  <a:cubicBezTo>
                    <a:pt x="27" y="39"/>
                    <a:pt x="25" y="40"/>
                    <a:pt x="25" y="41"/>
                  </a:cubicBezTo>
                  <a:moveTo>
                    <a:pt x="23" y="40"/>
                  </a:moveTo>
                  <a:cubicBezTo>
                    <a:pt x="23" y="40"/>
                    <a:pt x="24" y="39"/>
                    <a:pt x="24" y="39"/>
                  </a:cubicBezTo>
                  <a:cubicBezTo>
                    <a:pt x="25" y="39"/>
                    <a:pt x="25" y="38"/>
                    <a:pt x="26" y="38"/>
                  </a:cubicBezTo>
                  <a:cubicBezTo>
                    <a:pt x="28" y="37"/>
                    <a:pt x="30" y="36"/>
                    <a:pt x="31" y="35"/>
                  </a:cubicBezTo>
                  <a:cubicBezTo>
                    <a:pt x="33" y="34"/>
                    <a:pt x="35" y="33"/>
                    <a:pt x="37" y="32"/>
                  </a:cubicBezTo>
                  <a:cubicBezTo>
                    <a:pt x="37" y="32"/>
                    <a:pt x="37" y="33"/>
                    <a:pt x="37" y="33"/>
                  </a:cubicBezTo>
                  <a:cubicBezTo>
                    <a:pt x="36" y="33"/>
                    <a:pt x="35" y="34"/>
                    <a:pt x="35" y="34"/>
                  </a:cubicBezTo>
                  <a:cubicBezTo>
                    <a:pt x="32" y="35"/>
                    <a:pt x="30" y="36"/>
                    <a:pt x="27" y="37"/>
                  </a:cubicBezTo>
                  <a:cubicBezTo>
                    <a:pt x="26" y="38"/>
                    <a:pt x="25" y="39"/>
                    <a:pt x="23" y="40"/>
                  </a:cubicBezTo>
                  <a:cubicBezTo>
                    <a:pt x="23" y="40"/>
                    <a:pt x="23" y="40"/>
                    <a:pt x="23" y="40"/>
                  </a:cubicBezTo>
                  <a:moveTo>
                    <a:pt x="31" y="33"/>
                  </a:moveTo>
                  <a:cubicBezTo>
                    <a:pt x="31" y="32"/>
                    <a:pt x="32" y="32"/>
                    <a:pt x="33" y="31"/>
                  </a:cubicBezTo>
                  <a:cubicBezTo>
                    <a:pt x="33" y="31"/>
                    <a:pt x="34" y="31"/>
                    <a:pt x="35" y="31"/>
                  </a:cubicBezTo>
                  <a:cubicBezTo>
                    <a:pt x="33" y="31"/>
                    <a:pt x="32" y="32"/>
                    <a:pt x="31" y="33"/>
                  </a:cubicBezTo>
                  <a:moveTo>
                    <a:pt x="8" y="37"/>
                  </a:moveTo>
                  <a:cubicBezTo>
                    <a:pt x="7" y="36"/>
                    <a:pt x="7" y="36"/>
                    <a:pt x="7" y="36"/>
                  </a:cubicBezTo>
                  <a:cubicBezTo>
                    <a:pt x="7" y="36"/>
                    <a:pt x="7" y="36"/>
                    <a:pt x="7" y="36"/>
                  </a:cubicBezTo>
                  <a:cubicBezTo>
                    <a:pt x="9" y="35"/>
                    <a:pt x="12" y="34"/>
                    <a:pt x="14" y="33"/>
                  </a:cubicBezTo>
                  <a:cubicBezTo>
                    <a:pt x="16" y="32"/>
                    <a:pt x="18" y="31"/>
                    <a:pt x="20" y="30"/>
                  </a:cubicBezTo>
                  <a:cubicBezTo>
                    <a:pt x="18" y="31"/>
                    <a:pt x="16" y="32"/>
                    <a:pt x="14" y="33"/>
                  </a:cubicBezTo>
                  <a:cubicBezTo>
                    <a:pt x="12" y="34"/>
                    <a:pt x="10" y="36"/>
                    <a:pt x="8" y="37"/>
                  </a:cubicBezTo>
                  <a:moveTo>
                    <a:pt x="19" y="40"/>
                  </a:moveTo>
                  <a:cubicBezTo>
                    <a:pt x="19" y="39"/>
                    <a:pt x="19" y="39"/>
                    <a:pt x="19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20" y="39"/>
                    <a:pt x="21" y="39"/>
                    <a:pt x="21" y="38"/>
                  </a:cubicBezTo>
                  <a:cubicBezTo>
                    <a:pt x="23" y="37"/>
                    <a:pt x="24" y="37"/>
                    <a:pt x="26" y="36"/>
                  </a:cubicBezTo>
                  <a:cubicBezTo>
                    <a:pt x="27" y="35"/>
                    <a:pt x="28" y="35"/>
                    <a:pt x="30" y="34"/>
                  </a:cubicBezTo>
                  <a:cubicBezTo>
                    <a:pt x="32" y="32"/>
                    <a:pt x="35" y="31"/>
                    <a:pt x="38" y="30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6" y="32"/>
                    <a:pt x="36" y="32"/>
                    <a:pt x="36" y="32"/>
                  </a:cubicBezTo>
                  <a:cubicBezTo>
                    <a:pt x="36" y="32"/>
                    <a:pt x="36" y="32"/>
                    <a:pt x="36" y="32"/>
                  </a:cubicBezTo>
                  <a:cubicBezTo>
                    <a:pt x="34" y="33"/>
                    <a:pt x="32" y="34"/>
                    <a:pt x="30" y="35"/>
                  </a:cubicBezTo>
                  <a:cubicBezTo>
                    <a:pt x="27" y="37"/>
                    <a:pt x="24" y="38"/>
                    <a:pt x="21" y="39"/>
                  </a:cubicBezTo>
                  <a:cubicBezTo>
                    <a:pt x="21" y="39"/>
                    <a:pt x="21" y="39"/>
                    <a:pt x="21" y="39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19" y="40"/>
                    <a:pt x="19" y="40"/>
                    <a:pt x="19" y="40"/>
                  </a:cubicBezTo>
                  <a:moveTo>
                    <a:pt x="29" y="30"/>
                  </a:moveTo>
                  <a:cubicBezTo>
                    <a:pt x="30" y="30"/>
                    <a:pt x="30" y="30"/>
                    <a:pt x="31" y="29"/>
                  </a:cubicBezTo>
                  <a:cubicBezTo>
                    <a:pt x="30" y="30"/>
                    <a:pt x="30" y="30"/>
                    <a:pt x="29" y="30"/>
                  </a:cubicBezTo>
                  <a:moveTo>
                    <a:pt x="21" y="38"/>
                  </a:moveTo>
                  <a:cubicBezTo>
                    <a:pt x="22" y="37"/>
                    <a:pt x="22" y="37"/>
                    <a:pt x="22" y="37"/>
                  </a:cubicBezTo>
                  <a:cubicBezTo>
                    <a:pt x="24" y="36"/>
                    <a:pt x="26" y="35"/>
                    <a:pt x="27" y="34"/>
                  </a:cubicBezTo>
                  <a:cubicBezTo>
                    <a:pt x="28" y="34"/>
                    <a:pt x="28" y="34"/>
                    <a:pt x="29" y="33"/>
                  </a:cubicBezTo>
                  <a:cubicBezTo>
                    <a:pt x="30" y="33"/>
                    <a:pt x="30" y="33"/>
                    <a:pt x="30" y="33"/>
                  </a:cubicBezTo>
                  <a:cubicBezTo>
                    <a:pt x="32" y="32"/>
                    <a:pt x="35" y="31"/>
                    <a:pt x="37" y="30"/>
                  </a:cubicBezTo>
                  <a:cubicBezTo>
                    <a:pt x="38" y="29"/>
                    <a:pt x="38" y="29"/>
                    <a:pt x="38" y="29"/>
                  </a:cubicBezTo>
                  <a:cubicBezTo>
                    <a:pt x="38" y="30"/>
                    <a:pt x="38" y="30"/>
                    <a:pt x="38" y="30"/>
                  </a:cubicBezTo>
                  <a:cubicBezTo>
                    <a:pt x="34" y="31"/>
                    <a:pt x="31" y="33"/>
                    <a:pt x="28" y="35"/>
                  </a:cubicBezTo>
                  <a:cubicBezTo>
                    <a:pt x="26" y="36"/>
                    <a:pt x="23" y="37"/>
                    <a:pt x="21" y="38"/>
                  </a:cubicBezTo>
                  <a:moveTo>
                    <a:pt x="6" y="36"/>
                  </a:moveTo>
                  <a:cubicBezTo>
                    <a:pt x="6" y="35"/>
                    <a:pt x="6" y="35"/>
                    <a:pt x="5" y="35"/>
                  </a:cubicBezTo>
                  <a:cubicBezTo>
                    <a:pt x="8" y="34"/>
                    <a:pt x="10" y="33"/>
                    <a:pt x="12" y="32"/>
                  </a:cubicBezTo>
                  <a:cubicBezTo>
                    <a:pt x="15" y="31"/>
                    <a:pt x="17" y="30"/>
                    <a:pt x="20" y="29"/>
                  </a:cubicBezTo>
                  <a:cubicBezTo>
                    <a:pt x="18" y="30"/>
                    <a:pt x="15" y="31"/>
                    <a:pt x="13" y="32"/>
                  </a:cubicBezTo>
                  <a:cubicBezTo>
                    <a:pt x="11" y="33"/>
                    <a:pt x="8" y="34"/>
                    <a:pt x="6" y="36"/>
                  </a:cubicBezTo>
                  <a:moveTo>
                    <a:pt x="13" y="40"/>
                  </a:moveTo>
                  <a:cubicBezTo>
                    <a:pt x="13" y="40"/>
                    <a:pt x="14" y="40"/>
                    <a:pt x="14" y="40"/>
                  </a:cubicBezTo>
                  <a:cubicBezTo>
                    <a:pt x="15" y="39"/>
                    <a:pt x="16" y="38"/>
                    <a:pt x="17" y="38"/>
                  </a:cubicBezTo>
                  <a:cubicBezTo>
                    <a:pt x="18" y="37"/>
                    <a:pt x="19" y="37"/>
                    <a:pt x="20" y="36"/>
                  </a:cubicBezTo>
                  <a:cubicBezTo>
                    <a:pt x="22" y="35"/>
                    <a:pt x="24" y="34"/>
                    <a:pt x="27" y="33"/>
                  </a:cubicBezTo>
                  <a:cubicBezTo>
                    <a:pt x="27" y="32"/>
                    <a:pt x="27" y="32"/>
                    <a:pt x="27" y="32"/>
                  </a:cubicBezTo>
                  <a:cubicBezTo>
                    <a:pt x="31" y="31"/>
                    <a:pt x="34" y="30"/>
                    <a:pt x="38" y="28"/>
                  </a:cubicBezTo>
                  <a:cubicBezTo>
                    <a:pt x="38" y="28"/>
                    <a:pt x="38" y="29"/>
                    <a:pt x="38" y="29"/>
                  </a:cubicBezTo>
                  <a:cubicBezTo>
                    <a:pt x="37" y="29"/>
                    <a:pt x="37" y="29"/>
                    <a:pt x="37" y="29"/>
                  </a:cubicBezTo>
                  <a:cubicBezTo>
                    <a:pt x="37" y="29"/>
                    <a:pt x="37" y="29"/>
                    <a:pt x="37" y="29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35" y="30"/>
                    <a:pt x="34" y="31"/>
                    <a:pt x="34" y="31"/>
                  </a:cubicBezTo>
                  <a:cubicBezTo>
                    <a:pt x="32" y="31"/>
                    <a:pt x="31" y="32"/>
                    <a:pt x="30" y="33"/>
                  </a:cubicBezTo>
                  <a:cubicBezTo>
                    <a:pt x="29" y="33"/>
                    <a:pt x="29" y="33"/>
                    <a:pt x="28" y="33"/>
                  </a:cubicBezTo>
                  <a:cubicBezTo>
                    <a:pt x="27" y="34"/>
                    <a:pt x="26" y="34"/>
                    <a:pt x="25" y="35"/>
                  </a:cubicBezTo>
                  <a:cubicBezTo>
                    <a:pt x="23" y="36"/>
                    <a:pt x="21" y="37"/>
                    <a:pt x="19" y="38"/>
                  </a:cubicBezTo>
                  <a:cubicBezTo>
                    <a:pt x="18" y="38"/>
                    <a:pt x="17" y="39"/>
                    <a:pt x="16" y="39"/>
                  </a:cubicBezTo>
                  <a:cubicBezTo>
                    <a:pt x="15" y="39"/>
                    <a:pt x="15" y="40"/>
                    <a:pt x="14" y="40"/>
                  </a:cubicBezTo>
                  <a:cubicBezTo>
                    <a:pt x="14" y="40"/>
                    <a:pt x="13" y="40"/>
                    <a:pt x="13" y="40"/>
                  </a:cubicBezTo>
                  <a:moveTo>
                    <a:pt x="9" y="38"/>
                  </a:moveTo>
                  <a:cubicBezTo>
                    <a:pt x="9" y="38"/>
                    <a:pt x="8" y="38"/>
                    <a:pt x="8" y="37"/>
                  </a:cubicBezTo>
                  <a:cubicBezTo>
                    <a:pt x="10" y="37"/>
                    <a:pt x="12" y="35"/>
                    <a:pt x="14" y="34"/>
                  </a:cubicBezTo>
                  <a:cubicBezTo>
                    <a:pt x="17" y="33"/>
                    <a:pt x="20" y="32"/>
                    <a:pt x="23" y="31"/>
                  </a:cubicBezTo>
                  <a:cubicBezTo>
                    <a:pt x="26" y="30"/>
                    <a:pt x="28" y="28"/>
                    <a:pt x="31" y="27"/>
                  </a:cubicBezTo>
                  <a:cubicBezTo>
                    <a:pt x="30" y="28"/>
                    <a:pt x="29" y="28"/>
                    <a:pt x="28" y="29"/>
                  </a:cubicBezTo>
                  <a:cubicBezTo>
                    <a:pt x="26" y="30"/>
                    <a:pt x="24" y="30"/>
                    <a:pt x="22" y="31"/>
                  </a:cubicBezTo>
                  <a:cubicBezTo>
                    <a:pt x="20" y="32"/>
                    <a:pt x="17" y="33"/>
                    <a:pt x="15" y="35"/>
                  </a:cubicBezTo>
                  <a:cubicBezTo>
                    <a:pt x="13" y="36"/>
                    <a:pt x="10" y="37"/>
                    <a:pt x="9" y="38"/>
                  </a:cubicBezTo>
                  <a:moveTo>
                    <a:pt x="11" y="39"/>
                  </a:moveTo>
                  <a:cubicBezTo>
                    <a:pt x="12" y="38"/>
                    <a:pt x="12" y="38"/>
                    <a:pt x="12" y="38"/>
                  </a:cubicBezTo>
                  <a:cubicBezTo>
                    <a:pt x="14" y="37"/>
                    <a:pt x="16" y="36"/>
                    <a:pt x="18" y="35"/>
                  </a:cubicBezTo>
                  <a:cubicBezTo>
                    <a:pt x="19" y="35"/>
                    <a:pt x="19" y="34"/>
                    <a:pt x="20" y="34"/>
                  </a:cubicBezTo>
                  <a:cubicBezTo>
                    <a:pt x="22" y="33"/>
                    <a:pt x="23" y="32"/>
                    <a:pt x="25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8" y="30"/>
                    <a:pt x="31" y="29"/>
                    <a:pt x="34" y="28"/>
                  </a:cubicBezTo>
                  <a:cubicBezTo>
                    <a:pt x="35" y="28"/>
                    <a:pt x="36" y="27"/>
                    <a:pt x="36" y="27"/>
                  </a:cubicBezTo>
                  <a:cubicBezTo>
                    <a:pt x="37" y="27"/>
                    <a:pt x="38" y="26"/>
                    <a:pt x="38" y="26"/>
                  </a:cubicBezTo>
                  <a:cubicBezTo>
                    <a:pt x="38" y="27"/>
                    <a:pt x="38" y="27"/>
                    <a:pt x="38" y="28"/>
                  </a:cubicBezTo>
                  <a:cubicBezTo>
                    <a:pt x="35" y="29"/>
                    <a:pt x="31" y="30"/>
                    <a:pt x="28" y="32"/>
                  </a:cubicBezTo>
                  <a:cubicBezTo>
                    <a:pt x="26" y="33"/>
                    <a:pt x="24" y="34"/>
                    <a:pt x="22" y="34"/>
                  </a:cubicBezTo>
                  <a:cubicBezTo>
                    <a:pt x="20" y="35"/>
                    <a:pt x="18" y="36"/>
                    <a:pt x="16" y="37"/>
                  </a:cubicBezTo>
                  <a:cubicBezTo>
                    <a:pt x="15" y="37"/>
                    <a:pt x="14" y="38"/>
                    <a:pt x="13" y="38"/>
                  </a:cubicBezTo>
                  <a:cubicBezTo>
                    <a:pt x="12" y="39"/>
                    <a:pt x="11" y="39"/>
                    <a:pt x="11" y="39"/>
                  </a:cubicBezTo>
                  <a:moveTo>
                    <a:pt x="36" y="27"/>
                  </a:moveTo>
                  <a:cubicBezTo>
                    <a:pt x="37" y="26"/>
                    <a:pt x="37" y="26"/>
                    <a:pt x="37" y="26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8" y="26"/>
                    <a:pt x="37" y="26"/>
                    <a:pt x="37" y="27"/>
                  </a:cubicBezTo>
                  <a:cubicBezTo>
                    <a:pt x="36" y="27"/>
                    <a:pt x="36" y="27"/>
                    <a:pt x="36" y="27"/>
                  </a:cubicBezTo>
                  <a:moveTo>
                    <a:pt x="4" y="33"/>
                  </a:moveTo>
                  <a:cubicBezTo>
                    <a:pt x="4" y="32"/>
                    <a:pt x="4" y="32"/>
                    <a:pt x="4" y="32"/>
                  </a:cubicBezTo>
                  <a:cubicBezTo>
                    <a:pt x="4" y="31"/>
                    <a:pt x="5" y="31"/>
                    <a:pt x="6" y="31"/>
                  </a:cubicBezTo>
                  <a:cubicBezTo>
                    <a:pt x="7" y="30"/>
                    <a:pt x="9" y="30"/>
                    <a:pt x="10" y="29"/>
                  </a:cubicBezTo>
                  <a:cubicBezTo>
                    <a:pt x="13" y="28"/>
                    <a:pt x="17" y="26"/>
                    <a:pt x="20" y="25"/>
                  </a:cubicBezTo>
                  <a:cubicBezTo>
                    <a:pt x="21" y="25"/>
                    <a:pt x="21" y="25"/>
                    <a:pt x="22" y="25"/>
                  </a:cubicBezTo>
                  <a:cubicBezTo>
                    <a:pt x="21" y="25"/>
                    <a:pt x="21" y="25"/>
                    <a:pt x="21" y="25"/>
                  </a:cubicBezTo>
                  <a:cubicBezTo>
                    <a:pt x="18" y="26"/>
                    <a:pt x="15" y="27"/>
                    <a:pt x="12" y="29"/>
                  </a:cubicBezTo>
                  <a:cubicBezTo>
                    <a:pt x="9" y="30"/>
                    <a:pt x="7" y="31"/>
                    <a:pt x="4" y="33"/>
                  </a:cubicBezTo>
                  <a:moveTo>
                    <a:pt x="10" y="38"/>
                  </a:moveTo>
                  <a:cubicBezTo>
                    <a:pt x="9" y="38"/>
                    <a:pt x="10" y="38"/>
                    <a:pt x="10" y="38"/>
                  </a:cubicBezTo>
                  <a:cubicBezTo>
                    <a:pt x="11" y="37"/>
                    <a:pt x="12" y="37"/>
                    <a:pt x="13" y="36"/>
                  </a:cubicBezTo>
                  <a:cubicBezTo>
                    <a:pt x="15" y="35"/>
                    <a:pt x="16" y="34"/>
                    <a:pt x="19" y="33"/>
                  </a:cubicBezTo>
                  <a:cubicBezTo>
                    <a:pt x="21" y="32"/>
                    <a:pt x="23" y="31"/>
                    <a:pt x="26" y="30"/>
                  </a:cubicBezTo>
                  <a:cubicBezTo>
                    <a:pt x="28" y="29"/>
                    <a:pt x="30" y="28"/>
                    <a:pt x="32" y="27"/>
                  </a:cubicBezTo>
                  <a:cubicBezTo>
                    <a:pt x="32" y="27"/>
                    <a:pt x="33" y="27"/>
                    <a:pt x="34" y="26"/>
                  </a:cubicBezTo>
                  <a:cubicBezTo>
                    <a:pt x="35" y="26"/>
                    <a:pt x="37" y="25"/>
                    <a:pt x="38" y="24"/>
                  </a:cubicBezTo>
                  <a:cubicBezTo>
                    <a:pt x="38" y="24"/>
                    <a:pt x="38" y="24"/>
                    <a:pt x="38" y="24"/>
                  </a:cubicBezTo>
                  <a:cubicBezTo>
                    <a:pt x="38" y="25"/>
                    <a:pt x="38" y="25"/>
                    <a:pt x="38" y="26"/>
                  </a:cubicBezTo>
                  <a:cubicBezTo>
                    <a:pt x="37" y="26"/>
                    <a:pt x="37" y="26"/>
                    <a:pt x="36" y="27"/>
                  </a:cubicBezTo>
                  <a:cubicBezTo>
                    <a:pt x="35" y="27"/>
                    <a:pt x="35" y="27"/>
                    <a:pt x="34" y="28"/>
                  </a:cubicBezTo>
                  <a:cubicBezTo>
                    <a:pt x="34" y="28"/>
                    <a:pt x="33" y="28"/>
                    <a:pt x="33" y="28"/>
                  </a:cubicBezTo>
                  <a:cubicBezTo>
                    <a:pt x="30" y="29"/>
                    <a:pt x="28" y="30"/>
                    <a:pt x="25" y="31"/>
                  </a:cubicBezTo>
                  <a:cubicBezTo>
                    <a:pt x="25" y="32"/>
                    <a:pt x="24" y="32"/>
                    <a:pt x="24" y="32"/>
                  </a:cubicBezTo>
                  <a:cubicBezTo>
                    <a:pt x="23" y="32"/>
                    <a:pt x="21" y="33"/>
                    <a:pt x="20" y="33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7" y="35"/>
                    <a:pt x="14" y="36"/>
                    <a:pt x="12" y="37"/>
                  </a:cubicBezTo>
                  <a:cubicBezTo>
                    <a:pt x="11" y="37"/>
                    <a:pt x="11" y="38"/>
                    <a:pt x="10" y="38"/>
                  </a:cubicBezTo>
                  <a:cubicBezTo>
                    <a:pt x="10" y="38"/>
                    <a:pt x="10" y="38"/>
                    <a:pt x="10" y="38"/>
                  </a:cubicBezTo>
                  <a:moveTo>
                    <a:pt x="30" y="26"/>
                  </a:moveTo>
                  <a:cubicBezTo>
                    <a:pt x="32" y="25"/>
                    <a:pt x="33" y="24"/>
                    <a:pt x="35" y="24"/>
                  </a:cubicBezTo>
                  <a:cubicBezTo>
                    <a:pt x="34" y="24"/>
                    <a:pt x="34" y="24"/>
                    <a:pt x="34" y="24"/>
                  </a:cubicBezTo>
                  <a:cubicBezTo>
                    <a:pt x="33" y="24"/>
                    <a:pt x="32" y="25"/>
                    <a:pt x="30" y="26"/>
                  </a:cubicBezTo>
                  <a:moveTo>
                    <a:pt x="3" y="30"/>
                  </a:moveTo>
                  <a:cubicBezTo>
                    <a:pt x="4" y="30"/>
                    <a:pt x="5" y="29"/>
                    <a:pt x="6" y="29"/>
                  </a:cubicBezTo>
                  <a:cubicBezTo>
                    <a:pt x="8" y="28"/>
                    <a:pt x="10" y="27"/>
                    <a:pt x="11" y="27"/>
                  </a:cubicBezTo>
                  <a:cubicBezTo>
                    <a:pt x="14" y="26"/>
                    <a:pt x="17" y="24"/>
                    <a:pt x="20" y="23"/>
                  </a:cubicBezTo>
                  <a:cubicBezTo>
                    <a:pt x="21" y="23"/>
                    <a:pt x="21" y="23"/>
                    <a:pt x="22" y="22"/>
                  </a:cubicBezTo>
                  <a:cubicBezTo>
                    <a:pt x="21" y="23"/>
                    <a:pt x="20" y="23"/>
                    <a:pt x="19" y="24"/>
                  </a:cubicBezTo>
                  <a:cubicBezTo>
                    <a:pt x="16" y="25"/>
                    <a:pt x="13" y="26"/>
                    <a:pt x="10" y="27"/>
                  </a:cubicBezTo>
                  <a:cubicBezTo>
                    <a:pt x="9" y="28"/>
                    <a:pt x="8" y="29"/>
                    <a:pt x="7" y="29"/>
                  </a:cubicBezTo>
                  <a:cubicBezTo>
                    <a:pt x="6" y="30"/>
                    <a:pt x="4" y="30"/>
                    <a:pt x="3" y="31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3" y="30"/>
                    <a:pt x="3" y="30"/>
                    <a:pt x="3" y="30"/>
                  </a:cubicBezTo>
                  <a:moveTo>
                    <a:pt x="8" y="37"/>
                  </a:moveTo>
                  <a:cubicBezTo>
                    <a:pt x="8" y="37"/>
                    <a:pt x="8" y="37"/>
                    <a:pt x="8" y="37"/>
                  </a:cubicBezTo>
                  <a:cubicBezTo>
                    <a:pt x="9" y="36"/>
                    <a:pt x="9" y="36"/>
                    <a:pt x="10" y="36"/>
                  </a:cubicBezTo>
                  <a:cubicBezTo>
                    <a:pt x="14" y="33"/>
                    <a:pt x="18" y="31"/>
                    <a:pt x="23" y="29"/>
                  </a:cubicBezTo>
                  <a:cubicBezTo>
                    <a:pt x="24" y="29"/>
                    <a:pt x="24" y="28"/>
                    <a:pt x="25" y="28"/>
                  </a:cubicBezTo>
                  <a:cubicBezTo>
                    <a:pt x="27" y="27"/>
                    <a:pt x="29" y="26"/>
                    <a:pt x="31" y="26"/>
                  </a:cubicBezTo>
                  <a:cubicBezTo>
                    <a:pt x="33" y="25"/>
                    <a:pt x="36" y="24"/>
                    <a:pt x="38" y="22"/>
                  </a:cubicBezTo>
                  <a:cubicBezTo>
                    <a:pt x="38" y="23"/>
                    <a:pt x="38" y="23"/>
                    <a:pt x="38" y="24"/>
                  </a:cubicBezTo>
                  <a:cubicBezTo>
                    <a:pt x="38" y="24"/>
                    <a:pt x="38" y="24"/>
                    <a:pt x="38" y="24"/>
                  </a:cubicBezTo>
                  <a:cubicBezTo>
                    <a:pt x="37" y="24"/>
                    <a:pt x="36" y="25"/>
                    <a:pt x="35" y="25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33" y="26"/>
                    <a:pt x="33" y="27"/>
                    <a:pt x="32" y="27"/>
                  </a:cubicBezTo>
                  <a:cubicBezTo>
                    <a:pt x="27" y="29"/>
                    <a:pt x="22" y="31"/>
                    <a:pt x="18" y="32"/>
                  </a:cubicBezTo>
                  <a:cubicBezTo>
                    <a:pt x="16" y="33"/>
                    <a:pt x="14" y="34"/>
                    <a:pt x="12" y="35"/>
                  </a:cubicBezTo>
                  <a:cubicBezTo>
                    <a:pt x="11" y="36"/>
                    <a:pt x="10" y="36"/>
                    <a:pt x="9" y="37"/>
                  </a:cubicBezTo>
                  <a:cubicBezTo>
                    <a:pt x="9" y="37"/>
                    <a:pt x="8" y="37"/>
                    <a:pt x="8" y="37"/>
                  </a:cubicBezTo>
                  <a:moveTo>
                    <a:pt x="28" y="25"/>
                  </a:moveTo>
                  <a:cubicBezTo>
                    <a:pt x="29" y="25"/>
                    <a:pt x="30" y="24"/>
                    <a:pt x="31" y="24"/>
                  </a:cubicBezTo>
                  <a:cubicBezTo>
                    <a:pt x="32" y="23"/>
                    <a:pt x="33" y="23"/>
                    <a:pt x="34" y="22"/>
                  </a:cubicBezTo>
                  <a:cubicBezTo>
                    <a:pt x="35" y="22"/>
                    <a:pt x="35" y="22"/>
                    <a:pt x="36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3" y="23"/>
                    <a:pt x="30" y="24"/>
                    <a:pt x="28" y="25"/>
                  </a:cubicBezTo>
                  <a:moveTo>
                    <a:pt x="7" y="36"/>
                  </a:moveTo>
                  <a:cubicBezTo>
                    <a:pt x="7" y="35"/>
                    <a:pt x="8" y="35"/>
                    <a:pt x="8" y="35"/>
                  </a:cubicBezTo>
                  <a:cubicBezTo>
                    <a:pt x="9" y="34"/>
                    <a:pt x="10" y="34"/>
                    <a:pt x="11" y="33"/>
                  </a:cubicBezTo>
                  <a:cubicBezTo>
                    <a:pt x="15" y="31"/>
                    <a:pt x="19" y="29"/>
                    <a:pt x="24" y="27"/>
                  </a:cubicBezTo>
                  <a:cubicBezTo>
                    <a:pt x="28" y="25"/>
                    <a:pt x="33" y="23"/>
                    <a:pt x="37" y="21"/>
                  </a:cubicBezTo>
                  <a:cubicBezTo>
                    <a:pt x="38" y="21"/>
                    <a:pt x="38" y="21"/>
                    <a:pt x="38" y="21"/>
                  </a:cubicBezTo>
                  <a:cubicBezTo>
                    <a:pt x="38" y="21"/>
                    <a:pt x="38" y="21"/>
                    <a:pt x="38" y="21"/>
                  </a:cubicBezTo>
                  <a:cubicBezTo>
                    <a:pt x="38" y="21"/>
                    <a:pt x="38" y="21"/>
                    <a:pt x="38" y="22"/>
                  </a:cubicBezTo>
                  <a:cubicBezTo>
                    <a:pt x="38" y="22"/>
                    <a:pt x="38" y="22"/>
                    <a:pt x="38" y="22"/>
                  </a:cubicBezTo>
                  <a:cubicBezTo>
                    <a:pt x="36" y="23"/>
                    <a:pt x="33" y="24"/>
                    <a:pt x="31" y="25"/>
                  </a:cubicBezTo>
                  <a:cubicBezTo>
                    <a:pt x="29" y="26"/>
                    <a:pt x="26" y="27"/>
                    <a:pt x="24" y="28"/>
                  </a:cubicBezTo>
                  <a:cubicBezTo>
                    <a:pt x="21" y="30"/>
                    <a:pt x="17" y="31"/>
                    <a:pt x="14" y="32"/>
                  </a:cubicBezTo>
                  <a:cubicBezTo>
                    <a:pt x="12" y="33"/>
                    <a:pt x="10" y="34"/>
                    <a:pt x="8" y="35"/>
                  </a:cubicBezTo>
                  <a:cubicBezTo>
                    <a:pt x="7" y="36"/>
                    <a:pt x="7" y="36"/>
                    <a:pt x="7" y="36"/>
                  </a:cubicBezTo>
                  <a:moveTo>
                    <a:pt x="2" y="29"/>
                  </a:moveTo>
                  <a:cubicBezTo>
                    <a:pt x="2" y="29"/>
                    <a:pt x="2" y="28"/>
                    <a:pt x="2" y="28"/>
                  </a:cubicBezTo>
                  <a:cubicBezTo>
                    <a:pt x="6" y="26"/>
                    <a:pt x="10" y="25"/>
                    <a:pt x="14" y="23"/>
                  </a:cubicBezTo>
                  <a:cubicBezTo>
                    <a:pt x="15" y="22"/>
                    <a:pt x="17" y="21"/>
                    <a:pt x="19" y="21"/>
                  </a:cubicBezTo>
                  <a:cubicBezTo>
                    <a:pt x="15" y="23"/>
                    <a:pt x="10" y="25"/>
                    <a:pt x="6" y="27"/>
                  </a:cubicBezTo>
                  <a:cubicBezTo>
                    <a:pt x="5" y="28"/>
                    <a:pt x="5" y="28"/>
                    <a:pt x="5" y="28"/>
                  </a:cubicBezTo>
                  <a:cubicBezTo>
                    <a:pt x="4" y="28"/>
                    <a:pt x="3" y="29"/>
                    <a:pt x="2" y="29"/>
                  </a:cubicBezTo>
                  <a:moveTo>
                    <a:pt x="5" y="34"/>
                  </a:moveTo>
                  <a:cubicBezTo>
                    <a:pt x="5" y="34"/>
                    <a:pt x="5" y="33"/>
                    <a:pt x="4" y="33"/>
                  </a:cubicBezTo>
                  <a:cubicBezTo>
                    <a:pt x="7" y="33"/>
                    <a:pt x="10" y="31"/>
                    <a:pt x="12" y="30"/>
                  </a:cubicBezTo>
                  <a:cubicBezTo>
                    <a:pt x="15" y="29"/>
                    <a:pt x="17" y="28"/>
                    <a:pt x="20" y="26"/>
                  </a:cubicBezTo>
                  <a:cubicBezTo>
                    <a:pt x="23" y="25"/>
                    <a:pt x="27" y="23"/>
                    <a:pt x="30" y="22"/>
                  </a:cubicBezTo>
                  <a:cubicBezTo>
                    <a:pt x="31" y="21"/>
                    <a:pt x="33" y="21"/>
                    <a:pt x="35" y="20"/>
                  </a:cubicBezTo>
                  <a:cubicBezTo>
                    <a:pt x="35" y="20"/>
                    <a:pt x="35" y="20"/>
                    <a:pt x="35" y="20"/>
                  </a:cubicBezTo>
                  <a:cubicBezTo>
                    <a:pt x="33" y="21"/>
                    <a:pt x="31" y="22"/>
                    <a:pt x="30" y="22"/>
                  </a:cubicBezTo>
                  <a:cubicBezTo>
                    <a:pt x="27" y="24"/>
                    <a:pt x="24" y="25"/>
                    <a:pt x="21" y="26"/>
                  </a:cubicBezTo>
                  <a:cubicBezTo>
                    <a:pt x="19" y="27"/>
                    <a:pt x="16" y="29"/>
                    <a:pt x="13" y="30"/>
                  </a:cubicBezTo>
                  <a:cubicBezTo>
                    <a:pt x="12" y="31"/>
                    <a:pt x="10" y="31"/>
                    <a:pt x="9" y="32"/>
                  </a:cubicBezTo>
                  <a:cubicBezTo>
                    <a:pt x="8" y="33"/>
                    <a:pt x="7" y="34"/>
                    <a:pt x="5" y="34"/>
                  </a:cubicBezTo>
                  <a:moveTo>
                    <a:pt x="6" y="34"/>
                  </a:moveTo>
                  <a:cubicBezTo>
                    <a:pt x="6" y="34"/>
                    <a:pt x="6" y="34"/>
                    <a:pt x="7" y="34"/>
                  </a:cubicBezTo>
                  <a:cubicBezTo>
                    <a:pt x="9" y="33"/>
                    <a:pt x="11" y="31"/>
                    <a:pt x="13" y="30"/>
                  </a:cubicBezTo>
                  <a:cubicBezTo>
                    <a:pt x="18" y="28"/>
                    <a:pt x="22" y="26"/>
                    <a:pt x="27" y="24"/>
                  </a:cubicBezTo>
                  <a:cubicBezTo>
                    <a:pt x="29" y="23"/>
                    <a:pt x="31" y="22"/>
                    <a:pt x="33" y="21"/>
                  </a:cubicBezTo>
                  <a:cubicBezTo>
                    <a:pt x="34" y="21"/>
                    <a:pt x="35" y="20"/>
                    <a:pt x="36" y="20"/>
                  </a:cubicBezTo>
                  <a:cubicBezTo>
                    <a:pt x="36" y="20"/>
                    <a:pt x="36" y="20"/>
                    <a:pt x="36" y="20"/>
                  </a:cubicBezTo>
                  <a:cubicBezTo>
                    <a:pt x="37" y="19"/>
                    <a:pt x="37" y="19"/>
                    <a:pt x="38" y="19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8" y="19"/>
                    <a:pt x="38" y="20"/>
                    <a:pt x="38" y="20"/>
                  </a:cubicBezTo>
                  <a:cubicBezTo>
                    <a:pt x="33" y="22"/>
                    <a:pt x="28" y="24"/>
                    <a:pt x="23" y="27"/>
                  </a:cubicBezTo>
                  <a:cubicBezTo>
                    <a:pt x="23" y="27"/>
                    <a:pt x="23" y="27"/>
                    <a:pt x="23" y="27"/>
                  </a:cubicBezTo>
                  <a:cubicBezTo>
                    <a:pt x="19" y="29"/>
                    <a:pt x="14" y="30"/>
                    <a:pt x="10" y="32"/>
                  </a:cubicBezTo>
                  <a:cubicBezTo>
                    <a:pt x="9" y="33"/>
                    <a:pt x="8" y="34"/>
                    <a:pt x="7" y="34"/>
                  </a:cubicBezTo>
                  <a:cubicBezTo>
                    <a:pt x="6" y="34"/>
                    <a:pt x="6" y="34"/>
                    <a:pt x="6" y="34"/>
                  </a:cubicBezTo>
                  <a:moveTo>
                    <a:pt x="4" y="33"/>
                  </a:moveTo>
                  <a:cubicBezTo>
                    <a:pt x="5" y="32"/>
                    <a:pt x="5" y="32"/>
                    <a:pt x="6" y="32"/>
                  </a:cubicBezTo>
                  <a:cubicBezTo>
                    <a:pt x="8" y="31"/>
                    <a:pt x="10" y="30"/>
                    <a:pt x="12" y="29"/>
                  </a:cubicBezTo>
                  <a:cubicBezTo>
                    <a:pt x="17" y="26"/>
                    <a:pt x="22" y="25"/>
                    <a:pt x="27" y="23"/>
                  </a:cubicBezTo>
                  <a:cubicBezTo>
                    <a:pt x="29" y="22"/>
                    <a:pt x="31" y="21"/>
                    <a:pt x="33" y="20"/>
                  </a:cubicBezTo>
                  <a:cubicBezTo>
                    <a:pt x="34" y="20"/>
                    <a:pt x="35" y="20"/>
                    <a:pt x="36" y="19"/>
                  </a:cubicBezTo>
                  <a:cubicBezTo>
                    <a:pt x="37" y="19"/>
                    <a:pt x="37" y="19"/>
                    <a:pt x="37" y="19"/>
                  </a:cubicBezTo>
                  <a:cubicBezTo>
                    <a:pt x="38" y="18"/>
                    <a:pt x="38" y="18"/>
                    <a:pt x="38" y="18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7" y="19"/>
                    <a:pt x="37" y="19"/>
                    <a:pt x="36" y="19"/>
                  </a:cubicBezTo>
                  <a:cubicBezTo>
                    <a:pt x="36" y="20"/>
                    <a:pt x="35" y="20"/>
                    <a:pt x="35" y="20"/>
                  </a:cubicBezTo>
                  <a:cubicBezTo>
                    <a:pt x="31" y="21"/>
                    <a:pt x="26" y="23"/>
                    <a:pt x="22" y="25"/>
                  </a:cubicBezTo>
                  <a:cubicBezTo>
                    <a:pt x="18" y="27"/>
                    <a:pt x="13" y="29"/>
                    <a:pt x="9" y="31"/>
                  </a:cubicBezTo>
                  <a:cubicBezTo>
                    <a:pt x="8" y="31"/>
                    <a:pt x="7" y="32"/>
                    <a:pt x="6" y="32"/>
                  </a:cubicBezTo>
                  <a:cubicBezTo>
                    <a:pt x="4" y="33"/>
                    <a:pt x="4" y="33"/>
                    <a:pt x="4" y="33"/>
                  </a:cubicBezTo>
                  <a:moveTo>
                    <a:pt x="2" y="27"/>
                  </a:moveTo>
                  <a:cubicBezTo>
                    <a:pt x="2" y="26"/>
                    <a:pt x="2" y="26"/>
                    <a:pt x="2" y="26"/>
                  </a:cubicBezTo>
                  <a:cubicBezTo>
                    <a:pt x="2" y="25"/>
                    <a:pt x="3" y="25"/>
                    <a:pt x="4" y="24"/>
                  </a:cubicBezTo>
                  <a:cubicBezTo>
                    <a:pt x="5" y="23"/>
                    <a:pt x="7" y="23"/>
                    <a:pt x="8" y="22"/>
                  </a:cubicBezTo>
                  <a:cubicBezTo>
                    <a:pt x="11" y="21"/>
                    <a:pt x="14" y="20"/>
                    <a:pt x="17" y="18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18" y="18"/>
                    <a:pt x="18" y="18"/>
                    <a:pt x="17" y="19"/>
                  </a:cubicBezTo>
                  <a:cubicBezTo>
                    <a:pt x="14" y="20"/>
                    <a:pt x="11" y="21"/>
                    <a:pt x="8" y="23"/>
                  </a:cubicBezTo>
                  <a:cubicBezTo>
                    <a:pt x="6" y="24"/>
                    <a:pt x="4" y="25"/>
                    <a:pt x="2" y="27"/>
                  </a:cubicBezTo>
                  <a:moveTo>
                    <a:pt x="3" y="30"/>
                  </a:moveTo>
                  <a:cubicBezTo>
                    <a:pt x="2" y="29"/>
                    <a:pt x="2" y="29"/>
                    <a:pt x="2" y="29"/>
                  </a:cubicBezTo>
                  <a:cubicBezTo>
                    <a:pt x="3" y="29"/>
                    <a:pt x="4" y="28"/>
                    <a:pt x="5" y="28"/>
                  </a:cubicBezTo>
                  <a:cubicBezTo>
                    <a:pt x="7" y="27"/>
                    <a:pt x="9" y="26"/>
                    <a:pt x="11" y="26"/>
                  </a:cubicBezTo>
                  <a:cubicBezTo>
                    <a:pt x="16" y="24"/>
                    <a:pt x="20" y="21"/>
                    <a:pt x="25" y="20"/>
                  </a:cubicBezTo>
                  <a:cubicBezTo>
                    <a:pt x="27" y="19"/>
                    <a:pt x="29" y="18"/>
                    <a:pt x="31" y="17"/>
                  </a:cubicBezTo>
                  <a:cubicBezTo>
                    <a:pt x="30" y="18"/>
                    <a:pt x="29" y="18"/>
                    <a:pt x="29" y="18"/>
                  </a:cubicBezTo>
                  <a:cubicBezTo>
                    <a:pt x="26" y="20"/>
                    <a:pt x="23" y="21"/>
                    <a:pt x="19" y="22"/>
                  </a:cubicBezTo>
                  <a:cubicBezTo>
                    <a:pt x="17" y="24"/>
                    <a:pt x="14" y="25"/>
                    <a:pt x="11" y="26"/>
                  </a:cubicBezTo>
                  <a:cubicBezTo>
                    <a:pt x="10" y="27"/>
                    <a:pt x="9" y="27"/>
                    <a:pt x="7" y="28"/>
                  </a:cubicBezTo>
                  <a:cubicBezTo>
                    <a:pt x="6" y="28"/>
                    <a:pt x="4" y="29"/>
                    <a:pt x="3" y="30"/>
                  </a:cubicBezTo>
                  <a:cubicBezTo>
                    <a:pt x="3" y="30"/>
                    <a:pt x="3" y="30"/>
                    <a:pt x="3" y="30"/>
                  </a:cubicBezTo>
                  <a:moveTo>
                    <a:pt x="1" y="25"/>
                  </a:moveTo>
                  <a:cubicBezTo>
                    <a:pt x="1" y="24"/>
                    <a:pt x="1" y="24"/>
                    <a:pt x="1" y="24"/>
                  </a:cubicBezTo>
                  <a:cubicBezTo>
                    <a:pt x="4" y="24"/>
                    <a:pt x="5" y="22"/>
                    <a:pt x="7" y="21"/>
                  </a:cubicBezTo>
                  <a:cubicBezTo>
                    <a:pt x="10" y="20"/>
                    <a:pt x="14" y="19"/>
                    <a:pt x="17" y="17"/>
                  </a:cubicBezTo>
                  <a:cubicBezTo>
                    <a:pt x="14" y="19"/>
                    <a:pt x="12" y="20"/>
                    <a:pt x="9" y="21"/>
                  </a:cubicBezTo>
                  <a:cubicBezTo>
                    <a:pt x="6" y="22"/>
                    <a:pt x="4" y="24"/>
                    <a:pt x="1" y="25"/>
                  </a:cubicBezTo>
                  <a:moveTo>
                    <a:pt x="17" y="17"/>
                  </a:moveTo>
                  <a:cubicBezTo>
                    <a:pt x="17" y="17"/>
                    <a:pt x="17" y="17"/>
                    <a:pt x="17" y="17"/>
                  </a:cubicBezTo>
                  <a:cubicBezTo>
                    <a:pt x="17" y="17"/>
                    <a:pt x="17" y="17"/>
                    <a:pt x="17" y="17"/>
                  </a:cubicBezTo>
                  <a:moveTo>
                    <a:pt x="4" y="31"/>
                  </a:moveTo>
                  <a:cubicBezTo>
                    <a:pt x="4" y="31"/>
                    <a:pt x="4" y="31"/>
                    <a:pt x="5" y="31"/>
                  </a:cubicBezTo>
                  <a:cubicBezTo>
                    <a:pt x="5" y="30"/>
                    <a:pt x="5" y="30"/>
                    <a:pt x="6" y="30"/>
                  </a:cubicBezTo>
                  <a:cubicBezTo>
                    <a:pt x="8" y="29"/>
                    <a:pt x="10" y="28"/>
                    <a:pt x="12" y="27"/>
                  </a:cubicBezTo>
                  <a:cubicBezTo>
                    <a:pt x="17" y="25"/>
                    <a:pt x="21" y="23"/>
                    <a:pt x="25" y="21"/>
                  </a:cubicBezTo>
                  <a:cubicBezTo>
                    <a:pt x="29" y="20"/>
                    <a:pt x="33" y="19"/>
                    <a:pt x="36" y="17"/>
                  </a:cubicBezTo>
                  <a:cubicBezTo>
                    <a:pt x="37" y="17"/>
                    <a:pt x="37" y="17"/>
                    <a:pt x="37" y="17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7" y="17"/>
                    <a:pt x="38" y="17"/>
                    <a:pt x="38" y="18"/>
                  </a:cubicBezTo>
                  <a:cubicBezTo>
                    <a:pt x="37" y="18"/>
                    <a:pt x="37" y="18"/>
                    <a:pt x="37" y="18"/>
                  </a:cubicBezTo>
                  <a:cubicBezTo>
                    <a:pt x="37" y="18"/>
                    <a:pt x="37" y="18"/>
                    <a:pt x="37" y="18"/>
                  </a:cubicBezTo>
                  <a:cubicBezTo>
                    <a:pt x="37" y="18"/>
                    <a:pt x="37" y="18"/>
                    <a:pt x="37" y="18"/>
                  </a:cubicBezTo>
                  <a:cubicBezTo>
                    <a:pt x="36" y="19"/>
                    <a:pt x="36" y="19"/>
                    <a:pt x="35" y="19"/>
                  </a:cubicBezTo>
                  <a:cubicBezTo>
                    <a:pt x="34" y="20"/>
                    <a:pt x="33" y="20"/>
                    <a:pt x="32" y="21"/>
                  </a:cubicBezTo>
                  <a:cubicBezTo>
                    <a:pt x="31" y="21"/>
                    <a:pt x="31" y="21"/>
                    <a:pt x="30" y="21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27" y="22"/>
                    <a:pt x="24" y="23"/>
                    <a:pt x="21" y="24"/>
                  </a:cubicBezTo>
                  <a:cubicBezTo>
                    <a:pt x="17" y="26"/>
                    <a:pt x="12" y="28"/>
                    <a:pt x="7" y="30"/>
                  </a:cubicBezTo>
                  <a:cubicBezTo>
                    <a:pt x="7" y="30"/>
                    <a:pt x="6" y="31"/>
                    <a:pt x="5" y="31"/>
                  </a:cubicBezTo>
                  <a:cubicBezTo>
                    <a:pt x="5" y="31"/>
                    <a:pt x="4" y="31"/>
                    <a:pt x="4" y="31"/>
                  </a:cubicBezTo>
                  <a:moveTo>
                    <a:pt x="35" y="15"/>
                  </a:moveTo>
                  <a:cubicBezTo>
                    <a:pt x="35" y="15"/>
                    <a:pt x="35" y="15"/>
                    <a:pt x="35" y="15"/>
                  </a:cubicBezTo>
                  <a:cubicBezTo>
                    <a:pt x="36" y="15"/>
                    <a:pt x="36" y="15"/>
                    <a:pt x="36" y="15"/>
                  </a:cubicBezTo>
                  <a:cubicBezTo>
                    <a:pt x="36" y="15"/>
                    <a:pt x="35" y="15"/>
                    <a:pt x="35" y="15"/>
                  </a:cubicBezTo>
                  <a:cubicBezTo>
                    <a:pt x="35" y="15"/>
                    <a:pt x="35" y="15"/>
                    <a:pt x="35" y="15"/>
                  </a:cubicBezTo>
                  <a:moveTo>
                    <a:pt x="3" y="30"/>
                  </a:moveTo>
                  <a:cubicBezTo>
                    <a:pt x="6" y="29"/>
                    <a:pt x="8" y="28"/>
                    <a:pt x="10" y="27"/>
                  </a:cubicBezTo>
                  <a:cubicBezTo>
                    <a:pt x="13" y="26"/>
                    <a:pt x="15" y="24"/>
                    <a:pt x="17" y="23"/>
                  </a:cubicBezTo>
                  <a:cubicBezTo>
                    <a:pt x="20" y="22"/>
                    <a:pt x="22" y="21"/>
                    <a:pt x="25" y="20"/>
                  </a:cubicBezTo>
                  <a:cubicBezTo>
                    <a:pt x="27" y="19"/>
                    <a:pt x="30" y="18"/>
                    <a:pt x="32" y="17"/>
                  </a:cubicBezTo>
                  <a:cubicBezTo>
                    <a:pt x="33" y="16"/>
                    <a:pt x="33" y="16"/>
                    <a:pt x="33" y="16"/>
                  </a:cubicBezTo>
                  <a:cubicBezTo>
                    <a:pt x="34" y="16"/>
                    <a:pt x="35" y="16"/>
                    <a:pt x="36" y="15"/>
                  </a:cubicBezTo>
                  <a:cubicBezTo>
                    <a:pt x="37" y="15"/>
                    <a:pt x="37" y="16"/>
                    <a:pt x="37" y="16"/>
                  </a:cubicBezTo>
                  <a:cubicBezTo>
                    <a:pt x="34" y="18"/>
                    <a:pt x="31" y="19"/>
                    <a:pt x="28" y="20"/>
                  </a:cubicBezTo>
                  <a:cubicBezTo>
                    <a:pt x="27" y="20"/>
                    <a:pt x="26" y="20"/>
                    <a:pt x="25" y="21"/>
                  </a:cubicBezTo>
                  <a:cubicBezTo>
                    <a:pt x="24" y="21"/>
                    <a:pt x="23" y="21"/>
                    <a:pt x="22" y="22"/>
                  </a:cubicBezTo>
                  <a:cubicBezTo>
                    <a:pt x="18" y="23"/>
                    <a:pt x="14" y="25"/>
                    <a:pt x="10" y="27"/>
                  </a:cubicBezTo>
                  <a:cubicBezTo>
                    <a:pt x="8" y="28"/>
                    <a:pt x="5" y="29"/>
                    <a:pt x="3" y="30"/>
                  </a:cubicBezTo>
                  <a:moveTo>
                    <a:pt x="1" y="24"/>
                  </a:moveTo>
                  <a:cubicBezTo>
                    <a:pt x="1" y="23"/>
                    <a:pt x="1" y="23"/>
                    <a:pt x="1" y="23"/>
                  </a:cubicBezTo>
                  <a:cubicBezTo>
                    <a:pt x="4" y="22"/>
                    <a:pt x="6" y="21"/>
                    <a:pt x="8" y="20"/>
                  </a:cubicBezTo>
                  <a:cubicBezTo>
                    <a:pt x="10" y="18"/>
                    <a:pt x="13" y="17"/>
                    <a:pt x="16" y="16"/>
                  </a:cubicBezTo>
                  <a:cubicBezTo>
                    <a:pt x="17" y="15"/>
                    <a:pt x="18" y="15"/>
                    <a:pt x="19" y="15"/>
                  </a:cubicBezTo>
                  <a:cubicBezTo>
                    <a:pt x="18" y="15"/>
                    <a:pt x="17" y="15"/>
                    <a:pt x="16" y="16"/>
                  </a:cubicBezTo>
                  <a:cubicBezTo>
                    <a:pt x="13" y="17"/>
                    <a:pt x="11" y="18"/>
                    <a:pt x="8" y="20"/>
                  </a:cubicBezTo>
                  <a:cubicBezTo>
                    <a:pt x="6" y="21"/>
                    <a:pt x="4" y="23"/>
                    <a:pt x="1" y="24"/>
                  </a:cubicBezTo>
                  <a:moveTo>
                    <a:pt x="28" y="17"/>
                  </a:moveTo>
                  <a:cubicBezTo>
                    <a:pt x="29" y="16"/>
                    <a:pt x="31" y="15"/>
                    <a:pt x="32" y="15"/>
                  </a:cubicBezTo>
                  <a:cubicBezTo>
                    <a:pt x="33" y="14"/>
                    <a:pt x="33" y="14"/>
                    <a:pt x="33" y="14"/>
                  </a:cubicBezTo>
                  <a:cubicBezTo>
                    <a:pt x="33" y="15"/>
                    <a:pt x="32" y="15"/>
                    <a:pt x="32" y="15"/>
                  </a:cubicBezTo>
                  <a:cubicBezTo>
                    <a:pt x="31" y="16"/>
                    <a:pt x="29" y="16"/>
                    <a:pt x="28" y="17"/>
                  </a:cubicBezTo>
                  <a:moveTo>
                    <a:pt x="7" y="27"/>
                  </a:moveTo>
                  <a:cubicBezTo>
                    <a:pt x="11" y="25"/>
                    <a:pt x="15" y="23"/>
                    <a:pt x="19" y="21"/>
                  </a:cubicBezTo>
                  <a:cubicBezTo>
                    <a:pt x="24" y="18"/>
                    <a:pt x="30" y="17"/>
                    <a:pt x="35" y="14"/>
                  </a:cubicBezTo>
                  <a:cubicBezTo>
                    <a:pt x="35" y="14"/>
                    <a:pt x="35" y="14"/>
                    <a:pt x="35" y="14"/>
                  </a:cubicBezTo>
                  <a:cubicBezTo>
                    <a:pt x="36" y="13"/>
                    <a:pt x="36" y="13"/>
                    <a:pt x="36" y="13"/>
                  </a:cubicBezTo>
                  <a:cubicBezTo>
                    <a:pt x="36" y="13"/>
                    <a:pt x="36" y="13"/>
                    <a:pt x="36" y="13"/>
                  </a:cubicBezTo>
                  <a:cubicBezTo>
                    <a:pt x="36" y="14"/>
                    <a:pt x="36" y="14"/>
                    <a:pt x="36" y="14"/>
                  </a:cubicBezTo>
                  <a:cubicBezTo>
                    <a:pt x="35" y="15"/>
                    <a:pt x="34" y="15"/>
                    <a:pt x="34" y="16"/>
                  </a:cubicBezTo>
                  <a:cubicBezTo>
                    <a:pt x="33" y="16"/>
                    <a:pt x="33" y="16"/>
                    <a:pt x="33" y="16"/>
                  </a:cubicBezTo>
                  <a:cubicBezTo>
                    <a:pt x="33" y="16"/>
                    <a:pt x="33" y="16"/>
                    <a:pt x="33" y="16"/>
                  </a:cubicBezTo>
                  <a:cubicBezTo>
                    <a:pt x="28" y="18"/>
                    <a:pt x="22" y="20"/>
                    <a:pt x="17" y="23"/>
                  </a:cubicBezTo>
                  <a:cubicBezTo>
                    <a:pt x="14" y="24"/>
                    <a:pt x="12" y="25"/>
                    <a:pt x="9" y="26"/>
                  </a:cubicBezTo>
                  <a:cubicBezTo>
                    <a:pt x="8" y="26"/>
                    <a:pt x="8" y="26"/>
                    <a:pt x="7" y="27"/>
                  </a:cubicBezTo>
                  <a:moveTo>
                    <a:pt x="1" y="22"/>
                  </a:moveTo>
                  <a:cubicBezTo>
                    <a:pt x="1" y="21"/>
                    <a:pt x="1" y="21"/>
                    <a:pt x="1" y="21"/>
                  </a:cubicBezTo>
                  <a:cubicBezTo>
                    <a:pt x="2" y="21"/>
                    <a:pt x="3" y="21"/>
                    <a:pt x="3" y="20"/>
                  </a:cubicBezTo>
                  <a:cubicBezTo>
                    <a:pt x="5" y="20"/>
                    <a:pt x="6" y="19"/>
                    <a:pt x="7" y="18"/>
                  </a:cubicBezTo>
                  <a:cubicBezTo>
                    <a:pt x="9" y="17"/>
                    <a:pt x="12" y="16"/>
                    <a:pt x="15" y="15"/>
                  </a:cubicBezTo>
                  <a:cubicBezTo>
                    <a:pt x="16" y="14"/>
                    <a:pt x="18" y="13"/>
                    <a:pt x="20" y="12"/>
                  </a:cubicBezTo>
                  <a:cubicBezTo>
                    <a:pt x="14" y="16"/>
                    <a:pt x="7" y="18"/>
                    <a:pt x="1" y="22"/>
                  </a:cubicBezTo>
                  <a:moveTo>
                    <a:pt x="2" y="28"/>
                  </a:moveTo>
                  <a:cubicBezTo>
                    <a:pt x="2" y="27"/>
                    <a:pt x="2" y="27"/>
                    <a:pt x="2" y="27"/>
                  </a:cubicBezTo>
                  <a:cubicBezTo>
                    <a:pt x="4" y="27"/>
                    <a:pt x="6" y="25"/>
                    <a:pt x="8" y="24"/>
                  </a:cubicBezTo>
                  <a:cubicBezTo>
                    <a:pt x="11" y="23"/>
                    <a:pt x="14" y="22"/>
                    <a:pt x="17" y="20"/>
                  </a:cubicBezTo>
                  <a:cubicBezTo>
                    <a:pt x="23" y="18"/>
                    <a:pt x="29" y="15"/>
                    <a:pt x="35" y="12"/>
                  </a:cubicBezTo>
                  <a:cubicBezTo>
                    <a:pt x="35" y="13"/>
                    <a:pt x="35" y="13"/>
                    <a:pt x="35" y="13"/>
                  </a:cubicBezTo>
                  <a:cubicBezTo>
                    <a:pt x="35" y="13"/>
                    <a:pt x="35" y="13"/>
                    <a:pt x="35" y="13"/>
                  </a:cubicBezTo>
                  <a:cubicBezTo>
                    <a:pt x="30" y="16"/>
                    <a:pt x="24" y="18"/>
                    <a:pt x="18" y="21"/>
                  </a:cubicBezTo>
                  <a:cubicBezTo>
                    <a:pt x="16" y="21"/>
                    <a:pt x="15" y="22"/>
                    <a:pt x="14" y="23"/>
                  </a:cubicBezTo>
                  <a:cubicBezTo>
                    <a:pt x="13" y="23"/>
                    <a:pt x="11" y="24"/>
                    <a:pt x="9" y="24"/>
                  </a:cubicBezTo>
                  <a:cubicBezTo>
                    <a:pt x="7" y="25"/>
                    <a:pt x="4" y="26"/>
                    <a:pt x="2" y="28"/>
                  </a:cubicBezTo>
                  <a:moveTo>
                    <a:pt x="2" y="27"/>
                  </a:moveTo>
                  <a:cubicBezTo>
                    <a:pt x="2" y="27"/>
                    <a:pt x="2" y="27"/>
                    <a:pt x="2" y="27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3" y="26"/>
                    <a:pt x="4" y="26"/>
                    <a:pt x="4" y="25"/>
                  </a:cubicBezTo>
                  <a:cubicBezTo>
                    <a:pt x="5" y="25"/>
                    <a:pt x="6" y="24"/>
                    <a:pt x="8" y="24"/>
                  </a:cubicBezTo>
                  <a:cubicBezTo>
                    <a:pt x="12" y="21"/>
                    <a:pt x="17" y="19"/>
                    <a:pt x="21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4" y="16"/>
                    <a:pt x="27" y="14"/>
                    <a:pt x="30" y="13"/>
                  </a:cubicBezTo>
                  <a:cubicBezTo>
                    <a:pt x="30" y="13"/>
                    <a:pt x="31" y="13"/>
                    <a:pt x="31" y="13"/>
                  </a:cubicBezTo>
                  <a:cubicBezTo>
                    <a:pt x="32" y="12"/>
                    <a:pt x="32" y="12"/>
                    <a:pt x="32" y="12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3" y="12"/>
                    <a:pt x="34" y="12"/>
                    <a:pt x="34" y="12"/>
                  </a:cubicBezTo>
                  <a:cubicBezTo>
                    <a:pt x="35" y="12"/>
                    <a:pt x="35" y="12"/>
                    <a:pt x="35" y="12"/>
                  </a:cubicBezTo>
                  <a:cubicBezTo>
                    <a:pt x="26" y="16"/>
                    <a:pt x="17" y="20"/>
                    <a:pt x="8" y="24"/>
                  </a:cubicBezTo>
                  <a:cubicBezTo>
                    <a:pt x="6" y="25"/>
                    <a:pt x="4" y="26"/>
                    <a:pt x="2" y="27"/>
                  </a:cubicBezTo>
                  <a:moveTo>
                    <a:pt x="9" y="17"/>
                  </a:moveTo>
                  <a:cubicBezTo>
                    <a:pt x="13" y="15"/>
                    <a:pt x="16" y="13"/>
                    <a:pt x="19" y="12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0" y="11"/>
                    <a:pt x="21" y="12"/>
                    <a:pt x="21" y="12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17" y="13"/>
                    <a:pt x="13" y="15"/>
                    <a:pt x="9" y="17"/>
                  </a:cubicBezTo>
                  <a:moveTo>
                    <a:pt x="1" y="21"/>
                  </a:moveTo>
                  <a:cubicBezTo>
                    <a:pt x="2" y="21"/>
                    <a:pt x="2" y="20"/>
                    <a:pt x="2" y="20"/>
                  </a:cubicBezTo>
                  <a:cubicBezTo>
                    <a:pt x="3" y="19"/>
                    <a:pt x="5" y="18"/>
                    <a:pt x="6" y="17"/>
                  </a:cubicBezTo>
                  <a:cubicBezTo>
                    <a:pt x="8" y="16"/>
                    <a:pt x="10" y="15"/>
                    <a:pt x="12" y="14"/>
                  </a:cubicBezTo>
                  <a:cubicBezTo>
                    <a:pt x="14" y="13"/>
                    <a:pt x="16" y="12"/>
                    <a:pt x="19" y="11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17" y="12"/>
                    <a:pt x="16" y="13"/>
                    <a:pt x="14" y="14"/>
                  </a:cubicBezTo>
                  <a:cubicBezTo>
                    <a:pt x="11" y="16"/>
                    <a:pt x="8" y="17"/>
                    <a:pt x="5" y="19"/>
                  </a:cubicBezTo>
                  <a:cubicBezTo>
                    <a:pt x="4" y="19"/>
                    <a:pt x="4" y="20"/>
                    <a:pt x="3" y="20"/>
                  </a:cubicBezTo>
                  <a:cubicBezTo>
                    <a:pt x="3" y="20"/>
                    <a:pt x="2" y="21"/>
                    <a:pt x="1" y="21"/>
                  </a:cubicBezTo>
                  <a:moveTo>
                    <a:pt x="3" y="19"/>
                  </a:moveTo>
                  <a:cubicBezTo>
                    <a:pt x="4" y="18"/>
                    <a:pt x="5" y="18"/>
                    <a:pt x="6" y="17"/>
                  </a:cubicBezTo>
                  <a:cubicBezTo>
                    <a:pt x="8" y="16"/>
                    <a:pt x="10" y="15"/>
                    <a:pt x="12" y="14"/>
                  </a:cubicBezTo>
                  <a:cubicBezTo>
                    <a:pt x="14" y="13"/>
                    <a:pt x="16" y="12"/>
                    <a:pt x="17" y="11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7" y="12"/>
                    <a:pt x="15" y="13"/>
                    <a:pt x="14" y="13"/>
                  </a:cubicBezTo>
                  <a:cubicBezTo>
                    <a:pt x="10" y="15"/>
                    <a:pt x="7" y="17"/>
                    <a:pt x="3" y="19"/>
                  </a:cubicBezTo>
                  <a:moveTo>
                    <a:pt x="5" y="23"/>
                  </a:moveTo>
                  <a:cubicBezTo>
                    <a:pt x="7" y="23"/>
                    <a:pt x="8" y="22"/>
                    <a:pt x="10" y="21"/>
                  </a:cubicBezTo>
                  <a:cubicBezTo>
                    <a:pt x="13" y="19"/>
                    <a:pt x="17" y="18"/>
                    <a:pt x="20" y="16"/>
                  </a:cubicBezTo>
                  <a:cubicBezTo>
                    <a:pt x="23" y="15"/>
                    <a:pt x="27" y="13"/>
                    <a:pt x="30" y="12"/>
                  </a:cubicBezTo>
                  <a:cubicBezTo>
                    <a:pt x="31" y="12"/>
                    <a:pt x="32" y="11"/>
                    <a:pt x="33" y="11"/>
                  </a:cubicBezTo>
                  <a:cubicBezTo>
                    <a:pt x="34" y="11"/>
                    <a:pt x="34" y="11"/>
                    <a:pt x="34" y="11"/>
                  </a:cubicBezTo>
                  <a:cubicBezTo>
                    <a:pt x="33" y="12"/>
                    <a:pt x="33" y="12"/>
                    <a:pt x="32" y="12"/>
                  </a:cubicBezTo>
                  <a:cubicBezTo>
                    <a:pt x="31" y="12"/>
                    <a:pt x="30" y="13"/>
                    <a:pt x="29" y="13"/>
                  </a:cubicBezTo>
                  <a:cubicBezTo>
                    <a:pt x="28" y="14"/>
                    <a:pt x="27" y="14"/>
                    <a:pt x="26" y="15"/>
                  </a:cubicBezTo>
                  <a:cubicBezTo>
                    <a:pt x="25" y="15"/>
                    <a:pt x="24" y="16"/>
                    <a:pt x="22" y="16"/>
                  </a:cubicBezTo>
                  <a:cubicBezTo>
                    <a:pt x="21" y="17"/>
                    <a:pt x="20" y="17"/>
                    <a:pt x="19" y="18"/>
                  </a:cubicBezTo>
                  <a:cubicBezTo>
                    <a:pt x="14" y="19"/>
                    <a:pt x="10" y="21"/>
                    <a:pt x="6" y="23"/>
                  </a:cubicBezTo>
                  <a:cubicBezTo>
                    <a:pt x="5" y="23"/>
                    <a:pt x="5" y="23"/>
                    <a:pt x="5" y="23"/>
                  </a:cubicBezTo>
                  <a:moveTo>
                    <a:pt x="2" y="19"/>
                  </a:moveTo>
                  <a:cubicBezTo>
                    <a:pt x="2" y="18"/>
                    <a:pt x="2" y="18"/>
                    <a:pt x="3" y="17"/>
                  </a:cubicBezTo>
                  <a:cubicBezTo>
                    <a:pt x="4" y="17"/>
                    <a:pt x="5" y="16"/>
                    <a:pt x="6" y="16"/>
                  </a:cubicBezTo>
                  <a:cubicBezTo>
                    <a:pt x="8" y="15"/>
                    <a:pt x="10" y="14"/>
                    <a:pt x="12" y="13"/>
                  </a:cubicBezTo>
                  <a:cubicBezTo>
                    <a:pt x="13" y="12"/>
                    <a:pt x="15" y="11"/>
                    <a:pt x="17" y="11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2" y="14"/>
                    <a:pt x="7" y="16"/>
                    <a:pt x="2" y="19"/>
                  </a:cubicBezTo>
                  <a:moveTo>
                    <a:pt x="21" y="11"/>
                  </a:moveTo>
                  <a:cubicBezTo>
                    <a:pt x="20" y="11"/>
                    <a:pt x="20" y="11"/>
                    <a:pt x="20" y="11"/>
                  </a:cubicBezTo>
                  <a:cubicBezTo>
                    <a:pt x="20" y="10"/>
                    <a:pt x="21" y="10"/>
                    <a:pt x="21" y="10"/>
                  </a:cubicBezTo>
                  <a:cubicBezTo>
                    <a:pt x="21" y="10"/>
                    <a:pt x="21" y="10"/>
                    <a:pt x="21" y="10"/>
                  </a:cubicBezTo>
                  <a:cubicBezTo>
                    <a:pt x="21" y="11"/>
                    <a:pt x="21" y="11"/>
                    <a:pt x="21" y="11"/>
                  </a:cubicBezTo>
                  <a:moveTo>
                    <a:pt x="1" y="24"/>
                  </a:moveTo>
                  <a:cubicBezTo>
                    <a:pt x="1" y="24"/>
                    <a:pt x="3" y="23"/>
                    <a:pt x="3" y="23"/>
                  </a:cubicBezTo>
                  <a:cubicBezTo>
                    <a:pt x="4" y="23"/>
                    <a:pt x="5" y="22"/>
                    <a:pt x="5" y="22"/>
                  </a:cubicBezTo>
                  <a:cubicBezTo>
                    <a:pt x="7" y="21"/>
                    <a:pt x="9" y="20"/>
                    <a:pt x="11" y="19"/>
                  </a:cubicBezTo>
                  <a:cubicBezTo>
                    <a:pt x="14" y="17"/>
                    <a:pt x="18" y="15"/>
                    <a:pt x="21" y="14"/>
                  </a:cubicBezTo>
                  <a:cubicBezTo>
                    <a:pt x="23" y="13"/>
                    <a:pt x="25" y="12"/>
                    <a:pt x="27" y="11"/>
                  </a:cubicBezTo>
                  <a:cubicBezTo>
                    <a:pt x="29" y="11"/>
                    <a:pt x="30" y="10"/>
                    <a:pt x="31" y="9"/>
                  </a:cubicBezTo>
                  <a:cubicBezTo>
                    <a:pt x="32" y="10"/>
                    <a:pt x="32" y="10"/>
                    <a:pt x="32" y="10"/>
                  </a:cubicBezTo>
                  <a:cubicBezTo>
                    <a:pt x="33" y="10"/>
                    <a:pt x="33" y="10"/>
                    <a:pt x="33" y="10"/>
                  </a:cubicBezTo>
                  <a:cubicBezTo>
                    <a:pt x="32" y="11"/>
                    <a:pt x="31" y="11"/>
                    <a:pt x="30" y="12"/>
                  </a:cubicBezTo>
                  <a:cubicBezTo>
                    <a:pt x="29" y="12"/>
                    <a:pt x="29" y="12"/>
                    <a:pt x="28" y="12"/>
                  </a:cubicBezTo>
                  <a:cubicBezTo>
                    <a:pt x="27" y="13"/>
                    <a:pt x="25" y="14"/>
                    <a:pt x="23" y="14"/>
                  </a:cubicBezTo>
                  <a:cubicBezTo>
                    <a:pt x="19" y="16"/>
                    <a:pt x="15" y="18"/>
                    <a:pt x="12" y="19"/>
                  </a:cubicBezTo>
                  <a:cubicBezTo>
                    <a:pt x="10" y="20"/>
                    <a:pt x="8" y="20"/>
                    <a:pt x="7" y="21"/>
                  </a:cubicBezTo>
                  <a:cubicBezTo>
                    <a:pt x="5" y="22"/>
                    <a:pt x="4" y="23"/>
                    <a:pt x="2" y="24"/>
                  </a:cubicBezTo>
                  <a:cubicBezTo>
                    <a:pt x="2" y="24"/>
                    <a:pt x="2" y="24"/>
                    <a:pt x="1" y="24"/>
                  </a:cubicBezTo>
                  <a:moveTo>
                    <a:pt x="3" y="16"/>
                  </a:moveTo>
                  <a:cubicBezTo>
                    <a:pt x="3" y="16"/>
                    <a:pt x="3" y="16"/>
                    <a:pt x="3" y="16"/>
                  </a:cubicBezTo>
                  <a:cubicBezTo>
                    <a:pt x="4" y="16"/>
                    <a:pt x="5" y="15"/>
                    <a:pt x="6" y="15"/>
                  </a:cubicBezTo>
                  <a:cubicBezTo>
                    <a:pt x="8" y="14"/>
                    <a:pt x="9" y="13"/>
                    <a:pt x="11" y="12"/>
                  </a:cubicBezTo>
                  <a:cubicBezTo>
                    <a:pt x="13" y="11"/>
                    <a:pt x="14" y="10"/>
                    <a:pt x="16" y="9"/>
                  </a:cubicBezTo>
                  <a:cubicBezTo>
                    <a:pt x="15" y="10"/>
                    <a:pt x="13" y="11"/>
                    <a:pt x="11" y="12"/>
                  </a:cubicBezTo>
                  <a:cubicBezTo>
                    <a:pt x="10" y="13"/>
                    <a:pt x="8" y="14"/>
                    <a:pt x="6" y="15"/>
                  </a:cubicBezTo>
                  <a:cubicBezTo>
                    <a:pt x="5" y="15"/>
                    <a:pt x="4" y="16"/>
                    <a:pt x="3" y="16"/>
                  </a:cubicBezTo>
                  <a:cubicBezTo>
                    <a:pt x="3" y="16"/>
                    <a:pt x="3" y="16"/>
                    <a:pt x="3" y="16"/>
                  </a:cubicBezTo>
                  <a:moveTo>
                    <a:pt x="26" y="12"/>
                  </a:moveTo>
                  <a:cubicBezTo>
                    <a:pt x="26" y="11"/>
                    <a:pt x="27" y="11"/>
                    <a:pt x="28" y="11"/>
                  </a:cubicBezTo>
                  <a:cubicBezTo>
                    <a:pt x="28" y="10"/>
                    <a:pt x="29" y="10"/>
                    <a:pt x="30" y="10"/>
                  </a:cubicBezTo>
                  <a:cubicBezTo>
                    <a:pt x="31" y="9"/>
                    <a:pt x="31" y="9"/>
                    <a:pt x="31" y="9"/>
                  </a:cubicBezTo>
                  <a:cubicBezTo>
                    <a:pt x="31" y="9"/>
                    <a:pt x="31" y="9"/>
                    <a:pt x="31" y="9"/>
                  </a:cubicBezTo>
                  <a:cubicBezTo>
                    <a:pt x="29" y="10"/>
                    <a:pt x="27" y="11"/>
                    <a:pt x="26" y="12"/>
                  </a:cubicBezTo>
                  <a:moveTo>
                    <a:pt x="20" y="10"/>
                  </a:move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20" y="9"/>
                    <a:pt x="21" y="9"/>
                  </a:cubicBezTo>
                  <a:cubicBezTo>
                    <a:pt x="21" y="10"/>
                    <a:pt x="21" y="10"/>
                    <a:pt x="21" y="10"/>
                  </a:cubicBezTo>
                  <a:cubicBezTo>
                    <a:pt x="21" y="10"/>
                    <a:pt x="20" y="10"/>
                    <a:pt x="20" y="10"/>
                  </a:cubicBezTo>
                  <a:moveTo>
                    <a:pt x="18" y="10"/>
                  </a:moveTo>
                  <a:cubicBezTo>
                    <a:pt x="18" y="10"/>
                    <a:pt x="18" y="10"/>
                    <a:pt x="18" y="10"/>
                  </a:cubicBezTo>
                  <a:cubicBezTo>
                    <a:pt x="19" y="9"/>
                    <a:pt x="20" y="9"/>
                    <a:pt x="21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0" y="9"/>
                    <a:pt x="19" y="10"/>
                    <a:pt x="18" y="10"/>
                  </a:cubicBezTo>
                  <a:moveTo>
                    <a:pt x="25" y="10"/>
                  </a:moveTo>
                  <a:cubicBezTo>
                    <a:pt x="26" y="10"/>
                    <a:pt x="26" y="10"/>
                    <a:pt x="26" y="10"/>
                  </a:cubicBezTo>
                  <a:cubicBezTo>
                    <a:pt x="26" y="9"/>
                    <a:pt x="26" y="9"/>
                    <a:pt x="26" y="9"/>
                  </a:cubicBezTo>
                  <a:cubicBezTo>
                    <a:pt x="27" y="9"/>
                    <a:pt x="27" y="9"/>
                    <a:pt x="28" y="8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29" y="8"/>
                    <a:pt x="30" y="9"/>
                    <a:pt x="31" y="9"/>
                  </a:cubicBezTo>
                  <a:cubicBezTo>
                    <a:pt x="26" y="11"/>
                    <a:pt x="22" y="13"/>
                    <a:pt x="17" y="15"/>
                  </a:cubicBezTo>
                  <a:cubicBezTo>
                    <a:pt x="13" y="17"/>
                    <a:pt x="9" y="19"/>
                    <a:pt x="4" y="21"/>
                  </a:cubicBezTo>
                  <a:cubicBezTo>
                    <a:pt x="4" y="22"/>
                    <a:pt x="2" y="22"/>
                    <a:pt x="1" y="23"/>
                  </a:cubicBezTo>
                  <a:cubicBezTo>
                    <a:pt x="2" y="22"/>
                    <a:pt x="3" y="21"/>
                    <a:pt x="4" y="21"/>
                  </a:cubicBezTo>
                  <a:cubicBezTo>
                    <a:pt x="6" y="19"/>
                    <a:pt x="8" y="18"/>
                    <a:pt x="11" y="17"/>
                  </a:cubicBezTo>
                  <a:cubicBezTo>
                    <a:pt x="15" y="15"/>
                    <a:pt x="19" y="13"/>
                    <a:pt x="22" y="11"/>
                  </a:cubicBezTo>
                  <a:cubicBezTo>
                    <a:pt x="24" y="11"/>
                    <a:pt x="26" y="11"/>
                    <a:pt x="27" y="10"/>
                  </a:cubicBezTo>
                  <a:cubicBezTo>
                    <a:pt x="28" y="10"/>
                    <a:pt x="28" y="9"/>
                    <a:pt x="27" y="9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7" y="10"/>
                    <a:pt x="26" y="10"/>
                    <a:pt x="25" y="10"/>
                  </a:cubicBezTo>
                  <a:moveTo>
                    <a:pt x="3" y="16"/>
                  </a:moveTo>
                  <a:cubicBezTo>
                    <a:pt x="3" y="15"/>
                    <a:pt x="4" y="15"/>
                    <a:pt x="4" y="14"/>
                  </a:cubicBezTo>
                  <a:cubicBezTo>
                    <a:pt x="6" y="13"/>
                    <a:pt x="9" y="12"/>
                    <a:pt x="11" y="11"/>
                  </a:cubicBezTo>
                  <a:cubicBezTo>
                    <a:pt x="12" y="10"/>
                    <a:pt x="14" y="9"/>
                    <a:pt x="15" y="9"/>
                  </a:cubicBezTo>
                  <a:cubicBezTo>
                    <a:pt x="16" y="8"/>
                    <a:pt x="16" y="8"/>
                    <a:pt x="17" y="8"/>
                  </a:cubicBezTo>
                  <a:cubicBezTo>
                    <a:pt x="12" y="10"/>
                    <a:pt x="8" y="13"/>
                    <a:pt x="3" y="16"/>
                  </a:cubicBezTo>
                  <a:moveTo>
                    <a:pt x="22" y="10"/>
                  </a:moveTo>
                  <a:cubicBezTo>
                    <a:pt x="22" y="9"/>
                    <a:pt x="22" y="9"/>
                    <a:pt x="22" y="9"/>
                  </a:cubicBezTo>
                  <a:cubicBezTo>
                    <a:pt x="23" y="9"/>
                    <a:pt x="24" y="8"/>
                    <a:pt x="26" y="8"/>
                  </a:cubicBezTo>
                  <a:cubicBezTo>
                    <a:pt x="24" y="8"/>
                    <a:pt x="23" y="9"/>
                    <a:pt x="22" y="10"/>
                  </a:cubicBezTo>
                  <a:moveTo>
                    <a:pt x="22" y="8"/>
                  </a:moveTo>
                  <a:cubicBezTo>
                    <a:pt x="22" y="8"/>
                    <a:pt x="22" y="8"/>
                    <a:pt x="22" y="8"/>
                  </a:cubicBezTo>
                  <a:cubicBezTo>
                    <a:pt x="22" y="8"/>
                    <a:pt x="23" y="8"/>
                    <a:pt x="23" y="7"/>
                  </a:cubicBezTo>
                  <a:cubicBezTo>
                    <a:pt x="23" y="8"/>
                    <a:pt x="22" y="8"/>
                    <a:pt x="22" y="8"/>
                  </a:cubicBezTo>
                  <a:moveTo>
                    <a:pt x="6" y="12"/>
                  </a:moveTo>
                  <a:cubicBezTo>
                    <a:pt x="8" y="10"/>
                    <a:pt x="10" y="9"/>
                    <a:pt x="12" y="8"/>
                  </a:cubicBezTo>
                  <a:cubicBezTo>
                    <a:pt x="13" y="8"/>
                    <a:pt x="14" y="8"/>
                    <a:pt x="15" y="7"/>
                  </a:cubicBezTo>
                  <a:cubicBezTo>
                    <a:pt x="14" y="8"/>
                    <a:pt x="13" y="8"/>
                    <a:pt x="12" y="9"/>
                  </a:cubicBezTo>
                  <a:cubicBezTo>
                    <a:pt x="10" y="10"/>
                    <a:pt x="8" y="11"/>
                    <a:pt x="6" y="12"/>
                  </a:cubicBezTo>
                  <a:moveTo>
                    <a:pt x="22" y="11"/>
                  </a:moveTo>
                  <a:cubicBezTo>
                    <a:pt x="22" y="10"/>
                    <a:pt x="22" y="10"/>
                    <a:pt x="22" y="10"/>
                  </a:cubicBezTo>
                  <a:cubicBezTo>
                    <a:pt x="24" y="9"/>
                    <a:pt x="25" y="9"/>
                    <a:pt x="26" y="7"/>
                  </a:cubicBezTo>
                  <a:cubicBezTo>
                    <a:pt x="26" y="7"/>
                    <a:pt x="26" y="7"/>
                    <a:pt x="26" y="7"/>
                  </a:cubicBezTo>
                  <a:cubicBezTo>
                    <a:pt x="27" y="8"/>
                    <a:pt x="28" y="8"/>
                    <a:pt x="28" y="8"/>
                  </a:cubicBezTo>
                  <a:cubicBezTo>
                    <a:pt x="28" y="8"/>
                    <a:pt x="27" y="9"/>
                    <a:pt x="26" y="9"/>
                  </a:cubicBezTo>
                  <a:cubicBezTo>
                    <a:pt x="25" y="10"/>
                    <a:pt x="25" y="10"/>
                    <a:pt x="24" y="10"/>
                  </a:cubicBezTo>
                  <a:cubicBezTo>
                    <a:pt x="23" y="10"/>
                    <a:pt x="23" y="11"/>
                    <a:pt x="22" y="11"/>
                  </a:cubicBezTo>
                  <a:moveTo>
                    <a:pt x="23" y="7"/>
                  </a:moveTo>
                  <a:cubicBezTo>
                    <a:pt x="23" y="7"/>
                    <a:pt x="23" y="7"/>
                    <a:pt x="23" y="7"/>
                  </a:cubicBezTo>
                  <a:cubicBezTo>
                    <a:pt x="23" y="7"/>
                    <a:pt x="23" y="7"/>
                    <a:pt x="23" y="7"/>
                  </a:cubicBezTo>
                  <a:moveTo>
                    <a:pt x="6" y="12"/>
                  </a:moveTo>
                  <a:cubicBezTo>
                    <a:pt x="8" y="11"/>
                    <a:pt x="10" y="10"/>
                    <a:pt x="13" y="9"/>
                  </a:cubicBezTo>
                  <a:cubicBezTo>
                    <a:pt x="14" y="8"/>
                    <a:pt x="15" y="8"/>
                    <a:pt x="16" y="7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6" y="7"/>
                    <a:pt x="15" y="8"/>
                    <a:pt x="15" y="8"/>
                  </a:cubicBezTo>
                  <a:cubicBezTo>
                    <a:pt x="11" y="9"/>
                    <a:pt x="8" y="11"/>
                    <a:pt x="5" y="13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moveTo>
                    <a:pt x="22" y="9"/>
                  </a:moveTo>
                  <a:cubicBezTo>
                    <a:pt x="22" y="9"/>
                    <a:pt x="22" y="8"/>
                    <a:pt x="22" y="8"/>
                  </a:cubicBezTo>
                  <a:cubicBezTo>
                    <a:pt x="23" y="8"/>
                    <a:pt x="23" y="7"/>
                    <a:pt x="24" y="7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5" y="7"/>
                    <a:pt x="25" y="7"/>
                    <a:pt x="26" y="7"/>
                  </a:cubicBezTo>
                  <a:cubicBezTo>
                    <a:pt x="25" y="8"/>
                    <a:pt x="23" y="9"/>
                    <a:pt x="22" y="9"/>
                  </a:cubicBezTo>
                  <a:moveTo>
                    <a:pt x="3" y="17"/>
                  </a:moveTo>
                  <a:cubicBezTo>
                    <a:pt x="3" y="17"/>
                    <a:pt x="3" y="17"/>
                    <a:pt x="3" y="17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4" y="16"/>
                    <a:pt x="5" y="16"/>
                    <a:pt x="5" y="15"/>
                  </a:cubicBezTo>
                  <a:cubicBezTo>
                    <a:pt x="7" y="14"/>
                    <a:pt x="9" y="13"/>
                    <a:pt x="11" y="12"/>
                  </a:cubicBezTo>
                  <a:cubicBezTo>
                    <a:pt x="15" y="11"/>
                    <a:pt x="18" y="9"/>
                    <a:pt x="21" y="7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0" y="9"/>
                    <a:pt x="19" y="9"/>
                  </a:cubicBezTo>
                  <a:cubicBezTo>
                    <a:pt x="19" y="9"/>
                    <a:pt x="18" y="10"/>
                    <a:pt x="17" y="10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17" y="10"/>
                    <a:pt x="17" y="9"/>
                    <a:pt x="17" y="9"/>
                  </a:cubicBezTo>
                  <a:cubicBezTo>
                    <a:pt x="16" y="9"/>
                    <a:pt x="16" y="10"/>
                    <a:pt x="16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5" y="11"/>
                    <a:pt x="15" y="11"/>
                    <a:pt x="14" y="12"/>
                  </a:cubicBezTo>
                  <a:cubicBezTo>
                    <a:pt x="12" y="13"/>
                    <a:pt x="10" y="13"/>
                    <a:pt x="8" y="14"/>
                  </a:cubicBezTo>
                  <a:cubicBezTo>
                    <a:pt x="6" y="15"/>
                    <a:pt x="5" y="16"/>
                    <a:pt x="3" y="17"/>
                  </a:cubicBezTo>
                  <a:cubicBezTo>
                    <a:pt x="3" y="17"/>
                    <a:pt x="3" y="17"/>
                    <a:pt x="3" y="17"/>
                  </a:cubicBezTo>
                  <a:moveTo>
                    <a:pt x="4" y="14"/>
                  </a:moveTo>
                  <a:cubicBezTo>
                    <a:pt x="4" y="14"/>
                    <a:pt x="4" y="14"/>
                    <a:pt x="4" y="14"/>
                  </a:cubicBezTo>
                  <a:cubicBezTo>
                    <a:pt x="5" y="13"/>
                    <a:pt x="5" y="13"/>
                    <a:pt x="6" y="13"/>
                  </a:cubicBezTo>
                  <a:cubicBezTo>
                    <a:pt x="7" y="12"/>
                    <a:pt x="8" y="11"/>
                    <a:pt x="10" y="11"/>
                  </a:cubicBezTo>
                  <a:cubicBezTo>
                    <a:pt x="12" y="9"/>
                    <a:pt x="15" y="8"/>
                    <a:pt x="17" y="7"/>
                  </a:cubicBezTo>
                  <a:cubicBezTo>
                    <a:pt x="18" y="7"/>
                    <a:pt x="18" y="7"/>
                    <a:pt x="19" y="7"/>
                  </a:cubicBezTo>
                  <a:cubicBezTo>
                    <a:pt x="14" y="9"/>
                    <a:pt x="9" y="11"/>
                    <a:pt x="5" y="14"/>
                  </a:cubicBezTo>
                  <a:cubicBezTo>
                    <a:pt x="4" y="14"/>
                    <a:pt x="4" y="14"/>
                    <a:pt x="4" y="14"/>
                  </a:cubicBezTo>
                  <a:moveTo>
                    <a:pt x="22" y="7"/>
                  </a:moveTo>
                  <a:cubicBezTo>
                    <a:pt x="22" y="7"/>
                    <a:pt x="22" y="7"/>
                    <a:pt x="22" y="7"/>
                  </a:cubicBezTo>
                  <a:cubicBezTo>
                    <a:pt x="23" y="7"/>
                    <a:pt x="23" y="7"/>
                    <a:pt x="24" y="7"/>
                  </a:cubicBezTo>
                  <a:cubicBezTo>
                    <a:pt x="23" y="7"/>
                    <a:pt x="23" y="7"/>
                    <a:pt x="22" y="7"/>
                  </a:cubicBezTo>
                  <a:moveTo>
                    <a:pt x="3" y="16"/>
                  </a:move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4" y="15"/>
                    <a:pt x="5" y="15"/>
                    <a:pt x="6" y="15"/>
                  </a:cubicBezTo>
                  <a:cubicBezTo>
                    <a:pt x="7" y="14"/>
                    <a:pt x="8" y="13"/>
                    <a:pt x="10" y="12"/>
                  </a:cubicBezTo>
                  <a:cubicBezTo>
                    <a:pt x="13" y="10"/>
                    <a:pt x="16" y="8"/>
                    <a:pt x="20" y="7"/>
                  </a:cubicBezTo>
                  <a:cubicBezTo>
                    <a:pt x="20" y="7"/>
                    <a:pt x="20" y="7"/>
                    <a:pt x="21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15" y="9"/>
                    <a:pt x="9" y="12"/>
                    <a:pt x="4" y="16"/>
                  </a:cubicBezTo>
                  <a:cubicBezTo>
                    <a:pt x="3" y="16"/>
                    <a:pt x="3" y="16"/>
                    <a:pt x="3" y="16"/>
                  </a:cubicBezTo>
                  <a:moveTo>
                    <a:pt x="25" y="0"/>
                  </a:moveTo>
                  <a:cubicBezTo>
                    <a:pt x="25" y="0"/>
                    <a:pt x="25" y="0"/>
                    <a:pt x="25" y="1"/>
                  </a:cubicBezTo>
                  <a:cubicBezTo>
                    <a:pt x="23" y="2"/>
                    <a:pt x="22" y="4"/>
                    <a:pt x="22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14" y="6"/>
                    <a:pt x="7" y="8"/>
                    <a:pt x="3" y="13"/>
                  </a:cubicBezTo>
                  <a:cubicBezTo>
                    <a:pt x="0" y="19"/>
                    <a:pt x="0" y="26"/>
                    <a:pt x="2" y="31"/>
                  </a:cubicBezTo>
                  <a:cubicBezTo>
                    <a:pt x="4" y="34"/>
                    <a:pt x="6" y="37"/>
                    <a:pt x="9" y="40"/>
                  </a:cubicBezTo>
                  <a:cubicBezTo>
                    <a:pt x="11" y="41"/>
                    <a:pt x="13" y="41"/>
                    <a:pt x="15" y="41"/>
                  </a:cubicBezTo>
                  <a:cubicBezTo>
                    <a:pt x="16" y="41"/>
                    <a:pt x="18" y="41"/>
                    <a:pt x="19" y="40"/>
                  </a:cubicBezTo>
                  <a:cubicBezTo>
                    <a:pt x="19" y="41"/>
                    <a:pt x="19" y="42"/>
                    <a:pt x="18" y="42"/>
                  </a:cubicBezTo>
                  <a:cubicBezTo>
                    <a:pt x="18" y="43"/>
                    <a:pt x="18" y="43"/>
                    <a:pt x="19" y="43"/>
                  </a:cubicBezTo>
                  <a:cubicBezTo>
                    <a:pt x="19" y="43"/>
                    <a:pt x="19" y="43"/>
                    <a:pt x="19" y="43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1" y="42"/>
                    <a:pt x="21" y="42"/>
                    <a:pt x="21" y="42"/>
                  </a:cubicBezTo>
                  <a:cubicBezTo>
                    <a:pt x="21" y="42"/>
                    <a:pt x="21" y="42"/>
                    <a:pt x="21" y="42"/>
                  </a:cubicBezTo>
                  <a:cubicBezTo>
                    <a:pt x="21" y="41"/>
                    <a:pt x="21" y="41"/>
                    <a:pt x="21" y="41"/>
                  </a:cubicBezTo>
                  <a:cubicBezTo>
                    <a:pt x="21" y="41"/>
                    <a:pt x="22" y="41"/>
                    <a:pt x="22" y="41"/>
                  </a:cubicBezTo>
                  <a:cubicBezTo>
                    <a:pt x="23" y="41"/>
                    <a:pt x="25" y="42"/>
                    <a:pt x="27" y="42"/>
                  </a:cubicBezTo>
                  <a:cubicBezTo>
                    <a:pt x="28" y="42"/>
                    <a:pt x="29" y="42"/>
                    <a:pt x="31" y="41"/>
                  </a:cubicBezTo>
                  <a:cubicBezTo>
                    <a:pt x="34" y="40"/>
                    <a:pt x="36" y="37"/>
                    <a:pt x="37" y="33"/>
                  </a:cubicBezTo>
                  <a:cubicBezTo>
                    <a:pt x="40" y="27"/>
                    <a:pt x="40" y="19"/>
                    <a:pt x="36" y="13"/>
                  </a:cubicBezTo>
                  <a:cubicBezTo>
                    <a:pt x="34" y="8"/>
                    <a:pt x="28" y="6"/>
                    <a:pt x="23" y="6"/>
                  </a:cubicBezTo>
                  <a:cubicBezTo>
                    <a:pt x="23" y="4"/>
                    <a:pt x="24" y="2"/>
                    <a:pt x="26" y="1"/>
                  </a:cubicBezTo>
                  <a:cubicBezTo>
                    <a:pt x="26" y="1"/>
                    <a:pt x="26" y="0"/>
                    <a:pt x="25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67"/>
            <p:cNvSpPr>
              <a:spLocks noEditPoints="1"/>
            </p:cNvSpPr>
            <p:nvPr/>
          </p:nvSpPr>
          <p:spPr bwMode="auto">
            <a:xfrm>
              <a:off x="2377744" y="4754489"/>
              <a:ext cx="779463" cy="547688"/>
            </a:xfrm>
            <a:custGeom>
              <a:avLst/>
              <a:gdLst>
                <a:gd name="T0" fmla="*/ 42 w 184"/>
                <a:gd name="T1" fmla="*/ 112 h 129"/>
                <a:gd name="T2" fmla="*/ 81 w 184"/>
                <a:gd name="T3" fmla="*/ 108 h 129"/>
                <a:gd name="T4" fmla="*/ 145 w 184"/>
                <a:gd name="T5" fmla="*/ 98 h 129"/>
                <a:gd name="T6" fmla="*/ 142 w 184"/>
                <a:gd name="T7" fmla="*/ 94 h 129"/>
                <a:gd name="T8" fmla="*/ 164 w 184"/>
                <a:gd name="T9" fmla="*/ 91 h 129"/>
                <a:gd name="T10" fmla="*/ 103 w 184"/>
                <a:gd name="T11" fmla="*/ 102 h 129"/>
                <a:gd name="T12" fmla="*/ 150 w 184"/>
                <a:gd name="T13" fmla="*/ 89 h 129"/>
                <a:gd name="T14" fmla="*/ 148 w 184"/>
                <a:gd name="T15" fmla="*/ 91 h 129"/>
                <a:gd name="T16" fmla="*/ 170 w 184"/>
                <a:gd name="T17" fmla="*/ 72 h 129"/>
                <a:gd name="T18" fmla="*/ 75 w 184"/>
                <a:gd name="T19" fmla="*/ 105 h 129"/>
                <a:gd name="T20" fmla="*/ 166 w 184"/>
                <a:gd name="T21" fmla="*/ 67 h 129"/>
                <a:gd name="T22" fmla="*/ 166 w 184"/>
                <a:gd name="T23" fmla="*/ 64 h 129"/>
                <a:gd name="T24" fmla="*/ 173 w 184"/>
                <a:gd name="T25" fmla="*/ 58 h 129"/>
                <a:gd name="T26" fmla="*/ 110 w 184"/>
                <a:gd name="T27" fmla="*/ 83 h 129"/>
                <a:gd name="T28" fmla="*/ 175 w 184"/>
                <a:gd name="T29" fmla="*/ 52 h 129"/>
                <a:gd name="T30" fmla="*/ 66 w 184"/>
                <a:gd name="T31" fmla="*/ 99 h 129"/>
                <a:gd name="T32" fmla="*/ 97 w 184"/>
                <a:gd name="T33" fmla="*/ 87 h 129"/>
                <a:gd name="T34" fmla="*/ 62 w 184"/>
                <a:gd name="T35" fmla="*/ 50 h 129"/>
                <a:gd name="T36" fmla="*/ 110 w 184"/>
                <a:gd name="T37" fmla="*/ 74 h 129"/>
                <a:gd name="T38" fmla="*/ 50 w 184"/>
                <a:gd name="T39" fmla="*/ 97 h 129"/>
                <a:gd name="T40" fmla="*/ 49 w 184"/>
                <a:gd name="T41" fmla="*/ 99 h 129"/>
                <a:gd name="T42" fmla="*/ 149 w 184"/>
                <a:gd name="T43" fmla="*/ 46 h 129"/>
                <a:gd name="T44" fmla="*/ 161 w 184"/>
                <a:gd name="T45" fmla="*/ 40 h 129"/>
                <a:gd name="T46" fmla="*/ 23 w 184"/>
                <a:gd name="T47" fmla="*/ 44 h 129"/>
                <a:gd name="T48" fmla="*/ 119 w 184"/>
                <a:gd name="T49" fmla="*/ 51 h 129"/>
                <a:gd name="T50" fmla="*/ 51 w 184"/>
                <a:gd name="T51" fmla="*/ 90 h 129"/>
                <a:gd name="T52" fmla="*/ 49 w 184"/>
                <a:gd name="T53" fmla="*/ 94 h 129"/>
                <a:gd name="T54" fmla="*/ 69 w 184"/>
                <a:gd name="T55" fmla="*/ 54 h 129"/>
                <a:gd name="T56" fmla="*/ 31 w 184"/>
                <a:gd name="T57" fmla="*/ 32 h 129"/>
                <a:gd name="T58" fmla="*/ 32 w 184"/>
                <a:gd name="T59" fmla="*/ 32 h 129"/>
                <a:gd name="T60" fmla="*/ 15 w 184"/>
                <a:gd name="T61" fmla="*/ 40 h 129"/>
                <a:gd name="T62" fmla="*/ 11 w 184"/>
                <a:gd name="T63" fmla="*/ 36 h 129"/>
                <a:gd name="T64" fmla="*/ 121 w 184"/>
                <a:gd name="T65" fmla="*/ 42 h 129"/>
                <a:gd name="T66" fmla="*/ 157 w 184"/>
                <a:gd name="T67" fmla="*/ 34 h 129"/>
                <a:gd name="T68" fmla="*/ 28 w 184"/>
                <a:gd name="T69" fmla="*/ 26 h 129"/>
                <a:gd name="T70" fmla="*/ 20 w 184"/>
                <a:gd name="T71" fmla="*/ 23 h 129"/>
                <a:gd name="T72" fmla="*/ 38 w 184"/>
                <a:gd name="T73" fmla="*/ 33 h 129"/>
                <a:gd name="T74" fmla="*/ 84 w 184"/>
                <a:gd name="T75" fmla="*/ 53 h 129"/>
                <a:gd name="T76" fmla="*/ 45 w 184"/>
                <a:gd name="T77" fmla="*/ 35 h 129"/>
                <a:gd name="T78" fmla="*/ 61 w 184"/>
                <a:gd name="T79" fmla="*/ 20 h 129"/>
                <a:gd name="T80" fmla="*/ 151 w 184"/>
                <a:gd name="T81" fmla="*/ 17 h 129"/>
                <a:gd name="T82" fmla="*/ 150 w 184"/>
                <a:gd name="T83" fmla="*/ 17 h 129"/>
                <a:gd name="T84" fmla="*/ 129 w 184"/>
                <a:gd name="T85" fmla="*/ 21 h 129"/>
                <a:gd name="T86" fmla="*/ 126 w 184"/>
                <a:gd name="T87" fmla="*/ 22 h 129"/>
                <a:gd name="T88" fmla="*/ 110 w 184"/>
                <a:gd name="T89" fmla="*/ 25 h 129"/>
                <a:gd name="T90" fmla="*/ 95 w 184"/>
                <a:gd name="T91" fmla="*/ 14 h 129"/>
                <a:gd name="T92" fmla="*/ 49 w 184"/>
                <a:gd name="T93" fmla="*/ 19 h 129"/>
                <a:gd name="T94" fmla="*/ 42 w 184"/>
                <a:gd name="T95" fmla="*/ 17 h 129"/>
                <a:gd name="T96" fmla="*/ 57 w 184"/>
                <a:gd name="T97" fmla="*/ 13 h 129"/>
                <a:gd name="T98" fmla="*/ 17 w 184"/>
                <a:gd name="T99" fmla="*/ 57 h 129"/>
                <a:gd name="T100" fmla="*/ 70 w 184"/>
                <a:gd name="T101" fmla="*/ 19 h 129"/>
                <a:gd name="T102" fmla="*/ 92 w 184"/>
                <a:gd name="T103" fmla="*/ 9 h 129"/>
                <a:gd name="T104" fmla="*/ 6 w 184"/>
                <a:gd name="T105" fmla="*/ 64 h 129"/>
                <a:gd name="T106" fmla="*/ 67 w 184"/>
                <a:gd name="T107" fmla="*/ 37 h 129"/>
                <a:gd name="T108" fmla="*/ 74 w 184"/>
                <a:gd name="T109" fmla="*/ 39 h 129"/>
                <a:gd name="T110" fmla="*/ 71 w 184"/>
                <a:gd name="T111" fmla="*/ 15 h 129"/>
                <a:gd name="T112" fmla="*/ 48 w 184"/>
                <a:gd name="T113" fmla="*/ 7 h 129"/>
                <a:gd name="T114" fmla="*/ 23 w 184"/>
                <a:gd name="T115" fmla="*/ 128 h 129"/>
                <a:gd name="T116" fmla="*/ 156 w 184"/>
                <a:gd name="T117" fmla="*/ 9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4" h="129">
                  <a:moveTo>
                    <a:pt x="34" y="121"/>
                  </a:moveTo>
                  <a:cubicBezTo>
                    <a:pt x="35" y="121"/>
                    <a:pt x="35" y="121"/>
                    <a:pt x="35" y="121"/>
                  </a:cubicBezTo>
                  <a:cubicBezTo>
                    <a:pt x="36" y="120"/>
                    <a:pt x="36" y="120"/>
                    <a:pt x="36" y="120"/>
                  </a:cubicBezTo>
                  <a:cubicBezTo>
                    <a:pt x="36" y="121"/>
                    <a:pt x="35" y="121"/>
                    <a:pt x="34" y="121"/>
                  </a:cubicBezTo>
                  <a:moveTo>
                    <a:pt x="36" y="119"/>
                  </a:moveTo>
                  <a:cubicBezTo>
                    <a:pt x="38" y="118"/>
                    <a:pt x="39" y="117"/>
                    <a:pt x="40" y="116"/>
                  </a:cubicBezTo>
                  <a:cubicBezTo>
                    <a:pt x="44" y="114"/>
                    <a:pt x="49" y="113"/>
                    <a:pt x="53" y="111"/>
                  </a:cubicBezTo>
                  <a:cubicBezTo>
                    <a:pt x="49" y="114"/>
                    <a:pt x="46" y="116"/>
                    <a:pt x="42" y="118"/>
                  </a:cubicBezTo>
                  <a:cubicBezTo>
                    <a:pt x="40" y="119"/>
                    <a:pt x="38" y="119"/>
                    <a:pt x="36" y="119"/>
                  </a:cubicBezTo>
                  <a:moveTo>
                    <a:pt x="41" y="114"/>
                  </a:moveTo>
                  <a:cubicBezTo>
                    <a:pt x="41" y="114"/>
                    <a:pt x="42" y="113"/>
                    <a:pt x="42" y="112"/>
                  </a:cubicBezTo>
                  <a:cubicBezTo>
                    <a:pt x="46" y="112"/>
                    <a:pt x="48" y="110"/>
                    <a:pt x="51" y="109"/>
                  </a:cubicBezTo>
                  <a:cubicBezTo>
                    <a:pt x="53" y="108"/>
                    <a:pt x="55" y="107"/>
                    <a:pt x="57" y="106"/>
                  </a:cubicBezTo>
                  <a:cubicBezTo>
                    <a:pt x="58" y="105"/>
                    <a:pt x="61" y="104"/>
                    <a:pt x="63" y="103"/>
                  </a:cubicBezTo>
                  <a:cubicBezTo>
                    <a:pt x="61" y="105"/>
                    <a:pt x="58" y="107"/>
                    <a:pt x="56" y="109"/>
                  </a:cubicBezTo>
                  <a:cubicBezTo>
                    <a:pt x="51" y="111"/>
                    <a:pt x="46" y="113"/>
                    <a:pt x="41" y="114"/>
                  </a:cubicBezTo>
                  <a:moveTo>
                    <a:pt x="113" y="108"/>
                  </a:moveTo>
                  <a:cubicBezTo>
                    <a:pt x="112" y="108"/>
                    <a:pt x="110" y="108"/>
                    <a:pt x="109" y="107"/>
                  </a:cubicBezTo>
                  <a:cubicBezTo>
                    <a:pt x="114" y="105"/>
                    <a:pt x="119" y="103"/>
                    <a:pt x="124" y="101"/>
                  </a:cubicBezTo>
                  <a:cubicBezTo>
                    <a:pt x="122" y="105"/>
                    <a:pt x="118" y="108"/>
                    <a:pt x="113" y="108"/>
                  </a:cubicBezTo>
                  <a:cubicBezTo>
                    <a:pt x="113" y="108"/>
                    <a:pt x="113" y="108"/>
                    <a:pt x="113" y="108"/>
                  </a:cubicBezTo>
                  <a:moveTo>
                    <a:pt x="81" y="108"/>
                  </a:moveTo>
                  <a:cubicBezTo>
                    <a:pt x="80" y="108"/>
                    <a:pt x="78" y="107"/>
                    <a:pt x="76" y="106"/>
                  </a:cubicBezTo>
                  <a:cubicBezTo>
                    <a:pt x="82" y="105"/>
                    <a:pt x="88" y="102"/>
                    <a:pt x="93" y="100"/>
                  </a:cubicBezTo>
                  <a:cubicBezTo>
                    <a:pt x="94" y="100"/>
                    <a:pt x="94" y="100"/>
                    <a:pt x="94" y="100"/>
                  </a:cubicBezTo>
                  <a:cubicBezTo>
                    <a:pt x="91" y="105"/>
                    <a:pt x="86" y="108"/>
                    <a:pt x="81" y="108"/>
                  </a:cubicBezTo>
                  <a:moveTo>
                    <a:pt x="75" y="106"/>
                  </a:moveTo>
                  <a:cubicBezTo>
                    <a:pt x="82" y="104"/>
                    <a:pt x="88" y="101"/>
                    <a:pt x="95" y="98"/>
                  </a:cubicBezTo>
                  <a:cubicBezTo>
                    <a:pt x="95" y="99"/>
                    <a:pt x="95" y="99"/>
                    <a:pt x="95" y="99"/>
                  </a:cubicBezTo>
                  <a:cubicBezTo>
                    <a:pt x="88" y="101"/>
                    <a:pt x="82" y="104"/>
                    <a:pt x="75" y="106"/>
                  </a:cubicBezTo>
                  <a:moveTo>
                    <a:pt x="139" y="101"/>
                  </a:moveTo>
                  <a:cubicBezTo>
                    <a:pt x="138" y="101"/>
                    <a:pt x="137" y="100"/>
                    <a:pt x="136" y="100"/>
                  </a:cubicBezTo>
                  <a:cubicBezTo>
                    <a:pt x="139" y="100"/>
                    <a:pt x="142" y="99"/>
                    <a:pt x="145" y="98"/>
                  </a:cubicBezTo>
                  <a:cubicBezTo>
                    <a:pt x="144" y="100"/>
                    <a:pt x="142" y="101"/>
                    <a:pt x="139" y="101"/>
                  </a:cubicBezTo>
                  <a:moveTo>
                    <a:pt x="137" y="99"/>
                  </a:moveTo>
                  <a:cubicBezTo>
                    <a:pt x="137" y="99"/>
                    <a:pt x="137" y="99"/>
                    <a:pt x="139" y="98"/>
                  </a:cubicBezTo>
                  <a:cubicBezTo>
                    <a:pt x="141" y="96"/>
                    <a:pt x="144" y="96"/>
                    <a:pt x="146" y="94"/>
                  </a:cubicBezTo>
                  <a:cubicBezTo>
                    <a:pt x="146" y="95"/>
                    <a:pt x="146" y="96"/>
                    <a:pt x="146" y="97"/>
                  </a:cubicBezTo>
                  <a:cubicBezTo>
                    <a:pt x="144" y="97"/>
                    <a:pt x="142" y="98"/>
                    <a:pt x="141" y="98"/>
                  </a:cubicBezTo>
                  <a:cubicBezTo>
                    <a:pt x="139" y="99"/>
                    <a:pt x="138" y="99"/>
                    <a:pt x="137" y="99"/>
                  </a:cubicBezTo>
                  <a:moveTo>
                    <a:pt x="134" y="100"/>
                  </a:moveTo>
                  <a:cubicBezTo>
                    <a:pt x="133" y="99"/>
                    <a:pt x="132" y="99"/>
                    <a:pt x="131" y="98"/>
                  </a:cubicBezTo>
                  <a:cubicBezTo>
                    <a:pt x="132" y="98"/>
                    <a:pt x="133" y="97"/>
                    <a:pt x="135" y="97"/>
                  </a:cubicBezTo>
                  <a:cubicBezTo>
                    <a:pt x="137" y="96"/>
                    <a:pt x="140" y="94"/>
                    <a:pt x="142" y="94"/>
                  </a:cubicBezTo>
                  <a:cubicBezTo>
                    <a:pt x="143" y="93"/>
                    <a:pt x="143" y="93"/>
                    <a:pt x="144" y="93"/>
                  </a:cubicBezTo>
                  <a:cubicBezTo>
                    <a:pt x="145" y="93"/>
                    <a:pt x="145" y="94"/>
                    <a:pt x="143" y="95"/>
                  </a:cubicBezTo>
                  <a:cubicBezTo>
                    <a:pt x="140" y="96"/>
                    <a:pt x="137" y="97"/>
                    <a:pt x="134" y="100"/>
                  </a:cubicBezTo>
                  <a:cubicBezTo>
                    <a:pt x="134" y="100"/>
                    <a:pt x="134" y="100"/>
                    <a:pt x="134" y="100"/>
                  </a:cubicBezTo>
                  <a:moveTo>
                    <a:pt x="157" y="94"/>
                  </a:moveTo>
                  <a:cubicBezTo>
                    <a:pt x="158" y="94"/>
                    <a:pt x="160" y="93"/>
                    <a:pt x="162" y="93"/>
                  </a:cubicBezTo>
                  <a:cubicBezTo>
                    <a:pt x="160" y="94"/>
                    <a:pt x="158" y="94"/>
                    <a:pt x="157" y="94"/>
                  </a:cubicBezTo>
                  <a:moveTo>
                    <a:pt x="154" y="94"/>
                  </a:moveTo>
                  <a:cubicBezTo>
                    <a:pt x="158" y="90"/>
                    <a:pt x="165" y="91"/>
                    <a:pt x="169" y="86"/>
                  </a:cubicBezTo>
                  <a:cubicBezTo>
                    <a:pt x="168" y="88"/>
                    <a:pt x="166" y="90"/>
                    <a:pt x="164" y="91"/>
                  </a:cubicBezTo>
                  <a:cubicBezTo>
                    <a:pt x="164" y="91"/>
                    <a:pt x="164" y="91"/>
                    <a:pt x="164" y="91"/>
                  </a:cubicBezTo>
                  <a:cubicBezTo>
                    <a:pt x="161" y="92"/>
                    <a:pt x="157" y="94"/>
                    <a:pt x="154" y="94"/>
                  </a:cubicBezTo>
                  <a:moveTo>
                    <a:pt x="153" y="94"/>
                  </a:moveTo>
                  <a:cubicBezTo>
                    <a:pt x="152" y="93"/>
                    <a:pt x="151" y="93"/>
                    <a:pt x="151" y="92"/>
                  </a:cubicBezTo>
                  <a:cubicBezTo>
                    <a:pt x="151" y="92"/>
                    <a:pt x="151" y="92"/>
                    <a:pt x="151" y="92"/>
                  </a:cubicBezTo>
                  <a:cubicBezTo>
                    <a:pt x="155" y="91"/>
                    <a:pt x="159" y="89"/>
                    <a:pt x="163" y="88"/>
                  </a:cubicBezTo>
                  <a:cubicBezTo>
                    <a:pt x="164" y="87"/>
                    <a:pt x="166" y="86"/>
                    <a:pt x="167" y="86"/>
                  </a:cubicBezTo>
                  <a:cubicBezTo>
                    <a:pt x="168" y="85"/>
                    <a:pt x="169" y="85"/>
                    <a:pt x="169" y="85"/>
                  </a:cubicBezTo>
                  <a:cubicBezTo>
                    <a:pt x="170" y="85"/>
                    <a:pt x="167" y="87"/>
                    <a:pt x="166" y="87"/>
                  </a:cubicBezTo>
                  <a:cubicBezTo>
                    <a:pt x="162" y="90"/>
                    <a:pt x="156" y="90"/>
                    <a:pt x="153" y="94"/>
                  </a:cubicBezTo>
                  <a:moveTo>
                    <a:pt x="108" y="107"/>
                  </a:moveTo>
                  <a:cubicBezTo>
                    <a:pt x="106" y="105"/>
                    <a:pt x="104" y="104"/>
                    <a:pt x="103" y="102"/>
                  </a:cubicBezTo>
                  <a:cubicBezTo>
                    <a:pt x="115" y="98"/>
                    <a:pt x="127" y="94"/>
                    <a:pt x="139" y="90"/>
                  </a:cubicBezTo>
                  <a:cubicBezTo>
                    <a:pt x="145" y="88"/>
                    <a:pt x="150" y="86"/>
                    <a:pt x="156" y="84"/>
                  </a:cubicBezTo>
                  <a:cubicBezTo>
                    <a:pt x="159" y="83"/>
                    <a:pt x="162" y="82"/>
                    <a:pt x="166" y="80"/>
                  </a:cubicBezTo>
                  <a:cubicBezTo>
                    <a:pt x="166" y="80"/>
                    <a:pt x="170" y="79"/>
                    <a:pt x="170" y="79"/>
                  </a:cubicBezTo>
                  <a:cubicBezTo>
                    <a:pt x="170" y="79"/>
                    <a:pt x="170" y="79"/>
                    <a:pt x="169" y="80"/>
                  </a:cubicBezTo>
                  <a:cubicBezTo>
                    <a:pt x="156" y="87"/>
                    <a:pt x="142" y="91"/>
                    <a:pt x="128" y="97"/>
                  </a:cubicBezTo>
                  <a:cubicBezTo>
                    <a:pt x="128" y="97"/>
                    <a:pt x="128" y="97"/>
                    <a:pt x="128" y="97"/>
                  </a:cubicBezTo>
                  <a:cubicBezTo>
                    <a:pt x="127" y="97"/>
                    <a:pt x="127" y="97"/>
                    <a:pt x="127" y="97"/>
                  </a:cubicBezTo>
                  <a:cubicBezTo>
                    <a:pt x="120" y="100"/>
                    <a:pt x="114" y="103"/>
                    <a:pt x="108" y="107"/>
                  </a:cubicBezTo>
                  <a:moveTo>
                    <a:pt x="144" y="92"/>
                  </a:moveTo>
                  <a:cubicBezTo>
                    <a:pt x="146" y="91"/>
                    <a:pt x="148" y="90"/>
                    <a:pt x="150" y="89"/>
                  </a:cubicBezTo>
                  <a:cubicBezTo>
                    <a:pt x="155" y="87"/>
                    <a:pt x="160" y="85"/>
                    <a:pt x="165" y="83"/>
                  </a:cubicBezTo>
                  <a:cubicBezTo>
                    <a:pt x="167" y="81"/>
                    <a:pt x="170" y="80"/>
                    <a:pt x="172" y="79"/>
                  </a:cubicBezTo>
                  <a:cubicBezTo>
                    <a:pt x="172" y="80"/>
                    <a:pt x="171" y="82"/>
                    <a:pt x="171" y="84"/>
                  </a:cubicBezTo>
                  <a:cubicBezTo>
                    <a:pt x="170" y="83"/>
                    <a:pt x="170" y="83"/>
                    <a:pt x="170" y="83"/>
                  </a:cubicBezTo>
                  <a:cubicBezTo>
                    <a:pt x="167" y="84"/>
                    <a:pt x="164" y="86"/>
                    <a:pt x="162" y="87"/>
                  </a:cubicBezTo>
                  <a:cubicBezTo>
                    <a:pt x="158" y="89"/>
                    <a:pt x="154" y="90"/>
                    <a:pt x="151" y="91"/>
                  </a:cubicBezTo>
                  <a:cubicBezTo>
                    <a:pt x="151" y="92"/>
                    <a:pt x="151" y="92"/>
                    <a:pt x="151" y="92"/>
                  </a:cubicBezTo>
                  <a:cubicBezTo>
                    <a:pt x="150" y="92"/>
                    <a:pt x="150" y="92"/>
                    <a:pt x="150" y="92"/>
                  </a:cubicBezTo>
                  <a:cubicBezTo>
                    <a:pt x="149" y="91"/>
                    <a:pt x="149" y="91"/>
                    <a:pt x="148" y="91"/>
                  </a:cubicBezTo>
                  <a:cubicBezTo>
                    <a:pt x="148" y="91"/>
                    <a:pt x="148" y="91"/>
                    <a:pt x="148" y="91"/>
                  </a:cubicBezTo>
                  <a:cubicBezTo>
                    <a:pt x="148" y="91"/>
                    <a:pt x="148" y="91"/>
                    <a:pt x="148" y="91"/>
                  </a:cubicBezTo>
                  <a:cubicBezTo>
                    <a:pt x="147" y="91"/>
                    <a:pt x="146" y="91"/>
                    <a:pt x="146" y="92"/>
                  </a:cubicBezTo>
                  <a:cubicBezTo>
                    <a:pt x="145" y="92"/>
                    <a:pt x="145" y="92"/>
                    <a:pt x="144" y="92"/>
                  </a:cubicBezTo>
                  <a:moveTo>
                    <a:pt x="15" y="84"/>
                  </a:moveTo>
                  <a:cubicBezTo>
                    <a:pt x="16" y="83"/>
                    <a:pt x="16" y="83"/>
                    <a:pt x="16" y="82"/>
                  </a:cubicBezTo>
                  <a:cubicBezTo>
                    <a:pt x="17" y="80"/>
                    <a:pt x="19" y="78"/>
                    <a:pt x="21" y="77"/>
                  </a:cubicBezTo>
                  <a:cubicBezTo>
                    <a:pt x="19" y="79"/>
                    <a:pt x="17" y="81"/>
                    <a:pt x="15" y="84"/>
                  </a:cubicBezTo>
                  <a:moveTo>
                    <a:pt x="102" y="101"/>
                  </a:moveTo>
                  <a:cubicBezTo>
                    <a:pt x="101" y="100"/>
                    <a:pt x="100" y="99"/>
                    <a:pt x="99" y="98"/>
                  </a:cubicBezTo>
                  <a:cubicBezTo>
                    <a:pt x="105" y="96"/>
                    <a:pt x="111" y="94"/>
                    <a:pt x="116" y="92"/>
                  </a:cubicBezTo>
                  <a:cubicBezTo>
                    <a:pt x="130" y="87"/>
                    <a:pt x="145" y="83"/>
                    <a:pt x="159" y="77"/>
                  </a:cubicBezTo>
                  <a:cubicBezTo>
                    <a:pt x="163" y="76"/>
                    <a:pt x="166" y="74"/>
                    <a:pt x="170" y="72"/>
                  </a:cubicBezTo>
                  <a:cubicBezTo>
                    <a:pt x="167" y="73"/>
                    <a:pt x="164" y="76"/>
                    <a:pt x="160" y="77"/>
                  </a:cubicBezTo>
                  <a:cubicBezTo>
                    <a:pt x="154" y="79"/>
                    <a:pt x="148" y="81"/>
                    <a:pt x="142" y="84"/>
                  </a:cubicBezTo>
                  <a:cubicBezTo>
                    <a:pt x="135" y="87"/>
                    <a:pt x="128" y="90"/>
                    <a:pt x="120" y="94"/>
                  </a:cubicBezTo>
                  <a:cubicBezTo>
                    <a:pt x="114" y="96"/>
                    <a:pt x="108" y="98"/>
                    <a:pt x="102" y="101"/>
                  </a:cubicBezTo>
                  <a:moveTo>
                    <a:pt x="119" y="96"/>
                  </a:moveTo>
                  <a:cubicBezTo>
                    <a:pt x="127" y="92"/>
                    <a:pt x="135" y="89"/>
                    <a:pt x="143" y="85"/>
                  </a:cubicBezTo>
                  <a:cubicBezTo>
                    <a:pt x="152" y="81"/>
                    <a:pt x="164" y="79"/>
                    <a:pt x="171" y="72"/>
                  </a:cubicBezTo>
                  <a:cubicBezTo>
                    <a:pt x="172" y="74"/>
                    <a:pt x="172" y="75"/>
                    <a:pt x="172" y="77"/>
                  </a:cubicBezTo>
                  <a:cubicBezTo>
                    <a:pt x="159" y="81"/>
                    <a:pt x="147" y="87"/>
                    <a:pt x="134" y="91"/>
                  </a:cubicBezTo>
                  <a:cubicBezTo>
                    <a:pt x="129" y="92"/>
                    <a:pt x="124" y="94"/>
                    <a:pt x="119" y="96"/>
                  </a:cubicBezTo>
                  <a:moveTo>
                    <a:pt x="75" y="105"/>
                  </a:moveTo>
                  <a:cubicBezTo>
                    <a:pt x="74" y="105"/>
                    <a:pt x="72" y="103"/>
                    <a:pt x="71" y="102"/>
                  </a:cubicBezTo>
                  <a:cubicBezTo>
                    <a:pt x="76" y="102"/>
                    <a:pt x="81" y="100"/>
                    <a:pt x="86" y="98"/>
                  </a:cubicBezTo>
                  <a:cubicBezTo>
                    <a:pt x="94" y="94"/>
                    <a:pt x="102" y="91"/>
                    <a:pt x="111" y="87"/>
                  </a:cubicBezTo>
                  <a:cubicBezTo>
                    <a:pt x="128" y="81"/>
                    <a:pt x="146" y="74"/>
                    <a:pt x="163" y="68"/>
                  </a:cubicBezTo>
                  <a:cubicBezTo>
                    <a:pt x="149" y="73"/>
                    <a:pt x="135" y="80"/>
                    <a:pt x="121" y="86"/>
                  </a:cubicBezTo>
                  <a:cubicBezTo>
                    <a:pt x="106" y="93"/>
                    <a:pt x="89" y="98"/>
                    <a:pt x="75" y="105"/>
                  </a:cubicBezTo>
                  <a:moveTo>
                    <a:pt x="99" y="97"/>
                  </a:moveTo>
                  <a:cubicBezTo>
                    <a:pt x="98" y="97"/>
                    <a:pt x="98" y="97"/>
                    <a:pt x="98" y="97"/>
                  </a:cubicBezTo>
                  <a:cubicBezTo>
                    <a:pt x="106" y="94"/>
                    <a:pt x="114" y="90"/>
                    <a:pt x="121" y="87"/>
                  </a:cubicBezTo>
                  <a:cubicBezTo>
                    <a:pt x="129" y="84"/>
                    <a:pt x="138" y="80"/>
                    <a:pt x="146" y="77"/>
                  </a:cubicBezTo>
                  <a:cubicBezTo>
                    <a:pt x="152" y="74"/>
                    <a:pt x="161" y="72"/>
                    <a:pt x="166" y="67"/>
                  </a:cubicBezTo>
                  <a:cubicBezTo>
                    <a:pt x="166" y="67"/>
                    <a:pt x="166" y="67"/>
                    <a:pt x="166" y="67"/>
                  </a:cubicBezTo>
                  <a:cubicBezTo>
                    <a:pt x="167" y="67"/>
                    <a:pt x="167" y="67"/>
                    <a:pt x="167" y="67"/>
                  </a:cubicBezTo>
                  <a:cubicBezTo>
                    <a:pt x="169" y="68"/>
                    <a:pt x="170" y="69"/>
                    <a:pt x="171" y="71"/>
                  </a:cubicBezTo>
                  <a:cubicBezTo>
                    <a:pt x="164" y="73"/>
                    <a:pt x="157" y="77"/>
                    <a:pt x="149" y="79"/>
                  </a:cubicBezTo>
                  <a:cubicBezTo>
                    <a:pt x="141" y="82"/>
                    <a:pt x="133" y="85"/>
                    <a:pt x="125" y="88"/>
                  </a:cubicBezTo>
                  <a:cubicBezTo>
                    <a:pt x="116" y="91"/>
                    <a:pt x="107" y="94"/>
                    <a:pt x="99" y="97"/>
                  </a:cubicBezTo>
                  <a:moveTo>
                    <a:pt x="73" y="101"/>
                  </a:moveTo>
                  <a:cubicBezTo>
                    <a:pt x="72" y="101"/>
                    <a:pt x="72" y="101"/>
                    <a:pt x="73" y="101"/>
                  </a:cubicBezTo>
                  <a:cubicBezTo>
                    <a:pt x="75" y="100"/>
                    <a:pt x="78" y="99"/>
                    <a:pt x="81" y="97"/>
                  </a:cubicBezTo>
                  <a:cubicBezTo>
                    <a:pt x="98" y="90"/>
                    <a:pt x="116" y="84"/>
                    <a:pt x="133" y="77"/>
                  </a:cubicBezTo>
                  <a:cubicBezTo>
                    <a:pt x="144" y="72"/>
                    <a:pt x="156" y="69"/>
                    <a:pt x="166" y="64"/>
                  </a:cubicBezTo>
                  <a:cubicBezTo>
                    <a:pt x="166" y="64"/>
                    <a:pt x="166" y="64"/>
                    <a:pt x="166" y="64"/>
                  </a:cubicBezTo>
                  <a:cubicBezTo>
                    <a:pt x="166" y="65"/>
                    <a:pt x="166" y="66"/>
                    <a:pt x="166" y="66"/>
                  </a:cubicBezTo>
                  <a:cubicBezTo>
                    <a:pt x="166" y="66"/>
                    <a:pt x="166" y="66"/>
                    <a:pt x="166" y="66"/>
                  </a:cubicBezTo>
                  <a:cubicBezTo>
                    <a:pt x="148" y="73"/>
                    <a:pt x="130" y="79"/>
                    <a:pt x="113" y="85"/>
                  </a:cubicBezTo>
                  <a:cubicBezTo>
                    <a:pt x="105" y="88"/>
                    <a:pt x="97" y="91"/>
                    <a:pt x="90" y="95"/>
                  </a:cubicBezTo>
                  <a:cubicBezTo>
                    <a:pt x="86" y="97"/>
                    <a:pt x="82" y="99"/>
                    <a:pt x="78" y="100"/>
                  </a:cubicBezTo>
                  <a:cubicBezTo>
                    <a:pt x="78" y="100"/>
                    <a:pt x="73" y="101"/>
                    <a:pt x="73" y="101"/>
                  </a:cubicBezTo>
                  <a:moveTo>
                    <a:pt x="166" y="61"/>
                  </a:moveTo>
                  <a:cubicBezTo>
                    <a:pt x="166" y="61"/>
                    <a:pt x="168" y="60"/>
                    <a:pt x="169" y="59"/>
                  </a:cubicBezTo>
                  <a:cubicBezTo>
                    <a:pt x="171" y="59"/>
                    <a:pt x="173" y="58"/>
                    <a:pt x="173" y="58"/>
                  </a:cubicBezTo>
                  <a:cubicBezTo>
                    <a:pt x="173" y="58"/>
                    <a:pt x="173" y="58"/>
                    <a:pt x="173" y="58"/>
                  </a:cubicBezTo>
                  <a:cubicBezTo>
                    <a:pt x="173" y="58"/>
                    <a:pt x="173" y="58"/>
                    <a:pt x="173" y="58"/>
                  </a:cubicBezTo>
                  <a:cubicBezTo>
                    <a:pt x="173" y="59"/>
                    <a:pt x="172" y="59"/>
                    <a:pt x="172" y="59"/>
                  </a:cubicBezTo>
                  <a:cubicBezTo>
                    <a:pt x="170" y="60"/>
                    <a:pt x="168" y="61"/>
                    <a:pt x="166" y="62"/>
                  </a:cubicBezTo>
                  <a:cubicBezTo>
                    <a:pt x="162" y="65"/>
                    <a:pt x="157" y="67"/>
                    <a:pt x="153" y="68"/>
                  </a:cubicBezTo>
                  <a:cubicBezTo>
                    <a:pt x="143" y="72"/>
                    <a:pt x="133" y="76"/>
                    <a:pt x="123" y="79"/>
                  </a:cubicBezTo>
                  <a:cubicBezTo>
                    <a:pt x="106" y="86"/>
                    <a:pt x="88" y="92"/>
                    <a:pt x="71" y="101"/>
                  </a:cubicBezTo>
                  <a:cubicBezTo>
                    <a:pt x="71" y="100"/>
                    <a:pt x="70" y="100"/>
                    <a:pt x="70" y="99"/>
                  </a:cubicBezTo>
                  <a:cubicBezTo>
                    <a:pt x="70" y="99"/>
                    <a:pt x="70" y="99"/>
                    <a:pt x="70" y="99"/>
                  </a:cubicBezTo>
                  <a:cubicBezTo>
                    <a:pt x="74" y="98"/>
                    <a:pt x="77" y="96"/>
                    <a:pt x="80" y="94"/>
                  </a:cubicBezTo>
                  <a:cubicBezTo>
                    <a:pt x="81" y="94"/>
                    <a:pt x="81" y="94"/>
                    <a:pt x="82" y="94"/>
                  </a:cubicBezTo>
                  <a:cubicBezTo>
                    <a:pt x="91" y="90"/>
                    <a:pt x="100" y="87"/>
                    <a:pt x="110" y="83"/>
                  </a:cubicBezTo>
                  <a:cubicBezTo>
                    <a:pt x="119" y="79"/>
                    <a:pt x="128" y="75"/>
                    <a:pt x="138" y="72"/>
                  </a:cubicBezTo>
                  <a:cubicBezTo>
                    <a:pt x="148" y="68"/>
                    <a:pt x="157" y="65"/>
                    <a:pt x="166" y="61"/>
                  </a:cubicBezTo>
                  <a:cubicBezTo>
                    <a:pt x="166" y="61"/>
                    <a:pt x="166" y="61"/>
                    <a:pt x="166" y="61"/>
                  </a:cubicBezTo>
                  <a:moveTo>
                    <a:pt x="43" y="111"/>
                  </a:moveTo>
                  <a:cubicBezTo>
                    <a:pt x="44" y="110"/>
                    <a:pt x="45" y="109"/>
                    <a:pt x="45" y="108"/>
                  </a:cubicBezTo>
                  <a:cubicBezTo>
                    <a:pt x="53" y="104"/>
                    <a:pt x="60" y="100"/>
                    <a:pt x="67" y="97"/>
                  </a:cubicBezTo>
                  <a:cubicBezTo>
                    <a:pt x="77" y="93"/>
                    <a:pt x="86" y="88"/>
                    <a:pt x="95" y="84"/>
                  </a:cubicBezTo>
                  <a:cubicBezTo>
                    <a:pt x="115" y="75"/>
                    <a:pt x="135" y="67"/>
                    <a:pt x="155" y="60"/>
                  </a:cubicBezTo>
                  <a:cubicBezTo>
                    <a:pt x="159" y="58"/>
                    <a:pt x="163" y="57"/>
                    <a:pt x="167" y="55"/>
                  </a:cubicBezTo>
                  <a:cubicBezTo>
                    <a:pt x="169" y="54"/>
                    <a:pt x="172" y="53"/>
                    <a:pt x="174" y="52"/>
                  </a:cubicBezTo>
                  <a:cubicBezTo>
                    <a:pt x="175" y="52"/>
                    <a:pt x="175" y="52"/>
                    <a:pt x="175" y="52"/>
                  </a:cubicBezTo>
                  <a:cubicBezTo>
                    <a:pt x="175" y="52"/>
                    <a:pt x="173" y="53"/>
                    <a:pt x="172" y="53"/>
                  </a:cubicBezTo>
                  <a:cubicBezTo>
                    <a:pt x="170" y="54"/>
                    <a:pt x="168" y="55"/>
                    <a:pt x="169" y="55"/>
                  </a:cubicBezTo>
                  <a:cubicBezTo>
                    <a:pt x="169" y="55"/>
                    <a:pt x="169" y="55"/>
                    <a:pt x="169" y="55"/>
                  </a:cubicBezTo>
                  <a:cubicBezTo>
                    <a:pt x="159" y="59"/>
                    <a:pt x="149" y="63"/>
                    <a:pt x="140" y="67"/>
                  </a:cubicBezTo>
                  <a:cubicBezTo>
                    <a:pt x="121" y="75"/>
                    <a:pt x="102" y="83"/>
                    <a:pt x="83" y="92"/>
                  </a:cubicBezTo>
                  <a:cubicBezTo>
                    <a:pt x="83" y="92"/>
                    <a:pt x="82" y="92"/>
                    <a:pt x="82" y="93"/>
                  </a:cubicBezTo>
                  <a:cubicBezTo>
                    <a:pt x="77" y="94"/>
                    <a:pt x="73" y="96"/>
                    <a:pt x="69" y="98"/>
                  </a:cubicBezTo>
                  <a:cubicBezTo>
                    <a:pt x="69" y="98"/>
                    <a:pt x="69" y="98"/>
                    <a:pt x="69" y="98"/>
                  </a:cubicBezTo>
                  <a:cubicBezTo>
                    <a:pt x="68" y="98"/>
                    <a:pt x="68" y="98"/>
                    <a:pt x="68" y="98"/>
                  </a:cubicBezTo>
                  <a:cubicBezTo>
                    <a:pt x="68" y="98"/>
                    <a:pt x="68" y="98"/>
                    <a:pt x="68" y="98"/>
                  </a:cubicBezTo>
                  <a:cubicBezTo>
                    <a:pt x="67" y="98"/>
                    <a:pt x="67" y="98"/>
                    <a:pt x="66" y="99"/>
                  </a:cubicBezTo>
                  <a:cubicBezTo>
                    <a:pt x="66" y="100"/>
                    <a:pt x="65" y="100"/>
                    <a:pt x="64" y="101"/>
                  </a:cubicBezTo>
                  <a:cubicBezTo>
                    <a:pt x="64" y="101"/>
                    <a:pt x="64" y="101"/>
                    <a:pt x="64" y="101"/>
                  </a:cubicBezTo>
                  <a:cubicBezTo>
                    <a:pt x="57" y="104"/>
                    <a:pt x="51" y="109"/>
                    <a:pt x="43" y="111"/>
                  </a:cubicBezTo>
                  <a:moveTo>
                    <a:pt x="97" y="87"/>
                  </a:moveTo>
                  <a:cubicBezTo>
                    <a:pt x="107" y="82"/>
                    <a:pt x="117" y="77"/>
                    <a:pt x="128" y="73"/>
                  </a:cubicBezTo>
                  <a:cubicBezTo>
                    <a:pt x="137" y="70"/>
                    <a:pt x="145" y="66"/>
                    <a:pt x="154" y="62"/>
                  </a:cubicBezTo>
                  <a:cubicBezTo>
                    <a:pt x="161" y="59"/>
                    <a:pt x="170" y="57"/>
                    <a:pt x="176" y="52"/>
                  </a:cubicBezTo>
                  <a:cubicBezTo>
                    <a:pt x="176" y="54"/>
                    <a:pt x="175" y="55"/>
                    <a:pt x="174" y="57"/>
                  </a:cubicBezTo>
                  <a:cubicBezTo>
                    <a:pt x="165" y="60"/>
                    <a:pt x="156" y="64"/>
                    <a:pt x="147" y="67"/>
                  </a:cubicBezTo>
                  <a:cubicBezTo>
                    <a:pt x="138" y="70"/>
                    <a:pt x="130" y="74"/>
                    <a:pt x="121" y="77"/>
                  </a:cubicBezTo>
                  <a:cubicBezTo>
                    <a:pt x="113" y="81"/>
                    <a:pt x="105" y="84"/>
                    <a:pt x="97" y="87"/>
                  </a:cubicBezTo>
                  <a:moveTo>
                    <a:pt x="47" y="106"/>
                  </a:moveTo>
                  <a:cubicBezTo>
                    <a:pt x="47" y="104"/>
                    <a:pt x="48" y="103"/>
                    <a:pt x="49" y="101"/>
                  </a:cubicBezTo>
                  <a:cubicBezTo>
                    <a:pt x="70" y="90"/>
                    <a:pt x="93" y="80"/>
                    <a:pt x="115" y="71"/>
                  </a:cubicBezTo>
                  <a:cubicBezTo>
                    <a:pt x="127" y="66"/>
                    <a:pt x="138" y="62"/>
                    <a:pt x="149" y="57"/>
                  </a:cubicBezTo>
                  <a:cubicBezTo>
                    <a:pt x="154" y="55"/>
                    <a:pt x="159" y="53"/>
                    <a:pt x="164" y="51"/>
                  </a:cubicBezTo>
                  <a:cubicBezTo>
                    <a:pt x="165" y="51"/>
                    <a:pt x="165" y="51"/>
                    <a:pt x="166" y="50"/>
                  </a:cubicBezTo>
                  <a:cubicBezTo>
                    <a:pt x="146" y="60"/>
                    <a:pt x="125" y="66"/>
                    <a:pt x="105" y="75"/>
                  </a:cubicBezTo>
                  <a:cubicBezTo>
                    <a:pt x="85" y="84"/>
                    <a:pt x="66" y="95"/>
                    <a:pt x="47" y="106"/>
                  </a:cubicBezTo>
                  <a:moveTo>
                    <a:pt x="24" y="71"/>
                  </a:moveTo>
                  <a:cubicBezTo>
                    <a:pt x="30" y="68"/>
                    <a:pt x="37" y="63"/>
                    <a:pt x="44" y="60"/>
                  </a:cubicBezTo>
                  <a:cubicBezTo>
                    <a:pt x="50" y="56"/>
                    <a:pt x="56" y="53"/>
                    <a:pt x="62" y="50"/>
                  </a:cubicBezTo>
                  <a:cubicBezTo>
                    <a:pt x="50" y="57"/>
                    <a:pt x="37" y="64"/>
                    <a:pt x="26" y="73"/>
                  </a:cubicBezTo>
                  <a:cubicBezTo>
                    <a:pt x="26" y="73"/>
                    <a:pt x="26" y="73"/>
                    <a:pt x="26" y="73"/>
                  </a:cubicBezTo>
                  <a:cubicBezTo>
                    <a:pt x="26" y="72"/>
                    <a:pt x="25" y="71"/>
                    <a:pt x="24" y="71"/>
                  </a:cubicBezTo>
                  <a:cubicBezTo>
                    <a:pt x="24" y="71"/>
                    <a:pt x="24" y="71"/>
                    <a:pt x="24" y="71"/>
                  </a:cubicBezTo>
                  <a:cubicBezTo>
                    <a:pt x="24" y="71"/>
                    <a:pt x="24" y="71"/>
                    <a:pt x="24" y="71"/>
                  </a:cubicBezTo>
                  <a:moveTo>
                    <a:pt x="21" y="71"/>
                  </a:moveTo>
                  <a:cubicBezTo>
                    <a:pt x="19" y="71"/>
                    <a:pt x="16" y="71"/>
                    <a:pt x="14" y="70"/>
                  </a:cubicBezTo>
                  <a:cubicBezTo>
                    <a:pt x="29" y="63"/>
                    <a:pt x="43" y="56"/>
                    <a:pt x="57" y="48"/>
                  </a:cubicBezTo>
                  <a:cubicBezTo>
                    <a:pt x="45" y="56"/>
                    <a:pt x="33" y="63"/>
                    <a:pt x="21" y="71"/>
                  </a:cubicBezTo>
                  <a:moveTo>
                    <a:pt x="58" y="100"/>
                  </a:moveTo>
                  <a:cubicBezTo>
                    <a:pt x="75" y="91"/>
                    <a:pt x="93" y="82"/>
                    <a:pt x="110" y="74"/>
                  </a:cubicBezTo>
                  <a:cubicBezTo>
                    <a:pt x="131" y="64"/>
                    <a:pt x="154" y="58"/>
                    <a:pt x="175" y="47"/>
                  </a:cubicBezTo>
                  <a:cubicBezTo>
                    <a:pt x="175" y="48"/>
                    <a:pt x="176" y="49"/>
                    <a:pt x="176" y="50"/>
                  </a:cubicBezTo>
                  <a:cubicBezTo>
                    <a:pt x="154" y="60"/>
                    <a:pt x="130" y="67"/>
                    <a:pt x="108" y="77"/>
                  </a:cubicBezTo>
                  <a:cubicBezTo>
                    <a:pt x="97" y="82"/>
                    <a:pt x="85" y="88"/>
                    <a:pt x="74" y="93"/>
                  </a:cubicBezTo>
                  <a:cubicBezTo>
                    <a:pt x="68" y="95"/>
                    <a:pt x="63" y="98"/>
                    <a:pt x="58" y="100"/>
                  </a:cubicBezTo>
                  <a:moveTo>
                    <a:pt x="4" y="56"/>
                  </a:moveTo>
                  <a:cubicBezTo>
                    <a:pt x="5" y="50"/>
                    <a:pt x="12" y="46"/>
                    <a:pt x="18" y="46"/>
                  </a:cubicBezTo>
                  <a:cubicBezTo>
                    <a:pt x="18" y="46"/>
                    <a:pt x="18" y="46"/>
                    <a:pt x="18" y="46"/>
                  </a:cubicBezTo>
                  <a:cubicBezTo>
                    <a:pt x="13" y="49"/>
                    <a:pt x="9" y="53"/>
                    <a:pt x="4" y="56"/>
                  </a:cubicBezTo>
                  <a:moveTo>
                    <a:pt x="49" y="99"/>
                  </a:moveTo>
                  <a:cubicBezTo>
                    <a:pt x="49" y="99"/>
                    <a:pt x="49" y="98"/>
                    <a:pt x="50" y="97"/>
                  </a:cubicBezTo>
                  <a:cubicBezTo>
                    <a:pt x="50" y="97"/>
                    <a:pt x="50" y="97"/>
                    <a:pt x="50" y="97"/>
                  </a:cubicBezTo>
                  <a:cubicBezTo>
                    <a:pt x="50" y="97"/>
                    <a:pt x="50" y="97"/>
                    <a:pt x="50" y="97"/>
                  </a:cubicBezTo>
                  <a:cubicBezTo>
                    <a:pt x="58" y="94"/>
                    <a:pt x="65" y="89"/>
                    <a:pt x="73" y="85"/>
                  </a:cubicBezTo>
                  <a:cubicBezTo>
                    <a:pt x="78" y="83"/>
                    <a:pt x="84" y="80"/>
                    <a:pt x="89" y="78"/>
                  </a:cubicBezTo>
                  <a:cubicBezTo>
                    <a:pt x="109" y="69"/>
                    <a:pt x="129" y="61"/>
                    <a:pt x="148" y="52"/>
                  </a:cubicBezTo>
                  <a:cubicBezTo>
                    <a:pt x="153" y="50"/>
                    <a:pt x="157" y="47"/>
                    <a:pt x="162" y="45"/>
                  </a:cubicBezTo>
                  <a:cubicBezTo>
                    <a:pt x="162" y="44"/>
                    <a:pt x="162" y="44"/>
                    <a:pt x="162" y="44"/>
                  </a:cubicBezTo>
                  <a:cubicBezTo>
                    <a:pt x="154" y="50"/>
                    <a:pt x="145" y="54"/>
                    <a:pt x="137" y="58"/>
                  </a:cubicBezTo>
                  <a:cubicBezTo>
                    <a:pt x="118" y="67"/>
                    <a:pt x="100" y="74"/>
                    <a:pt x="82" y="83"/>
                  </a:cubicBezTo>
                  <a:cubicBezTo>
                    <a:pt x="71" y="88"/>
                    <a:pt x="61" y="94"/>
                    <a:pt x="50" y="99"/>
                  </a:cubicBezTo>
                  <a:cubicBezTo>
                    <a:pt x="49" y="99"/>
                    <a:pt x="49" y="99"/>
                    <a:pt x="49" y="99"/>
                  </a:cubicBezTo>
                  <a:moveTo>
                    <a:pt x="85" y="82"/>
                  </a:moveTo>
                  <a:cubicBezTo>
                    <a:pt x="94" y="78"/>
                    <a:pt x="102" y="74"/>
                    <a:pt x="111" y="71"/>
                  </a:cubicBezTo>
                  <a:cubicBezTo>
                    <a:pt x="131" y="62"/>
                    <a:pt x="151" y="53"/>
                    <a:pt x="169" y="41"/>
                  </a:cubicBezTo>
                  <a:cubicBezTo>
                    <a:pt x="171" y="42"/>
                    <a:pt x="173" y="44"/>
                    <a:pt x="174" y="46"/>
                  </a:cubicBezTo>
                  <a:cubicBezTo>
                    <a:pt x="153" y="56"/>
                    <a:pt x="130" y="63"/>
                    <a:pt x="108" y="73"/>
                  </a:cubicBezTo>
                  <a:cubicBezTo>
                    <a:pt x="101" y="76"/>
                    <a:pt x="93" y="79"/>
                    <a:pt x="85" y="82"/>
                  </a:cubicBezTo>
                  <a:moveTo>
                    <a:pt x="50" y="96"/>
                  </a:moveTo>
                  <a:cubicBezTo>
                    <a:pt x="50" y="95"/>
                    <a:pt x="50" y="95"/>
                    <a:pt x="50" y="94"/>
                  </a:cubicBezTo>
                  <a:cubicBezTo>
                    <a:pt x="54" y="93"/>
                    <a:pt x="58" y="91"/>
                    <a:pt x="62" y="89"/>
                  </a:cubicBezTo>
                  <a:cubicBezTo>
                    <a:pt x="72" y="84"/>
                    <a:pt x="81" y="79"/>
                    <a:pt x="91" y="75"/>
                  </a:cubicBezTo>
                  <a:cubicBezTo>
                    <a:pt x="111" y="66"/>
                    <a:pt x="130" y="56"/>
                    <a:pt x="149" y="46"/>
                  </a:cubicBezTo>
                  <a:cubicBezTo>
                    <a:pt x="152" y="45"/>
                    <a:pt x="155" y="42"/>
                    <a:pt x="159" y="40"/>
                  </a:cubicBezTo>
                  <a:cubicBezTo>
                    <a:pt x="159" y="40"/>
                    <a:pt x="159" y="40"/>
                    <a:pt x="159" y="40"/>
                  </a:cubicBezTo>
                  <a:cubicBezTo>
                    <a:pt x="155" y="43"/>
                    <a:pt x="152" y="45"/>
                    <a:pt x="148" y="47"/>
                  </a:cubicBezTo>
                  <a:cubicBezTo>
                    <a:pt x="139" y="53"/>
                    <a:pt x="130" y="58"/>
                    <a:pt x="120" y="62"/>
                  </a:cubicBezTo>
                  <a:cubicBezTo>
                    <a:pt x="101" y="71"/>
                    <a:pt x="83" y="80"/>
                    <a:pt x="65" y="88"/>
                  </a:cubicBezTo>
                  <a:cubicBezTo>
                    <a:pt x="62" y="89"/>
                    <a:pt x="60" y="90"/>
                    <a:pt x="58" y="92"/>
                  </a:cubicBezTo>
                  <a:cubicBezTo>
                    <a:pt x="55" y="93"/>
                    <a:pt x="53" y="94"/>
                    <a:pt x="50" y="96"/>
                  </a:cubicBezTo>
                  <a:moveTo>
                    <a:pt x="100" y="72"/>
                  </a:moveTo>
                  <a:cubicBezTo>
                    <a:pt x="102" y="71"/>
                    <a:pt x="103" y="71"/>
                    <a:pt x="105" y="70"/>
                  </a:cubicBezTo>
                  <a:cubicBezTo>
                    <a:pt x="115" y="66"/>
                    <a:pt x="124" y="62"/>
                    <a:pt x="134" y="57"/>
                  </a:cubicBezTo>
                  <a:cubicBezTo>
                    <a:pt x="144" y="52"/>
                    <a:pt x="152" y="46"/>
                    <a:pt x="161" y="40"/>
                  </a:cubicBezTo>
                  <a:cubicBezTo>
                    <a:pt x="162" y="40"/>
                    <a:pt x="162" y="40"/>
                    <a:pt x="163" y="40"/>
                  </a:cubicBezTo>
                  <a:cubicBezTo>
                    <a:pt x="165" y="40"/>
                    <a:pt x="166" y="40"/>
                    <a:pt x="168" y="41"/>
                  </a:cubicBezTo>
                  <a:cubicBezTo>
                    <a:pt x="159" y="45"/>
                    <a:pt x="150" y="50"/>
                    <a:pt x="141" y="54"/>
                  </a:cubicBezTo>
                  <a:cubicBezTo>
                    <a:pt x="130" y="59"/>
                    <a:pt x="119" y="64"/>
                    <a:pt x="108" y="69"/>
                  </a:cubicBezTo>
                  <a:cubicBezTo>
                    <a:pt x="105" y="70"/>
                    <a:pt x="103" y="71"/>
                    <a:pt x="100" y="72"/>
                  </a:cubicBezTo>
                  <a:moveTo>
                    <a:pt x="23" y="44"/>
                  </a:moveTo>
                  <a:cubicBezTo>
                    <a:pt x="22" y="43"/>
                    <a:pt x="22" y="43"/>
                    <a:pt x="22" y="43"/>
                  </a:cubicBezTo>
                  <a:cubicBezTo>
                    <a:pt x="24" y="43"/>
                    <a:pt x="25" y="42"/>
                    <a:pt x="26" y="41"/>
                  </a:cubicBezTo>
                  <a:cubicBezTo>
                    <a:pt x="27" y="40"/>
                    <a:pt x="29" y="39"/>
                    <a:pt x="30" y="38"/>
                  </a:cubicBezTo>
                  <a:cubicBezTo>
                    <a:pt x="31" y="38"/>
                    <a:pt x="31" y="37"/>
                    <a:pt x="32" y="37"/>
                  </a:cubicBezTo>
                  <a:cubicBezTo>
                    <a:pt x="29" y="39"/>
                    <a:pt x="26" y="42"/>
                    <a:pt x="23" y="44"/>
                  </a:cubicBezTo>
                  <a:moveTo>
                    <a:pt x="8" y="67"/>
                  </a:moveTo>
                  <a:cubicBezTo>
                    <a:pt x="8" y="66"/>
                    <a:pt x="7" y="65"/>
                    <a:pt x="7" y="65"/>
                  </a:cubicBezTo>
                  <a:cubicBezTo>
                    <a:pt x="21" y="55"/>
                    <a:pt x="37" y="47"/>
                    <a:pt x="53" y="38"/>
                  </a:cubicBezTo>
                  <a:cubicBezTo>
                    <a:pt x="53" y="38"/>
                    <a:pt x="54" y="38"/>
                    <a:pt x="55" y="37"/>
                  </a:cubicBezTo>
                  <a:cubicBezTo>
                    <a:pt x="53" y="38"/>
                    <a:pt x="51" y="39"/>
                    <a:pt x="49" y="40"/>
                  </a:cubicBezTo>
                  <a:cubicBezTo>
                    <a:pt x="35" y="48"/>
                    <a:pt x="21" y="57"/>
                    <a:pt x="8" y="67"/>
                  </a:cubicBezTo>
                  <a:moveTo>
                    <a:pt x="33" y="97"/>
                  </a:moveTo>
                  <a:cubicBezTo>
                    <a:pt x="31" y="97"/>
                    <a:pt x="28" y="97"/>
                    <a:pt x="26" y="96"/>
                  </a:cubicBezTo>
                  <a:cubicBezTo>
                    <a:pt x="34" y="90"/>
                    <a:pt x="45" y="87"/>
                    <a:pt x="54" y="83"/>
                  </a:cubicBezTo>
                  <a:cubicBezTo>
                    <a:pt x="65" y="77"/>
                    <a:pt x="75" y="72"/>
                    <a:pt x="86" y="66"/>
                  </a:cubicBezTo>
                  <a:cubicBezTo>
                    <a:pt x="97" y="61"/>
                    <a:pt x="108" y="56"/>
                    <a:pt x="119" y="51"/>
                  </a:cubicBezTo>
                  <a:cubicBezTo>
                    <a:pt x="130" y="47"/>
                    <a:pt x="141" y="41"/>
                    <a:pt x="152" y="37"/>
                  </a:cubicBezTo>
                  <a:cubicBezTo>
                    <a:pt x="153" y="36"/>
                    <a:pt x="154" y="35"/>
                    <a:pt x="154" y="35"/>
                  </a:cubicBezTo>
                  <a:cubicBezTo>
                    <a:pt x="154" y="35"/>
                    <a:pt x="154" y="36"/>
                    <a:pt x="152" y="37"/>
                  </a:cubicBezTo>
                  <a:cubicBezTo>
                    <a:pt x="150" y="38"/>
                    <a:pt x="147" y="39"/>
                    <a:pt x="145" y="41"/>
                  </a:cubicBezTo>
                  <a:cubicBezTo>
                    <a:pt x="140" y="43"/>
                    <a:pt x="135" y="46"/>
                    <a:pt x="130" y="49"/>
                  </a:cubicBezTo>
                  <a:cubicBezTo>
                    <a:pt x="120" y="54"/>
                    <a:pt x="109" y="58"/>
                    <a:pt x="99" y="64"/>
                  </a:cubicBezTo>
                  <a:cubicBezTo>
                    <a:pt x="89" y="70"/>
                    <a:pt x="79" y="74"/>
                    <a:pt x="69" y="80"/>
                  </a:cubicBezTo>
                  <a:cubicBezTo>
                    <a:pt x="58" y="85"/>
                    <a:pt x="47" y="90"/>
                    <a:pt x="38" y="97"/>
                  </a:cubicBezTo>
                  <a:cubicBezTo>
                    <a:pt x="36" y="97"/>
                    <a:pt x="34" y="97"/>
                    <a:pt x="33" y="97"/>
                  </a:cubicBezTo>
                  <a:moveTo>
                    <a:pt x="41" y="96"/>
                  </a:moveTo>
                  <a:cubicBezTo>
                    <a:pt x="45" y="94"/>
                    <a:pt x="48" y="91"/>
                    <a:pt x="51" y="90"/>
                  </a:cubicBezTo>
                  <a:cubicBezTo>
                    <a:pt x="56" y="87"/>
                    <a:pt x="62" y="85"/>
                    <a:pt x="67" y="82"/>
                  </a:cubicBezTo>
                  <a:cubicBezTo>
                    <a:pt x="77" y="76"/>
                    <a:pt x="88" y="71"/>
                    <a:pt x="98" y="66"/>
                  </a:cubicBezTo>
                  <a:cubicBezTo>
                    <a:pt x="108" y="60"/>
                    <a:pt x="118" y="55"/>
                    <a:pt x="128" y="51"/>
                  </a:cubicBezTo>
                  <a:cubicBezTo>
                    <a:pt x="138" y="46"/>
                    <a:pt x="148" y="41"/>
                    <a:pt x="156" y="35"/>
                  </a:cubicBezTo>
                  <a:cubicBezTo>
                    <a:pt x="156" y="36"/>
                    <a:pt x="156" y="37"/>
                    <a:pt x="155" y="38"/>
                  </a:cubicBezTo>
                  <a:cubicBezTo>
                    <a:pt x="155" y="38"/>
                    <a:pt x="155" y="39"/>
                    <a:pt x="155" y="40"/>
                  </a:cubicBezTo>
                  <a:cubicBezTo>
                    <a:pt x="156" y="40"/>
                    <a:pt x="156" y="40"/>
                    <a:pt x="156" y="41"/>
                  </a:cubicBezTo>
                  <a:cubicBezTo>
                    <a:pt x="150" y="44"/>
                    <a:pt x="144" y="48"/>
                    <a:pt x="137" y="51"/>
                  </a:cubicBezTo>
                  <a:cubicBezTo>
                    <a:pt x="127" y="57"/>
                    <a:pt x="116" y="62"/>
                    <a:pt x="105" y="67"/>
                  </a:cubicBezTo>
                  <a:cubicBezTo>
                    <a:pt x="94" y="72"/>
                    <a:pt x="83" y="77"/>
                    <a:pt x="72" y="82"/>
                  </a:cubicBezTo>
                  <a:cubicBezTo>
                    <a:pt x="64" y="86"/>
                    <a:pt x="57" y="90"/>
                    <a:pt x="49" y="94"/>
                  </a:cubicBezTo>
                  <a:cubicBezTo>
                    <a:pt x="48" y="94"/>
                    <a:pt x="48" y="94"/>
                    <a:pt x="48" y="94"/>
                  </a:cubicBezTo>
                  <a:cubicBezTo>
                    <a:pt x="48" y="94"/>
                    <a:pt x="48" y="94"/>
                    <a:pt x="47" y="94"/>
                  </a:cubicBezTo>
                  <a:cubicBezTo>
                    <a:pt x="45" y="95"/>
                    <a:pt x="43" y="96"/>
                    <a:pt x="41" y="96"/>
                  </a:cubicBezTo>
                  <a:moveTo>
                    <a:pt x="15" y="89"/>
                  </a:moveTo>
                  <a:cubicBezTo>
                    <a:pt x="15" y="88"/>
                    <a:pt x="15" y="87"/>
                    <a:pt x="15" y="86"/>
                  </a:cubicBezTo>
                  <a:cubicBezTo>
                    <a:pt x="22" y="79"/>
                    <a:pt x="31" y="73"/>
                    <a:pt x="40" y="68"/>
                  </a:cubicBezTo>
                  <a:cubicBezTo>
                    <a:pt x="51" y="62"/>
                    <a:pt x="62" y="56"/>
                    <a:pt x="73" y="51"/>
                  </a:cubicBezTo>
                  <a:cubicBezTo>
                    <a:pt x="83" y="46"/>
                    <a:pt x="94" y="41"/>
                    <a:pt x="104" y="35"/>
                  </a:cubicBezTo>
                  <a:cubicBezTo>
                    <a:pt x="104" y="35"/>
                    <a:pt x="105" y="34"/>
                    <a:pt x="106" y="34"/>
                  </a:cubicBezTo>
                  <a:cubicBezTo>
                    <a:pt x="105" y="35"/>
                    <a:pt x="103" y="36"/>
                    <a:pt x="102" y="36"/>
                  </a:cubicBezTo>
                  <a:cubicBezTo>
                    <a:pt x="91" y="43"/>
                    <a:pt x="80" y="49"/>
                    <a:pt x="69" y="54"/>
                  </a:cubicBezTo>
                  <a:cubicBezTo>
                    <a:pt x="58" y="60"/>
                    <a:pt x="48" y="66"/>
                    <a:pt x="38" y="73"/>
                  </a:cubicBezTo>
                  <a:cubicBezTo>
                    <a:pt x="33" y="76"/>
                    <a:pt x="29" y="79"/>
                    <a:pt x="24" y="82"/>
                  </a:cubicBezTo>
                  <a:cubicBezTo>
                    <a:pt x="22" y="84"/>
                    <a:pt x="20" y="85"/>
                    <a:pt x="18" y="87"/>
                  </a:cubicBezTo>
                  <a:cubicBezTo>
                    <a:pt x="17" y="87"/>
                    <a:pt x="16" y="88"/>
                    <a:pt x="17" y="88"/>
                  </a:cubicBezTo>
                  <a:cubicBezTo>
                    <a:pt x="15" y="89"/>
                    <a:pt x="15" y="89"/>
                    <a:pt x="15" y="89"/>
                  </a:cubicBezTo>
                  <a:moveTo>
                    <a:pt x="62" y="34"/>
                  </a:moveTo>
                  <a:cubicBezTo>
                    <a:pt x="62" y="34"/>
                    <a:pt x="62" y="34"/>
                    <a:pt x="62" y="34"/>
                  </a:cubicBezTo>
                  <a:cubicBezTo>
                    <a:pt x="62" y="34"/>
                    <a:pt x="62" y="34"/>
                    <a:pt x="62" y="34"/>
                  </a:cubicBezTo>
                  <a:moveTo>
                    <a:pt x="27" y="34"/>
                  </a:moveTo>
                  <a:cubicBezTo>
                    <a:pt x="27" y="34"/>
                    <a:pt x="28" y="34"/>
                    <a:pt x="29" y="33"/>
                  </a:cubicBezTo>
                  <a:cubicBezTo>
                    <a:pt x="29" y="33"/>
                    <a:pt x="30" y="32"/>
                    <a:pt x="31" y="32"/>
                  </a:cubicBezTo>
                  <a:cubicBezTo>
                    <a:pt x="31" y="32"/>
                    <a:pt x="31" y="32"/>
                    <a:pt x="31" y="33"/>
                  </a:cubicBezTo>
                  <a:cubicBezTo>
                    <a:pt x="28" y="36"/>
                    <a:pt x="23" y="39"/>
                    <a:pt x="20" y="42"/>
                  </a:cubicBezTo>
                  <a:cubicBezTo>
                    <a:pt x="18" y="42"/>
                    <a:pt x="17" y="41"/>
                    <a:pt x="15" y="40"/>
                  </a:cubicBezTo>
                  <a:cubicBezTo>
                    <a:pt x="18" y="39"/>
                    <a:pt x="20" y="38"/>
                    <a:pt x="23" y="36"/>
                  </a:cubicBezTo>
                  <a:cubicBezTo>
                    <a:pt x="24" y="36"/>
                    <a:pt x="26" y="35"/>
                    <a:pt x="27" y="34"/>
                  </a:cubicBezTo>
                  <a:cubicBezTo>
                    <a:pt x="27" y="34"/>
                    <a:pt x="27" y="34"/>
                    <a:pt x="27" y="34"/>
                  </a:cubicBezTo>
                  <a:moveTo>
                    <a:pt x="21" y="43"/>
                  </a:move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2"/>
                    <a:pt x="21" y="42"/>
                    <a:pt x="21" y="42"/>
                  </a:cubicBezTo>
                  <a:cubicBezTo>
                    <a:pt x="24" y="38"/>
                    <a:pt x="30" y="36"/>
                    <a:pt x="32" y="32"/>
                  </a:cubicBezTo>
                  <a:cubicBezTo>
                    <a:pt x="33" y="33"/>
                    <a:pt x="34" y="34"/>
                    <a:pt x="34" y="35"/>
                  </a:cubicBezTo>
                  <a:cubicBezTo>
                    <a:pt x="32" y="36"/>
                    <a:pt x="30" y="37"/>
                    <a:pt x="28" y="38"/>
                  </a:cubicBezTo>
                  <a:cubicBezTo>
                    <a:pt x="27" y="39"/>
                    <a:pt x="25" y="40"/>
                    <a:pt x="24" y="41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24" y="41"/>
                    <a:pt x="22" y="42"/>
                    <a:pt x="21" y="43"/>
                  </a:cubicBezTo>
                  <a:moveTo>
                    <a:pt x="14" y="40"/>
                  </a:moveTo>
                  <a:cubicBezTo>
                    <a:pt x="14" y="39"/>
                    <a:pt x="13" y="38"/>
                    <a:pt x="12" y="38"/>
                  </a:cubicBezTo>
                  <a:cubicBezTo>
                    <a:pt x="16" y="36"/>
                    <a:pt x="20" y="33"/>
                    <a:pt x="24" y="30"/>
                  </a:cubicBezTo>
                  <a:cubicBezTo>
                    <a:pt x="26" y="29"/>
                    <a:pt x="26" y="28"/>
                    <a:pt x="26" y="28"/>
                  </a:cubicBezTo>
                  <a:cubicBezTo>
                    <a:pt x="27" y="28"/>
                    <a:pt x="25" y="30"/>
                    <a:pt x="23" y="31"/>
                  </a:cubicBezTo>
                  <a:cubicBezTo>
                    <a:pt x="20" y="34"/>
                    <a:pt x="17" y="37"/>
                    <a:pt x="15" y="40"/>
                  </a:cubicBezTo>
                  <a:cubicBezTo>
                    <a:pt x="14" y="40"/>
                    <a:pt x="14" y="40"/>
                    <a:pt x="14" y="40"/>
                  </a:cubicBezTo>
                  <a:moveTo>
                    <a:pt x="17" y="38"/>
                  </a:moveTo>
                  <a:cubicBezTo>
                    <a:pt x="16" y="38"/>
                    <a:pt x="21" y="34"/>
                    <a:pt x="22" y="34"/>
                  </a:cubicBezTo>
                  <a:cubicBezTo>
                    <a:pt x="24" y="31"/>
                    <a:pt x="27" y="29"/>
                    <a:pt x="29" y="27"/>
                  </a:cubicBezTo>
                  <a:cubicBezTo>
                    <a:pt x="30" y="28"/>
                    <a:pt x="31" y="29"/>
                    <a:pt x="31" y="30"/>
                  </a:cubicBezTo>
                  <a:cubicBezTo>
                    <a:pt x="27" y="33"/>
                    <a:pt x="23" y="35"/>
                    <a:pt x="19" y="38"/>
                  </a:cubicBezTo>
                  <a:cubicBezTo>
                    <a:pt x="18" y="38"/>
                    <a:pt x="18" y="38"/>
                    <a:pt x="17" y="38"/>
                  </a:cubicBezTo>
                  <a:moveTo>
                    <a:pt x="11" y="36"/>
                  </a:moveTo>
                  <a:cubicBezTo>
                    <a:pt x="10" y="36"/>
                    <a:pt x="10" y="35"/>
                    <a:pt x="10" y="34"/>
                  </a:cubicBezTo>
                  <a:cubicBezTo>
                    <a:pt x="14" y="32"/>
                    <a:pt x="18" y="28"/>
                    <a:pt x="23" y="25"/>
                  </a:cubicBezTo>
                  <a:cubicBezTo>
                    <a:pt x="19" y="28"/>
                    <a:pt x="14" y="32"/>
                    <a:pt x="11" y="36"/>
                  </a:cubicBezTo>
                  <a:moveTo>
                    <a:pt x="23" y="25"/>
                  </a:moveTo>
                  <a:cubicBezTo>
                    <a:pt x="23" y="25"/>
                    <a:pt x="23" y="25"/>
                    <a:pt x="23" y="25"/>
                  </a:cubicBezTo>
                  <a:cubicBezTo>
                    <a:pt x="23" y="25"/>
                    <a:pt x="23" y="25"/>
                    <a:pt x="23" y="25"/>
                  </a:cubicBezTo>
                  <a:moveTo>
                    <a:pt x="22" y="95"/>
                  </a:moveTo>
                  <a:cubicBezTo>
                    <a:pt x="20" y="94"/>
                    <a:pt x="19" y="93"/>
                    <a:pt x="18" y="93"/>
                  </a:cubicBezTo>
                  <a:cubicBezTo>
                    <a:pt x="27" y="85"/>
                    <a:pt x="39" y="81"/>
                    <a:pt x="49" y="76"/>
                  </a:cubicBezTo>
                  <a:cubicBezTo>
                    <a:pt x="61" y="70"/>
                    <a:pt x="74" y="64"/>
                    <a:pt x="86" y="58"/>
                  </a:cubicBezTo>
                  <a:cubicBezTo>
                    <a:pt x="98" y="52"/>
                    <a:pt x="110" y="46"/>
                    <a:pt x="122" y="41"/>
                  </a:cubicBezTo>
                  <a:cubicBezTo>
                    <a:pt x="128" y="38"/>
                    <a:pt x="134" y="36"/>
                    <a:pt x="140" y="33"/>
                  </a:cubicBezTo>
                  <a:cubicBezTo>
                    <a:pt x="145" y="30"/>
                    <a:pt x="150" y="28"/>
                    <a:pt x="154" y="25"/>
                  </a:cubicBezTo>
                  <a:cubicBezTo>
                    <a:pt x="146" y="33"/>
                    <a:pt x="132" y="37"/>
                    <a:pt x="121" y="42"/>
                  </a:cubicBezTo>
                  <a:cubicBezTo>
                    <a:pt x="109" y="48"/>
                    <a:pt x="97" y="54"/>
                    <a:pt x="85" y="60"/>
                  </a:cubicBezTo>
                  <a:cubicBezTo>
                    <a:pt x="63" y="70"/>
                    <a:pt x="41" y="81"/>
                    <a:pt x="22" y="95"/>
                  </a:cubicBezTo>
                  <a:moveTo>
                    <a:pt x="155" y="24"/>
                  </a:moveTo>
                  <a:cubicBezTo>
                    <a:pt x="155" y="24"/>
                    <a:pt x="155" y="24"/>
                    <a:pt x="155" y="24"/>
                  </a:cubicBezTo>
                  <a:cubicBezTo>
                    <a:pt x="155" y="24"/>
                    <a:pt x="155" y="24"/>
                    <a:pt x="155" y="24"/>
                  </a:cubicBezTo>
                  <a:moveTo>
                    <a:pt x="25" y="96"/>
                  </a:moveTo>
                  <a:cubicBezTo>
                    <a:pt x="24" y="96"/>
                    <a:pt x="23" y="96"/>
                    <a:pt x="23" y="95"/>
                  </a:cubicBezTo>
                  <a:cubicBezTo>
                    <a:pt x="43" y="81"/>
                    <a:pt x="65" y="70"/>
                    <a:pt x="87" y="60"/>
                  </a:cubicBezTo>
                  <a:cubicBezTo>
                    <a:pt x="100" y="53"/>
                    <a:pt x="113" y="47"/>
                    <a:pt x="126" y="41"/>
                  </a:cubicBezTo>
                  <a:cubicBezTo>
                    <a:pt x="136" y="36"/>
                    <a:pt x="148" y="32"/>
                    <a:pt x="156" y="24"/>
                  </a:cubicBezTo>
                  <a:cubicBezTo>
                    <a:pt x="157" y="27"/>
                    <a:pt x="157" y="31"/>
                    <a:pt x="157" y="34"/>
                  </a:cubicBezTo>
                  <a:cubicBezTo>
                    <a:pt x="156" y="34"/>
                    <a:pt x="156" y="34"/>
                    <a:pt x="156" y="34"/>
                  </a:cubicBezTo>
                  <a:cubicBezTo>
                    <a:pt x="145" y="38"/>
                    <a:pt x="135" y="44"/>
                    <a:pt x="124" y="48"/>
                  </a:cubicBezTo>
                  <a:cubicBezTo>
                    <a:pt x="112" y="53"/>
                    <a:pt x="101" y="58"/>
                    <a:pt x="90" y="63"/>
                  </a:cubicBezTo>
                  <a:cubicBezTo>
                    <a:pt x="78" y="69"/>
                    <a:pt x="66" y="75"/>
                    <a:pt x="53" y="82"/>
                  </a:cubicBezTo>
                  <a:cubicBezTo>
                    <a:pt x="44" y="87"/>
                    <a:pt x="33" y="89"/>
                    <a:pt x="25" y="96"/>
                  </a:cubicBezTo>
                  <a:moveTo>
                    <a:pt x="14" y="36"/>
                  </a:moveTo>
                  <a:cubicBezTo>
                    <a:pt x="13" y="35"/>
                    <a:pt x="13" y="35"/>
                    <a:pt x="14" y="34"/>
                  </a:cubicBezTo>
                  <a:cubicBezTo>
                    <a:pt x="15" y="33"/>
                    <a:pt x="16" y="32"/>
                    <a:pt x="17" y="32"/>
                  </a:cubicBezTo>
                  <a:cubicBezTo>
                    <a:pt x="19" y="29"/>
                    <a:pt x="22" y="27"/>
                    <a:pt x="25" y="24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6" y="25"/>
                    <a:pt x="27" y="26"/>
                    <a:pt x="28" y="26"/>
                  </a:cubicBezTo>
                  <a:cubicBezTo>
                    <a:pt x="23" y="29"/>
                    <a:pt x="19" y="33"/>
                    <a:pt x="14" y="36"/>
                  </a:cubicBezTo>
                  <a:moveTo>
                    <a:pt x="9" y="32"/>
                  </a:moveTo>
                  <a:cubicBezTo>
                    <a:pt x="9" y="32"/>
                    <a:pt x="9" y="31"/>
                    <a:pt x="9" y="30"/>
                  </a:cubicBezTo>
                  <a:cubicBezTo>
                    <a:pt x="9" y="30"/>
                    <a:pt x="9" y="30"/>
                    <a:pt x="9" y="30"/>
                  </a:cubicBezTo>
                  <a:cubicBezTo>
                    <a:pt x="12" y="28"/>
                    <a:pt x="14" y="26"/>
                    <a:pt x="17" y="25"/>
                  </a:cubicBezTo>
                  <a:cubicBezTo>
                    <a:pt x="18" y="24"/>
                    <a:pt x="19" y="23"/>
                    <a:pt x="19" y="23"/>
                  </a:cubicBezTo>
                  <a:cubicBezTo>
                    <a:pt x="19" y="23"/>
                    <a:pt x="19" y="23"/>
                    <a:pt x="17" y="26"/>
                  </a:cubicBezTo>
                  <a:cubicBezTo>
                    <a:pt x="14" y="28"/>
                    <a:pt x="12" y="30"/>
                    <a:pt x="9" y="32"/>
                  </a:cubicBezTo>
                  <a:moveTo>
                    <a:pt x="9" y="33"/>
                  </a:moveTo>
                  <a:cubicBezTo>
                    <a:pt x="9" y="33"/>
                    <a:pt x="9" y="33"/>
                    <a:pt x="9" y="33"/>
                  </a:cubicBezTo>
                  <a:cubicBezTo>
                    <a:pt x="13" y="29"/>
                    <a:pt x="17" y="27"/>
                    <a:pt x="20" y="23"/>
                  </a:cubicBezTo>
                  <a:cubicBezTo>
                    <a:pt x="21" y="23"/>
                    <a:pt x="23" y="23"/>
                    <a:pt x="24" y="24"/>
                  </a:cubicBezTo>
                  <a:cubicBezTo>
                    <a:pt x="22" y="25"/>
                    <a:pt x="20" y="26"/>
                    <a:pt x="18" y="27"/>
                  </a:cubicBezTo>
                  <a:cubicBezTo>
                    <a:pt x="15" y="29"/>
                    <a:pt x="11" y="31"/>
                    <a:pt x="9" y="33"/>
                  </a:cubicBezTo>
                  <a:moveTo>
                    <a:pt x="9" y="29"/>
                  </a:moveTo>
                  <a:cubicBezTo>
                    <a:pt x="10" y="28"/>
                    <a:pt x="10" y="28"/>
                    <a:pt x="10" y="27"/>
                  </a:cubicBezTo>
                  <a:cubicBezTo>
                    <a:pt x="12" y="24"/>
                    <a:pt x="15" y="23"/>
                    <a:pt x="18" y="22"/>
                  </a:cubicBezTo>
                  <a:cubicBezTo>
                    <a:pt x="15" y="25"/>
                    <a:pt x="12" y="27"/>
                    <a:pt x="9" y="29"/>
                  </a:cubicBezTo>
                  <a:moveTo>
                    <a:pt x="38" y="33"/>
                  </a:moveTo>
                  <a:cubicBezTo>
                    <a:pt x="38" y="32"/>
                    <a:pt x="38" y="31"/>
                    <a:pt x="38" y="30"/>
                  </a:cubicBezTo>
                  <a:cubicBezTo>
                    <a:pt x="43" y="27"/>
                    <a:pt x="49" y="25"/>
                    <a:pt x="55" y="22"/>
                  </a:cubicBezTo>
                  <a:cubicBezTo>
                    <a:pt x="49" y="26"/>
                    <a:pt x="44" y="29"/>
                    <a:pt x="38" y="33"/>
                  </a:cubicBezTo>
                  <a:moveTo>
                    <a:pt x="17" y="92"/>
                  </a:moveTo>
                  <a:cubicBezTo>
                    <a:pt x="17" y="91"/>
                    <a:pt x="16" y="91"/>
                    <a:pt x="16" y="90"/>
                  </a:cubicBezTo>
                  <a:cubicBezTo>
                    <a:pt x="17" y="89"/>
                    <a:pt x="18" y="88"/>
                    <a:pt x="19" y="88"/>
                  </a:cubicBezTo>
                  <a:cubicBezTo>
                    <a:pt x="20" y="87"/>
                    <a:pt x="21" y="86"/>
                    <a:pt x="23" y="85"/>
                  </a:cubicBezTo>
                  <a:cubicBezTo>
                    <a:pt x="32" y="79"/>
                    <a:pt x="44" y="74"/>
                    <a:pt x="54" y="68"/>
                  </a:cubicBezTo>
                  <a:cubicBezTo>
                    <a:pt x="65" y="62"/>
                    <a:pt x="76" y="55"/>
                    <a:pt x="87" y="50"/>
                  </a:cubicBezTo>
                  <a:cubicBezTo>
                    <a:pt x="98" y="45"/>
                    <a:pt x="109" y="40"/>
                    <a:pt x="120" y="34"/>
                  </a:cubicBezTo>
                  <a:cubicBezTo>
                    <a:pt x="128" y="31"/>
                    <a:pt x="135" y="26"/>
                    <a:pt x="143" y="22"/>
                  </a:cubicBezTo>
                  <a:cubicBezTo>
                    <a:pt x="141" y="23"/>
                    <a:pt x="140" y="24"/>
                    <a:pt x="138" y="25"/>
                  </a:cubicBezTo>
                  <a:cubicBezTo>
                    <a:pt x="133" y="28"/>
                    <a:pt x="128" y="31"/>
                    <a:pt x="122" y="34"/>
                  </a:cubicBezTo>
                  <a:cubicBezTo>
                    <a:pt x="110" y="41"/>
                    <a:pt x="96" y="47"/>
                    <a:pt x="84" y="53"/>
                  </a:cubicBezTo>
                  <a:cubicBezTo>
                    <a:pt x="71" y="60"/>
                    <a:pt x="59" y="67"/>
                    <a:pt x="46" y="74"/>
                  </a:cubicBezTo>
                  <a:cubicBezTo>
                    <a:pt x="36" y="79"/>
                    <a:pt x="26" y="85"/>
                    <a:pt x="17" y="92"/>
                  </a:cubicBezTo>
                  <a:moveTo>
                    <a:pt x="21" y="47"/>
                  </a:moveTo>
                  <a:cubicBezTo>
                    <a:pt x="22" y="47"/>
                    <a:pt x="22" y="46"/>
                    <a:pt x="23" y="45"/>
                  </a:cubicBezTo>
                  <a:cubicBezTo>
                    <a:pt x="25" y="44"/>
                    <a:pt x="28" y="42"/>
                    <a:pt x="31" y="40"/>
                  </a:cubicBezTo>
                  <a:cubicBezTo>
                    <a:pt x="33" y="39"/>
                    <a:pt x="35" y="38"/>
                    <a:pt x="36" y="37"/>
                  </a:cubicBezTo>
                  <a:cubicBezTo>
                    <a:pt x="37" y="37"/>
                    <a:pt x="38" y="37"/>
                    <a:pt x="38" y="36"/>
                  </a:cubicBezTo>
                  <a:cubicBezTo>
                    <a:pt x="42" y="34"/>
                    <a:pt x="47" y="32"/>
                    <a:pt x="51" y="29"/>
                  </a:cubicBezTo>
                  <a:cubicBezTo>
                    <a:pt x="56" y="26"/>
                    <a:pt x="62" y="24"/>
                    <a:pt x="66" y="21"/>
                  </a:cubicBezTo>
                  <a:cubicBezTo>
                    <a:pt x="67" y="21"/>
                    <a:pt x="67" y="21"/>
                    <a:pt x="67" y="21"/>
                  </a:cubicBezTo>
                  <a:cubicBezTo>
                    <a:pt x="60" y="26"/>
                    <a:pt x="52" y="30"/>
                    <a:pt x="45" y="35"/>
                  </a:cubicBezTo>
                  <a:cubicBezTo>
                    <a:pt x="32" y="43"/>
                    <a:pt x="16" y="50"/>
                    <a:pt x="4" y="60"/>
                  </a:cubicBezTo>
                  <a:cubicBezTo>
                    <a:pt x="4" y="59"/>
                    <a:pt x="4" y="58"/>
                    <a:pt x="4" y="57"/>
                  </a:cubicBezTo>
                  <a:cubicBezTo>
                    <a:pt x="9" y="54"/>
                    <a:pt x="15" y="50"/>
                    <a:pt x="20" y="47"/>
                  </a:cubicBezTo>
                  <a:cubicBezTo>
                    <a:pt x="20" y="47"/>
                    <a:pt x="20" y="47"/>
                    <a:pt x="20" y="47"/>
                  </a:cubicBezTo>
                  <a:cubicBezTo>
                    <a:pt x="20" y="47"/>
                    <a:pt x="20" y="47"/>
                    <a:pt x="20" y="47"/>
                  </a:cubicBezTo>
                  <a:cubicBezTo>
                    <a:pt x="20" y="47"/>
                    <a:pt x="20" y="47"/>
                    <a:pt x="21" y="47"/>
                  </a:cubicBezTo>
                  <a:moveTo>
                    <a:pt x="38" y="35"/>
                  </a:moveTo>
                  <a:cubicBezTo>
                    <a:pt x="38" y="35"/>
                    <a:pt x="38" y="35"/>
                    <a:pt x="38" y="35"/>
                  </a:cubicBezTo>
                  <a:cubicBezTo>
                    <a:pt x="42" y="32"/>
                    <a:pt x="47" y="29"/>
                    <a:pt x="51" y="26"/>
                  </a:cubicBezTo>
                  <a:cubicBezTo>
                    <a:pt x="54" y="24"/>
                    <a:pt x="57" y="22"/>
                    <a:pt x="59" y="21"/>
                  </a:cubicBezTo>
                  <a:cubicBezTo>
                    <a:pt x="60" y="20"/>
                    <a:pt x="60" y="20"/>
                    <a:pt x="61" y="20"/>
                  </a:cubicBezTo>
                  <a:cubicBezTo>
                    <a:pt x="62" y="19"/>
                    <a:pt x="63" y="18"/>
                    <a:pt x="65" y="18"/>
                  </a:cubicBezTo>
                  <a:cubicBezTo>
                    <a:pt x="65" y="18"/>
                    <a:pt x="65" y="19"/>
                    <a:pt x="66" y="20"/>
                  </a:cubicBezTo>
                  <a:cubicBezTo>
                    <a:pt x="61" y="23"/>
                    <a:pt x="56" y="25"/>
                    <a:pt x="51" y="28"/>
                  </a:cubicBezTo>
                  <a:cubicBezTo>
                    <a:pt x="47" y="30"/>
                    <a:pt x="42" y="33"/>
                    <a:pt x="38" y="35"/>
                  </a:cubicBezTo>
                  <a:moveTo>
                    <a:pt x="30" y="84"/>
                  </a:moveTo>
                  <a:cubicBezTo>
                    <a:pt x="46" y="75"/>
                    <a:pt x="63" y="66"/>
                    <a:pt x="80" y="57"/>
                  </a:cubicBezTo>
                  <a:cubicBezTo>
                    <a:pt x="97" y="47"/>
                    <a:pt x="116" y="39"/>
                    <a:pt x="134" y="29"/>
                  </a:cubicBezTo>
                  <a:cubicBezTo>
                    <a:pt x="137" y="27"/>
                    <a:pt x="140" y="25"/>
                    <a:pt x="143" y="23"/>
                  </a:cubicBezTo>
                  <a:cubicBezTo>
                    <a:pt x="144" y="22"/>
                    <a:pt x="145" y="21"/>
                    <a:pt x="146" y="21"/>
                  </a:cubicBezTo>
                  <a:cubicBezTo>
                    <a:pt x="147" y="20"/>
                    <a:pt x="147" y="20"/>
                    <a:pt x="148" y="19"/>
                  </a:cubicBezTo>
                  <a:cubicBezTo>
                    <a:pt x="149" y="18"/>
                    <a:pt x="150" y="18"/>
                    <a:pt x="151" y="17"/>
                  </a:cubicBezTo>
                  <a:cubicBezTo>
                    <a:pt x="152" y="18"/>
                    <a:pt x="153" y="19"/>
                    <a:pt x="153" y="19"/>
                  </a:cubicBezTo>
                  <a:cubicBezTo>
                    <a:pt x="154" y="20"/>
                    <a:pt x="155" y="22"/>
                    <a:pt x="156" y="23"/>
                  </a:cubicBezTo>
                  <a:cubicBezTo>
                    <a:pt x="153" y="24"/>
                    <a:pt x="151" y="26"/>
                    <a:pt x="148" y="28"/>
                  </a:cubicBezTo>
                  <a:cubicBezTo>
                    <a:pt x="144" y="30"/>
                    <a:pt x="140" y="32"/>
                    <a:pt x="136" y="34"/>
                  </a:cubicBezTo>
                  <a:cubicBezTo>
                    <a:pt x="127" y="38"/>
                    <a:pt x="117" y="42"/>
                    <a:pt x="108" y="46"/>
                  </a:cubicBezTo>
                  <a:cubicBezTo>
                    <a:pt x="90" y="55"/>
                    <a:pt x="72" y="64"/>
                    <a:pt x="53" y="73"/>
                  </a:cubicBezTo>
                  <a:cubicBezTo>
                    <a:pt x="45" y="76"/>
                    <a:pt x="37" y="81"/>
                    <a:pt x="30" y="84"/>
                  </a:cubicBezTo>
                  <a:moveTo>
                    <a:pt x="131" y="22"/>
                  </a:moveTo>
                  <a:cubicBezTo>
                    <a:pt x="131" y="22"/>
                    <a:pt x="132" y="22"/>
                    <a:pt x="132" y="21"/>
                  </a:cubicBezTo>
                  <a:cubicBezTo>
                    <a:pt x="136" y="18"/>
                    <a:pt x="141" y="16"/>
                    <a:pt x="145" y="16"/>
                  </a:cubicBezTo>
                  <a:cubicBezTo>
                    <a:pt x="147" y="16"/>
                    <a:pt x="148" y="16"/>
                    <a:pt x="150" y="17"/>
                  </a:cubicBezTo>
                  <a:cubicBezTo>
                    <a:pt x="150" y="17"/>
                    <a:pt x="149" y="17"/>
                    <a:pt x="149" y="17"/>
                  </a:cubicBezTo>
                  <a:cubicBezTo>
                    <a:pt x="149" y="17"/>
                    <a:pt x="149" y="17"/>
                    <a:pt x="149" y="17"/>
                  </a:cubicBezTo>
                  <a:cubicBezTo>
                    <a:pt x="147" y="18"/>
                    <a:pt x="145" y="20"/>
                    <a:pt x="143" y="21"/>
                  </a:cubicBezTo>
                  <a:cubicBezTo>
                    <a:pt x="135" y="26"/>
                    <a:pt x="126" y="30"/>
                    <a:pt x="117" y="35"/>
                  </a:cubicBezTo>
                  <a:cubicBezTo>
                    <a:pt x="100" y="43"/>
                    <a:pt x="82" y="51"/>
                    <a:pt x="64" y="61"/>
                  </a:cubicBezTo>
                  <a:cubicBezTo>
                    <a:pt x="56" y="66"/>
                    <a:pt x="47" y="71"/>
                    <a:pt x="38" y="75"/>
                  </a:cubicBezTo>
                  <a:cubicBezTo>
                    <a:pt x="35" y="77"/>
                    <a:pt x="32" y="79"/>
                    <a:pt x="29" y="80"/>
                  </a:cubicBezTo>
                  <a:cubicBezTo>
                    <a:pt x="58" y="59"/>
                    <a:pt x="91" y="44"/>
                    <a:pt x="122" y="26"/>
                  </a:cubicBezTo>
                  <a:cubicBezTo>
                    <a:pt x="124" y="25"/>
                    <a:pt x="126" y="24"/>
                    <a:pt x="128" y="22"/>
                  </a:cubicBezTo>
                  <a:cubicBezTo>
                    <a:pt x="129" y="22"/>
                    <a:pt x="129" y="21"/>
                    <a:pt x="129" y="21"/>
                  </a:cubicBezTo>
                  <a:cubicBezTo>
                    <a:pt x="129" y="21"/>
                    <a:pt x="129" y="21"/>
                    <a:pt x="129" y="21"/>
                  </a:cubicBezTo>
                  <a:cubicBezTo>
                    <a:pt x="130" y="21"/>
                    <a:pt x="130" y="22"/>
                    <a:pt x="131" y="22"/>
                  </a:cubicBezTo>
                  <a:moveTo>
                    <a:pt x="18" y="82"/>
                  </a:moveTo>
                  <a:cubicBezTo>
                    <a:pt x="20" y="80"/>
                    <a:pt x="22" y="77"/>
                    <a:pt x="25" y="75"/>
                  </a:cubicBezTo>
                  <a:cubicBezTo>
                    <a:pt x="25" y="75"/>
                    <a:pt x="25" y="75"/>
                    <a:pt x="25" y="75"/>
                  </a:cubicBezTo>
                  <a:cubicBezTo>
                    <a:pt x="26" y="75"/>
                    <a:pt x="26" y="75"/>
                    <a:pt x="26" y="74"/>
                  </a:cubicBezTo>
                  <a:cubicBezTo>
                    <a:pt x="30" y="71"/>
                    <a:pt x="35" y="68"/>
                    <a:pt x="40" y="65"/>
                  </a:cubicBezTo>
                  <a:cubicBezTo>
                    <a:pt x="53" y="57"/>
                    <a:pt x="66" y="49"/>
                    <a:pt x="79" y="42"/>
                  </a:cubicBezTo>
                  <a:cubicBezTo>
                    <a:pt x="96" y="33"/>
                    <a:pt x="113" y="26"/>
                    <a:pt x="128" y="16"/>
                  </a:cubicBezTo>
                  <a:cubicBezTo>
                    <a:pt x="128" y="17"/>
                    <a:pt x="128" y="18"/>
                    <a:pt x="128" y="19"/>
                  </a:cubicBezTo>
                  <a:cubicBezTo>
                    <a:pt x="128" y="20"/>
                    <a:pt x="128" y="20"/>
                    <a:pt x="129" y="20"/>
                  </a:cubicBezTo>
                  <a:cubicBezTo>
                    <a:pt x="128" y="21"/>
                    <a:pt x="127" y="22"/>
                    <a:pt x="126" y="22"/>
                  </a:cubicBezTo>
                  <a:cubicBezTo>
                    <a:pt x="125" y="22"/>
                    <a:pt x="125" y="22"/>
                    <a:pt x="125" y="22"/>
                  </a:cubicBezTo>
                  <a:cubicBezTo>
                    <a:pt x="122" y="25"/>
                    <a:pt x="118" y="26"/>
                    <a:pt x="114" y="28"/>
                  </a:cubicBezTo>
                  <a:cubicBezTo>
                    <a:pt x="104" y="33"/>
                    <a:pt x="95" y="39"/>
                    <a:pt x="86" y="44"/>
                  </a:cubicBezTo>
                  <a:cubicBezTo>
                    <a:pt x="68" y="53"/>
                    <a:pt x="49" y="61"/>
                    <a:pt x="32" y="72"/>
                  </a:cubicBezTo>
                  <a:cubicBezTo>
                    <a:pt x="28" y="74"/>
                    <a:pt x="25" y="76"/>
                    <a:pt x="22" y="78"/>
                  </a:cubicBezTo>
                  <a:cubicBezTo>
                    <a:pt x="21" y="79"/>
                    <a:pt x="20" y="81"/>
                    <a:pt x="18" y="82"/>
                  </a:cubicBezTo>
                  <a:moveTo>
                    <a:pt x="122" y="17"/>
                  </a:moveTo>
                  <a:cubicBezTo>
                    <a:pt x="122" y="17"/>
                    <a:pt x="123" y="16"/>
                    <a:pt x="124" y="16"/>
                  </a:cubicBezTo>
                  <a:cubicBezTo>
                    <a:pt x="125" y="16"/>
                    <a:pt x="126" y="15"/>
                    <a:pt x="126" y="15"/>
                  </a:cubicBezTo>
                  <a:cubicBezTo>
                    <a:pt x="127" y="15"/>
                    <a:pt x="126" y="15"/>
                    <a:pt x="125" y="17"/>
                  </a:cubicBezTo>
                  <a:cubicBezTo>
                    <a:pt x="120" y="20"/>
                    <a:pt x="115" y="22"/>
                    <a:pt x="110" y="25"/>
                  </a:cubicBezTo>
                  <a:cubicBezTo>
                    <a:pt x="104" y="28"/>
                    <a:pt x="98" y="31"/>
                    <a:pt x="92" y="34"/>
                  </a:cubicBezTo>
                  <a:cubicBezTo>
                    <a:pt x="93" y="34"/>
                    <a:pt x="93" y="34"/>
                    <a:pt x="93" y="34"/>
                  </a:cubicBezTo>
                  <a:cubicBezTo>
                    <a:pt x="101" y="29"/>
                    <a:pt x="109" y="25"/>
                    <a:pt x="117" y="20"/>
                  </a:cubicBezTo>
                  <a:cubicBezTo>
                    <a:pt x="119" y="19"/>
                    <a:pt x="120" y="18"/>
                    <a:pt x="122" y="17"/>
                  </a:cubicBezTo>
                  <a:moveTo>
                    <a:pt x="10" y="67"/>
                  </a:moveTo>
                  <a:cubicBezTo>
                    <a:pt x="13" y="66"/>
                    <a:pt x="18" y="62"/>
                    <a:pt x="21" y="59"/>
                  </a:cubicBezTo>
                  <a:cubicBezTo>
                    <a:pt x="28" y="53"/>
                    <a:pt x="37" y="48"/>
                    <a:pt x="45" y="44"/>
                  </a:cubicBezTo>
                  <a:cubicBezTo>
                    <a:pt x="54" y="39"/>
                    <a:pt x="63" y="34"/>
                    <a:pt x="72" y="29"/>
                  </a:cubicBezTo>
                  <a:cubicBezTo>
                    <a:pt x="79" y="25"/>
                    <a:pt x="85" y="20"/>
                    <a:pt x="92" y="16"/>
                  </a:cubicBezTo>
                  <a:cubicBezTo>
                    <a:pt x="93" y="16"/>
                    <a:pt x="93" y="15"/>
                    <a:pt x="93" y="15"/>
                  </a:cubicBezTo>
                  <a:cubicBezTo>
                    <a:pt x="94" y="15"/>
                    <a:pt x="94" y="15"/>
                    <a:pt x="95" y="14"/>
                  </a:cubicBezTo>
                  <a:cubicBezTo>
                    <a:pt x="95" y="15"/>
                    <a:pt x="95" y="15"/>
                    <a:pt x="96" y="16"/>
                  </a:cubicBezTo>
                  <a:cubicBezTo>
                    <a:pt x="96" y="17"/>
                    <a:pt x="96" y="17"/>
                    <a:pt x="97" y="17"/>
                  </a:cubicBezTo>
                  <a:cubicBezTo>
                    <a:pt x="97" y="17"/>
                    <a:pt x="97" y="17"/>
                    <a:pt x="97" y="17"/>
                  </a:cubicBezTo>
                  <a:cubicBezTo>
                    <a:pt x="89" y="22"/>
                    <a:pt x="82" y="28"/>
                    <a:pt x="74" y="32"/>
                  </a:cubicBezTo>
                  <a:cubicBezTo>
                    <a:pt x="56" y="42"/>
                    <a:pt x="38" y="51"/>
                    <a:pt x="21" y="61"/>
                  </a:cubicBezTo>
                  <a:cubicBezTo>
                    <a:pt x="17" y="63"/>
                    <a:pt x="14" y="66"/>
                    <a:pt x="10" y="67"/>
                  </a:cubicBezTo>
                  <a:moveTo>
                    <a:pt x="39" y="27"/>
                  </a:moveTo>
                  <a:cubicBezTo>
                    <a:pt x="39" y="26"/>
                    <a:pt x="39" y="24"/>
                    <a:pt x="39" y="23"/>
                  </a:cubicBezTo>
                  <a:cubicBezTo>
                    <a:pt x="42" y="21"/>
                    <a:pt x="45" y="19"/>
                    <a:pt x="48" y="18"/>
                  </a:cubicBezTo>
                  <a:cubicBezTo>
                    <a:pt x="51" y="16"/>
                    <a:pt x="53" y="15"/>
                    <a:pt x="56" y="14"/>
                  </a:cubicBezTo>
                  <a:cubicBezTo>
                    <a:pt x="54" y="14"/>
                    <a:pt x="51" y="17"/>
                    <a:pt x="49" y="19"/>
                  </a:cubicBezTo>
                  <a:cubicBezTo>
                    <a:pt x="46" y="21"/>
                    <a:pt x="42" y="24"/>
                    <a:pt x="39" y="27"/>
                  </a:cubicBezTo>
                  <a:moveTo>
                    <a:pt x="106" y="21"/>
                  </a:moveTo>
                  <a:cubicBezTo>
                    <a:pt x="111" y="18"/>
                    <a:pt x="116" y="14"/>
                    <a:pt x="121" y="11"/>
                  </a:cubicBezTo>
                  <a:cubicBezTo>
                    <a:pt x="122" y="11"/>
                    <a:pt x="122" y="11"/>
                    <a:pt x="122" y="11"/>
                  </a:cubicBezTo>
                  <a:cubicBezTo>
                    <a:pt x="121" y="11"/>
                    <a:pt x="121" y="11"/>
                    <a:pt x="121" y="11"/>
                  </a:cubicBezTo>
                  <a:cubicBezTo>
                    <a:pt x="119" y="13"/>
                    <a:pt x="117" y="15"/>
                    <a:pt x="115" y="16"/>
                  </a:cubicBezTo>
                  <a:cubicBezTo>
                    <a:pt x="112" y="18"/>
                    <a:pt x="109" y="20"/>
                    <a:pt x="106" y="21"/>
                  </a:cubicBezTo>
                  <a:moveTo>
                    <a:pt x="42" y="17"/>
                  </a:moveTo>
                  <a:cubicBezTo>
                    <a:pt x="43" y="15"/>
                    <a:pt x="44" y="14"/>
                    <a:pt x="46" y="12"/>
                  </a:cubicBezTo>
                  <a:cubicBezTo>
                    <a:pt x="48" y="11"/>
                    <a:pt x="50" y="11"/>
                    <a:pt x="52" y="10"/>
                  </a:cubicBezTo>
                  <a:cubicBezTo>
                    <a:pt x="49" y="12"/>
                    <a:pt x="45" y="14"/>
                    <a:pt x="42" y="17"/>
                  </a:cubicBezTo>
                  <a:moveTo>
                    <a:pt x="40" y="21"/>
                  </a:moveTo>
                  <a:cubicBezTo>
                    <a:pt x="40" y="21"/>
                    <a:pt x="40" y="20"/>
                    <a:pt x="40" y="20"/>
                  </a:cubicBezTo>
                  <a:cubicBezTo>
                    <a:pt x="42" y="19"/>
                    <a:pt x="44" y="17"/>
                    <a:pt x="44" y="17"/>
                  </a:cubicBezTo>
                  <a:cubicBezTo>
                    <a:pt x="47" y="15"/>
                    <a:pt x="51" y="13"/>
                    <a:pt x="54" y="10"/>
                  </a:cubicBezTo>
                  <a:cubicBezTo>
                    <a:pt x="58" y="11"/>
                    <a:pt x="61" y="13"/>
                    <a:pt x="64" y="17"/>
                  </a:cubicBezTo>
                  <a:cubicBezTo>
                    <a:pt x="63" y="17"/>
                    <a:pt x="62" y="18"/>
                    <a:pt x="61" y="19"/>
                  </a:cubicBezTo>
                  <a:cubicBezTo>
                    <a:pt x="53" y="22"/>
                    <a:pt x="45" y="24"/>
                    <a:pt x="38" y="29"/>
                  </a:cubicBezTo>
                  <a:cubicBezTo>
                    <a:pt x="38" y="29"/>
                    <a:pt x="38" y="29"/>
                    <a:pt x="38" y="29"/>
                  </a:cubicBezTo>
                  <a:cubicBezTo>
                    <a:pt x="45" y="24"/>
                    <a:pt x="52" y="19"/>
                    <a:pt x="58" y="13"/>
                  </a:cubicBezTo>
                  <a:cubicBezTo>
                    <a:pt x="58" y="13"/>
                    <a:pt x="58" y="13"/>
                    <a:pt x="58" y="13"/>
                  </a:cubicBezTo>
                  <a:cubicBezTo>
                    <a:pt x="58" y="13"/>
                    <a:pt x="58" y="13"/>
                    <a:pt x="57" y="13"/>
                  </a:cubicBezTo>
                  <a:cubicBezTo>
                    <a:pt x="51" y="14"/>
                    <a:pt x="46" y="18"/>
                    <a:pt x="40" y="21"/>
                  </a:cubicBezTo>
                  <a:cubicBezTo>
                    <a:pt x="40" y="21"/>
                    <a:pt x="40" y="21"/>
                    <a:pt x="40" y="21"/>
                  </a:cubicBezTo>
                  <a:moveTo>
                    <a:pt x="17" y="57"/>
                  </a:moveTo>
                  <a:cubicBezTo>
                    <a:pt x="29" y="50"/>
                    <a:pt x="41" y="43"/>
                    <a:pt x="52" y="36"/>
                  </a:cubicBezTo>
                  <a:cubicBezTo>
                    <a:pt x="66" y="28"/>
                    <a:pt x="81" y="21"/>
                    <a:pt x="92" y="10"/>
                  </a:cubicBezTo>
                  <a:cubicBezTo>
                    <a:pt x="93" y="11"/>
                    <a:pt x="94" y="12"/>
                    <a:pt x="94" y="13"/>
                  </a:cubicBezTo>
                  <a:cubicBezTo>
                    <a:pt x="88" y="17"/>
                    <a:pt x="82" y="21"/>
                    <a:pt x="76" y="24"/>
                  </a:cubicBezTo>
                  <a:cubicBezTo>
                    <a:pt x="68" y="29"/>
                    <a:pt x="60" y="33"/>
                    <a:pt x="52" y="38"/>
                  </a:cubicBezTo>
                  <a:cubicBezTo>
                    <a:pt x="45" y="42"/>
                    <a:pt x="37" y="46"/>
                    <a:pt x="30" y="50"/>
                  </a:cubicBezTo>
                  <a:cubicBezTo>
                    <a:pt x="26" y="52"/>
                    <a:pt x="22" y="54"/>
                    <a:pt x="18" y="56"/>
                  </a:cubicBezTo>
                  <a:cubicBezTo>
                    <a:pt x="18" y="56"/>
                    <a:pt x="18" y="57"/>
                    <a:pt x="17" y="57"/>
                  </a:cubicBezTo>
                  <a:moveTo>
                    <a:pt x="23" y="71"/>
                  </a:moveTo>
                  <a:cubicBezTo>
                    <a:pt x="34" y="64"/>
                    <a:pt x="46" y="56"/>
                    <a:pt x="58" y="49"/>
                  </a:cubicBezTo>
                  <a:cubicBezTo>
                    <a:pt x="70" y="42"/>
                    <a:pt x="83" y="35"/>
                    <a:pt x="96" y="28"/>
                  </a:cubicBezTo>
                  <a:cubicBezTo>
                    <a:pt x="106" y="22"/>
                    <a:pt x="117" y="17"/>
                    <a:pt x="125" y="9"/>
                  </a:cubicBezTo>
                  <a:cubicBezTo>
                    <a:pt x="125" y="9"/>
                    <a:pt x="125" y="9"/>
                    <a:pt x="125" y="9"/>
                  </a:cubicBezTo>
                  <a:cubicBezTo>
                    <a:pt x="126" y="10"/>
                    <a:pt x="127" y="12"/>
                    <a:pt x="128" y="14"/>
                  </a:cubicBezTo>
                  <a:cubicBezTo>
                    <a:pt x="119" y="15"/>
                    <a:pt x="111" y="23"/>
                    <a:pt x="104" y="27"/>
                  </a:cubicBezTo>
                  <a:cubicBezTo>
                    <a:pt x="94" y="32"/>
                    <a:pt x="85" y="37"/>
                    <a:pt x="76" y="42"/>
                  </a:cubicBezTo>
                  <a:cubicBezTo>
                    <a:pt x="69" y="46"/>
                    <a:pt x="61" y="49"/>
                    <a:pt x="54" y="53"/>
                  </a:cubicBezTo>
                  <a:cubicBezTo>
                    <a:pt x="43" y="59"/>
                    <a:pt x="33" y="65"/>
                    <a:pt x="23" y="71"/>
                  </a:cubicBezTo>
                  <a:moveTo>
                    <a:pt x="70" y="19"/>
                  </a:moveTo>
                  <a:cubicBezTo>
                    <a:pt x="70" y="18"/>
                    <a:pt x="70" y="18"/>
                    <a:pt x="70" y="18"/>
                  </a:cubicBezTo>
                  <a:cubicBezTo>
                    <a:pt x="70" y="18"/>
                    <a:pt x="71" y="17"/>
                    <a:pt x="71" y="16"/>
                  </a:cubicBezTo>
                  <a:cubicBezTo>
                    <a:pt x="76" y="14"/>
                    <a:pt x="81" y="11"/>
                    <a:pt x="86" y="9"/>
                  </a:cubicBezTo>
                  <a:cubicBezTo>
                    <a:pt x="81" y="12"/>
                    <a:pt x="75" y="16"/>
                    <a:pt x="70" y="19"/>
                  </a:cubicBezTo>
                  <a:moveTo>
                    <a:pt x="6" y="64"/>
                  </a:moveTo>
                  <a:cubicBezTo>
                    <a:pt x="5" y="63"/>
                    <a:pt x="5" y="62"/>
                    <a:pt x="4" y="61"/>
                  </a:cubicBezTo>
                  <a:cubicBezTo>
                    <a:pt x="5" y="61"/>
                    <a:pt x="5" y="61"/>
                    <a:pt x="5" y="61"/>
                  </a:cubicBezTo>
                  <a:cubicBezTo>
                    <a:pt x="17" y="50"/>
                    <a:pt x="33" y="43"/>
                    <a:pt x="48" y="35"/>
                  </a:cubicBezTo>
                  <a:cubicBezTo>
                    <a:pt x="55" y="30"/>
                    <a:pt x="63" y="25"/>
                    <a:pt x="71" y="20"/>
                  </a:cubicBezTo>
                  <a:cubicBezTo>
                    <a:pt x="77" y="16"/>
                    <a:pt x="84" y="12"/>
                    <a:pt x="90" y="7"/>
                  </a:cubicBezTo>
                  <a:cubicBezTo>
                    <a:pt x="90" y="8"/>
                    <a:pt x="91" y="8"/>
                    <a:pt x="92" y="9"/>
                  </a:cubicBezTo>
                  <a:cubicBezTo>
                    <a:pt x="77" y="18"/>
                    <a:pt x="63" y="27"/>
                    <a:pt x="49" y="35"/>
                  </a:cubicBezTo>
                  <a:cubicBezTo>
                    <a:pt x="35" y="44"/>
                    <a:pt x="19" y="50"/>
                    <a:pt x="6" y="60"/>
                  </a:cubicBezTo>
                  <a:cubicBezTo>
                    <a:pt x="5" y="61"/>
                    <a:pt x="5" y="61"/>
                    <a:pt x="6" y="61"/>
                  </a:cubicBezTo>
                  <a:cubicBezTo>
                    <a:pt x="6" y="61"/>
                    <a:pt x="6" y="61"/>
                    <a:pt x="6" y="61"/>
                  </a:cubicBezTo>
                  <a:cubicBezTo>
                    <a:pt x="20" y="51"/>
                    <a:pt x="35" y="44"/>
                    <a:pt x="50" y="36"/>
                  </a:cubicBezTo>
                  <a:cubicBezTo>
                    <a:pt x="57" y="32"/>
                    <a:pt x="64" y="28"/>
                    <a:pt x="71" y="23"/>
                  </a:cubicBezTo>
                  <a:cubicBezTo>
                    <a:pt x="77" y="19"/>
                    <a:pt x="85" y="15"/>
                    <a:pt x="91" y="10"/>
                  </a:cubicBezTo>
                  <a:cubicBezTo>
                    <a:pt x="85" y="16"/>
                    <a:pt x="78" y="20"/>
                    <a:pt x="71" y="24"/>
                  </a:cubicBezTo>
                  <a:cubicBezTo>
                    <a:pt x="63" y="28"/>
                    <a:pt x="55" y="33"/>
                    <a:pt x="48" y="38"/>
                  </a:cubicBezTo>
                  <a:cubicBezTo>
                    <a:pt x="40" y="43"/>
                    <a:pt x="32" y="47"/>
                    <a:pt x="24" y="52"/>
                  </a:cubicBezTo>
                  <a:cubicBezTo>
                    <a:pt x="18" y="56"/>
                    <a:pt x="11" y="59"/>
                    <a:pt x="6" y="64"/>
                  </a:cubicBezTo>
                  <a:moveTo>
                    <a:pt x="13" y="69"/>
                  </a:moveTo>
                  <a:cubicBezTo>
                    <a:pt x="12" y="69"/>
                    <a:pt x="11" y="68"/>
                    <a:pt x="10" y="68"/>
                  </a:cubicBezTo>
                  <a:cubicBezTo>
                    <a:pt x="17" y="66"/>
                    <a:pt x="24" y="60"/>
                    <a:pt x="30" y="57"/>
                  </a:cubicBezTo>
                  <a:cubicBezTo>
                    <a:pt x="40" y="51"/>
                    <a:pt x="49" y="47"/>
                    <a:pt x="59" y="41"/>
                  </a:cubicBezTo>
                  <a:cubicBezTo>
                    <a:pt x="68" y="36"/>
                    <a:pt x="78" y="31"/>
                    <a:pt x="87" y="25"/>
                  </a:cubicBezTo>
                  <a:cubicBezTo>
                    <a:pt x="95" y="20"/>
                    <a:pt x="103" y="14"/>
                    <a:pt x="112" y="9"/>
                  </a:cubicBezTo>
                  <a:cubicBezTo>
                    <a:pt x="112" y="9"/>
                    <a:pt x="117" y="6"/>
                    <a:pt x="117" y="6"/>
                  </a:cubicBezTo>
                  <a:cubicBezTo>
                    <a:pt x="117" y="6"/>
                    <a:pt x="117" y="6"/>
                    <a:pt x="117" y="6"/>
                  </a:cubicBezTo>
                  <a:cubicBezTo>
                    <a:pt x="115" y="8"/>
                    <a:pt x="112" y="9"/>
                    <a:pt x="110" y="11"/>
                  </a:cubicBezTo>
                  <a:cubicBezTo>
                    <a:pt x="105" y="14"/>
                    <a:pt x="100" y="17"/>
                    <a:pt x="95" y="20"/>
                  </a:cubicBezTo>
                  <a:cubicBezTo>
                    <a:pt x="86" y="26"/>
                    <a:pt x="76" y="32"/>
                    <a:pt x="67" y="37"/>
                  </a:cubicBezTo>
                  <a:cubicBezTo>
                    <a:pt x="57" y="43"/>
                    <a:pt x="48" y="48"/>
                    <a:pt x="38" y="53"/>
                  </a:cubicBezTo>
                  <a:cubicBezTo>
                    <a:pt x="30" y="58"/>
                    <a:pt x="22" y="65"/>
                    <a:pt x="13" y="69"/>
                  </a:cubicBezTo>
                  <a:moveTo>
                    <a:pt x="21" y="66"/>
                  </a:moveTo>
                  <a:cubicBezTo>
                    <a:pt x="22" y="65"/>
                    <a:pt x="22" y="65"/>
                    <a:pt x="22" y="65"/>
                  </a:cubicBezTo>
                  <a:cubicBezTo>
                    <a:pt x="26" y="62"/>
                    <a:pt x="30" y="59"/>
                    <a:pt x="35" y="57"/>
                  </a:cubicBezTo>
                  <a:cubicBezTo>
                    <a:pt x="44" y="51"/>
                    <a:pt x="53" y="46"/>
                    <a:pt x="63" y="41"/>
                  </a:cubicBezTo>
                  <a:cubicBezTo>
                    <a:pt x="82" y="30"/>
                    <a:pt x="101" y="18"/>
                    <a:pt x="119" y="6"/>
                  </a:cubicBezTo>
                  <a:cubicBezTo>
                    <a:pt x="121" y="6"/>
                    <a:pt x="123" y="7"/>
                    <a:pt x="124" y="8"/>
                  </a:cubicBezTo>
                  <a:cubicBezTo>
                    <a:pt x="111" y="15"/>
                    <a:pt x="99" y="24"/>
                    <a:pt x="86" y="32"/>
                  </a:cubicBezTo>
                  <a:cubicBezTo>
                    <a:pt x="84" y="33"/>
                    <a:pt x="81" y="35"/>
                    <a:pt x="79" y="36"/>
                  </a:cubicBezTo>
                  <a:cubicBezTo>
                    <a:pt x="77" y="37"/>
                    <a:pt x="76" y="38"/>
                    <a:pt x="74" y="39"/>
                  </a:cubicBezTo>
                  <a:cubicBezTo>
                    <a:pt x="56" y="47"/>
                    <a:pt x="39" y="57"/>
                    <a:pt x="21" y="66"/>
                  </a:cubicBezTo>
                  <a:moveTo>
                    <a:pt x="100" y="15"/>
                  </a:moveTo>
                  <a:cubicBezTo>
                    <a:pt x="104" y="9"/>
                    <a:pt x="110" y="6"/>
                    <a:pt x="116" y="6"/>
                  </a:cubicBezTo>
                  <a:cubicBezTo>
                    <a:pt x="111" y="8"/>
                    <a:pt x="105" y="12"/>
                    <a:pt x="100" y="15"/>
                  </a:cubicBezTo>
                  <a:moveTo>
                    <a:pt x="71" y="15"/>
                  </a:moveTo>
                  <a:cubicBezTo>
                    <a:pt x="71" y="15"/>
                    <a:pt x="71" y="14"/>
                    <a:pt x="72" y="14"/>
                  </a:cubicBezTo>
                  <a:cubicBezTo>
                    <a:pt x="73" y="12"/>
                    <a:pt x="75" y="11"/>
                    <a:pt x="77" y="10"/>
                  </a:cubicBezTo>
                  <a:cubicBezTo>
                    <a:pt x="80" y="8"/>
                    <a:pt x="83" y="6"/>
                    <a:pt x="86" y="4"/>
                  </a:cubicBezTo>
                  <a:cubicBezTo>
                    <a:pt x="87" y="5"/>
                    <a:pt x="88" y="5"/>
                    <a:pt x="89" y="6"/>
                  </a:cubicBezTo>
                  <a:cubicBezTo>
                    <a:pt x="89" y="6"/>
                    <a:pt x="89" y="6"/>
                    <a:pt x="89" y="6"/>
                  </a:cubicBezTo>
                  <a:cubicBezTo>
                    <a:pt x="83" y="9"/>
                    <a:pt x="77" y="13"/>
                    <a:pt x="71" y="15"/>
                  </a:cubicBezTo>
                  <a:moveTo>
                    <a:pt x="73" y="12"/>
                  </a:moveTo>
                  <a:cubicBezTo>
                    <a:pt x="74" y="9"/>
                    <a:pt x="76" y="7"/>
                    <a:pt x="79" y="5"/>
                  </a:cubicBezTo>
                  <a:cubicBezTo>
                    <a:pt x="81" y="4"/>
                    <a:pt x="82" y="4"/>
                    <a:pt x="83" y="4"/>
                  </a:cubicBezTo>
                  <a:cubicBezTo>
                    <a:pt x="84" y="4"/>
                    <a:pt x="84" y="4"/>
                    <a:pt x="84" y="4"/>
                  </a:cubicBezTo>
                  <a:cubicBezTo>
                    <a:pt x="81" y="6"/>
                    <a:pt x="78" y="8"/>
                    <a:pt x="75" y="10"/>
                  </a:cubicBezTo>
                  <a:cubicBezTo>
                    <a:pt x="74" y="11"/>
                    <a:pt x="73" y="11"/>
                    <a:pt x="73" y="12"/>
                  </a:cubicBezTo>
                  <a:moveTo>
                    <a:pt x="84" y="0"/>
                  </a:moveTo>
                  <a:cubicBezTo>
                    <a:pt x="83" y="0"/>
                    <a:pt x="83" y="0"/>
                    <a:pt x="82" y="0"/>
                  </a:cubicBezTo>
                  <a:cubicBezTo>
                    <a:pt x="75" y="1"/>
                    <a:pt x="69" y="7"/>
                    <a:pt x="67" y="14"/>
                  </a:cubicBezTo>
                  <a:cubicBezTo>
                    <a:pt x="64" y="9"/>
                    <a:pt x="59" y="6"/>
                    <a:pt x="53" y="6"/>
                  </a:cubicBezTo>
                  <a:cubicBezTo>
                    <a:pt x="51" y="6"/>
                    <a:pt x="50" y="7"/>
                    <a:pt x="48" y="7"/>
                  </a:cubicBezTo>
                  <a:cubicBezTo>
                    <a:pt x="38" y="11"/>
                    <a:pt x="35" y="19"/>
                    <a:pt x="35" y="28"/>
                  </a:cubicBezTo>
                  <a:cubicBezTo>
                    <a:pt x="31" y="23"/>
                    <a:pt x="25" y="18"/>
                    <a:pt x="19" y="18"/>
                  </a:cubicBezTo>
                  <a:cubicBezTo>
                    <a:pt x="15" y="18"/>
                    <a:pt x="12" y="20"/>
                    <a:pt x="8" y="23"/>
                  </a:cubicBezTo>
                  <a:cubicBezTo>
                    <a:pt x="1" y="30"/>
                    <a:pt x="6" y="38"/>
                    <a:pt x="12" y="43"/>
                  </a:cubicBezTo>
                  <a:cubicBezTo>
                    <a:pt x="5" y="45"/>
                    <a:pt x="0" y="51"/>
                    <a:pt x="0" y="59"/>
                  </a:cubicBezTo>
                  <a:cubicBezTo>
                    <a:pt x="0" y="68"/>
                    <a:pt x="9" y="74"/>
                    <a:pt x="18" y="75"/>
                  </a:cubicBezTo>
                  <a:cubicBezTo>
                    <a:pt x="11" y="80"/>
                    <a:pt x="7" y="88"/>
                    <a:pt x="15" y="95"/>
                  </a:cubicBezTo>
                  <a:cubicBezTo>
                    <a:pt x="19" y="100"/>
                    <a:pt x="25" y="101"/>
                    <a:pt x="32" y="101"/>
                  </a:cubicBezTo>
                  <a:cubicBezTo>
                    <a:pt x="36" y="101"/>
                    <a:pt x="41" y="101"/>
                    <a:pt x="45" y="99"/>
                  </a:cubicBezTo>
                  <a:cubicBezTo>
                    <a:pt x="42" y="110"/>
                    <a:pt x="32" y="118"/>
                    <a:pt x="23" y="126"/>
                  </a:cubicBezTo>
                  <a:cubicBezTo>
                    <a:pt x="22" y="126"/>
                    <a:pt x="23" y="127"/>
                    <a:pt x="23" y="128"/>
                  </a:cubicBezTo>
                  <a:cubicBezTo>
                    <a:pt x="23" y="129"/>
                    <a:pt x="24" y="129"/>
                    <a:pt x="25" y="129"/>
                  </a:cubicBezTo>
                  <a:cubicBezTo>
                    <a:pt x="25" y="129"/>
                    <a:pt x="25" y="129"/>
                    <a:pt x="25" y="129"/>
                  </a:cubicBezTo>
                  <a:cubicBezTo>
                    <a:pt x="42" y="123"/>
                    <a:pt x="56" y="117"/>
                    <a:pt x="68" y="103"/>
                  </a:cubicBezTo>
                  <a:cubicBezTo>
                    <a:pt x="71" y="109"/>
                    <a:pt x="76" y="112"/>
                    <a:pt x="81" y="112"/>
                  </a:cubicBezTo>
                  <a:cubicBezTo>
                    <a:pt x="87" y="112"/>
                    <a:pt x="93" y="108"/>
                    <a:pt x="98" y="102"/>
                  </a:cubicBezTo>
                  <a:cubicBezTo>
                    <a:pt x="102" y="107"/>
                    <a:pt x="107" y="112"/>
                    <a:pt x="113" y="112"/>
                  </a:cubicBezTo>
                  <a:cubicBezTo>
                    <a:pt x="114" y="112"/>
                    <a:pt x="114" y="112"/>
                    <a:pt x="114" y="112"/>
                  </a:cubicBezTo>
                  <a:cubicBezTo>
                    <a:pt x="120" y="112"/>
                    <a:pt x="126" y="107"/>
                    <a:pt x="129" y="102"/>
                  </a:cubicBezTo>
                  <a:cubicBezTo>
                    <a:pt x="131" y="104"/>
                    <a:pt x="135" y="105"/>
                    <a:pt x="138" y="105"/>
                  </a:cubicBezTo>
                  <a:cubicBezTo>
                    <a:pt x="144" y="105"/>
                    <a:pt x="149" y="102"/>
                    <a:pt x="150" y="97"/>
                  </a:cubicBezTo>
                  <a:cubicBezTo>
                    <a:pt x="152" y="98"/>
                    <a:pt x="154" y="99"/>
                    <a:pt x="156" y="99"/>
                  </a:cubicBezTo>
                  <a:cubicBezTo>
                    <a:pt x="170" y="99"/>
                    <a:pt x="184" y="75"/>
                    <a:pt x="171" y="65"/>
                  </a:cubicBezTo>
                  <a:cubicBezTo>
                    <a:pt x="178" y="61"/>
                    <a:pt x="182" y="54"/>
                    <a:pt x="178" y="46"/>
                  </a:cubicBezTo>
                  <a:cubicBezTo>
                    <a:pt x="175" y="39"/>
                    <a:pt x="169" y="36"/>
                    <a:pt x="163" y="36"/>
                  </a:cubicBezTo>
                  <a:cubicBezTo>
                    <a:pt x="162" y="36"/>
                    <a:pt x="161" y="36"/>
                    <a:pt x="160" y="36"/>
                  </a:cubicBezTo>
                  <a:cubicBezTo>
                    <a:pt x="162" y="29"/>
                    <a:pt x="160" y="21"/>
                    <a:pt x="156" y="16"/>
                  </a:cubicBezTo>
                  <a:cubicBezTo>
                    <a:pt x="153" y="13"/>
                    <a:pt x="149" y="12"/>
                    <a:pt x="146" y="12"/>
                  </a:cubicBezTo>
                  <a:cubicBezTo>
                    <a:pt x="141" y="12"/>
                    <a:pt x="136" y="14"/>
                    <a:pt x="132" y="16"/>
                  </a:cubicBezTo>
                  <a:cubicBezTo>
                    <a:pt x="132" y="6"/>
                    <a:pt x="124" y="2"/>
                    <a:pt x="116" y="2"/>
                  </a:cubicBezTo>
                  <a:cubicBezTo>
                    <a:pt x="109" y="2"/>
                    <a:pt x="102" y="5"/>
                    <a:pt x="98" y="11"/>
                  </a:cubicBezTo>
                  <a:cubicBezTo>
                    <a:pt x="95" y="6"/>
                    <a:pt x="90" y="0"/>
                    <a:pt x="84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69"/>
            <p:cNvSpPr>
              <a:spLocks noEditPoints="1"/>
            </p:cNvSpPr>
            <p:nvPr/>
          </p:nvSpPr>
          <p:spPr bwMode="auto">
            <a:xfrm>
              <a:off x="1761794" y="2990777"/>
              <a:ext cx="915988" cy="649288"/>
            </a:xfrm>
            <a:custGeom>
              <a:avLst/>
              <a:gdLst>
                <a:gd name="T0" fmla="*/ 43 w 216"/>
                <a:gd name="T1" fmla="*/ 141 h 153"/>
                <a:gd name="T2" fmla="*/ 49 w 216"/>
                <a:gd name="T3" fmla="*/ 135 h 153"/>
                <a:gd name="T4" fmla="*/ 89 w 216"/>
                <a:gd name="T5" fmla="*/ 125 h 153"/>
                <a:gd name="T6" fmla="*/ 173 w 216"/>
                <a:gd name="T7" fmla="*/ 114 h 153"/>
                <a:gd name="T8" fmla="*/ 181 w 216"/>
                <a:gd name="T9" fmla="*/ 111 h 153"/>
                <a:gd name="T10" fmla="*/ 185 w 216"/>
                <a:gd name="T11" fmla="*/ 99 h 153"/>
                <a:gd name="T12" fmla="*/ 204 w 216"/>
                <a:gd name="T13" fmla="*/ 93 h 153"/>
                <a:gd name="T14" fmla="*/ 171 w 216"/>
                <a:gd name="T15" fmla="*/ 109 h 153"/>
                <a:gd name="T16" fmla="*/ 168 w 216"/>
                <a:gd name="T17" fmla="*/ 99 h 153"/>
                <a:gd name="T18" fmla="*/ 141 w 216"/>
                <a:gd name="T19" fmla="*/ 113 h 153"/>
                <a:gd name="T20" fmla="*/ 172 w 216"/>
                <a:gd name="T21" fmla="*/ 91 h 153"/>
                <a:gd name="T22" fmla="*/ 158 w 216"/>
                <a:gd name="T23" fmla="*/ 91 h 153"/>
                <a:gd name="T24" fmla="*/ 205 w 216"/>
                <a:gd name="T25" fmla="*/ 69 h 153"/>
                <a:gd name="T26" fmla="*/ 97 w 216"/>
                <a:gd name="T27" fmla="*/ 111 h 153"/>
                <a:gd name="T28" fmla="*/ 206 w 216"/>
                <a:gd name="T29" fmla="*/ 62 h 153"/>
                <a:gd name="T30" fmla="*/ 80 w 216"/>
                <a:gd name="T31" fmla="*/ 116 h 153"/>
                <a:gd name="T32" fmla="*/ 143 w 216"/>
                <a:gd name="T33" fmla="*/ 92 h 153"/>
                <a:gd name="T34" fmla="*/ 52 w 216"/>
                <a:gd name="T35" fmla="*/ 71 h 153"/>
                <a:gd name="T36" fmla="*/ 69 w 216"/>
                <a:gd name="T37" fmla="*/ 118 h 153"/>
                <a:gd name="T38" fmla="*/ 58 w 216"/>
                <a:gd name="T39" fmla="*/ 117 h 153"/>
                <a:gd name="T40" fmla="*/ 59 w 216"/>
                <a:gd name="T41" fmla="*/ 117 h 153"/>
                <a:gd name="T42" fmla="*/ 108 w 216"/>
                <a:gd name="T43" fmla="*/ 88 h 153"/>
                <a:gd name="T44" fmla="*/ 158 w 216"/>
                <a:gd name="T45" fmla="*/ 67 h 153"/>
                <a:gd name="T46" fmla="*/ 10 w 216"/>
                <a:gd name="T47" fmla="*/ 79 h 153"/>
                <a:gd name="T48" fmla="*/ 141 w 216"/>
                <a:gd name="T49" fmla="*/ 61 h 153"/>
                <a:gd name="T50" fmla="*/ 61 w 216"/>
                <a:gd name="T51" fmla="*/ 106 h 153"/>
                <a:gd name="T52" fmla="*/ 58 w 216"/>
                <a:gd name="T53" fmla="*/ 111 h 153"/>
                <a:gd name="T54" fmla="*/ 81 w 216"/>
                <a:gd name="T55" fmla="*/ 64 h 153"/>
                <a:gd name="T56" fmla="*/ 37 w 216"/>
                <a:gd name="T57" fmla="*/ 38 h 153"/>
                <a:gd name="T58" fmla="*/ 38 w 216"/>
                <a:gd name="T59" fmla="*/ 38 h 153"/>
                <a:gd name="T60" fmla="*/ 18 w 216"/>
                <a:gd name="T61" fmla="*/ 47 h 153"/>
                <a:gd name="T62" fmla="*/ 13 w 216"/>
                <a:gd name="T63" fmla="*/ 43 h 153"/>
                <a:gd name="T64" fmla="*/ 183 w 216"/>
                <a:gd name="T65" fmla="*/ 29 h 153"/>
                <a:gd name="T66" fmla="*/ 106 w 216"/>
                <a:gd name="T67" fmla="*/ 75 h 153"/>
                <a:gd name="T68" fmla="*/ 11 w 216"/>
                <a:gd name="T69" fmla="*/ 36 h 153"/>
                <a:gd name="T70" fmla="*/ 11 w 216"/>
                <a:gd name="T71" fmla="*/ 39 h 153"/>
                <a:gd name="T72" fmla="*/ 23 w 216"/>
                <a:gd name="T73" fmla="*/ 104 h 153"/>
                <a:gd name="T74" fmla="*/ 25 w 216"/>
                <a:gd name="T75" fmla="*/ 55 h 153"/>
                <a:gd name="T76" fmla="*/ 24 w 216"/>
                <a:gd name="T77" fmla="*/ 55 h 153"/>
                <a:gd name="T78" fmla="*/ 60 w 216"/>
                <a:gd name="T79" fmla="*/ 33 h 153"/>
                <a:gd name="T80" fmla="*/ 175 w 216"/>
                <a:gd name="T81" fmla="*/ 33 h 153"/>
                <a:gd name="T82" fmla="*/ 169 w 216"/>
                <a:gd name="T83" fmla="*/ 25 h 153"/>
                <a:gd name="T84" fmla="*/ 29 w 216"/>
                <a:gd name="T85" fmla="*/ 89 h 153"/>
                <a:gd name="T86" fmla="*/ 102 w 216"/>
                <a:gd name="T87" fmla="*/ 52 h 153"/>
                <a:gd name="T88" fmla="*/ 138 w 216"/>
                <a:gd name="T89" fmla="*/ 24 h 153"/>
                <a:gd name="T90" fmla="*/ 115 w 216"/>
                <a:gd name="T91" fmla="*/ 20 h 153"/>
                <a:gd name="T92" fmla="*/ 125 w 216"/>
                <a:gd name="T93" fmla="*/ 25 h 153"/>
                <a:gd name="T94" fmla="*/ 62 w 216"/>
                <a:gd name="T95" fmla="*/ 12 h 153"/>
                <a:gd name="T96" fmla="*/ 68 w 216"/>
                <a:gd name="T97" fmla="*/ 15 h 153"/>
                <a:gd name="T98" fmla="*/ 22 w 216"/>
                <a:gd name="T99" fmla="*/ 66 h 153"/>
                <a:gd name="T100" fmla="*/ 28 w 216"/>
                <a:gd name="T101" fmla="*/ 84 h 153"/>
                <a:gd name="T102" fmla="*/ 106 w 216"/>
                <a:gd name="T103" fmla="*/ 8 h 153"/>
                <a:gd name="T104" fmla="*/ 29 w 216"/>
                <a:gd name="T105" fmla="*/ 61 h 153"/>
                <a:gd name="T106" fmla="*/ 113 w 216"/>
                <a:gd name="T107" fmla="*/ 24 h 153"/>
                <a:gd name="T108" fmla="*/ 93 w 216"/>
                <a:gd name="T109" fmla="*/ 43 h 153"/>
                <a:gd name="T110" fmla="*/ 105 w 216"/>
                <a:gd name="T111" fmla="*/ 7 h 153"/>
                <a:gd name="T112" fmla="*/ 63 w 216"/>
                <a:gd name="T113" fmla="*/ 8 h 153"/>
                <a:gd name="T114" fmla="*/ 28 w 216"/>
                <a:gd name="T115" fmla="*/ 149 h 153"/>
                <a:gd name="T116" fmla="*/ 178 w 216"/>
                <a:gd name="T117" fmla="*/ 115 h 153"/>
                <a:gd name="T118" fmla="*/ 197 w 216"/>
                <a:gd name="T119" fmla="*/ 109 h 153"/>
                <a:gd name="T120" fmla="*/ 116 w 216"/>
                <a:gd name="T121" fmla="*/ 13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16" h="153">
                  <a:moveTo>
                    <a:pt x="196" y="112"/>
                  </a:moveTo>
                  <a:cubicBezTo>
                    <a:pt x="194" y="112"/>
                    <a:pt x="192" y="112"/>
                    <a:pt x="189" y="112"/>
                  </a:cubicBezTo>
                  <a:cubicBezTo>
                    <a:pt x="188" y="112"/>
                    <a:pt x="187" y="112"/>
                    <a:pt x="186" y="112"/>
                  </a:cubicBezTo>
                  <a:cubicBezTo>
                    <a:pt x="186" y="113"/>
                    <a:pt x="186" y="115"/>
                    <a:pt x="186" y="117"/>
                  </a:cubicBezTo>
                  <a:cubicBezTo>
                    <a:pt x="190" y="116"/>
                    <a:pt x="193" y="115"/>
                    <a:pt x="197" y="112"/>
                  </a:cubicBezTo>
                  <a:cubicBezTo>
                    <a:pt x="197" y="112"/>
                    <a:pt x="196" y="112"/>
                    <a:pt x="196" y="112"/>
                  </a:cubicBezTo>
                  <a:moveTo>
                    <a:pt x="41" y="143"/>
                  </a:moveTo>
                  <a:cubicBezTo>
                    <a:pt x="42" y="142"/>
                    <a:pt x="42" y="142"/>
                    <a:pt x="42" y="142"/>
                  </a:cubicBezTo>
                  <a:cubicBezTo>
                    <a:pt x="42" y="142"/>
                    <a:pt x="43" y="142"/>
                    <a:pt x="43" y="142"/>
                  </a:cubicBezTo>
                  <a:cubicBezTo>
                    <a:pt x="43" y="143"/>
                    <a:pt x="42" y="143"/>
                    <a:pt x="41" y="143"/>
                  </a:cubicBezTo>
                  <a:moveTo>
                    <a:pt x="43" y="141"/>
                  </a:moveTo>
                  <a:cubicBezTo>
                    <a:pt x="45" y="140"/>
                    <a:pt x="46" y="138"/>
                    <a:pt x="47" y="137"/>
                  </a:cubicBezTo>
                  <a:cubicBezTo>
                    <a:pt x="52" y="135"/>
                    <a:pt x="58" y="133"/>
                    <a:pt x="63" y="132"/>
                  </a:cubicBezTo>
                  <a:cubicBezTo>
                    <a:pt x="58" y="135"/>
                    <a:pt x="54" y="137"/>
                    <a:pt x="49" y="139"/>
                  </a:cubicBezTo>
                  <a:cubicBezTo>
                    <a:pt x="47" y="140"/>
                    <a:pt x="45" y="141"/>
                    <a:pt x="43" y="141"/>
                  </a:cubicBezTo>
                  <a:moveTo>
                    <a:pt x="49" y="135"/>
                  </a:moveTo>
                  <a:cubicBezTo>
                    <a:pt x="49" y="134"/>
                    <a:pt x="50" y="134"/>
                    <a:pt x="50" y="133"/>
                  </a:cubicBezTo>
                  <a:cubicBezTo>
                    <a:pt x="54" y="132"/>
                    <a:pt x="57" y="130"/>
                    <a:pt x="61" y="128"/>
                  </a:cubicBezTo>
                  <a:cubicBezTo>
                    <a:pt x="63" y="127"/>
                    <a:pt x="65" y="126"/>
                    <a:pt x="67" y="125"/>
                  </a:cubicBezTo>
                  <a:cubicBezTo>
                    <a:pt x="69" y="124"/>
                    <a:pt x="72" y="123"/>
                    <a:pt x="75" y="121"/>
                  </a:cubicBezTo>
                  <a:cubicBezTo>
                    <a:pt x="72" y="124"/>
                    <a:pt x="69" y="127"/>
                    <a:pt x="66" y="129"/>
                  </a:cubicBezTo>
                  <a:cubicBezTo>
                    <a:pt x="60" y="131"/>
                    <a:pt x="54" y="133"/>
                    <a:pt x="49" y="135"/>
                  </a:cubicBezTo>
                  <a:moveTo>
                    <a:pt x="134" y="128"/>
                  </a:moveTo>
                  <a:cubicBezTo>
                    <a:pt x="132" y="128"/>
                    <a:pt x="131" y="128"/>
                    <a:pt x="129" y="127"/>
                  </a:cubicBezTo>
                  <a:cubicBezTo>
                    <a:pt x="135" y="124"/>
                    <a:pt x="141" y="122"/>
                    <a:pt x="147" y="119"/>
                  </a:cubicBezTo>
                  <a:cubicBezTo>
                    <a:pt x="144" y="124"/>
                    <a:pt x="139" y="128"/>
                    <a:pt x="134" y="128"/>
                  </a:cubicBezTo>
                  <a:cubicBezTo>
                    <a:pt x="134" y="128"/>
                    <a:pt x="134" y="128"/>
                    <a:pt x="134" y="128"/>
                  </a:cubicBezTo>
                  <a:moveTo>
                    <a:pt x="96" y="127"/>
                  </a:moveTo>
                  <a:cubicBezTo>
                    <a:pt x="94" y="127"/>
                    <a:pt x="92" y="127"/>
                    <a:pt x="90" y="126"/>
                  </a:cubicBezTo>
                  <a:cubicBezTo>
                    <a:pt x="97" y="124"/>
                    <a:pt x="104" y="120"/>
                    <a:pt x="111" y="118"/>
                  </a:cubicBezTo>
                  <a:cubicBezTo>
                    <a:pt x="111" y="118"/>
                    <a:pt x="111" y="118"/>
                    <a:pt x="112" y="118"/>
                  </a:cubicBezTo>
                  <a:cubicBezTo>
                    <a:pt x="108" y="124"/>
                    <a:pt x="102" y="127"/>
                    <a:pt x="96" y="127"/>
                  </a:cubicBezTo>
                  <a:moveTo>
                    <a:pt x="89" y="125"/>
                  </a:moveTo>
                  <a:cubicBezTo>
                    <a:pt x="97" y="123"/>
                    <a:pt x="105" y="119"/>
                    <a:pt x="113" y="116"/>
                  </a:cubicBezTo>
                  <a:cubicBezTo>
                    <a:pt x="113" y="117"/>
                    <a:pt x="113" y="117"/>
                    <a:pt x="113" y="117"/>
                  </a:cubicBezTo>
                  <a:cubicBezTo>
                    <a:pt x="105" y="120"/>
                    <a:pt x="97" y="122"/>
                    <a:pt x="89" y="125"/>
                  </a:cubicBezTo>
                  <a:moveTo>
                    <a:pt x="164" y="119"/>
                  </a:moveTo>
                  <a:cubicBezTo>
                    <a:pt x="163" y="119"/>
                    <a:pt x="162" y="119"/>
                    <a:pt x="161" y="118"/>
                  </a:cubicBezTo>
                  <a:cubicBezTo>
                    <a:pt x="165" y="118"/>
                    <a:pt x="168" y="117"/>
                    <a:pt x="172" y="116"/>
                  </a:cubicBezTo>
                  <a:cubicBezTo>
                    <a:pt x="171" y="118"/>
                    <a:pt x="167" y="119"/>
                    <a:pt x="164" y="119"/>
                  </a:cubicBezTo>
                  <a:moveTo>
                    <a:pt x="162" y="117"/>
                  </a:moveTo>
                  <a:cubicBezTo>
                    <a:pt x="162" y="117"/>
                    <a:pt x="162" y="117"/>
                    <a:pt x="164" y="115"/>
                  </a:cubicBezTo>
                  <a:cubicBezTo>
                    <a:pt x="167" y="114"/>
                    <a:pt x="170" y="113"/>
                    <a:pt x="173" y="111"/>
                  </a:cubicBezTo>
                  <a:cubicBezTo>
                    <a:pt x="173" y="112"/>
                    <a:pt x="173" y="113"/>
                    <a:pt x="173" y="114"/>
                  </a:cubicBezTo>
                  <a:cubicBezTo>
                    <a:pt x="171" y="115"/>
                    <a:pt x="168" y="116"/>
                    <a:pt x="166" y="116"/>
                  </a:cubicBezTo>
                  <a:cubicBezTo>
                    <a:pt x="165" y="117"/>
                    <a:pt x="163" y="117"/>
                    <a:pt x="162" y="117"/>
                  </a:cubicBezTo>
                  <a:moveTo>
                    <a:pt x="159" y="118"/>
                  </a:moveTo>
                  <a:cubicBezTo>
                    <a:pt x="157" y="118"/>
                    <a:pt x="156" y="117"/>
                    <a:pt x="155" y="116"/>
                  </a:cubicBezTo>
                  <a:cubicBezTo>
                    <a:pt x="157" y="116"/>
                    <a:pt x="158" y="115"/>
                    <a:pt x="159" y="114"/>
                  </a:cubicBezTo>
                  <a:cubicBezTo>
                    <a:pt x="162" y="113"/>
                    <a:pt x="165" y="112"/>
                    <a:pt x="168" y="110"/>
                  </a:cubicBezTo>
                  <a:cubicBezTo>
                    <a:pt x="169" y="110"/>
                    <a:pt x="170" y="110"/>
                    <a:pt x="170" y="110"/>
                  </a:cubicBezTo>
                  <a:cubicBezTo>
                    <a:pt x="171" y="110"/>
                    <a:pt x="172" y="111"/>
                    <a:pt x="170" y="112"/>
                  </a:cubicBezTo>
                  <a:cubicBezTo>
                    <a:pt x="166" y="114"/>
                    <a:pt x="162" y="115"/>
                    <a:pt x="159" y="118"/>
                  </a:cubicBezTo>
                  <a:cubicBezTo>
                    <a:pt x="159" y="118"/>
                    <a:pt x="159" y="118"/>
                    <a:pt x="159" y="118"/>
                  </a:cubicBezTo>
                  <a:moveTo>
                    <a:pt x="181" y="111"/>
                  </a:moveTo>
                  <a:cubicBezTo>
                    <a:pt x="180" y="110"/>
                    <a:pt x="179" y="110"/>
                    <a:pt x="178" y="109"/>
                  </a:cubicBezTo>
                  <a:cubicBezTo>
                    <a:pt x="179" y="109"/>
                    <a:pt x="179" y="109"/>
                    <a:pt x="179" y="109"/>
                  </a:cubicBezTo>
                  <a:cubicBezTo>
                    <a:pt x="183" y="107"/>
                    <a:pt x="188" y="105"/>
                    <a:pt x="193" y="104"/>
                  </a:cubicBezTo>
                  <a:cubicBezTo>
                    <a:pt x="194" y="103"/>
                    <a:pt x="196" y="102"/>
                    <a:pt x="198" y="101"/>
                  </a:cubicBezTo>
                  <a:cubicBezTo>
                    <a:pt x="199" y="100"/>
                    <a:pt x="200" y="100"/>
                    <a:pt x="200" y="100"/>
                  </a:cubicBezTo>
                  <a:cubicBezTo>
                    <a:pt x="201" y="100"/>
                    <a:pt x="198" y="103"/>
                    <a:pt x="197" y="103"/>
                  </a:cubicBezTo>
                  <a:cubicBezTo>
                    <a:pt x="192" y="107"/>
                    <a:pt x="185" y="106"/>
                    <a:pt x="181" y="111"/>
                  </a:cubicBezTo>
                  <a:moveTo>
                    <a:pt x="128" y="126"/>
                  </a:moveTo>
                  <a:cubicBezTo>
                    <a:pt x="125" y="125"/>
                    <a:pt x="123" y="123"/>
                    <a:pt x="121" y="121"/>
                  </a:cubicBezTo>
                  <a:cubicBezTo>
                    <a:pt x="136" y="116"/>
                    <a:pt x="150" y="111"/>
                    <a:pt x="164" y="107"/>
                  </a:cubicBezTo>
                  <a:cubicBezTo>
                    <a:pt x="171" y="104"/>
                    <a:pt x="178" y="102"/>
                    <a:pt x="185" y="99"/>
                  </a:cubicBezTo>
                  <a:cubicBezTo>
                    <a:pt x="188" y="98"/>
                    <a:pt x="192" y="96"/>
                    <a:pt x="196" y="95"/>
                  </a:cubicBezTo>
                  <a:cubicBezTo>
                    <a:pt x="196" y="95"/>
                    <a:pt x="201" y="93"/>
                    <a:pt x="201" y="93"/>
                  </a:cubicBezTo>
                  <a:cubicBezTo>
                    <a:pt x="202" y="93"/>
                    <a:pt x="201" y="93"/>
                    <a:pt x="200" y="94"/>
                  </a:cubicBezTo>
                  <a:cubicBezTo>
                    <a:pt x="184" y="102"/>
                    <a:pt x="168" y="108"/>
                    <a:pt x="152" y="115"/>
                  </a:cubicBezTo>
                  <a:cubicBezTo>
                    <a:pt x="151" y="115"/>
                    <a:pt x="151" y="115"/>
                    <a:pt x="151" y="115"/>
                  </a:cubicBezTo>
                  <a:cubicBezTo>
                    <a:pt x="151" y="115"/>
                    <a:pt x="150" y="115"/>
                    <a:pt x="150" y="115"/>
                  </a:cubicBezTo>
                  <a:cubicBezTo>
                    <a:pt x="142" y="118"/>
                    <a:pt x="135" y="122"/>
                    <a:pt x="128" y="126"/>
                  </a:cubicBezTo>
                  <a:moveTo>
                    <a:pt x="171" y="109"/>
                  </a:moveTo>
                  <a:cubicBezTo>
                    <a:pt x="173" y="108"/>
                    <a:pt x="176" y="107"/>
                    <a:pt x="178" y="106"/>
                  </a:cubicBezTo>
                  <a:cubicBezTo>
                    <a:pt x="184" y="103"/>
                    <a:pt x="189" y="100"/>
                    <a:pt x="195" y="98"/>
                  </a:cubicBezTo>
                  <a:cubicBezTo>
                    <a:pt x="198" y="96"/>
                    <a:pt x="201" y="95"/>
                    <a:pt x="204" y="93"/>
                  </a:cubicBezTo>
                  <a:cubicBezTo>
                    <a:pt x="203" y="95"/>
                    <a:pt x="203" y="97"/>
                    <a:pt x="202" y="99"/>
                  </a:cubicBezTo>
                  <a:cubicBezTo>
                    <a:pt x="201" y="99"/>
                    <a:pt x="201" y="99"/>
                    <a:pt x="201" y="99"/>
                  </a:cubicBezTo>
                  <a:cubicBezTo>
                    <a:pt x="198" y="100"/>
                    <a:pt x="194" y="102"/>
                    <a:pt x="191" y="103"/>
                  </a:cubicBezTo>
                  <a:cubicBezTo>
                    <a:pt x="187" y="105"/>
                    <a:pt x="183" y="106"/>
                    <a:pt x="178" y="108"/>
                  </a:cubicBezTo>
                  <a:cubicBezTo>
                    <a:pt x="178" y="108"/>
                    <a:pt x="178" y="109"/>
                    <a:pt x="178" y="109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7" y="108"/>
                    <a:pt x="176" y="107"/>
                    <a:pt x="176" y="107"/>
                  </a:cubicBezTo>
                  <a:cubicBezTo>
                    <a:pt x="175" y="107"/>
                    <a:pt x="175" y="107"/>
                    <a:pt x="175" y="108"/>
                  </a:cubicBezTo>
                  <a:cubicBezTo>
                    <a:pt x="175" y="108"/>
                    <a:pt x="175" y="108"/>
                    <a:pt x="175" y="108"/>
                  </a:cubicBezTo>
                  <a:cubicBezTo>
                    <a:pt x="174" y="108"/>
                    <a:pt x="173" y="108"/>
                    <a:pt x="173" y="108"/>
                  </a:cubicBezTo>
                  <a:cubicBezTo>
                    <a:pt x="172" y="108"/>
                    <a:pt x="171" y="109"/>
                    <a:pt x="171" y="109"/>
                  </a:cubicBezTo>
                  <a:moveTo>
                    <a:pt x="18" y="99"/>
                  </a:moveTo>
                  <a:cubicBezTo>
                    <a:pt x="19" y="98"/>
                    <a:pt x="19" y="98"/>
                    <a:pt x="19" y="97"/>
                  </a:cubicBezTo>
                  <a:cubicBezTo>
                    <a:pt x="21" y="95"/>
                    <a:pt x="23" y="93"/>
                    <a:pt x="26" y="91"/>
                  </a:cubicBezTo>
                  <a:cubicBezTo>
                    <a:pt x="23" y="94"/>
                    <a:pt x="21" y="96"/>
                    <a:pt x="18" y="99"/>
                  </a:cubicBezTo>
                  <a:moveTo>
                    <a:pt x="120" y="119"/>
                  </a:moveTo>
                  <a:cubicBezTo>
                    <a:pt x="119" y="118"/>
                    <a:pt x="118" y="117"/>
                    <a:pt x="117" y="116"/>
                  </a:cubicBezTo>
                  <a:cubicBezTo>
                    <a:pt x="124" y="114"/>
                    <a:pt x="131" y="111"/>
                    <a:pt x="138" y="109"/>
                  </a:cubicBezTo>
                  <a:cubicBezTo>
                    <a:pt x="154" y="103"/>
                    <a:pt x="172" y="98"/>
                    <a:pt x="188" y="91"/>
                  </a:cubicBezTo>
                  <a:cubicBezTo>
                    <a:pt x="192" y="89"/>
                    <a:pt x="196" y="87"/>
                    <a:pt x="201" y="85"/>
                  </a:cubicBezTo>
                  <a:cubicBezTo>
                    <a:pt x="197" y="87"/>
                    <a:pt x="194" y="90"/>
                    <a:pt x="190" y="91"/>
                  </a:cubicBezTo>
                  <a:cubicBezTo>
                    <a:pt x="182" y="94"/>
                    <a:pt x="175" y="96"/>
                    <a:pt x="168" y="99"/>
                  </a:cubicBezTo>
                  <a:cubicBezTo>
                    <a:pt x="160" y="103"/>
                    <a:pt x="151" y="107"/>
                    <a:pt x="142" y="111"/>
                  </a:cubicBezTo>
                  <a:cubicBezTo>
                    <a:pt x="135" y="114"/>
                    <a:pt x="128" y="116"/>
                    <a:pt x="120" y="119"/>
                  </a:cubicBezTo>
                  <a:moveTo>
                    <a:pt x="201" y="85"/>
                  </a:moveTo>
                  <a:cubicBezTo>
                    <a:pt x="201" y="85"/>
                    <a:pt x="201" y="85"/>
                    <a:pt x="201" y="85"/>
                  </a:cubicBezTo>
                  <a:cubicBezTo>
                    <a:pt x="201" y="85"/>
                    <a:pt x="201" y="85"/>
                    <a:pt x="201" y="85"/>
                  </a:cubicBezTo>
                  <a:moveTo>
                    <a:pt x="141" y="113"/>
                  </a:moveTo>
                  <a:cubicBezTo>
                    <a:pt x="150" y="109"/>
                    <a:pt x="160" y="105"/>
                    <a:pt x="169" y="100"/>
                  </a:cubicBezTo>
                  <a:cubicBezTo>
                    <a:pt x="180" y="95"/>
                    <a:pt x="194" y="93"/>
                    <a:pt x="203" y="85"/>
                  </a:cubicBezTo>
                  <a:cubicBezTo>
                    <a:pt x="204" y="87"/>
                    <a:pt x="204" y="89"/>
                    <a:pt x="204" y="91"/>
                  </a:cubicBezTo>
                  <a:cubicBezTo>
                    <a:pt x="188" y="96"/>
                    <a:pt x="173" y="102"/>
                    <a:pt x="158" y="107"/>
                  </a:cubicBezTo>
                  <a:cubicBezTo>
                    <a:pt x="152" y="109"/>
                    <a:pt x="146" y="111"/>
                    <a:pt x="141" y="113"/>
                  </a:cubicBezTo>
                  <a:moveTo>
                    <a:pt x="88" y="125"/>
                  </a:moveTo>
                  <a:cubicBezTo>
                    <a:pt x="87" y="124"/>
                    <a:pt x="86" y="122"/>
                    <a:pt x="85" y="120"/>
                  </a:cubicBezTo>
                  <a:cubicBezTo>
                    <a:pt x="91" y="120"/>
                    <a:pt x="96" y="118"/>
                    <a:pt x="101" y="116"/>
                  </a:cubicBezTo>
                  <a:cubicBezTo>
                    <a:pt x="111" y="111"/>
                    <a:pt x="121" y="107"/>
                    <a:pt x="131" y="103"/>
                  </a:cubicBezTo>
                  <a:cubicBezTo>
                    <a:pt x="152" y="95"/>
                    <a:pt x="173" y="88"/>
                    <a:pt x="193" y="81"/>
                  </a:cubicBezTo>
                  <a:cubicBezTo>
                    <a:pt x="176" y="87"/>
                    <a:pt x="160" y="94"/>
                    <a:pt x="143" y="102"/>
                  </a:cubicBezTo>
                  <a:cubicBezTo>
                    <a:pt x="125" y="110"/>
                    <a:pt x="106" y="116"/>
                    <a:pt x="88" y="125"/>
                  </a:cubicBezTo>
                  <a:moveTo>
                    <a:pt x="117" y="115"/>
                  </a:moveTo>
                  <a:cubicBezTo>
                    <a:pt x="116" y="115"/>
                    <a:pt x="116" y="115"/>
                    <a:pt x="116" y="115"/>
                  </a:cubicBezTo>
                  <a:cubicBezTo>
                    <a:pt x="126" y="111"/>
                    <a:pt x="135" y="107"/>
                    <a:pt x="144" y="103"/>
                  </a:cubicBezTo>
                  <a:cubicBezTo>
                    <a:pt x="153" y="99"/>
                    <a:pt x="163" y="95"/>
                    <a:pt x="172" y="91"/>
                  </a:cubicBezTo>
                  <a:cubicBezTo>
                    <a:pt x="180" y="87"/>
                    <a:pt x="190" y="85"/>
                    <a:pt x="196" y="79"/>
                  </a:cubicBezTo>
                  <a:cubicBezTo>
                    <a:pt x="197" y="79"/>
                    <a:pt x="197" y="79"/>
                    <a:pt x="197" y="79"/>
                  </a:cubicBezTo>
                  <a:cubicBezTo>
                    <a:pt x="197" y="79"/>
                    <a:pt x="197" y="79"/>
                    <a:pt x="197" y="79"/>
                  </a:cubicBezTo>
                  <a:cubicBezTo>
                    <a:pt x="199" y="81"/>
                    <a:pt x="201" y="82"/>
                    <a:pt x="202" y="84"/>
                  </a:cubicBezTo>
                  <a:cubicBezTo>
                    <a:pt x="193" y="86"/>
                    <a:pt x="185" y="91"/>
                    <a:pt x="177" y="94"/>
                  </a:cubicBezTo>
                  <a:cubicBezTo>
                    <a:pt x="167" y="97"/>
                    <a:pt x="157" y="101"/>
                    <a:pt x="148" y="104"/>
                  </a:cubicBezTo>
                  <a:cubicBezTo>
                    <a:pt x="137" y="107"/>
                    <a:pt x="127" y="111"/>
                    <a:pt x="117" y="115"/>
                  </a:cubicBezTo>
                  <a:moveTo>
                    <a:pt x="86" y="120"/>
                  </a:moveTo>
                  <a:cubicBezTo>
                    <a:pt x="86" y="120"/>
                    <a:pt x="86" y="119"/>
                    <a:pt x="86" y="119"/>
                  </a:cubicBezTo>
                  <a:cubicBezTo>
                    <a:pt x="89" y="118"/>
                    <a:pt x="92" y="116"/>
                    <a:pt x="96" y="115"/>
                  </a:cubicBezTo>
                  <a:cubicBezTo>
                    <a:pt x="116" y="107"/>
                    <a:pt x="137" y="99"/>
                    <a:pt x="158" y="91"/>
                  </a:cubicBezTo>
                  <a:cubicBezTo>
                    <a:pt x="170" y="85"/>
                    <a:pt x="185" y="82"/>
                    <a:pt x="197" y="75"/>
                  </a:cubicBezTo>
                  <a:cubicBezTo>
                    <a:pt x="197" y="76"/>
                    <a:pt x="197" y="76"/>
                    <a:pt x="197" y="76"/>
                  </a:cubicBezTo>
                  <a:cubicBezTo>
                    <a:pt x="196" y="76"/>
                    <a:pt x="196" y="77"/>
                    <a:pt x="196" y="78"/>
                  </a:cubicBezTo>
                  <a:cubicBezTo>
                    <a:pt x="196" y="78"/>
                    <a:pt x="196" y="78"/>
                    <a:pt x="196" y="78"/>
                  </a:cubicBezTo>
                  <a:cubicBezTo>
                    <a:pt x="175" y="86"/>
                    <a:pt x="154" y="93"/>
                    <a:pt x="133" y="101"/>
                  </a:cubicBezTo>
                  <a:cubicBezTo>
                    <a:pt x="125" y="104"/>
                    <a:pt x="115" y="108"/>
                    <a:pt x="107" y="112"/>
                  </a:cubicBezTo>
                  <a:cubicBezTo>
                    <a:pt x="102" y="114"/>
                    <a:pt x="97" y="116"/>
                    <a:pt x="92" y="118"/>
                  </a:cubicBezTo>
                  <a:cubicBezTo>
                    <a:pt x="92" y="118"/>
                    <a:pt x="87" y="120"/>
                    <a:pt x="86" y="120"/>
                  </a:cubicBezTo>
                  <a:moveTo>
                    <a:pt x="197" y="72"/>
                  </a:moveTo>
                  <a:cubicBezTo>
                    <a:pt x="197" y="72"/>
                    <a:pt x="198" y="71"/>
                    <a:pt x="200" y="70"/>
                  </a:cubicBezTo>
                  <a:cubicBezTo>
                    <a:pt x="202" y="69"/>
                    <a:pt x="204" y="69"/>
                    <a:pt x="205" y="69"/>
                  </a:cubicBezTo>
                  <a:cubicBezTo>
                    <a:pt x="205" y="69"/>
                    <a:pt x="205" y="69"/>
                    <a:pt x="205" y="69"/>
                  </a:cubicBezTo>
                  <a:cubicBezTo>
                    <a:pt x="204" y="69"/>
                    <a:pt x="204" y="69"/>
                    <a:pt x="204" y="69"/>
                  </a:cubicBezTo>
                  <a:cubicBezTo>
                    <a:pt x="204" y="69"/>
                    <a:pt x="204" y="70"/>
                    <a:pt x="203" y="70"/>
                  </a:cubicBezTo>
                  <a:cubicBezTo>
                    <a:pt x="201" y="71"/>
                    <a:pt x="199" y="73"/>
                    <a:pt x="197" y="74"/>
                  </a:cubicBezTo>
                  <a:cubicBezTo>
                    <a:pt x="192" y="76"/>
                    <a:pt x="186" y="79"/>
                    <a:pt x="181" y="81"/>
                  </a:cubicBezTo>
                  <a:cubicBezTo>
                    <a:pt x="169" y="85"/>
                    <a:pt x="157" y="89"/>
                    <a:pt x="146" y="94"/>
                  </a:cubicBezTo>
                  <a:cubicBezTo>
                    <a:pt x="125" y="102"/>
                    <a:pt x="104" y="109"/>
                    <a:pt x="84" y="119"/>
                  </a:cubicBezTo>
                  <a:cubicBezTo>
                    <a:pt x="84" y="118"/>
                    <a:pt x="83" y="118"/>
                    <a:pt x="83" y="117"/>
                  </a:cubicBezTo>
                  <a:cubicBezTo>
                    <a:pt x="83" y="117"/>
                    <a:pt x="83" y="117"/>
                    <a:pt x="83" y="117"/>
                  </a:cubicBezTo>
                  <a:cubicBezTo>
                    <a:pt x="87" y="115"/>
                    <a:pt x="91" y="113"/>
                    <a:pt x="95" y="112"/>
                  </a:cubicBezTo>
                  <a:cubicBezTo>
                    <a:pt x="96" y="111"/>
                    <a:pt x="96" y="111"/>
                    <a:pt x="97" y="111"/>
                  </a:cubicBezTo>
                  <a:cubicBezTo>
                    <a:pt x="108" y="107"/>
                    <a:pt x="119" y="103"/>
                    <a:pt x="130" y="99"/>
                  </a:cubicBezTo>
                  <a:cubicBezTo>
                    <a:pt x="141" y="94"/>
                    <a:pt x="152" y="89"/>
                    <a:pt x="163" y="85"/>
                  </a:cubicBezTo>
                  <a:cubicBezTo>
                    <a:pt x="175" y="81"/>
                    <a:pt x="186" y="77"/>
                    <a:pt x="197" y="72"/>
                  </a:cubicBezTo>
                  <a:cubicBezTo>
                    <a:pt x="197" y="72"/>
                    <a:pt x="197" y="72"/>
                    <a:pt x="197" y="72"/>
                  </a:cubicBezTo>
                  <a:moveTo>
                    <a:pt x="52" y="131"/>
                  </a:moveTo>
                  <a:cubicBezTo>
                    <a:pt x="52" y="130"/>
                    <a:pt x="53" y="129"/>
                    <a:pt x="54" y="128"/>
                  </a:cubicBezTo>
                  <a:cubicBezTo>
                    <a:pt x="62" y="123"/>
                    <a:pt x="71" y="119"/>
                    <a:pt x="80" y="115"/>
                  </a:cubicBezTo>
                  <a:cubicBezTo>
                    <a:pt x="91" y="110"/>
                    <a:pt x="102" y="105"/>
                    <a:pt x="112" y="99"/>
                  </a:cubicBezTo>
                  <a:cubicBezTo>
                    <a:pt x="136" y="88"/>
                    <a:pt x="160" y="80"/>
                    <a:pt x="184" y="71"/>
                  </a:cubicBezTo>
                  <a:cubicBezTo>
                    <a:pt x="189" y="69"/>
                    <a:pt x="193" y="67"/>
                    <a:pt x="198" y="65"/>
                  </a:cubicBezTo>
                  <a:cubicBezTo>
                    <a:pt x="200" y="64"/>
                    <a:pt x="203" y="63"/>
                    <a:pt x="206" y="62"/>
                  </a:cubicBezTo>
                  <a:cubicBezTo>
                    <a:pt x="206" y="61"/>
                    <a:pt x="207" y="61"/>
                    <a:pt x="207" y="61"/>
                  </a:cubicBezTo>
                  <a:cubicBezTo>
                    <a:pt x="207" y="61"/>
                    <a:pt x="205" y="62"/>
                    <a:pt x="203" y="63"/>
                  </a:cubicBezTo>
                  <a:cubicBezTo>
                    <a:pt x="201" y="64"/>
                    <a:pt x="199" y="65"/>
                    <a:pt x="199" y="65"/>
                  </a:cubicBezTo>
                  <a:cubicBezTo>
                    <a:pt x="199" y="65"/>
                    <a:pt x="199" y="65"/>
                    <a:pt x="199" y="65"/>
                  </a:cubicBezTo>
                  <a:cubicBezTo>
                    <a:pt x="188" y="70"/>
                    <a:pt x="177" y="75"/>
                    <a:pt x="165" y="79"/>
                  </a:cubicBezTo>
                  <a:cubicBezTo>
                    <a:pt x="143" y="89"/>
                    <a:pt x="120" y="98"/>
                    <a:pt x="98" y="109"/>
                  </a:cubicBezTo>
                  <a:cubicBezTo>
                    <a:pt x="98" y="109"/>
                    <a:pt x="97" y="109"/>
                    <a:pt x="97" y="109"/>
                  </a:cubicBezTo>
                  <a:cubicBezTo>
                    <a:pt x="92" y="112"/>
                    <a:pt x="87" y="114"/>
                    <a:pt x="82" y="116"/>
                  </a:cubicBezTo>
                  <a:cubicBezTo>
                    <a:pt x="82" y="116"/>
                    <a:pt x="82" y="116"/>
                    <a:pt x="81" y="116"/>
                  </a:cubicBezTo>
                  <a:cubicBezTo>
                    <a:pt x="81" y="116"/>
                    <a:pt x="81" y="116"/>
                    <a:pt x="81" y="116"/>
                  </a:cubicBezTo>
                  <a:cubicBezTo>
                    <a:pt x="81" y="116"/>
                    <a:pt x="80" y="116"/>
                    <a:pt x="80" y="116"/>
                  </a:cubicBezTo>
                  <a:cubicBezTo>
                    <a:pt x="80" y="116"/>
                    <a:pt x="79" y="116"/>
                    <a:pt x="79" y="117"/>
                  </a:cubicBezTo>
                  <a:cubicBezTo>
                    <a:pt x="78" y="118"/>
                    <a:pt x="77" y="119"/>
                    <a:pt x="76" y="120"/>
                  </a:cubicBezTo>
                  <a:cubicBezTo>
                    <a:pt x="76" y="120"/>
                    <a:pt x="76" y="120"/>
                    <a:pt x="76" y="120"/>
                  </a:cubicBezTo>
                  <a:cubicBezTo>
                    <a:pt x="67" y="122"/>
                    <a:pt x="60" y="128"/>
                    <a:pt x="52" y="131"/>
                  </a:cubicBezTo>
                  <a:moveTo>
                    <a:pt x="114" y="103"/>
                  </a:moveTo>
                  <a:cubicBezTo>
                    <a:pt x="127" y="97"/>
                    <a:pt x="139" y="91"/>
                    <a:pt x="151" y="86"/>
                  </a:cubicBezTo>
                  <a:cubicBezTo>
                    <a:pt x="162" y="82"/>
                    <a:pt x="172" y="78"/>
                    <a:pt x="182" y="73"/>
                  </a:cubicBezTo>
                  <a:cubicBezTo>
                    <a:pt x="190" y="70"/>
                    <a:pt x="201" y="68"/>
                    <a:pt x="208" y="61"/>
                  </a:cubicBezTo>
                  <a:cubicBezTo>
                    <a:pt x="208" y="63"/>
                    <a:pt x="207" y="65"/>
                    <a:pt x="206" y="67"/>
                  </a:cubicBezTo>
                  <a:cubicBezTo>
                    <a:pt x="195" y="71"/>
                    <a:pt x="185" y="76"/>
                    <a:pt x="174" y="80"/>
                  </a:cubicBezTo>
                  <a:cubicBezTo>
                    <a:pt x="164" y="83"/>
                    <a:pt x="153" y="87"/>
                    <a:pt x="143" y="92"/>
                  </a:cubicBezTo>
                  <a:cubicBezTo>
                    <a:pt x="134" y="96"/>
                    <a:pt x="124" y="99"/>
                    <a:pt x="114" y="103"/>
                  </a:cubicBezTo>
                  <a:moveTo>
                    <a:pt x="55" y="125"/>
                  </a:moveTo>
                  <a:cubicBezTo>
                    <a:pt x="56" y="123"/>
                    <a:pt x="57" y="121"/>
                    <a:pt x="58" y="119"/>
                  </a:cubicBezTo>
                  <a:cubicBezTo>
                    <a:pt x="84" y="106"/>
                    <a:pt x="110" y="95"/>
                    <a:pt x="137" y="83"/>
                  </a:cubicBezTo>
                  <a:cubicBezTo>
                    <a:pt x="150" y="78"/>
                    <a:pt x="163" y="73"/>
                    <a:pt x="176" y="68"/>
                  </a:cubicBezTo>
                  <a:cubicBezTo>
                    <a:pt x="182" y="65"/>
                    <a:pt x="188" y="63"/>
                    <a:pt x="194" y="60"/>
                  </a:cubicBezTo>
                  <a:cubicBezTo>
                    <a:pt x="195" y="60"/>
                    <a:pt x="196" y="60"/>
                    <a:pt x="196" y="59"/>
                  </a:cubicBezTo>
                  <a:cubicBezTo>
                    <a:pt x="173" y="71"/>
                    <a:pt x="148" y="78"/>
                    <a:pt x="124" y="89"/>
                  </a:cubicBezTo>
                  <a:cubicBezTo>
                    <a:pt x="101" y="100"/>
                    <a:pt x="78" y="112"/>
                    <a:pt x="55" y="125"/>
                  </a:cubicBezTo>
                  <a:moveTo>
                    <a:pt x="28" y="84"/>
                  </a:moveTo>
                  <a:cubicBezTo>
                    <a:pt x="36" y="81"/>
                    <a:pt x="44" y="75"/>
                    <a:pt x="52" y="71"/>
                  </a:cubicBezTo>
                  <a:cubicBezTo>
                    <a:pt x="59" y="67"/>
                    <a:pt x="66" y="63"/>
                    <a:pt x="73" y="59"/>
                  </a:cubicBezTo>
                  <a:cubicBezTo>
                    <a:pt x="59" y="67"/>
                    <a:pt x="44" y="76"/>
                    <a:pt x="31" y="86"/>
                  </a:cubicBezTo>
                  <a:cubicBezTo>
                    <a:pt x="31" y="86"/>
                    <a:pt x="31" y="86"/>
                    <a:pt x="31" y="86"/>
                  </a:cubicBezTo>
                  <a:cubicBezTo>
                    <a:pt x="31" y="85"/>
                    <a:pt x="30" y="84"/>
                    <a:pt x="29" y="84"/>
                  </a:cubicBezTo>
                  <a:cubicBezTo>
                    <a:pt x="29" y="84"/>
                    <a:pt x="29" y="84"/>
                    <a:pt x="29" y="84"/>
                  </a:cubicBezTo>
                  <a:cubicBezTo>
                    <a:pt x="28" y="84"/>
                    <a:pt x="28" y="84"/>
                    <a:pt x="28" y="84"/>
                  </a:cubicBezTo>
                  <a:moveTo>
                    <a:pt x="25" y="84"/>
                  </a:moveTo>
                  <a:cubicBezTo>
                    <a:pt x="22" y="84"/>
                    <a:pt x="20" y="84"/>
                    <a:pt x="17" y="83"/>
                  </a:cubicBezTo>
                  <a:cubicBezTo>
                    <a:pt x="34" y="75"/>
                    <a:pt x="51" y="66"/>
                    <a:pt x="68" y="57"/>
                  </a:cubicBezTo>
                  <a:cubicBezTo>
                    <a:pt x="54" y="66"/>
                    <a:pt x="39" y="75"/>
                    <a:pt x="25" y="84"/>
                  </a:cubicBezTo>
                  <a:moveTo>
                    <a:pt x="69" y="118"/>
                  </a:moveTo>
                  <a:cubicBezTo>
                    <a:pt x="89" y="107"/>
                    <a:pt x="110" y="97"/>
                    <a:pt x="130" y="87"/>
                  </a:cubicBezTo>
                  <a:cubicBezTo>
                    <a:pt x="155" y="76"/>
                    <a:pt x="182" y="69"/>
                    <a:pt x="207" y="55"/>
                  </a:cubicBezTo>
                  <a:cubicBezTo>
                    <a:pt x="207" y="57"/>
                    <a:pt x="208" y="58"/>
                    <a:pt x="208" y="59"/>
                  </a:cubicBezTo>
                  <a:cubicBezTo>
                    <a:pt x="182" y="71"/>
                    <a:pt x="154" y="79"/>
                    <a:pt x="128" y="91"/>
                  </a:cubicBezTo>
                  <a:cubicBezTo>
                    <a:pt x="115" y="97"/>
                    <a:pt x="101" y="104"/>
                    <a:pt x="87" y="110"/>
                  </a:cubicBezTo>
                  <a:cubicBezTo>
                    <a:pt x="81" y="113"/>
                    <a:pt x="75" y="115"/>
                    <a:pt x="69" y="118"/>
                  </a:cubicBezTo>
                  <a:moveTo>
                    <a:pt x="5" y="66"/>
                  </a:moveTo>
                  <a:cubicBezTo>
                    <a:pt x="6" y="59"/>
                    <a:pt x="14" y="55"/>
                    <a:pt x="21" y="55"/>
                  </a:cubicBezTo>
                  <a:cubicBezTo>
                    <a:pt x="21" y="55"/>
                    <a:pt x="22" y="55"/>
                    <a:pt x="22" y="55"/>
                  </a:cubicBezTo>
                  <a:cubicBezTo>
                    <a:pt x="16" y="58"/>
                    <a:pt x="10" y="62"/>
                    <a:pt x="5" y="66"/>
                  </a:cubicBezTo>
                  <a:moveTo>
                    <a:pt x="58" y="117"/>
                  </a:moveTo>
                  <a:cubicBezTo>
                    <a:pt x="58" y="116"/>
                    <a:pt x="59" y="116"/>
                    <a:pt x="59" y="115"/>
                  </a:cubicBezTo>
                  <a:cubicBezTo>
                    <a:pt x="59" y="115"/>
                    <a:pt x="59" y="115"/>
                    <a:pt x="59" y="115"/>
                  </a:cubicBezTo>
                  <a:cubicBezTo>
                    <a:pt x="59" y="115"/>
                    <a:pt x="59" y="115"/>
                    <a:pt x="59" y="115"/>
                  </a:cubicBezTo>
                  <a:cubicBezTo>
                    <a:pt x="68" y="111"/>
                    <a:pt x="77" y="105"/>
                    <a:pt x="86" y="101"/>
                  </a:cubicBezTo>
                  <a:cubicBezTo>
                    <a:pt x="93" y="98"/>
                    <a:pt x="99" y="95"/>
                    <a:pt x="106" y="92"/>
                  </a:cubicBezTo>
                  <a:cubicBezTo>
                    <a:pt x="129" y="82"/>
                    <a:pt x="152" y="72"/>
                    <a:pt x="175" y="61"/>
                  </a:cubicBezTo>
                  <a:cubicBezTo>
                    <a:pt x="181" y="59"/>
                    <a:pt x="186" y="56"/>
                    <a:pt x="191" y="53"/>
                  </a:cubicBezTo>
                  <a:cubicBezTo>
                    <a:pt x="192" y="53"/>
                    <a:pt x="192" y="53"/>
                    <a:pt x="192" y="53"/>
                  </a:cubicBezTo>
                  <a:cubicBezTo>
                    <a:pt x="182" y="59"/>
                    <a:pt x="172" y="64"/>
                    <a:pt x="162" y="69"/>
                  </a:cubicBezTo>
                  <a:cubicBezTo>
                    <a:pt x="140" y="79"/>
                    <a:pt x="118" y="88"/>
                    <a:pt x="97" y="98"/>
                  </a:cubicBezTo>
                  <a:cubicBezTo>
                    <a:pt x="84" y="104"/>
                    <a:pt x="72" y="111"/>
                    <a:pt x="59" y="117"/>
                  </a:cubicBezTo>
                  <a:cubicBezTo>
                    <a:pt x="59" y="117"/>
                    <a:pt x="59" y="117"/>
                    <a:pt x="58" y="117"/>
                  </a:cubicBezTo>
                  <a:moveTo>
                    <a:pt x="101" y="97"/>
                  </a:moveTo>
                  <a:cubicBezTo>
                    <a:pt x="111" y="93"/>
                    <a:pt x="121" y="88"/>
                    <a:pt x="131" y="83"/>
                  </a:cubicBezTo>
                  <a:cubicBezTo>
                    <a:pt x="155" y="73"/>
                    <a:pt x="179" y="63"/>
                    <a:pt x="200" y="49"/>
                  </a:cubicBezTo>
                  <a:cubicBezTo>
                    <a:pt x="202" y="50"/>
                    <a:pt x="204" y="52"/>
                    <a:pt x="206" y="54"/>
                  </a:cubicBezTo>
                  <a:cubicBezTo>
                    <a:pt x="181" y="66"/>
                    <a:pt x="154" y="75"/>
                    <a:pt x="128" y="86"/>
                  </a:cubicBezTo>
                  <a:cubicBezTo>
                    <a:pt x="119" y="90"/>
                    <a:pt x="110" y="93"/>
                    <a:pt x="101" y="97"/>
                  </a:cubicBezTo>
                  <a:moveTo>
                    <a:pt x="60" y="113"/>
                  </a:moveTo>
                  <a:cubicBezTo>
                    <a:pt x="60" y="112"/>
                    <a:pt x="59" y="112"/>
                    <a:pt x="59" y="112"/>
                  </a:cubicBezTo>
                  <a:cubicBezTo>
                    <a:pt x="64" y="109"/>
                    <a:pt x="69" y="107"/>
                    <a:pt x="73" y="105"/>
                  </a:cubicBezTo>
                  <a:cubicBezTo>
                    <a:pt x="85" y="99"/>
                    <a:pt x="97" y="94"/>
                    <a:pt x="108" y="88"/>
                  </a:cubicBezTo>
                  <a:cubicBezTo>
                    <a:pt x="131" y="78"/>
                    <a:pt x="154" y="67"/>
                    <a:pt x="176" y="55"/>
                  </a:cubicBezTo>
                  <a:cubicBezTo>
                    <a:pt x="180" y="53"/>
                    <a:pt x="184" y="50"/>
                    <a:pt x="188" y="47"/>
                  </a:cubicBezTo>
                  <a:cubicBezTo>
                    <a:pt x="188" y="47"/>
                    <a:pt x="188" y="47"/>
                    <a:pt x="188" y="47"/>
                  </a:cubicBezTo>
                  <a:cubicBezTo>
                    <a:pt x="183" y="50"/>
                    <a:pt x="179" y="53"/>
                    <a:pt x="175" y="56"/>
                  </a:cubicBezTo>
                  <a:cubicBezTo>
                    <a:pt x="165" y="63"/>
                    <a:pt x="154" y="68"/>
                    <a:pt x="142" y="74"/>
                  </a:cubicBezTo>
                  <a:cubicBezTo>
                    <a:pt x="120" y="83"/>
                    <a:pt x="99" y="94"/>
                    <a:pt x="77" y="104"/>
                  </a:cubicBezTo>
                  <a:cubicBezTo>
                    <a:pt x="74" y="105"/>
                    <a:pt x="71" y="107"/>
                    <a:pt x="69" y="108"/>
                  </a:cubicBezTo>
                  <a:cubicBezTo>
                    <a:pt x="66" y="110"/>
                    <a:pt x="63" y="111"/>
                    <a:pt x="60" y="113"/>
                  </a:cubicBezTo>
                  <a:moveTo>
                    <a:pt x="119" y="85"/>
                  </a:moveTo>
                  <a:cubicBezTo>
                    <a:pt x="121" y="84"/>
                    <a:pt x="122" y="84"/>
                    <a:pt x="124" y="83"/>
                  </a:cubicBezTo>
                  <a:cubicBezTo>
                    <a:pt x="136" y="78"/>
                    <a:pt x="147" y="73"/>
                    <a:pt x="158" y="67"/>
                  </a:cubicBezTo>
                  <a:cubicBezTo>
                    <a:pt x="170" y="62"/>
                    <a:pt x="180" y="54"/>
                    <a:pt x="191" y="47"/>
                  </a:cubicBezTo>
                  <a:cubicBezTo>
                    <a:pt x="191" y="47"/>
                    <a:pt x="192" y="47"/>
                    <a:pt x="193" y="47"/>
                  </a:cubicBezTo>
                  <a:cubicBezTo>
                    <a:pt x="195" y="47"/>
                    <a:pt x="197" y="47"/>
                    <a:pt x="199" y="48"/>
                  </a:cubicBezTo>
                  <a:cubicBezTo>
                    <a:pt x="188" y="53"/>
                    <a:pt x="177" y="59"/>
                    <a:pt x="166" y="64"/>
                  </a:cubicBezTo>
                  <a:cubicBezTo>
                    <a:pt x="154" y="70"/>
                    <a:pt x="141" y="76"/>
                    <a:pt x="128" y="82"/>
                  </a:cubicBezTo>
                  <a:cubicBezTo>
                    <a:pt x="125" y="83"/>
                    <a:pt x="122" y="84"/>
                    <a:pt x="119" y="85"/>
                  </a:cubicBezTo>
                  <a:moveTo>
                    <a:pt x="10" y="79"/>
                  </a:moveTo>
                  <a:cubicBezTo>
                    <a:pt x="9" y="78"/>
                    <a:pt x="9" y="77"/>
                    <a:pt x="8" y="77"/>
                  </a:cubicBezTo>
                  <a:cubicBezTo>
                    <a:pt x="26" y="65"/>
                    <a:pt x="44" y="55"/>
                    <a:pt x="62" y="45"/>
                  </a:cubicBezTo>
                  <a:cubicBezTo>
                    <a:pt x="61" y="46"/>
                    <a:pt x="60" y="47"/>
                    <a:pt x="58" y="48"/>
                  </a:cubicBezTo>
                  <a:cubicBezTo>
                    <a:pt x="42" y="57"/>
                    <a:pt x="25" y="67"/>
                    <a:pt x="10" y="79"/>
                  </a:cubicBezTo>
                  <a:moveTo>
                    <a:pt x="27" y="51"/>
                  </a:moveTo>
                  <a:cubicBezTo>
                    <a:pt x="27" y="51"/>
                    <a:pt x="27" y="51"/>
                    <a:pt x="27" y="51"/>
                  </a:cubicBezTo>
                  <a:cubicBezTo>
                    <a:pt x="28" y="50"/>
                    <a:pt x="29" y="50"/>
                    <a:pt x="31" y="49"/>
                  </a:cubicBezTo>
                  <a:cubicBezTo>
                    <a:pt x="32" y="47"/>
                    <a:pt x="34" y="46"/>
                    <a:pt x="36" y="45"/>
                  </a:cubicBezTo>
                  <a:cubicBezTo>
                    <a:pt x="37" y="44"/>
                    <a:pt x="37" y="44"/>
                    <a:pt x="37" y="44"/>
                  </a:cubicBezTo>
                  <a:cubicBezTo>
                    <a:pt x="34" y="47"/>
                    <a:pt x="30" y="49"/>
                    <a:pt x="27" y="51"/>
                  </a:cubicBezTo>
                  <a:moveTo>
                    <a:pt x="39" y="115"/>
                  </a:moveTo>
                  <a:cubicBezTo>
                    <a:pt x="36" y="115"/>
                    <a:pt x="34" y="115"/>
                    <a:pt x="31" y="114"/>
                  </a:cubicBezTo>
                  <a:cubicBezTo>
                    <a:pt x="40" y="107"/>
                    <a:pt x="54" y="103"/>
                    <a:pt x="64" y="98"/>
                  </a:cubicBezTo>
                  <a:cubicBezTo>
                    <a:pt x="77" y="91"/>
                    <a:pt x="89" y="85"/>
                    <a:pt x="102" y="78"/>
                  </a:cubicBezTo>
                  <a:cubicBezTo>
                    <a:pt x="115" y="72"/>
                    <a:pt x="128" y="66"/>
                    <a:pt x="141" y="61"/>
                  </a:cubicBezTo>
                  <a:cubicBezTo>
                    <a:pt x="154" y="55"/>
                    <a:pt x="167" y="48"/>
                    <a:pt x="180" y="43"/>
                  </a:cubicBezTo>
                  <a:cubicBezTo>
                    <a:pt x="181" y="43"/>
                    <a:pt x="182" y="42"/>
                    <a:pt x="182" y="42"/>
                  </a:cubicBezTo>
                  <a:cubicBezTo>
                    <a:pt x="182" y="42"/>
                    <a:pt x="182" y="42"/>
                    <a:pt x="180" y="43"/>
                  </a:cubicBezTo>
                  <a:cubicBezTo>
                    <a:pt x="177" y="45"/>
                    <a:pt x="174" y="46"/>
                    <a:pt x="171" y="48"/>
                  </a:cubicBezTo>
                  <a:cubicBezTo>
                    <a:pt x="165" y="51"/>
                    <a:pt x="160" y="55"/>
                    <a:pt x="154" y="57"/>
                  </a:cubicBezTo>
                  <a:cubicBezTo>
                    <a:pt x="142" y="63"/>
                    <a:pt x="129" y="69"/>
                    <a:pt x="118" y="75"/>
                  </a:cubicBezTo>
                  <a:cubicBezTo>
                    <a:pt x="106" y="82"/>
                    <a:pt x="94" y="88"/>
                    <a:pt x="82" y="94"/>
                  </a:cubicBezTo>
                  <a:cubicBezTo>
                    <a:pt x="69" y="101"/>
                    <a:pt x="56" y="106"/>
                    <a:pt x="45" y="114"/>
                  </a:cubicBezTo>
                  <a:cubicBezTo>
                    <a:pt x="43" y="115"/>
                    <a:pt x="41" y="115"/>
                    <a:pt x="39" y="115"/>
                  </a:cubicBezTo>
                  <a:moveTo>
                    <a:pt x="49" y="114"/>
                  </a:moveTo>
                  <a:cubicBezTo>
                    <a:pt x="53" y="112"/>
                    <a:pt x="57" y="108"/>
                    <a:pt x="61" y="106"/>
                  </a:cubicBezTo>
                  <a:cubicBezTo>
                    <a:pt x="67" y="103"/>
                    <a:pt x="73" y="100"/>
                    <a:pt x="79" y="97"/>
                  </a:cubicBezTo>
                  <a:cubicBezTo>
                    <a:pt x="91" y="90"/>
                    <a:pt x="104" y="84"/>
                    <a:pt x="116" y="78"/>
                  </a:cubicBezTo>
                  <a:cubicBezTo>
                    <a:pt x="128" y="71"/>
                    <a:pt x="139" y="65"/>
                    <a:pt x="152" y="60"/>
                  </a:cubicBezTo>
                  <a:cubicBezTo>
                    <a:pt x="163" y="55"/>
                    <a:pt x="175" y="49"/>
                    <a:pt x="185" y="42"/>
                  </a:cubicBezTo>
                  <a:cubicBezTo>
                    <a:pt x="185" y="43"/>
                    <a:pt x="184" y="43"/>
                    <a:pt x="184" y="44"/>
                  </a:cubicBezTo>
                  <a:cubicBezTo>
                    <a:pt x="183" y="45"/>
                    <a:pt x="183" y="46"/>
                    <a:pt x="184" y="47"/>
                  </a:cubicBezTo>
                  <a:cubicBezTo>
                    <a:pt x="184" y="47"/>
                    <a:pt x="184" y="48"/>
                    <a:pt x="185" y="48"/>
                  </a:cubicBezTo>
                  <a:cubicBezTo>
                    <a:pt x="177" y="52"/>
                    <a:pt x="170" y="57"/>
                    <a:pt x="162" y="61"/>
                  </a:cubicBezTo>
                  <a:cubicBezTo>
                    <a:pt x="150" y="67"/>
                    <a:pt x="137" y="73"/>
                    <a:pt x="124" y="79"/>
                  </a:cubicBezTo>
                  <a:cubicBezTo>
                    <a:pt x="111" y="86"/>
                    <a:pt x="98" y="91"/>
                    <a:pt x="86" y="97"/>
                  </a:cubicBezTo>
                  <a:cubicBezTo>
                    <a:pt x="76" y="102"/>
                    <a:pt x="67" y="107"/>
                    <a:pt x="58" y="111"/>
                  </a:cubicBezTo>
                  <a:cubicBezTo>
                    <a:pt x="57" y="111"/>
                    <a:pt x="57" y="111"/>
                    <a:pt x="57" y="111"/>
                  </a:cubicBezTo>
                  <a:cubicBezTo>
                    <a:pt x="57" y="111"/>
                    <a:pt x="56" y="111"/>
                    <a:pt x="56" y="111"/>
                  </a:cubicBezTo>
                  <a:cubicBezTo>
                    <a:pt x="54" y="112"/>
                    <a:pt x="52" y="113"/>
                    <a:pt x="49" y="114"/>
                  </a:cubicBezTo>
                  <a:moveTo>
                    <a:pt x="19" y="105"/>
                  </a:moveTo>
                  <a:cubicBezTo>
                    <a:pt x="18" y="104"/>
                    <a:pt x="18" y="103"/>
                    <a:pt x="18" y="102"/>
                  </a:cubicBezTo>
                  <a:cubicBezTo>
                    <a:pt x="26" y="93"/>
                    <a:pt x="37" y="87"/>
                    <a:pt x="47" y="81"/>
                  </a:cubicBezTo>
                  <a:cubicBezTo>
                    <a:pt x="60" y="74"/>
                    <a:pt x="73" y="66"/>
                    <a:pt x="87" y="60"/>
                  </a:cubicBezTo>
                  <a:cubicBezTo>
                    <a:pt x="99" y="54"/>
                    <a:pt x="111" y="48"/>
                    <a:pt x="123" y="42"/>
                  </a:cubicBezTo>
                  <a:cubicBezTo>
                    <a:pt x="124" y="41"/>
                    <a:pt x="125" y="41"/>
                    <a:pt x="126" y="40"/>
                  </a:cubicBezTo>
                  <a:cubicBezTo>
                    <a:pt x="124" y="41"/>
                    <a:pt x="122" y="42"/>
                    <a:pt x="121" y="43"/>
                  </a:cubicBezTo>
                  <a:cubicBezTo>
                    <a:pt x="108" y="51"/>
                    <a:pt x="95" y="57"/>
                    <a:pt x="81" y="64"/>
                  </a:cubicBezTo>
                  <a:cubicBezTo>
                    <a:pt x="69" y="71"/>
                    <a:pt x="57" y="78"/>
                    <a:pt x="45" y="86"/>
                  </a:cubicBezTo>
                  <a:cubicBezTo>
                    <a:pt x="39" y="89"/>
                    <a:pt x="34" y="93"/>
                    <a:pt x="29" y="97"/>
                  </a:cubicBezTo>
                  <a:cubicBezTo>
                    <a:pt x="26" y="99"/>
                    <a:pt x="24" y="101"/>
                    <a:pt x="22" y="103"/>
                  </a:cubicBezTo>
                  <a:cubicBezTo>
                    <a:pt x="20" y="103"/>
                    <a:pt x="19" y="104"/>
                    <a:pt x="20" y="104"/>
                  </a:cubicBezTo>
                  <a:cubicBezTo>
                    <a:pt x="19" y="105"/>
                    <a:pt x="19" y="105"/>
                    <a:pt x="19" y="105"/>
                  </a:cubicBezTo>
                  <a:moveTo>
                    <a:pt x="63" y="45"/>
                  </a:moveTo>
                  <a:cubicBezTo>
                    <a:pt x="66" y="43"/>
                    <a:pt x="69" y="42"/>
                    <a:pt x="73" y="40"/>
                  </a:cubicBezTo>
                  <a:cubicBezTo>
                    <a:pt x="69" y="42"/>
                    <a:pt x="66" y="43"/>
                    <a:pt x="63" y="45"/>
                  </a:cubicBezTo>
                  <a:moveTo>
                    <a:pt x="32" y="40"/>
                  </a:moveTo>
                  <a:cubicBezTo>
                    <a:pt x="32" y="40"/>
                    <a:pt x="33" y="40"/>
                    <a:pt x="34" y="39"/>
                  </a:cubicBezTo>
                  <a:cubicBezTo>
                    <a:pt x="35" y="38"/>
                    <a:pt x="36" y="38"/>
                    <a:pt x="37" y="38"/>
                  </a:cubicBezTo>
                  <a:cubicBezTo>
                    <a:pt x="37" y="38"/>
                    <a:pt x="37" y="38"/>
                    <a:pt x="36" y="38"/>
                  </a:cubicBezTo>
                  <a:cubicBezTo>
                    <a:pt x="33" y="43"/>
                    <a:pt x="28" y="46"/>
                    <a:pt x="23" y="50"/>
                  </a:cubicBezTo>
                  <a:cubicBezTo>
                    <a:pt x="22" y="49"/>
                    <a:pt x="20" y="49"/>
                    <a:pt x="18" y="48"/>
                  </a:cubicBezTo>
                  <a:cubicBezTo>
                    <a:pt x="21" y="46"/>
                    <a:pt x="24" y="45"/>
                    <a:pt x="27" y="43"/>
                  </a:cubicBezTo>
                  <a:cubicBezTo>
                    <a:pt x="29" y="42"/>
                    <a:pt x="30" y="41"/>
                    <a:pt x="32" y="40"/>
                  </a:cubicBezTo>
                  <a:cubicBezTo>
                    <a:pt x="32" y="40"/>
                    <a:pt x="32" y="40"/>
                    <a:pt x="32" y="40"/>
                  </a:cubicBezTo>
                  <a:moveTo>
                    <a:pt x="25" y="50"/>
                  </a:moveTo>
                  <a:cubicBezTo>
                    <a:pt x="25" y="50"/>
                    <a:pt x="25" y="50"/>
                    <a:pt x="25" y="50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29" y="45"/>
                    <a:pt x="35" y="43"/>
                    <a:pt x="38" y="38"/>
                  </a:cubicBezTo>
                  <a:cubicBezTo>
                    <a:pt x="39" y="39"/>
                    <a:pt x="40" y="40"/>
                    <a:pt x="40" y="42"/>
                  </a:cubicBezTo>
                  <a:cubicBezTo>
                    <a:pt x="38" y="43"/>
                    <a:pt x="36" y="44"/>
                    <a:pt x="33" y="45"/>
                  </a:cubicBezTo>
                  <a:cubicBezTo>
                    <a:pt x="32" y="46"/>
                    <a:pt x="30" y="48"/>
                    <a:pt x="28" y="49"/>
                  </a:cubicBezTo>
                  <a:cubicBezTo>
                    <a:pt x="28" y="49"/>
                    <a:pt x="28" y="49"/>
                    <a:pt x="28" y="49"/>
                  </a:cubicBezTo>
                  <a:cubicBezTo>
                    <a:pt x="28" y="49"/>
                    <a:pt x="27" y="50"/>
                    <a:pt x="25" y="50"/>
                  </a:cubicBezTo>
                  <a:moveTo>
                    <a:pt x="17" y="47"/>
                  </a:moveTo>
                  <a:cubicBezTo>
                    <a:pt x="16" y="46"/>
                    <a:pt x="15" y="45"/>
                    <a:pt x="14" y="44"/>
                  </a:cubicBezTo>
                  <a:cubicBezTo>
                    <a:pt x="20" y="43"/>
                    <a:pt x="24" y="39"/>
                    <a:pt x="28" y="35"/>
                  </a:cubicBezTo>
                  <a:cubicBezTo>
                    <a:pt x="31" y="34"/>
                    <a:pt x="31" y="33"/>
                    <a:pt x="31" y="33"/>
                  </a:cubicBezTo>
                  <a:cubicBezTo>
                    <a:pt x="32" y="33"/>
                    <a:pt x="30" y="35"/>
                    <a:pt x="27" y="37"/>
                  </a:cubicBezTo>
                  <a:cubicBezTo>
                    <a:pt x="24" y="40"/>
                    <a:pt x="21" y="43"/>
                    <a:pt x="18" y="47"/>
                  </a:cubicBezTo>
                  <a:cubicBezTo>
                    <a:pt x="17" y="47"/>
                    <a:pt x="17" y="47"/>
                    <a:pt x="17" y="47"/>
                  </a:cubicBezTo>
                  <a:moveTo>
                    <a:pt x="21" y="45"/>
                  </a:moveTo>
                  <a:cubicBezTo>
                    <a:pt x="20" y="45"/>
                    <a:pt x="26" y="40"/>
                    <a:pt x="26" y="40"/>
                  </a:cubicBezTo>
                  <a:cubicBezTo>
                    <a:pt x="29" y="37"/>
                    <a:pt x="32" y="35"/>
                    <a:pt x="34" y="32"/>
                  </a:cubicBezTo>
                  <a:cubicBezTo>
                    <a:pt x="35" y="33"/>
                    <a:pt x="36" y="35"/>
                    <a:pt x="37" y="36"/>
                  </a:cubicBezTo>
                  <a:cubicBezTo>
                    <a:pt x="32" y="39"/>
                    <a:pt x="27" y="42"/>
                    <a:pt x="22" y="45"/>
                  </a:cubicBezTo>
                  <a:cubicBezTo>
                    <a:pt x="21" y="45"/>
                    <a:pt x="21" y="45"/>
                    <a:pt x="21" y="45"/>
                  </a:cubicBezTo>
                  <a:moveTo>
                    <a:pt x="13" y="43"/>
                  </a:moveTo>
                  <a:cubicBezTo>
                    <a:pt x="12" y="42"/>
                    <a:pt x="12" y="41"/>
                    <a:pt x="12" y="40"/>
                  </a:cubicBezTo>
                  <a:cubicBezTo>
                    <a:pt x="17" y="38"/>
                    <a:pt x="22" y="33"/>
                    <a:pt x="27" y="30"/>
                  </a:cubicBezTo>
                  <a:cubicBezTo>
                    <a:pt x="23" y="32"/>
                    <a:pt x="17" y="38"/>
                    <a:pt x="13" y="43"/>
                  </a:cubicBezTo>
                  <a:moveTo>
                    <a:pt x="26" y="112"/>
                  </a:moveTo>
                  <a:cubicBezTo>
                    <a:pt x="24" y="111"/>
                    <a:pt x="23" y="110"/>
                    <a:pt x="21" y="109"/>
                  </a:cubicBezTo>
                  <a:cubicBezTo>
                    <a:pt x="32" y="101"/>
                    <a:pt x="46" y="95"/>
                    <a:pt x="58" y="89"/>
                  </a:cubicBezTo>
                  <a:cubicBezTo>
                    <a:pt x="73" y="82"/>
                    <a:pt x="87" y="76"/>
                    <a:pt x="102" y="69"/>
                  </a:cubicBezTo>
                  <a:cubicBezTo>
                    <a:pt x="116" y="61"/>
                    <a:pt x="130" y="55"/>
                    <a:pt x="145" y="48"/>
                  </a:cubicBezTo>
                  <a:cubicBezTo>
                    <a:pt x="152" y="45"/>
                    <a:pt x="159" y="42"/>
                    <a:pt x="166" y="39"/>
                  </a:cubicBezTo>
                  <a:cubicBezTo>
                    <a:pt x="171" y="36"/>
                    <a:pt x="178" y="33"/>
                    <a:pt x="183" y="29"/>
                  </a:cubicBezTo>
                  <a:cubicBezTo>
                    <a:pt x="172" y="38"/>
                    <a:pt x="156" y="44"/>
                    <a:pt x="144" y="50"/>
                  </a:cubicBezTo>
                  <a:cubicBezTo>
                    <a:pt x="129" y="56"/>
                    <a:pt x="115" y="64"/>
                    <a:pt x="100" y="71"/>
                  </a:cubicBezTo>
                  <a:cubicBezTo>
                    <a:pt x="75" y="83"/>
                    <a:pt x="49" y="96"/>
                    <a:pt x="26" y="112"/>
                  </a:cubicBezTo>
                  <a:moveTo>
                    <a:pt x="183" y="29"/>
                  </a:moveTo>
                  <a:cubicBezTo>
                    <a:pt x="183" y="29"/>
                    <a:pt x="183" y="29"/>
                    <a:pt x="183" y="29"/>
                  </a:cubicBezTo>
                  <a:cubicBezTo>
                    <a:pt x="183" y="29"/>
                    <a:pt x="183" y="29"/>
                    <a:pt x="183" y="29"/>
                  </a:cubicBezTo>
                  <a:moveTo>
                    <a:pt x="30" y="114"/>
                  </a:moveTo>
                  <a:cubicBezTo>
                    <a:pt x="29" y="113"/>
                    <a:pt x="28" y="113"/>
                    <a:pt x="27" y="113"/>
                  </a:cubicBezTo>
                  <a:cubicBezTo>
                    <a:pt x="51" y="96"/>
                    <a:pt x="77" y="83"/>
                    <a:pt x="103" y="70"/>
                  </a:cubicBezTo>
                  <a:cubicBezTo>
                    <a:pt x="119" y="63"/>
                    <a:pt x="134" y="55"/>
                    <a:pt x="150" y="48"/>
                  </a:cubicBezTo>
                  <a:cubicBezTo>
                    <a:pt x="161" y="43"/>
                    <a:pt x="175" y="38"/>
                    <a:pt x="185" y="29"/>
                  </a:cubicBezTo>
                  <a:cubicBezTo>
                    <a:pt x="186" y="32"/>
                    <a:pt x="186" y="37"/>
                    <a:pt x="185" y="40"/>
                  </a:cubicBezTo>
                  <a:cubicBezTo>
                    <a:pt x="185" y="40"/>
                    <a:pt x="185" y="40"/>
                    <a:pt x="185" y="40"/>
                  </a:cubicBezTo>
                  <a:cubicBezTo>
                    <a:pt x="171" y="44"/>
                    <a:pt x="159" y="52"/>
                    <a:pt x="146" y="57"/>
                  </a:cubicBezTo>
                  <a:cubicBezTo>
                    <a:pt x="133" y="63"/>
                    <a:pt x="119" y="68"/>
                    <a:pt x="106" y="75"/>
                  </a:cubicBezTo>
                  <a:cubicBezTo>
                    <a:pt x="92" y="82"/>
                    <a:pt x="78" y="89"/>
                    <a:pt x="63" y="97"/>
                  </a:cubicBezTo>
                  <a:cubicBezTo>
                    <a:pt x="53" y="102"/>
                    <a:pt x="39" y="106"/>
                    <a:pt x="30" y="114"/>
                  </a:cubicBezTo>
                  <a:moveTo>
                    <a:pt x="16" y="42"/>
                  </a:moveTo>
                  <a:cubicBezTo>
                    <a:pt x="15" y="42"/>
                    <a:pt x="15" y="41"/>
                    <a:pt x="17" y="40"/>
                  </a:cubicBezTo>
                  <a:cubicBezTo>
                    <a:pt x="18" y="39"/>
                    <a:pt x="19" y="38"/>
                    <a:pt x="20" y="37"/>
                  </a:cubicBezTo>
                  <a:cubicBezTo>
                    <a:pt x="23" y="34"/>
                    <a:pt x="27" y="32"/>
                    <a:pt x="29" y="29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31" y="29"/>
                    <a:pt x="32" y="30"/>
                    <a:pt x="33" y="31"/>
                  </a:cubicBezTo>
                  <a:cubicBezTo>
                    <a:pt x="27" y="34"/>
                    <a:pt x="22" y="39"/>
                    <a:pt x="16" y="42"/>
                  </a:cubicBezTo>
                  <a:moveTo>
                    <a:pt x="11" y="38"/>
                  </a:moveTo>
                  <a:cubicBezTo>
                    <a:pt x="11" y="37"/>
                    <a:pt x="11" y="37"/>
                    <a:pt x="11" y="36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14" y="33"/>
                    <a:pt x="17" y="31"/>
                    <a:pt x="20" y="29"/>
                  </a:cubicBezTo>
                  <a:cubicBezTo>
                    <a:pt x="21" y="28"/>
                    <a:pt x="23" y="27"/>
                    <a:pt x="23" y="27"/>
                  </a:cubicBezTo>
                  <a:cubicBezTo>
                    <a:pt x="23" y="27"/>
                    <a:pt x="22" y="28"/>
                    <a:pt x="20" y="30"/>
                  </a:cubicBezTo>
                  <a:cubicBezTo>
                    <a:pt x="17" y="33"/>
                    <a:pt x="14" y="35"/>
                    <a:pt x="11" y="38"/>
                  </a:cubicBezTo>
                  <a:moveTo>
                    <a:pt x="11" y="39"/>
                  </a:moveTo>
                  <a:cubicBezTo>
                    <a:pt x="11" y="39"/>
                    <a:pt x="11" y="39"/>
                    <a:pt x="11" y="39"/>
                  </a:cubicBezTo>
                  <a:cubicBezTo>
                    <a:pt x="15" y="35"/>
                    <a:pt x="21" y="32"/>
                    <a:pt x="24" y="27"/>
                  </a:cubicBezTo>
                  <a:cubicBezTo>
                    <a:pt x="26" y="27"/>
                    <a:pt x="27" y="27"/>
                    <a:pt x="28" y="28"/>
                  </a:cubicBezTo>
                  <a:cubicBezTo>
                    <a:pt x="26" y="29"/>
                    <a:pt x="23" y="30"/>
                    <a:pt x="21" y="32"/>
                  </a:cubicBezTo>
                  <a:cubicBezTo>
                    <a:pt x="18" y="35"/>
                    <a:pt x="14" y="37"/>
                    <a:pt x="11" y="39"/>
                  </a:cubicBezTo>
                  <a:moveTo>
                    <a:pt x="11" y="34"/>
                  </a:moveTo>
                  <a:cubicBezTo>
                    <a:pt x="12" y="33"/>
                    <a:pt x="12" y="33"/>
                    <a:pt x="12" y="32"/>
                  </a:cubicBezTo>
                  <a:cubicBezTo>
                    <a:pt x="14" y="29"/>
                    <a:pt x="18" y="27"/>
                    <a:pt x="22" y="27"/>
                  </a:cubicBezTo>
                  <a:cubicBezTo>
                    <a:pt x="18" y="29"/>
                    <a:pt x="15" y="31"/>
                    <a:pt x="11" y="34"/>
                  </a:cubicBezTo>
                  <a:moveTo>
                    <a:pt x="45" y="39"/>
                  </a:moveTo>
                  <a:cubicBezTo>
                    <a:pt x="45" y="38"/>
                    <a:pt x="46" y="37"/>
                    <a:pt x="46" y="36"/>
                  </a:cubicBezTo>
                  <a:cubicBezTo>
                    <a:pt x="51" y="32"/>
                    <a:pt x="58" y="29"/>
                    <a:pt x="65" y="26"/>
                  </a:cubicBezTo>
                  <a:cubicBezTo>
                    <a:pt x="58" y="30"/>
                    <a:pt x="52" y="35"/>
                    <a:pt x="45" y="39"/>
                  </a:cubicBezTo>
                  <a:moveTo>
                    <a:pt x="21" y="108"/>
                  </a:moveTo>
                  <a:cubicBezTo>
                    <a:pt x="20" y="108"/>
                    <a:pt x="19" y="107"/>
                    <a:pt x="19" y="107"/>
                  </a:cubicBezTo>
                  <a:cubicBezTo>
                    <a:pt x="20" y="106"/>
                    <a:pt x="22" y="105"/>
                    <a:pt x="23" y="104"/>
                  </a:cubicBezTo>
                  <a:cubicBezTo>
                    <a:pt x="24" y="103"/>
                    <a:pt x="25" y="102"/>
                    <a:pt x="27" y="101"/>
                  </a:cubicBezTo>
                  <a:cubicBezTo>
                    <a:pt x="39" y="93"/>
                    <a:pt x="52" y="87"/>
                    <a:pt x="64" y="80"/>
                  </a:cubicBezTo>
                  <a:cubicBezTo>
                    <a:pt x="77" y="73"/>
                    <a:pt x="90" y="66"/>
                    <a:pt x="103" y="59"/>
                  </a:cubicBezTo>
                  <a:cubicBezTo>
                    <a:pt x="116" y="53"/>
                    <a:pt x="129" y="47"/>
                    <a:pt x="142" y="41"/>
                  </a:cubicBezTo>
                  <a:cubicBezTo>
                    <a:pt x="151" y="36"/>
                    <a:pt x="160" y="31"/>
                    <a:pt x="169" y="26"/>
                  </a:cubicBezTo>
                  <a:cubicBezTo>
                    <a:pt x="167" y="27"/>
                    <a:pt x="166" y="28"/>
                    <a:pt x="164" y="29"/>
                  </a:cubicBezTo>
                  <a:cubicBezTo>
                    <a:pt x="158" y="33"/>
                    <a:pt x="151" y="37"/>
                    <a:pt x="145" y="40"/>
                  </a:cubicBezTo>
                  <a:cubicBezTo>
                    <a:pt x="130" y="48"/>
                    <a:pt x="114" y="55"/>
                    <a:pt x="99" y="63"/>
                  </a:cubicBezTo>
                  <a:cubicBezTo>
                    <a:pt x="84" y="71"/>
                    <a:pt x="69" y="79"/>
                    <a:pt x="55" y="87"/>
                  </a:cubicBezTo>
                  <a:cubicBezTo>
                    <a:pt x="43" y="93"/>
                    <a:pt x="31" y="100"/>
                    <a:pt x="21" y="108"/>
                  </a:cubicBezTo>
                  <a:moveTo>
                    <a:pt x="25" y="55"/>
                  </a:moveTo>
                  <a:cubicBezTo>
                    <a:pt x="26" y="55"/>
                    <a:pt x="26" y="54"/>
                    <a:pt x="27" y="53"/>
                  </a:cubicBezTo>
                  <a:cubicBezTo>
                    <a:pt x="30" y="52"/>
                    <a:pt x="34" y="50"/>
                    <a:pt x="37" y="47"/>
                  </a:cubicBezTo>
                  <a:cubicBezTo>
                    <a:pt x="39" y="46"/>
                    <a:pt x="41" y="45"/>
                    <a:pt x="43" y="44"/>
                  </a:cubicBezTo>
                  <a:cubicBezTo>
                    <a:pt x="44" y="44"/>
                    <a:pt x="45" y="43"/>
                    <a:pt x="45" y="43"/>
                  </a:cubicBezTo>
                  <a:cubicBezTo>
                    <a:pt x="50" y="40"/>
                    <a:pt x="56" y="37"/>
                    <a:pt x="61" y="34"/>
                  </a:cubicBezTo>
                  <a:cubicBezTo>
                    <a:pt x="66" y="31"/>
                    <a:pt x="73" y="28"/>
                    <a:pt x="79" y="24"/>
                  </a:cubicBezTo>
                  <a:cubicBezTo>
                    <a:pt x="79" y="25"/>
                    <a:pt x="79" y="25"/>
                    <a:pt x="79" y="25"/>
                  </a:cubicBezTo>
                  <a:cubicBezTo>
                    <a:pt x="71" y="30"/>
                    <a:pt x="62" y="36"/>
                    <a:pt x="53" y="41"/>
                  </a:cubicBezTo>
                  <a:cubicBezTo>
                    <a:pt x="37" y="51"/>
                    <a:pt x="19" y="59"/>
                    <a:pt x="5" y="71"/>
                  </a:cubicBezTo>
                  <a:cubicBezTo>
                    <a:pt x="5" y="70"/>
                    <a:pt x="5" y="69"/>
                    <a:pt x="5" y="68"/>
                  </a:cubicBezTo>
                  <a:cubicBezTo>
                    <a:pt x="11" y="64"/>
                    <a:pt x="17" y="59"/>
                    <a:pt x="24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4" y="55"/>
                    <a:pt x="24" y="55"/>
                    <a:pt x="25" y="55"/>
                  </a:cubicBezTo>
                  <a:moveTo>
                    <a:pt x="45" y="41"/>
                  </a:moveTo>
                  <a:cubicBezTo>
                    <a:pt x="45" y="41"/>
                    <a:pt x="45" y="41"/>
                    <a:pt x="45" y="41"/>
                  </a:cubicBezTo>
                  <a:cubicBezTo>
                    <a:pt x="50" y="38"/>
                    <a:pt x="55" y="34"/>
                    <a:pt x="60" y="31"/>
                  </a:cubicBezTo>
                  <a:cubicBezTo>
                    <a:pt x="64" y="29"/>
                    <a:pt x="67" y="26"/>
                    <a:pt x="70" y="24"/>
                  </a:cubicBezTo>
                  <a:cubicBezTo>
                    <a:pt x="71" y="24"/>
                    <a:pt x="71" y="24"/>
                    <a:pt x="72" y="23"/>
                  </a:cubicBezTo>
                  <a:cubicBezTo>
                    <a:pt x="74" y="22"/>
                    <a:pt x="75" y="22"/>
                    <a:pt x="77" y="21"/>
                  </a:cubicBezTo>
                  <a:cubicBezTo>
                    <a:pt x="77" y="22"/>
                    <a:pt x="78" y="23"/>
                    <a:pt x="78" y="24"/>
                  </a:cubicBezTo>
                  <a:cubicBezTo>
                    <a:pt x="73" y="27"/>
                    <a:pt x="66" y="30"/>
                    <a:pt x="60" y="33"/>
                  </a:cubicBezTo>
                  <a:cubicBezTo>
                    <a:pt x="55" y="36"/>
                    <a:pt x="50" y="39"/>
                    <a:pt x="45" y="41"/>
                  </a:cubicBezTo>
                  <a:moveTo>
                    <a:pt x="35" y="100"/>
                  </a:moveTo>
                  <a:cubicBezTo>
                    <a:pt x="55" y="88"/>
                    <a:pt x="74" y="78"/>
                    <a:pt x="94" y="67"/>
                  </a:cubicBezTo>
                  <a:cubicBezTo>
                    <a:pt x="115" y="56"/>
                    <a:pt x="137" y="46"/>
                    <a:pt x="158" y="34"/>
                  </a:cubicBezTo>
                  <a:cubicBezTo>
                    <a:pt x="162" y="32"/>
                    <a:pt x="165" y="30"/>
                    <a:pt x="169" y="27"/>
                  </a:cubicBezTo>
                  <a:cubicBezTo>
                    <a:pt x="170" y="26"/>
                    <a:pt x="171" y="25"/>
                    <a:pt x="173" y="24"/>
                  </a:cubicBezTo>
                  <a:cubicBezTo>
                    <a:pt x="174" y="24"/>
                    <a:pt x="174" y="23"/>
                    <a:pt x="175" y="22"/>
                  </a:cubicBezTo>
                  <a:cubicBezTo>
                    <a:pt x="176" y="22"/>
                    <a:pt x="177" y="21"/>
                    <a:pt x="179" y="21"/>
                  </a:cubicBezTo>
                  <a:cubicBezTo>
                    <a:pt x="180" y="21"/>
                    <a:pt x="181" y="22"/>
                    <a:pt x="182" y="23"/>
                  </a:cubicBezTo>
                  <a:cubicBezTo>
                    <a:pt x="183" y="24"/>
                    <a:pt x="184" y="26"/>
                    <a:pt x="184" y="27"/>
                  </a:cubicBezTo>
                  <a:cubicBezTo>
                    <a:pt x="181" y="29"/>
                    <a:pt x="178" y="31"/>
                    <a:pt x="175" y="33"/>
                  </a:cubicBezTo>
                  <a:cubicBezTo>
                    <a:pt x="171" y="36"/>
                    <a:pt x="165" y="38"/>
                    <a:pt x="160" y="40"/>
                  </a:cubicBezTo>
                  <a:cubicBezTo>
                    <a:pt x="150" y="45"/>
                    <a:pt x="139" y="49"/>
                    <a:pt x="128" y="54"/>
                  </a:cubicBezTo>
                  <a:cubicBezTo>
                    <a:pt x="106" y="65"/>
                    <a:pt x="85" y="76"/>
                    <a:pt x="63" y="86"/>
                  </a:cubicBezTo>
                  <a:cubicBezTo>
                    <a:pt x="54" y="90"/>
                    <a:pt x="45" y="95"/>
                    <a:pt x="35" y="100"/>
                  </a:cubicBezTo>
                  <a:moveTo>
                    <a:pt x="155" y="26"/>
                  </a:moveTo>
                  <a:cubicBezTo>
                    <a:pt x="155" y="26"/>
                    <a:pt x="156" y="25"/>
                    <a:pt x="156" y="25"/>
                  </a:cubicBezTo>
                  <a:cubicBezTo>
                    <a:pt x="161" y="21"/>
                    <a:pt x="166" y="19"/>
                    <a:pt x="172" y="19"/>
                  </a:cubicBezTo>
                  <a:cubicBezTo>
                    <a:pt x="174" y="19"/>
                    <a:pt x="176" y="19"/>
                    <a:pt x="177" y="20"/>
                  </a:cubicBezTo>
                  <a:cubicBezTo>
                    <a:pt x="177" y="20"/>
                    <a:pt x="177" y="20"/>
                    <a:pt x="176" y="21"/>
                  </a:cubicBezTo>
                  <a:cubicBezTo>
                    <a:pt x="176" y="20"/>
                    <a:pt x="176" y="20"/>
                    <a:pt x="176" y="20"/>
                  </a:cubicBezTo>
                  <a:cubicBezTo>
                    <a:pt x="174" y="22"/>
                    <a:pt x="171" y="23"/>
                    <a:pt x="169" y="25"/>
                  </a:cubicBezTo>
                  <a:cubicBezTo>
                    <a:pt x="159" y="31"/>
                    <a:pt x="149" y="36"/>
                    <a:pt x="139" y="41"/>
                  </a:cubicBezTo>
                  <a:cubicBezTo>
                    <a:pt x="118" y="51"/>
                    <a:pt x="97" y="60"/>
                    <a:pt x="76" y="72"/>
                  </a:cubicBezTo>
                  <a:cubicBezTo>
                    <a:pt x="66" y="77"/>
                    <a:pt x="56" y="83"/>
                    <a:pt x="45" y="89"/>
                  </a:cubicBezTo>
                  <a:cubicBezTo>
                    <a:pt x="42" y="91"/>
                    <a:pt x="38" y="93"/>
                    <a:pt x="34" y="95"/>
                  </a:cubicBezTo>
                  <a:cubicBezTo>
                    <a:pt x="69" y="70"/>
                    <a:pt x="107" y="52"/>
                    <a:pt x="144" y="31"/>
                  </a:cubicBezTo>
                  <a:cubicBezTo>
                    <a:pt x="146" y="30"/>
                    <a:pt x="149" y="28"/>
                    <a:pt x="151" y="26"/>
                  </a:cubicBezTo>
                  <a:cubicBezTo>
                    <a:pt x="152" y="26"/>
                    <a:pt x="153" y="25"/>
                    <a:pt x="153" y="25"/>
                  </a:cubicBezTo>
                  <a:cubicBezTo>
                    <a:pt x="153" y="25"/>
                    <a:pt x="153" y="25"/>
                    <a:pt x="153" y="25"/>
                  </a:cubicBezTo>
                  <a:cubicBezTo>
                    <a:pt x="154" y="25"/>
                    <a:pt x="154" y="26"/>
                    <a:pt x="155" y="26"/>
                  </a:cubicBezTo>
                  <a:moveTo>
                    <a:pt x="22" y="97"/>
                  </a:moveTo>
                  <a:cubicBezTo>
                    <a:pt x="24" y="94"/>
                    <a:pt x="27" y="91"/>
                    <a:pt x="29" y="89"/>
                  </a:cubicBezTo>
                  <a:cubicBezTo>
                    <a:pt x="30" y="89"/>
                    <a:pt x="30" y="89"/>
                    <a:pt x="30" y="89"/>
                  </a:cubicBezTo>
                  <a:cubicBezTo>
                    <a:pt x="30" y="89"/>
                    <a:pt x="31" y="88"/>
                    <a:pt x="31" y="88"/>
                  </a:cubicBezTo>
                  <a:cubicBezTo>
                    <a:pt x="36" y="84"/>
                    <a:pt x="42" y="80"/>
                    <a:pt x="47" y="76"/>
                  </a:cubicBezTo>
                  <a:cubicBezTo>
                    <a:pt x="62" y="67"/>
                    <a:pt x="78" y="58"/>
                    <a:pt x="94" y="49"/>
                  </a:cubicBezTo>
                  <a:cubicBezTo>
                    <a:pt x="113" y="40"/>
                    <a:pt x="133" y="31"/>
                    <a:pt x="151" y="18"/>
                  </a:cubicBezTo>
                  <a:cubicBezTo>
                    <a:pt x="152" y="20"/>
                    <a:pt x="152" y="21"/>
                    <a:pt x="152" y="23"/>
                  </a:cubicBezTo>
                  <a:cubicBezTo>
                    <a:pt x="152" y="23"/>
                    <a:pt x="152" y="24"/>
                    <a:pt x="152" y="24"/>
                  </a:cubicBezTo>
                  <a:cubicBezTo>
                    <a:pt x="151" y="25"/>
                    <a:pt x="150" y="26"/>
                    <a:pt x="149" y="26"/>
                  </a:cubicBezTo>
                  <a:cubicBezTo>
                    <a:pt x="148" y="27"/>
                    <a:pt x="148" y="27"/>
                    <a:pt x="148" y="27"/>
                  </a:cubicBezTo>
                  <a:cubicBezTo>
                    <a:pt x="144" y="29"/>
                    <a:pt x="139" y="31"/>
                    <a:pt x="135" y="34"/>
                  </a:cubicBezTo>
                  <a:cubicBezTo>
                    <a:pt x="124" y="39"/>
                    <a:pt x="113" y="46"/>
                    <a:pt x="102" y="52"/>
                  </a:cubicBezTo>
                  <a:cubicBezTo>
                    <a:pt x="80" y="62"/>
                    <a:pt x="58" y="72"/>
                    <a:pt x="38" y="85"/>
                  </a:cubicBezTo>
                  <a:cubicBezTo>
                    <a:pt x="34" y="87"/>
                    <a:pt x="30" y="90"/>
                    <a:pt x="27" y="93"/>
                  </a:cubicBezTo>
                  <a:cubicBezTo>
                    <a:pt x="25" y="94"/>
                    <a:pt x="23" y="95"/>
                    <a:pt x="22" y="97"/>
                  </a:cubicBezTo>
                  <a:moveTo>
                    <a:pt x="144" y="20"/>
                  </a:moveTo>
                  <a:cubicBezTo>
                    <a:pt x="144" y="20"/>
                    <a:pt x="146" y="19"/>
                    <a:pt x="147" y="19"/>
                  </a:cubicBezTo>
                  <a:cubicBezTo>
                    <a:pt x="148" y="18"/>
                    <a:pt x="149" y="18"/>
                    <a:pt x="150" y="18"/>
                  </a:cubicBezTo>
                  <a:cubicBezTo>
                    <a:pt x="150" y="18"/>
                    <a:pt x="150" y="18"/>
                    <a:pt x="147" y="20"/>
                  </a:cubicBezTo>
                  <a:cubicBezTo>
                    <a:pt x="142" y="23"/>
                    <a:pt x="136" y="26"/>
                    <a:pt x="130" y="30"/>
                  </a:cubicBezTo>
                  <a:cubicBezTo>
                    <a:pt x="124" y="33"/>
                    <a:pt x="116" y="37"/>
                    <a:pt x="109" y="40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20" y="35"/>
                    <a:pt x="129" y="30"/>
                    <a:pt x="138" y="24"/>
                  </a:cubicBezTo>
                  <a:cubicBezTo>
                    <a:pt x="140" y="22"/>
                    <a:pt x="142" y="21"/>
                    <a:pt x="144" y="20"/>
                  </a:cubicBezTo>
                  <a:cubicBezTo>
                    <a:pt x="144" y="20"/>
                    <a:pt x="144" y="20"/>
                    <a:pt x="144" y="20"/>
                  </a:cubicBezTo>
                  <a:moveTo>
                    <a:pt x="12" y="79"/>
                  </a:moveTo>
                  <a:cubicBezTo>
                    <a:pt x="16" y="78"/>
                    <a:pt x="21" y="73"/>
                    <a:pt x="24" y="70"/>
                  </a:cubicBezTo>
                  <a:cubicBezTo>
                    <a:pt x="34" y="63"/>
                    <a:pt x="43" y="57"/>
                    <a:pt x="54" y="52"/>
                  </a:cubicBezTo>
                  <a:cubicBezTo>
                    <a:pt x="64" y="46"/>
                    <a:pt x="75" y="40"/>
                    <a:pt x="85" y="34"/>
                  </a:cubicBezTo>
                  <a:cubicBezTo>
                    <a:pt x="93" y="29"/>
                    <a:pt x="100" y="24"/>
                    <a:pt x="108" y="19"/>
                  </a:cubicBezTo>
                  <a:cubicBezTo>
                    <a:pt x="110" y="19"/>
                    <a:pt x="110" y="18"/>
                    <a:pt x="110" y="18"/>
                  </a:cubicBezTo>
                  <a:cubicBezTo>
                    <a:pt x="111" y="18"/>
                    <a:pt x="111" y="17"/>
                    <a:pt x="112" y="17"/>
                  </a:cubicBezTo>
                  <a:cubicBezTo>
                    <a:pt x="112" y="18"/>
                    <a:pt x="113" y="18"/>
                    <a:pt x="113" y="19"/>
                  </a:cubicBezTo>
                  <a:cubicBezTo>
                    <a:pt x="113" y="20"/>
                    <a:pt x="114" y="20"/>
                    <a:pt x="115" y="20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06" y="26"/>
                    <a:pt x="97" y="33"/>
                    <a:pt x="87" y="38"/>
                  </a:cubicBezTo>
                  <a:cubicBezTo>
                    <a:pt x="67" y="50"/>
                    <a:pt x="46" y="60"/>
                    <a:pt x="25" y="72"/>
                  </a:cubicBezTo>
                  <a:cubicBezTo>
                    <a:pt x="21" y="74"/>
                    <a:pt x="17" y="78"/>
                    <a:pt x="12" y="79"/>
                  </a:cubicBezTo>
                  <a:moveTo>
                    <a:pt x="46" y="32"/>
                  </a:moveTo>
                  <a:cubicBezTo>
                    <a:pt x="46" y="30"/>
                    <a:pt x="46" y="29"/>
                    <a:pt x="47" y="27"/>
                  </a:cubicBezTo>
                  <a:cubicBezTo>
                    <a:pt x="50" y="25"/>
                    <a:pt x="54" y="23"/>
                    <a:pt x="57" y="21"/>
                  </a:cubicBezTo>
                  <a:cubicBezTo>
                    <a:pt x="60" y="19"/>
                    <a:pt x="63" y="18"/>
                    <a:pt x="66" y="17"/>
                  </a:cubicBezTo>
                  <a:cubicBezTo>
                    <a:pt x="65" y="17"/>
                    <a:pt x="61" y="21"/>
                    <a:pt x="59" y="22"/>
                  </a:cubicBezTo>
                  <a:cubicBezTo>
                    <a:pt x="54" y="25"/>
                    <a:pt x="50" y="28"/>
                    <a:pt x="46" y="32"/>
                  </a:cubicBezTo>
                  <a:moveTo>
                    <a:pt x="125" y="25"/>
                  </a:moveTo>
                  <a:cubicBezTo>
                    <a:pt x="131" y="21"/>
                    <a:pt x="137" y="17"/>
                    <a:pt x="143" y="13"/>
                  </a:cubicBezTo>
                  <a:cubicBezTo>
                    <a:pt x="144" y="13"/>
                    <a:pt x="144" y="13"/>
                    <a:pt x="144" y="13"/>
                  </a:cubicBezTo>
                  <a:cubicBezTo>
                    <a:pt x="144" y="13"/>
                    <a:pt x="144" y="13"/>
                    <a:pt x="144" y="13"/>
                  </a:cubicBezTo>
                  <a:cubicBezTo>
                    <a:pt x="141" y="15"/>
                    <a:pt x="138" y="17"/>
                    <a:pt x="136" y="19"/>
                  </a:cubicBezTo>
                  <a:cubicBezTo>
                    <a:pt x="132" y="21"/>
                    <a:pt x="128" y="23"/>
                    <a:pt x="125" y="25"/>
                  </a:cubicBezTo>
                  <a:moveTo>
                    <a:pt x="107" y="12"/>
                  </a:moveTo>
                  <a:cubicBezTo>
                    <a:pt x="107" y="12"/>
                    <a:pt x="107" y="12"/>
                    <a:pt x="107" y="12"/>
                  </a:cubicBezTo>
                  <a:cubicBezTo>
                    <a:pt x="107" y="12"/>
                    <a:pt x="107" y="12"/>
                    <a:pt x="107" y="12"/>
                  </a:cubicBezTo>
                  <a:moveTo>
                    <a:pt x="50" y="20"/>
                  </a:moveTo>
                  <a:cubicBezTo>
                    <a:pt x="51" y="18"/>
                    <a:pt x="53" y="16"/>
                    <a:pt x="55" y="15"/>
                  </a:cubicBezTo>
                  <a:cubicBezTo>
                    <a:pt x="57" y="13"/>
                    <a:pt x="60" y="12"/>
                    <a:pt x="62" y="12"/>
                  </a:cubicBezTo>
                  <a:cubicBezTo>
                    <a:pt x="58" y="15"/>
                    <a:pt x="53" y="17"/>
                    <a:pt x="50" y="20"/>
                  </a:cubicBezTo>
                  <a:moveTo>
                    <a:pt x="47" y="25"/>
                  </a:moveTo>
                  <a:cubicBezTo>
                    <a:pt x="47" y="25"/>
                    <a:pt x="47" y="24"/>
                    <a:pt x="48" y="24"/>
                  </a:cubicBezTo>
                  <a:cubicBezTo>
                    <a:pt x="49" y="22"/>
                    <a:pt x="52" y="20"/>
                    <a:pt x="52" y="20"/>
                  </a:cubicBezTo>
                  <a:cubicBezTo>
                    <a:pt x="56" y="17"/>
                    <a:pt x="60" y="15"/>
                    <a:pt x="64" y="12"/>
                  </a:cubicBezTo>
                  <a:cubicBezTo>
                    <a:pt x="69" y="13"/>
                    <a:pt x="73" y="16"/>
                    <a:pt x="76" y="20"/>
                  </a:cubicBezTo>
                  <a:cubicBezTo>
                    <a:pt x="74" y="21"/>
                    <a:pt x="73" y="21"/>
                    <a:pt x="72" y="22"/>
                  </a:cubicBezTo>
                  <a:cubicBezTo>
                    <a:pt x="63" y="27"/>
                    <a:pt x="54" y="29"/>
                    <a:pt x="46" y="34"/>
                  </a:cubicBezTo>
                  <a:cubicBezTo>
                    <a:pt x="46" y="34"/>
                    <a:pt x="46" y="34"/>
                    <a:pt x="46" y="34"/>
                  </a:cubicBezTo>
                  <a:cubicBezTo>
                    <a:pt x="53" y="28"/>
                    <a:pt x="62" y="22"/>
                    <a:pt x="69" y="16"/>
                  </a:cubicBezTo>
                  <a:cubicBezTo>
                    <a:pt x="69" y="15"/>
                    <a:pt x="69" y="15"/>
                    <a:pt x="68" y="15"/>
                  </a:cubicBezTo>
                  <a:cubicBezTo>
                    <a:pt x="68" y="15"/>
                    <a:pt x="68" y="15"/>
                    <a:pt x="68" y="15"/>
                  </a:cubicBezTo>
                  <a:cubicBezTo>
                    <a:pt x="61" y="17"/>
                    <a:pt x="54" y="21"/>
                    <a:pt x="48" y="25"/>
                  </a:cubicBezTo>
                  <a:cubicBezTo>
                    <a:pt x="47" y="25"/>
                    <a:pt x="47" y="25"/>
                    <a:pt x="47" y="25"/>
                  </a:cubicBezTo>
                  <a:moveTo>
                    <a:pt x="21" y="67"/>
                  </a:moveTo>
                  <a:cubicBezTo>
                    <a:pt x="34" y="59"/>
                    <a:pt x="49" y="51"/>
                    <a:pt x="62" y="43"/>
                  </a:cubicBezTo>
                  <a:cubicBezTo>
                    <a:pt x="78" y="33"/>
                    <a:pt x="96" y="24"/>
                    <a:pt x="109" y="12"/>
                  </a:cubicBezTo>
                  <a:cubicBezTo>
                    <a:pt x="110" y="13"/>
                    <a:pt x="111" y="15"/>
                    <a:pt x="112" y="16"/>
                  </a:cubicBezTo>
                  <a:cubicBezTo>
                    <a:pt x="104" y="20"/>
                    <a:pt x="97" y="25"/>
                    <a:pt x="90" y="29"/>
                  </a:cubicBezTo>
                  <a:cubicBezTo>
                    <a:pt x="81" y="34"/>
                    <a:pt x="71" y="39"/>
                    <a:pt x="62" y="44"/>
                  </a:cubicBezTo>
                  <a:cubicBezTo>
                    <a:pt x="53" y="49"/>
                    <a:pt x="44" y="54"/>
                    <a:pt x="35" y="59"/>
                  </a:cubicBezTo>
                  <a:cubicBezTo>
                    <a:pt x="31" y="61"/>
                    <a:pt x="26" y="64"/>
                    <a:pt x="22" y="66"/>
                  </a:cubicBezTo>
                  <a:cubicBezTo>
                    <a:pt x="22" y="67"/>
                    <a:pt x="21" y="67"/>
                    <a:pt x="21" y="67"/>
                  </a:cubicBezTo>
                  <a:moveTo>
                    <a:pt x="28" y="84"/>
                  </a:moveTo>
                  <a:cubicBezTo>
                    <a:pt x="41" y="75"/>
                    <a:pt x="55" y="66"/>
                    <a:pt x="69" y="58"/>
                  </a:cubicBezTo>
                  <a:cubicBezTo>
                    <a:pt x="83" y="50"/>
                    <a:pt x="98" y="42"/>
                    <a:pt x="113" y="33"/>
                  </a:cubicBezTo>
                  <a:cubicBezTo>
                    <a:pt x="125" y="27"/>
                    <a:pt x="138" y="20"/>
                    <a:pt x="148" y="11"/>
                  </a:cubicBezTo>
                  <a:cubicBezTo>
                    <a:pt x="148" y="11"/>
                    <a:pt x="148" y="11"/>
                    <a:pt x="148" y="11"/>
                  </a:cubicBezTo>
                  <a:cubicBezTo>
                    <a:pt x="150" y="12"/>
                    <a:pt x="151" y="14"/>
                    <a:pt x="151" y="17"/>
                  </a:cubicBezTo>
                  <a:cubicBezTo>
                    <a:pt x="141" y="18"/>
                    <a:pt x="131" y="27"/>
                    <a:pt x="123" y="32"/>
                  </a:cubicBezTo>
                  <a:cubicBezTo>
                    <a:pt x="112" y="38"/>
                    <a:pt x="101" y="44"/>
                    <a:pt x="90" y="50"/>
                  </a:cubicBezTo>
                  <a:cubicBezTo>
                    <a:pt x="81" y="54"/>
                    <a:pt x="73" y="58"/>
                    <a:pt x="64" y="63"/>
                  </a:cubicBezTo>
                  <a:cubicBezTo>
                    <a:pt x="52" y="69"/>
                    <a:pt x="40" y="76"/>
                    <a:pt x="28" y="84"/>
                  </a:cubicBezTo>
                  <a:moveTo>
                    <a:pt x="83" y="23"/>
                  </a:moveTo>
                  <a:cubicBezTo>
                    <a:pt x="83" y="22"/>
                    <a:pt x="83" y="22"/>
                    <a:pt x="83" y="22"/>
                  </a:cubicBezTo>
                  <a:cubicBezTo>
                    <a:pt x="83" y="21"/>
                    <a:pt x="84" y="20"/>
                    <a:pt x="84" y="19"/>
                  </a:cubicBezTo>
                  <a:cubicBezTo>
                    <a:pt x="90" y="17"/>
                    <a:pt x="96" y="13"/>
                    <a:pt x="102" y="10"/>
                  </a:cubicBezTo>
                  <a:cubicBezTo>
                    <a:pt x="96" y="15"/>
                    <a:pt x="89" y="19"/>
                    <a:pt x="83" y="23"/>
                  </a:cubicBezTo>
                  <a:moveTo>
                    <a:pt x="7" y="75"/>
                  </a:moveTo>
                  <a:cubicBezTo>
                    <a:pt x="7" y="75"/>
                    <a:pt x="6" y="73"/>
                    <a:pt x="5" y="72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20" y="59"/>
                    <a:pt x="40" y="51"/>
                    <a:pt x="56" y="41"/>
                  </a:cubicBezTo>
                  <a:cubicBezTo>
                    <a:pt x="66" y="35"/>
                    <a:pt x="75" y="29"/>
                    <a:pt x="84" y="23"/>
                  </a:cubicBezTo>
                  <a:cubicBezTo>
                    <a:pt x="92" y="19"/>
                    <a:pt x="100" y="14"/>
                    <a:pt x="106" y="8"/>
                  </a:cubicBezTo>
                  <a:cubicBezTo>
                    <a:pt x="107" y="9"/>
                    <a:pt x="108" y="10"/>
                    <a:pt x="109" y="11"/>
                  </a:cubicBezTo>
                  <a:cubicBezTo>
                    <a:pt x="92" y="21"/>
                    <a:pt x="75" y="31"/>
                    <a:pt x="58" y="41"/>
                  </a:cubicBezTo>
                  <a:cubicBezTo>
                    <a:pt x="41" y="52"/>
                    <a:pt x="23" y="60"/>
                    <a:pt x="7" y="71"/>
                  </a:cubicBezTo>
                  <a:cubicBezTo>
                    <a:pt x="6" y="72"/>
                    <a:pt x="7" y="72"/>
                    <a:pt x="7" y="72"/>
                  </a:cubicBezTo>
                  <a:cubicBezTo>
                    <a:pt x="7" y="72"/>
                    <a:pt x="7" y="72"/>
                    <a:pt x="8" y="72"/>
                  </a:cubicBezTo>
                  <a:cubicBezTo>
                    <a:pt x="24" y="61"/>
                    <a:pt x="42" y="53"/>
                    <a:pt x="59" y="42"/>
                  </a:cubicBezTo>
                  <a:cubicBezTo>
                    <a:pt x="67" y="38"/>
                    <a:pt x="76" y="33"/>
                    <a:pt x="84" y="28"/>
                  </a:cubicBezTo>
                  <a:cubicBezTo>
                    <a:pt x="92" y="23"/>
                    <a:pt x="101" y="18"/>
                    <a:pt x="107" y="13"/>
                  </a:cubicBezTo>
                  <a:cubicBezTo>
                    <a:pt x="100" y="19"/>
                    <a:pt x="92" y="23"/>
                    <a:pt x="84" y="28"/>
                  </a:cubicBezTo>
                  <a:cubicBezTo>
                    <a:pt x="75" y="33"/>
                    <a:pt x="66" y="39"/>
                    <a:pt x="56" y="45"/>
                  </a:cubicBezTo>
                  <a:cubicBezTo>
                    <a:pt x="47" y="50"/>
                    <a:pt x="38" y="55"/>
                    <a:pt x="29" y="61"/>
                  </a:cubicBezTo>
                  <a:cubicBezTo>
                    <a:pt x="22" y="66"/>
                    <a:pt x="14" y="70"/>
                    <a:pt x="7" y="75"/>
                  </a:cubicBezTo>
                  <a:moveTo>
                    <a:pt x="15" y="82"/>
                  </a:moveTo>
                  <a:cubicBezTo>
                    <a:pt x="14" y="82"/>
                    <a:pt x="13" y="81"/>
                    <a:pt x="12" y="80"/>
                  </a:cubicBezTo>
                  <a:cubicBezTo>
                    <a:pt x="20" y="78"/>
                    <a:pt x="28" y="71"/>
                    <a:pt x="36" y="67"/>
                  </a:cubicBezTo>
                  <a:cubicBezTo>
                    <a:pt x="47" y="61"/>
                    <a:pt x="58" y="55"/>
                    <a:pt x="69" y="49"/>
                  </a:cubicBezTo>
                  <a:cubicBezTo>
                    <a:pt x="81" y="43"/>
                    <a:pt x="92" y="37"/>
                    <a:pt x="103" y="30"/>
                  </a:cubicBezTo>
                  <a:cubicBezTo>
                    <a:pt x="113" y="24"/>
                    <a:pt x="122" y="16"/>
                    <a:pt x="132" y="11"/>
                  </a:cubicBezTo>
                  <a:cubicBezTo>
                    <a:pt x="133" y="10"/>
                    <a:pt x="138" y="7"/>
                    <a:pt x="138" y="7"/>
                  </a:cubicBezTo>
                  <a:cubicBezTo>
                    <a:pt x="139" y="7"/>
                    <a:pt x="138" y="7"/>
                    <a:pt x="138" y="7"/>
                  </a:cubicBezTo>
                  <a:cubicBezTo>
                    <a:pt x="136" y="9"/>
                    <a:pt x="133" y="11"/>
                    <a:pt x="131" y="13"/>
                  </a:cubicBezTo>
                  <a:cubicBezTo>
                    <a:pt x="125" y="16"/>
                    <a:pt x="119" y="20"/>
                    <a:pt x="113" y="24"/>
                  </a:cubicBezTo>
                  <a:cubicBezTo>
                    <a:pt x="102" y="31"/>
                    <a:pt x="90" y="38"/>
                    <a:pt x="79" y="44"/>
                  </a:cubicBezTo>
                  <a:cubicBezTo>
                    <a:pt x="68" y="50"/>
                    <a:pt x="56" y="56"/>
                    <a:pt x="45" y="63"/>
                  </a:cubicBezTo>
                  <a:cubicBezTo>
                    <a:pt x="35" y="69"/>
                    <a:pt x="26" y="77"/>
                    <a:pt x="15" y="82"/>
                  </a:cubicBezTo>
                  <a:moveTo>
                    <a:pt x="25" y="77"/>
                  </a:moveTo>
                  <a:cubicBezTo>
                    <a:pt x="26" y="77"/>
                    <a:pt x="26" y="77"/>
                    <a:pt x="27" y="77"/>
                  </a:cubicBezTo>
                  <a:cubicBezTo>
                    <a:pt x="31" y="73"/>
                    <a:pt x="36" y="70"/>
                    <a:pt x="41" y="67"/>
                  </a:cubicBezTo>
                  <a:cubicBezTo>
                    <a:pt x="52" y="60"/>
                    <a:pt x="63" y="54"/>
                    <a:pt x="74" y="48"/>
                  </a:cubicBezTo>
                  <a:cubicBezTo>
                    <a:pt x="97" y="35"/>
                    <a:pt x="119" y="22"/>
                    <a:pt x="141" y="7"/>
                  </a:cubicBezTo>
                  <a:cubicBezTo>
                    <a:pt x="143" y="7"/>
                    <a:pt x="145" y="8"/>
                    <a:pt x="147" y="10"/>
                  </a:cubicBezTo>
                  <a:cubicBezTo>
                    <a:pt x="132" y="18"/>
                    <a:pt x="117" y="29"/>
                    <a:pt x="102" y="38"/>
                  </a:cubicBezTo>
                  <a:cubicBezTo>
                    <a:pt x="99" y="39"/>
                    <a:pt x="96" y="41"/>
                    <a:pt x="93" y="43"/>
                  </a:cubicBezTo>
                  <a:cubicBezTo>
                    <a:pt x="92" y="44"/>
                    <a:pt x="90" y="45"/>
                    <a:pt x="88" y="46"/>
                  </a:cubicBezTo>
                  <a:cubicBezTo>
                    <a:pt x="67" y="56"/>
                    <a:pt x="46" y="67"/>
                    <a:pt x="25" y="77"/>
                  </a:cubicBezTo>
                  <a:moveTo>
                    <a:pt x="119" y="18"/>
                  </a:moveTo>
                  <a:cubicBezTo>
                    <a:pt x="123" y="11"/>
                    <a:pt x="131" y="7"/>
                    <a:pt x="138" y="7"/>
                  </a:cubicBezTo>
                  <a:cubicBezTo>
                    <a:pt x="131" y="10"/>
                    <a:pt x="125" y="14"/>
                    <a:pt x="119" y="18"/>
                  </a:cubicBezTo>
                  <a:moveTo>
                    <a:pt x="84" y="18"/>
                  </a:moveTo>
                  <a:cubicBezTo>
                    <a:pt x="84" y="17"/>
                    <a:pt x="85" y="17"/>
                    <a:pt x="85" y="16"/>
                  </a:cubicBezTo>
                  <a:cubicBezTo>
                    <a:pt x="87" y="14"/>
                    <a:pt x="89" y="13"/>
                    <a:pt x="91" y="12"/>
                  </a:cubicBezTo>
                  <a:cubicBezTo>
                    <a:pt x="95" y="9"/>
                    <a:pt x="98" y="7"/>
                    <a:pt x="102" y="5"/>
                  </a:cubicBezTo>
                  <a:cubicBezTo>
                    <a:pt x="103" y="6"/>
                    <a:pt x="104" y="6"/>
                    <a:pt x="105" y="7"/>
                  </a:cubicBezTo>
                  <a:cubicBezTo>
                    <a:pt x="105" y="7"/>
                    <a:pt x="105" y="7"/>
                    <a:pt x="105" y="7"/>
                  </a:cubicBezTo>
                  <a:cubicBezTo>
                    <a:pt x="98" y="11"/>
                    <a:pt x="91" y="15"/>
                    <a:pt x="84" y="18"/>
                  </a:cubicBezTo>
                  <a:moveTo>
                    <a:pt x="86" y="14"/>
                  </a:moveTo>
                  <a:cubicBezTo>
                    <a:pt x="88" y="11"/>
                    <a:pt x="91" y="8"/>
                    <a:pt x="94" y="6"/>
                  </a:cubicBezTo>
                  <a:cubicBezTo>
                    <a:pt x="96" y="5"/>
                    <a:pt x="97" y="5"/>
                    <a:pt x="99" y="5"/>
                  </a:cubicBezTo>
                  <a:cubicBezTo>
                    <a:pt x="99" y="5"/>
                    <a:pt x="99" y="5"/>
                    <a:pt x="100" y="5"/>
                  </a:cubicBezTo>
                  <a:cubicBezTo>
                    <a:pt x="96" y="7"/>
                    <a:pt x="92" y="10"/>
                    <a:pt x="88" y="12"/>
                  </a:cubicBezTo>
                  <a:cubicBezTo>
                    <a:pt x="88" y="13"/>
                    <a:pt x="87" y="13"/>
                    <a:pt x="86" y="14"/>
                  </a:cubicBezTo>
                  <a:moveTo>
                    <a:pt x="99" y="0"/>
                  </a:moveTo>
                  <a:cubicBezTo>
                    <a:pt x="99" y="0"/>
                    <a:pt x="98" y="0"/>
                    <a:pt x="97" y="0"/>
                  </a:cubicBezTo>
                  <a:cubicBezTo>
                    <a:pt x="89" y="2"/>
                    <a:pt x="82" y="9"/>
                    <a:pt x="80" y="17"/>
                  </a:cubicBezTo>
                  <a:cubicBezTo>
                    <a:pt x="75" y="11"/>
                    <a:pt x="70" y="8"/>
                    <a:pt x="63" y="8"/>
                  </a:cubicBezTo>
                  <a:cubicBezTo>
                    <a:pt x="61" y="8"/>
                    <a:pt x="59" y="8"/>
                    <a:pt x="57" y="9"/>
                  </a:cubicBezTo>
                  <a:cubicBezTo>
                    <a:pt x="45" y="13"/>
                    <a:pt x="42" y="23"/>
                    <a:pt x="41" y="34"/>
                  </a:cubicBezTo>
                  <a:cubicBezTo>
                    <a:pt x="36" y="27"/>
                    <a:pt x="29" y="22"/>
                    <a:pt x="22" y="22"/>
                  </a:cubicBezTo>
                  <a:cubicBezTo>
                    <a:pt x="18" y="22"/>
                    <a:pt x="14" y="23"/>
                    <a:pt x="10" y="27"/>
                  </a:cubicBezTo>
                  <a:cubicBezTo>
                    <a:pt x="2" y="35"/>
                    <a:pt x="7" y="45"/>
                    <a:pt x="15" y="51"/>
                  </a:cubicBezTo>
                  <a:cubicBezTo>
                    <a:pt x="7" y="53"/>
                    <a:pt x="0" y="60"/>
                    <a:pt x="0" y="69"/>
                  </a:cubicBezTo>
                  <a:cubicBezTo>
                    <a:pt x="0" y="81"/>
                    <a:pt x="11" y="87"/>
                    <a:pt x="21" y="89"/>
                  </a:cubicBezTo>
                  <a:cubicBezTo>
                    <a:pt x="14" y="95"/>
                    <a:pt x="9" y="104"/>
                    <a:pt x="18" y="113"/>
                  </a:cubicBezTo>
                  <a:cubicBezTo>
                    <a:pt x="23" y="118"/>
                    <a:pt x="30" y="120"/>
                    <a:pt x="38" y="120"/>
                  </a:cubicBezTo>
                  <a:cubicBezTo>
                    <a:pt x="43" y="120"/>
                    <a:pt x="49" y="119"/>
                    <a:pt x="53" y="117"/>
                  </a:cubicBezTo>
                  <a:cubicBezTo>
                    <a:pt x="49" y="130"/>
                    <a:pt x="38" y="140"/>
                    <a:pt x="28" y="149"/>
                  </a:cubicBezTo>
                  <a:cubicBezTo>
                    <a:pt x="27" y="149"/>
                    <a:pt x="27" y="151"/>
                    <a:pt x="27" y="151"/>
                  </a:cubicBezTo>
                  <a:cubicBezTo>
                    <a:pt x="28" y="152"/>
                    <a:pt x="28" y="153"/>
                    <a:pt x="29" y="153"/>
                  </a:cubicBezTo>
                  <a:cubicBezTo>
                    <a:pt x="30" y="153"/>
                    <a:pt x="30" y="153"/>
                    <a:pt x="30" y="153"/>
                  </a:cubicBezTo>
                  <a:cubicBezTo>
                    <a:pt x="49" y="145"/>
                    <a:pt x="67" y="138"/>
                    <a:pt x="80" y="122"/>
                  </a:cubicBezTo>
                  <a:cubicBezTo>
                    <a:pt x="84" y="129"/>
                    <a:pt x="90" y="132"/>
                    <a:pt x="96" y="132"/>
                  </a:cubicBezTo>
                  <a:cubicBezTo>
                    <a:pt x="103" y="132"/>
                    <a:pt x="111" y="128"/>
                    <a:pt x="115" y="121"/>
                  </a:cubicBezTo>
                  <a:cubicBezTo>
                    <a:pt x="120" y="127"/>
                    <a:pt x="126" y="132"/>
                    <a:pt x="134" y="133"/>
                  </a:cubicBezTo>
                  <a:cubicBezTo>
                    <a:pt x="134" y="133"/>
                    <a:pt x="135" y="133"/>
                    <a:pt x="135" y="133"/>
                  </a:cubicBezTo>
                  <a:cubicBezTo>
                    <a:pt x="142" y="133"/>
                    <a:pt x="149" y="126"/>
                    <a:pt x="152" y="120"/>
                  </a:cubicBezTo>
                  <a:cubicBezTo>
                    <a:pt x="155" y="122"/>
                    <a:pt x="159" y="124"/>
                    <a:pt x="164" y="124"/>
                  </a:cubicBezTo>
                  <a:cubicBezTo>
                    <a:pt x="170" y="124"/>
                    <a:pt x="177" y="120"/>
                    <a:pt x="178" y="115"/>
                  </a:cubicBezTo>
                  <a:cubicBezTo>
                    <a:pt x="179" y="116"/>
                    <a:pt x="181" y="116"/>
                    <a:pt x="183" y="116"/>
                  </a:cubicBezTo>
                  <a:cubicBezTo>
                    <a:pt x="183" y="115"/>
                    <a:pt x="183" y="113"/>
                    <a:pt x="183" y="111"/>
                  </a:cubicBezTo>
                  <a:cubicBezTo>
                    <a:pt x="183" y="111"/>
                    <a:pt x="183" y="111"/>
                    <a:pt x="183" y="111"/>
                  </a:cubicBezTo>
                  <a:cubicBezTo>
                    <a:pt x="183" y="111"/>
                    <a:pt x="182" y="111"/>
                    <a:pt x="182" y="111"/>
                  </a:cubicBezTo>
                  <a:cubicBezTo>
                    <a:pt x="187" y="106"/>
                    <a:pt x="196" y="107"/>
                    <a:pt x="200" y="102"/>
                  </a:cubicBezTo>
                  <a:cubicBezTo>
                    <a:pt x="198" y="104"/>
                    <a:pt x="197" y="106"/>
                    <a:pt x="194" y="108"/>
                  </a:cubicBezTo>
                  <a:cubicBezTo>
                    <a:pt x="194" y="108"/>
                    <a:pt x="194" y="108"/>
                    <a:pt x="194" y="108"/>
                  </a:cubicBezTo>
                  <a:cubicBezTo>
                    <a:pt x="192" y="108"/>
                    <a:pt x="190" y="109"/>
                    <a:pt x="188" y="110"/>
                  </a:cubicBezTo>
                  <a:cubicBezTo>
                    <a:pt x="189" y="110"/>
                    <a:pt x="189" y="110"/>
                    <a:pt x="189" y="110"/>
                  </a:cubicBezTo>
                  <a:cubicBezTo>
                    <a:pt x="192" y="110"/>
                    <a:pt x="194" y="109"/>
                    <a:pt x="197" y="109"/>
                  </a:cubicBezTo>
                  <a:cubicBezTo>
                    <a:pt x="197" y="109"/>
                    <a:pt x="197" y="109"/>
                    <a:pt x="197" y="109"/>
                  </a:cubicBezTo>
                  <a:cubicBezTo>
                    <a:pt x="198" y="109"/>
                    <a:pt x="198" y="109"/>
                    <a:pt x="198" y="110"/>
                  </a:cubicBezTo>
                  <a:cubicBezTo>
                    <a:pt x="198" y="110"/>
                    <a:pt x="199" y="110"/>
                    <a:pt x="199" y="111"/>
                  </a:cubicBezTo>
                  <a:cubicBezTo>
                    <a:pt x="209" y="102"/>
                    <a:pt x="213" y="85"/>
                    <a:pt x="202" y="77"/>
                  </a:cubicBezTo>
                  <a:cubicBezTo>
                    <a:pt x="211" y="72"/>
                    <a:pt x="216" y="63"/>
                    <a:pt x="211" y="54"/>
                  </a:cubicBezTo>
                  <a:cubicBezTo>
                    <a:pt x="207" y="46"/>
                    <a:pt x="200" y="42"/>
                    <a:pt x="192" y="42"/>
                  </a:cubicBezTo>
                  <a:cubicBezTo>
                    <a:pt x="192" y="42"/>
                    <a:pt x="191" y="42"/>
                    <a:pt x="190" y="42"/>
                  </a:cubicBezTo>
                  <a:cubicBezTo>
                    <a:pt x="192" y="34"/>
                    <a:pt x="190" y="24"/>
                    <a:pt x="184" y="19"/>
                  </a:cubicBezTo>
                  <a:cubicBezTo>
                    <a:pt x="181" y="15"/>
                    <a:pt x="177" y="14"/>
                    <a:pt x="173" y="14"/>
                  </a:cubicBezTo>
                  <a:cubicBezTo>
                    <a:pt x="167" y="14"/>
                    <a:pt x="161" y="16"/>
                    <a:pt x="156" y="19"/>
                  </a:cubicBezTo>
                  <a:cubicBezTo>
                    <a:pt x="156" y="8"/>
                    <a:pt x="147" y="2"/>
                    <a:pt x="138" y="2"/>
                  </a:cubicBezTo>
                  <a:cubicBezTo>
                    <a:pt x="130" y="2"/>
                    <a:pt x="121" y="6"/>
                    <a:pt x="116" y="13"/>
                  </a:cubicBezTo>
                  <a:cubicBezTo>
                    <a:pt x="112" y="7"/>
                    <a:pt x="107" y="0"/>
                    <a:pt x="99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70"/>
            <p:cNvSpPr>
              <a:spLocks noEditPoints="1"/>
            </p:cNvSpPr>
            <p:nvPr/>
          </p:nvSpPr>
          <p:spPr bwMode="auto">
            <a:xfrm>
              <a:off x="2538081" y="3452739"/>
              <a:ext cx="68263" cy="34925"/>
            </a:xfrm>
            <a:custGeom>
              <a:avLst/>
              <a:gdLst>
                <a:gd name="T0" fmla="*/ 2 w 16"/>
                <a:gd name="T1" fmla="*/ 3 h 8"/>
                <a:gd name="T2" fmla="*/ 9 w 16"/>
                <a:gd name="T3" fmla="*/ 1 h 8"/>
                <a:gd name="T4" fmla="*/ 2 w 16"/>
                <a:gd name="T5" fmla="*/ 3 h 8"/>
                <a:gd name="T6" fmla="*/ 14 w 16"/>
                <a:gd name="T7" fmla="*/ 0 h 8"/>
                <a:gd name="T8" fmla="*/ 14 w 16"/>
                <a:gd name="T9" fmla="*/ 0 h 8"/>
                <a:gd name="T10" fmla="*/ 6 w 16"/>
                <a:gd name="T11" fmla="*/ 1 h 8"/>
                <a:gd name="T12" fmla="*/ 5 w 16"/>
                <a:gd name="T13" fmla="*/ 1 h 8"/>
                <a:gd name="T14" fmla="*/ 0 w 16"/>
                <a:gd name="T15" fmla="*/ 2 h 8"/>
                <a:gd name="T16" fmla="*/ 0 w 16"/>
                <a:gd name="T17" fmla="*/ 2 h 8"/>
                <a:gd name="T18" fmla="*/ 0 w 16"/>
                <a:gd name="T19" fmla="*/ 7 h 8"/>
                <a:gd name="T20" fmla="*/ 2 w 16"/>
                <a:gd name="T21" fmla="*/ 8 h 8"/>
                <a:gd name="T22" fmla="*/ 3 w 16"/>
                <a:gd name="T23" fmla="*/ 8 h 8"/>
                <a:gd name="T24" fmla="*/ 3 w 16"/>
                <a:gd name="T25" fmla="*/ 3 h 8"/>
                <a:gd name="T26" fmla="*/ 6 w 16"/>
                <a:gd name="T27" fmla="*/ 3 h 8"/>
                <a:gd name="T28" fmla="*/ 13 w 16"/>
                <a:gd name="T29" fmla="*/ 3 h 8"/>
                <a:gd name="T30" fmla="*/ 14 w 16"/>
                <a:gd name="T31" fmla="*/ 3 h 8"/>
                <a:gd name="T32" fmla="*/ 16 w 16"/>
                <a:gd name="T33" fmla="*/ 2 h 8"/>
                <a:gd name="T34" fmla="*/ 15 w 16"/>
                <a:gd name="T35" fmla="*/ 1 h 8"/>
                <a:gd name="T36" fmla="*/ 14 w 16"/>
                <a:gd name="T3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" h="8">
                  <a:moveTo>
                    <a:pt x="2" y="3"/>
                  </a:moveTo>
                  <a:cubicBezTo>
                    <a:pt x="4" y="2"/>
                    <a:pt x="7" y="1"/>
                    <a:pt x="9" y="1"/>
                  </a:cubicBezTo>
                  <a:cubicBezTo>
                    <a:pt x="7" y="2"/>
                    <a:pt x="4" y="3"/>
                    <a:pt x="2" y="3"/>
                  </a:cubicBezTo>
                  <a:moveTo>
                    <a:pt x="14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11" y="0"/>
                    <a:pt x="9" y="1"/>
                    <a:pt x="6" y="1"/>
                  </a:cubicBezTo>
                  <a:cubicBezTo>
                    <a:pt x="6" y="1"/>
                    <a:pt x="6" y="1"/>
                    <a:pt x="5" y="1"/>
                  </a:cubicBezTo>
                  <a:cubicBezTo>
                    <a:pt x="4" y="1"/>
                    <a:pt x="2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4"/>
                    <a:pt x="0" y="6"/>
                    <a:pt x="0" y="7"/>
                  </a:cubicBezTo>
                  <a:cubicBezTo>
                    <a:pt x="1" y="8"/>
                    <a:pt x="1" y="8"/>
                    <a:pt x="2" y="8"/>
                  </a:cubicBezTo>
                  <a:cubicBezTo>
                    <a:pt x="2" y="8"/>
                    <a:pt x="3" y="8"/>
                    <a:pt x="3" y="8"/>
                  </a:cubicBezTo>
                  <a:cubicBezTo>
                    <a:pt x="3" y="6"/>
                    <a:pt x="3" y="4"/>
                    <a:pt x="3" y="3"/>
                  </a:cubicBezTo>
                  <a:cubicBezTo>
                    <a:pt x="4" y="3"/>
                    <a:pt x="5" y="3"/>
                    <a:pt x="6" y="3"/>
                  </a:cubicBezTo>
                  <a:cubicBezTo>
                    <a:pt x="9" y="3"/>
                    <a:pt x="11" y="3"/>
                    <a:pt x="13" y="3"/>
                  </a:cubicBezTo>
                  <a:cubicBezTo>
                    <a:pt x="13" y="3"/>
                    <a:pt x="14" y="3"/>
                    <a:pt x="14" y="3"/>
                  </a:cubicBezTo>
                  <a:cubicBezTo>
                    <a:pt x="14" y="3"/>
                    <a:pt x="15" y="2"/>
                    <a:pt x="16" y="2"/>
                  </a:cubicBezTo>
                  <a:cubicBezTo>
                    <a:pt x="16" y="1"/>
                    <a:pt x="15" y="1"/>
                    <a:pt x="15" y="1"/>
                  </a:cubicBezTo>
                  <a:cubicBezTo>
                    <a:pt x="15" y="0"/>
                    <a:pt x="15" y="0"/>
                    <a:pt x="14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66" name="组合 65"/>
            <p:cNvGrpSpPr/>
            <p:nvPr/>
          </p:nvGrpSpPr>
          <p:grpSpPr>
            <a:xfrm>
              <a:off x="1620239" y="1481305"/>
              <a:ext cx="922338" cy="781050"/>
              <a:chOff x="9255125" y="7950201"/>
              <a:chExt cx="922338" cy="781050"/>
            </a:xfrm>
            <a:solidFill>
              <a:schemeClr val="bg1">
                <a:alpha val="20000"/>
              </a:schemeClr>
            </a:solidFill>
          </p:grpSpPr>
          <p:sp>
            <p:nvSpPr>
              <p:cNvPr id="76" name="Freeform 72"/>
              <p:cNvSpPr>
                <a:spLocks noEditPoints="1"/>
              </p:cNvSpPr>
              <p:nvPr/>
            </p:nvSpPr>
            <p:spPr bwMode="auto">
              <a:xfrm>
                <a:off x="9767888" y="7980363"/>
                <a:ext cx="406400" cy="700088"/>
              </a:xfrm>
              <a:custGeom>
                <a:avLst/>
                <a:gdLst>
                  <a:gd name="T0" fmla="*/ 53 w 96"/>
                  <a:gd name="T1" fmla="*/ 74 h 165"/>
                  <a:gd name="T2" fmla="*/ 0 w 96"/>
                  <a:gd name="T3" fmla="*/ 165 h 165"/>
                  <a:gd name="T4" fmla="*/ 53 w 96"/>
                  <a:gd name="T5" fmla="*/ 74 h 165"/>
                  <a:gd name="T6" fmla="*/ 96 w 96"/>
                  <a:gd name="T7" fmla="*/ 0 h 165"/>
                  <a:gd name="T8" fmla="*/ 53 w 96"/>
                  <a:gd name="T9" fmla="*/ 74 h 165"/>
                  <a:gd name="T10" fmla="*/ 96 w 96"/>
                  <a:gd name="T11" fmla="*/ 0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6" h="165">
                    <a:moveTo>
                      <a:pt x="53" y="74"/>
                    </a:moveTo>
                    <a:cubicBezTo>
                      <a:pt x="33" y="103"/>
                      <a:pt x="12" y="132"/>
                      <a:pt x="0" y="165"/>
                    </a:cubicBezTo>
                    <a:cubicBezTo>
                      <a:pt x="53" y="74"/>
                      <a:pt x="53" y="74"/>
                      <a:pt x="53" y="74"/>
                    </a:cubicBezTo>
                    <a:moveTo>
                      <a:pt x="96" y="0"/>
                    </a:moveTo>
                    <a:cubicBezTo>
                      <a:pt x="53" y="74"/>
                      <a:pt x="53" y="74"/>
                      <a:pt x="53" y="74"/>
                    </a:cubicBezTo>
                    <a:cubicBezTo>
                      <a:pt x="69" y="50"/>
                      <a:pt x="86" y="27"/>
                      <a:pt x="96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7" name="Freeform 73"/>
              <p:cNvSpPr>
                <a:spLocks noEditPoints="1"/>
              </p:cNvSpPr>
              <p:nvPr/>
            </p:nvSpPr>
            <p:spPr bwMode="auto">
              <a:xfrm>
                <a:off x="9255125" y="7950201"/>
                <a:ext cx="922338" cy="268288"/>
              </a:xfrm>
              <a:custGeom>
                <a:avLst/>
                <a:gdLst>
                  <a:gd name="T0" fmla="*/ 162 w 218"/>
                  <a:gd name="T1" fmla="*/ 16 h 63"/>
                  <a:gd name="T2" fmla="*/ 0 w 218"/>
                  <a:gd name="T3" fmla="*/ 63 h 63"/>
                  <a:gd name="T4" fmla="*/ 162 w 218"/>
                  <a:gd name="T5" fmla="*/ 16 h 63"/>
                  <a:gd name="T6" fmla="*/ 218 w 218"/>
                  <a:gd name="T7" fmla="*/ 0 h 63"/>
                  <a:gd name="T8" fmla="*/ 162 w 218"/>
                  <a:gd name="T9" fmla="*/ 16 h 63"/>
                  <a:gd name="T10" fmla="*/ 174 w 218"/>
                  <a:gd name="T11" fmla="*/ 13 h 63"/>
                  <a:gd name="T12" fmla="*/ 218 w 218"/>
                  <a:gd name="T13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8" h="63">
                    <a:moveTo>
                      <a:pt x="162" y="16"/>
                    </a:moveTo>
                    <a:cubicBezTo>
                      <a:pt x="107" y="31"/>
                      <a:pt x="52" y="44"/>
                      <a:pt x="0" y="63"/>
                    </a:cubicBezTo>
                    <a:cubicBezTo>
                      <a:pt x="162" y="16"/>
                      <a:pt x="162" y="16"/>
                      <a:pt x="162" y="16"/>
                    </a:cubicBezTo>
                    <a:moveTo>
                      <a:pt x="218" y="0"/>
                    </a:moveTo>
                    <a:cubicBezTo>
                      <a:pt x="162" y="16"/>
                      <a:pt x="162" y="16"/>
                      <a:pt x="162" y="16"/>
                    </a:cubicBezTo>
                    <a:cubicBezTo>
                      <a:pt x="166" y="15"/>
                      <a:pt x="170" y="14"/>
                      <a:pt x="174" y="13"/>
                    </a:cubicBezTo>
                    <a:cubicBezTo>
                      <a:pt x="218" y="0"/>
                      <a:pt x="218" y="0"/>
                      <a:pt x="218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8" name="Freeform 74"/>
              <p:cNvSpPr>
                <a:spLocks noEditPoints="1"/>
              </p:cNvSpPr>
              <p:nvPr/>
            </p:nvSpPr>
            <p:spPr bwMode="auto">
              <a:xfrm>
                <a:off x="9410700" y="8323263"/>
                <a:ext cx="177800" cy="395288"/>
              </a:xfrm>
              <a:custGeom>
                <a:avLst/>
                <a:gdLst>
                  <a:gd name="T0" fmla="*/ 42 w 42"/>
                  <a:gd name="T1" fmla="*/ 29 h 93"/>
                  <a:gd name="T2" fmla="*/ 42 w 42"/>
                  <a:gd name="T3" fmla="*/ 29 h 93"/>
                  <a:gd name="T4" fmla="*/ 42 w 42"/>
                  <a:gd name="T5" fmla="*/ 29 h 93"/>
                  <a:gd name="T6" fmla="*/ 42 w 42"/>
                  <a:gd name="T7" fmla="*/ 29 h 93"/>
                  <a:gd name="T8" fmla="*/ 0 w 42"/>
                  <a:gd name="T9" fmla="*/ 0 h 93"/>
                  <a:gd name="T10" fmla="*/ 22 w 42"/>
                  <a:gd name="T11" fmla="*/ 93 h 93"/>
                  <a:gd name="T12" fmla="*/ 22 w 42"/>
                  <a:gd name="T13" fmla="*/ 93 h 93"/>
                  <a:gd name="T14" fmla="*/ 42 w 42"/>
                  <a:gd name="T15" fmla="*/ 30 h 93"/>
                  <a:gd name="T16" fmla="*/ 42 w 42"/>
                  <a:gd name="T17" fmla="*/ 29 h 93"/>
                  <a:gd name="T18" fmla="*/ 1 w 42"/>
                  <a:gd name="T19" fmla="*/ 1 h 93"/>
                  <a:gd name="T20" fmla="*/ 0 w 42"/>
                  <a:gd name="T21" fmla="*/ 0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2" h="93">
                    <a:moveTo>
                      <a:pt x="42" y="29"/>
                    </a:moveTo>
                    <a:cubicBezTo>
                      <a:pt x="42" y="29"/>
                      <a:pt x="42" y="29"/>
                      <a:pt x="42" y="29"/>
                    </a:cubicBezTo>
                    <a:cubicBezTo>
                      <a:pt x="42" y="29"/>
                      <a:pt x="42" y="29"/>
                      <a:pt x="42" y="29"/>
                    </a:cubicBezTo>
                    <a:cubicBezTo>
                      <a:pt x="42" y="29"/>
                      <a:pt x="42" y="29"/>
                      <a:pt x="42" y="29"/>
                    </a:cubicBezTo>
                    <a:moveTo>
                      <a:pt x="0" y="0"/>
                    </a:moveTo>
                    <a:cubicBezTo>
                      <a:pt x="7" y="28"/>
                      <a:pt x="18" y="64"/>
                      <a:pt x="22" y="93"/>
                    </a:cubicBezTo>
                    <a:cubicBezTo>
                      <a:pt x="22" y="93"/>
                      <a:pt x="22" y="93"/>
                      <a:pt x="22" y="93"/>
                    </a:cubicBezTo>
                    <a:cubicBezTo>
                      <a:pt x="24" y="93"/>
                      <a:pt x="41" y="33"/>
                      <a:pt x="42" y="30"/>
                    </a:cubicBezTo>
                    <a:cubicBezTo>
                      <a:pt x="42" y="29"/>
                      <a:pt x="42" y="29"/>
                      <a:pt x="42" y="29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0" y="1"/>
                      <a:pt x="0" y="0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9" name="Freeform 75"/>
              <p:cNvSpPr>
                <a:spLocks/>
              </p:cNvSpPr>
              <p:nvPr/>
            </p:nvSpPr>
            <p:spPr bwMode="auto">
              <a:xfrm>
                <a:off x="9504363" y="8599488"/>
                <a:ext cx="200025" cy="131763"/>
              </a:xfrm>
              <a:custGeom>
                <a:avLst/>
                <a:gdLst>
                  <a:gd name="T0" fmla="*/ 47 w 47"/>
                  <a:gd name="T1" fmla="*/ 0 h 31"/>
                  <a:gd name="T2" fmla="*/ 1 w 47"/>
                  <a:gd name="T3" fmla="*/ 31 h 31"/>
                  <a:gd name="T4" fmla="*/ 47 w 47"/>
                  <a:gd name="T5" fmla="*/ 0 h 31"/>
                  <a:gd name="T6" fmla="*/ 47 w 47"/>
                  <a:gd name="T7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7" h="31">
                    <a:moveTo>
                      <a:pt x="47" y="0"/>
                    </a:moveTo>
                    <a:cubicBezTo>
                      <a:pt x="28" y="8"/>
                      <a:pt x="0" y="31"/>
                      <a:pt x="1" y="31"/>
                    </a:cubicBezTo>
                    <a:cubicBezTo>
                      <a:pt x="47" y="0"/>
                      <a:pt x="47" y="0"/>
                      <a:pt x="47" y="0"/>
                    </a:cubicBezTo>
                    <a:cubicBezTo>
                      <a:pt x="47" y="0"/>
                      <a:pt x="47" y="0"/>
                      <a:pt x="47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0" name="Freeform 76"/>
              <p:cNvSpPr>
                <a:spLocks/>
              </p:cNvSpPr>
              <p:nvPr/>
            </p:nvSpPr>
            <p:spPr bwMode="auto">
              <a:xfrm>
                <a:off x="9563100" y="8412163"/>
                <a:ext cx="204788" cy="268288"/>
              </a:xfrm>
              <a:custGeom>
                <a:avLst/>
                <a:gdLst>
                  <a:gd name="T0" fmla="*/ 0 w 48"/>
                  <a:gd name="T1" fmla="*/ 0 h 63"/>
                  <a:gd name="T2" fmla="*/ 6 w 48"/>
                  <a:gd name="T3" fmla="*/ 8 h 63"/>
                  <a:gd name="T4" fmla="*/ 6 w 48"/>
                  <a:gd name="T5" fmla="*/ 9 h 63"/>
                  <a:gd name="T6" fmla="*/ 33 w 48"/>
                  <a:gd name="T7" fmla="*/ 44 h 63"/>
                  <a:gd name="T8" fmla="*/ 33 w 48"/>
                  <a:gd name="T9" fmla="*/ 44 h 63"/>
                  <a:gd name="T10" fmla="*/ 48 w 48"/>
                  <a:gd name="T11" fmla="*/ 63 h 63"/>
                  <a:gd name="T12" fmla="*/ 6 w 48"/>
                  <a:gd name="T13" fmla="*/ 8 h 63"/>
                  <a:gd name="T14" fmla="*/ 6 w 48"/>
                  <a:gd name="T15" fmla="*/ 8 h 63"/>
                  <a:gd name="T16" fmla="*/ 0 w 48"/>
                  <a:gd name="T17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8" h="63">
                    <a:moveTo>
                      <a:pt x="0" y="0"/>
                    </a:moveTo>
                    <a:cubicBezTo>
                      <a:pt x="6" y="8"/>
                      <a:pt x="6" y="8"/>
                      <a:pt x="6" y="8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33" y="44"/>
                      <a:pt x="33" y="44"/>
                      <a:pt x="33" y="44"/>
                    </a:cubicBezTo>
                    <a:cubicBezTo>
                      <a:pt x="33" y="44"/>
                      <a:pt x="33" y="44"/>
                      <a:pt x="33" y="44"/>
                    </a:cubicBezTo>
                    <a:cubicBezTo>
                      <a:pt x="48" y="63"/>
                      <a:pt x="48" y="63"/>
                      <a:pt x="48" y="63"/>
                    </a:cubicBezTo>
                    <a:cubicBezTo>
                      <a:pt x="31" y="41"/>
                      <a:pt x="15" y="20"/>
                      <a:pt x="6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2" y="3"/>
                      <a:pt x="0" y="0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1" name="Freeform 77"/>
              <p:cNvSpPr>
                <a:spLocks/>
              </p:cNvSpPr>
              <p:nvPr/>
            </p:nvSpPr>
            <p:spPr bwMode="auto">
              <a:xfrm>
                <a:off x="9542463" y="7980363"/>
                <a:ext cx="631825" cy="431800"/>
              </a:xfrm>
              <a:custGeom>
                <a:avLst/>
                <a:gdLst>
                  <a:gd name="T0" fmla="*/ 149 w 149"/>
                  <a:gd name="T1" fmla="*/ 0 h 102"/>
                  <a:gd name="T2" fmla="*/ 0 w 149"/>
                  <a:gd name="T3" fmla="*/ 102 h 102"/>
                  <a:gd name="T4" fmla="*/ 149 w 149"/>
                  <a:gd name="T5" fmla="*/ 0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49" h="102">
                    <a:moveTo>
                      <a:pt x="149" y="0"/>
                    </a:moveTo>
                    <a:cubicBezTo>
                      <a:pt x="0" y="102"/>
                      <a:pt x="0" y="102"/>
                      <a:pt x="0" y="102"/>
                    </a:cubicBezTo>
                    <a:cubicBezTo>
                      <a:pt x="41" y="81"/>
                      <a:pt x="139" y="11"/>
                      <a:pt x="149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2" name="Freeform 78"/>
              <p:cNvSpPr>
                <a:spLocks/>
              </p:cNvSpPr>
              <p:nvPr/>
            </p:nvSpPr>
            <p:spPr bwMode="auto">
              <a:xfrm>
                <a:off x="9267825" y="7950201"/>
                <a:ext cx="909638" cy="420688"/>
              </a:xfrm>
              <a:custGeom>
                <a:avLst/>
                <a:gdLst>
                  <a:gd name="T0" fmla="*/ 215 w 215"/>
                  <a:gd name="T1" fmla="*/ 0 h 99"/>
                  <a:gd name="T2" fmla="*/ 215 w 215"/>
                  <a:gd name="T3" fmla="*/ 0 h 99"/>
                  <a:gd name="T4" fmla="*/ 171 w 215"/>
                  <a:gd name="T5" fmla="*/ 13 h 99"/>
                  <a:gd name="T6" fmla="*/ 0 w 215"/>
                  <a:gd name="T7" fmla="*/ 63 h 99"/>
                  <a:gd name="T8" fmla="*/ 34 w 215"/>
                  <a:gd name="T9" fmla="*/ 88 h 99"/>
                  <a:gd name="T10" fmla="*/ 35 w 215"/>
                  <a:gd name="T11" fmla="*/ 89 h 99"/>
                  <a:gd name="T12" fmla="*/ 48 w 215"/>
                  <a:gd name="T13" fmla="*/ 96 h 99"/>
                  <a:gd name="T14" fmla="*/ 58 w 215"/>
                  <a:gd name="T15" fmla="*/ 99 h 99"/>
                  <a:gd name="T16" fmla="*/ 71 w 215"/>
                  <a:gd name="T17" fmla="*/ 90 h 99"/>
                  <a:gd name="T18" fmla="*/ 215 w 215"/>
                  <a:gd name="T19" fmla="*/ 0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5" h="99">
                    <a:moveTo>
                      <a:pt x="215" y="0"/>
                    </a:moveTo>
                    <a:cubicBezTo>
                      <a:pt x="215" y="0"/>
                      <a:pt x="215" y="0"/>
                      <a:pt x="215" y="0"/>
                    </a:cubicBezTo>
                    <a:cubicBezTo>
                      <a:pt x="171" y="13"/>
                      <a:pt x="171" y="13"/>
                      <a:pt x="171" y="13"/>
                    </a:cubicBezTo>
                    <a:cubicBezTo>
                      <a:pt x="0" y="63"/>
                      <a:pt x="0" y="63"/>
                      <a:pt x="0" y="63"/>
                    </a:cubicBezTo>
                    <a:cubicBezTo>
                      <a:pt x="11" y="70"/>
                      <a:pt x="23" y="81"/>
                      <a:pt x="34" y="88"/>
                    </a:cubicBezTo>
                    <a:cubicBezTo>
                      <a:pt x="34" y="88"/>
                      <a:pt x="34" y="89"/>
                      <a:pt x="35" y="89"/>
                    </a:cubicBezTo>
                    <a:cubicBezTo>
                      <a:pt x="39" y="92"/>
                      <a:pt x="43" y="94"/>
                      <a:pt x="48" y="96"/>
                    </a:cubicBezTo>
                    <a:cubicBezTo>
                      <a:pt x="53" y="98"/>
                      <a:pt x="56" y="99"/>
                      <a:pt x="58" y="99"/>
                    </a:cubicBezTo>
                    <a:cubicBezTo>
                      <a:pt x="62" y="99"/>
                      <a:pt x="63" y="96"/>
                      <a:pt x="71" y="90"/>
                    </a:cubicBezTo>
                    <a:cubicBezTo>
                      <a:pt x="104" y="63"/>
                      <a:pt x="177" y="17"/>
                      <a:pt x="215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67" name="Freeform 79"/>
            <p:cNvSpPr>
              <a:spLocks noEditPoints="1"/>
            </p:cNvSpPr>
            <p:nvPr/>
          </p:nvSpPr>
          <p:spPr bwMode="auto">
            <a:xfrm>
              <a:off x="10826419" y="2965377"/>
              <a:ext cx="228600" cy="276225"/>
            </a:xfrm>
            <a:custGeom>
              <a:avLst/>
              <a:gdLst>
                <a:gd name="T0" fmla="*/ 16 w 54"/>
                <a:gd name="T1" fmla="*/ 45 h 65"/>
                <a:gd name="T2" fmla="*/ 0 w 54"/>
                <a:gd name="T3" fmla="*/ 65 h 65"/>
                <a:gd name="T4" fmla="*/ 16 w 54"/>
                <a:gd name="T5" fmla="*/ 45 h 65"/>
                <a:gd name="T6" fmla="*/ 54 w 54"/>
                <a:gd name="T7" fmla="*/ 0 h 65"/>
                <a:gd name="T8" fmla="*/ 16 w 54"/>
                <a:gd name="T9" fmla="*/ 45 h 65"/>
                <a:gd name="T10" fmla="*/ 54 w 54"/>
                <a:gd name="T11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4" h="65">
                  <a:moveTo>
                    <a:pt x="16" y="45"/>
                  </a:moveTo>
                  <a:cubicBezTo>
                    <a:pt x="0" y="65"/>
                    <a:pt x="0" y="65"/>
                    <a:pt x="0" y="65"/>
                  </a:cubicBezTo>
                  <a:cubicBezTo>
                    <a:pt x="6" y="58"/>
                    <a:pt x="11" y="52"/>
                    <a:pt x="16" y="45"/>
                  </a:cubicBezTo>
                  <a:moveTo>
                    <a:pt x="54" y="0"/>
                  </a:moveTo>
                  <a:cubicBezTo>
                    <a:pt x="39" y="13"/>
                    <a:pt x="28" y="29"/>
                    <a:pt x="16" y="45"/>
                  </a:cubicBezTo>
                  <a:cubicBezTo>
                    <a:pt x="54" y="0"/>
                    <a:pt x="54" y="0"/>
                    <a:pt x="54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80"/>
            <p:cNvSpPr>
              <a:spLocks noEditPoints="1"/>
            </p:cNvSpPr>
            <p:nvPr/>
          </p:nvSpPr>
          <p:spPr bwMode="auto">
            <a:xfrm>
              <a:off x="11191544" y="2863777"/>
              <a:ext cx="236538" cy="246063"/>
            </a:xfrm>
            <a:custGeom>
              <a:avLst/>
              <a:gdLst>
                <a:gd name="T0" fmla="*/ 0 w 56"/>
                <a:gd name="T1" fmla="*/ 58 h 58"/>
                <a:gd name="T2" fmla="*/ 0 w 56"/>
                <a:gd name="T3" fmla="*/ 58 h 58"/>
                <a:gd name="T4" fmla="*/ 0 w 56"/>
                <a:gd name="T5" fmla="*/ 58 h 58"/>
                <a:gd name="T6" fmla="*/ 0 w 56"/>
                <a:gd name="T7" fmla="*/ 58 h 58"/>
                <a:gd name="T8" fmla="*/ 38 w 56"/>
                <a:gd name="T9" fmla="*/ 19 h 58"/>
                <a:gd name="T10" fmla="*/ 1 w 56"/>
                <a:gd name="T11" fmla="*/ 58 h 58"/>
                <a:gd name="T12" fmla="*/ 1 w 56"/>
                <a:gd name="T13" fmla="*/ 58 h 58"/>
                <a:gd name="T14" fmla="*/ 41 w 56"/>
                <a:gd name="T15" fmla="*/ 21 h 58"/>
                <a:gd name="T16" fmla="*/ 38 w 56"/>
                <a:gd name="T17" fmla="*/ 19 h 58"/>
                <a:gd name="T18" fmla="*/ 56 w 56"/>
                <a:gd name="T19" fmla="*/ 0 h 58"/>
                <a:gd name="T20" fmla="*/ 56 w 56"/>
                <a:gd name="T21" fmla="*/ 0 h 58"/>
                <a:gd name="T22" fmla="*/ 56 w 56"/>
                <a:gd name="T23" fmla="*/ 0 h 58"/>
                <a:gd name="T24" fmla="*/ 56 w 56"/>
                <a:gd name="T25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" h="58">
                  <a:moveTo>
                    <a:pt x="0" y="58"/>
                  </a:moveTo>
                  <a:cubicBezTo>
                    <a:pt x="0" y="58"/>
                    <a:pt x="0" y="58"/>
                    <a:pt x="0" y="58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58"/>
                    <a:pt x="0" y="58"/>
                    <a:pt x="0" y="58"/>
                  </a:cubicBezTo>
                  <a:moveTo>
                    <a:pt x="38" y="19"/>
                  </a:moveTo>
                  <a:cubicBezTo>
                    <a:pt x="1" y="58"/>
                    <a:pt x="1" y="58"/>
                    <a:pt x="1" y="58"/>
                  </a:cubicBezTo>
                  <a:cubicBezTo>
                    <a:pt x="1" y="58"/>
                    <a:pt x="1" y="58"/>
                    <a:pt x="1" y="58"/>
                  </a:cubicBezTo>
                  <a:cubicBezTo>
                    <a:pt x="13" y="46"/>
                    <a:pt x="29" y="34"/>
                    <a:pt x="41" y="21"/>
                  </a:cubicBezTo>
                  <a:cubicBezTo>
                    <a:pt x="38" y="19"/>
                    <a:pt x="38" y="19"/>
                    <a:pt x="38" y="19"/>
                  </a:cubicBezTo>
                  <a:moveTo>
                    <a:pt x="56" y="0"/>
                  </a:moveTo>
                  <a:cubicBezTo>
                    <a:pt x="56" y="0"/>
                    <a:pt x="56" y="0"/>
                    <a:pt x="56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56" y="0"/>
                    <a:pt x="56" y="0"/>
                    <a:pt x="56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81"/>
            <p:cNvSpPr>
              <a:spLocks/>
            </p:cNvSpPr>
            <p:nvPr/>
          </p:nvSpPr>
          <p:spPr bwMode="auto">
            <a:xfrm>
              <a:off x="11055019" y="2962202"/>
              <a:ext cx="139700" cy="147638"/>
            </a:xfrm>
            <a:custGeom>
              <a:avLst/>
              <a:gdLst>
                <a:gd name="T0" fmla="*/ 0 w 33"/>
                <a:gd name="T1" fmla="*/ 0 h 35"/>
                <a:gd name="T2" fmla="*/ 32 w 33"/>
                <a:gd name="T3" fmla="*/ 35 h 35"/>
                <a:gd name="T4" fmla="*/ 32 w 33"/>
                <a:gd name="T5" fmla="*/ 35 h 35"/>
                <a:gd name="T6" fmla="*/ 33 w 33"/>
                <a:gd name="T7" fmla="*/ 35 h 35"/>
                <a:gd name="T8" fmla="*/ 33 w 33"/>
                <a:gd name="T9" fmla="*/ 35 h 35"/>
                <a:gd name="T10" fmla="*/ 33 w 33"/>
                <a:gd name="T11" fmla="*/ 35 h 35"/>
                <a:gd name="T12" fmla="*/ 0 w 33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" h="35">
                  <a:moveTo>
                    <a:pt x="0" y="0"/>
                  </a:move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0" y="29"/>
                    <a:pt x="7" y="6"/>
                    <a:pt x="0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82"/>
            <p:cNvSpPr>
              <a:spLocks/>
            </p:cNvSpPr>
            <p:nvPr/>
          </p:nvSpPr>
          <p:spPr bwMode="auto">
            <a:xfrm>
              <a:off x="11288381" y="2863777"/>
              <a:ext cx="152400" cy="131763"/>
            </a:xfrm>
            <a:custGeom>
              <a:avLst/>
              <a:gdLst>
                <a:gd name="T0" fmla="*/ 33 w 36"/>
                <a:gd name="T1" fmla="*/ 0 h 31"/>
                <a:gd name="T2" fmla="*/ 33 w 36"/>
                <a:gd name="T3" fmla="*/ 0 h 31"/>
                <a:gd name="T4" fmla="*/ 33 w 36"/>
                <a:gd name="T5" fmla="*/ 0 h 31"/>
                <a:gd name="T6" fmla="*/ 0 w 36"/>
                <a:gd name="T7" fmla="*/ 10 h 31"/>
                <a:gd name="T8" fmla="*/ 15 w 36"/>
                <a:gd name="T9" fmla="*/ 19 h 31"/>
                <a:gd name="T10" fmla="*/ 18 w 36"/>
                <a:gd name="T11" fmla="*/ 21 h 31"/>
                <a:gd name="T12" fmla="*/ 35 w 36"/>
                <a:gd name="T13" fmla="*/ 31 h 31"/>
                <a:gd name="T14" fmla="*/ 33 w 36"/>
                <a:gd name="T1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" h="31">
                  <a:moveTo>
                    <a:pt x="33" y="0"/>
                  </a:moveTo>
                  <a:cubicBezTo>
                    <a:pt x="33" y="0"/>
                    <a:pt x="33" y="0"/>
                    <a:pt x="33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22" y="4"/>
                    <a:pt x="11" y="6"/>
                    <a:pt x="0" y="10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35" y="31"/>
                    <a:pt x="35" y="31"/>
                    <a:pt x="35" y="31"/>
                  </a:cubicBezTo>
                  <a:cubicBezTo>
                    <a:pt x="33" y="21"/>
                    <a:pt x="36" y="9"/>
                    <a:pt x="33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83"/>
            <p:cNvSpPr>
              <a:spLocks/>
            </p:cNvSpPr>
            <p:nvPr/>
          </p:nvSpPr>
          <p:spPr bwMode="auto">
            <a:xfrm>
              <a:off x="10780381" y="2693914"/>
              <a:ext cx="46038" cy="674688"/>
            </a:xfrm>
            <a:custGeom>
              <a:avLst/>
              <a:gdLst>
                <a:gd name="T0" fmla="*/ 0 w 11"/>
                <a:gd name="T1" fmla="*/ 0 h 159"/>
                <a:gd name="T2" fmla="*/ 5 w 11"/>
                <a:gd name="T3" fmla="*/ 159 h 159"/>
                <a:gd name="T4" fmla="*/ 0 w 11"/>
                <a:gd name="T5" fmla="*/ 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159">
                  <a:moveTo>
                    <a:pt x="0" y="0"/>
                  </a:moveTo>
                  <a:cubicBezTo>
                    <a:pt x="5" y="159"/>
                    <a:pt x="5" y="159"/>
                    <a:pt x="5" y="159"/>
                  </a:cubicBezTo>
                  <a:cubicBezTo>
                    <a:pt x="5" y="104"/>
                    <a:pt x="11" y="53"/>
                    <a:pt x="0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84"/>
            <p:cNvSpPr>
              <a:spLocks/>
            </p:cNvSpPr>
            <p:nvPr/>
          </p:nvSpPr>
          <p:spPr bwMode="auto">
            <a:xfrm>
              <a:off x="10805781" y="3363839"/>
              <a:ext cx="766763" cy="4763"/>
            </a:xfrm>
            <a:custGeom>
              <a:avLst/>
              <a:gdLst>
                <a:gd name="T0" fmla="*/ 181 w 181"/>
                <a:gd name="T1" fmla="*/ 0 h 1"/>
                <a:gd name="T2" fmla="*/ 0 w 181"/>
                <a:gd name="T3" fmla="*/ 1 h 1"/>
                <a:gd name="T4" fmla="*/ 113 w 181"/>
                <a:gd name="T5" fmla="*/ 1 h 1"/>
                <a:gd name="T6" fmla="*/ 181 w 18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1">
                  <a:moveTo>
                    <a:pt x="181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35" y="1"/>
                    <a:pt x="74" y="1"/>
                    <a:pt x="113" y="1"/>
                  </a:cubicBezTo>
                  <a:cubicBezTo>
                    <a:pt x="137" y="1"/>
                    <a:pt x="160" y="1"/>
                    <a:pt x="181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85"/>
            <p:cNvSpPr>
              <a:spLocks noEditPoints="1"/>
            </p:cNvSpPr>
            <p:nvPr/>
          </p:nvSpPr>
          <p:spPr bwMode="auto">
            <a:xfrm>
              <a:off x="8983331" y="1658864"/>
              <a:ext cx="731838" cy="1063625"/>
            </a:xfrm>
            <a:custGeom>
              <a:avLst/>
              <a:gdLst>
                <a:gd name="T0" fmla="*/ 6 w 173"/>
                <a:gd name="T1" fmla="*/ 210 h 251"/>
                <a:gd name="T2" fmla="*/ 12 w 173"/>
                <a:gd name="T3" fmla="*/ 209 h 251"/>
                <a:gd name="T4" fmla="*/ 16 w 173"/>
                <a:gd name="T5" fmla="*/ 201 h 251"/>
                <a:gd name="T6" fmla="*/ 16 w 173"/>
                <a:gd name="T7" fmla="*/ 191 h 251"/>
                <a:gd name="T8" fmla="*/ 88 w 173"/>
                <a:gd name="T9" fmla="*/ 182 h 251"/>
                <a:gd name="T10" fmla="*/ 13 w 173"/>
                <a:gd name="T11" fmla="*/ 188 h 251"/>
                <a:gd name="T12" fmla="*/ 71 w 173"/>
                <a:gd name="T13" fmla="*/ 182 h 251"/>
                <a:gd name="T14" fmla="*/ 84 w 173"/>
                <a:gd name="T15" fmla="*/ 175 h 251"/>
                <a:gd name="T16" fmla="*/ 80 w 173"/>
                <a:gd name="T17" fmla="*/ 181 h 251"/>
                <a:gd name="T18" fmla="*/ 19 w 173"/>
                <a:gd name="T19" fmla="*/ 177 h 251"/>
                <a:gd name="T20" fmla="*/ 36 w 173"/>
                <a:gd name="T21" fmla="*/ 178 h 251"/>
                <a:gd name="T22" fmla="*/ 32 w 173"/>
                <a:gd name="T23" fmla="*/ 161 h 251"/>
                <a:gd name="T24" fmla="*/ 36 w 173"/>
                <a:gd name="T25" fmla="*/ 172 h 251"/>
                <a:gd name="T26" fmla="*/ 38 w 173"/>
                <a:gd name="T27" fmla="*/ 166 h 251"/>
                <a:gd name="T28" fmla="*/ 53 w 173"/>
                <a:gd name="T29" fmla="*/ 157 h 251"/>
                <a:gd name="T30" fmla="*/ 80 w 173"/>
                <a:gd name="T31" fmla="*/ 237 h 251"/>
                <a:gd name="T32" fmla="*/ 67 w 173"/>
                <a:gd name="T33" fmla="*/ 241 h 251"/>
                <a:gd name="T34" fmla="*/ 18 w 173"/>
                <a:gd name="T35" fmla="*/ 207 h 251"/>
                <a:gd name="T36" fmla="*/ 91 w 173"/>
                <a:gd name="T37" fmla="*/ 172 h 251"/>
                <a:gd name="T38" fmla="*/ 37 w 173"/>
                <a:gd name="T39" fmla="*/ 155 h 251"/>
                <a:gd name="T40" fmla="*/ 45 w 173"/>
                <a:gd name="T41" fmla="*/ 153 h 251"/>
                <a:gd name="T42" fmla="*/ 45 w 173"/>
                <a:gd name="T43" fmla="*/ 158 h 251"/>
                <a:gd name="T44" fmla="*/ 97 w 173"/>
                <a:gd name="T45" fmla="*/ 126 h 251"/>
                <a:gd name="T46" fmla="*/ 94 w 173"/>
                <a:gd name="T47" fmla="*/ 117 h 251"/>
                <a:gd name="T48" fmla="*/ 102 w 173"/>
                <a:gd name="T49" fmla="*/ 129 h 251"/>
                <a:gd name="T50" fmla="*/ 101 w 173"/>
                <a:gd name="T51" fmla="*/ 117 h 251"/>
                <a:gd name="T52" fmla="*/ 94 w 173"/>
                <a:gd name="T53" fmla="*/ 114 h 251"/>
                <a:gd name="T54" fmla="*/ 94 w 173"/>
                <a:gd name="T55" fmla="*/ 100 h 251"/>
                <a:gd name="T56" fmla="*/ 90 w 173"/>
                <a:gd name="T57" fmla="*/ 105 h 251"/>
                <a:gd name="T58" fmla="*/ 86 w 173"/>
                <a:gd name="T59" fmla="*/ 87 h 251"/>
                <a:gd name="T60" fmla="*/ 74 w 173"/>
                <a:gd name="T61" fmla="*/ 68 h 251"/>
                <a:gd name="T62" fmla="*/ 66 w 173"/>
                <a:gd name="T63" fmla="*/ 65 h 251"/>
                <a:gd name="T64" fmla="*/ 58 w 173"/>
                <a:gd name="T65" fmla="*/ 65 h 251"/>
                <a:gd name="T66" fmla="*/ 42 w 173"/>
                <a:gd name="T67" fmla="*/ 48 h 251"/>
                <a:gd name="T68" fmla="*/ 45 w 173"/>
                <a:gd name="T69" fmla="*/ 55 h 251"/>
                <a:gd name="T70" fmla="*/ 41 w 173"/>
                <a:gd name="T71" fmla="*/ 52 h 251"/>
                <a:gd name="T72" fmla="*/ 48 w 173"/>
                <a:gd name="T73" fmla="*/ 47 h 251"/>
                <a:gd name="T74" fmla="*/ 45 w 173"/>
                <a:gd name="T75" fmla="*/ 40 h 251"/>
                <a:gd name="T76" fmla="*/ 67 w 173"/>
                <a:gd name="T77" fmla="*/ 23 h 251"/>
                <a:gd name="T78" fmla="*/ 51 w 173"/>
                <a:gd name="T79" fmla="*/ 25 h 251"/>
                <a:gd name="T80" fmla="*/ 60 w 173"/>
                <a:gd name="T81" fmla="*/ 21 h 251"/>
                <a:gd name="T82" fmla="*/ 70 w 173"/>
                <a:gd name="T83" fmla="*/ 9 h 251"/>
                <a:gd name="T84" fmla="*/ 56 w 173"/>
                <a:gd name="T85" fmla="*/ 14 h 251"/>
                <a:gd name="T86" fmla="*/ 77 w 173"/>
                <a:gd name="T87" fmla="*/ 4 h 251"/>
                <a:gd name="T88" fmla="*/ 57 w 173"/>
                <a:gd name="T89" fmla="*/ 8 h 251"/>
                <a:gd name="T90" fmla="*/ 38 w 173"/>
                <a:gd name="T91" fmla="*/ 53 h 251"/>
                <a:gd name="T92" fmla="*/ 59 w 173"/>
                <a:gd name="T93" fmla="*/ 72 h 251"/>
                <a:gd name="T94" fmla="*/ 90 w 173"/>
                <a:gd name="T95" fmla="*/ 144 h 251"/>
                <a:gd name="T96" fmla="*/ 64 w 173"/>
                <a:gd name="T97" fmla="*/ 167 h 251"/>
                <a:gd name="T98" fmla="*/ 52 w 173"/>
                <a:gd name="T99" fmla="*/ 149 h 251"/>
                <a:gd name="T100" fmla="*/ 6 w 173"/>
                <a:gd name="T101" fmla="*/ 196 h 251"/>
                <a:gd name="T102" fmla="*/ 58 w 173"/>
                <a:gd name="T103" fmla="*/ 244 h 251"/>
                <a:gd name="T104" fmla="*/ 74 w 173"/>
                <a:gd name="T105" fmla="*/ 250 h 251"/>
                <a:gd name="T106" fmla="*/ 86 w 173"/>
                <a:gd name="T107" fmla="*/ 249 h 251"/>
                <a:gd name="T108" fmla="*/ 95 w 173"/>
                <a:gd name="T109" fmla="*/ 176 h 251"/>
                <a:gd name="T110" fmla="*/ 99 w 173"/>
                <a:gd name="T111" fmla="*/ 11 h 251"/>
                <a:gd name="T112" fmla="*/ 84 w 173"/>
                <a:gd name="T113" fmla="*/ 207 h 251"/>
                <a:gd name="T114" fmla="*/ 150 w 173"/>
                <a:gd name="T115" fmla="*/ 57 h 251"/>
                <a:gd name="T116" fmla="*/ 101 w 173"/>
                <a:gd name="T117" fmla="*/ 6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73" h="251">
                  <a:moveTo>
                    <a:pt x="6" y="210"/>
                  </a:moveTo>
                  <a:cubicBezTo>
                    <a:pt x="6" y="210"/>
                    <a:pt x="5" y="209"/>
                    <a:pt x="4" y="208"/>
                  </a:cubicBezTo>
                  <a:cubicBezTo>
                    <a:pt x="3" y="207"/>
                    <a:pt x="3" y="206"/>
                    <a:pt x="4" y="204"/>
                  </a:cubicBezTo>
                  <a:cubicBezTo>
                    <a:pt x="6" y="205"/>
                    <a:pt x="8" y="205"/>
                    <a:pt x="10" y="206"/>
                  </a:cubicBezTo>
                  <a:cubicBezTo>
                    <a:pt x="9" y="207"/>
                    <a:pt x="9" y="207"/>
                    <a:pt x="8" y="208"/>
                  </a:cubicBezTo>
                  <a:cubicBezTo>
                    <a:pt x="7" y="208"/>
                    <a:pt x="6" y="209"/>
                    <a:pt x="6" y="210"/>
                  </a:cubicBezTo>
                  <a:moveTo>
                    <a:pt x="12" y="209"/>
                  </a:moveTo>
                  <a:cubicBezTo>
                    <a:pt x="11" y="209"/>
                    <a:pt x="11" y="209"/>
                    <a:pt x="11" y="209"/>
                  </a:cubicBezTo>
                  <a:cubicBezTo>
                    <a:pt x="13" y="207"/>
                    <a:pt x="15" y="206"/>
                    <a:pt x="17" y="204"/>
                  </a:cubicBezTo>
                  <a:cubicBezTo>
                    <a:pt x="17" y="204"/>
                    <a:pt x="17" y="204"/>
                    <a:pt x="17" y="204"/>
                  </a:cubicBezTo>
                  <a:cubicBezTo>
                    <a:pt x="16" y="205"/>
                    <a:pt x="16" y="205"/>
                    <a:pt x="16" y="205"/>
                  </a:cubicBezTo>
                  <a:cubicBezTo>
                    <a:pt x="15" y="206"/>
                    <a:pt x="14" y="208"/>
                    <a:pt x="12" y="209"/>
                  </a:cubicBezTo>
                  <a:moveTo>
                    <a:pt x="12" y="204"/>
                  </a:moveTo>
                  <a:cubicBezTo>
                    <a:pt x="10" y="203"/>
                    <a:pt x="8" y="203"/>
                    <a:pt x="6" y="202"/>
                  </a:cubicBezTo>
                  <a:cubicBezTo>
                    <a:pt x="6" y="201"/>
                    <a:pt x="7" y="200"/>
                    <a:pt x="8" y="199"/>
                  </a:cubicBezTo>
                  <a:cubicBezTo>
                    <a:pt x="8" y="199"/>
                    <a:pt x="8" y="199"/>
                    <a:pt x="8" y="199"/>
                  </a:cubicBezTo>
                  <a:cubicBezTo>
                    <a:pt x="8" y="199"/>
                    <a:pt x="8" y="199"/>
                    <a:pt x="8" y="199"/>
                  </a:cubicBezTo>
                  <a:cubicBezTo>
                    <a:pt x="11" y="199"/>
                    <a:pt x="14" y="200"/>
                    <a:pt x="16" y="201"/>
                  </a:cubicBezTo>
                  <a:cubicBezTo>
                    <a:pt x="15" y="202"/>
                    <a:pt x="13" y="203"/>
                    <a:pt x="12" y="204"/>
                  </a:cubicBezTo>
                  <a:moveTo>
                    <a:pt x="19" y="199"/>
                  </a:moveTo>
                  <a:cubicBezTo>
                    <a:pt x="15" y="198"/>
                    <a:pt x="12" y="197"/>
                    <a:pt x="9" y="196"/>
                  </a:cubicBezTo>
                  <a:cubicBezTo>
                    <a:pt x="10" y="195"/>
                    <a:pt x="10" y="193"/>
                    <a:pt x="11" y="191"/>
                  </a:cubicBezTo>
                  <a:cubicBezTo>
                    <a:pt x="12" y="190"/>
                    <a:pt x="12" y="190"/>
                    <a:pt x="12" y="190"/>
                  </a:cubicBezTo>
                  <a:cubicBezTo>
                    <a:pt x="13" y="191"/>
                    <a:pt x="14" y="191"/>
                    <a:pt x="16" y="191"/>
                  </a:cubicBezTo>
                  <a:cubicBezTo>
                    <a:pt x="18" y="192"/>
                    <a:pt x="20" y="193"/>
                    <a:pt x="22" y="194"/>
                  </a:cubicBezTo>
                  <a:cubicBezTo>
                    <a:pt x="23" y="194"/>
                    <a:pt x="23" y="194"/>
                    <a:pt x="23" y="194"/>
                  </a:cubicBezTo>
                  <a:cubicBezTo>
                    <a:pt x="22" y="195"/>
                    <a:pt x="22" y="196"/>
                    <a:pt x="21" y="197"/>
                  </a:cubicBezTo>
                  <a:cubicBezTo>
                    <a:pt x="20" y="197"/>
                    <a:pt x="19" y="198"/>
                    <a:pt x="19" y="199"/>
                  </a:cubicBezTo>
                  <a:moveTo>
                    <a:pt x="78" y="192"/>
                  </a:moveTo>
                  <a:cubicBezTo>
                    <a:pt x="80" y="188"/>
                    <a:pt x="84" y="185"/>
                    <a:pt x="88" y="182"/>
                  </a:cubicBezTo>
                  <a:cubicBezTo>
                    <a:pt x="87" y="182"/>
                    <a:pt x="87" y="183"/>
                    <a:pt x="87" y="183"/>
                  </a:cubicBezTo>
                  <a:cubicBezTo>
                    <a:pt x="85" y="187"/>
                    <a:pt x="81" y="189"/>
                    <a:pt x="78" y="192"/>
                  </a:cubicBezTo>
                  <a:moveTo>
                    <a:pt x="24" y="192"/>
                  </a:moveTo>
                  <a:cubicBezTo>
                    <a:pt x="24" y="192"/>
                    <a:pt x="24" y="192"/>
                    <a:pt x="23" y="191"/>
                  </a:cubicBezTo>
                  <a:cubicBezTo>
                    <a:pt x="21" y="191"/>
                    <a:pt x="20" y="190"/>
                    <a:pt x="18" y="189"/>
                  </a:cubicBezTo>
                  <a:cubicBezTo>
                    <a:pt x="16" y="189"/>
                    <a:pt x="15" y="188"/>
                    <a:pt x="13" y="188"/>
                  </a:cubicBezTo>
                  <a:cubicBezTo>
                    <a:pt x="14" y="186"/>
                    <a:pt x="15" y="184"/>
                    <a:pt x="16" y="182"/>
                  </a:cubicBezTo>
                  <a:cubicBezTo>
                    <a:pt x="16" y="181"/>
                    <a:pt x="17" y="180"/>
                    <a:pt x="17" y="180"/>
                  </a:cubicBezTo>
                  <a:cubicBezTo>
                    <a:pt x="21" y="182"/>
                    <a:pt x="25" y="183"/>
                    <a:pt x="29" y="185"/>
                  </a:cubicBezTo>
                  <a:cubicBezTo>
                    <a:pt x="28" y="186"/>
                    <a:pt x="27" y="188"/>
                    <a:pt x="27" y="189"/>
                  </a:cubicBezTo>
                  <a:cubicBezTo>
                    <a:pt x="26" y="190"/>
                    <a:pt x="25" y="191"/>
                    <a:pt x="24" y="192"/>
                  </a:cubicBezTo>
                  <a:moveTo>
                    <a:pt x="71" y="182"/>
                  </a:moveTo>
                  <a:cubicBezTo>
                    <a:pt x="71" y="181"/>
                    <a:pt x="71" y="181"/>
                    <a:pt x="71" y="181"/>
                  </a:cubicBezTo>
                  <a:cubicBezTo>
                    <a:pt x="71" y="181"/>
                    <a:pt x="72" y="180"/>
                    <a:pt x="73" y="180"/>
                  </a:cubicBezTo>
                  <a:cubicBezTo>
                    <a:pt x="73" y="179"/>
                    <a:pt x="74" y="179"/>
                    <a:pt x="74" y="178"/>
                  </a:cubicBezTo>
                  <a:cubicBezTo>
                    <a:pt x="74" y="179"/>
                    <a:pt x="73" y="180"/>
                    <a:pt x="72" y="181"/>
                  </a:cubicBezTo>
                  <a:cubicBezTo>
                    <a:pt x="72" y="182"/>
                    <a:pt x="71" y="182"/>
                    <a:pt x="71" y="182"/>
                  </a:cubicBezTo>
                  <a:moveTo>
                    <a:pt x="84" y="175"/>
                  </a:moveTo>
                  <a:cubicBezTo>
                    <a:pt x="84" y="175"/>
                    <a:pt x="85" y="175"/>
                    <a:pt x="85" y="175"/>
                  </a:cubicBezTo>
                  <a:cubicBezTo>
                    <a:pt x="86" y="174"/>
                    <a:pt x="86" y="173"/>
                    <a:pt x="87" y="172"/>
                  </a:cubicBezTo>
                  <a:cubicBezTo>
                    <a:pt x="87" y="172"/>
                    <a:pt x="87" y="172"/>
                    <a:pt x="87" y="172"/>
                  </a:cubicBezTo>
                  <a:cubicBezTo>
                    <a:pt x="86" y="174"/>
                    <a:pt x="85" y="175"/>
                    <a:pt x="84" y="177"/>
                  </a:cubicBezTo>
                  <a:cubicBezTo>
                    <a:pt x="84" y="178"/>
                    <a:pt x="83" y="179"/>
                    <a:pt x="82" y="179"/>
                  </a:cubicBezTo>
                  <a:cubicBezTo>
                    <a:pt x="82" y="180"/>
                    <a:pt x="81" y="181"/>
                    <a:pt x="80" y="181"/>
                  </a:cubicBezTo>
                  <a:cubicBezTo>
                    <a:pt x="80" y="182"/>
                    <a:pt x="79" y="183"/>
                    <a:pt x="78" y="183"/>
                  </a:cubicBezTo>
                  <a:cubicBezTo>
                    <a:pt x="79" y="182"/>
                    <a:pt x="80" y="180"/>
                    <a:pt x="81" y="178"/>
                  </a:cubicBezTo>
                  <a:cubicBezTo>
                    <a:pt x="82" y="177"/>
                    <a:pt x="83" y="176"/>
                    <a:pt x="84" y="175"/>
                  </a:cubicBezTo>
                  <a:cubicBezTo>
                    <a:pt x="84" y="175"/>
                    <a:pt x="84" y="175"/>
                    <a:pt x="84" y="175"/>
                  </a:cubicBezTo>
                  <a:moveTo>
                    <a:pt x="31" y="182"/>
                  </a:moveTo>
                  <a:cubicBezTo>
                    <a:pt x="27" y="181"/>
                    <a:pt x="22" y="180"/>
                    <a:pt x="19" y="177"/>
                  </a:cubicBezTo>
                  <a:cubicBezTo>
                    <a:pt x="20" y="175"/>
                    <a:pt x="22" y="173"/>
                    <a:pt x="24" y="171"/>
                  </a:cubicBezTo>
                  <a:cubicBezTo>
                    <a:pt x="27" y="172"/>
                    <a:pt x="29" y="173"/>
                    <a:pt x="31" y="174"/>
                  </a:cubicBezTo>
                  <a:cubicBezTo>
                    <a:pt x="32" y="175"/>
                    <a:pt x="33" y="175"/>
                    <a:pt x="34" y="175"/>
                  </a:cubicBezTo>
                  <a:cubicBezTo>
                    <a:pt x="34" y="176"/>
                    <a:pt x="34" y="176"/>
                    <a:pt x="34" y="176"/>
                  </a:cubicBezTo>
                  <a:cubicBezTo>
                    <a:pt x="33" y="178"/>
                    <a:pt x="32" y="180"/>
                    <a:pt x="31" y="182"/>
                  </a:cubicBezTo>
                  <a:moveTo>
                    <a:pt x="36" y="178"/>
                  </a:moveTo>
                  <a:cubicBezTo>
                    <a:pt x="38" y="175"/>
                    <a:pt x="39" y="172"/>
                    <a:pt x="41" y="169"/>
                  </a:cubicBezTo>
                  <a:cubicBezTo>
                    <a:pt x="40" y="171"/>
                    <a:pt x="39" y="172"/>
                    <a:pt x="39" y="174"/>
                  </a:cubicBezTo>
                  <a:cubicBezTo>
                    <a:pt x="38" y="175"/>
                    <a:pt x="37" y="177"/>
                    <a:pt x="36" y="178"/>
                  </a:cubicBezTo>
                  <a:moveTo>
                    <a:pt x="38" y="166"/>
                  </a:moveTo>
                  <a:cubicBezTo>
                    <a:pt x="40" y="166"/>
                    <a:pt x="40" y="164"/>
                    <a:pt x="38" y="164"/>
                  </a:cubicBezTo>
                  <a:cubicBezTo>
                    <a:pt x="36" y="163"/>
                    <a:pt x="34" y="163"/>
                    <a:pt x="32" y="161"/>
                  </a:cubicBezTo>
                  <a:cubicBezTo>
                    <a:pt x="32" y="161"/>
                    <a:pt x="32" y="161"/>
                    <a:pt x="32" y="161"/>
                  </a:cubicBezTo>
                  <a:cubicBezTo>
                    <a:pt x="33" y="160"/>
                    <a:pt x="34" y="158"/>
                    <a:pt x="35" y="157"/>
                  </a:cubicBezTo>
                  <a:cubicBezTo>
                    <a:pt x="35" y="157"/>
                    <a:pt x="35" y="158"/>
                    <a:pt x="36" y="158"/>
                  </a:cubicBezTo>
                  <a:cubicBezTo>
                    <a:pt x="38" y="159"/>
                    <a:pt x="41" y="160"/>
                    <a:pt x="44" y="160"/>
                  </a:cubicBezTo>
                  <a:cubicBezTo>
                    <a:pt x="44" y="160"/>
                    <a:pt x="44" y="160"/>
                    <a:pt x="44" y="160"/>
                  </a:cubicBezTo>
                  <a:cubicBezTo>
                    <a:pt x="41" y="164"/>
                    <a:pt x="38" y="168"/>
                    <a:pt x="36" y="172"/>
                  </a:cubicBezTo>
                  <a:cubicBezTo>
                    <a:pt x="36" y="172"/>
                    <a:pt x="36" y="172"/>
                    <a:pt x="36" y="172"/>
                  </a:cubicBezTo>
                  <a:cubicBezTo>
                    <a:pt x="36" y="173"/>
                    <a:pt x="35" y="173"/>
                    <a:pt x="35" y="173"/>
                  </a:cubicBezTo>
                  <a:cubicBezTo>
                    <a:pt x="34" y="173"/>
                    <a:pt x="32" y="171"/>
                    <a:pt x="31" y="171"/>
                  </a:cubicBezTo>
                  <a:cubicBezTo>
                    <a:pt x="29" y="170"/>
                    <a:pt x="28" y="169"/>
                    <a:pt x="26" y="169"/>
                  </a:cubicBezTo>
                  <a:cubicBezTo>
                    <a:pt x="27" y="167"/>
                    <a:pt x="29" y="165"/>
                    <a:pt x="30" y="163"/>
                  </a:cubicBezTo>
                  <a:cubicBezTo>
                    <a:pt x="32" y="165"/>
                    <a:pt x="35" y="166"/>
                    <a:pt x="38" y="166"/>
                  </a:cubicBezTo>
                  <a:cubicBezTo>
                    <a:pt x="38" y="166"/>
                    <a:pt x="38" y="166"/>
                    <a:pt x="38" y="166"/>
                  </a:cubicBezTo>
                  <a:moveTo>
                    <a:pt x="19" y="207"/>
                  </a:moveTo>
                  <a:cubicBezTo>
                    <a:pt x="20" y="207"/>
                    <a:pt x="21" y="207"/>
                    <a:pt x="22" y="206"/>
                  </a:cubicBezTo>
                  <a:cubicBezTo>
                    <a:pt x="26" y="195"/>
                    <a:pt x="36" y="188"/>
                    <a:pt x="42" y="178"/>
                  </a:cubicBezTo>
                  <a:cubicBezTo>
                    <a:pt x="46" y="171"/>
                    <a:pt x="48" y="163"/>
                    <a:pt x="53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3" y="164"/>
                    <a:pt x="55" y="170"/>
                    <a:pt x="58" y="176"/>
                  </a:cubicBezTo>
                  <a:cubicBezTo>
                    <a:pt x="59" y="180"/>
                    <a:pt x="60" y="183"/>
                    <a:pt x="61" y="186"/>
                  </a:cubicBezTo>
                  <a:cubicBezTo>
                    <a:pt x="62" y="190"/>
                    <a:pt x="63" y="194"/>
                    <a:pt x="64" y="197"/>
                  </a:cubicBezTo>
                  <a:cubicBezTo>
                    <a:pt x="70" y="209"/>
                    <a:pt x="72" y="223"/>
                    <a:pt x="78" y="235"/>
                  </a:cubicBezTo>
                  <a:cubicBezTo>
                    <a:pt x="78" y="235"/>
                    <a:pt x="79" y="235"/>
                    <a:pt x="79" y="236"/>
                  </a:cubicBezTo>
                  <a:cubicBezTo>
                    <a:pt x="79" y="236"/>
                    <a:pt x="79" y="237"/>
                    <a:pt x="80" y="237"/>
                  </a:cubicBezTo>
                  <a:cubicBezTo>
                    <a:pt x="80" y="241"/>
                    <a:pt x="81" y="244"/>
                    <a:pt x="83" y="247"/>
                  </a:cubicBezTo>
                  <a:cubicBezTo>
                    <a:pt x="83" y="248"/>
                    <a:pt x="83" y="248"/>
                    <a:pt x="83" y="248"/>
                  </a:cubicBezTo>
                  <a:cubicBezTo>
                    <a:pt x="80" y="248"/>
                    <a:pt x="77" y="247"/>
                    <a:pt x="75" y="245"/>
                  </a:cubicBezTo>
                  <a:cubicBezTo>
                    <a:pt x="75" y="245"/>
                    <a:pt x="75" y="245"/>
                    <a:pt x="75" y="245"/>
                  </a:cubicBezTo>
                  <a:cubicBezTo>
                    <a:pt x="74" y="245"/>
                    <a:pt x="74" y="245"/>
                    <a:pt x="74" y="245"/>
                  </a:cubicBezTo>
                  <a:cubicBezTo>
                    <a:pt x="72" y="244"/>
                    <a:pt x="69" y="242"/>
                    <a:pt x="67" y="241"/>
                  </a:cubicBezTo>
                  <a:cubicBezTo>
                    <a:pt x="64" y="239"/>
                    <a:pt x="60" y="237"/>
                    <a:pt x="57" y="235"/>
                  </a:cubicBezTo>
                  <a:cubicBezTo>
                    <a:pt x="56" y="235"/>
                    <a:pt x="54" y="234"/>
                    <a:pt x="53" y="234"/>
                  </a:cubicBezTo>
                  <a:cubicBezTo>
                    <a:pt x="46" y="230"/>
                    <a:pt x="39" y="225"/>
                    <a:pt x="32" y="221"/>
                  </a:cubicBezTo>
                  <a:cubicBezTo>
                    <a:pt x="27" y="216"/>
                    <a:pt x="22" y="212"/>
                    <a:pt x="16" y="210"/>
                  </a:cubicBezTo>
                  <a:cubicBezTo>
                    <a:pt x="15" y="210"/>
                    <a:pt x="15" y="210"/>
                    <a:pt x="15" y="210"/>
                  </a:cubicBezTo>
                  <a:cubicBezTo>
                    <a:pt x="16" y="209"/>
                    <a:pt x="17" y="208"/>
                    <a:pt x="18" y="207"/>
                  </a:cubicBezTo>
                  <a:cubicBezTo>
                    <a:pt x="18" y="207"/>
                    <a:pt x="19" y="207"/>
                    <a:pt x="19" y="207"/>
                  </a:cubicBezTo>
                  <a:moveTo>
                    <a:pt x="92" y="165"/>
                  </a:moveTo>
                  <a:cubicBezTo>
                    <a:pt x="94" y="160"/>
                    <a:pt x="96" y="155"/>
                    <a:pt x="98" y="150"/>
                  </a:cubicBezTo>
                  <a:cubicBezTo>
                    <a:pt x="98" y="151"/>
                    <a:pt x="98" y="152"/>
                    <a:pt x="98" y="153"/>
                  </a:cubicBezTo>
                  <a:cubicBezTo>
                    <a:pt x="96" y="160"/>
                    <a:pt x="95" y="167"/>
                    <a:pt x="91" y="172"/>
                  </a:cubicBezTo>
                  <a:cubicBezTo>
                    <a:pt x="91" y="172"/>
                    <a:pt x="91" y="172"/>
                    <a:pt x="91" y="172"/>
                  </a:cubicBezTo>
                  <a:cubicBezTo>
                    <a:pt x="92" y="170"/>
                    <a:pt x="93" y="169"/>
                    <a:pt x="93" y="167"/>
                  </a:cubicBezTo>
                  <a:cubicBezTo>
                    <a:pt x="94" y="166"/>
                    <a:pt x="93" y="165"/>
                    <a:pt x="92" y="165"/>
                  </a:cubicBezTo>
                  <a:cubicBezTo>
                    <a:pt x="92" y="165"/>
                    <a:pt x="92" y="165"/>
                    <a:pt x="92" y="165"/>
                  </a:cubicBezTo>
                  <a:moveTo>
                    <a:pt x="45" y="158"/>
                  </a:moveTo>
                  <a:cubicBezTo>
                    <a:pt x="45" y="158"/>
                    <a:pt x="45" y="158"/>
                    <a:pt x="44" y="158"/>
                  </a:cubicBezTo>
                  <a:cubicBezTo>
                    <a:pt x="42" y="157"/>
                    <a:pt x="39" y="157"/>
                    <a:pt x="37" y="155"/>
                  </a:cubicBezTo>
                  <a:cubicBezTo>
                    <a:pt x="36" y="155"/>
                    <a:pt x="36" y="155"/>
                    <a:pt x="36" y="155"/>
                  </a:cubicBezTo>
                  <a:cubicBezTo>
                    <a:pt x="37" y="154"/>
                    <a:pt x="38" y="153"/>
                    <a:pt x="39" y="152"/>
                  </a:cubicBezTo>
                  <a:cubicBezTo>
                    <a:pt x="40" y="150"/>
                    <a:pt x="41" y="150"/>
                    <a:pt x="43" y="150"/>
                  </a:cubicBezTo>
                  <a:cubicBezTo>
                    <a:pt x="45" y="150"/>
                    <a:pt x="47" y="151"/>
                    <a:pt x="50" y="152"/>
                  </a:cubicBezTo>
                  <a:cubicBezTo>
                    <a:pt x="49" y="152"/>
                    <a:pt x="49" y="153"/>
                    <a:pt x="48" y="154"/>
                  </a:cubicBezTo>
                  <a:cubicBezTo>
                    <a:pt x="47" y="153"/>
                    <a:pt x="46" y="153"/>
                    <a:pt x="45" y="153"/>
                  </a:cubicBezTo>
                  <a:cubicBezTo>
                    <a:pt x="44" y="153"/>
                    <a:pt x="43" y="153"/>
                    <a:pt x="42" y="152"/>
                  </a:cubicBezTo>
                  <a:cubicBezTo>
                    <a:pt x="42" y="151"/>
                    <a:pt x="41" y="151"/>
                    <a:pt x="41" y="151"/>
                  </a:cubicBezTo>
                  <a:cubicBezTo>
                    <a:pt x="40" y="151"/>
                    <a:pt x="39" y="153"/>
                    <a:pt x="40" y="154"/>
                  </a:cubicBezTo>
                  <a:cubicBezTo>
                    <a:pt x="42" y="156"/>
                    <a:pt x="44" y="155"/>
                    <a:pt x="47" y="156"/>
                  </a:cubicBezTo>
                  <a:cubicBezTo>
                    <a:pt x="46" y="157"/>
                    <a:pt x="46" y="158"/>
                    <a:pt x="45" y="158"/>
                  </a:cubicBezTo>
                  <a:cubicBezTo>
                    <a:pt x="45" y="158"/>
                    <a:pt x="45" y="158"/>
                    <a:pt x="45" y="158"/>
                  </a:cubicBezTo>
                  <a:moveTo>
                    <a:pt x="102" y="146"/>
                  </a:moveTo>
                  <a:cubicBezTo>
                    <a:pt x="102" y="146"/>
                    <a:pt x="102" y="146"/>
                    <a:pt x="102" y="146"/>
                  </a:cubicBezTo>
                  <a:cubicBezTo>
                    <a:pt x="102" y="141"/>
                    <a:pt x="102" y="136"/>
                    <a:pt x="103" y="132"/>
                  </a:cubicBezTo>
                  <a:cubicBezTo>
                    <a:pt x="103" y="136"/>
                    <a:pt x="103" y="141"/>
                    <a:pt x="102" y="146"/>
                  </a:cubicBezTo>
                  <a:moveTo>
                    <a:pt x="98" y="126"/>
                  </a:moveTo>
                  <a:cubicBezTo>
                    <a:pt x="97" y="126"/>
                    <a:pt x="97" y="126"/>
                    <a:pt x="97" y="126"/>
                  </a:cubicBezTo>
                  <a:cubicBezTo>
                    <a:pt x="97" y="124"/>
                    <a:pt x="97" y="123"/>
                    <a:pt x="97" y="122"/>
                  </a:cubicBezTo>
                  <a:cubicBezTo>
                    <a:pt x="98" y="123"/>
                    <a:pt x="98" y="124"/>
                    <a:pt x="98" y="125"/>
                  </a:cubicBezTo>
                  <a:cubicBezTo>
                    <a:pt x="98" y="126"/>
                    <a:pt x="98" y="126"/>
                    <a:pt x="98" y="126"/>
                  </a:cubicBezTo>
                  <a:moveTo>
                    <a:pt x="94" y="122"/>
                  </a:moveTo>
                  <a:cubicBezTo>
                    <a:pt x="94" y="121"/>
                    <a:pt x="94" y="121"/>
                    <a:pt x="94" y="120"/>
                  </a:cubicBezTo>
                  <a:cubicBezTo>
                    <a:pt x="94" y="119"/>
                    <a:pt x="94" y="118"/>
                    <a:pt x="94" y="117"/>
                  </a:cubicBezTo>
                  <a:cubicBezTo>
                    <a:pt x="95" y="118"/>
                    <a:pt x="95" y="119"/>
                    <a:pt x="96" y="119"/>
                  </a:cubicBezTo>
                  <a:cubicBezTo>
                    <a:pt x="96" y="119"/>
                    <a:pt x="96" y="119"/>
                    <a:pt x="96" y="119"/>
                  </a:cubicBezTo>
                  <a:cubicBezTo>
                    <a:pt x="95" y="119"/>
                    <a:pt x="94" y="120"/>
                    <a:pt x="94" y="121"/>
                  </a:cubicBezTo>
                  <a:cubicBezTo>
                    <a:pt x="94" y="121"/>
                    <a:pt x="94" y="121"/>
                    <a:pt x="94" y="122"/>
                  </a:cubicBezTo>
                  <a:moveTo>
                    <a:pt x="103" y="130"/>
                  </a:moveTo>
                  <a:cubicBezTo>
                    <a:pt x="103" y="130"/>
                    <a:pt x="102" y="130"/>
                    <a:pt x="102" y="129"/>
                  </a:cubicBezTo>
                  <a:cubicBezTo>
                    <a:pt x="102" y="129"/>
                    <a:pt x="102" y="129"/>
                    <a:pt x="102" y="129"/>
                  </a:cubicBezTo>
                  <a:cubicBezTo>
                    <a:pt x="102" y="128"/>
                    <a:pt x="101" y="128"/>
                    <a:pt x="101" y="128"/>
                  </a:cubicBezTo>
                  <a:cubicBezTo>
                    <a:pt x="101" y="127"/>
                    <a:pt x="101" y="125"/>
                    <a:pt x="101" y="124"/>
                  </a:cubicBezTo>
                  <a:cubicBezTo>
                    <a:pt x="101" y="123"/>
                    <a:pt x="101" y="123"/>
                    <a:pt x="101" y="123"/>
                  </a:cubicBezTo>
                  <a:cubicBezTo>
                    <a:pt x="101" y="123"/>
                    <a:pt x="101" y="123"/>
                    <a:pt x="101" y="122"/>
                  </a:cubicBezTo>
                  <a:cubicBezTo>
                    <a:pt x="101" y="117"/>
                    <a:pt x="101" y="117"/>
                    <a:pt x="101" y="117"/>
                  </a:cubicBezTo>
                  <a:cubicBezTo>
                    <a:pt x="101" y="117"/>
                    <a:pt x="101" y="116"/>
                    <a:pt x="101" y="116"/>
                  </a:cubicBezTo>
                  <a:cubicBezTo>
                    <a:pt x="101" y="115"/>
                    <a:pt x="101" y="114"/>
                    <a:pt x="101" y="113"/>
                  </a:cubicBezTo>
                  <a:cubicBezTo>
                    <a:pt x="101" y="115"/>
                    <a:pt x="102" y="116"/>
                    <a:pt x="102" y="118"/>
                  </a:cubicBezTo>
                  <a:cubicBezTo>
                    <a:pt x="102" y="122"/>
                    <a:pt x="103" y="126"/>
                    <a:pt x="103" y="130"/>
                  </a:cubicBezTo>
                  <a:moveTo>
                    <a:pt x="95" y="115"/>
                  </a:moveTo>
                  <a:cubicBezTo>
                    <a:pt x="94" y="114"/>
                    <a:pt x="94" y="114"/>
                    <a:pt x="94" y="114"/>
                  </a:cubicBezTo>
                  <a:cubicBezTo>
                    <a:pt x="94" y="114"/>
                    <a:pt x="94" y="114"/>
                    <a:pt x="94" y="114"/>
                  </a:cubicBezTo>
                  <a:cubicBezTo>
                    <a:pt x="94" y="112"/>
                    <a:pt x="94" y="110"/>
                    <a:pt x="94" y="109"/>
                  </a:cubicBezTo>
                  <a:cubicBezTo>
                    <a:pt x="95" y="111"/>
                    <a:pt x="95" y="113"/>
                    <a:pt x="95" y="115"/>
                  </a:cubicBezTo>
                  <a:moveTo>
                    <a:pt x="96" y="107"/>
                  </a:moveTo>
                  <a:cubicBezTo>
                    <a:pt x="96" y="105"/>
                    <a:pt x="95" y="103"/>
                    <a:pt x="95" y="101"/>
                  </a:cubicBezTo>
                  <a:cubicBezTo>
                    <a:pt x="95" y="101"/>
                    <a:pt x="94" y="100"/>
                    <a:pt x="94" y="100"/>
                  </a:cubicBezTo>
                  <a:cubicBezTo>
                    <a:pt x="95" y="100"/>
                    <a:pt x="95" y="101"/>
                    <a:pt x="95" y="102"/>
                  </a:cubicBezTo>
                  <a:cubicBezTo>
                    <a:pt x="96" y="103"/>
                    <a:pt x="96" y="105"/>
                    <a:pt x="96" y="107"/>
                  </a:cubicBezTo>
                  <a:moveTo>
                    <a:pt x="92" y="111"/>
                  </a:moveTo>
                  <a:cubicBezTo>
                    <a:pt x="91" y="110"/>
                    <a:pt x="91" y="110"/>
                    <a:pt x="91" y="110"/>
                  </a:cubicBezTo>
                  <a:cubicBezTo>
                    <a:pt x="91" y="109"/>
                    <a:pt x="91" y="107"/>
                    <a:pt x="90" y="105"/>
                  </a:cubicBezTo>
                  <a:cubicBezTo>
                    <a:pt x="90" y="105"/>
                    <a:pt x="90" y="105"/>
                    <a:pt x="90" y="105"/>
                  </a:cubicBezTo>
                  <a:cubicBezTo>
                    <a:pt x="91" y="104"/>
                    <a:pt x="91" y="104"/>
                    <a:pt x="91" y="104"/>
                  </a:cubicBezTo>
                  <a:cubicBezTo>
                    <a:pt x="91" y="101"/>
                    <a:pt x="90" y="99"/>
                    <a:pt x="90" y="97"/>
                  </a:cubicBezTo>
                  <a:cubicBezTo>
                    <a:pt x="91" y="99"/>
                    <a:pt x="92" y="101"/>
                    <a:pt x="92" y="103"/>
                  </a:cubicBezTo>
                  <a:cubicBezTo>
                    <a:pt x="92" y="105"/>
                    <a:pt x="92" y="108"/>
                    <a:pt x="92" y="111"/>
                  </a:cubicBezTo>
                  <a:moveTo>
                    <a:pt x="88" y="90"/>
                  </a:moveTo>
                  <a:cubicBezTo>
                    <a:pt x="87" y="89"/>
                    <a:pt x="86" y="88"/>
                    <a:pt x="86" y="87"/>
                  </a:cubicBezTo>
                  <a:cubicBezTo>
                    <a:pt x="86" y="86"/>
                    <a:pt x="87" y="86"/>
                    <a:pt x="86" y="85"/>
                  </a:cubicBezTo>
                  <a:cubicBezTo>
                    <a:pt x="87" y="87"/>
                    <a:pt x="88" y="88"/>
                    <a:pt x="89" y="90"/>
                  </a:cubicBezTo>
                  <a:cubicBezTo>
                    <a:pt x="88" y="90"/>
                    <a:pt x="88" y="90"/>
                    <a:pt x="88" y="90"/>
                  </a:cubicBezTo>
                  <a:moveTo>
                    <a:pt x="78" y="71"/>
                  </a:moveTo>
                  <a:cubicBezTo>
                    <a:pt x="77" y="70"/>
                    <a:pt x="75" y="70"/>
                    <a:pt x="74" y="69"/>
                  </a:cubicBezTo>
                  <a:cubicBezTo>
                    <a:pt x="74" y="69"/>
                    <a:pt x="74" y="68"/>
                    <a:pt x="74" y="68"/>
                  </a:cubicBezTo>
                  <a:cubicBezTo>
                    <a:pt x="76" y="69"/>
                    <a:pt x="77" y="70"/>
                    <a:pt x="78" y="71"/>
                  </a:cubicBezTo>
                  <a:moveTo>
                    <a:pt x="70" y="67"/>
                  </a:moveTo>
                  <a:cubicBezTo>
                    <a:pt x="69" y="67"/>
                    <a:pt x="69" y="67"/>
                    <a:pt x="69" y="67"/>
                  </a:cubicBezTo>
                  <a:cubicBezTo>
                    <a:pt x="68" y="66"/>
                    <a:pt x="68" y="66"/>
                    <a:pt x="67" y="66"/>
                  </a:cubicBezTo>
                  <a:cubicBezTo>
                    <a:pt x="67" y="65"/>
                    <a:pt x="66" y="65"/>
                    <a:pt x="66" y="65"/>
                  </a:cubicBezTo>
                  <a:cubicBezTo>
                    <a:pt x="66" y="65"/>
                    <a:pt x="66" y="65"/>
                    <a:pt x="66" y="65"/>
                  </a:cubicBezTo>
                  <a:cubicBezTo>
                    <a:pt x="67" y="65"/>
                    <a:pt x="69" y="66"/>
                    <a:pt x="69" y="66"/>
                  </a:cubicBezTo>
                  <a:cubicBezTo>
                    <a:pt x="70" y="67"/>
                    <a:pt x="70" y="67"/>
                    <a:pt x="70" y="67"/>
                  </a:cubicBezTo>
                  <a:moveTo>
                    <a:pt x="57" y="65"/>
                  </a:moveTo>
                  <a:cubicBezTo>
                    <a:pt x="55" y="65"/>
                    <a:pt x="54" y="65"/>
                    <a:pt x="52" y="64"/>
                  </a:cubicBezTo>
                  <a:cubicBezTo>
                    <a:pt x="53" y="64"/>
                    <a:pt x="54" y="64"/>
                    <a:pt x="55" y="64"/>
                  </a:cubicBezTo>
                  <a:cubicBezTo>
                    <a:pt x="56" y="64"/>
                    <a:pt x="57" y="65"/>
                    <a:pt x="58" y="65"/>
                  </a:cubicBezTo>
                  <a:cubicBezTo>
                    <a:pt x="58" y="65"/>
                    <a:pt x="57" y="65"/>
                    <a:pt x="57" y="65"/>
                  </a:cubicBezTo>
                  <a:moveTo>
                    <a:pt x="48" y="59"/>
                  </a:moveTo>
                  <a:cubicBezTo>
                    <a:pt x="48" y="59"/>
                    <a:pt x="47" y="58"/>
                    <a:pt x="46" y="58"/>
                  </a:cubicBezTo>
                  <a:cubicBezTo>
                    <a:pt x="51" y="58"/>
                    <a:pt x="51" y="58"/>
                    <a:pt x="51" y="58"/>
                  </a:cubicBezTo>
                  <a:cubicBezTo>
                    <a:pt x="50" y="58"/>
                    <a:pt x="49" y="59"/>
                    <a:pt x="48" y="59"/>
                  </a:cubicBezTo>
                  <a:moveTo>
                    <a:pt x="42" y="48"/>
                  </a:moveTo>
                  <a:cubicBezTo>
                    <a:pt x="43" y="46"/>
                    <a:pt x="43" y="44"/>
                    <a:pt x="44" y="43"/>
                  </a:cubicBezTo>
                  <a:cubicBezTo>
                    <a:pt x="50" y="42"/>
                    <a:pt x="55" y="41"/>
                    <a:pt x="61" y="40"/>
                  </a:cubicBezTo>
                  <a:cubicBezTo>
                    <a:pt x="59" y="45"/>
                    <a:pt x="57" y="49"/>
                    <a:pt x="54" y="53"/>
                  </a:cubicBezTo>
                  <a:cubicBezTo>
                    <a:pt x="53" y="54"/>
                    <a:pt x="53" y="55"/>
                    <a:pt x="54" y="55"/>
                  </a:cubicBezTo>
                  <a:cubicBezTo>
                    <a:pt x="46" y="55"/>
                    <a:pt x="46" y="55"/>
                    <a:pt x="46" y="55"/>
                  </a:cubicBezTo>
                  <a:cubicBezTo>
                    <a:pt x="46" y="55"/>
                    <a:pt x="46" y="55"/>
                    <a:pt x="45" y="55"/>
                  </a:cubicBezTo>
                  <a:cubicBezTo>
                    <a:pt x="45" y="55"/>
                    <a:pt x="45" y="55"/>
                    <a:pt x="45" y="55"/>
                  </a:cubicBezTo>
                  <a:cubicBezTo>
                    <a:pt x="45" y="55"/>
                    <a:pt x="44" y="55"/>
                    <a:pt x="44" y="55"/>
                  </a:cubicBezTo>
                  <a:cubicBezTo>
                    <a:pt x="43" y="55"/>
                    <a:pt x="43" y="55"/>
                    <a:pt x="43" y="55"/>
                  </a:cubicBezTo>
                  <a:cubicBezTo>
                    <a:pt x="43" y="55"/>
                    <a:pt x="42" y="54"/>
                    <a:pt x="42" y="54"/>
                  </a:cubicBezTo>
                  <a:cubicBezTo>
                    <a:pt x="42" y="54"/>
                    <a:pt x="42" y="54"/>
                    <a:pt x="42" y="55"/>
                  </a:cubicBezTo>
                  <a:cubicBezTo>
                    <a:pt x="41" y="54"/>
                    <a:pt x="41" y="53"/>
                    <a:pt x="41" y="52"/>
                  </a:cubicBezTo>
                  <a:cubicBezTo>
                    <a:pt x="41" y="52"/>
                    <a:pt x="41" y="51"/>
                    <a:pt x="41" y="51"/>
                  </a:cubicBezTo>
                  <a:cubicBezTo>
                    <a:pt x="44" y="50"/>
                    <a:pt x="48" y="50"/>
                    <a:pt x="51" y="49"/>
                  </a:cubicBezTo>
                  <a:cubicBezTo>
                    <a:pt x="53" y="49"/>
                    <a:pt x="56" y="49"/>
                    <a:pt x="58" y="47"/>
                  </a:cubicBezTo>
                  <a:cubicBezTo>
                    <a:pt x="58" y="46"/>
                    <a:pt x="57" y="45"/>
                    <a:pt x="56" y="45"/>
                  </a:cubicBezTo>
                  <a:cubicBezTo>
                    <a:pt x="56" y="45"/>
                    <a:pt x="56" y="45"/>
                    <a:pt x="55" y="45"/>
                  </a:cubicBezTo>
                  <a:cubicBezTo>
                    <a:pt x="54" y="47"/>
                    <a:pt x="50" y="47"/>
                    <a:pt x="48" y="47"/>
                  </a:cubicBezTo>
                  <a:cubicBezTo>
                    <a:pt x="46" y="47"/>
                    <a:pt x="44" y="48"/>
                    <a:pt x="42" y="48"/>
                  </a:cubicBezTo>
                  <a:moveTo>
                    <a:pt x="54" y="33"/>
                  </a:moveTo>
                  <a:cubicBezTo>
                    <a:pt x="56" y="33"/>
                    <a:pt x="57" y="33"/>
                    <a:pt x="59" y="32"/>
                  </a:cubicBezTo>
                  <a:cubicBezTo>
                    <a:pt x="61" y="32"/>
                    <a:pt x="62" y="32"/>
                    <a:pt x="64" y="31"/>
                  </a:cubicBezTo>
                  <a:cubicBezTo>
                    <a:pt x="63" y="33"/>
                    <a:pt x="63" y="35"/>
                    <a:pt x="62" y="37"/>
                  </a:cubicBezTo>
                  <a:cubicBezTo>
                    <a:pt x="57" y="38"/>
                    <a:pt x="51" y="39"/>
                    <a:pt x="45" y="40"/>
                  </a:cubicBezTo>
                  <a:cubicBezTo>
                    <a:pt x="46" y="37"/>
                    <a:pt x="47" y="35"/>
                    <a:pt x="48" y="33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50" y="33"/>
                    <a:pt x="52" y="33"/>
                    <a:pt x="54" y="33"/>
                  </a:cubicBezTo>
                  <a:moveTo>
                    <a:pt x="52" y="25"/>
                  </a:moveTo>
                  <a:cubicBezTo>
                    <a:pt x="56" y="24"/>
                    <a:pt x="60" y="24"/>
                    <a:pt x="63" y="24"/>
                  </a:cubicBezTo>
                  <a:cubicBezTo>
                    <a:pt x="65" y="24"/>
                    <a:pt x="66" y="23"/>
                    <a:pt x="67" y="23"/>
                  </a:cubicBezTo>
                  <a:cubicBezTo>
                    <a:pt x="66" y="25"/>
                    <a:pt x="66" y="27"/>
                    <a:pt x="65" y="28"/>
                  </a:cubicBezTo>
                  <a:cubicBezTo>
                    <a:pt x="63" y="29"/>
                    <a:pt x="60" y="30"/>
                    <a:pt x="58" y="30"/>
                  </a:cubicBezTo>
                  <a:cubicBezTo>
                    <a:pt x="57" y="30"/>
                    <a:pt x="55" y="30"/>
                    <a:pt x="54" y="30"/>
                  </a:cubicBezTo>
                  <a:cubicBezTo>
                    <a:pt x="53" y="30"/>
                    <a:pt x="51" y="30"/>
                    <a:pt x="49" y="30"/>
                  </a:cubicBezTo>
                  <a:cubicBezTo>
                    <a:pt x="50" y="28"/>
                    <a:pt x="50" y="27"/>
                    <a:pt x="51" y="25"/>
                  </a:cubicBezTo>
                  <a:cubicBezTo>
                    <a:pt x="51" y="25"/>
                    <a:pt x="51" y="25"/>
                    <a:pt x="51" y="25"/>
                  </a:cubicBezTo>
                  <a:cubicBezTo>
                    <a:pt x="52" y="25"/>
                    <a:pt x="52" y="25"/>
                    <a:pt x="52" y="25"/>
                  </a:cubicBezTo>
                  <a:moveTo>
                    <a:pt x="55" y="16"/>
                  </a:moveTo>
                  <a:cubicBezTo>
                    <a:pt x="59" y="16"/>
                    <a:pt x="63" y="16"/>
                    <a:pt x="67" y="16"/>
                  </a:cubicBezTo>
                  <a:cubicBezTo>
                    <a:pt x="68" y="15"/>
                    <a:pt x="70" y="15"/>
                    <a:pt x="71" y="15"/>
                  </a:cubicBezTo>
                  <a:cubicBezTo>
                    <a:pt x="70" y="17"/>
                    <a:pt x="69" y="18"/>
                    <a:pt x="68" y="20"/>
                  </a:cubicBezTo>
                  <a:cubicBezTo>
                    <a:pt x="65" y="21"/>
                    <a:pt x="62" y="21"/>
                    <a:pt x="60" y="21"/>
                  </a:cubicBezTo>
                  <a:cubicBezTo>
                    <a:pt x="57" y="22"/>
                    <a:pt x="54" y="22"/>
                    <a:pt x="52" y="23"/>
                  </a:cubicBezTo>
                  <a:cubicBezTo>
                    <a:pt x="53" y="21"/>
                    <a:pt x="53" y="18"/>
                    <a:pt x="55" y="16"/>
                  </a:cubicBezTo>
                  <a:cubicBezTo>
                    <a:pt x="55" y="16"/>
                    <a:pt x="55" y="16"/>
                    <a:pt x="55" y="16"/>
                  </a:cubicBezTo>
                  <a:moveTo>
                    <a:pt x="56" y="14"/>
                  </a:moveTo>
                  <a:cubicBezTo>
                    <a:pt x="58" y="12"/>
                    <a:pt x="59" y="10"/>
                    <a:pt x="62" y="10"/>
                  </a:cubicBezTo>
                  <a:cubicBezTo>
                    <a:pt x="64" y="10"/>
                    <a:pt x="68" y="9"/>
                    <a:pt x="70" y="9"/>
                  </a:cubicBezTo>
                  <a:cubicBezTo>
                    <a:pt x="71" y="9"/>
                    <a:pt x="71" y="9"/>
                    <a:pt x="72" y="9"/>
                  </a:cubicBezTo>
                  <a:cubicBezTo>
                    <a:pt x="72" y="9"/>
                    <a:pt x="72" y="9"/>
                    <a:pt x="72" y="9"/>
                  </a:cubicBezTo>
                  <a:cubicBezTo>
                    <a:pt x="73" y="9"/>
                    <a:pt x="74" y="9"/>
                    <a:pt x="76" y="9"/>
                  </a:cubicBezTo>
                  <a:cubicBezTo>
                    <a:pt x="75" y="10"/>
                    <a:pt x="74" y="11"/>
                    <a:pt x="73" y="12"/>
                  </a:cubicBezTo>
                  <a:cubicBezTo>
                    <a:pt x="71" y="13"/>
                    <a:pt x="68" y="13"/>
                    <a:pt x="65" y="13"/>
                  </a:cubicBezTo>
                  <a:cubicBezTo>
                    <a:pt x="62" y="13"/>
                    <a:pt x="59" y="14"/>
                    <a:pt x="56" y="14"/>
                  </a:cubicBezTo>
                  <a:moveTo>
                    <a:pt x="61" y="7"/>
                  </a:moveTo>
                  <a:cubicBezTo>
                    <a:pt x="63" y="4"/>
                    <a:pt x="66" y="3"/>
                    <a:pt x="71" y="2"/>
                  </a:cubicBezTo>
                  <a:cubicBezTo>
                    <a:pt x="71" y="2"/>
                    <a:pt x="72" y="2"/>
                    <a:pt x="73" y="2"/>
                  </a:cubicBezTo>
                  <a:cubicBezTo>
                    <a:pt x="75" y="2"/>
                    <a:pt x="77" y="2"/>
                    <a:pt x="78" y="3"/>
                  </a:cubicBezTo>
                  <a:cubicBezTo>
                    <a:pt x="78" y="3"/>
                    <a:pt x="78" y="4"/>
                    <a:pt x="79" y="4"/>
                  </a:cubicBezTo>
                  <a:cubicBezTo>
                    <a:pt x="78" y="4"/>
                    <a:pt x="78" y="4"/>
                    <a:pt x="77" y="4"/>
                  </a:cubicBezTo>
                  <a:cubicBezTo>
                    <a:pt x="75" y="4"/>
                    <a:pt x="73" y="4"/>
                    <a:pt x="71" y="4"/>
                  </a:cubicBezTo>
                  <a:cubicBezTo>
                    <a:pt x="70" y="5"/>
                    <a:pt x="69" y="5"/>
                    <a:pt x="69" y="6"/>
                  </a:cubicBezTo>
                  <a:cubicBezTo>
                    <a:pt x="66" y="7"/>
                    <a:pt x="64" y="7"/>
                    <a:pt x="61" y="7"/>
                  </a:cubicBezTo>
                  <a:moveTo>
                    <a:pt x="73" y="0"/>
                  </a:moveTo>
                  <a:cubicBezTo>
                    <a:pt x="72" y="0"/>
                    <a:pt x="70" y="0"/>
                    <a:pt x="69" y="0"/>
                  </a:cubicBezTo>
                  <a:cubicBezTo>
                    <a:pt x="62" y="0"/>
                    <a:pt x="61" y="2"/>
                    <a:pt x="57" y="8"/>
                  </a:cubicBezTo>
                  <a:cubicBezTo>
                    <a:pt x="57" y="9"/>
                    <a:pt x="57" y="9"/>
                    <a:pt x="57" y="9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2" y="12"/>
                    <a:pt x="49" y="22"/>
                    <a:pt x="48" y="27"/>
                  </a:cubicBezTo>
                  <a:cubicBezTo>
                    <a:pt x="46" y="32"/>
                    <a:pt x="44" y="36"/>
                    <a:pt x="42" y="41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0" y="45"/>
                    <a:pt x="39" y="49"/>
                    <a:pt x="38" y="53"/>
                  </a:cubicBezTo>
                  <a:cubicBezTo>
                    <a:pt x="37" y="55"/>
                    <a:pt x="38" y="57"/>
                    <a:pt x="40" y="57"/>
                  </a:cubicBezTo>
                  <a:cubicBezTo>
                    <a:pt x="40" y="58"/>
                    <a:pt x="40" y="58"/>
                    <a:pt x="41" y="58"/>
                  </a:cubicBezTo>
                  <a:cubicBezTo>
                    <a:pt x="42" y="63"/>
                    <a:pt x="47" y="66"/>
                    <a:pt x="51" y="69"/>
                  </a:cubicBezTo>
                  <a:cubicBezTo>
                    <a:pt x="51" y="69"/>
                    <a:pt x="52" y="71"/>
                    <a:pt x="53" y="71"/>
                  </a:cubicBezTo>
                  <a:cubicBezTo>
                    <a:pt x="54" y="71"/>
                    <a:pt x="54" y="71"/>
                    <a:pt x="55" y="70"/>
                  </a:cubicBezTo>
                  <a:cubicBezTo>
                    <a:pt x="56" y="71"/>
                    <a:pt x="58" y="72"/>
                    <a:pt x="59" y="72"/>
                  </a:cubicBezTo>
                  <a:cubicBezTo>
                    <a:pt x="65" y="76"/>
                    <a:pt x="70" y="80"/>
                    <a:pt x="75" y="86"/>
                  </a:cubicBezTo>
                  <a:cubicBezTo>
                    <a:pt x="80" y="91"/>
                    <a:pt x="83" y="98"/>
                    <a:pt x="86" y="104"/>
                  </a:cubicBezTo>
                  <a:cubicBezTo>
                    <a:pt x="86" y="106"/>
                    <a:pt x="87" y="107"/>
                    <a:pt x="88" y="109"/>
                  </a:cubicBezTo>
                  <a:cubicBezTo>
                    <a:pt x="88" y="111"/>
                    <a:pt x="89" y="113"/>
                    <a:pt x="90" y="115"/>
                  </a:cubicBezTo>
                  <a:cubicBezTo>
                    <a:pt x="90" y="120"/>
                    <a:pt x="90" y="124"/>
                    <a:pt x="90" y="128"/>
                  </a:cubicBezTo>
                  <a:cubicBezTo>
                    <a:pt x="91" y="133"/>
                    <a:pt x="91" y="139"/>
                    <a:pt x="90" y="144"/>
                  </a:cubicBezTo>
                  <a:cubicBezTo>
                    <a:pt x="89" y="147"/>
                    <a:pt x="88" y="149"/>
                    <a:pt x="87" y="152"/>
                  </a:cubicBezTo>
                  <a:cubicBezTo>
                    <a:pt x="86" y="153"/>
                    <a:pt x="86" y="153"/>
                    <a:pt x="86" y="153"/>
                  </a:cubicBezTo>
                  <a:cubicBezTo>
                    <a:pt x="85" y="161"/>
                    <a:pt x="78" y="170"/>
                    <a:pt x="73" y="175"/>
                  </a:cubicBezTo>
                  <a:cubicBezTo>
                    <a:pt x="72" y="176"/>
                    <a:pt x="71" y="177"/>
                    <a:pt x="70" y="178"/>
                  </a:cubicBezTo>
                  <a:cubicBezTo>
                    <a:pt x="68" y="175"/>
                    <a:pt x="66" y="172"/>
                    <a:pt x="65" y="168"/>
                  </a:cubicBezTo>
                  <a:cubicBezTo>
                    <a:pt x="65" y="168"/>
                    <a:pt x="64" y="167"/>
                    <a:pt x="64" y="167"/>
                  </a:cubicBezTo>
                  <a:cubicBezTo>
                    <a:pt x="63" y="165"/>
                    <a:pt x="63" y="163"/>
                    <a:pt x="63" y="161"/>
                  </a:cubicBezTo>
                  <a:cubicBezTo>
                    <a:pt x="62" y="157"/>
                    <a:pt x="61" y="153"/>
                    <a:pt x="58" y="150"/>
                  </a:cubicBezTo>
                  <a:cubicBezTo>
                    <a:pt x="58" y="149"/>
                    <a:pt x="57" y="148"/>
                    <a:pt x="55" y="148"/>
                  </a:cubicBezTo>
                  <a:cubicBezTo>
                    <a:pt x="55" y="148"/>
                    <a:pt x="54" y="148"/>
                    <a:pt x="54" y="148"/>
                  </a:cubicBezTo>
                  <a:cubicBezTo>
                    <a:pt x="53" y="149"/>
                    <a:pt x="53" y="149"/>
                    <a:pt x="53" y="149"/>
                  </a:cubicBezTo>
                  <a:cubicBezTo>
                    <a:pt x="53" y="149"/>
                    <a:pt x="52" y="149"/>
                    <a:pt x="52" y="149"/>
                  </a:cubicBezTo>
                  <a:cubicBezTo>
                    <a:pt x="49" y="149"/>
                    <a:pt x="46" y="147"/>
                    <a:pt x="43" y="146"/>
                  </a:cubicBezTo>
                  <a:cubicBezTo>
                    <a:pt x="43" y="146"/>
                    <a:pt x="42" y="146"/>
                    <a:pt x="42" y="146"/>
                  </a:cubicBezTo>
                  <a:cubicBezTo>
                    <a:pt x="39" y="146"/>
                    <a:pt x="38" y="148"/>
                    <a:pt x="36" y="151"/>
                  </a:cubicBezTo>
                  <a:cubicBezTo>
                    <a:pt x="33" y="156"/>
                    <a:pt x="29" y="160"/>
                    <a:pt x="25" y="165"/>
                  </a:cubicBezTo>
                  <a:cubicBezTo>
                    <a:pt x="21" y="170"/>
                    <a:pt x="17" y="175"/>
                    <a:pt x="14" y="180"/>
                  </a:cubicBezTo>
                  <a:cubicBezTo>
                    <a:pt x="11" y="185"/>
                    <a:pt x="8" y="191"/>
                    <a:pt x="6" y="196"/>
                  </a:cubicBezTo>
                  <a:cubicBezTo>
                    <a:pt x="4" y="199"/>
                    <a:pt x="0" y="203"/>
                    <a:pt x="0" y="207"/>
                  </a:cubicBezTo>
                  <a:cubicBezTo>
                    <a:pt x="0" y="209"/>
                    <a:pt x="4" y="213"/>
                    <a:pt x="8" y="213"/>
                  </a:cubicBezTo>
                  <a:cubicBezTo>
                    <a:pt x="8" y="213"/>
                    <a:pt x="8" y="213"/>
                    <a:pt x="9" y="213"/>
                  </a:cubicBezTo>
                  <a:cubicBezTo>
                    <a:pt x="18" y="220"/>
                    <a:pt x="28" y="227"/>
                    <a:pt x="38" y="233"/>
                  </a:cubicBezTo>
                  <a:cubicBezTo>
                    <a:pt x="39" y="233"/>
                    <a:pt x="41" y="234"/>
                    <a:pt x="42" y="235"/>
                  </a:cubicBezTo>
                  <a:cubicBezTo>
                    <a:pt x="47" y="238"/>
                    <a:pt x="53" y="241"/>
                    <a:pt x="58" y="244"/>
                  </a:cubicBezTo>
                  <a:cubicBezTo>
                    <a:pt x="59" y="245"/>
                    <a:pt x="59" y="245"/>
                    <a:pt x="59" y="245"/>
                  </a:cubicBezTo>
                  <a:cubicBezTo>
                    <a:pt x="60" y="245"/>
                    <a:pt x="60" y="245"/>
                    <a:pt x="61" y="244"/>
                  </a:cubicBezTo>
                  <a:cubicBezTo>
                    <a:pt x="63" y="245"/>
                    <a:pt x="65" y="246"/>
                    <a:pt x="67" y="247"/>
                  </a:cubicBezTo>
                  <a:cubicBezTo>
                    <a:pt x="67" y="247"/>
                    <a:pt x="67" y="247"/>
                    <a:pt x="68" y="247"/>
                  </a:cubicBezTo>
                  <a:cubicBezTo>
                    <a:pt x="69" y="248"/>
                    <a:pt x="71" y="249"/>
                    <a:pt x="73" y="250"/>
                  </a:cubicBezTo>
                  <a:cubicBezTo>
                    <a:pt x="73" y="250"/>
                    <a:pt x="73" y="250"/>
                    <a:pt x="74" y="250"/>
                  </a:cubicBezTo>
                  <a:cubicBezTo>
                    <a:pt x="74" y="250"/>
                    <a:pt x="75" y="249"/>
                    <a:pt x="75" y="249"/>
                  </a:cubicBezTo>
                  <a:cubicBezTo>
                    <a:pt x="78" y="250"/>
                    <a:pt x="81" y="250"/>
                    <a:pt x="83" y="251"/>
                  </a:cubicBezTo>
                  <a:cubicBezTo>
                    <a:pt x="83" y="251"/>
                    <a:pt x="83" y="251"/>
                    <a:pt x="83" y="251"/>
                  </a:cubicBezTo>
                  <a:cubicBezTo>
                    <a:pt x="84" y="251"/>
                    <a:pt x="84" y="250"/>
                    <a:pt x="85" y="250"/>
                  </a:cubicBezTo>
                  <a:cubicBezTo>
                    <a:pt x="85" y="249"/>
                    <a:pt x="85" y="249"/>
                    <a:pt x="85" y="249"/>
                  </a:cubicBezTo>
                  <a:cubicBezTo>
                    <a:pt x="85" y="249"/>
                    <a:pt x="86" y="249"/>
                    <a:pt x="86" y="249"/>
                  </a:cubicBezTo>
                  <a:cubicBezTo>
                    <a:pt x="88" y="246"/>
                    <a:pt x="87" y="242"/>
                    <a:pt x="86" y="239"/>
                  </a:cubicBezTo>
                  <a:cubicBezTo>
                    <a:pt x="85" y="238"/>
                    <a:pt x="85" y="238"/>
                    <a:pt x="85" y="237"/>
                  </a:cubicBezTo>
                  <a:cubicBezTo>
                    <a:pt x="85" y="233"/>
                    <a:pt x="85" y="229"/>
                    <a:pt x="82" y="225"/>
                  </a:cubicBezTo>
                  <a:cubicBezTo>
                    <a:pt x="82" y="225"/>
                    <a:pt x="82" y="225"/>
                    <a:pt x="82" y="225"/>
                  </a:cubicBezTo>
                  <a:cubicBezTo>
                    <a:pt x="80" y="217"/>
                    <a:pt x="76" y="208"/>
                    <a:pt x="72" y="200"/>
                  </a:cubicBezTo>
                  <a:cubicBezTo>
                    <a:pt x="83" y="197"/>
                    <a:pt x="90" y="186"/>
                    <a:pt x="95" y="176"/>
                  </a:cubicBezTo>
                  <a:cubicBezTo>
                    <a:pt x="98" y="172"/>
                    <a:pt x="101" y="169"/>
                    <a:pt x="103" y="164"/>
                  </a:cubicBezTo>
                  <a:cubicBezTo>
                    <a:pt x="109" y="149"/>
                    <a:pt x="109" y="130"/>
                    <a:pt x="106" y="114"/>
                  </a:cubicBezTo>
                  <a:cubicBezTo>
                    <a:pt x="101" y="87"/>
                    <a:pt x="85" y="65"/>
                    <a:pt x="60" y="54"/>
                  </a:cubicBezTo>
                  <a:cubicBezTo>
                    <a:pt x="69" y="39"/>
                    <a:pt x="68" y="20"/>
                    <a:pt x="83" y="10"/>
                  </a:cubicBezTo>
                  <a:cubicBezTo>
                    <a:pt x="84" y="9"/>
                    <a:pt x="84" y="9"/>
                    <a:pt x="84" y="9"/>
                  </a:cubicBezTo>
                  <a:cubicBezTo>
                    <a:pt x="89" y="10"/>
                    <a:pt x="94" y="11"/>
                    <a:pt x="99" y="11"/>
                  </a:cubicBezTo>
                  <a:cubicBezTo>
                    <a:pt x="115" y="17"/>
                    <a:pt x="129" y="34"/>
                    <a:pt x="138" y="46"/>
                  </a:cubicBezTo>
                  <a:cubicBezTo>
                    <a:pt x="146" y="57"/>
                    <a:pt x="151" y="70"/>
                    <a:pt x="156" y="82"/>
                  </a:cubicBezTo>
                  <a:cubicBezTo>
                    <a:pt x="161" y="96"/>
                    <a:pt x="164" y="111"/>
                    <a:pt x="165" y="126"/>
                  </a:cubicBezTo>
                  <a:cubicBezTo>
                    <a:pt x="167" y="149"/>
                    <a:pt x="161" y="171"/>
                    <a:pt x="144" y="187"/>
                  </a:cubicBezTo>
                  <a:cubicBezTo>
                    <a:pt x="128" y="201"/>
                    <a:pt x="107" y="207"/>
                    <a:pt x="86" y="207"/>
                  </a:cubicBezTo>
                  <a:cubicBezTo>
                    <a:pt x="86" y="207"/>
                    <a:pt x="85" y="207"/>
                    <a:pt x="84" y="207"/>
                  </a:cubicBezTo>
                  <a:cubicBezTo>
                    <a:pt x="84" y="207"/>
                    <a:pt x="84" y="207"/>
                    <a:pt x="84" y="207"/>
                  </a:cubicBezTo>
                  <a:cubicBezTo>
                    <a:pt x="81" y="207"/>
                    <a:pt x="81" y="212"/>
                    <a:pt x="84" y="212"/>
                  </a:cubicBezTo>
                  <a:cubicBezTo>
                    <a:pt x="85" y="212"/>
                    <a:pt x="85" y="212"/>
                    <a:pt x="86" y="212"/>
                  </a:cubicBezTo>
                  <a:cubicBezTo>
                    <a:pt x="106" y="212"/>
                    <a:pt x="127" y="207"/>
                    <a:pt x="143" y="194"/>
                  </a:cubicBezTo>
                  <a:cubicBezTo>
                    <a:pt x="160" y="181"/>
                    <a:pt x="169" y="162"/>
                    <a:pt x="171" y="141"/>
                  </a:cubicBezTo>
                  <a:cubicBezTo>
                    <a:pt x="173" y="112"/>
                    <a:pt x="163" y="82"/>
                    <a:pt x="150" y="57"/>
                  </a:cubicBezTo>
                  <a:cubicBezTo>
                    <a:pt x="142" y="42"/>
                    <a:pt x="130" y="26"/>
                    <a:pt x="115" y="15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4" y="12"/>
                    <a:pt x="112" y="11"/>
                    <a:pt x="109" y="9"/>
                  </a:cubicBezTo>
                  <a:cubicBezTo>
                    <a:pt x="109" y="8"/>
                    <a:pt x="109" y="7"/>
                    <a:pt x="107" y="7"/>
                  </a:cubicBezTo>
                  <a:cubicBezTo>
                    <a:pt x="106" y="7"/>
                    <a:pt x="105" y="7"/>
                    <a:pt x="103" y="7"/>
                  </a:cubicBezTo>
                  <a:cubicBezTo>
                    <a:pt x="103" y="6"/>
                    <a:pt x="102" y="6"/>
                    <a:pt x="101" y="6"/>
                  </a:cubicBezTo>
                  <a:cubicBezTo>
                    <a:pt x="96" y="3"/>
                    <a:pt x="90" y="1"/>
                    <a:pt x="84" y="1"/>
                  </a:cubicBezTo>
                  <a:cubicBezTo>
                    <a:pt x="83" y="1"/>
                    <a:pt x="83" y="1"/>
                    <a:pt x="83" y="1"/>
                  </a:cubicBezTo>
                  <a:cubicBezTo>
                    <a:pt x="80" y="0"/>
                    <a:pt x="76" y="0"/>
                    <a:pt x="73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86"/>
            <p:cNvSpPr>
              <a:spLocks noEditPoints="1"/>
            </p:cNvSpPr>
            <p:nvPr/>
          </p:nvSpPr>
          <p:spPr bwMode="auto">
            <a:xfrm>
              <a:off x="3010048" y="3885776"/>
              <a:ext cx="839788" cy="573088"/>
            </a:xfrm>
            <a:custGeom>
              <a:avLst/>
              <a:gdLst>
                <a:gd name="T0" fmla="*/ 98 w 198"/>
                <a:gd name="T1" fmla="*/ 79 h 135"/>
                <a:gd name="T2" fmla="*/ 107 w 198"/>
                <a:gd name="T3" fmla="*/ 80 h 135"/>
                <a:gd name="T4" fmla="*/ 97 w 198"/>
                <a:gd name="T5" fmla="*/ 79 h 135"/>
                <a:gd name="T6" fmla="*/ 99 w 198"/>
                <a:gd name="T7" fmla="*/ 77 h 135"/>
                <a:gd name="T8" fmla="*/ 101 w 198"/>
                <a:gd name="T9" fmla="*/ 74 h 135"/>
                <a:gd name="T10" fmla="*/ 107 w 198"/>
                <a:gd name="T11" fmla="*/ 75 h 135"/>
                <a:gd name="T12" fmla="*/ 62 w 198"/>
                <a:gd name="T13" fmla="*/ 72 h 135"/>
                <a:gd name="T14" fmla="*/ 79 w 198"/>
                <a:gd name="T15" fmla="*/ 77 h 135"/>
                <a:gd name="T16" fmla="*/ 114 w 198"/>
                <a:gd name="T17" fmla="*/ 73 h 135"/>
                <a:gd name="T18" fmla="*/ 127 w 198"/>
                <a:gd name="T19" fmla="*/ 70 h 135"/>
                <a:gd name="T20" fmla="*/ 62 w 198"/>
                <a:gd name="T21" fmla="*/ 69 h 135"/>
                <a:gd name="T22" fmla="*/ 60 w 198"/>
                <a:gd name="T23" fmla="*/ 66 h 135"/>
                <a:gd name="T24" fmla="*/ 47 w 198"/>
                <a:gd name="T25" fmla="*/ 61 h 135"/>
                <a:gd name="T26" fmla="*/ 57 w 198"/>
                <a:gd name="T27" fmla="*/ 59 h 135"/>
                <a:gd name="T28" fmla="*/ 145 w 198"/>
                <a:gd name="T29" fmla="*/ 55 h 135"/>
                <a:gd name="T30" fmla="*/ 194 w 198"/>
                <a:gd name="T31" fmla="*/ 62 h 135"/>
                <a:gd name="T32" fmla="*/ 195 w 198"/>
                <a:gd name="T33" fmla="*/ 62 h 135"/>
                <a:gd name="T34" fmla="*/ 189 w 198"/>
                <a:gd name="T35" fmla="*/ 49 h 135"/>
                <a:gd name="T36" fmla="*/ 147 w 198"/>
                <a:gd name="T37" fmla="*/ 44 h 135"/>
                <a:gd name="T38" fmla="*/ 185 w 198"/>
                <a:gd name="T39" fmla="*/ 43 h 135"/>
                <a:gd name="T40" fmla="*/ 174 w 198"/>
                <a:gd name="T41" fmla="*/ 39 h 135"/>
                <a:gd name="T42" fmla="*/ 152 w 198"/>
                <a:gd name="T43" fmla="*/ 41 h 135"/>
                <a:gd name="T44" fmla="*/ 166 w 198"/>
                <a:gd name="T45" fmla="*/ 36 h 135"/>
                <a:gd name="T46" fmla="*/ 154 w 198"/>
                <a:gd name="T47" fmla="*/ 36 h 135"/>
                <a:gd name="T48" fmla="*/ 157 w 198"/>
                <a:gd name="T49" fmla="*/ 33 h 135"/>
                <a:gd name="T50" fmla="*/ 160 w 198"/>
                <a:gd name="T51" fmla="*/ 33 h 135"/>
                <a:gd name="T52" fmla="*/ 64 w 198"/>
                <a:gd name="T53" fmla="*/ 32 h 135"/>
                <a:gd name="T54" fmla="*/ 73 w 198"/>
                <a:gd name="T55" fmla="*/ 36 h 135"/>
                <a:gd name="T56" fmla="*/ 76 w 198"/>
                <a:gd name="T57" fmla="*/ 38 h 135"/>
                <a:gd name="T58" fmla="*/ 71 w 198"/>
                <a:gd name="T59" fmla="*/ 35 h 135"/>
                <a:gd name="T60" fmla="*/ 67 w 198"/>
                <a:gd name="T61" fmla="*/ 30 h 135"/>
                <a:gd name="T62" fmla="*/ 73 w 198"/>
                <a:gd name="T63" fmla="*/ 28 h 135"/>
                <a:gd name="T64" fmla="*/ 58 w 198"/>
                <a:gd name="T65" fmla="*/ 15 h 135"/>
                <a:gd name="T66" fmla="*/ 5 w 198"/>
                <a:gd name="T67" fmla="*/ 59 h 135"/>
                <a:gd name="T68" fmla="*/ 24 w 198"/>
                <a:gd name="T69" fmla="*/ 26 h 135"/>
                <a:gd name="T70" fmla="*/ 74 w 198"/>
                <a:gd name="T71" fmla="*/ 42 h 135"/>
                <a:gd name="T72" fmla="*/ 12 w 198"/>
                <a:gd name="T73" fmla="*/ 63 h 135"/>
                <a:gd name="T74" fmla="*/ 47 w 198"/>
                <a:gd name="T75" fmla="*/ 18 h 135"/>
                <a:gd name="T76" fmla="*/ 37 w 198"/>
                <a:gd name="T77" fmla="*/ 14 h 135"/>
                <a:gd name="T78" fmla="*/ 45 w 198"/>
                <a:gd name="T79" fmla="*/ 18 h 135"/>
                <a:gd name="T80" fmla="*/ 47 w 198"/>
                <a:gd name="T81" fmla="*/ 13 h 135"/>
                <a:gd name="T82" fmla="*/ 41 w 198"/>
                <a:gd name="T83" fmla="*/ 6 h 135"/>
                <a:gd name="T84" fmla="*/ 34 w 198"/>
                <a:gd name="T85" fmla="*/ 3 h 135"/>
                <a:gd name="T86" fmla="*/ 15 w 198"/>
                <a:gd name="T87" fmla="*/ 30 h 135"/>
                <a:gd name="T88" fmla="*/ 1 w 198"/>
                <a:gd name="T89" fmla="*/ 57 h 135"/>
                <a:gd name="T90" fmla="*/ 5 w 198"/>
                <a:gd name="T91" fmla="*/ 69 h 135"/>
                <a:gd name="T92" fmla="*/ 59 w 198"/>
                <a:gd name="T93" fmla="*/ 75 h 135"/>
                <a:gd name="T94" fmla="*/ 190 w 198"/>
                <a:gd name="T95" fmla="*/ 66 h 135"/>
                <a:gd name="T96" fmla="*/ 50 w 198"/>
                <a:gd name="T97" fmla="*/ 113 h 135"/>
                <a:gd name="T98" fmla="*/ 92 w 198"/>
                <a:gd name="T99" fmla="*/ 135 h 135"/>
                <a:gd name="T100" fmla="*/ 192 w 198"/>
                <a:gd name="T101" fmla="*/ 84 h 135"/>
                <a:gd name="T102" fmla="*/ 191 w 198"/>
                <a:gd name="T103" fmla="*/ 45 h 135"/>
                <a:gd name="T104" fmla="*/ 156 w 198"/>
                <a:gd name="T105" fmla="*/ 30 h 135"/>
                <a:gd name="T106" fmla="*/ 142 w 198"/>
                <a:gd name="T107" fmla="*/ 42 h 135"/>
                <a:gd name="T108" fmla="*/ 107 w 198"/>
                <a:gd name="T109" fmla="*/ 71 h 135"/>
                <a:gd name="T110" fmla="*/ 59 w 198"/>
                <a:gd name="T111" fmla="*/ 58 h 135"/>
                <a:gd name="T112" fmla="*/ 81 w 198"/>
                <a:gd name="T113" fmla="*/ 43 h 135"/>
                <a:gd name="T114" fmla="*/ 43 w 198"/>
                <a:gd name="T115" fmla="*/ 5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98" h="135">
                  <a:moveTo>
                    <a:pt x="93" y="81"/>
                  </a:moveTo>
                  <a:cubicBezTo>
                    <a:pt x="89" y="81"/>
                    <a:pt x="86" y="81"/>
                    <a:pt x="82" y="80"/>
                  </a:cubicBezTo>
                  <a:cubicBezTo>
                    <a:pt x="83" y="80"/>
                    <a:pt x="83" y="80"/>
                    <a:pt x="83" y="80"/>
                  </a:cubicBezTo>
                  <a:cubicBezTo>
                    <a:pt x="86" y="80"/>
                    <a:pt x="90" y="81"/>
                    <a:pt x="94" y="81"/>
                  </a:cubicBezTo>
                  <a:cubicBezTo>
                    <a:pt x="94" y="81"/>
                    <a:pt x="93" y="81"/>
                    <a:pt x="93" y="81"/>
                  </a:cubicBezTo>
                  <a:moveTo>
                    <a:pt x="98" y="79"/>
                  </a:moveTo>
                  <a:cubicBezTo>
                    <a:pt x="99" y="79"/>
                    <a:pt x="99" y="79"/>
                    <a:pt x="100" y="79"/>
                  </a:cubicBezTo>
                  <a:cubicBezTo>
                    <a:pt x="101" y="79"/>
                    <a:pt x="101" y="79"/>
                    <a:pt x="101" y="79"/>
                  </a:cubicBezTo>
                  <a:cubicBezTo>
                    <a:pt x="101" y="80"/>
                    <a:pt x="101" y="80"/>
                    <a:pt x="101" y="80"/>
                  </a:cubicBezTo>
                  <a:cubicBezTo>
                    <a:pt x="105" y="80"/>
                    <a:pt x="105" y="80"/>
                    <a:pt x="105" y="80"/>
                  </a:cubicBezTo>
                  <a:cubicBezTo>
                    <a:pt x="106" y="80"/>
                    <a:pt x="106" y="80"/>
                    <a:pt x="106" y="80"/>
                  </a:cubicBezTo>
                  <a:cubicBezTo>
                    <a:pt x="106" y="80"/>
                    <a:pt x="107" y="80"/>
                    <a:pt x="107" y="80"/>
                  </a:cubicBezTo>
                  <a:cubicBezTo>
                    <a:pt x="108" y="80"/>
                    <a:pt x="108" y="80"/>
                    <a:pt x="108" y="80"/>
                  </a:cubicBezTo>
                  <a:cubicBezTo>
                    <a:pt x="107" y="80"/>
                    <a:pt x="106" y="80"/>
                    <a:pt x="105" y="80"/>
                  </a:cubicBezTo>
                  <a:cubicBezTo>
                    <a:pt x="101" y="81"/>
                    <a:pt x="98" y="81"/>
                    <a:pt x="95" y="81"/>
                  </a:cubicBezTo>
                  <a:cubicBezTo>
                    <a:pt x="95" y="81"/>
                    <a:pt x="96" y="81"/>
                    <a:pt x="96" y="80"/>
                  </a:cubicBezTo>
                  <a:cubicBezTo>
                    <a:pt x="96" y="80"/>
                    <a:pt x="96" y="80"/>
                    <a:pt x="96" y="80"/>
                  </a:cubicBezTo>
                  <a:cubicBezTo>
                    <a:pt x="96" y="80"/>
                    <a:pt x="97" y="80"/>
                    <a:pt x="97" y="79"/>
                  </a:cubicBezTo>
                  <a:cubicBezTo>
                    <a:pt x="97" y="79"/>
                    <a:pt x="98" y="79"/>
                    <a:pt x="98" y="79"/>
                  </a:cubicBezTo>
                  <a:moveTo>
                    <a:pt x="99" y="77"/>
                  </a:moveTo>
                  <a:cubicBezTo>
                    <a:pt x="98" y="77"/>
                    <a:pt x="98" y="77"/>
                    <a:pt x="98" y="77"/>
                  </a:cubicBezTo>
                  <a:cubicBezTo>
                    <a:pt x="98" y="76"/>
                    <a:pt x="98" y="76"/>
                    <a:pt x="98" y="76"/>
                  </a:cubicBezTo>
                  <a:cubicBezTo>
                    <a:pt x="100" y="76"/>
                    <a:pt x="101" y="76"/>
                    <a:pt x="102" y="76"/>
                  </a:cubicBezTo>
                  <a:cubicBezTo>
                    <a:pt x="101" y="77"/>
                    <a:pt x="100" y="77"/>
                    <a:pt x="99" y="77"/>
                  </a:cubicBezTo>
                  <a:moveTo>
                    <a:pt x="113" y="76"/>
                  </a:moveTo>
                  <a:cubicBezTo>
                    <a:pt x="115" y="75"/>
                    <a:pt x="116" y="75"/>
                    <a:pt x="118" y="75"/>
                  </a:cubicBezTo>
                  <a:cubicBezTo>
                    <a:pt x="118" y="75"/>
                    <a:pt x="118" y="74"/>
                    <a:pt x="119" y="74"/>
                  </a:cubicBezTo>
                  <a:cubicBezTo>
                    <a:pt x="118" y="75"/>
                    <a:pt x="118" y="75"/>
                    <a:pt x="117" y="75"/>
                  </a:cubicBezTo>
                  <a:cubicBezTo>
                    <a:pt x="116" y="76"/>
                    <a:pt x="115" y="76"/>
                    <a:pt x="113" y="76"/>
                  </a:cubicBezTo>
                  <a:moveTo>
                    <a:pt x="101" y="74"/>
                  </a:moveTo>
                  <a:cubicBezTo>
                    <a:pt x="102" y="74"/>
                    <a:pt x="103" y="74"/>
                    <a:pt x="103" y="74"/>
                  </a:cubicBezTo>
                  <a:cubicBezTo>
                    <a:pt x="104" y="74"/>
                    <a:pt x="104" y="74"/>
                    <a:pt x="105" y="74"/>
                  </a:cubicBezTo>
                  <a:cubicBezTo>
                    <a:pt x="105" y="75"/>
                    <a:pt x="104" y="75"/>
                    <a:pt x="104" y="75"/>
                  </a:cubicBezTo>
                  <a:cubicBezTo>
                    <a:pt x="104" y="75"/>
                    <a:pt x="103" y="74"/>
                    <a:pt x="103" y="74"/>
                  </a:cubicBezTo>
                  <a:cubicBezTo>
                    <a:pt x="102" y="74"/>
                    <a:pt x="102" y="74"/>
                    <a:pt x="101" y="74"/>
                  </a:cubicBezTo>
                  <a:moveTo>
                    <a:pt x="107" y="75"/>
                  </a:moveTo>
                  <a:cubicBezTo>
                    <a:pt x="108" y="74"/>
                    <a:pt x="108" y="74"/>
                    <a:pt x="108" y="74"/>
                  </a:cubicBezTo>
                  <a:cubicBezTo>
                    <a:pt x="108" y="74"/>
                    <a:pt x="108" y="74"/>
                    <a:pt x="108" y="74"/>
                  </a:cubicBezTo>
                  <a:cubicBezTo>
                    <a:pt x="109" y="74"/>
                    <a:pt x="110" y="74"/>
                    <a:pt x="112" y="74"/>
                  </a:cubicBezTo>
                  <a:cubicBezTo>
                    <a:pt x="110" y="75"/>
                    <a:pt x="109" y="75"/>
                    <a:pt x="107" y="75"/>
                  </a:cubicBezTo>
                  <a:moveTo>
                    <a:pt x="77" y="77"/>
                  </a:moveTo>
                  <a:cubicBezTo>
                    <a:pt x="72" y="76"/>
                    <a:pt x="66" y="75"/>
                    <a:pt x="62" y="72"/>
                  </a:cubicBezTo>
                  <a:cubicBezTo>
                    <a:pt x="62" y="72"/>
                    <a:pt x="62" y="72"/>
                    <a:pt x="62" y="72"/>
                  </a:cubicBezTo>
                  <a:cubicBezTo>
                    <a:pt x="63" y="72"/>
                    <a:pt x="65" y="73"/>
                    <a:pt x="66" y="74"/>
                  </a:cubicBezTo>
                  <a:cubicBezTo>
                    <a:pt x="66" y="74"/>
                    <a:pt x="66" y="74"/>
                    <a:pt x="66" y="74"/>
                  </a:cubicBezTo>
                  <a:cubicBezTo>
                    <a:pt x="67" y="74"/>
                    <a:pt x="68" y="73"/>
                    <a:pt x="67" y="72"/>
                  </a:cubicBezTo>
                  <a:cubicBezTo>
                    <a:pt x="71" y="74"/>
                    <a:pt x="75" y="76"/>
                    <a:pt x="79" y="77"/>
                  </a:cubicBezTo>
                  <a:cubicBezTo>
                    <a:pt x="79" y="77"/>
                    <a:pt x="79" y="77"/>
                    <a:pt x="79" y="77"/>
                  </a:cubicBezTo>
                  <a:cubicBezTo>
                    <a:pt x="78" y="77"/>
                    <a:pt x="78" y="77"/>
                    <a:pt x="77" y="77"/>
                  </a:cubicBezTo>
                  <a:moveTo>
                    <a:pt x="116" y="72"/>
                  </a:moveTo>
                  <a:cubicBezTo>
                    <a:pt x="116" y="72"/>
                    <a:pt x="116" y="72"/>
                    <a:pt x="116" y="72"/>
                  </a:cubicBezTo>
                  <a:cubicBezTo>
                    <a:pt x="118" y="72"/>
                    <a:pt x="120" y="71"/>
                    <a:pt x="121" y="71"/>
                  </a:cubicBezTo>
                  <a:cubicBezTo>
                    <a:pt x="120" y="72"/>
                    <a:pt x="118" y="72"/>
                    <a:pt x="116" y="73"/>
                  </a:cubicBezTo>
                  <a:cubicBezTo>
                    <a:pt x="116" y="73"/>
                    <a:pt x="115" y="73"/>
                    <a:pt x="114" y="73"/>
                  </a:cubicBezTo>
                  <a:cubicBezTo>
                    <a:pt x="113" y="73"/>
                    <a:pt x="111" y="72"/>
                    <a:pt x="110" y="72"/>
                  </a:cubicBezTo>
                  <a:cubicBezTo>
                    <a:pt x="111" y="72"/>
                    <a:pt x="111" y="72"/>
                    <a:pt x="111" y="72"/>
                  </a:cubicBezTo>
                  <a:cubicBezTo>
                    <a:pt x="112" y="72"/>
                    <a:pt x="113" y="72"/>
                    <a:pt x="115" y="71"/>
                  </a:cubicBezTo>
                  <a:cubicBezTo>
                    <a:pt x="115" y="71"/>
                    <a:pt x="115" y="71"/>
                    <a:pt x="115" y="71"/>
                  </a:cubicBezTo>
                  <a:cubicBezTo>
                    <a:pt x="115" y="71"/>
                    <a:pt x="116" y="72"/>
                    <a:pt x="116" y="72"/>
                  </a:cubicBezTo>
                  <a:moveTo>
                    <a:pt x="127" y="70"/>
                  </a:moveTo>
                  <a:cubicBezTo>
                    <a:pt x="127" y="69"/>
                    <a:pt x="127" y="69"/>
                    <a:pt x="127" y="69"/>
                  </a:cubicBezTo>
                  <a:cubicBezTo>
                    <a:pt x="128" y="69"/>
                    <a:pt x="128" y="68"/>
                    <a:pt x="129" y="68"/>
                  </a:cubicBezTo>
                  <a:cubicBezTo>
                    <a:pt x="129" y="68"/>
                    <a:pt x="130" y="68"/>
                    <a:pt x="130" y="68"/>
                  </a:cubicBezTo>
                  <a:cubicBezTo>
                    <a:pt x="130" y="68"/>
                    <a:pt x="130" y="68"/>
                    <a:pt x="130" y="68"/>
                  </a:cubicBezTo>
                  <a:cubicBezTo>
                    <a:pt x="129" y="69"/>
                    <a:pt x="128" y="69"/>
                    <a:pt x="127" y="70"/>
                  </a:cubicBezTo>
                  <a:moveTo>
                    <a:pt x="62" y="69"/>
                  </a:moveTo>
                  <a:cubicBezTo>
                    <a:pt x="61" y="68"/>
                    <a:pt x="60" y="67"/>
                    <a:pt x="58" y="66"/>
                  </a:cubicBezTo>
                  <a:cubicBezTo>
                    <a:pt x="58" y="66"/>
                    <a:pt x="57" y="66"/>
                    <a:pt x="56" y="65"/>
                  </a:cubicBezTo>
                  <a:cubicBezTo>
                    <a:pt x="56" y="65"/>
                    <a:pt x="55" y="64"/>
                    <a:pt x="55" y="63"/>
                  </a:cubicBezTo>
                  <a:cubicBezTo>
                    <a:pt x="54" y="63"/>
                    <a:pt x="54" y="62"/>
                    <a:pt x="53" y="62"/>
                  </a:cubicBezTo>
                  <a:cubicBezTo>
                    <a:pt x="55" y="63"/>
                    <a:pt x="56" y="63"/>
                    <a:pt x="57" y="64"/>
                  </a:cubicBezTo>
                  <a:cubicBezTo>
                    <a:pt x="58" y="65"/>
                    <a:pt x="59" y="65"/>
                    <a:pt x="60" y="66"/>
                  </a:cubicBezTo>
                  <a:cubicBezTo>
                    <a:pt x="60" y="67"/>
                    <a:pt x="60" y="67"/>
                    <a:pt x="60" y="67"/>
                  </a:cubicBezTo>
                  <a:cubicBezTo>
                    <a:pt x="61" y="68"/>
                    <a:pt x="61" y="68"/>
                    <a:pt x="62" y="69"/>
                  </a:cubicBezTo>
                  <a:cubicBezTo>
                    <a:pt x="62" y="69"/>
                    <a:pt x="62" y="69"/>
                    <a:pt x="62" y="69"/>
                  </a:cubicBezTo>
                  <a:moveTo>
                    <a:pt x="54" y="69"/>
                  </a:moveTo>
                  <a:cubicBezTo>
                    <a:pt x="53" y="68"/>
                    <a:pt x="53" y="68"/>
                    <a:pt x="53" y="68"/>
                  </a:cubicBezTo>
                  <a:cubicBezTo>
                    <a:pt x="51" y="67"/>
                    <a:pt x="49" y="64"/>
                    <a:pt x="47" y="61"/>
                  </a:cubicBezTo>
                  <a:cubicBezTo>
                    <a:pt x="50" y="63"/>
                    <a:pt x="52" y="66"/>
                    <a:pt x="54" y="69"/>
                  </a:cubicBezTo>
                  <a:moveTo>
                    <a:pt x="141" y="61"/>
                  </a:moveTo>
                  <a:cubicBezTo>
                    <a:pt x="142" y="60"/>
                    <a:pt x="142" y="59"/>
                    <a:pt x="143" y="58"/>
                  </a:cubicBezTo>
                  <a:cubicBezTo>
                    <a:pt x="144" y="59"/>
                    <a:pt x="144" y="59"/>
                    <a:pt x="144" y="59"/>
                  </a:cubicBezTo>
                  <a:cubicBezTo>
                    <a:pt x="143" y="60"/>
                    <a:pt x="142" y="61"/>
                    <a:pt x="141" y="61"/>
                  </a:cubicBezTo>
                  <a:moveTo>
                    <a:pt x="57" y="59"/>
                  </a:moveTo>
                  <a:cubicBezTo>
                    <a:pt x="56" y="58"/>
                    <a:pt x="56" y="58"/>
                    <a:pt x="55" y="57"/>
                  </a:cubicBezTo>
                  <a:cubicBezTo>
                    <a:pt x="54" y="56"/>
                    <a:pt x="54" y="56"/>
                    <a:pt x="54" y="56"/>
                  </a:cubicBezTo>
                  <a:cubicBezTo>
                    <a:pt x="55" y="56"/>
                    <a:pt x="55" y="56"/>
                    <a:pt x="55" y="56"/>
                  </a:cubicBezTo>
                  <a:cubicBezTo>
                    <a:pt x="55" y="56"/>
                    <a:pt x="56" y="57"/>
                    <a:pt x="56" y="57"/>
                  </a:cubicBezTo>
                  <a:cubicBezTo>
                    <a:pt x="56" y="58"/>
                    <a:pt x="57" y="58"/>
                    <a:pt x="57" y="59"/>
                  </a:cubicBezTo>
                  <a:moveTo>
                    <a:pt x="145" y="55"/>
                  </a:moveTo>
                  <a:cubicBezTo>
                    <a:pt x="145" y="54"/>
                    <a:pt x="145" y="54"/>
                    <a:pt x="145" y="54"/>
                  </a:cubicBezTo>
                  <a:cubicBezTo>
                    <a:pt x="145" y="54"/>
                    <a:pt x="146" y="53"/>
                    <a:pt x="146" y="53"/>
                  </a:cubicBezTo>
                  <a:cubicBezTo>
                    <a:pt x="146" y="52"/>
                    <a:pt x="146" y="52"/>
                    <a:pt x="146" y="52"/>
                  </a:cubicBezTo>
                  <a:cubicBezTo>
                    <a:pt x="146" y="53"/>
                    <a:pt x="146" y="54"/>
                    <a:pt x="146" y="55"/>
                  </a:cubicBezTo>
                  <a:cubicBezTo>
                    <a:pt x="145" y="55"/>
                    <a:pt x="145" y="55"/>
                    <a:pt x="145" y="55"/>
                  </a:cubicBezTo>
                  <a:moveTo>
                    <a:pt x="194" y="62"/>
                  </a:moveTo>
                  <a:cubicBezTo>
                    <a:pt x="194" y="60"/>
                    <a:pt x="194" y="58"/>
                    <a:pt x="194" y="56"/>
                  </a:cubicBezTo>
                  <a:cubicBezTo>
                    <a:pt x="194" y="55"/>
                    <a:pt x="193" y="55"/>
                    <a:pt x="192" y="54"/>
                  </a:cubicBezTo>
                  <a:cubicBezTo>
                    <a:pt x="192" y="52"/>
                    <a:pt x="192" y="50"/>
                    <a:pt x="192" y="48"/>
                  </a:cubicBezTo>
                  <a:cubicBezTo>
                    <a:pt x="194" y="50"/>
                    <a:pt x="195" y="52"/>
                    <a:pt x="196" y="56"/>
                  </a:cubicBezTo>
                  <a:cubicBezTo>
                    <a:pt x="196" y="58"/>
                    <a:pt x="196" y="60"/>
                    <a:pt x="195" y="62"/>
                  </a:cubicBezTo>
                  <a:cubicBezTo>
                    <a:pt x="195" y="62"/>
                    <a:pt x="195" y="62"/>
                    <a:pt x="195" y="62"/>
                  </a:cubicBezTo>
                  <a:cubicBezTo>
                    <a:pt x="195" y="62"/>
                    <a:pt x="194" y="62"/>
                    <a:pt x="194" y="62"/>
                  </a:cubicBezTo>
                  <a:moveTo>
                    <a:pt x="190" y="60"/>
                  </a:moveTo>
                  <a:cubicBezTo>
                    <a:pt x="189" y="59"/>
                    <a:pt x="189" y="58"/>
                    <a:pt x="188" y="58"/>
                  </a:cubicBezTo>
                  <a:cubicBezTo>
                    <a:pt x="187" y="56"/>
                    <a:pt x="187" y="54"/>
                    <a:pt x="187" y="52"/>
                  </a:cubicBezTo>
                  <a:cubicBezTo>
                    <a:pt x="187" y="49"/>
                    <a:pt x="187" y="47"/>
                    <a:pt x="187" y="45"/>
                  </a:cubicBezTo>
                  <a:cubicBezTo>
                    <a:pt x="188" y="46"/>
                    <a:pt x="189" y="47"/>
                    <a:pt x="189" y="49"/>
                  </a:cubicBezTo>
                  <a:cubicBezTo>
                    <a:pt x="190" y="51"/>
                    <a:pt x="190" y="53"/>
                    <a:pt x="190" y="56"/>
                  </a:cubicBezTo>
                  <a:cubicBezTo>
                    <a:pt x="190" y="56"/>
                    <a:pt x="190" y="56"/>
                    <a:pt x="190" y="57"/>
                  </a:cubicBezTo>
                  <a:cubicBezTo>
                    <a:pt x="190" y="58"/>
                    <a:pt x="190" y="59"/>
                    <a:pt x="190" y="60"/>
                  </a:cubicBezTo>
                  <a:moveTo>
                    <a:pt x="146" y="46"/>
                  </a:moveTo>
                  <a:cubicBezTo>
                    <a:pt x="146" y="44"/>
                    <a:pt x="146" y="43"/>
                    <a:pt x="147" y="41"/>
                  </a:cubicBezTo>
                  <a:cubicBezTo>
                    <a:pt x="147" y="42"/>
                    <a:pt x="147" y="43"/>
                    <a:pt x="147" y="44"/>
                  </a:cubicBezTo>
                  <a:cubicBezTo>
                    <a:pt x="147" y="44"/>
                    <a:pt x="146" y="45"/>
                    <a:pt x="146" y="46"/>
                  </a:cubicBezTo>
                  <a:moveTo>
                    <a:pt x="185" y="56"/>
                  </a:moveTo>
                  <a:cubicBezTo>
                    <a:pt x="184" y="55"/>
                    <a:pt x="183" y="55"/>
                    <a:pt x="181" y="54"/>
                  </a:cubicBezTo>
                  <a:cubicBezTo>
                    <a:pt x="181" y="52"/>
                    <a:pt x="181" y="49"/>
                    <a:pt x="181" y="47"/>
                  </a:cubicBezTo>
                  <a:cubicBezTo>
                    <a:pt x="180" y="45"/>
                    <a:pt x="180" y="43"/>
                    <a:pt x="180" y="41"/>
                  </a:cubicBezTo>
                  <a:cubicBezTo>
                    <a:pt x="181" y="42"/>
                    <a:pt x="183" y="42"/>
                    <a:pt x="185" y="43"/>
                  </a:cubicBezTo>
                  <a:cubicBezTo>
                    <a:pt x="184" y="46"/>
                    <a:pt x="185" y="50"/>
                    <a:pt x="185" y="53"/>
                  </a:cubicBezTo>
                  <a:cubicBezTo>
                    <a:pt x="185" y="54"/>
                    <a:pt x="185" y="55"/>
                    <a:pt x="185" y="56"/>
                  </a:cubicBezTo>
                  <a:moveTo>
                    <a:pt x="179" y="53"/>
                  </a:moveTo>
                  <a:cubicBezTo>
                    <a:pt x="178" y="52"/>
                    <a:pt x="176" y="52"/>
                    <a:pt x="175" y="51"/>
                  </a:cubicBezTo>
                  <a:cubicBezTo>
                    <a:pt x="175" y="49"/>
                    <a:pt x="174" y="48"/>
                    <a:pt x="174" y="46"/>
                  </a:cubicBezTo>
                  <a:cubicBezTo>
                    <a:pt x="174" y="43"/>
                    <a:pt x="174" y="41"/>
                    <a:pt x="174" y="39"/>
                  </a:cubicBezTo>
                  <a:cubicBezTo>
                    <a:pt x="175" y="39"/>
                    <a:pt x="176" y="40"/>
                    <a:pt x="177" y="40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7" y="41"/>
                    <a:pt x="177" y="41"/>
                    <a:pt x="177" y="41"/>
                  </a:cubicBezTo>
                  <a:cubicBezTo>
                    <a:pt x="178" y="44"/>
                    <a:pt x="179" y="47"/>
                    <a:pt x="179" y="50"/>
                  </a:cubicBezTo>
                  <a:cubicBezTo>
                    <a:pt x="179" y="51"/>
                    <a:pt x="179" y="52"/>
                    <a:pt x="179" y="53"/>
                  </a:cubicBezTo>
                  <a:moveTo>
                    <a:pt x="152" y="41"/>
                  </a:moveTo>
                  <a:cubicBezTo>
                    <a:pt x="152" y="40"/>
                    <a:pt x="151" y="39"/>
                    <a:pt x="151" y="38"/>
                  </a:cubicBezTo>
                  <a:cubicBezTo>
                    <a:pt x="151" y="38"/>
                    <a:pt x="151" y="37"/>
                    <a:pt x="152" y="37"/>
                  </a:cubicBezTo>
                  <a:cubicBezTo>
                    <a:pt x="152" y="41"/>
                    <a:pt x="152" y="41"/>
                    <a:pt x="152" y="41"/>
                  </a:cubicBezTo>
                  <a:moveTo>
                    <a:pt x="173" y="51"/>
                  </a:moveTo>
                  <a:cubicBezTo>
                    <a:pt x="171" y="50"/>
                    <a:pt x="170" y="50"/>
                    <a:pt x="169" y="49"/>
                  </a:cubicBezTo>
                  <a:cubicBezTo>
                    <a:pt x="167" y="45"/>
                    <a:pt x="166" y="40"/>
                    <a:pt x="166" y="36"/>
                  </a:cubicBezTo>
                  <a:cubicBezTo>
                    <a:pt x="168" y="37"/>
                    <a:pt x="170" y="37"/>
                    <a:pt x="172" y="38"/>
                  </a:cubicBezTo>
                  <a:cubicBezTo>
                    <a:pt x="172" y="38"/>
                    <a:pt x="172" y="38"/>
                    <a:pt x="172" y="38"/>
                  </a:cubicBezTo>
                  <a:cubicBezTo>
                    <a:pt x="172" y="41"/>
                    <a:pt x="171" y="44"/>
                    <a:pt x="172" y="47"/>
                  </a:cubicBezTo>
                  <a:cubicBezTo>
                    <a:pt x="172" y="48"/>
                    <a:pt x="172" y="49"/>
                    <a:pt x="173" y="51"/>
                  </a:cubicBezTo>
                  <a:moveTo>
                    <a:pt x="154" y="42"/>
                  </a:moveTo>
                  <a:cubicBezTo>
                    <a:pt x="154" y="36"/>
                    <a:pt x="154" y="36"/>
                    <a:pt x="154" y="36"/>
                  </a:cubicBezTo>
                  <a:cubicBezTo>
                    <a:pt x="154" y="36"/>
                    <a:pt x="154" y="36"/>
                    <a:pt x="154" y="36"/>
                  </a:cubicBezTo>
                  <a:cubicBezTo>
                    <a:pt x="154" y="35"/>
                    <a:pt x="154" y="34"/>
                    <a:pt x="154" y="34"/>
                  </a:cubicBezTo>
                  <a:cubicBezTo>
                    <a:pt x="154" y="33"/>
                    <a:pt x="154" y="33"/>
                    <a:pt x="154" y="33"/>
                  </a:cubicBezTo>
                  <a:cubicBezTo>
                    <a:pt x="155" y="33"/>
                    <a:pt x="155" y="32"/>
                    <a:pt x="156" y="32"/>
                  </a:cubicBezTo>
                  <a:cubicBezTo>
                    <a:pt x="156" y="32"/>
                    <a:pt x="156" y="32"/>
                    <a:pt x="156" y="32"/>
                  </a:cubicBezTo>
                  <a:cubicBezTo>
                    <a:pt x="157" y="33"/>
                    <a:pt x="157" y="33"/>
                    <a:pt x="157" y="33"/>
                  </a:cubicBezTo>
                  <a:cubicBezTo>
                    <a:pt x="158" y="35"/>
                    <a:pt x="158" y="38"/>
                    <a:pt x="158" y="40"/>
                  </a:cubicBezTo>
                  <a:cubicBezTo>
                    <a:pt x="159" y="42"/>
                    <a:pt x="159" y="44"/>
                    <a:pt x="161" y="45"/>
                  </a:cubicBezTo>
                  <a:cubicBezTo>
                    <a:pt x="161" y="46"/>
                    <a:pt x="161" y="46"/>
                    <a:pt x="161" y="46"/>
                  </a:cubicBezTo>
                  <a:cubicBezTo>
                    <a:pt x="162" y="46"/>
                    <a:pt x="163" y="44"/>
                    <a:pt x="162" y="44"/>
                  </a:cubicBezTo>
                  <a:cubicBezTo>
                    <a:pt x="161" y="43"/>
                    <a:pt x="161" y="40"/>
                    <a:pt x="160" y="38"/>
                  </a:cubicBezTo>
                  <a:cubicBezTo>
                    <a:pt x="160" y="37"/>
                    <a:pt x="160" y="35"/>
                    <a:pt x="160" y="33"/>
                  </a:cubicBezTo>
                  <a:cubicBezTo>
                    <a:pt x="161" y="34"/>
                    <a:pt x="162" y="34"/>
                    <a:pt x="164" y="35"/>
                  </a:cubicBezTo>
                  <a:cubicBezTo>
                    <a:pt x="164" y="39"/>
                    <a:pt x="165" y="44"/>
                    <a:pt x="166" y="48"/>
                  </a:cubicBezTo>
                  <a:cubicBezTo>
                    <a:pt x="162" y="47"/>
                    <a:pt x="159" y="45"/>
                    <a:pt x="155" y="43"/>
                  </a:cubicBezTo>
                  <a:cubicBezTo>
                    <a:pt x="155" y="42"/>
                    <a:pt x="155" y="42"/>
                    <a:pt x="154" y="42"/>
                  </a:cubicBezTo>
                  <a:cubicBezTo>
                    <a:pt x="154" y="42"/>
                    <a:pt x="154" y="42"/>
                    <a:pt x="154" y="42"/>
                  </a:cubicBezTo>
                  <a:moveTo>
                    <a:pt x="64" y="32"/>
                  </a:moveTo>
                  <a:cubicBezTo>
                    <a:pt x="63" y="32"/>
                    <a:pt x="62" y="31"/>
                    <a:pt x="61" y="31"/>
                  </a:cubicBezTo>
                  <a:cubicBezTo>
                    <a:pt x="59" y="30"/>
                    <a:pt x="58" y="29"/>
                    <a:pt x="57" y="29"/>
                  </a:cubicBezTo>
                  <a:cubicBezTo>
                    <a:pt x="60" y="30"/>
                    <a:pt x="62" y="31"/>
                    <a:pt x="64" y="32"/>
                  </a:cubicBezTo>
                  <a:moveTo>
                    <a:pt x="75" y="37"/>
                  </a:moveTo>
                  <a:cubicBezTo>
                    <a:pt x="74" y="37"/>
                    <a:pt x="73" y="36"/>
                    <a:pt x="73" y="36"/>
                  </a:cubicBezTo>
                  <a:cubicBezTo>
                    <a:pt x="73" y="36"/>
                    <a:pt x="73" y="36"/>
                    <a:pt x="73" y="36"/>
                  </a:cubicBezTo>
                  <a:cubicBezTo>
                    <a:pt x="73" y="35"/>
                    <a:pt x="73" y="35"/>
                    <a:pt x="73" y="35"/>
                  </a:cubicBezTo>
                  <a:cubicBezTo>
                    <a:pt x="74" y="33"/>
                    <a:pt x="74" y="31"/>
                    <a:pt x="75" y="29"/>
                  </a:cubicBezTo>
                  <a:cubicBezTo>
                    <a:pt x="75" y="29"/>
                    <a:pt x="75" y="29"/>
                    <a:pt x="75" y="29"/>
                  </a:cubicBezTo>
                  <a:cubicBezTo>
                    <a:pt x="76" y="29"/>
                    <a:pt x="77" y="30"/>
                    <a:pt x="78" y="31"/>
                  </a:cubicBezTo>
                  <a:cubicBezTo>
                    <a:pt x="81" y="33"/>
                    <a:pt x="79" y="36"/>
                    <a:pt x="78" y="39"/>
                  </a:cubicBezTo>
                  <a:cubicBezTo>
                    <a:pt x="78" y="39"/>
                    <a:pt x="77" y="39"/>
                    <a:pt x="76" y="38"/>
                  </a:cubicBezTo>
                  <a:cubicBezTo>
                    <a:pt x="77" y="37"/>
                    <a:pt x="77" y="37"/>
                    <a:pt x="77" y="36"/>
                  </a:cubicBezTo>
                  <a:cubicBezTo>
                    <a:pt x="77" y="35"/>
                    <a:pt x="77" y="34"/>
                    <a:pt x="78" y="33"/>
                  </a:cubicBezTo>
                  <a:cubicBezTo>
                    <a:pt x="79" y="32"/>
                    <a:pt x="78" y="31"/>
                    <a:pt x="77" y="31"/>
                  </a:cubicBezTo>
                  <a:cubicBezTo>
                    <a:pt x="77" y="31"/>
                    <a:pt x="77" y="31"/>
                    <a:pt x="77" y="32"/>
                  </a:cubicBezTo>
                  <a:cubicBezTo>
                    <a:pt x="75" y="33"/>
                    <a:pt x="76" y="35"/>
                    <a:pt x="75" y="37"/>
                  </a:cubicBezTo>
                  <a:moveTo>
                    <a:pt x="71" y="35"/>
                  </a:moveTo>
                  <a:cubicBezTo>
                    <a:pt x="68" y="32"/>
                    <a:pt x="65" y="30"/>
                    <a:pt x="62" y="28"/>
                  </a:cubicBezTo>
                  <a:cubicBezTo>
                    <a:pt x="62" y="28"/>
                    <a:pt x="62" y="28"/>
                    <a:pt x="62" y="28"/>
                  </a:cubicBezTo>
                  <a:cubicBezTo>
                    <a:pt x="61" y="27"/>
                    <a:pt x="63" y="25"/>
                    <a:pt x="63" y="24"/>
                  </a:cubicBezTo>
                  <a:cubicBezTo>
                    <a:pt x="64" y="23"/>
                    <a:pt x="64" y="22"/>
                    <a:pt x="65" y="21"/>
                  </a:cubicBezTo>
                  <a:cubicBezTo>
                    <a:pt x="66" y="22"/>
                    <a:pt x="68" y="23"/>
                    <a:pt x="69" y="24"/>
                  </a:cubicBezTo>
                  <a:cubicBezTo>
                    <a:pt x="68" y="26"/>
                    <a:pt x="67" y="28"/>
                    <a:pt x="67" y="30"/>
                  </a:cubicBezTo>
                  <a:cubicBezTo>
                    <a:pt x="66" y="31"/>
                    <a:pt x="67" y="31"/>
                    <a:pt x="68" y="31"/>
                  </a:cubicBezTo>
                  <a:cubicBezTo>
                    <a:pt x="68" y="31"/>
                    <a:pt x="68" y="31"/>
                    <a:pt x="69" y="30"/>
                  </a:cubicBezTo>
                  <a:cubicBezTo>
                    <a:pt x="69" y="29"/>
                    <a:pt x="70" y="27"/>
                    <a:pt x="71" y="26"/>
                  </a:cubicBezTo>
                  <a:cubicBezTo>
                    <a:pt x="71" y="25"/>
                    <a:pt x="71" y="25"/>
                    <a:pt x="71" y="25"/>
                  </a:cubicBezTo>
                  <a:cubicBezTo>
                    <a:pt x="72" y="26"/>
                    <a:pt x="73" y="27"/>
                    <a:pt x="74" y="28"/>
                  </a:cubicBezTo>
                  <a:cubicBezTo>
                    <a:pt x="73" y="28"/>
                    <a:pt x="73" y="28"/>
                    <a:pt x="73" y="28"/>
                  </a:cubicBezTo>
                  <a:cubicBezTo>
                    <a:pt x="72" y="30"/>
                    <a:pt x="72" y="32"/>
                    <a:pt x="71" y="34"/>
                  </a:cubicBezTo>
                  <a:cubicBezTo>
                    <a:pt x="71" y="35"/>
                    <a:pt x="71" y="35"/>
                    <a:pt x="71" y="35"/>
                  </a:cubicBezTo>
                  <a:moveTo>
                    <a:pt x="60" y="27"/>
                  </a:moveTo>
                  <a:cubicBezTo>
                    <a:pt x="59" y="27"/>
                    <a:pt x="59" y="27"/>
                    <a:pt x="59" y="27"/>
                  </a:cubicBezTo>
                  <a:cubicBezTo>
                    <a:pt x="57" y="26"/>
                    <a:pt x="56" y="25"/>
                    <a:pt x="54" y="24"/>
                  </a:cubicBezTo>
                  <a:cubicBezTo>
                    <a:pt x="55" y="21"/>
                    <a:pt x="56" y="18"/>
                    <a:pt x="58" y="15"/>
                  </a:cubicBezTo>
                  <a:cubicBezTo>
                    <a:pt x="60" y="16"/>
                    <a:pt x="61" y="18"/>
                    <a:pt x="63" y="19"/>
                  </a:cubicBezTo>
                  <a:cubicBezTo>
                    <a:pt x="62" y="21"/>
                    <a:pt x="61" y="23"/>
                    <a:pt x="60" y="25"/>
                  </a:cubicBezTo>
                  <a:cubicBezTo>
                    <a:pt x="60" y="26"/>
                    <a:pt x="60" y="26"/>
                    <a:pt x="60" y="27"/>
                  </a:cubicBezTo>
                  <a:moveTo>
                    <a:pt x="3" y="65"/>
                  </a:moveTo>
                  <a:cubicBezTo>
                    <a:pt x="3" y="65"/>
                    <a:pt x="3" y="65"/>
                    <a:pt x="3" y="65"/>
                  </a:cubicBezTo>
                  <a:cubicBezTo>
                    <a:pt x="3" y="63"/>
                    <a:pt x="3" y="61"/>
                    <a:pt x="5" y="59"/>
                  </a:cubicBezTo>
                  <a:cubicBezTo>
                    <a:pt x="5" y="59"/>
                    <a:pt x="5" y="59"/>
                    <a:pt x="5" y="59"/>
                  </a:cubicBezTo>
                  <a:cubicBezTo>
                    <a:pt x="5" y="59"/>
                    <a:pt x="5" y="59"/>
                    <a:pt x="5" y="59"/>
                  </a:cubicBezTo>
                  <a:cubicBezTo>
                    <a:pt x="6" y="57"/>
                    <a:pt x="7" y="55"/>
                    <a:pt x="8" y="53"/>
                  </a:cubicBezTo>
                  <a:cubicBezTo>
                    <a:pt x="10" y="50"/>
                    <a:pt x="11" y="48"/>
                    <a:pt x="12" y="45"/>
                  </a:cubicBezTo>
                  <a:cubicBezTo>
                    <a:pt x="13" y="44"/>
                    <a:pt x="13" y="43"/>
                    <a:pt x="14" y="42"/>
                  </a:cubicBezTo>
                  <a:cubicBezTo>
                    <a:pt x="17" y="37"/>
                    <a:pt x="21" y="31"/>
                    <a:pt x="24" y="26"/>
                  </a:cubicBezTo>
                  <a:cubicBezTo>
                    <a:pt x="27" y="22"/>
                    <a:pt x="30" y="18"/>
                    <a:pt x="32" y="12"/>
                  </a:cubicBezTo>
                  <a:cubicBezTo>
                    <a:pt x="32" y="12"/>
                    <a:pt x="32" y="12"/>
                    <a:pt x="32" y="12"/>
                  </a:cubicBezTo>
                  <a:cubicBezTo>
                    <a:pt x="33" y="13"/>
                    <a:pt x="34" y="14"/>
                    <a:pt x="35" y="14"/>
                  </a:cubicBezTo>
                  <a:cubicBezTo>
                    <a:pt x="34" y="15"/>
                    <a:pt x="34" y="17"/>
                    <a:pt x="36" y="17"/>
                  </a:cubicBezTo>
                  <a:cubicBezTo>
                    <a:pt x="44" y="21"/>
                    <a:pt x="49" y="29"/>
                    <a:pt x="57" y="33"/>
                  </a:cubicBezTo>
                  <a:cubicBezTo>
                    <a:pt x="63" y="36"/>
                    <a:pt x="69" y="38"/>
                    <a:pt x="74" y="42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69" y="42"/>
                    <a:pt x="64" y="44"/>
                    <a:pt x="59" y="46"/>
                  </a:cubicBezTo>
                  <a:cubicBezTo>
                    <a:pt x="56" y="46"/>
                    <a:pt x="54" y="47"/>
                    <a:pt x="51" y="48"/>
                  </a:cubicBezTo>
                  <a:cubicBezTo>
                    <a:pt x="48" y="49"/>
                    <a:pt x="45" y="50"/>
                    <a:pt x="42" y="51"/>
                  </a:cubicBezTo>
                  <a:cubicBezTo>
                    <a:pt x="33" y="56"/>
                    <a:pt x="22" y="57"/>
                    <a:pt x="13" y="62"/>
                  </a:cubicBezTo>
                  <a:cubicBezTo>
                    <a:pt x="13" y="62"/>
                    <a:pt x="12" y="62"/>
                    <a:pt x="12" y="63"/>
                  </a:cubicBezTo>
                  <a:cubicBezTo>
                    <a:pt x="12" y="63"/>
                    <a:pt x="11" y="63"/>
                    <a:pt x="11" y="63"/>
                  </a:cubicBezTo>
                  <a:cubicBezTo>
                    <a:pt x="8" y="64"/>
                    <a:pt x="5" y="64"/>
                    <a:pt x="3" y="65"/>
                  </a:cubicBezTo>
                  <a:moveTo>
                    <a:pt x="52" y="23"/>
                  </a:moveTo>
                  <a:cubicBezTo>
                    <a:pt x="51" y="23"/>
                    <a:pt x="50" y="22"/>
                    <a:pt x="49" y="21"/>
                  </a:cubicBezTo>
                  <a:cubicBezTo>
                    <a:pt x="48" y="20"/>
                    <a:pt x="47" y="20"/>
                    <a:pt x="46" y="19"/>
                  </a:cubicBezTo>
                  <a:cubicBezTo>
                    <a:pt x="46" y="19"/>
                    <a:pt x="47" y="19"/>
                    <a:pt x="47" y="18"/>
                  </a:cubicBezTo>
                  <a:cubicBezTo>
                    <a:pt x="47" y="17"/>
                    <a:pt x="48" y="16"/>
                    <a:pt x="49" y="14"/>
                  </a:cubicBezTo>
                  <a:cubicBezTo>
                    <a:pt x="49" y="13"/>
                    <a:pt x="49" y="12"/>
                    <a:pt x="50" y="10"/>
                  </a:cubicBezTo>
                  <a:cubicBezTo>
                    <a:pt x="51" y="11"/>
                    <a:pt x="53" y="12"/>
                    <a:pt x="55" y="13"/>
                  </a:cubicBezTo>
                  <a:cubicBezTo>
                    <a:pt x="55" y="13"/>
                    <a:pt x="56" y="13"/>
                    <a:pt x="56" y="14"/>
                  </a:cubicBezTo>
                  <a:cubicBezTo>
                    <a:pt x="54" y="17"/>
                    <a:pt x="53" y="20"/>
                    <a:pt x="52" y="23"/>
                  </a:cubicBezTo>
                  <a:moveTo>
                    <a:pt x="37" y="14"/>
                  </a:moveTo>
                  <a:cubicBezTo>
                    <a:pt x="37" y="14"/>
                    <a:pt x="37" y="14"/>
                    <a:pt x="37" y="14"/>
                  </a:cubicBezTo>
                  <a:cubicBezTo>
                    <a:pt x="36" y="13"/>
                    <a:pt x="36" y="13"/>
                    <a:pt x="36" y="13"/>
                  </a:cubicBezTo>
                  <a:cubicBezTo>
                    <a:pt x="35" y="12"/>
                    <a:pt x="34" y="11"/>
                    <a:pt x="33" y="9"/>
                  </a:cubicBezTo>
                  <a:cubicBezTo>
                    <a:pt x="33" y="9"/>
                    <a:pt x="33" y="9"/>
                    <a:pt x="33" y="9"/>
                  </a:cubicBezTo>
                  <a:cubicBezTo>
                    <a:pt x="35" y="10"/>
                    <a:pt x="36" y="12"/>
                    <a:pt x="37" y="14"/>
                  </a:cubicBezTo>
                  <a:moveTo>
                    <a:pt x="45" y="18"/>
                  </a:moveTo>
                  <a:cubicBezTo>
                    <a:pt x="44" y="18"/>
                    <a:pt x="44" y="17"/>
                    <a:pt x="43" y="17"/>
                  </a:cubicBezTo>
                  <a:cubicBezTo>
                    <a:pt x="42" y="16"/>
                    <a:pt x="42" y="15"/>
                    <a:pt x="41" y="15"/>
                  </a:cubicBezTo>
                  <a:cubicBezTo>
                    <a:pt x="41" y="12"/>
                    <a:pt x="43" y="10"/>
                    <a:pt x="43" y="7"/>
                  </a:cubicBezTo>
                  <a:cubicBezTo>
                    <a:pt x="44" y="8"/>
                    <a:pt x="46" y="8"/>
                    <a:pt x="47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8" y="10"/>
                    <a:pt x="47" y="12"/>
                    <a:pt x="47" y="13"/>
                  </a:cubicBezTo>
                  <a:cubicBezTo>
                    <a:pt x="46" y="14"/>
                    <a:pt x="45" y="16"/>
                    <a:pt x="45" y="18"/>
                  </a:cubicBezTo>
                  <a:cubicBezTo>
                    <a:pt x="45" y="18"/>
                    <a:pt x="45" y="18"/>
                    <a:pt x="45" y="18"/>
                  </a:cubicBezTo>
                  <a:moveTo>
                    <a:pt x="39" y="13"/>
                  </a:moveTo>
                  <a:cubicBezTo>
                    <a:pt x="38" y="12"/>
                    <a:pt x="38" y="11"/>
                    <a:pt x="37" y="10"/>
                  </a:cubicBezTo>
                  <a:cubicBezTo>
                    <a:pt x="38" y="8"/>
                    <a:pt x="38" y="6"/>
                    <a:pt x="39" y="5"/>
                  </a:cubicBezTo>
                  <a:cubicBezTo>
                    <a:pt x="39" y="5"/>
                    <a:pt x="40" y="6"/>
                    <a:pt x="41" y="6"/>
                  </a:cubicBezTo>
                  <a:cubicBezTo>
                    <a:pt x="41" y="7"/>
                    <a:pt x="41" y="7"/>
                    <a:pt x="41" y="7"/>
                  </a:cubicBezTo>
                  <a:cubicBezTo>
                    <a:pt x="41" y="9"/>
                    <a:pt x="40" y="11"/>
                    <a:pt x="39" y="13"/>
                  </a:cubicBezTo>
                  <a:moveTo>
                    <a:pt x="35" y="8"/>
                  </a:moveTo>
                  <a:cubicBezTo>
                    <a:pt x="35" y="8"/>
                    <a:pt x="34" y="7"/>
                    <a:pt x="34" y="7"/>
                  </a:cubicBezTo>
                  <a:cubicBezTo>
                    <a:pt x="34" y="6"/>
                    <a:pt x="33" y="5"/>
                    <a:pt x="32" y="5"/>
                  </a:cubicBezTo>
                  <a:cubicBezTo>
                    <a:pt x="32" y="5"/>
                    <a:pt x="33" y="4"/>
                    <a:pt x="34" y="3"/>
                  </a:cubicBezTo>
                  <a:cubicBezTo>
                    <a:pt x="34" y="3"/>
                    <a:pt x="35" y="3"/>
                    <a:pt x="35" y="3"/>
                  </a:cubicBezTo>
                  <a:cubicBezTo>
                    <a:pt x="36" y="3"/>
                    <a:pt x="36" y="3"/>
                    <a:pt x="37" y="3"/>
                  </a:cubicBezTo>
                  <a:cubicBezTo>
                    <a:pt x="36" y="5"/>
                    <a:pt x="36" y="6"/>
                    <a:pt x="35" y="8"/>
                  </a:cubicBezTo>
                  <a:moveTo>
                    <a:pt x="35" y="0"/>
                  </a:moveTo>
                  <a:cubicBezTo>
                    <a:pt x="32" y="0"/>
                    <a:pt x="29" y="4"/>
                    <a:pt x="30" y="7"/>
                  </a:cubicBezTo>
                  <a:cubicBezTo>
                    <a:pt x="24" y="14"/>
                    <a:pt x="19" y="22"/>
                    <a:pt x="15" y="30"/>
                  </a:cubicBezTo>
                  <a:cubicBezTo>
                    <a:pt x="14" y="31"/>
                    <a:pt x="13" y="32"/>
                    <a:pt x="13" y="33"/>
                  </a:cubicBezTo>
                  <a:cubicBezTo>
                    <a:pt x="10" y="37"/>
                    <a:pt x="8" y="42"/>
                    <a:pt x="5" y="46"/>
                  </a:cubicBezTo>
                  <a:cubicBezTo>
                    <a:pt x="5" y="47"/>
                    <a:pt x="5" y="47"/>
                    <a:pt x="5" y="48"/>
                  </a:cubicBezTo>
                  <a:cubicBezTo>
                    <a:pt x="5" y="50"/>
                    <a:pt x="4" y="51"/>
                    <a:pt x="3" y="53"/>
                  </a:cubicBezTo>
                  <a:cubicBezTo>
                    <a:pt x="3" y="53"/>
                    <a:pt x="3" y="53"/>
                    <a:pt x="3" y="53"/>
                  </a:cubicBezTo>
                  <a:cubicBezTo>
                    <a:pt x="2" y="55"/>
                    <a:pt x="2" y="56"/>
                    <a:pt x="1" y="57"/>
                  </a:cubicBezTo>
                  <a:cubicBezTo>
                    <a:pt x="1" y="58"/>
                    <a:pt x="1" y="59"/>
                    <a:pt x="2" y="60"/>
                  </a:cubicBezTo>
                  <a:cubicBezTo>
                    <a:pt x="1" y="61"/>
                    <a:pt x="0" y="64"/>
                    <a:pt x="0" y="66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2" y="68"/>
                    <a:pt x="2" y="68"/>
                    <a:pt x="2" y="68"/>
                  </a:cubicBezTo>
                  <a:cubicBezTo>
                    <a:pt x="3" y="68"/>
                    <a:pt x="4" y="69"/>
                    <a:pt x="5" y="69"/>
                  </a:cubicBezTo>
                  <a:cubicBezTo>
                    <a:pt x="6" y="69"/>
                    <a:pt x="8" y="68"/>
                    <a:pt x="10" y="67"/>
                  </a:cubicBezTo>
                  <a:cubicBezTo>
                    <a:pt x="10" y="67"/>
                    <a:pt x="11" y="67"/>
                    <a:pt x="11" y="67"/>
                  </a:cubicBezTo>
                  <a:cubicBezTo>
                    <a:pt x="14" y="67"/>
                    <a:pt x="18" y="67"/>
                    <a:pt x="20" y="65"/>
                  </a:cubicBezTo>
                  <a:cubicBezTo>
                    <a:pt x="20" y="65"/>
                    <a:pt x="20" y="65"/>
                    <a:pt x="20" y="65"/>
                  </a:cubicBezTo>
                  <a:cubicBezTo>
                    <a:pt x="27" y="63"/>
                    <a:pt x="34" y="60"/>
                    <a:pt x="40" y="57"/>
                  </a:cubicBezTo>
                  <a:cubicBezTo>
                    <a:pt x="42" y="65"/>
                    <a:pt x="51" y="71"/>
                    <a:pt x="59" y="75"/>
                  </a:cubicBezTo>
                  <a:cubicBezTo>
                    <a:pt x="62" y="77"/>
                    <a:pt x="65" y="79"/>
                    <a:pt x="68" y="81"/>
                  </a:cubicBezTo>
                  <a:cubicBezTo>
                    <a:pt x="76" y="84"/>
                    <a:pt x="84" y="85"/>
                    <a:pt x="92" y="85"/>
                  </a:cubicBezTo>
                  <a:cubicBezTo>
                    <a:pt x="97" y="85"/>
                    <a:pt x="103" y="85"/>
                    <a:pt x="108" y="84"/>
                  </a:cubicBezTo>
                  <a:cubicBezTo>
                    <a:pt x="129" y="80"/>
                    <a:pt x="147" y="67"/>
                    <a:pt x="155" y="47"/>
                  </a:cubicBezTo>
                  <a:cubicBezTo>
                    <a:pt x="166" y="55"/>
                    <a:pt x="182" y="54"/>
                    <a:pt x="190" y="66"/>
                  </a:cubicBezTo>
                  <a:cubicBezTo>
                    <a:pt x="190" y="66"/>
                    <a:pt x="190" y="66"/>
                    <a:pt x="190" y="66"/>
                  </a:cubicBezTo>
                  <a:cubicBezTo>
                    <a:pt x="190" y="70"/>
                    <a:pt x="189" y="74"/>
                    <a:pt x="189" y="78"/>
                  </a:cubicBezTo>
                  <a:cubicBezTo>
                    <a:pt x="184" y="91"/>
                    <a:pt x="171" y="101"/>
                    <a:pt x="161" y="109"/>
                  </a:cubicBezTo>
                  <a:cubicBezTo>
                    <a:pt x="152" y="115"/>
                    <a:pt x="142" y="119"/>
                    <a:pt x="133" y="123"/>
                  </a:cubicBezTo>
                  <a:cubicBezTo>
                    <a:pt x="122" y="127"/>
                    <a:pt x="110" y="129"/>
                    <a:pt x="99" y="130"/>
                  </a:cubicBezTo>
                  <a:cubicBezTo>
                    <a:pt x="96" y="130"/>
                    <a:pt x="94" y="131"/>
                    <a:pt x="92" y="131"/>
                  </a:cubicBezTo>
                  <a:cubicBezTo>
                    <a:pt x="76" y="131"/>
                    <a:pt x="61" y="125"/>
                    <a:pt x="50" y="113"/>
                  </a:cubicBezTo>
                  <a:cubicBezTo>
                    <a:pt x="39" y="101"/>
                    <a:pt x="35" y="83"/>
                    <a:pt x="35" y="67"/>
                  </a:cubicBezTo>
                  <a:cubicBezTo>
                    <a:pt x="35" y="65"/>
                    <a:pt x="34" y="64"/>
                    <a:pt x="33" y="64"/>
                  </a:cubicBezTo>
                  <a:cubicBezTo>
                    <a:pt x="32" y="64"/>
                    <a:pt x="31" y="65"/>
                    <a:pt x="31" y="66"/>
                  </a:cubicBezTo>
                  <a:cubicBezTo>
                    <a:pt x="31" y="83"/>
                    <a:pt x="35" y="99"/>
                    <a:pt x="45" y="113"/>
                  </a:cubicBezTo>
                  <a:cubicBezTo>
                    <a:pt x="55" y="126"/>
                    <a:pt x="70" y="133"/>
                    <a:pt x="87" y="134"/>
                  </a:cubicBezTo>
                  <a:cubicBezTo>
                    <a:pt x="89" y="135"/>
                    <a:pt x="90" y="135"/>
                    <a:pt x="92" y="135"/>
                  </a:cubicBezTo>
                  <a:cubicBezTo>
                    <a:pt x="113" y="135"/>
                    <a:pt x="134" y="127"/>
                    <a:pt x="152" y="118"/>
                  </a:cubicBezTo>
                  <a:cubicBezTo>
                    <a:pt x="165" y="112"/>
                    <a:pt x="177" y="102"/>
                    <a:pt x="186" y="91"/>
                  </a:cubicBezTo>
                  <a:cubicBezTo>
                    <a:pt x="186" y="90"/>
                    <a:pt x="186" y="90"/>
                    <a:pt x="186" y="90"/>
                  </a:cubicBezTo>
                  <a:cubicBezTo>
                    <a:pt x="188" y="90"/>
                    <a:pt x="189" y="88"/>
                    <a:pt x="190" y="86"/>
                  </a:cubicBezTo>
                  <a:cubicBezTo>
                    <a:pt x="190" y="86"/>
                    <a:pt x="190" y="86"/>
                    <a:pt x="190" y="86"/>
                  </a:cubicBezTo>
                  <a:cubicBezTo>
                    <a:pt x="191" y="86"/>
                    <a:pt x="192" y="86"/>
                    <a:pt x="192" y="84"/>
                  </a:cubicBezTo>
                  <a:cubicBezTo>
                    <a:pt x="192" y="83"/>
                    <a:pt x="192" y="82"/>
                    <a:pt x="192" y="81"/>
                  </a:cubicBezTo>
                  <a:cubicBezTo>
                    <a:pt x="192" y="81"/>
                    <a:pt x="193" y="80"/>
                    <a:pt x="193" y="80"/>
                  </a:cubicBezTo>
                  <a:cubicBezTo>
                    <a:pt x="195" y="75"/>
                    <a:pt x="197" y="71"/>
                    <a:pt x="197" y="66"/>
                  </a:cubicBezTo>
                  <a:cubicBezTo>
                    <a:pt x="197" y="65"/>
                    <a:pt x="197" y="65"/>
                    <a:pt x="197" y="65"/>
                  </a:cubicBezTo>
                  <a:cubicBezTo>
                    <a:pt x="198" y="62"/>
                    <a:pt x="198" y="58"/>
                    <a:pt x="198" y="55"/>
                  </a:cubicBezTo>
                  <a:cubicBezTo>
                    <a:pt x="197" y="49"/>
                    <a:pt x="196" y="48"/>
                    <a:pt x="191" y="45"/>
                  </a:cubicBezTo>
                  <a:cubicBezTo>
                    <a:pt x="191" y="45"/>
                    <a:pt x="191" y="45"/>
                    <a:pt x="191" y="45"/>
                  </a:cubicBezTo>
                  <a:cubicBezTo>
                    <a:pt x="190" y="45"/>
                    <a:pt x="190" y="45"/>
                    <a:pt x="190" y="45"/>
                  </a:cubicBezTo>
                  <a:cubicBezTo>
                    <a:pt x="188" y="41"/>
                    <a:pt x="180" y="39"/>
                    <a:pt x="176" y="38"/>
                  </a:cubicBezTo>
                  <a:cubicBezTo>
                    <a:pt x="172" y="36"/>
                    <a:pt x="169" y="35"/>
                    <a:pt x="165" y="33"/>
                  </a:cubicBezTo>
                  <a:cubicBezTo>
                    <a:pt x="165" y="33"/>
                    <a:pt x="165" y="33"/>
                    <a:pt x="165" y="33"/>
                  </a:cubicBezTo>
                  <a:cubicBezTo>
                    <a:pt x="162" y="32"/>
                    <a:pt x="159" y="31"/>
                    <a:pt x="156" y="30"/>
                  </a:cubicBezTo>
                  <a:cubicBezTo>
                    <a:pt x="155" y="30"/>
                    <a:pt x="155" y="30"/>
                    <a:pt x="155" y="30"/>
                  </a:cubicBezTo>
                  <a:cubicBezTo>
                    <a:pt x="153" y="30"/>
                    <a:pt x="153" y="31"/>
                    <a:pt x="152" y="31"/>
                  </a:cubicBezTo>
                  <a:cubicBezTo>
                    <a:pt x="152" y="32"/>
                    <a:pt x="152" y="32"/>
                    <a:pt x="152" y="32"/>
                  </a:cubicBezTo>
                  <a:cubicBezTo>
                    <a:pt x="148" y="33"/>
                    <a:pt x="145" y="37"/>
                    <a:pt x="143" y="41"/>
                  </a:cubicBezTo>
                  <a:cubicBezTo>
                    <a:pt x="143" y="41"/>
                    <a:pt x="143" y="41"/>
                    <a:pt x="143" y="41"/>
                  </a:cubicBezTo>
                  <a:cubicBezTo>
                    <a:pt x="142" y="41"/>
                    <a:pt x="142" y="41"/>
                    <a:pt x="142" y="42"/>
                  </a:cubicBezTo>
                  <a:cubicBezTo>
                    <a:pt x="142" y="42"/>
                    <a:pt x="142" y="43"/>
                    <a:pt x="142" y="43"/>
                  </a:cubicBezTo>
                  <a:cubicBezTo>
                    <a:pt x="141" y="45"/>
                    <a:pt x="141" y="46"/>
                    <a:pt x="140" y="46"/>
                  </a:cubicBezTo>
                  <a:cubicBezTo>
                    <a:pt x="138" y="51"/>
                    <a:pt x="134" y="56"/>
                    <a:pt x="130" y="59"/>
                  </a:cubicBezTo>
                  <a:cubicBezTo>
                    <a:pt x="126" y="63"/>
                    <a:pt x="120" y="65"/>
                    <a:pt x="115" y="68"/>
                  </a:cubicBezTo>
                  <a:cubicBezTo>
                    <a:pt x="114" y="68"/>
                    <a:pt x="113" y="69"/>
                    <a:pt x="112" y="69"/>
                  </a:cubicBezTo>
                  <a:cubicBezTo>
                    <a:pt x="110" y="70"/>
                    <a:pt x="108" y="70"/>
                    <a:pt x="107" y="71"/>
                  </a:cubicBezTo>
                  <a:cubicBezTo>
                    <a:pt x="103" y="71"/>
                    <a:pt x="100" y="71"/>
                    <a:pt x="97" y="71"/>
                  </a:cubicBezTo>
                  <a:cubicBezTo>
                    <a:pt x="95" y="71"/>
                    <a:pt x="93" y="71"/>
                    <a:pt x="91" y="71"/>
                  </a:cubicBezTo>
                  <a:cubicBezTo>
                    <a:pt x="89" y="71"/>
                    <a:pt x="86" y="71"/>
                    <a:pt x="84" y="71"/>
                  </a:cubicBezTo>
                  <a:cubicBezTo>
                    <a:pt x="82" y="70"/>
                    <a:pt x="80" y="69"/>
                    <a:pt x="78" y="68"/>
                  </a:cubicBezTo>
                  <a:cubicBezTo>
                    <a:pt x="77" y="68"/>
                    <a:pt x="77" y="68"/>
                    <a:pt x="77" y="68"/>
                  </a:cubicBezTo>
                  <a:cubicBezTo>
                    <a:pt x="71" y="67"/>
                    <a:pt x="64" y="62"/>
                    <a:pt x="59" y="58"/>
                  </a:cubicBezTo>
                  <a:cubicBezTo>
                    <a:pt x="59" y="57"/>
                    <a:pt x="58" y="56"/>
                    <a:pt x="57" y="55"/>
                  </a:cubicBezTo>
                  <a:cubicBezTo>
                    <a:pt x="60" y="54"/>
                    <a:pt x="62" y="52"/>
                    <a:pt x="65" y="51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8" y="50"/>
                    <a:pt x="69" y="50"/>
                    <a:pt x="71" y="49"/>
                  </a:cubicBezTo>
                  <a:cubicBezTo>
                    <a:pt x="74" y="49"/>
                    <a:pt x="77" y="48"/>
                    <a:pt x="79" y="46"/>
                  </a:cubicBezTo>
                  <a:cubicBezTo>
                    <a:pt x="81" y="46"/>
                    <a:pt x="82" y="44"/>
                    <a:pt x="81" y="43"/>
                  </a:cubicBezTo>
                  <a:cubicBezTo>
                    <a:pt x="80" y="42"/>
                    <a:pt x="80" y="42"/>
                    <a:pt x="80" y="42"/>
                  </a:cubicBezTo>
                  <a:cubicBezTo>
                    <a:pt x="79" y="39"/>
                    <a:pt x="82" y="37"/>
                    <a:pt x="82" y="34"/>
                  </a:cubicBezTo>
                  <a:cubicBezTo>
                    <a:pt x="82" y="31"/>
                    <a:pt x="81" y="30"/>
                    <a:pt x="79" y="29"/>
                  </a:cubicBezTo>
                  <a:cubicBezTo>
                    <a:pt x="75" y="26"/>
                    <a:pt x="71" y="23"/>
                    <a:pt x="67" y="20"/>
                  </a:cubicBezTo>
                  <a:cubicBezTo>
                    <a:pt x="63" y="17"/>
                    <a:pt x="60" y="13"/>
                    <a:pt x="56" y="11"/>
                  </a:cubicBezTo>
                  <a:cubicBezTo>
                    <a:pt x="52" y="9"/>
                    <a:pt x="47" y="7"/>
                    <a:pt x="43" y="5"/>
                  </a:cubicBezTo>
                  <a:cubicBezTo>
                    <a:pt x="41" y="4"/>
                    <a:pt x="38" y="0"/>
                    <a:pt x="35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87"/>
            <p:cNvSpPr>
              <a:spLocks noEditPoints="1"/>
            </p:cNvSpPr>
            <p:nvPr/>
          </p:nvSpPr>
          <p:spPr bwMode="auto">
            <a:xfrm>
              <a:off x="10046956" y="507927"/>
              <a:ext cx="995363" cy="1160463"/>
            </a:xfrm>
            <a:custGeom>
              <a:avLst/>
              <a:gdLst>
                <a:gd name="T0" fmla="*/ 217 w 235"/>
                <a:gd name="T1" fmla="*/ 255 h 274"/>
                <a:gd name="T2" fmla="*/ 229 w 235"/>
                <a:gd name="T3" fmla="*/ 228 h 274"/>
                <a:gd name="T4" fmla="*/ 213 w 235"/>
                <a:gd name="T5" fmla="*/ 231 h 274"/>
                <a:gd name="T6" fmla="*/ 212 w 235"/>
                <a:gd name="T7" fmla="*/ 227 h 274"/>
                <a:gd name="T8" fmla="*/ 224 w 235"/>
                <a:gd name="T9" fmla="*/ 213 h 274"/>
                <a:gd name="T10" fmla="*/ 222 w 235"/>
                <a:gd name="T11" fmla="*/ 203 h 274"/>
                <a:gd name="T12" fmla="*/ 169 w 235"/>
                <a:gd name="T13" fmla="*/ 189 h 274"/>
                <a:gd name="T14" fmla="*/ 178 w 235"/>
                <a:gd name="T15" fmla="*/ 187 h 274"/>
                <a:gd name="T16" fmla="*/ 144 w 235"/>
                <a:gd name="T17" fmla="*/ 182 h 274"/>
                <a:gd name="T18" fmla="*/ 210 w 235"/>
                <a:gd name="T19" fmla="*/ 178 h 274"/>
                <a:gd name="T20" fmla="*/ 202 w 235"/>
                <a:gd name="T21" fmla="*/ 198 h 274"/>
                <a:gd name="T22" fmla="*/ 204 w 235"/>
                <a:gd name="T23" fmla="*/ 207 h 274"/>
                <a:gd name="T24" fmla="*/ 210 w 235"/>
                <a:gd name="T25" fmla="*/ 178 h 274"/>
                <a:gd name="T26" fmla="*/ 126 w 235"/>
                <a:gd name="T27" fmla="*/ 176 h 274"/>
                <a:gd name="T28" fmla="*/ 125 w 235"/>
                <a:gd name="T29" fmla="*/ 171 h 274"/>
                <a:gd name="T30" fmla="*/ 132 w 235"/>
                <a:gd name="T31" fmla="*/ 176 h 274"/>
                <a:gd name="T32" fmla="*/ 114 w 235"/>
                <a:gd name="T33" fmla="*/ 163 h 274"/>
                <a:gd name="T34" fmla="*/ 112 w 235"/>
                <a:gd name="T35" fmla="*/ 160 h 274"/>
                <a:gd name="T36" fmla="*/ 101 w 235"/>
                <a:gd name="T37" fmla="*/ 158 h 274"/>
                <a:gd name="T38" fmla="*/ 109 w 235"/>
                <a:gd name="T39" fmla="*/ 169 h 274"/>
                <a:gd name="T40" fmla="*/ 106 w 235"/>
                <a:gd name="T41" fmla="*/ 158 h 274"/>
                <a:gd name="T42" fmla="*/ 82 w 235"/>
                <a:gd name="T43" fmla="*/ 139 h 274"/>
                <a:gd name="T44" fmla="*/ 74 w 235"/>
                <a:gd name="T45" fmla="*/ 112 h 274"/>
                <a:gd name="T46" fmla="*/ 75 w 235"/>
                <a:gd name="T47" fmla="*/ 92 h 274"/>
                <a:gd name="T48" fmla="*/ 76 w 235"/>
                <a:gd name="T49" fmla="*/ 103 h 274"/>
                <a:gd name="T50" fmla="*/ 84 w 235"/>
                <a:gd name="T51" fmla="*/ 84 h 274"/>
                <a:gd name="T52" fmla="*/ 137 w 235"/>
                <a:gd name="T53" fmla="*/ 84 h 274"/>
                <a:gd name="T54" fmla="*/ 135 w 235"/>
                <a:gd name="T55" fmla="*/ 87 h 274"/>
                <a:gd name="T56" fmla="*/ 127 w 235"/>
                <a:gd name="T57" fmla="*/ 83 h 274"/>
                <a:gd name="T58" fmla="*/ 124 w 235"/>
                <a:gd name="T59" fmla="*/ 62 h 274"/>
                <a:gd name="T60" fmla="*/ 127 w 235"/>
                <a:gd name="T61" fmla="*/ 69 h 274"/>
                <a:gd name="T62" fmla="*/ 137 w 235"/>
                <a:gd name="T63" fmla="*/ 76 h 274"/>
                <a:gd name="T64" fmla="*/ 120 w 235"/>
                <a:gd name="T65" fmla="*/ 63 h 274"/>
                <a:gd name="T66" fmla="*/ 136 w 235"/>
                <a:gd name="T67" fmla="*/ 44 h 274"/>
                <a:gd name="T68" fmla="*/ 128 w 235"/>
                <a:gd name="T69" fmla="*/ 32 h 274"/>
                <a:gd name="T70" fmla="*/ 119 w 235"/>
                <a:gd name="T71" fmla="*/ 34 h 274"/>
                <a:gd name="T72" fmla="*/ 132 w 235"/>
                <a:gd name="T73" fmla="*/ 25 h 274"/>
                <a:gd name="T74" fmla="*/ 121 w 235"/>
                <a:gd name="T75" fmla="*/ 14 h 274"/>
                <a:gd name="T76" fmla="*/ 113 w 235"/>
                <a:gd name="T77" fmla="*/ 11 h 274"/>
                <a:gd name="T78" fmla="*/ 120 w 235"/>
                <a:gd name="T79" fmla="*/ 90 h 274"/>
                <a:gd name="T80" fmla="*/ 34 w 235"/>
                <a:gd name="T81" fmla="*/ 37 h 274"/>
                <a:gd name="T82" fmla="*/ 31 w 235"/>
                <a:gd name="T83" fmla="*/ 24 h 274"/>
                <a:gd name="T84" fmla="*/ 117 w 235"/>
                <a:gd name="T85" fmla="*/ 17 h 274"/>
                <a:gd name="T86" fmla="*/ 122 w 235"/>
                <a:gd name="T87" fmla="*/ 10 h 274"/>
                <a:gd name="T88" fmla="*/ 122 w 235"/>
                <a:gd name="T89" fmla="*/ 10 h 274"/>
                <a:gd name="T90" fmla="*/ 44 w 235"/>
                <a:gd name="T91" fmla="*/ 14 h 274"/>
                <a:gd name="T92" fmla="*/ 17 w 235"/>
                <a:gd name="T93" fmla="*/ 28 h 274"/>
                <a:gd name="T94" fmla="*/ 39 w 235"/>
                <a:gd name="T95" fmla="*/ 48 h 274"/>
                <a:gd name="T96" fmla="*/ 194 w 235"/>
                <a:gd name="T97" fmla="*/ 193 h 274"/>
                <a:gd name="T98" fmla="*/ 82 w 235"/>
                <a:gd name="T99" fmla="*/ 241 h 274"/>
                <a:gd name="T100" fmla="*/ 6 w 235"/>
                <a:gd name="T101" fmla="*/ 126 h 274"/>
                <a:gd name="T102" fmla="*/ 178 w 235"/>
                <a:gd name="T103" fmla="*/ 274 h 274"/>
                <a:gd name="T104" fmla="*/ 213 w 235"/>
                <a:gd name="T105" fmla="*/ 261 h 274"/>
                <a:gd name="T106" fmla="*/ 227 w 235"/>
                <a:gd name="T107" fmla="*/ 208 h 274"/>
                <a:gd name="T108" fmla="*/ 210 w 235"/>
                <a:gd name="T109" fmla="*/ 173 h 274"/>
                <a:gd name="T110" fmla="*/ 186 w 235"/>
                <a:gd name="T111" fmla="*/ 173 h 274"/>
                <a:gd name="T112" fmla="*/ 118 w 235"/>
                <a:gd name="T113" fmla="*/ 158 h 274"/>
                <a:gd name="T114" fmla="*/ 88 w 235"/>
                <a:gd name="T115" fmla="*/ 83 h 274"/>
                <a:gd name="T116" fmla="*/ 126 w 235"/>
                <a:gd name="T117" fmla="*/ 99 h 274"/>
                <a:gd name="T118" fmla="*/ 134 w 235"/>
                <a:gd name="T119" fmla="*/ 17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35" h="274">
                  <a:moveTo>
                    <a:pt x="215" y="254"/>
                  </a:moveTo>
                  <a:cubicBezTo>
                    <a:pt x="218" y="252"/>
                    <a:pt x="220" y="250"/>
                    <a:pt x="223" y="248"/>
                  </a:cubicBezTo>
                  <a:cubicBezTo>
                    <a:pt x="224" y="247"/>
                    <a:pt x="224" y="245"/>
                    <a:pt x="223" y="244"/>
                  </a:cubicBezTo>
                  <a:cubicBezTo>
                    <a:pt x="225" y="242"/>
                    <a:pt x="228" y="240"/>
                    <a:pt x="230" y="237"/>
                  </a:cubicBezTo>
                  <a:cubicBezTo>
                    <a:pt x="230" y="242"/>
                    <a:pt x="229" y="245"/>
                    <a:pt x="225" y="250"/>
                  </a:cubicBezTo>
                  <a:cubicBezTo>
                    <a:pt x="222" y="252"/>
                    <a:pt x="220" y="254"/>
                    <a:pt x="217" y="255"/>
                  </a:cubicBezTo>
                  <a:cubicBezTo>
                    <a:pt x="217" y="255"/>
                    <a:pt x="216" y="254"/>
                    <a:pt x="215" y="254"/>
                  </a:cubicBezTo>
                  <a:cubicBezTo>
                    <a:pt x="215" y="254"/>
                    <a:pt x="215" y="254"/>
                    <a:pt x="215" y="254"/>
                  </a:cubicBezTo>
                  <a:moveTo>
                    <a:pt x="214" y="247"/>
                  </a:moveTo>
                  <a:cubicBezTo>
                    <a:pt x="215" y="246"/>
                    <a:pt x="215" y="244"/>
                    <a:pt x="215" y="243"/>
                  </a:cubicBezTo>
                  <a:cubicBezTo>
                    <a:pt x="216" y="240"/>
                    <a:pt x="219" y="238"/>
                    <a:pt x="221" y="235"/>
                  </a:cubicBezTo>
                  <a:cubicBezTo>
                    <a:pt x="224" y="233"/>
                    <a:pt x="226" y="230"/>
                    <a:pt x="229" y="228"/>
                  </a:cubicBezTo>
                  <a:cubicBezTo>
                    <a:pt x="229" y="231"/>
                    <a:pt x="229" y="233"/>
                    <a:pt x="227" y="235"/>
                  </a:cubicBezTo>
                  <a:cubicBezTo>
                    <a:pt x="225" y="238"/>
                    <a:pt x="222" y="240"/>
                    <a:pt x="219" y="243"/>
                  </a:cubicBezTo>
                  <a:cubicBezTo>
                    <a:pt x="219" y="243"/>
                    <a:pt x="218" y="243"/>
                    <a:pt x="218" y="244"/>
                  </a:cubicBezTo>
                  <a:cubicBezTo>
                    <a:pt x="217" y="245"/>
                    <a:pt x="216" y="246"/>
                    <a:pt x="214" y="247"/>
                  </a:cubicBezTo>
                  <a:moveTo>
                    <a:pt x="214" y="238"/>
                  </a:moveTo>
                  <a:cubicBezTo>
                    <a:pt x="214" y="235"/>
                    <a:pt x="213" y="233"/>
                    <a:pt x="213" y="231"/>
                  </a:cubicBezTo>
                  <a:cubicBezTo>
                    <a:pt x="215" y="228"/>
                    <a:pt x="218" y="226"/>
                    <a:pt x="220" y="223"/>
                  </a:cubicBezTo>
                  <a:cubicBezTo>
                    <a:pt x="222" y="221"/>
                    <a:pt x="224" y="218"/>
                    <a:pt x="226" y="216"/>
                  </a:cubicBezTo>
                  <a:cubicBezTo>
                    <a:pt x="227" y="218"/>
                    <a:pt x="228" y="221"/>
                    <a:pt x="229" y="224"/>
                  </a:cubicBezTo>
                  <a:cubicBezTo>
                    <a:pt x="225" y="227"/>
                    <a:pt x="221" y="231"/>
                    <a:pt x="218" y="234"/>
                  </a:cubicBezTo>
                  <a:cubicBezTo>
                    <a:pt x="216" y="235"/>
                    <a:pt x="215" y="237"/>
                    <a:pt x="214" y="238"/>
                  </a:cubicBezTo>
                  <a:moveTo>
                    <a:pt x="212" y="227"/>
                  </a:moveTo>
                  <a:cubicBezTo>
                    <a:pt x="211" y="225"/>
                    <a:pt x="210" y="223"/>
                    <a:pt x="210" y="221"/>
                  </a:cubicBezTo>
                  <a:cubicBezTo>
                    <a:pt x="211" y="218"/>
                    <a:pt x="213" y="216"/>
                    <a:pt x="215" y="214"/>
                  </a:cubicBezTo>
                  <a:cubicBezTo>
                    <a:pt x="217" y="211"/>
                    <a:pt x="220" y="209"/>
                    <a:pt x="223" y="207"/>
                  </a:cubicBezTo>
                  <a:cubicBezTo>
                    <a:pt x="224" y="209"/>
                    <a:pt x="224" y="211"/>
                    <a:pt x="225" y="212"/>
                  </a:cubicBezTo>
                  <a:cubicBezTo>
                    <a:pt x="225" y="213"/>
                    <a:pt x="225" y="213"/>
                    <a:pt x="225" y="213"/>
                  </a:cubicBezTo>
                  <a:cubicBezTo>
                    <a:pt x="224" y="213"/>
                    <a:pt x="224" y="213"/>
                    <a:pt x="224" y="213"/>
                  </a:cubicBezTo>
                  <a:cubicBezTo>
                    <a:pt x="221" y="217"/>
                    <a:pt x="218" y="221"/>
                    <a:pt x="215" y="224"/>
                  </a:cubicBezTo>
                  <a:cubicBezTo>
                    <a:pt x="214" y="225"/>
                    <a:pt x="213" y="226"/>
                    <a:pt x="212" y="227"/>
                  </a:cubicBezTo>
                  <a:moveTo>
                    <a:pt x="208" y="217"/>
                  </a:moveTo>
                  <a:cubicBezTo>
                    <a:pt x="207" y="215"/>
                    <a:pt x="206" y="213"/>
                    <a:pt x="206" y="211"/>
                  </a:cubicBezTo>
                  <a:cubicBezTo>
                    <a:pt x="210" y="205"/>
                    <a:pt x="214" y="199"/>
                    <a:pt x="219" y="194"/>
                  </a:cubicBezTo>
                  <a:cubicBezTo>
                    <a:pt x="220" y="197"/>
                    <a:pt x="221" y="200"/>
                    <a:pt x="222" y="203"/>
                  </a:cubicBezTo>
                  <a:cubicBezTo>
                    <a:pt x="222" y="203"/>
                    <a:pt x="222" y="203"/>
                    <a:pt x="222" y="203"/>
                  </a:cubicBezTo>
                  <a:cubicBezTo>
                    <a:pt x="218" y="206"/>
                    <a:pt x="215" y="209"/>
                    <a:pt x="212" y="212"/>
                  </a:cubicBezTo>
                  <a:cubicBezTo>
                    <a:pt x="210" y="214"/>
                    <a:pt x="209" y="215"/>
                    <a:pt x="208" y="217"/>
                  </a:cubicBezTo>
                  <a:moveTo>
                    <a:pt x="167" y="191"/>
                  </a:moveTo>
                  <a:cubicBezTo>
                    <a:pt x="166" y="191"/>
                    <a:pt x="165" y="191"/>
                    <a:pt x="164" y="191"/>
                  </a:cubicBezTo>
                  <a:cubicBezTo>
                    <a:pt x="166" y="190"/>
                    <a:pt x="167" y="190"/>
                    <a:pt x="169" y="189"/>
                  </a:cubicBezTo>
                  <a:cubicBezTo>
                    <a:pt x="169" y="190"/>
                    <a:pt x="169" y="190"/>
                    <a:pt x="170" y="191"/>
                  </a:cubicBezTo>
                  <a:cubicBezTo>
                    <a:pt x="169" y="191"/>
                    <a:pt x="168" y="191"/>
                    <a:pt x="167" y="191"/>
                  </a:cubicBezTo>
                  <a:moveTo>
                    <a:pt x="176" y="189"/>
                  </a:moveTo>
                  <a:cubicBezTo>
                    <a:pt x="176" y="189"/>
                    <a:pt x="175" y="188"/>
                    <a:pt x="175" y="188"/>
                  </a:cubicBezTo>
                  <a:cubicBezTo>
                    <a:pt x="175" y="188"/>
                    <a:pt x="176" y="188"/>
                    <a:pt x="176" y="187"/>
                  </a:cubicBezTo>
                  <a:cubicBezTo>
                    <a:pt x="177" y="187"/>
                    <a:pt x="178" y="187"/>
                    <a:pt x="178" y="187"/>
                  </a:cubicBezTo>
                  <a:cubicBezTo>
                    <a:pt x="179" y="187"/>
                    <a:pt x="179" y="187"/>
                    <a:pt x="180" y="187"/>
                  </a:cubicBezTo>
                  <a:cubicBezTo>
                    <a:pt x="179" y="188"/>
                    <a:pt x="177" y="189"/>
                    <a:pt x="176" y="189"/>
                  </a:cubicBezTo>
                  <a:moveTo>
                    <a:pt x="145" y="184"/>
                  </a:moveTo>
                  <a:cubicBezTo>
                    <a:pt x="143" y="183"/>
                    <a:pt x="141" y="182"/>
                    <a:pt x="139" y="181"/>
                  </a:cubicBezTo>
                  <a:cubicBezTo>
                    <a:pt x="140" y="181"/>
                    <a:pt x="140" y="181"/>
                    <a:pt x="140" y="181"/>
                  </a:cubicBezTo>
                  <a:cubicBezTo>
                    <a:pt x="141" y="181"/>
                    <a:pt x="143" y="181"/>
                    <a:pt x="144" y="182"/>
                  </a:cubicBezTo>
                  <a:cubicBezTo>
                    <a:pt x="144" y="183"/>
                    <a:pt x="144" y="184"/>
                    <a:pt x="145" y="184"/>
                  </a:cubicBezTo>
                  <a:moveTo>
                    <a:pt x="199" y="182"/>
                  </a:moveTo>
                  <a:cubicBezTo>
                    <a:pt x="200" y="181"/>
                    <a:pt x="201" y="180"/>
                    <a:pt x="201" y="179"/>
                  </a:cubicBezTo>
                  <a:cubicBezTo>
                    <a:pt x="202" y="179"/>
                    <a:pt x="203" y="178"/>
                    <a:pt x="204" y="178"/>
                  </a:cubicBezTo>
                  <a:cubicBezTo>
                    <a:pt x="199" y="182"/>
                    <a:pt x="199" y="182"/>
                    <a:pt x="199" y="182"/>
                  </a:cubicBezTo>
                  <a:moveTo>
                    <a:pt x="210" y="178"/>
                  </a:moveTo>
                  <a:cubicBezTo>
                    <a:pt x="210" y="178"/>
                    <a:pt x="211" y="178"/>
                    <a:pt x="211" y="178"/>
                  </a:cubicBezTo>
                  <a:cubicBezTo>
                    <a:pt x="211" y="178"/>
                    <a:pt x="211" y="178"/>
                    <a:pt x="211" y="178"/>
                  </a:cubicBezTo>
                  <a:cubicBezTo>
                    <a:pt x="212" y="178"/>
                    <a:pt x="213" y="178"/>
                    <a:pt x="213" y="179"/>
                  </a:cubicBezTo>
                  <a:cubicBezTo>
                    <a:pt x="214" y="180"/>
                    <a:pt x="214" y="180"/>
                    <a:pt x="214" y="181"/>
                  </a:cubicBezTo>
                  <a:cubicBezTo>
                    <a:pt x="212" y="184"/>
                    <a:pt x="209" y="187"/>
                    <a:pt x="206" y="189"/>
                  </a:cubicBezTo>
                  <a:cubicBezTo>
                    <a:pt x="205" y="192"/>
                    <a:pt x="202" y="195"/>
                    <a:pt x="202" y="198"/>
                  </a:cubicBezTo>
                  <a:cubicBezTo>
                    <a:pt x="202" y="199"/>
                    <a:pt x="203" y="199"/>
                    <a:pt x="204" y="199"/>
                  </a:cubicBezTo>
                  <a:cubicBezTo>
                    <a:pt x="205" y="199"/>
                    <a:pt x="206" y="198"/>
                    <a:pt x="206" y="197"/>
                  </a:cubicBezTo>
                  <a:cubicBezTo>
                    <a:pt x="205" y="195"/>
                    <a:pt x="209" y="192"/>
                    <a:pt x="210" y="190"/>
                  </a:cubicBezTo>
                  <a:cubicBezTo>
                    <a:pt x="212" y="188"/>
                    <a:pt x="214" y="186"/>
                    <a:pt x="216" y="184"/>
                  </a:cubicBezTo>
                  <a:cubicBezTo>
                    <a:pt x="217" y="186"/>
                    <a:pt x="217" y="188"/>
                    <a:pt x="218" y="191"/>
                  </a:cubicBezTo>
                  <a:cubicBezTo>
                    <a:pt x="213" y="196"/>
                    <a:pt x="208" y="201"/>
                    <a:pt x="204" y="207"/>
                  </a:cubicBezTo>
                  <a:cubicBezTo>
                    <a:pt x="202" y="201"/>
                    <a:pt x="201" y="195"/>
                    <a:pt x="200" y="188"/>
                  </a:cubicBezTo>
                  <a:cubicBezTo>
                    <a:pt x="200" y="187"/>
                    <a:pt x="200" y="187"/>
                    <a:pt x="199" y="186"/>
                  </a:cubicBezTo>
                  <a:cubicBezTo>
                    <a:pt x="206" y="180"/>
                    <a:pt x="206" y="180"/>
                    <a:pt x="206" y="180"/>
                  </a:cubicBezTo>
                  <a:cubicBezTo>
                    <a:pt x="206" y="180"/>
                    <a:pt x="206" y="180"/>
                    <a:pt x="206" y="180"/>
                  </a:cubicBezTo>
                  <a:cubicBezTo>
                    <a:pt x="207" y="180"/>
                    <a:pt x="207" y="180"/>
                    <a:pt x="207" y="180"/>
                  </a:cubicBezTo>
                  <a:cubicBezTo>
                    <a:pt x="208" y="179"/>
                    <a:pt x="209" y="179"/>
                    <a:pt x="210" y="178"/>
                  </a:cubicBezTo>
                  <a:cubicBezTo>
                    <a:pt x="210" y="178"/>
                    <a:pt x="210" y="178"/>
                    <a:pt x="210" y="178"/>
                  </a:cubicBezTo>
                  <a:moveTo>
                    <a:pt x="187" y="180"/>
                  </a:moveTo>
                  <a:cubicBezTo>
                    <a:pt x="189" y="179"/>
                    <a:pt x="191" y="178"/>
                    <a:pt x="193" y="177"/>
                  </a:cubicBezTo>
                  <a:cubicBezTo>
                    <a:pt x="192" y="178"/>
                    <a:pt x="191" y="179"/>
                    <a:pt x="191" y="180"/>
                  </a:cubicBezTo>
                  <a:cubicBezTo>
                    <a:pt x="190" y="180"/>
                    <a:pt x="188" y="180"/>
                    <a:pt x="187" y="180"/>
                  </a:cubicBezTo>
                  <a:moveTo>
                    <a:pt x="126" y="176"/>
                  </a:moveTo>
                  <a:cubicBezTo>
                    <a:pt x="125" y="176"/>
                    <a:pt x="124" y="176"/>
                    <a:pt x="123" y="176"/>
                  </a:cubicBezTo>
                  <a:cubicBezTo>
                    <a:pt x="122" y="174"/>
                    <a:pt x="120" y="173"/>
                    <a:pt x="118" y="171"/>
                  </a:cubicBezTo>
                  <a:cubicBezTo>
                    <a:pt x="120" y="173"/>
                    <a:pt x="122" y="174"/>
                    <a:pt x="124" y="175"/>
                  </a:cubicBezTo>
                  <a:cubicBezTo>
                    <a:pt x="125" y="176"/>
                    <a:pt x="125" y="176"/>
                    <a:pt x="126" y="176"/>
                  </a:cubicBezTo>
                  <a:moveTo>
                    <a:pt x="132" y="176"/>
                  </a:moveTo>
                  <a:cubicBezTo>
                    <a:pt x="130" y="175"/>
                    <a:pt x="127" y="174"/>
                    <a:pt x="125" y="171"/>
                  </a:cubicBezTo>
                  <a:cubicBezTo>
                    <a:pt x="124" y="170"/>
                    <a:pt x="121" y="167"/>
                    <a:pt x="119" y="164"/>
                  </a:cubicBezTo>
                  <a:cubicBezTo>
                    <a:pt x="120" y="164"/>
                    <a:pt x="120" y="164"/>
                    <a:pt x="120" y="164"/>
                  </a:cubicBezTo>
                  <a:cubicBezTo>
                    <a:pt x="122" y="166"/>
                    <a:pt x="124" y="167"/>
                    <a:pt x="125" y="169"/>
                  </a:cubicBezTo>
                  <a:cubicBezTo>
                    <a:pt x="126" y="169"/>
                    <a:pt x="126" y="169"/>
                    <a:pt x="126" y="169"/>
                  </a:cubicBezTo>
                  <a:cubicBezTo>
                    <a:pt x="126" y="169"/>
                    <a:pt x="126" y="170"/>
                    <a:pt x="126" y="170"/>
                  </a:cubicBezTo>
                  <a:cubicBezTo>
                    <a:pt x="128" y="172"/>
                    <a:pt x="130" y="174"/>
                    <a:pt x="132" y="176"/>
                  </a:cubicBezTo>
                  <a:moveTo>
                    <a:pt x="114" y="163"/>
                  </a:moveTo>
                  <a:cubicBezTo>
                    <a:pt x="115" y="163"/>
                    <a:pt x="115" y="163"/>
                    <a:pt x="115" y="163"/>
                  </a:cubicBezTo>
                  <a:cubicBezTo>
                    <a:pt x="115" y="163"/>
                    <a:pt x="115" y="163"/>
                    <a:pt x="115" y="163"/>
                  </a:cubicBezTo>
                  <a:cubicBezTo>
                    <a:pt x="116" y="165"/>
                    <a:pt x="118" y="166"/>
                    <a:pt x="119" y="168"/>
                  </a:cubicBezTo>
                  <a:cubicBezTo>
                    <a:pt x="117" y="166"/>
                    <a:pt x="115" y="165"/>
                    <a:pt x="113" y="163"/>
                  </a:cubicBezTo>
                  <a:cubicBezTo>
                    <a:pt x="114" y="163"/>
                    <a:pt x="114" y="163"/>
                    <a:pt x="114" y="163"/>
                  </a:cubicBezTo>
                  <a:moveTo>
                    <a:pt x="112" y="160"/>
                  </a:moveTo>
                  <a:cubicBezTo>
                    <a:pt x="111" y="160"/>
                    <a:pt x="110" y="159"/>
                    <a:pt x="109" y="159"/>
                  </a:cubicBezTo>
                  <a:cubicBezTo>
                    <a:pt x="110" y="159"/>
                    <a:pt x="110" y="158"/>
                    <a:pt x="110" y="157"/>
                  </a:cubicBezTo>
                  <a:cubicBezTo>
                    <a:pt x="109" y="156"/>
                    <a:pt x="109" y="156"/>
                    <a:pt x="109" y="156"/>
                  </a:cubicBezTo>
                  <a:cubicBezTo>
                    <a:pt x="109" y="156"/>
                    <a:pt x="110" y="157"/>
                    <a:pt x="110" y="157"/>
                  </a:cubicBezTo>
                  <a:cubicBezTo>
                    <a:pt x="111" y="158"/>
                    <a:pt x="112" y="159"/>
                    <a:pt x="112" y="160"/>
                  </a:cubicBezTo>
                  <a:moveTo>
                    <a:pt x="95" y="155"/>
                  </a:moveTo>
                  <a:cubicBezTo>
                    <a:pt x="95" y="155"/>
                    <a:pt x="95" y="155"/>
                    <a:pt x="96" y="154"/>
                  </a:cubicBezTo>
                  <a:cubicBezTo>
                    <a:pt x="96" y="155"/>
                    <a:pt x="96" y="155"/>
                    <a:pt x="96" y="155"/>
                  </a:cubicBezTo>
                  <a:cubicBezTo>
                    <a:pt x="96" y="155"/>
                    <a:pt x="97" y="155"/>
                    <a:pt x="97" y="155"/>
                  </a:cubicBezTo>
                  <a:cubicBezTo>
                    <a:pt x="97" y="155"/>
                    <a:pt x="98" y="155"/>
                    <a:pt x="98" y="155"/>
                  </a:cubicBezTo>
                  <a:cubicBezTo>
                    <a:pt x="99" y="156"/>
                    <a:pt x="100" y="157"/>
                    <a:pt x="101" y="158"/>
                  </a:cubicBezTo>
                  <a:cubicBezTo>
                    <a:pt x="102" y="159"/>
                    <a:pt x="102" y="159"/>
                    <a:pt x="102" y="159"/>
                  </a:cubicBezTo>
                  <a:cubicBezTo>
                    <a:pt x="101" y="160"/>
                    <a:pt x="101" y="161"/>
                    <a:pt x="102" y="161"/>
                  </a:cubicBezTo>
                  <a:cubicBezTo>
                    <a:pt x="106" y="166"/>
                    <a:pt x="106" y="166"/>
                    <a:pt x="106" y="166"/>
                  </a:cubicBezTo>
                  <a:cubicBezTo>
                    <a:pt x="106" y="166"/>
                    <a:pt x="106" y="166"/>
                    <a:pt x="107" y="166"/>
                  </a:cubicBezTo>
                  <a:cubicBezTo>
                    <a:pt x="107" y="166"/>
                    <a:pt x="107" y="166"/>
                    <a:pt x="107" y="166"/>
                  </a:cubicBezTo>
                  <a:cubicBezTo>
                    <a:pt x="108" y="167"/>
                    <a:pt x="108" y="168"/>
                    <a:pt x="109" y="169"/>
                  </a:cubicBezTo>
                  <a:cubicBezTo>
                    <a:pt x="107" y="168"/>
                    <a:pt x="106" y="166"/>
                    <a:pt x="105" y="165"/>
                  </a:cubicBezTo>
                  <a:cubicBezTo>
                    <a:pt x="101" y="162"/>
                    <a:pt x="97" y="158"/>
                    <a:pt x="94" y="154"/>
                  </a:cubicBezTo>
                  <a:cubicBezTo>
                    <a:pt x="94" y="155"/>
                    <a:pt x="94" y="155"/>
                    <a:pt x="95" y="155"/>
                  </a:cubicBezTo>
                  <a:moveTo>
                    <a:pt x="102" y="154"/>
                  </a:moveTo>
                  <a:cubicBezTo>
                    <a:pt x="102" y="154"/>
                    <a:pt x="103" y="154"/>
                    <a:pt x="103" y="154"/>
                  </a:cubicBezTo>
                  <a:cubicBezTo>
                    <a:pt x="104" y="155"/>
                    <a:pt x="105" y="157"/>
                    <a:pt x="106" y="158"/>
                  </a:cubicBezTo>
                  <a:cubicBezTo>
                    <a:pt x="105" y="157"/>
                    <a:pt x="103" y="156"/>
                    <a:pt x="102" y="155"/>
                  </a:cubicBezTo>
                  <a:cubicBezTo>
                    <a:pt x="102" y="154"/>
                    <a:pt x="102" y="154"/>
                    <a:pt x="102" y="154"/>
                  </a:cubicBezTo>
                  <a:cubicBezTo>
                    <a:pt x="102" y="154"/>
                    <a:pt x="102" y="154"/>
                    <a:pt x="102" y="154"/>
                  </a:cubicBezTo>
                  <a:moveTo>
                    <a:pt x="93" y="153"/>
                  </a:moveTo>
                  <a:cubicBezTo>
                    <a:pt x="89" y="149"/>
                    <a:pt x="85" y="144"/>
                    <a:pt x="82" y="139"/>
                  </a:cubicBezTo>
                  <a:cubicBezTo>
                    <a:pt x="82" y="139"/>
                    <a:pt x="82" y="139"/>
                    <a:pt x="82" y="139"/>
                  </a:cubicBezTo>
                  <a:cubicBezTo>
                    <a:pt x="86" y="144"/>
                    <a:pt x="90" y="148"/>
                    <a:pt x="93" y="153"/>
                  </a:cubicBezTo>
                  <a:moveTo>
                    <a:pt x="83" y="132"/>
                  </a:moveTo>
                  <a:cubicBezTo>
                    <a:pt x="82" y="131"/>
                    <a:pt x="82" y="130"/>
                    <a:pt x="81" y="130"/>
                  </a:cubicBezTo>
                  <a:cubicBezTo>
                    <a:pt x="77" y="122"/>
                    <a:pt x="73" y="114"/>
                    <a:pt x="72" y="106"/>
                  </a:cubicBezTo>
                  <a:cubicBezTo>
                    <a:pt x="73" y="106"/>
                    <a:pt x="73" y="106"/>
                    <a:pt x="73" y="106"/>
                  </a:cubicBezTo>
                  <a:cubicBezTo>
                    <a:pt x="73" y="108"/>
                    <a:pt x="73" y="110"/>
                    <a:pt x="74" y="112"/>
                  </a:cubicBezTo>
                  <a:cubicBezTo>
                    <a:pt x="74" y="113"/>
                    <a:pt x="75" y="114"/>
                    <a:pt x="76" y="114"/>
                  </a:cubicBezTo>
                  <a:cubicBezTo>
                    <a:pt x="76" y="114"/>
                    <a:pt x="77" y="113"/>
                    <a:pt x="77" y="113"/>
                  </a:cubicBezTo>
                  <a:cubicBezTo>
                    <a:pt x="79" y="119"/>
                    <a:pt x="81" y="126"/>
                    <a:pt x="83" y="132"/>
                  </a:cubicBezTo>
                  <a:moveTo>
                    <a:pt x="76" y="103"/>
                  </a:moveTo>
                  <a:cubicBezTo>
                    <a:pt x="75" y="100"/>
                    <a:pt x="75" y="98"/>
                    <a:pt x="75" y="96"/>
                  </a:cubicBezTo>
                  <a:cubicBezTo>
                    <a:pt x="75" y="95"/>
                    <a:pt x="75" y="93"/>
                    <a:pt x="75" y="92"/>
                  </a:cubicBezTo>
                  <a:cubicBezTo>
                    <a:pt x="75" y="91"/>
                    <a:pt x="75" y="90"/>
                    <a:pt x="75" y="89"/>
                  </a:cubicBezTo>
                  <a:cubicBezTo>
                    <a:pt x="75" y="87"/>
                    <a:pt x="75" y="86"/>
                    <a:pt x="76" y="85"/>
                  </a:cubicBezTo>
                  <a:cubicBezTo>
                    <a:pt x="76" y="88"/>
                    <a:pt x="76" y="90"/>
                    <a:pt x="76" y="92"/>
                  </a:cubicBezTo>
                  <a:cubicBezTo>
                    <a:pt x="77" y="94"/>
                    <a:pt x="77" y="96"/>
                    <a:pt x="77" y="97"/>
                  </a:cubicBezTo>
                  <a:cubicBezTo>
                    <a:pt x="76" y="98"/>
                    <a:pt x="76" y="98"/>
                    <a:pt x="76" y="99"/>
                  </a:cubicBezTo>
                  <a:cubicBezTo>
                    <a:pt x="76" y="100"/>
                    <a:pt x="76" y="101"/>
                    <a:pt x="76" y="103"/>
                  </a:cubicBezTo>
                  <a:cubicBezTo>
                    <a:pt x="76" y="103"/>
                    <a:pt x="76" y="103"/>
                    <a:pt x="76" y="103"/>
                  </a:cubicBezTo>
                  <a:moveTo>
                    <a:pt x="83" y="87"/>
                  </a:moveTo>
                  <a:cubicBezTo>
                    <a:pt x="83" y="85"/>
                    <a:pt x="83" y="84"/>
                    <a:pt x="83" y="82"/>
                  </a:cubicBezTo>
                  <a:cubicBezTo>
                    <a:pt x="83" y="82"/>
                    <a:pt x="83" y="81"/>
                    <a:pt x="83" y="81"/>
                  </a:cubicBezTo>
                  <a:cubicBezTo>
                    <a:pt x="84" y="81"/>
                    <a:pt x="84" y="81"/>
                    <a:pt x="84" y="81"/>
                  </a:cubicBezTo>
                  <a:cubicBezTo>
                    <a:pt x="84" y="82"/>
                    <a:pt x="84" y="83"/>
                    <a:pt x="84" y="84"/>
                  </a:cubicBezTo>
                  <a:cubicBezTo>
                    <a:pt x="83" y="85"/>
                    <a:pt x="83" y="86"/>
                    <a:pt x="83" y="87"/>
                  </a:cubicBezTo>
                  <a:moveTo>
                    <a:pt x="127" y="83"/>
                  </a:moveTo>
                  <a:cubicBezTo>
                    <a:pt x="127" y="83"/>
                    <a:pt x="127" y="83"/>
                    <a:pt x="128" y="83"/>
                  </a:cubicBezTo>
                  <a:cubicBezTo>
                    <a:pt x="130" y="81"/>
                    <a:pt x="133" y="80"/>
                    <a:pt x="136" y="79"/>
                  </a:cubicBezTo>
                  <a:cubicBezTo>
                    <a:pt x="136" y="79"/>
                    <a:pt x="137" y="79"/>
                    <a:pt x="137" y="79"/>
                  </a:cubicBezTo>
                  <a:cubicBezTo>
                    <a:pt x="137" y="80"/>
                    <a:pt x="137" y="82"/>
                    <a:pt x="137" y="84"/>
                  </a:cubicBezTo>
                  <a:cubicBezTo>
                    <a:pt x="138" y="91"/>
                    <a:pt x="132" y="91"/>
                    <a:pt x="127" y="93"/>
                  </a:cubicBezTo>
                  <a:cubicBezTo>
                    <a:pt x="127" y="92"/>
                    <a:pt x="127" y="90"/>
                    <a:pt x="127" y="89"/>
                  </a:cubicBezTo>
                  <a:cubicBezTo>
                    <a:pt x="128" y="89"/>
                    <a:pt x="129" y="89"/>
                    <a:pt x="130" y="88"/>
                  </a:cubicBezTo>
                  <a:cubicBezTo>
                    <a:pt x="132" y="87"/>
                    <a:pt x="133" y="86"/>
                    <a:pt x="134" y="86"/>
                  </a:cubicBezTo>
                  <a:cubicBezTo>
                    <a:pt x="134" y="86"/>
                    <a:pt x="135" y="86"/>
                    <a:pt x="135" y="87"/>
                  </a:cubicBezTo>
                  <a:cubicBezTo>
                    <a:pt x="135" y="87"/>
                    <a:pt x="135" y="87"/>
                    <a:pt x="135" y="87"/>
                  </a:cubicBezTo>
                  <a:cubicBezTo>
                    <a:pt x="137" y="87"/>
                    <a:pt x="137" y="83"/>
                    <a:pt x="135" y="83"/>
                  </a:cubicBezTo>
                  <a:cubicBezTo>
                    <a:pt x="135" y="83"/>
                    <a:pt x="135" y="83"/>
                    <a:pt x="134" y="83"/>
                  </a:cubicBezTo>
                  <a:cubicBezTo>
                    <a:pt x="131" y="83"/>
                    <a:pt x="129" y="86"/>
                    <a:pt x="127" y="86"/>
                  </a:cubicBezTo>
                  <a:cubicBezTo>
                    <a:pt x="126" y="85"/>
                    <a:pt x="126" y="84"/>
                    <a:pt x="126" y="83"/>
                  </a:cubicBezTo>
                  <a:cubicBezTo>
                    <a:pt x="126" y="83"/>
                    <a:pt x="126" y="83"/>
                    <a:pt x="126" y="83"/>
                  </a:cubicBezTo>
                  <a:cubicBezTo>
                    <a:pt x="126" y="83"/>
                    <a:pt x="127" y="83"/>
                    <a:pt x="127" y="83"/>
                  </a:cubicBezTo>
                  <a:moveTo>
                    <a:pt x="68" y="94"/>
                  </a:moveTo>
                  <a:cubicBezTo>
                    <a:pt x="68" y="93"/>
                    <a:pt x="68" y="93"/>
                    <a:pt x="67" y="92"/>
                  </a:cubicBezTo>
                  <a:cubicBezTo>
                    <a:pt x="67" y="87"/>
                    <a:pt x="68" y="82"/>
                    <a:pt x="69" y="77"/>
                  </a:cubicBezTo>
                  <a:cubicBezTo>
                    <a:pt x="70" y="82"/>
                    <a:pt x="69" y="88"/>
                    <a:pt x="68" y="94"/>
                  </a:cubicBezTo>
                  <a:moveTo>
                    <a:pt x="126" y="80"/>
                  </a:moveTo>
                  <a:cubicBezTo>
                    <a:pt x="126" y="74"/>
                    <a:pt x="125" y="68"/>
                    <a:pt x="124" y="62"/>
                  </a:cubicBezTo>
                  <a:cubicBezTo>
                    <a:pt x="124" y="62"/>
                    <a:pt x="124" y="62"/>
                    <a:pt x="124" y="62"/>
                  </a:cubicBezTo>
                  <a:cubicBezTo>
                    <a:pt x="124" y="60"/>
                    <a:pt x="129" y="60"/>
                    <a:pt x="130" y="60"/>
                  </a:cubicBezTo>
                  <a:cubicBezTo>
                    <a:pt x="132" y="59"/>
                    <a:pt x="134" y="59"/>
                    <a:pt x="136" y="58"/>
                  </a:cubicBezTo>
                  <a:cubicBezTo>
                    <a:pt x="136" y="61"/>
                    <a:pt x="136" y="64"/>
                    <a:pt x="136" y="67"/>
                  </a:cubicBezTo>
                  <a:cubicBezTo>
                    <a:pt x="136" y="67"/>
                    <a:pt x="136" y="67"/>
                    <a:pt x="136" y="67"/>
                  </a:cubicBezTo>
                  <a:cubicBezTo>
                    <a:pt x="133" y="67"/>
                    <a:pt x="129" y="68"/>
                    <a:pt x="127" y="69"/>
                  </a:cubicBezTo>
                  <a:cubicBezTo>
                    <a:pt x="125" y="70"/>
                    <a:pt x="126" y="73"/>
                    <a:pt x="127" y="73"/>
                  </a:cubicBezTo>
                  <a:cubicBezTo>
                    <a:pt x="128" y="73"/>
                    <a:pt x="128" y="73"/>
                    <a:pt x="128" y="72"/>
                  </a:cubicBezTo>
                  <a:cubicBezTo>
                    <a:pt x="130" y="71"/>
                    <a:pt x="133" y="70"/>
                    <a:pt x="136" y="70"/>
                  </a:cubicBezTo>
                  <a:cubicBezTo>
                    <a:pt x="136" y="70"/>
                    <a:pt x="136" y="70"/>
                    <a:pt x="136" y="70"/>
                  </a:cubicBezTo>
                  <a:cubicBezTo>
                    <a:pt x="137" y="70"/>
                    <a:pt x="137" y="70"/>
                    <a:pt x="137" y="70"/>
                  </a:cubicBezTo>
                  <a:cubicBezTo>
                    <a:pt x="137" y="72"/>
                    <a:pt x="137" y="74"/>
                    <a:pt x="137" y="76"/>
                  </a:cubicBezTo>
                  <a:cubicBezTo>
                    <a:pt x="137" y="76"/>
                    <a:pt x="136" y="76"/>
                    <a:pt x="136" y="76"/>
                  </a:cubicBezTo>
                  <a:cubicBezTo>
                    <a:pt x="136" y="76"/>
                    <a:pt x="136" y="76"/>
                    <a:pt x="135" y="76"/>
                  </a:cubicBezTo>
                  <a:cubicBezTo>
                    <a:pt x="132" y="77"/>
                    <a:pt x="129" y="78"/>
                    <a:pt x="126" y="80"/>
                  </a:cubicBezTo>
                  <a:cubicBezTo>
                    <a:pt x="126" y="80"/>
                    <a:pt x="126" y="80"/>
                    <a:pt x="126" y="80"/>
                  </a:cubicBezTo>
                  <a:moveTo>
                    <a:pt x="122" y="69"/>
                  </a:moveTo>
                  <a:cubicBezTo>
                    <a:pt x="121" y="67"/>
                    <a:pt x="121" y="65"/>
                    <a:pt x="120" y="63"/>
                  </a:cubicBezTo>
                  <a:cubicBezTo>
                    <a:pt x="120" y="61"/>
                    <a:pt x="119" y="59"/>
                    <a:pt x="119" y="57"/>
                  </a:cubicBezTo>
                  <a:cubicBezTo>
                    <a:pt x="120" y="61"/>
                    <a:pt x="121" y="65"/>
                    <a:pt x="122" y="69"/>
                  </a:cubicBezTo>
                  <a:moveTo>
                    <a:pt x="123" y="58"/>
                  </a:moveTo>
                  <a:cubicBezTo>
                    <a:pt x="123" y="58"/>
                    <a:pt x="123" y="58"/>
                    <a:pt x="123" y="58"/>
                  </a:cubicBezTo>
                  <a:cubicBezTo>
                    <a:pt x="122" y="55"/>
                    <a:pt x="122" y="52"/>
                    <a:pt x="121" y="49"/>
                  </a:cubicBezTo>
                  <a:cubicBezTo>
                    <a:pt x="126" y="47"/>
                    <a:pt x="131" y="44"/>
                    <a:pt x="136" y="44"/>
                  </a:cubicBezTo>
                  <a:cubicBezTo>
                    <a:pt x="136" y="48"/>
                    <a:pt x="136" y="51"/>
                    <a:pt x="136" y="54"/>
                  </a:cubicBezTo>
                  <a:cubicBezTo>
                    <a:pt x="133" y="56"/>
                    <a:pt x="130" y="56"/>
                    <a:pt x="127" y="57"/>
                  </a:cubicBezTo>
                  <a:cubicBezTo>
                    <a:pt x="126" y="57"/>
                    <a:pt x="124" y="58"/>
                    <a:pt x="123" y="58"/>
                  </a:cubicBezTo>
                  <a:moveTo>
                    <a:pt x="120" y="35"/>
                  </a:moveTo>
                  <a:cubicBezTo>
                    <a:pt x="121" y="35"/>
                    <a:pt x="121" y="35"/>
                    <a:pt x="121" y="34"/>
                  </a:cubicBezTo>
                  <a:cubicBezTo>
                    <a:pt x="123" y="34"/>
                    <a:pt x="125" y="33"/>
                    <a:pt x="128" y="32"/>
                  </a:cubicBezTo>
                  <a:cubicBezTo>
                    <a:pt x="130" y="32"/>
                    <a:pt x="132" y="31"/>
                    <a:pt x="134" y="30"/>
                  </a:cubicBezTo>
                  <a:cubicBezTo>
                    <a:pt x="134" y="33"/>
                    <a:pt x="135" y="35"/>
                    <a:pt x="136" y="38"/>
                  </a:cubicBezTo>
                  <a:cubicBezTo>
                    <a:pt x="136" y="39"/>
                    <a:pt x="136" y="40"/>
                    <a:pt x="136" y="41"/>
                  </a:cubicBezTo>
                  <a:cubicBezTo>
                    <a:pt x="130" y="41"/>
                    <a:pt x="125" y="43"/>
                    <a:pt x="120" y="45"/>
                  </a:cubicBezTo>
                  <a:cubicBezTo>
                    <a:pt x="120" y="43"/>
                    <a:pt x="120" y="41"/>
                    <a:pt x="120" y="39"/>
                  </a:cubicBezTo>
                  <a:cubicBezTo>
                    <a:pt x="120" y="37"/>
                    <a:pt x="120" y="36"/>
                    <a:pt x="119" y="34"/>
                  </a:cubicBezTo>
                  <a:cubicBezTo>
                    <a:pt x="120" y="34"/>
                    <a:pt x="120" y="35"/>
                    <a:pt x="120" y="35"/>
                  </a:cubicBezTo>
                  <a:moveTo>
                    <a:pt x="119" y="32"/>
                  </a:moveTo>
                  <a:cubicBezTo>
                    <a:pt x="119" y="30"/>
                    <a:pt x="119" y="29"/>
                    <a:pt x="119" y="28"/>
                  </a:cubicBezTo>
                  <a:cubicBezTo>
                    <a:pt x="119" y="26"/>
                    <a:pt x="119" y="25"/>
                    <a:pt x="119" y="24"/>
                  </a:cubicBezTo>
                  <a:cubicBezTo>
                    <a:pt x="123" y="22"/>
                    <a:pt x="127" y="21"/>
                    <a:pt x="130" y="18"/>
                  </a:cubicBezTo>
                  <a:cubicBezTo>
                    <a:pt x="131" y="21"/>
                    <a:pt x="132" y="23"/>
                    <a:pt x="132" y="25"/>
                  </a:cubicBezTo>
                  <a:cubicBezTo>
                    <a:pt x="133" y="26"/>
                    <a:pt x="133" y="26"/>
                    <a:pt x="133" y="27"/>
                  </a:cubicBezTo>
                  <a:cubicBezTo>
                    <a:pt x="131" y="27"/>
                    <a:pt x="130" y="28"/>
                    <a:pt x="128" y="29"/>
                  </a:cubicBezTo>
                  <a:cubicBezTo>
                    <a:pt x="125" y="30"/>
                    <a:pt x="122" y="30"/>
                    <a:pt x="120" y="31"/>
                  </a:cubicBezTo>
                  <a:cubicBezTo>
                    <a:pt x="119" y="32"/>
                    <a:pt x="119" y="32"/>
                    <a:pt x="119" y="32"/>
                  </a:cubicBezTo>
                  <a:moveTo>
                    <a:pt x="120" y="20"/>
                  </a:moveTo>
                  <a:cubicBezTo>
                    <a:pt x="120" y="18"/>
                    <a:pt x="121" y="16"/>
                    <a:pt x="121" y="14"/>
                  </a:cubicBezTo>
                  <a:cubicBezTo>
                    <a:pt x="124" y="13"/>
                    <a:pt x="127" y="12"/>
                    <a:pt x="129" y="11"/>
                  </a:cubicBezTo>
                  <a:cubicBezTo>
                    <a:pt x="129" y="12"/>
                    <a:pt x="129" y="14"/>
                    <a:pt x="130" y="15"/>
                  </a:cubicBezTo>
                  <a:cubicBezTo>
                    <a:pt x="129" y="15"/>
                    <a:pt x="129" y="15"/>
                    <a:pt x="129" y="15"/>
                  </a:cubicBezTo>
                  <a:cubicBezTo>
                    <a:pt x="126" y="18"/>
                    <a:pt x="123" y="19"/>
                    <a:pt x="120" y="20"/>
                  </a:cubicBezTo>
                  <a:moveTo>
                    <a:pt x="92" y="14"/>
                  </a:moveTo>
                  <a:cubicBezTo>
                    <a:pt x="99" y="14"/>
                    <a:pt x="106" y="14"/>
                    <a:pt x="113" y="11"/>
                  </a:cubicBezTo>
                  <a:cubicBezTo>
                    <a:pt x="114" y="10"/>
                    <a:pt x="114" y="10"/>
                    <a:pt x="114" y="10"/>
                  </a:cubicBezTo>
                  <a:cubicBezTo>
                    <a:pt x="114" y="12"/>
                    <a:pt x="114" y="14"/>
                    <a:pt x="114" y="16"/>
                  </a:cubicBezTo>
                  <a:cubicBezTo>
                    <a:pt x="112" y="16"/>
                    <a:pt x="110" y="18"/>
                    <a:pt x="111" y="20"/>
                  </a:cubicBezTo>
                  <a:cubicBezTo>
                    <a:pt x="115" y="34"/>
                    <a:pt x="111" y="48"/>
                    <a:pt x="113" y="62"/>
                  </a:cubicBezTo>
                  <a:cubicBezTo>
                    <a:pt x="115" y="71"/>
                    <a:pt x="120" y="81"/>
                    <a:pt x="120" y="90"/>
                  </a:cubicBezTo>
                  <a:cubicBezTo>
                    <a:pt x="120" y="90"/>
                    <a:pt x="120" y="90"/>
                    <a:pt x="120" y="90"/>
                  </a:cubicBezTo>
                  <a:cubicBezTo>
                    <a:pt x="114" y="84"/>
                    <a:pt x="107" y="80"/>
                    <a:pt x="100" y="76"/>
                  </a:cubicBezTo>
                  <a:cubicBezTo>
                    <a:pt x="97" y="73"/>
                    <a:pt x="93" y="71"/>
                    <a:pt x="89" y="69"/>
                  </a:cubicBezTo>
                  <a:cubicBezTo>
                    <a:pt x="86" y="67"/>
                    <a:pt x="82" y="63"/>
                    <a:pt x="78" y="61"/>
                  </a:cubicBezTo>
                  <a:cubicBezTo>
                    <a:pt x="63" y="55"/>
                    <a:pt x="50" y="44"/>
                    <a:pt x="35" y="37"/>
                  </a:cubicBezTo>
                  <a:cubicBezTo>
                    <a:pt x="35" y="37"/>
                    <a:pt x="35" y="37"/>
                    <a:pt x="34" y="37"/>
                  </a:cubicBezTo>
                  <a:cubicBezTo>
                    <a:pt x="34" y="37"/>
                    <a:pt x="34" y="37"/>
                    <a:pt x="34" y="37"/>
                  </a:cubicBezTo>
                  <a:cubicBezTo>
                    <a:pt x="33" y="36"/>
                    <a:pt x="32" y="36"/>
                    <a:pt x="32" y="35"/>
                  </a:cubicBezTo>
                  <a:cubicBezTo>
                    <a:pt x="28" y="33"/>
                    <a:pt x="25" y="30"/>
                    <a:pt x="21" y="28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23" y="26"/>
                    <a:pt x="27" y="25"/>
                    <a:pt x="30" y="24"/>
                  </a:cubicBezTo>
                  <a:cubicBezTo>
                    <a:pt x="30" y="24"/>
                    <a:pt x="30" y="24"/>
                    <a:pt x="30" y="24"/>
                  </a:cubicBezTo>
                  <a:cubicBezTo>
                    <a:pt x="31" y="24"/>
                    <a:pt x="31" y="24"/>
                    <a:pt x="31" y="24"/>
                  </a:cubicBezTo>
                  <a:cubicBezTo>
                    <a:pt x="34" y="23"/>
                    <a:pt x="38" y="23"/>
                    <a:pt x="41" y="22"/>
                  </a:cubicBezTo>
                  <a:cubicBezTo>
                    <a:pt x="46" y="22"/>
                    <a:pt x="50" y="21"/>
                    <a:pt x="55" y="20"/>
                  </a:cubicBezTo>
                  <a:cubicBezTo>
                    <a:pt x="56" y="19"/>
                    <a:pt x="58" y="19"/>
                    <a:pt x="59" y="18"/>
                  </a:cubicBezTo>
                  <a:cubicBezTo>
                    <a:pt x="69" y="17"/>
                    <a:pt x="80" y="16"/>
                    <a:pt x="90" y="14"/>
                  </a:cubicBezTo>
                  <a:cubicBezTo>
                    <a:pt x="90" y="14"/>
                    <a:pt x="91" y="14"/>
                    <a:pt x="92" y="14"/>
                  </a:cubicBezTo>
                  <a:moveTo>
                    <a:pt x="117" y="17"/>
                  </a:moveTo>
                  <a:cubicBezTo>
                    <a:pt x="117" y="17"/>
                    <a:pt x="117" y="17"/>
                    <a:pt x="117" y="17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17" y="14"/>
                    <a:pt x="117" y="11"/>
                    <a:pt x="118" y="9"/>
                  </a:cubicBezTo>
                  <a:cubicBezTo>
                    <a:pt x="119" y="9"/>
                    <a:pt x="119" y="9"/>
                    <a:pt x="119" y="9"/>
                  </a:cubicBezTo>
                  <a:cubicBezTo>
                    <a:pt x="118" y="12"/>
                    <a:pt x="118" y="15"/>
                    <a:pt x="117" y="17"/>
                  </a:cubicBezTo>
                  <a:moveTo>
                    <a:pt x="122" y="10"/>
                  </a:moveTo>
                  <a:cubicBezTo>
                    <a:pt x="122" y="9"/>
                    <a:pt x="122" y="8"/>
                    <a:pt x="122" y="7"/>
                  </a:cubicBezTo>
                  <a:cubicBezTo>
                    <a:pt x="123" y="6"/>
                    <a:pt x="123" y="5"/>
                    <a:pt x="122" y="4"/>
                  </a:cubicBezTo>
                  <a:cubicBezTo>
                    <a:pt x="123" y="3"/>
                    <a:pt x="123" y="3"/>
                    <a:pt x="124" y="3"/>
                  </a:cubicBezTo>
                  <a:cubicBezTo>
                    <a:pt x="125" y="3"/>
                    <a:pt x="125" y="3"/>
                    <a:pt x="126" y="4"/>
                  </a:cubicBezTo>
                  <a:cubicBezTo>
                    <a:pt x="128" y="4"/>
                    <a:pt x="129" y="5"/>
                    <a:pt x="129" y="7"/>
                  </a:cubicBezTo>
                  <a:cubicBezTo>
                    <a:pt x="127" y="8"/>
                    <a:pt x="124" y="9"/>
                    <a:pt x="122" y="10"/>
                  </a:cubicBezTo>
                  <a:moveTo>
                    <a:pt x="124" y="0"/>
                  </a:moveTo>
                  <a:cubicBezTo>
                    <a:pt x="122" y="0"/>
                    <a:pt x="119" y="1"/>
                    <a:pt x="117" y="2"/>
                  </a:cubicBezTo>
                  <a:cubicBezTo>
                    <a:pt x="103" y="3"/>
                    <a:pt x="89" y="5"/>
                    <a:pt x="75" y="8"/>
                  </a:cubicBezTo>
                  <a:cubicBezTo>
                    <a:pt x="73" y="8"/>
                    <a:pt x="71" y="8"/>
                    <a:pt x="70" y="8"/>
                  </a:cubicBezTo>
                  <a:cubicBezTo>
                    <a:pt x="62" y="9"/>
                    <a:pt x="54" y="11"/>
                    <a:pt x="47" y="12"/>
                  </a:cubicBezTo>
                  <a:cubicBezTo>
                    <a:pt x="45" y="12"/>
                    <a:pt x="44" y="13"/>
                    <a:pt x="44" y="14"/>
                  </a:cubicBezTo>
                  <a:cubicBezTo>
                    <a:pt x="41" y="15"/>
                    <a:pt x="39" y="15"/>
                    <a:pt x="36" y="16"/>
                  </a:cubicBezTo>
                  <a:cubicBezTo>
                    <a:pt x="36" y="16"/>
                    <a:pt x="35" y="16"/>
                    <a:pt x="35" y="17"/>
                  </a:cubicBezTo>
                  <a:cubicBezTo>
                    <a:pt x="33" y="17"/>
                    <a:pt x="31" y="18"/>
                    <a:pt x="29" y="18"/>
                  </a:cubicBezTo>
                  <a:cubicBezTo>
                    <a:pt x="27" y="19"/>
                    <a:pt x="27" y="20"/>
                    <a:pt x="27" y="21"/>
                  </a:cubicBezTo>
                  <a:cubicBezTo>
                    <a:pt x="24" y="22"/>
                    <a:pt x="21" y="24"/>
                    <a:pt x="18" y="26"/>
                  </a:cubicBezTo>
                  <a:cubicBezTo>
                    <a:pt x="18" y="26"/>
                    <a:pt x="17" y="27"/>
                    <a:pt x="17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7" y="29"/>
                    <a:pt x="17" y="29"/>
                    <a:pt x="17" y="30"/>
                  </a:cubicBezTo>
                  <a:cubicBezTo>
                    <a:pt x="18" y="34"/>
                    <a:pt x="21" y="37"/>
                    <a:pt x="25" y="39"/>
                  </a:cubicBezTo>
                  <a:cubicBezTo>
                    <a:pt x="26" y="39"/>
                    <a:pt x="26" y="40"/>
                    <a:pt x="27" y="40"/>
                  </a:cubicBezTo>
                  <a:cubicBezTo>
                    <a:pt x="30" y="44"/>
                    <a:pt x="34" y="48"/>
                    <a:pt x="39" y="49"/>
                  </a:cubicBezTo>
                  <a:cubicBezTo>
                    <a:pt x="39" y="48"/>
                    <a:pt x="39" y="48"/>
                    <a:pt x="39" y="48"/>
                  </a:cubicBezTo>
                  <a:cubicBezTo>
                    <a:pt x="48" y="55"/>
                    <a:pt x="58" y="60"/>
                    <a:pt x="68" y="65"/>
                  </a:cubicBezTo>
                  <a:cubicBezTo>
                    <a:pt x="60" y="75"/>
                    <a:pt x="63" y="92"/>
                    <a:pt x="66" y="105"/>
                  </a:cubicBezTo>
                  <a:cubicBezTo>
                    <a:pt x="66" y="111"/>
                    <a:pt x="66" y="116"/>
                    <a:pt x="68" y="122"/>
                  </a:cubicBezTo>
                  <a:cubicBezTo>
                    <a:pt x="74" y="142"/>
                    <a:pt x="88" y="159"/>
                    <a:pt x="103" y="172"/>
                  </a:cubicBezTo>
                  <a:cubicBezTo>
                    <a:pt x="122" y="188"/>
                    <a:pt x="144" y="197"/>
                    <a:pt x="168" y="197"/>
                  </a:cubicBezTo>
                  <a:cubicBezTo>
                    <a:pt x="176" y="197"/>
                    <a:pt x="185" y="196"/>
                    <a:pt x="194" y="193"/>
                  </a:cubicBezTo>
                  <a:cubicBezTo>
                    <a:pt x="197" y="213"/>
                    <a:pt x="213" y="231"/>
                    <a:pt x="207" y="253"/>
                  </a:cubicBezTo>
                  <a:cubicBezTo>
                    <a:pt x="207" y="253"/>
                    <a:pt x="207" y="253"/>
                    <a:pt x="207" y="253"/>
                  </a:cubicBezTo>
                  <a:cubicBezTo>
                    <a:pt x="202" y="257"/>
                    <a:pt x="196" y="260"/>
                    <a:pt x="191" y="264"/>
                  </a:cubicBezTo>
                  <a:cubicBezTo>
                    <a:pt x="184" y="266"/>
                    <a:pt x="176" y="267"/>
                    <a:pt x="168" y="267"/>
                  </a:cubicBezTo>
                  <a:cubicBezTo>
                    <a:pt x="154" y="267"/>
                    <a:pt x="139" y="264"/>
                    <a:pt x="127" y="261"/>
                  </a:cubicBezTo>
                  <a:cubicBezTo>
                    <a:pt x="111" y="257"/>
                    <a:pt x="96" y="249"/>
                    <a:pt x="82" y="241"/>
                  </a:cubicBezTo>
                  <a:cubicBezTo>
                    <a:pt x="66" y="232"/>
                    <a:pt x="52" y="221"/>
                    <a:pt x="39" y="208"/>
                  </a:cubicBezTo>
                  <a:cubicBezTo>
                    <a:pt x="19" y="188"/>
                    <a:pt x="7" y="162"/>
                    <a:pt x="11" y="133"/>
                  </a:cubicBezTo>
                  <a:cubicBezTo>
                    <a:pt x="15" y="107"/>
                    <a:pt x="31" y="84"/>
                    <a:pt x="51" y="68"/>
                  </a:cubicBezTo>
                  <a:cubicBezTo>
                    <a:pt x="54" y="66"/>
                    <a:pt x="52" y="62"/>
                    <a:pt x="50" y="62"/>
                  </a:cubicBezTo>
                  <a:cubicBezTo>
                    <a:pt x="49" y="62"/>
                    <a:pt x="48" y="62"/>
                    <a:pt x="48" y="63"/>
                  </a:cubicBezTo>
                  <a:cubicBezTo>
                    <a:pt x="28" y="79"/>
                    <a:pt x="12" y="101"/>
                    <a:pt x="6" y="126"/>
                  </a:cubicBezTo>
                  <a:cubicBezTo>
                    <a:pt x="0" y="151"/>
                    <a:pt x="7" y="177"/>
                    <a:pt x="22" y="198"/>
                  </a:cubicBezTo>
                  <a:cubicBezTo>
                    <a:pt x="42" y="226"/>
                    <a:pt x="75" y="247"/>
                    <a:pt x="107" y="260"/>
                  </a:cubicBezTo>
                  <a:cubicBezTo>
                    <a:pt x="124" y="268"/>
                    <a:pt x="145" y="273"/>
                    <a:pt x="165" y="273"/>
                  </a:cubicBezTo>
                  <a:cubicBezTo>
                    <a:pt x="168" y="273"/>
                    <a:pt x="170" y="273"/>
                    <a:pt x="173" y="273"/>
                  </a:cubicBezTo>
                  <a:cubicBezTo>
                    <a:pt x="174" y="273"/>
                    <a:pt x="174" y="273"/>
                    <a:pt x="174" y="273"/>
                  </a:cubicBezTo>
                  <a:cubicBezTo>
                    <a:pt x="175" y="274"/>
                    <a:pt x="176" y="274"/>
                    <a:pt x="178" y="274"/>
                  </a:cubicBezTo>
                  <a:cubicBezTo>
                    <a:pt x="179" y="274"/>
                    <a:pt x="181" y="274"/>
                    <a:pt x="183" y="273"/>
                  </a:cubicBezTo>
                  <a:cubicBezTo>
                    <a:pt x="183" y="274"/>
                    <a:pt x="184" y="274"/>
                    <a:pt x="185" y="274"/>
                  </a:cubicBezTo>
                  <a:cubicBezTo>
                    <a:pt x="186" y="274"/>
                    <a:pt x="186" y="274"/>
                    <a:pt x="187" y="274"/>
                  </a:cubicBezTo>
                  <a:cubicBezTo>
                    <a:pt x="188" y="273"/>
                    <a:pt x="189" y="272"/>
                    <a:pt x="191" y="271"/>
                  </a:cubicBezTo>
                  <a:cubicBezTo>
                    <a:pt x="192" y="271"/>
                    <a:pt x="192" y="271"/>
                    <a:pt x="193" y="271"/>
                  </a:cubicBezTo>
                  <a:cubicBezTo>
                    <a:pt x="201" y="269"/>
                    <a:pt x="207" y="266"/>
                    <a:pt x="213" y="261"/>
                  </a:cubicBezTo>
                  <a:cubicBezTo>
                    <a:pt x="214" y="260"/>
                    <a:pt x="214" y="260"/>
                    <a:pt x="214" y="260"/>
                  </a:cubicBezTo>
                  <a:cubicBezTo>
                    <a:pt x="219" y="258"/>
                    <a:pt x="224" y="255"/>
                    <a:pt x="228" y="251"/>
                  </a:cubicBezTo>
                  <a:cubicBezTo>
                    <a:pt x="234" y="245"/>
                    <a:pt x="234" y="242"/>
                    <a:pt x="233" y="234"/>
                  </a:cubicBezTo>
                  <a:cubicBezTo>
                    <a:pt x="232" y="233"/>
                    <a:pt x="232" y="233"/>
                    <a:pt x="232" y="233"/>
                  </a:cubicBezTo>
                  <a:cubicBezTo>
                    <a:pt x="233" y="232"/>
                    <a:pt x="233" y="232"/>
                    <a:pt x="233" y="232"/>
                  </a:cubicBezTo>
                  <a:cubicBezTo>
                    <a:pt x="235" y="226"/>
                    <a:pt x="229" y="214"/>
                    <a:pt x="227" y="208"/>
                  </a:cubicBezTo>
                  <a:cubicBezTo>
                    <a:pt x="225" y="203"/>
                    <a:pt x="223" y="197"/>
                    <a:pt x="221" y="191"/>
                  </a:cubicBezTo>
                  <a:cubicBezTo>
                    <a:pt x="221" y="191"/>
                    <a:pt x="221" y="191"/>
                    <a:pt x="221" y="191"/>
                  </a:cubicBezTo>
                  <a:cubicBezTo>
                    <a:pt x="220" y="186"/>
                    <a:pt x="218" y="181"/>
                    <a:pt x="216" y="176"/>
                  </a:cubicBezTo>
                  <a:cubicBezTo>
                    <a:pt x="215" y="174"/>
                    <a:pt x="213" y="173"/>
                    <a:pt x="212" y="173"/>
                  </a:cubicBezTo>
                  <a:cubicBezTo>
                    <a:pt x="212" y="173"/>
                    <a:pt x="211" y="174"/>
                    <a:pt x="211" y="174"/>
                  </a:cubicBezTo>
                  <a:cubicBezTo>
                    <a:pt x="210" y="174"/>
                    <a:pt x="210" y="173"/>
                    <a:pt x="210" y="173"/>
                  </a:cubicBezTo>
                  <a:cubicBezTo>
                    <a:pt x="210" y="173"/>
                    <a:pt x="209" y="174"/>
                    <a:pt x="209" y="174"/>
                  </a:cubicBezTo>
                  <a:cubicBezTo>
                    <a:pt x="206" y="172"/>
                    <a:pt x="203" y="171"/>
                    <a:pt x="199" y="171"/>
                  </a:cubicBezTo>
                  <a:cubicBezTo>
                    <a:pt x="196" y="171"/>
                    <a:pt x="193" y="171"/>
                    <a:pt x="191" y="172"/>
                  </a:cubicBezTo>
                  <a:cubicBezTo>
                    <a:pt x="190" y="171"/>
                    <a:pt x="190" y="171"/>
                    <a:pt x="189" y="171"/>
                  </a:cubicBezTo>
                  <a:cubicBezTo>
                    <a:pt x="189" y="171"/>
                    <a:pt x="188" y="171"/>
                    <a:pt x="188" y="171"/>
                  </a:cubicBezTo>
                  <a:cubicBezTo>
                    <a:pt x="187" y="172"/>
                    <a:pt x="187" y="173"/>
                    <a:pt x="186" y="173"/>
                  </a:cubicBezTo>
                  <a:cubicBezTo>
                    <a:pt x="184" y="174"/>
                    <a:pt x="182" y="174"/>
                    <a:pt x="181" y="174"/>
                  </a:cubicBezTo>
                  <a:cubicBezTo>
                    <a:pt x="176" y="175"/>
                    <a:pt x="172" y="176"/>
                    <a:pt x="167" y="176"/>
                  </a:cubicBezTo>
                  <a:cubicBezTo>
                    <a:pt x="163" y="176"/>
                    <a:pt x="159" y="175"/>
                    <a:pt x="155" y="175"/>
                  </a:cubicBezTo>
                  <a:cubicBezTo>
                    <a:pt x="147" y="174"/>
                    <a:pt x="138" y="169"/>
                    <a:pt x="130" y="165"/>
                  </a:cubicBezTo>
                  <a:cubicBezTo>
                    <a:pt x="129" y="164"/>
                    <a:pt x="127" y="164"/>
                    <a:pt x="125" y="163"/>
                  </a:cubicBezTo>
                  <a:cubicBezTo>
                    <a:pt x="123" y="161"/>
                    <a:pt x="121" y="159"/>
                    <a:pt x="118" y="158"/>
                  </a:cubicBezTo>
                  <a:cubicBezTo>
                    <a:pt x="114" y="154"/>
                    <a:pt x="111" y="150"/>
                    <a:pt x="108" y="147"/>
                  </a:cubicBezTo>
                  <a:cubicBezTo>
                    <a:pt x="104" y="143"/>
                    <a:pt x="99" y="137"/>
                    <a:pt x="95" y="131"/>
                  </a:cubicBezTo>
                  <a:cubicBezTo>
                    <a:pt x="94" y="128"/>
                    <a:pt x="93" y="124"/>
                    <a:pt x="92" y="121"/>
                  </a:cubicBezTo>
                  <a:cubicBezTo>
                    <a:pt x="92" y="120"/>
                    <a:pt x="92" y="120"/>
                    <a:pt x="92" y="120"/>
                  </a:cubicBezTo>
                  <a:cubicBezTo>
                    <a:pt x="87" y="111"/>
                    <a:pt x="86" y="98"/>
                    <a:pt x="87" y="88"/>
                  </a:cubicBezTo>
                  <a:cubicBezTo>
                    <a:pt x="87" y="87"/>
                    <a:pt x="87" y="85"/>
                    <a:pt x="88" y="83"/>
                  </a:cubicBezTo>
                  <a:cubicBezTo>
                    <a:pt x="92" y="85"/>
                    <a:pt x="96" y="87"/>
                    <a:pt x="100" y="89"/>
                  </a:cubicBezTo>
                  <a:cubicBezTo>
                    <a:pt x="101" y="89"/>
                    <a:pt x="101" y="89"/>
                    <a:pt x="101" y="89"/>
                  </a:cubicBezTo>
                  <a:cubicBezTo>
                    <a:pt x="104" y="91"/>
                    <a:pt x="106" y="92"/>
                    <a:pt x="108" y="94"/>
                  </a:cubicBezTo>
                  <a:cubicBezTo>
                    <a:pt x="112" y="98"/>
                    <a:pt x="116" y="101"/>
                    <a:pt x="120" y="101"/>
                  </a:cubicBezTo>
                  <a:cubicBezTo>
                    <a:pt x="121" y="101"/>
                    <a:pt x="122" y="101"/>
                    <a:pt x="122" y="101"/>
                  </a:cubicBezTo>
                  <a:cubicBezTo>
                    <a:pt x="124" y="101"/>
                    <a:pt x="125" y="101"/>
                    <a:pt x="126" y="99"/>
                  </a:cubicBezTo>
                  <a:cubicBezTo>
                    <a:pt x="126" y="98"/>
                    <a:pt x="126" y="98"/>
                    <a:pt x="126" y="98"/>
                  </a:cubicBezTo>
                  <a:cubicBezTo>
                    <a:pt x="128" y="93"/>
                    <a:pt x="134" y="95"/>
                    <a:pt x="138" y="92"/>
                  </a:cubicBezTo>
                  <a:cubicBezTo>
                    <a:pt x="141" y="90"/>
                    <a:pt x="141" y="87"/>
                    <a:pt x="141" y="83"/>
                  </a:cubicBezTo>
                  <a:cubicBezTo>
                    <a:pt x="140" y="76"/>
                    <a:pt x="140" y="68"/>
                    <a:pt x="140" y="61"/>
                  </a:cubicBezTo>
                  <a:cubicBezTo>
                    <a:pt x="139" y="53"/>
                    <a:pt x="140" y="45"/>
                    <a:pt x="139" y="37"/>
                  </a:cubicBezTo>
                  <a:cubicBezTo>
                    <a:pt x="138" y="30"/>
                    <a:pt x="135" y="23"/>
                    <a:pt x="134" y="17"/>
                  </a:cubicBezTo>
                  <a:cubicBezTo>
                    <a:pt x="132" y="12"/>
                    <a:pt x="134" y="5"/>
                    <a:pt x="131" y="2"/>
                  </a:cubicBezTo>
                  <a:cubicBezTo>
                    <a:pt x="130" y="1"/>
                    <a:pt x="127" y="0"/>
                    <a:pt x="124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584844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57"/>
    </mc:Choice>
    <mc:Fallback xmlns="">
      <p:transition spd="slow" advTm="43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36A92766-4BA4-4CB9-8BFC-9F7552C8A69A}"/>
              </a:ext>
            </a:extLst>
          </p:cNvPr>
          <p:cNvSpPr txBox="1"/>
          <p:nvPr/>
        </p:nvSpPr>
        <p:spPr>
          <a:xfrm>
            <a:off x="328725" y="427054"/>
            <a:ext cx="6110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blipFill>
                  <a:blip r:embed="rId2"/>
                  <a:stretch>
                    <a:fillRect/>
                  </a:stretch>
                </a:blipFill>
                <a:latin typeface="Impact" panose="020B0806030902050204" pitchFamily="34" charset="0"/>
              </a:rPr>
              <a:t>02</a:t>
            </a:r>
            <a:endParaRPr lang="zh-CN" altLang="en-US" sz="3200" dirty="0">
              <a:blipFill>
                <a:blip r:embed="rId2"/>
                <a:stretch>
                  <a:fillRect/>
                </a:stretch>
              </a:blipFill>
              <a:latin typeface="Impact" panose="020B0806030902050204" pitchFamily="34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C1E8847-C408-4EA8-AB36-E091E68822E6}"/>
              </a:ext>
            </a:extLst>
          </p:cNvPr>
          <p:cNvSpPr txBox="1"/>
          <p:nvPr/>
        </p:nvSpPr>
        <p:spPr>
          <a:xfrm>
            <a:off x="1165609" y="488608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blipFill>
                  <a:blip r:embed="rId2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工作概况及成果</a:t>
            </a:r>
          </a:p>
        </p:txBody>
      </p:sp>
      <p:sp>
        <p:nvSpPr>
          <p:cNvPr id="6" name="Freeform 7">
            <a:extLst>
              <a:ext uri="{FF2B5EF4-FFF2-40B4-BE49-F238E27FC236}">
                <a16:creationId xmlns:a16="http://schemas.microsoft.com/office/drawing/2014/main" id="{822D08F0-F32A-46D3-A443-296D6FDE4F07}"/>
              </a:ext>
            </a:extLst>
          </p:cNvPr>
          <p:cNvSpPr>
            <a:spLocks noEditPoints="1"/>
          </p:cNvSpPr>
          <p:nvPr/>
        </p:nvSpPr>
        <p:spPr bwMode="auto">
          <a:xfrm>
            <a:off x="4247374" y="2174858"/>
            <a:ext cx="975026" cy="969068"/>
          </a:xfrm>
          <a:custGeom>
            <a:avLst/>
            <a:gdLst>
              <a:gd name="T0" fmla="*/ 201 w 203"/>
              <a:gd name="T1" fmla="*/ 83 h 201"/>
              <a:gd name="T2" fmla="*/ 201 w 203"/>
              <a:gd name="T3" fmla="*/ 118 h 201"/>
              <a:gd name="T4" fmla="*/ 173 w 203"/>
              <a:gd name="T5" fmla="*/ 130 h 201"/>
              <a:gd name="T6" fmla="*/ 187 w 203"/>
              <a:gd name="T7" fmla="*/ 158 h 201"/>
              <a:gd name="T8" fmla="*/ 158 w 203"/>
              <a:gd name="T9" fmla="*/ 186 h 201"/>
              <a:gd name="T10" fmla="*/ 131 w 203"/>
              <a:gd name="T11" fmla="*/ 172 h 201"/>
              <a:gd name="T12" fmla="*/ 120 w 203"/>
              <a:gd name="T13" fmla="*/ 201 h 201"/>
              <a:gd name="T14" fmla="*/ 82 w 203"/>
              <a:gd name="T15" fmla="*/ 201 h 201"/>
              <a:gd name="T16" fmla="*/ 71 w 203"/>
              <a:gd name="T17" fmla="*/ 171 h 201"/>
              <a:gd name="T18" fmla="*/ 44 w 203"/>
              <a:gd name="T19" fmla="*/ 186 h 201"/>
              <a:gd name="T20" fmla="*/ 15 w 203"/>
              <a:gd name="T21" fmla="*/ 155 h 201"/>
              <a:gd name="T22" fmla="*/ 28 w 203"/>
              <a:gd name="T23" fmla="*/ 138 h 201"/>
              <a:gd name="T24" fmla="*/ 28 w 203"/>
              <a:gd name="T25" fmla="*/ 138 h 201"/>
              <a:gd name="T26" fmla="*/ 28 w 203"/>
              <a:gd name="T27" fmla="*/ 128 h 201"/>
              <a:gd name="T28" fmla="*/ 25 w 203"/>
              <a:gd name="T29" fmla="*/ 123 h 201"/>
              <a:gd name="T30" fmla="*/ 20 w 203"/>
              <a:gd name="T31" fmla="*/ 110 h 201"/>
              <a:gd name="T32" fmla="*/ 0 w 203"/>
              <a:gd name="T33" fmla="*/ 110 h 201"/>
              <a:gd name="T34" fmla="*/ 0 w 203"/>
              <a:gd name="T35" fmla="*/ 83 h 201"/>
              <a:gd name="T36" fmla="*/ 28 w 203"/>
              <a:gd name="T37" fmla="*/ 72 h 201"/>
              <a:gd name="T38" fmla="*/ 18 w 203"/>
              <a:gd name="T39" fmla="*/ 42 h 201"/>
              <a:gd name="T40" fmla="*/ 42 w 203"/>
              <a:gd name="T41" fmla="*/ 17 h 201"/>
              <a:gd name="T42" fmla="*/ 72 w 203"/>
              <a:gd name="T43" fmla="*/ 28 h 201"/>
              <a:gd name="T44" fmla="*/ 82 w 203"/>
              <a:gd name="T45" fmla="*/ 0 h 201"/>
              <a:gd name="T46" fmla="*/ 117 w 203"/>
              <a:gd name="T47" fmla="*/ 0 h 201"/>
              <a:gd name="T48" fmla="*/ 130 w 203"/>
              <a:gd name="T49" fmla="*/ 29 h 201"/>
              <a:gd name="T50" fmla="*/ 159 w 203"/>
              <a:gd name="T51" fmla="*/ 17 h 201"/>
              <a:gd name="T52" fmla="*/ 184 w 203"/>
              <a:gd name="T53" fmla="*/ 43 h 201"/>
              <a:gd name="T54" fmla="*/ 172 w 203"/>
              <a:gd name="T55" fmla="*/ 72 h 201"/>
              <a:gd name="T56" fmla="*/ 201 w 203"/>
              <a:gd name="T57" fmla="*/ 83 h 201"/>
              <a:gd name="T58" fmla="*/ 101 w 203"/>
              <a:gd name="T59" fmla="*/ 145 h 201"/>
              <a:gd name="T60" fmla="*/ 145 w 203"/>
              <a:gd name="T61" fmla="*/ 100 h 201"/>
              <a:gd name="T62" fmla="*/ 101 w 203"/>
              <a:gd name="T63" fmla="*/ 56 h 201"/>
              <a:gd name="T64" fmla="*/ 56 w 203"/>
              <a:gd name="T65" fmla="*/ 100 h 201"/>
              <a:gd name="T66" fmla="*/ 101 w 203"/>
              <a:gd name="T67" fmla="*/ 145 h 2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203" h="201">
                <a:moveTo>
                  <a:pt x="201" y="83"/>
                </a:moveTo>
                <a:cubicBezTo>
                  <a:pt x="203" y="82"/>
                  <a:pt x="201" y="118"/>
                  <a:pt x="201" y="118"/>
                </a:cubicBezTo>
                <a:cubicBezTo>
                  <a:pt x="201" y="118"/>
                  <a:pt x="176" y="114"/>
                  <a:pt x="173" y="130"/>
                </a:cubicBezTo>
                <a:cubicBezTo>
                  <a:pt x="171" y="146"/>
                  <a:pt x="187" y="158"/>
                  <a:pt x="187" y="158"/>
                </a:cubicBezTo>
                <a:cubicBezTo>
                  <a:pt x="158" y="186"/>
                  <a:pt x="158" y="186"/>
                  <a:pt x="158" y="186"/>
                </a:cubicBezTo>
                <a:cubicBezTo>
                  <a:pt x="158" y="186"/>
                  <a:pt x="144" y="167"/>
                  <a:pt x="131" y="172"/>
                </a:cubicBezTo>
                <a:cubicBezTo>
                  <a:pt x="116" y="178"/>
                  <a:pt x="120" y="201"/>
                  <a:pt x="120" y="201"/>
                </a:cubicBezTo>
                <a:cubicBezTo>
                  <a:pt x="82" y="201"/>
                  <a:pt x="82" y="201"/>
                  <a:pt x="82" y="201"/>
                </a:cubicBezTo>
                <a:cubicBezTo>
                  <a:pt x="82" y="201"/>
                  <a:pt x="85" y="176"/>
                  <a:pt x="71" y="171"/>
                </a:cubicBezTo>
                <a:cubicBezTo>
                  <a:pt x="56" y="166"/>
                  <a:pt x="44" y="186"/>
                  <a:pt x="44" y="186"/>
                </a:cubicBezTo>
                <a:cubicBezTo>
                  <a:pt x="15" y="155"/>
                  <a:pt x="15" y="155"/>
                  <a:pt x="15" y="155"/>
                </a:cubicBezTo>
                <a:cubicBezTo>
                  <a:pt x="15" y="155"/>
                  <a:pt x="25" y="148"/>
                  <a:pt x="28" y="138"/>
                </a:cubicBezTo>
                <a:cubicBezTo>
                  <a:pt x="28" y="138"/>
                  <a:pt x="28" y="138"/>
                  <a:pt x="28" y="138"/>
                </a:cubicBezTo>
                <a:cubicBezTo>
                  <a:pt x="29" y="135"/>
                  <a:pt x="29" y="131"/>
                  <a:pt x="28" y="128"/>
                </a:cubicBezTo>
                <a:cubicBezTo>
                  <a:pt x="27" y="126"/>
                  <a:pt x="26" y="125"/>
                  <a:pt x="25" y="123"/>
                </a:cubicBezTo>
                <a:cubicBezTo>
                  <a:pt x="23" y="116"/>
                  <a:pt x="21" y="109"/>
                  <a:pt x="20" y="110"/>
                </a:cubicBezTo>
                <a:cubicBezTo>
                  <a:pt x="19" y="110"/>
                  <a:pt x="9" y="113"/>
                  <a:pt x="0" y="110"/>
                </a:cubicBezTo>
                <a:cubicBezTo>
                  <a:pt x="0" y="83"/>
                  <a:pt x="0" y="83"/>
                  <a:pt x="0" y="83"/>
                </a:cubicBezTo>
                <a:cubicBezTo>
                  <a:pt x="0" y="83"/>
                  <a:pt x="20" y="83"/>
                  <a:pt x="28" y="72"/>
                </a:cubicBezTo>
                <a:cubicBezTo>
                  <a:pt x="37" y="62"/>
                  <a:pt x="18" y="42"/>
                  <a:pt x="18" y="42"/>
                </a:cubicBezTo>
                <a:cubicBezTo>
                  <a:pt x="42" y="17"/>
                  <a:pt x="42" y="17"/>
                  <a:pt x="42" y="17"/>
                </a:cubicBezTo>
                <a:cubicBezTo>
                  <a:pt x="42" y="17"/>
                  <a:pt x="55" y="33"/>
                  <a:pt x="72" y="28"/>
                </a:cubicBezTo>
                <a:cubicBezTo>
                  <a:pt x="89" y="23"/>
                  <a:pt x="82" y="0"/>
                  <a:pt x="82" y="0"/>
                </a:cubicBezTo>
                <a:cubicBezTo>
                  <a:pt x="117" y="0"/>
                  <a:pt x="117" y="0"/>
                  <a:pt x="117" y="0"/>
                </a:cubicBezTo>
                <a:cubicBezTo>
                  <a:pt x="117" y="0"/>
                  <a:pt x="117" y="25"/>
                  <a:pt x="130" y="29"/>
                </a:cubicBezTo>
                <a:cubicBezTo>
                  <a:pt x="143" y="33"/>
                  <a:pt x="159" y="17"/>
                  <a:pt x="159" y="17"/>
                </a:cubicBezTo>
                <a:cubicBezTo>
                  <a:pt x="184" y="43"/>
                  <a:pt x="184" y="43"/>
                  <a:pt x="184" y="43"/>
                </a:cubicBezTo>
                <a:cubicBezTo>
                  <a:pt x="184" y="43"/>
                  <a:pt x="162" y="61"/>
                  <a:pt x="172" y="72"/>
                </a:cubicBezTo>
                <a:cubicBezTo>
                  <a:pt x="182" y="84"/>
                  <a:pt x="199" y="83"/>
                  <a:pt x="201" y="83"/>
                </a:cubicBezTo>
                <a:close/>
                <a:moveTo>
                  <a:pt x="101" y="145"/>
                </a:moveTo>
                <a:cubicBezTo>
                  <a:pt x="125" y="145"/>
                  <a:pt x="145" y="125"/>
                  <a:pt x="145" y="100"/>
                </a:cubicBezTo>
                <a:cubicBezTo>
                  <a:pt x="145" y="76"/>
                  <a:pt x="125" y="56"/>
                  <a:pt x="101" y="56"/>
                </a:cubicBezTo>
                <a:cubicBezTo>
                  <a:pt x="76" y="56"/>
                  <a:pt x="56" y="76"/>
                  <a:pt x="56" y="100"/>
                </a:cubicBezTo>
                <a:cubicBezTo>
                  <a:pt x="56" y="125"/>
                  <a:pt x="76" y="145"/>
                  <a:pt x="101" y="145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" name="Freeform 8">
            <a:extLst>
              <a:ext uri="{FF2B5EF4-FFF2-40B4-BE49-F238E27FC236}">
                <a16:creationId xmlns:a16="http://schemas.microsoft.com/office/drawing/2014/main" id="{487E62B9-4609-43DE-A093-6011F56C3BB4}"/>
              </a:ext>
            </a:extLst>
          </p:cNvPr>
          <p:cNvSpPr>
            <a:spLocks noEditPoints="1"/>
          </p:cNvSpPr>
          <p:nvPr/>
        </p:nvSpPr>
        <p:spPr bwMode="auto">
          <a:xfrm>
            <a:off x="4563287" y="2490773"/>
            <a:ext cx="355398" cy="351966"/>
          </a:xfrm>
          <a:custGeom>
            <a:avLst/>
            <a:gdLst>
              <a:gd name="T0" fmla="*/ 10 w 74"/>
              <a:gd name="T1" fmla="*/ 50 h 73"/>
              <a:gd name="T2" fmla="*/ 10 w 74"/>
              <a:gd name="T3" fmla="*/ 50 h 73"/>
              <a:gd name="T4" fmla="*/ 10 w 74"/>
              <a:gd name="T5" fmla="*/ 47 h 73"/>
              <a:gd name="T6" fmla="*/ 9 w 74"/>
              <a:gd name="T7" fmla="*/ 45 h 73"/>
              <a:gd name="T8" fmla="*/ 7 w 74"/>
              <a:gd name="T9" fmla="*/ 40 h 73"/>
              <a:gd name="T10" fmla="*/ 0 w 74"/>
              <a:gd name="T11" fmla="*/ 40 h 73"/>
              <a:gd name="T12" fmla="*/ 0 w 74"/>
              <a:gd name="T13" fmla="*/ 30 h 73"/>
              <a:gd name="T14" fmla="*/ 10 w 74"/>
              <a:gd name="T15" fmla="*/ 26 h 73"/>
              <a:gd name="T16" fmla="*/ 7 w 74"/>
              <a:gd name="T17" fmla="*/ 15 h 73"/>
              <a:gd name="T18" fmla="*/ 15 w 74"/>
              <a:gd name="T19" fmla="*/ 6 h 73"/>
              <a:gd name="T20" fmla="*/ 26 w 74"/>
              <a:gd name="T21" fmla="*/ 10 h 73"/>
              <a:gd name="T22" fmla="*/ 30 w 74"/>
              <a:gd name="T23" fmla="*/ 0 h 73"/>
              <a:gd name="T24" fmla="*/ 43 w 74"/>
              <a:gd name="T25" fmla="*/ 0 h 73"/>
              <a:gd name="T26" fmla="*/ 48 w 74"/>
              <a:gd name="T27" fmla="*/ 10 h 73"/>
              <a:gd name="T28" fmla="*/ 58 w 74"/>
              <a:gd name="T29" fmla="*/ 6 h 73"/>
              <a:gd name="T30" fmla="*/ 67 w 74"/>
              <a:gd name="T31" fmla="*/ 15 h 73"/>
              <a:gd name="T32" fmla="*/ 63 w 74"/>
              <a:gd name="T33" fmla="*/ 26 h 73"/>
              <a:gd name="T34" fmla="*/ 73 w 74"/>
              <a:gd name="T35" fmla="*/ 30 h 73"/>
              <a:gd name="T36" fmla="*/ 73 w 74"/>
              <a:gd name="T37" fmla="*/ 43 h 73"/>
              <a:gd name="T38" fmla="*/ 63 w 74"/>
              <a:gd name="T39" fmla="*/ 47 h 73"/>
              <a:gd name="T40" fmla="*/ 68 w 74"/>
              <a:gd name="T41" fmla="*/ 57 h 73"/>
              <a:gd name="T42" fmla="*/ 58 w 74"/>
              <a:gd name="T43" fmla="*/ 68 h 73"/>
              <a:gd name="T44" fmla="*/ 48 w 74"/>
              <a:gd name="T45" fmla="*/ 63 h 73"/>
              <a:gd name="T46" fmla="*/ 44 w 74"/>
              <a:gd name="T47" fmla="*/ 73 h 73"/>
              <a:gd name="T48" fmla="*/ 30 w 74"/>
              <a:gd name="T49" fmla="*/ 73 h 73"/>
              <a:gd name="T50" fmla="*/ 26 w 74"/>
              <a:gd name="T51" fmla="*/ 62 h 73"/>
              <a:gd name="T52" fmla="*/ 16 w 74"/>
              <a:gd name="T53" fmla="*/ 68 h 73"/>
              <a:gd name="T54" fmla="*/ 5 w 74"/>
              <a:gd name="T55" fmla="*/ 56 h 73"/>
              <a:gd name="T56" fmla="*/ 10 w 74"/>
              <a:gd name="T57" fmla="*/ 50 h 73"/>
              <a:gd name="T58" fmla="*/ 53 w 74"/>
              <a:gd name="T59" fmla="*/ 36 h 73"/>
              <a:gd name="T60" fmla="*/ 37 w 74"/>
              <a:gd name="T61" fmla="*/ 20 h 73"/>
              <a:gd name="T62" fmla="*/ 21 w 74"/>
              <a:gd name="T63" fmla="*/ 36 h 73"/>
              <a:gd name="T64" fmla="*/ 37 w 74"/>
              <a:gd name="T65" fmla="*/ 53 h 73"/>
              <a:gd name="T66" fmla="*/ 53 w 74"/>
              <a:gd name="T67" fmla="*/ 36 h 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74" h="73">
                <a:moveTo>
                  <a:pt x="10" y="50"/>
                </a:moveTo>
                <a:cubicBezTo>
                  <a:pt x="10" y="50"/>
                  <a:pt x="10" y="50"/>
                  <a:pt x="10" y="50"/>
                </a:cubicBezTo>
                <a:cubicBezTo>
                  <a:pt x="10" y="49"/>
                  <a:pt x="10" y="48"/>
                  <a:pt x="10" y="47"/>
                </a:cubicBezTo>
                <a:cubicBezTo>
                  <a:pt x="10" y="46"/>
                  <a:pt x="9" y="45"/>
                  <a:pt x="9" y="45"/>
                </a:cubicBezTo>
                <a:cubicBezTo>
                  <a:pt x="8" y="42"/>
                  <a:pt x="8" y="40"/>
                  <a:pt x="7" y="40"/>
                </a:cubicBezTo>
                <a:cubicBezTo>
                  <a:pt x="7" y="40"/>
                  <a:pt x="3" y="41"/>
                  <a:pt x="0" y="4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0"/>
                  <a:pt x="7" y="30"/>
                  <a:pt x="10" y="26"/>
                </a:cubicBezTo>
                <a:cubicBezTo>
                  <a:pt x="13" y="22"/>
                  <a:pt x="7" y="15"/>
                  <a:pt x="7" y="15"/>
                </a:cubicBezTo>
                <a:cubicBezTo>
                  <a:pt x="15" y="6"/>
                  <a:pt x="15" y="6"/>
                  <a:pt x="15" y="6"/>
                </a:cubicBezTo>
                <a:cubicBezTo>
                  <a:pt x="15" y="6"/>
                  <a:pt x="20" y="12"/>
                  <a:pt x="26" y="10"/>
                </a:cubicBezTo>
                <a:cubicBezTo>
                  <a:pt x="32" y="8"/>
                  <a:pt x="30" y="0"/>
                  <a:pt x="30" y="0"/>
                </a:cubicBezTo>
                <a:cubicBezTo>
                  <a:pt x="43" y="0"/>
                  <a:pt x="43" y="0"/>
                  <a:pt x="43" y="0"/>
                </a:cubicBezTo>
                <a:cubicBezTo>
                  <a:pt x="43" y="0"/>
                  <a:pt x="43" y="9"/>
                  <a:pt x="48" y="10"/>
                </a:cubicBezTo>
                <a:cubicBezTo>
                  <a:pt x="52" y="12"/>
                  <a:pt x="58" y="6"/>
                  <a:pt x="58" y="6"/>
                </a:cubicBezTo>
                <a:cubicBezTo>
                  <a:pt x="67" y="15"/>
                  <a:pt x="67" y="15"/>
                  <a:pt x="67" y="15"/>
                </a:cubicBezTo>
                <a:cubicBezTo>
                  <a:pt x="67" y="15"/>
                  <a:pt x="59" y="22"/>
                  <a:pt x="63" y="26"/>
                </a:cubicBezTo>
                <a:cubicBezTo>
                  <a:pt x="66" y="30"/>
                  <a:pt x="73" y="30"/>
                  <a:pt x="73" y="30"/>
                </a:cubicBezTo>
                <a:cubicBezTo>
                  <a:pt x="74" y="30"/>
                  <a:pt x="73" y="43"/>
                  <a:pt x="73" y="43"/>
                </a:cubicBezTo>
                <a:cubicBezTo>
                  <a:pt x="73" y="43"/>
                  <a:pt x="64" y="41"/>
                  <a:pt x="63" y="47"/>
                </a:cubicBezTo>
                <a:cubicBezTo>
                  <a:pt x="62" y="53"/>
                  <a:pt x="68" y="57"/>
                  <a:pt x="68" y="57"/>
                </a:cubicBezTo>
                <a:cubicBezTo>
                  <a:pt x="58" y="68"/>
                  <a:pt x="58" y="68"/>
                  <a:pt x="58" y="68"/>
                </a:cubicBezTo>
                <a:cubicBezTo>
                  <a:pt x="58" y="68"/>
                  <a:pt x="53" y="61"/>
                  <a:pt x="48" y="63"/>
                </a:cubicBezTo>
                <a:cubicBezTo>
                  <a:pt x="42" y="65"/>
                  <a:pt x="44" y="73"/>
                  <a:pt x="44" y="73"/>
                </a:cubicBezTo>
                <a:cubicBezTo>
                  <a:pt x="30" y="73"/>
                  <a:pt x="30" y="73"/>
                  <a:pt x="30" y="73"/>
                </a:cubicBezTo>
                <a:cubicBezTo>
                  <a:pt x="30" y="73"/>
                  <a:pt x="31" y="64"/>
                  <a:pt x="26" y="62"/>
                </a:cubicBezTo>
                <a:cubicBezTo>
                  <a:pt x="21" y="60"/>
                  <a:pt x="16" y="68"/>
                  <a:pt x="16" y="68"/>
                </a:cubicBezTo>
                <a:cubicBezTo>
                  <a:pt x="5" y="56"/>
                  <a:pt x="5" y="56"/>
                  <a:pt x="5" y="56"/>
                </a:cubicBezTo>
                <a:cubicBezTo>
                  <a:pt x="5" y="56"/>
                  <a:pt x="9" y="54"/>
                  <a:pt x="10" y="50"/>
                </a:cubicBezTo>
                <a:close/>
                <a:moveTo>
                  <a:pt x="53" y="36"/>
                </a:moveTo>
                <a:cubicBezTo>
                  <a:pt x="53" y="27"/>
                  <a:pt x="46" y="20"/>
                  <a:pt x="37" y="20"/>
                </a:cubicBezTo>
                <a:cubicBezTo>
                  <a:pt x="28" y="20"/>
                  <a:pt x="21" y="27"/>
                  <a:pt x="21" y="36"/>
                </a:cubicBezTo>
                <a:cubicBezTo>
                  <a:pt x="21" y="45"/>
                  <a:pt x="28" y="53"/>
                  <a:pt x="37" y="53"/>
                </a:cubicBezTo>
                <a:cubicBezTo>
                  <a:pt x="46" y="53"/>
                  <a:pt x="53" y="45"/>
                  <a:pt x="53" y="36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" name="Freeform 9">
            <a:extLst>
              <a:ext uri="{FF2B5EF4-FFF2-40B4-BE49-F238E27FC236}">
                <a16:creationId xmlns:a16="http://schemas.microsoft.com/office/drawing/2014/main" id="{26341467-1562-4BF9-AABB-5F6F2030AC7F}"/>
              </a:ext>
            </a:extLst>
          </p:cNvPr>
          <p:cNvSpPr>
            <a:spLocks noEditPoints="1"/>
          </p:cNvSpPr>
          <p:nvPr/>
        </p:nvSpPr>
        <p:spPr bwMode="auto">
          <a:xfrm>
            <a:off x="3564747" y="2974960"/>
            <a:ext cx="976571" cy="964416"/>
          </a:xfrm>
          <a:custGeom>
            <a:avLst/>
            <a:gdLst>
              <a:gd name="T0" fmla="*/ 201 w 203"/>
              <a:gd name="T1" fmla="*/ 82 h 200"/>
              <a:gd name="T2" fmla="*/ 201 w 203"/>
              <a:gd name="T3" fmla="*/ 118 h 200"/>
              <a:gd name="T4" fmla="*/ 174 w 203"/>
              <a:gd name="T5" fmla="*/ 130 h 200"/>
              <a:gd name="T6" fmla="*/ 187 w 203"/>
              <a:gd name="T7" fmla="*/ 158 h 200"/>
              <a:gd name="T8" fmla="*/ 159 w 203"/>
              <a:gd name="T9" fmla="*/ 185 h 200"/>
              <a:gd name="T10" fmla="*/ 131 w 203"/>
              <a:gd name="T11" fmla="*/ 172 h 200"/>
              <a:gd name="T12" fmla="*/ 121 w 203"/>
              <a:gd name="T13" fmla="*/ 200 h 200"/>
              <a:gd name="T14" fmla="*/ 83 w 203"/>
              <a:gd name="T15" fmla="*/ 200 h 200"/>
              <a:gd name="T16" fmla="*/ 71 w 203"/>
              <a:gd name="T17" fmla="*/ 171 h 200"/>
              <a:gd name="T18" fmla="*/ 44 w 203"/>
              <a:gd name="T19" fmla="*/ 185 h 200"/>
              <a:gd name="T20" fmla="*/ 15 w 203"/>
              <a:gd name="T21" fmla="*/ 155 h 200"/>
              <a:gd name="T22" fmla="*/ 28 w 203"/>
              <a:gd name="T23" fmla="*/ 138 h 200"/>
              <a:gd name="T24" fmla="*/ 28 w 203"/>
              <a:gd name="T25" fmla="*/ 138 h 200"/>
              <a:gd name="T26" fmla="*/ 28 w 203"/>
              <a:gd name="T27" fmla="*/ 137 h 200"/>
              <a:gd name="T28" fmla="*/ 28 w 203"/>
              <a:gd name="T29" fmla="*/ 128 h 200"/>
              <a:gd name="T30" fmla="*/ 25 w 203"/>
              <a:gd name="T31" fmla="*/ 123 h 200"/>
              <a:gd name="T32" fmla="*/ 20 w 203"/>
              <a:gd name="T33" fmla="*/ 109 h 200"/>
              <a:gd name="T34" fmla="*/ 0 w 203"/>
              <a:gd name="T35" fmla="*/ 110 h 200"/>
              <a:gd name="T36" fmla="*/ 0 w 203"/>
              <a:gd name="T37" fmla="*/ 82 h 200"/>
              <a:gd name="T38" fmla="*/ 28 w 203"/>
              <a:gd name="T39" fmla="*/ 72 h 200"/>
              <a:gd name="T40" fmla="*/ 19 w 203"/>
              <a:gd name="T41" fmla="*/ 41 h 200"/>
              <a:gd name="T42" fmla="*/ 42 w 203"/>
              <a:gd name="T43" fmla="*/ 17 h 200"/>
              <a:gd name="T44" fmla="*/ 72 w 203"/>
              <a:gd name="T45" fmla="*/ 28 h 200"/>
              <a:gd name="T46" fmla="*/ 83 w 203"/>
              <a:gd name="T47" fmla="*/ 0 h 200"/>
              <a:gd name="T48" fmla="*/ 117 w 203"/>
              <a:gd name="T49" fmla="*/ 0 h 200"/>
              <a:gd name="T50" fmla="*/ 130 w 203"/>
              <a:gd name="T51" fmla="*/ 28 h 200"/>
              <a:gd name="T52" fmla="*/ 159 w 203"/>
              <a:gd name="T53" fmla="*/ 17 h 200"/>
              <a:gd name="T54" fmla="*/ 185 w 203"/>
              <a:gd name="T55" fmla="*/ 43 h 200"/>
              <a:gd name="T56" fmla="*/ 172 w 203"/>
              <a:gd name="T57" fmla="*/ 72 h 200"/>
              <a:gd name="T58" fmla="*/ 201 w 203"/>
              <a:gd name="T59" fmla="*/ 82 h 200"/>
              <a:gd name="T60" fmla="*/ 138 w 203"/>
              <a:gd name="T61" fmla="*/ 125 h 200"/>
              <a:gd name="T62" fmla="*/ 146 w 203"/>
              <a:gd name="T63" fmla="*/ 100 h 200"/>
              <a:gd name="T64" fmla="*/ 101 w 203"/>
              <a:gd name="T65" fmla="*/ 56 h 200"/>
              <a:gd name="T66" fmla="*/ 57 w 203"/>
              <a:gd name="T67" fmla="*/ 93 h 200"/>
              <a:gd name="T68" fmla="*/ 57 w 203"/>
              <a:gd name="T69" fmla="*/ 100 h 200"/>
              <a:gd name="T70" fmla="*/ 101 w 203"/>
              <a:gd name="T71" fmla="*/ 145 h 200"/>
              <a:gd name="T72" fmla="*/ 138 w 203"/>
              <a:gd name="T73" fmla="*/ 125 h 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203" h="200">
                <a:moveTo>
                  <a:pt x="201" y="82"/>
                </a:moveTo>
                <a:cubicBezTo>
                  <a:pt x="203" y="82"/>
                  <a:pt x="201" y="118"/>
                  <a:pt x="201" y="118"/>
                </a:cubicBezTo>
                <a:cubicBezTo>
                  <a:pt x="201" y="118"/>
                  <a:pt x="176" y="114"/>
                  <a:pt x="174" y="130"/>
                </a:cubicBezTo>
                <a:cubicBezTo>
                  <a:pt x="171" y="145"/>
                  <a:pt x="187" y="158"/>
                  <a:pt x="187" y="158"/>
                </a:cubicBezTo>
                <a:cubicBezTo>
                  <a:pt x="159" y="185"/>
                  <a:pt x="159" y="185"/>
                  <a:pt x="159" y="185"/>
                </a:cubicBezTo>
                <a:cubicBezTo>
                  <a:pt x="159" y="185"/>
                  <a:pt x="144" y="166"/>
                  <a:pt x="131" y="172"/>
                </a:cubicBezTo>
                <a:cubicBezTo>
                  <a:pt x="116" y="177"/>
                  <a:pt x="121" y="200"/>
                  <a:pt x="121" y="200"/>
                </a:cubicBezTo>
                <a:cubicBezTo>
                  <a:pt x="83" y="200"/>
                  <a:pt x="83" y="200"/>
                  <a:pt x="83" y="200"/>
                </a:cubicBezTo>
                <a:cubicBezTo>
                  <a:pt x="83" y="200"/>
                  <a:pt x="85" y="176"/>
                  <a:pt x="71" y="171"/>
                </a:cubicBezTo>
                <a:cubicBezTo>
                  <a:pt x="57" y="166"/>
                  <a:pt x="44" y="185"/>
                  <a:pt x="44" y="185"/>
                </a:cubicBezTo>
                <a:cubicBezTo>
                  <a:pt x="15" y="155"/>
                  <a:pt x="15" y="155"/>
                  <a:pt x="15" y="155"/>
                </a:cubicBezTo>
                <a:cubicBezTo>
                  <a:pt x="15" y="155"/>
                  <a:pt x="25" y="147"/>
                  <a:pt x="28" y="138"/>
                </a:cubicBezTo>
                <a:cubicBezTo>
                  <a:pt x="28" y="138"/>
                  <a:pt x="28" y="138"/>
                  <a:pt x="28" y="138"/>
                </a:cubicBezTo>
                <a:cubicBezTo>
                  <a:pt x="28" y="138"/>
                  <a:pt x="28" y="137"/>
                  <a:pt x="28" y="137"/>
                </a:cubicBezTo>
                <a:cubicBezTo>
                  <a:pt x="29" y="134"/>
                  <a:pt x="29" y="131"/>
                  <a:pt x="28" y="128"/>
                </a:cubicBezTo>
                <a:cubicBezTo>
                  <a:pt x="27" y="126"/>
                  <a:pt x="26" y="124"/>
                  <a:pt x="25" y="123"/>
                </a:cubicBezTo>
                <a:cubicBezTo>
                  <a:pt x="23" y="116"/>
                  <a:pt x="21" y="109"/>
                  <a:pt x="20" y="109"/>
                </a:cubicBezTo>
                <a:cubicBezTo>
                  <a:pt x="19" y="110"/>
                  <a:pt x="9" y="113"/>
                  <a:pt x="0" y="110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2"/>
                  <a:pt x="20" y="83"/>
                  <a:pt x="28" y="72"/>
                </a:cubicBezTo>
                <a:cubicBezTo>
                  <a:pt x="37" y="61"/>
                  <a:pt x="19" y="41"/>
                  <a:pt x="19" y="41"/>
                </a:cubicBezTo>
                <a:cubicBezTo>
                  <a:pt x="42" y="17"/>
                  <a:pt x="42" y="17"/>
                  <a:pt x="42" y="17"/>
                </a:cubicBezTo>
                <a:cubicBezTo>
                  <a:pt x="42" y="17"/>
                  <a:pt x="55" y="32"/>
                  <a:pt x="72" y="28"/>
                </a:cubicBezTo>
                <a:cubicBezTo>
                  <a:pt x="89" y="23"/>
                  <a:pt x="83" y="0"/>
                  <a:pt x="83" y="0"/>
                </a:cubicBezTo>
                <a:cubicBezTo>
                  <a:pt x="117" y="0"/>
                  <a:pt x="117" y="0"/>
                  <a:pt x="117" y="0"/>
                </a:cubicBezTo>
                <a:cubicBezTo>
                  <a:pt x="117" y="0"/>
                  <a:pt x="117" y="24"/>
                  <a:pt x="130" y="28"/>
                </a:cubicBezTo>
                <a:cubicBezTo>
                  <a:pt x="144" y="32"/>
                  <a:pt x="159" y="17"/>
                  <a:pt x="159" y="17"/>
                </a:cubicBezTo>
                <a:cubicBezTo>
                  <a:pt x="185" y="43"/>
                  <a:pt x="185" y="43"/>
                  <a:pt x="185" y="43"/>
                </a:cubicBezTo>
                <a:cubicBezTo>
                  <a:pt x="185" y="43"/>
                  <a:pt x="162" y="60"/>
                  <a:pt x="172" y="72"/>
                </a:cubicBezTo>
                <a:cubicBezTo>
                  <a:pt x="182" y="83"/>
                  <a:pt x="199" y="82"/>
                  <a:pt x="201" y="82"/>
                </a:cubicBezTo>
                <a:close/>
                <a:moveTo>
                  <a:pt x="138" y="125"/>
                </a:moveTo>
                <a:cubicBezTo>
                  <a:pt x="143" y="118"/>
                  <a:pt x="146" y="109"/>
                  <a:pt x="146" y="100"/>
                </a:cubicBezTo>
                <a:cubicBezTo>
                  <a:pt x="146" y="75"/>
                  <a:pt x="126" y="56"/>
                  <a:pt x="101" y="56"/>
                </a:cubicBezTo>
                <a:cubicBezTo>
                  <a:pt x="79" y="56"/>
                  <a:pt x="60" y="72"/>
                  <a:pt x="57" y="93"/>
                </a:cubicBezTo>
                <a:cubicBezTo>
                  <a:pt x="57" y="95"/>
                  <a:pt x="57" y="98"/>
                  <a:pt x="57" y="100"/>
                </a:cubicBezTo>
                <a:cubicBezTo>
                  <a:pt x="57" y="125"/>
                  <a:pt x="77" y="145"/>
                  <a:pt x="101" y="145"/>
                </a:cubicBezTo>
                <a:cubicBezTo>
                  <a:pt x="117" y="145"/>
                  <a:pt x="130" y="137"/>
                  <a:pt x="138" y="125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" name="Freeform 10">
            <a:extLst>
              <a:ext uri="{FF2B5EF4-FFF2-40B4-BE49-F238E27FC236}">
                <a16:creationId xmlns:a16="http://schemas.microsoft.com/office/drawing/2014/main" id="{24262A35-2556-4880-A557-EEB1F54CA2ED}"/>
              </a:ext>
            </a:extLst>
          </p:cNvPr>
          <p:cNvSpPr>
            <a:spLocks noEditPoints="1"/>
          </p:cNvSpPr>
          <p:nvPr/>
        </p:nvSpPr>
        <p:spPr bwMode="auto">
          <a:xfrm>
            <a:off x="2132822" y="1054083"/>
            <a:ext cx="2140112" cy="2127298"/>
          </a:xfrm>
          <a:custGeom>
            <a:avLst/>
            <a:gdLst>
              <a:gd name="T0" fmla="*/ 441 w 445"/>
              <a:gd name="T1" fmla="*/ 181 h 441"/>
              <a:gd name="T2" fmla="*/ 441 w 445"/>
              <a:gd name="T3" fmla="*/ 260 h 441"/>
              <a:gd name="T4" fmla="*/ 380 w 445"/>
              <a:gd name="T5" fmla="*/ 286 h 441"/>
              <a:gd name="T6" fmla="*/ 411 w 445"/>
              <a:gd name="T7" fmla="*/ 347 h 441"/>
              <a:gd name="T8" fmla="*/ 347 w 445"/>
              <a:gd name="T9" fmla="*/ 408 h 441"/>
              <a:gd name="T10" fmla="*/ 287 w 445"/>
              <a:gd name="T11" fmla="*/ 377 h 441"/>
              <a:gd name="T12" fmla="*/ 264 w 445"/>
              <a:gd name="T13" fmla="*/ 441 h 441"/>
              <a:gd name="T14" fmla="*/ 181 w 445"/>
              <a:gd name="T15" fmla="*/ 441 h 441"/>
              <a:gd name="T16" fmla="*/ 155 w 445"/>
              <a:gd name="T17" fmla="*/ 376 h 441"/>
              <a:gd name="T18" fmla="*/ 96 w 445"/>
              <a:gd name="T19" fmla="*/ 408 h 441"/>
              <a:gd name="T20" fmla="*/ 72 w 445"/>
              <a:gd name="T21" fmla="*/ 383 h 441"/>
              <a:gd name="T22" fmla="*/ 72 w 445"/>
              <a:gd name="T23" fmla="*/ 378 h 441"/>
              <a:gd name="T24" fmla="*/ 68 w 445"/>
              <a:gd name="T25" fmla="*/ 378 h 441"/>
              <a:gd name="T26" fmla="*/ 33 w 445"/>
              <a:gd name="T27" fmla="*/ 341 h 441"/>
              <a:gd name="T28" fmla="*/ 61 w 445"/>
              <a:gd name="T29" fmla="*/ 303 h 441"/>
              <a:gd name="T30" fmla="*/ 61 w 445"/>
              <a:gd name="T31" fmla="*/ 303 h 441"/>
              <a:gd name="T32" fmla="*/ 61 w 445"/>
              <a:gd name="T33" fmla="*/ 303 h 441"/>
              <a:gd name="T34" fmla="*/ 60 w 445"/>
              <a:gd name="T35" fmla="*/ 281 h 441"/>
              <a:gd name="T36" fmla="*/ 54 w 445"/>
              <a:gd name="T37" fmla="*/ 271 h 441"/>
              <a:gd name="T38" fmla="*/ 44 w 445"/>
              <a:gd name="T39" fmla="*/ 241 h 441"/>
              <a:gd name="T40" fmla="*/ 0 w 445"/>
              <a:gd name="T41" fmla="*/ 242 h 441"/>
              <a:gd name="T42" fmla="*/ 0 w 445"/>
              <a:gd name="T43" fmla="*/ 181 h 441"/>
              <a:gd name="T44" fmla="*/ 62 w 445"/>
              <a:gd name="T45" fmla="*/ 159 h 441"/>
              <a:gd name="T46" fmla="*/ 40 w 445"/>
              <a:gd name="T47" fmla="*/ 92 h 441"/>
              <a:gd name="T48" fmla="*/ 92 w 445"/>
              <a:gd name="T49" fmla="*/ 38 h 441"/>
              <a:gd name="T50" fmla="*/ 158 w 445"/>
              <a:gd name="T51" fmla="*/ 62 h 441"/>
              <a:gd name="T52" fmla="*/ 181 w 445"/>
              <a:gd name="T53" fmla="*/ 0 h 441"/>
              <a:gd name="T54" fmla="*/ 257 w 445"/>
              <a:gd name="T55" fmla="*/ 0 h 441"/>
              <a:gd name="T56" fmla="*/ 286 w 445"/>
              <a:gd name="T57" fmla="*/ 63 h 441"/>
              <a:gd name="T58" fmla="*/ 349 w 445"/>
              <a:gd name="T59" fmla="*/ 38 h 441"/>
              <a:gd name="T60" fmla="*/ 405 w 445"/>
              <a:gd name="T61" fmla="*/ 95 h 441"/>
              <a:gd name="T62" fmla="*/ 377 w 445"/>
              <a:gd name="T63" fmla="*/ 159 h 441"/>
              <a:gd name="T64" fmla="*/ 441 w 445"/>
              <a:gd name="T65" fmla="*/ 181 h 441"/>
              <a:gd name="T66" fmla="*/ 319 w 445"/>
              <a:gd name="T67" fmla="*/ 221 h 441"/>
              <a:gd name="T68" fmla="*/ 221 w 445"/>
              <a:gd name="T69" fmla="*/ 123 h 441"/>
              <a:gd name="T70" fmla="*/ 123 w 445"/>
              <a:gd name="T71" fmla="*/ 221 h 441"/>
              <a:gd name="T72" fmla="*/ 221 w 445"/>
              <a:gd name="T73" fmla="*/ 318 h 441"/>
              <a:gd name="T74" fmla="*/ 319 w 445"/>
              <a:gd name="T75" fmla="*/ 221 h 4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445" h="441">
                <a:moveTo>
                  <a:pt x="441" y="181"/>
                </a:moveTo>
                <a:cubicBezTo>
                  <a:pt x="445" y="181"/>
                  <a:pt x="441" y="260"/>
                  <a:pt x="441" y="260"/>
                </a:cubicBezTo>
                <a:cubicBezTo>
                  <a:pt x="441" y="260"/>
                  <a:pt x="386" y="251"/>
                  <a:pt x="380" y="286"/>
                </a:cubicBezTo>
                <a:cubicBezTo>
                  <a:pt x="375" y="320"/>
                  <a:pt x="411" y="347"/>
                  <a:pt x="411" y="347"/>
                </a:cubicBezTo>
                <a:cubicBezTo>
                  <a:pt x="347" y="408"/>
                  <a:pt x="347" y="408"/>
                  <a:pt x="347" y="408"/>
                </a:cubicBezTo>
                <a:cubicBezTo>
                  <a:pt x="347" y="408"/>
                  <a:pt x="316" y="366"/>
                  <a:pt x="287" y="377"/>
                </a:cubicBezTo>
                <a:cubicBezTo>
                  <a:pt x="254" y="390"/>
                  <a:pt x="264" y="441"/>
                  <a:pt x="264" y="441"/>
                </a:cubicBezTo>
                <a:cubicBezTo>
                  <a:pt x="181" y="441"/>
                  <a:pt x="181" y="441"/>
                  <a:pt x="181" y="441"/>
                </a:cubicBezTo>
                <a:cubicBezTo>
                  <a:pt x="181" y="441"/>
                  <a:pt x="187" y="387"/>
                  <a:pt x="155" y="376"/>
                </a:cubicBezTo>
                <a:cubicBezTo>
                  <a:pt x="123" y="365"/>
                  <a:pt x="96" y="408"/>
                  <a:pt x="96" y="408"/>
                </a:cubicBezTo>
                <a:cubicBezTo>
                  <a:pt x="72" y="383"/>
                  <a:pt x="72" y="383"/>
                  <a:pt x="72" y="383"/>
                </a:cubicBezTo>
                <a:cubicBezTo>
                  <a:pt x="72" y="380"/>
                  <a:pt x="72" y="378"/>
                  <a:pt x="72" y="378"/>
                </a:cubicBezTo>
                <a:cubicBezTo>
                  <a:pt x="68" y="378"/>
                  <a:pt x="68" y="378"/>
                  <a:pt x="68" y="378"/>
                </a:cubicBezTo>
                <a:cubicBezTo>
                  <a:pt x="33" y="341"/>
                  <a:pt x="33" y="341"/>
                  <a:pt x="33" y="341"/>
                </a:cubicBezTo>
                <a:cubicBezTo>
                  <a:pt x="33" y="341"/>
                  <a:pt x="55" y="324"/>
                  <a:pt x="61" y="303"/>
                </a:cubicBezTo>
                <a:cubicBezTo>
                  <a:pt x="61" y="303"/>
                  <a:pt x="61" y="303"/>
                  <a:pt x="61" y="303"/>
                </a:cubicBezTo>
                <a:cubicBezTo>
                  <a:pt x="61" y="303"/>
                  <a:pt x="61" y="303"/>
                  <a:pt x="61" y="303"/>
                </a:cubicBezTo>
                <a:cubicBezTo>
                  <a:pt x="63" y="296"/>
                  <a:pt x="63" y="288"/>
                  <a:pt x="60" y="281"/>
                </a:cubicBezTo>
                <a:cubicBezTo>
                  <a:pt x="59" y="277"/>
                  <a:pt x="56" y="274"/>
                  <a:pt x="54" y="271"/>
                </a:cubicBezTo>
                <a:cubicBezTo>
                  <a:pt x="50" y="255"/>
                  <a:pt x="46" y="240"/>
                  <a:pt x="44" y="241"/>
                </a:cubicBezTo>
                <a:cubicBezTo>
                  <a:pt x="41" y="242"/>
                  <a:pt x="20" y="249"/>
                  <a:pt x="0" y="242"/>
                </a:cubicBezTo>
                <a:cubicBezTo>
                  <a:pt x="0" y="181"/>
                  <a:pt x="0" y="181"/>
                  <a:pt x="0" y="181"/>
                </a:cubicBezTo>
                <a:cubicBezTo>
                  <a:pt x="0" y="181"/>
                  <a:pt x="43" y="182"/>
                  <a:pt x="62" y="159"/>
                </a:cubicBezTo>
                <a:cubicBezTo>
                  <a:pt x="80" y="135"/>
                  <a:pt x="40" y="92"/>
                  <a:pt x="40" y="92"/>
                </a:cubicBezTo>
                <a:cubicBezTo>
                  <a:pt x="92" y="38"/>
                  <a:pt x="92" y="38"/>
                  <a:pt x="92" y="38"/>
                </a:cubicBezTo>
                <a:cubicBezTo>
                  <a:pt x="92" y="38"/>
                  <a:pt x="120" y="72"/>
                  <a:pt x="158" y="62"/>
                </a:cubicBezTo>
                <a:cubicBezTo>
                  <a:pt x="195" y="52"/>
                  <a:pt x="181" y="0"/>
                  <a:pt x="181" y="0"/>
                </a:cubicBezTo>
                <a:cubicBezTo>
                  <a:pt x="257" y="0"/>
                  <a:pt x="257" y="0"/>
                  <a:pt x="257" y="0"/>
                </a:cubicBezTo>
                <a:cubicBezTo>
                  <a:pt x="257" y="0"/>
                  <a:pt x="257" y="54"/>
                  <a:pt x="286" y="63"/>
                </a:cubicBezTo>
                <a:cubicBezTo>
                  <a:pt x="314" y="72"/>
                  <a:pt x="349" y="38"/>
                  <a:pt x="349" y="38"/>
                </a:cubicBezTo>
                <a:cubicBezTo>
                  <a:pt x="405" y="95"/>
                  <a:pt x="405" y="95"/>
                  <a:pt x="405" y="95"/>
                </a:cubicBezTo>
                <a:cubicBezTo>
                  <a:pt x="405" y="95"/>
                  <a:pt x="356" y="134"/>
                  <a:pt x="377" y="159"/>
                </a:cubicBezTo>
                <a:cubicBezTo>
                  <a:pt x="399" y="184"/>
                  <a:pt x="436" y="182"/>
                  <a:pt x="441" y="181"/>
                </a:cubicBezTo>
                <a:close/>
                <a:moveTo>
                  <a:pt x="319" y="221"/>
                </a:moveTo>
                <a:cubicBezTo>
                  <a:pt x="319" y="166"/>
                  <a:pt x="275" y="123"/>
                  <a:pt x="221" y="123"/>
                </a:cubicBezTo>
                <a:cubicBezTo>
                  <a:pt x="167" y="123"/>
                  <a:pt x="123" y="166"/>
                  <a:pt x="123" y="221"/>
                </a:cubicBezTo>
                <a:cubicBezTo>
                  <a:pt x="123" y="275"/>
                  <a:pt x="167" y="318"/>
                  <a:pt x="221" y="318"/>
                </a:cubicBezTo>
                <a:cubicBezTo>
                  <a:pt x="275" y="318"/>
                  <a:pt x="319" y="275"/>
                  <a:pt x="319" y="22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" name="Freeform 11">
            <a:extLst>
              <a:ext uri="{FF2B5EF4-FFF2-40B4-BE49-F238E27FC236}">
                <a16:creationId xmlns:a16="http://schemas.microsoft.com/office/drawing/2014/main" id="{307F9922-8780-4767-9CD2-77BA66146396}"/>
              </a:ext>
            </a:extLst>
          </p:cNvPr>
          <p:cNvSpPr>
            <a:spLocks noEditPoints="1"/>
          </p:cNvSpPr>
          <p:nvPr/>
        </p:nvSpPr>
        <p:spPr bwMode="auto">
          <a:xfrm>
            <a:off x="3882249" y="3286109"/>
            <a:ext cx="355398" cy="356617"/>
          </a:xfrm>
          <a:custGeom>
            <a:avLst/>
            <a:gdLst>
              <a:gd name="T0" fmla="*/ 74 w 74"/>
              <a:gd name="T1" fmla="*/ 30 h 74"/>
              <a:gd name="T2" fmla="*/ 74 w 74"/>
              <a:gd name="T3" fmla="*/ 44 h 74"/>
              <a:gd name="T4" fmla="*/ 64 w 74"/>
              <a:gd name="T5" fmla="*/ 48 h 74"/>
              <a:gd name="T6" fmla="*/ 69 w 74"/>
              <a:gd name="T7" fmla="*/ 58 h 74"/>
              <a:gd name="T8" fmla="*/ 58 w 74"/>
              <a:gd name="T9" fmla="*/ 68 h 74"/>
              <a:gd name="T10" fmla="*/ 48 w 74"/>
              <a:gd name="T11" fmla="*/ 63 h 74"/>
              <a:gd name="T12" fmla="*/ 44 w 74"/>
              <a:gd name="T13" fmla="*/ 74 h 74"/>
              <a:gd name="T14" fmla="*/ 30 w 74"/>
              <a:gd name="T15" fmla="*/ 74 h 74"/>
              <a:gd name="T16" fmla="*/ 26 w 74"/>
              <a:gd name="T17" fmla="*/ 63 h 74"/>
              <a:gd name="T18" fmla="*/ 16 w 74"/>
              <a:gd name="T19" fmla="*/ 68 h 74"/>
              <a:gd name="T20" fmla="*/ 6 w 74"/>
              <a:gd name="T21" fmla="*/ 57 h 74"/>
              <a:gd name="T22" fmla="*/ 10 w 74"/>
              <a:gd name="T23" fmla="*/ 51 h 74"/>
              <a:gd name="T24" fmla="*/ 10 w 74"/>
              <a:gd name="T25" fmla="*/ 51 h 74"/>
              <a:gd name="T26" fmla="*/ 10 w 74"/>
              <a:gd name="T27" fmla="*/ 51 h 74"/>
              <a:gd name="T28" fmla="*/ 10 w 74"/>
              <a:gd name="T29" fmla="*/ 47 h 74"/>
              <a:gd name="T30" fmla="*/ 9 w 74"/>
              <a:gd name="T31" fmla="*/ 45 h 74"/>
              <a:gd name="T32" fmla="*/ 8 w 74"/>
              <a:gd name="T33" fmla="*/ 40 h 74"/>
              <a:gd name="T34" fmla="*/ 0 w 74"/>
              <a:gd name="T35" fmla="*/ 41 h 74"/>
              <a:gd name="T36" fmla="*/ 0 w 74"/>
              <a:gd name="T37" fmla="*/ 30 h 74"/>
              <a:gd name="T38" fmla="*/ 11 w 74"/>
              <a:gd name="T39" fmla="*/ 27 h 74"/>
              <a:gd name="T40" fmla="*/ 7 w 74"/>
              <a:gd name="T41" fmla="*/ 15 h 74"/>
              <a:gd name="T42" fmla="*/ 16 w 74"/>
              <a:gd name="T43" fmla="*/ 7 h 74"/>
              <a:gd name="T44" fmla="*/ 27 w 74"/>
              <a:gd name="T45" fmla="*/ 10 h 74"/>
              <a:gd name="T46" fmla="*/ 30 w 74"/>
              <a:gd name="T47" fmla="*/ 0 h 74"/>
              <a:gd name="T48" fmla="*/ 43 w 74"/>
              <a:gd name="T49" fmla="*/ 0 h 74"/>
              <a:gd name="T50" fmla="*/ 48 w 74"/>
              <a:gd name="T51" fmla="*/ 11 h 74"/>
              <a:gd name="T52" fmla="*/ 58 w 74"/>
              <a:gd name="T53" fmla="*/ 7 h 74"/>
              <a:gd name="T54" fmla="*/ 68 w 74"/>
              <a:gd name="T55" fmla="*/ 16 h 74"/>
              <a:gd name="T56" fmla="*/ 63 w 74"/>
              <a:gd name="T57" fmla="*/ 27 h 74"/>
              <a:gd name="T58" fmla="*/ 74 w 74"/>
              <a:gd name="T59" fmla="*/ 30 h 74"/>
              <a:gd name="T60" fmla="*/ 53 w 74"/>
              <a:gd name="T61" fmla="*/ 37 h 74"/>
              <a:gd name="T62" fmla="*/ 37 w 74"/>
              <a:gd name="T63" fmla="*/ 21 h 74"/>
              <a:gd name="T64" fmla="*/ 21 w 74"/>
              <a:gd name="T65" fmla="*/ 37 h 74"/>
              <a:gd name="T66" fmla="*/ 37 w 74"/>
              <a:gd name="T67" fmla="*/ 53 h 74"/>
              <a:gd name="T68" fmla="*/ 53 w 74"/>
              <a:gd name="T69" fmla="*/ 37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74" h="74">
                <a:moveTo>
                  <a:pt x="74" y="30"/>
                </a:moveTo>
                <a:cubicBezTo>
                  <a:pt x="74" y="30"/>
                  <a:pt x="74" y="44"/>
                  <a:pt x="74" y="44"/>
                </a:cubicBezTo>
                <a:cubicBezTo>
                  <a:pt x="74" y="44"/>
                  <a:pt x="65" y="42"/>
                  <a:pt x="64" y="48"/>
                </a:cubicBezTo>
                <a:cubicBezTo>
                  <a:pt x="63" y="54"/>
                  <a:pt x="69" y="58"/>
                  <a:pt x="69" y="58"/>
                </a:cubicBezTo>
                <a:cubicBezTo>
                  <a:pt x="58" y="68"/>
                  <a:pt x="58" y="68"/>
                  <a:pt x="58" y="68"/>
                </a:cubicBezTo>
                <a:cubicBezTo>
                  <a:pt x="58" y="68"/>
                  <a:pt x="53" y="61"/>
                  <a:pt x="48" y="63"/>
                </a:cubicBezTo>
                <a:cubicBezTo>
                  <a:pt x="43" y="65"/>
                  <a:pt x="44" y="74"/>
                  <a:pt x="44" y="74"/>
                </a:cubicBezTo>
                <a:cubicBezTo>
                  <a:pt x="30" y="74"/>
                  <a:pt x="30" y="74"/>
                  <a:pt x="30" y="74"/>
                </a:cubicBezTo>
                <a:cubicBezTo>
                  <a:pt x="30" y="74"/>
                  <a:pt x="31" y="65"/>
                  <a:pt x="26" y="63"/>
                </a:cubicBezTo>
                <a:cubicBezTo>
                  <a:pt x="21" y="61"/>
                  <a:pt x="16" y="68"/>
                  <a:pt x="16" y="68"/>
                </a:cubicBezTo>
                <a:cubicBezTo>
                  <a:pt x="6" y="57"/>
                  <a:pt x="6" y="57"/>
                  <a:pt x="6" y="57"/>
                </a:cubicBezTo>
                <a:cubicBezTo>
                  <a:pt x="6" y="57"/>
                  <a:pt x="9" y="54"/>
                  <a:pt x="10" y="51"/>
                </a:cubicBezTo>
                <a:cubicBezTo>
                  <a:pt x="10" y="51"/>
                  <a:pt x="10" y="51"/>
                  <a:pt x="10" y="51"/>
                </a:cubicBezTo>
                <a:cubicBezTo>
                  <a:pt x="10" y="51"/>
                  <a:pt x="10" y="51"/>
                  <a:pt x="10" y="51"/>
                </a:cubicBezTo>
                <a:cubicBezTo>
                  <a:pt x="11" y="49"/>
                  <a:pt x="11" y="48"/>
                  <a:pt x="10" y="47"/>
                </a:cubicBezTo>
                <a:cubicBezTo>
                  <a:pt x="10" y="46"/>
                  <a:pt x="10" y="46"/>
                  <a:pt x="9" y="45"/>
                </a:cubicBezTo>
                <a:cubicBezTo>
                  <a:pt x="9" y="43"/>
                  <a:pt x="8" y="40"/>
                  <a:pt x="8" y="40"/>
                </a:cubicBezTo>
                <a:cubicBezTo>
                  <a:pt x="7" y="41"/>
                  <a:pt x="4" y="42"/>
                  <a:pt x="0" y="41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0"/>
                  <a:pt x="7" y="31"/>
                  <a:pt x="11" y="27"/>
                </a:cubicBezTo>
                <a:cubicBezTo>
                  <a:pt x="14" y="23"/>
                  <a:pt x="7" y="15"/>
                  <a:pt x="7" y="15"/>
                </a:cubicBezTo>
                <a:cubicBezTo>
                  <a:pt x="16" y="7"/>
                  <a:pt x="16" y="7"/>
                  <a:pt x="16" y="7"/>
                </a:cubicBezTo>
                <a:cubicBezTo>
                  <a:pt x="16" y="7"/>
                  <a:pt x="20" y="12"/>
                  <a:pt x="27" y="10"/>
                </a:cubicBezTo>
                <a:cubicBezTo>
                  <a:pt x="33" y="9"/>
                  <a:pt x="30" y="0"/>
                  <a:pt x="30" y="0"/>
                </a:cubicBezTo>
                <a:cubicBezTo>
                  <a:pt x="43" y="0"/>
                  <a:pt x="43" y="0"/>
                  <a:pt x="43" y="0"/>
                </a:cubicBezTo>
                <a:cubicBezTo>
                  <a:pt x="43" y="0"/>
                  <a:pt x="43" y="9"/>
                  <a:pt x="48" y="11"/>
                </a:cubicBezTo>
                <a:cubicBezTo>
                  <a:pt x="53" y="12"/>
                  <a:pt x="58" y="7"/>
                  <a:pt x="58" y="7"/>
                </a:cubicBezTo>
                <a:cubicBezTo>
                  <a:pt x="68" y="16"/>
                  <a:pt x="68" y="16"/>
                  <a:pt x="68" y="16"/>
                </a:cubicBezTo>
                <a:cubicBezTo>
                  <a:pt x="68" y="16"/>
                  <a:pt x="60" y="22"/>
                  <a:pt x="63" y="27"/>
                </a:cubicBezTo>
                <a:cubicBezTo>
                  <a:pt x="67" y="31"/>
                  <a:pt x="73" y="31"/>
                  <a:pt x="74" y="30"/>
                </a:cubicBezTo>
                <a:close/>
                <a:moveTo>
                  <a:pt x="53" y="37"/>
                </a:moveTo>
                <a:cubicBezTo>
                  <a:pt x="53" y="28"/>
                  <a:pt x="46" y="21"/>
                  <a:pt x="37" y="21"/>
                </a:cubicBezTo>
                <a:cubicBezTo>
                  <a:pt x="28" y="21"/>
                  <a:pt x="21" y="28"/>
                  <a:pt x="21" y="37"/>
                </a:cubicBezTo>
                <a:cubicBezTo>
                  <a:pt x="21" y="46"/>
                  <a:pt x="28" y="53"/>
                  <a:pt x="37" y="53"/>
                </a:cubicBezTo>
                <a:cubicBezTo>
                  <a:pt x="46" y="53"/>
                  <a:pt x="53" y="46"/>
                  <a:pt x="53" y="37"/>
                </a:cubicBez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" name="Freeform 12">
            <a:extLst>
              <a:ext uri="{FF2B5EF4-FFF2-40B4-BE49-F238E27FC236}">
                <a16:creationId xmlns:a16="http://schemas.microsoft.com/office/drawing/2014/main" id="{E4432AA1-1027-4E43-A956-BE7ADE296BEF}"/>
              </a:ext>
            </a:extLst>
          </p:cNvPr>
          <p:cNvSpPr>
            <a:spLocks noEditPoints="1"/>
          </p:cNvSpPr>
          <p:nvPr/>
        </p:nvSpPr>
        <p:spPr bwMode="auto">
          <a:xfrm>
            <a:off x="2824974" y="1744646"/>
            <a:ext cx="783420" cy="776805"/>
          </a:xfrm>
          <a:custGeom>
            <a:avLst/>
            <a:gdLst>
              <a:gd name="T0" fmla="*/ 162 w 163"/>
              <a:gd name="T1" fmla="*/ 66 h 161"/>
              <a:gd name="T2" fmla="*/ 162 w 163"/>
              <a:gd name="T3" fmla="*/ 95 h 161"/>
              <a:gd name="T4" fmla="*/ 139 w 163"/>
              <a:gd name="T5" fmla="*/ 104 h 161"/>
              <a:gd name="T6" fmla="*/ 150 w 163"/>
              <a:gd name="T7" fmla="*/ 127 h 161"/>
              <a:gd name="T8" fmla="*/ 127 w 163"/>
              <a:gd name="T9" fmla="*/ 149 h 161"/>
              <a:gd name="T10" fmla="*/ 105 w 163"/>
              <a:gd name="T11" fmla="*/ 138 h 161"/>
              <a:gd name="T12" fmla="*/ 97 w 163"/>
              <a:gd name="T13" fmla="*/ 161 h 161"/>
              <a:gd name="T14" fmla="*/ 66 w 163"/>
              <a:gd name="T15" fmla="*/ 161 h 161"/>
              <a:gd name="T16" fmla="*/ 57 w 163"/>
              <a:gd name="T17" fmla="*/ 137 h 161"/>
              <a:gd name="T18" fmla="*/ 35 w 163"/>
              <a:gd name="T19" fmla="*/ 149 h 161"/>
              <a:gd name="T20" fmla="*/ 12 w 163"/>
              <a:gd name="T21" fmla="*/ 124 h 161"/>
              <a:gd name="T22" fmla="*/ 23 w 163"/>
              <a:gd name="T23" fmla="*/ 110 h 161"/>
              <a:gd name="T24" fmla="*/ 23 w 163"/>
              <a:gd name="T25" fmla="*/ 110 h 161"/>
              <a:gd name="T26" fmla="*/ 23 w 163"/>
              <a:gd name="T27" fmla="*/ 110 h 161"/>
              <a:gd name="T28" fmla="*/ 22 w 163"/>
              <a:gd name="T29" fmla="*/ 103 h 161"/>
              <a:gd name="T30" fmla="*/ 20 w 163"/>
              <a:gd name="T31" fmla="*/ 99 h 161"/>
              <a:gd name="T32" fmla="*/ 16 w 163"/>
              <a:gd name="T33" fmla="*/ 88 h 161"/>
              <a:gd name="T34" fmla="*/ 0 w 163"/>
              <a:gd name="T35" fmla="*/ 88 h 161"/>
              <a:gd name="T36" fmla="*/ 0 w 163"/>
              <a:gd name="T37" fmla="*/ 66 h 161"/>
              <a:gd name="T38" fmla="*/ 23 w 163"/>
              <a:gd name="T39" fmla="*/ 58 h 161"/>
              <a:gd name="T40" fmla="*/ 15 w 163"/>
              <a:gd name="T41" fmla="*/ 33 h 161"/>
              <a:gd name="T42" fmla="*/ 34 w 163"/>
              <a:gd name="T43" fmla="*/ 13 h 161"/>
              <a:gd name="T44" fmla="*/ 58 w 163"/>
              <a:gd name="T45" fmla="*/ 22 h 161"/>
              <a:gd name="T46" fmla="*/ 66 w 163"/>
              <a:gd name="T47" fmla="*/ 0 h 161"/>
              <a:gd name="T48" fmla="*/ 94 w 163"/>
              <a:gd name="T49" fmla="*/ 0 h 161"/>
              <a:gd name="T50" fmla="*/ 105 w 163"/>
              <a:gd name="T51" fmla="*/ 23 h 161"/>
              <a:gd name="T52" fmla="*/ 128 w 163"/>
              <a:gd name="T53" fmla="*/ 13 h 161"/>
              <a:gd name="T54" fmla="*/ 148 w 163"/>
              <a:gd name="T55" fmla="*/ 34 h 161"/>
              <a:gd name="T56" fmla="*/ 138 w 163"/>
              <a:gd name="T57" fmla="*/ 58 h 161"/>
              <a:gd name="T58" fmla="*/ 162 w 163"/>
              <a:gd name="T59" fmla="*/ 66 h 161"/>
              <a:gd name="T60" fmla="*/ 117 w 163"/>
              <a:gd name="T61" fmla="*/ 80 h 161"/>
              <a:gd name="T62" fmla="*/ 81 w 163"/>
              <a:gd name="T63" fmla="*/ 45 h 161"/>
              <a:gd name="T64" fmla="*/ 45 w 163"/>
              <a:gd name="T65" fmla="*/ 80 h 161"/>
              <a:gd name="T66" fmla="*/ 81 w 163"/>
              <a:gd name="T67" fmla="*/ 116 h 161"/>
              <a:gd name="T68" fmla="*/ 117 w 163"/>
              <a:gd name="T69" fmla="*/ 80 h 1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63" h="161">
                <a:moveTo>
                  <a:pt x="162" y="66"/>
                </a:moveTo>
                <a:cubicBezTo>
                  <a:pt x="163" y="66"/>
                  <a:pt x="162" y="95"/>
                  <a:pt x="162" y="95"/>
                </a:cubicBezTo>
                <a:cubicBezTo>
                  <a:pt x="162" y="95"/>
                  <a:pt x="142" y="92"/>
                  <a:pt x="139" y="104"/>
                </a:cubicBezTo>
                <a:cubicBezTo>
                  <a:pt x="137" y="117"/>
                  <a:pt x="150" y="127"/>
                  <a:pt x="150" y="127"/>
                </a:cubicBezTo>
                <a:cubicBezTo>
                  <a:pt x="127" y="149"/>
                  <a:pt x="127" y="149"/>
                  <a:pt x="127" y="149"/>
                </a:cubicBezTo>
                <a:cubicBezTo>
                  <a:pt x="127" y="149"/>
                  <a:pt x="116" y="134"/>
                  <a:pt x="105" y="138"/>
                </a:cubicBezTo>
                <a:cubicBezTo>
                  <a:pt x="93" y="143"/>
                  <a:pt x="97" y="161"/>
                  <a:pt x="97" y="161"/>
                </a:cubicBezTo>
                <a:cubicBezTo>
                  <a:pt x="66" y="161"/>
                  <a:pt x="66" y="161"/>
                  <a:pt x="66" y="161"/>
                </a:cubicBezTo>
                <a:cubicBezTo>
                  <a:pt x="66" y="161"/>
                  <a:pt x="69" y="141"/>
                  <a:pt x="57" y="137"/>
                </a:cubicBezTo>
                <a:cubicBezTo>
                  <a:pt x="45" y="133"/>
                  <a:pt x="35" y="149"/>
                  <a:pt x="35" y="149"/>
                </a:cubicBezTo>
                <a:cubicBezTo>
                  <a:pt x="12" y="124"/>
                  <a:pt x="12" y="124"/>
                  <a:pt x="12" y="124"/>
                </a:cubicBezTo>
                <a:cubicBezTo>
                  <a:pt x="12" y="124"/>
                  <a:pt x="20" y="118"/>
                  <a:pt x="23" y="110"/>
                </a:cubicBezTo>
                <a:cubicBezTo>
                  <a:pt x="23" y="110"/>
                  <a:pt x="23" y="110"/>
                  <a:pt x="23" y="110"/>
                </a:cubicBezTo>
                <a:cubicBezTo>
                  <a:pt x="23" y="110"/>
                  <a:pt x="23" y="110"/>
                  <a:pt x="23" y="110"/>
                </a:cubicBezTo>
                <a:cubicBezTo>
                  <a:pt x="23" y="108"/>
                  <a:pt x="23" y="105"/>
                  <a:pt x="22" y="103"/>
                </a:cubicBezTo>
                <a:cubicBezTo>
                  <a:pt x="22" y="101"/>
                  <a:pt x="21" y="100"/>
                  <a:pt x="20" y="99"/>
                </a:cubicBezTo>
                <a:cubicBezTo>
                  <a:pt x="18" y="93"/>
                  <a:pt x="17" y="87"/>
                  <a:pt x="16" y="88"/>
                </a:cubicBezTo>
                <a:cubicBezTo>
                  <a:pt x="15" y="88"/>
                  <a:pt x="8" y="91"/>
                  <a:pt x="0" y="88"/>
                </a:cubicBezTo>
                <a:cubicBezTo>
                  <a:pt x="0" y="66"/>
                  <a:pt x="0" y="66"/>
                  <a:pt x="0" y="66"/>
                </a:cubicBezTo>
                <a:cubicBezTo>
                  <a:pt x="0" y="66"/>
                  <a:pt x="16" y="66"/>
                  <a:pt x="23" y="58"/>
                </a:cubicBezTo>
                <a:cubicBezTo>
                  <a:pt x="30" y="49"/>
                  <a:pt x="15" y="33"/>
                  <a:pt x="15" y="33"/>
                </a:cubicBezTo>
                <a:cubicBezTo>
                  <a:pt x="34" y="13"/>
                  <a:pt x="34" y="13"/>
                  <a:pt x="34" y="13"/>
                </a:cubicBezTo>
                <a:cubicBezTo>
                  <a:pt x="34" y="13"/>
                  <a:pt x="44" y="26"/>
                  <a:pt x="58" y="22"/>
                </a:cubicBezTo>
                <a:cubicBezTo>
                  <a:pt x="72" y="18"/>
                  <a:pt x="66" y="0"/>
                  <a:pt x="66" y="0"/>
                </a:cubicBezTo>
                <a:cubicBezTo>
                  <a:pt x="94" y="0"/>
                  <a:pt x="94" y="0"/>
                  <a:pt x="94" y="0"/>
                </a:cubicBezTo>
                <a:cubicBezTo>
                  <a:pt x="94" y="0"/>
                  <a:pt x="94" y="20"/>
                  <a:pt x="105" y="23"/>
                </a:cubicBezTo>
                <a:cubicBezTo>
                  <a:pt x="115" y="26"/>
                  <a:pt x="128" y="13"/>
                  <a:pt x="128" y="13"/>
                </a:cubicBezTo>
                <a:cubicBezTo>
                  <a:pt x="148" y="34"/>
                  <a:pt x="148" y="34"/>
                  <a:pt x="148" y="34"/>
                </a:cubicBezTo>
                <a:cubicBezTo>
                  <a:pt x="148" y="34"/>
                  <a:pt x="131" y="49"/>
                  <a:pt x="138" y="58"/>
                </a:cubicBezTo>
                <a:cubicBezTo>
                  <a:pt x="146" y="67"/>
                  <a:pt x="160" y="66"/>
                  <a:pt x="162" y="66"/>
                </a:cubicBezTo>
                <a:close/>
                <a:moveTo>
                  <a:pt x="117" y="80"/>
                </a:moveTo>
                <a:cubicBezTo>
                  <a:pt x="117" y="61"/>
                  <a:pt x="101" y="45"/>
                  <a:pt x="81" y="45"/>
                </a:cubicBezTo>
                <a:cubicBezTo>
                  <a:pt x="61" y="45"/>
                  <a:pt x="45" y="61"/>
                  <a:pt x="45" y="80"/>
                </a:cubicBezTo>
                <a:cubicBezTo>
                  <a:pt x="45" y="100"/>
                  <a:pt x="61" y="116"/>
                  <a:pt x="81" y="116"/>
                </a:cubicBezTo>
                <a:cubicBezTo>
                  <a:pt x="101" y="116"/>
                  <a:pt x="117" y="100"/>
                  <a:pt x="117" y="80"/>
                </a:cubicBez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" name="Freeform 13">
            <a:extLst>
              <a:ext uri="{FF2B5EF4-FFF2-40B4-BE49-F238E27FC236}">
                <a16:creationId xmlns:a16="http://schemas.microsoft.com/office/drawing/2014/main" id="{1E67BACF-C485-4BE5-A36B-8017911C6F72}"/>
              </a:ext>
            </a:extLst>
          </p:cNvPr>
          <p:cNvSpPr>
            <a:spLocks noEditPoints="1"/>
          </p:cNvSpPr>
          <p:nvPr/>
        </p:nvSpPr>
        <p:spPr bwMode="auto">
          <a:xfrm>
            <a:off x="1634347" y="2920985"/>
            <a:ext cx="1441678" cy="1431120"/>
          </a:xfrm>
          <a:custGeom>
            <a:avLst/>
            <a:gdLst>
              <a:gd name="T0" fmla="*/ 297 w 300"/>
              <a:gd name="T1" fmla="*/ 123 h 297"/>
              <a:gd name="T2" fmla="*/ 297 w 300"/>
              <a:gd name="T3" fmla="*/ 176 h 297"/>
              <a:gd name="T4" fmla="*/ 256 w 300"/>
              <a:gd name="T5" fmla="*/ 193 h 297"/>
              <a:gd name="T6" fmla="*/ 277 w 300"/>
              <a:gd name="T7" fmla="*/ 234 h 297"/>
              <a:gd name="T8" fmla="*/ 234 w 300"/>
              <a:gd name="T9" fmla="*/ 275 h 297"/>
              <a:gd name="T10" fmla="*/ 194 w 300"/>
              <a:gd name="T11" fmla="*/ 255 h 297"/>
              <a:gd name="T12" fmla="*/ 178 w 300"/>
              <a:gd name="T13" fmla="*/ 297 h 297"/>
              <a:gd name="T14" fmla="*/ 122 w 300"/>
              <a:gd name="T15" fmla="*/ 297 h 297"/>
              <a:gd name="T16" fmla="*/ 105 w 300"/>
              <a:gd name="T17" fmla="*/ 254 h 297"/>
              <a:gd name="T18" fmla="*/ 65 w 300"/>
              <a:gd name="T19" fmla="*/ 275 h 297"/>
              <a:gd name="T20" fmla="*/ 22 w 300"/>
              <a:gd name="T21" fmla="*/ 230 h 297"/>
              <a:gd name="T22" fmla="*/ 41 w 300"/>
              <a:gd name="T23" fmla="*/ 204 h 297"/>
              <a:gd name="T24" fmla="*/ 41 w 300"/>
              <a:gd name="T25" fmla="*/ 204 h 297"/>
              <a:gd name="T26" fmla="*/ 41 w 300"/>
              <a:gd name="T27" fmla="*/ 204 h 297"/>
              <a:gd name="T28" fmla="*/ 41 w 300"/>
              <a:gd name="T29" fmla="*/ 190 h 297"/>
              <a:gd name="T30" fmla="*/ 36 w 300"/>
              <a:gd name="T31" fmla="*/ 183 h 297"/>
              <a:gd name="T32" fmla="*/ 30 w 300"/>
              <a:gd name="T33" fmla="*/ 163 h 297"/>
              <a:gd name="T34" fmla="*/ 0 w 300"/>
              <a:gd name="T35" fmla="*/ 163 h 297"/>
              <a:gd name="T36" fmla="*/ 0 w 300"/>
              <a:gd name="T37" fmla="*/ 123 h 297"/>
              <a:gd name="T38" fmla="*/ 42 w 300"/>
              <a:gd name="T39" fmla="*/ 107 h 297"/>
              <a:gd name="T40" fmla="*/ 27 w 300"/>
              <a:gd name="T41" fmla="*/ 62 h 297"/>
              <a:gd name="T42" fmla="*/ 62 w 300"/>
              <a:gd name="T43" fmla="*/ 26 h 297"/>
              <a:gd name="T44" fmla="*/ 106 w 300"/>
              <a:gd name="T45" fmla="*/ 42 h 297"/>
              <a:gd name="T46" fmla="*/ 122 w 300"/>
              <a:gd name="T47" fmla="*/ 0 h 297"/>
              <a:gd name="T48" fmla="*/ 169 w 300"/>
              <a:gd name="T49" fmla="*/ 0 h 297"/>
              <a:gd name="T50" fmla="*/ 173 w 300"/>
              <a:gd name="T51" fmla="*/ 5 h 297"/>
              <a:gd name="T52" fmla="*/ 193 w 300"/>
              <a:gd name="T53" fmla="*/ 43 h 297"/>
              <a:gd name="T54" fmla="*/ 235 w 300"/>
              <a:gd name="T55" fmla="*/ 26 h 297"/>
              <a:gd name="T56" fmla="*/ 273 w 300"/>
              <a:gd name="T57" fmla="*/ 64 h 297"/>
              <a:gd name="T58" fmla="*/ 255 w 300"/>
              <a:gd name="T59" fmla="*/ 107 h 297"/>
              <a:gd name="T60" fmla="*/ 297 w 300"/>
              <a:gd name="T61" fmla="*/ 123 h 297"/>
              <a:gd name="T62" fmla="*/ 215 w 300"/>
              <a:gd name="T63" fmla="*/ 149 h 297"/>
              <a:gd name="T64" fmla="*/ 149 w 300"/>
              <a:gd name="T65" fmla="*/ 83 h 297"/>
              <a:gd name="T66" fmla="*/ 83 w 300"/>
              <a:gd name="T67" fmla="*/ 149 h 297"/>
              <a:gd name="T68" fmla="*/ 149 w 300"/>
              <a:gd name="T69" fmla="*/ 215 h 297"/>
              <a:gd name="T70" fmla="*/ 215 w 300"/>
              <a:gd name="T71" fmla="*/ 149 h 2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300" h="297">
                <a:moveTo>
                  <a:pt x="297" y="123"/>
                </a:moveTo>
                <a:cubicBezTo>
                  <a:pt x="300" y="122"/>
                  <a:pt x="297" y="176"/>
                  <a:pt x="297" y="176"/>
                </a:cubicBezTo>
                <a:cubicBezTo>
                  <a:pt x="297" y="176"/>
                  <a:pt x="260" y="170"/>
                  <a:pt x="256" y="193"/>
                </a:cubicBezTo>
                <a:cubicBezTo>
                  <a:pt x="253" y="216"/>
                  <a:pt x="277" y="234"/>
                  <a:pt x="277" y="234"/>
                </a:cubicBezTo>
                <a:cubicBezTo>
                  <a:pt x="234" y="275"/>
                  <a:pt x="234" y="275"/>
                  <a:pt x="234" y="275"/>
                </a:cubicBezTo>
                <a:cubicBezTo>
                  <a:pt x="234" y="275"/>
                  <a:pt x="213" y="247"/>
                  <a:pt x="194" y="255"/>
                </a:cubicBezTo>
                <a:cubicBezTo>
                  <a:pt x="171" y="263"/>
                  <a:pt x="178" y="297"/>
                  <a:pt x="178" y="297"/>
                </a:cubicBezTo>
                <a:cubicBezTo>
                  <a:pt x="122" y="297"/>
                  <a:pt x="122" y="297"/>
                  <a:pt x="122" y="297"/>
                </a:cubicBezTo>
                <a:cubicBezTo>
                  <a:pt x="122" y="297"/>
                  <a:pt x="126" y="261"/>
                  <a:pt x="105" y="254"/>
                </a:cubicBezTo>
                <a:cubicBezTo>
                  <a:pt x="83" y="246"/>
                  <a:pt x="65" y="275"/>
                  <a:pt x="65" y="275"/>
                </a:cubicBezTo>
                <a:cubicBezTo>
                  <a:pt x="22" y="230"/>
                  <a:pt x="22" y="230"/>
                  <a:pt x="22" y="230"/>
                </a:cubicBezTo>
                <a:cubicBezTo>
                  <a:pt x="22" y="230"/>
                  <a:pt x="37" y="219"/>
                  <a:pt x="41" y="204"/>
                </a:cubicBezTo>
                <a:cubicBezTo>
                  <a:pt x="41" y="204"/>
                  <a:pt x="41" y="204"/>
                  <a:pt x="41" y="204"/>
                </a:cubicBezTo>
                <a:cubicBezTo>
                  <a:pt x="41" y="204"/>
                  <a:pt x="41" y="204"/>
                  <a:pt x="41" y="204"/>
                </a:cubicBezTo>
                <a:cubicBezTo>
                  <a:pt x="42" y="200"/>
                  <a:pt x="43" y="195"/>
                  <a:pt x="41" y="190"/>
                </a:cubicBezTo>
                <a:cubicBezTo>
                  <a:pt x="40" y="187"/>
                  <a:pt x="38" y="185"/>
                  <a:pt x="36" y="183"/>
                </a:cubicBezTo>
                <a:cubicBezTo>
                  <a:pt x="34" y="172"/>
                  <a:pt x="31" y="162"/>
                  <a:pt x="30" y="163"/>
                </a:cubicBezTo>
                <a:cubicBezTo>
                  <a:pt x="28" y="163"/>
                  <a:pt x="14" y="168"/>
                  <a:pt x="0" y="163"/>
                </a:cubicBezTo>
                <a:cubicBezTo>
                  <a:pt x="0" y="123"/>
                  <a:pt x="0" y="123"/>
                  <a:pt x="0" y="123"/>
                </a:cubicBezTo>
                <a:cubicBezTo>
                  <a:pt x="0" y="123"/>
                  <a:pt x="29" y="123"/>
                  <a:pt x="42" y="107"/>
                </a:cubicBezTo>
                <a:cubicBezTo>
                  <a:pt x="54" y="91"/>
                  <a:pt x="27" y="62"/>
                  <a:pt x="27" y="62"/>
                </a:cubicBezTo>
                <a:cubicBezTo>
                  <a:pt x="62" y="26"/>
                  <a:pt x="62" y="26"/>
                  <a:pt x="62" y="26"/>
                </a:cubicBezTo>
                <a:cubicBezTo>
                  <a:pt x="62" y="26"/>
                  <a:pt x="81" y="49"/>
                  <a:pt x="106" y="42"/>
                </a:cubicBezTo>
                <a:cubicBezTo>
                  <a:pt x="132" y="35"/>
                  <a:pt x="122" y="0"/>
                  <a:pt x="122" y="0"/>
                </a:cubicBezTo>
                <a:cubicBezTo>
                  <a:pt x="169" y="0"/>
                  <a:pt x="169" y="0"/>
                  <a:pt x="169" y="0"/>
                </a:cubicBezTo>
                <a:cubicBezTo>
                  <a:pt x="173" y="5"/>
                  <a:pt x="173" y="5"/>
                  <a:pt x="173" y="5"/>
                </a:cubicBezTo>
                <a:cubicBezTo>
                  <a:pt x="174" y="15"/>
                  <a:pt x="178" y="38"/>
                  <a:pt x="193" y="43"/>
                </a:cubicBezTo>
                <a:cubicBezTo>
                  <a:pt x="212" y="49"/>
                  <a:pt x="235" y="26"/>
                  <a:pt x="235" y="26"/>
                </a:cubicBezTo>
                <a:cubicBezTo>
                  <a:pt x="273" y="64"/>
                  <a:pt x="273" y="64"/>
                  <a:pt x="273" y="64"/>
                </a:cubicBezTo>
                <a:cubicBezTo>
                  <a:pt x="273" y="64"/>
                  <a:pt x="240" y="90"/>
                  <a:pt x="255" y="107"/>
                </a:cubicBezTo>
                <a:cubicBezTo>
                  <a:pt x="269" y="124"/>
                  <a:pt x="294" y="123"/>
                  <a:pt x="297" y="123"/>
                </a:cubicBezTo>
                <a:close/>
                <a:moveTo>
                  <a:pt x="215" y="149"/>
                </a:moveTo>
                <a:cubicBezTo>
                  <a:pt x="215" y="113"/>
                  <a:pt x="186" y="83"/>
                  <a:pt x="149" y="83"/>
                </a:cubicBezTo>
                <a:cubicBezTo>
                  <a:pt x="113" y="83"/>
                  <a:pt x="83" y="113"/>
                  <a:pt x="83" y="149"/>
                </a:cubicBezTo>
                <a:cubicBezTo>
                  <a:pt x="83" y="185"/>
                  <a:pt x="113" y="215"/>
                  <a:pt x="149" y="215"/>
                </a:cubicBezTo>
                <a:cubicBezTo>
                  <a:pt x="186" y="215"/>
                  <a:pt x="215" y="185"/>
                  <a:pt x="215" y="14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" name="Freeform 14">
            <a:extLst>
              <a:ext uri="{FF2B5EF4-FFF2-40B4-BE49-F238E27FC236}">
                <a16:creationId xmlns:a16="http://schemas.microsoft.com/office/drawing/2014/main" id="{D58112B4-0B91-4A77-978B-5675042E4245}"/>
              </a:ext>
            </a:extLst>
          </p:cNvPr>
          <p:cNvSpPr>
            <a:spLocks noEditPoints="1"/>
          </p:cNvSpPr>
          <p:nvPr/>
        </p:nvSpPr>
        <p:spPr bwMode="auto">
          <a:xfrm>
            <a:off x="2104248" y="3384534"/>
            <a:ext cx="523825" cy="525623"/>
          </a:xfrm>
          <a:custGeom>
            <a:avLst/>
            <a:gdLst>
              <a:gd name="T0" fmla="*/ 108 w 109"/>
              <a:gd name="T1" fmla="*/ 45 h 109"/>
              <a:gd name="T2" fmla="*/ 108 w 109"/>
              <a:gd name="T3" fmla="*/ 65 h 109"/>
              <a:gd name="T4" fmla="*/ 93 w 109"/>
              <a:gd name="T5" fmla="*/ 71 h 109"/>
              <a:gd name="T6" fmla="*/ 101 w 109"/>
              <a:gd name="T7" fmla="*/ 86 h 109"/>
              <a:gd name="T8" fmla="*/ 85 w 109"/>
              <a:gd name="T9" fmla="*/ 101 h 109"/>
              <a:gd name="T10" fmla="*/ 70 w 109"/>
              <a:gd name="T11" fmla="*/ 94 h 109"/>
              <a:gd name="T12" fmla="*/ 65 w 109"/>
              <a:gd name="T13" fmla="*/ 109 h 109"/>
              <a:gd name="T14" fmla="*/ 44 w 109"/>
              <a:gd name="T15" fmla="*/ 109 h 109"/>
              <a:gd name="T16" fmla="*/ 38 w 109"/>
              <a:gd name="T17" fmla="*/ 93 h 109"/>
              <a:gd name="T18" fmla="*/ 23 w 109"/>
              <a:gd name="T19" fmla="*/ 101 h 109"/>
              <a:gd name="T20" fmla="*/ 8 w 109"/>
              <a:gd name="T21" fmla="*/ 85 h 109"/>
              <a:gd name="T22" fmla="*/ 15 w 109"/>
              <a:gd name="T23" fmla="*/ 75 h 109"/>
              <a:gd name="T24" fmla="*/ 15 w 109"/>
              <a:gd name="T25" fmla="*/ 75 h 109"/>
              <a:gd name="T26" fmla="*/ 15 w 109"/>
              <a:gd name="T27" fmla="*/ 75 h 109"/>
              <a:gd name="T28" fmla="*/ 14 w 109"/>
              <a:gd name="T29" fmla="*/ 70 h 109"/>
              <a:gd name="T30" fmla="*/ 13 w 109"/>
              <a:gd name="T31" fmla="*/ 67 h 109"/>
              <a:gd name="T32" fmla="*/ 10 w 109"/>
              <a:gd name="T33" fmla="*/ 60 h 109"/>
              <a:gd name="T34" fmla="*/ 0 w 109"/>
              <a:gd name="T35" fmla="*/ 60 h 109"/>
              <a:gd name="T36" fmla="*/ 0 w 109"/>
              <a:gd name="T37" fmla="*/ 45 h 109"/>
              <a:gd name="T38" fmla="*/ 15 w 109"/>
              <a:gd name="T39" fmla="*/ 40 h 109"/>
              <a:gd name="T40" fmla="*/ 10 w 109"/>
              <a:gd name="T41" fmla="*/ 23 h 109"/>
              <a:gd name="T42" fmla="*/ 22 w 109"/>
              <a:gd name="T43" fmla="*/ 10 h 109"/>
              <a:gd name="T44" fmla="*/ 39 w 109"/>
              <a:gd name="T45" fmla="*/ 16 h 109"/>
              <a:gd name="T46" fmla="*/ 44 w 109"/>
              <a:gd name="T47" fmla="*/ 0 h 109"/>
              <a:gd name="T48" fmla="*/ 63 w 109"/>
              <a:gd name="T49" fmla="*/ 0 h 109"/>
              <a:gd name="T50" fmla="*/ 70 w 109"/>
              <a:gd name="T51" fmla="*/ 16 h 109"/>
              <a:gd name="T52" fmla="*/ 86 w 109"/>
              <a:gd name="T53" fmla="*/ 10 h 109"/>
              <a:gd name="T54" fmla="*/ 99 w 109"/>
              <a:gd name="T55" fmla="*/ 24 h 109"/>
              <a:gd name="T56" fmla="*/ 93 w 109"/>
              <a:gd name="T57" fmla="*/ 40 h 109"/>
              <a:gd name="T58" fmla="*/ 108 w 109"/>
              <a:gd name="T59" fmla="*/ 45 h 109"/>
              <a:gd name="T60" fmla="*/ 78 w 109"/>
              <a:gd name="T61" fmla="*/ 55 h 109"/>
              <a:gd name="T62" fmla="*/ 54 w 109"/>
              <a:gd name="T63" fmla="*/ 31 h 109"/>
              <a:gd name="T64" fmla="*/ 30 w 109"/>
              <a:gd name="T65" fmla="*/ 55 h 109"/>
              <a:gd name="T66" fmla="*/ 54 w 109"/>
              <a:gd name="T67" fmla="*/ 79 h 109"/>
              <a:gd name="T68" fmla="*/ 78 w 109"/>
              <a:gd name="T69" fmla="*/ 55 h 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09" h="109">
                <a:moveTo>
                  <a:pt x="108" y="45"/>
                </a:moveTo>
                <a:cubicBezTo>
                  <a:pt x="109" y="45"/>
                  <a:pt x="108" y="65"/>
                  <a:pt x="108" y="65"/>
                </a:cubicBezTo>
                <a:cubicBezTo>
                  <a:pt x="108" y="65"/>
                  <a:pt x="95" y="62"/>
                  <a:pt x="93" y="71"/>
                </a:cubicBezTo>
                <a:cubicBezTo>
                  <a:pt x="92" y="79"/>
                  <a:pt x="101" y="86"/>
                  <a:pt x="101" y="86"/>
                </a:cubicBezTo>
                <a:cubicBezTo>
                  <a:pt x="85" y="101"/>
                  <a:pt x="85" y="101"/>
                  <a:pt x="85" y="101"/>
                </a:cubicBezTo>
                <a:cubicBezTo>
                  <a:pt x="85" y="101"/>
                  <a:pt x="78" y="91"/>
                  <a:pt x="70" y="94"/>
                </a:cubicBezTo>
                <a:cubicBezTo>
                  <a:pt x="62" y="97"/>
                  <a:pt x="65" y="109"/>
                  <a:pt x="65" y="109"/>
                </a:cubicBezTo>
                <a:cubicBezTo>
                  <a:pt x="44" y="109"/>
                  <a:pt x="44" y="109"/>
                  <a:pt x="44" y="109"/>
                </a:cubicBezTo>
                <a:cubicBezTo>
                  <a:pt x="44" y="109"/>
                  <a:pt x="46" y="96"/>
                  <a:pt x="38" y="93"/>
                </a:cubicBezTo>
                <a:cubicBezTo>
                  <a:pt x="30" y="90"/>
                  <a:pt x="23" y="101"/>
                  <a:pt x="23" y="101"/>
                </a:cubicBezTo>
                <a:cubicBezTo>
                  <a:pt x="8" y="85"/>
                  <a:pt x="8" y="85"/>
                  <a:pt x="8" y="85"/>
                </a:cubicBezTo>
                <a:cubicBezTo>
                  <a:pt x="8" y="85"/>
                  <a:pt x="13" y="80"/>
                  <a:pt x="15" y="75"/>
                </a:cubicBezTo>
                <a:cubicBezTo>
                  <a:pt x="15" y="75"/>
                  <a:pt x="15" y="75"/>
                  <a:pt x="15" y="75"/>
                </a:cubicBezTo>
                <a:cubicBezTo>
                  <a:pt x="15" y="75"/>
                  <a:pt x="15" y="75"/>
                  <a:pt x="15" y="75"/>
                </a:cubicBezTo>
                <a:cubicBezTo>
                  <a:pt x="15" y="73"/>
                  <a:pt x="15" y="72"/>
                  <a:pt x="14" y="70"/>
                </a:cubicBezTo>
                <a:cubicBezTo>
                  <a:pt x="14" y="69"/>
                  <a:pt x="14" y="68"/>
                  <a:pt x="13" y="67"/>
                </a:cubicBezTo>
                <a:cubicBezTo>
                  <a:pt x="12" y="63"/>
                  <a:pt x="11" y="60"/>
                  <a:pt x="10" y="60"/>
                </a:cubicBezTo>
                <a:cubicBezTo>
                  <a:pt x="10" y="60"/>
                  <a:pt x="5" y="62"/>
                  <a:pt x="0" y="60"/>
                </a:cubicBezTo>
                <a:cubicBezTo>
                  <a:pt x="0" y="45"/>
                  <a:pt x="0" y="45"/>
                  <a:pt x="0" y="45"/>
                </a:cubicBezTo>
                <a:cubicBezTo>
                  <a:pt x="0" y="45"/>
                  <a:pt x="10" y="45"/>
                  <a:pt x="15" y="40"/>
                </a:cubicBezTo>
                <a:cubicBezTo>
                  <a:pt x="19" y="34"/>
                  <a:pt x="10" y="23"/>
                  <a:pt x="10" y="23"/>
                </a:cubicBezTo>
                <a:cubicBezTo>
                  <a:pt x="22" y="10"/>
                  <a:pt x="22" y="10"/>
                  <a:pt x="22" y="10"/>
                </a:cubicBezTo>
                <a:cubicBezTo>
                  <a:pt x="22" y="10"/>
                  <a:pt x="29" y="18"/>
                  <a:pt x="39" y="16"/>
                </a:cubicBezTo>
                <a:cubicBezTo>
                  <a:pt x="48" y="13"/>
                  <a:pt x="44" y="0"/>
                  <a:pt x="44" y="0"/>
                </a:cubicBezTo>
                <a:cubicBezTo>
                  <a:pt x="63" y="0"/>
                  <a:pt x="63" y="0"/>
                  <a:pt x="63" y="0"/>
                </a:cubicBezTo>
                <a:cubicBezTo>
                  <a:pt x="63" y="0"/>
                  <a:pt x="63" y="14"/>
                  <a:pt x="70" y="16"/>
                </a:cubicBezTo>
                <a:cubicBezTo>
                  <a:pt x="77" y="18"/>
                  <a:pt x="86" y="10"/>
                  <a:pt x="86" y="10"/>
                </a:cubicBezTo>
                <a:cubicBezTo>
                  <a:pt x="99" y="24"/>
                  <a:pt x="99" y="24"/>
                  <a:pt x="99" y="24"/>
                </a:cubicBezTo>
                <a:cubicBezTo>
                  <a:pt x="99" y="24"/>
                  <a:pt x="87" y="33"/>
                  <a:pt x="93" y="40"/>
                </a:cubicBezTo>
                <a:cubicBezTo>
                  <a:pt x="98" y="46"/>
                  <a:pt x="107" y="45"/>
                  <a:pt x="108" y="45"/>
                </a:cubicBezTo>
                <a:close/>
                <a:moveTo>
                  <a:pt x="78" y="55"/>
                </a:moveTo>
                <a:cubicBezTo>
                  <a:pt x="78" y="41"/>
                  <a:pt x="68" y="31"/>
                  <a:pt x="54" y="31"/>
                </a:cubicBezTo>
                <a:cubicBezTo>
                  <a:pt x="41" y="31"/>
                  <a:pt x="30" y="41"/>
                  <a:pt x="30" y="55"/>
                </a:cubicBezTo>
                <a:cubicBezTo>
                  <a:pt x="30" y="68"/>
                  <a:pt x="41" y="79"/>
                  <a:pt x="54" y="79"/>
                </a:cubicBezTo>
                <a:cubicBezTo>
                  <a:pt x="68" y="79"/>
                  <a:pt x="78" y="68"/>
                  <a:pt x="78" y="55"/>
                </a:cubicBez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4" name="Freeform 15">
            <a:extLst>
              <a:ext uri="{FF2B5EF4-FFF2-40B4-BE49-F238E27FC236}">
                <a16:creationId xmlns:a16="http://schemas.microsoft.com/office/drawing/2014/main" id="{BDD9A74B-C715-4464-8E07-8AA6470E3D99}"/>
              </a:ext>
            </a:extLst>
          </p:cNvPr>
          <p:cNvSpPr>
            <a:spLocks/>
          </p:cNvSpPr>
          <p:nvPr/>
        </p:nvSpPr>
        <p:spPr bwMode="auto">
          <a:xfrm>
            <a:off x="2469371" y="2920984"/>
            <a:ext cx="45719" cy="45719"/>
          </a:xfrm>
          <a:custGeom>
            <a:avLst/>
            <a:gdLst>
              <a:gd name="T0" fmla="*/ 4 w 4"/>
              <a:gd name="T1" fmla="*/ 5 h 5"/>
              <a:gd name="T2" fmla="*/ 0 w 4"/>
              <a:gd name="T3" fmla="*/ 0 h 5"/>
              <a:gd name="T4" fmla="*/ 4 w 4"/>
              <a:gd name="T5" fmla="*/ 0 h 5"/>
              <a:gd name="T6" fmla="*/ 4 w 4"/>
              <a:gd name="T7" fmla="*/ 5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" h="5">
                <a:moveTo>
                  <a:pt x="4" y="5"/>
                </a:moveTo>
                <a:cubicBezTo>
                  <a:pt x="0" y="0"/>
                  <a:pt x="0" y="0"/>
                  <a:pt x="0" y="0"/>
                </a:cubicBezTo>
                <a:cubicBezTo>
                  <a:pt x="4" y="0"/>
                  <a:pt x="4" y="0"/>
                  <a:pt x="4" y="0"/>
                </a:cubicBezTo>
                <a:cubicBezTo>
                  <a:pt x="4" y="0"/>
                  <a:pt x="4" y="2"/>
                  <a:pt x="4" y="5"/>
                </a:cubicBezTo>
                <a:close/>
              </a:path>
            </a:pathLst>
          </a:custGeom>
          <a:blipFill>
            <a:blip r:embed="rId4"/>
            <a:tile tx="0" ty="0" sx="100000" sy="100000" flip="none" algn="tl"/>
          </a:blip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5" name="Freeform 16">
            <a:extLst>
              <a:ext uri="{FF2B5EF4-FFF2-40B4-BE49-F238E27FC236}">
                <a16:creationId xmlns:a16="http://schemas.microsoft.com/office/drawing/2014/main" id="{2E784B08-CB18-45B8-B216-1FC223F565BF}"/>
              </a:ext>
            </a:extLst>
          </p:cNvPr>
          <p:cNvSpPr>
            <a:spLocks/>
          </p:cNvSpPr>
          <p:nvPr/>
        </p:nvSpPr>
        <p:spPr bwMode="auto">
          <a:xfrm>
            <a:off x="4582337" y="3138471"/>
            <a:ext cx="1764626" cy="2883946"/>
          </a:xfrm>
          <a:custGeom>
            <a:avLst/>
            <a:gdLst>
              <a:gd name="T0" fmla="*/ 288 w 367"/>
              <a:gd name="T1" fmla="*/ 298 h 598"/>
              <a:gd name="T2" fmla="*/ 262 w 367"/>
              <a:gd name="T3" fmla="*/ 300 h 598"/>
              <a:gd name="T4" fmla="*/ 255 w 367"/>
              <a:gd name="T5" fmla="*/ 276 h 598"/>
              <a:gd name="T6" fmla="*/ 319 w 367"/>
              <a:gd name="T7" fmla="*/ 257 h 598"/>
              <a:gd name="T8" fmla="*/ 281 w 367"/>
              <a:gd name="T9" fmla="*/ 206 h 598"/>
              <a:gd name="T10" fmla="*/ 271 w 367"/>
              <a:gd name="T11" fmla="*/ 216 h 598"/>
              <a:gd name="T12" fmla="*/ 293 w 367"/>
              <a:gd name="T13" fmla="*/ 247 h 598"/>
              <a:gd name="T14" fmla="*/ 243 w 367"/>
              <a:gd name="T15" fmla="*/ 267 h 598"/>
              <a:gd name="T16" fmla="*/ 255 w 367"/>
              <a:gd name="T17" fmla="*/ 314 h 598"/>
              <a:gd name="T18" fmla="*/ 287 w 367"/>
              <a:gd name="T19" fmla="*/ 312 h 598"/>
              <a:gd name="T20" fmla="*/ 283 w 367"/>
              <a:gd name="T21" fmla="*/ 343 h 598"/>
              <a:gd name="T22" fmla="*/ 267 w 367"/>
              <a:gd name="T23" fmla="*/ 598 h 598"/>
              <a:gd name="T24" fmla="*/ 243 w 367"/>
              <a:gd name="T25" fmla="*/ 598 h 598"/>
              <a:gd name="T26" fmla="*/ 211 w 367"/>
              <a:gd name="T27" fmla="*/ 350 h 598"/>
              <a:gd name="T28" fmla="*/ 163 w 367"/>
              <a:gd name="T29" fmla="*/ 598 h 598"/>
              <a:gd name="T30" fmla="*/ 132 w 367"/>
              <a:gd name="T31" fmla="*/ 598 h 598"/>
              <a:gd name="T32" fmla="*/ 159 w 367"/>
              <a:gd name="T33" fmla="*/ 358 h 598"/>
              <a:gd name="T34" fmla="*/ 144 w 367"/>
              <a:gd name="T35" fmla="*/ 223 h 598"/>
              <a:gd name="T36" fmla="*/ 115 w 367"/>
              <a:gd name="T37" fmla="*/ 182 h 598"/>
              <a:gd name="T38" fmla="*/ 34 w 367"/>
              <a:gd name="T39" fmla="*/ 127 h 598"/>
              <a:gd name="T40" fmla="*/ 0 w 367"/>
              <a:gd name="T41" fmla="*/ 10 h 598"/>
              <a:gd name="T42" fmla="*/ 31 w 367"/>
              <a:gd name="T43" fmla="*/ 0 h 598"/>
              <a:gd name="T44" fmla="*/ 65 w 367"/>
              <a:gd name="T45" fmla="*/ 113 h 598"/>
              <a:gd name="T46" fmla="*/ 159 w 367"/>
              <a:gd name="T47" fmla="*/ 144 h 598"/>
              <a:gd name="T48" fmla="*/ 159 w 367"/>
              <a:gd name="T49" fmla="*/ 144 h 598"/>
              <a:gd name="T50" fmla="*/ 204 w 367"/>
              <a:gd name="T51" fmla="*/ 182 h 598"/>
              <a:gd name="T52" fmla="*/ 186 w 367"/>
              <a:gd name="T53" fmla="*/ 242 h 598"/>
              <a:gd name="T54" fmla="*/ 204 w 367"/>
              <a:gd name="T55" fmla="*/ 267 h 598"/>
              <a:gd name="T56" fmla="*/ 224 w 367"/>
              <a:gd name="T57" fmla="*/ 240 h 598"/>
              <a:gd name="T58" fmla="*/ 204 w 367"/>
              <a:gd name="T59" fmla="*/ 182 h 598"/>
              <a:gd name="T60" fmla="*/ 224 w 367"/>
              <a:gd name="T61" fmla="*/ 142 h 598"/>
              <a:gd name="T62" fmla="*/ 305 w 367"/>
              <a:gd name="T63" fmla="*/ 170 h 598"/>
              <a:gd name="T64" fmla="*/ 353 w 367"/>
              <a:gd name="T65" fmla="*/ 250 h 598"/>
              <a:gd name="T66" fmla="*/ 331 w 367"/>
              <a:gd name="T67" fmla="*/ 293 h 598"/>
              <a:gd name="T68" fmla="*/ 288 w 367"/>
              <a:gd name="T69" fmla="*/ 298 h 5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367" h="598">
                <a:moveTo>
                  <a:pt x="288" y="298"/>
                </a:moveTo>
                <a:cubicBezTo>
                  <a:pt x="273" y="299"/>
                  <a:pt x="262" y="300"/>
                  <a:pt x="262" y="300"/>
                </a:cubicBezTo>
                <a:cubicBezTo>
                  <a:pt x="255" y="276"/>
                  <a:pt x="255" y="276"/>
                  <a:pt x="255" y="276"/>
                </a:cubicBezTo>
                <a:cubicBezTo>
                  <a:pt x="319" y="257"/>
                  <a:pt x="319" y="257"/>
                  <a:pt x="319" y="257"/>
                </a:cubicBezTo>
                <a:cubicBezTo>
                  <a:pt x="281" y="206"/>
                  <a:pt x="281" y="206"/>
                  <a:pt x="281" y="206"/>
                </a:cubicBezTo>
                <a:cubicBezTo>
                  <a:pt x="271" y="216"/>
                  <a:pt x="271" y="216"/>
                  <a:pt x="271" y="216"/>
                </a:cubicBezTo>
                <a:cubicBezTo>
                  <a:pt x="293" y="247"/>
                  <a:pt x="293" y="247"/>
                  <a:pt x="293" y="247"/>
                </a:cubicBezTo>
                <a:cubicBezTo>
                  <a:pt x="243" y="267"/>
                  <a:pt x="243" y="267"/>
                  <a:pt x="243" y="267"/>
                </a:cubicBezTo>
                <a:cubicBezTo>
                  <a:pt x="255" y="314"/>
                  <a:pt x="255" y="314"/>
                  <a:pt x="255" y="314"/>
                </a:cubicBezTo>
                <a:cubicBezTo>
                  <a:pt x="287" y="312"/>
                  <a:pt x="287" y="312"/>
                  <a:pt x="287" y="312"/>
                </a:cubicBezTo>
                <a:cubicBezTo>
                  <a:pt x="283" y="343"/>
                  <a:pt x="283" y="343"/>
                  <a:pt x="283" y="343"/>
                </a:cubicBezTo>
                <a:cubicBezTo>
                  <a:pt x="267" y="598"/>
                  <a:pt x="267" y="598"/>
                  <a:pt x="267" y="598"/>
                </a:cubicBezTo>
                <a:cubicBezTo>
                  <a:pt x="243" y="598"/>
                  <a:pt x="243" y="598"/>
                  <a:pt x="243" y="598"/>
                </a:cubicBezTo>
                <a:cubicBezTo>
                  <a:pt x="211" y="350"/>
                  <a:pt x="211" y="350"/>
                  <a:pt x="211" y="350"/>
                </a:cubicBezTo>
                <a:cubicBezTo>
                  <a:pt x="163" y="598"/>
                  <a:pt x="163" y="598"/>
                  <a:pt x="163" y="598"/>
                </a:cubicBezTo>
                <a:cubicBezTo>
                  <a:pt x="132" y="598"/>
                  <a:pt x="132" y="598"/>
                  <a:pt x="132" y="598"/>
                </a:cubicBezTo>
                <a:cubicBezTo>
                  <a:pt x="159" y="358"/>
                  <a:pt x="159" y="358"/>
                  <a:pt x="159" y="358"/>
                </a:cubicBezTo>
                <a:cubicBezTo>
                  <a:pt x="159" y="358"/>
                  <a:pt x="154" y="252"/>
                  <a:pt x="144" y="223"/>
                </a:cubicBezTo>
                <a:cubicBezTo>
                  <a:pt x="135" y="194"/>
                  <a:pt x="115" y="182"/>
                  <a:pt x="115" y="182"/>
                </a:cubicBezTo>
                <a:cubicBezTo>
                  <a:pt x="46" y="166"/>
                  <a:pt x="34" y="127"/>
                  <a:pt x="34" y="127"/>
                </a:cubicBezTo>
                <a:cubicBezTo>
                  <a:pt x="0" y="10"/>
                  <a:pt x="0" y="10"/>
                  <a:pt x="0" y="10"/>
                </a:cubicBezTo>
                <a:cubicBezTo>
                  <a:pt x="31" y="0"/>
                  <a:pt x="31" y="0"/>
                  <a:pt x="31" y="0"/>
                </a:cubicBezTo>
                <a:cubicBezTo>
                  <a:pt x="31" y="0"/>
                  <a:pt x="55" y="89"/>
                  <a:pt x="65" y="113"/>
                </a:cubicBezTo>
                <a:cubicBezTo>
                  <a:pt x="72" y="130"/>
                  <a:pt x="128" y="140"/>
                  <a:pt x="159" y="144"/>
                </a:cubicBezTo>
                <a:cubicBezTo>
                  <a:pt x="159" y="144"/>
                  <a:pt x="159" y="144"/>
                  <a:pt x="159" y="144"/>
                </a:cubicBezTo>
                <a:cubicBezTo>
                  <a:pt x="204" y="182"/>
                  <a:pt x="204" y="182"/>
                  <a:pt x="204" y="182"/>
                </a:cubicBezTo>
                <a:cubicBezTo>
                  <a:pt x="186" y="242"/>
                  <a:pt x="186" y="242"/>
                  <a:pt x="186" y="242"/>
                </a:cubicBezTo>
                <a:cubicBezTo>
                  <a:pt x="204" y="267"/>
                  <a:pt x="204" y="267"/>
                  <a:pt x="204" y="267"/>
                </a:cubicBezTo>
                <a:cubicBezTo>
                  <a:pt x="224" y="240"/>
                  <a:pt x="224" y="240"/>
                  <a:pt x="224" y="240"/>
                </a:cubicBezTo>
                <a:cubicBezTo>
                  <a:pt x="204" y="182"/>
                  <a:pt x="204" y="182"/>
                  <a:pt x="204" y="182"/>
                </a:cubicBezTo>
                <a:cubicBezTo>
                  <a:pt x="224" y="142"/>
                  <a:pt x="224" y="142"/>
                  <a:pt x="224" y="142"/>
                </a:cubicBezTo>
                <a:cubicBezTo>
                  <a:pt x="252" y="142"/>
                  <a:pt x="286" y="148"/>
                  <a:pt x="305" y="170"/>
                </a:cubicBezTo>
                <a:cubicBezTo>
                  <a:pt x="341" y="214"/>
                  <a:pt x="353" y="250"/>
                  <a:pt x="353" y="250"/>
                </a:cubicBezTo>
                <a:cubicBezTo>
                  <a:pt x="353" y="250"/>
                  <a:pt x="367" y="288"/>
                  <a:pt x="331" y="293"/>
                </a:cubicBezTo>
                <a:cubicBezTo>
                  <a:pt x="316" y="295"/>
                  <a:pt x="300" y="297"/>
                  <a:pt x="288" y="298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6" name="Oval 17">
            <a:extLst>
              <a:ext uri="{FF2B5EF4-FFF2-40B4-BE49-F238E27FC236}">
                <a16:creationId xmlns:a16="http://schemas.microsoft.com/office/drawing/2014/main" id="{604C4F64-B9B3-4337-AEE6-E1A45275C0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99874" y="3227373"/>
            <a:ext cx="571726" cy="573688"/>
          </a:xfrm>
          <a:prstGeom prst="ellipse">
            <a:avLst/>
          </a:prstGeom>
          <a:blipFill>
            <a:blip r:embed="rId4"/>
            <a:tile tx="0" ty="0" sx="100000" sy="100000" flip="none" algn="tl"/>
          </a:blip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7" name="Freeform 18">
            <a:extLst>
              <a:ext uri="{FF2B5EF4-FFF2-40B4-BE49-F238E27FC236}">
                <a16:creationId xmlns:a16="http://schemas.microsoft.com/office/drawing/2014/main" id="{776DE317-CF34-4B97-BAE9-250510B6D094}"/>
              </a:ext>
            </a:extLst>
          </p:cNvPr>
          <p:cNvSpPr>
            <a:spLocks/>
          </p:cNvSpPr>
          <p:nvPr/>
        </p:nvSpPr>
        <p:spPr bwMode="auto">
          <a:xfrm>
            <a:off x="5501499" y="4036996"/>
            <a:ext cx="182334" cy="409334"/>
          </a:xfrm>
          <a:custGeom>
            <a:avLst/>
            <a:gdLst>
              <a:gd name="T0" fmla="*/ 56 w 118"/>
              <a:gd name="T1" fmla="*/ 0 h 264"/>
              <a:gd name="T2" fmla="*/ 118 w 118"/>
              <a:gd name="T3" fmla="*/ 180 h 264"/>
              <a:gd name="T4" fmla="*/ 56 w 118"/>
              <a:gd name="T5" fmla="*/ 264 h 264"/>
              <a:gd name="T6" fmla="*/ 0 w 118"/>
              <a:gd name="T7" fmla="*/ 186 h 264"/>
              <a:gd name="T8" fmla="*/ 56 w 118"/>
              <a:gd name="T9" fmla="*/ 0 h 2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8" h="264">
                <a:moveTo>
                  <a:pt x="56" y="0"/>
                </a:moveTo>
                <a:lnTo>
                  <a:pt x="118" y="180"/>
                </a:lnTo>
                <a:lnTo>
                  <a:pt x="56" y="264"/>
                </a:lnTo>
                <a:lnTo>
                  <a:pt x="0" y="186"/>
                </a:lnTo>
                <a:lnTo>
                  <a:pt x="56" y="0"/>
                </a:lnTo>
                <a:close/>
              </a:path>
            </a:pathLst>
          </a:custGeom>
          <a:blipFill>
            <a:blip r:embed="rId4"/>
            <a:tile tx="0" ty="0" sx="100000" sy="100000" flip="none" algn="tl"/>
          </a:blip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8" name="Freeform 19">
            <a:extLst>
              <a:ext uri="{FF2B5EF4-FFF2-40B4-BE49-F238E27FC236}">
                <a16:creationId xmlns:a16="http://schemas.microsoft.com/office/drawing/2014/main" id="{A091339F-97FA-424B-B0B8-FF414633F3D3}"/>
              </a:ext>
            </a:extLst>
          </p:cNvPr>
          <p:cNvSpPr>
            <a:spLocks/>
          </p:cNvSpPr>
          <p:nvPr/>
        </p:nvSpPr>
        <p:spPr bwMode="auto">
          <a:xfrm>
            <a:off x="904097" y="2001821"/>
            <a:ext cx="1182083" cy="1190790"/>
          </a:xfrm>
          <a:custGeom>
            <a:avLst/>
            <a:gdLst>
              <a:gd name="T0" fmla="*/ 123 w 246"/>
              <a:gd name="T1" fmla="*/ 120 h 247"/>
              <a:gd name="T2" fmla="*/ 123 w 246"/>
              <a:gd name="T3" fmla="*/ 120 h 247"/>
              <a:gd name="T4" fmla="*/ 183 w 246"/>
              <a:gd name="T5" fmla="*/ 140 h 247"/>
              <a:gd name="T6" fmla="*/ 232 w 246"/>
              <a:gd name="T7" fmla="*/ 81 h 247"/>
              <a:gd name="T8" fmla="*/ 232 w 246"/>
              <a:gd name="T9" fmla="*/ 81 h 247"/>
              <a:gd name="T10" fmla="*/ 213 w 246"/>
              <a:gd name="T11" fmla="*/ 193 h 247"/>
              <a:gd name="T12" fmla="*/ 75 w 246"/>
              <a:gd name="T13" fmla="*/ 225 h 247"/>
              <a:gd name="T14" fmla="*/ 92 w 246"/>
              <a:gd name="T15" fmla="*/ 204 h 247"/>
              <a:gd name="T16" fmla="*/ 89 w 246"/>
              <a:gd name="T17" fmla="*/ 182 h 247"/>
              <a:gd name="T18" fmla="*/ 55 w 246"/>
              <a:gd name="T19" fmla="*/ 154 h 247"/>
              <a:gd name="T20" fmla="*/ 33 w 246"/>
              <a:gd name="T21" fmla="*/ 156 h 247"/>
              <a:gd name="T22" fmla="*/ 20 w 246"/>
              <a:gd name="T23" fmla="*/ 172 h 247"/>
              <a:gd name="T24" fmla="*/ 34 w 246"/>
              <a:gd name="T25" fmla="*/ 46 h 247"/>
              <a:gd name="T26" fmla="*/ 140 w 246"/>
              <a:gd name="T27" fmla="*/ 5 h 247"/>
              <a:gd name="T28" fmla="*/ 91 w 246"/>
              <a:gd name="T29" fmla="*/ 64 h 247"/>
              <a:gd name="T30" fmla="*/ 123 w 246"/>
              <a:gd name="T31" fmla="*/ 120 h 2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246" h="247">
                <a:moveTo>
                  <a:pt x="123" y="120"/>
                </a:moveTo>
                <a:cubicBezTo>
                  <a:pt x="123" y="120"/>
                  <a:pt x="123" y="120"/>
                  <a:pt x="123" y="120"/>
                </a:cubicBezTo>
                <a:cubicBezTo>
                  <a:pt x="158" y="148"/>
                  <a:pt x="183" y="140"/>
                  <a:pt x="183" y="140"/>
                </a:cubicBezTo>
                <a:cubicBezTo>
                  <a:pt x="232" y="81"/>
                  <a:pt x="232" y="81"/>
                  <a:pt x="232" y="81"/>
                </a:cubicBezTo>
                <a:cubicBezTo>
                  <a:pt x="232" y="81"/>
                  <a:pt x="232" y="81"/>
                  <a:pt x="232" y="81"/>
                </a:cubicBezTo>
                <a:cubicBezTo>
                  <a:pt x="246" y="118"/>
                  <a:pt x="240" y="161"/>
                  <a:pt x="213" y="193"/>
                </a:cubicBezTo>
                <a:cubicBezTo>
                  <a:pt x="179" y="235"/>
                  <a:pt x="121" y="247"/>
                  <a:pt x="75" y="225"/>
                </a:cubicBezTo>
                <a:cubicBezTo>
                  <a:pt x="92" y="204"/>
                  <a:pt x="92" y="204"/>
                  <a:pt x="92" y="204"/>
                </a:cubicBezTo>
                <a:cubicBezTo>
                  <a:pt x="97" y="197"/>
                  <a:pt x="96" y="187"/>
                  <a:pt x="89" y="182"/>
                </a:cubicBezTo>
                <a:cubicBezTo>
                  <a:pt x="55" y="154"/>
                  <a:pt x="55" y="154"/>
                  <a:pt x="55" y="154"/>
                </a:cubicBezTo>
                <a:cubicBezTo>
                  <a:pt x="49" y="148"/>
                  <a:pt x="38" y="149"/>
                  <a:pt x="33" y="156"/>
                </a:cubicBezTo>
                <a:cubicBezTo>
                  <a:pt x="20" y="172"/>
                  <a:pt x="20" y="172"/>
                  <a:pt x="20" y="172"/>
                </a:cubicBezTo>
                <a:cubicBezTo>
                  <a:pt x="0" y="132"/>
                  <a:pt x="4" y="83"/>
                  <a:pt x="34" y="46"/>
                </a:cubicBezTo>
                <a:cubicBezTo>
                  <a:pt x="60" y="14"/>
                  <a:pt x="101" y="0"/>
                  <a:pt x="140" y="5"/>
                </a:cubicBezTo>
                <a:cubicBezTo>
                  <a:pt x="91" y="64"/>
                  <a:pt x="91" y="64"/>
                  <a:pt x="91" y="64"/>
                </a:cubicBezTo>
                <a:cubicBezTo>
                  <a:pt x="91" y="64"/>
                  <a:pt x="88" y="91"/>
                  <a:pt x="123" y="120"/>
                </a:cubicBez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9" name="Freeform 20">
            <a:extLst>
              <a:ext uri="{FF2B5EF4-FFF2-40B4-BE49-F238E27FC236}">
                <a16:creationId xmlns:a16="http://schemas.microsoft.com/office/drawing/2014/main" id="{56CAB001-E040-45CD-BA75-3D815CDCBD77}"/>
              </a:ext>
            </a:extLst>
          </p:cNvPr>
          <p:cNvSpPr>
            <a:spLocks/>
          </p:cNvSpPr>
          <p:nvPr/>
        </p:nvSpPr>
        <p:spPr bwMode="auto">
          <a:xfrm>
            <a:off x="478647" y="3789346"/>
            <a:ext cx="1163541" cy="2580046"/>
          </a:xfrm>
          <a:custGeom>
            <a:avLst/>
            <a:gdLst>
              <a:gd name="T0" fmla="*/ 234 w 242"/>
              <a:gd name="T1" fmla="*/ 27 h 535"/>
              <a:gd name="T2" fmla="*/ 234 w 242"/>
              <a:gd name="T3" fmla="*/ 95 h 535"/>
              <a:gd name="T4" fmla="*/ 173 w 242"/>
              <a:gd name="T5" fmla="*/ 167 h 535"/>
              <a:gd name="T6" fmla="*/ 156 w 242"/>
              <a:gd name="T7" fmla="*/ 223 h 535"/>
              <a:gd name="T8" fmla="*/ 156 w 242"/>
              <a:gd name="T9" fmla="*/ 300 h 535"/>
              <a:gd name="T10" fmla="*/ 173 w 242"/>
              <a:gd name="T11" fmla="*/ 535 h 535"/>
              <a:gd name="T12" fmla="*/ 141 w 242"/>
              <a:gd name="T13" fmla="*/ 535 h 535"/>
              <a:gd name="T14" fmla="*/ 89 w 242"/>
              <a:gd name="T15" fmla="*/ 314 h 535"/>
              <a:gd name="T16" fmla="*/ 54 w 242"/>
              <a:gd name="T17" fmla="*/ 535 h 535"/>
              <a:gd name="T18" fmla="*/ 16 w 242"/>
              <a:gd name="T19" fmla="*/ 535 h 535"/>
              <a:gd name="T20" fmla="*/ 39 w 242"/>
              <a:gd name="T21" fmla="*/ 314 h 535"/>
              <a:gd name="T22" fmla="*/ 43 w 242"/>
              <a:gd name="T23" fmla="*/ 167 h 535"/>
              <a:gd name="T24" fmla="*/ 29 w 242"/>
              <a:gd name="T25" fmla="*/ 130 h 535"/>
              <a:gd name="T26" fmla="*/ 5 w 242"/>
              <a:gd name="T27" fmla="*/ 50 h 535"/>
              <a:gd name="T28" fmla="*/ 5 w 242"/>
              <a:gd name="T29" fmla="*/ 0 h 535"/>
              <a:gd name="T30" fmla="*/ 18 w 242"/>
              <a:gd name="T31" fmla="*/ 11 h 535"/>
              <a:gd name="T32" fmla="*/ 34 w 242"/>
              <a:gd name="T33" fmla="*/ 14 h 535"/>
              <a:gd name="T34" fmla="*/ 34 w 242"/>
              <a:gd name="T35" fmla="*/ 27 h 535"/>
              <a:gd name="T36" fmla="*/ 86 w 242"/>
              <a:gd name="T37" fmla="*/ 108 h 535"/>
              <a:gd name="T38" fmla="*/ 121 w 242"/>
              <a:gd name="T39" fmla="*/ 156 h 535"/>
              <a:gd name="T40" fmla="*/ 103 w 242"/>
              <a:gd name="T41" fmla="*/ 206 h 535"/>
              <a:gd name="T42" fmla="*/ 125 w 242"/>
              <a:gd name="T43" fmla="*/ 235 h 535"/>
              <a:gd name="T44" fmla="*/ 141 w 242"/>
              <a:gd name="T45" fmla="*/ 208 h 535"/>
              <a:gd name="T46" fmla="*/ 121 w 242"/>
              <a:gd name="T47" fmla="*/ 156 h 535"/>
              <a:gd name="T48" fmla="*/ 141 w 242"/>
              <a:gd name="T49" fmla="*/ 127 h 535"/>
              <a:gd name="T50" fmla="*/ 173 w 242"/>
              <a:gd name="T51" fmla="*/ 119 h 535"/>
              <a:gd name="T52" fmla="*/ 210 w 242"/>
              <a:gd name="T53" fmla="*/ 76 h 535"/>
              <a:gd name="T54" fmla="*/ 210 w 242"/>
              <a:gd name="T55" fmla="*/ 27 h 535"/>
              <a:gd name="T56" fmla="*/ 234 w 242"/>
              <a:gd name="T57" fmla="*/ 27 h 5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242" h="535">
                <a:moveTo>
                  <a:pt x="234" y="27"/>
                </a:moveTo>
                <a:cubicBezTo>
                  <a:pt x="234" y="27"/>
                  <a:pt x="242" y="61"/>
                  <a:pt x="234" y="95"/>
                </a:cubicBezTo>
                <a:cubicBezTo>
                  <a:pt x="226" y="129"/>
                  <a:pt x="173" y="167"/>
                  <a:pt x="173" y="167"/>
                </a:cubicBezTo>
                <a:cubicBezTo>
                  <a:pt x="173" y="167"/>
                  <a:pt x="156" y="172"/>
                  <a:pt x="156" y="223"/>
                </a:cubicBezTo>
                <a:cubicBezTo>
                  <a:pt x="156" y="273"/>
                  <a:pt x="156" y="300"/>
                  <a:pt x="156" y="300"/>
                </a:cubicBezTo>
                <a:cubicBezTo>
                  <a:pt x="173" y="535"/>
                  <a:pt x="173" y="535"/>
                  <a:pt x="173" y="535"/>
                </a:cubicBezTo>
                <a:cubicBezTo>
                  <a:pt x="141" y="535"/>
                  <a:pt x="141" y="535"/>
                  <a:pt x="141" y="535"/>
                </a:cubicBezTo>
                <a:cubicBezTo>
                  <a:pt x="89" y="314"/>
                  <a:pt x="89" y="314"/>
                  <a:pt x="89" y="314"/>
                </a:cubicBezTo>
                <a:cubicBezTo>
                  <a:pt x="54" y="535"/>
                  <a:pt x="54" y="535"/>
                  <a:pt x="54" y="535"/>
                </a:cubicBezTo>
                <a:cubicBezTo>
                  <a:pt x="16" y="535"/>
                  <a:pt x="16" y="535"/>
                  <a:pt x="16" y="535"/>
                </a:cubicBezTo>
                <a:cubicBezTo>
                  <a:pt x="39" y="314"/>
                  <a:pt x="39" y="314"/>
                  <a:pt x="39" y="314"/>
                </a:cubicBezTo>
                <a:cubicBezTo>
                  <a:pt x="39" y="314"/>
                  <a:pt x="46" y="192"/>
                  <a:pt x="43" y="167"/>
                </a:cubicBezTo>
                <a:cubicBezTo>
                  <a:pt x="41" y="143"/>
                  <a:pt x="29" y="130"/>
                  <a:pt x="29" y="130"/>
                </a:cubicBezTo>
                <a:cubicBezTo>
                  <a:pt x="0" y="95"/>
                  <a:pt x="5" y="50"/>
                  <a:pt x="5" y="50"/>
                </a:cubicBezTo>
                <a:cubicBezTo>
                  <a:pt x="5" y="0"/>
                  <a:pt x="5" y="0"/>
                  <a:pt x="5" y="0"/>
                </a:cubicBezTo>
                <a:cubicBezTo>
                  <a:pt x="18" y="11"/>
                  <a:pt x="18" y="11"/>
                  <a:pt x="18" y="11"/>
                </a:cubicBezTo>
                <a:cubicBezTo>
                  <a:pt x="23" y="15"/>
                  <a:pt x="29" y="16"/>
                  <a:pt x="34" y="14"/>
                </a:cubicBezTo>
                <a:cubicBezTo>
                  <a:pt x="34" y="18"/>
                  <a:pt x="34" y="23"/>
                  <a:pt x="34" y="27"/>
                </a:cubicBezTo>
                <a:cubicBezTo>
                  <a:pt x="34" y="71"/>
                  <a:pt x="63" y="96"/>
                  <a:pt x="86" y="108"/>
                </a:cubicBezTo>
                <a:cubicBezTo>
                  <a:pt x="121" y="156"/>
                  <a:pt x="121" y="156"/>
                  <a:pt x="121" y="156"/>
                </a:cubicBezTo>
                <a:cubicBezTo>
                  <a:pt x="103" y="206"/>
                  <a:pt x="103" y="206"/>
                  <a:pt x="103" y="206"/>
                </a:cubicBezTo>
                <a:cubicBezTo>
                  <a:pt x="125" y="235"/>
                  <a:pt x="125" y="235"/>
                  <a:pt x="125" y="235"/>
                </a:cubicBezTo>
                <a:cubicBezTo>
                  <a:pt x="141" y="208"/>
                  <a:pt x="141" y="208"/>
                  <a:pt x="141" y="208"/>
                </a:cubicBezTo>
                <a:cubicBezTo>
                  <a:pt x="121" y="156"/>
                  <a:pt x="121" y="156"/>
                  <a:pt x="121" y="156"/>
                </a:cubicBezTo>
                <a:cubicBezTo>
                  <a:pt x="141" y="127"/>
                  <a:pt x="141" y="127"/>
                  <a:pt x="141" y="127"/>
                </a:cubicBezTo>
                <a:cubicBezTo>
                  <a:pt x="150" y="128"/>
                  <a:pt x="161" y="126"/>
                  <a:pt x="173" y="119"/>
                </a:cubicBezTo>
                <a:cubicBezTo>
                  <a:pt x="204" y="100"/>
                  <a:pt x="210" y="76"/>
                  <a:pt x="210" y="76"/>
                </a:cubicBezTo>
                <a:cubicBezTo>
                  <a:pt x="210" y="27"/>
                  <a:pt x="210" y="27"/>
                  <a:pt x="210" y="27"/>
                </a:cubicBezTo>
                <a:lnTo>
                  <a:pt x="234" y="27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20" name="Freeform 21">
            <a:extLst>
              <a:ext uri="{FF2B5EF4-FFF2-40B4-BE49-F238E27FC236}">
                <a16:creationId xmlns:a16="http://schemas.microsoft.com/office/drawing/2014/main" id="{91F3BDFF-BC28-45AB-93EE-E9AEDF8E6A6B}"/>
              </a:ext>
            </a:extLst>
          </p:cNvPr>
          <p:cNvSpPr>
            <a:spLocks/>
          </p:cNvSpPr>
          <p:nvPr/>
        </p:nvSpPr>
        <p:spPr bwMode="auto">
          <a:xfrm>
            <a:off x="1002523" y="2732071"/>
            <a:ext cx="369305" cy="372122"/>
          </a:xfrm>
          <a:custGeom>
            <a:avLst/>
            <a:gdLst>
              <a:gd name="T0" fmla="*/ 69 w 77"/>
              <a:gd name="T1" fmla="*/ 34 h 77"/>
              <a:gd name="T2" fmla="*/ 72 w 77"/>
              <a:gd name="T3" fmla="*/ 56 h 77"/>
              <a:gd name="T4" fmla="*/ 55 w 77"/>
              <a:gd name="T5" fmla="*/ 77 h 77"/>
              <a:gd name="T6" fmla="*/ 47 w 77"/>
              <a:gd name="T7" fmla="*/ 73 h 77"/>
              <a:gd name="T8" fmla="*/ 59 w 77"/>
              <a:gd name="T9" fmla="*/ 58 h 77"/>
              <a:gd name="T10" fmla="*/ 59 w 77"/>
              <a:gd name="T11" fmla="*/ 39 h 77"/>
              <a:gd name="T12" fmla="*/ 33 w 77"/>
              <a:gd name="T13" fmla="*/ 17 h 77"/>
              <a:gd name="T14" fmla="*/ 13 w 77"/>
              <a:gd name="T15" fmla="*/ 20 h 77"/>
              <a:gd name="T16" fmla="*/ 4 w 77"/>
              <a:gd name="T17" fmla="*/ 32 h 77"/>
              <a:gd name="T18" fmla="*/ 0 w 77"/>
              <a:gd name="T19" fmla="*/ 24 h 77"/>
              <a:gd name="T20" fmla="*/ 13 w 77"/>
              <a:gd name="T21" fmla="*/ 8 h 77"/>
              <a:gd name="T22" fmla="*/ 35 w 77"/>
              <a:gd name="T23" fmla="*/ 6 h 77"/>
              <a:gd name="T24" fmla="*/ 69 w 77"/>
              <a:gd name="T25" fmla="*/ 34 h 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77" h="77">
                <a:moveTo>
                  <a:pt x="69" y="34"/>
                </a:moveTo>
                <a:cubicBezTo>
                  <a:pt x="76" y="39"/>
                  <a:pt x="77" y="49"/>
                  <a:pt x="72" y="56"/>
                </a:cubicBezTo>
                <a:cubicBezTo>
                  <a:pt x="55" y="77"/>
                  <a:pt x="55" y="77"/>
                  <a:pt x="55" y="77"/>
                </a:cubicBezTo>
                <a:cubicBezTo>
                  <a:pt x="52" y="76"/>
                  <a:pt x="50" y="75"/>
                  <a:pt x="47" y="73"/>
                </a:cubicBezTo>
                <a:cubicBezTo>
                  <a:pt x="59" y="58"/>
                  <a:pt x="59" y="58"/>
                  <a:pt x="59" y="58"/>
                </a:cubicBezTo>
                <a:cubicBezTo>
                  <a:pt x="64" y="52"/>
                  <a:pt x="64" y="43"/>
                  <a:pt x="59" y="39"/>
                </a:cubicBezTo>
                <a:cubicBezTo>
                  <a:pt x="33" y="17"/>
                  <a:pt x="33" y="17"/>
                  <a:pt x="33" y="17"/>
                </a:cubicBezTo>
                <a:cubicBezTo>
                  <a:pt x="27" y="13"/>
                  <a:pt x="18" y="14"/>
                  <a:pt x="13" y="20"/>
                </a:cubicBezTo>
                <a:cubicBezTo>
                  <a:pt x="4" y="32"/>
                  <a:pt x="4" y="32"/>
                  <a:pt x="4" y="32"/>
                </a:cubicBezTo>
                <a:cubicBezTo>
                  <a:pt x="3" y="29"/>
                  <a:pt x="1" y="26"/>
                  <a:pt x="0" y="24"/>
                </a:cubicBezTo>
                <a:cubicBezTo>
                  <a:pt x="13" y="8"/>
                  <a:pt x="13" y="8"/>
                  <a:pt x="13" y="8"/>
                </a:cubicBezTo>
                <a:cubicBezTo>
                  <a:pt x="18" y="1"/>
                  <a:pt x="29" y="0"/>
                  <a:pt x="35" y="6"/>
                </a:cubicBezTo>
                <a:lnTo>
                  <a:pt x="69" y="34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1" name="Freeform 22">
            <a:extLst>
              <a:ext uri="{FF2B5EF4-FFF2-40B4-BE49-F238E27FC236}">
                <a16:creationId xmlns:a16="http://schemas.microsoft.com/office/drawing/2014/main" id="{DEFC3268-F54D-4EA8-A3FC-7C600EEB2120}"/>
              </a:ext>
            </a:extLst>
          </p:cNvPr>
          <p:cNvSpPr>
            <a:spLocks/>
          </p:cNvSpPr>
          <p:nvPr/>
        </p:nvSpPr>
        <p:spPr bwMode="auto">
          <a:xfrm>
            <a:off x="1021574" y="2797160"/>
            <a:ext cx="288954" cy="289946"/>
          </a:xfrm>
          <a:custGeom>
            <a:avLst/>
            <a:gdLst>
              <a:gd name="T0" fmla="*/ 55 w 60"/>
              <a:gd name="T1" fmla="*/ 26 h 60"/>
              <a:gd name="T2" fmla="*/ 55 w 60"/>
              <a:gd name="T3" fmla="*/ 45 h 60"/>
              <a:gd name="T4" fmla="*/ 43 w 60"/>
              <a:gd name="T5" fmla="*/ 60 h 60"/>
              <a:gd name="T6" fmla="*/ 26 w 60"/>
              <a:gd name="T7" fmla="*/ 48 h 60"/>
              <a:gd name="T8" fmla="*/ 0 w 60"/>
              <a:gd name="T9" fmla="*/ 19 h 60"/>
              <a:gd name="T10" fmla="*/ 9 w 60"/>
              <a:gd name="T11" fmla="*/ 7 h 60"/>
              <a:gd name="T12" fmla="*/ 29 w 60"/>
              <a:gd name="T13" fmla="*/ 4 h 60"/>
              <a:gd name="T14" fmla="*/ 55 w 60"/>
              <a:gd name="T15" fmla="*/ 26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60" h="60">
                <a:moveTo>
                  <a:pt x="55" y="26"/>
                </a:moveTo>
                <a:cubicBezTo>
                  <a:pt x="60" y="30"/>
                  <a:pt x="60" y="39"/>
                  <a:pt x="55" y="45"/>
                </a:cubicBezTo>
                <a:cubicBezTo>
                  <a:pt x="43" y="60"/>
                  <a:pt x="43" y="60"/>
                  <a:pt x="43" y="60"/>
                </a:cubicBezTo>
                <a:cubicBezTo>
                  <a:pt x="37" y="57"/>
                  <a:pt x="31" y="53"/>
                  <a:pt x="26" y="48"/>
                </a:cubicBezTo>
                <a:cubicBezTo>
                  <a:pt x="15" y="40"/>
                  <a:pt x="7" y="30"/>
                  <a:pt x="0" y="19"/>
                </a:cubicBezTo>
                <a:cubicBezTo>
                  <a:pt x="9" y="7"/>
                  <a:pt x="9" y="7"/>
                  <a:pt x="9" y="7"/>
                </a:cubicBezTo>
                <a:cubicBezTo>
                  <a:pt x="14" y="1"/>
                  <a:pt x="23" y="0"/>
                  <a:pt x="29" y="4"/>
                </a:cubicBezTo>
                <a:lnTo>
                  <a:pt x="55" y="26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2" name="Oval 23">
            <a:extLst>
              <a:ext uri="{FF2B5EF4-FFF2-40B4-BE49-F238E27FC236}">
                <a16:creationId xmlns:a16="http://schemas.microsoft.com/office/drawing/2014/main" id="{EC8E0662-3B83-419A-A407-D220B3D848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0749" y="3730610"/>
            <a:ext cx="571726" cy="573688"/>
          </a:xfrm>
          <a:prstGeom prst="ellipse">
            <a:avLst/>
          </a:prstGeom>
          <a:blipFill>
            <a:blip r:embed="rId4"/>
            <a:tile tx="0" ty="0" sx="100000" sy="100000" flip="none" algn="tl"/>
          </a:blip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3" name="Freeform 24">
            <a:extLst>
              <a:ext uri="{FF2B5EF4-FFF2-40B4-BE49-F238E27FC236}">
                <a16:creationId xmlns:a16="http://schemas.microsoft.com/office/drawing/2014/main" id="{CBDB670F-046E-478F-8CE5-D8A448CC4C62}"/>
              </a:ext>
            </a:extLst>
          </p:cNvPr>
          <p:cNvSpPr>
            <a:spLocks/>
          </p:cNvSpPr>
          <p:nvPr/>
        </p:nvSpPr>
        <p:spPr bwMode="auto">
          <a:xfrm>
            <a:off x="977123" y="2890823"/>
            <a:ext cx="250323" cy="251182"/>
          </a:xfrm>
          <a:custGeom>
            <a:avLst/>
            <a:gdLst>
              <a:gd name="T0" fmla="*/ 52 w 52"/>
              <a:gd name="T1" fmla="*/ 41 h 52"/>
              <a:gd name="T2" fmla="*/ 43 w 52"/>
              <a:gd name="T3" fmla="*/ 52 h 52"/>
              <a:gd name="T4" fmla="*/ 26 w 52"/>
              <a:gd name="T5" fmla="*/ 40 h 52"/>
              <a:gd name="T6" fmla="*/ 0 w 52"/>
              <a:gd name="T7" fmla="*/ 11 h 52"/>
              <a:gd name="T8" fmla="*/ 9 w 52"/>
              <a:gd name="T9" fmla="*/ 0 h 52"/>
              <a:gd name="T10" fmla="*/ 35 w 52"/>
              <a:gd name="T11" fmla="*/ 29 h 52"/>
              <a:gd name="T12" fmla="*/ 52 w 52"/>
              <a:gd name="T13" fmla="*/ 41 h 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2" h="52">
                <a:moveTo>
                  <a:pt x="52" y="41"/>
                </a:moveTo>
                <a:cubicBezTo>
                  <a:pt x="43" y="52"/>
                  <a:pt x="43" y="52"/>
                  <a:pt x="43" y="52"/>
                </a:cubicBezTo>
                <a:cubicBezTo>
                  <a:pt x="38" y="48"/>
                  <a:pt x="32" y="44"/>
                  <a:pt x="26" y="40"/>
                </a:cubicBezTo>
                <a:cubicBezTo>
                  <a:pt x="16" y="31"/>
                  <a:pt x="7" y="21"/>
                  <a:pt x="0" y="11"/>
                </a:cubicBezTo>
                <a:cubicBezTo>
                  <a:pt x="9" y="0"/>
                  <a:pt x="9" y="0"/>
                  <a:pt x="9" y="0"/>
                </a:cubicBezTo>
                <a:cubicBezTo>
                  <a:pt x="16" y="11"/>
                  <a:pt x="24" y="21"/>
                  <a:pt x="35" y="29"/>
                </a:cubicBezTo>
                <a:cubicBezTo>
                  <a:pt x="40" y="34"/>
                  <a:pt x="46" y="38"/>
                  <a:pt x="52" y="41"/>
                </a:cubicBez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4" name="Freeform 25">
            <a:extLst>
              <a:ext uri="{FF2B5EF4-FFF2-40B4-BE49-F238E27FC236}">
                <a16:creationId xmlns:a16="http://schemas.microsoft.com/office/drawing/2014/main" id="{6AFEC00B-1A89-45B2-AD49-EE345B2373D3}"/>
              </a:ext>
            </a:extLst>
          </p:cNvPr>
          <p:cNvSpPr>
            <a:spLocks/>
          </p:cNvSpPr>
          <p:nvPr/>
        </p:nvSpPr>
        <p:spPr bwMode="auto">
          <a:xfrm>
            <a:off x="548497" y="2944798"/>
            <a:ext cx="624263" cy="829522"/>
          </a:xfrm>
          <a:custGeom>
            <a:avLst/>
            <a:gdLst>
              <a:gd name="T0" fmla="*/ 130 w 130"/>
              <a:gd name="T1" fmla="*/ 41 h 172"/>
              <a:gd name="T2" fmla="*/ 26 w 130"/>
              <a:gd name="T3" fmla="*/ 167 h 172"/>
              <a:gd name="T4" fmla="*/ 20 w 130"/>
              <a:gd name="T5" fmla="*/ 172 h 172"/>
              <a:gd name="T6" fmla="*/ 20 w 130"/>
              <a:gd name="T7" fmla="*/ 106 h 172"/>
              <a:gd name="T8" fmla="*/ 0 w 130"/>
              <a:gd name="T9" fmla="*/ 106 h 172"/>
              <a:gd name="T10" fmla="*/ 87 w 130"/>
              <a:gd name="T11" fmla="*/ 0 h 172"/>
              <a:gd name="T12" fmla="*/ 113 w 130"/>
              <a:gd name="T13" fmla="*/ 29 h 172"/>
              <a:gd name="T14" fmla="*/ 130 w 130"/>
              <a:gd name="T15" fmla="*/ 41 h 1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30" h="172">
                <a:moveTo>
                  <a:pt x="130" y="41"/>
                </a:moveTo>
                <a:cubicBezTo>
                  <a:pt x="26" y="167"/>
                  <a:pt x="26" y="167"/>
                  <a:pt x="26" y="167"/>
                </a:cubicBezTo>
                <a:cubicBezTo>
                  <a:pt x="24" y="170"/>
                  <a:pt x="22" y="171"/>
                  <a:pt x="20" y="172"/>
                </a:cubicBezTo>
                <a:cubicBezTo>
                  <a:pt x="20" y="120"/>
                  <a:pt x="20" y="106"/>
                  <a:pt x="20" y="106"/>
                </a:cubicBezTo>
                <a:cubicBezTo>
                  <a:pt x="0" y="106"/>
                  <a:pt x="0" y="106"/>
                  <a:pt x="0" y="106"/>
                </a:cubicBezTo>
                <a:cubicBezTo>
                  <a:pt x="87" y="0"/>
                  <a:pt x="87" y="0"/>
                  <a:pt x="87" y="0"/>
                </a:cubicBezTo>
                <a:cubicBezTo>
                  <a:pt x="94" y="10"/>
                  <a:pt x="103" y="20"/>
                  <a:pt x="113" y="29"/>
                </a:cubicBezTo>
                <a:cubicBezTo>
                  <a:pt x="119" y="33"/>
                  <a:pt x="125" y="37"/>
                  <a:pt x="130" y="41"/>
                </a:cubicBez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25" name="Freeform 26">
            <a:extLst>
              <a:ext uri="{FF2B5EF4-FFF2-40B4-BE49-F238E27FC236}">
                <a16:creationId xmlns:a16="http://schemas.microsoft.com/office/drawing/2014/main" id="{18EA77C9-EE3C-44AD-8F16-2EBA34144617}"/>
              </a:ext>
            </a:extLst>
          </p:cNvPr>
          <p:cNvSpPr>
            <a:spLocks/>
          </p:cNvSpPr>
          <p:nvPr/>
        </p:nvSpPr>
        <p:spPr bwMode="auto">
          <a:xfrm>
            <a:off x="986649" y="4559284"/>
            <a:ext cx="183880" cy="381425"/>
          </a:xfrm>
          <a:custGeom>
            <a:avLst/>
            <a:gdLst>
              <a:gd name="T0" fmla="*/ 56 w 119"/>
              <a:gd name="T1" fmla="*/ 0 h 246"/>
              <a:gd name="T2" fmla="*/ 119 w 119"/>
              <a:gd name="T3" fmla="*/ 162 h 246"/>
              <a:gd name="T4" fmla="*/ 69 w 119"/>
              <a:gd name="T5" fmla="*/ 246 h 246"/>
              <a:gd name="T6" fmla="*/ 0 w 119"/>
              <a:gd name="T7" fmla="*/ 156 h 246"/>
              <a:gd name="T8" fmla="*/ 56 w 119"/>
              <a:gd name="T9" fmla="*/ 0 h 2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9" h="246">
                <a:moveTo>
                  <a:pt x="56" y="0"/>
                </a:moveTo>
                <a:lnTo>
                  <a:pt x="119" y="162"/>
                </a:lnTo>
                <a:lnTo>
                  <a:pt x="69" y="246"/>
                </a:lnTo>
                <a:lnTo>
                  <a:pt x="0" y="156"/>
                </a:lnTo>
                <a:lnTo>
                  <a:pt x="56" y="0"/>
                </a:lnTo>
                <a:close/>
              </a:path>
            </a:pathLst>
          </a:custGeom>
          <a:blipFill>
            <a:blip r:embed="rId4"/>
            <a:tile tx="0" ty="0" sx="100000" sy="100000" flip="none" algn="tl"/>
          </a:blip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6" name="Freeform 27">
            <a:extLst>
              <a:ext uri="{FF2B5EF4-FFF2-40B4-BE49-F238E27FC236}">
                <a16:creationId xmlns:a16="http://schemas.microsoft.com/office/drawing/2014/main" id="{B5C4BE16-F66C-48F8-AF88-4EAF8B99924D}"/>
              </a:ext>
            </a:extLst>
          </p:cNvPr>
          <p:cNvSpPr>
            <a:spLocks/>
          </p:cNvSpPr>
          <p:nvPr/>
        </p:nvSpPr>
        <p:spPr bwMode="auto">
          <a:xfrm>
            <a:off x="504048" y="3725848"/>
            <a:ext cx="139069" cy="139546"/>
          </a:xfrm>
          <a:custGeom>
            <a:avLst/>
            <a:gdLst>
              <a:gd name="T0" fmla="*/ 29 w 29"/>
              <a:gd name="T1" fmla="*/ 14 h 29"/>
              <a:gd name="T2" fmla="*/ 29 w 29"/>
              <a:gd name="T3" fmla="*/ 27 h 29"/>
              <a:gd name="T4" fmla="*/ 13 w 29"/>
              <a:gd name="T5" fmla="*/ 24 h 29"/>
              <a:gd name="T6" fmla="*/ 0 w 29"/>
              <a:gd name="T7" fmla="*/ 13 h 29"/>
              <a:gd name="T8" fmla="*/ 0 w 29"/>
              <a:gd name="T9" fmla="*/ 0 h 29"/>
              <a:gd name="T10" fmla="*/ 16 w 29"/>
              <a:gd name="T11" fmla="*/ 13 h 29"/>
              <a:gd name="T12" fmla="*/ 29 w 29"/>
              <a:gd name="T13" fmla="*/ 14 h 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9" h="29">
                <a:moveTo>
                  <a:pt x="29" y="14"/>
                </a:moveTo>
                <a:cubicBezTo>
                  <a:pt x="29" y="18"/>
                  <a:pt x="29" y="23"/>
                  <a:pt x="29" y="27"/>
                </a:cubicBezTo>
                <a:cubicBezTo>
                  <a:pt x="24" y="29"/>
                  <a:pt x="18" y="28"/>
                  <a:pt x="13" y="24"/>
                </a:cubicBezTo>
                <a:cubicBezTo>
                  <a:pt x="0" y="13"/>
                  <a:pt x="0" y="13"/>
                  <a:pt x="0" y="13"/>
                </a:cubicBezTo>
                <a:cubicBezTo>
                  <a:pt x="0" y="0"/>
                  <a:pt x="0" y="0"/>
                  <a:pt x="0" y="0"/>
                </a:cubicBezTo>
                <a:cubicBezTo>
                  <a:pt x="16" y="13"/>
                  <a:pt x="16" y="13"/>
                  <a:pt x="16" y="13"/>
                </a:cubicBezTo>
                <a:cubicBezTo>
                  <a:pt x="20" y="16"/>
                  <a:pt x="24" y="16"/>
                  <a:pt x="29" y="14"/>
                </a:cubicBezTo>
                <a:close/>
              </a:path>
            </a:pathLst>
          </a:custGeom>
          <a:blipFill>
            <a:blip r:embed="rId4"/>
            <a:tile tx="0" ty="0" sx="100000" sy="100000" flip="none" algn="tl"/>
          </a:blip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7" name="Freeform 28">
            <a:extLst>
              <a:ext uri="{FF2B5EF4-FFF2-40B4-BE49-F238E27FC236}">
                <a16:creationId xmlns:a16="http://schemas.microsoft.com/office/drawing/2014/main" id="{5DDE9737-1ABC-48B1-9BE5-D25F3C857F6F}"/>
              </a:ext>
            </a:extLst>
          </p:cNvPr>
          <p:cNvSpPr>
            <a:spLocks/>
          </p:cNvSpPr>
          <p:nvPr/>
        </p:nvSpPr>
        <p:spPr bwMode="auto">
          <a:xfrm>
            <a:off x="504048" y="3468673"/>
            <a:ext cx="139069" cy="327158"/>
          </a:xfrm>
          <a:custGeom>
            <a:avLst/>
            <a:gdLst>
              <a:gd name="T0" fmla="*/ 29 w 29"/>
              <a:gd name="T1" fmla="*/ 0 h 68"/>
              <a:gd name="T2" fmla="*/ 29 w 29"/>
              <a:gd name="T3" fmla="*/ 66 h 68"/>
              <a:gd name="T4" fmla="*/ 16 w 29"/>
              <a:gd name="T5" fmla="*/ 65 h 68"/>
              <a:gd name="T6" fmla="*/ 0 w 29"/>
              <a:gd name="T7" fmla="*/ 52 h 68"/>
              <a:gd name="T8" fmla="*/ 0 w 29"/>
              <a:gd name="T9" fmla="*/ 11 h 68"/>
              <a:gd name="T10" fmla="*/ 9 w 29"/>
              <a:gd name="T11" fmla="*/ 0 h 68"/>
              <a:gd name="T12" fmla="*/ 29 w 29"/>
              <a:gd name="T13" fmla="*/ 0 h 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9" h="68">
                <a:moveTo>
                  <a:pt x="29" y="0"/>
                </a:moveTo>
                <a:cubicBezTo>
                  <a:pt x="29" y="0"/>
                  <a:pt x="29" y="14"/>
                  <a:pt x="29" y="66"/>
                </a:cubicBezTo>
                <a:cubicBezTo>
                  <a:pt x="24" y="68"/>
                  <a:pt x="20" y="68"/>
                  <a:pt x="16" y="65"/>
                </a:cubicBezTo>
                <a:cubicBezTo>
                  <a:pt x="0" y="52"/>
                  <a:pt x="0" y="52"/>
                  <a:pt x="0" y="52"/>
                </a:cubicBezTo>
                <a:cubicBezTo>
                  <a:pt x="0" y="11"/>
                  <a:pt x="0" y="11"/>
                  <a:pt x="0" y="11"/>
                </a:cubicBezTo>
                <a:cubicBezTo>
                  <a:pt x="9" y="0"/>
                  <a:pt x="9" y="0"/>
                  <a:pt x="9" y="0"/>
                </a:cubicBezTo>
                <a:lnTo>
                  <a:pt x="29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8" name="Freeform 29">
            <a:extLst>
              <a:ext uri="{FF2B5EF4-FFF2-40B4-BE49-F238E27FC236}">
                <a16:creationId xmlns:a16="http://schemas.microsoft.com/office/drawing/2014/main" id="{4E6B3141-BC6F-4515-97A6-3E1986979C9C}"/>
              </a:ext>
            </a:extLst>
          </p:cNvPr>
          <p:cNvSpPr>
            <a:spLocks/>
          </p:cNvSpPr>
          <p:nvPr/>
        </p:nvSpPr>
        <p:spPr bwMode="auto">
          <a:xfrm>
            <a:off x="504046" y="3468672"/>
            <a:ext cx="45719" cy="52717"/>
          </a:xfrm>
          <a:custGeom>
            <a:avLst/>
            <a:gdLst>
              <a:gd name="T0" fmla="*/ 28 w 28"/>
              <a:gd name="T1" fmla="*/ 0 h 34"/>
              <a:gd name="T2" fmla="*/ 0 w 28"/>
              <a:gd name="T3" fmla="*/ 34 h 34"/>
              <a:gd name="T4" fmla="*/ 0 w 28"/>
              <a:gd name="T5" fmla="*/ 0 h 34"/>
              <a:gd name="T6" fmla="*/ 28 w 28"/>
              <a:gd name="T7" fmla="*/ 0 h 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8" h="34">
                <a:moveTo>
                  <a:pt x="28" y="0"/>
                </a:moveTo>
                <a:lnTo>
                  <a:pt x="0" y="34"/>
                </a:lnTo>
                <a:lnTo>
                  <a:pt x="0" y="0"/>
                </a:lnTo>
                <a:lnTo>
                  <a:pt x="28" y="0"/>
                </a:lnTo>
                <a:close/>
              </a:path>
            </a:pathLst>
          </a:custGeom>
          <a:blipFill>
            <a:blip r:embed="rId4"/>
            <a:tile tx="0" ty="0" sx="100000" sy="100000" flip="none" algn="tl"/>
          </a:blip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9" name="Freeform 30">
            <a:extLst>
              <a:ext uri="{FF2B5EF4-FFF2-40B4-BE49-F238E27FC236}">
                <a16:creationId xmlns:a16="http://schemas.microsoft.com/office/drawing/2014/main" id="{765F15EF-C407-4F15-AA24-30D575041779}"/>
              </a:ext>
            </a:extLst>
          </p:cNvPr>
          <p:cNvSpPr>
            <a:spLocks/>
          </p:cNvSpPr>
          <p:nvPr/>
        </p:nvSpPr>
        <p:spPr bwMode="auto">
          <a:xfrm>
            <a:off x="424674" y="3522646"/>
            <a:ext cx="77260" cy="198465"/>
          </a:xfrm>
          <a:custGeom>
            <a:avLst/>
            <a:gdLst>
              <a:gd name="T0" fmla="*/ 16 w 16"/>
              <a:gd name="T1" fmla="*/ 0 h 41"/>
              <a:gd name="T2" fmla="*/ 16 w 16"/>
              <a:gd name="T3" fmla="*/ 41 h 41"/>
              <a:gd name="T4" fmla="*/ 6 w 16"/>
              <a:gd name="T5" fmla="*/ 32 h 41"/>
              <a:gd name="T6" fmla="*/ 5 w 16"/>
              <a:gd name="T7" fmla="*/ 13 h 41"/>
              <a:gd name="T8" fmla="*/ 16 w 16"/>
              <a:gd name="T9" fmla="*/ 0 h 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" h="41">
                <a:moveTo>
                  <a:pt x="16" y="0"/>
                </a:moveTo>
                <a:cubicBezTo>
                  <a:pt x="16" y="41"/>
                  <a:pt x="16" y="41"/>
                  <a:pt x="16" y="41"/>
                </a:cubicBezTo>
                <a:cubicBezTo>
                  <a:pt x="6" y="32"/>
                  <a:pt x="6" y="32"/>
                  <a:pt x="6" y="32"/>
                </a:cubicBezTo>
                <a:cubicBezTo>
                  <a:pt x="0" y="28"/>
                  <a:pt x="0" y="19"/>
                  <a:pt x="5" y="13"/>
                </a:cubicBezTo>
                <a:lnTo>
                  <a:pt x="16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B6F64420-9754-4EE0-BA2C-D5DF25AE816B}"/>
              </a:ext>
            </a:extLst>
          </p:cNvPr>
          <p:cNvSpPr txBox="1"/>
          <p:nvPr/>
        </p:nvSpPr>
        <p:spPr>
          <a:xfrm>
            <a:off x="6690762" y="1370094"/>
            <a:ext cx="4922464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+mj-ea"/>
                <a:ea typeface="+mj-ea"/>
              </a:rPr>
              <a:t>    </a:t>
            </a:r>
            <a:r>
              <a:rPr lang="zh-CN" altLang="en-US" sz="2400" dirty="0">
                <a:solidFill>
                  <a:schemeClr val="bg1"/>
                </a:solidFill>
                <a:latin typeface="+mj-ea"/>
                <a:ea typeface="+mj-ea"/>
              </a:rPr>
              <a:t>前期学习了一些实值串转化为二值制串的方法，比如一般的</a:t>
            </a:r>
            <a:r>
              <a:rPr lang="en-US" altLang="zh-CN" sz="2400" dirty="0">
                <a:solidFill>
                  <a:schemeClr val="bg1"/>
                </a:solidFill>
                <a:latin typeface="+mj-ea"/>
                <a:ea typeface="+mj-ea"/>
              </a:rPr>
              <a:t>sign</a:t>
            </a:r>
            <a:r>
              <a:rPr lang="zh-CN" altLang="en-US" sz="2400" dirty="0">
                <a:solidFill>
                  <a:schemeClr val="bg1"/>
                </a:solidFill>
                <a:latin typeface="+mj-ea"/>
                <a:ea typeface="+mj-ea"/>
              </a:rPr>
              <a:t>函数，利用</a:t>
            </a:r>
            <a:r>
              <a:rPr lang="en-US" altLang="zh-CN" sz="2400" dirty="0">
                <a:solidFill>
                  <a:schemeClr val="bg1"/>
                </a:solidFill>
                <a:latin typeface="+mj-ea"/>
                <a:ea typeface="+mj-ea"/>
              </a:rPr>
              <a:t>K-means</a:t>
            </a:r>
            <a:r>
              <a:rPr lang="zh-CN" altLang="en-US" sz="2400" dirty="0">
                <a:solidFill>
                  <a:schemeClr val="bg1"/>
                </a:solidFill>
                <a:latin typeface="+mj-ea"/>
                <a:ea typeface="+mj-ea"/>
              </a:rPr>
              <a:t>的方法，概率方法等，在二值串的优化方面，学习到了</a:t>
            </a:r>
            <a:r>
              <a:rPr lang="en-US" altLang="zh-CN" sz="2400" dirty="0">
                <a:solidFill>
                  <a:schemeClr val="bg1"/>
                </a:solidFill>
                <a:latin typeface="+mj-ea"/>
                <a:ea typeface="+mj-ea"/>
              </a:rPr>
              <a:t>ADMM</a:t>
            </a:r>
            <a:r>
              <a:rPr lang="zh-CN" altLang="en-US" sz="2400" dirty="0">
                <a:solidFill>
                  <a:schemeClr val="bg1"/>
                </a:solidFill>
                <a:latin typeface="+mj-ea"/>
                <a:ea typeface="+mj-ea"/>
              </a:rPr>
              <a:t>方法，泰勒方法，最优化实值与二值串差的二范数来逼近的方法，初步实现了二值的离散网络嵌入以及简单的</a:t>
            </a:r>
            <a:r>
              <a:rPr lang="en-US" altLang="zh-CN" sz="2400" dirty="0" err="1">
                <a:solidFill>
                  <a:schemeClr val="bg1"/>
                </a:solidFill>
                <a:latin typeface="+mj-ea"/>
                <a:ea typeface="+mj-ea"/>
              </a:rPr>
              <a:t>lowbit</a:t>
            </a:r>
            <a:r>
              <a:rPr lang="zh-CN" altLang="en-US" sz="2400" dirty="0">
                <a:solidFill>
                  <a:schemeClr val="bg1"/>
                </a:solidFill>
                <a:latin typeface="+mj-ea"/>
                <a:ea typeface="+mj-ea"/>
              </a:rPr>
              <a:t>的离散网络嵌入，以及为了进一步快速地分类，学习并且实现了</a:t>
            </a:r>
            <a:r>
              <a:rPr lang="en-US" altLang="zh-CN" sz="2400" dirty="0">
                <a:solidFill>
                  <a:schemeClr val="bg1"/>
                </a:solidFill>
                <a:latin typeface="+mj-ea"/>
                <a:ea typeface="+mj-ea"/>
              </a:rPr>
              <a:t>BNN</a:t>
            </a:r>
            <a:r>
              <a:rPr lang="zh-CN" altLang="en-US" sz="2400" dirty="0">
                <a:solidFill>
                  <a:schemeClr val="bg1"/>
                </a:solidFill>
                <a:latin typeface="+mj-ea"/>
                <a:ea typeface="+mj-ea"/>
              </a:rPr>
              <a:t>中的</a:t>
            </a:r>
            <a:r>
              <a:rPr lang="en-US" altLang="zh-CN" sz="2400" dirty="0">
                <a:solidFill>
                  <a:schemeClr val="bg1"/>
                </a:solidFill>
                <a:latin typeface="+mj-ea"/>
                <a:ea typeface="+mj-ea"/>
              </a:rPr>
              <a:t>Linear</a:t>
            </a:r>
            <a:r>
              <a:rPr lang="zh-CN" altLang="en-US" sz="2400" dirty="0">
                <a:solidFill>
                  <a:schemeClr val="bg1"/>
                </a:solidFill>
                <a:latin typeface="+mj-ea"/>
                <a:ea typeface="+mj-ea"/>
              </a:rPr>
              <a:t>部分以及基于</a:t>
            </a:r>
            <a:r>
              <a:rPr lang="en-US" altLang="zh-CN" sz="2400" dirty="0" err="1">
                <a:solidFill>
                  <a:schemeClr val="bg1"/>
                </a:solidFill>
                <a:latin typeface="+mj-ea"/>
                <a:ea typeface="+mj-ea"/>
              </a:rPr>
              <a:t>pegasos</a:t>
            </a:r>
            <a:r>
              <a:rPr lang="zh-CN" altLang="en-US" sz="2400" dirty="0">
                <a:solidFill>
                  <a:schemeClr val="bg1"/>
                </a:solidFill>
                <a:latin typeface="+mj-ea"/>
                <a:ea typeface="+mj-ea"/>
              </a:rPr>
              <a:t>的</a:t>
            </a:r>
            <a:r>
              <a:rPr lang="en-US" altLang="zh-CN" sz="2400" dirty="0">
                <a:solidFill>
                  <a:schemeClr val="bg1"/>
                </a:solidFill>
                <a:latin typeface="+mj-ea"/>
                <a:ea typeface="+mj-ea"/>
              </a:rPr>
              <a:t>SVM</a:t>
            </a:r>
            <a:endParaRPr lang="zh-CN" altLang="en-US" sz="2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0414902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文框 3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3986"/>
            </a:avLst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  <a:effectLst>
            <a:innerShdw blurRad="127000">
              <a:schemeClr val="bg2">
                <a:lumMod val="75000"/>
              </a:schemeClr>
            </a:innerShdw>
          </a:effectLst>
          <a:scene3d>
            <a:camera prst="orthographicFront"/>
            <a:lightRig rig="threePt" dir="t"/>
          </a:scene3d>
          <a:sp3d prstMaterial="dkEdge"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" name="文本框 25"/>
          <p:cNvSpPr txBox="1"/>
          <p:nvPr/>
        </p:nvSpPr>
        <p:spPr>
          <a:xfrm>
            <a:off x="1024368" y="569718"/>
            <a:ext cx="29299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zh-CN" altLang="en-US" sz="2400" b="1" dirty="0">
                <a:blipFill dpi="0"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Impact" panose="020B0806030902050204" pitchFamily="34" charset="0"/>
                <a:ea typeface="微软雅黑" panose="020B0503020204020204" pitchFamily="34" charset="-122"/>
              </a:rPr>
              <a:t>成果</a:t>
            </a:r>
          </a:p>
        </p:txBody>
      </p:sp>
      <p:sp>
        <p:nvSpPr>
          <p:cNvPr id="5" name="文本框 26"/>
          <p:cNvSpPr txBox="1"/>
          <p:nvPr/>
        </p:nvSpPr>
        <p:spPr>
          <a:xfrm>
            <a:off x="460976" y="523551"/>
            <a:ext cx="63184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en-US" altLang="zh-CN" sz="3000" dirty="0">
                <a:blipFill dpi="0"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Impact" panose="020B0806030902050204" pitchFamily="34" charset="0"/>
                <a:ea typeface="微软雅黑" panose="020B0503020204020204" pitchFamily="34" charset="-122"/>
              </a:rPr>
              <a:t>02</a:t>
            </a:r>
            <a:endParaRPr lang="zh-CN" altLang="en-US" sz="3000" dirty="0">
              <a:blipFill dpi="0"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"/>
              <a:ea typeface="微软雅黑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7525885" y="1214078"/>
            <a:ext cx="4992975" cy="1402540"/>
            <a:chOff x="7485823" y="1123269"/>
            <a:chExt cx="5123998" cy="1845285"/>
          </a:xfrm>
        </p:grpSpPr>
        <p:sp>
          <p:nvSpPr>
            <p:cNvPr id="10" name="矩形 7"/>
            <p:cNvSpPr>
              <a:spLocks noChangeArrowheads="1"/>
            </p:cNvSpPr>
            <p:nvPr/>
          </p:nvSpPr>
          <p:spPr bwMode="auto">
            <a:xfrm>
              <a:off x="7485823" y="1123269"/>
              <a:ext cx="5123998" cy="8503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defTabSz="1219170"/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LQANR(</a:t>
              </a:r>
              <a:r>
                <a:rPr lang="en-US" altLang="zh-CN" dirty="0" err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cora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数据集， 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90%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带标签数据）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defTabSz="1219170"/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SVM  with RBF(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使用闭解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):</a:t>
              </a:r>
            </a:p>
          </p:txBody>
        </p:sp>
        <p:sp>
          <p:nvSpPr>
            <p:cNvPr id="11" name="矩形 6"/>
            <p:cNvSpPr>
              <a:spLocks noChangeArrowheads="1"/>
            </p:cNvSpPr>
            <p:nvPr/>
          </p:nvSpPr>
          <p:spPr bwMode="auto">
            <a:xfrm>
              <a:off x="7879605" y="2047162"/>
              <a:ext cx="2907549" cy="9213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400" dirty="0">
                  <a:solidFill>
                    <a:srgbClr val="FFFFFF"/>
                  </a:solidFill>
                  <a:latin typeface="微软雅黑" pitchFamily="34" charset="-122"/>
                  <a:ea typeface="微软雅黑"/>
                </a:rPr>
                <a:t>train acc : 92.70 %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1400" dirty="0">
                  <a:solidFill>
                    <a:srgbClr val="FFFFFF"/>
                  </a:solidFill>
                  <a:latin typeface="微软雅黑" pitchFamily="34" charset="-122"/>
                  <a:ea typeface="微软雅黑"/>
                </a:rPr>
                <a:t>test acc : 87.82 %</a:t>
              </a:r>
              <a:endParaRPr lang="zh-CN" altLang="en-US" sz="1400" dirty="0">
                <a:solidFill>
                  <a:srgbClr val="FFFFFF"/>
                </a:solidFill>
                <a:latin typeface="华文细黑" panose="02010600040101010101" pitchFamily="2" charset="-122"/>
                <a:ea typeface="微软雅黑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452631" y="3826128"/>
            <a:ext cx="4512133" cy="1737550"/>
            <a:chOff x="1052735" y="4251136"/>
            <a:chExt cx="4630539" cy="2286045"/>
          </a:xfrm>
        </p:grpSpPr>
        <p:sp>
          <p:nvSpPr>
            <p:cNvPr id="13" name="矩形 7"/>
            <p:cNvSpPr>
              <a:spLocks noChangeArrowheads="1"/>
            </p:cNvSpPr>
            <p:nvPr/>
          </p:nvSpPr>
          <p:spPr bwMode="auto">
            <a:xfrm>
              <a:off x="1052735" y="4251136"/>
              <a:ext cx="4630539" cy="4859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defTabSz="1219170"/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LQANR(</a:t>
              </a:r>
              <a:r>
                <a:rPr lang="en-US" altLang="zh-CN" dirty="0" err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cora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数据集， 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90%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带标签数据）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:</a:t>
              </a:r>
            </a:p>
          </p:txBody>
        </p:sp>
        <p:sp>
          <p:nvSpPr>
            <p:cNvPr id="14" name="矩形 6"/>
            <p:cNvSpPr>
              <a:spLocks noChangeArrowheads="1"/>
            </p:cNvSpPr>
            <p:nvPr/>
          </p:nvSpPr>
          <p:spPr bwMode="auto">
            <a:xfrm>
              <a:off x="1085832" y="4765431"/>
              <a:ext cx="3459842" cy="1771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dirty="0">
                  <a:solidFill>
                    <a:srgbClr val="FFFFFF"/>
                  </a:solidFill>
                  <a:latin typeface="微软雅黑" pitchFamily="34" charset="-122"/>
                  <a:ea typeface="微软雅黑"/>
                </a:rPr>
                <a:t>分类器：</a:t>
              </a:r>
            </a:p>
            <a:p>
              <a:pPr>
                <a:lnSpc>
                  <a:spcPct val="150000"/>
                </a:lnSpc>
              </a:pPr>
              <a:r>
                <a:rPr lang="zh-CN" altLang="en-US" sz="1400" dirty="0">
                  <a:solidFill>
                    <a:srgbClr val="FFFFFF"/>
                  </a:solidFill>
                  <a:latin typeface="微软雅黑" pitchFamily="34" charset="-122"/>
                  <a:ea typeface="微软雅黑"/>
                </a:rPr>
                <a:t>线性</a:t>
              </a:r>
              <a:r>
                <a:rPr lang="en-US" altLang="zh-CN" sz="1400" dirty="0">
                  <a:solidFill>
                    <a:srgbClr val="FFFFFF"/>
                  </a:solidFill>
                  <a:latin typeface="微软雅黑" pitchFamily="34" charset="-122"/>
                  <a:ea typeface="微软雅黑"/>
                </a:rPr>
                <a:t>SVM</a:t>
              </a:r>
              <a:r>
                <a:rPr lang="zh-CN" altLang="en-US" sz="1400" dirty="0">
                  <a:solidFill>
                    <a:srgbClr val="FFFFFF"/>
                  </a:solidFill>
                  <a:latin typeface="微软雅黑" pitchFamily="34" charset="-122"/>
                  <a:ea typeface="微软雅黑"/>
                </a:rPr>
                <a:t>：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1400" dirty="0">
                  <a:solidFill>
                    <a:srgbClr val="FFFFFF"/>
                  </a:solidFill>
                  <a:latin typeface="微软雅黑" pitchFamily="34" charset="-122"/>
                  <a:ea typeface="微软雅黑"/>
                </a:rPr>
                <a:t>train acc : 90.03 %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1400" dirty="0">
                  <a:solidFill>
                    <a:srgbClr val="FFFFFF"/>
                  </a:solidFill>
                  <a:latin typeface="微软雅黑" pitchFamily="34" charset="-122"/>
                  <a:ea typeface="微软雅黑"/>
                </a:rPr>
                <a:t>test acc : 81.55 %</a:t>
              </a:r>
              <a:endParaRPr lang="zh-CN" altLang="en-US" sz="1400" dirty="0">
                <a:solidFill>
                  <a:srgbClr val="FFFFFF"/>
                </a:solidFill>
                <a:latin typeface="华文细黑" panose="02010600040101010101" pitchFamily="2" charset="-122"/>
                <a:ea typeface="微软雅黑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7465503" y="3439844"/>
            <a:ext cx="4526532" cy="2767323"/>
            <a:chOff x="8017375" y="3467088"/>
            <a:chExt cx="4572961" cy="2222500"/>
          </a:xfrm>
        </p:grpSpPr>
        <p:sp>
          <p:nvSpPr>
            <p:cNvPr id="16" name="矩形 7"/>
            <p:cNvSpPr>
              <a:spLocks noChangeArrowheads="1"/>
            </p:cNvSpPr>
            <p:nvPr/>
          </p:nvSpPr>
          <p:spPr bwMode="auto">
            <a:xfrm>
              <a:off x="8017375" y="3467088"/>
              <a:ext cx="4572961" cy="8503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defTabSz="1219170"/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LQANR(</a:t>
              </a:r>
              <a:r>
                <a:rPr lang="en-US" altLang="zh-CN" dirty="0" err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cora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数据集， 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90%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带标签数据）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defTabSz="1219170"/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SVM  with RBF(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使用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GD):</a:t>
              </a:r>
            </a:p>
          </p:txBody>
        </p:sp>
        <p:sp>
          <p:nvSpPr>
            <p:cNvPr id="17" name="矩形 6"/>
            <p:cNvSpPr>
              <a:spLocks noChangeArrowheads="1"/>
            </p:cNvSpPr>
            <p:nvPr/>
          </p:nvSpPr>
          <p:spPr bwMode="auto">
            <a:xfrm>
              <a:off x="8182983" y="4086317"/>
              <a:ext cx="4166102" cy="1603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400" dirty="0">
                  <a:solidFill>
                    <a:srgbClr val="FFFFFF"/>
                  </a:solidFill>
                  <a:latin typeface="微软雅黑" pitchFamily="34" charset="-122"/>
                  <a:ea typeface="微软雅黑"/>
                </a:rPr>
                <a:t>train acc : 94.13 %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1400" dirty="0">
                  <a:solidFill>
                    <a:srgbClr val="FFFFFF"/>
                  </a:solidFill>
                  <a:latin typeface="微软雅黑" pitchFamily="34" charset="-122"/>
                  <a:ea typeface="微软雅黑"/>
                </a:rPr>
                <a:t>test acc : 88.19 %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1400" dirty="0" err="1">
                  <a:solidFill>
                    <a:srgbClr val="FFFFFF"/>
                  </a:solidFill>
                  <a:latin typeface="华文细黑" panose="02010600040101010101" pitchFamily="2" charset="-122"/>
                  <a:ea typeface="微软雅黑"/>
                </a:rPr>
                <a:t>nn</a:t>
              </a:r>
              <a:r>
                <a:rPr lang="en-US" altLang="zh-CN" sz="1400" dirty="0">
                  <a:solidFill>
                    <a:srgbClr val="FFFFFF"/>
                  </a:solidFill>
                  <a:latin typeface="华文细黑" panose="02010600040101010101" pitchFamily="2" charset="-122"/>
                  <a:ea typeface="微软雅黑"/>
                </a:rPr>
                <a:t>: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1400" dirty="0">
                  <a:solidFill>
                    <a:srgbClr val="FFFFFF"/>
                  </a:solidFill>
                  <a:latin typeface="华文细黑" panose="02010600040101010101" pitchFamily="2" charset="-122"/>
                  <a:ea typeface="微软雅黑"/>
                </a:rPr>
                <a:t>train </a:t>
              </a:r>
              <a:r>
                <a:rPr lang="en-US" altLang="zh-CN" sz="1400" dirty="0" err="1">
                  <a:solidFill>
                    <a:srgbClr val="FFFFFF"/>
                  </a:solidFill>
                  <a:latin typeface="华文细黑" panose="02010600040101010101" pitchFamily="2" charset="-122"/>
                  <a:ea typeface="微软雅黑"/>
                </a:rPr>
                <a:t>acc</a:t>
              </a:r>
              <a:r>
                <a:rPr lang="en-US" altLang="zh-CN" sz="1400" dirty="0">
                  <a:solidFill>
                    <a:srgbClr val="FFFFFF"/>
                  </a:solidFill>
                  <a:latin typeface="华文细黑" panose="02010600040101010101" pitchFamily="2" charset="-122"/>
                  <a:ea typeface="微软雅黑"/>
                </a:rPr>
                <a:t>: 100.00 %  test </a:t>
              </a:r>
              <a:r>
                <a:rPr lang="en-US" altLang="zh-CN" sz="1400" dirty="0" err="1">
                  <a:solidFill>
                    <a:srgbClr val="FFFFFF"/>
                  </a:solidFill>
                  <a:latin typeface="华文细黑" panose="02010600040101010101" pitchFamily="2" charset="-122"/>
                  <a:ea typeface="微软雅黑"/>
                </a:rPr>
                <a:t>acc</a:t>
              </a:r>
              <a:r>
                <a:rPr lang="en-US" altLang="zh-CN" sz="1400" dirty="0">
                  <a:solidFill>
                    <a:srgbClr val="FFFFFF"/>
                  </a:solidFill>
                  <a:latin typeface="华文细黑" panose="02010600040101010101" pitchFamily="2" charset="-122"/>
                  <a:ea typeface="微软雅黑"/>
                </a:rPr>
                <a:t>: 84.50 %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1400" dirty="0" err="1">
                  <a:solidFill>
                    <a:srgbClr val="FFFFFF"/>
                  </a:solidFill>
                  <a:latin typeface="华文细黑" panose="02010600040101010101" pitchFamily="2" charset="-122"/>
                  <a:ea typeface="微软雅黑"/>
                </a:rPr>
                <a:t>bnn</a:t>
              </a:r>
              <a:r>
                <a:rPr lang="en-US" altLang="zh-CN" sz="1400" dirty="0">
                  <a:solidFill>
                    <a:srgbClr val="FFFFFF"/>
                  </a:solidFill>
                  <a:latin typeface="华文细黑" panose="02010600040101010101" pitchFamily="2" charset="-122"/>
                  <a:ea typeface="微软雅黑"/>
                </a:rPr>
                <a:t>: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1400" dirty="0">
                  <a:solidFill>
                    <a:srgbClr val="FFFFFF"/>
                  </a:solidFill>
                  <a:latin typeface="华文细黑" panose="02010600040101010101" pitchFamily="2" charset="-122"/>
                  <a:ea typeface="微软雅黑"/>
                </a:rPr>
                <a:t>train </a:t>
              </a:r>
              <a:r>
                <a:rPr lang="en-US" altLang="zh-CN" sz="1400" dirty="0" err="1">
                  <a:solidFill>
                    <a:srgbClr val="FFFFFF"/>
                  </a:solidFill>
                  <a:latin typeface="华文细黑" panose="02010600040101010101" pitchFamily="2" charset="-122"/>
                  <a:ea typeface="微软雅黑"/>
                </a:rPr>
                <a:t>acc</a:t>
              </a:r>
              <a:r>
                <a:rPr lang="en-US" altLang="zh-CN" sz="1400" dirty="0">
                  <a:solidFill>
                    <a:srgbClr val="FFFFFF"/>
                  </a:solidFill>
                  <a:latin typeface="华文细黑" panose="02010600040101010101" pitchFamily="2" charset="-122"/>
                  <a:ea typeface="微软雅黑"/>
                </a:rPr>
                <a:t>: 78.13 %  test </a:t>
              </a:r>
              <a:r>
                <a:rPr lang="en-US" altLang="zh-CN" sz="1400" dirty="0" err="1">
                  <a:solidFill>
                    <a:srgbClr val="FFFFFF"/>
                  </a:solidFill>
                  <a:latin typeface="华文细黑" panose="02010600040101010101" pitchFamily="2" charset="-122"/>
                  <a:ea typeface="微软雅黑"/>
                </a:rPr>
                <a:t>acc</a:t>
              </a:r>
              <a:r>
                <a:rPr lang="en-US" altLang="zh-CN" sz="1400" dirty="0">
                  <a:solidFill>
                    <a:srgbClr val="FFFFFF"/>
                  </a:solidFill>
                  <a:latin typeface="华文细黑" panose="02010600040101010101" pitchFamily="2" charset="-122"/>
                  <a:ea typeface="微软雅黑"/>
                </a:rPr>
                <a:t>: 67.90 %</a:t>
              </a:r>
              <a:endParaRPr lang="zh-CN" altLang="en-US" sz="1400" dirty="0">
                <a:solidFill>
                  <a:srgbClr val="FFFFFF"/>
                </a:solidFill>
                <a:latin typeface="华文细黑" panose="02010600040101010101" pitchFamily="2" charset="-122"/>
                <a:ea typeface="微软雅黑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4348683" y="1956093"/>
            <a:ext cx="3462132" cy="3462132"/>
            <a:chOff x="4064428" y="1919751"/>
            <a:chExt cx="3936437" cy="3936437"/>
          </a:xfrm>
        </p:grpSpPr>
        <p:sp>
          <p:nvSpPr>
            <p:cNvPr id="19" name="椭圆 18"/>
            <p:cNvSpPr/>
            <p:nvPr/>
          </p:nvSpPr>
          <p:spPr>
            <a:xfrm>
              <a:off x="4064428" y="2996440"/>
              <a:ext cx="3936437" cy="1783060"/>
            </a:xfrm>
            <a:prstGeom prst="ellipse">
              <a:avLst/>
            </a:prstGeom>
            <a:noFill/>
            <a:ln w="19050" cap="rnd" cmpd="sng" algn="ctr">
              <a:solidFill>
                <a:srgbClr val="181715"/>
              </a:solidFill>
              <a:prstDash val="sysDot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2191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2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0" name="椭圆 19"/>
            <p:cNvSpPr/>
            <p:nvPr/>
          </p:nvSpPr>
          <p:spPr>
            <a:xfrm rot="5400000">
              <a:off x="4059862" y="2996440"/>
              <a:ext cx="3936437" cy="1783060"/>
            </a:xfrm>
            <a:prstGeom prst="ellipse">
              <a:avLst/>
            </a:prstGeom>
            <a:noFill/>
            <a:ln w="19050" cap="rnd" cmpd="sng" algn="ctr">
              <a:solidFill>
                <a:srgbClr val="181715"/>
              </a:solidFill>
              <a:prstDash val="sysDot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2191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2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21" name="组合 20"/>
            <p:cNvGrpSpPr/>
            <p:nvPr/>
          </p:nvGrpSpPr>
          <p:grpSpPr>
            <a:xfrm>
              <a:off x="4545674" y="2411912"/>
              <a:ext cx="1359557" cy="1359557"/>
              <a:chOff x="4545674" y="2411912"/>
              <a:chExt cx="1359557" cy="1359557"/>
            </a:xfrm>
          </p:grpSpPr>
          <p:sp>
            <p:nvSpPr>
              <p:cNvPr id="31" name="椭圆 30"/>
              <p:cNvSpPr/>
              <p:nvPr/>
            </p:nvSpPr>
            <p:spPr>
              <a:xfrm>
                <a:off x="4545674" y="2411912"/>
                <a:ext cx="1359557" cy="1359557"/>
              </a:xfrm>
              <a:prstGeom prst="ellipse">
                <a:avLst/>
              </a:prstGeom>
              <a:blipFill dpi="0" rotWithShape="1">
                <a:blip r:embed="rId5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a:blip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marL="0" marR="0" lvl="0" indent="0" algn="ctr" defTabSz="121917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32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32" name="矩形 31"/>
              <p:cNvSpPr/>
              <p:nvPr/>
            </p:nvSpPr>
            <p:spPr>
              <a:xfrm>
                <a:off x="4932283" y="2595946"/>
                <a:ext cx="548139" cy="87485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 marL="0" marR="0" lvl="0" indent="0" algn="ctr" defTabSz="121917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44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D</a:t>
                </a:r>
                <a:endParaRPr kumimoji="0" lang="zh-CN" altLang="en-US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6223066" y="2411912"/>
              <a:ext cx="1359557" cy="1359557"/>
              <a:chOff x="6223066" y="2411912"/>
              <a:chExt cx="1359557" cy="1359557"/>
            </a:xfrm>
          </p:grpSpPr>
          <p:sp>
            <p:nvSpPr>
              <p:cNvPr id="29" name="椭圆 28"/>
              <p:cNvSpPr/>
              <p:nvPr/>
            </p:nvSpPr>
            <p:spPr>
              <a:xfrm>
                <a:off x="6223066" y="2411912"/>
                <a:ext cx="1359557" cy="1359557"/>
              </a:xfrm>
              <a:prstGeom prst="ellipse">
                <a:avLst/>
              </a:prstGeom>
              <a:blipFill dpi="0" rotWithShape="1">
                <a:blip r:embed="rId6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a:blip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marL="0" marR="0" lvl="0" indent="0" algn="ctr" defTabSz="121917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32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30" name="矩形 29"/>
              <p:cNvSpPr/>
              <p:nvPr/>
            </p:nvSpPr>
            <p:spPr>
              <a:xfrm>
                <a:off x="6527732" y="2630119"/>
                <a:ext cx="765829" cy="87485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 marL="0" marR="0" lvl="0" indent="0" algn="ctr" defTabSz="121917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44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</a:t>
                </a:r>
                <a:endParaRPr kumimoji="0" lang="zh-CN" altLang="en-US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4545674" y="4033842"/>
              <a:ext cx="1359557" cy="1359557"/>
              <a:chOff x="4545674" y="4033842"/>
              <a:chExt cx="1359557" cy="1359557"/>
            </a:xfrm>
          </p:grpSpPr>
          <p:sp>
            <p:nvSpPr>
              <p:cNvPr id="27" name="椭圆 26"/>
              <p:cNvSpPr/>
              <p:nvPr/>
            </p:nvSpPr>
            <p:spPr>
              <a:xfrm>
                <a:off x="4545674" y="4033842"/>
                <a:ext cx="1359557" cy="1359557"/>
              </a:xfrm>
              <a:prstGeom prst="ellipse">
                <a:avLst/>
              </a:prstGeom>
              <a:blipFill dpi="0" rotWithShape="1">
                <a:blip r:embed="rId7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a:blip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marL="0" marR="0" lvl="0" indent="0" algn="ctr" defTabSz="121917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32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28" name="矩形 27"/>
              <p:cNvSpPr/>
              <p:nvPr/>
            </p:nvSpPr>
            <p:spPr>
              <a:xfrm>
                <a:off x="4857718" y="4205515"/>
                <a:ext cx="702461" cy="87485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 marL="0" marR="0" lvl="0" indent="0" algn="ctr" defTabSz="121917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44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L</a:t>
                </a:r>
                <a:endParaRPr kumimoji="0" lang="zh-CN" altLang="en-US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24" name="组合 23"/>
            <p:cNvGrpSpPr/>
            <p:nvPr/>
          </p:nvGrpSpPr>
          <p:grpSpPr>
            <a:xfrm>
              <a:off x="6223066" y="4032418"/>
              <a:ext cx="1359557" cy="1359557"/>
              <a:chOff x="6223066" y="4032418"/>
              <a:chExt cx="1359557" cy="1359557"/>
            </a:xfrm>
          </p:grpSpPr>
          <p:sp>
            <p:nvSpPr>
              <p:cNvPr id="25" name="椭圆 24"/>
              <p:cNvSpPr/>
              <p:nvPr/>
            </p:nvSpPr>
            <p:spPr>
              <a:xfrm>
                <a:off x="6223066" y="4032418"/>
                <a:ext cx="1359557" cy="1359557"/>
              </a:xfrm>
              <a:prstGeom prst="ellipse">
                <a:avLst/>
              </a:prstGeom>
              <a:blipFill dpi="0" rotWithShape="1">
                <a:blip r:embed="rId8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a:blip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marL="0" marR="0" lvl="0" indent="0" algn="ctr" defTabSz="121917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32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26" name="矩形 25"/>
              <p:cNvSpPr/>
              <p:nvPr/>
            </p:nvSpPr>
            <p:spPr>
              <a:xfrm>
                <a:off x="6662416" y="4230579"/>
                <a:ext cx="506480" cy="87485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 marL="0" marR="0" lvl="0" indent="0" algn="ctr" defTabSz="121917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44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G</a:t>
                </a:r>
                <a:endParaRPr kumimoji="0" lang="zh-CN" altLang="en-US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CD0C17E6-83EC-4839-ABEA-F5C8329C782A}"/>
              </a:ext>
            </a:extLst>
          </p:cNvPr>
          <p:cNvGrpSpPr/>
          <p:nvPr/>
        </p:nvGrpSpPr>
        <p:grpSpPr>
          <a:xfrm>
            <a:off x="582635" y="1353760"/>
            <a:ext cx="5431392" cy="1739005"/>
            <a:chOff x="625047" y="1331542"/>
            <a:chExt cx="5431392" cy="1739005"/>
          </a:xfrm>
        </p:grpSpPr>
        <p:grpSp>
          <p:nvGrpSpPr>
            <p:cNvPr id="6" name="组合 5"/>
            <p:cNvGrpSpPr/>
            <p:nvPr/>
          </p:nvGrpSpPr>
          <p:grpSpPr>
            <a:xfrm>
              <a:off x="625047" y="1331542"/>
              <a:ext cx="5431392" cy="1691468"/>
              <a:chOff x="1297853" y="1994660"/>
              <a:chExt cx="5508080" cy="2478385"/>
            </a:xfrm>
          </p:grpSpPr>
          <p:sp>
            <p:nvSpPr>
              <p:cNvPr id="7" name="矩形 7"/>
              <p:cNvSpPr>
                <a:spLocks noChangeArrowheads="1"/>
              </p:cNvSpPr>
              <p:nvPr/>
            </p:nvSpPr>
            <p:spPr bwMode="auto">
              <a:xfrm>
                <a:off x="1301802" y="1994660"/>
                <a:ext cx="5504131" cy="5411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 defTabSz="1219170"/>
                <a:r>
                  <a:rPr lang="en-US" altLang="zh-CN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DNE</a:t>
                </a:r>
                <a:r>
                  <a:rPr lang="en-US" altLang="zh-CN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Wingdings" panose="05000000000000000000" pitchFamily="2" charset="2"/>
                  </a:rPr>
                  <a:t>(</a:t>
                </a:r>
                <a:r>
                  <a:rPr lang="en-US" altLang="zh-CN" dirty="0" err="1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Wingdings" panose="05000000000000000000" pitchFamily="2" charset="2"/>
                  </a:rPr>
                  <a:t>dblq</a:t>
                </a:r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Wingdings" panose="05000000000000000000" pitchFamily="2" charset="2"/>
                  </a:rPr>
                  <a:t>数据集， </a:t>
                </a:r>
                <a:r>
                  <a:rPr lang="en-US" altLang="zh-CN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Wingdings" panose="05000000000000000000" pitchFamily="2" charset="2"/>
                  </a:rPr>
                  <a:t>90%</a:t>
                </a:r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Wingdings" panose="05000000000000000000" pitchFamily="2" charset="2"/>
                  </a:rPr>
                  <a:t>带标签数据</a:t>
                </a:r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）</a:t>
                </a:r>
                <a:endPara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" name="矩形 6"/>
              <p:cNvSpPr>
                <a:spLocks noChangeArrowheads="1"/>
              </p:cNvSpPr>
              <p:nvPr/>
            </p:nvSpPr>
            <p:spPr bwMode="auto">
              <a:xfrm>
                <a:off x="1297853" y="2499520"/>
                <a:ext cx="3124218" cy="19735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sz="1400" dirty="0">
                    <a:solidFill>
                      <a:srgbClr val="FFFFFF"/>
                    </a:solidFill>
                    <a:latin typeface="微软雅黑" pitchFamily="34" charset="-122"/>
                    <a:ea typeface="微软雅黑"/>
                  </a:rPr>
                  <a:t>2.808 sec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zh-CN" sz="1400" dirty="0">
                    <a:solidFill>
                      <a:srgbClr val="FFFFFF"/>
                    </a:solidFill>
                    <a:latin typeface="微软雅黑" pitchFamily="34" charset="-122"/>
                    <a:ea typeface="微软雅黑"/>
                  </a:rPr>
                  <a:t>data size:  17716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zh-CN" sz="1400" dirty="0">
                    <a:solidFill>
                      <a:srgbClr val="FFFFFF"/>
                    </a:solidFill>
                    <a:latin typeface="微软雅黑" pitchFamily="34" charset="-122"/>
                    <a:ea typeface="微软雅黑"/>
                  </a:rPr>
                  <a:t>label size:  4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zh-CN" sz="1400" dirty="0">
                    <a:solidFill>
                      <a:srgbClr val="FFFFFF"/>
                    </a:solidFill>
                    <a:latin typeface="微软雅黑" pitchFamily="34" charset="-122"/>
                    <a:ea typeface="微软雅黑"/>
                  </a:rPr>
                  <a:t>train size:  (128, 15944)</a:t>
                </a:r>
              </a:p>
            </p:txBody>
          </p:sp>
        </p:grp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C0CE148E-6389-4F85-AC94-56AD91F13E52}"/>
                </a:ext>
              </a:extLst>
            </p:cNvPr>
            <p:cNvSpPr txBox="1"/>
            <p:nvPr/>
          </p:nvSpPr>
          <p:spPr>
            <a:xfrm>
              <a:off x="3155404" y="1731719"/>
              <a:ext cx="2052701" cy="13388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400" dirty="0">
                  <a:solidFill>
                    <a:srgbClr val="FFFFFF"/>
                  </a:solidFill>
                  <a:latin typeface="微软雅黑" pitchFamily="34" charset="-122"/>
                  <a:ea typeface="微软雅黑"/>
                </a:rPr>
                <a:t>test size:  (128, 1772)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1400" dirty="0">
                  <a:solidFill>
                    <a:srgbClr val="FFFFFF"/>
                  </a:solidFill>
                  <a:latin typeface="微软雅黑" pitchFamily="34" charset="-122"/>
                  <a:ea typeface="微软雅黑"/>
                </a:rPr>
                <a:t>(1772, 4)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1400" dirty="0">
                  <a:solidFill>
                    <a:srgbClr val="FFFFFF"/>
                  </a:solidFill>
                  <a:latin typeface="微软雅黑" pitchFamily="34" charset="-122"/>
                  <a:ea typeface="微软雅黑"/>
                </a:rPr>
                <a:t>Test acc : 83.35 %</a:t>
              </a:r>
              <a:endParaRPr lang="zh-CN" altLang="en-US" sz="1400" dirty="0">
                <a:solidFill>
                  <a:srgbClr val="FFFFFF"/>
                </a:solidFill>
                <a:latin typeface="华文细黑" panose="02010600040101010101" pitchFamily="2" charset="-122"/>
                <a:ea typeface="微软雅黑"/>
              </a:endParaRPr>
            </a:p>
            <a:p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561030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17"/>
    </mc:Choice>
    <mc:Fallback xmlns="">
      <p:transition spd="slow" advTm="49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37FBC20A-60FB-4FF0-9944-5EEF47B7EE6D}"/>
              </a:ext>
            </a:extLst>
          </p:cNvPr>
          <p:cNvCxnSpPr>
            <a:cxnSpLocks/>
            <a:stCxn id="106" idx="4"/>
            <a:endCxn id="108" idx="0"/>
          </p:cNvCxnSpPr>
          <p:nvPr/>
        </p:nvCxnSpPr>
        <p:spPr>
          <a:xfrm>
            <a:off x="5025624" y="3474323"/>
            <a:ext cx="0" cy="99705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图文框 3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3986"/>
            </a:avLst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  <a:effectLst>
            <a:innerShdw blurRad="127000">
              <a:schemeClr val="bg2">
                <a:lumMod val="75000"/>
              </a:schemeClr>
            </a:innerShdw>
          </a:effectLst>
          <a:scene3d>
            <a:camera prst="orthographicFront"/>
            <a:lightRig rig="threePt" dir="t"/>
          </a:scene3d>
          <a:sp3d prstMaterial="dkEdge"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" name="流程图: 离页连接符 2"/>
          <p:cNvSpPr/>
          <p:nvPr/>
        </p:nvSpPr>
        <p:spPr>
          <a:xfrm>
            <a:off x="2173059" y="1931648"/>
            <a:ext cx="1692234" cy="1773054"/>
          </a:xfrm>
          <a:prstGeom prst="flowChartOffpageConnector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9600" b="1" kern="0" dirty="0">
                <a:solidFill>
                  <a:prstClr val="white"/>
                </a:solidFill>
                <a:latin typeface="Arial"/>
                <a:ea typeface="微软雅黑"/>
              </a:rPr>
              <a:t>3</a:t>
            </a:r>
            <a:endParaRPr kumimoji="0" lang="zh-CN" altLang="en-US" sz="96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4068493" y="2781587"/>
            <a:ext cx="5753100" cy="0"/>
          </a:xfrm>
          <a:prstGeom prst="line">
            <a:avLst/>
          </a:prstGeom>
          <a:noFill/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</p:cxnSp>
      <p:sp>
        <p:nvSpPr>
          <p:cNvPr id="6" name="文本框 32"/>
          <p:cNvSpPr txBox="1"/>
          <p:nvPr/>
        </p:nvSpPr>
        <p:spPr>
          <a:xfrm>
            <a:off x="4565519" y="1945742"/>
            <a:ext cx="26468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 b="1" dirty="0">
                <a:blipFill dpi="0"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微软雅黑"/>
                <a:ea typeface="微软雅黑"/>
              </a:rPr>
              <a:t>研究思路</a:t>
            </a:r>
          </a:p>
        </p:txBody>
      </p:sp>
      <p:grpSp>
        <p:nvGrpSpPr>
          <p:cNvPr id="19" name="组合 18"/>
          <p:cNvGrpSpPr/>
          <p:nvPr/>
        </p:nvGrpSpPr>
        <p:grpSpPr>
          <a:xfrm>
            <a:off x="877231" y="1276849"/>
            <a:ext cx="10628096" cy="4491531"/>
            <a:chOff x="347230" y="355824"/>
            <a:chExt cx="11704319" cy="4946353"/>
          </a:xfrm>
        </p:grpSpPr>
        <p:sp>
          <p:nvSpPr>
            <p:cNvPr id="20" name="Freeform 5"/>
            <p:cNvSpPr>
              <a:spLocks noEditPoints="1"/>
            </p:cNvSpPr>
            <p:nvPr/>
          </p:nvSpPr>
          <p:spPr bwMode="auto">
            <a:xfrm>
              <a:off x="10254919" y="3551164"/>
              <a:ext cx="1071563" cy="1546225"/>
            </a:xfrm>
            <a:custGeom>
              <a:avLst/>
              <a:gdLst>
                <a:gd name="T0" fmla="*/ 13 w 253"/>
                <a:gd name="T1" fmla="*/ 315 h 365"/>
                <a:gd name="T2" fmla="*/ 38 w 253"/>
                <a:gd name="T3" fmla="*/ 312 h 365"/>
                <a:gd name="T4" fmla="*/ 12 w 253"/>
                <a:gd name="T5" fmla="*/ 310 h 365"/>
                <a:gd name="T6" fmla="*/ 34 w 253"/>
                <a:gd name="T7" fmla="*/ 311 h 365"/>
                <a:gd name="T8" fmla="*/ 111 w 253"/>
                <a:gd name="T9" fmla="*/ 185 h 365"/>
                <a:gd name="T10" fmla="*/ 149 w 253"/>
                <a:gd name="T11" fmla="*/ 187 h 365"/>
                <a:gd name="T12" fmla="*/ 182 w 253"/>
                <a:gd name="T13" fmla="*/ 209 h 365"/>
                <a:gd name="T14" fmla="*/ 109 w 253"/>
                <a:gd name="T15" fmla="*/ 185 h 365"/>
                <a:gd name="T16" fmla="*/ 38 w 253"/>
                <a:gd name="T17" fmla="*/ 4 h 365"/>
                <a:gd name="T18" fmla="*/ 72 w 253"/>
                <a:gd name="T19" fmla="*/ 32 h 365"/>
                <a:gd name="T20" fmla="*/ 162 w 253"/>
                <a:gd name="T21" fmla="*/ 128 h 365"/>
                <a:gd name="T22" fmla="*/ 146 w 253"/>
                <a:gd name="T23" fmla="*/ 111 h 365"/>
                <a:gd name="T24" fmla="*/ 73 w 253"/>
                <a:gd name="T25" fmla="*/ 29 h 365"/>
                <a:gd name="T26" fmla="*/ 93 w 253"/>
                <a:gd name="T27" fmla="*/ 8 h 365"/>
                <a:gd name="T28" fmla="*/ 139 w 253"/>
                <a:gd name="T29" fmla="*/ 60 h 365"/>
                <a:gd name="T30" fmla="*/ 194 w 253"/>
                <a:gd name="T31" fmla="*/ 117 h 365"/>
                <a:gd name="T32" fmla="*/ 203 w 253"/>
                <a:gd name="T33" fmla="*/ 125 h 365"/>
                <a:gd name="T34" fmla="*/ 196 w 253"/>
                <a:gd name="T35" fmla="*/ 117 h 365"/>
                <a:gd name="T36" fmla="*/ 130 w 253"/>
                <a:gd name="T37" fmla="*/ 45 h 365"/>
                <a:gd name="T38" fmla="*/ 241 w 253"/>
                <a:gd name="T39" fmla="*/ 139 h 365"/>
                <a:gd name="T40" fmla="*/ 45 w 253"/>
                <a:gd name="T41" fmla="*/ 86 h 365"/>
                <a:gd name="T42" fmla="*/ 79 w 253"/>
                <a:gd name="T43" fmla="*/ 125 h 365"/>
                <a:gd name="T44" fmla="*/ 33 w 253"/>
                <a:gd name="T45" fmla="*/ 8 h 365"/>
                <a:gd name="T46" fmla="*/ 28 w 253"/>
                <a:gd name="T47" fmla="*/ 128 h 365"/>
                <a:gd name="T48" fmla="*/ 33 w 253"/>
                <a:gd name="T49" fmla="*/ 131 h 365"/>
                <a:gd name="T50" fmla="*/ 73 w 253"/>
                <a:gd name="T51" fmla="*/ 180 h 365"/>
                <a:gd name="T52" fmla="*/ 72 w 253"/>
                <a:gd name="T53" fmla="*/ 181 h 365"/>
                <a:gd name="T54" fmla="*/ 183 w 253"/>
                <a:gd name="T55" fmla="*/ 211 h 365"/>
                <a:gd name="T56" fmla="*/ 185 w 253"/>
                <a:gd name="T57" fmla="*/ 201 h 365"/>
                <a:gd name="T58" fmla="*/ 198 w 253"/>
                <a:gd name="T59" fmla="*/ 233 h 365"/>
                <a:gd name="T60" fmla="*/ 135 w 253"/>
                <a:gd name="T61" fmla="*/ 232 h 365"/>
                <a:gd name="T62" fmla="*/ 77 w 253"/>
                <a:gd name="T63" fmla="*/ 219 h 365"/>
                <a:gd name="T64" fmla="*/ 91 w 253"/>
                <a:gd name="T65" fmla="*/ 249 h 365"/>
                <a:gd name="T66" fmla="*/ 102 w 253"/>
                <a:gd name="T67" fmla="*/ 270 h 365"/>
                <a:gd name="T68" fmla="*/ 40 w 253"/>
                <a:gd name="T69" fmla="*/ 270 h 365"/>
                <a:gd name="T70" fmla="*/ 27 w 253"/>
                <a:gd name="T71" fmla="*/ 286 h 365"/>
                <a:gd name="T72" fmla="*/ 34 w 253"/>
                <a:gd name="T73" fmla="*/ 365 h 365"/>
                <a:gd name="T74" fmla="*/ 64 w 253"/>
                <a:gd name="T75" fmla="*/ 264 h 365"/>
                <a:gd name="T76" fmla="*/ 117 w 253"/>
                <a:gd name="T77" fmla="*/ 249 h 365"/>
                <a:gd name="T78" fmla="*/ 81 w 253"/>
                <a:gd name="T79" fmla="*/ 248 h 365"/>
                <a:gd name="T80" fmla="*/ 82 w 253"/>
                <a:gd name="T81" fmla="*/ 222 h 365"/>
                <a:gd name="T82" fmla="*/ 155 w 253"/>
                <a:gd name="T83" fmla="*/ 239 h 365"/>
                <a:gd name="T84" fmla="*/ 205 w 253"/>
                <a:gd name="T85" fmla="*/ 211 h 365"/>
                <a:gd name="T86" fmla="*/ 185 w 253"/>
                <a:gd name="T87" fmla="*/ 188 h 365"/>
                <a:gd name="T88" fmla="*/ 237 w 253"/>
                <a:gd name="T89" fmla="*/ 144 h 365"/>
                <a:gd name="T90" fmla="*/ 253 w 253"/>
                <a:gd name="T91" fmla="*/ 21 h 365"/>
                <a:gd name="T92" fmla="*/ 251 w 253"/>
                <a:gd name="T93" fmla="*/ 15 h 365"/>
                <a:gd name="T94" fmla="*/ 245 w 253"/>
                <a:gd name="T95" fmla="*/ 13 h 3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53" h="365">
                  <a:moveTo>
                    <a:pt x="36" y="361"/>
                  </a:moveTo>
                  <a:cubicBezTo>
                    <a:pt x="33" y="361"/>
                    <a:pt x="30" y="361"/>
                    <a:pt x="27" y="359"/>
                  </a:cubicBezTo>
                  <a:cubicBezTo>
                    <a:pt x="9" y="351"/>
                    <a:pt x="3" y="333"/>
                    <a:pt x="10" y="315"/>
                  </a:cubicBezTo>
                  <a:cubicBezTo>
                    <a:pt x="11" y="315"/>
                    <a:pt x="12" y="315"/>
                    <a:pt x="13" y="315"/>
                  </a:cubicBezTo>
                  <a:cubicBezTo>
                    <a:pt x="29" y="315"/>
                    <a:pt x="45" y="318"/>
                    <a:pt x="60" y="319"/>
                  </a:cubicBezTo>
                  <a:cubicBezTo>
                    <a:pt x="62" y="339"/>
                    <a:pt x="53" y="361"/>
                    <a:pt x="36" y="361"/>
                  </a:cubicBezTo>
                  <a:moveTo>
                    <a:pt x="60" y="314"/>
                  </a:moveTo>
                  <a:cubicBezTo>
                    <a:pt x="53" y="314"/>
                    <a:pt x="46" y="313"/>
                    <a:pt x="38" y="312"/>
                  </a:cubicBezTo>
                  <a:cubicBezTo>
                    <a:pt x="39" y="308"/>
                    <a:pt x="39" y="303"/>
                    <a:pt x="39" y="299"/>
                  </a:cubicBezTo>
                  <a:cubicBezTo>
                    <a:pt x="39" y="297"/>
                    <a:pt x="40" y="294"/>
                    <a:pt x="40" y="291"/>
                  </a:cubicBezTo>
                  <a:cubicBezTo>
                    <a:pt x="51" y="294"/>
                    <a:pt x="58" y="303"/>
                    <a:pt x="60" y="314"/>
                  </a:cubicBezTo>
                  <a:moveTo>
                    <a:pt x="12" y="310"/>
                  </a:moveTo>
                  <a:cubicBezTo>
                    <a:pt x="15" y="305"/>
                    <a:pt x="19" y="300"/>
                    <a:pt x="23" y="295"/>
                  </a:cubicBezTo>
                  <a:cubicBezTo>
                    <a:pt x="26" y="291"/>
                    <a:pt x="30" y="290"/>
                    <a:pt x="35" y="290"/>
                  </a:cubicBezTo>
                  <a:cubicBezTo>
                    <a:pt x="35" y="293"/>
                    <a:pt x="34" y="297"/>
                    <a:pt x="34" y="300"/>
                  </a:cubicBezTo>
                  <a:cubicBezTo>
                    <a:pt x="34" y="304"/>
                    <a:pt x="34" y="308"/>
                    <a:pt x="34" y="311"/>
                  </a:cubicBezTo>
                  <a:cubicBezTo>
                    <a:pt x="27" y="311"/>
                    <a:pt x="20" y="310"/>
                    <a:pt x="13" y="310"/>
                  </a:cubicBezTo>
                  <a:cubicBezTo>
                    <a:pt x="13" y="310"/>
                    <a:pt x="12" y="310"/>
                    <a:pt x="12" y="310"/>
                  </a:cubicBezTo>
                  <a:moveTo>
                    <a:pt x="110" y="186"/>
                  </a:moveTo>
                  <a:cubicBezTo>
                    <a:pt x="110" y="186"/>
                    <a:pt x="111" y="186"/>
                    <a:pt x="111" y="185"/>
                  </a:cubicBezTo>
                  <a:cubicBezTo>
                    <a:pt x="114" y="136"/>
                    <a:pt x="114" y="136"/>
                    <a:pt x="114" y="136"/>
                  </a:cubicBezTo>
                  <a:cubicBezTo>
                    <a:pt x="151" y="139"/>
                    <a:pt x="151" y="139"/>
                    <a:pt x="151" y="139"/>
                  </a:cubicBezTo>
                  <a:cubicBezTo>
                    <a:pt x="148" y="186"/>
                    <a:pt x="148" y="186"/>
                    <a:pt x="148" y="186"/>
                  </a:cubicBezTo>
                  <a:cubicBezTo>
                    <a:pt x="148" y="187"/>
                    <a:pt x="148" y="187"/>
                    <a:pt x="149" y="187"/>
                  </a:cubicBezTo>
                  <a:cubicBezTo>
                    <a:pt x="149" y="187"/>
                    <a:pt x="149" y="187"/>
                    <a:pt x="149" y="187"/>
                  </a:cubicBezTo>
                  <a:cubicBezTo>
                    <a:pt x="149" y="187"/>
                    <a:pt x="149" y="187"/>
                    <a:pt x="149" y="187"/>
                  </a:cubicBezTo>
                  <a:cubicBezTo>
                    <a:pt x="184" y="190"/>
                    <a:pt x="184" y="190"/>
                    <a:pt x="184" y="190"/>
                  </a:cubicBezTo>
                  <a:cubicBezTo>
                    <a:pt x="182" y="209"/>
                    <a:pt x="182" y="209"/>
                    <a:pt x="182" y="209"/>
                  </a:cubicBezTo>
                  <a:cubicBezTo>
                    <a:pt x="73" y="202"/>
                    <a:pt x="73" y="202"/>
                    <a:pt x="73" y="202"/>
                  </a:cubicBezTo>
                  <a:cubicBezTo>
                    <a:pt x="74" y="182"/>
                    <a:pt x="74" y="182"/>
                    <a:pt x="74" y="182"/>
                  </a:cubicBezTo>
                  <a:cubicBezTo>
                    <a:pt x="109" y="184"/>
                    <a:pt x="109" y="184"/>
                    <a:pt x="109" y="184"/>
                  </a:cubicBezTo>
                  <a:cubicBezTo>
                    <a:pt x="109" y="185"/>
                    <a:pt x="109" y="185"/>
                    <a:pt x="109" y="185"/>
                  </a:cubicBezTo>
                  <a:cubicBezTo>
                    <a:pt x="109" y="186"/>
                    <a:pt x="109" y="186"/>
                    <a:pt x="110" y="186"/>
                  </a:cubicBezTo>
                  <a:moveTo>
                    <a:pt x="84" y="129"/>
                  </a:moveTo>
                  <a:cubicBezTo>
                    <a:pt x="31" y="126"/>
                    <a:pt x="31" y="126"/>
                    <a:pt x="31" y="126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43" y="5"/>
                    <a:pt x="43" y="5"/>
                    <a:pt x="43" y="5"/>
                  </a:cubicBezTo>
                  <a:cubicBezTo>
                    <a:pt x="44" y="6"/>
                    <a:pt x="45" y="7"/>
                    <a:pt x="46" y="8"/>
                  </a:cubicBezTo>
                  <a:cubicBezTo>
                    <a:pt x="48" y="10"/>
                    <a:pt x="50" y="13"/>
                    <a:pt x="53" y="15"/>
                  </a:cubicBezTo>
                  <a:cubicBezTo>
                    <a:pt x="59" y="20"/>
                    <a:pt x="66" y="26"/>
                    <a:pt x="72" y="32"/>
                  </a:cubicBezTo>
                  <a:cubicBezTo>
                    <a:pt x="83" y="43"/>
                    <a:pt x="92" y="55"/>
                    <a:pt x="103" y="66"/>
                  </a:cubicBezTo>
                  <a:cubicBezTo>
                    <a:pt x="113" y="77"/>
                    <a:pt x="123" y="90"/>
                    <a:pt x="133" y="101"/>
                  </a:cubicBezTo>
                  <a:cubicBezTo>
                    <a:pt x="138" y="107"/>
                    <a:pt x="144" y="112"/>
                    <a:pt x="150" y="118"/>
                  </a:cubicBezTo>
                  <a:cubicBezTo>
                    <a:pt x="153" y="121"/>
                    <a:pt x="158" y="127"/>
                    <a:pt x="162" y="128"/>
                  </a:cubicBezTo>
                  <a:cubicBezTo>
                    <a:pt x="162" y="128"/>
                    <a:pt x="162" y="128"/>
                    <a:pt x="162" y="128"/>
                  </a:cubicBezTo>
                  <a:cubicBezTo>
                    <a:pt x="164" y="128"/>
                    <a:pt x="164" y="127"/>
                    <a:pt x="163" y="126"/>
                  </a:cubicBezTo>
                  <a:cubicBezTo>
                    <a:pt x="160" y="125"/>
                    <a:pt x="157" y="121"/>
                    <a:pt x="155" y="119"/>
                  </a:cubicBezTo>
                  <a:cubicBezTo>
                    <a:pt x="152" y="116"/>
                    <a:pt x="149" y="114"/>
                    <a:pt x="146" y="111"/>
                  </a:cubicBezTo>
                  <a:cubicBezTo>
                    <a:pt x="141" y="106"/>
                    <a:pt x="135" y="100"/>
                    <a:pt x="131" y="95"/>
                  </a:cubicBezTo>
                  <a:cubicBezTo>
                    <a:pt x="126" y="90"/>
                    <a:pt x="121" y="84"/>
                    <a:pt x="117" y="78"/>
                  </a:cubicBezTo>
                  <a:cubicBezTo>
                    <a:pt x="112" y="72"/>
                    <a:pt x="107" y="67"/>
                    <a:pt x="102" y="62"/>
                  </a:cubicBezTo>
                  <a:cubicBezTo>
                    <a:pt x="92" y="51"/>
                    <a:pt x="83" y="39"/>
                    <a:pt x="73" y="29"/>
                  </a:cubicBezTo>
                  <a:cubicBezTo>
                    <a:pt x="68" y="24"/>
                    <a:pt x="63" y="20"/>
                    <a:pt x="57" y="15"/>
                  </a:cubicBezTo>
                  <a:cubicBezTo>
                    <a:pt x="54" y="13"/>
                    <a:pt x="51" y="10"/>
                    <a:pt x="48" y="6"/>
                  </a:cubicBezTo>
                  <a:cubicBezTo>
                    <a:pt x="48" y="6"/>
                    <a:pt x="47" y="5"/>
                    <a:pt x="47" y="5"/>
                  </a:cubicBezTo>
                  <a:cubicBezTo>
                    <a:pt x="93" y="8"/>
                    <a:pt x="93" y="8"/>
                    <a:pt x="93" y="8"/>
                  </a:cubicBezTo>
                  <a:cubicBezTo>
                    <a:pt x="96" y="11"/>
                    <a:pt x="99" y="14"/>
                    <a:pt x="102" y="18"/>
                  </a:cubicBezTo>
                  <a:cubicBezTo>
                    <a:pt x="106" y="23"/>
                    <a:pt x="112" y="28"/>
                    <a:pt x="117" y="33"/>
                  </a:cubicBezTo>
                  <a:cubicBezTo>
                    <a:pt x="122" y="39"/>
                    <a:pt x="127" y="45"/>
                    <a:pt x="132" y="51"/>
                  </a:cubicBezTo>
                  <a:cubicBezTo>
                    <a:pt x="135" y="54"/>
                    <a:pt x="137" y="57"/>
                    <a:pt x="139" y="60"/>
                  </a:cubicBezTo>
                  <a:cubicBezTo>
                    <a:pt x="141" y="63"/>
                    <a:pt x="144" y="64"/>
                    <a:pt x="146" y="67"/>
                  </a:cubicBezTo>
                  <a:cubicBezTo>
                    <a:pt x="151" y="73"/>
                    <a:pt x="157" y="78"/>
                    <a:pt x="163" y="83"/>
                  </a:cubicBezTo>
                  <a:cubicBezTo>
                    <a:pt x="168" y="89"/>
                    <a:pt x="174" y="95"/>
                    <a:pt x="179" y="101"/>
                  </a:cubicBezTo>
                  <a:cubicBezTo>
                    <a:pt x="184" y="106"/>
                    <a:pt x="189" y="111"/>
                    <a:pt x="194" y="117"/>
                  </a:cubicBezTo>
                  <a:cubicBezTo>
                    <a:pt x="195" y="119"/>
                    <a:pt x="199" y="126"/>
                    <a:pt x="202" y="126"/>
                  </a:cubicBezTo>
                  <a:cubicBezTo>
                    <a:pt x="202" y="126"/>
                    <a:pt x="202" y="126"/>
                    <a:pt x="202" y="126"/>
                  </a:cubicBezTo>
                  <a:cubicBezTo>
                    <a:pt x="203" y="126"/>
                    <a:pt x="203" y="126"/>
                    <a:pt x="203" y="125"/>
                  </a:cubicBezTo>
                  <a:cubicBezTo>
                    <a:pt x="203" y="125"/>
                    <a:pt x="203" y="125"/>
                    <a:pt x="203" y="125"/>
                  </a:cubicBezTo>
                  <a:cubicBezTo>
                    <a:pt x="204" y="124"/>
                    <a:pt x="203" y="123"/>
                    <a:pt x="202" y="123"/>
                  </a:cubicBezTo>
                  <a:cubicBezTo>
                    <a:pt x="202" y="123"/>
                    <a:pt x="202" y="123"/>
                    <a:pt x="201" y="123"/>
                  </a:cubicBezTo>
                  <a:cubicBezTo>
                    <a:pt x="201" y="122"/>
                    <a:pt x="201" y="122"/>
                    <a:pt x="200" y="121"/>
                  </a:cubicBezTo>
                  <a:cubicBezTo>
                    <a:pt x="199" y="120"/>
                    <a:pt x="198" y="119"/>
                    <a:pt x="196" y="117"/>
                  </a:cubicBezTo>
                  <a:cubicBezTo>
                    <a:pt x="194" y="114"/>
                    <a:pt x="193" y="112"/>
                    <a:pt x="190" y="109"/>
                  </a:cubicBezTo>
                  <a:cubicBezTo>
                    <a:pt x="186" y="104"/>
                    <a:pt x="180" y="99"/>
                    <a:pt x="175" y="93"/>
                  </a:cubicBezTo>
                  <a:cubicBezTo>
                    <a:pt x="166" y="83"/>
                    <a:pt x="156" y="72"/>
                    <a:pt x="145" y="63"/>
                  </a:cubicBezTo>
                  <a:cubicBezTo>
                    <a:pt x="140" y="58"/>
                    <a:pt x="135" y="51"/>
                    <a:pt x="130" y="45"/>
                  </a:cubicBezTo>
                  <a:cubicBezTo>
                    <a:pt x="126" y="39"/>
                    <a:pt x="121" y="34"/>
                    <a:pt x="116" y="30"/>
                  </a:cubicBezTo>
                  <a:cubicBezTo>
                    <a:pt x="109" y="23"/>
                    <a:pt x="103" y="15"/>
                    <a:pt x="97" y="8"/>
                  </a:cubicBezTo>
                  <a:cubicBezTo>
                    <a:pt x="249" y="17"/>
                    <a:pt x="249" y="17"/>
                    <a:pt x="249" y="17"/>
                  </a:cubicBezTo>
                  <a:cubicBezTo>
                    <a:pt x="241" y="139"/>
                    <a:pt x="241" y="139"/>
                    <a:pt x="241" y="139"/>
                  </a:cubicBezTo>
                  <a:cubicBezTo>
                    <a:pt x="88" y="130"/>
                    <a:pt x="88" y="130"/>
                    <a:pt x="88" y="130"/>
                  </a:cubicBezTo>
                  <a:cubicBezTo>
                    <a:pt x="86" y="128"/>
                    <a:pt x="84" y="126"/>
                    <a:pt x="83" y="125"/>
                  </a:cubicBezTo>
                  <a:cubicBezTo>
                    <a:pt x="78" y="121"/>
                    <a:pt x="74" y="116"/>
                    <a:pt x="70" y="111"/>
                  </a:cubicBezTo>
                  <a:cubicBezTo>
                    <a:pt x="61" y="103"/>
                    <a:pt x="53" y="95"/>
                    <a:pt x="45" y="86"/>
                  </a:cubicBezTo>
                  <a:cubicBezTo>
                    <a:pt x="45" y="86"/>
                    <a:pt x="44" y="86"/>
                    <a:pt x="44" y="86"/>
                  </a:cubicBezTo>
                  <a:cubicBezTo>
                    <a:pt x="43" y="86"/>
                    <a:pt x="42" y="87"/>
                    <a:pt x="43" y="88"/>
                  </a:cubicBezTo>
                  <a:cubicBezTo>
                    <a:pt x="50" y="96"/>
                    <a:pt x="58" y="104"/>
                    <a:pt x="66" y="112"/>
                  </a:cubicBezTo>
                  <a:cubicBezTo>
                    <a:pt x="71" y="116"/>
                    <a:pt x="75" y="121"/>
                    <a:pt x="79" y="125"/>
                  </a:cubicBezTo>
                  <a:cubicBezTo>
                    <a:pt x="81" y="126"/>
                    <a:pt x="83" y="128"/>
                    <a:pt x="84" y="129"/>
                  </a:cubicBezTo>
                  <a:moveTo>
                    <a:pt x="42" y="0"/>
                  </a:moveTo>
                  <a:cubicBezTo>
                    <a:pt x="41" y="0"/>
                    <a:pt x="39" y="0"/>
                    <a:pt x="38" y="1"/>
                  </a:cubicBezTo>
                  <a:cubicBezTo>
                    <a:pt x="36" y="2"/>
                    <a:pt x="34" y="4"/>
                    <a:pt x="33" y="8"/>
                  </a:cubicBezTo>
                  <a:cubicBezTo>
                    <a:pt x="26" y="123"/>
                    <a:pt x="26" y="123"/>
                    <a:pt x="26" y="123"/>
                  </a:cubicBezTo>
                  <a:cubicBezTo>
                    <a:pt x="26" y="123"/>
                    <a:pt x="26" y="123"/>
                    <a:pt x="26" y="124"/>
                  </a:cubicBezTo>
                  <a:cubicBezTo>
                    <a:pt x="26" y="124"/>
                    <a:pt x="26" y="124"/>
                    <a:pt x="26" y="124"/>
                  </a:cubicBezTo>
                  <a:cubicBezTo>
                    <a:pt x="26" y="126"/>
                    <a:pt x="27" y="127"/>
                    <a:pt x="28" y="128"/>
                  </a:cubicBezTo>
                  <a:cubicBezTo>
                    <a:pt x="28" y="129"/>
                    <a:pt x="28" y="129"/>
                    <a:pt x="28" y="129"/>
                  </a:cubicBezTo>
                  <a:cubicBezTo>
                    <a:pt x="29" y="129"/>
                    <a:pt x="29" y="129"/>
                    <a:pt x="29" y="129"/>
                  </a:cubicBezTo>
                  <a:cubicBezTo>
                    <a:pt x="30" y="130"/>
                    <a:pt x="31" y="131"/>
                    <a:pt x="33" y="131"/>
                  </a:cubicBezTo>
                  <a:cubicBezTo>
                    <a:pt x="33" y="131"/>
                    <a:pt x="33" y="131"/>
                    <a:pt x="33" y="131"/>
                  </a:cubicBezTo>
                  <a:cubicBezTo>
                    <a:pt x="33" y="131"/>
                    <a:pt x="33" y="131"/>
                    <a:pt x="34" y="131"/>
                  </a:cubicBezTo>
                  <a:cubicBezTo>
                    <a:pt x="112" y="136"/>
                    <a:pt x="112" y="136"/>
                    <a:pt x="112" y="136"/>
                  </a:cubicBezTo>
                  <a:cubicBezTo>
                    <a:pt x="109" y="182"/>
                    <a:pt x="109" y="182"/>
                    <a:pt x="109" y="182"/>
                  </a:cubicBezTo>
                  <a:cubicBezTo>
                    <a:pt x="73" y="180"/>
                    <a:pt x="73" y="180"/>
                    <a:pt x="73" y="180"/>
                  </a:cubicBezTo>
                  <a:cubicBezTo>
                    <a:pt x="73" y="180"/>
                    <a:pt x="73" y="180"/>
                    <a:pt x="73" y="180"/>
                  </a:cubicBezTo>
                  <a:cubicBezTo>
                    <a:pt x="72" y="180"/>
                    <a:pt x="72" y="180"/>
                    <a:pt x="72" y="180"/>
                  </a:cubicBezTo>
                  <a:cubicBezTo>
                    <a:pt x="72" y="180"/>
                    <a:pt x="72" y="180"/>
                    <a:pt x="72" y="180"/>
                  </a:cubicBezTo>
                  <a:cubicBezTo>
                    <a:pt x="72" y="181"/>
                    <a:pt x="72" y="181"/>
                    <a:pt x="72" y="181"/>
                  </a:cubicBezTo>
                  <a:cubicBezTo>
                    <a:pt x="71" y="202"/>
                    <a:pt x="71" y="202"/>
                    <a:pt x="71" y="202"/>
                  </a:cubicBezTo>
                  <a:cubicBezTo>
                    <a:pt x="71" y="203"/>
                    <a:pt x="71" y="203"/>
                    <a:pt x="71" y="204"/>
                  </a:cubicBezTo>
                  <a:cubicBezTo>
                    <a:pt x="71" y="204"/>
                    <a:pt x="72" y="204"/>
                    <a:pt x="72" y="204"/>
                  </a:cubicBezTo>
                  <a:cubicBezTo>
                    <a:pt x="183" y="211"/>
                    <a:pt x="183" y="211"/>
                    <a:pt x="183" y="211"/>
                  </a:cubicBezTo>
                  <a:cubicBezTo>
                    <a:pt x="183" y="212"/>
                    <a:pt x="183" y="212"/>
                    <a:pt x="184" y="212"/>
                  </a:cubicBezTo>
                  <a:cubicBezTo>
                    <a:pt x="184" y="212"/>
                    <a:pt x="184" y="212"/>
                    <a:pt x="184" y="211"/>
                  </a:cubicBezTo>
                  <a:cubicBezTo>
                    <a:pt x="186" y="211"/>
                    <a:pt x="186" y="210"/>
                    <a:pt x="185" y="209"/>
                  </a:cubicBezTo>
                  <a:cubicBezTo>
                    <a:pt x="185" y="201"/>
                    <a:pt x="185" y="201"/>
                    <a:pt x="185" y="201"/>
                  </a:cubicBezTo>
                  <a:cubicBezTo>
                    <a:pt x="186" y="201"/>
                    <a:pt x="186" y="201"/>
                    <a:pt x="186" y="201"/>
                  </a:cubicBezTo>
                  <a:cubicBezTo>
                    <a:pt x="187" y="201"/>
                    <a:pt x="188" y="200"/>
                    <a:pt x="189" y="200"/>
                  </a:cubicBezTo>
                  <a:cubicBezTo>
                    <a:pt x="192" y="200"/>
                    <a:pt x="195" y="202"/>
                    <a:pt x="196" y="203"/>
                  </a:cubicBezTo>
                  <a:cubicBezTo>
                    <a:pt x="206" y="209"/>
                    <a:pt x="207" y="225"/>
                    <a:pt x="198" y="233"/>
                  </a:cubicBezTo>
                  <a:cubicBezTo>
                    <a:pt x="192" y="238"/>
                    <a:pt x="184" y="239"/>
                    <a:pt x="176" y="239"/>
                  </a:cubicBezTo>
                  <a:cubicBezTo>
                    <a:pt x="175" y="239"/>
                    <a:pt x="174" y="239"/>
                    <a:pt x="173" y="239"/>
                  </a:cubicBezTo>
                  <a:cubicBezTo>
                    <a:pt x="164" y="238"/>
                    <a:pt x="153" y="238"/>
                    <a:pt x="144" y="234"/>
                  </a:cubicBezTo>
                  <a:cubicBezTo>
                    <a:pt x="142" y="233"/>
                    <a:pt x="138" y="233"/>
                    <a:pt x="135" y="232"/>
                  </a:cubicBezTo>
                  <a:cubicBezTo>
                    <a:pt x="131" y="230"/>
                    <a:pt x="127" y="229"/>
                    <a:pt x="123" y="228"/>
                  </a:cubicBezTo>
                  <a:cubicBezTo>
                    <a:pt x="115" y="224"/>
                    <a:pt x="107" y="222"/>
                    <a:pt x="99" y="221"/>
                  </a:cubicBezTo>
                  <a:cubicBezTo>
                    <a:pt x="94" y="220"/>
                    <a:pt x="88" y="219"/>
                    <a:pt x="82" y="219"/>
                  </a:cubicBezTo>
                  <a:cubicBezTo>
                    <a:pt x="80" y="219"/>
                    <a:pt x="79" y="219"/>
                    <a:pt x="77" y="219"/>
                  </a:cubicBezTo>
                  <a:cubicBezTo>
                    <a:pt x="67" y="220"/>
                    <a:pt x="53" y="228"/>
                    <a:pt x="57" y="241"/>
                  </a:cubicBezTo>
                  <a:cubicBezTo>
                    <a:pt x="59" y="245"/>
                    <a:pt x="65" y="248"/>
                    <a:pt x="70" y="249"/>
                  </a:cubicBezTo>
                  <a:cubicBezTo>
                    <a:pt x="74" y="250"/>
                    <a:pt x="77" y="250"/>
                    <a:pt x="81" y="250"/>
                  </a:cubicBezTo>
                  <a:cubicBezTo>
                    <a:pt x="84" y="250"/>
                    <a:pt x="88" y="250"/>
                    <a:pt x="91" y="249"/>
                  </a:cubicBezTo>
                  <a:cubicBezTo>
                    <a:pt x="94" y="248"/>
                    <a:pt x="97" y="248"/>
                    <a:pt x="101" y="248"/>
                  </a:cubicBezTo>
                  <a:cubicBezTo>
                    <a:pt x="109" y="248"/>
                    <a:pt x="117" y="250"/>
                    <a:pt x="122" y="257"/>
                  </a:cubicBezTo>
                  <a:cubicBezTo>
                    <a:pt x="129" y="268"/>
                    <a:pt x="114" y="271"/>
                    <a:pt x="105" y="271"/>
                  </a:cubicBezTo>
                  <a:cubicBezTo>
                    <a:pt x="104" y="271"/>
                    <a:pt x="103" y="271"/>
                    <a:pt x="102" y="270"/>
                  </a:cubicBezTo>
                  <a:cubicBezTo>
                    <a:pt x="92" y="269"/>
                    <a:pt x="84" y="265"/>
                    <a:pt x="75" y="263"/>
                  </a:cubicBezTo>
                  <a:cubicBezTo>
                    <a:pt x="71" y="262"/>
                    <a:pt x="66" y="262"/>
                    <a:pt x="62" y="262"/>
                  </a:cubicBezTo>
                  <a:cubicBezTo>
                    <a:pt x="60" y="262"/>
                    <a:pt x="58" y="262"/>
                    <a:pt x="56" y="262"/>
                  </a:cubicBezTo>
                  <a:cubicBezTo>
                    <a:pt x="51" y="263"/>
                    <a:pt x="43" y="265"/>
                    <a:pt x="40" y="270"/>
                  </a:cubicBezTo>
                  <a:cubicBezTo>
                    <a:pt x="38" y="274"/>
                    <a:pt x="38" y="279"/>
                    <a:pt x="37" y="284"/>
                  </a:cubicBezTo>
                  <a:cubicBezTo>
                    <a:pt x="36" y="285"/>
                    <a:pt x="36" y="285"/>
                    <a:pt x="36" y="285"/>
                  </a:cubicBezTo>
                  <a:cubicBezTo>
                    <a:pt x="35" y="285"/>
                    <a:pt x="33" y="285"/>
                    <a:pt x="31" y="285"/>
                  </a:cubicBezTo>
                  <a:cubicBezTo>
                    <a:pt x="30" y="285"/>
                    <a:pt x="28" y="285"/>
                    <a:pt x="27" y="286"/>
                  </a:cubicBezTo>
                  <a:cubicBezTo>
                    <a:pt x="22" y="288"/>
                    <a:pt x="19" y="292"/>
                    <a:pt x="16" y="296"/>
                  </a:cubicBezTo>
                  <a:cubicBezTo>
                    <a:pt x="9" y="304"/>
                    <a:pt x="4" y="313"/>
                    <a:pt x="3" y="324"/>
                  </a:cubicBezTo>
                  <a:cubicBezTo>
                    <a:pt x="0" y="343"/>
                    <a:pt x="12" y="365"/>
                    <a:pt x="34" y="365"/>
                  </a:cubicBezTo>
                  <a:cubicBezTo>
                    <a:pt x="34" y="365"/>
                    <a:pt x="34" y="365"/>
                    <a:pt x="34" y="365"/>
                  </a:cubicBezTo>
                  <a:cubicBezTo>
                    <a:pt x="74" y="365"/>
                    <a:pt x="76" y="295"/>
                    <a:pt x="41" y="286"/>
                  </a:cubicBezTo>
                  <a:cubicBezTo>
                    <a:pt x="41" y="286"/>
                    <a:pt x="40" y="285"/>
                    <a:pt x="39" y="285"/>
                  </a:cubicBezTo>
                  <a:cubicBezTo>
                    <a:pt x="41" y="277"/>
                    <a:pt x="41" y="268"/>
                    <a:pt x="51" y="266"/>
                  </a:cubicBezTo>
                  <a:cubicBezTo>
                    <a:pt x="55" y="265"/>
                    <a:pt x="60" y="264"/>
                    <a:pt x="64" y="264"/>
                  </a:cubicBezTo>
                  <a:cubicBezTo>
                    <a:pt x="67" y="264"/>
                    <a:pt x="71" y="264"/>
                    <a:pt x="74" y="265"/>
                  </a:cubicBezTo>
                  <a:cubicBezTo>
                    <a:pt x="85" y="268"/>
                    <a:pt x="96" y="273"/>
                    <a:pt x="107" y="273"/>
                  </a:cubicBezTo>
                  <a:cubicBezTo>
                    <a:pt x="111" y="273"/>
                    <a:pt x="115" y="273"/>
                    <a:pt x="118" y="271"/>
                  </a:cubicBezTo>
                  <a:cubicBezTo>
                    <a:pt x="130" y="268"/>
                    <a:pt x="126" y="254"/>
                    <a:pt x="117" y="249"/>
                  </a:cubicBezTo>
                  <a:cubicBezTo>
                    <a:pt x="111" y="246"/>
                    <a:pt x="105" y="246"/>
                    <a:pt x="99" y="246"/>
                  </a:cubicBezTo>
                  <a:cubicBezTo>
                    <a:pt x="98" y="246"/>
                    <a:pt x="97" y="246"/>
                    <a:pt x="96" y="246"/>
                  </a:cubicBezTo>
                  <a:cubicBezTo>
                    <a:pt x="92" y="246"/>
                    <a:pt x="88" y="248"/>
                    <a:pt x="85" y="248"/>
                  </a:cubicBezTo>
                  <a:cubicBezTo>
                    <a:pt x="83" y="248"/>
                    <a:pt x="82" y="248"/>
                    <a:pt x="81" y="248"/>
                  </a:cubicBezTo>
                  <a:cubicBezTo>
                    <a:pt x="77" y="248"/>
                    <a:pt x="72" y="248"/>
                    <a:pt x="68" y="246"/>
                  </a:cubicBezTo>
                  <a:cubicBezTo>
                    <a:pt x="63" y="244"/>
                    <a:pt x="59" y="241"/>
                    <a:pt x="59" y="235"/>
                  </a:cubicBezTo>
                  <a:cubicBezTo>
                    <a:pt x="60" y="229"/>
                    <a:pt x="65" y="226"/>
                    <a:pt x="69" y="224"/>
                  </a:cubicBezTo>
                  <a:cubicBezTo>
                    <a:pt x="73" y="222"/>
                    <a:pt x="78" y="222"/>
                    <a:pt x="82" y="222"/>
                  </a:cubicBezTo>
                  <a:cubicBezTo>
                    <a:pt x="86" y="222"/>
                    <a:pt x="91" y="222"/>
                    <a:pt x="95" y="223"/>
                  </a:cubicBezTo>
                  <a:cubicBezTo>
                    <a:pt x="104" y="224"/>
                    <a:pt x="113" y="227"/>
                    <a:pt x="122" y="230"/>
                  </a:cubicBezTo>
                  <a:cubicBezTo>
                    <a:pt x="129" y="232"/>
                    <a:pt x="136" y="235"/>
                    <a:pt x="142" y="236"/>
                  </a:cubicBezTo>
                  <a:cubicBezTo>
                    <a:pt x="147" y="237"/>
                    <a:pt x="151" y="239"/>
                    <a:pt x="155" y="239"/>
                  </a:cubicBezTo>
                  <a:cubicBezTo>
                    <a:pt x="160" y="240"/>
                    <a:pt x="164" y="241"/>
                    <a:pt x="168" y="241"/>
                  </a:cubicBezTo>
                  <a:cubicBezTo>
                    <a:pt x="171" y="241"/>
                    <a:pt x="174" y="241"/>
                    <a:pt x="177" y="241"/>
                  </a:cubicBezTo>
                  <a:cubicBezTo>
                    <a:pt x="182" y="241"/>
                    <a:pt x="186" y="241"/>
                    <a:pt x="190" y="240"/>
                  </a:cubicBezTo>
                  <a:cubicBezTo>
                    <a:pt x="202" y="236"/>
                    <a:pt x="209" y="223"/>
                    <a:pt x="205" y="211"/>
                  </a:cubicBezTo>
                  <a:cubicBezTo>
                    <a:pt x="204" y="205"/>
                    <a:pt x="197" y="198"/>
                    <a:pt x="190" y="198"/>
                  </a:cubicBezTo>
                  <a:cubicBezTo>
                    <a:pt x="188" y="198"/>
                    <a:pt x="187" y="198"/>
                    <a:pt x="185" y="199"/>
                  </a:cubicBezTo>
                  <a:cubicBezTo>
                    <a:pt x="186" y="189"/>
                    <a:pt x="186" y="189"/>
                    <a:pt x="186" y="189"/>
                  </a:cubicBezTo>
                  <a:cubicBezTo>
                    <a:pt x="186" y="188"/>
                    <a:pt x="186" y="188"/>
                    <a:pt x="185" y="188"/>
                  </a:cubicBezTo>
                  <a:cubicBezTo>
                    <a:pt x="185" y="187"/>
                    <a:pt x="185" y="187"/>
                    <a:pt x="185" y="187"/>
                  </a:cubicBezTo>
                  <a:cubicBezTo>
                    <a:pt x="150" y="185"/>
                    <a:pt x="150" y="185"/>
                    <a:pt x="150" y="185"/>
                  </a:cubicBezTo>
                  <a:cubicBezTo>
                    <a:pt x="153" y="139"/>
                    <a:pt x="153" y="139"/>
                    <a:pt x="153" y="139"/>
                  </a:cubicBezTo>
                  <a:cubicBezTo>
                    <a:pt x="237" y="144"/>
                    <a:pt x="237" y="144"/>
                    <a:pt x="237" y="144"/>
                  </a:cubicBezTo>
                  <a:cubicBezTo>
                    <a:pt x="237" y="144"/>
                    <a:pt x="237" y="144"/>
                    <a:pt x="237" y="144"/>
                  </a:cubicBezTo>
                  <a:cubicBezTo>
                    <a:pt x="239" y="144"/>
                    <a:pt x="240" y="144"/>
                    <a:pt x="241" y="143"/>
                  </a:cubicBezTo>
                  <a:cubicBezTo>
                    <a:pt x="244" y="142"/>
                    <a:pt x="246" y="140"/>
                    <a:pt x="246" y="136"/>
                  </a:cubicBezTo>
                  <a:cubicBezTo>
                    <a:pt x="253" y="21"/>
                    <a:pt x="253" y="21"/>
                    <a:pt x="253" y="21"/>
                  </a:cubicBezTo>
                  <a:cubicBezTo>
                    <a:pt x="253" y="21"/>
                    <a:pt x="253" y="21"/>
                    <a:pt x="253" y="20"/>
                  </a:cubicBezTo>
                  <a:cubicBezTo>
                    <a:pt x="253" y="20"/>
                    <a:pt x="253" y="20"/>
                    <a:pt x="253" y="20"/>
                  </a:cubicBezTo>
                  <a:cubicBezTo>
                    <a:pt x="253" y="18"/>
                    <a:pt x="252" y="17"/>
                    <a:pt x="251" y="16"/>
                  </a:cubicBezTo>
                  <a:cubicBezTo>
                    <a:pt x="251" y="15"/>
                    <a:pt x="251" y="15"/>
                    <a:pt x="251" y="15"/>
                  </a:cubicBezTo>
                  <a:cubicBezTo>
                    <a:pt x="251" y="15"/>
                    <a:pt x="251" y="15"/>
                    <a:pt x="251" y="15"/>
                  </a:cubicBezTo>
                  <a:cubicBezTo>
                    <a:pt x="250" y="14"/>
                    <a:pt x="248" y="13"/>
                    <a:pt x="247" y="13"/>
                  </a:cubicBezTo>
                  <a:cubicBezTo>
                    <a:pt x="247" y="13"/>
                    <a:pt x="247" y="13"/>
                    <a:pt x="247" y="13"/>
                  </a:cubicBezTo>
                  <a:cubicBezTo>
                    <a:pt x="246" y="13"/>
                    <a:pt x="246" y="13"/>
                    <a:pt x="245" y="13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3" y="0"/>
                    <a:pt x="42" y="0"/>
                    <a:pt x="42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21" name="组合 20"/>
            <p:cNvGrpSpPr/>
            <p:nvPr/>
          </p:nvGrpSpPr>
          <p:grpSpPr>
            <a:xfrm>
              <a:off x="4754231" y="842889"/>
              <a:ext cx="962025" cy="919163"/>
              <a:chOff x="4754231" y="842889"/>
              <a:chExt cx="962025" cy="919163"/>
            </a:xfrm>
          </p:grpSpPr>
          <p:sp>
            <p:nvSpPr>
              <p:cNvPr id="94" name="Freeform 6"/>
              <p:cNvSpPr>
                <a:spLocks noEditPoints="1"/>
              </p:cNvSpPr>
              <p:nvPr/>
            </p:nvSpPr>
            <p:spPr bwMode="auto">
              <a:xfrm>
                <a:off x="5005056" y="1104827"/>
                <a:ext cx="482600" cy="657225"/>
              </a:xfrm>
              <a:custGeom>
                <a:avLst/>
                <a:gdLst>
                  <a:gd name="T0" fmla="*/ 63 w 114"/>
                  <a:gd name="T1" fmla="*/ 129 h 155"/>
                  <a:gd name="T2" fmla="*/ 93 w 114"/>
                  <a:gd name="T3" fmla="*/ 122 h 155"/>
                  <a:gd name="T4" fmla="*/ 103 w 114"/>
                  <a:gd name="T5" fmla="*/ 130 h 155"/>
                  <a:gd name="T6" fmla="*/ 101 w 114"/>
                  <a:gd name="T7" fmla="*/ 131 h 155"/>
                  <a:gd name="T8" fmla="*/ 76 w 114"/>
                  <a:gd name="T9" fmla="*/ 141 h 155"/>
                  <a:gd name="T10" fmla="*/ 77 w 114"/>
                  <a:gd name="T11" fmla="*/ 144 h 155"/>
                  <a:gd name="T12" fmla="*/ 103 w 114"/>
                  <a:gd name="T13" fmla="*/ 136 h 155"/>
                  <a:gd name="T14" fmla="*/ 86 w 114"/>
                  <a:gd name="T15" fmla="*/ 152 h 155"/>
                  <a:gd name="T16" fmla="*/ 69 w 114"/>
                  <a:gd name="T17" fmla="*/ 140 h 155"/>
                  <a:gd name="T18" fmla="*/ 73 w 114"/>
                  <a:gd name="T19" fmla="*/ 135 h 155"/>
                  <a:gd name="T20" fmla="*/ 93 w 114"/>
                  <a:gd name="T21" fmla="*/ 126 h 155"/>
                  <a:gd name="T22" fmla="*/ 72 w 114"/>
                  <a:gd name="T23" fmla="*/ 132 h 155"/>
                  <a:gd name="T24" fmla="*/ 40 w 114"/>
                  <a:gd name="T25" fmla="*/ 59 h 155"/>
                  <a:gd name="T26" fmla="*/ 40 w 114"/>
                  <a:gd name="T27" fmla="*/ 62 h 155"/>
                  <a:gd name="T28" fmla="*/ 35 w 114"/>
                  <a:gd name="T29" fmla="*/ 55 h 155"/>
                  <a:gd name="T30" fmla="*/ 75 w 114"/>
                  <a:gd name="T31" fmla="*/ 54 h 155"/>
                  <a:gd name="T32" fmla="*/ 82 w 114"/>
                  <a:gd name="T33" fmla="*/ 50 h 155"/>
                  <a:gd name="T34" fmla="*/ 84 w 114"/>
                  <a:gd name="T35" fmla="*/ 81 h 155"/>
                  <a:gd name="T36" fmla="*/ 81 w 114"/>
                  <a:gd name="T37" fmla="*/ 123 h 155"/>
                  <a:gd name="T38" fmla="*/ 53 w 114"/>
                  <a:gd name="T39" fmla="*/ 74 h 155"/>
                  <a:gd name="T40" fmla="*/ 45 w 114"/>
                  <a:gd name="T41" fmla="*/ 60 h 155"/>
                  <a:gd name="T42" fmla="*/ 50 w 114"/>
                  <a:gd name="T43" fmla="*/ 58 h 155"/>
                  <a:gd name="T44" fmla="*/ 58 w 114"/>
                  <a:gd name="T45" fmla="*/ 56 h 155"/>
                  <a:gd name="T46" fmla="*/ 64 w 114"/>
                  <a:gd name="T47" fmla="*/ 55 h 155"/>
                  <a:gd name="T48" fmla="*/ 72 w 114"/>
                  <a:gd name="T49" fmla="*/ 51 h 155"/>
                  <a:gd name="T50" fmla="*/ 82 w 114"/>
                  <a:gd name="T51" fmla="*/ 43 h 155"/>
                  <a:gd name="T52" fmla="*/ 85 w 114"/>
                  <a:gd name="T53" fmla="*/ 45 h 155"/>
                  <a:gd name="T54" fmla="*/ 63 w 114"/>
                  <a:gd name="T55" fmla="*/ 126 h 155"/>
                  <a:gd name="T56" fmla="*/ 17 w 114"/>
                  <a:gd name="T57" fmla="*/ 87 h 155"/>
                  <a:gd name="T58" fmla="*/ 85 w 114"/>
                  <a:gd name="T59" fmla="*/ 13 h 155"/>
                  <a:gd name="T60" fmla="*/ 107 w 114"/>
                  <a:gd name="T61" fmla="*/ 72 h 155"/>
                  <a:gd name="T62" fmla="*/ 99 w 114"/>
                  <a:gd name="T63" fmla="*/ 114 h 155"/>
                  <a:gd name="T64" fmla="*/ 91 w 114"/>
                  <a:gd name="T65" fmla="*/ 119 h 155"/>
                  <a:gd name="T66" fmla="*/ 85 w 114"/>
                  <a:gd name="T67" fmla="*/ 50 h 155"/>
                  <a:gd name="T68" fmla="*/ 84 w 114"/>
                  <a:gd name="T69" fmla="*/ 37 h 155"/>
                  <a:gd name="T70" fmla="*/ 82 w 114"/>
                  <a:gd name="T71" fmla="*/ 38 h 155"/>
                  <a:gd name="T72" fmla="*/ 76 w 114"/>
                  <a:gd name="T73" fmla="*/ 44 h 155"/>
                  <a:gd name="T74" fmla="*/ 76 w 114"/>
                  <a:gd name="T75" fmla="*/ 46 h 155"/>
                  <a:gd name="T76" fmla="*/ 72 w 114"/>
                  <a:gd name="T77" fmla="*/ 44 h 155"/>
                  <a:gd name="T78" fmla="*/ 68 w 114"/>
                  <a:gd name="T79" fmla="*/ 51 h 155"/>
                  <a:gd name="T80" fmla="*/ 63 w 114"/>
                  <a:gd name="T81" fmla="*/ 43 h 155"/>
                  <a:gd name="T82" fmla="*/ 62 w 114"/>
                  <a:gd name="T83" fmla="*/ 52 h 155"/>
                  <a:gd name="T84" fmla="*/ 56 w 114"/>
                  <a:gd name="T85" fmla="*/ 45 h 155"/>
                  <a:gd name="T86" fmla="*/ 55 w 114"/>
                  <a:gd name="T87" fmla="*/ 55 h 155"/>
                  <a:gd name="T88" fmla="*/ 47 w 114"/>
                  <a:gd name="T89" fmla="*/ 48 h 155"/>
                  <a:gd name="T90" fmla="*/ 47 w 114"/>
                  <a:gd name="T91" fmla="*/ 58 h 155"/>
                  <a:gd name="T92" fmla="*/ 41 w 114"/>
                  <a:gd name="T93" fmla="*/ 52 h 155"/>
                  <a:gd name="T94" fmla="*/ 36 w 114"/>
                  <a:gd name="T95" fmla="*/ 50 h 155"/>
                  <a:gd name="T96" fmla="*/ 31 w 114"/>
                  <a:gd name="T97" fmla="*/ 57 h 155"/>
                  <a:gd name="T98" fmla="*/ 40 w 114"/>
                  <a:gd name="T99" fmla="*/ 65 h 155"/>
                  <a:gd name="T100" fmla="*/ 62 w 114"/>
                  <a:gd name="T101" fmla="*/ 91 h 155"/>
                  <a:gd name="T102" fmla="*/ 63 w 114"/>
                  <a:gd name="T103" fmla="*/ 126 h 155"/>
                  <a:gd name="T104" fmla="*/ 8 w 114"/>
                  <a:gd name="T105" fmla="*/ 71 h 155"/>
                  <a:gd name="T106" fmla="*/ 59 w 114"/>
                  <a:gd name="T107" fmla="*/ 120 h 155"/>
                  <a:gd name="T108" fmla="*/ 60 w 114"/>
                  <a:gd name="T109" fmla="*/ 128 h 155"/>
                  <a:gd name="T110" fmla="*/ 62 w 114"/>
                  <a:gd name="T111" fmla="*/ 138 h 155"/>
                  <a:gd name="T112" fmla="*/ 64 w 114"/>
                  <a:gd name="T113" fmla="*/ 143 h 155"/>
                  <a:gd name="T114" fmla="*/ 87 w 114"/>
                  <a:gd name="T115" fmla="*/ 155 h 155"/>
                  <a:gd name="T116" fmla="*/ 105 w 114"/>
                  <a:gd name="T117" fmla="*/ 134 h 155"/>
                  <a:gd name="T118" fmla="*/ 103 w 114"/>
                  <a:gd name="T119" fmla="*/ 119 h 155"/>
                  <a:gd name="T120" fmla="*/ 102 w 114"/>
                  <a:gd name="T121" fmla="*/ 114 h 155"/>
                  <a:gd name="T122" fmla="*/ 112 w 114"/>
                  <a:gd name="T123" fmla="*/ 58 h 155"/>
                  <a:gd name="T124" fmla="*/ 59 w 114"/>
                  <a:gd name="T125" fmla="*/ 0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14" h="155">
                    <a:moveTo>
                      <a:pt x="72" y="132"/>
                    </a:moveTo>
                    <a:cubicBezTo>
                      <a:pt x="70" y="132"/>
                      <a:pt x="67" y="132"/>
                      <a:pt x="66" y="131"/>
                    </a:cubicBezTo>
                    <a:cubicBezTo>
                      <a:pt x="65" y="131"/>
                      <a:pt x="64" y="130"/>
                      <a:pt x="63" y="129"/>
                    </a:cubicBezTo>
                    <a:cubicBezTo>
                      <a:pt x="66" y="129"/>
                      <a:pt x="70" y="129"/>
                      <a:pt x="74" y="128"/>
                    </a:cubicBezTo>
                    <a:cubicBezTo>
                      <a:pt x="77" y="127"/>
                      <a:pt x="80" y="126"/>
                      <a:pt x="84" y="125"/>
                    </a:cubicBezTo>
                    <a:cubicBezTo>
                      <a:pt x="87" y="124"/>
                      <a:pt x="90" y="123"/>
                      <a:pt x="93" y="122"/>
                    </a:cubicBezTo>
                    <a:cubicBezTo>
                      <a:pt x="95" y="121"/>
                      <a:pt x="98" y="120"/>
                      <a:pt x="100" y="118"/>
                    </a:cubicBezTo>
                    <a:cubicBezTo>
                      <a:pt x="100" y="120"/>
                      <a:pt x="100" y="120"/>
                      <a:pt x="99" y="122"/>
                    </a:cubicBezTo>
                    <a:cubicBezTo>
                      <a:pt x="98" y="126"/>
                      <a:pt x="104" y="128"/>
                      <a:pt x="103" y="130"/>
                    </a:cubicBezTo>
                    <a:cubicBezTo>
                      <a:pt x="102" y="130"/>
                      <a:pt x="102" y="130"/>
                      <a:pt x="102" y="130"/>
                    </a:cubicBezTo>
                    <a:cubicBezTo>
                      <a:pt x="102" y="130"/>
                      <a:pt x="102" y="130"/>
                      <a:pt x="102" y="130"/>
                    </a:cubicBezTo>
                    <a:cubicBezTo>
                      <a:pt x="102" y="130"/>
                      <a:pt x="101" y="131"/>
                      <a:pt x="101" y="131"/>
                    </a:cubicBezTo>
                    <a:cubicBezTo>
                      <a:pt x="99" y="135"/>
                      <a:pt x="92" y="137"/>
                      <a:pt x="88" y="138"/>
                    </a:cubicBezTo>
                    <a:cubicBezTo>
                      <a:pt x="87" y="138"/>
                      <a:pt x="78" y="141"/>
                      <a:pt x="76" y="141"/>
                    </a:cubicBezTo>
                    <a:cubicBezTo>
                      <a:pt x="76" y="141"/>
                      <a:pt x="76" y="141"/>
                      <a:pt x="76" y="141"/>
                    </a:cubicBezTo>
                    <a:cubicBezTo>
                      <a:pt x="76" y="141"/>
                      <a:pt x="75" y="141"/>
                      <a:pt x="75" y="141"/>
                    </a:cubicBezTo>
                    <a:cubicBezTo>
                      <a:pt x="74" y="141"/>
                      <a:pt x="73" y="142"/>
                      <a:pt x="74" y="143"/>
                    </a:cubicBezTo>
                    <a:cubicBezTo>
                      <a:pt x="74" y="144"/>
                      <a:pt x="75" y="144"/>
                      <a:pt x="77" y="144"/>
                    </a:cubicBezTo>
                    <a:cubicBezTo>
                      <a:pt x="81" y="144"/>
                      <a:pt x="86" y="142"/>
                      <a:pt x="89" y="141"/>
                    </a:cubicBezTo>
                    <a:cubicBezTo>
                      <a:pt x="92" y="140"/>
                      <a:pt x="99" y="138"/>
                      <a:pt x="102" y="135"/>
                    </a:cubicBezTo>
                    <a:cubicBezTo>
                      <a:pt x="102" y="135"/>
                      <a:pt x="102" y="135"/>
                      <a:pt x="103" y="136"/>
                    </a:cubicBezTo>
                    <a:cubicBezTo>
                      <a:pt x="104" y="136"/>
                      <a:pt x="101" y="140"/>
                      <a:pt x="100" y="140"/>
                    </a:cubicBezTo>
                    <a:cubicBezTo>
                      <a:pt x="100" y="144"/>
                      <a:pt x="99" y="147"/>
                      <a:pt x="96" y="149"/>
                    </a:cubicBezTo>
                    <a:cubicBezTo>
                      <a:pt x="93" y="151"/>
                      <a:pt x="90" y="152"/>
                      <a:pt x="86" y="152"/>
                    </a:cubicBezTo>
                    <a:cubicBezTo>
                      <a:pt x="81" y="152"/>
                      <a:pt x="76" y="149"/>
                      <a:pt x="72" y="144"/>
                    </a:cubicBezTo>
                    <a:cubicBezTo>
                      <a:pt x="71" y="143"/>
                      <a:pt x="70" y="143"/>
                      <a:pt x="69" y="142"/>
                    </a:cubicBezTo>
                    <a:cubicBezTo>
                      <a:pt x="67" y="142"/>
                      <a:pt x="68" y="141"/>
                      <a:pt x="69" y="140"/>
                    </a:cubicBezTo>
                    <a:cubicBezTo>
                      <a:pt x="69" y="137"/>
                      <a:pt x="63" y="139"/>
                      <a:pt x="66" y="134"/>
                    </a:cubicBezTo>
                    <a:cubicBezTo>
                      <a:pt x="66" y="134"/>
                      <a:pt x="67" y="134"/>
                      <a:pt x="67" y="135"/>
                    </a:cubicBezTo>
                    <a:cubicBezTo>
                      <a:pt x="69" y="135"/>
                      <a:pt x="71" y="135"/>
                      <a:pt x="73" y="135"/>
                    </a:cubicBezTo>
                    <a:cubicBezTo>
                      <a:pt x="75" y="135"/>
                      <a:pt x="76" y="135"/>
                      <a:pt x="77" y="135"/>
                    </a:cubicBezTo>
                    <a:cubicBezTo>
                      <a:pt x="81" y="134"/>
                      <a:pt x="92" y="132"/>
                      <a:pt x="95" y="128"/>
                    </a:cubicBezTo>
                    <a:cubicBezTo>
                      <a:pt x="95" y="127"/>
                      <a:pt x="94" y="126"/>
                      <a:pt x="93" y="126"/>
                    </a:cubicBezTo>
                    <a:cubicBezTo>
                      <a:pt x="93" y="126"/>
                      <a:pt x="92" y="126"/>
                      <a:pt x="92" y="126"/>
                    </a:cubicBezTo>
                    <a:cubicBezTo>
                      <a:pt x="91" y="129"/>
                      <a:pt x="78" y="132"/>
                      <a:pt x="75" y="132"/>
                    </a:cubicBezTo>
                    <a:cubicBezTo>
                      <a:pt x="74" y="132"/>
                      <a:pt x="73" y="132"/>
                      <a:pt x="72" y="132"/>
                    </a:cubicBezTo>
                    <a:moveTo>
                      <a:pt x="37" y="56"/>
                    </a:moveTo>
                    <a:cubicBezTo>
                      <a:pt x="37" y="56"/>
                      <a:pt x="38" y="56"/>
                      <a:pt x="38" y="55"/>
                    </a:cubicBezTo>
                    <a:cubicBezTo>
                      <a:pt x="39" y="56"/>
                      <a:pt x="41" y="58"/>
                      <a:pt x="40" y="59"/>
                    </a:cubicBezTo>
                    <a:cubicBezTo>
                      <a:pt x="40" y="60"/>
                      <a:pt x="40" y="61"/>
                      <a:pt x="41" y="61"/>
                    </a:cubicBezTo>
                    <a:cubicBezTo>
                      <a:pt x="41" y="61"/>
                      <a:pt x="40" y="62"/>
                      <a:pt x="40" y="62"/>
                    </a:cubicBezTo>
                    <a:cubicBezTo>
                      <a:pt x="40" y="62"/>
                      <a:pt x="40" y="62"/>
                      <a:pt x="40" y="62"/>
                    </a:cubicBezTo>
                    <a:cubicBezTo>
                      <a:pt x="37" y="62"/>
                      <a:pt x="35" y="60"/>
                      <a:pt x="35" y="58"/>
                    </a:cubicBezTo>
                    <a:cubicBezTo>
                      <a:pt x="35" y="57"/>
                      <a:pt x="35" y="56"/>
                      <a:pt x="35" y="55"/>
                    </a:cubicBezTo>
                    <a:cubicBezTo>
                      <a:pt x="35" y="55"/>
                      <a:pt x="35" y="55"/>
                      <a:pt x="35" y="55"/>
                    </a:cubicBezTo>
                    <a:cubicBezTo>
                      <a:pt x="35" y="55"/>
                      <a:pt x="35" y="55"/>
                      <a:pt x="35" y="55"/>
                    </a:cubicBezTo>
                    <a:cubicBezTo>
                      <a:pt x="35" y="56"/>
                      <a:pt x="36" y="56"/>
                      <a:pt x="37" y="56"/>
                    </a:cubicBezTo>
                    <a:moveTo>
                      <a:pt x="75" y="54"/>
                    </a:moveTo>
                    <a:cubicBezTo>
                      <a:pt x="76" y="54"/>
                      <a:pt x="76" y="54"/>
                      <a:pt x="76" y="54"/>
                    </a:cubicBezTo>
                    <a:cubicBezTo>
                      <a:pt x="78" y="53"/>
                      <a:pt x="79" y="52"/>
                      <a:pt x="79" y="50"/>
                    </a:cubicBezTo>
                    <a:cubicBezTo>
                      <a:pt x="80" y="50"/>
                      <a:pt x="81" y="50"/>
                      <a:pt x="82" y="50"/>
                    </a:cubicBezTo>
                    <a:cubicBezTo>
                      <a:pt x="82" y="50"/>
                      <a:pt x="82" y="50"/>
                      <a:pt x="82" y="50"/>
                    </a:cubicBezTo>
                    <a:cubicBezTo>
                      <a:pt x="81" y="54"/>
                      <a:pt x="82" y="57"/>
                      <a:pt x="82" y="61"/>
                    </a:cubicBezTo>
                    <a:cubicBezTo>
                      <a:pt x="82" y="67"/>
                      <a:pt x="83" y="74"/>
                      <a:pt x="84" y="81"/>
                    </a:cubicBezTo>
                    <a:cubicBezTo>
                      <a:pt x="85" y="94"/>
                      <a:pt x="88" y="107"/>
                      <a:pt x="89" y="121"/>
                    </a:cubicBezTo>
                    <a:cubicBezTo>
                      <a:pt x="89" y="121"/>
                      <a:pt x="89" y="121"/>
                      <a:pt x="89" y="121"/>
                    </a:cubicBezTo>
                    <a:cubicBezTo>
                      <a:pt x="87" y="122"/>
                      <a:pt x="84" y="123"/>
                      <a:pt x="81" y="123"/>
                    </a:cubicBezTo>
                    <a:cubicBezTo>
                      <a:pt x="81" y="123"/>
                      <a:pt x="81" y="122"/>
                      <a:pt x="80" y="122"/>
                    </a:cubicBezTo>
                    <a:cubicBezTo>
                      <a:pt x="76" y="110"/>
                      <a:pt x="71" y="100"/>
                      <a:pt x="64" y="89"/>
                    </a:cubicBezTo>
                    <a:cubicBezTo>
                      <a:pt x="61" y="84"/>
                      <a:pt x="57" y="79"/>
                      <a:pt x="53" y="74"/>
                    </a:cubicBezTo>
                    <a:cubicBezTo>
                      <a:pt x="50" y="71"/>
                      <a:pt x="47" y="67"/>
                      <a:pt x="44" y="63"/>
                    </a:cubicBezTo>
                    <a:cubicBezTo>
                      <a:pt x="44" y="63"/>
                      <a:pt x="44" y="63"/>
                      <a:pt x="44" y="63"/>
                    </a:cubicBezTo>
                    <a:cubicBezTo>
                      <a:pt x="45" y="62"/>
                      <a:pt x="45" y="61"/>
                      <a:pt x="45" y="60"/>
                    </a:cubicBezTo>
                    <a:cubicBezTo>
                      <a:pt x="46" y="60"/>
                      <a:pt x="46" y="60"/>
                      <a:pt x="47" y="60"/>
                    </a:cubicBezTo>
                    <a:cubicBezTo>
                      <a:pt x="48" y="60"/>
                      <a:pt x="49" y="60"/>
                      <a:pt x="49" y="60"/>
                    </a:cubicBezTo>
                    <a:cubicBezTo>
                      <a:pt x="50" y="59"/>
                      <a:pt x="50" y="59"/>
                      <a:pt x="50" y="58"/>
                    </a:cubicBezTo>
                    <a:cubicBezTo>
                      <a:pt x="51" y="59"/>
                      <a:pt x="52" y="59"/>
                      <a:pt x="54" y="59"/>
                    </a:cubicBezTo>
                    <a:cubicBezTo>
                      <a:pt x="54" y="59"/>
                      <a:pt x="55" y="59"/>
                      <a:pt x="56" y="59"/>
                    </a:cubicBezTo>
                    <a:cubicBezTo>
                      <a:pt x="57" y="59"/>
                      <a:pt x="58" y="58"/>
                      <a:pt x="58" y="56"/>
                    </a:cubicBezTo>
                    <a:cubicBezTo>
                      <a:pt x="59" y="57"/>
                      <a:pt x="60" y="57"/>
                      <a:pt x="61" y="57"/>
                    </a:cubicBezTo>
                    <a:cubicBezTo>
                      <a:pt x="61" y="57"/>
                      <a:pt x="62" y="57"/>
                      <a:pt x="62" y="57"/>
                    </a:cubicBezTo>
                    <a:cubicBezTo>
                      <a:pt x="63" y="57"/>
                      <a:pt x="64" y="56"/>
                      <a:pt x="64" y="55"/>
                    </a:cubicBezTo>
                    <a:cubicBezTo>
                      <a:pt x="65" y="55"/>
                      <a:pt x="66" y="55"/>
                      <a:pt x="66" y="55"/>
                    </a:cubicBezTo>
                    <a:cubicBezTo>
                      <a:pt x="66" y="55"/>
                      <a:pt x="67" y="55"/>
                      <a:pt x="67" y="55"/>
                    </a:cubicBezTo>
                    <a:cubicBezTo>
                      <a:pt x="69" y="55"/>
                      <a:pt x="71" y="53"/>
                      <a:pt x="72" y="51"/>
                    </a:cubicBezTo>
                    <a:cubicBezTo>
                      <a:pt x="73" y="52"/>
                      <a:pt x="74" y="54"/>
                      <a:pt x="75" y="54"/>
                    </a:cubicBezTo>
                    <a:moveTo>
                      <a:pt x="84" y="46"/>
                    </a:moveTo>
                    <a:cubicBezTo>
                      <a:pt x="83" y="46"/>
                      <a:pt x="82" y="45"/>
                      <a:pt x="82" y="43"/>
                    </a:cubicBezTo>
                    <a:cubicBezTo>
                      <a:pt x="82" y="43"/>
                      <a:pt x="83" y="42"/>
                      <a:pt x="83" y="42"/>
                    </a:cubicBezTo>
                    <a:cubicBezTo>
                      <a:pt x="84" y="42"/>
                      <a:pt x="84" y="43"/>
                      <a:pt x="85" y="44"/>
                    </a:cubicBezTo>
                    <a:cubicBezTo>
                      <a:pt x="85" y="45"/>
                      <a:pt x="85" y="45"/>
                      <a:pt x="85" y="45"/>
                    </a:cubicBezTo>
                    <a:cubicBezTo>
                      <a:pt x="85" y="45"/>
                      <a:pt x="85" y="45"/>
                      <a:pt x="85" y="45"/>
                    </a:cubicBezTo>
                    <a:cubicBezTo>
                      <a:pt x="85" y="46"/>
                      <a:pt x="84" y="46"/>
                      <a:pt x="84" y="46"/>
                    </a:cubicBezTo>
                    <a:moveTo>
                      <a:pt x="63" y="126"/>
                    </a:moveTo>
                    <a:cubicBezTo>
                      <a:pt x="62" y="123"/>
                      <a:pt x="62" y="118"/>
                      <a:pt x="60" y="115"/>
                    </a:cubicBezTo>
                    <a:cubicBezTo>
                      <a:pt x="58" y="112"/>
                      <a:pt x="54" y="112"/>
                      <a:pt x="51" y="111"/>
                    </a:cubicBezTo>
                    <a:cubicBezTo>
                      <a:pt x="38" y="108"/>
                      <a:pt x="25" y="98"/>
                      <a:pt x="17" y="87"/>
                    </a:cubicBezTo>
                    <a:cubicBezTo>
                      <a:pt x="1" y="60"/>
                      <a:pt x="5" y="15"/>
                      <a:pt x="40" y="6"/>
                    </a:cubicBezTo>
                    <a:cubicBezTo>
                      <a:pt x="47" y="4"/>
                      <a:pt x="53" y="3"/>
                      <a:pt x="59" y="3"/>
                    </a:cubicBezTo>
                    <a:cubicBezTo>
                      <a:pt x="69" y="3"/>
                      <a:pt x="77" y="5"/>
                      <a:pt x="85" y="13"/>
                    </a:cubicBezTo>
                    <a:cubicBezTo>
                      <a:pt x="91" y="18"/>
                      <a:pt x="97" y="24"/>
                      <a:pt x="101" y="31"/>
                    </a:cubicBezTo>
                    <a:cubicBezTo>
                      <a:pt x="104" y="37"/>
                      <a:pt x="108" y="47"/>
                      <a:pt x="108" y="54"/>
                    </a:cubicBezTo>
                    <a:cubicBezTo>
                      <a:pt x="108" y="60"/>
                      <a:pt x="110" y="66"/>
                      <a:pt x="107" y="72"/>
                    </a:cubicBezTo>
                    <a:cubicBezTo>
                      <a:pt x="105" y="79"/>
                      <a:pt x="104" y="87"/>
                      <a:pt x="100" y="94"/>
                    </a:cubicBezTo>
                    <a:cubicBezTo>
                      <a:pt x="96" y="102"/>
                      <a:pt x="96" y="105"/>
                      <a:pt x="99" y="114"/>
                    </a:cubicBezTo>
                    <a:cubicBezTo>
                      <a:pt x="99" y="114"/>
                      <a:pt x="99" y="114"/>
                      <a:pt x="99" y="114"/>
                    </a:cubicBezTo>
                    <a:cubicBezTo>
                      <a:pt x="99" y="114"/>
                      <a:pt x="99" y="115"/>
                      <a:pt x="99" y="115"/>
                    </a:cubicBezTo>
                    <a:cubicBezTo>
                      <a:pt x="97" y="117"/>
                      <a:pt x="94" y="118"/>
                      <a:pt x="91" y="119"/>
                    </a:cubicBezTo>
                    <a:cubicBezTo>
                      <a:pt x="91" y="119"/>
                      <a:pt x="91" y="119"/>
                      <a:pt x="91" y="119"/>
                    </a:cubicBezTo>
                    <a:cubicBezTo>
                      <a:pt x="91" y="106"/>
                      <a:pt x="88" y="94"/>
                      <a:pt x="86" y="81"/>
                    </a:cubicBezTo>
                    <a:cubicBezTo>
                      <a:pt x="86" y="74"/>
                      <a:pt x="85" y="67"/>
                      <a:pt x="85" y="61"/>
                    </a:cubicBezTo>
                    <a:cubicBezTo>
                      <a:pt x="85" y="57"/>
                      <a:pt x="84" y="53"/>
                      <a:pt x="85" y="50"/>
                    </a:cubicBezTo>
                    <a:cubicBezTo>
                      <a:pt x="87" y="49"/>
                      <a:pt x="89" y="47"/>
                      <a:pt x="88" y="45"/>
                    </a:cubicBezTo>
                    <a:cubicBezTo>
                      <a:pt x="88" y="43"/>
                      <a:pt x="88" y="42"/>
                      <a:pt x="88" y="40"/>
                    </a:cubicBezTo>
                    <a:cubicBezTo>
                      <a:pt x="87" y="39"/>
                      <a:pt x="86" y="37"/>
                      <a:pt x="84" y="37"/>
                    </a:cubicBezTo>
                    <a:cubicBezTo>
                      <a:pt x="84" y="37"/>
                      <a:pt x="84" y="37"/>
                      <a:pt x="84" y="37"/>
                    </a:cubicBezTo>
                    <a:cubicBezTo>
                      <a:pt x="83" y="37"/>
                      <a:pt x="83" y="38"/>
                      <a:pt x="82" y="38"/>
                    </a:cubicBezTo>
                    <a:cubicBezTo>
                      <a:pt x="82" y="38"/>
                      <a:pt x="82" y="38"/>
                      <a:pt x="82" y="38"/>
                    </a:cubicBezTo>
                    <a:cubicBezTo>
                      <a:pt x="81" y="38"/>
                      <a:pt x="81" y="38"/>
                      <a:pt x="81" y="38"/>
                    </a:cubicBezTo>
                    <a:cubicBezTo>
                      <a:pt x="80" y="39"/>
                      <a:pt x="80" y="39"/>
                      <a:pt x="80" y="39"/>
                    </a:cubicBezTo>
                    <a:cubicBezTo>
                      <a:pt x="78" y="40"/>
                      <a:pt x="77" y="42"/>
                      <a:pt x="76" y="44"/>
                    </a:cubicBezTo>
                    <a:cubicBezTo>
                      <a:pt x="76" y="44"/>
                      <a:pt x="76" y="44"/>
                      <a:pt x="76" y="45"/>
                    </a:cubicBezTo>
                    <a:cubicBezTo>
                      <a:pt x="76" y="45"/>
                      <a:pt x="76" y="45"/>
                      <a:pt x="76" y="45"/>
                    </a:cubicBezTo>
                    <a:cubicBezTo>
                      <a:pt x="76" y="46"/>
                      <a:pt x="76" y="46"/>
                      <a:pt x="76" y="46"/>
                    </a:cubicBezTo>
                    <a:cubicBezTo>
                      <a:pt x="77" y="48"/>
                      <a:pt x="76" y="50"/>
                      <a:pt x="75" y="50"/>
                    </a:cubicBezTo>
                    <a:cubicBezTo>
                      <a:pt x="75" y="50"/>
                      <a:pt x="74" y="49"/>
                      <a:pt x="74" y="47"/>
                    </a:cubicBezTo>
                    <a:cubicBezTo>
                      <a:pt x="73" y="46"/>
                      <a:pt x="73" y="45"/>
                      <a:pt x="72" y="44"/>
                    </a:cubicBezTo>
                    <a:cubicBezTo>
                      <a:pt x="72" y="43"/>
                      <a:pt x="72" y="43"/>
                      <a:pt x="71" y="43"/>
                    </a:cubicBezTo>
                    <a:cubicBezTo>
                      <a:pt x="70" y="43"/>
                      <a:pt x="69" y="44"/>
                      <a:pt x="70" y="45"/>
                    </a:cubicBezTo>
                    <a:cubicBezTo>
                      <a:pt x="71" y="49"/>
                      <a:pt x="69" y="51"/>
                      <a:pt x="68" y="51"/>
                    </a:cubicBezTo>
                    <a:cubicBezTo>
                      <a:pt x="67" y="51"/>
                      <a:pt x="66" y="50"/>
                      <a:pt x="65" y="49"/>
                    </a:cubicBezTo>
                    <a:cubicBezTo>
                      <a:pt x="65" y="47"/>
                      <a:pt x="65" y="45"/>
                      <a:pt x="64" y="44"/>
                    </a:cubicBezTo>
                    <a:cubicBezTo>
                      <a:pt x="64" y="43"/>
                      <a:pt x="63" y="43"/>
                      <a:pt x="63" y="43"/>
                    </a:cubicBezTo>
                    <a:cubicBezTo>
                      <a:pt x="62" y="43"/>
                      <a:pt x="62" y="43"/>
                      <a:pt x="61" y="44"/>
                    </a:cubicBezTo>
                    <a:cubicBezTo>
                      <a:pt x="61" y="45"/>
                      <a:pt x="61" y="48"/>
                      <a:pt x="62" y="51"/>
                    </a:cubicBezTo>
                    <a:cubicBezTo>
                      <a:pt x="62" y="52"/>
                      <a:pt x="62" y="52"/>
                      <a:pt x="62" y="52"/>
                    </a:cubicBezTo>
                    <a:cubicBezTo>
                      <a:pt x="60" y="52"/>
                      <a:pt x="59" y="52"/>
                      <a:pt x="59" y="51"/>
                    </a:cubicBezTo>
                    <a:cubicBezTo>
                      <a:pt x="58" y="49"/>
                      <a:pt x="58" y="47"/>
                      <a:pt x="58" y="46"/>
                    </a:cubicBezTo>
                    <a:cubicBezTo>
                      <a:pt x="57" y="46"/>
                      <a:pt x="57" y="45"/>
                      <a:pt x="56" y="45"/>
                    </a:cubicBezTo>
                    <a:cubicBezTo>
                      <a:pt x="56" y="45"/>
                      <a:pt x="55" y="46"/>
                      <a:pt x="55" y="47"/>
                    </a:cubicBezTo>
                    <a:cubicBezTo>
                      <a:pt x="55" y="48"/>
                      <a:pt x="55" y="50"/>
                      <a:pt x="56" y="52"/>
                    </a:cubicBezTo>
                    <a:cubicBezTo>
                      <a:pt x="56" y="53"/>
                      <a:pt x="56" y="54"/>
                      <a:pt x="55" y="55"/>
                    </a:cubicBezTo>
                    <a:cubicBezTo>
                      <a:pt x="52" y="55"/>
                      <a:pt x="50" y="54"/>
                      <a:pt x="49" y="52"/>
                    </a:cubicBezTo>
                    <a:cubicBezTo>
                      <a:pt x="49" y="51"/>
                      <a:pt x="48" y="50"/>
                      <a:pt x="48" y="49"/>
                    </a:cubicBezTo>
                    <a:cubicBezTo>
                      <a:pt x="48" y="48"/>
                      <a:pt x="47" y="48"/>
                      <a:pt x="47" y="48"/>
                    </a:cubicBezTo>
                    <a:cubicBezTo>
                      <a:pt x="46" y="48"/>
                      <a:pt x="45" y="49"/>
                      <a:pt x="45" y="50"/>
                    </a:cubicBezTo>
                    <a:cubicBezTo>
                      <a:pt x="47" y="54"/>
                      <a:pt x="47" y="54"/>
                      <a:pt x="47" y="54"/>
                    </a:cubicBezTo>
                    <a:cubicBezTo>
                      <a:pt x="47" y="55"/>
                      <a:pt x="47" y="56"/>
                      <a:pt x="47" y="58"/>
                    </a:cubicBezTo>
                    <a:cubicBezTo>
                      <a:pt x="46" y="57"/>
                      <a:pt x="46" y="57"/>
                      <a:pt x="45" y="57"/>
                    </a:cubicBezTo>
                    <a:cubicBezTo>
                      <a:pt x="45" y="57"/>
                      <a:pt x="45" y="57"/>
                      <a:pt x="45" y="57"/>
                    </a:cubicBezTo>
                    <a:cubicBezTo>
                      <a:pt x="44" y="55"/>
                      <a:pt x="42" y="53"/>
                      <a:pt x="41" y="52"/>
                    </a:cubicBezTo>
                    <a:cubicBezTo>
                      <a:pt x="40" y="52"/>
                      <a:pt x="40" y="52"/>
                      <a:pt x="39" y="52"/>
                    </a:cubicBezTo>
                    <a:cubicBezTo>
                      <a:pt x="38" y="51"/>
                      <a:pt x="38" y="50"/>
                      <a:pt x="37" y="50"/>
                    </a:cubicBezTo>
                    <a:cubicBezTo>
                      <a:pt x="37" y="50"/>
                      <a:pt x="36" y="50"/>
                      <a:pt x="36" y="50"/>
                    </a:cubicBezTo>
                    <a:cubicBezTo>
                      <a:pt x="34" y="50"/>
                      <a:pt x="33" y="52"/>
                      <a:pt x="33" y="53"/>
                    </a:cubicBezTo>
                    <a:cubicBezTo>
                      <a:pt x="32" y="53"/>
                      <a:pt x="32" y="54"/>
                      <a:pt x="32" y="54"/>
                    </a:cubicBezTo>
                    <a:cubicBezTo>
                      <a:pt x="32" y="55"/>
                      <a:pt x="32" y="56"/>
                      <a:pt x="31" y="57"/>
                    </a:cubicBezTo>
                    <a:cubicBezTo>
                      <a:pt x="31" y="60"/>
                      <a:pt x="31" y="62"/>
                      <a:pt x="33" y="64"/>
                    </a:cubicBezTo>
                    <a:cubicBezTo>
                      <a:pt x="35" y="65"/>
                      <a:pt x="36" y="66"/>
                      <a:pt x="38" y="66"/>
                    </a:cubicBezTo>
                    <a:cubicBezTo>
                      <a:pt x="39" y="66"/>
                      <a:pt x="39" y="65"/>
                      <a:pt x="40" y="65"/>
                    </a:cubicBezTo>
                    <a:cubicBezTo>
                      <a:pt x="40" y="65"/>
                      <a:pt x="41" y="65"/>
                      <a:pt x="41" y="65"/>
                    </a:cubicBezTo>
                    <a:cubicBezTo>
                      <a:pt x="41" y="65"/>
                      <a:pt x="41" y="65"/>
                      <a:pt x="41" y="65"/>
                    </a:cubicBezTo>
                    <a:cubicBezTo>
                      <a:pt x="47" y="74"/>
                      <a:pt x="56" y="81"/>
                      <a:pt x="62" y="91"/>
                    </a:cubicBezTo>
                    <a:cubicBezTo>
                      <a:pt x="68" y="101"/>
                      <a:pt x="74" y="112"/>
                      <a:pt x="78" y="124"/>
                    </a:cubicBezTo>
                    <a:cubicBezTo>
                      <a:pt x="78" y="124"/>
                      <a:pt x="78" y="124"/>
                      <a:pt x="78" y="124"/>
                    </a:cubicBezTo>
                    <a:cubicBezTo>
                      <a:pt x="73" y="126"/>
                      <a:pt x="68" y="126"/>
                      <a:pt x="63" y="126"/>
                    </a:cubicBezTo>
                    <a:moveTo>
                      <a:pt x="59" y="0"/>
                    </a:moveTo>
                    <a:cubicBezTo>
                      <a:pt x="52" y="0"/>
                      <a:pt x="46" y="1"/>
                      <a:pt x="39" y="3"/>
                    </a:cubicBezTo>
                    <a:cubicBezTo>
                      <a:pt x="9" y="11"/>
                      <a:pt x="0" y="43"/>
                      <a:pt x="8" y="71"/>
                    </a:cubicBezTo>
                    <a:cubicBezTo>
                      <a:pt x="12" y="84"/>
                      <a:pt x="19" y="98"/>
                      <a:pt x="31" y="105"/>
                    </a:cubicBezTo>
                    <a:cubicBezTo>
                      <a:pt x="38" y="108"/>
                      <a:pt x="43" y="112"/>
                      <a:pt x="50" y="114"/>
                    </a:cubicBezTo>
                    <a:cubicBezTo>
                      <a:pt x="54" y="114"/>
                      <a:pt x="57" y="115"/>
                      <a:pt x="59" y="120"/>
                    </a:cubicBezTo>
                    <a:cubicBezTo>
                      <a:pt x="59" y="122"/>
                      <a:pt x="60" y="124"/>
                      <a:pt x="60" y="127"/>
                    </a:cubicBezTo>
                    <a:cubicBezTo>
                      <a:pt x="60" y="127"/>
                      <a:pt x="59" y="128"/>
                      <a:pt x="60" y="128"/>
                    </a:cubicBezTo>
                    <a:cubicBezTo>
                      <a:pt x="60" y="128"/>
                      <a:pt x="60" y="128"/>
                      <a:pt x="60" y="128"/>
                    </a:cubicBezTo>
                    <a:cubicBezTo>
                      <a:pt x="59" y="129"/>
                      <a:pt x="59" y="129"/>
                      <a:pt x="59" y="130"/>
                    </a:cubicBezTo>
                    <a:cubicBezTo>
                      <a:pt x="59" y="131"/>
                      <a:pt x="63" y="133"/>
                      <a:pt x="62" y="134"/>
                    </a:cubicBezTo>
                    <a:cubicBezTo>
                      <a:pt x="62" y="135"/>
                      <a:pt x="61" y="136"/>
                      <a:pt x="62" y="138"/>
                    </a:cubicBezTo>
                    <a:cubicBezTo>
                      <a:pt x="62" y="139"/>
                      <a:pt x="65" y="140"/>
                      <a:pt x="66" y="141"/>
                    </a:cubicBezTo>
                    <a:cubicBezTo>
                      <a:pt x="66" y="141"/>
                      <a:pt x="66" y="141"/>
                      <a:pt x="66" y="141"/>
                    </a:cubicBezTo>
                    <a:cubicBezTo>
                      <a:pt x="64" y="141"/>
                      <a:pt x="64" y="142"/>
                      <a:pt x="64" y="143"/>
                    </a:cubicBezTo>
                    <a:cubicBezTo>
                      <a:pt x="65" y="145"/>
                      <a:pt x="66" y="145"/>
                      <a:pt x="67" y="145"/>
                    </a:cubicBezTo>
                    <a:cubicBezTo>
                      <a:pt x="71" y="146"/>
                      <a:pt x="73" y="150"/>
                      <a:pt x="76" y="152"/>
                    </a:cubicBezTo>
                    <a:cubicBezTo>
                      <a:pt x="80" y="154"/>
                      <a:pt x="83" y="155"/>
                      <a:pt x="87" y="155"/>
                    </a:cubicBezTo>
                    <a:cubicBezTo>
                      <a:pt x="89" y="155"/>
                      <a:pt x="91" y="155"/>
                      <a:pt x="93" y="154"/>
                    </a:cubicBezTo>
                    <a:cubicBezTo>
                      <a:pt x="97" y="152"/>
                      <a:pt x="101" y="149"/>
                      <a:pt x="103" y="144"/>
                    </a:cubicBezTo>
                    <a:cubicBezTo>
                      <a:pt x="103" y="142"/>
                      <a:pt x="109" y="136"/>
                      <a:pt x="105" y="134"/>
                    </a:cubicBezTo>
                    <a:cubicBezTo>
                      <a:pt x="104" y="133"/>
                      <a:pt x="106" y="130"/>
                      <a:pt x="105" y="128"/>
                    </a:cubicBezTo>
                    <a:cubicBezTo>
                      <a:pt x="105" y="127"/>
                      <a:pt x="104" y="125"/>
                      <a:pt x="102" y="124"/>
                    </a:cubicBezTo>
                    <a:cubicBezTo>
                      <a:pt x="101" y="123"/>
                      <a:pt x="103" y="121"/>
                      <a:pt x="103" y="119"/>
                    </a:cubicBezTo>
                    <a:cubicBezTo>
                      <a:pt x="103" y="118"/>
                      <a:pt x="103" y="117"/>
                      <a:pt x="102" y="116"/>
                    </a:cubicBezTo>
                    <a:cubicBezTo>
                      <a:pt x="102" y="116"/>
                      <a:pt x="102" y="116"/>
                      <a:pt x="102" y="116"/>
                    </a:cubicBezTo>
                    <a:cubicBezTo>
                      <a:pt x="103" y="115"/>
                      <a:pt x="102" y="114"/>
                      <a:pt x="102" y="114"/>
                    </a:cubicBezTo>
                    <a:cubicBezTo>
                      <a:pt x="100" y="109"/>
                      <a:pt x="99" y="104"/>
                      <a:pt x="101" y="99"/>
                    </a:cubicBezTo>
                    <a:cubicBezTo>
                      <a:pt x="104" y="92"/>
                      <a:pt x="107" y="85"/>
                      <a:pt x="109" y="77"/>
                    </a:cubicBezTo>
                    <a:cubicBezTo>
                      <a:pt x="110" y="72"/>
                      <a:pt x="114" y="63"/>
                      <a:pt x="112" y="58"/>
                    </a:cubicBezTo>
                    <a:cubicBezTo>
                      <a:pt x="110" y="51"/>
                      <a:pt x="109" y="45"/>
                      <a:pt x="107" y="38"/>
                    </a:cubicBezTo>
                    <a:cubicBezTo>
                      <a:pt x="102" y="26"/>
                      <a:pt x="92" y="11"/>
                      <a:pt x="80" y="5"/>
                    </a:cubicBezTo>
                    <a:cubicBezTo>
                      <a:pt x="72" y="1"/>
                      <a:pt x="65" y="0"/>
                      <a:pt x="59" y="0"/>
                    </a:cubicBezTo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5" name="Freeform 7"/>
              <p:cNvSpPr>
                <a:spLocks/>
              </p:cNvSpPr>
              <p:nvPr/>
            </p:nvSpPr>
            <p:spPr bwMode="auto">
              <a:xfrm>
                <a:off x="5487656" y="1122289"/>
                <a:ext cx="122238" cy="114300"/>
              </a:xfrm>
              <a:custGeom>
                <a:avLst/>
                <a:gdLst>
                  <a:gd name="T0" fmla="*/ 27 w 29"/>
                  <a:gd name="T1" fmla="*/ 0 h 27"/>
                  <a:gd name="T2" fmla="*/ 27 w 29"/>
                  <a:gd name="T3" fmla="*/ 0 h 27"/>
                  <a:gd name="T4" fmla="*/ 23 w 29"/>
                  <a:gd name="T5" fmla="*/ 3 h 27"/>
                  <a:gd name="T6" fmla="*/ 15 w 29"/>
                  <a:gd name="T7" fmla="*/ 11 h 27"/>
                  <a:gd name="T8" fmla="*/ 6 w 29"/>
                  <a:gd name="T9" fmla="*/ 20 h 27"/>
                  <a:gd name="T10" fmla="*/ 1 w 29"/>
                  <a:gd name="T11" fmla="*/ 24 h 27"/>
                  <a:gd name="T12" fmla="*/ 2 w 29"/>
                  <a:gd name="T13" fmla="*/ 27 h 27"/>
                  <a:gd name="T14" fmla="*/ 2 w 29"/>
                  <a:gd name="T15" fmla="*/ 27 h 27"/>
                  <a:gd name="T16" fmla="*/ 3 w 29"/>
                  <a:gd name="T17" fmla="*/ 26 h 27"/>
                  <a:gd name="T18" fmla="*/ 4 w 29"/>
                  <a:gd name="T19" fmla="*/ 25 h 27"/>
                  <a:gd name="T20" fmla="*/ 16 w 29"/>
                  <a:gd name="T21" fmla="*/ 15 h 27"/>
                  <a:gd name="T22" fmla="*/ 22 w 29"/>
                  <a:gd name="T23" fmla="*/ 8 h 27"/>
                  <a:gd name="T24" fmla="*/ 28 w 29"/>
                  <a:gd name="T25" fmla="*/ 2 h 27"/>
                  <a:gd name="T26" fmla="*/ 27 w 29"/>
                  <a:gd name="T27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9" h="27">
                    <a:moveTo>
                      <a:pt x="27" y="0"/>
                    </a:moveTo>
                    <a:cubicBezTo>
                      <a:pt x="27" y="0"/>
                      <a:pt x="27" y="0"/>
                      <a:pt x="27" y="0"/>
                    </a:cubicBezTo>
                    <a:cubicBezTo>
                      <a:pt x="25" y="0"/>
                      <a:pt x="24" y="1"/>
                      <a:pt x="23" y="3"/>
                    </a:cubicBezTo>
                    <a:cubicBezTo>
                      <a:pt x="20" y="6"/>
                      <a:pt x="18" y="8"/>
                      <a:pt x="15" y="11"/>
                    </a:cubicBezTo>
                    <a:cubicBezTo>
                      <a:pt x="12" y="14"/>
                      <a:pt x="10" y="18"/>
                      <a:pt x="6" y="20"/>
                    </a:cubicBezTo>
                    <a:cubicBezTo>
                      <a:pt x="4" y="21"/>
                      <a:pt x="2" y="22"/>
                      <a:pt x="1" y="24"/>
                    </a:cubicBezTo>
                    <a:cubicBezTo>
                      <a:pt x="0" y="25"/>
                      <a:pt x="1" y="27"/>
                      <a:pt x="2" y="27"/>
                    </a:cubicBezTo>
                    <a:cubicBezTo>
                      <a:pt x="2" y="27"/>
                      <a:pt x="2" y="27"/>
                      <a:pt x="2" y="27"/>
                    </a:cubicBezTo>
                    <a:cubicBezTo>
                      <a:pt x="3" y="26"/>
                      <a:pt x="3" y="26"/>
                      <a:pt x="3" y="26"/>
                    </a:cubicBezTo>
                    <a:cubicBezTo>
                      <a:pt x="4" y="26"/>
                      <a:pt x="4" y="26"/>
                      <a:pt x="4" y="25"/>
                    </a:cubicBezTo>
                    <a:cubicBezTo>
                      <a:pt x="7" y="21"/>
                      <a:pt x="12" y="19"/>
                      <a:pt x="16" y="15"/>
                    </a:cubicBezTo>
                    <a:cubicBezTo>
                      <a:pt x="18" y="13"/>
                      <a:pt x="20" y="11"/>
                      <a:pt x="22" y="8"/>
                    </a:cubicBezTo>
                    <a:cubicBezTo>
                      <a:pt x="24" y="6"/>
                      <a:pt x="25" y="3"/>
                      <a:pt x="28" y="2"/>
                    </a:cubicBezTo>
                    <a:cubicBezTo>
                      <a:pt x="29" y="2"/>
                      <a:pt x="29" y="0"/>
                      <a:pt x="27" y="0"/>
                    </a:cubicBezTo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6" name="Freeform 8"/>
              <p:cNvSpPr>
                <a:spLocks/>
              </p:cNvSpPr>
              <p:nvPr/>
            </p:nvSpPr>
            <p:spPr bwMode="auto">
              <a:xfrm>
                <a:off x="5411456" y="947664"/>
                <a:ext cx="114300" cy="136525"/>
              </a:xfrm>
              <a:custGeom>
                <a:avLst/>
                <a:gdLst>
                  <a:gd name="T0" fmla="*/ 25 w 27"/>
                  <a:gd name="T1" fmla="*/ 0 h 32"/>
                  <a:gd name="T2" fmla="*/ 25 w 27"/>
                  <a:gd name="T3" fmla="*/ 0 h 32"/>
                  <a:gd name="T4" fmla="*/ 11 w 27"/>
                  <a:gd name="T5" fmla="*/ 14 h 32"/>
                  <a:gd name="T6" fmla="*/ 0 w 27"/>
                  <a:gd name="T7" fmla="*/ 30 h 32"/>
                  <a:gd name="T8" fmla="*/ 2 w 27"/>
                  <a:gd name="T9" fmla="*/ 32 h 32"/>
                  <a:gd name="T10" fmla="*/ 3 w 27"/>
                  <a:gd name="T11" fmla="*/ 31 h 32"/>
                  <a:gd name="T12" fmla="*/ 4 w 27"/>
                  <a:gd name="T13" fmla="*/ 29 h 32"/>
                  <a:gd name="T14" fmla="*/ 4 w 27"/>
                  <a:gd name="T15" fmla="*/ 28 h 32"/>
                  <a:gd name="T16" fmla="*/ 8 w 27"/>
                  <a:gd name="T17" fmla="*/ 22 h 32"/>
                  <a:gd name="T18" fmla="*/ 14 w 27"/>
                  <a:gd name="T19" fmla="*/ 15 h 32"/>
                  <a:gd name="T20" fmla="*/ 24 w 27"/>
                  <a:gd name="T21" fmla="*/ 3 h 32"/>
                  <a:gd name="T22" fmla="*/ 25 w 27"/>
                  <a:gd name="T23" fmla="*/ 4 h 32"/>
                  <a:gd name="T24" fmla="*/ 27 w 27"/>
                  <a:gd name="T25" fmla="*/ 2 h 32"/>
                  <a:gd name="T26" fmla="*/ 26 w 27"/>
                  <a:gd name="T27" fmla="*/ 1 h 32"/>
                  <a:gd name="T28" fmla="*/ 25 w 27"/>
                  <a:gd name="T29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7" h="32">
                    <a:moveTo>
                      <a:pt x="25" y="0"/>
                    </a:moveTo>
                    <a:cubicBezTo>
                      <a:pt x="25" y="0"/>
                      <a:pt x="25" y="0"/>
                      <a:pt x="25" y="0"/>
                    </a:cubicBezTo>
                    <a:cubicBezTo>
                      <a:pt x="18" y="3"/>
                      <a:pt x="15" y="9"/>
                      <a:pt x="11" y="14"/>
                    </a:cubicBezTo>
                    <a:cubicBezTo>
                      <a:pt x="7" y="19"/>
                      <a:pt x="2" y="24"/>
                      <a:pt x="0" y="30"/>
                    </a:cubicBezTo>
                    <a:cubicBezTo>
                      <a:pt x="0" y="31"/>
                      <a:pt x="1" y="32"/>
                      <a:pt x="2" y="32"/>
                    </a:cubicBezTo>
                    <a:cubicBezTo>
                      <a:pt x="2" y="32"/>
                      <a:pt x="3" y="31"/>
                      <a:pt x="3" y="31"/>
                    </a:cubicBezTo>
                    <a:cubicBezTo>
                      <a:pt x="4" y="30"/>
                      <a:pt x="4" y="30"/>
                      <a:pt x="4" y="29"/>
                    </a:cubicBezTo>
                    <a:cubicBezTo>
                      <a:pt x="4" y="28"/>
                      <a:pt x="4" y="28"/>
                      <a:pt x="4" y="28"/>
                    </a:cubicBezTo>
                    <a:cubicBezTo>
                      <a:pt x="5" y="26"/>
                      <a:pt x="7" y="24"/>
                      <a:pt x="8" y="22"/>
                    </a:cubicBezTo>
                    <a:cubicBezTo>
                      <a:pt x="10" y="20"/>
                      <a:pt x="12" y="17"/>
                      <a:pt x="14" y="15"/>
                    </a:cubicBezTo>
                    <a:cubicBezTo>
                      <a:pt x="17" y="11"/>
                      <a:pt x="20" y="6"/>
                      <a:pt x="24" y="3"/>
                    </a:cubicBezTo>
                    <a:cubicBezTo>
                      <a:pt x="25" y="3"/>
                      <a:pt x="25" y="4"/>
                      <a:pt x="25" y="4"/>
                    </a:cubicBezTo>
                    <a:cubicBezTo>
                      <a:pt x="26" y="4"/>
                      <a:pt x="27" y="3"/>
                      <a:pt x="27" y="2"/>
                    </a:cubicBezTo>
                    <a:cubicBezTo>
                      <a:pt x="26" y="1"/>
                      <a:pt x="26" y="1"/>
                      <a:pt x="26" y="1"/>
                    </a:cubicBezTo>
                    <a:cubicBezTo>
                      <a:pt x="26" y="0"/>
                      <a:pt x="26" y="0"/>
                      <a:pt x="25" y="0"/>
                    </a:cubicBezTo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7" name="Freeform 9"/>
              <p:cNvSpPr>
                <a:spLocks/>
              </p:cNvSpPr>
              <p:nvPr/>
            </p:nvSpPr>
            <p:spPr bwMode="auto">
              <a:xfrm>
                <a:off x="5274931" y="876227"/>
                <a:ext cx="80963" cy="177800"/>
              </a:xfrm>
              <a:custGeom>
                <a:avLst/>
                <a:gdLst>
                  <a:gd name="T0" fmla="*/ 16 w 19"/>
                  <a:gd name="T1" fmla="*/ 0 h 42"/>
                  <a:gd name="T2" fmla="*/ 16 w 19"/>
                  <a:gd name="T3" fmla="*/ 0 h 42"/>
                  <a:gd name="T4" fmla="*/ 7 w 19"/>
                  <a:gd name="T5" fmla="*/ 15 h 42"/>
                  <a:gd name="T6" fmla="*/ 0 w 19"/>
                  <a:gd name="T7" fmla="*/ 38 h 42"/>
                  <a:gd name="T8" fmla="*/ 0 w 19"/>
                  <a:gd name="T9" fmla="*/ 38 h 42"/>
                  <a:gd name="T10" fmla="*/ 0 w 19"/>
                  <a:gd name="T11" fmla="*/ 41 h 42"/>
                  <a:gd name="T12" fmla="*/ 1 w 19"/>
                  <a:gd name="T13" fmla="*/ 42 h 42"/>
                  <a:gd name="T14" fmla="*/ 3 w 19"/>
                  <a:gd name="T15" fmla="*/ 41 h 42"/>
                  <a:gd name="T16" fmla="*/ 9 w 19"/>
                  <a:gd name="T17" fmla="*/ 20 h 42"/>
                  <a:gd name="T18" fmla="*/ 17 w 19"/>
                  <a:gd name="T19" fmla="*/ 2 h 42"/>
                  <a:gd name="T20" fmla="*/ 16 w 19"/>
                  <a:gd name="T21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9" h="42">
                    <a:moveTo>
                      <a:pt x="16" y="0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11" y="3"/>
                      <a:pt x="9" y="10"/>
                      <a:pt x="7" y="15"/>
                    </a:cubicBezTo>
                    <a:cubicBezTo>
                      <a:pt x="5" y="22"/>
                      <a:pt x="2" y="30"/>
                      <a:pt x="0" y="38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40"/>
                      <a:pt x="0" y="40"/>
                      <a:pt x="0" y="41"/>
                    </a:cubicBezTo>
                    <a:cubicBezTo>
                      <a:pt x="0" y="42"/>
                      <a:pt x="1" y="42"/>
                      <a:pt x="1" y="42"/>
                    </a:cubicBezTo>
                    <a:cubicBezTo>
                      <a:pt x="2" y="42"/>
                      <a:pt x="2" y="42"/>
                      <a:pt x="3" y="41"/>
                    </a:cubicBezTo>
                    <a:cubicBezTo>
                      <a:pt x="4" y="34"/>
                      <a:pt x="6" y="27"/>
                      <a:pt x="9" y="20"/>
                    </a:cubicBezTo>
                    <a:cubicBezTo>
                      <a:pt x="11" y="15"/>
                      <a:pt x="12" y="5"/>
                      <a:pt x="17" y="2"/>
                    </a:cubicBezTo>
                    <a:cubicBezTo>
                      <a:pt x="19" y="2"/>
                      <a:pt x="18" y="0"/>
                      <a:pt x="16" y="0"/>
                    </a:cubicBezTo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8" name="Freeform 10"/>
              <p:cNvSpPr>
                <a:spLocks/>
              </p:cNvSpPr>
              <p:nvPr/>
            </p:nvSpPr>
            <p:spPr bwMode="auto">
              <a:xfrm>
                <a:off x="5109831" y="842889"/>
                <a:ext cx="42863" cy="215900"/>
              </a:xfrm>
              <a:custGeom>
                <a:avLst/>
                <a:gdLst>
                  <a:gd name="T0" fmla="*/ 4 w 10"/>
                  <a:gd name="T1" fmla="*/ 0 h 51"/>
                  <a:gd name="T2" fmla="*/ 3 w 10"/>
                  <a:gd name="T3" fmla="*/ 1 h 51"/>
                  <a:gd name="T4" fmla="*/ 2 w 10"/>
                  <a:gd name="T5" fmla="*/ 26 h 51"/>
                  <a:gd name="T6" fmla="*/ 6 w 10"/>
                  <a:gd name="T7" fmla="*/ 49 h 51"/>
                  <a:gd name="T8" fmla="*/ 7 w 10"/>
                  <a:gd name="T9" fmla="*/ 51 h 51"/>
                  <a:gd name="T10" fmla="*/ 7 w 10"/>
                  <a:gd name="T11" fmla="*/ 50 h 51"/>
                  <a:gd name="T12" fmla="*/ 9 w 10"/>
                  <a:gd name="T13" fmla="*/ 50 h 51"/>
                  <a:gd name="T14" fmla="*/ 8 w 10"/>
                  <a:gd name="T15" fmla="*/ 47 h 51"/>
                  <a:gd name="T16" fmla="*/ 8 w 10"/>
                  <a:gd name="T17" fmla="*/ 47 h 51"/>
                  <a:gd name="T18" fmla="*/ 5 w 10"/>
                  <a:gd name="T19" fmla="*/ 24 h 51"/>
                  <a:gd name="T20" fmla="*/ 5 w 10"/>
                  <a:gd name="T21" fmla="*/ 1 h 51"/>
                  <a:gd name="T22" fmla="*/ 4 w 10"/>
                  <a:gd name="T23" fmla="*/ 0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" h="51">
                    <a:moveTo>
                      <a:pt x="4" y="0"/>
                    </a:moveTo>
                    <a:cubicBezTo>
                      <a:pt x="4" y="0"/>
                      <a:pt x="3" y="0"/>
                      <a:pt x="3" y="1"/>
                    </a:cubicBezTo>
                    <a:cubicBezTo>
                      <a:pt x="0" y="9"/>
                      <a:pt x="1" y="18"/>
                      <a:pt x="2" y="26"/>
                    </a:cubicBezTo>
                    <a:cubicBezTo>
                      <a:pt x="3" y="34"/>
                      <a:pt x="4" y="42"/>
                      <a:pt x="6" y="49"/>
                    </a:cubicBezTo>
                    <a:cubicBezTo>
                      <a:pt x="6" y="50"/>
                      <a:pt x="6" y="51"/>
                      <a:pt x="7" y="51"/>
                    </a:cubicBezTo>
                    <a:cubicBezTo>
                      <a:pt x="7" y="51"/>
                      <a:pt x="7" y="50"/>
                      <a:pt x="7" y="50"/>
                    </a:cubicBezTo>
                    <a:cubicBezTo>
                      <a:pt x="9" y="50"/>
                      <a:pt x="9" y="50"/>
                      <a:pt x="9" y="50"/>
                    </a:cubicBezTo>
                    <a:cubicBezTo>
                      <a:pt x="10" y="50"/>
                      <a:pt x="10" y="47"/>
                      <a:pt x="8" y="47"/>
                    </a:cubicBezTo>
                    <a:cubicBezTo>
                      <a:pt x="8" y="47"/>
                      <a:pt x="8" y="47"/>
                      <a:pt x="8" y="47"/>
                    </a:cubicBezTo>
                    <a:cubicBezTo>
                      <a:pt x="7" y="40"/>
                      <a:pt x="6" y="32"/>
                      <a:pt x="5" y="24"/>
                    </a:cubicBezTo>
                    <a:cubicBezTo>
                      <a:pt x="4" y="16"/>
                      <a:pt x="3" y="8"/>
                      <a:pt x="5" y="1"/>
                    </a:cubicBezTo>
                    <a:cubicBezTo>
                      <a:pt x="6" y="0"/>
                      <a:pt x="5" y="0"/>
                      <a:pt x="4" y="0"/>
                    </a:cubicBezTo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9" name="Freeform 11"/>
              <p:cNvSpPr>
                <a:spLocks/>
              </p:cNvSpPr>
              <p:nvPr/>
            </p:nvSpPr>
            <p:spPr bwMode="auto">
              <a:xfrm>
                <a:off x="4932031" y="939727"/>
                <a:ext cx="114300" cy="173038"/>
              </a:xfrm>
              <a:custGeom>
                <a:avLst/>
                <a:gdLst>
                  <a:gd name="T0" fmla="*/ 1 w 27"/>
                  <a:gd name="T1" fmla="*/ 0 h 41"/>
                  <a:gd name="T2" fmla="*/ 0 w 27"/>
                  <a:gd name="T3" fmla="*/ 2 h 41"/>
                  <a:gd name="T4" fmla="*/ 14 w 27"/>
                  <a:gd name="T5" fmla="*/ 30 h 41"/>
                  <a:gd name="T6" fmla="*/ 25 w 27"/>
                  <a:gd name="T7" fmla="*/ 41 h 41"/>
                  <a:gd name="T8" fmla="*/ 26 w 27"/>
                  <a:gd name="T9" fmla="*/ 41 h 41"/>
                  <a:gd name="T10" fmla="*/ 25 w 27"/>
                  <a:gd name="T11" fmla="*/ 38 h 41"/>
                  <a:gd name="T12" fmla="*/ 25 w 27"/>
                  <a:gd name="T13" fmla="*/ 39 h 41"/>
                  <a:gd name="T14" fmla="*/ 25 w 27"/>
                  <a:gd name="T15" fmla="*/ 39 h 41"/>
                  <a:gd name="T16" fmla="*/ 11 w 27"/>
                  <a:gd name="T17" fmla="*/ 21 h 41"/>
                  <a:gd name="T18" fmla="*/ 3 w 27"/>
                  <a:gd name="T19" fmla="*/ 1 h 41"/>
                  <a:gd name="T20" fmla="*/ 1 w 27"/>
                  <a:gd name="T21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7" h="41">
                    <a:moveTo>
                      <a:pt x="1" y="0"/>
                    </a:moveTo>
                    <a:cubicBezTo>
                      <a:pt x="0" y="0"/>
                      <a:pt x="0" y="1"/>
                      <a:pt x="0" y="2"/>
                    </a:cubicBezTo>
                    <a:cubicBezTo>
                      <a:pt x="3" y="13"/>
                      <a:pt x="7" y="21"/>
                      <a:pt x="14" y="30"/>
                    </a:cubicBezTo>
                    <a:cubicBezTo>
                      <a:pt x="16" y="34"/>
                      <a:pt x="19" y="41"/>
                      <a:pt x="25" y="41"/>
                    </a:cubicBezTo>
                    <a:cubicBezTo>
                      <a:pt x="25" y="41"/>
                      <a:pt x="25" y="41"/>
                      <a:pt x="26" y="41"/>
                    </a:cubicBezTo>
                    <a:cubicBezTo>
                      <a:pt x="27" y="41"/>
                      <a:pt x="27" y="38"/>
                      <a:pt x="25" y="38"/>
                    </a:cubicBezTo>
                    <a:cubicBezTo>
                      <a:pt x="25" y="38"/>
                      <a:pt x="25" y="38"/>
                      <a:pt x="25" y="39"/>
                    </a:cubicBezTo>
                    <a:cubicBezTo>
                      <a:pt x="25" y="39"/>
                      <a:pt x="25" y="39"/>
                      <a:pt x="25" y="39"/>
                    </a:cubicBezTo>
                    <a:cubicBezTo>
                      <a:pt x="21" y="39"/>
                      <a:pt x="13" y="24"/>
                      <a:pt x="11" y="21"/>
                    </a:cubicBezTo>
                    <a:cubicBezTo>
                      <a:pt x="7" y="15"/>
                      <a:pt x="5" y="8"/>
                      <a:pt x="3" y="1"/>
                    </a:cubicBezTo>
                    <a:cubicBezTo>
                      <a:pt x="2" y="1"/>
                      <a:pt x="2" y="0"/>
                      <a:pt x="1" y="0"/>
                    </a:cubicBezTo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0" name="Freeform 12"/>
              <p:cNvSpPr>
                <a:spLocks/>
              </p:cNvSpPr>
              <p:nvPr/>
            </p:nvSpPr>
            <p:spPr bwMode="auto">
              <a:xfrm>
                <a:off x="4754231" y="1152452"/>
                <a:ext cx="220663" cy="58738"/>
              </a:xfrm>
              <a:custGeom>
                <a:avLst/>
                <a:gdLst>
                  <a:gd name="T0" fmla="*/ 2 w 52"/>
                  <a:gd name="T1" fmla="*/ 0 h 14"/>
                  <a:gd name="T2" fmla="*/ 1 w 52"/>
                  <a:gd name="T3" fmla="*/ 2 h 14"/>
                  <a:gd name="T4" fmla="*/ 5 w 52"/>
                  <a:gd name="T5" fmla="*/ 4 h 14"/>
                  <a:gd name="T6" fmla="*/ 22 w 52"/>
                  <a:gd name="T7" fmla="*/ 9 h 14"/>
                  <a:gd name="T8" fmla="*/ 43 w 52"/>
                  <a:gd name="T9" fmla="*/ 14 h 14"/>
                  <a:gd name="T10" fmla="*/ 50 w 52"/>
                  <a:gd name="T11" fmla="*/ 13 h 14"/>
                  <a:gd name="T12" fmla="*/ 50 w 52"/>
                  <a:gd name="T13" fmla="*/ 10 h 14"/>
                  <a:gd name="T14" fmla="*/ 49 w 52"/>
                  <a:gd name="T15" fmla="*/ 10 h 14"/>
                  <a:gd name="T16" fmla="*/ 43 w 52"/>
                  <a:gd name="T17" fmla="*/ 11 h 14"/>
                  <a:gd name="T18" fmla="*/ 23 w 52"/>
                  <a:gd name="T19" fmla="*/ 6 h 14"/>
                  <a:gd name="T20" fmla="*/ 11 w 52"/>
                  <a:gd name="T21" fmla="*/ 2 h 14"/>
                  <a:gd name="T22" fmla="*/ 3 w 52"/>
                  <a:gd name="T23" fmla="*/ 0 h 14"/>
                  <a:gd name="T24" fmla="*/ 2 w 52"/>
                  <a:gd name="T25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2" h="14">
                    <a:moveTo>
                      <a:pt x="2" y="0"/>
                    </a:moveTo>
                    <a:cubicBezTo>
                      <a:pt x="1" y="0"/>
                      <a:pt x="0" y="1"/>
                      <a:pt x="1" y="2"/>
                    </a:cubicBezTo>
                    <a:cubicBezTo>
                      <a:pt x="2" y="4"/>
                      <a:pt x="3" y="4"/>
                      <a:pt x="5" y="4"/>
                    </a:cubicBezTo>
                    <a:cubicBezTo>
                      <a:pt x="11" y="4"/>
                      <a:pt x="16" y="7"/>
                      <a:pt x="22" y="9"/>
                    </a:cubicBezTo>
                    <a:cubicBezTo>
                      <a:pt x="29" y="11"/>
                      <a:pt x="36" y="14"/>
                      <a:pt x="43" y="14"/>
                    </a:cubicBezTo>
                    <a:cubicBezTo>
                      <a:pt x="45" y="14"/>
                      <a:pt x="48" y="14"/>
                      <a:pt x="50" y="13"/>
                    </a:cubicBezTo>
                    <a:cubicBezTo>
                      <a:pt x="52" y="13"/>
                      <a:pt x="51" y="10"/>
                      <a:pt x="50" y="10"/>
                    </a:cubicBezTo>
                    <a:cubicBezTo>
                      <a:pt x="50" y="10"/>
                      <a:pt x="49" y="10"/>
                      <a:pt x="49" y="10"/>
                    </a:cubicBezTo>
                    <a:cubicBezTo>
                      <a:pt x="47" y="11"/>
                      <a:pt x="45" y="11"/>
                      <a:pt x="43" y="11"/>
                    </a:cubicBezTo>
                    <a:cubicBezTo>
                      <a:pt x="36" y="11"/>
                      <a:pt x="29" y="8"/>
                      <a:pt x="23" y="6"/>
                    </a:cubicBezTo>
                    <a:cubicBezTo>
                      <a:pt x="19" y="5"/>
                      <a:pt x="15" y="3"/>
                      <a:pt x="11" y="2"/>
                    </a:cubicBezTo>
                    <a:cubicBezTo>
                      <a:pt x="10" y="2"/>
                      <a:pt x="4" y="2"/>
                      <a:pt x="3" y="0"/>
                    </a:cubicBezTo>
                    <a:cubicBezTo>
                      <a:pt x="3" y="0"/>
                      <a:pt x="3" y="0"/>
                      <a:pt x="2" y="0"/>
                    </a:cubicBezTo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1" name="Freeform 13"/>
              <p:cNvSpPr>
                <a:spLocks/>
              </p:cNvSpPr>
              <p:nvPr/>
            </p:nvSpPr>
            <p:spPr bwMode="auto">
              <a:xfrm>
                <a:off x="4766931" y="1312789"/>
                <a:ext cx="200025" cy="25400"/>
              </a:xfrm>
              <a:custGeom>
                <a:avLst/>
                <a:gdLst>
                  <a:gd name="T0" fmla="*/ 44 w 47"/>
                  <a:gd name="T1" fmla="*/ 0 h 6"/>
                  <a:gd name="T2" fmla="*/ 44 w 47"/>
                  <a:gd name="T3" fmla="*/ 0 h 6"/>
                  <a:gd name="T4" fmla="*/ 30 w 47"/>
                  <a:gd name="T5" fmla="*/ 1 h 6"/>
                  <a:gd name="T6" fmla="*/ 24 w 47"/>
                  <a:gd name="T7" fmla="*/ 1 h 6"/>
                  <a:gd name="T8" fmla="*/ 19 w 47"/>
                  <a:gd name="T9" fmla="*/ 1 h 6"/>
                  <a:gd name="T10" fmla="*/ 2 w 47"/>
                  <a:gd name="T11" fmla="*/ 3 h 6"/>
                  <a:gd name="T12" fmla="*/ 2 w 47"/>
                  <a:gd name="T13" fmla="*/ 6 h 6"/>
                  <a:gd name="T14" fmla="*/ 3 w 47"/>
                  <a:gd name="T15" fmla="*/ 6 h 6"/>
                  <a:gd name="T16" fmla="*/ 20 w 47"/>
                  <a:gd name="T17" fmla="*/ 4 h 6"/>
                  <a:gd name="T18" fmla="*/ 25 w 47"/>
                  <a:gd name="T19" fmla="*/ 4 h 6"/>
                  <a:gd name="T20" fmla="*/ 30 w 47"/>
                  <a:gd name="T21" fmla="*/ 4 h 6"/>
                  <a:gd name="T22" fmla="*/ 45 w 47"/>
                  <a:gd name="T23" fmla="*/ 3 h 6"/>
                  <a:gd name="T24" fmla="*/ 44 w 47"/>
                  <a:gd name="T25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7" h="6">
                    <a:moveTo>
                      <a:pt x="44" y="0"/>
                    </a:moveTo>
                    <a:cubicBezTo>
                      <a:pt x="44" y="0"/>
                      <a:pt x="44" y="0"/>
                      <a:pt x="44" y="0"/>
                    </a:cubicBezTo>
                    <a:cubicBezTo>
                      <a:pt x="39" y="1"/>
                      <a:pt x="34" y="1"/>
                      <a:pt x="30" y="1"/>
                    </a:cubicBezTo>
                    <a:cubicBezTo>
                      <a:pt x="28" y="1"/>
                      <a:pt x="26" y="1"/>
                      <a:pt x="24" y="1"/>
                    </a:cubicBezTo>
                    <a:cubicBezTo>
                      <a:pt x="23" y="1"/>
                      <a:pt x="21" y="1"/>
                      <a:pt x="19" y="1"/>
                    </a:cubicBezTo>
                    <a:cubicBezTo>
                      <a:pt x="13" y="1"/>
                      <a:pt x="7" y="1"/>
                      <a:pt x="2" y="3"/>
                    </a:cubicBezTo>
                    <a:cubicBezTo>
                      <a:pt x="0" y="3"/>
                      <a:pt x="1" y="6"/>
                      <a:pt x="2" y="6"/>
                    </a:cubicBezTo>
                    <a:cubicBezTo>
                      <a:pt x="2" y="6"/>
                      <a:pt x="3" y="6"/>
                      <a:pt x="3" y="6"/>
                    </a:cubicBezTo>
                    <a:cubicBezTo>
                      <a:pt x="8" y="4"/>
                      <a:pt x="14" y="4"/>
                      <a:pt x="20" y="4"/>
                    </a:cubicBezTo>
                    <a:cubicBezTo>
                      <a:pt x="22" y="4"/>
                      <a:pt x="23" y="4"/>
                      <a:pt x="25" y="4"/>
                    </a:cubicBezTo>
                    <a:cubicBezTo>
                      <a:pt x="27" y="4"/>
                      <a:pt x="29" y="4"/>
                      <a:pt x="30" y="4"/>
                    </a:cubicBezTo>
                    <a:cubicBezTo>
                      <a:pt x="35" y="4"/>
                      <a:pt x="40" y="4"/>
                      <a:pt x="45" y="3"/>
                    </a:cubicBezTo>
                    <a:cubicBezTo>
                      <a:pt x="47" y="3"/>
                      <a:pt x="46" y="0"/>
                      <a:pt x="44" y="0"/>
                    </a:cubicBezTo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2" name="Freeform 14"/>
              <p:cNvSpPr>
                <a:spLocks/>
              </p:cNvSpPr>
              <p:nvPr/>
            </p:nvSpPr>
            <p:spPr bwMode="auto">
              <a:xfrm>
                <a:off x="4838369" y="1457252"/>
                <a:ext cx="169863" cy="144463"/>
              </a:xfrm>
              <a:custGeom>
                <a:avLst/>
                <a:gdLst>
                  <a:gd name="T0" fmla="*/ 38 w 40"/>
                  <a:gd name="T1" fmla="*/ 0 h 34"/>
                  <a:gd name="T2" fmla="*/ 38 w 40"/>
                  <a:gd name="T3" fmla="*/ 0 h 34"/>
                  <a:gd name="T4" fmla="*/ 1 w 40"/>
                  <a:gd name="T5" fmla="*/ 31 h 34"/>
                  <a:gd name="T6" fmla="*/ 2 w 40"/>
                  <a:gd name="T7" fmla="*/ 34 h 34"/>
                  <a:gd name="T8" fmla="*/ 3 w 40"/>
                  <a:gd name="T9" fmla="*/ 33 h 34"/>
                  <a:gd name="T10" fmla="*/ 39 w 40"/>
                  <a:gd name="T11" fmla="*/ 3 h 34"/>
                  <a:gd name="T12" fmla="*/ 38 w 40"/>
                  <a:gd name="T13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" h="34">
                    <a:moveTo>
                      <a:pt x="38" y="0"/>
                    </a:moveTo>
                    <a:cubicBezTo>
                      <a:pt x="38" y="0"/>
                      <a:pt x="38" y="0"/>
                      <a:pt x="38" y="0"/>
                    </a:cubicBezTo>
                    <a:cubicBezTo>
                      <a:pt x="23" y="5"/>
                      <a:pt x="9" y="18"/>
                      <a:pt x="1" y="31"/>
                    </a:cubicBezTo>
                    <a:cubicBezTo>
                      <a:pt x="0" y="33"/>
                      <a:pt x="1" y="34"/>
                      <a:pt x="2" y="34"/>
                    </a:cubicBezTo>
                    <a:cubicBezTo>
                      <a:pt x="3" y="34"/>
                      <a:pt x="3" y="33"/>
                      <a:pt x="3" y="33"/>
                    </a:cubicBezTo>
                    <a:cubicBezTo>
                      <a:pt x="11" y="20"/>
                      <a:pt x="24" y="7"/>
                      <a:pt x="39" y="3"/>
                    </a:cubicBezTo>
                    <a:cubicBezTo>
                      <a:pt x="40" y="2"/>
                      <a:pt x="40" y="0"/>
                      <a:pt x="38" y="0"/>
                    </a:cubicBezTo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3" name="Freeform 15"/>
              <p:cNvSpPr>
                <a:spLocks/>
              </p:cNvSpPr>
              <p:nvPr/>
            </p:nvSpPr>
            <p:spPr bwMode="auto">
              <a:xfrm>
                <a:off x="5525756" y="1355652"/>
                <a:ext cx="190500" cy="28575"/>
              </a:xfrm>
              <a:custGeom>
                <a:avLst/>
                <a:gdLst>
                  <a:gd name="T0" fmla="*/ 1 w 45"/>
                  <a:gd name="T1" fmla="*/ 0 h 7"/>
                  <a:gd name="T2" fmla="*/ 1 w 45"/>
                  <a:gd name="T3" fmla="*/ 3 h 7"/>
                  <a:gd name="T4" fmla="*/ 20 w 45"/>
                  <a:gd name="T5" fmla="*/ 5 h 7"/>
                  <a:gd name="T6" fmla="*/ 40 w 45"/>
                  <a:gd name="T7" fmla="*/ 7 h 7"/>
                  <a:gd name="T8" fmla="*/ 41 w 45"/>
                  <a:gd name="T9" fmla="*/ 7 h 7"/>
                  <a:gd name="T10" fmla="*/ 42 w 45"/>
                  <a:gd name="T11" fmla="*/ 7 h 7"/>
                  <a:gd name="T12" fmla="*/ 43 w 45"/>
                  <a:gd name="T13" fmla="*/ 7 h 7"/>
                  <a:gd name="T14" fmla="*/ 43 w 45"/>
                  <a:gd name="T15" fmla="*/ 7 h 7"/>
                  <a:gd name="T16" fmla="*/ 43 w 45"/>
                  <a:gd name="T17" fmla="*/ 4 h 7"/>
                  <a:gd name="T18" fmla="*/ 43 w 45"/>
                  <a:gd name="T19" fmla="*/ 4 h 7"/>
                  <a:gd name="T20" fmla="*/ 40 w 45"/>
                  <a:gd name="T21" fmla="*/ 5 h 7"/>
                  <a:gd name="T22" fmla="*/ 21 w 45"/>
                  <a:gd name="T23" fmla="*/ 2 h 7"/>
                  <a:gd name="T24" fmla="*/ 2 w 45"/>
                  <a:gd name="T25" fmla="*/ 0 h 7"/>
                  <a:gd name="T26" fmla="*/ 1 w 45"/>
                  <a:gd name="T27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5" h="7">
                    <a:moveTo>
                      <a:pt x="1" y="0"/>
                    </a:moveTo>
                    <a:cubicBezTo>
                      <a:pt x="0" y="0"/>
                      <a:pt x="0" y="2"/>
                      <a:pt x="1" y="3"/>
                    </a:cubicBezTo>
                    <a:cubicBezTo>
                      <a:pt x="8" y="5"/>
                      <a:pt x="13" y="4"/>
                      <a:pt x="20" y="5"/>
                    </a:cubicBezTo>
                    <a:cubicBezTo>
                      <a:pt x="26" y="6"/>
                      <a:pt x="33" y="7"/>
                      <a:pt x="40" y="7"/>
                    </a:cubicBezTo>
                    <a:cubicBezTo>
                      <a:pt x="40" y="7"/>
                      <a:pt x="41" y="7"/>
                      <a:pt x="41" y="7"/>
                    </a:cubicBezTo>
                    <a:cubicBezTo>
                      <a:pt x="42" y="7"/>
                      <a:pt x="42" y="7"/>
                      <a:pt x="42" y="7"/>
                    </a:cubicBezTo>
                    <a:cubicBezTo>
                      <a:pt x="42" y="7"/>
                      <a:pt x="42" y="7"/>
                      <a:pt x="43" y="7"/>
                    </a:cubicBezTo>
                    <a:cubicBezTo>
                      <a:pt x="43" y="7"/>
                      <a:pt x="43" y="7"/>
                      <a:pt x="43" y="7"/>
                    </a:cubicBezTo>
                    <a:cubicBezTo>
                      <a:pt x="45" y="7"/>
                      <a:pt x="44" y="4"/>
                      <a:pt x="43" y="4"/>
                    </a:cubicBezTo>
                    <a:cubicBezTo>
                      <a:pt x="43" y="4"/>
                      <a:pt x="43" y="4"/>
                      <a:pt x="43" y="4"/>
                    </a:cubicBezTo>
                    <a:cubicBezTo>
                      <a:pt x="42" y="4"/>
                      <a:pt x="41" y="5"/>
                      <a:pt x="40" y="5"/>
                    </a:cubicBezTo>
                    <a:cubicBezTo>
                      <a:pt x="34" y="5"/>
                      <a:pt x="28" y="3"/>
                      <a:pt x="21" y="2"/>
                    </a:cubicBezTo>
                    <a:cubicBezTo>
                      <a:pt x="15" y="2"/>
                      <a:pt x="8" y="2"/>
                      <a:pt x="2" y="0"/>
                    </a:cubicBezTo>
                    <a:cubicBezTo>
                      <a:pt x="2" y="0"/>
                      <a:pt x="2" y="0"/>
                      <a:pt x="1" y="0"/>
                    </a:cubicBezTo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22" name="Freeform 17"/>
            <p:cNvSpPr>
              <a:spLocks noEditPoints="1"/>
            </p:cNvSpPr>
            <p:nvPr/>
          </p:nvSpPr>
          <p:spPr bwMode="auto">
            <a:xfrm>
              <a:off x="1008322" y="4703689"/>
              <a:ext cx="830263" cy="568325"/>
            </a:xfrm>
            <a:custGeom>
              <a:avLst/>
              <a:gdLst>
                <a:gd name="T0" fmla="*/ 104 w 196"/>
                <a:gd name="T1" fmla="*/ 83 h 134"/>
                <a:gd name="T2" fmla="*/ 125 w 196"/>
                <a:gd name="T3" fmla="*/ 64 h 134"/>
                <a:gd name="T4" fmla="*/ 101 w 196"/>
                <a:gd name="T5" fmla="*/ 128 h 134"/>
                <a:gd name="T6" fmla="*/ 17 w 196"/>
                <a:gd name="T7" fmla="*/ 124 h 134"/>
                <a:gd name="T8" fmla="*/ 80 w 196"/>
                <a:gd name="T9" fmla="*/ 69 h 134"/>
                <a:gd name="T10" fmla="*/ 98 w 196"/>
                <a:gd name="T11" fmla="*/ 85 h 134"/>
                <a:gd name="T12" fmla="*/ 102 w 196"/>
                <a:gd name="T13" fmla="*/ 84 h 134"/>
                <a:gd name="T14" fmla="*/ 189 w 196"/>
                <a:gd name="T15" fmla="*/ 125 h 134"/>
                <a:gd name="T16" fmla="*/ 144 w 196"/>
                <a:gd name="T17" fmla="*/ 48 h 134"/>
                <a:gd name="T18" fmla="*/ 190 w 196"/>
                <a:gd name="T19" fmla="*/ 40 h 134"/>
                <a:gd name="T20" fmla="*/ 189 w 196"/>
                <a:gd name="T21" fmla="*/ 125 h 134"/>
                <a:gd name="T22" fmla="*/ 10 w 196"/>
                <a:gd name="T23" fmla="*/ 123 h 134"/>
                <a:gd name="T24" fmla="*/ 5 w 196"/>
                <a:gd name="T25" fmla="*/ 23 h 134"/>
                <a:gd name="T26" fmla="*/ 45 w 196"/>
                <a:gd name="T27" fmla="*/ 37 h 134"/>
                <a:gd name="T28" fmla="*/ 76 w 196"/>
                <a:gd name="T29" fmla="*/ 66 h 134"/>
                <a:gd name="T30" fmla="*/ 12 w 196"/>
                <a:gd name="T31" fmla="*/ 123 h 134"/>
                <a:gd name="T32" fmla="*/ 27 w 196"/>
                <a:gd name="T33" fmla="*/ 4 h 134"/>
                <a:gd name="T34" fmla="*/ 46 w 196"/>
                <a:gd name="T35" fmla="*/ 4 h 134"/>
                <a:gd name="T36" fmla="*/ 149 w 196"/>
                <a:gd name="T37" fmla="*/ 7 h 134"/>
                <a:gd name="T38" fmla="*/ 190 w 196"/>
                <a:gd name="T39" fmla="*/ 6 h 134"/>
                <a:gd name="T40" fmla="*/ 116 w 196"/>
                <a:gd name="T41" fmla="*/ 67 h 134"/>
                <a:gd name="T42" fmla="*/ 100 w 196"/>
                <a:gd name="T43" fmla="*/ 81 h 134"/>
                <a:gd name="T44" fmla="*/ 11 w 196"/>
                <a:gd name="T45" fmla="*/ 4 h 134"/>
                <a:gd name="T46" fmla="*/ 43 w 196"/>
                <a:gd name="T47" fmla="*/ 0 h 134"/>
                <a:gd name="T48" fmla="*/ 16 w 196"/>
                <a:gd name="T49" fmla="*/ 0 h 134"/>
                <a:gd name="T50" fmla="*/ 3 w 196"/>
                <a:gd name="T51" fmla="*/ 0 h 134"/>
                <a:gd name="T52" fmla="*/ 2 w 196"/>
                <a:gd name="T53" fmla="*/ 1 h 134"/>
                <a:gd name="T54" fmla="*/ 2 w 196"/>
                <a:gd name="T55" fmla="*/ 49 h 134"/>
                <a:gd name="T56" fmla="*/ 9 w 196"/>
                <a:gd name="T57" fmla="*/ 127 h 134"/>
                <a:gd name="T58" fmla="*/ 10 w 196"/>
                <a:gd name="T59" fmla="*/ 127 h 134"/>
                <a:gd name="T60" fmla="*/ 98 w 196"/>
                <a:gd name="T61" fmla="*/ 132 h 134"/>
                <a:gd name="T62" fmla="*/ 192 w 196"/>
                <a:gd name="T63" fmla="*/ 134 h 134"/>
                <a:gd name="T64" fmla="*/ 193 w 196"/>
                <a:gd name="T65" fmla="*/ 134 h 134"/>
                <a:gd name="T66" fmla="*/ 194 w 196"/>
                <a:gd name="T67" fmla="*/ 132 h 134"/>
                <a:gd name="T68" fmla="*/ 195 w 196"/>
                <a:gd name="T69" fmla="*/ 37 h 134"/>
                <a:gd name="T70" fmla="*/ 192 w 196"/>
                <a:gd name="T71" fmla="*/ 2 h 134"/>
                <a:gd name="T72" fmla="*/ 165 w 196"/>
                <a:gd name="T73" fmla="*/ 3 h 134"/>
                <a:gd name="T74" fmla="*/ 97 w 196"/>
                <a:gd name="T75" fmla="*/ 2 h 134"/>
                <a:gd name="T76" fmla="*/ 43 w 196"/>
                <a:gd name="T77" fmla="*/ 0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96" h="134">
                  <a:moveTo>
                    <a:pt x="102" y="84"/>
                  </a:moveTo>
                  <a:cubicBezTo>
                    <a:pt x="103" y="84"/>
                    <a:pt x="103" y="84"/>
                    <a:pt x="104" y="83"/>
                  </a:cubicBezTo>
                  <a:cubicBezTo>
                    <a:pt x="108" y="78"/>
                    <a:pt x="113" y="74"/>
                    <a:pt x="118" y="70"/>
                  </a:cubicBezTo>
                  <a:cubicBezTo>
                    <a:pt x="120" y="68"/>
                    <a:pt x="122" y="66"/>
                    <a:pt x="125" y="64"/>
                  </a:cubicBezTo>
                  <a:cubicBezTo>
                    <a:pt x="148" y="83"/>
                    <a:pt x="168" y="107"/>
                    <a:pt x="188" y="130"/>
                  </a:cubicBezTo>
                  <a:cubicBezTo>
                    <a:pt x="159" y="130"/>
                    <a:pt x="130" y="129"/>
                    <a:pt x="101" y="128"/>
                  </a:cubicBezTo>
                  <a:cubicBezTo>
                    <a:pt x="86" y="127"/>
                    <a:pt x="70" y="127"/>
                    <a:pt x="54" y="126"/>
                  </a:cubicBezTo>
                  <a:cubicBezTo>
                    <a:pt x="42" y="126"/>
                    <a:pt x="29" y="125"/>
                    <a:pt x="17" y="124"/>
                  </a:cubicBezTo>
                  <a:cubicBezTo>
                    <a:pt x="25" y="116"/>
                    <a:pt x="34" y="110"/>
                    <a:pt x="42" y="104"/>
                  </a:cubicBezTo>
                  <a:cubicBezTo>
                    <a:pt x="55" y="93"/>
                    <a:pt x="69" y="82"/>
                    <a:pt x="80" y="69"/>
                  </a:cubicBezTo>
                  <a:cubicBezTo>
                    <a:pt x="80" y="68"/>
                    <a:pt x="80" y="68"/>
                    <a:pt x="80" y="68"/>
                  </a:cubicBezTo>
                  <a:cubicBezTo>
                    <a:pt x="86" y="74"/>
                    <a:pt x="92" y="79"/>
                    <a:pt x="98" y="85"/>
                  </a:cubicBezTo>
                  <a:cubicBezTo>
                    <a:pt x="99" y="85"/>
                    <a:pt x="99" y="85"/>
                    <a:pt x="100" y="85"/>
                  </a:cubicBezTo>
                  <a:cubicBezTo>
                    <a:pt x="101" y="85"/>
                    <a:pt x="102" y="85"/>
                    <a:pt x="102" y="84"/>
                  </a:cubicBezTo>
                  <a:cubicBezTo>
                    <a:pt x="102" y="84"/>
                    <a:pt x="102" y="84"/>
                    <a:pt x="102" y="84"/>
                  </a:cubicBezTo>
                  <a:moveTo>
                    <a:pt x="189" y="125"/>
                  </a:moveTo>
                  <a:cubicBezTo>
                    <a:pt x="170" y="103"/>
                    <a:pt x="151" y="80"/>
                    <a:pt x="128" y="62"/>
                  </a:cubicBezTo>
                  <a:cubicBezTo>
                    <a:pt x="134" y="57"/>
                    <a:pt x="139" y="53"/>
                    <a:pt x="144" y="48"/>
                  </a:cubicBezTo>
                  <a:cubicBezTo>
                    <a:pt x="160" y="36"/>
                    <a:pt x="175" y="23"/>
                    <a:pt x="191" y="11"/>
                  </a:cubicBezTo>
                  <a:cubicBezTo>
                    <a:pt x="192" y="20"/>
                    <a:pt x="191" y="30"/>
                    <a:pt x="190" y="40"/>
                  </a:cubicBezTo>
                  <a:cubicBezTo>
                    <a:pt x="190" y="51"/>
                    <a:pt x="190" y="62"/>
                    <a:pt x="189" y="74"/>
                  </a:cubicBezTo>
                  <a:cubicBezTo>
                    <a:pt x="189" y="91"/>
                    <a:pt x="189" y="108"/>
                    <a:pt x="189" y="125"/>
                  </a:cubicBezTo>
                  <a:moveTo>
                    <a:pt x="12" y="123"/>
                  </a:moveTo>
                  <a:cubicBezTo>
                    <a:pt x="11" y="123"/>
                    <a:pt x="11" y="123"/>
                    <a:pt x="10" y="123"/>
                  </a:cubicBezTo>
                  <a:cubicBezTo>
                    <a:pt x="8" y="99"/>
                    <a:pt x="7" y="75"/>
                    <a:pt x="6" y="51"/>
                  </a:cubicBezTo>
                  <a:cubicBezTo>
                    <a:pt x="6" y="42"/>
                    <a:pt x="5" y="32"/>
                    <a:pt x="5" y="23"/>
                  </a:cubicBezTo>
                  <a:cubicBezTo>
                    <a:pt x="5" y="17"/>
                    <a:pt x="4" y="11"/>
                    <a:pt x="5" y="5"/>
                  </a:cubicBezTo>
                  <a:cubicBezTo>
                    <a:pt x="18" y="16"/>
                    <a:pt x="31" y="26"/>
                    <a:pt x="45" y="37"/>
                  </a:cubicBezTo>
                  <a:cubicBezTo>
                    <a:pt x="56" y="46"/>
                    <a:pt x="66" y="56"/>
                    <a:pt x="77" y="65"/>
                  </a:cubicBezTo>
                  <a:cubicBezTo>
                    <a:pt x="76" y="66"/>
                    <a:pt x="76" y="66"/>
                    <a:pt x="76" y="66"/>
                  </a:cubicBezTo>
                  <a:cubicBezTo>
                    <a:pt x="66" y="79"/>
                    <a:pt x="53" y="89"/>
                    <a:pt x="40" y="100"/>
                  </a:cubicBezTo>
                  <a:cubicBezTo>
                    <a:pt x="31" y="107"/>
                    <a:pt x="20" y="114"/>
                    <a:pt x="12" y="123"/>
                  </a:cubicBezTo>
                  <a:moveTo>
                    <a:pt x="14" y="4"/>
                  </a:moveTo>
                  <a:cubicBezTo>
                    <a:pt x="19" y="4"/>
                    <a:pt x="23" y="4"/>
                    <a:pt x="27" y="4"/>
                  </a:cubicBezTo>
                  <a:cubicBezTo>
                    <a:pt x="32" y="4"/>
                    <a:pt x="36" y="4"/>
                    <a:pt x="41" y="4"/>
                  </a:cubicBezTo>
                  <a:cubicBezTo>
                    <a:pt x="42" y="4"/>
                    <a:pt x="44" y="4"/>
                    <a:pt x="46" y="4"/>
                  </a:cubicBezTo>
                  <a:cubicBezTo>
                    <a:pt x="63" y="5"/>
                    <a:pt x="80" y="5"/>
                    <a:pt x="97" y="6"/>
                  </a:cubicBezTo>
                  <a:cubicBezTo>
                    <a:pt x="114" y="7"/>
                    <a:pt x="131" y="7"/>
                    <a:pt x="149" y="7"/>
                  </a:cubicBezTo>
                  <a:cubicBezTo>
                    <a:pt x="154" y="7"/>
                    <a:pt x="159" y="8"/>
                    <a:pt x="164" y="8"/>
                  </a:cubicBezTo>
                  <a:cubicBezTo>
                    <a:pt x="172" y="8"/>
                    <a:pt x="181" y="7"/>
                    <a:pt x="190" y="6"/>
                  </a:cubicBezTo>
                  <a:cubicBezTo>
                    <a:pt x="174" y="19"/>
                    <a:pt x="158" y="32"/>
                    <a:pt x="143" y="44"/>
                  </a:cubicBezTo>
                  <a:cubicBezTo>
                    <a:pt x="134" y="52"/>
                    <a:pt x="125" y="59"/>
                    <a:pt x="116" y="67"/>
                  </a:cubicBezTo>
                  <a:cubicBezTo>
                    <a:pt x="111" y="71"/>
                    <a:pt x="105" y="75"/>
                    <a:pt x="101" y="80"/>
                  </a:cubicBezTo>
                  <a:cubicBezTo>
                    <a:pt x="100" y="81"/>
                    <a:pt x="100" y="81"/>
                    <a:pt x="100" y="81"/>
                  </a:cubicBezTo>
                  <a:cubicBezTo>
                    <a:pt x="82" y="65"/>
                    <a:pt x="66" y="49"/>
                    <a:pt x="48" y="34"/>
                  </a:cubicBezTo>
                  <a:cubicBezTo>
                    <a:pt x="36" y="24"/>
                    <a:pt x="23" y="14"/>
                    <a:pt x="11" y="4"/>
                  </a:cubicBezTo>
                  <a:cubicBezTo>
                    <a:pt x="12" y="4"/>
                    <a:pt x="13" y="4"/>
                    <a:pt x="14" y="4"/>
                  </a:cubicBezTo>
                  <a:moveTo>
                    <a:pt x="43" y="0"/>
                  </a:moveTo>
                  <a:cubicBezTo>
                    <a:pt x="39" y="0"/>
                    <a:pt x="34" y="0"/>
                    <a:pt x="30" y="0"/>
                  </a:cubicBezTo>
                  <a:cubicBezTo>
                    <a:pt x="25" y="0"/>
                    <a:pt x="20" y="0"/>
                    <a:pt x="16" y="0"/>
                  </a:cubicBezTo>
                  <a:cubicBezTo>
                    <a:pt x="12" y="0"/>
                    <a:pt x="8" y="0"/>
                    <a:pt x="4" y="0"/>
                  </a:cubicBezTo>
                  <a:cubicBezTo>
                    <a:pt x="4" y="0"/>
                    <a:pt x="3" y="0"/>
                    <a:pt x="3" y="0"/>
                  </a:cubicBezTo>
                  <a:cubicBezTo>
                    <a:pt x="2" y="0"/>
                    <a:pt x="2" y="0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0" y="7"/>
                    <a:pt x="1" y="14"/>
                    <a:pt x="1" y="20"/>
                  </a:cubicBezTo>
                  <a:cubicBezTo>
                    <a:pt x="1" y="30"/>
                    <a:pt x="1" y="40"/>
                    <a:pt x="2" y="49"/>
                  </a:cubicBezTo>
                  <a:cubicBezTo>
                    <a:pt x="3" y="75"/>
                    <a:pt x="4" y="100"/>
                    <a:pt x="6" y="125"/>
                  </a:cubicBezTo>
                  <a:cubicBezTo>
                    <a:pt x="7" y="127"/>
                    <a:pt x="8" y="127"/>
                    <a:pt x="9" y="127"/>
                  </a:cubicBezTo>
                  <a:cubicBezTo>
                    <a:pt x="9" y="127"/>
                    <a:pt x="9" y="127"/>
                    <a:pt x="9" y="127"/>
                  </a:cubicBezTo>
                  <a:cubicBezTo>
                    <a:pt x="10" y="127"/>
                    <a:pt x="10" y="127"/>
                    <a:pt x="10" y="127"/>
                  </a:cubicBezTo>
                  <a:cubicBezTo>
                    <a:pt x="24" y="129"/>
                    <a:pt x="38" y="130"/>
                    <a:pt x="52" y="130"/>
                  </a:cubicBezTo>
                  <a:cubicBezTo>
                    <a:pt x="67" y="131"/>
                    <a:pt x="83" y="132"/>
                    <a:pt x="98" y="132"/>
                  </a:cubicBezTo>
                  <a:cubicBezTo>
                    <a:pt x="129" y="133"/>
                    <a:pt x="160" y="134"/>
                    <a:pt x="192" y="134"/>
                  </a:cubicBezTo>
                  <a:cubicBezTo>
                    <a:pt x="192" y="134"/>
                    <a:pt x="192" y="134"/>
                    <a:pt x="192" y="134"/>
                  </a:cubicBezTo>
                  <a:cubicBezTo>
                    <a:pt x="192" y="134"/>
                    <a:pt x="193" y="134"/>
                    <a:pt x="193" y="134"/>
                  </a:cubicBezTo>
                  <a:cubicBezTo>
                    <a:pt x="193" y="134"/>
                    <a:pt x="193" y="134"/>
                    <a:pt x="193" y="134"/>
                  </a:cubicBezTo>
                  <a:cubicBezTo>
                    <a:pt x="193" y="134"/>
                    <a:pt x="193" y="134"/>
                    <a:pt x="193" y="134"/>
                  </a:cubicBezTo>
                  <a:cubicBezTo>
                    <a:pt x="194" y="133"/>
                    <a:pt x="194" y="133"/>
                    <a:pt x="194" y="132"/>
                  </a:cubicBezTo>
                  <a:cubicBezTo>
                    <a:pt x="194" y="113"/>
                    <a:pt x="193" y="93"/>
                    <a:pt x="194" y="74"/>
                  </a:cubicBezTo>
                  <a:cubicBezTo>
                    <a:pt x="194" y="62"/>
                    <a:pt x="194" y="49"/>
                    <a:pt x="195" y="37"/>
                  </a:cubicBezTo>
                  <a:cubicBezTo>
                    <a:pt x="196" y="26"/>
                    <a:pt x="196" y="15"/>
                    <a:pt x="195" y="4"/>
                  </a:cubicBezTo>
                  <a:cubicBezTo>
                    <a:pt x="195" y="3"/>
                    <a:pt x="194" y="2"/>
                    <a:pt x="192" y="2"/>
                  </a:cubicBezTo>
                  <a:cubicBezTo>
                    <a:pt x="192" y="2"/>
                    <a:pt x="192" y="2"/>
                    <a:pt x="192" y="2"/>
                  </a:cubicBezTo>
                  <a:cubicBezTo>
                    <a:pt x="183" y="3"/>
                    <a:pt x="174" y="3"/>
                    <a:pt x="165" y="3"/>
                  </a:cubicBezTo>
                  <a:cubicBezTo>
                    <a:pt x="159" y="3"/>
                    <a:pt x="152" y="3"/>
                    <a:pt x="146" y="3"/>
                  </a:cubicBezTo>
                  <a:cubicBezTo>
                    <a:pt x="130" y="2"/>
                    <a:pt x="113" y="2"/>
                    <a:pt x="97" y="2"/>
                  </a:cubicBezTo>
                  <a:cubicBezTo>
                    <a:pt x="81" y="1"/>
                    <a:pt x="65" y="0"/>
                    <a:pt x="49" y="0"/>
                  </a:cubicBezTo>
                  <a:cubicBezTo>
                    <a:pt x="47" y="0"/>
                    <a:pt x="45" y="0"/>
                    <a:pt x="43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18"/>
            <p:cNvSpPr>
              <a:spLocks noEditPoints="1"/>
            </p:cNvSpPr>
            <p:nvPr/>
          </p:nvSpPr>
          <p:spPr bwMode="auto">
            <a:xfrm>
              <a:off x="2992106" y="549202"/>
              <a:ext cx="630238" cy="1085850"/>
            </a:xfrm>
            <a:custGeom>
              <a:avLst/>
              <a:gdLst>
                <a:gd name="T0" fmla="*/ 79 w 149"/>
                <a:gd name="T1" fmla="*/ 242 h 256"/>
                <a:gd name="T2" fmla="*/ 77 w 149"/>
                <a:gd name="T3" fmla="*/ 251 h 256"/>
                <a:gd name="T4" fmla="*/ 67 w 149"/>
                <a:gd name="T5" fmla="*/ 243 h 256"/>
                <a:gd name="T6" fmla="*/ 88 w 149"/>
                <a:gd name="T7" fmla="*/ 232 h 256"/>
                <a:gd name="T8" fmla="*/ 87 w 149"/>
                <a:gd name="T9" fmla="*/ 239 h 256"/>
                <a:gd name="T10" fmla="*/ 68 w 149"/>
                <a:gd name="T11" fmla="*/ 239 h 256"/>
                <a:gd name="T12" fmla="*/ 62 w 149"/>
                <a:gd name="T13" fmla="*/ 239 h 256"/>
                <a:gd name="T14" fmla="*/ 89 w 149"/>
                <a:gd name="T15" fmla="*/ 229 h 256"/>
                <a:gd name="T16" fmla="*/ 60 w 149"/>
                <a:gd name="T17" fmla="*/ 219 h 256"/>
                <a:gd name="T18" fmla="*/ 103 w 149"/>
                <a:gd name="T19" fmla="*/ 101 h 256"/>
                <a:gd name="T20" fmla="*/ 69 w 149"/>
                <a:gd name="T21" fmla="*/ 215 h 256"/>
                <a:gd name="T22" fmla="*/ 53 w 149"/>
                <a:gd name="T23" fmla="*/ 98 h 256"/>
                <a:gd name="T24" fmla="*/ 71 w 149"/>
                <a:gd name="T25" fmla="*/ 95 h 256"/>
                <a:gd name="T26" fmla="*/ 91 w 149"/>
                <a:gd name="T27" fmla="*/ 99 h 256"/>
                <a:gd name="T28" fmla="*/ 86 w 149"/>
                <a:gd name="T29" fmla="*/ 148 h 256"/>
                <a:gd name="T30" fmla="*/ 45 w 149"/>
                <a:gd name="T31" fmla="*/ 93 h 256"/>
                <a:gd name="T32" fmla="*/ 37 w 149"/>
                <a:gd name="T33" fmla="*/ 90 h 256"/>
                <a:gd name="T34" fmla="*/ 96 w 149"/>
                <a:gd name="T35" fmla="*/ 92 h 256"/>
                <a:gd name="T36" fmla="*/ 103 w 149"/>
                <a:gd name="T37" fmla="*/ 86 h 256"/>
                <a:gd name="T38" fmla="*/ 57 w 149"/>
                <a:gd name="T39" fmla="*/ 80 h 256"/>
                <a:gd name="T40" fmla="*/ 59 w 149"/>
                <a:gd name="T41" fmla="*/ 79 h 256"/>
                <a:gd name="T42" fmla="*/ 81 w 149"/>
                <a:gd name="T43" fmla="*/ 82 h 256"/>
                <a:gd name="T44" fmla="*/ 84 w 149"/>
                <a:gd name="T45" fmla="*/ 77 h 256"/>
                <a:gd name="T46" fmla="*/ 65 w 149"/>
                <a:gd name="T47" fmla="*/ 215 h 256"/>
                <a:gd name="T48" fmla="*/ 13 w 149"/>
                <a:gd name="T49" fmla="*/ 118 h 256"/>
                <a:gd name="T50" fmla="*/ 111 w 149"/>
                <a:gd name="T51" fmla="*/ 13 h 256"/>
                <a:gd name="T52" fmla="*/ 90 w 149"/>
                <a:gd name="T53" fmla="*/ 212 h 256"/>
                <a:gd name="T54" fmla="*/ 86 w 149"/>
                <a:gd name="T55" fmla="*/ 214 h 256"/>
                <a:gd name="T56" fmla="*/ 98 w 149"/>
                <a:gd name="T57" fmla="*/ 106 h 256"/>
                <a:gd name="T58" fmla="*/ 106 w 149"/>
                <a:gd name="T59" fmla="*/ 96 h 256"/>
                <a:gd name="T60" fmla="*/ 95 w 149"/>
                <a:gd name="T61" fmla="*/ 97 h 256"/>
                <a:gd name="T62" fmla="*/ 104 w 149"/>
                <a:gd name="T63" fmla="*/ 77 h 256"/>
                <a:gd name="T64" fmla="*/ 89 w 149"/>
                <a:gd name="T65" fmla="*/ 75 h 256"/>
                <a:gd name="T66" fmla="*/ 77 w 149"/>
                <a:gd name="T67" fmla="*/ 75 h 256"/>
                <a:gd name="T68" fmla="*/ 73 w 149"/>
                <a:gd name="T69" fmla="*/ 91 h 256"/>
                <a:gd name="T70" fmla="*/ 59 w 149"/>
                <a:gd name="T71" fmla="*/ 70 h 256"/>
                <a:gd name="T72" fmla="*/ 55 w 149"/>
                <a:gd name="T73" fmla="*/ 84 h 256"/>
                <a:gd name="T74" fmla="*/ 51 w 149"/>
                <a:gd name="T75" fmla="*/ 94 h 256"/>
                <a:gd name="T76" fmla="*/ 31 w 149"/>
                <a:gd name="T77" fmla="*/ 89 h 256"/>
                <a:gd name="T78" fmla="*/ 49 w 149"/>
                <a:gd name="T79" fmla="*/ 101 h 256"/>
                <a:gd name="T80" fmla="*/ 65 w 149"/>
                <a:gd name="T81" fmla="*/ 215 h 256"/>
                <a:gd name="T82" fmla="*/ 2 w 149"/>
                <a:gd name="T83" fmla="*/ 74 h 256"/>
                <a:gd name="T84" fmla="*/ 57 w 149"/>
                <a:gd name="T85" fmla="*/ 215 h 256"/>
                <a:gd name="T86" fmla="*/ 76 w 149"/>
                <a:gd name="T87" fmla="*/ 256 h 256"/>
                <a:gd name="T88" fmla="*/ 111 w 149"/>
                <a:gd name="T89" fmla="*/ 154 h 256"/>
                <a:gd name="T90" fmla="*/ 78 w 149"/>
                <a:gd name="T91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49" h="256">
                  <a:moveTo>
                    <a:pt x="67" y="243"/>
                  </a:moveTo>
                  <a:cubicBezTo>
                    <a:pt x="69" y="243"/>
                    <a:pt x="71" y="243"/>
                    <a:pt x="73" y="242"/>
                  </a:cubicBezTo>
                  <a:cubicBezTo>
                    <a:pt x="75" y="242"/>
                    <a:pt x="77" y="242"/>
                    <a:pt x="79" y="242"/>
                  </a:cubicBezTo>
                  <a:cubicBezTo>
                    <a:pt x="82" y="242"/>
                    <a:pt x="84" y="242"/>
                    <a:pt x="86" y="243"/>
                  </a:cubicBezTo>
                  <a:cubicBezTo>
                    <a:pt x="87" y="243"/>
                    <a:pt x="87" y="243"/>
                    <a:pt x="87" y="243"/>
                  </a:cubicBezTo>
                  <a:cubicBezTo>
                    <a:pt x="85" y="248"/>
                    <a:pt x="82" y="251"/>
                    <a:pt x="77" y="251"/>
                  </a:cubicBezTo>
                  <a:cubicBezTo>
                    <a:pt x="76" y="252"/>
                    <a:pt x="75" y="252"/>
                    <a:pt x="75" y="252"/>
                  </a:cubicBezTo>
                  <a:cubicBezTo>
                    <a:pt x="69" y="252"/>
                    <a:pt x="65" y="248"/>
                    <a:pt x="63" y="243"/>
                  </a:cubicBezTo>
                  <a:cubicBezTo>
                    <a:pt x="65" y="243"/>
                    <a:pt x="66" y="243"/>
                    <a:pt x="67" y="243"/>
                  </a:cubicBezTo>
                  <a:moveTo>
                    <a:pt x="62" y="239"/>
                  </a:moveTo>
                  <a:cubicBezTo>
                    <a:pt x="61" y="236"/>
                    <a:pt x="61" y="234"/>
                    <a:pt x="60" y="231"/>
                  </a:cubicBezTo>
                  <a:cubicBezTo>
                    <a:pt x="70" y="231"/>
                    <a:pt x="79" y="232"/>
                    <a:pt x="88" y="232"/>
                  </a:cubicBezTo>
                  <a:cubicBezTo>
                    <a:pt x="88" y="232"/>
                    <a:pt x="89" y="232"/>
                    <a:pt x="89" y="232"/>
                  </a:cubicBezTo>
                  <a:cubicBezTo>
                    <a:pt x="89" y="235"/>
                    <a:pt x="88" y="237"/>
                    <a:pt x="88" y="239"/>
                  </a:cubicBezTo>
                  <a:cubicBezTo>
                    <a:pt x="87" y="239"/>
                    <a:pt x="87" y="239"/>
                    <a:pt x="87" y="239"/>
                  </a:cubicBezTo>
                  <a:cubicBezTo>
                    <a:pt x="85" y="238"/>
                    <a:pt x="83" y="238"/>
                    <a:pt x="81" y="238"/>
                  </a:cubicBezTo>
                  <a:cubicBezTo>
                    <a:pt x="79" y="238"/>
                    <a:pt x="77" y="238"/>
                    <a:pt x="74" y="238"/>
                  </a:cubicBezTo>
                  <a:cubicBezTo>
                    <a:pt x="72" y="239"/>
                    <a:pt x="70" y="239"/>
                    <a:pt x="68" y="239"/>
                  </a:cubicBezTo>
                  <a:cubicBezTo>
                    <a:pt x="67" y="239"/>
                    <a:pt x="65" y="239"/>
                    <a:pt x="63" y="238"/>
                  </a:cubicBezTo>
                  <a:cubicBezTo>
                    <a:pt x="63" y="238"/>
                    <a:pt x="63" y="238"/>
                    <a:pt x="63" y="238"/>
                  </a:cubicBezTo>
                  <a:cubicBezTo>
                    <a:pt x="62" y="238"/>
                    <a:pt x="62" y="238"/>
                    <a:pt x="62" y="239"/>
                  </a:cubicBezTo>
                  <a:moveTo>
                    <a:pt x="65" y="219"/>
                  </a:moveTo>
                  <a:cubicBezTo>
                    <a:pt x="73" y="219"/>
                    <a:pt x="81" y="219"/>
                    <a:pt x="89" y="219"/>
                  </a:cubicBezTo>
                  <a:cubicBezTo>
                    <a:pt x="89" y="222"/>
                    <a:pt x="89" y="225"/>
                    <a:pt x="89" y="229"/>
                  </a:cubicBezTo>
                  <a:cubicBezTo>
                    <a:pt x="89" y="228"/>
                    <a:pt x="88" y="228"/>
                    <a:pt x="88" y="228"/>
                  </a:cubicBezTo>
                  <a:cubicBezTo>
                    <a:pt x="79" y="228"/>
                    <a:pt x="69" y="227"/>
                    <a:pt x="60" y="227"/>
                  </a:cubicBezTo>
                  <a:cubicBezTo>
                    <a:pt x="60" y="224"/>
                    <a:pt x="60" y="221"/>
                    <a:pt x="60" y="219"/>
                  </a:cubicBezTo>
                  <a:cubicBezTo>
                    <a:pt x="62" y="219"/>
                    <a:pt x="63" y="219"/>
                    <a:pt x="65" y="219"/>
                  </a:cubicBezTo>
                  <a:moveTo>
                    <a:pt x="103" y="102"/>
                  </a:moveTo>
                  <a:cubicBezTo>
                    <a:pt x="103" y="101"/>
                    <a:pt x="103" y="101"/>
                    <a:pt x="103" y="101"/>
                  </a:cubicBezTo>
                  <a:cubicBezTo>
                    <a:pt x="104" y="101"/>
                    <a:pt x="104" y="101"/>
                    <a:pt x="105" y="101"/>
                  </a:cubicBezTo>
                  <a:cubicBezTo>
                    <a:pt x="105" y="101"/>
                    <a:pt x="105" y="101"/>
                    <a:pt x="103" y="102"/>
                  </a:cubicBezTo>
                  <a:moveTo>
                    <a:pt x="69" y="215"/>
                  </a:moveTo>
                  <a:cubicBezTo>
                    <a:pt x="73" y="196"/>
                    <a:pt x="74" y="176"/>
                    <a:pt x="71" y="157"/>
                  </a:cubicBezTo>
                  <a:cubicBezTo>
                    <a:pt x="69" y="139"/>
                    <a:pt x="64" y="118"/>
                    <a:pt x="55" y="102"/>
                  </a:cubicBezTo>
                  <a:cubicBezTo>
                    <a:pt x="54" y="101"/>
                    <a:pt x="54" y="99"/>
                    <a:pt x="53" y="98"/>
                  </a:cubicBezTo>
                  <a:cubicBezTo>
                    <a:pt x="56" y="97"/>
                    <a:pt x="60" y="94"/>
                    <a:pt x="61" y="91"/>
                  </a:cubicBezTo>
                  <a:cubicBezTo>
                    <a:pt x="64" y="93"/>
                    <a:pt x="67" y="94"/>
                    <a:pt x="69" y="95"/>
                  </a:cubicBezTo>
                  <a:cubicBezTo>
                    <a:pt x="70" y="95"/>
                    <a:pt x="71" y="95"/>
                    <a:pt x="71" y="95"/>
                  </a:cubicBezTo>
                  <a:cubicBezTo>
                    <a:pt x="75" y="95"/>
                    <a:pt x="78" y="94"/>
                    <a:pt x="80" y="91"/>
                  </a:cubicBezTo>
                  <a:cubicBezTo>
                    <a:pt x="83" y="94"/>
                    <a:pt x="87" y="96"/>
                    <a:pt x="91" y="97"/>
                  </a:cubicBezTo>
                  <a:cubicBezTo>
                    <a:pt x="91" y="98"/>
                    <a:pt x="91" y="99"/>
                    <a:pt x="91" y="99"/>
                  </a:cubicBezTo>
                  <a:cubicBezTo>
                    <a:pt x="91" y="101"/>
                    <a:pt x="92" y="103"/>
                    <a:pt x="94" y="104"/>
                  </a:cubicBezTo>
                  <a:cubicBezTo>
                    <a:pt x="91" y="108"/>
                    <a:pt x="90" y="112"/>
                    <a:pt x="89" y="116"/>
                  </a:cubicBezTo>
                  <a:cubicBezTo>
                    <a:pt x="87" y="127"/>
                    <a:pt x="86" y="137"/>
                    <a:pt x="86" y="148"/>
                  </a:cubicBezTo>
                  <a:cubicBezTo>
                    <a:pt x="85" y="170"/>
                    <a:pt x="82" y="192"/>
                    <a:pt x="82" y="215"/>
                  </a:cubicBezTo>
                  <a:cubicBezTo>
                    <a:pt x="78" y="215"/>
                    <a:pt x="73" y="215"/>
                    <a:pt x="69" y="215"/>
                  </a:cubicBezTo>
                  <a:moveTo>
                    <a:pt x="45" y="93"/>
                  </a:moveTo>
                  <a:cubicBezTo>
                    <a:pt x="45" y="93"/>
                    <a:pt x="45" y="93"/>
                    <a:pt x="44" y="93"/>
                  </a:cubicBezTo>
                  <a:cubicBezTo>
                    <a:pt x="42" y="93"/>
                    <a:pt x="40" y="92"/>
                    <a:pt x="39" y="91"/>
                  </a:cubicBezTo>
                  <a:cubicBezTo>
                    <a:pt x="38" y="90"/>
                    <a:pt x="38" y="90"/>
                    <a:pt x="37" y="90"/>
                  </a:cubicBezTo>
                  <a:cubicBezTo>
                    <a:pt x="35" y="89"/>
                    <a:pt x="35" y="87"/>
                    <a:pt x="36" y="85"/>
                  </a:cubicBezTo>
                  <a:cubicBezTo>
                    <a:pt x="40" y="85"/>
                    <a:pt x="43" y="89"/>
                    <a:pt x="45" y="93"/>
                  </a:cubicBezTo>
                  <a:moveTo>
                    <a:pt x="96" y="92"/>
                  </a:moveTo>
                  <a:cubicBezTo>
                    <a:pt x="97" y="89"/>
                    <a:pt x="100" y="85"/>
                    <a:pt x="102" y="83"/>
                  </a:cubicBezTo>
                  <a:cubicBezTo>
                    <a:pt x="103" y="83"/>
                    <a:pt x="103" y="82"/>
                    <a:pt x="104" y="82"/>
                  </a:cubicBezTo>
                  <a:cubicBezTo>
                    <a:pt x="105" y="82"/>
                    <a:pt x="103" y="86"/>
                    <a:pt x="103" y="86"/>
                  </a:cubicBezTo>
                  <a:cubicBezTo>
                    <a:pt x="101" y="89"/>
                    <a:pt x="99" y="91"/>
                    <a:pt x="96" y="92"/>
                  </a:cubicBezTo>
                  <a:moveTo>
                    <a:pt x="59" y="83"/>
                  </a:moveTo>
                  <a:cubicBezTo>
                    <a:pt x="59" y="82"/>
                    <a:pt x="58" y="81"/>
                    <a:pt x="57" y="80"/>
                  </a:cubicBezTo>
                  <a:cubicBezTo>
                    <a:pt x="57" y="80"/>
                    <a:pt x="56" y="79"/>
                    <a:pt x="56" y="78"/>
                  </a:cubicBezTo>
                  <a:cubicBezTo>
                    <a:pt x="55" y="77"/>
                    <a:pt x="55" y="76"/>
                    <a:pt x="58" y="75"/>
                  </a:cubicBezTo>
                  <a:cubicBezTo>
                    <a:pt x="58" y="76"/>
                    <a:pt x="59" y="78"/>
                    <a:pt x="59" y="79"/>
                  </a:cubicBezTo>
                  <a:cubicBezTo>
                    <a:pt x="59" y="80"/>
                    <a:pt x="59" y="82"/>
                    <a:pt x="59" y="83"/>
                  </a:cubicBezTo>
                  <a:moveTo>
                    <a:pt x="81" y="84"/>
                  </a:moveTo>
                  <a:cubicBezTo>
                    <a:pt x="81" y="83"/>
                    <a:pt x="81" y="83"/>
                    <a:pt x="81" y="82"/>
                  </a:cubicBezTo>
                  <a:cubicBezTo>
                    <a:pt x="80" y="80"/>
                    <a:pt x="81" y="77"/>
                    <a:pt x="82" y="75"/>
                  </a:cubicBezTo>
                  <a:cubicBezTo>
                    <a:pt x="82" y="74"/>
                    <a:pt x="83" y="73"/>
                    <a:pt x="83" y="73"/>
                  </a:cubicBezTo>
                  <a:cubicBezTo>
                    <a:pt x="84" y="73"/>
                    <a:pt x="84" y="76"/>
                    <a:pt x="84" y="77"/>
                  </a:cubicBezTo>
                  <a:cubicBezTo>
                    <a:pt x="84" y="79"/>
                    <a:pt x="83" y="80"/>
                    <a:pt x="82" y="82"/>
                  </a:cubicBezTo>
                  <a:cubicBezTo>
                    <a:pt x="82" y="83"/>
                    <a:pt x="81" y="83"/>
                    <a:pt x="81" y="84"/>
                  </a:cubicBezTo>
                  <a:moveTo>
                    <a:pt x="65" y="215"/>
                  </a:moveTo>
                  <a:cubicBezTo>
                    <a:pt x="64" y="215"/>
                    <a:pt x="62" y="215"/>
                    <a:pt x="61" y="215"/>
                  </a:cubicBezTo>
                  <a:cubicBezTo>
                    <a:pt x="61" y="197"/>
                    <a:pt x="58" y="181"/>
                    <a:pt x="47" y="165"/>
                  </a:cubicBezTo>
                  <a:cubicBezTo>
                    <a:pt x="36" y="149"/>
                    <a:pt x="21" y="136"/>
                    <a:pt x="13" y="118"/>
                  </a:cubicBezTo>
                  <a:cubicBezTo>
                    <a:pt x="0" y="90"/>
                    <a:pt x="4" y="53"/>
                    <a:pt x="24" y="29"/>
                  </a:cubicBezTo>
                  <a:cubicBezTo>
                    <a:pt x="37" y="13"/>
                    <a:pt x="57" y="4"/>
                    <a:pt x="77" y="4"/>
                  </a:cubicBezTo>
                  <a:cubicBezTo>
                    <a:pt x="89" y="4"/>
                    <a:pt x="101" y="7"/>
                    <a:pt x="111" y="13"/>
                  </a:cubicBezTo>
                  <a:cubicBezTo>
                    <a:pt x="144" y="31"/>
                    <a:pt x="145" y="79"/>
                    <a:pt x="133" y="111"/>
                  </a:cubicBezTo>
                  <a:cubicBezTo>
                    <a:pt x="127" y="129"/>
                    <a:pt x="112" y="143"/>
                    <a:pt x="103" y="160"/>
                  </a:cubicBezTo>
                  <a:cubicBezTo>
                    <a:pt x="94" y="176"/>
                    <a:pt x="92" y="194"/>
                    <a:pt x="90" y="212"/>
                  </a:cubicBezTo>
                  <a:cubicBezTo>
                    <a:pt x="89" y="212"/>
                    <a:pt x="89" y="213"/>
                    <a:pt x="89" y="214"/>
                  </a:cubicBezTo>
                  <a:cubicBezTo>
                    <a:pt x="89" y="214"/>
                    <a:pt x="89" y="214"/>
                    <a:pt x="89" y="214"/>
                  </a:cubicBezTo>
                  <a:cubicBezTo>
                    <a:pt x="88" y="214"/>
                    <a:pt x="87" y="214"/>
                    <a:pt x="86" y="214"/>
                  </a:cubicBezTo>
                  <a:cubicBezTo>
                    <a:pt x="86" y="194"/>
                    <a:pt x="89" y="174"/>
                    <a:pt x="90" y="153"/>
                  </a:cubicBezTo>
                  <a:cubicBezTo>
                    <a:pt x="91" y="143"/>
                    <a:pt x="91" y="133"/>
                    <a:pt x="93" y="122"/>
                  </a:cubicBezTo>
                  <a:cubicBezTo>
                    <a:pt x="94" y="116"/>
                    <a:pt x="95" y="110"/>
                    <a:pt x="98" y="106"/>
                  </a:cubicBezTo>
                  <a:cubicBezTo>
                    <a:pt x="100" y="106"/>
                    <a:pt x="101" y="106"/>
                    <a:pt x="102" y="106"/>
                  </a:cubicBezTo>
                  <a:cubicBezTo>
                    <a:pt x="105" y="106"/>
                    <a:pt x="108" y="105"/>
                    <a:pt x="109" y="102"/>
                  </a:cubicBezTo>
                  <a:cubicBezTo>
                    <a:pt x="110" y="100"/>
                    <a:pt x="109" y="96"/>
                    <a:pt x="106" y="96"/>
                  </a:cubicBezTo>
                  <a:cubicBezTo>
                    <a:pt x="106" y="96"/>
                    <a:pt x="106" y="96"/>
                    <a:pt x="106" y="96"/>
                  </a:cubicBezTo>
                  <a:cubicBezTo>
                    <a:pt x="103" y="96"/>
                    <a:pt x="100" y="98"/>
                    <a:pt x="97" y="101"/>
                  </a:cubicBezTo>
                  <a:cubicBezTo>
                    <a:pt x="96" y="100"/>
                    <a:pt x="95" y="98"/>
                    <a:pt x="95" y="97"/>
                  </a:cubicBezTo>
                  <a:cubicBezTo>
                    <a:pt x="100" y="96"/>
                    <a:pt x="105" y="92"/>
                    <a:pt x="107" y="87"/>
                  </a:cubicBezTo>
                  <a:cubicBezTo>
                    <a:pt x="109" y="85"/>
                    <a:pt x="110" y="79"/>
                    <a:pt x="107" y="78"/>
                  </a:cubicBezTo>
                  <a:cubicBezTo>
                    <a:pt x="106" y="77"/>
                    <a:pt x="105" y="77"/>
                    <a:pt x="104" y="77"/>
                  </a:cubicBezTo>
                  <a:cubicBezTo>
                    <a:pt x="98" y="77"/>
                    <a:pt x="93" y="86"/>
                    <a:pt x="92" y="93"/>
                  </a:cubicBezTo>
                  <a:cubicBezTo>
                    <a:pt x="88" y="93"/>
                    <a:pt x="85" y="91"/>
                    <a:pt x="83" y="89"/>
                  </a:cubicBezTo>
                  <a:cubicBezTo>
                    <a:pt x="87" y="85"/>
                    <a:pt x="89" y="79"/>
                    <a:pt x="89" y="75"/>
                  </a:cubicBezTo>
                  <a:cubicBezTo>
                    <a:pt x="89" y="72"/>
                    <a:pt x="87" y="68"/>
                    <a:pt x="84" y="68"/>
                  </a:cubicBezTo>
                  <a:cubicBezTo>
                    <a:pt x="84" y="68"/>
                    <a:pt x="84" y="68"/>
                    <a:pt x="84" y="68"/>
                  </a:cubicBezTo>
                  <a:cubicBezTo>
                    <a:pt x="80" y="68"/>
                    <a:pt x="78" y="72"/>
                    <a:pt x="77" y="75"/>
                  </a:cubicBezTo>
                  <a:cubicBezTo>
                    <a:pt x="76" y="79"/>
                    <a:pt x="76" y="84"/>
                    <a:pt x="78" y="88"/>
                  </a:cubicBezTo>
                  <a:cubicBezTo>
                    <a:pt x="78" y="88"/>
                    <a:pt x="77" y="89"/>
                    <a:pt x="77" y="89"/>
                  </a:cubicBezTo>
                  <a:cubicBezTo>
                    <a:pt x="76" y="90"/>
                    <a:pt x="74" y="91"/>
                    <a:pt x="73" y="91"/>
                  </a:cubicBezTo>
                  <a:cubicBezTo>
                    <a:pt x="70" y="91"/>
                    <a:pt x="66" y="89"/>
                    <a:pt x="63" y="86"/>
                  </a:cubicBezTo>
                  <a:cubicBezTo>
                    <a:pt x="64" y="84"/>
                    <a:pt x="64" y="82"/>
                    <a:pt x="63" y="80"/>
                  </a:cubicBezTo>
                  <a:cubicBezTo>
                    <a:pt x="63" y="76"/>
                    <a:pt x="62" y="72"/>
                    <a:pt x="59" y="70"/>
                  </a:cubicBezTo>
                  <a:cubicBezTo>
                    <a:pt x="58" y="69"/>
                    <a:pt x="57" y="69"/>
                    <a:pt x="56" y="69"/>
                  </a:cubicBezTo>
                  <a:cubicBezTo>
                    <a:pt x="54" y="69"/>
                    <a:pt x="51" y="71"/>
                    <a:pt x="51" y="73"/>
                  </a:cubicBezTo>
                  <a:cubicBezTo>
                    <a:pt x="50" y="78"/>
                    <a:pt x="52" y="81"/>
                    <a:pt x="55" y="84"/>
                  </a:cubicBezTo>
                  <a:cubicBezTo>
                    <a:pt x="56" y="85"/>
                    <a:pt x="57" y="87"/>
                    <a:pt x="58" y="88"/>
                  </a:cubicBezTo>
                  <a:cubicBezTo>
                    <a:pt x="58" y="88"/>
                    <a:pt x="58" y="88"/>
                    <a:pt x="58" y="88"/>
                  </a:cubicBezTo>
                  <a:cubicBezTo>
                    <a:pt x="57" y="92"/>
                    <a:pt x="54" y="93"/>
                    <a:pt x="51" y="94"/>
                  </a:cubicBezTo>
                  <a:cubicBezTo>
                    <a:pt x="47" y="87"/>
                    <a:pt x="42" y="80"/>
                    <a:pt x="36" y="80"/>
                  </a:cubicBezTo>
                  <a:cubicBezTo>
                    <a:pt x="36" y="80"/>
                    <a:pt x="35" y="81"/>
                    <a:pt x="34" y="81"/>
                  </a:cubicBezTo>
                  <a:cubicBezTo>
                    <a:pt x="31" y="82"/>
                    <a:pt x="29" y="86"/>
                    <a:pt x="31" y="89"/>
                  </a:cubicBezTo>
                  <a:cubicBezTo>
                    <a:pt x="33" y="94"/>
                    <a:pt x="39" y="96"/>
                    <a:pt x="44" y="98"/>
                  </a:cubicBezTo>
                  <a:cubicBezTo>
                    <a:pt x="46" y="98"/>
                    <a:pt x="47" y="98"/>
                    <a:pt x="48" y="98"/>
                  </a:cubicBezTo>
                  <a:cubicBezTo>
                    <a:pt x="49" y="99"/>
                    <a:pt x="49" y="100"/>
                    <a:pt x="49" y="101"/>
                  </a:cubicBezTo>
                  <a:cubicBezTo>
                    <a:pt x="58" y="116"/>
                    <a:pt x="63" y="134"/>
                    <a:pt x="66" y="151"/>
                  </a:cubicBezTo>
                  <a:cubicBezTo>
                    <a:pt x="70" y="172"/>
                    <a:pt x="70" y="194"/>
                    <a:pt x="65" y="214"/>
                  </a:cubicBezTo>
                  <a:cubicBezTo>
                    <a:pt x="65" y="214"/>
                    <a:pt x="65" y="215"/>
                    <a:pt x="65" y="215"/>
                  </a:cubicBezTo>
                  <a:moveTo>
                    <a:pt x="78" y="0"/>
                  </a:moveTo>
                  <a:cubicBezTo>
                    <a:pt x="67" y="0"/>
                    <a:pt x="55" y="2"/>
                    <a:pt x="45" y="7"/>
                  </a:cubicBezTo>
                  <a:cubicBezTo>
                    <a:pt x="19" y="19"/>
                    <a:pt x="4" y="47"/>
                    <a:pt x="2" y="74"/>
                  </a:cubicBezTo>
                  <a:cubicBezTo>
                    <a:pt x="0" y="97"/>
                    <a:pt x="6" y="119"/>
                    <a:pt x="20" y="137"/>
                  </a:cubicBezTo>
                  <a:cubicBezTo>
                    <a:pt x="28" y="149"/>
                    <a:pt x="38" y="159"/>
                    <a:pt x="46" y="172"/>
                  </a:cubicBezTo>
                  <a:cubicBezTo>
                    <a:pt x="55" y="185"/>
                    <a:pt x="57" y="200"/>
                    <a:pt x="57" y="215"/>
                  </a:cubicBezTo>
                  <a:cubicBezTo>
                    <a:pt x="56" y="215"/>
                    <a:pt x="56" y="216"/>
                    <a:pt x="56" y="217"/>
                  </a:cubicBezTo>
                  <a:cubicBezTo>
                    <a:pt x="56" y="231"/>
                    <a:pt x="56" y="255"/>
                    <a:pt x="75" y="256"/>
                  </a:cubicBezTo>
                  <a:cubicBezTo>
                    <a:pt x="75" y="256"/>
                    <a:pt x="75" y="256"/>
                    <a:pt x="76" y="256"/>
                  </a:cubicBezTo>
                  <a:cubicBezTo>
                    <a:pt x="94" y="256"/>
                    <a:pt x="93" y="231"/>
                    <a:pt x="93" y="217"/>
                  </a:cubicBezTo>
                  <a:cubicBezTo>
                    <a:pt x="94" y="217"/>
                    <a:pt x="94" y="216"/>
                    <a:pt x="94" y="216"/>
                  </a:cubicBezTo>
                  <a:cubicBezTo>
                    <a:pt x="96" y="194"/>
                    <a:pt x="99" y="173"/>
                    <a:pt x="111" y="154"/>
                  </a:cubicBezTo>
                  <a:cubicBezTo>
                    <a:pt x="121" y="139"/>
                    <a:pt x="133" y="126"/>
                    <a:pt x="139" y="108"/>
                  </a:cubicBezTo>
                  <a:cubicBezTo>
                    <a:pt x="149" y="79"/>
                    <a:pt x="147" y="39"/>
                    <a:pt x="123" y="17"/>
                  </a:cubicBezTo>
                  <a:cubicBezTo>
                    <a:pt x="111" y="5"/>
                    <a:pt x="95" y="0"/>
                    <a:pt x="78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19"/>
            <p:cNvSpPr>
              <a:spLocks noEditPoints="1"/>
            </p:cNvSpPr>
            <p:nvPr/>
          </p:nvSpPr>
          <p:spPr bwMode="auto">
            <a:xfrm>
              <a:off x="3974769" y="3414639"/>
              <a:ext cx="533400" cy="768350"/>
            </a:xfrm>
            <a:custGeom>
              <a:avLst/>
              <a:gdLst>
                <a:gd name="T0" fmla="*/ 117 w 126"/>
                <a:gd name="T1" fmla="*/ 167 h 181"/>
                <a:gd name="T2" fmla="*/ 109 w 126"/>
                <a:gd name="T3" fmla="*/ 177 h 181"/>
                <a:gd name="T4" fmla="*/ 115 w 126"/>
                <a:gd name="T5" fmla="*/ 160 h 181"/>
                <a:gd name="T6" fmla="*/ 117 w 126"/>
                <a:gd name="T7" fmla="*/ 164 h 181"/>
                <a:gd name="T8" fmla="*/ 94 w 126"/>
                <a:gd name="T9" fmla="*/ 165 h 181"/>
                <a:gd name="T10" fmla="*/ 115 w 126"/>
                <a:gd name="T11" fmla="*/ 157 h 181"/>
                <a:gd name="T12" fmla="*/ 36 w 126"/>
                <a:gd name="T13" fmla="*/ 79 h 181"/>
                <a:gd name="T14" fmla="*/ 43 w 126"/>
                <a:gd name="T15" fmla="*/ 79 h 181"/>
                <a:gd name="T16" fmla="*/ 37 w 126"/>
                <a:gd name="T17" fmla="*/ 79 h 181"/>
                <a:gd name="T18" fmla="*/ 57 w 126"/>
                <a:gd name="T19" fmla="*/ 73 h 181"/>
                <a:gd name="T20" fmla="*/ 70 w 126"/>
                <a:gd name="T21" fmla="*/ 68 h 181"/>
                <a:gd name="T22" fmla="*/ 79 w 126"/>
                <a:gd name="T23" fmla="*/ 71 h 181"/>
                <a:gd name="T24" fmla="*/ 105 w 126"/>
                <a:gd name="T25" fmla="*/ 149 h 181"/>
                <a:gd name="T26" fmla="*/ 51 w 126"/>
                <a:gd name="T27" fmla="*/ 82 h 181"/>
                <a:gd name="T28" fmla="*/ 57 w 126"/>
                <a:gd name="T29" fmla="*/ 73 h 181"/>
                <a:gd name="T30" fmla="*/ 85 w 126"/>
                <a:gd name="T31" fmla="*/ 65 h 181"/>
                <a:gd name="T32" fmla="*/ 46 w 126"/>
                <a:gd name="T33" fmla="*/ 66 h 181"/>
                <a:gd name="T34" fmla="*/ 47 w 126"/>
                <a:gd name="T35" fmla="*/ 65 h 181"/>
                <a:gd name="T36" fmla="*/ 63 w 126"/>
                <a:gd name="T37" fmla="*/ 60 h 181"/>
                <a:gd name="T38" fmla="*/ 63 w 126"/>
                <a:gd name="T39" fmla="*/ 56 h 181"/>
                <a:gd name="T40" fmla="*/ 76 w 126"/>
                <a:gd name="T41" fmla="*/ 62 h 181"/>
                <a:gd name="T42" fmla="*/ 79 w 126"/>
                <a:gd name="T43" fmla="*/ 56 h 181"/>
                <a:gd name="T44" fmla="*/ 67 w 126"/>
                <a:gd name="T45" fmla="*/ 127 h 181"/>
                <a:gd name="T46" fmla="*/ 58 w 126"/>
                <a:gd name="T47" fmla="*/ 4 h 181"/>
                <a:gd name="T48" fmla="*/ 102 w 126"/>
                <a:gd name="T49" fmla="*/ 106 h 181"/>
                <a:gd name="T50" fmla="*/ 110 w 126"/>
                <a:gd name="T51" fmla="*/ 147 h 181"/>
                <a:gd name="T52" fmla="*/ 83 w 126"/>
                <a:gd name="T53" fmla="*/ 84 h 181"/>
                <a:gd name="T54" fmla="*/ 85 w 126"/>
                <a:gd name="T55" fmla="*/ 61 h 181"/>
                <a:gd name="T56" fmla="*/ 77 w 126"/>
                <a:gd name="T57" fmla="*/ 65 h 181"/>
                <a:gd name="T58" fmla="*/ 79 w 126"/>
                <a:gd name="T59" fmla="*/ 49 h 181"/>
                <a:gd name="T60" fmla="*/ 67 w 126"/>
                <a:gd name="T61" fmla="*/ 64 h 181"/>
                <a:gd name="T62" fmla="*/ 60 w 126"/>
                <a:gd name="T63" fmla="*/ 50 h 181"/>
                <a:gd name="T64" fmla="*/ 62 w 126"/>
                <a:gd name="T65" fmla="*/ 66 h 181"/>
                <a:gd name="T66" fmla="*/ 51 w 126"/>
                <a:gd name="T67" fmla="*/ 64 h 181"/>
                <a:gd name="T68" fmla="*/ 40 w 126"/>
                <a:gd name="T69" fmla="*/ 64 h 181"/>
                <a:gd name="T70" fmla="*/ 49 w 126"/>
                <a:gd name="T71" fmla="*/ 71 h 181"/>
                <a:gd name="T72" fmla="*/ 31 w 126"/>
                <a:gd name="T73" fmla="*/ 74 h 181"/>
                <a:gd name="T74" fmla="*/ 43 w 126"/>
                <a:gd name="T75" fmla="*/ 82 h 181"/>
                <a:gd name="T76" fmla="*/ 75 w 126"/>
                <a:gd name="T77" fmla="*/ 111 h 181"/>
                <a:gd name="T78" fmla="*/ 91 w 126"/>
                <a:gd name="T79" fmla="*/ 156 h 181"/>
                <a:gd name="T80" fmla="*/ 7 w 126"/>
                <a:gd name="T81" fmla="*/ 80 h 181"/>
                <a:gd name="T82" fmla="*/ 89 w 126"/>
                <a:gd name="T83" fmla="*/ 158 h 181"/>
                <a:gd name="T84" fmla="*/ 114 w 126"/>
                <a:gd name="T85" fmla="*/ 179 h 181"/>
                <a:gd name="T86" fmla="*/ 106 w 126"/>
                <a:gd name="T87" fmla="*/ 99 h 181"/>
                <a:gd name="T88" fmla="*/ 58 w 126"/>
                <a:gd name="T89" fmla="*/ 0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26" h="181">
                  <a:moveTo>
                    <a:pt x="109" y="177"/>
                  </a:moveTo>
                  <a:cubicBezTo>
                    <a:pt x="106" y="177"/>
                    <a:pt x="104" y="176"/>
                    <a:pt x="101" y="174"/>
                  </a:cubicBezTo>
                  <a:cubicBezTo>
                    <a:pt x="107" y="173"/>
                    <a:pt x="111" y="168"/>
                    <a:pt x="117" y="167"/>
                  </a:cubicBezTo>
                  <a:cubicBezTo>
                    <a:pt x="117" y="167"/>
                    <a:pt x="117" y="167"/>
                    <a:pt x="117" y="167"/>
                  </a:cubicBezTo>
                  <a:cubicBezTo>
                    <a:pt x="118" y="171"/>
                    <a:pt x="117" y="174"/>
                    <a:pt x="113" y="176"/>
                  </a:cubicBezTo>
                  <a:cubicBezTo>
                    <a:pt x="112" y="177"/>
                    <a:pt x="110" y="177"/>
                    <a:pt x="109" y="177"/>
                  </a:cubicBezTo>
                  <a:moveTo>
                    <a:pt x="99" y="172"/>
                  </a:moveTo>
                  <a:cubicBezTo>
                    <a:pt x="98" y="171"/>
                    <a:pt x="97" y="169"/>
                    <a:pt x="96" y="167"/>
                  </a:cubicBezTo>
                  <a:cubicBezTo>
                    <a:pt x="102" y="165"/>
                    <a:pt x="109" y="162"/>
                    <a:pt x="115" y="160"/>
                  </a:cubicBezTo>
                  <a:cubicBezTo>
                    <a:pt x="116" y="159"/>
                    <a:pt x="116" y="159"/>
                    <a:pt x="116" y="159"/>
                  </a:cubicBezTo>
                  <a:cubicBezTo>
                    <a:pt x="116" y="161"/>
                    <a:pt x="117" y="162"/>
                    <a:pt x="117" y="164"/>
                  </a:cubicBezTo>
                  <a:cubicBezTo>
                    <a:pt x="117" y="164"/>
                    <a:pt x="117" y="164"/>
                    <a:pt x="117" y="164"/>
                  </a:cubicBezTo>
                  <a:cubicBezTo>
                    <a:pt x="111" y="165"/>
                    <a:pt x="106" y="170"/>
                    <a:pt x="100" y="171"/>
                  </a:cubicBezTo>
                  <a:cubicBezTo>
                    <a:pt x="100" y="171"/>
                    <a:pt x="100" y="172"/>
                    <a:pt x="99" y="172"/>
                  </a:cubicBezTo>
                  <a:moveTo>
                    <a:pt x="94" y="165"/>
                  </a:moveTo>
                  <a:cubicBezTo>
                    <a:pt x="93" y="163"/>
                    <a:pt x="93" y="161"/>
                    <a:pt x="92" y="159"/>
                  </a:cubicBezTo>
                  <a:cubicBezTo>
                    <a:pt x="99" y="157"/>
                    <a:pt x="105" y="153"/>
                    <a:pt x="111" y="150"/>
                  </a:cubicBezTo>
                  <a:cubicBezTo>
                    <a:pt x="112" y="152"/>
                    <a:pt x="114" y="154"/>
                    <a:pt x="115" y="157"/>
                  </a:cubicBezTo>
                  <a:cubicBezTo>
                    <a:pt x="114" y="157"/>
                    <a:pt x="114" y="157"/>
                    <a:pt x="114" y="157"/>
                  </a:cubicBezTo>
                  <a:cubicBezTo>
                    <a:pt x="107" y="160"/>
                    <a:pt x="101" y="162"/>
                    <a:pt x="94" y="165"/>
                  </a:cubicBezTo>
                  <a:moveTo>
                    <a:pt x="36" y="79"/>
                  </a:moveTo>
                  <a:cubicBezTo>
                    <a:pt x="34" y="79"/>
                    <a:pt x="33" y="78"/>
                    <a:pt x="34" y="76"/>
                  </a:cubicBezTo>
                  <a:cubicBezTo>
                    <a:pt x="34" y="76"/>
                    <a:pt x="35" y="76"/>
                    <a:pt x="35" y="76"/>
                  </a:cubicBezTo>
                  <a:cubicBezTo>
                    <a:pt x="37" y="76"/>
                    <a:pt x="40" y="77"/>
                    <a:pt x="43" y="79"/>
                  </a:cubicBezTo>
                  <a:cubicBezTo>
                    <a:pt x="41" y="79"/>
                    <a:pt x="41" y="79"/>
                    <a:pt x="41" y="79"/>
                  </a:cubicBezTo>
                  <a:cubicBezTo>
                    <a:pt x="41" y="79"/>
                    <a:pt x="40" y="79"/>
                    <a:pt x="39" y="79"/>
                  </a:cubicBezTo>
                  <a:cubicBezTo>
                    <a:pt x="38" y="79"/>
                    <a:pt x="38" y="79"/>
                    <a:pt x="37" y="79"/>
                  </a:cubicBezTo>
                  <a:cubicBezTo>
                    <a:pt x="37" y="79"/>
                    <a:pt x="36" y="79"/>
                    <a:pt x="36" y="79"/>
                  </a:cubicBezTo>
                  <a:cubicBezTo>
                    <a:pt x="36" y="79"/>
                    <a:pt x="36" y="79"/>
                    <a:pt x="36" y="79"/>
                  </a:cubicBezTo>
                  <a:moveTo>
                    <a:pt x="57" y="73"/>
                  </a:moveTo>
                  <a:cubicBezTo>
                    <a:pt x="58" y="73"/>
                    <a:pt x="58" y="73"/>
                    <a:pt x="59" y="72"/>
                  </a:cubicBezTo>
                  <a:cubicBezTo>
                    <a:pt x="62" y="72"/>
                    <a:pt x="64" y="69"/>
                    <a:pt x="66" y="67"/>
                  </a:cubicBezTo>
                  <a:cubicBezTo>
                    <a:pt x="67" y="67"/>
                    <a:pt x="69" y="68"/>
                    <a:pt x="70" y="68"/>
                  </a:cubicBezTo>
                  <a:cubicBezTo>
                    <a:pt x="72" y="68"/>
                    <a:pt x="73" y="67"/>
                    <a:pt x="74" y="67"/>
                  </a:cubicBezTo>
                  <a:cubicBezTo>
                    <a:pt x="74" y="68"/>
                    <a:pt x="75" y="68"/>
                    <a:pt x="75" y="69"/>
                  </a:cubicBezTo>
                  <a:cubicBezTo>
                    <a:pt x="76" y="70"/>
                    <a:pt x="77" y="70"/>
                    <a:pt x="79" y="71"/>
                  </a:cubicBezTo>
                  <a:cubicBezTo>
                    <a:pt x="78" y="74"/>
                    <a:pt x="79" y="77"/>
                    <a:pt x="79" y="81"/>
                  </a:cubicBezTo>
                  <a:cubicBezTo>
                    <a:pt x="81" y="88"/>
                    <a:pt x="84" y="96"/>
                    <a:pt x="87" y="103"/>
                  </a:cubicBezTo>
                  <a:cubicBezTo>
                    <a:pt x="94" y="118"/>
                    <a:pt x="99" y="134"/>
                    <a:pt x="105" y="149"/>
                  </a:cubicBezTo>
                  <a:cubicBezTo>
                    <a:pt x="103" y="151"/>
                    <a:pt x="100" y="152"/>
                    <a:pt x="97" y="154"/>
                  </a:cubicBezTo>
                  <a:cubicBezTo>
                    <a:pt x="94" y="140"/>
                    <a:pt x="88" y="126"/>
                    <a:pt x="80" y="114"/>
                  </a:cubicBezTo>
                  <a:cubicBezTo>
                    <a:pt x="72" y="102"/>
                    <a:pt x="63" y="90"/>
                    <a:pt x="51" y="82"/>
                  </a:cubicBezTo>
                  <a:cubicBezTo>
                    <a:pt x="51" y="81"/>
                    <a:pt x="50" y="80"/>
                    <a:pt x="49" y="80"/>
                  </a:cubicBezTo>
                  <a:cubicBezTo>
                    <a:pt x="51" y="78"/>
                    <a:pt x="52" y="75"/>
                    <a:pt x="52" y="72"/>
                  </a:cubicBezTo>
                  <a:cubicBezTo>
                    <a:pt x="54" y="72"/>
                    <a:pt x="56" y="73"/>
                    <a:pt x="57" y="73"/>
                  </a:cubicBezTo>
                  <a:moveTo>
                    <a:pt x="84" y="67"/>
                  </a:moveTo>
                  <a:cubicBezTo>
                    <a:pt x="84" y="66"/>
                    <a:pt x="84" y="66"/>
                    <a:pt x="84" y="66"/>
                  </a:cubicBezTo>
                  <a:cubicBezTo>
                    <a:pt x="84" y="65"/>
                    <a:pt x="85" y="65"/>
                    <a:pt x="85" y="65"/>
                  </a:cubicBezTo>
                  <a:cubicBezTo>
                    <a:pt x="85" y="65"/>
                    <a:pt x="85" y="66"/>
                    <a:pt x="84" y="67"/>
                  </a:cubicBezTo>
                  <a:moveTo>
                    <a:pt x="49" y="67"/>
                  </a:moveTo>
                  <a:cubicBezTo>
                    <a:pt x="48" y="67"/>
                    <a:pt x="47" y="67"/>
                    <a:pt x="46" y="66"/>
                  </a:cubicBezTo>
                  <a:cubicBezTo>
                    <a:pt x="46" y="66"/>
                    <a:pt x="45" y="66"/>
                    <a:pt x="45" y="66"/>
                  </a:cubicBezTo>
                  <a:cubicBezTo>
                    <a:pt x="43" y="65"/>
                    <a:pt x="43" y="64"/>
                    <a:pt x="45" y="63"/>
                  </a:cubicBezTo>
                  <a:cubicBezTo>
                    <a:pt x="46" y="63"/>
                    <a:pt x="46" y="64"/>
                    <a:pt x="47" y="65"/>
                  </a:cubicBezTo>
                  <a:cubicBezTo>
                    <a:pt x="48" y="66"/>
                    <a:pt x="48" y="67"/>
                    <a:pt x="49" y="67"/>
                  </a:cubicBezTo>
                  <a:moveTo>
                    <a:pt x="63" y="61"/>
                  </a:moveTo>
                  <a:cubicBezTo>
                    <a:pt x="63" y="60"/>
                    <a:pt x="63" y="60"/>
                    <a:pt x="63" y="60"/>
                  </a:cubicBezTo>
                  <a:cubicBezTo>
                    <a:pt x="62" y="59"/>
                    <a:pt x="61" y="57"/>
                    <a:pt x="61" y="55"/>
                  </a:cubicBezTo>
                  <a:cubicBezTo>
                    <a:pt x="61" y="54"/>
                    <a:pt x="61" y="53"/>
                    <a:pt x="62" y="53"/>
                  </a:cubicBezTo>
                  <a:cubicBezTo>
                    <a:pt x="62" y="53"/>
                    <a:pt x="63" y="55"/>
                    <a:pt x="63" y="56"/>
                  </a:cubicBezTo>
                  <a:cubicBezTo>
                    <a:pt x="64" y="57"/>
                    <a:pt x="64" y="58"/>
                    <a:pt x="64" y="60"/>
                  </a:cubicBezTo>
                  <a:cubicBezTo>
                    <a:pt x="64" y="60"/>
                    <a:pt x="63" y="61"/>
                    <a:pt x="63" y="61"/>
                  </a:cubicBezTo>
                  <a:moveTo>
                    <a:pt x="76" y="62"/>
                  </a:moveTo>
                  <a:cubicBezTo>
                    <a:pt x="76" y="59"/>
                    <a:pt x="77" y="57"/>
                    <a:pt x="78" y="54"/>
                  </a:cubicBezTo>
                  <a:cubicBezTo>
                    <a:pt x="78" y="53"/>
                    <a:pt x="78" y="53"/>
                    <a:pt x="78" y="53"/>
                  </a:cubicBezTo>
                  <a:cubicBezTo>
                    <a:pt x="79" y="53"/>
                    <a:pt x="79" y="55"/>
                    <a:pt x="79" y="56"/>
                  </a:cubicBezTo>
                  <a:cubicBezTo>
                    <a:pt x="79" y="58"/>
                    <a:pt x="78" y="60"/>
                    <a:pt x="76" y="62"/>
                  </a:cubicBezTo>
                  <a:moveTo>
                    <a:pt x="91" y="156"/>
                  </a:moveTo>
                  <a:cubicBezTo>
                    <a:pt x="86" y="144"/>
                    <a:pt x="79" y="134"/>
                    <a:pt x="67" y="127"/>
                  </a:cubicBezTo>
                  <a:cubicBezTo>
                    <a:pt x="54" y="120"/>
                    <a:pt x="40" y="115"/>
                    <a:pt x="28" y="106"/>
                  </a:cubicBezTo>
                  <a:cubicBezTo>
                    <a:pt x="11" y="91"/>
                    <a:pt x="2" y="65"/>
                    <a:pt x="8" y="42"/>
                  </a:cubicBezTo>
                  <a:cubicBezTo>
                    <a:pt x="13" y="20"/>
                    <a:pt x="35" y="4"/>
                    <a:pt x="58" y="4"/>
                  </a:cubicBezTo>
                  <a:cubicBezTo>
                    <a:pt x="59" y="4"/>
                    <a:pt x="60" y="4"/>
                    <a:pt x="61" y="4"/>
                  </a:cubicBezTo>
                  <a:cubicBezTo>
                    <a:pt x="90" y="6"/>
                    <a:pt x="105" y="38"/>
                    <a:pt x="107" y="63"/>
                  </a:cubicBezTo>
                  <a:cubicBezTo>
                    <a:pt x="109" y="78"/>
                    <a:pt x="103" y="91"/>
                    <a:pt x="102" y="106"/>
                  </a:cubicBezTo>
                  <a:cubicBezTo>
                    <a:pt x="101" y="119"/>
                    <a:pt x="106" y="133"/>
                    <a:pt x="110" y="145"/>
                  </a:cubicBezTo>
                  <a:cubicBezTo>
                    <a:pt x="110" y="146"/>
                    <a:pt x="110" y="146"/>
                    <a:pt x="110" y="147"/>
                  </a:cubicBezTo>
                  <a:cubicBezTo>
                    <a:pt x="110" y="147"/>
                    <a:pt x="110" y="147"/>
                    <a:pt x="110" y="147"/>
                  </a:cubicBezTo>
                  <a:cubicBezTo>
                    <a:pt x="109" y="147"/>
                    <a:pt x="109" y="148"/>
                    <a:pt x="108" y="148"/>
                  </a:cubicBezTo>
                  <a:cubicBezTo>
                    <a:pt x="102" y="134"/>
                    <a:pt x="97" y="120"/>
                    <a:pt x="91" y="105"/>
                  </a:cubicBezTo>
                  <a:cubicBezTo>
                    <a:pt x="89" y="98"/>
                    <a:pt x="86" y="91"/>
                    <a:pt x="83" y="84"/>
                  </a:cubicBezTo>
                  <a:cubicBezTo>
                    <a:pt x="82" y="79"/>
                    <a:pt x="81" y="75"/>
                    <a:pt x="82" y="71"/>
                  </a:cubicBezTo>
                  <a:cubicBezTo>
                    <a:pt x="86" y="70"/>
                    <a:pt x="89" y="68"/>
                    <a:pt x="88" y="65"/>
                  </a:cubicBezTo>
                  <a:cubicBezTo>
                    <a:pt x="88" y="63"/>
                    <a:pt x="87" y="61"/>
                    <a:pt x="85" y="61"/>
                  </a:cubicBezTo>
                  <a:cubicBezTo>
                    <a:pt x="85" y="61"/>
                    <a:pt x="85" y="61"/>
                    <a:pt x="84" y="61"/>
                  </a:cubicBezTo>
                  <a:cubicBezTo>
                    <a:pt x="82" y="62"/>
                    <a:pt x="81" y="65"/>
                    <a:pt x="80" y="68"/>
                  </a:cubicBezTo>
                  <a:cubicBezTo>
                    <a:pt x="79" y="67"/>
                    <a:pt x="78" y="67"/>
                    <a:pt x="77" y="65"/>
                  </a:cubicBezTo>
                  <a:cubicBezTo>
                    <a:pt x="80" y="63"/>
                    <a:pt x="82" y="59"/>
                    <a:pt x="82" y="55"/>
                  </a:cubicBezTo>
                  <a:cubicBezTo>
                    <a:pt x="82" y="53"/>
                    <a:pt x="82" y="49"/>
                    <a:pt x="79" y="49"/>
                  </a:cubicBezTo>
                  <a:cubicBezTo>
                    <a:pt x="79" y="49"/>
                    <a:pt x="79" y="49"/>
                    <a:pt x="79" y="49"/>
                  </a:cubicBezTo>
                  <a:cubicBezTo>
                    <a:pt x="73" y="50"/>
                    <a:pt x="72" y="58"/>
                    <a:pt x="73" y="64"/>
                  </a:cubicBezTo>
                  <a:cubicBezTo>
                    <a:pt x="72" y="64"/>
                    <a:pt x="71" y="65"/>
                    <a:pt x="70" y="65"/>
                  </a:cubicBezTo>
                  <a:cubicBezTo>
                    <a:pt x="69" y="65"/>
                    <a:pt x="68" y="64"/>
                    <a:pt x="67" y="64"/>
                  </a:cubicBezTo>
                  <a:cubicBezTo>
                    <a:pt x="68" y="60"/>
                    <a:pt x="67" y="56"/>
                    <a:pt x="66" y="53"/>
                  </a:cubicBezTo>
                  <a:cubicBezTo>
                    <a:pt x="65" y="51"/>
                    <a:pt x="64" y="49"/>
                    <a:pt x="62" y="49"/>
                  </a:cubicBezTo>
                  <a:cubicBezTo>
                    <a:pt x="61" y="49"/>
                    <a:pt x="61" y="50"/>
                    <a:pt x="60" y="50"/>
                  </a:cubicBezTo>
                  <a:cubicBezTo>
                    <a:pt x="58" y="51"/>
                    <a:pt x="58" y="54"/>
                    <a:pt x="58" y="56"/>
                  </a:cubicBezTo>
                  <a:cubicBezTo>
                    <a:pt x="59" y="60"/>
                    <a:pt x="60" y="63"/>
                    <a:pt x="63" y="65"/>
                  </a:cubicBezTo>
                  <a:cubicBezTo>
                    <a:pt x="63" y="65"/>
                    <a:pt x="63" y="66"/>
                    <a:pt x="62" y="66"/>
                  </a:cubicBezTo>
                  <a:cubicBezTo>
                    <a:pt x="62" y="68"/>
                    <a:pt x="60" y="69"/>
                    <a:pt x="57" y="69"/>
                  </a:cubicBezTo>
                  <a:cubicBezTo>
                    <a:pt x="56" y="69"/>
                    <a:pt x="54" y="69"/>
                    <a:pt x="52" y="69"/>
                  </a:cubicBezTo>
                  <a:cubicBezTo>
                    <a:pt x="52" y="67"/>
                    <a:pt x="51" y="66"/>
                    <a:pt x="51" y="64"/>
                  </a:cubicBezTo>
                  <a:cubicBezTo>
                    <a:pt x="49" y="62"/>
                    <a:pt x="47" y="59"/>
                    <a:pt x="44" y="59"/>
                  </a:cubicBezTo>
                  <a:cubicBezTo>
                    <a:pt x="44" y="59"/>
                    <a:pt x="44" y="59"/>
                    <a:pt x="43" y="59"/>
                  </a:cubicBezTo>
                  <a:cubicBezTo>
                    <a:pt x="41" y="59"/>
                    <a:pt x="39" y="62"/>
                    <a:pt x="40" y="64"/>
                  </a:cubicBezTo>
                  <a:cubicBezTo>
                    <a:pt x="41" y="67"/>
                    <a:pt x="43" y="69"/>
                    <a:pt x="46" y="70"/>
                  </a:cubicBezTo>
                  <a:cubicBezTo>
                    <a:pt x="47" y="70"/>
                    <a:pt x="48" y="71"/>
                    <a:pt x="49" y="71"/>
                  </a:cubicBezTo>
                  <a:cubicBezTo>
                    <a:pt x="49" y="71"/>
                    <a:pt x="49" y="71"/>
                    <a:pt x="49" y="71"/>
                  </a:cubicBezTo>
                  <a:cubicBezTo>
                    <a:pt x="49" y="74"/>
                    <a:pt x="48" y="76"/>
                    <a:pt x="46" y="78"/>
                  </a:cubicBezTo>
                  <a:cubicBezTo>
                    <a:pt x="43" y="75"/>
                    <a:pt x="38" y="73"/>
                    <a:pt x="35" y="73"/>
                  </a:cubicBezTo>
                  <a:cubicBezTo>
                    <a:pt x="33" y="73"/>
                    <a:pt x="32" y="73"/>
                    <a:pt x="31" y="74"/>
                  </a:cubicBezTo>
                  <a:cubicBezTo>
                    <a:pt x="29" y="75"/>
                    <a:pt x="29" y="79"/>
                    <a:pt x="31" y="81"/>
                  </a:cubicBezTo>
                  <a:cubicBezTo>
                    <a:pt x="33" y="82"/>
                    <a:pt x="36" y="83"/>
                    <a:pt x="38" y="83"/>
                  </a:cubicBezTo>
                  <a:cubicBezTo>
                    <a:pt x="40" y="83"/>
                    <a:pt x="42" y="82"/>
                    <a:pt x="43" y="82"/>
                  </a:cubicBezTo>
                  <a:cubicBezTo>
                    <a:pt x="44" y="82"/>
                    <a:pt x="45" y="82"/>
                    <a:pt x="46" y="81"/>
                  </a:cubicBezTo>
                  <a:cubicBezTo>
                    <a:pt x="46" y="82"/>
                    <a:pt x="47" y="82"/>
                    <a:pt x="47" y="83"/>
                  </a:cubicBezTo>
                  <a:cubicBezTo>
                    <a:pt x="58" y="90"/>
                    <a:pt x="67" y="101"/>
                    <a:pt x="75" y="111"/>
                  </a:cubicBezTo>
                  <a:cubicBezTo>
                    <a:pt x="84" y="124"/>
                    <a:pt x="90" y="139"/>
                    <a:pt x="94" y="154"/>
                  </a:cubicBezTo>
                  <a:cubicBezTo>
                    <a:pt x="94" y="155"/>
                    <a:pt x="94" y="155"/>
                    <a:pt x="94" y="155"/>
                  </a:cubicBezTo>
                  <a:cubicBezTo>
                    <a:pt x="93" y="155"/>
                    <a:pt x="92" y="156"/>
                    <a:pt x="91" y="156"/>
                  </a:cubicBezTo>
                  <a:moveTo>
                    <a:pt x="58" y="0"/>
                  </a:moveTo>
                  <a:cubicBezTo>
                    <a:pt x="41" y="0"/>
                    <a:pt x="25" y="9"/>
                    <a:pt x="15" y="21"/>
                  </a:cubicBezTo>
                  <a:cubicBezTo>
                    <a:pt x="1" y="37"/>
                    <a:pt x="0" y="60"/>
                    <a:pt x="7" y="80"/>
                  </a:cubicBezTo>
                  <a:cubicBezTo>
                    <a:pt x="13" y="96"/>
                    <a:pt x="24" y="108"/>
                    <a:pt x="39" y="117"/>
                  </a:cubicBezTo>
                  <a:cubicBezTo>
                    <a:pt x="48" y="122"/>
                    <a:pt x="59" y="126"/>
                    <a:pt x="68" y="131"/>
                  </a:cubicBezTo>
                  <a:cubicBezTo>
                    <a:pt x="78" y="138"/>
                    <a:pt x="84" y="147"/>
                    <a:pt x="89" y="158"/>
                  </a:cubicBezTo>
                  <a:cubicBezTo>
                    <a:pt x="88" y="158"/>
                    <a:pt x="88" y="159"/>
                    <a:pt x="88" y="159"/>
                  </a:cubicBezTo>
                  <a:cubicBezTo>
                    <a:pt x="92" y="167"/>
                    <a:pt x="99" y="181"/>
                    <a:pt x="109" y="181"/>
                  </a:cubicBezTo>
                  <a:cubicBezTo>
                    <a:pt x="110" y="181"/>
                    <a:pt x="112" y="180"/>
                    <a:pt x="114" y="179"/>
                  </a:cubicBezTo>
                  <a:cubicBezTo>
                    <a:pt x="126" y="174"/>
                    <a:pt x="118" y="157"/>
                    <a:pt x="114" y="148"/>
                  </a:cubicBezTo>
                  <a:cubicBezTo>
                    <a:pt x="114" y="147"/>
                    <a:pt x="114" y="147"/>
                    <a:pt x="114" y="146"/>
                  </a:cubicBezTo>
                  <a:cubicBezTo>
                    <a:pt x="108" y="131"/>
                    <a:pt x="104" y="116"/>
                    <a:pt x="106" y="99"/>
                  </a:cubicBezTo>
                  <a:cubicBezTo>
                    <a:pt x="108" y="86"/>
                    <a:pt x="112" y="73"/>
                    <a:pt x="110" y="59"/>
                  </a:cubicBezTo>
                  <a:cubicBezTo>
                    <a:pt x="108" y="37"/>
                    <a:pt x="94" y="10"/>
                    <a:pt x="71" y="2"/>
                  </a:cubicBezTo>
                  <a:cubicBezTo>
                    <a:pt x="67" y="1"/>
                    <a:pt x="62" y="0"/>
                    <a:pt x="58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20"/>
            <p:cNvSpPr>
              <a:spLocks noEditPoints="1"/>
            </p:cNvSpPr>
            <p:nvPr/>
          </p:nvSpPr>
          <p:spPr bwMode="auto">
            <a:xfrm>
              <a:off x="10008856" y="2330377"/>
              <a:ext cx="322263" cy="457200"/>
            </a:xfrm>
            <a:custGeom>
              <a:avLst/>
              <a:gdLst>
                <a:gd name="T0" fmla="*/ 71 w 76"/>
                <a:gd name="T1" fmla="*/ 100 h 108"/>
                <a:gd name="T2" fmla="*/ 65 w 76"/>
                <a:gd name="T3" fmla="*/ 107 h 108"/>
                <a:gd name="T4" fmla="*/ 69 w 76"/>
                <a:gd name="T5" fmla="*/ 96 h 108"/>
                <a:gd name="T6" fmla="*/ 70 w 76"/>
                <a:gd name="T7" fmla="*/ 99 h 108"/>
                <a:gd name="T8" fmla="*/ 57 w 76"/>
                <a:gd name="T9" fmla="*/ 99 h 108"/>
                <a:gd name="T10" fmla="*/ 69 w 76"/>
                <a:gd name="T11" fmla="*/ 94 h 108"/>
                <a:gd name="T12" fmla="*/ 22 w 76"/>
                <a:gd name="T13" fmla="*/ 47 h 108"/>
                <a:gd name="T14" fmla="*/ 26 w 76"/>
                <a:gd name="T15" fmla="*/ 47 h 108"/>
                <a:gd name="T16" fmla="*/ 22 w 76"/>
                <a:gd name="T17" fmla="*/ 48 h 108"/>
                <a:gd name="T18" fmla="*/ 34 w 76"/>
                <a:gd name="T19" fmla="*/ 44 h 108"/>
                <a:gd name="T20" fmla="*/ 42 w 76"/>
                <a:gd name="T21" fmla="*/ 40 h 108"/>
                <a:gd name="T22" fmla="*/ 47 w 76"/>
                <a:gd name="T23" fmla="*/ 42 h 108"/>
                <a:gd name="T24" fmla="*/ 63 w 76"/>
                <a:gd name="T25" fmla="*/ 90 h 108"/>
                <a:gd name="T26" fmla="*/ 31 w 76"/>
                <a:gd name="T27" fmla="*/ 49 h 108"/>
                <a:gd name="T28" fmla="*/ 34 w 76"/>
                <a:gd name="T29" fmla="*/ 44 h 108"/>
                <a:gd name="T30" fmla="*/ 51 w 76"/>
                <a:gd name="T31" fmla="*/ 39 h 108"/>
                <a:gd name="T32" fmla="*/ 28 w 76"/>
                <a:gd name="T33" fmla="*/ 40 h 108"/>
                <a:gd name="T34" fmla="*/ 28 w 76"/>
                <a:gd name="T35" fmla="*/ 39 h 108"/>
                <a:gd name="T36" fmla="*/ 38 w 76"/>
                <a:gd name="T37" fmla="*/ 36 h 108"/>
                <a:gd name="T38" fmla="*/ 38 w 76"/>
                <a:gd name="T39" fmla="*/ 33 h 108"/>
                <a:gd name="T40" fmla="*/ 46 w 76"/>
                <a:gd name="T41" fmla="*/ 37 h 108"/>
                <a:gd name="T42" fmla="*/ 48 w 76"/>
                <a:gd name="T43" fmla="*/ 34 h 108"/>
                <a:gd name="T44" fmla="*/ 40 w 76"/>
                <a:gd name="T45" fmla="*/ 76 h 108"/>
                <a:gd name="T46" fmla="*/ 35 w 76"/>
                <a:gd name="T47" fmla="*/ 2 h 108"/>
                <a:gd name="T48" fmla="*/ 62 w 76"/>
                <a:gd name="T49" fmla="*/ 63 h 108"/>
                <a:gd name="T50" fmla="*/ 66 w 76"/>
                <a:gd name="T51" fmla="*/ 88 h 108"/>
                <a:gd name="T52" fmla="*/ 50 w 76"/>
                <a:gd name="T53" fmla="*/ 50 h 108"/>
                <a:gd name="T54" fmla="*/ 51 w 76"/>
                <a:gd name="T55" fmla="*/ 37 h 108"/>
                <a:gd name="T56" fmla="*/ 46 w 76"/>
                <a:gd name="T57" fmla="*/ 39 h 108"/>
                <a:gd name="T58" fmla="*/ 47 w 76"/>
                <a:gd name="T59" fmla="*/ 29 h 108"/>
                <a:gd name="T60" fmla="*/ 40 w 76"/>
                <a:gd name="T61" fmla="*/ 38 h 108"/>
                <a:gd name="T62" fmla="*/ 36 w 76"/>
                <a:gd name="T63" fmla="*/ 30 h 108"/>
                <a:gd name="T64" fmla="*/ 38 w 76"/>
                <a:gd name="T65" fmla="*/ 40 h 108"/>
                <a:gd name="T66" fmla="*/ 30 w 76"/>
                <a:gd name="T67" fmla="*/ 39 h 108"/>
                <a:gd name="T68" fmla="*/ 24 w 76"/>
                <a:gd name="T69" fmla="*/ 38 h 108"/>
                <a:gd name="T70" fmla="*/ 30 w 76"/>
                <a:gd name="T71" fmla="*/ 43 h 108"/>
                <a:gd name="T72" fmla="*/ 19 w 76"/>
                <a:gd name="T73" fmla="*/ 44 h 108"/>
                <a:gd name="T74" fmla="*/ 26 w 76"/>
                <a:gd name="T75" fmla="*/ 49 h 108"/>
                <a:gd name="T76" fmla="*/ 45 w 76"/>
                <a:gd name="T77" fmla="*/ 67 h 108"/>
                <a:gd name="T78" fmla="*/ 55 w 76"/>
                <a:gd name="T79" fmla="*/ 94 h 108"/>
                <a:gd name="T80" fmla="*/ 4 w 76"/>
                <a:gd name="T81" fmla="*/ 48 h 108"/>
                <a:gd name="T82" fmla="*/ 53 w 76"/>
                <a:gd name="T83" fmla="*/ 95 h 108"/>
                <a:gd name="T84" fmla="*/ 68 w 76"/>
                <a:gd name="T85" fmla="*/ 108 h 108"/>
                <a:gd name="T86" fmla="*/ 64 w 76"/>
                <a:gd name="T87" fmla="*/ 59 h 108"/>
                <a:gd name="T88" fmla="*/ 35 w 76"/>
                <a:gd name="T89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76" h="108">
                  <a:moveTo>
                    <a:pt x="65" y="107"/>
                  </a:moveTo>
                  <a:cubicBezTo>
                    <a:pt x="64" y="107"/>
                    <a:pt x="62" y="106"/>
                    <a:pt x="61" y="105"/>
                  </a:cubicBezTo>
                  <a:cubicBezTo>
                    <a:pt x="64" y="104"/>
                    <a:pt x="67" y="101"/>
                    <a:pt x="71" y="100"/>
                  </a:cubicBezTo>
                  <a:cubicBezTo>
                    <a:pt x="71" y="100"/>
                    <a:pt x="71" y="100"/>
                    <a:pt x="71" y="100"/>
                  </a:cubicBezTo>
                  <a:cubicBezTo>
                    <a:pt x="71" y="103"/>
                    <a:pt x="70" y="104"/>
                    <a:pt x="68" y="106"/>
                  </a:cubicBezTo>
                  <a:cubicBezTo>
                    <a:pt x="67" y="106"/>
                    <a:pt x="66" y="107"/>
                    <a:pt x="65" y="107"/>
                  </a:cubicBezTo>
                  <a:moveTo>
                    <a:pt x="60" y="103"/>
                  </a:moveTo>
                  <a:cubicBezTo>
                    <a:pt x="59" y="102"/>
                    <a:pt x="58" y="101"/>
                    <a:pt x="58" y="101"/>
                  </a:cubicBezTo>
                  <a:cubicBezTo>
                    <a:pt x="62" y="99"/>
                    <a:pt x="66" y="97"/>
                    <a:pt x="69" y="96"/>
                  </a:cubicBezTo>
                  <a:cubicBezTo>
                    <a:pt x="70" y="96"/>
                    <a:pt x="70" y="96"/>
                    <a:pt x="70" y="96"/>
                  </a:cubicBezTo>
                  <a:cubicBezTo>
                    <a:pt x="70" y="97"/>
                    <a:pt x="70" y="98"/>
                    <a:pt x="70" y="99"/>
                  </a:cubicBezTo>
                  <a:cubicBezTo>
                    <a:pt x="70" y="99"/>
                    <a:pt x="70" y="99"/>
                    <a:pt x="70" y="99"/>
                  </a:cubicBezTo>
                  <a:cubicBezTo>
                    <a:pt x="67" y="99"/>
                    <a:pt x="64" y="102"/>
                    <a:pt x="60" y="103"/>
                  </a:cubicBezTo>
                  <a:cubicBezTo>
                    <a:pt x="60" y="103"/>
                    <a:pt x="60" y="103"/>
                    <a:pt x="60" y="103"/>
                  </a:cubicBezTo>
                  <a:moveTo>
                    <a:pt x="57" y="99"/>
                  </a:moveTo>
                  <a:cubicBezTo>
                    <a:pt x="56" y="98"/>
                    <a:pt x="56" y="97"/>
                    <a:pt x="55" y="96"/>
                  </a:cubicBezTo>
                  <a:cubicBezTo>
                    <a:pt x="59" y="94"/>
                    <a:pt x="63" y="92"/>
                    <a:pt x="67" y="90"/>
                  </a:cubicBezTo>
                  <a:cubicBezTo>
                    <a:pt x="68" y="91"/>
                    <a:pt x="68" y="93"/>
                    <a:pt x="69" y="94"/>
                  </a:cubicBezTo>
                  <a:cubicBezTo>
                    <a:pt x="68" y="94"/>
                    <a:pt x="68" y="94"/>
                    <a:pt x="68" y="94"/>
                  </a:cubicBezTo>
                  <a:cubicBezTo>
                    <a:pt x="65" y="96"/>
                    <a:pt x="61" y="97"/>
                    <a:pt x="57" y="99"/>
                  </a:cubicBezTo>
                  <a:moveTo>
                    <a:pt x="22" y="47"/>
                  </a:moveTo>
                  <a:cubicBezTo>
                    <a:pt x="20" y="47"/>
                    <a:pt x="20" y="47"/>
                    <a:pt x="20" y="46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2" y="45"/>
                    <a:pt x="24" y="46"/>
                    <a:pt x="26" y="47"/>
                  </a:cubicBezTo>
                  <a:cubicBezTo>
                    <a:pt x="25" y="47"/>
                    <a:pt x="25" y="47"/>
                    <a:pt x="25" y="47"/>
                  </a:cubicBezTo>
                  <a:cubicBezTo>
                    <a:pt x="24" y="48"/>
                    <a:pt x="24" y="48"/>
                    <a:pt x="23" y="48"/>
                  </a:cubicBezTo>
                  <a:cubicBezTo>
                    <a:pt x="23" y="48"/>
                    <a:pt x="23" y="48"/>
                    <a:pt x="22" y="48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47"/>
                    <a:pt x="22" y="47"/>
                    <a:pt x="22" y="47"/>
                  </a:cubicBezTo>
                  <a:moveTo>
                    <a:pt x="34" y="44"/>
                  </a:moveTo>
                  <a:cubicBezTo>
                    <a:pt x="35" y="44"/>
                    <a:pt x="35" y="43"/>
                    <a:pt x="36" y="43"/>
                  </a:cubicBezTo>
                  <a:cubicBezTo>
                    <a:pt x="37" y="43"/>
                    <a:pt x="39" y="42"/>
                    <a:pt x="39" y="40"/>
                  </a:cubicBezTo>
                  <a:cubicBezTo>
                    <a:pt x="40" y="40"/>
                    <a:pt x="41" y="40"/>
                    <a:pt x="42" y="40"/>
                  </a:cubicBezTo>
                  <a:cubicBezTo>
                    <a:pt x="43" y="40"/>
                    <a:pt x="44" y="40"/>
                    <a:pt x="45" y="40"/>
                  </a:cubicBezTo>
                  <a:cubicBezTo>
                    <a:pt x="45" y="40"/>
                    <a:pt x="45" y="41"/>
                    <a:pt x="45" y="41"/>
                  </a:cubicBezTo>
                  <a:cubicBezTo>
                    <a:pt x="46" y="42"/>
                    <a:pt x="46" y="42"/>
                    <a:pt x="47" y="42"/>
                  </a:cubicBezTo>
                  <a:cubicBezTo>
                    <a:pt x="47" y="44"/>
                    <a:pt x="47" y="46"/>
                    <a:pt x="48" y="48"/>
                  </a:cubicBezTo>
                  <a:cubicBezTo>
                    <a:pt x="49" y="53"/>
                    <a:pt x="50" y="57"/>
                    <a:pt x="52" y="62"/>
                  </a:cubicBezTo>
                  <a:cubicBezTo>
                    <a:pt x="56" y="71"/>
                    <a:pt x="59" y="81"/>
                    <a:pt x="63" y="90"/>
                  </a:cubicBezTo>
                  <a:cubicBezTo>
                    <a:pt x="62" y="91"/>
                    <a:pt x="60" y="91"/>
                    <a:pt x="58" y="92"/>
                  </a:cubicBezTo>
                  <a:cubicBezTo>
                    <a:pt x="56" y="84"/>
                    <a:pt x="53" y="76"/>
                    <a:pt x="48" y="68"/>
                  </a:cubicBezTo>
                  <a:cubicBezTo>
                    <a:pt x="44" y="61"/>
                    <a:pt x="38" y="54"/>
                    <a:pt x="31" y="49"/>
                  </a:cubicBezTo>
                  <a:cubicBezTo>
                    <a:pt x="31" y="49"/>
                    <a:pt x="30" y="48"/>
                    <a:pt x="29" y="48"/>
                  </a:cubicBezTo>
                  <a:cubicBezTo>
                    <a:pt x="31" y="47"/>
                    <a:pt x="31" y="45"/>
                    <a:pt x="32" y="43"/>
                  </a:cubicBezTo>
                  <a:cubicBezTo>
                    <a:pt x="33" y="43"/>
                    <a:pt x="34" y="44"/>
                    <a:pt x="34" y="44"/>
                  </a:cubicBezTo>
                  <a:moveTo>
                    <a:pt x="50" y="40"/>
                  </a:moveTo>
                  <a:cubicBezTo>
                    <a:pt x="51" y="40"/>
                    <a:pt x="51" y="40"/>
                    <a:pt x="51" y="40"/>
                  </a:cubicBezTo>
                  <a:cubicBezTo>
                    <a:pt x="51" y="39"/>
                    <a:pt x="51" y="39"/>
                    <a:pt x="51" y="39"/>
                  </a:cubicBezTo>
                  <a:cubicBezTo>
                    <a:pt x="51" y="39"/>
                    <a:pt x="51" y="39"/>
                    <a:pt x="50" y="40"/>
                  </a:cubicBezTo>
                  <a:moveTo>
                    <a:pt x="29" y="40"/>
                  </a:moveTo>
                  <a:cubicBezTo>
                    <a:pt x="29" y="40"/>
                    <a:pt x="28" y="40"/>
                    <a:pt x="28" y="40"/>
                  </a:cubicBezTo>
                  <a:cubicBezTo>
                    <a:pt x="27" y="39"/>
                    <a:pt x="27" y="39"/>
                    <a:pt x="27" y="39"/>
                  </a:cubicBezTo>
                  <a:cubicBezTo>
                    <a:pt x="26" y="39"/>
                    <a:pt x="26" y="38"/>
                    <a:pt x="27" y="37"/>
                  </a:cubicBezTo>
                  <a:cubicBezTo>
                    <a:pt x="28" y="38"/>
                    <a:pt x="28" y="38"/>
                    <a:pt x="28" y="39"/>
                  </a:cubicBezTo>
                  <a:cubicBezTo>
                    <a:pt x="29" y="39"/>
                    <a:pt x="29" y="40"/>
                    <a:pt x="29" y="40"/>
                  </a:cubicBezTo>
                  <a:moveTo>
                    <a:pt x="38" y="37"/>
                  </a:moveTo>
                  <a:cubicBezTo>
                    <a:pt x="38" y="36"/>
                    <a:pt x="38" y="36"/>
                    <a:pt x="38" y="36"/>
                  </a:cubicBezTo>
                  <a:cubicBezTo>
                    <a:pt x="37" y="35"/>
                    <a:pt x="37" y="34"/>
                    <a:pt x="37" y="33"/>
                  </a:cubicBezTo>
                  <a:cubicBezTo>
                    <a:pt x="37" y="32"/>
                    <a:pt x="37" y="32"/>
                    <a:pt x="37" y="32"/>
                  </a:cubicBezTo>
                  <a:cubicBezTo>
                    <a:pt x="37" y="32"/>
                    <a:pt x="38" y="33"/>
                    <a:pt x="38" y="33"/>
                  </a:cubicBezTo>
                  <a:cubicBezTo>
                    <a:pt x="38" y="34"/>
                    <a:pt x="38" y="35"/>
                    <a:pt x="38" y="36"/>
                  </a:cubicBezTo>
                  <a:cubicBezTo>
                    <a:pt x="38" y="37"/>
                    <a:pt x="38" y="37"/>
                    <a:pt x="38" y="37"/>
                  </a:cubicBezTo>
                  <a:moveTo>
                    <a:pt x="46" y="37"/>
                  </a:moveTo>
                  <a:cubicBezTo>
                    <a:pt x="46" y="36"/>
                    <a:pt x="46" y="34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8" y="32"/>
                    <a:pt x="48" y="33"/>
                    <a:pt x="48" y="34"/>
                  </a:cubicBezTo>
                  <a:cubicBezTo>
                    <a:pt x="48" y="35"/>
                    <a:pt x="47" y="36"/>
                    <a:pt x="46" y="37"/>
                  </a:cubicBezTo>
                  <a:moveTo>
                    <a:pt x="55" y="94"/>
                  </a:moveTo>
                  <a:cubicBezTo>
                    <a:pt x="51" y="86"/>
                    <a:pt x="47" y="80"/>
                    <a:pt x="40" y="76"/>
                  </a:cubicBezTo>
                  <a:cubicBezTo>
                    <a:pt x="32" y="72"/>
                    <a:pt x="24" y="69"/>
                    <a:pt x="17" y="63"/>
                  </a:cubicBezTo>
                  <a:cubicBezTo>
                    <a:pt x="6" y="54"/>
                    <a:pt x="1" y="39"/>
                    <a:pt x="5" y="25"/>
                  </a:cubicBezTo>
                  <a:cubicBezTo>
                    <a:pt x="8" y="12"/>
                    <a:pt x="21" y="2"/>
                    <a:pt x="35" y="2"/>
                  </a:cubicBezTo>
                  <a:cubicBezTo>
                    <a:pt x="36" y="2"/>
                    <a:pt x="36" y="2"/>
                    <a:pt x="37" y="2"/>
                  </a:cubicBezTo>
                  <a:cubicBezTo>
                    <a:pt x="54" y="3"/>
                    <a:pt x="63" y="23"/>
                    <a:pt x="65" y="38"/>
                  </a:cubicBezTo>
                  <a:cubicBezTo>
                    <a:pt x="66" y="46"/>
                    <a:pt x="62" y="55"/>
                    <a:pt x="62" y="63"/>
                  </a:cubicBezTo>
                  <a:cubicBezTo>
                    <a:pt x="61" y="72"/>
                    <a:pt x="64" y="80"/>
                    <a:pt x="66" y="87"/>
                  </a:cubicBezTo>
                  <a:cubicBezTo>
                    <a:pt x="66" y="88"/>
                    <a:pt x="66" y="88"/>
                    <a:pt x="66" y="88"/>
                  </a:cubicBezTo>
                  <a:cubicBezTo>
                    <a:pt x="66" y="88"/>
                    <a:pt x="66" y="88"/>
                    <a:pt x="66" y="88"/>
                  </a:cubicBezTo>
                  <a:cubicBezTo>
                    <a:pt x="66" y="88"/>
                    <a:pt x="66" y="89"/>
                    <a:pt x="65" y="89"/>
                  </a:cubicBezTo>
                  <a:cubicBezTo>
                    <a:pt x="61" y="80"/>
                    <a:pt x="58" y="72"/>
                    <a:pt x="55" y="63"/>
                  </a:cubicBezTo>
                  <a:cubicBezTo>
                    <a:pt x="53" y="59"/>
                    <a:pt x="52" y="55"/>
                    <a:pt x="50" y="50"/>
                  </a:cubicBezTo>
                  <a:cubicBezTo>
                    <a:pt x="49" y="47"/>
                    <a:pt x="49" y="45"/>
                    <a:pt x="50" y="42"/>
                  </a:cubicBezTo>
                  <a:cubicBezTo>
                    <a:pt x="52" y="42"/>
                    <a:pt x="53" y="40"/>
                    <a:pt x="53" y="39"/>
                  </a:cubicBezTo>
                  <a:cubicBezTo>
                    <a:pt x="53" y="38"/>
                    <a:pt x="52" y="37"/>
                    <a:pt x="51" y="37"/>
                  </a:cubicBezTo>
                  <a:cubicBezTo>
                    <a:pt x="51" y="37"/>
                    <a:pt x="51" y="37"/>
                    <a:pt x="51" y="37"/>
                  </a:cubicBezTo>
                  <a:cubicBezTo>
                    <a:pt x="49" y="37"/>
                    <a:pt x="49" y="39"/>
                    <a:pt x="48" y="40"/>
                  </a:cubicBezTo>
                  <a:cubicBezTo>
                    <a:pt x="47" y="40"/>
                    <a:pt x="47" y="40"/>
                    <a:pt x="46" y="39"/>
                  </a:cubicBezTo>
                  <a:cubicBezTo>
                    <a:pt x="48" y="38"/>
                    <a:pt x="49" y="35"/>
                    <a:pt x="50" y="33"/>
                  </a:cubicBezTo>
                  <a:cubicBezTo>
                    <a:pt x="50" y="32"/>
                    <a:pt x="49" y="29"/>
                    <a:pt x="48" y="29"/>
                  </a:cubicBezTo>
                  <a:cubicBezTo>
                    <a:pt x="48" y="29"/>
                    <a:pt x="48" y="29"/>
                    <a:pt x="47" y="29"/>
                  </a:cubicBezTo>
                  <a:cubicBezTo>
                    <a:pt x="44" y="30"/>
                    <a:pt x="44" y="35"/>
                    <a:pt x="44" y="38"/>
                  </a:cubicBezTo>
                  <a:cubicBezTo>
                    <a:pt x="44" y="38"/>
                    <a:pt x="43" y="39"/>
                    <a:pt x="42" y="39"/>
                  </a:cubicBezTo>
                  <a:cubicBezTo>
                    <a:pt x="42" y="39"/>
                    <a:pt x="41" y="38"/>
                    <a:pt x="40" y="38"/>
                  </a:cubicBezTo>
                  <a:cubicBezTo>
                    <a:pt x="41" y="36"/>
                    <a:pt x="41" y="33"/>
                    <a:pt x="40" y="32"/>
                  </a:cubicBezTo>
                  <a:cubicBezTo>
                    <a:pt x="39" y="31"/>
                    <a:pt x="38" y="29"/>
                    <a:pt x="37" y="29"/>
                  </a:cubicBezTo>
                  <a:cubicBezTo>
                    <a:pt x="37" y="29"/>
                    <a:pt x="37" y="30"/>
                    <a:pt x="36" y="30"/>
                  </a:cubicBezTo>
                  <a:cubicBezTo>
                    <a:pt x="35" y="31"/>
                    <a:pt x="35" y="32"/>
                    <a:pt x="35" y="34"/>
                  </a:cubicBezTo>
                  <a:cubicBezTo>
                    <a:pt x="35" y="36"/>
                    <a:pt x="36" y="38"/>
                    <a:pt x="38" y="39"/>
                  </a:cubicBezTo>
                  <a:cubicBezTo>
                    <a:pt x="38" y="40"/>
                    <a:pt x="38" y="40"/>
                    <a:pt x="38" y="40"/>
                  </a:cubicBezTo>
                  <a:cubicBezTo>
                    <a:pt x="37" y="41"/>
                    <a:pt x="36" y="41"/>
                    <a:pt x="34" y="41"/>
                  </a:cubicBezTo>
                  <a:cubicBezTo>
                    <a:pt x="33" y="41"/>
                    <a:pt x="32" y="41"/>
                    <a:pt x="31" y="41"/>
                  </a:cubicBezTo>
                  <a:cubicBezTo>
                    <a:pt x="31" y="40"/>
                    <a:pt x="31" y="39"/>
                    <a:pt x="30" y="39"/>
                  </a:cubicBezTo>
                  <a:cubicBezTo>
                    <a:pt x="29" y="37"/>
                    <a:pt x="28" y="36"/>
                    <a:pt x="26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5" y="35"/>
                    <a:pt x="24" y="37"/>
                    <a:pt x="24" y="38"/>
                  </a:cubicBezTo>
                  <a:cubicBezTo>
                    <a:pt x="24" y="40"/>
                    <a:pt x="26" y="41"/>
                    <a:pt x="28" y="42"/>
                  </a:cubicBezTo>
                  <a:cubicBezTo>
                    <a:pt x="28" y="42"/>
                    <a:pt x="29" y="42"/>
                    <a:pt x="30" y="43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44"/>
                    <a:pt x="29" y="46"/>
                    <a:pt x="28" y="46"/>
                  </a:cubicBezTo>
                  <a:cubicBezTo>
                    <a:pt x="26" y="45"/>
                    <a:pt x="23" y="43"/>
                    <a:pt x="21" y="43"/>
                  </a:cubicBezTo>
                  <a:cubicBezTo>
                    <a:pt x="20" y="43"/>
                    <a:pt x="19" y="44"/>
                    <a:pt x="19" y="44"/>
                  </a:cubicBezTo>
                  <a:cubicBezTo>
                    <a:pt x="17" y="45"/>
                    <a:pt x="18" y="47"/>
                    <a:pt x="19" y="48"/>
                  </a:cubicBezTo>
                  <a:cubicBezTo>
                    <a:pt x="20" y="49"/>
                    <a:pt x="21" y="49"/>
                    <a:pt x="23" y="49"/>
                  </a:cubicBezTo>
                  <a:cubicBezTo>
                    <a:pt x="24" y="49"/>
                    <a:pt x="25" y="49"/>
                    <a:pt x="26" y="49"/>
                  </a:cubicBezTo>
                  <a:cubicBezTo>
                    <a:pt x="27" y="49"/>
                    <a:pt x="27" y="49"/>
                    <a:pt x="28" y="49"/>
                  </a:cubicBezTo>
                  <a:cubicBezTo>
                    <a:pt x="28" y="49"/>
                    <a:pt x="28" y="49"/>
                    <a:pt x="28" y="49"/>
                  </a:cubicBezTo>
                  <a:cubicBezTo>
                    <a:pt x="35" y="54"/>
                    <a:pt x="40" y="60"/>
                    <a:pt x="45" y="67"/>
                  </a:cubicBezTo>
                  <a:cubicBezTo>
                    <a:pt x="51" y="74"/>
                    <a:pt x="54" y="83"/>
                    <a:pt x="56" y="93"/>
                  </a:cubicBezTo>
                  <a:cubicBezTo>
                    <a:pt x="57" y="93"/>
                    <a:pt x="57" y="93"/>
                    <a:pt x="57" y="93"/>
                  </a:cubicBezTo>
                  <a:cubicBezTo>
                    <a:pt x="56" y="93"/>
                    <a:pt x="56" y="94"/>
                    <a:pt x="55" y="94"/>
                  </a:cubicBezTo>
                  <a:moveTo>
                    <a:pt x="35" y="0"/>
                  </a:moveTo>
                  <a:cubicBezTo>
                    <a:pt x="25" y="0"/>
                    <a:pt x="15" y="5"/>
                    <a:pt x="9" y="12"/>
                  </a:cubicBezTo>
                  <a:cubicBezTo>
                    <a:pt x="1" y="22"/>
                    <a:pt x="0" y="36"/>
                    <a:pt x="4" y="48"/>
                  </a:cubicBezTo>
                  <a:cubicBezTo>
                    <a:pt x="8" y="57"/>
                    <a:pt x="15" y="65"/>
                    <a:pt x="23" y="70"/>
                  </a:cubicBezTo>
                  <a:cubicBezTo>
                    <a:pt x="29" y="73"/>
                    <a:pt x="35" y="76"/>
                    <a:pt x="41" y="79"/>
                  </a:cubicBezTo>
                  <a:cubicBezTo>
                    <a:pt x="47" y="83"/>
                    <a:pt x="50" y="88"/>
                    <a:pt x="53" y="95"/>
                  </a:cubicBezTo>
                  <a:cubicBezTo>
                    <a:pt x="53" y="95"/>
                    <a:pt x="53" y="95"/>
                    <a:pt x="53" y="96"/>
                  </a:cubicBezTo>
                  <a:cubicBezTo>
                    <a:pt x="55" y="101"/>
                    <a:pt x="59" y="108"/>
                    <a:pt x="65" y="108"/>
                  </a:cubicBezTo>
                  <a:cubicBezTo>
                    <a:pt x="66" y="108"/>
                    <a:pt x="67" y="108"/>
                    <a:pt x="68" y="108"/>
                  </a:cubicBezTo>
                  <a:cubicBezTo>
                    <a:pt x="76" y="104"/>
                    <a:pt x="71" y="94"/>
                    <a:pt x="69" y="89"/>
                  </a:cubicBezTo>
                  <a:cubicBezTo>
                    <a:pt x="68" y="88"/>
                    <a:pt x="68" y="88"/>
                    <a:pt x="68" y="88"/>
                  </a:cubicBezTo>
                  <a:cubicBezTo>
                    <a:pt x="65" y="79"/>
                    <a:pt x="62" y="69"/>
                    <a:pt x="64" y="59"/>
                  </a:cubicBezTo>
                  <a:cubicBezTo>
                    <a:pt x="65" y="51"/>
                    <a:pt x="67" y="44"/>
                    <a:pt x="66" y="35"/>
                  </a:cubicBezTo>
                  <a:cubicBezTo>
                    <a:pt x="65" y="22"/>
                    <a:pt x="57" y="6"/>
                    <a:pt x="43" y="1"/>
                  </a:cubicBezTo>
                  <a:cubicBezTo>
                    <a:pt x="40" y="0"/>
                    <a:pt x="37" y="0"/>
                    <a:pt x="35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21"/>
            <p:cNvSpPr>
              <a:spLocks noEditPoints="1"/>
            </p:cNvSpPr>
            <p:nvPr/>
          </p:nvSpPr>
          <p:spPr bwMode="auto">
            <a:xfrm>
              <a:off x="11358232" y="1328905"/>
              <a:ext cx="631825" cy="933450"/>
            </a:xfrm>
            <a:custGeom>
              <a:avLst/>
              <a:gdLst>
                <a:gd name="T0" fmla="*/ 10 w 149"/>
                <a:gd name="T1" fmla="*/ 204 h 220"/>
                <a:gd name="T2" fmla="*/ 21 w 149"/>
                <a:gd name="T3" fmla="*/ 216 h 220"/>
                <a:gd name="T4" fmla="*/ 34 w 149"/>
                <a:gd name="T5" fmla="*/ 204 h 220"/>
                <a:gd name="T6" fmla="*/ 31 w 149"/>
                <a:gd name="T7" fmla="*/ 209 h 220"/>
                <a:gd name="T8" fmla="*/ 10 w 149"/>
                <a:gd name="T9" fmla="*/ 200 h 220"/>
                <a:gd name="T10" fmla="*/ 12 w 149"/>
                <a:gd name="T11" fmla="*/ 190 h 220"/>
                <a:gd name="T12" fmla="*/ 36 w 149"/>
                <a:gd name="T13" fmla="*/ 201 h 220"/>
                <a:gd name="T14" fmla="*/ 91 w 149"/>
                <a:gd name="T15" fmla="*/ 99 h 220"/>
                <a:gd name="T16" fmla="*/ 91 w 149"/>
                <a:gd name="T17" fmla="*/ 99 h 220"/>
                <a:gd name="T18" fmla="*/ 96 w 149"/>
                <a:gd name="T19" fmla="*/ 83 h 220"/>
                <a:gd name="T20" fmla="*/ 88 w 149"/>
                <a:gd name="T21" fmla="*/ 88 h 220"/>
                <a:gd name="T22" fmla="*/ 64 w 149"/>
                <a:gd name="T23" fmla="*/ 82 h 220"/>
                <a:gd name="T24" fmla="*/ 82 w 149"/>
                <a:gd name="T25" fmla="*/ 90 h 220"/>
                <a:gd name="T26" fmla="*/ 74 w 149"/>
                <a:gd name="T27" fmla="*/ 107 h 220"/>
                <a:gd name="T28" fmla="*/ 24 w 149"/>
                <a:gd name="T29" fmla="*/ 183 h 220"/>
                <a:gd name="T30" fmla="*/ 49 w 149"/>
                <a:gd name="T31" fmla="*/ 79 h 220"/>
                <a:gd name="T32" fmla="*/ 78 w 149"/>
                <a:gd name="T33" fmla="*/ 75 h 220"/>
                <a:gd name="T34" fmla="*/ 83 w 149"/>
                <a:gd name="T35" fmla="*/ 72 h 220"/>
                <a:gd name="T36" fmla="*/ 45 w 149"/>
                <a:gd name="T37" fmla="*/ 73 h 220"/>
                <a:gd name="T38" fmla="*/ 39 w 149"/>
                <a:gd name="T39" fmla="*/ 67 h 220"/>
                <a:gd name="T40" fmla="*/ 60 w 149"/>
                <a:gd name="T41" fmla="*/ 68 h 220"/>
                <a:gd name="T42" fmla="*/ 61 w 149"/>
                <a:gd name="T43" fmla="*/ 61 h 220"/>
                <a:gd name="T44" fmla="*/ 60 w 149"/>
                <a:gd name="T45" fmla="*/ 68 h 220"/>
                <a:gd name="T46" fmla="*/ 22 w 149"/>
                <a:gd name="T47" fmla="*/ 134 h 220"/>
                <a:gd name="T48" fmla="*/ 78 w 149"/>
                <a:gd name="T49" fmla="*/ 4 h 220"/>
                <a:gd name="T50" fmla="*/ 71 w 149"/>
                <a:gd name="T51" fmla="*/ 148 h 220"/>
                <a:gd name="T52" fmla="*/ 41 w 149"/>
                <a:gd name="T53" fmla="*/ 189 h 220"/>
                <a:gd name="T54" fmla="*/ 75 w 149"/>
                <a:gd name="T55" fmla="*/ 113 h 220"/>
                <a:gd name="T56" fmla="*/ 96 w 149"/>
                <a:gd name="T57" fmla="*/ 101 h 220"/>
                <a:gd name="T58" fmla="*/ 86 w 149"/>
                <a:gd name="T59" fmla="*/ 96 h 220"/>
                <a:gd name="T60" fmla="*/ 99 w 149"/>
                <a:gd name="T61" fmla="*/ 88 h 220"/>
                <a:gd name="T62" fmla="*/ 84 w 149"/>
                <a:gd name="T63" fmla="*/ 87 h 220"/>
                <a:gd name="T64" fmla="*/ 86 w 149"/>
                <a:gd name="T65" fmla="*/ 64 h 220"/>
                <a:gd name="T66" fmla="*/ 74 w 149"/>
                <a:gd name="T67" fmla="*/ 79 h 220"/>
                <a:gd name="T68" fmla="*/ 62 w 149"/>
                <a:gd name="T69" fmla="*/ 72 h 220"/>
                <a:gd name="T70" fmla="*/ 60 w 149"/>
                <a:gd name="T71" fmla="*/ 55 h 220"/>
                <a:gd name="T72" fmla="*/ 58 w 149"/>
                <a:gd name="T73" fmla="*/ 72 h 220"/>
                <a:gd name="T74" fmla="*/ 49 w 149"/>
                <a:gd name="T75" fmla="*/ 74 h 220"/>
                <a:gd name="T76" fmla="*/ 34 w 149"/>
                <a:gd name="T77" fmla="*/ 64 h 220"/>
                <a:gd name="T78" fmla="*/ 46 w 149"/>
                <a:gd name="T79" fmla="*/ 80 h 220"/>
                <a:gd name="T80" fmla="*/ 21 w 149"/>
                <a:gd name="T81" fmla="*/ 182 h 220"/>
                <a:gd name="T82" fmla="*/ 15 w 149"/>
                <a:gd name="T83" fmla="*/ 42 h 220"/>
                <a:gd name="T84" fmla="*/ 13 w 149"/>
                <a:gd name="T85" fmla="*/ 179 h 220"/>
                <a:gd name="T86" fmla="*/ 15 w 149"/>
                <a:gd name="T87" fmla="*/ 219 h 220"/>
                <a:gd name="T88" fmla="*/ 44 w 149"/>
                <a:gd name="T89" fmla="*/ 192 h 220"/>
                <a:gd name="T90" fmla="*/ 136 w 149"/>
                <a:gd name="T91" fmla="*/ 34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49" h="220">
                  <a:moveTo>
                    <a:pt x="21" y="216"/>
                  </a:moveTo>
                  <a:cubicBezTo>
                    <a:pt x="20" y="216"/>
                    <a:pt x="19" y="216"/>
                    <a:pt x="18" y="216"/>
                  </a:cubicBezTo>
                  <a:cubicBezTo>
                    <a:pt x="12" y="214"/>
                    <a:pt x="10" y="210"/>
                    <a:pt x="10" y="204"/>
                  </a:cubicBezTo>
                  <a:cubicBezTo>
                    <a:pt x="16" y="208"/>
                    <a:pt x="23" y="208"/>
                    <a:pt x="29" y="212"/>
                  </a:cubicBezTo>
                  <a:cubicBezTo>
                    <a:pt x="29" y="212"/>
                    <a:pt x="29" y="212"/>
                    <a:pt x="29" y="212"/>
                  </a:cubicBezTo>
                  <a:cubicBezTo>
                    <a:pt x="27" y="215"/>
                    <a:pt x="24" y="216"/>
                    <a:pt x="21" y="216"/>
                  </a:cubicBezTo>
                  <a:moveTo>
                    <a:pt x="10" y="200"/>
                  </a:moveTo>
                  <a:cubicBezTo>
                    <a:pt x="10" y="198"/>
                    <a:pt x="11" y="196"/>
                    <a:pt x="11" y="194"/>
                  </a:cubicBezTo>
                  <a:cubicBezTo>
                    <a:pt x="19" y="197"/>
                    <a:pt x="26" y="201"/>
                    <a:pt x="34" y="204"/>
                  </a:cubicBezTo>
                  <a:cubicBezTo>
                    <a:pt x="35" y="204"/>
                    <a:pt x="35" y="204"/>
                    <a:pt x="35" y="204"/>
                  </a:cubicBezTo>
                  <a:cubicBezTo>
                    <a:pt x="34" y="206"/>
                    <a:pt x="33" y="208"/>
                    <a:pt x="31" y="210"/>
                  </a:cubicBezTo>
                  <a:cubicBezTo>
                    <a:pt x="31" y="209"/>
                    <a:pt x="31" y="209"/>
                    <a:pt x="31" y="209"/>
                  </a:cubicBezTo>
                  <a:cubicBezTo>
                    <a:pt x="25" y="204"/>
                    <a:pt x="17" y="205"/>
                    <a:pt x="11" y="201"/>
                  </a:cubicBezTo>
                  <a:cubicBezTo>
                    <a:pt x="11" y="200"/>
                    <a:pt x="10" y="200"/>
                    <a:pt x="10" y="200"/>
                  </a:cubicBezTo>
                  <a:cubicBezTo>
                    <a:pt x="10" y="200"/>
                    <a:pt x="10" y="200"/>
                    <a:pt x="10" y="200"/>
                  </a:cubicBezTo>
                  <a:moveTo>
                    <a:pt x="36" y="201"/>
                  </a:moveTo>
                  <a:cubicBezTo>
                    <a:pt x="36" y="201"/>
                    <a:pt x="36" y="200"/>
                    <a:pt x="35" y="200"/>
                  </a:cubicBezTo>
                  <a:cubicBezTo>
                    <a:pt x="27" y="197"/>
                    <a:pt x="20" y="193"/>
                    <a:pt x="12" y="190"/>
                  </a:cubicBezTo>
                  <a:cubicBezTo>
                    <a:pt x="13" y="187"/>
                    <a:pt x="14" y="185"/>
                    <a:pt x="15" y="183"/>
                  </a:cubicBezTo>
                  <a:cubicBezTo>
                    <a:pt x="23" y="187"/>
                    <a:pt x="31" y="189"/>
                    <a:pt x="39" y="193"/>
                  </a:cubicBezTo>
                  <a:cubicBezTo>
                    <a:pt x="39" y="195"/>
                    <a:pt x="37" y="198"/>
                    <a:pt x="36" y="201"/>
                  </a:cubicBezTo>
                  <a:moveTo>
                    <a:pt x="91" y="99"/>
                  </a:moveTo>
                  <a:cubicBezTo>
                    <a:pt x="91" y="99"/>
                    <a:pt x="91" y="99"/>
                    <a:pt x="90" y="99"/>
                  </a:cubicBezTo>
                  <a:cubicBezTo>
                    <a:pt x="91" y="99"/>
                    <a:pt x="91" y="99"/>
                    <a:pt x="91" y="99"/>
                  </a:cubicBezTo>
                  <a:cubicBezTo>
                    <a:pt x="91" y="98"/>
                    <a:pt x="92" y="98"/>
                    <a:pt x="92" y="98"/>
                  </a:cubicBezTo>
                  <a:cubicBezTo>
                    <a:pt x="92" y="98"/>
                    <a:pt x="93" y="98"/>
                    <a:pt x="92" y="99"/>
                  </a:cubicBezTo>
                  <a:cubicBezTo>
                    <a:pt x="92" y="99"/>
                    <a:pt x="92" y="99"/>
                    <a:pt x="91" y="99"/>
                  </a:cubicBezTo>
                  <a:moveTo>
                    <a:pt x="88" y="88"/>
                  </a:moveTo>
                  <a:cubicBezTo>
                    <a:pt x="88" y="88"/>
                    <a:pt x="88" y="88"/>
                    <a:pt x="88" y="88"/>
                  </a:cubicBezTo>
                  <a:cubicBezTo>
                    <a:pt x="90" y="86"/>
                    <a:pt x="93" y="84"/>
                    <a:pt x="96" y="83"/>
                  </a:cubicBezTo>
                  <a:cubicBezTo>
                    <a:pt x="97" y="83"/>
                    <a:pt x="97" y="83"/>
                    <a:pt x="97" y="83"/>
                  </a:cubicBezTo>
                  <a:cubicBezTo>
                    <a:pt x="99" y="83"/>
                    <a:pt x="96" y="85"/>
                    <a:pt x="96" y="86"/>
                  </a:cubicBezTo>
                  <a:cubicBezTo>
                    <a:pt x="94" y="88"/>
                    <a:pt x="91" y="88"/>
                    <a:pt x="88" y="88"/>
                  </a:cubicBezTo>
                  <a:moveTo>
                    <a:pt x="51" y="79"/>
                  </a:moveTo>
                  <a:cubicBezTo>
                    <a:pt x="54" y="79"/>
                    <a:pt x="57" y="77"/>
                    <a:pt x="59" y="75"/>
                  </a:cubicBezTo>
                  <a:cubicBezTo>
                    <a:pt x="61" y="78"/>
                    <a:pt x="62" y="80"/>
                    <a:pt x="64" y="82"/>
                  </a:cubicBezTo>
                  <a:cubicBezTo>
                    <a:pt x="66" y="83"/>
                    <a:pt x="68" y="83"/>
                    <a:pt x="70" y="83"/>
                  </a:cubicBezTo>
                  <a:cubicBezTo>
                    <a:pt x="72" y="83"/>
                    <a:pt x="73" y="83"/>
                    <a:pt x="75" y="83"/>
                  </a:cubicBezTo>
                  <a:cubicBezTo>
                    <a:pt x="76" y="86"/>
                    <a:pt x="78" y="89"/>
                    <a:pt x="82" y="90"/>
                  </a:cubicBezTo>
                  <a:cubicBezTo>
                    <a:pt x="82" y="91"/>
                    <a:pt x="81" y="92"/>
                    <a:pt x="81" y="93"/>
                  </a:cubicBezTo>
                  <a:cubicBezTo>
                    <a:pt x="81" y="94"/>
                    <a:pt x="81" y="96"/>
                    <a:pt x="82" y="98"/>
                  </a:cubicBezTo>
                  <a:cubicBezTo>
                    <a:pt x="79" y="100"/>
                    <a:pt x="76" y="103"/>
                    <a:pt x="74" y="107"/>
                  </a:cubicBezTo>
                  <a:cubicBezTo>
                    <a:pt x="69" y="115"/>
                    <a:pt x="64" y="123"/>
                    <a:pt x="61" y="132"/>
                  </a:cubicBezTo>
                  <a:cubicBezTo>
                    <a:pt x="53" y="150"/>
                    <a:pt x="43" y="168"/>
                    <a:pt x="35" y="187"/>
                  </a:cubicBezTo>
                  <a:cubicBezTo>
                    <a:pt x="31" y="186"/>
                    <a:pt x="28" y="184"/>
                    <a:pt x="24" y="183"/>
                  </a:cubicBezTo>
                  <a:cubicBezTo>
                    <a:pt x="34" y="168"/>
                    <a:pt x="41" y="152"/>
                    <a:pt x="45" y="135"/>
                  </a:cubicBezTo>
                  <a:cubicBezTo>
                    <a:pt x="49" y="118"/>
                    <a:pt x="52" y="100"/>
                    <a:pt x="50" y="83"/>
                  </a:cubicBezTo>
                  <a:cubicBezTo>
                    <a:pt x="50" y="82"/>
                    <a:pt x="50" y="80"/>
                    <a:pt x="49" y="79"/>
                  </a:cubicBezTo>
                  <a:cubicBezTo>
                    <a:pt x="50" y="79"/>
                    <a:pt x="50" y="79"/>
                    <a:pt x="51" y="79"/>
                  </a:cubicBezTo>
                  <a:moveTo>
                    <a:pt x="78" y="76"/>
                  </a:moveTo>
                  <a:cubicBezTo>
                    <a:pt x="78" y="76"/>
                    <a:pt x="78" y="75"/>
                    <a:pt x="78" y="75"/>
                  </a:cubicBezTo>
                  <a:cubicBezTo>
                    <a:pt x="79" y="73"/>
                    <a:pt x="80" y="71"/>
                    <a:pt x="82" y="69"/>
                  </a:cubicBezTo>
                  <a:cubicBezTo>
                    <a:pt x="82" y="68"/>
                    <a:pt x="83" y="68"/>
                    <a:pt x="83" y="68"/>
                  </a:cubicBezTo>
                  <a:cubicBezTo>
                    <a:pt x="84" y="68"/>
                    <a:pt x="84" y="71"/>
                    <a:pt x="83" y="72"/>
                  </a:cubicBezTo>
                  <a:cubicBezTo>
                    <a:pt x="82" y="73"/>
                    <a:pt x="81" y="74"/>
                    <a:pt x="79" y="75"/>
                  </a:cubicBezTo>
                  <a:cubicBezTo>
                    <a:pt x="79" y="76"/>
                    <a:pt x="78" y="76"/>
                    <a:pt x="78" y="76"/>
                  </a:cubicBezTo>
                  <a:moveTo>
                    <a:pt x="45" y="73"/>
                  </a:moveTo>
                  <a:cubicBezTo>
                    <a:pt x="44" y="72"/>
                    <a:pt x="44" y="72"/>
                    <a:pt x="44" y="72"/>
                  </a:cubicBezTo>
                  <a:cubicBezTo>
                    <a:pt x="42" y="71"/>
                    <a:pt x="41" y="69"/>
                    <a:pt x="40" y="68"/>
                  </a:cubicBezTo>
                  <a:cubicBezTo>
                    <a:pt x="40" y="68"/>
                    <a:pt x="39" y="67"/>
                    <a:pt x="39" y="67"/>
                  </a:cubicBezTo>
                  <a:cubicBezTo>
                    <a:pt x="38" y="65"/>
                    <a:pt x="38" y="64"/>
                    <a:pt x="40" y="62"/>
                  </a:cubicBezTo>
                  <a:cubicBezTo>
                    <a:pt x="43" y="64"/>
                    <a:pt x="44" y="68"/>
                    <a:pt x="45" y="73"/>
                  </a:cubicBezTo>
                  <a:moveTo>
                    <a:pt x="60" y="68"/>
                  </a:moveTo>
                  <a:cubicBezTo>
                    <a:pt x="60" y="67"/>
                    <a:pt x="59" y="66"/>
                    <a:pt x="59" y="65"/>
                  </a:cubicBezTo>
                  <a:cubicBezTo>
                    <a:pt x="59" y="65"/>
                    <a:pt x="59" y="64"/>
                    <a:pt x="59" y="63"/>
                  </a:cubicBezTo>
                  <a:cubicBezTo>
                    <a:pt x="58" y="62"/>
                    <a:pt x="59" y="61"/>
                    <a:pt x="61" y="61"/>
                  </a:cubicBezTo>
                  <a:cubicBezTo>
                    <a:pt x="61" y="61"/>
                    <a:pt x="61" y="61"/>
                    <a:pt x="61" y="61"/>
                  </a:cubicBezTo>
                  <a:cubicBezTo>
                    <a:pt x="62" y="62"/>
                    <a:pt x="61" y="64"/>
                    <a:pt x="61" y="65"/>
                  </a:cubicBezTo>
                  <a:cubicBezTo>
                    <a:pt x="61" y="66"/>
                    <a:pt x="61" y="67"/>
                    <a:pt x="60" y="68"/>
                  </a:cubicBezTo>
                  <a:moveTo>
                    <a:pt x="21" y="182"/>
                  </a:moveTo>
                  <a:cubicBezTo>
                    <a:pt x="19" y="181"/>
                    <a:pt x="18" y="181"/>
                    <a:pt x="17" y="180"/>
                  </a:cubicBezTo>
                  <a:cubicBezTo>
                    <a:pt x="23" y="165"/>
                    <a:pt x="26" y="150"/>
                    <a:pt x="22" y="134"/>
                  </a:cubicBezTo>
                  <a:cubicBezTo>
                    <a:pt x="18" y="117"/>
                    <a:pt x="10" y="100"/>
                    <a:pt x="9" y="82"/>
                  </a:cubicBezTo>
                  <a:cubicBezTo>
                    <a:pt x="8" y="54"/>
                    <a:pt x="24" y="25"/>
                    <a:pt x="48" y="11"/>
                  </a:cubicBezTo>
                  <a:cubicBezTo>
                    <a:pt x="58" y="6"/>
                    <a:pt x="68" y="4"/>
                    <a:pt x="78" y="4"/>
                  </a:cubicBezTo>
                  <a:cubicBezTo>
                    <a:pt x="96" y="4"/>
                    <a:pt x="115" y="12"/>
                    <a:pt x="127" y="27"/>
                  </a:cubicBezTo>
                  <a:cubicBezTo>
                    <a:pt x="149" y="53"/>
                    <a:pt x="133" y="94"/>
                    <a:pt x="113" y="117"/>
                  </a:cubicBezTo>
                  <a:cubicBezTo>
                    <a:pt x="101" y="130"/>
                    <a:pt x="84" y="137"/>
                    <a:pt x="71" y="148"/>
                  </a:cubicBezTo>
                  <a:cubicBezTo>
                    <a:pt x="58" y="158"/>
                    <a:pt x="50" y="173"/>
                    <a:pt x="42" y="187"/>
                  </a:cubicBezTo>
                  <a:cubicBezTo>
                    <a:pt x="42" y="188"/>
                    <a:pt x="41" y="188"/>
                    <a:pt x="41" y="189"/>
                  </a:cubicBezTo>
                  <a:cubicBezTo>
                    <a:pt x="41" y="189"/>
                    <a:pt x="41" y="189"/>
                    <a:pt x="41" y="189"/>
                  </a:cubicBezTo>
                  <a:cubicBezTo>
                    <a:pt x="40" y="189"/>
                    <a:pt x="39" y="188"/>
                    <a:pt x="39" y="188"/>
                  </a:cubicBezTo>
                  <a:cubicBezTo>
                    <a:pt x="46" y="171"/>
                    <a:pt x="54" y="154"/>
                    <a:pt x="62" y="138"/>
                  </a:cubicBezTo>
                  <a:cubicBezTo>
                    <a:pt x="66" y="129"/>
                    <a:pt x="70" y="121"/>
                    <a:pt x="75" y="113"/>
                  </a:cubicBezTo>
                  <a:cubicBezTo>
                    <a:pt x="78" y="108"/>
                    <a:pt x="81" y="103"/>
                    <a:pt x="85" y="101"/>
                  </a:cubicBezTo>
                  <a:cubicBezTo>
                    <a:pt x="87" y="102"/>
                    <a:pt x="90" y="103"/>
                    <a:pt x="92" y="103"/>
                  </a:cubicBezTo>
                  <a:cubicBezTo>
                    <a:pt x="93" y="103"/>
                    <a:pt x="95" y="102"/>
                    <a:pt x="96" y="101"/>
                  </a:cubicBezTo>
                  <a:cubicBezTo>
                    <a:pt x="97" y="99"/>
                    <a:pt x="98" y="96"/>
                    <a:pt x="95" y="95"/>
                  </a:cubicBezTo>
                  <a:cubicBezTo>
                    <a:pt x="94" y="94"/>
                    <a:pt x="94" y="94"/>
                    <a:pt x="93" y="94"/>
                  </a:cubicBezTo>
                  <a:cubicBezTo>
                    <a:pt x="90" y="94"/>
                    <a:pt x="88" y="95"/>
                    <a:pt x="86" y="96"/>
                  </a:cubicBezTo>
                  <a:cubicBezTo>
                    <a:pt x="85" y="95"/>
                    <a:pt x="85" y="93"/>
                    <a:pt x="85" y="92"/>
                  </a:cubicBezTo>
                  <a:cubicBezTo>
                    <a:pt x="86" y="92"/>
                    <a:pt x="87" y="92"/>
                    <a:pt x="88" y="92"/>
                  </a:cubicBezTo>
                  <a:cubicBezTo>
                    <a:pt x="92" y="92"/>
                    <a:pt x="96" y="90"/>
                    <a:pt x="99" y="88"/>
                  </a:cubicBezTo>
                  <a:cubicBezTo>
                    <a:pt x="101" y="86"/>
                    <a:pt x="104" y="82"/>
                    <a:pt x="102" y="80"/>
                  </a:cubicBezTo>
                  <a:cubicBezTo>
                    <a:pt x="100" y="79"/>
                    <a:pt x="99" y="78"/>
                    <a:pt x="98" y="78"/>
                  </a:cubicBezTo>
                  <a:cubicBezTo>
                    <a:pt x="93" y="78"/>
                    <a:pt x="87" y="83"/>
                    <a:pt x="84" y="87"/>
                  </a:cubicBezTo>
                  <a:cubicBezTo>
                    <a:pt x="81" y="86"/>
                    <a:pt x="79" y="84"/>
                    <a:pt x="78" y="81"/>
                  </a:cubicBezTo>
                  <a:cubicBezTo>
                    <a:pt x="82" y="79"/>
                    <a:pt x="86" y="75"/>
                    <a:pt x="88" y="71"/>
                  </a:cubicBezTo>
                  <a:cubicBezTo>
                    <a:pt x="88" y="69"/>
                    <a:pt x="89" y="65"/>
                    <a:pt x="86" y="64"/>
                  </a:cubicBezTo>
                  <a:cubicBezTo>
                    <a:pt x="85" y="64"/>
                    <a:pt x="84" y="64"/>
                    <a:pt x="84" y="64"/>
                  </a:cubicBezTo>
                  <a:cubicBezTo>
                    <a:pt x="82" y="64"/>
                    <a:pt x="80" y="66"/>
                    <a:pt x="78" y="68"/>
                  </a:cubicBezTo>
                  <a:cubicBezTo>
                    <a:pt x="75" y="71"/>
                    <a:pt x="74" y="75"/>
                    <a:pt x="74" y="79"/>
                  </a:cubicBezTo>
                  <a:cubicBezTo>
                    <a:pt x="74" y="79"/>
                    <a:pt x="73" y="79"/>
                    <a:pt x="73" y="80"/>
                  </a:cubicBezTo>
                  <a:cubicBezTo>
                    <a:pt x="72" y="80"/>
                    <a:pt x="71" y="80"/>
                    <a:pt x="71" y="80"/>
                  </a:cubicBezTo>
                  <a:cubicBezTo>
                    <a:pt x="67" y="80"/>
                    <a:pt x="64" y="76"/>
                    <a:pt x="62" y="72"/>
                  </a:cubicBezTo>
                  <a:cubicBezTo>
                    <a:pt x="63" y="71"/>
                    <a:pt x="64" y="69"/>
                    <a:pt x="64" y="67"/>
                  </a:cubicBezTo>
                  <a:cubicBezTo>
                    <a:pt x="65" y="64"/>
                    <a:pt x="66" y="60"/>
                    <a:pt x="64" y="57"/>
                  </a:cubicBezTo>
                  <a:cubicBezTo>
                    <a:pt x="63" y="56"/>
                    <a:pt x="62" y="55"/>
                    <a:pt x="60" y="55"/>
                  </a:cubicBezTo>
                  <a:cubicBezTo>
                    <a:pt x="59" y="55"/>
                    <a:pt x="57" y="56"/>
                    <a:pt x="56" y="57"/>
                  </a:cubicBezTo>
                  <a:cubicBezTo>
                    <a:pt x="54" y="61"/>
                    <a:pt x="55" y="65"/>
                    <a:pt x="56" y="68"/>
                  </a:cubicBezTo>
                  <a:cubicBezTo>
                    <a:pt x="56" y="69"/>
                    <a:pt x="57" y="71"/>
                    <a:pt x="58" y="72"/>
                  </a:cubicBezTo>
                  <a:cubicBezTo>
                    <a:pt x="58" y="72"/>
                    <a:pt x="58" y="72"/>
                    <a:pt x="58" y="72"/>
                  </a:cubicBezTo>
                  <a:cubicBezTo>
                    <a:pt x="56" y="74"/>
                    <a:pt x="53" y="75"/>
                    <a:pt x="51" y="75"/>
                  </a:cubicBezTo>
                  <a:cubicBezTo>
                    <a:pt x="51" y="75"/>
                    <a:pt x="50" y="75"/>
                    <a:pt x="49" y="74"/>
                  </a:cubicBezTo>
                  <a:cubicBezTo>
                    <a:pt x="48" y="67"/>
                    <a:pt x="46" y="59"/>
                    <a:pt x="40" y="58"/>
                  </a:cubicBezTo>
                  <a:cubicBezTo>
                    <a:pt x="40" y="58"/>
                    <a:pt x="39" y="58"/>
                    <a:pt x="39" y="58"/>
                  </a:cubicBezTo>
                  <a:cubicBezTo>
                    <a:pt x="36" y="58"/>
                    <a:pt x="34" y="61"/>
                    <a:pt x="34" y="64"/>
                  </a:cubicBezTo>
                  <a:cubicBezTo>
                    <a:pt x="34" y="69"/>
                    <a:pt x="39" y="73"/>
                    <a:pt x="43" y="76"/>
                  </a:cubicBezTo>
                  <a:cubicBezTo>
                    <a:pt x="43" y="76"/>
                    <a:pt x="44" y="77"/>
                    <a:pt x="45" y="77"/>
                  </a:cubicBezTo>
                  <a:cubicBezTo>
                    <a:pt x="46" y="78"/>
                    <a:pt x="46" y="79"/>
                    <a:pt x="46" y="80"/>
                  </a:cubicBezTo>
                  <a:cubicBezTo>
                    <a:pt x="48" y="96"/>
                    <a:pt x="46" y="112"/>
                    <a:pt x="43" y="128"/>
                  </a:cubicBezTo>
                  <a:cubicBezTo>
                    <a:pt x="39" y="147"/>
                    <a:pt x="32" y="165"/>
                    <a:pt x="21" y="181"/>
                  </a:cubicBezTo>
                  <a:cubicBezTo>
                    <a:pt x="21" y="182"/>
                    <a:pt x="21" y="182"/>
                    <a:pt x="21" y="182"/>
                  </a:cubicBezTo>
                  <a:moveTo>
                    <a:pt x="77" y="0"/>
                  </a:moveTo>
                  <a:cubicBezTo>
                    <a:pt x="76" y="0"/>
                    <a:pt x="75" y="0"/>
                    <a:pt x="74" y="0"/>
                  </a:cubicBezTo>
                  <a:cubicBezTo>
                    <a:pt x="48" y="1"/>
                    <a:pt x="26" y="19"/>
                    <a:pt x="15" y="42"/>
                  </a:cubicBezTo>
                  <a:cubicBezTo>
                    <a:pt x="5" y="60"/>
                    <a:pt x="3" y="81"/>
                    <a:pt x="8" y="101"/>
                  </a:cubicBezTo>
                  <a:cubicBezTo>
                    <a:pt x="12" y="113"/>
                    <a:pt x="17" y="126"/>
                    <a:pt x="19" y="139"/>
                  </a:cubicBezTo>
                  <a:cubicBezTo>
                    <a:pt x="22" y="153"/>
                    <a:pt x="19" y="166"/>
                    <a:pt x="13" y="179"/>
                  </a:cubicBezTo>
                  <a:cubicBezTo>
                    <a:pt x="13" y="179"/>
                    <a:pt x="13" y="179"/>
                    <a:pt x="13" y="179"/>
                  </a:cubicBezTo>
                  <a:cubicBezTo>
                    <a:pt x="13" y="179"/>
                    <a:pt x="12" y="179"/>
                    <a:pt x="12" y="180"/>
                  </a:cubicBezTo>
                  <a:cubicBezTo>
                    <a:pt x="7" y="192"/>
                    <a:pt x="0" y="212"/>
                    <a:pt x="15" y="219"/>
                  </a:cubicBezTo>
                  <a:cubicBezTo>
                    <a:pt x="17" y="220"/>
                    <a:pt x="19" y="220"/>
                    <a:pt x="21" y="220"/>
                  </a:cubicBezTo>
                  <a:cubicBezTo>
                    <a:pt x="33" y="220"/>
                    <a:pt x="39" y="203"/>
                    <a:pt x="43" y="193"/>
                  </a:cubicBezTo>
                  <a:cubicBezTo>
                    <a:pt x="44" y="193"/>
                    <a:pt x="44" y="192"/>
                    <a:pt x="44" y="192"/>
                  </a:cubicBezTo>
                  <a:cubicBezTo>
                    <a:pt x="54" y="174"/>
                    <a:pt x="63" y="157"/>
                    <a:pt x="80" y="146"/>
                  </a:cubicBezTo>
                  <a:cubicBezTo>
                    <a:pt x="94" y="136"/>
                    <a:pt x="108" y="129"/>
                    <a:pt x="119" y="116"/>
                  </a:cubicBezTo>
                  <a:cubicBezTo>
                    <a:pt x="137" y="95"/>
                    <a:pt x="149" y="61"/>
                    <a:pt x="136" y="34"/>
                  </a:cubicBezTo>
                  <a:cubicBezTo>
                    <a:pt x="126" y="12"/>
                    <a:pt x="100" y="0"/>
                    <a:pt x="77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27" name="组合 26"/>
            <p:cNvGrpSpPr/>
            <p:nvPr/>
          </p:nvGrpSpPr>
          <p:grpSpPr>
            <a:xfrm>
              <a:off x="355268" y="3054277"/>
              <a:ext cx="984250" cy="1238250"/>
              <a:chOff x="312737" y="5584826"/>
              <a:chExt cx="984250" cy="1238250"/>
            </a:xfrm>
            <a:solidFill>
              <a:schemeClr val="bg1">
                <a:alpha val="20000"/>
              </a:schemeClr>
            </a:solidFill>
          </p:grpSpPr>
          <p:sp>
            <p:nvSpPr>
              <p:cNvPr id="92" name="Freeform 22"/>
              <p:cNvSpPr>
                <a:spLocks noEditPoints="1"/>
              </p:cNvSpPr>
              <p:nvPr/>
            </p:nvSpPr>
            <p:spPr bwMode="auto">
              <a:xfrm>
                <a:off x="312737" y="5584826"/>
                <a:ext cx="984250" cy="1238250"/>
              </a:xfrm>
              <a:custGeom>
                <a:avLst/>
                <a:gdLst>
                  <a:gd name="T0" fmla="*/ 11 w 232"/>
                  <a:gd name="T1" fmla="*/ 270 h 292"/>
                  <a:gd name="T2" fmla="*/ 11 w 232"/>
                  <a:gd name="T3" fmla="*/ 252 h 292"/>
                  <a:gd name="T4" fmla="*/ 8 w 232"/>
                  <a:gd name="T5" fmla="*/ 238 h 292"/>
                  <a:gd name="T6" fmla="*/ 8 w 232"/>
                  <a:gd name="T7" fmla="*/ 221 h 292"/>
                  <a:gd name="T8" fmla="*/ 10 w 232"/>
                  <a:gd name="T9" fmla="*/ 208 h 292"/>
                  <a:gd name="T10" fmla="*/ 9 w 232"/>
                  <a:gd name="T11" fmla="*/ 207 h 292"/>
                  <a:gd name="T12" fmla="*/ 9 w 232"/>
                  <a:gd name="T13" fmla="*/ 191 h 292"/>
                  <a:gd name="T14" fmla="*/ 9 w 232"/>
                  <a:gd name="T15" fmla="*/ 177 h 292"/>
                  <a:gd name="T16" fmla="*/ 10 w 232"/>
                  <a:gd name="T17" fmla="*/ 164 h 292"/>
                  <a:gd name="T18" fmla="*/ 9 w 232"/>
                  <a:gd name="T19" fmla="*/ 153 h 292"/>
                  <a:gd name="T20" fmla="*/ 10 w 232"/>
                  <a:gd name="T21" fmla="*/ 138 h 292"/>
                  <a:gd name="T22" fmla="*/ 8 w 232"/>
                  <a:gd name="T23" fmla="*/ 126 h 292"/>
                  <a:gd name="T24" fmla="*/ 11 w 232"/>
                  <a:gd name="T25" fmla="*/ 113 h 292"/>
                  <a:gd name="T26" fmla="*/ 11 w 232"/>
                  <a:gd name="T27" fmla="*/ 110 h 292"/>
                  <a:gd name="T28" fmla="*/ 11 w 232"/>
                  <a:gd name="T29" fmla="*/ 100 h 292"/>
                  <a:gd name="T30" fmla="*/ 8 w 232"/>
                  <a:gd name="T31" fmla="*/ 73 h 292"/>
                  <a:gd name="T32" fmla="*/ 11 w 232"/>
                  <a:gd name="T33" fmla="*/ 55 h 292"/>
                  <a:gd name="T34" fmla="*/ 11 w 232"/>
                  <a:gd name="T35" fmla="*/ 40 h 292"/>
                  <a:gd name="T36" fmla="*/ 9 w 232"/>
                  <a:gd name="T37" fmla="*/ 21 h 292"/>
                  <a:gd name="T38" fmla="*/ 80 w 232"/>
                  <a:gd name="T39" fmla="*/ 4 h 292"/>
                  <a:gd name="T40" fmla="*/ 227 w 232"/>
                  <a:gd name="T41" fmla="*/ 265 h 292"/>
                  <a:gd name="T42" fmla="*/ 31 w 232"/>
                  <a:gd name="T43" fmla="*/ 288 h 292"/>
                  <a:gd name="T44" fmla="*/ 18 w 232"/>
                  <a:gd name="T45" fmla="*/ 269 h 292"/>
                  <a:gd name="T46" fmla="*/ 19 w 232"/>
                  <a:gd name="T47" fmla="*/ 254 h 292"/>
                  <a:gd name="T48" fmla="*/ 19 w 232"/>
                  <a:gd name="T49" fmla="*/ 239 h 292"/>
                  <a:gd name="T50" fmla="*/ 19 w 232"/>
                  <a:gd name="T51" fmla="*/ 222 h 292"/>
                  <a:gd name="T52" fmla="*/ 19 w 232"/>
                  <a:gd name="T53" fmla="*/ 208 h 292"/>
                  <a:gd name="T54" fmla="*/ 19 w 232"/>
                  <a:gd name="T55" fmla="*/ 194 h 292"/>
                  <a:gd name="T56" fmla="*/ 18 w 232"/>
                  <a:gd name="T57" fmla="*/ 180 h 292"/>
                  <a:gd name="T58" fmla="*/ 19 w 232"/>
                  <a:gd name="T59" fmla="*/ 167 h 292"/>
                  <a:gd name="T60" fmla="*/ 18 w 232"/>
                  <a:gd name="T61" fmla="*/ 154 h 292"/>
                  <a:gd name="T62" fmla="*/ 19 w 232"/>
                  <a:gd name="T63" fmla="*/ 139 h 292"/>
                  <a:gd name="T64" fmla="*/ 18 w 232"/>
                  <a:gd name="T65" fmla="*/ 126 h 292"/>
                  <a:gd name="T66" fmla="*/ 17 w 232"/>
                  <a:gd name="T67" fmla="*/ 113 h 292"/>
                  <a:gd name="T68" fmla="*/ 18 w 232"/>
                  <a:gd name="T69" fmla="*/ 97 h 292"/>
                  <a:gd name="T70" fmla="*/ 18 w 232"/>
                  <a:gd name="T71" fmla="*/ 85 h 292"/>
                  <a:gd name="T72" fmla="*/ 18 w 232"/>
                  <a:gd name="T73" fmla="*/ 71 h 292"/>
                  <a:gd name="T74" fmla="*/ 19 w 232"/>
                  <a:gd name="T75" fmla="*/ 52 h 292"/>
                  <a:gd name="T76" fmla="*/ 19 w 232"/>
                  <a:gd name="T77" fmla="*/ 33 h 292"/>
                  <a:gd name="T78" fmla="*/ 19 w 232"/>
                  <a:gd name="T79" fmla="*/ 18 h 292"/>
                  <a:gd name="T80" fmla="*/ 29 w 232"/>
                  <a:gd name="T81" fmla="*/ 4 h 292"/>
                  <a:gd name="T82" fmla="*/ 34 w 232"/>
                  <a:gd name="T83" fmla="*/ 0 h 292"/>
                  <a:gd name="T84" fmla="*/ 11 w 232"/>
                  <a:gd name="T85" fmla="*/ 27 h 292"/>
                  <a:gd name="T86" fmla="*/ 11 w 232"/>
                  <a:gd name="T87" fmla="*/ 46 h 292"/>
                  <a:gd name="T88" fmla="*/ 4 w 232"/>
                  <a:gd name="T89" fmla="*/ 75 h 292"/>
                  <a:gd name="T90" fmla="*/ 11 w 232"/>
                  <a:gd name="T91" fmla="*/ 92 h 292"/>
                  <a:gd name="T92" fmla="*/ 4 w 232"/>
                  <a:gd name="T93" fmla="*/ 108 h 292"/>
                  <a:gd name="T94" fmla="*/ 4 w 232"/>
                  <a:gd name="T95" fmla="*/ 125 h 292"/>
                  <a:gd name="T96" fmla="*/ 11 w 232"/>
                  <a:gd name="T97" fmla="*/ 148 h 292"/>
                  <a:gd name="T98" fmla="*/ 10 w 232"/>
                  <a:gd name="T99" fmla="*/ 160 h 292"/>
                  <a:gd name="T100" fmla="*/ 5 w 232"/>
                  <a:gd name="T101" fmla="*/ 175 h 292"/>
                  <a:gd name="T102" fmla="*/ 11 w 232"/>
                  <a:gd name="T103" fmla="*/ 198 h 292"/>
                  <a:gd name="T104" fmla="*/ 11 w 232"/>
                  <a:gd name="T105" fmla="*/ 216 h 292"/>
                  <a:gd name="T106" fmla="*/ 5 w 232"/>
                  <a:gd name="T107" fmla="*/ 236 h 292"/>
                  <a:gd name="T108" fmla="*/ 11 w 232"/>
                  <a:gd name="T109" fmla="*/ 263 h 292"/>
                  <a:gd name="T110" fmla="*/ 31 w 232"/>
                  <a:gd name="T111" fmla="*/ 292 h 292"/>
                  <a:gd name="T112" fmla="*/ 231 w 232"/>
                  <a:gd name="T113" fmla="*/ 277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32" h="292">
                    <a:moveTo>
                      <a:pt x="11" y="270"/>
                    </a:moveTo>
                    <a:cubicBezTo>
                      <a:pt x="10" y="269"/>
                      <a:pt x="10" y="269"/>
                      <a:pt x="10" y="269"/>
                    </a:cubicBezTo>
                    <a:cubicBezTo>
                      <a:pt x="9" y="268"/>
                      <a:pt x="9" y="268"/>
                      <a:pt x="10" y="267"/>
                    </a:cubicBezTo>
                    <a:cubicBezTo>
                      <a:pt x="11" y="267"/>
                      <a:pt x="11" y="267"/>
                      <a:pt x="11" y="267"/>
                    </a:cubicBezTo>
                    <a:cubicBezTo>
                      <a:pt x="11" y="268"/>
                      <a:pt x="11" y="269"/>
                      <a:pt x="11" y="270"/>
                    </a:cubicBezTo>
                    <a:moveTo>
                      <a:pt x="11" y="255"/>
                    </a:moveTo>
                    <a:cubicBezTo>
                      <a:pt x="10" y="254"/>
                      <a:pt x="10" y="254"/>
                      <a:pt x="10" y="254"/>
                    </a:cubicBezTo>
                    <a:cubicBezTo>
                      <a:pt x="10" y="253"/>
                      <a:pt x="10" y="253"/>
                      <a:pt x="10" y="253"/>
                    </a:cubicBezTo>
                    <a:cubicBezTo>
                      <a:pt x="10" y="253"/>
                      <a:pt x="10" y="253"/>
                      <a:pt x="10" y="253"/>
                    </a:cubicBezTo>
                    <a:cubicBezTo>
                      <a:pt x="10" y="253"/>
                      <a:pt x="11" y="252"/>
                      <a:pt x="11" y="252"/>
                    </a:cubicBezTo>
                    <a:cubicBezTo>
                      <a:pt x="11" y="253"/>
                      <a:pt x="11" y="254"/>
                      <a:pt x="11" y="255"/>
                    </a:cubicBezTo>
                    <a:moveTo>
                      <a:pt x="11" y="240"/>
                    </a:moveTo>
                    <a:cubicBezTo>
                      <a:pt x="11" y="240"/>
                      <a:pt x="10" y="239"/>
                      <a:pt x="10" y="239"/>
                    </a:cubicBezTo>
                    <a:cubicBezTo>
                      <a:pt x="9" y="239"/>
                      <a:pt x="9" y="239"/>
                      <a:pt x="8" y="238"/>
                    </a:cubicBezTo>
                    <a:cubicBezTo>
                      <a:pt x="8" y="238"/>
                      <a:pt x="8" y="238"/>
                      <a:pt x="8" y="238"/>
                    </a:cubicBezTo>
                    <a:cubicBezTo>
                      <a:pt x="9" y="237"/>
                      <a:pt x="9" y="237"/>
                      <a:pt x="9" y="237"/>
                    </a:cubicBezTo>
                    <a:cubicBezTo>
                      <a:pt x="10" y="237"/>
                      <a:pt x="10" y="237"/>
                      <a:pt x="11" y="237"/>
                    </a:cubicBezTo>
                    <a:cubicBezTo>
                      <a:pt x="11" y="238"/>
                      <a:pt x="11" y="239"/>
                      <a:pt x="11" y="240"/>
                    </a:cubicBezTo>
                    <a:moveTo>
                      <a:pt x="11" y="224"/>
                    </a:moveTo>
                    <a:cubicBezTo>
                      <a:pt x="9" y="224"/>
                      <a:pt x="7" y="223"/>
                      <a:pt x="8" y="221"/>
                    </a:cubicBezTo>
                    <a:cubicBezTo>
                      <a:pt x="9" y="220"/>
                      <a:pt x="10" y="219"/>
                      <a:pt x="11" y="219"/>
                    </a:cubicBezTo>
                    <a:cubicBezTo>
                      <a:pt x="11" y="219"/>
                      <a:pt x="11" y="219"/>
                      <a:pt x="11" y="219"/>
                    </a:cubicBezTo>
                    <a:cubicBezTo>
                      <a:pt x="11" y="221"/>
                      <a:pt x="11" y="223"/>
                      <a:pt x="11" y="224"/>
                    </a:cubicBezTo>
                    <a:moveTo>
                      <a:pt x="11" y="209"/>
                    </a:moveTo>
                    <a:cubicBezTo>
                      <a:pt x="11" y="209"/>
                      <a:pt x="10" y="208"/>
                      <a:pt x="10" y="208"/>
                    </a:cubicBezTo>
                    <a:cubicBezTo>
                      <a:pt x="9" y="208"/>
                      <a:pt x="9" y="208"/>
                      <a:pt x="9" y="208"/>
                    </a:cubicBezTo>
                    <a:cubicBezTo>
                      <a:pt x="9" y="207"/>
                      <a:pt x="9" y="207"/>
                      <a:pt x="9" y="207"/>
                    </a:cubicBezTo>
                    <a:cubicBezTo>
                      <a:pt x="9" y="207"/>
                      <a:pt x="9" y="207"/>
                      <a:pt x="9" y="207"/>
                    </a:cubicBezTo>
                    <a:cubicBezTo>
                      <a:pt x="9" y="207"/>
                      <a:pt x="9" y="207"/>
                      <a:pt x="9" y="207"/>
                    </a:cubicBezTo>
                    <a:cubicBezTo>
                      <a:pt x="9" y="207"/>
                      <a:pt x="9" y="207"/>
                      <a:pt x="9" y="207"/>
                    </a:cubicBezTo>
                    <a:cubicBezTo>
                      <a:pt x="9" y="207"/>
                      <a:pt x="9" y="206"/>
                      <a:pt x="10" y="206"/>
                    </a:cubicBezTo>
                    <a:cubicBezTo>
                      <a:pt x="10" y="206"/>
                      <a:pt x="11" y="206"/>
                      <a:pt x="11" y="206"/>
                    </a:cubicBezTo>
                    <a:cubicBezTo>
                      <a:pt x="11" y="207"/>
                      <a:pt x="11" y="208"/>
                      <a:pt x="11" y="209"/>
                    </a:cubicBezTo>
                    <a:moveTo>
                      <a:pt x="11" y="194"/>
                    </a:moveTo>
                    <a:cubicBezTo>
                      <a:pt x="9" y="193"/>
                      <a:pt x="6" y="192"/>
                      <a:pt x="9" y="191"/>
                    </a:cubicBezTo>
                    <a:cubicBezTo>
                      <a:pt x="10" y="191"/>
                      <a:pt x="10" y="191"/>
                      <a:pt x="11" y="191"/>
                    </a:cubicBezTo>
                    <a:cubicBezTo>
                      <a:pt x="11" y="191"/>
                      <a:pt x="11" y="191"/>
                      <a:pt x="11" y="191"/>
                    </a:cubicBezTo>
                    <a:cubicBezTo>
                      <a:pt x="11" y="192"/>
                      <a:pt x="11" y="193"/>
                      <a:pt x="11" y="194"/>
                    </a:cubicBezTo>
                    <a:moveTo>
                      <a:pt x="11" y="180"/>
                    </a:moveTo>
                    <a:cubicBezTo>
                      <a:pt x="9" y="179"/>
                      <a:pt x="7" y="178"/>
                      <a:pt x="9" y="177"/>
                    </a:cubicBezTo>
                    <a:cubicBezTo>
                      <a:pt x="9" y="177"/>
                      <a:pt x="10" y="177"/>
                      <a:pt x="10" y="177"/>
                    </a:cubicBezTo>
                    <a:cubicBezTo>
                      <a:pt x="10" y="177"/>
                      <a:pt x="11" y="177"/>
                      <a:pt x="11" y="177"/>
                    </a:cubicBezTo>
                    <a:cubicBezTo>
                      <a:pt x="11" y="178"/>
                      <a:pt x="11" y="179"/>
                      <a:pt x="11" y="180"/>
                    </a:cubicBezTo>
                    <a:moveTo>
                      <a:pt x="11" y="167"/>
                    </a:moveTo>
                    <a:cubicBezTo>
                      <a:pt x="10" y="166"/>
                      <a:pt x="8" y="165"/>
                      <a:pt x="10" y="164"/>
                    </a:cubicBezTo>
                    <a:cubicBezTo>
                      <a:pt x="10" y="164"/>
                      <a:pt x="10" y="164"/>
                      <a:pt x="11" y="164"/>
                    </a:cubicBezTo>
                    <a:cubicBezTo>
                      <a:pt x="11" y="164"/>
                      <a:pt x="11" y="164"/>
                      <a:pt x="11" y="164"/>
                    </a:cubicBezTo>
                    <a:cubicBezTo>
                      <a:pt x="11" y="165"/>
                      <a:pt x="11" y="166"/>
                      <a:pt x="11" y="167"/>
                    </a:cubicBezTo>
                    <a:moveTo>
                      <a:pt x="11" y="155"/>
                    </a:moveTo>
                    <a:cubicBezTo>
                      <a:pt x="10" y="154"/>
                      <a:pt x="9" y="153"/>
                      <a:pt x="9" y="153"/>
                    </a:cubicBezTo>
                    <a:cubicBezTo>
                      <a:pt x="9" y="152"/>
                      <a:pt x="10" y="152"/>
                      <a:pt x="11" y="152"/>
                    </a:cubicBezTo>
                    <a:cubicBezTo>
                      <a:pt x="11" y="153"/>
                      <a:pt x="11" y="154"/>
                      <a:pt x="11" y="155"/>
                    </a:cubicBezTo>
                    <a:moveTo>
                      <a:pt x="11" y="140"/>
                    </a:moveTo>
                    <a:cubicBezTo>
                      <a:pt x="11" y="140"/>
                      <a:pt x="10" y="140"/>
                      <a:pt x="9" y="140"/>
                    </a:cubicBezTo>
                    <a:cubicBezTo>
                      <a:pt x="8" y="139"/>
                      <a:pt x="8" y="139"/>
                      <a:pt x="10" y="138"/>
                    </a:cubicBezTo>
                    <a:cubicBezTo>
                      <a:pt x="10" y="138"/>
                      <a:pt x="11" y="138"/>
                      <a:pt x="11" y="138"/>
                    </a:cubicBezTo>
                    <a:cubicBezTo>
                      <a:pt x="11" y="138"/>
                      <a:pt x="11" y="139"/>
                      <a:pt x="11" y="140"/>
                    </a:cubicBezTo>
                    <a:moveTo>
                      <a:pt x="11" y="127"/>
                    </a:moveTo>
                    <a:cubicBezTo>
                      <a:pt x="11" y="127"/>
                      <a:pt x="10" y="127"/>
                      <a:pt x="9" y="127"/>
                    </a:cubicBezTo>
                    <a:cubicBezTo>
                      <a:pt x="9" y="126"/>
                      <a:pt x="9" y="126"/>
                      <a:pt x="8" y="126"/>
                    </a:cubicBezTo>
                    <a:cubicBezTo>
                      <a:pt x="8" y="125"/>
                      <a:pt x="8" y="125"/>
                      <a:pt x="8" y="125"/>
                    </a:cubicBezTo>
                    <a:cubicBezTo>
                      <a:pt x="8" y="125"/>
                      <a:pt x="10" y="124"/>
                      <a:pt x="11" y="124"/>
                    </a:cubicBezTo>
                    <a:cubicBezTo>
                      <a:pt x="11" y="124"/>
                      <a:pt x="11" y="124"/>
                      <a:pt x="11" y="124"/>
                    </a:cubicBezTo>
                    <a:cubicBezTo>
                      <a:pt x="11" y="125"/>
                      <a:pt x="11" y="126"/>
                      <a:pt x="11" y="127"/>
                    </a:cubicBezTo>
                    <a:moveTo>
                      <a:pt x="11" y="113"/>
                    </a:moveTo>
                    <a:cubicBezTo>
                      <a:pt x="10" y="112"/>
                      <a:pt x="10" y="112"/>
                      <a:pt x="9" y="112"/>
                    </a:cubicBezTo>
                    <a:cubicBezTo>
                      <a:pt x="8" y="111"/>
                      <a:pt x="8" y="111"/>
                      <a:pt x="8" y="111"/>
                    </a:cubicBezTo>
                    <a:cubicBezTo>
                      <a:pt x="7" y="110"/>
                      <a:pt x="7" y="110"/>
                      <a:pt x="7" y="110"/>
                    </a:cubicBezTo>
                    <a:cubicBezTo>
                      <a:pt x="8" y="110"/>
                      <a:pt x="9" y="110"/>
                      <a:pt x="10" y="110"/>
                    </a:cubicBezTo>
                    <a:cubicBezTo>
                      <a:pt x="10" y="110"/>
                      <a:pt x="11" y="110"/>
                      <a:pt x="11" y="110"/>
                    </a:cubicBezTo>
                    <a:cubicBezTo>
                      <a:pt x="11" y="111"/>
                      <a:pt x="11" y="112"/>
                      <a:pt x="11" y="113"/>
                    </a:cubicBezTo>
                    <a:moveTo>
                      <a:pt x="11" y="100"/>
                    </a:moveTo>
                    <a:cubicBezTo>
                      <a:pt x="9" y="100"/>
                      <a:pt x="6" y="98"/>
                      <a:pt x="9" y="96"/>
                    </a:cubicBezTo>
                    <a:cubicBezTo>
                      <a:pt x="10" y="96"/>
                      <a:pt x="10" y="96"/>
                      <a:pt x="11" y="95"/>
                    </a:cubicBezTo>
                    <a:cubicBezTo>
                      <a:pt x="11" y="97"/>
                      <a:pt x="11" y="99"/>
                      <a:pt x="11" y="100"/>
                    </a:cubicBezTo>
                    <a:moveTo>
                      <a:pt x="11" y="86"/>
                    </a:moveTo>
                    <a:cubicBezTo>
                      <a:pt x="10" y="85"/>
                      <a:pt x="9" y="84"/>
                      <a:pt x="11" y="83"/>
                    </a:cubicBezTo>
                    <a:cubicBezTo>
                      <a:pt x="11" y="84"/>
                      <a:pt x="11" y="85"/>
                      <a:pt x="11" y="86"/>
                    </a:cubicBezTo>
                    <a:moveTo>
                      <a:pt x="11" y="74"/>
                    </a:moveTo>
                    <a:cubicBezTo>
                      <a:pt x="10" y="74"/>
                      <a:pt x="9" y="74"/>
                      <a:pt x="8" y="73"/>
                    </a:cubicBezTo>
                    <a:cubicBezTo>
                      <a:pt x="8" y="72"/>
                      <a:pt x="8" y="72"/>
                      <a:pt x="8" y="72"/>
                    </a:cubicBezTo>
                    <a:cubicBezTo>
                      <a:pt x="8" y="71"/>
                      <a:pt x="8" y="71"/>
                      <a:pt x="9" y="71"/>
                    </a:cubicBezTo>
                    <a:cubicBezTo>
                      <a:pt x="9" y="70"/>
                      <a:pt x="10" y="69"/>
                      <a:pt x="11" y="69"/>
                    </a:cubicBezTo>
                    <a:cubicBezTo>
                      <a:pt x="11" y="71"/>
                      <a:pt x="11" y="73"/>
                      <a:pt x="11" y="74"/>
                    </a:cubicBezTo>
                    <a:moveTo>
                      <a:pt x="11" y="55"/>
                    </a:moveTo>
                    <a:cubicBezTo>
                      <a:pt x="10" y="55"/>
                      <a:pt x="10" y="54"/>
                      <a:pt x="9" y="54"/>
                    </a:cubicBezTo>
                    <a:cubicBezTo>
                      <a:pt x="7" y="53"/>
                      <a:pt x="7" y="52"/>
                      <a:pt x="9" y="51"/>
                    </a:cubicBezTo>
                    <a:cubicBezTo>
                      <a:pt x="9" y="51"/>
                      <a:pt x="10" y="50"/>
                      <a:pt x="11" y="50"/>
                    </a:cubicBezTo>
                    <a:cubicBezTo>
                      <a:pt x="11" y="52"/>
                      <a:pt x="11" y="53"/>
                      <a:pt x="11" y="55"/>
                    </a:cubicBezTo>
                    <a:moveTo>
                      <a:pt x="11" y="40"/>
                    </a:moveTo>
                    <a:cubicBezTo>
                      <a:pt x="9" y="38"/>
                      <a:pt x="6" y="35"/>
                      <a:pt x="10" y="33"/>
                    </a:cubicBezTo>
                    <a:cubicBezTo>
                      <a:pt x="10" y="33"/>
                      <a:pt x="11" y="33"/>
                      <a:pt x="11" y="33"/>
                    </a:cubicBezTo>
                    <a:cubicBezTo>
                      <a:pt x="11" y="35"/>
                      <a:pt x="11" y="38"/>
                      <a:pt x="11" y="40"/>
                    </a:cubicBezTo>
                    <a:moveTo>
                      <a:pt x="11" y="22"/>
                    </a:moveTo>
                    <a:cubicBezTo>
                      <a:pt x="10" y="22"/>
                      <a:pt x="9" y="21"/>
                      <a:pt x="9" y="21"/>
                    </a:cubicBezTo>
                    <a:cubicBezTo>
                      <a:pt x="9" y="20"/>
                      <a:pt x="9" y="19"/>
                      <a:pt x="10" y="19"/>
                    </a:cubicBezTo>
                    <a:cubicBezTo>
                      <a:pt x="10" y="18"/>
                      <a:pt x="11" y="18"/>
                      <a:pt x="11" y="18"/>
                    </a:cubicBezTo>
                    <a:cubicBezTo>
                      <a:pt x="11" y="19"/>
                      <a:pt x="11" y="21"/>
                      <a:pt x="11" y="22"/>
                    </a:cubicBezTo>
                    <a:moveTo>
                      <a:pt x="34" y="4"/>
                    </a:moveTo>
                    <a:cubicBezTo>
                      <a:pt x="49" y="4"/>
                      <a:pt x="65" y="4"/>
                      <a:pt x="80" y="4"/>
                    </a:cubicBezTo>
                    <a:cubicBezTo>
                      <a:pt x="120" y="4"/>
                      <a:pt x="160" y="4"/>
                      <a:pt x="200" y="4"/>
                    </a:cubicBezTo>
                    <a:cubicBezTo>
                      <a:pt x="202" y="4"/>
                      <a:pt x="206" y="4"/>
                      <a:pt x="209" y="4"/>
                    </a:cubicBezTo>
                    <a:cubicBezTo>
                      <a:pt x="218" y="4"/>
                      <a:pt x="227" y="5"/>
                      <a:pt x="227" y="16"/>
                    </a:cubicBezTo>
                    <a:cubicBezTo>
                      <a:pt x="227" y="24"/>
                      <a:pt x="227" y="32"/>
                      <a:pt x="227" y="40"/>
                    </a:cubicBezTo>
                    <a:cubicBezTo>
                      <a:pt x="227" y="115"/>
                      <a:pt x="227" y="190"/>
                      <a:pt x="227" y="265"/>
                    </a:cubicBezTo>
                    <a:cubicBezTo>
                      <a:pt x="227" y="269"/>
                      <a:pt x="227" y="273"/>
                      <a:pt x="227" y="277"/>
                    </a:cubicBezTo>
                    <a:cubicBezTo>
                      <a:pt x="226" y="287"/>
                      <a:pt x="217" y="288"/>
                      <a:pt x="207" y="288"/>
                    </a:cubicBezTo>
                    <a:cubicBezTo>
                      <a:pt x="203" y="288"/>
                      <a:pt x="198" y="288"/>
                      <a:pt x="195" y="288"/>
                    </a:cubicBezTo>
                    <a:cubicBezTo>
                      <a:pt x="176" y="288"/>
                      <a:pt x="157" y="288"/>
                      <a:pt x="138" y="288"/>
                    </a:cubicBezTo>
                    <a:cubicBezTo>
                      <a:pt x="102" y="288"/>
                      <a:pt x="66" y="288"/>
                      <a:pt x="31" y="288"/>
                    </a:cubicBezTo>
                    <a:cubicBezTo>
                      <a:pt x="23" y="288"/>
                      <a:pt x="16" y="286"/>
                      <a:pt x="15" y="277"/>
                    </a:cubicBezTo>
                    <a:cubicBezTo>
                      <a:pt x="15" y="275"/>
                      <a:pt x="15" y="273"/>
                      <a:pt x="15" y="271"/>
                    </a:cubicBezTo>
                    <a:cubicBezTo>
                      <a:pt x="15" y="270"/>
                      <a:pt x="15" y="269"/>
                      <a:pt x="15" y="267"/>
                    </a:cubicBezTo>
                    <a:cubicBezTo>
                      <a:pt x="16" y="268"/>
                      <a:pt x="17" y="268"/>
                      <a:pt x="17" y="269"/>
                    </a:cubicBezTo>
                    <a:cubicBezTo>
                      <a:pt x="18" y="269"/>
                      <a:pt x="18" y="269"/>
                      <a:pt x="18" y="269"/>
                    </a:cubicBezTo>
                    <a:cubicBezTo>
                      <a:pt x="20" y="269"/>
                      <a:pt x="21" y="266"/>
                      <a:pt x="19" y="265"/>
                    </a:cubicBezTo>
                    <a:cubicBezTo>
                      <a:pt x="18" y="264"/>
                      <a:pt x="17" y="263"/>
                      <a:pt x="15" y="263"/>
                    </a:cubicBezTo>
                    <a:cubicBezTo>
                      <a:pt x="15" y="260"/>
                      <a:pt x="15" y="256"/>
                      <a:pt x="15" y="253"/>
                    </a:cubicBezTo>
                    <a:cubicBezTo>
                      <a:pt x="16" y="253"/>
                      <a:pt x="18" y="254"/>
                      <a:pt x="19" y="254"/>
                    </a:cubicBezTo>
                    <a:cubicBezTo>
                      <a:pt x="19" y="254"/>
                      <a:pt x="19" y="254"/>
                      <a:pt x="19" y="254"/>
                    </a:cubicBezTo>
                    <a:cubicBezTo>
                      <a:pt x="21" y="254"/>
                      <a:pt x="22" y="251"/>
                      <a:pt x="20" y="250"/>
                    </a:cubicBezTo>
                    <a:cubicBezTo>
                      <a:pt x="18" y="250"/>
                      <a:pt x="17" y="249"/>
                      <a:pt x="15" y="249"/>
                    </a:cubicBezTo>
                    <a:cubicBezTo>
                      <a:pt x="15" y="245"/>
                      <a:pt x="15" y="242"/>
                      <a:pt x="15" y="238"/>
                    </a:cubicBezTo>
                    <a:cubicBezTo>
                      <a:pt x="16" y="238"/>
                      <a:pt x="17" y="239"/>
                      <a:pt x="18" y="239"/>
                    </a:cubicBezTo>
                    <a:cubicBezTo>
                      <a:pt x="18" y="239"/>
                      <a:pt x="18" y="239"/>
                      <a:pt x="19" y="239"/>
                    </a:cubicBezTo>
                    <a:cubicBezTo>
                      <a:pt x="20" y="239"/>
                      <a:pt x="21" y="236"/>
                      <a:pt x="19" y="235"/>
                    </a:cubicBezTo>
                    <a:cubicBezTo>
                      <a:pt x="18" y="235"/>
                      <a:pt x="16" y="234"/>
                      <a:pt x="15" y="234"/>
                    </a:cubicBezTo>
                    <a:cubicBezTo>
                      <a:pt x="15" y="229"/>
                      <a:pt x="15" y="225"/>
                      <a:pt x="15" y="220"/>
                    </a:cubicBezTo>
                    <a:cubicBezTo>
                      <a:pt x="17" y="221"/>
                      <a:pt x="18" y="222"/>
                      <a:pt x="19" y="222"/>
                    </a:cubicBezTo>
                    <a:cubicBezTo>
                      <a:pt x="19" y="222"/>
                      <a:pt x="19" y="222"/>
                      <a:pt x="19" y="222"/>
                    </a:cubicBezTo>
                    <a:cubicBezTo>
                      <a:pt x="21" y="222"/>
                      <a:pt x="22" y="219"/>
                      <a:pt x="20" y="218"/>
                    </a:cubicBezTo>
                    <a:cubicBezTo>
                      <a:pt x="18" y="218"/>
                      <a:pt x="17" y="217"/>
                      <a:pt x="15" y="216"/>
                    </a:cubicBezTo>
                    <a:cubicBezTo>
                      <a:pt x="15" y="213"/>
                      <a:pt x="15" y="209"/>
                      <a:pt x="15" y="206"/>
                    </a:cubicBezTo>
                    <a:cubicBezTo>
                      <a:pt x="16" y="206"/>
                      <a:pt x="17" y="207"/>
                      <a:pt x="18" y="207"/>
                    </a:cubicBezTo>
                    <a:cubicBezTo>
                      <a:pt x="18" y="208"/>
                      <a:pt x="19" y="208"/>
                      <a:pt x="19" y="208"/>
                    </a:cubicBezTo>
                    <a:cubicBezTo>
                      <a:pt x="21" y="208"/>
                      <a:pt x="22" y="207"/>
                      <a:pt x="21" y="205"/>
                    </a:cubicBezTo>
                    <a:cubicBezTo>
                      <a:pt x="20" y="203"/>
                      <a:pt x="17" y="202"/>
                      <a:pt x="15" y="201"/>
                    </a:cubicBezTo>
                    <a:cubicBezTo>
                      <a:pt x="15" y="198"/>
                      <a:pt x="15" y="195"/>
                      <a:pt x="15" y="192"/>
                    </a:cubicBezTo>
                    <a:cubicBezTo>
                      <a:pt x="16" y="192"/>
                      <a:pt x="17" y="193"/>
                      <a:pt x="18" y="193"/>
                    </a:cubicBezTo>
                    <a:cubicBezTo>
                      <a:pt x="18" y="194"/>
                      <a:pt x="19" y="194"/>
                      <a:pt x="19" y="194"/>
                    </a:cubicBezTo>
                    <a:cubicBezTo>
                      <a:pt x="20" y="194"/>
                      <a:pt x="22" y="191"/>
                      <a:pt x="20" y="190"/>
                    </a:cubicBezTo>
                    <a:cubicBezTo>
                      <a:pt x="19" y="189"/>
                      <a:pt x="17" y="188"/>
                      <a:pt x="15" y="188"/>
                    </a:cubicBezTo>
                    <a:cubicBezTo>
                      <a:pt x="15" y="185"/>
                      <a:pt x="15" y="182"/>
                      <a:pt x="15" y="178"/>
                    </a:cubicBezTo>
                    <a:cubicBezTo>
                      <a:pt x="16" y="179"/>
                      <a:pt x="17" y="179"/>
                      <a:pt x="17" y="180"/>
                    </a:cubicBezTo>
                    <a:cubicBezTo>
                      <a:pt x="18" y="180"/>
                      <a:pt x="18" y="180"/>
                      <a:pt x="18" y="180"/>
                    </a:cubicBezTo>
                    <a:cubicBezTo>
                      <a:pt x="20" y="180"/>
                      <a:pt x="21" y="177"/>
                      <a:pt x="19" y="176"/>
                    </a:cubicBezTo>
                    <a:cubicBezTo>
                      <a:pt x="18" y="175"/>
                      <a:pt x="17" y="175"/>
                      <a:pt x="15" y="174"/>
                    </a:cubicBezTo>
                    <a:cubicBezTo>
                      <a:pt x="15" y="171"/>
                      <a:pt x="15" y="168"/>
                      <a:pt x="15" y="165"/>
                    </a:cubicBezTo>
                    <a:cubicBezTo>
                      <a:pt x="16" y="166"/>
                      <a:pt x="17" y="166"/>
                      <a:pt x="18" y="167"/>
                    </a:cubicBezTo>
                    <a:cubicBezTo>
                      <a:pt x="19" y="167"/>
                      <a:pt x="19" y="167"/>
                      <a:pt x="19" y="167"/>
                    </a:cubicBezTo>
                    <a:cubicBezTo>
                      <a:pt x="21" y="167"/>
                      <a:pt x="22" y="163"/>
                      <a:pt x="19" y="163"/>
                    </a:cubicBezTo>
                    <a:cubicBezTo>
                      <a:pt x="18" y="162"/>
                      <a:pt x="17" y="162"/>
                      <a:pt x="15" y="161"/>
                    </a:cubicBezTo>
                    <a:cubicBezTo>
                      <a:pt x="15" y="158"/>
                      <a:pt x="15" y="156"/>
                      <a:pt x="15" y="153"/>
                    </a:cubicBezTo>
                    <a:cubicBezTo>
                      <a:pt x="16" y="153"/>
                      <a:pt x="17" y="153"/>
                      <a:pt x="17" y="154"/>
                    </a:cubicBezTo>
                    <a:cubicBezTo>
                      <a:pt x="18" y="154"/>
                      <a:pt x="18" y="154"/>
                      <a:pt x="18" y="154"/>
                    </a:cubicBezTo>
                    <a:cubicBezTo>
                      <a:pt x="20" y="154"/>
                      <a:pt x="21" y="151"/>
                      <a:pt x="19" y="150"/>
                    </a:cubicBezTo>
                    <a:cubicBezTo>
                      <a:pt x="17" y="149"/>
                      <a:pt x="16" y="149"/>
                      <a:pt x="15" y="149"/>
                    </a:cubicBezTo>
                    <a:cubicBezTo>
                      <a:pt x="15" y="145"/>
                      <a:pt x="15" y="142"/>
                      <a:pt x="15" y="138"/>
                    </a:cubicBezTo>
                    <a:cubicBezTo>
                      <a:pt x="16" y="138"/>
                      <a:pt x="17" y="139"/>
                      <a:pt x="18" y="139"/>
                    </a:cubicBezTo>
                    <a:cubicBezTo>
                      <a:pt x="18" y="139"/>
                      <a:pt x="18" y="139"/>
                      <a:pt x="19" y="139"/>
                    </a:cubicBezTo>
                    <a:cubicBezTo>
                      <a:pt x="20" y="139"/>
                      <a:pt x="21" y="136"/>
                      <a:pt x="19" y="135"/>
                    </a:cubicBezTo>
                    <a:cubicBezTo>
                      <a:pt x="18" y="135"/>
                      <a:pt x="16" y="134"/>
                      <a:pt x="15" y="134"/>
                    </a:cubicBezTo>
                    <a:cubicBezTo>
                      <a:pt x="15" y="131"/>
                      <a:pt x="15" y="128"/>
                      <a:pt x="15" y="125"/>
                    </a:cubicBezTo>
                    <a:cubicBezTo>
                      <a:pt x="16" y="125"/>
                      <a:pt x="16" y="125"/>
                      <a:pt x="17" y="126"/>
                    </a:cubicBezTo>
                    <a:cubicBezTo>
                      <a:pt x="17" y="126"/>
                      <a:pt x="17" y="126"/>
                      <a:pt x="18" y="126"/>
                    </a:cubicBezTo>
                    <a:cubicBezTo>
                      <a:pt x="20" y="126"/>
                      <a:pt x="20" y="123"/>
                      <a:pt x="18" y="122"/>
                    </a:cubicBezTo>
                    <a:cubicBezTo>
                      <a:pt x="17" y="122"/>
                      <a:pt x="16" y="121"/>
                      <a:pt x="15" y="121"/>
                    </a:cubicBezTo>
                    <a:cubicBezTo>
                      <a:pt x="15" y="118"/>
                      <a:pt x="15" y="115"/>
                      <a:pt x="15" y="111"/>
                    </a:cubicBezTo>
                    <a:cubicBezTo>
                      <a:pt x="15" y="112"/>
                      <a:pt x="16" y="112"/>
                      <a:pt x="16" y="112"/>
                    </a:cubicBezTo>
                    <a:cubicBezTo>
                      <a:pt x="17" y="113"/>
                      <a:pt x="17" y="113"/>
                      <a:pt x="17" y="113"/>
                    </a:cubicBezTo>
                    <a:cubicBezTo>
                      <a:pt x="19" y="113"/>
                      <a:pt x="20" y="111"/>
                      <a:pt x="19" y="109"/>
                    </a:cubicBezTo>
                    <a:cubicBezTo>
                      <a:pt x="18" y="109"/>
                      <a:pt x="17" y="108"/>
                      <a:pt x="15" y="107"/>
                    </a:cubicBezTo>
                    <a:cubicBezTo>
                      <a:pt x="15" y="103"/>
                      <a:pt x="15" y="100"/>
                      <a:pt x="15" y="96"/>
                    </a:cubicBezTo>
                    <a:cubicBezTo>
                      <a:pt x="16" y="96"/>
                      <a:pt x="17" y="97"/>
                      <a:pt x="17" y="97"/>
                    </a:cubicBezTo>
                    <a:cubicBezTo>
                      <a:pt x="18" y="97"/>
                      <a:pt x="18" y="97"/>
                      <a:pt x="18" y="97"/>
                    </a:cubicBezTo>
                    <a:cubicBezTo>
                      <a:pt x="20" y="97"/>
                      <a:pt x="21" y="95"/>
                      <a:pt x="19" y="94"/>
                    </a:cubicBezTo>
                    <a:cubicBezTo>
                      <a:pt x="18" y="93"/>
                      <a:pt x="17" y="92"/>
                      <a:pt x="15" y="92"/>
                    </a:cubicBezTo>
                    <a:cubicBezTo>
                      <a:pt x="15" y="89"/>
                      <a:pt x="15" y="86"/>
                      <a:pt x="15" y="84"/>
                    </a:cubicBezTo>
                    <a:cubicBezTo>
                      <a:pt x="16" y="84"/>
                      <a:pt x="16" y="84"/>
                      <a:pt x="17" y="85"/>
                    </a:cubicBezTo>
                    <a:cubicBezTo>
                      <a:pt x="17" y="85"/>
                      <a:pt x="18" y="85"/>
                      <a:pt x="18" y="85"/>
                    </a:cubicBezTo>
                    <a:cubicBezTo>
                      <a:pt x="20" y="85"/>
                      <a:pt x="21" y="82"/>
                      <a:pt x="19" y="81"/>
                    </a:cubicBezTo>
                    <a:cubicBezTo>
                      <a:pt x="18" y="80"/>
                      <a:pt x="17" y="80"/>
                      <a:pt x="15" y="79"/>
                    </a:cubicBezTo>
                    <a:cubicBezTo>
                      <a:pt x="15" y="76"/>
                      <a:pt x="15" y="73"/>
                      <a:pt x="15" y="69"/>
                    </a:cubicBezTo>
                    <a:cubicBezTo>
                      <a:pt x="16" y="69"/>
                      <a:pt x="17" y="70"/>
                      <a:pt x="17" y="70"/>
                    </a:cubicBezTo>
                    <a:cubicBezTo>
                      <a:pt x="18" y="71"/>
                      <a:pt x="18" y="71"/>
                      <a:pt x="18" y="71"/>
                    </a:cubicBezTo>
                    <a:cubicBezTo>
                      <a:pt x="20" y="71"/>
                      <a:pt x="21" y="68"/>
                      <a:pt x="19" y="67"/>
                    </a:cubicBezTo>
                    <a:cubicBezTo>
                      <a:pt x="18" y="66"/>
                      <a:pt x="17" y="65"/>
                      <a:pt x="15" y="65"/>
                    </a:cubicBezTo>
                    <a:cubicBezTo>
                      <a:pt x="15" y="60"/>
                      <a:pt x="15" y="55"/>
                      <a:pt x="15" y="50"/>
                    </a:cubicBezTo>
                    <a:cubicBezTo>
                      <a:pt x="16" y="51"/>
                      <a:pt x="17" y="51"/>
                      <a:pt x="18" y="52"/>
                    </a:cubicBezTo>
                    <a:cubicBezTo>
                      <a:pt x="18" y="52"/>
                      <a:pt x="19" y="52"/>
                      <a:pt x="19" y="52"/>
                    </a:cubicBezTo>
                    <a:cubicBezTo>
                      <a:pt x="21" y="52"/>
                      <a:pt x="22" y="49"/>
                      <a:pt x="20" y="48"/>
                    </a:cubicBezTo>
                    <a:cubicBezTo>
                      <a:pt x="19" y="47"/>
                      <a:pt x="17" y="47"/>
                      <a:pt x="15" y="46"/>
                    </a:cubicBezTo>
                    <a:cubicBezTo>
                      <a:pt x="15" y="42"/>
                      <a:pt x="15" y="37"/>
                      <a:pt x="15" y="33"/>
                    </a:cubicBezTo>
                    <a:cubicBezTo>
                      <a:pt x="16" y="33"/>
                      <a:pt x="17" y="33"/>
                      <a:pt x="19" y="33"/>
                    </a:cubicBezTo>
                    <a:cubicBezTo>
                      <a:pt x="19" y="33"/>
                      <a:pt x="19" y="33"/>
                      <a:pt x="19" y="33"/>
                    </a:cubicBezTo>
                    <a:cubicBezTo>
                      <a:pt x="21" y="33"/>
                      <a:pt x="22" y="30"/>
                      <a:pt x="20" y="29"/>
                    </a:cubicBezTo>
                    <a:cubicBezTo>
                      <a:pt x="18" y="29"/>
                      <a:pt x="17" y="29"/>
                      <a:pt x="15" y="29"/>
                    </a:cubicBezTo>
                    <a:cubicBezTo>
                      <a:pt x="15" y="25"/>
                      <a:pt x="15" y="22"/>
                      <a:pt x="15" y="18"/>
                    </a:cubicBezTo>
                    <a:cubicBezTo>
                      <a:pt x="15" y="18"/>
                      <a:pt x="15" y="17"/>
                      <a:pt x="15" y="17"/>
                    </a:cubicBezTo>
                    <a:cubicBezTo>
                      <a:pt x="16" y="17"/>
                      <a:pt x="18" y="17"/>
                      <a:pt x="19" y="18"/>
                    </a:cubicBezTo>
                    <a:cubicBezTo>
                      <a:pt x="19" y="18"/>
                      <a:pt x="19" y="18"/>
                      <a:pt x="20" y="18"/>
                    </a:cubicBezTo>
                    <a:cubicBezTo>
                      <a:pt x="22" y="18"/>
                      <a:pt x="23" y="15"/>
                      <a:pt x="21" y="14"/>
                    </a:cubicBezTo>
                    <a:cubicBezTo>
                      <a:pt x="19" y="14"/>
                      <a:pt x="17" y="13"/>
                      <a:pt x="16" y="13"/>
                    </a:cubicBezTo>
                    <a:cubicBezTo>
                      <a:pt x="17" y="8"/>
                      <a:pt x="20" y="4"/>
                      <a:pt x="26" y="4"/>
                    </a:cubicBezTo>
                    <a:cubicBezTo>
                      <a:pt x="27" y="4"/>
                      <a:pt x="28" y="4"/>
                      <a:pt x="29" y="4"/>
                    </a:cubicBezTo>
                    <a:cubicBezTo>
                      <a:pt x="30" y="4"/>
                      <a:pt x="32" y="4"/>
                      <a:pt x="34" y="4"/>
                    </a:cubicBezTo>
                    <a:moveTo>
                      <a:pt x="210" y="0"/>
                    </a:moveTo>
                    <a:cubicBezTo>
                      <a:pt x="206" y="0"/>
                      <a:pt x="203" y="0"/>
                      <a:pt x="200" y="0"/>
                    </a:cubicBezTo>
                    <a:cubicBezTo>
                      <a:pt x="182" y="0"/>
                      <a:pt x="163" y="0"/>
                      <a:pt x="145" y="0"/>
                    </a:cubicBezTo>
                    <a:cubicBezTo>
                      <a:pt x="108" y="0"/>
                      <a:pt x="71" y="0"/>
                      <a:pt x="34" y="0"/>
                    </a:cubicBezTo>
                    <a:cubicBezTo>
                      <a:pt x="31" y="0"/>
                      <a:pt x="29" y="0"/>
                      <a:pt x="26" y="0"/>
                    </a:cubicBezTo>
                    <a:cubicBezTo>
                      <a:pt x="19" y="0"/>
                      <a:pt x="12" y="6"/>
                      <a:pt x="11" y="13"/>
                    </a:cubicBezTo>
                    <a:cubicBezTo>
                      <a:pt x="10" y="14"/>
                      <a:pt x="8" y="15"/>
                      <a:pt x="7" y="16"/>
                    </a:cubicBezTo>
                    <a:cubicBezTo>
                      <a:pt x="5" y="18"/>
                      <a:pt x="4" y="20"/>
                      <a:pt x="5" y="22"/>
                    </a:cubicBezTo>
                    <a:cubicBezTo>
                      <a:pt x="6" y="25"/>
                      <a:pt x="9" y="26"/>
                      <a:pt x="11" y="27"/>
                    </a:cubicBezTo>
                    <a:cubicBezTo>
                      <a:pt x="11" y="27"/>
                      <a:pt x="11" y="28"/>
                      <a:pt x="11" y="29"/>
                    </a:cubicBezTo>
                    <a:cubicBezTo>
                      <a:pt x="9" y="29"/>
                      <a:pt x="7" y="30"/>
                      <a:pt x="6" y="31"/>
                    </a:cubicBezTo>
                    <a:cubicBezTo>
                      <a:pt x="4" y="33"/>
                      <a:pt x="3" y="37"/>
                      <a:pt x="5" y="39"/>
                    </a:cubicBezTo>
                    <a:cubicBezTo>
                      <a:pt x="6" y="42"/>
                      <a:pt x="8" y="44"/>
                      <a:pt x="11" y="45"/>
                    </a:cubicBezTo>
                    <a:cubicBezTo>
                      <a:pt x="11" y="45"/>
                      <a:pt x="11" y="46"/>
                      <a:pt x="11" y="46"/>
                    </a:cubicBezTo>
                    <a:cubicBezTo>
                      <a:pt x="8" y="46"/>
                      <a:pt x="6" y="47"/>
                      <a:pt x="4" y="50"/>
                    </a:cubicBezTo>
                    <a:cubicBezTo>
                      <a:pt x="1" y="55"/>
                      <a:pt x="7" y="58"/>
                      <a:pt x="11" y="59"/>
                    </a:cubicBezTo>
                    <a:cubicBezTo>
                      <a:pt x="11" y="61"/>
                      <a:pt x="11" y="63"/>
                      <a:pt x="11" y="65"/>
                    </a:cubicBezTo>
                    <a:cubicBezTo>
                      <a:pt x="9" y="65"/>
                      <a:pt x="7" y="66"/>
                      <a:pt x="5" y="68"/>
                    </a:cubicBezTo>
                    <a:cubicBezTo>
                      <a:pt x="4" y="70"/>
                      <a:pt x="3" y="72"/>
                      <a:pt x="4" y="75"/>
                    </a:cubicBezTo>
                    <a:cubicBezTo>
                      <a:pt x="6" y="77"/>
                      <a:pt x="9" y="78"/>
                      <a:pt x="11" y="78"/>
                    </a:cubicBezTo>
                    <a:cubicBezTo>
                      <a:pt x="11" y="79"/>
                      <a:pt x="11" y="79"/>
                      <a:pt x="11" y="79"/>
                    </a:cubicBezTo>
                    <a:cubicBezTo>
                      <a:pt x="10" y="79"/>
                      <a:pt x="9" y="80"/>
                      <a:pt x="8" y="80"/>
                    </a:cubicBezTo>
                    <a:cubicBezTo>
                      <a:pt x="4" y="84"/>
                      <a:pt x="7" y="89"/>
                      <a:pt x="11" y="91"/>
                    </a:cubicBezTo>
                    <a:cubicBezTo>
                      <a:pt x="11" y="92"/>
                      <a:pt x="11" y="92"/>
                      <a:pt x="11" y="92"/>
                    </a:cubicBezTo>
                    <a:cubicBezTo>
                      <a:pt x="9" y="92"/>
                      <a:pt x="7" y="92"/>
                      <a:pt x="5" y="94"/>
                    </a:cubicBezTo>
                    <a:cubicBezTo>
                      <a:pt x="2" y="99"/>
                      <a:pt x="6" y="104"/>
                      <a:pt x="11" y="104"/>
                    </a:cubicBezTo>
                    <a:cubicBezTo>
                      <a:pt x="11" y="105"/>
                      <a:pt x="11" y="105"/>
                      <a:pt x="11" y="106"/>
                    </a:cubicBezTo>
                    <a:cubicBezTo>
                      <a:pt x="11" y="106"/>
                      <a:pt x="10" y="106"/>
                      <a:pt x="10" y="106"/>
                    </a:cubicBezTo>
                    <a:cubicBezTo>
                      <a:pt x="7" y="106"/>
                      <a:pt x="5" y="106"/>
                      <a:pt x="4" y="108"/>
                    </a:cubicBezTo>
                    <a:cubicBezTo>
                      <a:pt x="1" y="112"/>
                      <a:pt x="7" y="116"/>
                      <a:pt x="11" y="117"/>
                    </a:cubicBezTo>
                    <a:cubicBezTo>
                      <a:pt x="11" y="118"/>
                      <a:pt x="11" y="119"/>
                      <a:pt x="11" y="120"/>
                    </a:cubicBezTo>
                    <a:cubicBezTo>
                      <a:pt x="11" y="120"/>
                      <a:pt x="11" y="120"/>
                      <a:pt x="11" y="120"/>
                    </a:cubicBezTo>
                    <a:cubicBezTo>
                      <a:pt x="10" y="120"/>
                      <a:pt x="9" y="120"/>
                      <a:pt x="9" y="121"/>
                    </a:cubicBezTo>
                    <a:cubicBezTo>
                      <a:pt x="7" y="121"/>
                      <a:pt x="5" y="123"/>
                      <a:pt x="4" y="125"/>
                    </a:cubicBezTo>
                    <a:cubicBezTo>
                      <a:pt x="4" y="128"/>
                      <a:pt x="8" y="131"/>
                      <a:pt x="11" y="131"/>
                    </a:cubicBezTo>
                    <a:cubicBezTo>
                      <a:pt x="11" y="132"/>
                      <a:pt x="11" y="133"/>
                      <a:pt x="11" y="134"/>
                    </a:cubicBezTo>
                    <a:cubicBezTo>
                      <a:pt x="9" y="134"/>
                      <a:pt x="7" y="135"/>
                      <a:pt x="5" y="137"/>
                    </a:cubicBezTo>
                    <a:cubicBezTo>
                      <a:pt x="2" y="141"/>
                      <a:pt x="8" y="143"/>
                      <a:pt x="11" y="145"/>
                    </a:cubicBezTo>
                    <a:cubicBezTo>
                      <a:pt x="11" y="146"/>
                      <a:pt x="11" y="147"/>
                      <a:pt x="11" y="148"/>
                    </a:cubicBezTo>
                    <a:cubicBezTo>
                      <a:pt x="11" y="148"/>
                      <a:pt x="10" y="148"/>
                      <a:pt x="9" y="148"/>
                    </a:cubicBezTo>
                    <a:cubicBezTo>
                      <a:pt x="7" y="149"/>
                      <a:pt x="5" y="150"/>
                      <a:pt x="5" y="152"/>
                    </a:cubicBezTo>
                    <a:cubicBezTo>
                      <a:pt x="4" y="155"/>
                      <a:pt x="8" y="158"/>
                      <a:pt x="11" y="159"/>
                    </a:cubicBezTo>
                    <a:cubicBezTo>
                      <a:pt x="11" y="159"/>
                      <a:pt x="11" y="160"/>
                      <a:pt x="11" y="160"/>
                    </a:cubicBezTo>
                    <a:cubicBezTo>
                      <a:pt x="11" y="160"/>
                      <a:pt x="11" y="160"/>
                      <a:pt x="10" y="160"/>
                    </a:cubicBezTo>
                    <a:cubicBezTo>
                      <a:pt x="9" y="160"/>
                      <a:pt x="7" y="160"/>
                      <a:pt x="6" y="162"/>
                    </a:cubicBezTo>
                    <a:cubicBezTo>
                      <a:pt x="3" y="166"/>
                      <a:pt x="7" y="170"/>
                      <a:pt x="11" y="171"/>
                    </a:cubicBezTo>
                    <a:cubicBezTo>
                      <a:pt x="11" y="172"/>
                      <a:pt x="11" y="173"/>
                      <a:pt x="11" y="173"/>
                    </a:cubicBezTo>
                    <a:cubicBezTo>
                      <a:pt x="11" y="173"/>
                      <a:pt x="10" y="173"/>
                      <a:pt x="10" y="173"/>
                    </a:cubicBezTo>
                    <a:cubicBezTo>
                      <a:pt x="8" y="173"/>
                      <a:pt x="7" y="174"/>
                      <a:pt x="5" y="175"/>
                    </a:cubicBezTo>
                    <a:cubicBezTo>
                      <a:pt x="0" y="179"/>
                      <a:pt x="7" y="184"/>
                      <a:pt x="11" y="185"/>
                    </a:cubicBezTo>
                    <a:cubicBezTo>
                      <a:pt x="11" y="185"/>
                      <a:pt x="11" y="186"/>
                      <a:pt x="11" y="187"/>
                    </a:cubicBezTo>
                    <a:cubicBezTo>
                      <a:pt x="11" y="187"/>
                      <a:pt x="11" y="187"/>
                      <a:pt x="11" y="187"/>
                    </a:cubicBezTo>
                    <a:cubicBezTo>
                      <a:pt x="9" y="187"/>
                      <a:pt x="7" y="188"/>
                      <a:pt x="5" y="189"/>
                    </a:cubicBezTo>
                    <a:cubicBezTo>
                      <a:pt x="1" y="193"/>
                      <a:pt x="7" y="197"/>
                      <a:pt x="11" y="198"/>
                    </a:cubicBezTo>
                    <a:cubicBezTo>
                      <a:pt x="11" y="199"/>
                      <a:pt x="11" y="200"/>
                      <a:pt x="11" y="201"/>
                    </a:cubicBezTo>
                    <a:cubicBezTo>
                      <a:pt x="10" y="202"/>
                      <a:pt x="9" y="202"/>
                      <a:pt x="8" y="203"/>
                    </a:cubicBezTo>
                    <a:cubicBezTo>
                      <a:pt x="6" y="204"/>
                      <a:pt x="4" y="206"/>
                      <a:pt x="5" y="208"/>
                    </a:cubicBezTo>
                    <a:cubicBezTo>
                      <a:pt x="6" y="211"/>
                      <a:pt x="9" y="212"/>
                      <a:pt x="11" y="213"/>
                    </a:cubicBezTo>
                    <a:cubicBezTo>
                      <a:pt x="11" y="214"/>
                      <a:pt x="11" y="215"/>
                      <a:pt x="11" y="216"/>
                    </a:cubicBezTo>
                    <a:cubicBezTo>
                      <a:pt x="11" y="216"/>
                      <a:pt x="11" y="216"/>
                      <a:pt x="11" y="216"/>
                    </a:cubicBezTo>
                    <a:cubicBezTo>
                      <a:pt x="8" y="216"/>
                      <a:pt x="6" y="217"/>
                      <a:pt x="4" y="219"/>
                    </a:cubicBezTo>
                    <a:cubicBezTo>
                      <a:pt x="1" y="224"/>
                      <a:pt x="7" y="227"/>
                      <a:pt x="11" y="228"/>
                    </a:cubicBezTo>
                    <a:cubicBezTo>
                      <a:pt x="11" y="230"/>
                      <a:pt x="11" y="231"/>
                      <a:pt x="11" y="233"/>
                    </a:cubicBezTo>
                    <a:cubicBezTo>
                      <a:pt x="9" y="233"/>
                      <a:pt x="6" y="234"/>
                      <a:pt x="5" y="236"/>
                    </a:cubicBezTo>
                    <a:cubicBezTo>
                      <a:pt x="2" y="240"/>
                      <a:pt x="8" y="243"/>
                      <a:pt x="11" y="244"/>
                    </a:cubicBezTo>
                    <a:cubicBezTo>
                      <a:pt x="11" y="245"/>
                      <a:pt x="11" y="247"/>
                      <a:pt x="11" y="248"/>
                    </a:cubicBezTo>
                    <a:cubicBezTo>
                      <a:pt x="9" y="249"/>
                      <a:pt x="8" y="249"/>
                      <a:pt x="6" y="251"/>
                    </a:cubicBezTo>
                    <a:cubicBezTo>
                      <a:pt x="4" y="254"/>
                      <a:pt x="8" y="258"/>
                      <a:pt x="11" y="259"/>
                    </a:cubicBezTo>
                    <a:cubicBezTo>
                      <a:pt x="11" y="260"/>
                      <a:pt x="11" y="262"/>
                      <a:pt x="11" y="263"/>
                    </a:cubicBezTo>
                    <a:cubicBezTo>
                      <a:pt x="10" y="263"/>
                      <a:pt x="8" y="264"/>
                      <a:pt x="7" y="265"/>
                    </a:cubicBezTo>
                    <a:cubicBezTo>
                      <a:pt x="3" y="268"/>
                      <a:pt x="7" y="273"/>
                      <a:pt x="11" y="274"/>
                    </a:cubicBezTo>
                    <a:cubicBezTo>
                      <a:pt x="11" y="281"/>
                      <a:pt x="13" y="287"/>
                      <a:pt x="20" y="291"/>
                    </a:cubicBezTo>
                    <a:cubicBezTo>
                      <a:pt x="23" y="292"/>
                      <a:pt x="25" y="292"/>
                      <a:pt x="28" y="292"/>
                    </a:cubicBezTo>
                    <a:cubicBezTo>
                      <a:pt x="29" y="292"/>
                      <a:pt x="30" y="292"/>
                      <a:pt x="31" y="292"/>
                    </a:cubicBezTo>
                    <a:cubicBezTo>
                      <a:pt x="37" y="292"/>
                      <a:pt x="42" y="292"/>
                      <a:pt x="48" y="292"/>
                    </a:cubicBezTo>
                    <a:cubicBezTo>
                      <a:pt x="89" y="292"/>
                      <a:pt x="129" y="292"/>
                      <a:pt x="170" y="292"/>
                    </a:cubicBezTo>
                    <a:cubicBezTo>
                      <a:pt x="183" y="292"/>
                      <a:pt x="196" y="292"/>
                      <a:pt x="208" y="292"/>
                    </a:cubicBezTo>
                    <a:cubicBezTo>
                      <a:pt x="219" y="292"/>
                      <a:pt x="230" y="290"/>
                      <a:pt x="231" y="277"/>
                    </a:cubicBezTo>
                    <a:cubicBezTo>
                      <a:pt x="231" y="277"/>
                      <a:pt x="231" y="277"/>
                      <a:pt x="231" y="277"/>
                    </a:cubicBezTo>
                    <a:cubicBezTo>
                      <a:pt x="231" y="211"/>
                      <a:pt x="231" y="144"/>
                      <a:pt x="231" y="78"/>
                    </a:cubicBezTo>
                    <a:cubicBezTo>
                      <a:pt x="231" y="63"/>
                      <a:pt x="231" y="47"/>
                      <a:pt x="231" y="31"/>
                    </a:cubicBezTo>
                    <a:cubicBezTo>
                      <a:pt x="231" y="24"/>
                      <a:pt x="232" y="14"/>
                      <a:pt x="229" y="8"/>
                    </a:cubicBezTo>
                    <a:cubicBezTo>
                      <a:pt x="225" y="1"/>
                      <a:pt x="218" y="0"/>
                      <a:pt x="21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3" name="Freeform 23"/>
              <p:cNvSpPr>
                <a:spLocks noEditPoints="1"/>
              </p:cNvSpPr>
              <p:nvPr/>
            </p:nvSpPr>
            <p:spPr bwMode="auto">
              <a:xfrm>
                <a:off x="576263" y="5810251"/>
                <a:ext cx="495300" cy="160338"/>
              </a:xfrm>
              <a:custGeom>
                <a:avLst/>
                <a:gdLst>
                  <a:gd name="T0" fmla="*/ 11 w 117"/>
                  <a:gd name="T1" fmla="*/ 34 h 38"/>
                  <a:gd name="T2" fmla="*/ 11 w 117"/>
                  <a:gd name="T3" fmla="*/ 35 h 38"/>
                  <a:gd name="T4" fmla="*/ 44 w 117"/>
                  <a:gd name="T5" fmla="*/ 26 h 38"/>
                  <a:gd name="T6" fmla="*/ 49 w 117"/>
                  <a:gd name="T7" fmla="*/ 17 h 38"/>
                  <a:gd name="T8" fmla="*/ 53 w 117"/>
                  <a:gd name="T9" fmla="*/ 20 h 38"/>
                  <a:gd name="T10" fmla="*/ 53 w 117"/>
                  <a:gd name="T11" fmla="*/ 24 h 38"/>
                  <a:gd name="T12" fmla="*/ 84 w 117"/>
                  <a:gd name="T13" fmla="*/ 23 h 38"/>
                  <a:gd name="T14" fmla="*/ 85 w 117"/>
                  <a:gd name="T15" fmla="*/ 19 h 38"/>
                  <a:gd name="T16" fmla="*/ 87 w 117"/>
                  <a:gd name="T17" fmla="*/ 18 h 38"/>
                  <a:gd name="T18" fmla="*/ 84 w 117"/>
                  <a:gd name="T19" fmla="*/ 23 h 38"/>
                  <a:gd name="T20" fmla="*/ 19 w 117"/>
                  <a:gd name="T21" fmla="*/ 12 h 38"/>
                  <a:gd name="T22" fmla="*/ 14 w 117"/>
                  <a:gd name="T23" fmla="*/ 1 h 38"/>
                  <a:gd name="T24" fmla="*/ 2 w 117"/>
                  <a:gd name="T25" fmla="*/ 18 h 38"/>
                  <a:gd name="T26" fmla="*/ 14 w 117"/>
                  <a:gd name="T27" fmla="*/ 5 h 38"/>
                  <a:gd name="T28" fmla="*/ 15 w 117"/>
                  <a:gd name="T29" fmla="*/ 19 h 38"/>
                  <a:gd name="T30" fmla="*/ 10 w 117"/>
                  <a:gd name="T31" fmla="*/ 38 h 38"/>
                  <a:gd name="T32" fmla="*/ 18 w 117"/>
                  <a:gd name="T33" fmla="*/ 20 h 38"/>
                  <a:gd name="T34" fmla="*/ 26 w 117"/>
                  <a:gd name="T35" fmla="*/ 8 h 38"/>
                  <a:gd name="T36" fmla="*/ 31 w 117"/>
                  <a:gd name="T37" fmla="*/ 6 h 38"/>
                  <a:gd name="T38" fmla="*/ 30 w 117"/>
                  <a:gd name="T39" fmla="*/ 35 h 38"/>
                  <a:gd name="T40" fmla="*/ 40 w 117"/>
                  <a:gd name="T41" fmla="*/ 28 h 38"/>
                  <a:gd name="T42" fmla="*/ 46 w 117"/>
                  <a:gd name="T43" fmla="*/ 33 h 38"/>
                  <a:gd name="T44" fmla="*/ 64 w 117"/>
                  <a:gd name="T45" fmla="*/ 15 h 38"/>
                  <a:gd name="T46" fmla="*/ 69 w 117"/>
                  <a:gd name="T47" fmla="*/ 34 h 38"/>
                  <a:gd name="T48" fmla="*/ 82 w 117"/>
                  <a:gd name="T49" fmla="*/ 28 h 38"/>
                  <a:gd name="T50" fmla="*/ 91 w 117"/>
                  <a:gd name="T51" fmla="*/ 28 h 38"/>
                  <a:gd name="T52" fmla="*/ 110 w 117"/>
                  <a:gd name="T53" fmla="*/ 23 h 38"/>
                  <a:gd name="T54" fmla="*/ 108 w 117"/>
                  <a:gd name="T55" fmla="*/ 32 h 38"/>
                  <a:gd name="T56" fmla="*/ 97 w 117"/>
                  <a:gd name="T57" fmla="*/ 29 h 38"/>
                  <a:gd name="T58" fmla="*/ 96 w 117"/>
                  <a:gd name="T59" fmla="*/ 32 h 38"/>
                  <a:gd name="T60" fmla="*/ 113 w 117"/>
                  <a:gd name="T61" fmla="*/ 34 h 38"/>
                  <a:gd name="T62" fmla="*/ 105 w 117"/>
                  <a:gd name="T63" fmla="*/ 17 h 38"/>
                  <a:gd name="T64" fmla="*/ 106 w 117"/>
                  <a:gd name="T65" fmla="*/ 8 h 38"/>
                  <a:gd name="T66" fmla="*/ 101 w 117"/>
                  <a:gd name="T67" fmla="*/ 17 h 38"/>
                  <a:gd name="T68" fmla="*/ 92 w 117"/>
                  <a:gd name="T69" fmla="*/ 24 h 38"/>
                  <a:gd name="T70" fmla="*/ 84 w 117"/>
                  <a:gd name="T71" fmla="*/ 26 h 38"/>
                  <a:gd name="T72" fmla="*/ 87 w 117"/>
                  <a:gd name="T73" fmla="*/ 13 h 38"/>
                  <a:gd name="T74" fmla="*/ 81 w 117"/>
                  <a:gd name="T75" fmla="*/ 26 h 38"/>
                  <a:gd name="T76" fmla="*/ 66 w 117"/>
                  <a:gd name="T77" fmla="*/ 28 h 38"/>
                  <a:gd name="T78" fmla="*/ 70 w 117"/>
                  <a:gd name="T79" fmla="*/ 11 h 38"/>
                  <a:gd name="T80" fmla="*/ 83 w 117"/>
                  <a:gd name="T81" fmla="*/ 6 h 38"/>
                  <a:gd name="T82" fmla="*/ 73 w 117"/>
                  <a:gd name="T83" fmla="*/ 8 h 38"/>
                  <a:gd name="T84" fmla="*/ 71 w 117"/>
                  <a:gd name="T85" fmla="*/ 2 h 38"/>
                  <a:gd name="T86" fmla="*/ 66 w 117"/>
                  <a:gd name="T87" fmla="*/ 8 h 38"/>
                  <a:gd name="T88" fmla="*/ 59 w 117"/>
                  <a:gd name="T89" fmla="*/ 12 h 38"/>
                  <a:gd name="T90" fmla="*/ 64 w 117"/>
                  <a:gd name="T91" fmla="*/ 11 h 38"/>
                  <a:gd name="T92" fmla="*/ 58 w 117"/>
                  <a:gd name="T93" fmla="*/ 15 h 38"/>
                  <a:gd name="T94" fmla="*/ 50 w 117"/>
                  <a:gd name="T95" fmla="*/ 13 h 38"/>
                  <a:gd name="T96" fmla="*/ 48 w 117"/>
                  <a:gd name="T97" fmla="*/ 13 h 38"/>
                  <a:gd name="T98" fmla="*/ 38 w 117"/>
                  <a:gd name="T99" fmla="*/ 26 h 38"/>
                  <a:gd name="T100" fmla="*/ 30 w 117"/>
                  <a:gd name="T101" fmla="*/ 32 h 38"/>
                  <a:gd name="T102" fmla="*/ 32 w 117"/>
                  <a:gd name="T103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17" h="38">
                    <a:moveTo>
                      <a:pt x="11" y="35"/>
                    </a:moveTo>
                    <a:cubicBezTo>
                      <a:pt x="11" y="35"/>
                      <a:pt x="11" y="35"/>
                      <a:pt x="11" y="34"/>
                    </a:cubicBezTo>
                    <a:cubicBezTo>
                      <a:pt x="11" y="33"/>
                      <a:pt x="12" y="31"/>
                      <a:pt x="13" y="29"/>
                    </a:cubicBezTo>
                    <a:cubicBezTo>
                      <a:pt x="12" y="31"/>
                      <a:pt x="11" y="35"/>
                      <a:pt x="11" y="35"/>
                    </a:cubicBezTo>
                    <a:moveTo>
                      <a:pt x="45" y="30"/>
                    </a:moveTo>
                    <a:cubicBezTo>
                      <a:pt x="44" y="30"/>
                      <a:pt x="43" y="29"/>
                      <a:pt x="44" y="26"/>
                    </a:cubicBezTo>
                    <a:cubicBezTo>
                      <a:pt x="44" y="25"/>
                      <a:pt x="44" y="24"/>
                      <a:pt x="44" y="24"/>
                    </a:cubicBezTo>
                    <a:cubicBezTo>
                      <a:pt x="46" y="22"/>
                      <a:pt x="48" y="20"/>
                      <a:pt x="49" y="17"/>
                    </a:cubicBezTo>
                    <a:cubicBezTo>
                      <a:pt x="49" y="18"/>
                      <a:pt x="49" y="18"/>
                      <a:pt x="49" y="18"/>
                    </a:cubicBezTo>
                    <a:cubicBezTo>
                      <a:pt x="50" y="19"/>
                      <a:pt x="51" y="20"/>
                      <a:pt x="53" y="20"/>
                    </a:cubicBezTo>
                    <a:cubicBezTo>
                      <a:pt x="53" y="20"/>
                      <a:pt x="54" y="20"/>
                      <a:pt x="54" y="20"/>
                    </a:cubicBezTo>
                    <a:cubicBezTo>
                      <a:pt x="53" y="21"/>
                      <a:pt x="53" y="23"/>
                      <a:pt x="53" y="24"/>
                    </a:cubicBezTo>
                    <a:cubicBezTo>
                      <a:pt x="51" y="25"/>
                      <a:pt x="47" y="30"/>
                      <a:pt x="45" y="30"/>
                    </a:cubicBezTo>
                    <a:moveTo>
                      <a:pt x="84" y="23"/>
                    </a:moveTo>
                    <a:cubicBezTo>
                      <a:pt x="84" y="23"/>
                      <a:pt x="84" y="22"/>
                      <a:pt x="84" y="22"/>
                    </a:cubicBezTo>
                    <a:cubicBezTo>
                      <a:pt x="84" y="21"/>
                      <a:pt x="84" y="20"/>
                      <a:pt x="85" y="19"/>
                    </a:cubicBezTo>
                    <a:cubicBezTo>
                      <a:pt x="85" y="18"/>
                      <a:pt x="85" y="17"/>
                      <a:pt x="86" y="17"/>
                    </a:cubicBezTo>
                    <a:cubicBezTo>
                      <a:pt x="86" y="17"/>
                      <a:pt x="86" y="17"/>
                      <a:pt x="87" y="18"/>
                    </a:cubicBezTo>
                    <a:cubicBezTo>
                      <a:pt x="86" y="19"/>
                      <a:pt x="85" y="21"/>
                      <a:pt x="84" y="23"/>
                    </a:cubicBezTo>
                    <a:cubicBezTo>
                      <a:pt x="84" y="23"/>
                      <a:pt x="84" y="23"/>
                      <a:pt x="84" y="23"/>
                    </a:cubicBezTo>
                    <a:moveTo>
                      <a:pt x="31" y="0"/>
                    </a:moveTo>
                    <a:cubicBezTo>
                      <a:pt x="27" y="0"/>
                      <a:pt x="22" y="7"/>
                      <a:pt x="19" y="12"/>
                    </a:cubicBezTo>
                    <a:cubicBezTo>
                      <a:pt x="19" y="8"/>
                      <a:pt x="19" y="5"/>
                      <a:pt x="17" y="2"/>
                    </a:cubicBezTo>
                    <a:cubicBezTo>
                      <a:pt x="16" y="1"/>
                      <a:pt x="15" y="1"/>
                      <a:pt x="14" y="1"/>
                    </a:cubicBezTo>
                    <a:cubicBezTo>
                      <a:pt x="9" y="1"/>
                      <a:pt x="2" y="13"/>
                      <a:pt x="1" y="15"/>
                    </a:cubicBezTo>
                    <a:cubicBezTo>
                      <a:pt x="0" y="17"/>
                      <a:pt x="1" y="18"/>
                      <a:pt x="2" y="18"/>
                    </a:cubicBezTo>
                    <a:cubicBezTo>
                      <a:pt x="3" y="18"/>
                      <a:pt x="3" y="18"/>
                      <a:pt x="3" y="17"/>
                    </a:cubicBezTo>
                    <a:cubicBezTo>
                      <a:pt x="4" y="15"/>
                      <a:pt x="11" y="5"/>
                      <a:pt x="14" y="5"/>
                    </a:cubicBezTo>
                    <a:cubicBezTo>
                      <a:pt x="15" y="5"/>
                      <a:pt x="15" y="5"/>
                      <a:pt x="16" y="6"/>
                    </a:cubicBezTo>
                    <a:cubicBezTo>
                      <a:pt x="17" y="10"/>
                      <a:pt x="16" y="15"/>
                      <a:pt x="15" y="19"/>
                    </a:cubicBezTo>
                    <a:cubicBezTo>
                      <a:pt x="12" y="24"/>
                      <a:pt x="5" y="36"/>
                      <a:pt x="9" y="38"/>
                    </a:cubicBezTo>
                    <a:cubicBezTo>
                      <a:pt x="10" y="38"/>
                      <a:pt x="10" y="38"/>
                      <a:pt x="10" y="38"/>
                    </a:cubicBezTo>
                    <a:cubicBezTo>
                      <a:pt x="11" y="38"/>
                      <a:pt x="11" y="38"/>
                      <a:pt x="11" y="38"/>
                    </a:cubicBezTo>
                    <a:cubicBezTo>
                      <a:pt x="16" y="34"/>
                      <a:pt x="17" y="26"/>
                      <a:pt x="18" y="20"/>
                    </a:cubicBezTo>
                    <a:cubicBezTo>
                      <a:pt x="19" y="19"/>
                      <a:pt x="20" y="17"/>
                      <a:pt x="20" y="16"/>
                    </a:cubicBezTo>
                    <a:cubicBezTo>
                      <a:pt x="22" y="13"/>
                      <a:pt x="24" y="10"/>
                      <a:pt x="26" y="8"/>
                    </a:cubicBezTo>
                    <a:cubicBezTo>
                      <a:pt x="26" y="7"/>
                      <a:pt x="29" y="4"/>
                      <a:pt x="30" y="4"/>
                    </a:cubicBezTo>
                    <a:cubicBezTo>
                      <a:pt x="31" y="4"/>
                      <a:pt x="31" y="4"/>
                      <a:pt x="31" y="6"/>
                    </a:cubicBezTo>
                    <a:cubicBezTo>
                      <a:pt x="31" y="8"/>
                      <a:pt x="31" y="10"/>
                      <a:pt x="30" y="12"/>
                    </a:cubicBezTo>
                    <a:cubicBezTo>
                      <a:pt x="29" y="16"/>
                      <a:pt x="21" y="34"/>
                      <a:pt x="30" y="35"/>
                    </a:cubicBezTo>
                    <a:cubicBezTo>
                      <a:pt x="30" y="35"/>
                      <a:pt x="30" y="35"/>
                      <a:pt x="30" y="35"/>
                    </a:cubicBezTo>
                    <a:cubicBezTo>
                      <a:pt x="34" y="35"/>
                      <a:pt x="38" y="30"/>
                      <a:pt x="40" y="28"/>
                    </a:cubicBezTo>
                    <a:cubicBezTo>
                      <a:pt x="41" y="30"/>
                      <a:pt x="41" y="31"/>
                      <a:pt x="43" y="32"/>
                    </a:cubicBezTo>
                    <a:cubicBezTo>
                      <a:pt x="44" y="33"/>
                      <a:pt x="45" y="33"/>
                      <a:pt x="46" y="33"/>
                    </a:cubicBezTo>
                    <a:cubicBezTo>
                      <a:pt x="52" y="33"/>
                      <a:pt x="56" y="24"/>
                      <a:pt x="58" y="19"/>
                    </a:cubicBezTo>
                    <a:cubicBezTo>
                      <a:pt x="60" y="18"/>
                      <a:pt x="62" y="17"/>
                      <a:pt x="64" y="15"/>
                    </a:cubicBezTo>
                    <a:cubicBezTo>
                      <a:pt x="62" y="22"/>
                      <a:pt x="61" y="29"/>
                      <a:pt x="67" y="33"/>
                    </a:cubicBezTo>
                    <a:cubicBezTo>
                      <a:pt x="67" y="33"/>
                      <a:pt x="68" y="34"/>
                      <a:pt x="69" y="34"/>
                    </a:cubicBezTo>
                    <a:cubicBezTo>
                      <a:pt x="73" y="34"/>
                      <a:pt x="77" y="31"/>
                      <a:pt x="79" y="30"/>
                    </a:cubicBezTo>
                    <a:cubicBezTo>
                      <a:pt x="80" y="29"/>
                      <a:pt x="81" y="29"/>
                      <a:pt x="82" y="28"/>
                    </a:cubicBezTo>
                    <a:cubicBezTo>
                      <a:pt x="83" y="29"/>
                      <a:pt x="84" y="30"/>
                      <a:pt x="85" y="30"/>
                    </a:cubicBezTo>
                    <a:cubicBezTo>
                      <a:pt x="87" y="30"/>
                      <a:pt x="89" y="29"/>
                      <a:pt x="91" y="28"/>
                    </a:cubicBezTo>
                    <a:cubicBezTo>
                      <a:pt x="95" y="26"/>
                      <a:pt x="99" y="23"/>
                      <a:pt x="103" y="19"/>
                    </a:cubicBezTo>
                    <a:cubicBezTo>
                      <a:pt x="104" y="21"/>
                      <a:pt x="107" y="22"/>
                      <a:pt x="110" y="23"/>
                    </a:cubicBezTo>
                    <a:cubicBezTo>
                      <a:pt x="113" y="25"/>
                      <a:pt x="114" y="31"/>
                      <a:pt x="110" y="32"/>
                    </a:cubicBezTo>
                    <a:cubicBezTo>
                      <a:pt x="109" y="32"/>
                      <a:pt x="109" y="32"/>
                      <a:pt x="108" y="32"/>
                    </a:cubicBezTo>
                    <a:cubicBezTo>
                      <a:pt x="107" y="32"/>
                      <a:pt x="106" y="32"/>
                      <a:pt x="104" y="32"/>
                    </a:cubicBezTo>
                    <a:cubicBezTo>
                      <a:pt x="102" y="31"/>
                      <a:pt x="100" y="30"/>
                      <a:pt x="97" y="29"/>
                    </a:cubicBezTo>
                    <a:cubicBezTo>
                      <a:pt x="97" y="29"/>
                      <a:pt x="97" y="29"/>
                      <a:pt x="97" y="29"/>
                    </a:cubicBezTo>
                    <a:cubicBezTo>
                      <a:pt x="95" y="29"/>
                      <a:pt x="95" y="31"/>
                      <a:pt x="96" y="32"/>
                    </a:cubicBezTo>
                    <a:cubicBezTo>
                      <a:pt x="100" y="33"/>
                      <a:pt x="104" y="35"/>
                      <a:pt x="108" y="35"/>
                    </a:cubicBezTo>
                    <a:cubicBezTo>
                      <a:pt x="110" y="35"/>
                      <a:pt x="111" y="35"/>
                      <a:pt x="113" y="34"/>
                    </a:cubicBezTo>
                    <a:cubicBezTo>
                      <a:pt x="117" y="31"/>
                      <a:pt x="116" y="24"/>
                      <a:pt x="112" y="21"/>
                    </a:cubicBezTo>
                    <a:cubicBezTo>
                      <a:pt x="110" y="20"/>
                      <a:pt x="106" y="19"/>
                      <a:pt x="105" y="17"/>
                    </a:cubicBezTo>
                    <a:cubicBezTo>
                      <a:pt x="106" y="15"/>
                      <a:pt x="107" y="13"/>
                      <a:pt x="108" y="11"/>
                    </a:cubicBezTo>
                    <a:cubicBezTo>
                      <a:pt x="109" y="9"/>
                      <a:pt x="108" y="8"/>
                      <a:pt x="106" y="8"/>
                    </a:cubicBezTo>
                    <a:cubicBezTo>
                      <a:pt x="104" y="8"/>
                      <a:pt x="99" y="12"/>
                      <a:pt x="100" y="16"/>
                    </a:cubicBezTo>
                    <a:cubicBezTo>
                      <a:pt x="100" y="16"/>
                      <a:pt x="100" y="16"/>
                      <a:pt x="101" y="17"/>
                    </a:cubicBezTo>
                    <a:cubicBezTo>
                      <a:pt x="99" y="18"/>
                      <a:pt x="99" y="18"/>
                      <a:pt x="99" y="18"/>
                    </a:cubicBezTo>
                    <a:cubicBezTo>
                      <a:pt x="97" y="20"/>
                      <a:pt x="95" y="22"/>
                      <a:pt x="92" y="24"/>
                    </a:cubicBezTo>
                    <a:cubicBezTo>
                      <a:pt x="90" y="25"/>
                      <a:pt x="87" y="27"/>
                      <a:pt x="86" y="27"/>
                    </a:cubicBezTo>
                    <a:cubicBezTo>
                      <a:pt x="85" y="27"/>
                      <a:pt x="85" y="27"/>
                      <a:pt x="84" y="26"/>
                    </a:cubicBezTo>
                    <a:cubicBezTo>
                      <a:pt x="87" y="24"/>
                      <a:pt x="88" y="21"/>
                      <a:pt x="90" y="18"/>
                    </a:cubicBezTo>
                    <a:cubicBezTo>
                      <a:pt x="91" y="15"/>
                      <a:pt x="90" y="13"/>
                      <a:pt x="87" y="13"/>
                    </a:cubicBezTo>
                    <a:cubicBezTo>
                      <a:pt x="83" y="13"/>
                      <a:pt x="81" y="19"/>
                      <a:pt x="81" y="22"/>
                    </a:cubicBezTo>
                    <a:cubicBezTo>
                      <a:pt x="81" y="23"/>
                      <a:pt x="81" y="25"/>
                      <a:pt x="81" y="26"/>
                    </a:cubicBezTo>
                    <a:cubicBezTo>
                      <a:pt x="78" y="28"/>
                      <a:pt x="73" y="30"/>
                      <a:pt x="70" y="30"/>
                    </a:cubicBezTo>
                    <a:cubicBezTo>
                      <a:pt x="68" y="30"/>
                      <a:pt x="67" y="30"/>
                      <a:pt x="66" y="28"/>
                    </a:cubicBezTo>
                    <a:cubicBezTo>
                      <a:pt x="65" y="24"/>
                      <a:pt x="66" y="18"/>
                      <a:pt x="68" y="12"/>
                    </a:cubicBezTo>
                    <a:cubicBezTo>
                      <a:pt x="68" y="12"/>
                      <a:pt x="69" y="11"/>
                      <a:pt x="70" y="11"/>
                    </a:cubicBezTo>
                    <a:cubicBezTo>
                      <a:pt x="74" y="11"/>
                      <a:pt x="79" y="10"/>
                      <a:pt x="83" y="9"/>
                    </a:cubicBezTo>
                    <a:cubicBezTo>
                      <a:pt x="85" y="9"/>
                      <a:pt x="84" y="6"/>
                      <a:pt x="83" y="6"/>
                    </a:cubicBezTo>
                    <a:cubicBezTo>
                      <a:pt x="82" y="6"/>
                      <a:pt x="82" y="6"/>
                      <a:pt x="82" y="6"/>
                    </a:cubicBezTo>
                    <a:cubicBezTo>
                      <a:pt x="79" y="7"/>
                      <a:pt x="76" y="7"/>
                      <a:pt x="73" y="8"/>
                    </a:cubicBezTo>
                    <a:cubicBezTo>
                      <a:pt x="74" y="6"/>
                      <a:pt x="74" y="3"/>
                      <a:pt x="72" y="2"/>
                    </a:cubicBezTo>
                    <a:cubicBezTo>
                      <a:pt x="72" y="2"/>
                      <a:pt x="71" y="2"/>
                      <a:pt x="71" y="2"/>
                    </a:cubicBezTo>
                    <a:cubicBezTo>
                      <a:pt x="69" y="2"/>
                      <a:pt x="67" y="6"/>
                      <a:pt x="66" y="7"/>
                    </a:cubicBezTo>
                    <a:cubicBezTo>
                      <a:pt x="66" y="8"/>
                      <a:pt x="66" y="8"/>
                      <a:pt x="66" y="8"/>
                    </a:cubicBezTo>
                    <a:cubicBezTo>
                      <a:pt x="64" y="8"/>
                      <a:pt x="61" y="9"/>
                      <a:pt x="59" y="9"/>
                    </a:cubicBezTo>
                    <a:cubicBezTo>
                      <a:pt x="57" y="9"/>
                      <a:pt x="58" y="12"/>
                      <a:pt x="59" y="12"/>
                    </a:cubicBezTo>
                    <a:cubicBezTo>
                      <a:pt x="59" y="12"/>
                      <a:pt x="60" y="12"/>
                      <a:pt x="60" y="12"/>
                    </a:cubicBezTo>
                    <a:cubicBezTo>
                      <a:pt x="61" y="12"/>
                      <a:pt x="63" y="11"/>
                      <a:pt x="64" y="11"/>
                    </a:cubicBezTo>
                    <a:cubicBezTo>
                      <a:pt x="63" y="12"/>
                      <a:pt x="62" y="13"/>
                      <a:pt x="61" y="13"/>
                    </a:cubicBezTo>
                    <a:cubicBezTo>
                      <a:pt x="60" y="14"/>
                      <a:pt x="59" y="15"/>
                      <a:pt x="58" y="15"/>
                    </a:cubicBezTo>
                    <a:cubicBezTo>
                      <a:pt x="57" y="13"/>
                      <a:pt x="55" y="12"/>
                      <a:pt x="53" y="12"/>
                    </a:cubicBezTo>
                    <a:cubicBezTo>
                      <a:pt x="52" y="12"/>
                      <a:pt x="51" y="12"/>
                      <a:pt x="50" y="13"/>
                    </a:cubicBezTo>
                    <a:cubicBezTo>
                      <a:pt x="49" y="13"/>
                      <a:pt x="49" y="13"/>
                      <a:pt x="49" y="13"/>
                    </a:cubicBezTo>
                    <a:cubicBezTo>
                      <a:pt x="48" y="13"/>
                      <a:pt x="48" y="13"/>
                      <a:pt x="48" y="13"/>
                    </a:cubicBezTo>
                    <a:cubicBezTo>
                      <a:pt x="46" y="15"/>
                      <a:pt x="43" y="18"/>
                      <a:pt x="42" y="22"/>
                    </a:cubicBezTo>
                    <a:cubicBezTo>
                      <a:pt x="40" y="24"/>
                      <a:pt x="39" y="25"/>
                      <a:pt x="38" y="26"/>
                    </a:cubicBezTo>
                    <a:cubicBezTo>
                      <a:pt x="36" y="28"/>
                      <a:pt x="34" y="30"/>
                      <a:pt x="31" y="31"/>
                    </a:cubicBezTo>
                    <a:cubicBezTo>
                      <a:pt x="31" y="32"/>
                      <a:pt x="30" y="32"/>
                      <a:pt x="30" y="32"/>
                    </a:cubicBezTo>
                    <a:cubicBezTo>
                      <a:pt x="28" y="32"/>
                      <a:pt x="29" y="26"/>
                      <a:pt x="30" y="24"/>
                    </a:cubicBezTo>
                    <a:cubicBezTo>
                      <a:pt x="31" y="19"/>
                      <a:pt x="38" y="5"/>
                      <a:pt x="32" y="0"/>
                    </a:cubicBezTo>
                    <a:cubicBezTo>
                      <a:pt x="32" y="0"/>
                      <a:pt x="31" y="0"/>
                      <a:pt x="31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28" name="Freeform 24"/>
            <p:cNvSpPr>
              <a:spLocks noEditPoints="1"/>
            </p:cNvSpPr>
            <p:nvPr/>
          </p:nvSpPr>
          <p:spPr bwMode="auto">
            <a:xfrm>
              <a:off x="7170406" y="558727"/>
              <a:ext cx="850900" cy="923925"/>
            </a:xfrm>
            <a:custGeom>
              <a:avLst/>
              <a:gdLst>
                <a:gd name="T0" fmla="*/ 187 w 201"/>
                <a:gd name="T1" fmla="*/ 202 h 218"/>
                <a:gd name="T2" fmla="*/ 177 w 201"/>
                <a:gd name="T3" fmla="*/ 202 h 218"/>
                <a:gd name="T4" fmla="*/ 187 w 201"/>
                <a:gd name="T5" fmla="*/ 198 h 218"/>
                <a:gd name="T6" fmla="*/ 187 w 201"/>
                <a:gd name="T7" fmla="*/ 195 h 218"/>
                <a:gd name="T8" fmla="*/ 152 w 201"/>
                <a:gd name="T9" fmla="*/ 203 h 218"/>
                <a:gd name="T10" fmla="*/ 142 w 201"/>
                <a:gd name="T11" fmla="*/ 207 h 218"/>
                <a:gd name="T12" fmla="*/ 184 w 201"/>
                <a:gd name="T13" fmla="*/ 174 h 218"/>
                <a:gd name="T14" fmla="*/ 174 w 201"/>
                <a:gd name="T15" fmla="*/ 188 h 218"/>
                <a:gd name="T16" fmla="*/ 124 w 201"/>
                <a:gd name="T17" fmla="*/ 199 h 218"/>
                <a:gd name="T18" fmla="*/ 189 w 201"/>
                <a:gd name="T19" fmla="*/ 201 h 218"/>
                <a:gd name="T20" fmla="*/ 190 w 201"/>
                <a:gd name="T21" fmla="*/ 194 h 218"/>
                <a:gd name="T22" fmla="*/ 189 w 201"/>
                <a:gd name="T23" fmla="*/ 187 h 218"/>
                <a:gd name="T24" fmla="*/ 190 w 201"/>
                <a:gd name="T25" fmla="*/ 178 h 218"/>
                <a:gd name="T26" fmla="*/ 140 w 201"/>
                <a:gd name="T27" fmla="*/ 190 h 218"/>
                <a:gd name="T28" fmla="*/ 174 w 201"/>
                <a:gd name="T29" fmla="*/ 162 h 218"/>
                <a:gd name="T30" fmla="*/ 185 w 201"/>
                <a:gd name="T31" fmla="*/ 162 h 218"/>
                <a:gd name="T32" fmla="*/ 101 w 201"/>
                <a:gd name="T33" fmla="*/ 190 h 218"/>
                <a:gd name="T34" fmla="*/ 155 w 201"/>
                <a:gd name="T35" fmla="*/ 162 h 218"/>
                <a:gd name="T36" fmla="*/ 56 w 201"/>
                <a:gd name="T37" fmla="*/ 158 h 218"/>
                <a:gd name="T38" fmla="*/ 188 w 201"/>
                <a:gd name="T39" fmla="*/ 161 h 218"/>
                <a:gd name="T40" fmla="*/ 148 w 201"/>
                <a:gd name="T41" fmla="*/ 167 h 218"/>
                <a:gd name="T42" fmla="*/ 123 w 201"/>
                <a:gd name="T43" fmla="*/ 159 h 218"/>
                <a:gd name="T44" fmla="*/ 129 w 201"/>
                <a:gd name="T45" fmla="*/ 157 h 218"/>
                <a:gd name="T46" fmla="*/ 118 w 201"/>
                <a:gd name="T47" fmla="*/ 160 h 218"/>
                <a:gd name="T48" fmla="*/ 127 w 201"/>
                <a:gd name="T49" fmla="*/ 159 h 218"/>
                <a:gd name="T50" fmla="*/ 66 w 201"/>
                <a:gd name="T51" fmla="*/ 174 h 218"/>
                <a:gd name="T52" fmla="*/ 138 w 201"/>
                <a:gd name="T53" fmla="*/ 135 h 218"/>
                <a:gd name="T54" fmla="*/ 89 w 201"/>
                <a:gd name="T55" fmla="*/ 164 h 218"/>
                <a:gd name="T56" fmla="*/ 137 w 201"/>
                <a:gd name="T57" fmla="*/ 146 h 218"/>
                <a:gd name="T58" fmla="*/ 97 w 201"/>
                <a:gd name="T59" fmla="*/ 129 h 218"/>
                <a:gd name="T60" fmla="*/ 112 w 201"/>
                <a:gd name="T61" fmla="*/ 133 h 218"/>
                <a:gd name="T62" fmla="*/ 42 w 201"/>
                <a:gd name="T63" fmla="*/ 163 h 218"/>
                <a:gd name="T64" fmla="*/ 50 w 201"/>
                <a:gd name="T65" fmla="*/ 168 h 218"/>
                <a:gd name="T66" fmla="*/ 99 w 201"/>
                <a:gd name="T67" fmla="*/ 140 h 218"/>
                <a:gd name="T68" fmla="*/ 107 w 201"/>
                <a:gd name="T69" fmla="*/ 147 h 218"/>
                <a:gd name="T70" fmla="*/ 89 w 201"/>
                <a:gd name="T71" fmla="*/ 124 h 218"/>
                <a:gd name="T72" fmla="*/ 19 w 201"/>
                <a:gd name="T73" fmla="*/ 153 h 218"/>
                <a:gd name="T74" fmla="*/ 81 w 201"/>
                <a:gd name="T75" fmla="*/ 141 h 218"/>
                <a:gd name="T76" fmla="*/ 100 w 201"/>
                <a:gd name="T77" fmla="*/ 128 h 218"/>
                <a:gd name="T78" fmla="*/ 10 w 201"/>
                <a:gd name="T79" fmla="*/ 146 h 218"/>
                <a:gd name="T80" fmla="*/ 12 w 201"/>
                <a:gd name="T81" fmla="*/ 146 h 218"/>
                <a:gd name="T82" fmla="*/ 12 w 201"/>
                <a:gd name="T83" fmla="*/ 146 h 218"/>
                <a:gd name="T84" fmla="*/ 88 w 201"/>
                <a:gd name="T85" fmla="*/ 106 h 218"/>
                <a:gd name="T86" fmla="*/ 90 w 201"/>
                <a:gd name="T87" fmla="*/ 106 h 218"/>
                <a:gd name="T88" fmla="*/ 21 w 201"/>
                <a:gd name="T89" fmla="*/ 135 h 218"/>
                <a:gd name="T90" fmla="*/ 29 w 201"/>
                <a:gd name="T91" fmla="*/ 123 h 218"/>
                <a:gd name="T92" fmla="*/ 85 w 201"/>
                <a:gd name="T93" fmla="*/ 99 h 218"/>
                <a:gd name="T94" fmla="*/ 82 w 201"/>
                <a:gd name="T95" fmla="*/ 96 h 218"/>
                <a:gd name="T96" fmla="*/ 71 w 201"/>
                <a:gd name="T97" fmla="*/ 95 h 218"/>
                <a:gd name="T98" fmla="*/ 58 w 201"/>
                <a:gd name="T99" fmla="*/ 97 h 218"/>
                <a:gd name="T100" fmla="*/ 67 w 201"/>
                <a:gd name="T101" fmla="*/ 92 h 218"/>
                <a:gd name="T102" fmla="*/ 174 w 201"/>
                <a:gd name="T103" fmla="*/ 132 h 218"/>
                <a:gd name="T104" fmla="*/ 116 w 201"/>
                <a:gd name="T105" fmla="*/ 127 h 218"/>
                <a:gd name="T106" fmla="*/ 110 w 201"/>
                <a:gd name="T107" fmla="*/ 5 h 218"/>
                <a:gd name="T108" fmla="*/ 95 w 201"/>
                <a:gd name="T109" fmla="*/ 192 h 218"/>
                <a:gd name="T110" fmla="*/ 173 w 201"/>
                <a:gd name="T111" fmla="*/ 26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01" h="218">
                  <a:moveTo>
                    <a:pt x="168" y="213"/>
                  </a:moveTo>
                  <a:cubicBezTo>
                    <a:pt x="167" y="213"/>
                    <a:pt x="166" y="213"/>
                    <a:pt x="164" y="213"/>
                  </a:cubicBezTo>
                  <a:cubicBezTo>
                    <a:pt x="165" y="213"/>
                    <a:pt x="165" y="213"/>
                    <a:pt x="165" y="213"/>
                  </a:cubicBezTo>
                  <a:cubicBezTo>
                    <a:pt x="165" y="213"/>
                    <a:pt x="165" y="213"/>
                    <a:pt x="165" y="213"/>
                  </a:cubicBezTo>
                  <a:cubicBezTo>
                    <a:pt x="166" y="212"/>
                    <a:pt x="166" y="212"/>
                    <a:pt x="166" y="212"/>
                  </a:cubicBezTo>
                  <a:cubicBezTo>
                    <a:pt x="171" y="210"/>
                    <a:pt x="176" y="208"/>
                    <a:pt x="181" y="205"/>
                  </a:cubicBezTo>
                  <a:cubicBezTo>
                    <a:pt x="183" y="205"/>
                    <a:pt x="186" y="202"/>
                    <a:pt x="187" y="202"/>
                  </a:cubicBezTo>
                  <a:cubicBezTo>
                    <a:pt x="187" y="202"/>
                    <a:pt x="187" y="203"/>
                    <a:pt x="184" y="206"/>
                  </a:cubicBezTo>
                  <a:cubicBezTo>
                    <a:pt x="180" y="210"/>
                    <a:pt x="175" y="212"/>
                    <a:pt x="170" y="213"/>
                  </a:cubicBezTo>
                  <a:cubicBezTo>
                    <a:pt x="170" y="213"/>
                    <a:pt x="170" y="213"/>
                    <a:pt x="170" y="213"/>
                  </a:cubicBezTo>
                  <a:cubicBezTo>
                    <a:pt x="169" y="213"/>
                    <a:pt x="169" y="213"/>
                    <a:pt x="168" y="213"/>
                  </a:cubicBezTo>
                  <a:moveTo>
                    <a:pt x="159" y="211"/>
                  </a:moveTo>
                  <a:cubicBezTo>
                    <a:pt x="158" y="211"/>
                    <a:pt x="167" y="207"/>
                    <a:pt x="169" y="206"/>
                  </a:cubicBezTo>
                  <a:cubicBezTo>
                    <a:pt x="172" y="205"/>
                    <a:pt x="174" y="204"/>
                    <a:pt x="177" y="202"/>
                  </a:cubicBezTo>
                  <a:cubicBezTo>
                    <a:pt x="173" y="205"/>
                    <a:pt x="168" y="208"/>
                    <a:pt x="162" y="209"/>
                  </a:cubicBezTo>
                  <a:cubicBezTo>
                    <a:pt x="160" y="210"/>
                    <a:pt x="159" y="211"/>
                    <a:pt x="159" y="211"/>
                  </a:cubicBezTo>
                  <a:moveTo>
                    <a:pt x="162" y="213"/>
                  </a:moveTo>
                  <a:cubicBezTo>
                    <a:pt x="161" y="212"/>
                    <a:pt x="159" y="212"/>
                    <a:pt x="158" y="212"/>
                  </a:cubicBezTo>
                  <a:cubicBezTo>
                    <a:pt x="167" y="210"/>
                    <a:pt x="176" y="206"/>
                    <a:pt x="183" y="200"/>
                  </a:cubicBezTo>
                  <a:cubicBezTo>
                    <a:pt x="184" y="200"/>
                    <a:pt x="184" y="199"/>
                    <a:pt x="185" y="199"/>
                  </a:cubicBezTo>
                  <a:cubicBezTo>
                    <a:pt x="186" y="199"/>
                    <a:pt x="187" y="198"/>
                    <a:pt x="187" y="198"/>
                  </a:cubicBezTo>
                  <a:cubicBezTo>
                    <a:pt x="187" y="198"/>
                    <a:pt x="186" y="199"/>
                    <a:pt x="185" y="199"/>
                  </a:cubicBezTo>
                  <a:cubicBezTo>
                    <a:pt x="183" y="201"/>
                    <a:pt x="181" y="203"/>
                    <a:pt x="179" y="204"/>
                  </a:cubicBezTo>
                  <a:cubicBezTo>
                    <a:pt x="174" y="208"/>
                    <a:pt x="168" y="210"/>
                    <a:pt x="162" y="213"/>
                  </a:cubicBezTo>
                  <a:moveTo>
                    <a:pt x="156" y="212"/>
                  </a:moveTo>
                  <a:cubicBezTo>
                    <a:pt x="154" y="211"/>
                    <a:pt x="153" y="211"/>
                    <a:pt x="152" y="211"/>
                  </a:cubicBezTo>
                  <a:cubicBezTo>
                    <a:pt x="162" y="207"/>
                    <a:pt x="172" y="202"/>
                    <a:pt x="182" y="197"/>
                  </a:cubicBezTo>
                  <a:cubicBezTo>
                    <a:pt x="182" y="197"/>
                    <a:pt x="186" y="195"/>
                    <a:pt x="187" y="195"/>
                  </a:cubicBezTo>
                  <a:cubicBezTo>
                    <a:pt x="187" y="195"/>
                    <a:pt x="187" y="195"/>
                    <a:pt x="186" y="196"/>
                  </a:cubicBezTo>
                  <a:cubicBezTo>
                    <a:pt x="185" y="197"/>
                    <a:pt x="184" y="198"/>
                    <a:pt x="182" y="199"/>
                  </a:cubicBezTo>
                  <a:cubicBezTo>
                    <a:pt x="173" y="203"/>
                    <a:pt x="165" y="207"/>
                    <a:pt x="156" y="211"/>
                  </a:cubicBezTo>
                  <a:cubicBezTo>
                    <a:pt x="156" y="212"/>
                    <a:pt x="156" y="212"/>
                    <a:pt x="156" y="212"/>
                  </a:cubicBezTo>
                  <a:moveTo>
                    <a:pt x="143" y="207"/>
                  </a:moveTo>
                  <a:cubicBezTo>
                    <a:pt x="143" y="207"/>
                    <a:pt x="144" y="207"/>
                    <a:pt x="145" y="206"/>
                  </a:cubicBezTo>
                  <a:cubicBezTo>
                    <a:pt x="147" y="205"/>
                    <a:pt x="150" y="204"/>
                    <a:pt x="152" y="203"/>
                  </a:cubicBezTo>
                  <a:cubicBezTo>
                    <a:pt x="160" y="199"/>
                    <a:pt x="168" y="195"/>
                    <a:pt x="176" y="192"/>
                  </a:cubicBezTo>
                  <a:cubicBezTo>
                    <a:pt x="178" y="191"/>
                    <a:pt x="185" y="188"/>
                    <a:pt x="186" y="188"/>
                  </a:cubicBezTo>
                  <a:cubicBezTo>
                    <a:pt x="187" y="188"/>
                    <a:pt x="187" y="188"/>
                    <a:pt x="185" y="189"/>
                  </a:cubicBezTo>
                  <a:cubicBezTo>
                    <a:pt x="181" y="192"/>
                    <a:pt x="176" y="194"/>
                    <a:pt x="172" y="196"/>
                  </a:cubicBezTo>
                  <a:cubicBezTo>
                    <a:pt x="164" y="200"/>
                    <a:pt x="157" y="206"/>
                    <a:pt x="150" y="210"/>
                  </a:cubicBezTo>
                  <a:cubicBezTo>
                    <a:pt x="147" y="209"/>
                    <a:pt x="144" y="208"/>
                    <a:pt x="141" y="207"/>
                  </a:cubicBezTo>
                  <a:cubicBezTo>
                    <a:pt x="141" y="207"/>
                    <a:pt x="142" y="207"/>
                    <a:pt x="142" y="207"/>
                  </a:cubicBezTo>
                  <a:cubicBezTo>
                    <a:pt x="142" y="207"/>
                    <a:pt x="142" y="207"/>
                    <a:pt x="143" y="207"/>
                  </a:cubicBezTo>
                  <a:moveTo>
                    <a:pt x="124" y="199"/>
                  </a:moveTo>
                  <a:cubicBezTo>
                    <a:pt x="129" y="196"/>
                    <a:pt x="135" y="194"/>
                    <a:pt x="141" y="191"/>
                  </a:cubicBezTo>
                  <a:cubicBezTo>
                    <a:pt x="152" y="186"/>
                    <a:pt x="163" y="183"/>
                    <a:pt x="174" y="177"/>
                  </a:cubicBezTo>
                  <a:cubicBezTo>
                    <a:pt x="177" y="176"/>
                    <a:pt x="179" y="175"/>
                    <a:pt x="182" y="174"/>
                  </a:cubicBezTo>
                  <a:cubicBezTo>
                    <a:pt x="182" y="173"/>
                    <a:pt x="186" y="172"/>
                    <a:pt x="186" y="172"/>
                  </a:cubicBezTo>
                  <a:cubicBezTo>
                    <a:pt x="186" y="172"/>
                    <a:pt x="186" y="172"/>
                    <a:pt x="184" y="174"/>
                  </a:cubicBezTo>
                  <a:cubicBezTo>
                    <a:pt x="179" y="178"/>
                    <a:pt x="173" y="181"/>
                    <a:pt x="167" y="184"/>
                  </a:cubicBezTo>
                  <a:cubicBezTo>
                    <a:pt x="156" y="190"/>
                    <a:pt x="145" y="195"/>
                    <a:pt x="134" y="201"/>
                  </a:cubicBezTo>
                  <a:cubicBezTo>
                    <a:pt x="133" y="201"/>
                    <a:pt x="134" y="202"/>
                    <a:pt x="134" y="202"/>
                  </a:cubicBezTo>
                  <a:cubicBezTo>
                    <a:pt x="134" y="202"/>
                    <a:pt x="134" y="202"/>
                    <a:pt x="134" y="202"/>
                  </a:cubicBezTo>
                  <a:cubicBezTo>
                    <a:pt x="150" y="198"/>
                    <a:pt x="165" y="190"/>
                    <a:pt x="181" y="183"/>
                  </a:cubicBezTo>
                  <a:cubicBezTo>
                    <a:pt x="183" y="182"/>
                    <a:pt x="187" y="181"/>
                    <a:pt x="188" y="180"/>
                  </a:cubicBezTo>
                  <a:cubicBezTo>
                    <a:pt x="184" y="183"/>
                    <a:pt x="179" y="186"/>
                    <a:pt x="174" y="188"/>
                  </a:cubicBezTo>
                  <a:cubicBezTo>
                    <a:pt x="166" y="193"/>
                    <a:pt x="159" y="198"/>
                    <a:pt x="151" y="202"/>
                  </a:cubicBezTo>
                  <a:cubicBezTo>
                    <a:pt x="150" y="202"/>
                    <a:pt x="149" y="203"/>
                    <a:pt x="148" y="203"/>
                  </a:cubicBezTo>
                  <a:cubicBezTo>
                    <a:pt x="145" y="205"/>
                    <a:pt x="142" y="206"/>
                    <a:pt x="139" y="207"/>
                  </a:cubicBezTo>
                  <a:cubicBezTo>
                    <a:pt x="135" y="205"/>
                    <a:pt x="131" y="204"/>
                    <a:pt x="128" y="202"/>
                  </a:cubicBezTo>
                  <a:cubicBezTo>
                    <a:pt x="126" y="201"/>
                    <a:pt x="125" y="201"/>
                    <a:pt x="123" y="200"/>
                  </a:cubicBezTo>
                  <a:cubicBezTo>
                    <a:pt x="123" y="199"/>
                    <a:pt x="123" y="199"/>
                    <a:pt x="124" y="199"/>
                  </a:cubicBezTo>
                  <a:cubicBezTo>
                    <a:pt x="124" y="199"/>
                    <a:pt x="124" y="199"/>
                    <a:pt x="124" y="199"/>
                  </a:cubicBezTo>
                  <a:moveTo>
                    <a:pt x="140" y="190"/>
                  </a:moveTo>
                  <a:cubicBezTo>
                    <a:pt x="156" y="181"/>
                    <a:pt x="172" y="171"/>
                    <a:pt x="188" y="162"/>
                  </a:cubicBezTo>
                  <a:cubicBezTo>
                    <a:pt x="188" y="162"/>
                    <a:pt x="188" y="162"/>
                    <a:pt x="188" y="162"/>
                  </a:cubicBezTo>
                  <a:cubicBezTo>
                    <a:pt x="192" y="174"/>
                    <a:pt x="195" y="186"/>
                    <a:pt x="191" y="197"/>
                  </a:cubicBezTo>
                  <a:cubicBezTo>
                    <a:pt x="189" y="206"/>
                    <a:pt x="183" y="210"/>
                    <a:pt x="177" y="212"/>
                  </a:cubicBezTo>
                  <a:cubicBezTo>
                    <a:pt x="182" y="210"/>
                    <a:pt x="186" y="206"/>
                    <a:pt x="189" y="202"/>
                  </a:cubicBezTo>
                  <a:cubicBezTo>
                    <a:pt x="190" y="201"/>
                    <a:pt x="189" y="201"/>
                    <a:pt x="189" y="201"/>
                  </a:cubicBezTo>
                  <a:cubicBezTo>
                    <a:pt x="189" y="201"/>
                    <a:pt x="189" y="201"/>
                    <a:pt x="189" y="201"/>
                  </a:cubicBezTo>
                  <a:cubicBezTo>
                    <a:pt x="186" y="202"/>
                    <a:pt x="184" y="203"/>
                    <a:pt x="181" y="204"/>
                  </a:cubicBezTo>
                  <a:cubicBezTo>
                    <a:pt x="184" y="202"/>
                    <a:pt x="187" y="199"/>
                    <a:pt x="190" y="197"/>
                  </a:cubicBezTo>
                  <a:cubicBezTo>
                    <a:pt x="191" y="196"/>
                    <a:pt x="190" y="196"/>
                    <a:pt x="190" y="196"/>
                  </a:cubicBezTo>
                  <a:cubicBezTo>
                    <a:pt x="190" y="196"/>
                    <a:pt x="190" y="196"/>
                    <a:pt x="190" y="196"/>
                  </a:cubicBezTo>
                  <a:cubicBezTo>
                    <a:pt x="189" y="196"/>
                    <a:pt x="188" y="197"/>
                    <a:pt x="186" y="197"/>
                  </a:cubicBezTo>
                  <a:cubicBezTo>
                    <a:pt x="188" y="196"/>
                    <a:pt x="189" y="195"/>
                    <a:pt x="190" y="194"/>
                  </a:cubicBezTo>
                  <a:cubicBezTo>
                    <a:pt x="190" y="193"/>
                    <a:pt x="190" y="193"/>
                    <a:pt x="189" y="193"/>
                  </a:cubicBezTo>
                  <a:cubicBezTo>
                    <a:pt x="189" y="193"/>
                    <a:pt x="189" y="193"/>
                    <a:pt x="189" y="193"/>
                  </a:cubicBezTo>
                  <a:cubicBezTo>
                    <a:pt x="182" y="196"/>
                    <a:pt x="175" y="199"/>
                    <a:pt x="168" y="202"/>
                  </a:cubicBezTo>
                  <a:cubicBezTo>
                    <a:pt x="164" y="204"/>
                    <a:pt x="161" y="206"/>
                    <a:pt x="157" y="207"/>
                  </a:cubicBezTo>
                  <a:cubicBezTo>
                    <a:pt x="157" y="208"/>
                    <a:pt x="156" y="208"/>
                    <a:pt x="155" y="209"/>
                  </a:cubicBezTo>
                  <a:cubicBezTo>
                    <a:pt x="161" y="205"/>
                    <a:pt x="166" y="201"/>
                    <a:pt x="173" y="198"/>
                  </a:cubicBezTo>
                  <a:cubicBezTo>
                    <a:pt x="179" y="195"/>
                    <a:pt x="184" y="192"/>
                    <a:pt x="189" y="187"/>
                  </a:cubicBezTo>
                  <a:cubicBezTo>
                    <a:pt x="190" y="187"/>
                    <a:pt x="190" y="186"/>
                    <a:pt x="189" y="186"/>
                  </a:cubicBezTo>
                  <a:cubicBezTo>
                    <a:pt x="189" y="186"/>
                    <a:pt x="189" y="186"/>
                    <a:pt x="189" y="186"/>
                  </a:cubicBezTo>
                  <a:cubicBezTo>
                    <a:pt x="179" y="189"/>
                    <a:pt x="170" y="193"/>
                    <a:pt x="161" y="198"/>
                  </a:cubicBezTo>
                  <a:cubicBezTo>
                    <a:pt x="161" y="197"/>
                    <a:pt x="162" y="197"/>
                    <a:pt x="163" y="196"/>
                  </a:cubicBezTo>
                  <a:cubicBezTo>
                    <a:pt x="172" y="190"/>
                    <a:pt x="182" y="186"/>
                    <a:pt x="191" y="179"/>
                  </a:cubicBezTo>
                  <a:cubicBezTo>
                    <a:pt x="191" y="179"/>
                    <a:pt x="191" y="178"/>
                    <a:pt x="190" y="178"/>
                  </a:cubicBezTo>
                  <a:cubicBezTo>
                    <a:pt x="190" y="178"/>
                    <a:pt x="190" y="178"/>
                    <a:pt x="190" y="178"/>
                  </a:cubicBezTo>
                  <a:cubicBezTo>
                    <a:pt x="182" y="181"/>
                    <a:pt x="173" y="185"/>
                    <a:pt x="165" y="189"/>
                  </a:cubicBezTo>
                  <a:cubicBezTo>
                    <a:pt x="156" y="193"/>
                    <a:pt x="146" y="196"/>
                    <a:pt x="137" y="201"/>
                  </a:cubicBezTo>
                  <a:cubicBezTo>
                    <a:pt x="155" y="192"/>
                    <a:pt x="173" y="183"/>
                    <a:pt x="189" y="171"/>
                  </a:cubicBezTo>
                  <a:cubicBezTo>
                    <a:pt x="190" y="171"/>
                    <a:pt x="190" y="170"/>
                    <a:pt x="189" y="170"/>
                  </a:cubicBezTo>
                  <a:cubicBezTo>
                    <a:pt x="189" y="170"/>
                    <a:pt x="189" y="170"/>
                    <a:pt x="189" y="170"/>
                  </a:cubicBezTo>
                  <a:cubicBezTo>
                    <a:pt x="178" y="173"/>
                    <a:pt x="168" y="179"/>
                    <a:pt x="158" y="183"/>
                  </a:cubicBezTo>
                  <a:cubicBezTo>
                    <a:pt x="152" y="185"/>
                    <a:pt x="146" y="187"/>
                    <a:pt x="140" y="190"/>
                  </a:cubicBezTo>
                  <a:moveTo>
                    <a:pt x="121" y="199"/>
                  </a:moveTo>
                  <a:cubicBezTo>
                    <a:pt x="115" y="196"/>
                    <a:pt x="109" y="193"/>
                    <a:pt x="103" y="190"/>
                  </a:cubicBezTo>
                  <a:cubicBezTo>
                    <a:pt x="112" y="186"/>
                    <a:pt x="122" y="181"/>
                    <a:pt x="132" y="176"/>
                  </a:cubicBezTo>
                  <a:cubicBezTo>
                    <a:pt x="144" y="171"/>
                    <a:pt x="157" y="166"/>
                    <a:pt x="170" y="162"/>
                  </a:cubicBezTo>
                  <a:cubicBezTo>
                    <a:pt x="172" y="161"/>
                    <a:pt x="175" y="160"/>
                    <a:pt x="178" y="160"/>
                  </a:cubicBezTo>
                  <a:cubicBezTo>
                    <a:pt x="179" y="159"/>
                    <a:pt x="180" y="159"/>
                    <a:pt x="180" y="159"/>
                  </a:cubicBezTo>
                  <a:cubicBezTo>
                    <a:pt x="181" y="159"/>
                    <a:pt x="176" y="161"/>
                    <a:pt x="174" y="162"/>
                  </a:cubicBezTo>
                  <a:cubicBezTo>
                    <a:pt x="167" y="165"/>
                    <a:pt x="159" y="169"/>
                    <a:pt x="152" y="173"/>
                  </a:cubicBezTo>
                  <a:cubicBezTo>
                    <a:pt x="146" y="176"/>
                    <a:pt x="141" y="179"/>
                    <a:pt x="135" y="182"/>
                  </a:cubicBezTo>
                  <a:cubicBezTo>
                    <a:pt x="128" y="187"/>
                    <a:pt x="121" y="189"/>
                    <a:pt x="113" y="193"/>
                  </a:cubicBezTo>
                  <a:cubicBezTo>
                    <a:pt x="112" y="193"/>
                    <a:pt x="113" y="194"/>
                    <a:pt x="113" y="194"/>
                  </a:cubicBezTo>
                  <a:cubicBezTo>
                    <a:pt x="113" y="194"/>
                    <a:pt x="113" y="194"/>
                    <a:pt x="113" y="194"/>
                  </a:cubicBezTo>
                  <a:cubicBezTo>
                    <a:pt x="133" y="189"/>
                    <a:pt x="152" y="177"/>
                    <a:pt x="171" y="169"/>
                  </a:cubicBezTo>
                  <a:cubicBezTo>
                    <a:pt x="176" y="167"/>
                    <a:pt x="180" y="165"/>
                    <a:pt x="185" y="162"/>
                  </a:cubicBezTo>
                  <a:cubicBezTo>
                    <a:pt x="180" y="165"/>
                    <a:pt x="175" y="168"/>
                    <a:pt x="169" y="171"/>
                  </a:cubicBezTo>
                  <a:cubicBezTo>
                    <a:pt x="158" y="177"/>
                    <a:pt x="147" y="184"/>
                    <a:pt x="136" y="191"/>
                  </a:cubicBezTo>
                  <a:cubicBezTo>
                    <a:pt x="134" y="192"/>
                    <a:pt x="131" y="194"/>
                    <a:pt x="128" y="195"/>
                  </a:cubicBezTo>
                  <a:cubicBezTo>
                    <a:pt x="127" y="196"/>
                    <a:pt x="127" y="196"/>
                    <a:pt x="126" y="197"/>
                  </a:cubicBezTo>
                  <a:cubicBezTo>
                    <a:pt x="124" y="197"/>
                    <a:pt x="123" y="197"/>
                    <a:pt x="123" y="198"/>
                  </a:cubicBezTo>
                  <a:cubicBezTo>
                    <a:pt x="122" y="198"/>
                    <a:pt x="122" y="199"/>
                    <a:pt x="121" y="199"/>
                  </a:cubicBezTo>
                  <a:moveTo>
                    <a:pt x="101" y="190"/>
                  </a:moveTo>
                  <a:cubicBezTo>
                    <a:pt x="97" y="188"/>
                    <a:pt x="93" y="186"/>
                    <a:pt x="90" y="184"/>
                  </a:cubicBezTo>
                  <a:cubicBezTo>
                    <a:pt x="102" y="181"/>
                    <a:pt x="113" y="175"/>
                    <a:pt x="125" y="171"/>
                  </a:cubicBezTo>
                  <a:cubicBezTo>
                    <a:pt x="138" y="166"/>
                    <a:pt x="152" y="160"/>
                    <a:pt x="165" y="155"/>
                  </a:cubicBezTo>
                  <a:cubicBezTo>
                    <a:pt x="168" y="154"/>
                    <a:pt x="171" y="153"/>
                    <a:pt x="173" y="152"/>
                  </a:cubicBezTo>
                  <a:cubicBezTo>
                    <a:pt x="175" y="151"/>
                    <a:pt x="177" y="150"/>
                    <a:pt x="178" y="150"/>
                  </a:cubicBezTo>
                  <a:cubicBezTo>
                    <a:pt x="177" y="151"/>
                    <a:pt x="175" y="152"/>
                    <a:pt x="173" y="153"/>
                  </a:cubicBezTo>
                  <a:cubicBezTo>
                    <a:pt x="167" y="156"/>
                    <a:pt x="161" y="159"/>
                    <a:pt x="155" y="162"/>
                  </a:cubicBezTo>
                  <a:cubicBezTo>
                    <a:pt x="144" y="167"/>
                    <a:pt x="134" y="173"/>
                    <a:pt x="123" y="179"/>
                  </a:cubicBezTo>
                  <a:cubicBezTo>
                    <a:pt x="116" y="182"/>
                    <a:pt x="109" y="186"/>
                    <a:pt x="101" y="190"/>
                  </a:cubicBezTo>
                  <a:moveTo>
                    <a:pt x="48" y="160"/>
                  </a:moveTo>
                  <a:cubicBezTo>
                    <a:pt x="49" y="160"/>
                    <a:pt x="49" y="160"/>
                    <a:pt x="50" y="159"/>
                  </a:cubicBezTo>
                  <a:cubicBezTo>
                    <a:pt x="58" y="156"/>
                    <a:pt x="66" y="153"/>
                    <a:pt x="74" y="150"/>
                  </a:cubicBezTo>
                  <a:cubicBezTo>
                    <a:pt x="76" y="150"/>
                    <a:pt x="77" y="149"/>
                    <a:pt x="79" y="149"/>
                  </a:cubicBezTo>
                  <a:cubicBezTo>
                    <a:pt x="72" y="152"/>
                    <a:pt x="64" y="155"/>
                    <a:pt x="56" y="158"/>
                  </a:cubicBezTo>
                  <a:cubicBezTo>
                    <a:pt x="53" y="159"/>
                    <a:pt x="51" y="159"/>
                    <a:pt x="48" y="160"/>
                  </a:cubicBezTo>
                  <a:moveTo>
                    <a:pt x="114" y="174"/>
                  </a:moveTo>
                  <a:cubicBezTo>
                    <a:pt x="115" y="173"/>
                    <a:pt x="115" y="173"/>
                    <a:pt x="115" y="173"/>
                  </a:cubicBezTo>
                  <a:cubicBezTo>
                    <a:pt x="122" y="169"/>
                    <a:pt x="130" y="166"/>
                    <a:pt x="138" y="161"/>
                  </a:cubicBezTo>
                  <a:cubicBezTo>
                    <a:pt x="151" y="154"/>
                    <a:pt x="166" y="149"/>
                    <a:pt x="178" y="141"/>
                  </a:cubicBezTo>
                  <a:cubicBezTo>
                    <a:pt x="179" y="140"/>
                    <a:pt x="179" y="140"/>
                    <a:pt x="179" y="140"/>
                  </a:cubicBezTo>
                  <a:cubicBezTo>
                    <a:pt x="182" y="147"/>
                    <a:pt x="185" y="154"/>
                    <a:pt x="188" y="161"/>
                  </a:cubicBezTo>
                  <a:cubicBezTo>
                    <a:pt x="169" y="166"/>
                    <a:pt x="151" y="177"/>
                    <a:pt x="133" y="185"/>
                  </a:cubicBezTo>
                  <a:cubicBezTo>
                    <a:pt x="137" y="183"/>
                    <a:pt x="140" y="180"/>
                    <a:pt x="144" y="178"/>
                  </a:cubicBezTo>
                  <a:cubicBezTo>
                    <a:pt x="157" y="171"/>
                    <a:pt x="170" y="165"/>
                    <a:pt x="183" y="159"/>
                  </a:cubicBezTo>
                  <a:cubicBezTo>
                    <a:pt x="184" y="158"/>
                    <a:pt x="184" y="157"/>
                    <a:pt x="183" y="157"/>
                  </a:cubicBezTo>
                  <a:cubicBezTo>
                    <a:pt x="183" y="157"/>
                    <a:pt x="183" y="157"/>
                    <a:pt x="183" y="157"/>
                  </a:cubicBezTo>
                  <a:cubicBezTo>
                    <a:pt x="170" y="160"/>
                    <a:pt x="157" y="164"/>
                    <a:pt x="144" y="169"/>
                  </a:cubicBezTo>
                  <a:cubicBezTo>
                    <a:pt x="145" y="169"/>
                    <a:pt x="147" y="168"/>
                    <a:pt x="148" y="167"/>
                  </a:cubicBezTo>
                  <a:cubicBezTo>
                    <a:pt x="158" y="161"/>
                    <a:pt x="173" y="157"/>
                    <a:pt x="181" y="148"/>
                  </a:cubicBezTo>
                  <a:cubicBezTo>
                    <a:pt x="182" y="148"/>
                    <a:pt x="181" y="147"/>
                    <a:pt x="181" y="147"/>
                  </a:cubicBezTo>
                  <a:cubicBezTo>
                    <a:pt x="181" y="147"/>
                    <a:pt x="181" y="147"/>
                    <a:pt x="180" y="147"/>
                  </a:cubicBezTo>
                  <a:cubicBezTo>
                    <a:pt x="166" y="154"/>
                    <a:pt x="150" y="160"/>
                    <a:pt x="135" y="166"/>
                  </a:cubicBezTo>
                  <a:cubicBezTo>
                    <a:pt x="128" y="169"/>
                    <a:pt x="121" y="171"/>
                    <a:pt x="114" y="174"/>
                  </a:cubicBezTo>
                  <a:moveTo>
                    <a:pt x="104" y="167"/>
                  </a:moveTo>
                  <a:cubicBezTo>
                    <a:pt x="111" y="164"/>
                    <a:pt x="117" y="161"/>
                    <a:pt x="123" y="159"/>
                  </a:cubicBezTo>
                  <a:cubicBezTo>
                    <a:pt x="136" y="153"/>
                    <a:pt x="148" y="147"/>
                    <a:pt x="159" y="138"/>
                  </a:cubicBezTo>
                  <a:cubicBezTo>
                    <a:pt x="159" y="139"/>
                    <a:pt x="160" y="139"/>
                    <a:pt x="160" y="139"/>
                  </a:cubicBezTo>
                  <a:cubicBezTo>
                    <a:pt x="162" y="140"/>
                    <a:pt x="164" y="141"/>
                    <a:pt x="166" y="141"/>
                  </a:cubicBezTo>
                  <a:cubicBezTo>
                    <a:pt x="166" y="141"/>
                    <a:pt x="166" y="141"/>
                    <a:pt x="166" y="141"/>
                  </a:cubicBezTo>
                  <a:cubicBezTo>
                    <a:pt x="168" y="141"/>
                    <a:pt x="172" y="139"/>
                    <a:pt x="174" y="139"/>
                  </a:cubicBezTo>
                  <a:cubicBezTo>
                    <a:pt x="175" y="139"/>
                    <a:pt x="175" y="139"/>
                    <a:pt x="176" y="140"/>
                  </a:cubicBezTo>
                  <a:cubicBezTo>
                    <a:pt x="160" y="145"/>
                    <a:pt x="145" y="151"/>
                    <a:pt x="129" y="157"/>
                  </a:cubicBezTo>
                  <a:cubicBezTo>
                    <a:pt x="121" y="161"/>
                    <a:pt x="113" y="164"/>
                    <a:pt x="104" y="167"/>
                  </a:cubicBezTo>
                  <a:moveTo>
                    <a:pt x="66" y="174"/>
                  </a:moveTo>
                  <a:cubicBezTo>
                    <a:pt x="73" y="173"/>
                    <a:pt x="79" y="170"/>
                    <a:pt x="85" y="168"/>
                  </a:cubicBezTo>
                  <a:cubicBezTo>
                    <a:pt x="93" y="164"/>
                    <a:pt x="101" y="161"/>
                    <a:pt x="109" y="158"/>
                  </a:cubicBezTo>
                  <a:cubicBezTo>
                    <a:pt x="125" y="151"/>
                    <a:pt x="142" y="145"/>
                    <a:pt x="158" y="138"/>
                  </a:cubicBezTo>
                  <a:cubicBezTo>
                    <a:pt x="152" y="141"/>
                    <a:pt x="145" y="147"/>
                    <a:pt x="139" y="150"/>
                  </a:cubicBezTo>
                  <a:cubicBezTo>
                    <a:pt x="132" y="153"/>
                    <a:pt x="125" y="156"/>
                    <a:pt x="118" y="160"/>
                  </a:cubicBezTo>
                  <a:cubicBezTo>
                    <a:pt x="105" y="165"/>
                    <a:pt x="92" y="171"/>
                    <a:pt x="80" y="179"/>
                  </a:cubicBezTo>
                  <a:cubicBezTo>
                    <a:pt x="80" y="179"/>
                    <a:pt x="80" y="180"/>
                    <a:pt x="80" y="180"/>
                  </a:cubicBezTo>
                  <a:cubicBezTo>
                    <a:pt x="80" y="180"/>
                    <a:pt x="81" y="180"/>
                    <a:pt x="81" y="180"/>
                  </a:cubicBezTo>
                  <a:cubicBezTo>
                    <a:pt x="81" y="179"/>
                    <a:pt x="82" y="179"/>
                    <a:pt x="83" y="178"/>
                  </a:cubicBezTo>
                  <a:cubicBezTo>
                    <a:pt x="83" y="179"/>
                    <a:pt x="83" y="179"/>
                    <a:pt x="83" y="179"/>
                  </a:cubicBezTo>
                  <a:cubicBezTo>
                    <a:pt x="84" y="179"/>
                    <a:pt x="85" y="178"/>
                    <a:pt x="86" y="177"/>
                  </a:cubicBezTo>
                  <a:cubicBezTo>
                    <a:pt x="99" y="170"/>
                    <a:pt x="113" y="165"/>
                    <a:pt x="127" y="159"/>
                  </a:cubicBezTo>
                  <a:cubicBezTo>
                    <a:pt x="144" y="153"/>
                    <a:pt x="160" y="146"/>
                    <a:pt x="176" y="141"/>
                  </a:cubicBezTo>
                  <a:cubicBezTo>
                    <a:pt x="170" y="143"/>
                    <a:pt x="162" y="148"/>
                    <a:pt x="155" y="151"/>
                  </a:cubicBezTo>
                  <a:cubicBezTo>
                    <a:pt x="147" y="155"/>
                    <a:pt x="140" y="159"/>
                    <a:pt x="132" y="163"/>
                  </a:cubicBezTo>
                  <a:cubicBezTo>
                    <a:pt x="125" y="167"/>
                    <a:pt x="117" y="171"/>
                    <a:pt x="109" y="175"/>
                  </a:cubicBezTo>
                  <a:cubicBezTo>
                    <a:pt x="103" y="179"/>
                    <a:pt x="95" y="181"/>
                    <a:pt x="88" y="183"/>
                  </a:cubicBezTo>
                  <a:cubicBezTo>
                    <a:pt x="88" y="184"/>
                    <a:pt x="88" y="184"/>
                    <a:pt x="88" y="184"/>
                  </a:cubicBezTo>
                  <a:cubicBezTo>
                    <a:pt x="81" y="180"/>
                    <a:pt x="74" y="177"/>
                    <a:pt x="66" y="174"/>
                  </a:cubicBezTo>
                  <a:cubicBezTo>
                    <a:pt x="66" y="174"/>
                    <a:pt x="66" y="174"/>
                    <a:pt x="66" y="174"/>
                  </a:cubicBezTo>
                  <a:moveTo>
                    <a:pt x="66" y="174"/>
                  </a:moveTo>
                  <a:cubicBezTo>
                    <a:pt x="63" y="173"/>
                    <a:pt x="60" y="172"/>
                    <a:pt x="56" y="171"/>
                  </a:cubicBezTo>
                  <a:cubicBezTo>
                    <a:pt x="55" y="170"/>
                    <a:pt x="53" y="170"/>
                    <a:pt x="51" y="169"/>
                  </a:cubicBezTo>
                  <a:cubicBezTo>
                    <a:pt x="57" y="169"/>
                    <a:pt x="62" y="166"/>
                    <a:pt x="68" y="163"/>
                  </a:cubicBezTo>
                  <a:cubicBezTo>
                    <a:pt x="75" y="160"/>
                    <a:pt x="83" y="157"/>
                    <a:pt x="91" y="154"/>
                  </a:cubicBezTo>
                  <a:cubicBezTo>
                    <a:pt x="107" y="148"/>
                    <a:pt x="122" y="141"/>
                    <a:pt x="138" y="135"/>
                  </a:cubicBezTo>
                  <a:cubicBezTo>
                    <a:pt x="140" y="134"/>
                    <a:pt x="147" y="132"/>
                    <a:pt x="148" y="131"/>
                  </a:cubicBezTo>
                  <a:cubicBezTo>
                    <a:pt x="144" y="135"/>
                    <a:pt x="139" y="137"/>
                    <a:pt x="134" y="139"/>
                  </a:cubicBezTo>
                  <a:cubicBezTo>
                    <a:pt x="127" y="142"/>
                    <a:pt x="121" y="147"/>
                    <a:pt x="114" y="151"/>
                  </a:cubicBezTo>
                  <a:cubicBezTo>
                    <a:pt x="107" y="155"/>
                    <a:pt x="99" y="157"/>
                    <a:pt x="92" y="161"/>
                  </a:cubicBezTo>
                  <a:cubicBezTo>
                    <a:pt x="84" y="166"/>
                    <a:pt x="76" y="171"/>
                    <a:pt x="66" y="173"/>
                  </a:cubicBezTo>
                  <a:cubicBezTo>
                    <a:pt x="66" y="173"/>
                    <a:pt x="66" y="174"/>
                    <a:pt x="66" y="174"/>
                  </a:cubicBezTo>
                  <a:moveTo>
                    <a:pt x="89" y="164"/>
                  </a:moveTo>
                  <a:cubicBezTo>
                    <a:pt x="89" y="164"/>
                    <a:pt x="90" y="164"/>
                    <a:pt x="90" y="164"/>
                  </a:cubicBezTo>
                  <a:cubicBezTo>
                    <a:pt x="97" y="160"/>
                    <a:pt x="105" y="157"/>
                    <a:pt x="112" y="153"/>
                  </a:cubicBezTo>
                  <a:cubicBezTo>
                    <a:pt x="119" y="150"/>
                    <a:pt x="125" y="144"/>
                    <a:pt x="132" y="141"/>
                  </a:cubicBezTo>
                  <a:cubicBezTo>
                    <a:pt x="139" y="138"/>
                    <a:pt x="145" y="135"/>
                    <a:pt x="151" y="131"/>
                  </a:cubicBezTo>
                  <a:cubicBezTo>
                    <a:pt x="151" y="130"/>
                    <a:pt x="151" y="130"/>
                    <a:pt x="151" y="130"/>
                  </a:cubicBezTo>
                  <a:cubicBezTo>
                    <a:pt x="153" y="132"/>
                    <a:pt x="155" y="135"/>
                    <a:pt x="157" y="137"/>
                  </a:cubicBezTo>
                  <a:cubicBezTo>
                    <a:pt x="150" y="140"/>
                    <a:pt x="144" y="143"/>
                    <a:pt x="137" y="146"/>
                  </a:cubicBezTo>
                  <a:cubicBezTo>
                    <a:pt x="128" y="149"/>
                    <a:pt x="120" y="152"/>
                    <a:pt x="111" y="155"/>
                  </a:cubicBezTo>
                  <a:cubicBezTo>
                    <a:pt x="104" y="158"/>
                    <a:pt x="96" y="161"/>
                    <a:pt x="89" y="164"/>
                  </a:cubicBezTo>
                  <a:moveTo>
                    <a:pt x="50" y="169"/>
                  </a:moveTo>
                  <a:cubicBezTo>
                    <a:pt x="38" y="165"/>
                    <a:pt x="26" y="162"/>
                    <a:pt x="17" y="154"/>
                  </a:cubicBezTo>
                  <a:cubicBezTo>
                    <a:pt x="29" y="153"/>
                    <a:pt x="41" y="146"/>
                    <a:pt x="53" y="142"/>
                  </a:cubicBezTo>
                  <a:cubicBezTo>
                    <a:pt x="66" y="139"/>
                    <a:pt x="78" y="134"/>
                    <a:pt x="91" y="130"/>
                  </a:cubicBezTo>
                  <a:cubicBezTo>
                    <a:pt x="92" y="130"/>
                    <a:pt x="97" y="129"/>
                    <a:pt x="97" y="129"/>
                  </a:cubicBezTo>
                  <a:cubicBezTo>
                    <a:pt x="94" y="131"/>
                    <a:pt x="89" y="133"/>
                    <a:pt x="85" y="135"/>
                  </a:cubicBezTo>
                  <a:cubicBezTo>
                    <a:pt x="79" y="137"/>
                    <a:pt x="73" y="140"/>
                    <a:pt x="67" y="143"/>
                  </a:cubicBezTo>
                  <a:cubicBezTo>
                    <a:pt x="54" y="149"/>
                    <a:pt x="41" y="152"/>
                    <a:pt x="30" y="159"/>
                  </a:cubicBezTo>
                  <a:cubicBezTo>
                    <a:pt x="29" y="159"/>
                    <a:pt x="29" y="160"/>
                    <a:pt x="30" y="160"/>
                  </a:cubicBezTo>
                  <a:cubicBezTo>
                    <a:pt x="30" y="160"/>
                    <a:pt x="30" y="160"/>
                    <a:pt x="30" y="160"/>
                  </a:cubicBezTo>
                  <a:cubicBezTo>
                    <a:pt x="42" y="158"/>
                    <a:pt x="55" y="152"/>
                    <a:pt x="66" y="147"/>
                  </a:cubicBezTo>
                  <a:cubicBezTo>
                    <a:pt x="82" y="142"/>
                    <a:pt x="97" y="137"/>
                    <a:pt x="112" y="133"/>
                  </a:cubicBezTo>
                  <a:cubicBezTo>
                    <a:pt x="112" y="133"/>
                    <a:pt x="112" y="133"/>
                    <a:pt x="112" y="133"/>
                  </a:cubicBezTo>
                  <a:cubicBezTo>
                    <a:pt x="110" y="134"/>
                    <a:pt x="107" y="135"/>
                    <a:pt x="105" y="136"/>
                  </a:cubicBezTo>
                  <a:cubicBezTo>
                    <a:pt x="97" y="140"/>
                    <a:pt x="90" y="143"/>
                    <a:pt x="82" y="146"/>
                  </a:cubicBezTo>
                  <a:cubicBezTo>
                    <a:pt x="68" y="152"/>
                    <a:pt x="53" y="156"/>
                    <a:pt x="39" y="163"/>
                  </a:cubicBezTo>
                  <a:cubicBezTo>
                    <a:pt x="38" y="163"/>
                    <a:pt x="39" y="164"/>
                    <a:pt x="39" y="164"/>
                  </a:cubicBezTo>
                  <a:cubicBezTo>
                    <a:pt x="39" y="164"/>
                    <a:pt x="39" y="164"/>
                    <a:pt x="39" y="164"/>
                  </a:cubicBezTo>
                  <a:cubicBezTo>
                    <a:pt x="40" y="164"/>
                    <a:pt x="41" y="163"/>
                    <a:pt x="42" y="163"/>
                  </a:cubicBezTo>
                  <a:cubicBezTo>
                    <a:pt x="43" y="163"/>
                    <a:pt x="43" y="163"/>
                    <a:pt x="43" y="163"/>
                  </a:cubicBezTo>
                  <a:cubicBezTo>
                    <a:pt x="57" y="159"/>
                    <a:pt x="71" y="154"/>
                    <a:pt x="85" y="148"/>
                  </a:cubicBezTo>
                  <a:cubicBezTo>
                    <a:pt x="93" y="145"/>
                    <a:pt x="102" y="140"/>
                    <a:pt x="111" y="138"/>
                  </a:cubicBezTo>
                  <a:cubicBezTo>
                    <a:pt x="117" y="136"/>
                    <a:pt x="122" y="134"/>
                    <a:pt x="128" y="132"/>
                  </a:cubicBezTo>
                  <a:cubicBezTo>
                    <a:pt x="127" y="132"/>
                    <a:pt x="126" y="133"/>
                    <a:pt x="125" y="133"/>
                  </a:cubicBezTo>
                  <a:cubicBezTo>
                    <a:pt x="117" y="138"/>
                    <a:pt x="109" y="142"/>
                    <a:pt x="100" y="147"/>
                  </a:cubicBezTo>
                  <a:cubicBezTo>
                    <a:pt x="84" y="155"/>
                    <a:pt x="67" y="160"/>
                    <a:pt x="50" y="168"/>
                  </a:cubicBezTo>
                  <a:cubicBezTo>
                    <a:pt x="50" y="169"/>
                    <a:pt x="50" y="169"/>
                    <a:pt x="50" y="169"/>
                  </a:cubicBezTo>
                  <a:moveTo>
                    <a:pt x="99" y="140"/>
                  </a:moveTo>
                  <a:cubicBezTo>
                    <a:pt x="104" y="138"/>
                    <a:pt x="110" y="135"/>
                    <a:pt x="116" y="133"/>
                  </a:cubicBezTo>
                  <a:cubicBezTo>
                    <a:pt x="122" y="132"/>
                    <a:pt x="128" y="128"/>
                    <a:pt x="135" y="127"/>
                  </a:cubicBezTo>
                  <a:cubicBezTo>
                    <a:pt x="131" y="129"/>
                    <a:pt x="128" y="131"/>
                    <a:pt x="124" y="132"/>
                  </a:cubicBezTo>
                  <a:cubicBezTo>
                    <a:pt x="117" y="135"/>
                    <a:pt x="110" y="136"/>
                    <a:pt x="103" y="139"/>
                  </a:cubicBezTo>
                  <a:cubicBezTo>
                    <a:pt x="102" y="139"/>
                    <a:pt x="100" y="140"/>
                    <a:pt x="99" y="140"/>
                  </a:cubicBezTo>
                  <a:moveTo>
                    <a:pt x="54" y="168"/>
                  </a:moveTo>
                  <a:cubicBezTo>
                    <a:pt x="58" y="166"/>
                    <a:pt x="63" y="164"/>
                    <a:pt x="67" y="162"/>
                  </a:cubicBezTo>
                  <a:cubicBezTo>
                    <a:pt x="76" y="159"/>
                    <a:pt x="84" y="155"/>
                    <a:pt x="93" y="152"/>
                  </a:cubicBezTo>
                  <a:cubicBezTo>
                    <a:pt x="109" y="145"/>
                    <a:pt x="124" y="135"/>
                    <a:pt x="140" y="126"/>
                  </a:cubicBezTo>
                  <a:cubicBezTo>
                    <a:pt x="143" y="126"/>
                    <a:pt x="145" y="127"/>
                    <a:pt x="148" y="128"/>
                  </a:cubicBezTo>
                  <a:cubicBezTo>
                    <a:pt x="148" y="129"/>
                    <a:pt x="149" y="129"/>
                    <a:pt x="150" y="130"/>
                  </a:cubicBezTo>
                  <a:cubicBezTo>
                    <a:pt x="135" y="133"/>
                    <a:pt x="121" y="141"/>
                    <a:pt x="107" y="147"/>
                  </a:cubicBezTo>
                  <a:cubicBezTo>
                    <a:pt x="92" y="153"/>
                    <a:pt x="76" y="158"/>
                    <a:pt x="61" y="165"/>
                  </a:cubicBezTo>
                  <a:cubicBezTo>
                    <a:pt x="59" y="166"/>
                    <a:pt x="57" y="167"/>
                    <a:pt x="55" y="168"/>
                  </a:cubicBezTo>
                  <a:cubicBezTo>
                    <a:pt x="54" y="168"/>
                    <a:pt x="54" y="168"/>
                    <a:pt x="54" y="168"/>
                  </a:cubicBezTo>
                  <a:moveTo>
                    <a:pt x="16" y="153"/>
                  </a:moveTo>
                  <a:cubicBezTo>
                    <a:pt x="14" y="152"/>
                    <a:pt x="13" y="150"/>
                    <a:pt x="12" y="149"/>
                  </a:cubicBezTo>
                  <a:cubicBezTo>
                    <a:pt x="11" y="148"/>
                    <a:pt x="11" y="148"/>
                    <a:pt x="11" y="148"/>
                  </a:cubicBezTo>
                  <a:cubicBezTo>
                    <a:pt x="37" y="142"/>
                    <a:pt x="62" y="129"/>
                    <a:pt x="89" y="124"/>
                  </a:cubicBezTo>
                  <a:cubicBezTo>
                    <a:pt x="89" y="124"/>
                    <a:pt x="93" y="123"/>
                    <a:pt x="94" y="123"/>
                  </a:cubicBezTo>
                  <a:cubicBezTo>
                    <a:pt x="94" y="123"/>
                    <a:pt x="94" y="123"/>
                    <a:pt x="94" y="123"/>
                  </a:cubicBezTo>
                  <a:cubicBezTo>
                    <a:pt x="90" y="125"/>
                    <a:pt x="86" y="127"/>
                    <a:pt x="83" y="128"/>
                  </a:cubicBezTo>
                  <a:cubicBezTo>
                    <a:pt x="75" y="131"/>
                    <a:pt x="68" y="134"/>
                    <a:pt x="61" y="137"/>
                  </a:cubicBezTo>
                  <a:cubicBezTo>
                    <a:pt x="46" y="142"/>
                    <a:pt x="30" y="146"/>
                    <a:pt x="16" y="153"/>
                  </a:cubicBezTo>
                  <a:cubicBezTo>
                    <a:pt x="16" y="153"/>
                    <a:pt x="16" y="153"/>
                    <a:pt x="16" y="153"/>
                  </a:cubicBezTo>
                  <a:moveTo>
                    <a:pt x="19" y="153"/>
                  </a:moveTo>
                  <a:cubicBezTo>
                    <a:pt x="18" y="153"/>
                    <a:pt x="21" y="152"/>
                    <a:pt x="22" y="152"/>
                  </a:cubicBezTo>
                  <a:cubicBezTo>
                    <a:pt x="25" y="150"/>
                    <a:pt x="29" y="148"/>
                    <a:pt x="33" y="147"/>
                  </a:cubicBezTo>
                  <a:cubicBezTo>
                    <a:pt x="40" y="144"/>
                    <a:pt x="48" y="142"/>
                    <a:pt x="56" y="140"/>
                  </a:cubicBezTo>
                  <a:cubicBezTo>
                    <a:pt x="70" y="135"/>
                    <a:pt x="83" y="129"/>
                    <a:pt x="97" y="123"/>
                  </a:cubicBezTo>
                  <a:cubicBezTo>
                    <a:pt x="97" y="123"/>
                    <a:pt x="97" y="123"/>
                    <a:pt x="97" y="123"/>
                  </a:cubicBezTo>
                  <a:cubicBezTo>
                    <a:pt x="100" y="128"/>
                    <a:pt x="104" y="131"/>
                    <a:pt x="109" y="132"/>
                  </a:cubicBezTo>
                  <a:cubicBezTo>
                    <a:pt x="100" y="135"/>
                    <a:pt x="90" y="137"/>
                    <a:pt x="81" y="141"/>
                  </a:cubicBezTo>
                  <a:cubicBezTo>
                    <a:pt x="67" y="146"/>
                    <a:pt x="53" y="151"/>
                    <a:pt x="40" y="156"/>
                  </a:cubicBezTo>
                  <a:cubicBezTo>
                    <a:pt x="39" y="157"/>
                    <a:pt x="33" y="159"/>
                    <a:pt x="32" y="159"/>
                  </a:cubicBezTo>
                  <a:cubicBezTo>
                    <a:pt x="32" y="159"/>
                    <a:pt x="32" y="159"/>
                    <a:pt x="33" y="159"/>
                  </a:cubicBezTo>
                  <a:cubicBezTo>
                    <a:pt x="36" y="157"/>
                    <a:pt x="40" y="155"/>
                    <a:pt x="43" y="154"/>
                  </a:cubicBezTo>
                  <a:cubicBezTo>
                    <a:pt x="50" y="151"/>
                    <a:pt x="57" y="148"/>
                    <a:pt x="65" y="145"/>
                  </a:cubicBezTo>
                  <a:cubicBezTo>
                    <a:pt x="71" y="143"/>
                    <a:pt x="77" y="139"/>
                    <a:pt x="83" y="137"/>
                  </a:cubicBezTo>
                  <a:cubicBezTo>
                    <a:pt x="89" y="134"/>
                    <a:pt x="95" y="132"/>
                    <a:pt x="100" y="128"/>
                  </a:cubicBezTo>
                  <a:cubicBezTo>
                    <a:pt x="100" y="128"/>
                    <a:pt x="100" y="127"/>
                    <a:pt x="99" y="127"/>
                  </a:cubicBezTo>
                  <a:cubicBezTo>
                    <a:pt x="99" y="127"/>
                    <a:pt x="99" y="127"/>
                    <a:pt x="99" y="127"/>
                  </a:cubicBezTo>
                  <a:cubicBezTo>
                    <a:pt x="87" y="129"/>
                    <a:pt x="75" y="134"/>
                    <a:pt x="63" y="138"/>
                  </a:cubicBezTo>
                  <a:cubicBezTo>
                    <a:pt x="57" y="140"/>
                    <a:pt x="50" y="142"/>
                    <a:pt x="44" y="144"/>
                  </a:cubicBezTo>
                  <a:cubicBezTo>
                    <a:pt x="36" y="146"/>
                    <a:pt x="29" y="150"/>
                    <a:pt x="21" y="152"/>
                  </a:cubicBezTo>
                  <a:cubicBezTo>
                    <a:pt x="20" y="153"/>
                    <a:pt x="19" y="153"/>
                    <a:pt x="19" y="153"/>
                  </a:cubicBezTo>
                  <a:moveTo>
                    <a:pt x="10" y="146"/>
                  </a:moveTo>
                  <a:cubicBezTo>
                    <a:pt x="9" y="144"/>
                    <a:pt x="8" y="142"/>
                    <a:pt x="8" y="140"/>
                  </a:cubicBezTo>
                  <a:cubicBezTo>
                    <a:pt x="22" y="135"/>
                    <a:pt x="37" y="131"/>
                    <a:pt x="51" y="127"/>
                  </a:cubicBezTo>
                  <a:cubicBezTo>
                    <a:pt x="58" y="125"/>
                    <a:pt x="65" y="122"/>
                    <a:pt x="72" y="120"/>
                  </a:cubicBezTo>
                  <a:cubicBezTo>
                    <a:pt x="73" y="120"/>
                    <a:pt x="75" y="119"/>
                    <a:pt x="76" y="119"/>
                  </a:cubicBezTo>
                  <a:cubicBezTo>
                    <a:pt x="66" y="123"/>
                    <a:pt x="57" y="128"/>
                    <a:pt x="47" y="131"/>
                  </a:cubicBezTo>
                  <a:cubicBezTo>
                    <a:pt x="35" y="136"/>
                    <a:pt x="21" y="139"/>
                    <a:pt x="10" y="146"/>
                  </a:cubicBezTo>
                  <a:moveTo>
                    <a:pt x="12" y="146"/>
                  </a:moveTo>
                  <a:cubicBezTo>
                    <a:pt x="11" y="146"/>
                    <a:pt x="18" y="143"/>
                    <a:pt x="19" y="143"/>
                  </a:cubicBezTo>
                  <a:cubicBezTo>
                    <a:pt x="22" y="141"/>
                    <a:pt x="26" y="140"/>
                    <a:pt x="29" y="139"/>
                  </a:cubicBezTo>
                  <a:cubicBezTo>
                    <a:pt x="36" y="137"/>
                    <a:pt x="43" y="134"/>
                    <a:pt x="50" y="131"/>
                  </a:cubicBezTo>
                  <a:cubicBezTo>
                    <a:pt x="64" y="126"/>
                    <a:pt x="78" y="119"/>
                    <a:pt x="92" y="113"/>
                  </a:cubicBezTo>
                  <a:cubicBezTo>
                    <a:pt x="94" y="116"/>
                    <a:pt x="95" y="120"/>
                    <a:pt x="96" y="122"/>
                  </a:cubicBezTo>
                  <a:cubicBezTo>
                    <a:pt x="68" y="125"/>
                    <a:pt x="42" y="139"/>
                    <a:pt x="15" y="146"/>
                  </a:cubicBezTo>
                  <a:cubicBezTo>
                    <a:pt x="13" y="146"/>
                    <a:pt x="13" y="146"/>
                    <a:pt x="12" y="146"/>
                  </a:cubicBezTo>
                  <a:moveTo>
                    <a:pt x="8" y="138"/>
                  </a:moveTo>
                  <a:cubicBezTo>
                    <a:pt x="8" y="135"/>
                    <a:pt x="9" y="132"/>
                    <a:pt x="10" y="129"/>
                  </a:cubicBezTo>
                  <a:cubicBezTo>
                    <a:pt x="22" y="128"/>
                    <a:pt x="34" y="123"/>
                    <a:pt x="45" y="118"/>
                  </a:cubicBezTo>
                  <a:cubicBezTo>
                    <a:pt x="53" y="115"/>
                    <a:pt x="61" y="113"/>
                    <a:pt x="69" y="111"/>
                  </a:cubicBezTo>
                  <a:cubicBezTo>
                    <a:pt x="73" y="110"/>
                    <a:pt x="77" y="109"/>
                    <a:pt x="81" y="108"/>
                  </a:cubicBezTo>
                  <a:cubicBezTo>
                    <a:pt x="83" y="107"/>
                    <a:pt x="85" y="106"/>
                    <a:pt x="87" y="106"/>
                  </a:cubicBezTo>
                  <a:cubicBezTo>
                    <a:pt x="88" y="106"/>
                    <a:pt x="88" y="106"/>
                    <a:pt x="88" y="106"/>
                  </a:cubicBezTo>
                  <a:cubicBezTo>
                    <a:pt x="88" y="106"/>
                    <a:pt x="87" y="107"/>
                    <a:pt x="85" y="108"/>
                  </a:cubicBezTo>
                  <a:cubicBezTo>
                    <a:pt x="83" y="108"/>
                    <a:pt x="82" y="109"/>
                    <a:pt x="82" y="109"/>
                  </a:cubicBezTo>
                  <a:cubicBezTo>
                    <a:pt x="82" y="109"/>
                    <a:pt x="82" y="109"/>
                    <a:pt x="82" y="109"/>
                  </a:cubicBezTo>
                  <a:cubicBezTo>
                    <a:pt x="58" y="122"/>
                    <a:pt x="31" y="124"/>
                    <a:pt x="8" y="138"/>
                  </a:cubicBezTo>
                  <a:moveTo>
                    <a:pt x="9" y="138"/>
                  </a:moveTo>
                  <a:cubicBezTo>
                    <a:pt x="12" y="137"/>
                    <a:pt x="14" y="136"/>
                    <a:pt x="17" y="134"/>
                  </a:cubicBezTo>
                  <a:cubicBezTo>
                    <a:pt x="41" y="123"/>
                    <a:pt x="68" y="121"/>
                    <a:pt x="90" y="106"/>
                  </a:cubicBezTo>
                  <a:cubicBezTo>
                    <a:pt x="90" y="108"/>
                    <a:pt x="91" y="110"/>
                    <a:pt x="92" y="112"/>
                  </a:cubicBezTo>
                  <a:cubicBezTo>
                    <a:pt x="92" y="112"/>
                    <a:pt x="92" y="112"/>
                    <a:pt x="92" y="112"/>
                  </a:cubicBezTo>
                  <a:cubicBezTo>
                    <a:pt x="91" y="112"/>
                    <a:pt x="90" y="113"/>
                    <a:pt x="90" y="113"/>
                  </a:cubicBezTo>
                  <a:cubicBezTo>
                    <a:pt x="89" y="113"/>
                    <a:pt x="89" y="113"/>
                    <a:pt x="89" y="113"/>
                  </a:cubicBezTo>
                  <a:cubicBezTo>
                    <a:pt x="89" y="113"/>
                    <a:pt x="88" y="113"/>
                    <a:pt x="88" y="114"/>
                  </a:cubicBezTo>
                  <a:cubicBezTo>
                    <a:pt x="73" y="119"/>
                    <a:pt x="57" y="124"/>
                    <a:pt x="42" y="128"/>
                  </a:cubicBezTo>
                  <a:cubicBezTo>
                    <a:pt x="35" y="130"/>
                    <a:pt x="28" y="132"/>
                    <a:pt x="21" y="135"/>
                  </a:cubicBezTo>
                  <a:cubicBezTo>
                    <a:pt x="17" y="136"/>
                    <a:pt x="13" y="137"/>
                    <a:pt x="9" y="138"/>
                  </a:cubicBezTo>
                  <a:moveTo>
                    <a:pt x="11" y="128"/>
                  </a:moveTo>
                  <a:cubicBezTo>
                    <a:pt x="11" y="128"/>
                    <a:pt x="11" y="128"/>
                    <a:pt x="11" y="128"/>
                  </a:cubicBezTo>
                  <a:cubicBezTo>
                    <a:pt x="35" y="117"/>
                    <a:pt x="62" y="112"/>
                    <a:pt x="87" y="100"/>
                  </a:cubicBezTo>
                  <a:cubicBezTo>
                    <a:pt x="88" y="102"/>
                    <a:pt x="88" y="103"/>
                    <a:pt x="89" y="104"/>
                  </a:cubicBezTo>
                  <a:cubicBezTo>
                    <a:pt x="76" y="108"/>
                    <a:pt x="62" y="111"/>
                    <a:pt x="49" y="116"/>
                  </a:cubicBezTo>
                  <a:cubicBezTo>
                    <a:pt x="42" y="118"/>
                    <a:pt x="36" y="120"/>
                    <a:pt x="29" y="123"/>
                  </a:cubicBezTo>
                  <a:cubicBezTo>
                    <a:pt x="24" y="125"/>
                    <a:pt x="15" y="126"/>
                    <a:pt x="11" y="128"/>
                  </a:cubicBezTo>
                  <a:moveTo>
                    <a:pt x="12" y="126"/>
                  </a:moveTo>
                  <a:cubicBezTo>
                    <a:pt x="14" y="124"/>
                    <a:pt x="16" y="122"/>
                    <a:pt x="18" y="119"/>
                  </a:cubicBezTo>
                  <a:cubicBezTo>
                    <a:pt x="30" y="115"/>
                    <a:pt x="43" y="111"/>
                    <a:pt x="55" y="107"/>
                  </a:cubicBezTo>
                  <a:cubicBezTo>
                    <a:pt x="62" y="105"/>
                    <a:pt x="68" y="103"/>
                    <a:pt x="75" y="101"/>
                  </a:cubicBezTo>
                  <a:cubicBezTo>
                    <a:pt x="77" y="100"/>
                    <a:pt x="80" y="100"/>
                    <a:pt x="83" y="99"/>
                  </a:cubicBezTo>
                  <a:cubicBezTo>
                    <a:pt x="84" y="99"/>
                    <a:pt x="84" y="99"/>
                    <a:pt x="85" y="99"/>
                  </a:cubicBezTo>
                  <a:cubicBezTo>
                    <a:pt x="86" y="99"/>
                    <a:pt x="86" y="99"/>
                    <a:pt x="86" y="99"/>
                  </a:cubicBezTo>
                  <a:cubicBezTo>
                    <a:pt x="85" y="100"/>
                    <a:pt x="84" y="101"/>
                    <a:pt x="82" y="101"/>
                  </a:cubicBezTo>
                  <a:cubicBezTo>
                    <a:pt x="60" y="112"/>
                    <a:pt x="35" y="117"/>
                    <a:pt x="12" y="126"/>
                  </a:cubicBezTo>
                  <a:moveTo>
                    <a:pt x="24" y="116"/>
                  </a:moveTo>
                  <a:cubicBezTo>
                    <a:pt x="25" y="115"/>
                    <a:pt x="25" y="115"/>
                    <a:pt x="26" y="115"/>
                  </a:cubicBezTo>
                  <a:cubicBezTo>
                    <a:pt x="32" y="111"/>
                    <a:pt x="39" y="109"/>
                    <a:pt x="46" y="107"/>
                  </a:cubicBezTo>
                  <a:cubicBezTo>
                    <a:pt x="58" y="104"/>
                    <a:pt x="70" y="101"/>
                    <a:pt x="82" y="96"/>
                  </a:cubicBezTo>
                  <a:cubicBezTo>
                    <a:pt x="83" y="96"/>
                    <a:pt x="84" y="97"/>
                    <a:pt x="84" y="98"/>
                  </a:cubicBezTo>
                  <a:cubicBezTo>
                    <a:pt x="77" y="99"/>
                    <a:pt x="69" y="101"/>
                    <a:pt x="62" y="103"/>
                  </a:cubicBezTo>
                  <a:cubicBezTo>
                    <a:pt x="49" y="107"/>
                    <a:pt x="37" y="111"/>
                    <a:pt x="24" y="116"/>
                  </a:cubicBezTo>
                  <a:moveTo>
                    <a:pt x="24" y="115"/>
                  </a:moveTo>
                  <a:cubicBezTo>
                    <a:pt x="29" y="111"/>
                    <a:pt x="34" y="107"/>
                    <a:pt x="38" y="104"/>
                  </a:cubicBezTo>
                  <a:cubicBezTo>
                    <a:pt x="45" y="102"/>
                    <a:pt x="51" y="100"/>
                    <a:pt x="58" y="98"/>
                  </a:cubicBezTo>
                  <a:cubicBezTo>
                    <a:pt x="63" y="97"/>
                    <a:pt x="67" y="96"/>
                    <a:pt x="71" y="95"/>
                  </a:cubicBezTo>
                  <a:cubicBezTo>
                    <a:pt x="73" y="95"/>
                    <a:pt x="75" y="95"/>
                    <a:pt x="77" y="95"/>
                  </a:cubicBezTo>
                  <a:cubicBezTo>
                    <a:pt x="78" y="95"/>
                    <a:pt x="79" y="95"/>
                    <a:pt x="80" y="95"/>
                  </a:cubicBezTo>
                  <a:cubicBezTo>
                    <a:pt x="80" y="95"/>
                    <a:pt x="80" y="95"/>
                    <a:pt x="80" y="95"/>
                  </a:cubicBezTo>
                  <a:cubicBezTo>
                    <a:pt x="79" y="95"/>
                    <a:pt x="76" y="97"/>
                    <a:pt x="75" y="97"/>
                  </a:cubicBezTo>
                  <a:cubicBezTo>
                    <a:pt x="64" y="102"/>
                    <a:pt x="52" y="105"/>
                    <a:pt x="40" y="108"/>
                  </a:cubicBezTo>
                  <a:cubicBezTo>
                    <a:pt x="34" y="109"/>
                    <a:pt x="29" y="112"/>
                    <a:pt x="24" y="115"/>
                  </a:cubicBezTo>
                  <a:moveTo>
                    <a:pt x="58" y="97"/>
                  </a:moveTo>
                  <a:cubicBezTo>
                    <a:pt x="62" y="95"/>
                    <a:pt x="67" y="94"/>
                    <a:pt x="71" y="93"/>
                  </a:cubicBezTo>
                  <a:cubicBezTo>
                    <a:pt x="73" y="93"/>
                    <a:pt x="75" y="93"/>
                    <a:pt x="77" y="94"/>
                  </a:cubicBezTo>
                  <a:cubicBezTo>
                    <a:pt x="71" y="94"/>
                    <a:pt x="64" y="95"/>
                    <a:pt x="58" y="97"/>
                  </a:cubicBezTo>
                  <a:moveTo>
                    <a:pt x="47" y="99"/>
                  </a:moveTo>
                  <a:cubicBezTo>
                    <a:pt x="49" y="97"/>
                    <a:pt x="52" y="96"/>
                    <a:pt x="54" y="94"/>
                  </a:cubicBezTo>
                  <a:cubicBezTo>
                    <a:pt x="55" y="94"/>
                    <a:pt x="56" y="93"/>
                    <a:pt x="57" y="93"/>
                  </a:cubicBezTo>
                  <a:cubicBezTo>
                    <a:pt x="60" y="93"/>
                    <a:pt x="64" y="92"/>
                    <a:pt x="67" y="92"/>
                  </a:cubicBezTo>
                  <a:cubicBezTo>
                    <a:pt x="60" y="95"/>
                    <a:pt x="53" y="97"/>
                    <a:pt x="47" y="99"/>
                  </a:cubicBezTo>
                  <a:moveTo>
                    <a:pt x="64" y="88"/>
                  </a:moveTo>
                  <a:cubicBezTo>
                    <a:pt x="75" y="81"/>
                    <a:pt x="86" y="74"/>
                    <a:pt x="97" y="66"/>
                  </a:cubicBezTo>
                  <a:cubicBezTo>
                    <a:pt x="117" y="51"/>
                    <a:pt x="119" y="28"/>
                    <a:pt x="115" y="6"/>
                  </a:cubicBezTo>
                  <a:cubicBezTo>
                    <a:pt x="133" y="9"/>
                    <a:pt x="150" y="18"/>
                    <a:pt x="168" y="24"/>
                  </a:cubicBezTo>
                  <a:cubicBezTo>
                    <a:pt x="153" y="36"/>
                    <a:pt x="143" y="50"/>
                    <a:pt x="146" y="69"/>
                  </a:cubicBezTo>
                  <a:cubicBezTo>
                    <a:pt x="148" y="91"/>
                    <a:pt x="164" y="113"/>
                    <a:pt x="174" y="132"/>
                  </a:cubicBezTo>
                  <a:cubicBezTo>
                    <a:pt x="175" y="133"/>
                    <a:pt x="175" y="133"/>
                    <a:pt x="175" y="134"/>
                  </a:cubicBezTo>
                  <a:cubicBezTo>
                    <a:pt x="175" y="134"/>
                    <a:pt x="174" y="134"/>
                    <a:pt x="174" y="134"/>
                  </a:cubicBezTo>
                  <a:cubicBezTo>
                    <a:pt x="173" y="134"/>
                    <a:pt x="171" y="134"/>
                    <a:pt x="169" y="135"/>
                  </a:cubicBezTo>
                  <a:cubicBezTo>
                    <a:pt x="169" y="135"/>
                    <a:pt x="168" y="136"/>
                    <a:pt x="167" y="136"/>
                  </a:cubicBezTo>
                  <a:cubicBezTo>
                    <a:pt x="161" y="136"/>
                    <a:pt x="155" y="127"/>
                    <a:pt x="151" y="124"/>
                  </a:cubicBezTo>
                  <a:cubicBezTo>
                    <a:pt x="147" y="122"/>
                    <a:pt x="144" y="121"/>
                    <a:pt x="140" y="121"/>
                  </a:cubicBezTo>
                  <a:cubicBezTo>
                    <a:pt x="132" y="121"/>
                    <a:pt x="125" y="126"/>
                    <a:pt x="116" y="127"/>
                  </a:cubicBezTo>
                  <a:cubicBezTo>
                    <a:pt x="115" y="128"/>
                    <a:pt x="114" y="128"/>
                    <a:pt x="113" y="128"/>
                  </a:cubicBezTo>
                  <a:cubicBezTo>
                    <a:pt x="99" y="128"/>
                    <a:pt x="98" y="108"/>
                    <a:pt x="92" y="99"/>
                  </a:cubicBezTo>
                  <a:cubicBezTo>
                    <a:pt x="85" y="90"/>
                    <a:pt x="77" y="88"/>
                    <a:pt x="67" y="88"/>
                  </a:cubicBezTo>
                  <a:cubicBezTo>
                    <a:pt x="66" y="88"/>
                    <a:pt x="65" y="88"/>
                    <a:pt x="64" y="88"/>
                  </a:cubicBezTo>
                  <a:moveTo>
                    <a:pt x="113" y="0"/>
                  </a:moveTo>
                  <a:cubicBezTo>
                    <a:pt x="111" y="0"/>
                    <a:pt x="111" y="2"/>
                    <a:pt x="111" y="3"/>
                  </a:cubicBezTo>
                  <a:cubicBezTo>
                    <a:pt x="110" y="3"/>
                    <a:pt x="110" y="4"/>
                    <a:pt x="110" y="5"/>
                  </a:cubicBezTo>
                  <a:cubicBezTo>
                    <a:pt x="112" y="17"/>
                    <a:pt x="113" y="29"/>
                    <a:pt x="110" y="41"/>
                  </a:cubicBezTo>
                  <a:cubicBezTo>
                    <a:pt x="105" y="55"/>
                    <a:pt x="93" y="63"/>
                    <a:pt x="81" y="70"/>
                  </a:cubicBezTo>
                  <a:cubicBezTo>
                    <a:pt x="63" y="82"/>
                    <a:pt x="45" y="93"/>
                    <a:pt x="27" y="106"/>
                  </a:cubicBezTo>
                  <a:cubicBezTo>
                    <a:pt x="15" y="114"/>
                    <a:pt x="0" y="127"/>
                    <a:pt x="3" y="143"/>
                  </a:cubicBezTo>
                  <a:cubicBezTo>
                    <a:pt x="6" y="157"/>
                    <a:pt x="22" y="164"/>
                    <a:pt x="34" y="169"/>
                  </a:cubicBezTo>
                  <a:cubicBezTo>
                    <a:pt x="42" y="172"/>
                    <a:pt x="50" y="174"/>
                    <a:pt x="58" y="176"/>
                  </a:cubicBezTo>
                  <a:cubicBezTo>
                    <a:pt x="70" y="181"/>
                    <a:pt x="83" y="187"/>
                    <a:pt x="95" y="192"/>
                  </a:cubicBezTo>
                  <a:cubicBezTo>
                    <a:pt x="115" y="202"/>
                    <a:pt x="136" y="214"/>
                    <a:pt x="158" y="217"/>
                  </a:cubicBezTo>
                  <a:cubicBezTo>
                    <a:pt x="160" y="218"/>
                    <a:pt x="163" y="218"/>
                    <a:pt x="165" y="218"/>
                  </a:cubicBezTo>
                  <a:cubicBezTo>
                    <a:pt x="180" y="218"/>
                    <a:pt x="193" y="211"/>
                    <a:pt x="197" y="196"/>
                  </a:cubicBezTo>
                  <a:cubicBezTo>
                    <a:pt x="201" y="177"/>
                    <a:pt x="192" y="157"/>
                    <a:pt x="184" y="140"/>
                  </a:cubicBezTo>
                  <a:cubicBezTo>
                    <a:pt x="175" y="121"/>
                    <a:pt x="164" y="104"/>
                    <a:pt x="156" y="85"/>
                  </a:cubicBezTo>
                  <a:cubicBezTo>
                    <a:pt x="151" y="74"/>
                    <a:pt x="148" y="62"/>
                    <a:pt x="152" y="50"/>
                  </a:cubicBezTo>
                  <a:cubicBezTo>
                    <a:pt x="156" y="40"/>
                    <a:pt x="165" y="32"/>
                    <a:pt x="173" y="26"/>
                  </a:cubicBezTo>
                  <a:cubicBezTo>
                    <a:pt x="175" y="25"/>
                    <a:pt x="174" y="23"/>
                    <a:pt x="173" y="22"/>
                  </a:cubicBezTo>
                  <a:cubicBezTo>
                    <a:pt x="173" y="22"/>
                    <a:pt x="173" y="21"/>
                    <a:pt x="172" y="20"/>
                  </a:cubicBezTo>
                  <a:cubicBezTo>
                    <a:pt x="152" y="14"/>
                    <a:pt x="134" y="4"/>
                    <a:pt x="113" y="0"/>
                  </a:cubicBezTo>
                  <a:cubicBezTo>
                    <a:pt x="113" y="0"/>
                    <a:pt x="113" y="0"/>
                    <a:pt x="113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25"/>
            <p:cNvSpPr>
              <a:spLocks noEditPoints="1"/>
            </p:cNvSpPr>
            <p:nvPr/>
          </p:nvSpPr>
          <p:spPr bwMode="auto">
            <a:xfrm>
              <a:off x="7835569" y="4886252"/>
              <a:ext cx="482600" cy="127000"/>
            </a:xfrm>
            <a:custGeom>
              <a:avLst/>
              <a:gdLst>
                <a:gd name="T0" fmla="*/ 67 w 114"/>
                <a:gd name="T1" fmla="*/ 20 h 30"/>
                <a:gd name="T2" fmla="*/ 24 w 114"/>
                <a:gd name="T3" fmla="*/ 18 h 30"/>
                <a:gd name="T4" fmla="*/ 25 w 114"/>
                <a:gd name="T5" fmla="*/ 16 h 30"/>
                <a:gd name="T6" fmla="*/ 24 w 114"/>
                <a:gd name="T7" fmla="*/ 19 h 30"/>
                <a:gd name="T8" fmla="*/ 24 w 114"/>
                <a:gd name="T9" fmla="*/ 16 h 30"/>
                <a:gd name="T10" fmla="*/ 27 w 114"/>
                <a:gd name="T11" fmla="*/ 15 h 30"/>
                <a:gd name="T12" fmla="*/ 30 w 114"/>
                <a:gd name="T13" fmla="*/ 14 h 30"/>
                <a:gd name="T14" fmla="*/ 66 w 114"/>
                <a:gd name="T15" fmla="*/ 14 h 30"/>
                <a:gd name="T16" fmla="*/ 65 w 114"/>
                <a:gd name="T17" fmla="*/ 14 h 30"/>
                <a:gd name="T18" fmla="*/ 65 w 114"/>
                <a:gd name="T19" fmla="*/ 19 h 30"/>
                <a:gd name="T20" fmla="*/ 40 w 114"/>
                <a:gd name="T21" fmla="*/ 20 h 30"/>
                <a:gd name="T22" fmla="*/ 34 w 114"/>
                <a:gd name="T23" fmla="*/ 20 h 30"/>
                <a:gd name="T24" fmla="*/ 34 w 114"/>
                <a:gd name="T25" fmla="*/ 13 h 30"/>
                <a:gd name="T26" fmla="*/ 37 w 114"/>
                <a:gd name="T27" fmla="*/ 15 h 30"/>
                <a:gd name="T28" fmla="*/ 41 w 114"/>
                <a:gd name="T29" fmla="*/ 19 h 30"/>
                <a:gd name="T30" fmla="*/ 44 w 114"/>
                <a:gd name="T31" fmla="*/ 11 h 30"/>
                <a:gd name="T32" fmla="*/ 42 w 114"/>
                <a:gd name="T33" fmla="*/ 14 h 30"/>
                <a:gd name="T34" fmla="*/ 46 w 114"/>
                <a:gd name="T35" fmla="*/ 16 h 30"/>
                <a:gd name="T36" fmla="*/ 52 w 114"/>
                <a:gd name="T37" fmla="*/ 20 h 30"/>
                <a:gd name="T38" fmla="*/ 50 w 114"/>
                <a:gd name="T39" fmla="*/ 20 h 30"/>
                <a:gd name="T40" fmla="*/ 52 w 114"/>
                <a:gd name="T41" fmla="*/ 20 h 30"/>
                <a:gd name="T42" fmla="*/ 66 w 114"/>
                <a:gd name="T43" fmla="*/ 9 h 30"/>
                <a:gd name="T44" fmla="*/ 66 w 114"/>
                <a:gd name="T45" fmla="*/ 12 h 30"/>
                <a:gd name="T46" fmla="*/ 48 w 114"/>
                <a:gd name="T47" fmla="*/ 9 h 30"/>
                <a:gd name="T48" fmla="*/ 96 w 114"/>
                <a:gd name="T49" fmla="*/ 15 h 30"/>
                <a:gd name="T50" fmla="*/ 58 w 114"/>
                <a:gd name="T51" fmla="*/ 20 h 30"/>
                <a:gd name="T52" fmla="*/ 57 w 114"/>
                <a:gd name="T53" fmla="*/ 18 h 30"/>
                <a:gd name="T54" fmla="*/ 57 w 114"/>
                <a:gd name="T55" fmla="*/ 11 h 30"/>
                <a:gd name="T56" fmla="*/ 79 w 114"/>
                <a:gd name="T57" fmla="*/ 20 h 30"/>
                <a:gd name="T58" fmla="*/ 58 w 114"/>
                <a:gd name="T59" fmla="*/ 13 h 30"/>
                <a:gd name="T60" fmla="*/ 56 w 114"/>
                <a:gd name="T61" fmla="*/ 7 h 30"/>
                <a:gd name="T62" fmla="*/ 76 w 114"/>
                <a:gd name="T63" fmla="*/ 20 h 30"/>
                <a:gd name="T64" fmla="*/ 65 w 114"/>
                <a:gd name="T65" fmla="*/ 6 h 30"/>
                <a:gd name="T66" fmla="*/ 68 w 114"/>
                <a:gd name="T67" fmla="*/ 13 h 30"/>
                <a:gd name="T68" fmla="*/ 65 w 114"/>
                <a:gd name="T69" fmla="*/ 13 h 30"/>
                <a:gd name="T70" fmla="*/ 68 w 114"/>
                <a:gd name="T71" fmla="*/ 5 h 30"/>
                <a:gd name="T72" fmla="*/ 81 w 114"/>
                <a:gd name="T73" fmla="*/ 12 h 30"/>
                <a:gd name="T74" fmla="*/ 81 w 114"/>
                <a:gd name="T75" fmla="*/ 19 h 30"/>
                <a:gd name="T76" fmla="*/ 73 w 114"/>
                <a:gd name="T77" fmla="*/ 4 h 30"/>
                <a:gd name="T78" fmla="*/ 76 w 114"/>
                <a:gd name="T79" fmla="*/ 4 h 30"/>
                <a:gd name="T80" fmla="*/ 91 w 114"/>
                <a:gd name="T81" fmla="*/ 18 h 30"/>
                <a:gd name="T82" fmla="*/ 86 w 114"/>
                <a:gd name="T83" fmla="*/ 12 h 30"/>
                <a:gd name="T84" fmla="*/ 89 w 114"/>
                <a:gd name="T85" fmla="*/ 12 h 30"/>
                <a:gd name="T86" fmla="*/ 105 w 114"/>
                <a:gd name="T87" fmla="*/ 3 h 30"/>
                <a:gd name="T88" fmla="*/ 93 w 114"/>
                <a:gd name="T89" fmla="*/ 16 h 30"/>
                <a:gd name="T90" fmla="*/ 90 w 114"/>
                <a:gd name="T91" fmla="*/ 10 h 30"/>
                <a:gd name="T92" fmla="*/ 86 w 114"/>
                <a:gd name="T93" fmla="*/ 2 h 30"/>
                <a:gd name="T94" fmla="*/ 104 w 114"/>
                <a:gd name="T95" fmla="*/ 5 h 30"/>
                <a:gd name="T96" fmla="*/ 110 w 114"/>
                <a:gd name="T97" fmla="*/ 13 h 30"/>
                <a:gd name="T98" fmla="*/ 111 w 114"/>
                <a:gd name="T99" fmla="*/ 14 h 30"/>
                <a:gd name="T100" fmla="*/ 109 w 114"/>
                <a:gd name="T101" fmla="*/ 14 h 30"/>
                <a:gd name="T102" fmla="*/ 108 w 114"/>
                <a:gd name="T103" fmla="*/ 16 h 30"/>
                <a:gd name="T104" fmla="*/ 94 w 114"/>
                <a:gd name="T105" fmla="*/ 10 h 30"/>
                <a:gd name="T106" fmla="*/ 98 w 114"/>
                <a:gd name="T107" fmla="*/ 10 h 30"/>
                <a:gd name="T108" fmla="*/ 104 w 114"/>
                <a:gd name="T109" fmla="*/ 7 h 30"/>
                <a:gd name="T110" fmla="*/ 106 w 114"/>
                <a:gd name="T111" fmla="*/ 18 h 30"/>
                <a:gd name="T112" fmla="*/ 93 w 114"/>
                <a:gd name="T113" fmla="*/ 6 h 30"/>
                <a:gd name="T114" fmla="*/ 94 w 114"/>
                <a:gd name="T115" fmla="*/ 4 h 30"/>
                <a:gd name="T116" fmla="*/ 98 w 114"/>
                <a:gd name="T117" fmla="*/ 2 h 30"/>
                <a:gd name="T118" fmla="*/ 8 w 114"/>
                <a:gd name="T119" fmla="*/ 16 h 30"/>
                <a:gd name="T120" fmla="*/ 3 w 114"/>
                <a:gd name="T121" fmla="*/ 26 h 30"/>
                <a:gd name="T122" fmla="*/ 91 w 114"/>
                <a:gd name="T123" fmla="*/ 2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4" h="30">
                  <a:moveTo>
                    <a:pt x="10" y="28"/>
                  </a:moveTo>
                  <a:cubicBezTo>
                    <a:pt x="9" y="26"/>
                    <a:pt x="7" y="25"/>
                    <a:pt x="4" y="25"/>
                  </a:cubicBezTo>
                  <a:cubicBezTo>
                    <a:pt x="5" y="24"/>
                    <a:pt x="5" y="24"/>
                    <a:pt x="6" y="23"/>
                  </a:cubicBezTo>
                  <a:cubicBezTo>
                    <a:pt x="7" y="21"/>
                    <a:pt x="8" y="20"/>
                    <a:pt x="8" y="18"/>
                  </a:cubicBezTo>
                  <a:cubicBezTo>
                    <a:pt x="12" y="17"/>
                    <a:pt x="15" y="17"/>
                    <a:pt x="19" y="17"/>
                  </a:cubicBezTo>
                  <a:cubicBezTo>
                    <a:pt x="20" y="17"/>
                    <a:pt x="21" y="17"/>
                    <a:pt x="22" y="17"/>
                  </a:cubicBezTo>
                  <a:cubicBezTo>
                    <a:pt x="22" y="18"/>
                    <a:pt x="23" y="20"/>
                    <a:pt x="23" y="22"/>
                  </a:cubicBezTo>
                  <a:cubicBezTo>
                    <a:pt x="19" y="23"/>
                    <a:pt x="15" y="26"/>
                    <a:pt x="10" y="28"/>
                  </a:cubicBezTo>
                  <a:moveTo>
                    <a:pt x="67" y="20"/>
                  </a:moveTo>
                  <a:cubicBezTo>
                    <a:pt x="67" y="20"/>
                    <a:pt x="67" y="20"/>
                    <a:pt x="67" y="20"/>
                  </a:cubicBezTo>
                  <a:cubicBezTo>
                    <a:pt x="67" y="19"/>
                    <a:pt x="66" y="17"/>
                    <a:pt x="66" y="17"/>
                  </a:cubicBezTo>
                  <a:cubicBezTo>
                    <a:pt x="67" y="18"/>
                    <a:pt x="68" y="19"/>
                    <a:pt x="69" y="20"/>
                  </a:cubicBezTo>
                  <a:cubicBezTo>
                    <a:pt x="68" y="20"/>
                    <a:pt x="67" y="20"/>
                    <a:pt x="65" y="20"/>
                  </a:cubicBezTo>
                  <a:cubicBezTo>
                    <a:pt x="65" y="20"/>
                    <a:pt x="65" y="20"/>
                    <a:pt x="65" y="20"/>
                  </a:cubicBezTo>
                  <a:cubicBezTo>
                    <a:pt x="65" y="19"/>
                    <a:pt x="65" y="19"/>
                    <a:pt x="65" y="18"/>
                  </a:cubicBezTo>
                  <a:cubicBezTo>
                    <a:pt x="67" y="20"/>
                    <a:pt x="67" y="20"/>
                    <a:pt x="67" y="20"/>
                  </a:cubicBezTo>
                  <a:moveTo>
                    <a:pt x="25" y="20"/>
                  </a:moveTo>
                  <a:cubicBezTo>
                    <a:pt x="25" y="20"/>
                    <a:pt x="24" y="19"/>
                    <a:pt x="24" y="18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3" y="18"/>
                    <a:pt x="23" y="17"/>
                    <a:pt x="23" y="17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4" y="17"/>
                    <a:pt x="24" y="18"/>
                    <a:pt x="25" y="19"/>
                  </a:cubicBezTo>
                  <a:cubicBezTo>
                    <a:pt x="25" y="20"/>
                    <a:pt x="25" y="20"/>
                    <a:pt x="25" y="20"/>
                  </a:cubicBezTo>
                  <a:moveTo>
                    <a:pt x="27" y="21"/>
                  </a:moveTo>
                  <a:cubicBezTo>
                    <a:pt x="27" y="21"/>
                    <a:pt x="27" y="21"/>
                    <a:pt x="27" y="21"/>
                  </a:cubicBezTo>
                  <a:cubicBezTo>
                    <a:pt x="27" y="20"/>
                    <a:pt x="27" y="19"/>
                    <a:pt x="26" y="18"/>
                  </a:cubicBezTo>
                  <a:cubicBezTo>
                    <a:pt x="26" y="17"/>
                    <a:pt x="25" y="16"/>
                    <a:pt x="25" y="16"/>
                  </a:cubicBezTo>
                  <a:cubicBezTo>
                    <a:pt x="26" y="16"/>
                    <a:pt x="26" y="16"/>
                    <a:pt x="26" y="17"/>
                  </a:cubicBezTo>
                  <a:cubicBezTo>
                    <a:pt x="27" y="19"/>
                    <a:pt x="28" y="20"/>
                    <a:pt x="29" y="21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29" y="19"/>
                    <a:pt x="28" y="17"/>
                    <a:pt x="27" y="16"/>
                  </a:cubicBezTo>
                  <a:cubicBezTo>
                    <a:pt x="29" y="18"/>
                    <a:pt x="29" y="19"/>
                    <a:pt x="31" y="21"/>
                  </a:cubicBezTo>
                  <a:cubicBezTo>
                    <a:pt x="29" y="21"/>
                    <a:pt x="27" y="21"/>
                    <a:pt x="24" y="21"/>
                  </a:cubicBezTo>
                  <a:cubicBezTo>
                    <a:pt x="24" y="21"/>
                    <a:pt x="24" y="21"/>
                    <a:pt x="24" y="21"/>
                  </a:cubicBezTo>
                  <a:cubicBezTo>
                    <a:pt x="25" y="21"/>
                    <a:pt x="25" y="21"/>
                    <a:pt x="25" y="21"/>
                  </a:cubicBezTo>
                  <a:cubicBezTo>
                    <a:pt x="25" y="21"/>
                    <a:pt x="24" y="20"/>
                    <a:pt x="24" y="19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4" y="20"/>
                    <a:pt x="25" y="20"/>
                    <a:pt x="25" y="21"/>
                  </a:cubicBezTo>
                  <a:cubicBezTo>
                    <a:pt x="26" y="21"/>
                    <a:pt x="26" y="21"/>
                    <a:pt x="26" y="21"/>
                  </a:cubicBezTo>
                  <a:cubicBezTo>
                    <a:pt x="25" y="20"/>
                    <a:pt x="25" y="17"/>
                    <a:pt x="24" y="17"/>
                  </a:cubicBezTo>
                  <a:cubicBezTo>
                    <a:pt x="25" y="18"/>
                    <a:pt x="26" y="19"/>
                    <a:pt x="27" y="21"/>
                  </a:cubicBezTo>
                  <a:moveTo>
                    <a:pt x="27" y="20"/>
                  </a:moveTo>
                  <a:cubicBezTo>
                    <a:pt x="27" y="20"/>
                    <a:pt x="27" y="20"/>
                    <a:pt x="27" y="19"/>
                  </a:cubicBezTo>
                  <a:cubicBezTo>
                    <a:pt x="26" y="18"/>
                    <a:pt x="25" y="17"/>
                    <a:pt x="24" y="16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5" y="17"/>
                    <a:pt x="26" y="17"/>
                    <a:pt x="26" y="18"/>
                  </a:cubicBezTo>
                  <a:cubicBezTo>
                    <a:pt x="26" y="18"/>
                    <a:pt x="27" y="20"/>
                    <a:pt x="27" y="20"/>
                  </a:cubicBezTo>
                  <a:moveTo>
                    <a:pt x="29" y="20"/>
                  </a:moveTo>
                  <a:cubicBezTo>
                    <a:pt x="27" y="19"/>
                    <a:pt x="27" y="17"/>
                    <a:pt x="26" y="16"/>
                  </a:cubicBezTo>
                  <a:cubicBezTo>
                    <a:pt x="26" y="15"/>
                    <a:pt x="27" y="15"/>
                    <a:pt x="28" y="15"/>
                  </a:cubicBezTo>
                  <a:cubicBezTo>
                    <a:pt x="28" y="15"/>
                    <a:pt x="28" y="15"/>
                    <a:pt x="28" y="15"/>
                  </a:cubicBezTo>
                  <a:cubicBezTo>
                    <a:pt x="29" y="17"/>
                    <a:pt x="30" y="18"/>
                    <a:pt x="31" y="20"/>
                  </a:cubicBezTo>
                  <a:cubicBezTo>
                    <a:pt x="30" y="19"/>
                    <a:pt x="28" y="17"/>
                    <a:pt x="27" y="15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7"/>
                    <a:pt x="28" y="19"/>
                    <a:pt x="29" y="20"/>
                  </a:cubicBezTo>
                  <a:moveTo>
                    <a:pt x="32" y="20"/>
                  </a:moveTo>
                  <a:cubicBezTo>
                    <a:pt x="32" y="19"/>
                    <a:pt x="29" y="16"/>
                    <a:pt x="28" y="15"/>
                  </a:cubicBezTo>
                  <a:cubicBezTo>
                    <a:pt x="28" y="15"/>
                    <a:pt x="28" y="15"/>
                    <a:pt x="28" y="15"/>
                  </a:cubicBezTo>
                  <a:cubicBezTo>
                    <a:pt x="29" y="14"/>
                    <a:pt x="29" y="14"/>
                    <a:pt x="30" y="14"/>
                  </a:cubicBezTo>
                  <a:cubicBezTo>
                    <a:pt x="31" y="16"/>
                    <a:pt x="31" y="18"/>
                    <a:pt x="32" y="20"/>
                  </a:cubicBezTo>
                  <a:moveTo>
                    <a:pt x="34" y="18"/>
                  </a:moveTo>
                  <a:cubicBezTo>
                    <a:pt x="33" y="17"/>
                    <a:pt x="32" y="15"/>
                    <a:pt x="30" y="14"/>
                  </a:cubicBezTo>
                  <a:cubicBezTo>
                    <a:pt x="31" y="14"/>
                    <a:pt x="31" y="14"/>
                    <a:pt x="31" y="14"/>
                  </a:cubicBezTo>
                  <a:cubicBezTo>
                    <a:pt x="32" y="15"/>
                    <a:pt x="32" y="15"/>
                    <a:pt x="33" y="16"/>
                  </a:cubicBezTo>
                  <a:cubicBezTo>
                    <a:pt x="33" y="17"/>
                    <a:pt x="33" y="18"/>
                    <a:pt x="34" y="18"/>
                  </a:cubicBezTo>
                  <a:moveTo>
                    <a:pt x="69" y="20"/>
                  </a:moveTo>
                  <a:cubicBezTo>
                    <a:pt x="69" y="20"/>
                    <a:pt x="69" y="20"/>
                    <a:pt x="69" y="20"/>
                  </a:cubicBezTo>
                  <a:cubicBezTo>
                    <a:pt x="68" y="19"/>
                    <a:pt x="68" y="17"/>
                    <a:pt x="67" y="16"/>
                  </a:cubicBezTo>
                  <a:cubicBezTo>
                    <a:pt x="66" y="16"/>
                    <a:pt x="66" y="15"/>
                    <a:pt x="65" y="14"/>
                  </a:cubicBezTo>
                  <a:cubicBezTo>
                    <a:pt x="65" y="14"/>
                    <a:pt x="65" y="14"/>
                    <a:pt x="65" y="14"/>
                  </a:cubicBezTo>
                  <a:cubicBezTo>
                    <a:pt x="65" y="14"/>
                    <a:pt x="65" y="14"/>
                    <a:pt x="66" y="14"/>
                  </a:cubicBezTo>
                  <a:cubicBezTo>
                    <a:pt x="67" y="15"/>
                    <a:pt x="68" y="16"/>
                    <a:pt x="70" y="18"/>
                  </a:cubicBezTo>
                  <a:cubicBezTo>
                    <a:pt x="70" y="18"/>
                    <a:pt x="70" y="18"/>
                    <a:pt x="70" y="18"/>
                  </a:cubicBezTo>
                  <a:cubicBezTo>
                    <a:pt x="70" y="19"/>
                    <a:pt x="70" y="19"/>
                    <a:pt x="70" y="19"/>
                  </a:cubicBezTo>
                  <a:cubicBezTo>
                    <a:pt x="70" y="19"/>
                    <a:pt x="71" y="20"/>
                    <a:pt x="71" y="20"/>
                  </a:cubicBezTo>
                  <a:cubicBezTo>
                    <a:pt x="71" y="20"/>
                    <a:pt x="71" y="20"/>
                    <a:pt x="71" y="20"/>
                  </a:cubicBezTo>
                  <a:cubicBezTo>
                    <a:pt x="71" y="20"/>
                    <a:pt x="71" y="20"/>
                    <a:pt x="71" y="20"/>
                  </a:cubicBezTo>
                  <a:cubicBezTo>
                    <a:pt x="70" y="20"/>
                    <a:pt x="70" y="20"/>
                    <a:pt x="69" y="20"/>
                  </a:cubicBezTo>
                  <a:moveTo>
                    <a:pt x="63" y="20"/>
                  </a:moveTo>
                  <a:cubicBezTo>
                    <a:pt x="64" y="18"/>
                    <a:pt x="65" y="16"/>
                    <a:pt x="65" y="14"/>
                  </a:cubicBezTo>
                  <a:cubicBezTo>
                    <a:pt x="65" y="15"/>
                    <a:pt x="66" y="16"/>
                    <a:pt x="67" y="18"/>
                  </a:cubicBezTo>
                  <a:cubicBezTo>
                    <a:pt x="68" y="18"/>
                    <a:pt x="68" y="19"/>
                    <a:pt x="68" y="19"/>
                  </a:cubicBezTo>
                  <a:cubicBezTo>
                    <a:pt x="68" y="19"/>
                    <a:pt x="68" y="19"/>
                    <a:pt x="68" y="18"/>
                  </a:cubicBezTo>
                  <a:cubicBezTo>
                    <a:pt x="67" y="18"/>
                    <a:pt x="66" y="17"/>
                    <a:pt x="65" y="16"/>
                  </a:cubicBezTo>
                  <a:cubicBezTo>
                    <a:pt x="65" y="16"/>
                    <a:pt x="65" y="16"/>
                    <a:pt x="65" y="16"/>
                  </a:cubicBezTo>
                  <a:cubicBezTo>
                    <a:pt x="65" y="17"/>
                    <a:pt x="66" y="18"/>
                    <a:pt x="66" y="19"/>
                  </a:cubicBezTo>
                  <a:cubicBezTo>
                    <a:pt x="66" y="19"/>
                    <a:pt x="65" y="18"/>
                    <a:pt x="65" y="18"/>
                  </a:cubicBezTo>
                  <a:cubicBezTo>
                    <a:pt x="64" y="18"/>
                    <a:pt x="64" y="18"/>
                    <a:pt x="64" y="18"/>
                  </a:cubicBezTo>
                  <a:cubicBezTo>
                    <a:pt x="65" y="19"/>
                    <a:pt x="65" y="19"/>
                    <a:pt x="65" y="19"/>
                  </a:cubicBezTo>
                  <a:cubicBezTo>
                    <a:pt x="65" y="19"/>
                    <a:pt x="65" y="19"/>
                    <a:pt x="64" y="19"/>
                  </a:cubicBezTo>
                  <a:cubicBezTo>
                    <a:pt x="64" y="20"/>
                    <a:pt x="64" y="20"/>
                    <a:pt x="64" y="20"/>
                  </a:cubicBezTo>
                  <a:cubicBezTo>
                    <a:pt x="64" y="20"/>
                    <a:pt x="65" y="20"/>
                    <a:pt x="65" y="20"/>
                  </a:cubicBezTo>
                  <a:cubicBezTo>
                    <a:pt x="65" y="20"/>
                    <a:pt x="64" y="20"/>
                    <a:pt x="63" y="20"/>
                  </a:cubicBezTo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6" y="19"/>
                    <a:pt x="36" y="18"/>
                    <a:pt x="35" y="16"/>
                  </a:cubicBezTo>
                  <a:cubicBezTo>
                    <a:pt x="35" y="16"/>
                    <a:pt x="34" y="14"/>
                    <a:pt x="34" y="13"/>
                  </a:cubicBezTo>
                  <a:cubicBezTo>
                    <a:pt x="36" y="16"/>
                    <a:pt x="38" y="18"/>
                    <a:pt x="40" y="20"/>
                  </a:cubicBezTo>
                  <a:cubicBezTo>
                    <a:pt x="37" y="21"/>
                    <a:pt x="34" y="21"/>
                    <a:pt x="31" y="21"/>
                  </a:cubicBezTo>
                  <a:cubicBezTo>
                    <a:pt x="31" y="21"/>
                    <a:pt x="31" y="21"/>
                    <a:pt x="31" y="21"/>
                  </a:cubicBezTo>
                  <a:cubicBezTo>
                    <a:pt x="31" y="20"/>
                    <a:pt x="30" y="19"/>
                    <a:pt x="30" y="18"/>
                  </a:cubicBezTo>
                  <a:cubicBezTo>
                    <a:pt x="29" y="17"/>
                    <a:pt x="28" y="16"/>
                    <a:pt x="28" y="16"/>
                  </a:cubicBezTo>
                  <a:cubicBezTo>
                    <a:pt x="28" y="16"/>
                    <a:pt x="29" y="16"/>
                    <a:pt x="29" y="16"/>
                  </a:cubicBezTo>
                  <a:cubicBezTo>
                    <a:pt x="30" y="18"/>
                    <a:pt x="32" y="19"/>
                    <a:pt x="33" y="21"/>
                  </a:cubicBezTo>
                  <a:cubicBezTo>
                    <a:pt x="33" y="20"/>
                    <a:pt x="33" y="20"/>
                    <a:pt x="33" y="20"/>
                  </a:cubicBezTo>
                  <a:cubicBezTo>
                    <a:pt x="32" y="19"/>
                    <a:pt x="32" y="16"/>
                    <a:pt x="30" y="14"/>
                  </a:cubicBezTo>
                  <a:cubicBezTo>
                    <a:pt x="32" y="16"/>
                    <a:pt x="33" y="18"/>
                    <a:pt x="34" y="20"/>
                  </a:cubicBezTo>
                  <a:cubicBezTo>
                    <a:pt x="35" y="20"/>
                    <a:pt x="35" y="20"/>
                    <a:pt x="35" y="20"/>
                  </a:cubicBezTo>
                  <a:cubicBezTo>
                    <a:pt x="34" y="18"/>
                    <a:pt x="33" y="16"/>
                    <a:pt x="32" y="14"/>
                  </a:cubicBezTo>
                  <a:cubicBezTo>
                    <a:pt x="33" y="16"/>
                    <a:pt x="35" y="19"/>
                    <a:pt x="37" y="20"/>
                  </a:cubicBezTo>
                  <a:moveTo>
                    <a:pt x="36" y="20"/>
                  </a:moveTo>
                  <a:cubicBezTo>
                    <a:pt x="35" y="18"/>
                    <a:pt x="33" y="15"/>
                    <a:pt x="32" y="14"/>
                  </a:cubicBezTo>
                  <a:cubicBezTo>
                    <a:pt x="32" y="13"/>
                    <a:pt x="33" y="13"/>
                    <a:pt x="33" y="13"/>
                  </a:cubicBezTo>
                  <a:cubicBezTo>
                    <a:pt x="34" y="15"/>
                    <a:pt x="35" y="17"/>
                    <a:pt x="36" y="20"/>
                  </a:cubicBezTo>
                  <a:moveTo>
                    <a:pt x="40" y="20"/>
                  </a:moveTo>
                  <a:cubicBezTo>
                    <a:pt x="38" y="17"/>
                    <a:pt x="36" y="15"/>
                    <a:pt x="34" y="13"/>
                  </a:cubicBezTo>
                  <a:cubicBezTo>
                    <a:pt x="34" y="13"/>
                    <a:pt x="35" y="13"/>
                    <a:pt x="35" y="12"/>
                  </a:cubicBezTo>
                  <a:cubicBezTo>
                    <a:pt x="36" y="15"/>
                    <a:pt x="38" y="18"/>
                    <a:pt x="40" y="20"/>
                  </a:cubicBezTo>
                  <a:moveTo>
                    <a:pt x="42" y="20"/>
                  </a:moveTo>
                  <a:cubicBezTo>
                    <a:pt x="42" y="20"/>
                    <a:pt x="42" y="20"/>
                    <a:pt x="42" y="20"/>
                  </a:cubicBezTo>
                  <a:cubicBezTo>
                    <a:pt x="41" y="17"/>
                    <a:pt x="39" y="15"/>
                    <a:pt x="38" y="12"/>
                  </a:cubicBezTo>
                  <a:cubicBezTo>
                    <a:pt x="39" y="15"/>
                    <a:pt x="42" y="17"/>
                    <a:pt x="43" y="20"/>
                  </a:cubicBezTo>
                  <a:cubicBezTo>
                    <a:pt x="42" y="20"/>
                    <a:pt x="41" y="20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39" y="18"/>
                    <a:pt x="38" y="17"/>
                    <a:pt x="37" y="15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9" y="17"/>
                    <a:pt x="40" y="19"/>
                    <a:pt x="42" y="20"/>
                  </a:cubicBezTo>
                  <a:moveTo>
                    <a:pt x="41" y="19"/>
                  </a:moveTo>
                  <a:cubicBezTo>
                    <a:pt x="41" y="19"/>
                    <a:pt x="41" y="19"/>
                    <a:pt x="41" y="19"/>
                  </a:cubicBezTo>
                  <a:cubicBezTo>
                    <a:pt x="40" y="18"/>
                    <a:pt x="40" y="17"/>
                    <a:pt x="39" y="17"/>
                  </a:cubicBezTo>
                  <a:cubicBezTo>
                    <a:pt x="38" y="15"/>
                    <a:pt x="37" y="14"/>
                    <a:pt x="36" y="12"/>
                  </a:cubicBezTo>
                  <a:cubicBezTo>
                    <a:pt x="36" y="12"/>
                    <a:pt x="37" y="12"/>
                    <a:pt x="37" y="12"/>
                  </a:cubicBezTo>
                  <a:cubicBezTo>
                    <a:pt x="38" y="14"/>
                    <a:pt x="40" y="16"/>
                    <a:pt x="41" y="18"/>
                  </a:cubicBezTo>
                  <a:cubicBezTo>
                    <a:pt x="41" y="19"/>
                    <a:pt x="41" y="19"/>
                    <a:pt x="41" y="19"/>
                  </a:cubicBezTo>
                  <a:moveTo>
                    <a:pt x="42" y="18"/>
                  </a:moveTo>
                  <a:cubicBezTo>
                    <a:pt x="41" y="16"/>
                    <a:pt x="39" y="14"/>
                    <a:pt x="38" y="12"/>
                  </a:cubicBezTo>
                  <a:cubicBezTo>
                    <a:pt x="38" y="12"/>
                    <a:pt x="39" y="11"/>
                    <a:pt x="40" y="11"/>
                  </a:cubicBezTo>
                  <a:cubicBezTo>
                    <a:pt x="40" y="13"/>
                    <a:pt x="41" y="14"/>
                    <a:pt x="41" y="15"/>
                  </a:cubicBezTo>
                  <a:cubicBezTo>
                    <a:pt x="41" y="16"/>
                    <a:pt x="42" y="17"/>
                    <a:pt x="42" y="17"/>
                  </a:cubicBezTo>
                  <a:cubicBezTo>
                    <a:pt x="42" y="18"/>
                    <a:pt x="42" y="18"/>
                    <a:pt x="42" y="18"/>
                  </a:cubicBezTo>
                  <a:moveTo>
                    <a:pt x="48" y="20"/>
                  </a:moveTo>
                  <a:cubicBezTo>
                    <a:pt x="48" y="20"/>
                    <a:pt x="48" y="20"/>
                    <a:pt x="48" y="20"/>
                  </a:cubicBezTo>
                  <a:cubicBezTo>
                    <a:pt x="47" y="17"/>
                    <a:pt x="45" y="14"/>
                    <a:pt x="44" y="11"/>
                  </a:cubicBezTo>
                  <a:cubicBezTo>
                    <a:pt x="45" y="13"/>
                    <a:pt x="48" y="16"/>
                    <a:pt x="49" y="19"/>
                  </a:cubicBezTo>
                  <a:cubicBezTo>
                    <a:pt x="50" y="20"/>
                    <a:pt x="50" y="20"/>
                    <a:pt x="50" y="20"/>
                  </a:cubicBezTo>
                  <a:cubicBezTo>
                    <a:pt x="50" y="20"/>
                    <a:pt x="50" y="20"/>
                    <a:pt x="50" y="20"/>
                  </a:cubicBezTo>
                  <a:cubicBezTo>
                    <a:pt x="48" y="20"/>
                    <a:pt x="46" y="20"/>
                    <a:pt x="44" y="20"/>
                  </a:cubicBezTo>
                  <a:cubicBezTo>
                    <a:pt x="43" y="18"/>
                    <a:pt x="42" y="14"/>
                    <a:pt x="40" y="12"/>
                  </a:cubicBezTo>
                  <a:cubicBezTo>
                    <a:pt x="42" y="15"/>
                    <a:pt x="43" y="18"/>
                    <a:pt x="45" y="20"/>
                  </a:cubicBezTo>
                  <a:cubicBezTo>
                    <a:pt x="46" y="20"/>
                    <a:pt x="46" y="20"/>
                    <a:pt x="46" y="20"/>
                  </a:cubicBezTo>
                  <a:cubicBezTo>
                    <a:pt x="45" y="19"/>
                    <a:pt x="44" y="17"/>
                    <a:pt x="44" y="16"/>
                  </a:cubicBezTo>
                  <a:cubicBezTo>
                    <a:pt x="43" y="15"/>
                    <a:pt x="43" y="14"/>
                    <a:pt x="42" y="14"/>
                  </a:cubicBezTo>
                  <a:cubicBezTo>
                    <a:pt x="42" y="14"/>
                    <a:pt x="41" y="12"/>
                    <a:pt x="42" y="12"/>
                  </a:cubicBezTo>
                  <a:cubicBezTo>
                    <a:pt x="42" y="12"/>
                    <a:pt x="42" y="12"/>
                    <a:pt x="42" y="12"/>
                  </a:cubicBezTo>
                  <a:cubicBezTo>
                    <a:pt x="44" y="15"/>
                    <a:pt x="45" y="18"/>
                    <a:pt x="48" y="20"/>
                  </a:cubicBezTo>
                  <a:moveTo>
                    <a:pt x="44" y="17"/>
                  </a:moveTo>
                  <a:cubicBezTo>
                    <a:pt x="43" y="16"/>
                    <a:pt x="43" y="16"/>
                    <a:pt x="43" y="16"/>
                  </a:cubicBezTo>
                  <a:cubicBezTo>
                    <a:pt x="42" y="14"/>
                    <a:pt x="41" y="13"/>
                    <a:pt x="40" y="11"/>
                  </a:cubicBezTo>
                  <a:cubicBezTo>
                    <a:pt x="41" y="11"/>
                    <a:pt x="42" y="11"/>
                    <a:pt x="43" y="10"/>
                  </a:cubicBezTo>
                  <a:cubicBezTo>
                    <a:pt x="44" y="12"/>
                    <a:pt x="44" y="13"/>
                    <a:pt x="45" y="14"/>
                  </a:cubicBezTo>
                  <a:cubicBezTo>
                    <a:pt x="45" y="15"/>
                    <a:pt x="45" y="16"/>
                    <a:pt x="46" y="16"/>
                  </a:cubicBezTo>
                  <a:cubicBezTo>
                    <a:pt x="46" y="17"/>
                    <a:pt x="47" y="19"/>
                    <a:pt x="47" y="19"/>
                  </a:cubicBezTo>
                  <a:cubicBezTo>
                    <a:pt x="45" y="17"/>
                    <a:pt x="43" y="14"/>
                    <a:pt x="42" y="11"/>
                  </a:cubicBezTo>
                  <a:cubicBezTo>
                    <a:pt x="41" y="11"/>
                    <a:pt x="41" y="11"/>
                    <a:pt x="41" y="11"/>
                  </a:cubicBezTo>
                  <a:cubicBezTo>
                    <a:pt x="42" y="13"/>
                    <a:pt x="43" y="15"/>
                    <a:pt x="44" y="17"/>
                  </a:cubicBezTo>
                  <a:moveTo>
                    <a:pt x="48" y="16"/>
                  </a:moveTo>
                  <a:cubicBezTo>
                    <a:pt x="46" y="14"/>
                    <a:pt x="45" y="12"/>
                    <a:pt x="44" y="10"/>
                  </a:cubicBezTo>
                  <a:cubicBezTo>
                    <a:pt x="44" y="10"/>
                    <a:pt x="44" y="10"/>
                    <a:pt x="45" y="10"/>
                  </a:cubicBezTo>
                  <a:cubicBezTo>
                    <a:pt x="46" y="12"/>
                    <a:pt x="47" y="14"/>
                    <a:pt x="48" y="16"/>
                  </a:cubicBezTo>
                  <a:moveTo>
                    <a:pt x="52" y="20"/>
                  </a:moveTo>
                  <a:cubicBezTo>
                    <a:pt x="52" y="20"/>
                    <a:pt x="52" y="20"/>
                    <a:pt x="52" y="20"/>
                  </a:cubicBezTo>
                  <a:cubicBezTo>
                    <a:pt x="52" y="18"/>
                    <a:pt x="51" y="17"/>
                    <a:pt x="50" y="15"/>
                  </a:cubicBezTo>
                  <a:cubicBezTo>
                    <a:pt x="50" y="14"/>
                    <a:pt x="49" y="13"/>
                    <a:pt x="49" y="12"/>
                  </a:cubicBezTo>
                  <a:cubicBezTo>
                    <a:pt x="48" y="11"/>
                    <a:pt x="47" y="9"/>
                    <a:pt x="48" y="9"/>
                  </a:cubicBezTo>
                  <a:cubicBezTo>
                    <a:pt x="48" y="9"/>
                    <a:pt x="48" y="9"/>
                    <a:pt x="48" y="10"/>
                  </a:cubicBezTo>
                  <a:cubicBezTo>
                    <a:pt x="50" y="11"/>
                    <a:pt x="50" y="14"/>
                    <a:pt x="52" y="16"/>
                  </a:cubicBezTo>
                  <a:cubicBezTo>
                    <a:pt x="53" y="17"/>
                    <a:pt x="54" y="19"/>
                    <a:pt x="55" y="20"/>
                  </a:cubicBezTo>
                  <a:cubicBezTo>
                    <a:pt x="54" y="20"/>
                    <a:pt x="53" y="20"/>
                    <a:pt x="53" y="20"/>
                  </a:cubicBezTo>
                  <a:cubicBezTo>
                    <a:pt x="52" y="20"/>
                    <a:pt x="51" y="20"/>
                    <a:pt x="50" y="20"/>
                  </a:cubicBezTo>
                  <a:cubicBezTo>
                    <a:pt x="50" y="20"/>
                    <a:pt x="50" y="20"/>
                    <a:pt x="50" y="20"/>
                  </a:cubicBezTo>
                  <a:cubicBezTo>
                    <a:pt x="50" y="19"/>
                    <a:pt x="50" y="19"/>
                    <a:pt x="50" y="19"/>
                  </a:cubicBezTo>
                  <a:cubicBezTo>
                    <a:pt x="50" y="19"/>
                    <a:pt x="50" y="19"/>
                    <a:pt x="50" y="19"/>
                  </a:cubicBezTo>
                  <a:cubicBezTo>
                    <a:pt x="49" y="19"/>
                    <a:pt x="49" y="18"/>
                    <a:pt x="49" y="18"/>
                  </a:cubicBezTo>
                  <a:cubicBezTo>
                    <a:pt x="48" y="17"/>
                    <a:pt x="48" y="16"/>
                    <a:pt x="48" y="15"/>
                  </a:cubicBezTo>
                  <a:cubicBezTo>
                    <a:pt x="47" y="14"/>
                    <a:pt x="47" y="13"/>
                    <a:pt x="46" y="13"/>
                  </a:cubicBezTo>
                  <a:cubicBezTo>
                    <a:pt x="46" y="12"/>
                    <a:pt x="45" y="10"/>
                    <a:pt x="45" y="10"/>
                  </a:cubicBezTo>
                  <a:cubicBezTo>
                    <a:pt x="45" y="10"/>
                    <a:pt x="45" y="10"/>
                    <a:pt x="46" y="11"/>
                  </a:cubicBezTo>
                  <a:cubicBezTo>
                    <a:pt x="47" y="14"/>
                    <a:pt x="50" y="17"/>
                    <a:pt x="52" y="20"/>
                  </a:cubicBezTo>
                  <a:moveTo>
                    <a:pt x="52" y="19"/>
                  </a:moveTo>
                  <a:cubicBezTo>
                    <a:pt x="50" y="16"/>
                    <a:pt x="47" y="13"/>
                    <a:pt x="45" y="10"/>
                  </a:cubicBezTo>
                  <a:cubicBezTo>
                    <a:pt x="46" y="10"/>
                    <a:pt x="47" y="9"/>
                    <a:pt x="47" y="9"/>
                  </a:cubicBezTo>
                  <a:cubicBezTo>
                    <a:pt x="49" y="13"/>
                    <a:pt x="50" y="16"/>
                    <a:pt x="52" y="19"/>
                  </a:cubicBezTo>
                  <a:moveTo>
                    <a:pt x="74" y="20"/>
                  </a:moveTo>
                  <a:cubicBezTo>
                    <a:pt x="74" y="20"/>
                    <a:pt x="74" y="20"/>
                    <a:pt x="74" y="20"/>
                  </a:cubicBezTo>
                  <a:cubicBezTo>
                    <a:pt x="73" y="17"/>
                    <a:pt x="70" y="16"/>
                    <a:pt x="69" y="13"/>
                  </a:cubicBezTo>
                  <a:cubicBezTo>
                    <a:pt x="68" y="12"/>
                    <a:pt x="67" y="11"/>
                    <a:pt x="66" y="9"/>
                  </a:cubicBezTo>
                  <a:cubicBezTo>
                    <a:pt x="66" y="9"/>
                    <a:pt x="66" y="9"/>
                    <a:pt x="66" y="9"/>
                  </a:cubicBezTo>
                  <a:cubicBezTo>
                    <a:pt x="67" y="11"/>
                    <a:pt x="68" y="12"/>
                    <a:pt x="69" y="13"/>
                  </a:cubicBezTo>
                  <a:cubicBezTo>
                    <a:pt x="71" y="16"/>
                    <a:pt x="74" y="18"/>
                    <a:pt x="76" y="20"/>
                  </a:cubicBezTo>
                  <a:cubicBezTo>
                    <a:pt x="76" y="20"/>
                    <a:pt x="76" y="20"/>
                    <a:pt x="76" y="20"/>
                  </a:cubicBezTo>
                  <a:cubicBezTo>
                    <a:pt x="75" y="20"/>
                    <a:pt x="73" y="20"/>
                    <a:pt x="72" y="20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1" y="19"/>
                    <a:pt x="71" y="18"/>
                    <a:pt x="70" y="18"/>
                  </a:cubicBezTo>
                  <a:cubicBezTo>
                    <a:pt x="70" y="17"/>
                    <a:pt x="69" y="17"/>
                    <a:pt x="69" y="16"/>
                  </a:cubicBezTo>
                  <a:cubicBezTo>
                    <a:pt x="68" y="15"/>
                    <a:pt x="67" y="13"/>
                    <a:pt x="66" y="12"/>
                  </a:cubicBezTo>
                  <a:cubicBezTo>
                    <a:pt x="66" y="12"/>
                    <a:pt x="66" y="12"/>
                    <a:pt x="66" y="12"/>
                  </a:cubicBezTo>
                  <a:cubicBezTo>
                    <a:pt x="66" y="12"/>
                    <a:pt x="66" y="11"/>
                    <a:pt x="65" y="11"/>
                  </a:cubicBezTo>
                  <a:cubicBezTo>
                    <a:pt x="65" y="11"/>
                    <a:pt x="65" y="10"/>
                    <a:pt x="65" y="10"/>
                  </a:cubicBezTo>
                  <a:cubicBezTo>
                    <a:pt x="65" y="10"/>
                    <a:pt x="65" y="10"/>
                    <a:pt x="65" y="11"/>
                  </a:cubicBezTo>
                  <a:cubicBezTo>
                    <a:pt x="66" y="11"/>
                    <a:pt x="66" y="12"/>
                    <a:pt x="67" y="13"/>
                  </a:cubicBezTo>
                  <a:cubicBezTo>
                    <a:pt x="69" y="16"/>
                    <a:pt x="71" y="18"/>
                    <a:pt x="74" y="20"/>
                  </a:cubicBezTo>
                  <a:moveTo>
                    <a:pt x="55" y="20"/>
                  </a:moveTo>
                  <a:cubicBezTo>
                    <a:pt x="55" y="20"/>
                    <a:pt x="53" y="17"/>
                    <a:pt x="53" y="17"/>
                  </a:cubicBezTo>
                  <a:cubicBezTo>
                    <a:pt x="52" y="16"/>
                    <a:pt x="51" y="15"/>
                    <a:pt x="51" y="13"/>
                  </a:cubicBezTo>
                  <a:cubicBezTo>
                    <a:pt x="50" y="12"/>
                    <a:pt x="49" y="10"/>
                    <a:pt x="48" y="9"/>
                  </a:cubicBezTo>
                  <a:cubicBezTo>
                    <a:pt x="48" y="9"/>
                    <a:pt x="49" y="9"/>
                    <a:pt x="49" y="9"/>
                  </a:cubicBezTo>
                  <a:cubicBezTo>
                    <a:pt x="50" y="13"/>
                    <a:pt x="53" y="16"/>
                    <a:pt x="55" y="19"/>
                  </a:cubicBezTo>
                  <a:cubicBezTo>
                    <a:pt x="55" y="20"/>
                    <a:pt x="55" y="20"/>
                    <a:pt x="55" y="20"/>
                  </a:cubicBezTo>
                  <a:moveTo>
                    <a:pt x="98" y="20"/>
                  </a:moveTo>
                  <a:cubicBezTo>
                    <a:pt x="99" y="20"/>
                    <a:pt x="99" y="20"/>
                    <a:pt x="99" y="20"/>
                  </a:cubicBezTo>
                  <a:cubicBezTo>
                    <a:pt x="97" y="17"/>
                    <a:pt x="94" y="14"/>
                    <a:pt x="92" y="12"/>
                  </a:cubicBezTo>
                  <a:cubicBezTo>
                    <a:pt x="91" y="10"/>
                    <a:pt x="90" y="9"/>
                    <a:pt x="89" y="8"/>
                  </a:cubicBezTo>
                  <a:cubicBezTo>
                    <a:pt x="90" y="9"/>
                    <a:pt x="91" y="9"/>
                    <a:pt x="91" y="10"/>
                  </a:cubicBezTo>
                  <a:cubicBezTo>
                    <a:pt x="93" y="11"/>
                    <a:pt x="94" y="13"/>
                    <a:pt x="96" y="15"/>
                  </a:cubicBezTo>
                  <a:cubicBezTo>
                    <a:pt x="97" y="16"/>
                    <a:pt x="99" y="18"/>
                    <a:pt x="100" y="20"/>
                  </a:cubicBezTo>
                  <a:cubicBezTo>
                    <a:pt x="100" y="20"/>
                    <a:pt x="99" y="20"/>
                    <a:pt x="98" y="20"/>
                  </a:cubicBezTo>
                  <a:moveTo>
                    <a:pt x="57" y="19"/>
                  </a:moveTo>
                  <a:cubicBezTo>
                    <a:pt x="58" y="19"/>
                    <a:pt x="58" y="19"/>
                    <a:pt x="58" y="19"/>
                  </a:cubicBezTo>
                  <a:cubicBezTo>
                    <a:pt x="56" y="15"/>
                    <a:pt x="54" y="12"/>
                    <a:pt x="52" y="8"/>
                  </a:cubicBezTo>
                  <a:cubicBezTo>
                    <a:pt x="53" y="10"/>
                    <a:pt x="54" y="12"/>
                    <a:pt x="55" y="13"/>
                  </a:cubicBezTo>
                  <a:cubicBezTo>
                    <a:pt x="57" y="15"/>
                    <a:pt x="58" y="16"/>
                    <a:pt x="59" y="18"/>
                  </a:cubicBezTo>
                  <a:cubicBezTo>
                    <a:pt x="59" y="18"/>
                    <a:pt x="59" y="18"/>
                    <a:pt x="59" y="18"/>
                  </a:cubicBezTo>
                  <a:cubicBezTo>
                    <a:pt x="59" y="19"/>
                    <a:pt x="58" y="19"/>
                    <a:pt x="58" y="20"/>
                  </a:cubicBezTo>
                  <a:cubicBezTo>
                    <a:pt x="57" y="20"/>
                    <a:pt x="56" y="20"/>
                    <a:pt x="56" y="20"/>
                  </a:cubicBezTo>
                  <a:cubicBezTo>
                    <a:pt x="54" y="16"/>
                    <a:pt x="51" y="13"/>
                    <a:pt x="50" y="10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10"/>
                    <a:pt x="51" y="10"/>
                  </a:cubicBezTo>
                  <a:cubicBezTo>
                    <a:pt x="51" y="11"/>
                    <a:pt x="51" y="11"/>
                    <a:pt x="51" y="11"/>
                  </a:cubicBezTo>
                  <a:cubicBezTo>
                    <a:pt x="51" y="11"/>
                    <a:pt x="51" y="11"/>
                    <a:pt x="51" y="11"/>
                  </a:cubicBezTo>
                  <a:cubicBezTo>
                    <a:pt x="52" y="12"/>
                    <a:pt x="53" y="13"/>
                    <a:pt x="53" y="14"/>
                  </a:cubicBezTo>
                  <a:cubicBezTo>
                    <a:pt x="55" y="16"/>
                    <a:pt x="56" y="17"/>
                    <a:pt x="57" y="19"/>
                  </a:cubicBezTo>
                  <a:moveTo>
                    <a:pt x="57" y="18"/>
                  </a:moveTo>
                  <a:cubicBezTo>
                    <a:pt x="56" y="16"/>
                    <a:pt x="54" y="15"/>
                    <a:pt x="53" y="13"/>
                  </a:cubicBezTo>
                  <a:cubicBezTo>
                    <a:pt x="52" y="11"/>
                    <a:pt x="51" y="10"/>
                    <a:pt x="50" y="9"/>
                  </a:cubicBezTo>
                  <a:cubicBezTo>
                    <a:pt x="50" y="8"/>
                    <a:pt x="51" y="8"/>
                    <a:pt x="52" y="8"/>
                  </a:cubicBezTo>
                  <a:cubicBezTo>
                    <a:pt x="53" y="12"/>
                    <a:pt x="55" y="15"/>
                    <a:pt x="57" y="18"/>
                  </a:cubicBezTo>
                  <a:moveTo>
                    <a:pt x="59" y="18"/>
                  </a:moveTo>
                  <a:cubicBezTo>
                    <a:pt x="58" y="14"/>
                    <a:pt x="56" y="12"/>
                    <a:pt x="54" y="9"/>
                  </a:cubicBezTo>
                  <a:cubicBezTo>
                    <a:pt x="54" y="8"/>
                    <a:pt x="54" y="8"/>
                    <a:pt x="54" y="8"/>
                  </a:cubicBezTo>
                  <a:cubicBezTo>
                    <a:pt x="54" y="8"/>
                    <a:pt x="54" y="8"/>
                    <a:pt x="54" y="9"/>
                  </a:cubicBezTo>
                  <a:cubicBezTo>
                    <a:pt x="55" y="9"/>
                    <a:pt x="56" y="10"/>
                    <a:pt x="57" y="11"/>
                  </a:cubicBezTo>
                  <a:cubicBezTo>
                    <a:pt x="58" y="13"/>
                    <a:pt x="58" y="14"/>
                    <a:pt x="60" y="15"/>
                  </a:cubicBezTo>
                  <a:cubicBezTo>
                    <a:pt x="60" y="16"/>
                    <a:pt x="59" y="17"/>
                    <a:pt x="59" y="18"/>
                  </a:cubicBezTo>
                  <a:moveTo>
                    <a:pt x="59" y="17"/>
                  </a:moveTo>
                  <a:cubicBezTo>
                    <a:pt x="57" y="14"/>
                    <a:pt x="55" y="11"/>
                    <a:pt x="52" y="8"/>
                  </a:cubicBezTo>
                  <a:cubicBezTo>
                    <a:pt x="53" y="8"/>
                    <a:pt x="53" y="8"/>
                    <a:pt x="53" y="8"/>
                  </a:cubicBezTo>
                  <a:cubicBezTo>
                    <a:pt x="54" y="9"/>
                    <a:pt x="55" y="11"/>
                    <a:pt x="56" y="12"/>
                  </a:cubicBezTo>
                  <a:cubicBezTo>
                    <a:pt x="57" y="14"/>
                    <a:pt x="58" y="16"/>
                    <a:pt x="59" y="17"/>
                  </a:cubicBezTo>
                  <a:moveTo>
                    <a:pt x="81" y="20"/>
                  </a:moveTo>
                  <a:cubicBezTo>
                    <a:pt x="80" y="20"/>
                    <a:pt x="80" y="20"/>
                    <a:pt x="79" y="20"/>
                  </a:cubicBezTo>
                  <a:cubicBezTo>
                    <a:pt x="79" y="20"/>
                    <a:pt x="79" y="20"/>
                    <a:pt x="79" y="20"/>
                  </a:cubicBezTo>
                  <a:cubicBezTo>
                    <a:pt x="77" y="17"/>
                    <a:pt x="75" y="15"/>
                    <a:pt x="74" y="13"/>
                  </a:cubicBezTo>
                  <a:cubicBezTo>
                    <a:pt x="73" y="12"/>
                    <a:pt x="72" y="10"/>
                    <a:pt x="71" y="9"/>
                  </a:cubicBezTo>
                  <a:cubicBezTo>
                    <a:pt x="70" y="8"/>
                    <a:pt x="70" y="8"/>
                    <a:pt x="70" y="7"/>
                  </a:cubicBezTo>
                  <a:cubicBezTo>
                    <a:pt x="71" y="9"/>
                    <a:pt x="73" y="11"/>
                    <a:pt x="75" y="13"/>
                  </a:cubicBezTo>
                  <a:cubicBezTo>
                    <a:pt x="77" y="16"/>
                    <a:pt x="79" y="18"/>
                    <a:pt x="81" y="20"/>
                  </a:cubicBezTo>
                  <a:cubicBezTo>
                    <a:pt x="81" y="20"/>
                    <a:pt x="81" y="20"/>
                    <a:pt x="81" y="20"/>
                  </a:cubicBezTo>
                  <a:moveTo>
                    <a:pt x="59" y="14"/>
                  </a:moveTo>
                  <a:cubicBezTo>
                    <a:pt x="59" y="14"/>
                    <a:pt x="59" y="14"/>
                    <a:pt x="58" y="13"/>
                  </a:cubicBezTo>
                  <a:cubicBezTo>
                    <a:pt x="58" y="12"/>
                    <a:pt x="57" y="11"/>
                    <a:pt x="57" y="10"/>
                  </a:cubicBezTo>
                  <a:cubicBezTo>
                    <a:pt x="56" y="10"/>
                    <a:pt x="55" y="9"/>
                    <a:pt x="54" y="8"/>
                  </a:cubicBezTo>
                  <a:cubicBezTo>
                    <a:pt x="54" y="8"/>
                    <a:pt x="55" y="8"/>
                    <a:pt x="55" y="7"/>
                  </a:cubicBezTo>
                  <a:cubicBezTo>
                    <a:pt x="55" y="8"/>
                    <a:pt x="55" y="8"/>
                    <a:pt x="55" y="8"/>
                  </a:cubicBezTo>
                  <a:cubicBezTo>
                    <a:pt x="56" y="9"/>
                    <a:pt x="57" y="10"/>
                    <a:pt x="58" y="12"/>
                  </a:cubicBezTo>
                  <a:cubicBezTo>
                    <a:pt x="58" y="12"/>
                    <a:pt x="60" y="14"/>
                    <a:pt x="59" y="14"/>
                  </a:cubicBezTo>
                  <a:moveTo>
                    <a:pt x="60" y="14"/>
                  </a:moveTo>
                  <a:cubicBezTo>
                    <a:pt x="59" y="12"/>
                    <a:pt x="57" y="9"/>
                    <a:pt x="56" y="7"/>
                  </a:cubicBezTo>
                  <a:cubicBezTo>
                    <a:pt x="56" y="7"/>
                    <a:pt x="56" y="7"/>
                    <a:pt x="56" y="7"/>
                  </a:cubicBezTo>
                  <a:cubicBezTo>
                    <a:pt x="57" y="7"/>
                    <a:pt x="57" y="7"/>
                    <a:pt x="57" y="7"/>
                  </a:cubicBezTo>
                  <a:cubicBezTo>
                    <a:pt x="58" y="9"/>
                    <a:pt x="59" y="12"/>
                    <a:pt x="60" y="14"/>
                  </a:cubicBezTo>
                  <a:moveTo>
                    <a:pt x="60" y="20"/>
                  </a:moveTo>
                  <a:cubicBezTo>
                    <a:pt x="62" y="16"/>
                    <a:pt x="61" y="11"/>
                    <a:pt x="59" y="7"/>
                  </a:cubicBezTo>
                  <a:cubicBezTo>
                    <a:pt x="59" y="7"/>
                    <a:pt x="60" y="6"/>
                    <a:pt x="61" y="6"/>
                  </a:cubicBezTo>
                  <a:cubicBezTo>
                    <a:pt x="63" y="10"/>
                    <a:pt x="64" y="16"/>
                    <a:pt x="62" y="20"/>
                  </a:cubicBezTo>
                  <a:cubicBezTo>
                    <a:pt x="61" y="20"/>
                    <a:pt x="60" y="20"/>
                    <a:pt x="60" y="20"/>
                  </a:cubicBezTo>
                  <a:moveTo>
                    <a:pt x="79" y="20"/>
                  </a:moveTo>
                  <a:cubicBezTo>
                    <a:pt x="78" y="20"/>
                    <a:pt x="77" y="20"/>
                    <a:pt x="76" y="20"/>
                  </a:cubicBezTo>
                  <a:cubicBezTo>
                    <a:pt x="76" y="20"/>
                    <a:pt x="76" y="20"/>
                    <a:pt x="76" y="20"/>
                  </a:cubicBezTo>
                  <a:cubicBezTo>
                    <a:pt x="73" y="15"/>
                    <a:pt x="69" y="11"/>
                    <a:pt x="65" y="6"/>
                  </a:cubicBezTo>
                  <a:cubicBezTo>
                    <a:pt x="66" y="7"/>
                    <a:pt x="67" y="8"/>
                    <a:pt x="68" y="9"/>
                  </a:cubicBezTo>
                  <a:cubicBezTo>
                    <a:pt x="69" y="10"/>
                    <a:pt x="70" y="11"/>
                    <a:pt x="72" y="13"/>
                  </a:cubicBezTo>
                  <a:cubicBezTo>
                    <a:pt x="74" y="15"/>
                    <a:pt x="76" y="18"/>
                    <a:pt x="78" y="20"/>
                  </a:cubicBezTo>
                  <a:cubicBezTo>
                    <a:pt x="79" y="20"/>
                    <a:pt x="79" y="20"/>
                    <a:pt x="79" y="20"/>
                  </a:cubicBezTo>
                  <a:moveTo>
                    <a:pt x="65" y="13"/>
                  </a:moveTo>
                  <a:cubicBezTo>
                    <a:pt x="64" y="10"/>
                    <a:pt x="64" y="8"/>
                    <a:pt x="62" y="6"/>
                  </a:cubicBezTo>
                  <a:cubicBezTo>
                    <a:pt x="63" y="6"/>
                    <a:pt x="64" y="6"/>
                    <a:pt x="65" y="6"/>
                  </a:cubicBezTo>
                  <a:cubicBezTo>
                    <a:pt x="65" y="6"/>
                    <a:pt x="65" y="6"/>
                    <a:pt x="65" y="6"/>
                  </a:cubicBezTo>
                  <a:cubicBezTo>
                    <a:pt x="66" y="8"/>
                    <a:pt x="68" y="10"/>
                    <a:pt x="70" y="12"/>
                  </a:cubicBezTo>
                  <a:cubicBezTo>
                    <a:pt x="72" y="14"/>
                    <a:pt x="74" y="17"/>
                    <a:pt x="76" y="19"/>
                  </a:cubicBezTo>
                  <a:cubicBezTo>
                    <a:pt x="74" y="17"/>
                    <a:pt x="72" y="15"/>
                    <a:pt x="70" y="13"/>
                  </a:cubicBezTo>
                  <a:cubicBezTo>
                    <a:pt x="68" y="11"/>
                    <a:pt x="66" y="8"/>
                    <a:pt x="63" y="6"/>
                  </a:cubicBezTo>
                  <a:cubicBezTo>
                    <a:pt x="63" y="6"/>
                    <a:pt x="63" y="6"/>
                    <a:pt x="63" y="6"/>
                  </a:cubicBezTo>
                  <a:cubicBezTo>
                    <a:pt x="64" y="7"/>
                    <a:pt x="64" y="7"/>
                    <a:pt x="64" y="7"/>
                  </a:cubicBezTo>
                  <a:cubicBezTo>
                    <a:pt x="64" y="7"/>
                    <a:pt x="64" y="7"/>
                    <a:pt x="64" y="7"/>
                  </a:cubicBezTo>
                  <a:cubicBezTo>
                    <a:pt x="65" y="9"/>
                    <a:pt x="67" y="11"/>
                    <a:pt x="68" y="13"/>
                  </a:cubicBezTo>
                  <a:cubicBezTo>
                    <a:pt x="70" y="15"/>
                    <a:pt x="71" y="17"/>
                    <a:pt x="73" y="19"/>
                  </a:cubicBezTo>
                  <a:cubicBezTo>
                    <a:pt x="73" y="19"/>
                    <a:pt x="73" y="19"/>
                    <a:pt x="73" y="19"/>
                  </a:cubicBezTo>
                  <a:cubicBezTo>
                    <a:pt x="73" y="19"/>
                    <a:pt x="72" y="18"/>
                    <a:pt x="72" y="18"/>
                  </a:cubicBezTo>
                  <a:cubicBezTo>
                    <a:pt x="71" y="17"/>
                    <a:pt x="69" y="16"/>
                    <a:pt x="68" y="14"/>
                  </a:cubicBezTo>
                  <a:cubicBezTo>
                    <a:pt x="67" y="13"/>
                    <a:pt x="66" y="11"/>
                    <a:pt x="64" y="9"/>
                  </a:cubicBezTo>
                  <a:cubicBezTo>
                    <a:pt x="64" y="10"/>
                    <a:pt x="64" y="10"/>
                    <a:pt x="64" y="10"/>
                  </a:cubicBezTo>
                  <a:cubicBezTo>
                    <a:pt x="66" y="12"/>
                    <a:pt x="67" y="14"/>
                    <a:pt x="68" y="16"/>
                  </a:cubicBezTo>
                  <a:cubicBezTo>
                    <a:pt x="67" y="15"/>
                    <a:pt x="66" y="14"/>
                    <a:pt x="65" y="13"/>
                  </a:cubicBezTo>
                  <a:cubicBezTo>
                    <a:pt x="65" y="13"/>
                    <a:pt x="65" y="13"/>
                    <a:pt x="65" y="13"/>
                  </a:cubicBezTo>
                  <a:moveTo>
                    <a:pt x="77" y="18"/>
                  </a:moveTo>
                  <a:cubicBezTo>
                    <a:pt x="75" y="15"/>
                    <a:pt x="73" y="13"/>
                    <a:pt x="71" y="11"/>
                  </a:cubicBezTo>
                  <a:cubicBezTo>
                    <a:pt x="69" y="9"/>
                    <a:pt x="67" y="7"/>
                    <a:pt x="65" y="5"/>
                  </a:cubicBezTo>
                  <a:cubicBezTo>
                    <a:pt x="67" y="5"/>
                    <a:pt x="68" y="5"/>
                    <a:pt x="70" y="5"/>
                  </a:cubicBezTo>
                  <a:cubicBezTo>
                    <a:pt x="71" y="7"/>
                    <a:pt x="73" y="9"/>
                    <a:pt x="75" y="11"/>
                  </a:cubicBezTo>
                  <a:cubicBezTo>
                    <a:pt x="76" y="13"/>
                    <a:pt x="78" y="15"/>
                    <a:pt x="79" y="17"/>
                  </a:cubicBezTo>
                  <a:cubicBezTo>
                    <a:pt x="79" y="17"/>
                    <a:pt x="79" y="17"/>
                    <a:pt x="79" y="17"/>
                  </a:cubicBezTo>
                  <a:cubicBezTo>
                    <a:pt x="77" y="15"/>
                    <a:pt x="76" y="14"/>
                    <a:pt x="75" y="13"/>
                  </a:cubicBezTo>
                  <a:cubicBezTo>
                    <a:pt x="72" y="10"/>
                    <a:pt x="70" y="8"/>
                    <a:pt x="68" y="5"/>
                  </a:cubicBezTo>
                  <a:cubicBezTo>
                    <a:pt x="68" y="5"/>
                    <a:pt x="68" y="5"/>
                    <a:pt x="68" y="5"/>
                  </a:cubicBezTo>
                  <a:cubicBezTo>
                    <a:pt x="70" y="8"/>
                    <a:pt x="71" y="11"/>
                    <a:pt x="73" y="13"/>
                  </a:cubicBezTo>
                  <a:cubicBezTo>
                    <a:pt x="75" y="15"/>
                    <a:pt x="76" y="16"/>
                    <a:pt x="77" y="18"/>
                  </a:cubicBezTo>
                  <a:moveTo>
                    <a:pt x="84" y="20"/>
                  </a:moveTo>
                  <a:cubicBezTo>
                    <a:pt x="84" y="20"/>
                    <a:pt x="84" y="20"/>
                    <a:pt x="84" y="20"/>
                  </a:cubicBezTo>
                  <a:cubicBezTo>
                    <a:pt x="83" y="17"/>
                    <a:pt x="80" y="15"/>
                    <a:pt x="79" y="12"/>
                  </a:cubicBezTo>
                  <a:cubicBezTo>
                    <a:pt x="78" y="11"/>
                    <a:pt x="77" y="10"/>
                    <a:pt x="76" y="9"/>
                  </a:cubicBezTo>
                  <a:cubicBezTo>
                    <a:pt x="75" y="8"/>
                    <a:pt x="74" y="5"/>
                    <a:pt x="73" y="5"/>
                  </a:cubicBezTo>
                  <a:cubicBezTo>
                    <a:pt x="76" y="7"/>
                    <a:pt x="78" y="10"/>
                    <a:pt x="81" y="12"/>
                  </a:cubicBezTo>
                  <a:cubicBezTo>
                    <a:pt x="82" y="14"/>
                    <a:pt x="83" y="15"/>
                    <a:pt x="84" y="17"/>
                  </a:cubicBezTo>
                  <a:cubicBezTo>
                    <a:pt x="85" y="17"/>
                    <a:pt x="85" y="18"/>
                    <a:pt x="86" y="19"/>
                  </a:cubicBezTo>
                  <a:cubicBezTo>
                    <a:pt x="86" y="19"/>
                    <a:pt x="87" y="19"/>
                    <a:pt x="87" y="20"/>
                  </a:cubicBezTo>
                  <a:cubicBezTo>
                    <a:pt x="87" y="20"/>
                    <a:pt x="87" y="20"/>
                    <a:pt x="87" y="20"/>
                  </a:cubicBezTo>
                  <a:cubicBezTo>
                    <a:pt x="87" y="20"/>
                    <a:pt x="87" y="20"/>
                    <a:pt x="87" y="20"/>
                  </a:cubicBezTo>
                  <a:cubicBezTo>
                    <a:pt x="87" y="20"/>
                    <a:pt x="86" y="20"/>
                    <a:pt x="85" y="20"/>
                  </a:cubicBezTo>
                  <a:cubicBezTo>
                    <a:pt x="84" y="20"/>
                    <a:pt x="83" y="20"/>
                    <a:pt x="82" y="20"/>
                  </a:cubicBezTo>
                  <a:cubicBezTo>
                    <a:pt x="82" y="20"/>
                    <a:pt x="82" y="20"/>
                    <a:pt x="82" y="20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79" y="16"/>
                    <a:pt x="77" y="14"/>
                    <a:pt x="76" y="12"/>
                  </a:cubicBezTo>
                  <a:cubicBezTo>
                    <a:pt x="75" y="10"/>
                    <a:pt x="74" y="9"/>
                    <a:pt x="73" y="8"/>
                  </a:cubicBezTo>
                  <a:cubicBezTo>
                    <a:pt x="75" y="10"/>
                    <a:pt x="76" y="11"/>
                    <a:pt x="77" y="12"/>
                  </a:cubicBezTo>
                  <a:cubicBezTo>
                    <a:pt x="79" y="15"/>
                    <a:pt x="82" y="17"/>
                    <a:pt x="84" y="20"/>
                  </a:cubicBezTo>
                  <a:moveTo>
                    <a:pt x="80" y="15"/>
                  </a:moveTo>
                  <a:cubicBezTo>
                    <a:pt x="79" y="14"/>
                    <a:pt x="78" y="13"/>
                    <a:pt x="77" y="12"/>
                  </a:cubicBezTo>
                  <a:cubicBezTo>
                    <a:pt x="75" y="9"/>
                    <a:pt x="72" y="7"/>
                    <a:pt x="70" y="5"/>
                  </a:cubicBezTo>
                  <a:cubicBezTo>
                    <a:pt x="71" y="4"/>
                    <a:pt x="72" y="4"/>
                    <a:pt x="73" y="4"/>
                  </a:cubicBezTo>
                  <a:cubicBezTo>
                    <a:pt x="74" y="7"/>
                    <a:pt x="77" y="10"/>
                    <a:pt x="79" y="13"/>
                  </a:cubicBezTo>
                  <a:cubicBezTo>
                    <a:pt x="79" y="13"/>
                    <a:pt x="80" y="14"/>
                    <a:pt x="80" y="15"/>
                  </a:cubicBezTo>
                  <a:moveTo>
                    <a:pt x="92" y="21"/>
                  </a:moveTo>
                  <a:cubicBezTo>
                    <a:pt x="91" y="21"/>
                    <a:pt x="89" y="20"/>
                    <a:pt x="88" y="20"/>
                  </a:cubicBezTo>
                  <a:cubicBezTo>
                    <a:pt x="87" y="20"/>
                    <a:pt x="87" y="19"/>
                    <a:pt x="86" y="18"/>
                  </a:cubicBezTo>
                  <a:cubicBezTo>
                    <a:pt x="85" y="16"/>
                    <a:pt x="84" y="14"/>
                    <a:pt x="82" y="12"/>
                  </a:cubicBezTo>
                  <a:cubicBezTo>
                    <a:pt x="81" y="11"/>
                    <a:pt x="80" y="9"/>
                    <a:pt x="79" y="8"/>
                  </a:cubicBezTo>
                  <a:cubicBezTo>
                    <a:pt x="78" y="7"/>
                    <a:pt x="78" y="6"/>
                    <a:pt x="77" y="5"/>
                  </a:cubicBezTo>
                  <a:cubicBezTo>
                    <a:pt x="77" y="5"/>
                    <a:pt x="76" y="4"/>
                    <a:pt x="76" y="4"/>
                  </a:cubicBezTo>
                  <a:cubicBezTo>
                    <a:pt x="77" y="4"/>
                    <a:pt x="77" y="5"/>
                    <a:pt x="77" y="5"/>
                  </a:cubicBezTo>
                  <a:cubicBezTo>
                    <a:pt x="80" y="7"/>
                    <a:pt x="82" y="9"/>
                    <a:pt x="84" y="12"/>
                  </a:cubicBezTo>
                  <a:cubicBezTo>
                    <a:pt x="87" y="15"/>
                    <a:pt x="90" y="17"/>
                    <a:pt x="92" y="21"/>
                  </a:cubicBezTo>
                  <a:moveTo>
                    <a:pt x="84" y="16"/>
                  </a:moveTo>
                  <a:cubicBezTo>
                    <a:pt x="81" y="12"/>
                    <a:pt x="77" y="8"/>
                    <a:pt x="73" y="4"/>
                  </a:cubicBezTo>
                  <a:cubicBezTo>
                    <a:pt x="74" y="4"/>
                    <a:pt x="75" y="4"/>
                    <a:pt x="76" y="4"/>
                  </a:cubicBezTo>
                  <a:cubicBezTo>
                    <a:pt x="77" y="7"/>
                    <a:pt x="79" y="9"/>
                    <a:pt x="81" y="12"/>
                  </a:cubicBezTo>
                  <a:cubicBezTo>
                    <a:pt x="82" y="13"/>
                    <a:pt x="83" y="15"/>
                    <a:pt x="84" y="16"/>
                  </a:cubicBezTo>
                  <a:moveTo>
                    <a:pt x="91" y="18"/>
                  </a:moveTo>
                  <a:cubicBezTo>
                    <a:pt x="88" y="16"/>
                    <a:pt x="86" y="14"/>
                    <a:pt x="84" y="11"/>
                  </a:cubicBezTo>
                  <a:cubicBezTo>
                    <a:pt x="83" y="10"/>
                    <a:pt x="81" y="8"/>
                    <a:pt x="80" y="7"/>
                  </a:cubicBezTo>
                  <a:cubicBezTo>
                    <a:pt x="79" y="6"/>
                    <a:pt x="78" y="5"/>
                    <a:pt x="76" y="4"/>
                  </a:cubicBezTo>
                  <a:cubicBezTo>
                    <a:pt x="77" y="3"/>
                    <a:pt x="78" y="3"/>
                    <a:pt x="79" y="3"/>
                  </a:cubicBezTo>
                  <a:cubicBezTo>
                    <a:pt x="80" y="6"/>
                    <a:pt x="83" y="9"/>
                    <a:pt x="85" y="11"/>
                  </a:cubicBezTo>
                  <a:cubicBezTo>
                    <a:pt x="86" y="12"/>
                    <a:pt x="87" y="14"/>
                    <a:pt x="89" y="15"/>
                  </a:cubicBezTo>
                  <a:cubicBezTo>
                    <a:pt x="89" y="16"/>
                    <a:pt x="90" y="17"/>
                    <a:pt x="91" y="18"/>
                  </a:cubicBezTo>
                  <a:moveTo>
                    <a:pt x="93" y="21"/>
                  </a:moveTo>
                  <a:cubicBezTo>
                    <a:pt x="91" y="17"/>
                    <a:pt x="89" y="15"/>
                    <a:pt x="86" y="12"/>
                  </a:cubicBezTo>
                  <a:cubicBezTo>
                    <a:pt x="85" y="11"/>
                    <a:pt x="84" y="9"/>
                    <a:pt x="82" y="8"/>
                  </a:cubicBezTo>
                  <a:cubicBezTo>
                    <a:pt x="81" y="6"/>
                    <a:pt x="80" y="4"/>
                    <a:pt x="79" y="3"/>
                  </a:cubicBezTo>
                  <a:cubicBezTo>
                    <a:pt x="79" y="3"/>
                    <a:pt x="79" y="3"/>
                    <a:pt x="79" y="3"/>
                  </a:cubicBezTo>
                  <a:cubicBezTo>
                    <a:pt x="85" y="8"/>
                    <a:pt x="89" y="15"/>
                    <a:pt x="96" y="20"/>
                  </a:cubicBezTo>
                  <a:cubicBezTo>
                    <a:pt x="95" y="20"/>
                    <a:pt x="95" y="20"/>
                    <a:pt x="95" y="20"/>
                  </a:cubicBezTo>
                  <a:cubicBezTo>
                    <a:pt x="94" y="20"/>
                    <a:pt x="93" y="21"/>
                    <a:pt x="93" y="21"/>
                  </a:cubicBezTo>
                  <a:moveTo>
                    <a:pt x="96" y="20"/>
                  </a:moveTo>
                  <a:cubicBezTo>
                    <a:pt x="96" y="20"/>
                    <a:pt x="96" y="20"/>
                    <a:pt x="96" y="20"/>
                  </a:cubicBezTo>
                  <a:cubicBezTo>
                    <a:pt x="94" y="17"/>
                    <a:pt x="92" y="15"/>
                    <a:pt x="89" y="12"/>
                  </a:cubicBezTo>
                  <a:cubicBezTo>
                    <a:pt x="87" y="9"/>
                    <a:pt x="84" y="5"/>
                    <a:pt x="82" y="3"/>
                  </a:cubicBezTo>
                  <a:cubicBezTo>
                    <a:pt x="85" y="6"/>
                    <a:pt x="88" y="9"/>
                    <a:pt x="91" y="12"/>
                  </a:cubicBezTo>
                  <a:cubicBezTo>
                    <a:pt x="93" y="14"/>
                    <a:pt x="95" y="17"/>
                    <a:pt x="98" y="20"/>
                  </a:cubicBezTo>
                  <a:cubicBezTo>
                    <a:pt x="98" y="20"/>
                    <a:pt x="98" y="20"/>
                    <a:pt x="98" y="20"/>
                  </a:cubicBezTo>
                  <a:cubicBezTo>
                    <a:pt x="98" y="20"/>
                    <a:pt x="97" y="20"/>
                    <a:pt x="96" y="20"/>
                  </a:cubicBezTo>
                  <a:moveTo>
                    <a:pt x="111" y="10"/>
                  </a:moveTo>
                  <a:cubicBezTo>
                    <a:pt x="111" y="10"/>
                    <a:pt x="111" y="9"/>
                    <a:pt x="110" y="9"/>
                  </a:cubicBezTo>
                  <a:cubicBezTo>
                    <a:pt x="108" y="7"/>
                    <a:pt x="106" y="5"/>
                    <a:pt x="104" y="3"/>
                  </a:cubicBezTo>
                  <a:cubicBezTo>
                    <a:pt x="105" y="3"/>
                    <a:pt x="105" y="3"/>
                    <a:pt x="105" y="3"/>
                  </a:cubicBezTo>
                  <a:cubicBezTo>
                    <a:pt x="106" y="4"/>
                    <a:pt x="107" y="5"/>
                    <a:pt x="108" y="6"/>
                  </a:cubicBezTo>
                  <a:cubicBezTo>
                    <a:pt x="109" y="7"/>
                    <a:pt x="109" y="8"/>
                    <a:pt x="110" y="8"/>
                  </a:cubicBezTo>
                  <a:cubicBezTo>
                    <a:pt x="110" y="9"/>
                    <a:pt x="111" y="10"/>
                    <a:pt x="111" y="10"/>
                  </a:cubicBezTo>
                  <a:moveTo>
                    <a:pt x="95" y="20"/>
                  </a:moveTo>
                  <a:cubicBezTo>
                    <a:pt x="95" y="20"/>
                    <a:pt x="94" y="19"/>
                    <a:pt x="94" y="19"/>
                  </a:cubicBezTo>
                  <a:cubicBezTo>
                    <a:pt x="89" y="14"/>
                    <a:pt x="85" y="8"/>
                    <a:pt x="80" y="3"/>
                  </a:cubicBezTo>
                  <a:cubicBezTo>
                    <a:pt x="80" y="3"/>
                    <a:pt x="81" y="3"/>
                    <a:pt x="82" y="3"/>
                  </a:cubicBezTo>
                  <a:cubicBezTo>
                    <a:pt x="84" y="6"/>
                    <a:pt x="86" y="9"/>
                    <a:pt x="88" y="11"/>
                  </a:cubicBezTo>
                  <a:cubicBezTo>
                    <a:pt x="90" y="13"/>
                    <a:pt x="91" y="15"/>
                    <a:pt x="93" y="16"/>
                  </a:cubicBezTo>
                  <a:cubicBezTo>
                    <a:pt x="93" y="17"/>
                    <a:pt x="94" y="18"/>
                    <a:pt x="95" y="19"/>
                  </a:cubicBezTo>
                  <a:cubicBezTo>
                    <a:pt x="95" y="20"/>
                    <a:pt x="95" y="20"/>
                    <a:pt x="95" y="20"/>
                  </a:cubicBezTo>
                  <a:moveTo>
                    <a:pt x="98" y="19"/>
                  </a:moveTo>
                  <a:cubicBezTo>
                    <a:pt x="98" y="19"/>
                    <a:pt x="97" y="19"/>
                    <a:pt x="97" y="19"/>
                  </a:cubicBezTo>
                  <a:cubicBezTo>
                    <a:pt x="96" y="18"/>
                    <a:pt x="96" y="17"/>
                    <a:pt x="95" y="16"/>
                  </a:cubicBezTo>
                  <a:cubicBezTo>
                    <a:pt x="94" y="14"/>
                    <a:pt x="92" y="13"/>
                    <a:pt x="91" y="11"/>
                  </a:cubicBezTo>
                  <a:cubicBezTo>
                    <a:pt x="89" y="8"/>
                    <a:pt x="85" y="6"/>
                    <a:pt x="82" y="3"/>
                  </a:cubicBezTo>
                  <a:cubicBezTo>
                    <a:pt x="83" y="3"/>
                    <a:pt x="83" y="3"/>
                    <a:pt x="84" y="3"/>
                  </a:cubicBezTo>
                  <a:cubicBezTo>
                    <a:pt x="86" y="5"/>
                    <a:pt x="88" y="8"/>
                    <a:pt x="90" y="10"/>
                  </a:cubicBezTo>
                  <a:cubicBezTo>
                    <a:pt x="91" y="11"/>
                    <a:pt x="92" y="13"/>
                    <a:pt x="94" y="14"/>
                  </a:cubicBezTo>
                  <a:cubicBezTo>
                    <a:pt x="95" y="16"/>
                    <a:pt x="96" y="17"/>
                    <a:pt x="98" y="19"/>
                  </a:cubicBezTo>
                  <a:cubicBezTo>
                    <a:pt x="98" y="19"/>
                    <a:pt x="98" y="19"/>
                    <a:pt x="98" y="19"/>
                  </a:cubicBezTo>
                  <a:moveTo>
                    <a:pt x="100" y="19"/>
                  </a:moveTo>
                  <a:cubicBezTo>
                    <a:pt x="100" y="19"/>
                    <a:pt x="100" y="19"/>
                    <a:pt x="100" y="18"/>
                  </a:cubicBezTo>
                  <a:cubicBezTo>
                    <a:pt x="97" y="16"/>
                    <a:pt x="94" y="12"/>
                    <a:pt x="92" y="10"/>
                  </a:cubicBezTo>
                  <a:cubicBezTo>
                    <a:pt x="90" y="8"/>
                    <a:pt x="89" y="7"/>
                    <a:pt x="87" y="6"/>
                  </a:cubicBezTo>
                  <a:cubicBezTo>
                    <a:pt x="86" y="5"/>
                    <a:pt x="86" y="4"/>
                    <a:pt x="85" y="3"/>
                  </a:cubicBezTo>
                  <a:cubicBezTo>
                    <a:pt x="85" y="3"/>
                    <a:pt x="86" y="3"/>
                    <a:pt x="86" y="2"/>
                  </a:cubicBezTo>
                  <a:cubicBezTo>
                    <a:pt x="89" y="5"/>
                    <a:pt x="92" y="9"/>
                    <a:pt x="94" y="12"/>
                  </a:cubicBezTo>
                  <a:cubicBezTo>
                    <a:pt x="95" y="13"/>
                    <a:pt x="96" y="14"/>
                    <a:pt x="97" y="16"/>
                  </a:cubicBezTo>
                  <a:cubicBezTo>
                    <a:pt x="98" y="16"/>
                    <a:pt x="98" y="17"/>
                    <a:pt x="99" y="17"/>
                  </a:cubicBezTo>
                  <a:cubicBezTo>
                    <a:pt x="99" y="17"/>
                    <a:pt x="100" y="19"/>
                    <a:pt x="100" y="19"/>
                  </a:cubicBezTo>
                  <a:moveTo>
                    <a:pt x="104" y="5"/>
                  </a:moveTo>
                  <a:cubicBezTo>
                    <a:pt x="104" y="4"/>
                    <a:pt x="103" y="3"/>
                    <a:pt x="101" y="2"/>
                  </a:cubicBezTo>
                  <a:cubicBezTo>
                    <a:pt x="102" y="3"/>
                    <a:pt x="102" y="3"/>
                    <a:pt x="102" y="3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3" y="4"/>
                    <a:pt x="104" y="4"/>
                    <a:pt x="104" y="5"/>
                  </a:cubicBezTo>
                  <a:moveTo>
                    <a:pt x="109" y="14"/>
                  </a:moveTo>
                  <a:cubicBezTo>
                    <a:pt x="109" y="14"/>
                    <a:pt x="109" y="14"/>
                    <a:pt x="109" y="14"/>
                  </a:cubicBezTo>
                  <a:cubicBezTo>
                    <a:pt x="107" y="10"/>
                    <a:pt x="104" y="6"/>
                    <a:pt x="101" y="2"/>
                  </a:cubicBezTo>
                  <a:cubicBezTo>
                    <a:pt x="101" y="2"/>
                    <a:pt x="101" y="2"/>
                    <a:pt x="101" y="2"/>
                  </a:cubicBezTo>
                  <a:cubicBezTo>
                    <a:pt x="102" y="4"/>
                    <a:pt x="104" y="5"/>
                    <a:pt x="105" y="7"/>
                  </a:cubicBezTo>
                  <a:cubicBezTo>
                    <a:pt x="107" y="8"/>
                    <a:pt x="108" y="9"/>
                    <a:pt x="109" y="11"/>
                  </a:cubicBezTo>
                  <a:cubicBezTo>
                    <a:pt x="109" y="11"/>
                    <a:pt x="109" y="12"/>
                    <a:pt x="110" y="12"/>
                  </a:cubicBezTo>
                  <a:cubicBezTo>
                    <a:pt x="110" y="12"/>
                    <a:pt x="110" y="12"/>
                    <a:pt x="110" y="12"/>
                  </a:cubicBezTo>
                  <a:cubicBezTo>
                    <a:pt x="110" y="13"/>
                    <a:pt x="110" y="13"/>
                    <a:pt x="110" y="13"/>
                  </a:cubicBezTo>
                  <a:cubicBezTo>
                    <a:pt x="111" y="12"/>
                    <a:pt x="111" y="12"/>
                    <a:pt x="111" y="12"/>
                  </a:cubicBezTo>
                  <a:cubicBezTo>
                    <a:pt x="108" y="9"/>
                    <a:pt x="105" y="6"/>
                    <a:pt x="103" y="3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4" y="3"/>
                    <a:pt x="105" y="4"/>
                    <a:pt x="105" y="4"/>
                  </a:cubicBezTo>
                  <a:cubicBezTo>
                    <a:pt x="106" y="5"/>
                    <a:pt x="106" y="6"/>
                    <a:pt x="107" y="7"/>
                  </a:cubicBezTo>
                  <a:cubicBezTo>
                    <a:pt x="108" y="8"/>
                    <a:pt x="110" y="9"/>
                    <a:pt x="111" y="10"/>
                  </a:cubicBezTo>
                  <a:cubicBezTo>
                    <a:pt x="112" y="10"/>
                    <a:pt x="112" y="10"/>
                    <a:pt x="112" y="10"/>
                  </a:cubicBezTo>
                  <a:cubicBezTo>
                    <a:pt x="110" y="8"/>
                    <a:pt x="108" y="6"/>
                    <a:pt x="106" y="4"/>
                  </a:cubicBezTo>
                  <a:cubicBezTo>
                    <a:pt x="110" y="6"/>
                    <a:pt x="113" y="9"/>
                    <a:pt x="111" y="14"/>
                  </a:cubicBezTo>
                  <a:cubicBezTo>
                    <a:pt x="110" y="15"/>
                    <a:pt x="109" y="16"/>
                    <a:pt x="109" y="16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7" y="14"/>
                    <a:pt x="105" y="11"/>
                    <a:pt x="103" y="9"/>
                  </a:cubicBezTo>
                  <a:cubicBezTo>
                    <a:pt x="102" y="8"/>
                    <a:pt x="101" y="7"/>
                    <a:pt x="101" y="5"/>
                  </a:cubicBezTo>
                  <a:cubicBezTo>
                    <a:pt x="100" y="5"/>
                    <a:pt x="100" y="4"/>
                    <a:pt x="99" y="4"/>
                  </a:cubicBezTo>
                  <a:cubicBezTo>
                    <a:pt x="99" y="4"/>
                    <a:pt x="98" y="2"/>
                    <a:pt x="98" y="2"/>
                  </a:cubicBezTo>
                  <a:cubicBezTo>
                    <a:pt x="98" y="2"/>
                    <a:pt x="99" y="2"/>
                    <a:pt x="99" y="3"/>
                  </a:cubicBezTo>
                  <a:cubicBezTo>
                    <a:pt x="100" y="4"/>
                    <a:pt x="101" y="6"/>
                    <a:pt x="103" y="8"/>
                  </a:cubicBezTo>
                  <a:cubicBezTo>
                    <a:pt x="105" y="10"/>
                    <a:pt x="107" y="12"/>
                    <a:pt x="109" y="14"/>
                  </a:cubicBezTo>
                  <a:moveTo>
                    <a:pt x="107" y="18"/>
                  </a:moveTo>
                  <a:cubicBezTo>
                    <a:pt x="107" y="17"/>
                    <a:pt x="107" y="17"/>
                    <a:pt x="107" y="17"/>
                  </a:cubicBezTo>
                  <a:cubicBezTo>
                    <a:pt x="105" y="15"/>
                    <a:pt x="103" y="12"/>
                    <a:pt x="101" y="10"/>
                  </a:cubicBezTo>
                  <a:cubicBezTo>
                    <a:pt x="100" y="8"/>
                    <a:pt x="99" y="7"/>
                    <a:pt x="97" y="5"/>
                  </a:cubicBezTo>
                  <a:cubicBezTo>
                    <a:pt x="97" y="5"/>
                    <a:pt x="96" y="4"/>
                    <a:pt x="96" y="3"/>
                  </a:cubicBezTo>
                  <a:cubicBezTo>
                    <a:pt x="96" y="3"/>
                    <a:pt x="95" y="2"/>
                    <a:pt x="95" y="2"/>
                  </a:cubicBezTo>
                  <a:cubicBezTo>
                    <a:pt x="95" y="2"/>
                    <a:pt x="95" y="2"/>
                    <a:pt x="96" y="3"/>
                  </a:cubicBezTo>
                  <a:cubicBezTo>
                    <a:pt x="100" y="6"/>
                    <a:pt x="103" y="11"/>
                    <a:pt x="107" y="15"/>
                  </a:cubicBezTo>
                  <a:cubicBezTo>
                    <a:pt x="108" y="16"/>
                    <a:pt x="108" y="16"/>
                    <a:pt x="108" y="16"/>
                  </a:cubicBezTo>
                  <a:cubicBezTo>
                    <a:pt x="108" y="16"/>
                    <a:pt x="108" y="16"/>
                    <a:pt x="108" y="16"/>
                  </a:cubicBezTo>
                  <a:cubicBezTo>
                    <a:pt x="108" y="16"/>
                    <a:pt x="108" y="16"/>
                    <a:pt x="108" y="16"/>
                  </a:cubicBezTo>
                  <a:cubicBezTo>
                    <a:pt x="108" y="17"/>
                    <a:pt x="107" y="17"/>
                    <a:pt x="107" y="18"/>
                  </a:cubicBezTo>
                  <a:moveTo>
                    <a:pt x="87" y="3"/>
                  </a:moveTo>
                  <a:cubicBezTo>
                    <a:pt x="87" y="2"/>
                    <a:pt x="87" y="2"/>
                    <a:pt x="87" y="2"/>
                  </a:cubicBezTo>
                  <a:cubicBezTo>
                    <a:pt x="88" y="2"/>
                    <a:pt x="89" y="2"/>
                    <a:pt x="90" y="2"/>
                  </a:cubicBezTo>
                  <a:cubicBezTo>
                    <a:pt x="94" y="7"/>
                    <a:pt x="98" y="12"/>
                    <a:pt x="101" y="17"/>
                  </a:cubicBezTo>
                  <a:cubicBezTo>
                    <a:pt x="101" y="16"/>
                    <a:pt x="99" y="15"/>
                    <a:pt x="98" y="14"/>
                  </a:cubicBezTo>
                  <a:cubicBezTo>
                    <a:pt x="97" y="13"/>
                    <a:pt x="95" y="11"/>
                    <a:pt x="94" y="10"/>
                  </a:cubicBezTo>
                  <a:cubicBezTo>
                    <a:pt x="92" y="8"/>
                    <a:pt x="90" y="5"/>
                    <a:pt x="88" y="3"/>
                  </a:cubicBezTo>
                  <a:cubicBezTo>
                    <a:pt x="88" y="3"/>
                    <a:pt x="88" y="3"/>
                    <a:pt x="87" y="3"/>
                  </a:cubicBezTo>
                  <a:cubicBezTo>
                    <a:pt x="87" y="3"/>
                    <a:pt x="87" y="3"/>
                    <a:pt x="87" y="3"/>
                  </a:cubicBezTo>
                  <a:moveTo>
                    <a:pt x="103" y="17"/>
                  </a:moveTo>
                  <a:cubicBezTo>
                    <a:pt x="103" y="17"/>
                    <a:pt x="103" y="17"/>
                    <a:pt x="103" y="17"/>
                  </a:cubicBezTo>
                  <a:cubicBezTo>
                    <a:pt x="100" y="15"/>
                    <a:pt x="99" y="12"/>
                    <a:pt x="97" y="9"/>
                  </a:cubicBezTo>
                  <a:cubicBezTo>
                    <a:pt x="95" y="7"/>
                    <a:pt x="93" y="4"/>
                    <a:pt x="91" y="2"/>
                  </a:cubicBezTo>
                  <a:cubicBezTo>
                    <a:pt x="91" y="2"/>
                    <a:pt x="92" y="2"/>
                    <a:pt x="92" y="2"/>
                  </a:cubicBezTo>
                  <a:cubicBezTo>
                    <a:pt x="94" y="5"/>
                    <a:pt x="96" y="7"/>
                    <a:pt x="98" y="10"/>
                  </a:cubicBezTo>
                  <a:cubicBezTo>
                    <a:pt x="100" y="11"/>
                    <a:pt x="101" y="13"/>
                    <a:pt x="101" y="15"/>
                  </a:cubicBezTo>
                  <a:cubicBezTo>
                    <a:pt x="102" y="15"/>
                    <a:pt x="102" y="16"/>
                    <a:pt x="103" y="17"/>
                  </a:cubicBezTo>
                  <a:cubicBezTo>
                    <a:pt x="103" y="17"/>
                    <a:pt x="103" y="17"/>
                    <a:pt x="103" y="17"/>
                  </a:cubicBezTo>
                  <a:moveTo>
                    <a:pt x="109" y="13"/>
                  </a:moveTo>
                  <a:cubicBezTo>
                    <a:pt x="108" y="13"/>
                    <a:pt x="108" y="13"/>
                    <a:pt x="108" y="13"/>
                  </a:cubicBezTo>
                  <a:cubicBezTo>
                    <a:pt x="106" y="11"/>
                    <a:pt x="104" y="8"/>
                    <a:pt x="102" y="6"/>
                  </a:cubicBezTo>
                  <a:cubicBezTo>
                    <a:pt x="101" y="5"/>
                    <a:pt x="100" y="3"/>
                    <a:pt x="99" y="2"/>
                  </a:cubicBezTo>
                  <a:cubicBezTo>
                    <a:pt x="99" y="2"/>
                    <a:pt x="100" y="2"/>
                    <a:pt x="100" y="2"/>
                  </a:cubicBezTo>
                  <a:cubicBezTo>
                    <a:pt x="102" y="4"/>
                    <a:pt x="103" y="6"/>
                    <a:pt x="104" y="7"/>
                  </a:cubicBezTo>
                  <a:cubicBezTo>
                    <a:pt x="105" y="9"/>
                    <a:pt x="106" y="10"/>
                    <a:pt x="107" y="11"/>
                  </a:cubicBezTo>
                  <a:cubicBezTo>
                    <a:pt x="108" y="12"/>
                    <a:pt x="108" y="12"/>
                    <a:pt x="108" y="13"/>
                  </a:cubicBezTo>
                  <a:cubicBezTo>
                    <a:pt x="109" y="13"/>
                    <a:pt x="109" y="13"/>
                    <a:pt x="109" y="13"/>
                  </a:cubicBezTo>
                  <a:moveTo>
                    <a:pt x="94" y="4"/>
                  </a:moveTo>
                  <a:cubicBezTo>
                    <a:pt x="94" y="4"/>
                    <a:pt x="93" y="2"/>
                    <a:pt x="92" y="2"/>
                  </a:cubicBezTo>
                  <a:cubicBezTo>
                    <a:pt x="93" y="2"/>
                    <a:pt x="93" y="2"/>
                    <a:pt x="93" y="2"/>
                  </a:cubicBezTo>
                  <a:cubicBezTo>
                    <a:pt x="93" y="2"/>
                    <a:pt x="93" y="2"/>
                    <a:pt x="93" y="2"/>
                  </a:cubicBezTo>
                  <a:cubicBezTo>
                    <a:pt x="95" y="4"/>
                    <a:pt x="97" y="7"/>
                    <a:pt x="99" y="9"/>
                  </a:cubicBezTo>
                  <a:cubicBezTo>
                    <a:pt x="102" y="12"/>
                    <a:pt x="104" y="15"/>
                    <a:pt x="106" y="18"/>
                  </a:cubicBezTo>
                  <a:cubicBezTo>
                    <a:pt x="106" y="18"/>
                    <a:pt x="106" y="18"/>
                    <a:pt x="106" y="18"/>
                  </a:cubicBezTo>
                  <a:cubicBezTo>
                    <a:pt x="105" y="19"/>
                    <a:pt x="103" y="19"/>
                    <a:pt x="101" y="20"/>
                  </a:cubicBezTo>
                  <a:cubicBezTo>
                    <a:pt x="100" y="17"/>
                    <a:pt x="98" y="16"/>
                    <a:pt x="96" y="14"/>
                  </a:cubicBezTo>
                  <a:cubicBezTo>
                    <a:pt x="94" y="12"/>
                    <a:pt x="92" y="9"/>
                    <a:pt x="91" y="7"/>
                  </a:cubicBezTo>
                  <a:cubicBezTo>
                    <a:pt x="91" y="8"/>
                    <a:pt x="92" y="9"/>
                    <a:pt x="93" y="10"/>
                  </a:cubicBezTo>
                  <a:cubicBezTo>
                    <a:pt x="96" y="12"/>
                    <a:pt x="99" y="15"/>
                    <a:pt x="102" y="18"/>
                  </a:cubicBezTo>
                  <a:cubicBezTo>
                    <a:pt x="102" y="18"/>
                    <a:pt x="102" y="18"/>
                    <a:pt x="102" y="18"/>
                  </a:cubicBezTo>
                  <a:cubicBezTo>
                    <a:pt x="100" y="15"/>
                    <a:pt x="98" y="12"/>
                    <a:pt x="96" y="9"/>
                  </a:cubicBezTo>
                  <a:cubicBezTo>
                    <a:pt x="95" y="8"/>
                    <a:pt x="94" y="7"/>
                    <a:pt x="93" y="6"/>
                  </a:cubicBezTo>
                  <a:cubicBezTo>
                    <a:pt x="93" y="5"/>
                    <a:pt x="92" y="4"/>
                    <a:pt x="91" y="3"/>
                  </a:cubicBezTo>
                  <a:cubicBezTo>
                    <a:pt x="91" y="3"/>
                    <a:pt x="91" y="2"/>
                    <a:pt x="91" y="2"/>
                  </a:cubicBezTo>
                  <a:cubicBezTo>
                    <a:pt x="91" y="2"/>
                    <a:pt x="92" y="3"/>
                    <a:pt x="92" y="4"/>
                  </a:cubicBezTo>
                  <a:cubicBezTo>
                    <a:pt x="94" y="6"/>
                    <a:pt x="97" y="9"/>
                    <a:pt x="98" y="12"/>
                  </a:cubicBezTo>
                  <a:cubicBezTo>
                    <a:pt x="100" y="14"/>
                    <a:pt x="102" y="17"/>
                    <a:pt x="104" y="18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2" y="16"/>
                    <a:pt x="101" y="13"/>
                    <a:pt x="99" y="10"/>
                  </a:cubicBezTo>
                  <a:cubicBezTo>
                    <a:pt x="98" y="9"/>
                    <a:pt x="97" y="8"/>
                    <a:pt x="96" y="6"/>
                  </a:cubicBezTo>
                  <a:cubicBezTo>
                    <a:pt x="95" y="5"/>
                    <a:pt x="95" y="5"/>
                    <a:pt x="94" y="4"/>
                  </a:cubicBezTo>
                  <a:cubicBezTo>
                    <a:pt x="94" y="4"/>
                    <a:pt x="94" y="4"/>
                    <a:pt x="94" y="4"/>
                  </a:cubicBezTo>
                  <a:moveTo>
                    <a:pt x="100" y="9"/>
                  </a:moveTo>
                  <a:cubicBezTo>
                    <a:pt x="99" y="8"/>
                    <a:pt x="99" y="8"/>
                    <a:pt x="98" y="7"/>
                  </a:cubicBezTo>
                  <a:cubicBezTo>
                    <a:pt x="96" y="6"/>
                    <a:pt x="95" y="4"/>
                    <a:pt x="93" y="2"/>
                  </a:cubicBezTo>
                  <a:cubicBezTo>
                    <a:pt x="94" y="2"/>
                    <a:pt x="94" y="2"/>
                    <a:pt x="95" y="2"/>
                  </a:cubicBezTo>
                  <a:cubicBezTo>
                    <a:pt x="96" y="4"/>
                    <a:pt x="98" y="7"/>
                    <a:pt x="100" y="9"/>
                  </a:cubicBezTo>
                  <a:moveTo>
                    <a:pt x="105" y="12"/>
                  </a:moveTo>
                  <a:cubicBezTo>
                    <a:pt x="102" y="8"/>
                    <a:pt x="99" y="5"/>
                    <a:pt x="96" y="2"/>
                  </a:cubicBezTo>
                  <a:cubicBezTo>
                    <a:pt x="96" y="2"/>
                    <a:pt x="97" y="2"/>
                    <a:pt x="98" y="2"/>
                  </a:cubicBezTo>
                  <a:cubicBezTo>
                    <a:pt x="99" y="5"/>
                    <a:pt x="101" y="7"/>
                    <a:pt x="103" y="10"/>
                  </a:cubicBezTo>
                  <a:cubicBezTo>
                    <a:pt x="104" y="10"/>
                    <a:pt x="104" y="11"/>
                    <a:pt x="105" y="12"/>
                  </a:cubicBezTo>
                  <a:moveTo>
                    <a:pt x="96" y="0"/>
                  </a:moveTo>
                  <a:cubicBezTo>
                    <a:pt x="95" y="0"/>
                    <a:pt x="94" y="1"/>
                    <a:pt x="93" y="1"/>
                  </a:cubicBezTo>
                  <a:cubicBezTo>
                    <a:pt x="85" y="1"/>
                    <a:pt x="78" y="2"/>
                    <a:pt x="71" y="3"/>
                  </a:cubicBezTo>
                  <a:cubicBezTo>
                    <a:pt x="55" y="5"/>
                    <a:pt x="38" y="9"/>
                    <a:pt x="2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1" y="15"/>
                    <a:pt x="20" y="15"/>
                    <a:pt x="19" y="15"/>
                  </a:cubicBezTo>
                  <a:cubicBezTo>
                    <a:pt x="15" y="15"/>
                    <a:pt x="12" y="16"/>
                    <a:pt x="8" y="1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8" y="16"/>
                    <a:pt x="7" y="16"/>
                  </a:cubicBezTo>
                  <a:cubicBezTo>
                    <a:pt x="7" y="16"/>
                    <a:pt x="7" y="16"/>
                    <a:pt x="7" y="17"/>
                  </a:cubicBezTo>
                  <a:cubicBezTo>
                    <a:pt x="6" y="18"/>
                    <a:pt x="6" y="20"/>
                    <a:pt x="5" y="21"/>
                  </a:cubicBezTo>
                  <a:cubicBezTo>
                    <a:pt x="4" y="23"/>
                    <a:pt x="3" y="24"/>
                    <a:pt x="1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6"/>
                    <a:pt x="0" y="26"/>
                    <a:pt x="1" y="26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2" y="26"/>
                    <a:pt x="3" y="26"/>
                    <a:pt x="3" y="26"/>
                  </a:cubicBezTo>
                  <a:cubicBezTo>
                    <a:pt x="6" y="26"/>
                    <a:pt x="8" y="27"/>
                    <a:pt x="9" y="29"/>
                  </a:cubicBezTo>
                  <a:cubicBezTo>
                    <a:pt x="9" y="29"/>
                    <a:pt x="9" y="30"/>
                    <a:pt x="10" y="30"/>
                  </a:cubicBezTo>
                  <a:cubicBezTo>
                    <a:pt x="10" y="30"/>
                    <a:pt x="10" y="29"/>
                    <a:pt x="10" y="29"/>
                  </a:cubicBezTo>
                  <a:cubicBezTo>
                    <a:pt x="15" y="28"/>
                    <a:pt x="19" y="25"/>
                    <a:pt x="23" y="23"/>
                  </a:cubicBezTo>
                  <a:cubicBezTo>
                    <a:pt x="24" y="23"/>
                    <a:pt x="24" y="23"/>
                    <a:pt x="24" y="23"/>
                  </a:cubicBezTo>
                  <a:cubicBezTo>
                    <a:pt x="32" y="22"/>
                    <a:pt x="40" y="22"/>
                    <a:pt x="48" y="22"/>
                  </a:cubicBezTo>
                  <a:cubicBezTo>
                    <a:pt x="55" y="22"/>
                    <a:pt x="62" y="22"/>
                    <a:pt x="69" y="22"/>
                  </a:cubicBezTo>
                  <a:cubicBezTo>
                    <a:pt x="72" y="22"/>
                    <a:pt x="75" y="22"/>
                    <a:pt x="78" y="22"/>
                  </a:cubicBezTo>
                  <a:cubicBezTo>
                    <a:pt x="82" y="22"/>
                    <a:pt x="86" y="22"/>
                    <a:pt x="91" y="22"/>
                  </a:cubicBezTo>
                  <a:cubicBezTo>
                    <a:pt x="94" y="22"/>
                    <a:pt x="98" y="22"/>
                    <a:pt x="101" y="21"/>
                  </a:cubicBezTo>
                  <a:cubicBezTo>
                    <a:pt x="106" y="20"/>
                    <a:pt x="110" y="18"/>
                    <a:pt x="112" y="14"/>
                  </a:cubicBezTo>
                  <a:cubicBezTo>
                    <a:pt x="114" y="10"/>
                    <a:pt x="113" y="6"/>
                    <a:pt x="109" y="3"/>
                  </a:cubicBezTo>
                  <a:cubicBezTo>
                    <a:pt x="105" y="1"/>
                    <a:pt x="100" y="0"/>
                    <a:pt x="96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26"/>
            <p:cNvSpPr>
              <a:spLocks/>
            </p:cNvSpPr>
            <p:nvPr/>
          </p:nvSpPr>
          <p:spPr bwMode="auto">
            <a:xfrm>
              <a:off x="7876844" y="4975152"/>
              <a:ext cx="22225" cy="12700"/>
            </a:xfrm>
            <a:custGeom>
              <a:avLst/>
              <a:gdLst>
                <a:gd name="T0" fmla="*/ 4 w 5"/>
                <a:gd name="T1" fmla="*/ 0 h 3"/>
                <a:gd name="T2" fmla="*/ 4 w 5"/>
                <a:gd name="T3" fmla="*/ 0 h 3"/>
                <a:gd name="T4" fmla="*/ 0 w 5"/>
                <a:gd name="T5" fmla="*/ 1 h 3"/>
                <a:gd name="T6" fmla="*/ 1 w 5"/>
                <a:gd name="T7" fmla="*/ 3 h 3"/>
                <a:gd name="T8" fmla="*/ 1 w 5"/>
                <a:gd name="T9" fmla="*/ 3 h 3"/>
                <a:gd name="T10" fmla="*/ 4 w 5"/>
                <a:gd name="T11" fmla="*/ 2 h 3"/>
                <a:gd name="T12" fmla="*/ 4 w 5"/>
                <a:gd name="T13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3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3" y="1"/>
                    <a:pt x="1" y="1"/>
                    <a:pt x="0" y="1"/>
                  </a:cubicBezTo>
                  <a:cubicBezTo>
                    <a:pt x="0" y="2"/>
                    <a:pt x="0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2" y="2"/>
                    <a:pt x="3" y="2"/>
                    <a:pt x="4" y="2"/>
                  </a:cubicBezTo>
                  <a:cubicBezTo>
                    <a:pt x="5" y="2"/>
                    <a:pt x="5" y="0"/>
                    <a:pt x="4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27"/>
            <p:cNvSpPr>
              <a:spLocks noEditPoints="1"/>
            </p:cNvSpPr>
            <p:nvPr/>
          </p:nvSpPr>
          <p:spPr bwMode="auto">
            <a:xfrm>
              <a:off x="5373356" y="4013127"/>
              <a:ext cx="76200" cy="55563"/>
            </a:xfrm>
            <a:custGeom>
              <a:avLst/>
              <a:gdLst>
                <a:gd name="T0" fmla="*/ 8 w 18"/>
                <a:gd name="T1" fmla="*/ 11 h 13"/>
                <a:gd name="T2" fmla="*/ 7 w 18"/>
                <a:gd name="T3" fmla="*/ 10 h 13"/>
                <a:gd name="T4" fmla="*/ 12 w 18"/>
                <a:gd name="T5" fmla="*/ 7 h 13"/>
                <a:gd name="T6" fmla="*/ 8 w 18"/>
                <a:gd name="T7" fmla="*/ 11 h 13"/>
                <a:gd name="T8" fmla="*/ 8 w 18"/>
                <a:gd name="T9" fmla="*/ 11 h 13"/>
                <a:gd name="T10" fmla="*/ 6 w 18"/>
                <a:gd name="T11" fmla="*/ 10 h 13"/>
                <a:gd name="T12" fmla="*/ 6 w 18"/>
                <a:gd name="T13" fmla="*/ 8 h 13"/>
                <a:gd name="T14" fmla="*/ 12 w 18"/>
                <a:gd name="T15" fmla="*/ 4 h 13"/>
                <a:gd name="T16" fmla="*/ 6 w 18"/>
                <a:gd name="T17" fmla="*/ 10 h 13"/>
                <a:gd name="T18" fmla="*/ 7 w 18"/>
                <a:gd name="T19" fmla="*/ 9 h 13"/>
                <a:gd name="T20" fmla="*/ 14 w 18"/>
                <a:gd name="T21" fmla="*/ 3 h 13"/>
                <a:gd name="T22" fmla="*/ 14 w 18"/>
                <a:gd name="T23" fmla="*/ 3 h 13"/>
                <a:gd name="T24" fmla="*/ 15 w 18"/>
                <a:gd name="T25" fmla="*/ 7 h 13"/>
                <a:gd name="T26" fmla="*/ 9 w 18"/>
                <a:gd name="T27" fmla="*/ 11 h 13"/>
                <a:gd name="T28" fmla="*/ 9 w 18"/>
                <a:gd name="T29" fmla="*/ 11 h 13"/>
                <a:gd name="T30" fmla="*/ 13 w 18"/>
                <a:gd name="T31" fmla="*/ 8 h 13"/>
                <a:gd name="T32" fmla="*/ 12 w 18"/>
                <a:gd name="T33" fmla="*/ 10 h 13"/>
                <a:gd name="T34" fmla="*/ 12 w 18"/>
                <a:gd name="T35" fmla="*/ 10 h 13"/>
                <a:gd name="T36" fmla="*/ 14 w 18"/>
                <a:gd name="T37" fmla="*/ 8 h 13"/>
                <a:gd name="T38" fmla="*/ 14 w 18"/>
                <a:gd name="T39" fmla="*/ 7 h 13"/>
                <a:gd name="T40" fmla="*/ 9 w 18"/>
                <a:gd name="T41" fmla="*/ 10 h 13"/>
                <a:gd name="T42" fmla="*/ 14 w 18"/>
                <a:gd name="T43" fmla="*/ 6 h 13"/>
                <a:gd name="T44" fmla="*/ 14 w 18"/>
                <a:gd name="T45" fmla="*/ 6 h 13"/>
                <a:gd name="T46" fmla="*/ 7 w 18"/>
                <a:gd name="T47" fmla="*/ 9 h 13"/>
                <a:gd name="T48" fmla="*/ 5 w 18"/>
                <a:gd name="T49" fmla="*/ 7 h 13"/>
                <a:gd name="T50" fmla="*/ 5 w 18"/>
                <a:gd name="T51" fmla="*/ 6 h 13"/>
                <a:gd name="T52" fmla="*/ 5 w 18"/>
                <a:gd name="T53" fmla="*/ 6 h 13"/>
                <a:gd name="T54" fmla="*/ 10 w 18"/>
                <a:gd name="T55" fmla="*/ 3 h 13"/>
                <a:gd name="T56" fmla="*/ 5 w 18"/>
                <a:gd name="T57" fmla="*/ 7 h 13"/>
                <a:gd name="T58" fmla="*/ 5 w 18"/>
                <a:gd name="T59" fmla="*/ 8 h 13"/>
                <a:gd name="T60" fmla="*/ 5 w 18"/>
                <a:gd name="T61" fmla="*/ 7 h 13"/>
                <a:gd name="T62" fmla="*/ 11 w 18"/>
                <a:gd name="T63" fmla="*/ 2 h 13"/>
                <a:gd name="T64" fmla="*/ 11 w 18"/>
                <a:gd name="T65" fmla="*/ 2 h 13"/>
                <a:gd name="T66" fmla="*/ 14 w 18"/>
                <a:gd name="T67" fmla="*/ 3 h 13"/>
                <a:gd name="T68" fmla="*/ 14 w 18"/>
                <a:gd name="T69" fmla="*/ 3 h 13"/>
                <a:gd name="T70" fmla="*/ 5 w 18"/>
                <a:gd name="T71" fmla="*/ 8 h 13"/>
                <a:gd name="T72" fmla="*/ 5 w 18"/>
                <a:gd name="T73" fmla="*/ 5 h 13"/>
                <a:gd name="T74" fmla="*/ 10 w 18"/>
                <a:gd name="T75" fmla="*/ 2 h 13"/>
                <a:gd name="T76" fmla="*/ 10 w 18"/>
                <a:gd name="T77" fmla="*/ 2 h 13"/>
                <a:gd name="T78" fmla="*/ 11 w 18"/>
                <a:gd name="T79" fmla="*/ 2 h 13"/>
                <a:gd name="T80" fmla="*/ 5 w 18"/>
                <a:gd name="T81" fmla="*/ 5 h 13"/>
                <a:gd name="T82" fmla="*/ 10 w 18"/>
                <a:gd name="T83" fmla="*/ 0 h 13"/>
                <a:gd name="T84" fmla="*/ 9 w 18"/>
                <a:gd name="T85" fmla="*/ 13 h 13"/>
                <a:gd name="T86" fmla="*/ 9 w 18"/>
                <a:gd name="T87" fmla="*/ 13 h 13"/>
                <a:gd name="T88" fmla="*/ 17 w 18"/>
                <a:gd name="T89" fmla="*/ 7 h 13"/>
                <a:gd name="T90" fmla="*/ 11 w 18"/>
                <a:gd name="T91" fmla="*/ 0 h 13"/>
                <a:gd name="T92" fmla="*/ 10 w 18"/>
                <a:gd name="T93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8" h="13">
                  <a:moveTo>
                    <a:pt x="8" y="11"/>
                  </a:moveTo>
                  <a:cubicBezTo>
                    <a:pt x="8" y="11"/>
                    <a:pt x="7" y="10"/>
                    <a:pt x="7" y="10"/>
                  </a:cubicBezTo>
                  <a:cubicBezTo>
                    <a:pt x="9" y="9"/>
                    <a:pt x="10" y="8"/>
                    <a:pt x="12" y="7"/>
                  </a:cubicBezTo>
                  <a:cubicBezTo>
                    <a:pt x="11" y="8"/>
                    <a:pt x="9" y="9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moveTo>
                    <a:pt x="6" y="10"/>
                  </a:moveTo>
                  <a:cubicBezTo>
                    <a:pt x="6" y="9"/>
                    <a:pt x="6" y="9"/>
                    <a:pt x="6" y="8"/>
                  </a:cubicBezTo>
                  <a:cubicBezTo>
                    <a:pt x="8" y="7"/>
                    <a:pt x="10" y="6"/>
                    <a:pt x="12" y="4"/>
                  </a:cubicBezTo>
                  <a:cubicBezTo>
                    <a:pt x="10" y="6"/>
                    <a:pt x="8" y="8"/>
                    <a:pt x="6" y="10"/>
                  </a:cubicBezTo>
                  <a:moveTo>
                    <a:pt x="7" y="9"/>
                  </a:moveTo>
                  <a:cubicBezTo>
                    <a:pt x="10" y="7"/>
                    <a:pt x="12" y="5"/>
                    <a:pt x="14" y="3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5" y="4"/>
                    <a:pt x="15" y="5"/>
                    <a:pt x="15" y="7"/>
                  </a:cubicBezTo>
                  <a:cubicBezTo>
                    <a:pt x="15" y="10"/>
                    <a:pt x="12" y="11"/>
                    <a:pt x="9" y="11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10" y="10"/>
                    <a:pt x="12" y="9"/>
                    <a:pt x="13" y="8"/>
                  </a:cubicBezTo>
                  <a:cubicBezTo>
                    <a:pt x="13" y="9"/>
                    <a:pt x="12" y="9"/>
                    <a:pt x="12" y="10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3" y="10"/>
                    <a:pt x="14" y="9"/>
                    <a:pt x="14" y="8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2" y="8"/>
                    <a:pt x="11" y="9"/>
                    <a:pt x="9" y="10"/>
                  </a:cubicBezTo>
                  <a:cubicBezTo>
                    <a:pt x="11" y="9"/>
                    <a:pt x="13" y="7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2" y="7"/>
                    <a:pt x="10" y="8"/>
                    <a:pt x="7" y="9"/>
                  </a:cubicBezTo>
                  <a:moveTo>
                    <a:pt x="5" y="7"/>
                  </a:moveTo>
                  <a:cubicBezTo>
                    <a:pt x="5" y="6"/>
                    <a:pt x="5" y="6"/>
                    <a:pt x="5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7" y="5"/>
                    <a:pt x="9" y="4"/>
                    <a:pt x="10" y="3"/>
                  </a:cubicBezTo>
                  <a:cubicBezTo>
                    <a:pt x="9" y="4"/>
                    <a:pt x="7" y="5"/>
                    <a:pt x="5" y="7"/>
                  </a:cubicBezTo>
                  <a:moveTo>
                    <a:pt x="5" y="8"/>
                  </a:moveTo>
                  <a:cubicBezTo>
                    <a:pt x="5" y="7"/>
                    <a:pt x="5" y="7"/>
                    <a:pt x="5" y="7"/>
                  </a:cubicBezTo>
                  <a:cubicBezTo>
                    <a:pt x="7" y="6"/>
                    <a:pt x="10" y="5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2" y="2"/>
                    <a:pt x="13" y="2"/>
                    <a:pt x="14" y="3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1" y="4"/>
                    <a:pt x="8" y="7"/>
                    <a:pt x="5" y="8"/>
                  </a:cubicBezTo>
                  <a:moveTo>
                    <a:pt x="5" y="5"/>
                  </a:moveTo>
                  <a:cubicBezTo>
                    <a:pt x="6" y="3"/>
                    <a:pt x="7" y="2"/>
                    <a:pt x="10" y="2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9" y="3"/>
                    <a:pt x="7" y="4"/>
                    <a:pt x="5" y="5"/>
                  </a:cubicBezTo>
                  <a:moveTo>
                    <a:pt x="10" y="0"/>
                  </a:moveTo>
                  <a:cubicBezTo>
                    <a:pt x="2" y="0"/>
                    <a:pt x="0" y="12"/>
                    <a:pt x="9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13" y="13"/>
                    <a:pt x="17" y="11"/>
                    <a:pt x="17" y="7"/>
                  </a:cubicBezTo>
                  <a:cubicBezTo>
                    <a:pt x="18" y="3"/>
                    <a:pt x="15" y="0"/>
                    <a:pt x="11" y="0"/>
                  </a:cubicBezTo>
                  <a:cubicBezTo>
                    <a:pt x="11" y="0"/>
                    <a:pt x="10" y="0"/>
                    <a:pt x="10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28"/>
            <p:cNvSpPr>
              <a:spLocks noEditPoints="1"/>
            </p:cNvSpPr>
            <p:nvPr/>
          </p:nvSpPr>
          <p:spPr bwMode="auto">
            <a:xfrm>
              <a:off x="5313031" y="4084564"/>
              <a:ext cx="207963" cy="55563"/>
            </a:xfrm>
            <a:custGeom>
              <a:avLst/>
              <a:gdLst>
                <a:gd name="T0" fmla="*/ 43 w 49"/>
                <a:gd name="T1" fmla="*/ 4 h 13"/>
                <a:gd name="T2" fmla="*/ 35 w 49"/>
                <a:gd name="T3" fmla="*/ 11 h 13"/>
                <a:gd name="T4" fmla="*/ 37 w 49"/>
                <a:gd name="T5" fmla="*/ 5 h 13"/>
                <a:gd name="T6" fmla="*/ 41 w 49"/>
                <a:gd name="T7" fmla="*/ 3 h 13"/>
                <a:gd name="T8" fmla="*/ 35 w 49"/>
                <a:gd name="T9" fmla="*/ 11 h 13"/>
                <a:gd name="T10" fmla="*/ 32 w 49"/>
                <a:gd name="T11" fmla="*/ 3 h 13"/>
                <a:gd name="T12" fmla="*/ 43 w 49"/>
                <a:gd name="T13" fmla="*/ 9 h 13"/>
                <a:gd name="T14" fmla="*/ 47 w 49"/>
                <a:gd name="T15" fmla="*/ 11 h 13"/>
                <a:gd name="T16" fmla="*/ 45 w 49"/>
                <a:gd name="T17" fmla="*/ 5 h 13"/>
                <a:gd name="T18" fmla="*/ 45 w 49"/>
                <a:gd name="T19" fmla="*/ 8 h 13"/>
                <a:gd name="T20" fmla="*/ 46 w 49"/>
                <a:gd name="T21" fmla="*/ 10 h 13"/>
                <a:gd name="T22" fmla="*/ 47 w 49"/>
                <a:gd name="T23" fmla="*/ 7 h 13"/>
                <a:gd name="T24" fmla="*/ 20 w 49"/>
                <a:gd name="T25" fmla="*/ 10 h 13"/>
                <a:gd name="T26" fmla="*/ 26 w 49"/>
                <a:gd name="T27" fmla="*/ 3 h 13"/>
                <a:gd name="T28" fmla="*/ 23 w 49"/>
                <a:gd name="T29" fmla="*/ 10 h 13"/>
                <a:gd name="T30" fmla="*/ 27 w 49"/>
                <a:gd name="T31" fmla="*/ 5 h 13"/>
                <a:gd name="T32" fmla="*/ 15 w 49"/>
                <a:gd name="T33" fmla="*/ 10 h 13"/>
                <a:gd name="T34" fmla="*/ 16 w 49"/>
                <a:gd name="T35" fmla="*/ 10 h 13"/>
                <a:gd name="T36" fmla="*/ 35 w 49"/>
                <a:gd name="T37" fmla="*/ 3 h 13"/>
                <a:gd name="T38" fmla="*/ 12 w 49"/>
                <a:gd name="T39" fmla="*/ 10 h 13"/>
                <a:gd name="T40" fmla="*/ 14 w 49"/>
                <a:gd name="T41" fmla="*/ 10 h 13"/>
                <a:gd name="T42" fmla="*/ 11 w 49"/>
                <a:gd name="T43" fmla="*/ 3 h 13"/>
                <a:gd name="T44" fmla="*/ 2 w 49"/>
                <a:gd name="T45" fmla="*/ 9 h 13"/>
                <a:gd name="T46" fmla="*/ 8 w 49"/>
                <a:gd name="T47" fmla="*/ 3 h 13"/>
                <a:gd name="T48" fmla="*/ 42 w 49"/>
                <a:gd name="T49" fmla="*/ 3 h 13"/>
                <a:gd name="T50" fmla="*/ 41 w 49"/>
                <a:gd name="T51" fmla="*/ 8 h 13"/>
                <a:gd name="T52" fmla="*/ 37 w 49"/>
                <a:gd name="T53" fmla="*/ 10 h 13"/>
                <a:gd name="T54" fmla="*/ 13 w 49"/>
                <a:gd name="T55" fmla="*/ 4 h 13"/>
                <a:gd name="T56" fmla="*/ 10 w 49"/>
                <a:gd name="T57" fmla="*/ 10 h 13"/>
                <a:gd name="T58" fmla="*/ 16 w 49"/>
                <a:gd name="T59" fmla="*/ 3 h 13"/>
                <a:gd name="T60" fmla="*/ 11 w 49"/>
                <a:gd name="T61" fmla="*/ 10 h 13"/>
                <a:gd name="T62" fmla="*/ 5 w 49"/>
                <a:gd name="T63" fmla="*/ 2 h 13"/>
                <a:gd name="T64" fmla="*/ 36 w 49"/>
                <a:gd name="T65" fmla="*/ 2 h 13"/>
                <a:gd name="T66" fmla="*/ 36 w 49"/>
                <a:gd name="T67" fmla="*/ 7 h 13"/>
                <a:gd name="T68" fmla="*/ 34 w 49"/>
                <a:gd name="T69" fmla="*/ 7 h 13"/>
                <a:gd name="T70" fmla="*/ 2 w 49"/>
                <a:gd name="T71" fmla="*/ 4 h 13"/>
                <a:gd name="T72" fmla="*/ 6 w 49"/>
                <a:gd name="T73" fmla="*/ 2 h 13"/>
                <a:gd name="T74" fmla="*/ 3 w 49"/>
                <a:gd name="T75" fmla="*/ 9 h 13"/>
                <a:gd name="T76" fmla="*/ 3 w 49"/>
                <a:gd name="T77" fmla="*/ 9 h 13"/>
                <a:gd name="T78" fmla="*/ 13 w 49"/>
                <a:gd name="T79" fmla="*/ 2 h 13"/>
                <a:gd name="T80" fmla="*/ 6 w 49"/>
                <a:gd name="T81" fmla="*/ 9 h 13"/>
                <a:gd name="T82" fmla="*/ 18 w 49"/>
                <a:gd name="T83" fmla="*/ 2 h 13"/>
                <a:gd name="T84" fmla="*/ 18 w 49"/>
                <a:gd name="T85" fmla="*/ 2 h 13"/>
                <a:gd name="T86" fmla="*/ 31 w 49"/>
                <a:gd name="T87" fmla="*/ 5 h 13"/>
                <a:gd name="T88" fmla="*/ 26 w 49"/>
                <a:gd name="T89" fmla="*/ 7 h 13"/>
                <a:gd name="T90" fmla="*/ 22 w 49"/>
                <a:gd name="T91" fmla="*/ 9 h 13"/>
                <a:gd name="T92" fmla="*/ 20 w 49"/>
                <a:gd name="T93" fmla="*/ 7 h 13"/>
                <a:gd name="T94" fmla="*/ 23 w 49"/>
                <a:gd name="T95" fmla="*/ 2 h 13"/>
                <a:gd name="T96" fmla="*/ 17 w 49"/>
                <a:gd name="T97" fmla="*/ 6 h 13"/>
                <a:gd name="T98" fmla="*/ 12 w 49"/>
                <a:gd name="T99" fmla="*/ 9 h 13"/>
                <a:gd name="T100" fmla="*/ 0 w 49"/>
                <a:gd name="T101" fmla="*/ 1 h 13"/>
                <a:gd name="T102" fmla="*/ 47 w 49"/>
                <a:gd name="T103" fmla="*/ 13 h 13"/>
                <a:gd name="T104" fmla="*/ 49 w 49"/>
                <a:gd name="T105" fmla="*/ 2 h 13"/>
                <a:gd name="T106" fmla="*/ 19 w 49"/>
                <a:gd name="T10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9" h="13">
                  <a:moveTo>
                    <a:pt x="38" y="11"/>
                  </a:moveTo>
                  <a:cubicBezTo>
                    <a:pt x="37" y="11"/>
                    <a:pt x="37" y="11"/>
                    <a:pt x="36" y="11"/>
                  </a:cubicBezTo>
                  <a:cubicBezTo>
                    <a:pt x="38" y="9"/>
                    <a:pt x="40" y="7"/>
                    <a:pt x="41" y="5"/>
                  </a:cubicBezTo>
                  <a:cubicBezTo>
                    <a:pt x="42" y="5"/>
                    <a:pt x="42" y="4"/>
                    <a:pt x="43" y="4"/>
                  </a:cubicBezTo>
                  <a:cubicBezTo>
                    <a:pt x="43" y="5"/>
                    <a:pt x="42" y="5"/>
                    <a:pt x="42" y="6"/>
                  </a:cubicBezTo>
                  <a:cubicBezTo>
                    <a:pt x="41" y="8"/>
                    <a:pt x="39" y="9"/>
                    <a:pt x="38" y="10"/>
                  </a:cubicBezTo>
                  <a:cubicBezTo>
                    <a:pt x="38" y="11"/>
                    <a:pt x="38" y="11"/>
                    <a:pt x="38" y="11"/>
                  </a:cubicBezTo>
                  <a:moveTo>
                    <a:pt x="35" y="11"/>
                  </a:moveTo>
                  <a:cubicBezTo>
                    <a:pt x="34" y="10"/>
                    <a:pt x="32" y="10"/>
                    <a:pt x="30" y="10"/>
                  </a:cubicBezTo>
                  <a:cubicBezTo>
                    <a:pt x="32" y="9"/>
                    <a:pt x="34" y="7"/>
                    <a:pt x="36" y="5"/>
                  </a:cubicBezTo>
                  <a:cubicBezTo>
                    <a:pt x="36" y="5"/>
                    <a:pt x="37" y="4"/>
                    <a:pt x="38" y="3"/>
                  </a:cubicBezTo>
                  <a:cubicBezTo>
                    <a:pt x="37" y="4"/>
                    <a:pt x="37" y="5"/>
                    <a:pt x="37" y="5"/>
                  </a:cubicBezTo>
                  <a:cubicBezTo>
                    <a:pt x="35" y="7"/>
                    <a:pt x="34" y="8"/>
                    <a:pt x="33" y="10"/>
                  </a:cubicBezTo>
                  <a:cubicBezTo>
                    <a:pt x="34" y="10"/>
                    <a:pt x="34" y="10"/>
                    <a:pt x="34" y="10"/>
                  </a:cubicBezTo>
                  <a:cubicBezTo>
                    <a:pt x="36" y="8"/>
                    <a:pt x="38" y="6"/>
                    <a:pt x="40" y="4"/>
                  </a:cubicBezTo>
                  <a:cubicBezTo>
                    <a:pt x="41" y="4"/>
                    <a:pt x="41" y="3"/>
                    <a:pt x="41" y="3"/>
                  </a:cubicBezTo>
                  <a:cubicBezTo>
                    <a:pt x="41" y="3"/>
                    <a:pt x="41" y="4"/>
                    <a:pt x="40" y="4"/>
                  </a:cubicBezTo>
                  <a:cubicBezTo>
                    <a:pt x="40" y="5"/>
                    <a:pt x="39" y="6"/>
                    <a:pt x="38" y="7"/>
                  </a:cubicBezTo>
                  <a:cubicBezTo>
                    <a:pt x="37" y="8"/>
                    <a:pt x="36" y="9"/>
                    <a:pt x="35" y="10"/>
                  </a:cubicBezTo>
                  <a:cubicBezTo>
                    <a:pt x="35" y="11"/>
                    <a:pt x="35" y="11"/>
                    <a:pt x="35" y="11"/>
                  </a:cubicBezTo>
                  <a:moveTo>
                    <a:pt x="26" y="10"/>
                  </a:moveTo>
                  <a:cubicBezTo>
                    <a:pt x="25" y="10"/>
                    <a:pt x="24" y="10"/>
                    <a:pt x="24" y="10"/>
                  </a:cubicBezTo>
                  <a:cubicBezTo>
                    <a:pt x="26" y="9"/>
                    <a:pt x="28" y="7"/>
                    <a:pt x="30" y="5"/>
                  </a:cubicBezTo>
                  <a:cubicBezTo>
                    <a:pt x="30" y="4"/>
                    <a:pt x="31" y="4"/>
                    <a:pt x="32" y="3"/>
                  </a:cubicBezTo>
                  <a:cubicBezTo>
                    <a:pt x="31" y="4"/>
                    <a:pt x="30" y="5"/>
                    <a:pt x="30" y="6"/>
                  </a:cubicBezTo>
                  <a:cubicBezTo>
                    <a:pt x="28" y="7"/>
                    <a:pt x="27" y="9"/>
                    <a:pt x="26" y="10"/>
                  </a:cubicBezTo>
                  <a:moveTo>
                    <a:pt x="43" y="10"/>
                  </a:moveTo>
                  <a:cubicBezTo>
                    <a:pt x="43" y="10"/>
                    <a:pt x="43" y="9"/>
                    <a:pt x="43" y="9"/>
                  </a:cubicBezTo>
                  <a:cubicBezTo>
                    <a:pt x="45" y="7"/>
                    <a:pt x="46" y="5"/>
                    <a:pt x="46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7" y="3"/>
                    <a:pt x="47" y="3"/>
                    <a:pt x="47" y="3"/>
                  </a:cubicBezTo>
                  <a:cubicBezTo>
                    <a:pt x="47" y="6"/>
                    <a:pt x="47" y="8"/>
                    <a:pt x="47" y="11"/>
                  </a:cubicBezTo>
                  <a:cubicBezTo>
                    <a:pt x="44" y="11"/>
                    <a:pt x="41" y="11"/>
                    <a:pt x="39" y="11"/>
                  </a:cubicBezTo>
                  <a:cubicBezTo>
                    <a:pt x="41" y="9"/>
                    <a:pt x="42" y="7"/>
                    <a:pt x="44" y="5"/>
                  </a:cubicBezTo>
                  <a:cubicBezTo>
                    <a:pt x="44" y="5"/>
                    <a:pt x="45" y="4"/>
                    <a:pt x="45" y="4"/>
                  </a:cubicBezTo>
                  <a:cubicBezTo>
                    <a:pt x="46" y="4"/>
                    <a:pt x="45" y="4"/>
                    <a:pt x="45" y="5"/>
                  </a:cubicBezTo>
                  <a:cubicBezTo>
                    <a:pt x="44" y="7"/>
                    <a:pt x="43" y="9"/>
                    <a:pt x="42" y="10"/>
                  </a:cubicBezTo>
                  <a:cubicBezTo>
                    <a:pt x="42" y="11"/>
                    <a:pt x="42" y="11"/>
                    <a:pt x="42" y="11"/>
                  </a:cubicBezTo>
                  <a:cubicBezTo>
                    <a:pt x="43" y="10"/>
                    <a:pt x="43" y="10"/>
                    <a:pt x="44" y="9"/>
                  </a:cubicBezTo>
                  <a:cubicBezTo>
                    <a:pt x="44" y="9"/>
                    <a:pt x="45" y="8"/>
                    <a:pt x="45" y="8"/>
                  </a:cubicBezTo>
                  <a:cubicBezTo>
                    <a:pt x="46" y="8"/>
                    <a:pt x="45" y="9"/>
                    <a:pt x="44" y="10"/>
                  </a:cubicBezTo>
                  <a:cubicBezTo>
                    <a:pt x="44" y="11"/>
                    <a:pt x="44" y="11"/>
                    <a:pt x="44" y="11"/>
                  </a:cubicBezTo>
                  <a:cubicBezTo>
                    <a:pt x="45" y="10"/>
                    <a:pt x="45" y="10"/>
                    <a:pt x="46" y="10"/>
                  </a:cubicBezTo>
                  <a:cubicBezTo>
                    <a:pt x="46" y="10"/>
                    <a:pt x="46" y="10"/>
                    <a:pt x="46" y="10"/>
                  </a:cubicBezTo>
                  <a:cubicBezTo>
                    <a:pt x="46" y="10"/>
                    <a:pt x="46" y="10"/>
                    <a:pt x="46" y="10"/>
                  </a:cubicBezTo>
                  <a:cubicBezTo>
                    <a:pt x="46" y="10"/>
                    <a:pt x="45" y="10"/>
                    <a:pt x="45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6" y="9"/>
                    <a:pt x="46" y="8"/>
                    <a:pt x="47" y="7"/>
                  </a:cubicBezTo>
                  <a:cubicBezTo>
                    <a:pt x="46" y="6"/>
                    <a:pt x="46" y="6"/>
                    <a:pt x="46" y="6"/>
                  </a:cubicBezTo>
                  <a:cubicBezTo>
                    <a:pt x="45" y="7"/>
                    <a:pt x="46" y="7"/>
                    <a:pt x="45" y="8"/>
                  </a:cubicBezTo>
                  <a:cubicBezTo>
                    <a:pt x="44" y="8"/>
                    <a:pt x="43" y="10"/>
                    <a:pt x="43" y="10"/>
                  </a:cubicBezTo>
                  <a:moveTo>
                    <a:pt x="20" y="10"/>
                  </a:moveTo>
                  <a:cubicBezTo>
                    <a:pt x="19" y="10"/>
                    <a:pt x="18" y="10"/>
                    <a:pt x="17" y="10"/>
                  </a:cubicBezTo>
                  <a:cubicBezTo>
                    <a:pt x="19" y="9"/>
                    <a:pt x="21" y="7"/>
                    <a:pt x="23" y="6"/>
                  </a:cubicBezTo>
                  <a:cubicBezTo>
                    <a:pt x="23" y="5"/>
                    <a:pt x="24" y="4"/>
                    <a:pt x="25" y="3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6" y="3"/>
                    <a:pt x="25" y="4"/>
                    <a:pt x="25" y="4"/>
                  </a:cubicBezTo>
                  <a:cubicBezTo>
                    <a:pt x="23" y="6"/>
                    <a:pt x="22" y="8"/>
                    <a:pt x="20" y="10"/>
                  </a:cubicBezTo>
                  <a:cubicBezTo>
                    <a:pt x="20" y="10"/>
                    <a:pt x="20" y="10"/>
                    <a:pt x="20" y="10"/>
                  </a:cubicBezTo>
                  <a:moveTo>
                    <a:pt x="23" y="10"/>
                  </a:moveTo>
                  <a:cubicBezTo>
                    <a:pt x="22" y="10"/>
                    <a:pt x="22" y="10"/>
                    <a:pt x="21" y="10"/>
                  </a:cubicBezTo>
                  <a:cubicBezTo>
                    <a:pt x="24" y="8"/>
                    <a:pt x="26" y="5"/>
                    <a:pt x="29" y="3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30" y="3"/>
                    <a:pt x="28" y="5"/>
                    <a:pt x="27" y="5"/>
                  </a:cubicBezTo>
                  <a:cubicBezTo>
                    <a:pt x="26" y="7"/>
                    <a:pt x="25" y="8"/>
                    <a:pt x="23" y="10"/>
                  </a:cubicBezTo>
                  <a:cubicBezTo>
                    <a:pt x="23" y="10"/>
                    <a:pt x="23" y="10"/>
                    <a:pt x="23" y="10"/>
                  </a:cubicBezTo>
                  <a:moveTo>
                    <a:pt x="16" y="10"/>
                  </a:moveTo>
                  <a:cubicBezTo>
                    <a:pt x="16" y="10"/>
                    <a:pt x="15" y="10"/>
                    <a:pt x="15" y="10"/>
                  </a:cubicBezTo>
                  <a:cubicBezTo>
                    <a:pt x="17" y="8"/>
                    <a:pt x="18" y="6"/>
                    <a:pt x="20" y="5"/>
                  </a:cubicBezTo>
                  <a:cubicBezTo>
                    <a:pt x="21" y="4"/>
                    <a:pt x="22" y="3"/>
                    <a:pt x="22" y="3"/>
                  </a:cubicBezTo>
                  <a:cubicBezTo>
                    <a:pt x="22" y="3"/>
                    <a:pt x="21" y="4"/>
                    <a:pt x="20" y="5"/>
                  </a:cubicBezTo>
                  <a:cubicBezTo>
                    <a:pt x="19" y="7"/>
                    <a:pt x="18" y="8"/>
                    <a:pt x="16" y="10"/>
                  </a:cubicBezTo>
                  <a:moveTo>
                    <a:pt x="30" y="10"/>
                  </a:moveTo>
                  <a:cubicBezTo>
                    <a:pt x="28" y="10"/>
                    <a:pt x="27" y="10"/>
                    <a:pt x="26" y="10"/>
                  </a:cubicBezTo>
                  <a:cubicBezTo>
                    <a:pt x="29" y="8"/>
                    <a:pt x="30" y="6"/>
                    <a:pt x="33" y="4"/>
                  </a:cubicBezTo>
                  <a:cubicBezTo>
                    <a:pt x="33" y="4"/>
                    <a:pt x="34" y="3"/>
                    <a:pt x="35" y="3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3" y="7"/>
                    <a:pt x="31" y="9"/>
                    <a:pt x="30" y="10"/>
                  </a:cubicBezTo>
                  <a:moveTo>
                    <a:pt x="14" y="10"/>
                  </a:moveTo>
                  <a:cubicBezTo>
                    <a:pt x="13" y="10"/>
                    <a:pt x="13" y="10"/>
                    <a:pt x="12" y="10"/>
                  </a:cubicBezTo>
                  <a:cubicBezTo>
                    <a:pt x="14" y="8"/>
                    <a:pt x="16" y="6"/>
                    <a:pt x="18" y="4"/>
                  </a:cubicBezTo>
                  <a:cubicBezTo>
                    <a:pt x="19" y="3"/>
                    <a:pt x="20" y="3"/>
                    <a:pt x="20" y="3"/>
                  </a:cubicBezTo>
                  <a:cubicBezTo>
                    <a:pt x="20" y="3"/>
                    <a:pt x="18" y="5"/>
                    <a:pt x="17" y="5"/>
                  </a:cubicBezTo>
                  <a:cubicBezTo>
                    <a:pt x="16" y="6"/>
                    <a:pt x="15" y="8"/>
                    <a:pt x="14" y="10"/>
                  </a:cubicBezTo>
                  <a:cubicBezTo>
                    <a:pt x="14" y="10"/>
                    <a:pt x="14" y="10"/>
                    <a:pt x="14" y="10"/>
                  </a:cubicBezTo>
                  <a:moveTo>
                    <a:pt x="5" y="9"/>
                  </a:moveTo>
                  <a:cubicBezTo>
                    <a:pt x="4" y="9"/>
                    <a:pt x="3" y="9"/>
                    <a:pt x="3" y="9"/>
                  </a:cubicBezTo>
                  <a:cubicBezTo>
                    <a:pt x="6" y="8"/>
                    <a:pt x="8" y="5"/>
                    <a:pt x="11" y="3"/>
                  </a:cubicBezTo>
                  <a:cubicBezTo>
                    <a:pt x="11" y="3"/>
                    <a:pt x="12" y="3"/>
                    <a:pt x="12" y="3"/>
                  </a:cubicBezTo>
                  <a:cubicBezTo>
                    <a:pt x="12" y="3"/>
                    <a:pt x="9" y="5"/>
                    <a:pt x="9" y="6"/>
                  </a:cubicBezTo>
                  <a:cubicBezTo>
                    <a:pt x="8" y="7"/>
                    <a:pt x="6" y="8"/>
                    <a:pt x="5" y="9"/>
                  </a:cubicBezTo>
                  <a:moveTo>
                    <a:pt x="2" y="9"/>
                  </a:moveTo>
                  <a:cubicBezTo>
                    <a:pt x="2" y="8"/>
                    <a:pt x="2" y="8"/>
                    <a:pt x="2" y="7"/>
                  </a:cubicBezTo>
                  <a:cubicBezTo>
                    <a:pt x="3" y="7"/>
                    <a:pt x="4" y="6"/>
                    <a:pt x="5" y="5"/>
                  </a:cubicBezTo>
                  <a:cubicBezTo>
                    <a:pt x="6" y="4"/>
                    <a:pt x="6" y="4"/>
                    <a:pt x="7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6" y="5"/>
                    <a:pt x="4" y="7"/>
                    <a:pt x="2" y="9"/>
                  </a:cubicBezTo>
                  <a:moveTo>
                    <a:pt x="37" y="10"/>
                  </a:moveTo>
                  <a:cubicBezTo>
                    <a:pt x="38" y="7"/>
                    <a:pt x="41" y="5"/>
                    <a:pt x="42" y="3"/>
                  </a:cubicBezTo>
                  <a:cubicBezTo>
                    <a:pt x="42" y="2"/>
                    <a:pt x="42" y="2"/>
                    <a:pt x="42" y="2"/>
                  </a:cubicBezTo>
                  <a:cubicBezTo>
                    <a:pt x="43" y="3"/>
                    <a:pt x="45" y="3"/>
                    <a:pt x="46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4" y="5"/>
                    <a:pt x="43" y="6"/>
                    <a:pt x="41" y="8"/>
                  </a:cubicBezTo>
                  <a:cubicBezTo>
                    <a:pt x="42" y="7"/>
                    <a:pt x="42" y="7"/>
                    <a:pt x="42" y="7"/>
                  </a:cubicBezTo>
                  <a:cubicBezTo>
                    <a:pt x="43" y="6"/>
                    <a:pt x="43" y="5"/>
                    <a:pt x="44" y="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1" y="5"/>
                    <a:pt x="39" y="7"/>
                    <a:pt x="37" y="10"/>
                  </a:cubicBezTo>
                  <a:moveTo>
                    <a:pt x="10" y="10"/>
                  </a:moveTo>
                  <a:cubicBezTo>
                    <a:pt x="9" y="10"/>
                    <a:pt x="7" y="9"/>
                    <a:pt x="6" y="9"/>
                  </a:cubicBezTo>
                  <a:cubicBezTo>
                    <a:pt x="8" y="8"/>
                    <a:pt x="10" y="7"/>
                    <a:pt x="11" y="6"/>
                  </a:cubicBezTo>
                  <a:cubicBezTo>
                    <a:pt x="12" y="5"/>
                    <a:pt x="12" y="5"/>
                    <a:pt x="13" y="4"/>
                  </a:cubicBezTo>
                  <a:cubicBezTo>
                    <a:pt x="13" y="4"/>
                    <a:pt x="15" y="2"/>
                    <a:pt x="15" y="2"/>
                  </a:cubicBezTo>
                  <a:cubicBezTo>
                    <a:pt x="15" y="2"/>
                    <a:pt x="15" y="2"/>
                    <a:pt x="15" y="3"/>
                  </a:cubicBezTo>
                  <a:cubicBezTo>
                    <a:pt x="13" y="5"/>
                    <a:pt x="11" y="7"/>
                    <a:pt x="10" y="9"/>
                  </a:cubicBezTo>
                  <a:cubicBezTo>
                    <a:pt x="10" y="10"/>
                    <a:pt x="10" y="10"/>
                    <a:pt x="10" y="10"/>
                  </a:cubicBezTo>
                  <a:moveTo>
                    <a:pt x="11" y="10"/>
                  </a:moveTo>
                  <a:cubicBezTo>
                    <a:pt x="11" y="10"/>
                    <a:pt x="10" y="10"/>
                    <a:pt x="10" y="10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2" y="7"/>
                    <a:pt x="14" y="5"/>
                    <a:pt x="16" y="3"/>
                  </a:cubicBezTo>
                  <a:cubicBezTo>
                    <a:pt x="17" y="3"/>
                    <a:pt x="17" y="2"/>
                    <a:pt x="17" y="2"/>
                  </a:cubicBezTo>
                  <a:cubicBezTo>
                    <a:pt x="17" y="2"/>
                    <a:pt x="17" y="3"/>
                    <a:pt x="16" y="3"/>
                  </a:cubicBezTo>
                  <a:cubicBezTo>
                    <a:pt x="15" y="4"/>
                    <a:pt x="15" y="5"/>
                    <a:pt x="14" y="6"/>
                  </a:cubicBezTo>
                  <a:cubicBezTo>
                    <a:pt x="13" y="7"/>
                    <a:pt x="12" y="8"/>
                    <a:pt x="11" y="10"/>
                  </a:cubicBezTo>
                  <a:cubicBezTo>
                    <a:pt x="11" y="10"/>
                    <a:pt x="11" y="10"/>
                    <a:pt x="11" y="10"/>
                  </a:cubicBezTo>
                  <a:moveTo>
                    <a:pt x="2" y="6"/>
                  </a:moveTo>
                  <a:cubicBezTo>
                    <a:pt x="2" y="5"/>
                    <a:pt x="2" y="5"/>
                    <a:pt x="2" y="5"/>
                  </a:cubicBezTo>
                  <a:cubicBezTo>
                    <a:pt x="3" y="4"/>
                    <a:pt x="5" y="2"/>
                    <a:pt x="5" y="2"/>
                  </a:cubicBezTo>
                  <a:cubicBezTo>
                    <a:pt x="5" y="2"/>
                    <a:pt x="5" y="2"/>
                    <a:pt x="4" y="3"/>
                  </a:cubicBezTo>
                  <a:cubicBezTo>
                    <a:pt x="4" y="4"/>
                    <a:pt x="3" y="5"/>
                    <a:pt x="2" y="6"/>
                  </a:cubicBezTo>
                  <a:moveTo>
                    <a:pt x="34" y="7"/>
                  </a:moveTo>
                  <a:cubicBezTo>
                    <a:pt x="35" y="5"/>
                    <a:pt x="35" y="4"/>
                    <a:pt x="36" y="2"/>
                  </a:cubicBezTo>
                  <a:cubicBezTo>
                    <a:pt x="36" y="2"/>
                    <a:pt x="36" y="2"/>
                    <a:pt x="36" y="2"/>
                  </a:cubicBezTo>
                  <a:cubicBezTo>
                    <a:pt x="38" y="2"/>
                    <a:pt x="40" y="2"/>
                    <a:pt x="41" y="2"/>
                  </a:cubicBezTo>
                  <a:cubicBezTo>
                    <a:pt x="39" y="4"/>
                    <a:pt x="37" y="6"/>
                    <a:pt x="35" y="8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7" y="6"/>
                    <a:pt x="38" y="4"/>
                    <a:pt x="39" y="3"/>
                  </a:cubicBezTo>
                  <a:cubicBezTo>
                    <a:pt x="39" y="2"/>
                    <a:pt x="39" y="2"/>
                    <a:pt x="39" y="2"/>
                  </a:cubicBezTo>
                  <a:cubicBezTo>
                    <a:pt x="37" y="3"/>
                    <a:pt x="36" y="4"/>
                    <a:pt x="35" y="6"/>
                  </a:cubicBezTo>
                  <a:cubicBezTo>
                    <a:pt x="34" y="6"/>
                    <a:pt x="34" y="6"/>
                    <a:pt x="34" y="7"/>
                  </a:cubicBezTo>
                  <a:moveTo>
                    <a:pt x="2" y="4"/>
                  </a:moveTo>
                  <a:cubicBezTo>
                    <a:pt x="2" y="4"/>
                    <a:pt x="2" y="3"/>
                    <a:pt x="2" y="2"/>
                  </a:cubicBezTo>
                  <a:cubicBezTo>
                    <a:pt x="3" y="2"/>
                    <a:pt x="4" y="2"/>
                    <a:pt x="5" y="2"/>
                  </a:cubicBezTo>
                  <a:cubicBezTo>
                    <a:pt x="4" y="3"/>
                    <a:pt x="3" y="3"/>
                    <a:pt x="2" y="4"/>
                  </a:cubicBezTo>
                  <a:moveTo>
                    <a:pt x="2" y="7"/>
                  </a:moveTo>
                  <a:cubicBezTo>
                    <a:pt x="2" y="6"/>
                    <a:pt x="2" y="6"/>
                    <a:pt x="2" y="6"/>
                  </a:cubicBezTo>
                  <a:cubicBezTo>
                    <a:pt x="3" y="6"/>
                    <a:pt x="3" y="5"/>
                    <a:pt x="3" y="5"/>
                  </a:cubicBezTo>
                  <a:cubicBezTo>
                    <a:pt x="4" y="4"/>
                    <a:pt x="5" y="3"/>
                    <a:pt x="6" y="2"/>
                  </a:cubicBezTo>
                  <a:cubicBezTo>
                    <a:pt x="7" y="2"/>
                    <a:pt x="8" y="2"/>
                    <a:pt x="9" y="2"/>
                  </a:cubicBezTo>
                  <a:cubicBezTo>
                    <a:pt x="6" y="3"/>
                    <a:pt x="5" y="4"/>
                    <a:pt x="3" y="6"/>
                  </a:cubicBezTo>
                  <a:cubicBezTo>
                    <a:pt x="2" y="7"/>
                    <a:pt x="2" y="7"/>
                    <a:pt x="2" y="7"/>
                  </a:cubicBezTo>
                  <a:moveTo>
                    <a:pt x="3" y="9"/>
                  </a:moveTo>
                  <a:cubicBezTo>
                    <a:pt x="5" y="7"/>
                    <a:pt x="8" y="4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10" y="2"/>
                    <a:pt x="11" y="2"/>
                    <a:pt x="12" y="2"/>
                  </a:cubicBezTo>
                  <a:cubicBezTo>
                    <a:pt x="9" y="4"/>
                    <a:pt x="6" y="7"/>
                    <a:pt x="3" y="9"/>
                  </a:cubicBezTo>
                  <a:moveTo>
                    <a:pt x="6" y="9"/>
                  </a:moveTo>
                  <a:cubicBezTo>
                    <a:pt x="6" y="9"/>
                    <a:pt x="6" y="9"/>
                    <a:pt x="7" y="8"/>
                  </a:cubicBezTo>
                  <a:cubicBezTo>
                    <a:pt x="8" y="8"/>
                    <a:pt x="8" y="7"/>
                    <a:pt x="9" y="6"/>
                  </a:cubicBezTo>
                  <a:cubicBezTo>
                    <a:pt x="11" y="5"/>
                    <a:pt x="12" y="4"/>
                    <a:pt x="13" y="2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4" y="2"/>
                    <a:pt x="14" y="2"/>
                    <a:pt x="15" y="2"/>
                  </a:cubicBezTo>
                  <a:cubicBezTo>
                    <a:pt x="12" y="4"/>
                    <a:pt x="10" y="6"/>
                    <a:pt x="8" y="8"/>
                  </a:cubicBezTo>
                  <a:cubicBezTo>
                    <a:pt x="7" y="8"/>
                    <a:pt x="6" y="9"/>
                    <a:pt x="6" y="9"/>
                  </a:cubicBezTo>
                  <a:moveTo>
                    <a:pt x="14" y="4"/>
                  </a:moveTo>
                  <a:cubicBezTo>
                    <a:pt x="15" y="3"/>
                    <a:pt x="15" y="3"/>
                    <a:pt x="16" y="2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6" y="2"/>
                    <a:pt x="17" y="2"/>
                    <a:pt x="18" y="2"/>
                  </a:cubicBezTo>
                  <a:cubicBezTo>
                    <a:pt x="16" y="2"/>
                    <a:pt x="15" y="3"/>
                    <a:pt x="14" y="4"/>
                  </a:cubicBezTo>
                  <a:moveTo>
                    <a:pt x="12" y="9"/>
                  </a:moveTo>
                  <a:cubicBezTo>
                    <a:pt x="13" y="9"/>
                    <a:pt x="13" y="7"/>
                    <a:pt x="14" y="7"/>
                  </a:cubicBezTo>
                  <a:cubicBezTo>
                    <a:pt x="15" y="5"/>
                    <a:pt x="16" y="4"/>
                    <a:pt x="18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21" y="2"/>
                    <a:pt x="23" y="2"/>
                    <a:pt x="26" y="2"/>
                  </a:cubicBezTo>
                  <a:cubicBezTo>
                    <a:pt x="29" y="2"/>
                    <a:pt x="32" y="2"/>
                    <a:pt x="35" y="2"/>
                  </a:cubicBezTo>
                  <a:cubicBezTo>
                    <a:pt x="34" y="3"/>
                    <a:pt x="32" y="4"/>
                    <a:pt x="31" y="5"/>
                  </a:cubicBezTo>
                  <a:cubicBezTo>
                    <a:pt x="32" y="4"/>
                    <a:pt x="33" y="3"/>
                    <a:pt x="33" y="3"/>
                  </a:cubicBezTo>
                  <a:cubicBezTo>
                    <a:pt x="33" y="2"/>
                    <a:pt x="33" y="2"/>
                    <a:pt x="33" y="2"/>
                  </a:cubicBezTo>
                  <a:cubicBezTo>
                    <a:pt x="30" y="4"/>
                    <a:pt x="28" y="6"/>
                    <a:pt x="26" y="8"/>
                  </a:cubicBezTo>
                  <a:cubicBezTo>
                    <a:pt x="26" y="7"/>
                    <a:pt x="26" y="7"/>
                    <a:pt x="26" y="7"/>
                  </a:cubicBezTo>
                  <a:cubicBezTo>
                    <a:pt x="28" y="6"/>
                    <a:pt x="29" y="4"/>
                    <a:pt x="30" y="2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27" y="3"/>
                    <a:pt x="25" y="5"/>
                    <a:pt x="23" y="7"/>
                  </a:cubicBezTo>
                  <a:cubicBezTo>
                    <a:pt x="23" y="8"/>
                    <a:pt x="22" y="9"/>
                    <a:pt x="22" y="9"/>
                  </a:cubicBezTo>
                  <a:cubicBezTo>
                    <a:pt x="22" y="9"/>
                    <a:pt x="22" y="9"/>
                    <a:pt x="22" y="8"/>
                  </a:cubicBezTo>
                  <a:cubicBezTo>
                    <a:pt x="24" y="6"/>
                    <a:pt x="25" y="5"/>
                    <a:pt x="27" y="3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4" y="3"/>
                    <a:pt x="22" y="5"/>
                    <a:pt x="20" y="7"/>
                  </a:cubicBezTo>
                  <a:cubicBezTo>
                    <a:pt x="20" y="7"/>
                    <a:pt x="18" y="9"/>
                    <a:pt x="18" y="9"/>
                  </a:cubicBezTo>
                  <a:cubicBezTo>
                    <a:pt x="17" y="9"/>
                    <a:pt x="18" y="9"/>
                    <a:pt x="18" y="8"/>
                  </a:cubicBezTo>
                  <a:cubicBezTo>
                    <a:pt x="20" y="6"/>
                    <a:pt x="22" y="4"/>
                    <a:pt x="23" y="2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1" y="3"/>
                    <a:pt x="19" y="5"/>
                    <a:pt x="17" y="7"/>
                  </a:cubicBezTo>
                  <a:cubicBezTo>
                    <a:pt x="17" y="7"/>
                    <a:pt x="16" y="8"/>
                    <a:pt x="16" y="8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5" y="9"/>
                    <a:pt x="17" y="7"/>
                    <a:pt x="17" y="6"/>
                  </a:cubicBezTo>
                  <a:cubicBezTo>
                    <a:pt x="18" y="5"/>
                    <a:pt x="20" y="4"/>
                    <a:pt x="21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18" y="3"/>
                    <a:pt x="16" y="5"/>
                    <a:pt x="14" y="7"/>
                  </a:cubicBezTo>
                  <a:cubicBezTo>
                    <a:pt x="14" y="8"/>
                    <a:pt x="13" y="8"/>
                    <a:pt x="12" y="9"/>
                  </a:cubicBezTo>
                  <a:moveTo>
                    <a:pt x="19" y="0"/>
                  </a:moveTo>
                  <a:cubicBezTo>
                    <a:pt x="13" y="0"/>
                    <a:pt x="7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4"/>
                    <a:pt x="0" y="7"/>
                    <a:pt x="0" y="10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7" y="11"/>
                    <a:pt x="32" y="13"/>
                    <a:pt x="47" y="13"/>
                  </a:cubicBezTo>
                  <a:cubicBezTo>
                    <a:pt x="47" y="13"/>
                    <a:pt x="47" y="13"/>
                    <a:pt x="47" y="13"/>
                  </a:cubicBezTo>
                  <a:cubicBezTo>
                    <a:pt x="47" y="13"/>
                    <a:pt x="48" y="13"/>
                    <a:pt x="48" y="13"/>
                  </a:cubicBezTo>
                  <a:cubicBezTo>
                    <a:pt x="48" y="13"/>
                    <a:pt x="49" y="12"/>
                    <a:pt x="49" y="12"/>
                  </a:cubicBezTo>
                  <a:cubicBezTo>
                    <a:pt x="49" y="9"/>
                    <a:pt x="49" y="5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9" y="1"/>
                    <a:pt x="48" y="1"/>
                  </a:cubicBezTo>
                  <a:cubicBezTo>
                    <a:pt x="41" y="0"/>
                    <a:pt x="35" y="0"/>
                    <a:pt x="28" y="0"/>
                  </a:cubicBezTo>
                  <a:cubicBezTo>
                    <a:pt x="25" y="0"/>
                    <a:pt x="22" y="0"/>
                    <a:pt x="19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29"/>
            <p:cNvSpPr>
              <a:spLocks noEditPoints="1"/>
            </p:cNvSpPr>
            <p:nvPr/>
          </p:nvSpPr>
          <p:spPr bwMode="auto">
            <a:xfrm>
              <a:off x="5386056" y="4157589"/>
              <a:ext cx="50800" cy="46038"/>
            </a:xfrm>
            <a:custGeom>
              <a:avLst/>
              <a:gdLst>
                <a:gd name="T0" fmla="*/ 2 w 12"/>
                <a:gd name="T1" fmla="*/ 5 h 11"/>
                <a:gd name="T2" fmla="*/ 6 w 12"/>
                <a:gd name="T3" fmla="*/ 3 h 11"/>
                <a:gd name="T4" fmla="*/ 3 w 12"/>
                <a:gd name="T5" fmla="*/ 7 h 11"/>
                <a:gd name="T6" fmla="*/ 3 w 12"/>
                <a:gd name="T7" fmla="*/ 7 h 11"/>
                <a:gd name="T8" fmla="*/ 7 w 12"/>
                <a:gd name="T9" fmla="*/ 5 h 11"/>
                <a:gd name="T10" fmla="*/ 4 w 12"/>
                <a:gd name="T11" fmla="*/ 8 h 11"/>
                <a:gd name="T12" fmla="*/ 5 w 12"/>
                <a:gd name="T13" fmla="*/ 8 h 11"/>
                <a:gd name="T14" fmla="*/ 9 w 12"/>
                <a:gd name="T15" fmla="*/ 6 h 11"/>
                <a:gd name="T16" fmla="*/ 7 w 12"/>
                <a:gd name="T17" fmla="*/ 8 h 11"/>
                <a:gd name="T18" fmla="*/ 7 w 12"/>
                <a:gd name="T19" fmla="*/ 9 h 11"/>
                <a:gd name="T20" fmla="*/ 7 w 12"/>
                <a:gd name="T21" fmla="*/ 9 h 11"/>
                <a:gd name="T22" fmla="*/ 6 w 12"/>
                <a:gd name="T23" fmla="*/ 9 h 11"/>
                <a:gd name="T24" fmla="*/ 2 w 12"/>
                <a:gd name="T25" fmla="*/ 5 h 11"/>
                <a:gd name="T26" fmla="*/ 2 w 12"/>
                <a:gd name="T27" fmla="*/ 5 h 11"/>
                <a:gd name="T28" fmla="*/ 3 w 12"/>
                <a:gd name="T29" fmla="*/ 3 h 11"/>
                <a:gd name="T30" fmla="*/ 4 w 12"/>
                <a:gd name="T31" fmla="*/ 2 h 11"/>
                <a:gd name="T32" fmla="*/ 3 w 12"/>
                <a:gd name="T33" fmla="*/ 3 h 11"/>
                <a:gd name="T34" fmla="*/ 3 w 12"/>
                <a:gd name="T35" fmla="*/ 3 h 11"/>
                <a:gd name="T36" fmla="*/ 6 w 12"/>
                <a:gd name="T37" fmla="*/ 2 h 11"/>
                <a:gd name="T38" fmla="*/ 2 w 12"/>
                <a:gd name="T39" fmla="*/ 5 h 11"/>
                <a:gd name="T40" fmla="*/ 2 w 12"/>
                <a:gd name="T41" fmla="*/ 5 h 11"/>
                <a:gd name="T42" fmla="*/ 2 w 12"/>
                <a:gd name="T43" fmla="*/ 3 h 11"/>
                <a:gd name="T44" fmla="*/ 3 w 12"/>
                <a:gd name="T45" fmla="*/ 3 h 11"/>
                <a:gd name="T46" fmla="*/ 4 w 12"/>
                <a:gd name="T47" fmla="*/ 4 h 11"/>
                <a:gd name="T48" fmla="*/ 6 w 12"/>
                <a:gd name="T49" fmla="*/ 2 h 11"/>
                <a:gd name="T50" fmla="*/ 8 w 12"/>
                <a:gd name="T51" fmla="*/ 8 h 11"/>
                <a:gd name="T52" fmla="*/ 9 w 12"/>
                <a:gd name="T53" fmla="*/ 6 h 11"/>
                <a:gd name="T54" fmla="*/ 9 w 12"/>
                <a:gd name="T55" fmla="*/ 6 h 11"/>
                <a:gd name="T56" fmla="*/ 5 w 12"/>
                <a:gd name="T57" fmla="*/ 7 h 11"/>
                <a:gd name="T58" fmla="*/ 8 w 12"/>
                <a:gd name="T59" fmla="*/ 4 h 11"/>
                <a:gd name="T60" fmla="*/ 8 w 12"/>
                <a:gd name="T61" fmla="*/ 4 h 11"/>
                <a:gd name="T62" fmla="*/ 5 w 12"/>
                <a:gd name="T63" fmla="*/ 5 h 11"/>
                <a:gd name="T64" fmla="*/ 8 w 12"/>
                <a:gd name="T65" fmla="*/ 3 h 11"/>
                <a:gd name="T66" fmla="*/ 7 w 12"/>
                <a:gd name="T67" fmla="*/ 2 h 11"/>
                <a:gd name="T68" fmla="*/ 4 w 12"/>
                <a:gd name="T69" fmla="*/ 4 h 11"/>
                <a:gd name="T70" fmla="*/ 6 w 12"/>
                <a:gd name="T71" fmla="*/ 0 h 11"/>
                <a:gd name="T72" fmla="*/ 5 w 12"/>
                <a:gd name="T73" fmla="*/ 0 h 11"/>
                <a:gd name="T74" fmla="*/ 5 w 12"/>
                <a:gd name="T75" fmla="*/ 0 h 11"/>
                <a:gd name="T76" fmla="*/ 5 w 12"/>
                <a:gd name="T77" fmla="*/ 0 h 11"/>
                <a:gd name="T78" fmla="*/ 0 w 12"/>
                <a:gd name="T79" fmla="*/ 5 h 11"/>
                <a:gd name="T80" fmla="*/ 6 w 12"/>
                <a:gd name="T81" fmla="*/ 11 h 11"/>
                <a:gd name="T82" fmla="*/ 7 w 12"/>
                <a:gd name="T83" fmla="*/ 11 h 11"/>
                <a:gd name="T84" fmla="*/ 12 w 12"/>
                <a:gd name="T85" fmla="*/ 4 h 11"/>
                <a:gd name="T86" fmla="*/ 6 w 12"/>
                <a:gd name="T87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2" h="11">
                  <a:moveTo>
                    <a:pt x="2" y="5"/>
                  </a:moveTo>
                  <a:cubicBezTo>
                    <a:pt x="4" y="5"/>
                    <a:pt x="5" y="4"/>
                    <a:pt x="6" y="3"/>
                  </a:cubicBezTo>
                  <a:cubicBezTo>
                    <a:pt x="5" y="4"/>
                    <a:pt x="4" y="5"/>
                    <a:pt x="3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6"/>
                    <a:pt x="6" y="5"/>
                    <a:pt x="7" y="5"/>
                  </a:cubicBezTo>
                  <a:cubicBezTo>
                    <a:pt x="6" y="6"/>
                    <a:pt x="5" y="7"/>
                    <a:pt x="4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6" y="8"/>
                    <a:pt x="7" y="7"/>
                    <a:pt x="9" y="6"/>
                  </a:cubicBezTo>
                  <a:cubicBezTo>
                    <a:pt x="8" y="7"/>
                    <a:pt x="8" y="8"/>
                    <a:pt x="7" y="8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4" y="9"/>
                    <a:pt x="2" y="7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moveTo>
                    <a:pt x="3" y="3"/>
                  </a:moveTo>
                  <a:cubicBezTo>
                    <a:pt x="3" y="2"/>
                    <a:pt x="4" y="2"/>
                    <a:pt x="4" y="2"/>
                  </a:cubicBezTo>
                  <a:cubicBezTo>
                    <a:pt x="4" y="2"/>
                    <a:pt x="3" y="2"/>
                    <a:pt x="3" y="3"/>
                  </a:cubicBezTo>
                  <a:moveTo>
                    <a:pt x="3" y="3"/>
                  </a:moveTo>
                  <a:cubicBezTo>
                    <a:pt x="4" y="3"/>
                    <a:pt x="5" y="2"/>
                    <a:pt x="6" y="2"/>
                  </a:cubicBezTo>
                  <a:cubicBezTo>
                    <a:pt x="4" y="3"/>
                    <a:pt x="3" y="4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4"/>
                    <a:pt x="2" y="3"/>
                    <a:pt x="2" y="3"/>
                  </a:cubicBezTo>
                  <a:cubicBezTo>
                    <a:pt x="3" y="3"/>
                    <a:pt x="3" y="3"/>
                    <a:pt x="3" y="3"/>
                  </a:cubicBezTo>
                  <a:moveTo>
                    <a:pt x="4" y="4"/>
                  </a:moveTo>
                  <a:cubicBezTo>
                    <a:pt x="5" y="3"/>
                    <a:pt x="6" y="2"/>
                    <a:pt x="6" y="2"/>
                  </a:cubicBezTo>
                  <a:cubicBezTo>
                    <a:pt x="10" y="2"/>
                    <a:pt x="11" y="7"/>
                    <a:pt x="8" y="8"/>
                  </a:cubicBezTo>
                  <a:cubicBezTo>
                    <a:pt x="8" y="8"/>
                    <a:pt x="9" y="7"/>
                    <a:pt x="9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8" y="6"/>
                    <a:pt x="7" y="7"/>
                    <a:pt x="5" y="7"/>
                  </a:cubicBezTo>
                  <a:cubicBezTo>
                    <a:pt x="6" y="6"/>
                    <a:pt x="8" y="5"/>
                    <a:pt x="8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7" y="4"/>
                    <a:pt x="6" y="5"/>
                    <a:pt x="5" y="5"/>
                  </a:cubicBezTo>
                  <a:cubicBezTo>
                    <a:pt x="6" y="5"/>
                    <a:pt x="7" y="4"/>
                    <a:pt x="8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6" y="3"/>
                    <a:pt x="5" y="3"/>
                    <a:pt x="4" y="4"/>
                  </a:cubicBezTo>
                  <a:moveTo>
                    <a:pt x="6" y="0"/>
                  </a:moveTo>
                  <a:cubicBezTo>
                    <a:pt x="6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9"/>
                    <a:pt x="3" y="11"/>
                    <a:pt x="6" y="11"/>
                  </a:cubicBezTo>
                  <a:cubicBezTo>
                    <a:pt x="6" y="11"/>
                    <a:pt x="7" y="11"/>
                    <a:pt x="7" y="11"/>
                  </a:cubicBezTo>
                  <a:cubicBezTo>
                    <a:pt x="10" y="10"/>
                    <a:pt x="12" y="7"/>
                    <a:pt x="12" y="4"/>
                  </a:cubicBezTo>
                  <a:cubicBezTo>
                    <a:pt x="11" y="1"/>
                    <a:pt x="9" y="0"/>
                    <a:pt x="6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34" name="组合 33"/>
            <p:cNvGrpSpPr/>
            <p:nvPr/>
          </p:nvGrpSpPr>
          <p:grpSpPr>
            <a:xfrm>
              <a:off x="5875007" y="1355652"/>
              <a:ext cx="1266825" cy="1492250"/>
              <a:chOff x="4800600" y="566738"/>
              <a:chExt cx="1266825" cy="1492250"/>
            </a:xfrm>
            <a:solidFill>
              <a:schemeClr val="bg1">
                <a:alpha val="20000"/>
              </a:schemeClr>
            </a:solidFill>
          </p:grpSpPr>
          <p:sp>
            <p:nvSpPr>
              <p:cNvPr id="90" name="Freeform 30"/>
              <p:cNvSpPr>
                <a:spLocks noEditPoints="1"/>
              </p:cNvSpPr>
              <p:nvPr/>
            </p:nvSpPr>
            <p:spPr bwMode="auto">
              <a:xfrm>
                <a:off x="5546725" y="1435101"/>
                <a:ext cx="119063" cy="98425"/>
              </a:xfrm>
              <a:custGeom>
                <a:avLst/>
                <a:gdLst>
                  <a:gd name="T0" fmla="*/ 8 w 28"/>
                  <a:gd name="T1" fmla="*/ 20 h 23"/>
                  <a:gd name="T2" fmla="*/ 8 w 28"/>
                  <a:gd name="T3" fmla="*/ 15 h 23"/>
                  <a:gd name="T4" fmla="*/ 8 w 28"/>
                  <a:gd name="T5" fmla="*/ 15 h 23"/>
                  <a:gd name="T6" fmla="*/ 14 w 28"/>
                  <a:gd name="T7" fmla="*/ 16 h 23"/>
                  <a:gd name="T8" fmla="*/ 12 w 28"/>
                  <a:gd name="T9" fmla="*/ 18 h 23"/>
                  <a:gd name="T10" fmla="*/ 8 w 28"/>
                  <a:gd name="T11" fmla="*/ 20 h 23"/>
                  <a:gd name="T12" fmla="*/ 8 w 28"/>
                  <a:gd name="T13" fmla="*/ 20 h 23"/>
                  <a:gd name="T14" fmla="*/ 8 w 28"/>
                  <a:gd name="T15" fmla="*/ 20 h 23"/>
                  <a:gd name="T16" fmla="*/ 12 w 28"/>
                  <a:gd name="T17" fmla="*/ 11 h 23"/>
                  <a:gd name="T18" fmla="*/ 17 w 28"/>
                  <a:gd name="T19" fmla="*/ 11 h 23"/>
                  <a:gd name="T20" fmla="*/ 9 w 28"/>
                  <a:gd name="T21" fmla="*/ 14 h 23"/>
                  <a:gd name="T22" fmla="*/ 11 w 28"/>
                  <a:gd name="T23" fmla="*/ 11 h 23"/>
                  <a:gd name="T24" fmla="*/ 12 w 28"/>
                  <a:gd name="T25" fmla="*/ 11 h 23"/>
                  <a:gd name="T26" fmla="*/ 12 w 28"/>
                  <a:gd name="T27" fmla="*/ 10 h 23"/>
                  <a:gd name="T28" fmla="*/ 12 w 28"/>
                  <a:gd name="T29" fmla="*/ 10 h 23"/>
                  <a:gd name="T30" fmla="*/ 12 w 28"/>
                  <a:gd name="T31" fmla="*/ 10 h 23"/>
                  <a:gd name="T32" fmla="*/ 22 w 28"/>
                  <a:gd name="T33" fmla="*/ 7 h 23"/>
                  <a:gd name="T34" fmla="*/ 18 w 28"/>
                  <a:gd name="T35" fmla="*/ 12 h 23"/>
                  <a:gd name="T36" fmla="*/ 15 w 28"/>
                  <a:gd name="T37" fmla="*/ 15 h 23"/>
                  <a:gd name="T38" fmla="*/ 10 w 28"/>
                  <a:gd name="T39" fmla="*/ 15 h 23"/>
                  <a:gd name="T40" fmla="*/ 19 w 28"/>
                  <a:gd name="T41" fmla="*/ 11 h 23"/>
                  <a:gd name="T42" fmla="*/ 19 w 28"/>
                  <a:gd name="T43" fmla="*/ 10 h 23"/>
                  <a:gd name="T44" fmla="*/ 18 w 28"/>
                  <a:gd name="T45" fmla="*/ 10 h 23"/>
                  <a:gd name="T46" fmla="*/ 15 w 28"/>
                  <a:gd name="T47" fmla="*/ 10 h 23"/>
                  <a:gd name="T48" fmla="*/ 12 w 28"/>
                  <a:gd name="T49" fmla="*/ 10 h 23"/>
                  <a:gd name="T50" fmla="*/ 13 w 28"/>
                  <a:gd name="T51" fmla="*/ 9 h 23"/>
                  <a:gd name="T52" fmla="*/ 14 w 28"/>
                  <a:gd name="T53" fmla="*/ 8 h 23"/>
                  <a:gd name="T54" fmla="*/ 21 w 28"/>
                  <a:gd name="T55" fmla="*/ 7 h 23"/>
                  <a:gd name="T56" fmla="*/ 13 w 28"/>
                  <a:gd name="T57" fmla="*/ 9 h 23"/>
                  <a:gd name="T58" fmla="*/ 22 w 28"/>
                  <a:gd name="T59" fmla="*/ 5 h 23"/>
                  <a:gd name="T60" fmla="*/ 23 w 28"/>
                  <a:gd name="T61" fmla="*/ 5 h 23"/>
                  <a:gd name="T62" fmla="*/ 23 w 28"/>
                  <a:gd name="T63" fmla="*/ 5 h 23"/>
                  <a:gd name="T64" fmla="*/ 23 w 28"/>
                  <a:gd name="T65" fmla="*/ 5 h 23"/>
                  <a:gd name="T66" fmla="*/ 22 w 28"/>
                  <a:gd name="T67" fmla="*/ 5 h 23"/>
                  <a:gd name="T68" fmla="*/ 24 w 28"/>
                  <a:gd name="T69" fmla="*/ 0 h 23"/>
                  <a:gd name="T70" fmla="*/ 23 w 28"/>
                  <a:gd name="T71" fmla="*/ 1 h 23"/>
                  <a:gd name="T72" fmla="*/ 13 w 28"/>
                  <a:gd name="T73" fmla="*/ 3 h 23"/>
                  <a:gd name="T74" fmla="*/ 7 w 28"/>
                  <a:gd name="T75" fmla="*/ 11 h 23"/>
                  <a:gd name="T76" fmla="*/ 6 w 28"/>
                  <a:gd name="T77" fmla="*/ 23 h 23"/>
                  <a:gd name="T78" fmla="*/ 8 w 28"/>
                  <a:gd name="T79" fmla="*/ 23 h 23"/>
                  <a:gd name="T80" fmla="*/ 20 w 28"/>
                  <a:gd name="T81" fmla="*/ 16 h 23"/>
                  <a:gd name="T82" fmla="*/ 28 w 28"/>
                  <a:gd name="T83" fmla="*/ 2 h 23"/>
                  <a:gd name="T84" fmla="*/ 26 w 28"/>
                  <a:gd name="T85" fmla="*/ 1 h 23"/>
                  <a:gd name="T86" fmla="*/ 24 w 28"/>
                  <a:gd name="T87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8" h="23">
                    <a:moveTo>
                      <a:pt x="8" y="20"/>
                    </a:moveTo>
                    <a:cubicBezTo>
                      <a:pt x="6" y="20"/>
                      <a:pt x="7" y="18"/>
                      <a:pt x="8" y="15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10" y="16"/>
                      <a:pt x="12" y="16"/>
                      <a:pt x="14" y="16"/>
                    </a:cubicBezTo>
                    <a:cubicBezTo>
                      <a:pt x="13" y="17"/>
                      <a:pt x="13" y="17"/>
                      <a:pt x="12" y="18"/>
                    </a:cubicBezTo>
                    <a:cubicBezTo>
                      <a:pt x="11" y="18"/>
                      <a:pt x="9" y="19"/>
                      <a:pt x="8" y="20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8" y="20"/>
                      <a:pt x="8" y="20"/>
                      <a:pt x="8" y="20"/>
                    </a:cubicBezTo>
                    <a:moveTo>
                      <a:pt x="12" y="11"/>
                    </a:moveTo>
                    <a:cubicBezTo>
                      <a:pt x="14" y="11"/>
                      <a:pt x="16" y="11"/>
                      <a:pt x="17" y="11"/>
                    </a:cubicBezTo>
                    <a:cubicBezTo>
                      <a:pt x="15" y="13"/>
                      <a:pt x="12" y="13"/>
                      <a:pt x="9" y="14"/>
                    </a:cubicBezTo>
                    <a:cubicBezTo>
                      <a:pt x="10" y="13"/>
                      <a:pt x="10" y="12"/>
                      <a:pt x="11" y="11"/>
                    </a:cubicBezTo>
                    <a:cubicBezTo>
                      <a:pt x="11" y="11"/>
                      <a:pt x="12" y="11"/>
                      <a:pt x="12" y="11"/>
                    </a:cubicBezTo>
                    <a:moveTo>
                      <a:pt x="12" y="10"/>
                    </a:moveTo>
                    <a:cubicBezTo>
                      <a:pt x="12" y="10"/>
                      <a:pt x="12" y="10"/>
                      <a:pt x="12" y="10"/>
                    </a:cubicBezTo>
                    <a:cubicBezTo>
                      <a:pt x="12" y="10"/>
                      <a:pt x="12" y="10"/>
                      <a:pt x="12" y="10"/>
                    </a:cubicBezTo>
                    <a:cubicBezTo>
                      <a:pt x="15" y="9"/>
                      <a:pt x="19" y="9"/>
                      <a:pt x="22" y="7"/>
                    </a:cubicBezTo>
                    <a:cubicBezTo>
                      <a:pt x="21" y="9"/>
                      <a:pt x="19" y="10"/>
                      <a:pt x="18" y="12"/>
                    </a:cubicBezTo>
                    <a:cubicBezTo>
                      <a:pt x="17" y="13"/>
                      <a:pt x="16" y="14"/>
                      <a:pt x="15" y="15"/>
                    </a:cubicBezTo>
                    <a:cubicBezTo>
                      <a:pt x="13" y="15"/>
                      <a:pt x="11" y="15"/>
                      <a:pt x="10" y="15"/>
                    </a:cubicBezTo>
                    <a:cubicBezTo>
                      <a:pt x="13" y="14"/>
                      <a:pt x="17" y="13"/>
                      <a:pt x="19" y="11"/>
                    </a:cubicBezTo>
                    <a:cubicBezTo>
                      <a:pt x="19" y="10"/>
                      <a:pt x="19" y="10"/>
                      <a:pt x="19" y="10"/>
                    </a:cubicBezTo>
                    <a:cubicBezTo>
                      <a:pt x="18" y="10"/>
                      <a:pt x="18" y="10"/>
                      <a:pt x="18" y="10"/>
                    </a:cubicBezTo>
                    <a:cubicBezTo>
                      <a:pt x="17" y="10"/>
                      <a:pt x="16" y="10"/>
                      <a:pt x="15" y="10"/>
                    </a:cubicBezTo>
                    <a:cubicBezTo>
                      <a:pt x="14" y="10"/>
                      <a:pt x="13" y="10"/>
                      <a:pt x="12" y="10"/>
                    </a:cubicBezTo>
                    <a:moveTo>
                      <a:pt x="13" y="9"/>
                    </a:moveTo>
                    <a:cubicBezTo>
                      <a:pt x="13" y="8"/>
                      <a:pt x="14" y="8"/>
                      <a:pt x="14" y="8"/>
                    </a:cubicBezTo>
                    <a:cubicBezTo>
                      <a:pt x="16" y="7"/>
                      <a:pt x="18" y="7"/>
                      <a:pt x="21" y="7"/>
                    </a:cubicBezTo>
                    <a:cubicBezTo>
                      <a:pt x="18" y="8"/>
                      <a:pt x="16" y="8"/>
                      <a:pt x="13" y="9"/>
                    </a:cubicBezTo>
                    <a:moveTo>
                      <a:pt x="22" y="5"/>
                    </a:moveTo>
                    <a:cubicBezTo>
                      <a:pt x="22" y="5"/>
                      <a:pt x="23" y="5"/>
                      <a:pt x="23" y="5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2" y="5"/>
                      <a:pt x="22" y="5"/>
                      <a:pt x="22" y="5"/>
                    </a:cubicBezTo>
                    <a:moveTo>
                      <a:pt x="24" y="0"/>
                    </a:moveTo>
                    <a:cubicBezTo>
                      <a:pt x="24" y="0"/>
                      <a:pt x="24" y="0"/>
                      <a:pt x="23" y="1"/>
                    </a:cubicBezTo>
                    <a:cubicBezTo>
                      <a:pt x="20" y="3"/>
                      <a:pt x="16" y="2"/>
                      <a:pt x="13" y="3"/>
                    </a:cubicBezTo>
                    <a:cubicBezTo>
                      <a:pt x="10" y="5"/>
                      <a:pt x="9" y="8"/>
                      <a:pt x="7" y="11"/>
                    </a:cubicBezTo>
                    <a:cubicBezTo>
                      <a:pt x="4" y="14"/>
                      <a:pt x="0" y="21"/>
                      <a:pt x="6" y="23"/>
                    </a:cubicBezTo>
                    <a:cubicBezTo>
                      <a:pt x="7" y="23"/>
                      <a:pt x="7" y="23"/>
                      <a:pt x="8" y="23"/>
                    </a:cubicBezTo>
                    <a:cubicBezTo>
                      <a:pt x="12" y="23"/>
                      <a:pt x="17" y="18"/>
                      <a:pt x="20" y="16"/>
                    </a:cubicBezTo>
                    <a:cubicBezTo>
                      <a:pt x="23" y="12"/>
                      <a:pt x="27" y="7"/>
                      <a:pt x="28" y="2"/>
                    </a:cubicBezTo>
                    <a:cubicBezTo>
                      <a:pt x="28" y="1"/>
                      <a:pt x="27" y="1"/>
                      <a:pt x="26" y="1"/>
                    </a:cubicBezTo>
                    <a:cubicBezTo>
                      <a:pt x="25" y="0"/>
                      <a:pt x="25" y="0"/>
                      <a:pt x="2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1" name="Freeform 31"/>
              <p:cNvSpPr>
                <a:spLocks noEditPoints="1"/>
              </p:cNvSpPr>
              <p:nvPr/>
            </p:nvSpPr>
            <p:spPr bwMode="auto">
              <a:xfrm>
                <a:off x="4800600" y="566738"/>
                <a:ext cx="1266825" cy="1492250"/>
              </a:xfrm>
              <a:custGeom>
                <a:avLst/>
                <a:gdLst>
                  <a:gd name="T0" fmla="*/ 217 w 299"/>
                  <a:gd name="T1" fmla="*/ 334 h 352"/>
                  <a:gd name="T2" fmla="*/ 217 w 299"/>
                  <a:gd name="T3" fmla="*/ 327 h 352"/>
                  <a:gd name="T4" fmla="*/ 161 w 299"/>
                  <a:gd name="T5" fmla="*/ 341 h 352"/>
                  <a:gd name="T6" fmla="*/ 125 w 299"/>
                  <a:gd name="T7" fmla="*/ 347 h 352"/>
                  <a:gd name="T8" fmla="*/ 149 w 299"/>
                  <a:gd name="T9" fmla="*/ 330 h 352"/>
                  <a:gd name="T10" fmla="*/ 92 w 299"/>
                  <a:gd name="T11" fmla="*/ 334 h 352"/>
                  <a:gd name="T12" fmla="*/ 104 w 299"/>
                  <a:gd name="T13" fmla="*/ 314 h 352"/>
                  <a:gd name="T14" fmla="*/ 130 w 299"/>
                  <a:gd name="T15" fmla="*/ 301 h 352"/>
                  <a:gd name="T16" fmla="*/ 131 w 299"/>
                  <a:gd name="T17" fmla="*/ 294 h 352"/>
                  <a:gd name="T18" fmla="*/ 136 w 299"/>
                  <a:gd name="T19" fmla="*/ 280 h 352"/>
                  <a:gd name="T20" fmla="*/ 184 w 299"/>
                  <a:gd name="T21" fmla="*/ 198 h 352"/>
                  <a:gd name="T22" fmla="*/ 130 w 299"/>
                  <a:gd name="T23" fmla="*/ 205 h 352"/>
                  <a:gd name="T24" fmla="*/ 162 w 299"/>
                  <a:gd name="T25" fmla="*/ 198 h 352"/>
                  <a:gd name="T26" fmla="*/ 18 w 299"/>
                  <a:gd name="T27" fmla="*/ 169 h 352"/>
                  <a:gd name="T28" fmla="*/ 141 w 299"/>
                  <a:gd name="T29" fmla="*/ 166 h 352"/>
                  <a:gd name="T30" fmla="*/ 21 w 299"/>
                  <a:gd name="T31" fmla="*/ 159 h 352"/>
                  <a:gd name="T32" fmla="*/ 227 w 299"/>
                  <a:gd name="T33" fmla="*/ 153 h 352"/>
                  <a:gd name="T34" fmla="*/ 134 w 299"/>
                  <a:gd name="T35" fmla="*/ 184 h 352"/>
                  <a:gd name="T36" fmla="*/ 188 w 299"/>
                  <a:gd name="T37" fmla="*/ 148 h 352"/>
                  <a:gd name="T38" fmla="*/ 14 w 299"/>
                  <a:gd name="T39" fmla="*/ 152 h 352"/>
                  <a:gd name="T40" fmla="*/ 37 w 299"/>
                  <a:gd name="T41" fmla="*/ 135 h 352"/>
                  <a:gd name="T42" fmla="*/ 208 w 299"/>
                  <a:gd name="T43" fmla="*/ 136 h 352"/>
                  <a:gd name="T44" fmla="*/ 15 w 299"/>
                  <a:gd name="T45" fmla="*/ 142 h 352"/>
                  <a:gd name="T46" fmla="*/ 219 w 299"/>
                  <a:gd name="T47" fmla="*/ 132 h 352"/>
                  <a:gd name="T48" fmla="*/ 216 w 299"/>
                  <a:gd name="T49" fmla="*/ 123 h 352"/>
                  <a:gd name="T50" fmla="*/ 243 w 299"/>
                  <a:gd name="T51" fmla="*/ 120 h 352"/>
                  <a:gd name="T52" fmla="*/ 259 w 299"/>
                  <a:gd name="T53" fmla="*/ 121 h 352"/>
                  <a:gd name="T54" fmla="*/ 227 w 299"/>
                  <a:gd name="T55" fmla="*/ 122 h 352"/>
                  <a:gd name="T56" fmla="*/ 256 w 299"/>
                  <a:gd name="T57" fmla="*/ 117 h 352"/>
                  <a:gd name="T58" fmla="*/ 269 w 299"/>
                  <a:gd name="T59" fmla="*/ 118 h 352"/>
                  <a:gd name="T60" fmla="*/ 233 w 299"/>
                  <a:gd name="T61" fmla="*/ 110 h 352"/>
                  <a:gd name="T62" fmla="*/ 214 w 299"/>
                  <a:gd name="T63" fmla="*/ 112 h 352"/>
                  <a:gd name="T64" fmla="*/ 41 w 299"/>
                  <a:gd name="T65" fmla="*/ 110 h 352"/>
                  <a:gd name="T66" fmla="*/ 209 w 299"/>
                  <a:gd name="T67" fmla="*/ 103 h 352"/>
                  <a:gd name="T68" fmla="*/ 248 w 299"/>
                  <a:gd name="T69" fmla="*/ 103 h 352"/>
                  <a:gd name="T70" fmla="*/ 175 w 299"/>
                  <a:gd name="T71" fmla="*/ 112 h 352"/>
                  <a:gd name="T72" fmla="*/ 236 w 299"/>
                  <a:gd name="T73" fmla="*/ 101 h 352"/>
                  <a:gd name="T74" fmla="*/ 241 w 299"/>
                  <a:gd name="T75" fmla="*/ 95 h 352"/>
                  <a:gd name="T76" fmla="*/ 132 w 299"/>
                  <a:gd name="T77" fmla="*/ 112 h 352"/>
                  <a:gd name="T78" fmla="*/ 203 w 299"/>
                  <a:gd name="T79" fmla="*/ 83 h 352"/>
                  <a:gd name="T80" fmla="*/ 116 w 299"/>
                  <a:gd name="T81" fmla="*/ 109 h 352"/>
                  <a:gd name="T82" fmla="*/ 219 w 299"/>
                  <a:gd name="T83" fmla="*/ 97 h 352"/>
                  <a:gd name="T84" fmla="*/ 220 w 299"/>
                  <a:gd name="T85" fmla="*/ 76 h 352"/>
                  <a:gd name="T86" fmla="*/ 30 w 299"/>
                  <a:gd name="T87" fmla="*/ 77 h 352"/>
                  <a:gd name="T88" fmla="*/ 219 w 299"/>
                  <a:gd name="T89" fmla="*/ 74 h 352"/>
                  <a:gd name="T90" fmla="*/ 215 w 299"/>
                  <a:gd name="T91" fmla="*/ 71 h 352"/>
                  <a:gd name="T92" fmla="*/ 250 w 299"/>
                  <a:gd name="T93" fmla="*/ 67 h 352"/>
                  <a:gd name="T94" fmla="*/ 230 w 299"/>
                  <a:gd name="T95" fmla="*/ 69 h 352"/>
                  <a:gd name="T96" fmla="*/ 169 w 299"/>
                  <a:gd name="T97" fmla="*/ 61 h 352"/>
                  <a:gd name="T98" fmla="*/ 114 w 299"/>
                  <a:gd name="T99" fmla="*/ 73 h 352"/>
                  <a:gd name="T100" fmla="*/ 156 w 299"/>
                  <a:gd name="T101" fmla="*/ 52 h 352"/>
                  <a:gd name="T102" fmla="*/ 224 w 299"/>
                  <a:gd name="T103" fmla="*/ 47 h 352"/>
                  <a:gd name="T104" fmla="*/ 232 w 299"/>
                  <a:gd name="T105" fmla="*/ 47 h 352"/>
                  <a:gd name="T106" fmla="*/ 208 w 299"/>
                  <a:gd name="T107" fmla="*/ 47 h 352"/>
                  <a:gd name="T108" fmla="*/ 210 w 299"/>
                  <a:gd name="T109" fmla="*/ 48 h 352"/>
                  <a:gd name="T110" fmla="*/ 184 w 299"/>
                  <a:gd name="T111" fmla="*/ 41 h 352"/>
                  <a:gd name="T112" fmla="*/ 175 w 299"/>
                  <a:gd name="T113" fmla="*/ 32 h 352"/>
                  <a:gd name="T114" fmla="*/ 217 w 299"/>
                  <a:gd name="T115" fmla="*/ 36 h 352"/>
                  <a:gd name="T116" fmla="*/ 201 w 299"/>
                  <a:gd name="T117" fmla="*/ 29 h 352"/>
                  <a:gd name="T118" fmla="*/ 158 w 299"/>
                  <a:gd name="T119" fmla="*/ 35 h 352"/>
                  <a:gd name="T120" fmla="*/ 138 w 299"/>
                  <a:gd name="T121" fmla="*/ 161 h 352"/>
                  <a:gd name="T122" fmla="*/ 271 w 299"/>
                  <a:gd name="T123" fmla="*/ 149 h 352"/>
                  <a:gd name="T124" fmla="*/ 187 w 299"/>
                  <a:gd name="T125" fmla="*/ 17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299" h="352">
                    <a:moveTo>
                      <a:pt x="147" y="300"/>
                    </a:moveTo>
                    <a:cubicBezTo>
                      <a:pt x="147" y="300"/>
                      <a:pt x="147" y="300"/>
                      <a:pt x="147" y="300"/>
                    </a:cubicBezTo>
                    <a:cubicBezTo>
                      <a:pt x="147" y="300"/>
                      <a:pt x="147" y="300"/>
                      <a:pt x="147" y="300"/>
                    </a:cubicBezTo>
                    <a:cubicBezTo>
                      <a:pt x="147" y="300"/>
                      <a:pt x="147" y="300"/>
                      <a:pt x="147" y="300"/>
                    </a:cubicBezTo>
                    <a:moveTo>
                      <a:pt x="217" y="343"/>
                    </a:moveTo>
                    <a:cubicBezTo>
                      <a:pt x="221" y="342"/>
                      <a:pt x="225" y="340"/>
                      <a:pt x="229" y="339"/>
                    </a:cubicBezTo>
                    <a:cubicBezTo>
                      <a:pt x="227" y="341"/>
                      <a:pt x="222" y="342"/>
                      <a:pt x="217" y="343"/>
                    </a:cubicBezTo>
                    <a:moveTo>
                      <a:pt x="181" y="347"/>
                    </a:moveTo>
                    <a:cubicBezTo>
                      <a:pt x="189" y="345"/>
                      <a:pt x="196" y="341"/>
                      <a:pt x="204" y="338"/>
                    </a:cubicBezTo>
                    <a:cubicBezTo>
                      <a:pt x="206" y="338"/>
                      <a:pt x="208" y="337"/>
                      <a:pt x="211" y="336"/>
                    </a:cubicBezTo>
                    <a:cubicBezTo>
                      <a:pt x="205" y="339"/>
                      <a:pt x="199" y="342"/>
                      <a:pt x="193" y="346"/>
                    </a:cubicBezTo>
                    <a:cubicBezTo>
                      <a:pt x="193" y="346"/>
                      <a:pt x="192" y="346"/>
                      <a:pt x="192" y="346"/>
                    </a:cubicBezTo>
                    <a:cubicBezTo>
                      <a:pt x="192" y="346"/>
                      <a:pt x="192" y="346"/>
                      <a:pt x="192" y="346"/>
                    </a:cubicBezTo>
                    <a:cubicBezTo>
                      <a:pt x="188" y="347"/>
                      <a:pt x="185" y="347"/>
                      <a:pt x="181" y="347"/>
                    </a:cubicBezTo>
                    <a:moveTo>
                      <a:pt x="195" y="346"/>
                    </a:moveTo>
                    <a:cubicBezTo>
                      <a:pt x="204" y="342"/>
                      <a:pt x="213" y="340"/>
                      <a:pt x="222" y="337"/>
                    </a:cubicBezTo>
                    <a:cubicBezTo>
                      <a:pt x="223" y="336"/>
                      <a:pt x="225" y="336"/>
                      <a:pt x="227" y="335"/>
                    </a:cubicBezTo>
                    <a:cubicBezTo>
                      <a:pt x="226" y="335"/>
                      <a:pt x="226" y="336"/>
                      <a:pt x="226" y="336"/>
                    </a:cubicBezTo>
                    <a:cubicBezTo>
                      <a:pt x="225" y="337"/>
                      <a:pt x="224" y="337"/>
                      <a:pt x="223" y="338"/>
                    </a:cubicBezTo>
                    <a:cubicBezTo>
                      <a:pt x="219" y="340"/>
                      <a:pt x="214" y="342"/>
                      <a:pt x="210" y="344"/>
                    </a:cubicBezTo>
                    <a:cubicBezTo>
                      <a:pt x="210" y="344"/>
                      <a:pt x="210" y="344"/>
                      <a:pt x="210" y="344"/>
                    </a:cubicBezTo>
                    <a:cubicBezTo>
                      <a:pt x="205" y="345"/>
                      <a:pt x="200" y="346"/>
                      <a:pt x="195" y="346"/>
                    </a:cubicBezTo>
                    <a:moveTo>
                      <a:pt x="214" y="343"/>
                    </a:moveTo>
                    <a:cubicBezTo>
                      <a:pt x="219" y="341"/>
                      <a:pt x="225" y="338"/>
                      <a:pt x="229" y="335"/>
                    </a:cubicBezTo>
                    <a:cubicBezTo>
                      <a:pt x="230" y="335"/>
                      <a:pt x="230" y="335"/>
                      <a:pt x="230" y="335"/>
                    </a:cubicBezTo>
                    <a:cubicBezTo>
                      <a:pt x="230" y="336"/>
                      <a:pt x="230" y="337"/>
                      <a:pt x="230" y="338"/>
                    </a:cubicBezTo>
                    <a:cubicBezTo>
                      <a:pt x="229" y="338"/>
                      <a:pt x="229" y="338"/>
                      <a:pt x="229" y="338"/>
                    </a:cubicBezTo>
                    <a:cubicBezTo>
                      <a:pt x="226" y="339"/>
                      <a:pt x="223" y="340"/>
                      <a:pt x="220" y="341"/>
                    </a:cubicBezTo>
                    <a:cubicBezTo>
                      <a:pt x="218" y="342"/>
                      <a:pt x="216" y="343"/>
                      <a:pt x="214" y="343"/>
                    </a:cubicBezTo>
                    <a:cubicBezTo>
                      <a:pt x="214" y="343"/>
                      <a:pt x="214" y="343"/>
                      <a:pt x="214" y="343"/>
                    </a:cubicBezTo>
                    <a:moveTo>
                      <a:pt x="197" y="344"/>
                    </a:moveTo>
                    <a:cubicBezTo>
                      <a:pt x="202" y="341"/>
                      <a:pt x="207" y="339"/>
                      <a:pt x="212" y="337"/>
                    </a:cubicBezTo>
                    <a:cubicBezTo>
                      <a:pt x="214" y="336"/>
                      <a:pt x="216" y="335"/>
                      <a:pt x="217" y="334"/>
                    </a:cubicBezTo>
                    <a:cubicBezTo>
                      <a:pt x="220" y="333"/>
                      <a:pt x="222" y="332"/>
                      <a:pt x="224" y="330"/>
                    </a:cubicBezTo>
                    <a:cubicBezTo>
                      <a:pt x="224" y="330"/>
                      <a:pt x="224" y="330"/>
                      <a:pt x="224" y="330"/>
                    </a:cubicBezTo>
                    <a:cubicBezTo>
                      <a:pt x="226" y="331"/>
                      <a:pt x="227" y="332"/>
                      <a:pt x="228" y="334"/>
                    </a:cubicBezTo>
                    <a:cubicBezTo>
                      <a:pt x="222" y="336"/>
                      <a:pt x="216" y="338"/>
                      <a:pt x="209" y="340"/>
                    </a:cubicBezTo>
                    <a:cubicBezTo>
                      <a:pt x="206" y="341"/>
                      <a:pt x="203" y="342"/>
                      <a:pt x="200" y="343"/>
                    </a:cubicBezTo>
                    <a:cubicBezTo>
                      <a:pt x="199" y="343"/>
                      <a:pt x="198" y="344"/>
                      <a:pt x="197" y="344"/>
                    </a:cubicBezTo>
                    <a:moveTo>
                      <a:pt x="113" y="347"/>
                    </a:moveTo>
                    <a:cubicBezTo>
                      <a:pt x="125" y="340"/>
                      <a:pt x="140" y="337"/>
                      <a:pt x="153" y="333"/>
                    </a:cubicBezTo>
                    <a:cubicBezTo>
                      <a:pt x="158" y="331"/>
                      <a:pt x="163" y="329"/>
                      <a:pt x="168" y="327"/>
                    </a:cubicBezTo>
                    <a:cubicBezTo>
                      <a:pt x="165" y="329"/>
                      <a:pt x="162" y="330"/>
                      <a:pt x="158" y="331"/>
                    </a:cubicBezTo>
                    <a:cubicBezTo>
                      <a:pt x="151" y="334"/>
                      <a:pt x="143" y="337"/>
                      <a:pt x="135" y="339"/>
                    </a:cubicBezTo>
                    <a:cubicBezTo>
                      <a:pt x="128" y="341"/>
                      <a:pt x="120" y="343"/>
                      <a:pt x="113" y="347"/>
                    </a:cubicBezTo>
                    <a:cubicBezTo>
                      <a:pt x="113" y="347"/>
                      <a:pt x="113" y="347"/>
                      <a:pt x="113" y="347"/>
                    </a:cubicBezTo>
                    <a:moveTo>
                      <a:pt x="151" y="348"/>
                    </a:moveTo>
                    <a:cubicBezTo>
                      <a:pt x="149" y="348"/>
                      <a:pt x="146" y="348"/>
                      <a:pt x="144" y="348"/>
                    </a:cubicBezTo>
                    <a:cubicBezTo>
                      <a:pt x="154" y="344"/>
                      <a:pt x="165" y="341"/>
                      <a:pt x="175" y="338"/>
                    </a:cubicBezTo>
                    <a:cubicBezTo>
                      <a:pt x="186" y="335"/>
                      <a:pt x="196" y="331"/>
                      <a:pt x="206" y="327"/>
                    </a:cubicBezTo>
                    <a:cubicBezTo>
                      <a:pt x="205" y="328"/>
                      <a:pt x="204" y="328"/>
                      <a:pt x="203" y="329"/>
                    </a:cubicBezTo>
                    <a:cubicBezTo>
                      <a:pt x="196" y="332"/>
                      <a:pt x="190" y="334"/>
                      <a:pt x="183" y="337"/>
                    </a:cubicBezTo>
                    <a:cubicBezTo>
                      <a:pt x="175" y="340"/>
                      <a:pt x="166" y="343"/>
                      <a:pt x="158" y="348"/>
                    </a:cubicBezTo>
                    <a:cubicBezTo>
                      <a:pt x="155" y="348"/>
                      <a:pt x="153" y="348"/>
                      <a:pt x="151" y="348"/>
                    </a:cubicBezTo>
                    <a:moveTo>
                      <a:pt x="163" y="348"/>
                    </a:moveTo>
                    <a:cubicBezTo>
                      <a:pt x="171" y="346"/>
                      <a:pt x="179" y="343"/>
                      <a:pt x="186" y="340"/>
                    </a:cubicBezTo>
                    <a:cubicBezTo>
                      <a:pt x="195" y="337"/>
                      <a:pt x="203" y="334"/>
                      <a:pt x="212" y="330"/>
                    </a:cubicBezTo>
                    <a:cubicBezTo>
                      <a:pt x="213" y="329"/>
                      <a:pt x="215" y="328"/>
                      <a:pt x="217" y="327"/>
                    </a:cubicBezTo>
                    <a:cubicBezTo>
                      <a:pt x="215" y="328"/>
                      <a:pt x="213" y="329"/>
                      <a:pt x="211" y="331"/>
                    </a:cubicBezTo>
                    <a:cubicBezTo>
                      <a:pt x="207" y="333"/>
                      <a:pt x="202" y="335"/>
                      <a:pt x="197" y="336"/>
                    </a:cubicBezTo>
                    <a:cubicBezTo>
                      <a:pt x="190" y="339"/>
                      <a:pt x="183" y="342"/>
                      <a:pt x="176" y="347"/>
                    </a:cubicBezTo>
                    <a:cubicBezTo>
                      <a:pt x="176" y="347"/>
                      <a:pt x="175" y="347"/>
                      <a:pt x="174" y="347"/>
                    </a:cubicBezTo>
                    <a:cubicBezTo>
                      <a:pt x="170" y="347"/>
                      <a:pt x="167" y="348"/>
                      <a:pt x="163" y="348"/>
                    </a:cubicBezTo>
                    <a:moveTo>
                      <a:pt x="217" y="327"/>
                    </a:moveTo>
                    <a:cubicBezTo>
                      <a:pt x="217" y="327"/>
                      <a:pt x="217" y="327"/>
                      <a:pt x="217" y="327"/>
                    </a:cubicBezTo>
                    <a:cubicBezTo>
                      <a:pt x="217" y="327"/>
                      <a:pt x="217" y="327"/>
                      <a:pt x="217" y="327"/>
                    </a:cubicBezTo>
                    <a:moveTo>
                      <a:pt x="178" y="347"/>
                    </a:moveTo>
                    <a:cubicBezTo>
                      <a:pt x="180" y="347"/>
                      <a:pt x="181" y="345"/>
                      <a:pt x="182" y="344"/>
                    </a:cubicBezTo>
                    <a:cubicBezTo>
                      <a:pt x="194" y="337"/>
                      <a:pt x="208" y="335"/>
                      <a:pt x="219" y="327"/>
                    </a:cubicBezTo>
                    <a:cubicBezTo>
                      <a:pt x="221" y="328"/>
                      <a:pt x="222" y="328"/>
                      <a:pt x="224" y="330"/>
                    </a:cubicBezTo>
                    <a:cubicBezTo>
                      <a:pt x="224" y="330"/>
                      <a:pt x="224" y="330"/>
                      <a:pt x="224" y="330"/>
                    </a:cubicBezTo>
                    <a:cubicBezTo>
                      <a:pt x="221" y="331"/>
                      <a:pt x="218" y="333"/>
                      <a:pt x="215" y="334"/>
                    </a:cubicBezTo>
                    <a:cubicBezTo>
                      <a:pt x="214" y="334"/>
                      <a:pt x="214" y="334"/>
                      <a:pt x="214" y="334"/>
                    </a:cubicBezTo>
                    <a:cubicBezTo>
                      <a:pt x="208" y="337"/>
                      <a:pt x="201" y="338"/>
                      <a:pt x="195" y="341"/>
                    </a:cubicBezTo>
                    <a:cubicBezTo>
                      <a:pt x="192" y="342"/>
                      <a:pt x="188" y="344"/>
                      <a:pt x="185" y="345"/>
                    </a:cubicBezTo>
                    <a:cubicBezTo>
                      <a:pt x="183" y="346"/>
                      <a:pt x="181" y="346"/>
                      <a:pt x="178" y="347"/>
                    </a:cubicBezTo>
                    <a:moveTo>
                      <a:pt x="141" y="348"/>
                    </a:moveTo>
                    <a:cubicBezTo>
                      <a:pt x="137" y="348"/>
                      <a:pt x="133" y="348"/>
                      <a:pt x="129" y="347"/>
                    </a:cubicBezTo>
                    <a:cubicBezTo>
                      <a:pt x="131" y="347"/>
                      <a:pt x="134" y="346"/>
                      <a:pt x="136" y="345"/>
                    </a:cubicBezTo>
                    <a:cubicBezTo>
                      <a:pt x="143" y="342"/>
                      <a:pt x="150" y="340"/>
                      <a:pt x="157" y="338"/>
                    </a:cubicBezTo>
                    <a:cubicBezTo>
                      <a:pt x="169" y="335"/>
                      <a:pt x="181" y="331"/>
                      <a:pt x="193" y="326"/>
                    </a:cubicBezTo>
                    <a:cubicBezTo>
                      <a:pt x="189" y="328"/>
                      <a:pt x="186" y="330"/>
                      <a:pt x="182" y="332"/>
                    </a:cubicBezTo>
                    <a:cubicBezTo>
                      <a:pt x="169" y="338"/>
                      <a:pt x="155" y="343"/>
                      <a:pt x="141" y="348"/>
                    </a:cubicBezTo>
                    <a:moveTo>
                      <a:pt x="63" y="336"/>
                    </a:moveTo>
                    <a:cubicBezTo>
                      <a:pt x="65" y="336"/>
                      <a:pt x="66" y="335"/>
                      <a:pt x="67" y="335"/>
                    </a:cubicBezTo>
                    <a:cubicBezTo>
                      <a:pt x="71" y="333"/>
                      <a:pt x="75" y="331"/>
                      <a:pt x="79" y="330"/>
                    </a:cubicBezTo>
                    <a:cubicBezTo>
                      <a:pt x="84" y="328"/>
                      <a:pt x="90" y="326"/>
                      <a:pt x="95" y="324"/>
                    </a:cubicBezTo>
                    <a:cubicBezTo>
                      <a:pt x="85" y="328"/>
                      <a:pt x="74" y="333"/>
                      <a:pt x="63" y="336"/>
                    </a:cubicBezTo>
                    <a:moveTo>
                      <a:pt x="159" y="348"/>
                    </a:moveTo>
                    <a:cubicBezTo>
                      <a:pt x="160" y="348"/>
                      <a:pt x="160" y="347"/>
                      <a:pt x="161" y="347"/>
                    </a:cubicBezTo>
                    <a:cubicBezTo>
                      <a:pt x="164" y="345"/>
                      <a:pt x="167" y="344"/>
                      <a:pt x="170" y="343"/>
                    </a:cubicBezTo>
                    <a:cubicBezTo>
                      <a:pt x="175" y="341"/>
                      <a:pt x="179" y="339"/>
                      <a:pt x="184" y="338"/>
                    </a:cubicBezTo>
                    <a:cubicBezTo>
                      <a:pt x="194" y="334"/>
                      <a:pt x="204" y="329"/>
                      <a:pt x="214" y="325"/>
                    </a:cubicBezTo>
                    <a:cubicBezTo>
                      <a:pt x="214" y="324"/>
                      <a:pt x="214" y="324"/>
                      <a:pt x="214" y="324"/>
                    </a:cubicBezTo>
                    <a:cubicBezTo>
                      <a:pt x="215" y="325"/>
                      <a:pt x="217" y="325"/>
                      <a:pt x="218" y="326"/>
                    </a:cubicBezTo>
                    <a:cubicBezTo>
                      <a:pt x="199" y="334"/>
                      <a:pt x="181" y="343"/>
                      <a:pt x="161" y="347"/>
                    </a:cubicBezTo>
                    <a:cubicBezTo>
                      <a:pt x="160" y="347"/>
                      <a:pt x="160" y="348"/>
                      <a:pt x="159" y="348"/>
                    </a:cubicBezTo>
                    <a:cubicBezTo>
                      <a:pt x="159" y="348"/>
                      <a:pt x="159" y="348"/>
                      <a:pt x="159" y="348"/>
                    </a:cubicBezTo>
                    <a:moveTo>
                      <a:pt x="161" y="341"/>
                    </a:moveTo>
                    <a:cubicBezTo>
                      <a:pt x="167" y="339"/>
                      <a:pt x="173" y="337"/>
                      <a:pt x="179" y="334"/>
                    </a:cubicBezTo>
                    <a:cubicBezTo>
                      <a:pt x="184" y="332"/>
                      <a:pt x="190" y="328"/>
                      <a:pt x="195" y="326"/>
                    </a:cubicBezTo>
                    <a:cubicBezTo>
                      <a:pt x="199" y="325"/>
                      <a:pt x="203" y="324"/>
                      <a:pt x="207" y="322"/>
                    </a:cubicBezTo>
                    <a:cubicBezTo>
                      <a:pt x="209" y="322"/>
                      <a:pt x="211" y="323"/>
                      <a:pt x="213" y="324"/>
                    </a:cubicBezTo>
                    <a:cubicBezTo>
                      <a:pt x="201" y="327"/>
                      <a:pt x="189" y="333"/>
                      <a:pt x="177" y="336"/>
                    </a:cubicBezTo>
                    <a:cubicBezTo>
                      <a:pt x="172" y="338"/>
                      <a:pt x="166" y="340"/>
                      <a:pt x="161" y="341"/>
                    </a:cubicBezTo>
                    <a:moveTo>
                      <a:pt x="81" y="344"/>
                    </a:moveTo>
                    <a:cubicBezTo>
                      <a:pt x="78" y="343"/>
                      <a:pt x="76" y="343"/>
                      <a:pt x="73" y="343"/>
                    </a:cubicBezTo>
                    <a:cubicBezTo>
                      <a:pt x="91" y="339"/>
                      <a:pt x="109" y="332"/>
                      <a:pt x="126" y="327"/>
                    </a:cubicBezTo>
                    <a:cubicBezTo>
                      <a:pt x="135" y="324"/>
                      <a:pt x="143" y="321"/>
                      <a:pt x="152" y="319"/>
                    </a:cubicBezTo>
                    <a:cubicBezTo>
                      <a:pt x="144" y="322"/>
                      <a:pt x="135" y="325"/>
                      <a:pt x="127" y="328"/>
                    </a:cubicBezTo>
                    <a:cubicBezTo>
                      <a:pt x="112" y="333"/>
                      <a:pt x="96" y="338"/>
                      <a:pt x="81" y="344"/>
                    </a:cubicBezTo>
                    <a:cubicBezTo>
                      <a:pt x="81" y="344"/>
                      <a:pt x="81" y="344"/>
                      <a:pt x="81" y="344"/>
                    </a:cubicBezTo>
                    <a:moveTo>
                      <a:pt x="121" y="347"/>
                    </a:moveTo>
                    <a:cubicBezTo>
                      <a:pt x="119" y="347"/>
                      <a:pt x="117" y="347"/>
                      <a:pt x="114" y="347"/>
                    </a:cubicBezTo>
                    <a:cubicBezTo>
                      <a:pt x="128" y="342"/>
                      <a:pt x="142" y="338"/>
                      <a:pt x="156" y="333"/>
                    </a:cubicBezTo>
                    <a:cubicBezTo>
                      <a:pt x="169" y="329"/>
                      <a:pt x="182" y="322"/>
                      <a:pt x="196" y="319"/>
                    </a:cubicBezTo>
                    <a:cubicBezTo>
                      <a:pt x="194" y="319"/>
                      <a:pt x="191" y="321"/>
                      <a:pt x="188" y="322"/>
                    </a:cubicBezTo>
                    <a:cubicBezTo>
                      <a:pt x="184" y="324"/>
                      <a:pt x="180" y="326"/>
                      <a:pt x="176" y="327"/>
                    </a:cubicBezTo>
                    <a:cubicBezTo>
                      <a:pt x="169" y="330"/>
                      <a:pt x="162" y="332"/>
                      <a:pt x="155" y="334"/>
                    </a:cubicBezTo>
                    <a:cubicBezTo>
                      <a:pt x="144" y="338"/>
                      <a:pt x="131" y="340"/>
                      <a:pt x="121" y="347"/>
                    </a:cubicBezTo>
                    <a:moveTo>
                      <a:pt x="125" y="347"/>
                    </a:moveTo>
                    <a:cubicBezTo>
                      <a:pt x="124" y="347"/>
                      <a:pt x="124" y="347"/>
                      <a:pt x="123" y="347"/>
                    </a:cubicBezTo>
                    <a:cubicBezTo>
                      <a:pt x="125" y="346"/>
                      <a:pt x="128" y="344"/>
                      <a:pt x="129" y="344"/>
                    </a:cubicBezTo>
                    <a:cubicBezTo>
                      <a:pt x="132" y="342"/>
                      <a:pt x="136" y="341"/>
                      <a:pt x="139" y="340"/>
                    </a:cubicBezTo>
                    <a:cubicBezTo>
                      <a:pt x="145" y="338"/>
                      <a:pt x="151" y="336"/>
                      <a:pt x="157" y="335"/>
                    </a:cubicBezTo>
                    <a:cubicBezTo>
                      <a:pt x="171" y="330"/>
                      <a:pt x="185" y="326"/>
                      <a:pt x="198" y="319"/>
                    </a:cubicBezTo>
                    <a:cubicBezTo>
                      <a:pt x="198" y="319"/>
                      <a:pt x="198" y="319"/>
                      <a:pt x="198" y="319"/>
                    </a:cubicBezTo>
                    <a:cubicBezTo>
                      <a:pt x="199" y="319"/>
                      <a:pt x="201" y="319"/>
                      <a:pt x="202" y="320"/>
                    </a:cubicBezTo>
                    <a:cubicBezTo>
                      <a:pt x="203" y="320"/>
                      <a:pt x="204" y="321"/>
                      <a:pt x="205" y="321"/>
                    </a:cubicBezTo>
                    <a:cubicBezTo>
                      <a:pt x="192" y="326"/>
                      <a:pt x="179" y="331"/>
                      <a:pt x="165" y="335"/>
                    </a:cubicBezTo>
                    <a:cubicBezTo>
                      <a:pt x="158" y="337"/>
                      <a:pt x="151" y="339"/>
                      <a:pt x="144" y="341"/>
                    </a:cubicBezTo>
                    <a:cubicBezTo>
                      <a:pt x="137" y="343"/>
                      <a:pt x="131" y="346"/>
                      <a:pt x="125" y="347"/>
                    </a:cubicBezTo>
                    <a:moveTo>
                      <a:pt x="111" y="346"/>
                    </a:moveTo>
                    <a:cubicBezTo>
                      <a:pt x="108" y="346"/>
                      <a:pt x="104" y="346"/>
                      <a:pt x="100" y="346"/>
                    </a:cubicBezTo>
                    <a:cubicBezTo>
                      <a:pt x="106" y="345"/>
                      <a:pt x="111" y="343"/>
                      <a:pt x="117" y="341"/>
                    </a:cubicBezTo>
                    <a:cubicBezTo>
                      <a:pt x="124" y="338"/>
                      <a:pt x="132" y="337"/>
                      <a:pt x="140" y="334"/>
                    </a:cubicBezTo>
                    <a:cubicBezTo>
                      <a:pt x="156" y="329"/>
                      <a:pt x="171" y="323"/>
                      <a:pt x="187" y="319"/>
                    </a:cubicBezTo>
                    <a:cubicBezTo>
                      <a:pt x="189" y="319"/>
                      <a:pt x="190" y="318"/>
                      <a:pt x="192" y="318"/>
                    </a:cubicBezTo>
                    <a:cubicBezTo>
                      <a:pt x="192" y="318"/>
                      <a:pt x="192" y="318"/>
                      <a:pt x="192" y="318"/>
                    </a:cubicBezTo>
                    <a:cubicBezTo>
                      <a:pt x="192" y="318"/>
                      <a:pt x="187" y="319"/>
                      <a:pt x="186" y="320"/>
                    </a:cubicBezTo>
                    <a:cubicBezTo>
                      <a:pt x="182" y="321"/>
                      <a:pt x="178" y="323"/>
                      <a:pt x="174" y="324"/>
                    </a:cubicBezTo>
                    <a:cubicBezTo>
                      <a:pt x="166" y="327"/>
                      <a:pt x="158" y="330"/>
                      <a:pt x="151" y="333"/>
                    </a:cubicBezTo>
                    <a:cubicBezTo>
                      <a:pt x="138" y="337"/>
                      <a:pt x="124" y="340"/>
                      <a:pt x="111" y="346"/>
                    </a:cubicBezTo>
                    <a:moveTo>
                      <a:pt x="97" y="345"/>
                    </a:moveTo>
                    <a:cubicBezTo>
                      <a:pt x="97" y="345"/>
                      <a:pt x="96" y="345"/>
                      <a:pt x="95" y="345"/>
                    </a:cubicBezTo>
                    <a:cubicBezTo>
                      <a:pt x="92" y="345"/>
                      <a:pt x="88" y="345"/>
                      <a:pt x="85" y="344"/>
                    </a:cubicBezTo>
                    <a:cubicBezTo>
                      <a:pt x="99" y="342"/>
                      <a:pt x="113" y="337"/>
                      <a:pt x="127" y="332"/>
                    </a:cubicBezTo>
                    <a:cubicBezTo>
                      <a:pt x="143" y="327"/>
                      <a:pt x="159" y="322"/>
                      <a:pt x="175" y="318"/>
                    </a:cubicBezTo>
                    <a:cubicBezTo>
                      <a:pt x="173" y="318"/>
                      <a:pt x="170" y="319"/>
                      <a:pt x="168" y="320"/>
                    </a:cubicBezTo>
                    <a:cubicBezTo>
                      <a:pt x="160" y="323"/>
                      <a:pt x="151" y="327"/>
                      <a:pt x="143" y="330"/>
                    </a:cubicBezTo>
                    <a:cubicBezTo>
                      <a:pt x="128" y="336"/>
                      <a:pt x="112" y="338"/>
                      <a:pt x="98" y="345"/>
                    </a:cubicBezTo>
                    <a:cubicBezTo>
                      <a:pt x="97" y="345"/>
                      <a:pt x="97" y="345"/>
                      <a:pt x="97" y="345"/>
                    </a:cubicBezTo>
                    <a:moveTo>
                      <a:pt x="189" y="320"/>
                    </a:moveTo>
                    <a:cubicBezTo>
                      <a:pt x="191" y="319"/>
                      <a:pt x="192" y="318"/>
                      <a:pt x="194" y="317"/>
                    </a:cubicBezTo>
                    <a:cubicBezTo>
                      <a:pt x="194" y="317"/>
                      <a:pt x="194" y="317"/>
                      <a:pt x="194" y="317"/>
                    </a:cubicBezTo>
                    <a:cubicBezTo>
                      <a:pt x="195" y="317"/>
                      <a:pt x="196" y="318"/>
                      <a:pt x="197" y="318"/>
                    </a:cubicBezTo>
                    <a:cubicBezTo>
                      <a:pt x="194" y="318"/>
                      <a:pt x="191" y="319"/>
                      <a:pt x="189" y="320"/>
                    </a:cubicBezTo>
                    <a:moveTo>
                      <a:pt x="102" y="344"/>
                    </a:moveTo>
                    <a:cubicBezTo>
                      <a:pt x="101" y="344"/>
                      <a:pt x="107" y="342"/>
                      <a:pt x="108" y="342"/>
                    </a:cubicBezTo>
                    <a:cubicBezTo>
                      <a:pt x="111" y="341"/>
                      <a:pt x="115" y="340"/>
                      <a:pt x="118" y="339"/>
                    </a:cubicBezTo>
                    <a:cubicBezTo>
                      <a:pt x="126" y="337"/>
                      <a:pt x="133" y="335"/>
                      <a:pt x="141" y="332"/>
                    </a:cubicBezTo>
                    <a:cubicBezTo>
                      <a:pt x="156" y="326"/>
                      <a:pt x="170" y="320"/>
                      <a:pt x="186" y="315"/>
                    </a:cubicBezTo>
                    <a:cubicBezTo>
                      <a:pt x="186" y="315"/>
                      <a:pt x="186" y="315"/>
                      <a:pt x="186" y="315"/>
                    </a:cubicBezTo>
                    <a:cubicBezTo>
                      <a:pt x="188" y="315"/>
                      <a:pt x="190" y="316"/>
                      <a:pt x="193" y="317"/>
                    </a:cubicBezTo>
                    <a:cubicBezTo>
                      <a:pt x="178" y="320"/>
                      <a:pt x="163" y="325"/>
                      <a:pt x="149" y="330"/>
                    </a:cubicBezTo>
                    <a:cubicBezTo>
                      <a:pt x="141" y="333"/>
                      <a:pt x="134" y="335"/>
                      <a:pt x="127" y="337"/>
                    </a:cubicBezTo>
                    <a:cubicBezTo>
                      <a:pt x="119" y="339"/>
                      <a:pt x="112" y="342"/>
                      <a:pt x="104" y="344"/>
                    </a:cubicBezTo>
                    <a:cubicBezTo>
                      <a:pt x="103" y="344"/>
                      <a:pt x="102" y="344"/>
                      <a:pt x="102" y="344"/>
                    </a:cubicBezTo>
                    <a:moveTo>
                      <a:pt x="63" y="340"/>
                    </a:moveTo>
                    <a:cubicBezTo>
                      <a:pt x="62" y="340"/>
                      <a:pt x="62" y="339"/>
                      <a:pt x="61" y="339"/>
                    </a:cubicBezTo>
                    <a:cubicBezTo>
                      <a:pt x="60" y="339"/>
                      <a:pt x="60" y="338"/>
                      <a:pt x="60" y="338"/>
                    </a:cubicBezTo>
                    <a:cubicBezTo>
                      <a:pt x="75" y="334"/>
                      <a:pt x="89" y="327"/>
                      <a:pt x="104" y="322"/>
                    </a:cubicBezTo>
                    <a:cubicBezTo>
                      <a:pt x="112" y="320"/>
                      <a:pt x="120" y="318"/>
                      <a:pt x="128" y="316"/>
                    </a:cubicBezTo>
                    <a:cubicBezTo>
                      <a:pt x="131" y="315"/>
                      <a:pt x="135" y="314"/>
                      <a:pt x="139" y="313"/>
                    </a:cubicBezTo>
                    <a:cubicBezTo>
                      <a:pt x="140" y="313"/>
                      <a:pt x="141" y="313"/>
                      <a:pt x="142" y="312"/>
                    </a:cubicBezTo>
                    <a:cubicBezTo>
                      <a:pt x="129" y="318"/>
                      <a:pt x="115" y="322"/>
                      <a:pt x="102" y="327"/>
                    </a:cubicBezTo>
                    <a:cubicBezTo>
                      <a:pt x="97" y="328"/>
                      <a:pt x="93" y="329"/>
                      <a:pt x="89" y="331"/>
                    </a:cubicBezTo>
                    <a:cubicBezTo>
                      <a:pt x="80" y="334"/>
                      <a:pt x="72" y="337"/>
                      <a:pt x="63" y="340"/>
                    </a:cubicBezTo>
                    <a:moveTo>
                      <a:pt x="83" y="344"/>
                    </a:moveTo>
                    <a:cubicBezTo>
                      <a:pt x="85" y="343"/>
                      <a:pt x="88" y="342"/>
                      <a:pt x="90" y="341"/>
                    </a:cubicBezTo>
                    <a:cubicBezTo>
                      <a:pt x="94" y="340"/>
                      <a:pt x="98" y="339"/>
                      <a:pt x="102" y="337"/>
                    </a:cubicBezTo>
                    <a:cubicBezTo>
                      <a:pt x="111" y="335"/>
                      <a:pt x="119" y="332"/>
                      <a:pt x="128" y="329"/>
                    </a:cubicBezTo>
                    <a:cubicBezTo>
                      <a:pt x="135" y="326"/>
                      <a:pt x="143" y="323"/>
                      <a:pt x="151" y="321"/>
                    </a:cubicBezTo>
                    <a:cubicBezTo>
                      <a:pt x="154" y="320"/>
                      <a:pt x="157" y="319"/>
                      <a:pt x="160" y="318"/>
                    </a:cubicBezTo>
                    <a:cubicBezTo>
                      <a:pt x="165" y="316"/>
                      <a:pt x="170" y="315"/>
                      <a:pt x="174" y="312"/>
                    </a:cubicBezTo>
                    <a:cubicBezTo>
                      <a:pt x="177" y="313"/>
                      <a:pt x="181" y="314"/>
                      <a:pt x="184" y="314"/>
                    </a:cubicBezTo>
                    <a:cubicBezTo>
                      <a:pt x="168" y="318"/>
                      <a:pt x="153" y="323"/>
                      <a:pt x="137" y="328"/>
                    </a:cubicBezTo>
                    <a:cubicBezTo>
                      <a:pt x="121" y="333"/>
                      <a:pt x="105" y="340"/>
                      <a:pt x="88" y="343"/>
                    </a:cubicBezTo>
                    <a:cubicBezTo>
                      <a:pt x="86" y="343"/>
                      <a:pt x="85" y="343"/>
                      <a:pt x="83" y="344"/>
                    </a:cubicBezTo>
                    <a:moveTo>
                      <a:pt x="70" y="342"/>
                    </a:moveTo>
                    <a:cubicBezTo>
                      <a:pt x="69" y="342"/>
                      <a:pt x="66" y="341"/>
                      <a:pt x="65" y="341"/>
                    </a:cubicBezTo>
                    <a:cubicBezTo>
                      <a:pt x="74" y="337"/>
                      <a:pt x="84" y="333"/>
                      <a:pt x="94" y="330"/>
                    </a:cubicBezTo>
                    <a:cubicBezTo>
                      <a:pt x="102" y="328"/>
                      <a:pt x="109" y="326"/>
                      <a:pt x="117" y="324"/>
                    </a:cubicBezTo>
                    <a:cubicBezTo>
                      <a:pt x="124" y="322"/>
                      <a:pt x="132" y="319"/>
                      <a:pt x="140" y="317"/>
                    </a:cubicBezTo>
                    <a:cubicBezTo>
                      <a:pt x="143" y="316"/>
                      <a:pt x="146" y="315"/>
                      <a:pt x="150" y="313"/>
                    </a:cubicBezTo>
                    <a:cubicBezTo>
                      <a:pt x="151" y="313"/>
                      <a:pt x="152" y="313"/>
                      <a:pt x="153" y="312"/>
                    </a:cubicBezTo>
                    <a:cubicBezTo>
                      <a:pt x="141" y="318"/>
                      <a:pt x="127" y="321"/>
                      <a:pt x="114" y="326"/>
                    </a:cubicBezTo>
                    <a:cubicBezTo>
                      <a:pt x="107" y="328"/>
                      <a:pt x="100" y="332"/>
                      <a:pt x="92" y="334"/>
                    </a:cubicBezTo>
                    <a:cubicBezTo>
                      <a:pt x="85" y="336"/>
                      <a:pt x="77" y="339"/>
                      <a:pt x="70" y="342"/>
                    </a:cubicBezTo>
                    <a:moveTo>
                      <a:pt x="72" y="342"/>
                    </a:moveTo>
                    <a:cubicBezTo>
                      <a:pt x="79" y="341"/>
                      <a:pt x="87" y="337"/>
                      <a:pt x="94" y="334"/>
                    </a:cubicBezTo>
                    <a:cubicBezTo>
                      <a:pt x="102" y="332"/>
                      <a:pt x="110" y="328"/>
                      <a:pt x="118" y="325"/>
                    </a:cubicBezTo>
                    <a:cubicBezTo>
                      <a:pt x="132" y="321"/>
                      <a:pt x="147" y="317"/>
                      <a:pt x="160" y="309"/>
                    </a:cubicBezTo>
                    <a:cubicBezTo>
                      <a:pt x="164" y="310"/>
                      <a:pt x="168" y="311"/>
                      <a:pt x="172" y="312"/>
                    </a:cubicBezTo>
                    <a:cubicBezTo>
                      <a:pt x="168" y="314"/>
                      <a:pt x="163" y="315"/>
                      <a:pt x="158" y="317"/>
                    </a:cubicBezTo>
                    <a:cubicBezTo>
                      <a:pt x="155" y="318"/>
                      <a:pt x="152" y="318"/>
                      <a:pt x="149" y="319"/>
                    </a:cubicBezTo>
                    <a:cubicBezTo>
                      <a:pt x="141" y="321"/>
                      <a:pt x="132" y="324"/>
                      <a:pt x="124" y="326"/>
                    </a:cubicBezTo>
                    <a:cubicBezTo>
                      <a:pt x="107" y="332"/>
                      <a:pt x="90" y="338"/>
                      <a:pt x="72" y="342"/>
                    </a:cubicBezTo>
                    <a:moveTo>
                      <a:pt x="113" y="319"/>
                    </a:moveTo>
                    <a:cubicBezTo>
                      <a:pt x="121" y="316"/>
                      <a:pt x="129" y="313"/>
                      <a:pt x="137" y="309"/>
                    </a:cubicBezTo>
                    <a:cubicBezTo>
                      <a:pt x="140" y="310"/>
                      <a:pt x="143" y="310"/>
                      <a:pt x="146" y="310"/>
                    </a:cubicBezTo>
                    <a:cubicBezTo>
                      <a:pt x="135" y="314"/>
                      <a:pt x="124" y="316"/>
                      <a:pt x="113" y="319"/>
                    </a:cubicBezTo>
                    <a:moveTo>
                      <a:pt x="71" y="328"/>
                    </a:moveTo>
                    <a:cubicBezTo>
                      <a:pt x="84" y="323"/>
                      <a:pt x="98" y="320"/>
                      <a:pt x="111" y="316"/>
                    </a:cubicBezTo>
                    <a:cubicBezTo>
                      <a:pt x="118" y="314"/>
                      <a:pt x="124" y="312"/>
                      <a:pt x="130" y="310"/>
                    </a:cubicBezTo>
                    <a:cubicBezTo>
                      <a:pt x="131" y="310"/>
                      <a:pt x="132" y="309"/>
                      <a:pt x="133" y="309"/>
                    </a:cubicBezTo>
                    <a:cubicBezTo>
                      <a:pt x="134" y="309"/>
                      <a:pt x="134" y="309"/>
                      <a:pt x="135" y="309"/>
                    </a:cubicBezTo>
                    <a:cubicBezTo>
                      <a:pt x="133" y="310"/>
                      <a:pt x="132" y="311"/>
                      <a:pt x="131" y="311"/>
                    </a:cubicBezTo>
                    <a:cubicBezTo>
                      <a:pt x="108" y="321"/>
                      <a:pt x="83" y="326"/>
                      <a:pt x="61" y="336"/>
                    </a:cubicBezTo>
                    <a:cubicBezTo>
                      <a:pt x="63" y="334"/>
                      <a:pt x="68" y="329"/>
                      <a:pt x="69" y="329"/>
                    </a:cubicBezTo>
                    <a:cubicBezTo>
                      <a:pt x="70" y="328"/>
                      <a:pt x="70" y="328"/>
                      <a:pt x="71" y="328"/>
                    </a:cubicBezTo>
                    <a:cubicBezTo>
                      <a:pt x="71" y="328"/>
                      <a:pt x="71" y="328"/>
                      <a:pt x="71" y="328"/>
                    </a:cubicBezTo>
                    <a:moveTo>
                      <a:pt x="115" y="323"/>
                    </a:moveTo>
                    <a:cubicBezTo>
                      <a:pt x="126" y="320"/>
                      <a:pt x="137" y="315"/>
                      <a:pt x="148" y="310"/>
                    </a:cubicBezTo>
                    <a:cubicBezTo>
                      <a:pt x="148" y="310"/>
                      <a:pt x="149" y="310"/>
                      <a:pt x="149" y="310"/>
                    </a:cubicBezTo>
                    <a:cubicBezTo>
                      <a:pt x="151" y="310"/>
                      <a:pt x="154" y="310"/>
                      <a:pt x="156" y="309"/>
                    </a:cubicBezTo>
                    <a:cubicBezTo>
                      <a:pt x="157" y="309"/>
                      <a:pt x="157" y="309"/>
                      <a:pt x="157" y="309"/>
                    </a:cubicBezTo>
                    <a:cubicBezTo>
                      <a:pt x="158" y="309"/>
                      <a:pt x="158" y="309"/>
                      <a:pt x="158" y="309"/>
                    </a:cubicBezTo>
                    <a:cubicBezTo>
                      <a:pt x="144" y="315"/>
                      <a:pt x="129" y="319"/>
                      <a:pt x="115" y="323"/>
                    </a:cubicBezTo>
                    <a:moveTo>
                      <a:pt x="72" y="327"/>
                    </a:moveTo>
                    <a:cubicBezTo>
                      <a:pt x="82" y="320"/>
                      <a:pt x="93" y="317"/>
                      <a:pt x="104" y="314"/>
                    </a:cubicBezTo>
                    <a:cubicBezTo>
                      <a:pt x="112" y="312"/>
                      <a:pt x="121" y="311"/>
                      <a:pt x="129" y="309"/>
                    </a:cubicBezTo>
                    <a:cubicBezTo>
                      <a:pt x="130" y="309"/>
                      <a:pt x="130" y="309"/>
                      <a:pt x="130" y="309"/>
                    </a:cubicBezTo>
                    <a:cubicBezTo>
                      <a:pt x="122" y="311"/>
                      <a:pt x="115" y="314"/>
                      <a:pt x="107" y="316"/>
                    </a:cubicBezTo>
                    <a:cubicBezTo>
                      <a:pt x="95" y="319"/>
                      <a:pt x="84" y="322"/>
                      <a:pt x="72" y="327"/>
                    </a:cubicBezTo>
                    <a:moveTo>
                      <a:pt x="148" y="305"/>
                    </a:moveTo>
                    <a:cubicBezTo>
                      <a:pt x="150" y="304"/>
                      <a:pt x="153" y="303"/>
                      <a:pt x="155" y="302"/>
                    </a:cubicBezTo>
                    <a:cubicBezTo>
                      <a:pt x="155" y="303"/>
                      <a:pt x="154" y="305"/>
                      <a:pt x="154" y="306"/>
                    </a:cubicBezTo>
                    <a:cubicBezTo>
                      <a:pt x="153" y="306"/>
                      <a:pt x="153" y="306"/>
                      <a:pt x="153" y="306"/>
                    </a:cubicBezTo>
                    <a:cubicBezTo>
                      <a:pt x="153" y="306"/>
                      <a:pt x="153" y="305"/>
                      <a:pt x="153" y="305"/>
                    </a:cubicBezTo>
                    <a:cubicBezTo>
                      <a:pt x="153" y="305"/>
                      <a:pt x="153" y="305"/>
                      <a:pt x="153" y="305"/>
                    </a:cubicBezTo>
                    <a:cubicBezTo>
                      <a:pt x="153" y="305"/>
                      <a:pt x="153" y="305"/>
                      <a:pt x="153" y="305"/>
                    </a:cubicBezTo>
                    <a:cubicBezTo>
                      <a:pt x="152" y="305"/>
                      <a:pt x="152" y="305"/>
                      <a:pt x="151" y="305"/>
                    </a:cubicBezTo>
                    <a:cubicBezTo>
                      <a:pt x="150" y="305"/>
                      <a:pt x="149" y="305"/>
                      <a:pt x="149" y="305"/>
                    </a:cubicBezTo>
                    <a:cubicBezTo>
                      <a:pt x="149" y="305"/>
                      <a:pt x="148" y="305"/>
                      <a:pt x="148" y="305"/>
                    </a:cubicBezTo>
                    <a:moveTo>
                      <a:pt x="146" y="306"/>
                    </a:moveTo>
                    <a:cubicBezTo>
                      <a:pt x="142" y="306"/>
                      <a:pt x="138" y="306"/>
                      <a:pt x="135" y="306"/>
                    </a:cubicBezTo>
                    <a:cubicBezTo>
                      <a:pt x="138" y="305"/>
                      <a:pt x="141" y="304"/>
                      <a:pt x="143" y="304"/>
                    </a:cubicBezTo>
                    <a:cubicBezTo>
                      <a:pt x="147" y="303"/>
                      <a:pt x="150" y="302"/>
                      <a:pt x="153" y="302"/>
                    </a:cubicBezTo>
                    <a:cubicBezTo>
                      <a:pt x="151" y="302"/>
                      <a:pt x="148" y="304"/>
                      <a:pt x="146" y="305"/>
                    </a:cubicBezTo>
                    <a:cubicBezTo>
                      <a:pt x="146" y="306"/>
                      <a:pt x="146" y="306"/>
                      <a:pt x="146" y="306"/>
                    </a:cubicBezTo>
                    <a:moveTo>
                      <a:pt x="131" y="305"/>
                    </a:moveTo>
                    <a:cubicBezTo>
                      <a:pt x="131" y="304"/>
                      <a:pt x="131" y="304"/>
                      <a:pt x="131" y="304"/>
                    </a:cubicBezTo>
                    <a:cubicBezTo>
                      <a:pt x="131" y="304"/>
                      <a:pt x="131" y="304"/>
                      <a:pt x="130" y="303"/>
                    </a:cubicBezTo>
                    <a:cubicBezTo>
                      <a:pt x="137" y="303"/>
                      <a:pt x="143" y="300"/>
                      <a:pt x="150" y="299"/>
                    </a:cubicBezTo>
                    <a:cubicBezTo>
                      <a:pt x="151" y="299"/>
                      <a:pt x="151" y="298"/>
                      <a:pt x="151" y="298"/>
                    </a:cubicBezTo>
                    <a:cubicBezTo>
                      <a:pt x="152" y="298"/>
                      <a:pt x="151" y="299"/>
                      <a:pt x="150" y="299"/>
                    </a:cubicBezTo>
                    <a:cubicBezTo>
                      <a:pt x="148" y="300"/>
                      <a:pt x="147" y="300"/>
                      <a:pt x="147" y="300"/>
                    </a:cubicBezTo>
                    <a:cubicBezTo>
                      <a:pt x="145" y="301"/>
                      <a:pt x="143" y="301"/>
                      <a:pt x="141" y="302"/>
                    </a:cubicBezTo>
                    <a:cubicBezTo>
                      <a:pt x="137" y="303"/>
                      <a:pt x="134" y="304"/>
                      <a:pt x="131" y="305"/>
                    </a:cubicBezTo>
                    <a:moveTo>
                      <a:pt x="130" y="301"/>
                    </a:moveTo>
                    <a:cubicBezTo>
                      <a:pt x="130" y="301"/>
                      <a:pt x="130" y="300"/>
                      <a:pt x="130" y="299"/>
                    </a:cubicBezTo>
                    <a:cubicBezTo>
                      <a:pt x="133" y="299"/>
                      <a:pt x="137" y="299"/>
                      <a:pt x="140" y="298"/>
                    </a:cubicBezTo>
                    <a:cubicBezTo>
                      <a:pt x="137" y="299"/>
                      <a:pt x="133" y="300"/>
                      <a:pt x="130" y="301"/>
                    </a:cubicBezTo>
                    <a:moveTo>
                      <a:pt x="130" y="302"/>
                    </a:moveTo>
                    <a:cubicBezTo>
                      <a:pt x="130" y="302"/>
                      <a:pt x="130" y="302"/>
                      <a:pt x="130" y="302"/>
                    </a:cubicBezTo>
                    <a:cubicBezTo>
                      <a:pt x="134" y="302"/>
                      <a:pt x="139" y="299"/>
                      <a:pt x="142" y="298"/>
                    </a:cubicBezTo>
                    <a:cubicBezTo>
                      <a:pt x="146" y="297"/>
                      <a:pt x="150" y="296"/>
                      <a:pt x="154" y="294"/>
                    </a:cubicBezTo>
                    <a:cubicBezTo>
                      <a:pt x="155" y="296"/>
                      <a:pt x="155" y="299"/>
                      <a:pt x="155" y="301"/>
                    </a:cubicBezTo>
                    <a:cubicBezTo>
                      <a:pt x="151" y="301"/>
                      <a:pt x="147" y="302"/>
                      <a:pt x="143" y="303"/>
                    </a:cubicBezTo>
                    <a:cubicBezTo>
                      <a:pt x="141" y="303"/>
                      <a:pt x="139" y="304"/>
                      <a:pt x="137" y="304"/>
                    </a:cubicBezTo>
                    <a:cubicBezTo>
                      <a:pt x="137" y="304"/>
                      <a:pt x="134" y="305"/>
                      <a:pt x="133" y="305"/>
                    </a:cubicBezTo>
                    <a:cubicBezTo>
                      <a:pt x="132" y="305"/>
                      <a:pt x="132" y="305"/>
                      <a:pt x="132" y="305"/>
                    </a:cubicBezTo>
                    <a:cubicBezTo>
                      <a:pt x="133" y="305"/>
                      <a:pt x="133" y="305"/>
                      <a:pt x="133" y="305"/>
                    </a:cubicBezTo>
                    <a:cubicBezTo>
                      <a:pt x="140" y="303"/>
                      <a:pt x="147" y="302"/>
                      <a:pt x="153" y="298"/>
                    </a:cubicBezTo>
                    <a:cubicBezTo>
                      <a:pt x="153" y="298"/>
                      <a:pt x="153" y="297"/>
                      <a:pt x="153" y="297"/>
                    </a:cubicBezTo>
                    <a:cubicBezTo>
                      <a:pt x="153" y="297"/>
                      <a:pt x="153" y="297"/>
                      <a:pt x="153" y="297"/>
                    </a:cubicBezTo>
                    <a:cubicBezTo>
                      <a:pt x="145" y="298"/>
                      <a:pt x="138" y="302"/>
                      <a:pt x="130" y="302"/>
                    </a:cubicBezTo>
                    <a:moveTo>
                      <a:pt x="130" y="297"/>
                    </a:moveTo>
                    <a:cubicBezTo>
                      <a:pt x="130" y="297"/>
                      <a:pt x="130" y="296"/>
                      <a:pt x="131" y="295"/>
                    </a:cubicBezTo>
                    <a:cubicBezTo>
                      <a:pt x="136" y="294"/>
                      <a:pt x="141" y="292"/>
                      <a:pt x="147" y="291"/>
                    </a:cubicBezTo>
                    <a:cubicBezTo>
                      <a:pt x="145" y="292"/>
                      <a:pt x="143" y="292"/>
                      <a:pt x="141" y="293"/>
                    </a:cubicBezTo>
                    <a:cubicBezTo>
                      <a:pt x="137" y="295"/>
                      <a:pt x="134" y="296"/>
                      <a:pt x="130" y="297"/>
                    </a:cubicBezTo>
                    <a:moveTo>
                      <a:pt x="130" y="299"/>
                    </a:moveTo>
                    <a:cubicBezTo>
                      <a:pt x="130" y="298"/>
                      <a:pt x="130" y="298"/>
                      <a:pt x="130" y="298"/>
                    </a:cubicBezTo>
                    <a:cubicBezTo>
                      <a:pt x="134" y="298"/>
                      <a:pt x="138" y="295"/>
                      <a:pt x="141" y="294"/>
                    </a:cubicBezTo>
                    <a:cubicBezTo>
                      <a:pt x="145" y="292"/>
                      <a:pt x="149" y="291"/>
                      <a:pt x="153" y="289"/>
                    </a:cubicBezTo>
                    <a:cubicBezTo>
                      <a:pt x="154" y="290"/>
                      <a:pt x="154" y="292"/>
                      <a:pt x="154" y="293"/>
                    </a:cubicBezTo>
                    <a:cubicBezTo>
                      <a:pt x="154" y="293"/>
                      <a:pt x="154" y="293"/>
                      <a:pt x="154" y="293"/>
                    </a:cubicBezTo>
                    <a:cubicBezTo>
                      <a:pt x="146" y="295"/>
                      <a:pt x="138" y="298"/>
                      <a:pt x="130" y="299"/>
                    </a:cubicBezTo>
                    <a:moveTo>
                      <a:pt x="131" y="294"/>
                    </a:moveTo>
                    <a:cubicBezTo>
                      <a:pt x="131" y="293"/>
                      <a:pt x="132" y="291"/>
                      <a:pt x="132" y="290"/>
                    </a:cubicBezTo>
                    <a:cubicBezTo>
                      <a:pt x="135" y="289"/>
                      <a:pt x="138" y="289"/>
                      <a:pt x="141" y="288"/>
                    </a:cubicBezTo>
                    <a:cubicBezTo>
                      <a:pt x="143" y="287"/>
                      <a:pt x="144" y="287"/>
                      <a:pt x="146" y="286"/>
                    </a:cubicBezTo>
                    <a:cubicBezTo>
                      <a:pt x="147" y="286"/>
                      <a:pt x="149" y="285"/>
                      <a:pt x="150" y="285"/>
                    </a:cubicBezTo>
                    <a:cubicBezTo>
                      <a:pt x="150" y="285"/>
                      <a:pt x="149" y="285"/>
                      <a:pt x="148" y="286"/>
                    </a:cubicBezTo>
                    <a:cubicBezTo>
                      <a:pt x="142" y="288"/>
                      <a:pt x="136" y="291"/>
                      <a:pt x="131" y="294"/>
                    </a:cubicBezTo>
                    <a:moveTo>
                      <a:pt x="132" y="294"/>
                    </a:moveTo>
                    <a:cubicBezTo>
                      <a:pt x="132" y="294"/>
                      <a:pt x="132" y="294"/>
                      <a:pt x="133" y="294"/>
                    </a:cubicBezTo>
                    <a:cubicBezTo>
                      <a:pt x="135" y="293"/>
                      <a:pt x="136" y="292"/>
                      <a:pt x="138" y="291"/>
                    </a:cubicBezTo>
                    <a:cubicBezTo>
                      <a:pt x="143" y="289"/>
                      <a:pt x="147" y="287"/>
                      <a:pt x="152" y="285"/>
                    </a:cubicBezTo>
                    <a:cubicBezTo>
                      <a:pt x="152" y="285"/>
                      <a:pt x="152" y="285"/>
                      <a:pt x="152" y="285"/>
                    </a:cubicBezTo>
                    <a:cubicBezTo>
                      <a:pt x="152" y="286"/>
                      <a:pt x="153" y="287"/>
                      <a:pt x="153" y="288"/>
                    </a:cubicBezTo>
                    <a:cubicBezTo>
                      <a:pt x="146" y="290"/>
                      <a:pt x="139" y="292"/>
                      <a:pt x="132" y="294"/>
                    </a:cubicBezTo>
                    <a:cubicBezTo>
                      <a:pt x="132" y="294"/>
                      <a:pt x="132" y="294"/>
                      <a:pt x="132" y="294"/>
                    </a:cubicBezTo>
                    <a:moveTo>
                      <a:pt x="133" y="288"/>
                    </a:moveTo>
                    <a:cubicBezTo>
                      <a:pt x="133" y="287"/>
                      <a:pt x="133" y="286"/>
                      <a:pt x="134" y="286"/>
                    </a:cubicBezTo>
                    <a:cubicBezTo>
                      <a:pt x="138" y="285"/>
                      <a:pt x="144" y="284"/>
                      <a:pt x="147" y="282"/>
                    </a:cubicBezTo>
                    <a:cubicBezTo>
                      <a:pt x="143" y="285"/>
                      <a:pt x="137" y="286"/>
                      <a:pt x="133" y="288"/>
                    </a:cubicBezTo>
                    <a:moveTo>
                      <a:pt x="135" y="283"/>
                    </a:moveTo>
                    <a:cubicBezTo>
                      <a:pt x="135" y="283"/>
                      <a:pt x="135" y="282"/>
                      <a:pt x="135" y="281"/>
                    </a:cubicBezTo>
                    <a:cubicBezTo>
                      <a:pt x="138" y="281"/>
                      <a:pt x="140" y="281"/>
                      <a:pt x="143" y="280"/>
                    </a:cubicBezTo>
                    <a:cubicBezTo>
                      <a:pt x="143" y="280"/>
                      <a:pt x="144" y="280"/>
                      <a:pt x="145" y="279"/>
                    </a:cubicBezTo>
                    <a:cubicBezTo>
                      <a:pt x="144" y="280"/>
                      <a:pt x="144" y="280"/>
                      <a:pt x="144" y="280"/>
                    </a:cubicBezTo>
                    <a:cubicBezTo>
                      <a:pt x="141" y="281"/>
                      <a:pt x="138" y="282"/>
                      <a:pt x="135" y="283"/>
                    </a:cubicBezTo>
                    <a:moveTo>
                      <a:pt x="134" y="285"/>
                    </a:moveTo>
                    <a:cubicBezTo>
                      <a:pt x="134" y="284"/>
                      <a:pt x="134" y="284"/>
                      <a:pt x="134" y="284"/>
                    </a:cubicBezTo>
                    <a:cubicBezTo>
                      <a:pt x="139" y="282"/>
                      <a:pt x="145" y="281"/>
                      <a:pt x="149" y="278"/>
                    </a:cubicBezTo>
                    <a:cubicBezTo>
                      <a:pt x="150" y="278"/>
                      <a:pt x="150" y="278"/>
                      <a:pt x="150" y="278"/>
                    </a:cubicBezTo>
                    <a:cubicBezTo>
                      <a:pt x="150" y="278"/>
                      <a:pt x="150" y="278"/>
                      <a:pt x="150" y="278"/>
                    </a:cubicBezTo>
                    <a:cubicBezTo>
                      <a:pt x="150" y="280"/>
                      <a:pt x="151" y="282"/>
                      <a:pt x="152" y="284"/>
                    </a:cubicBezTo>
                    <a:cubicBezTo>
                      <a:pt x="152" y="284"/>
                      <a:pt x="152" y="284"/>
                      <a:pt x="152" y="284"/>
                    </a:cubicBezTo>
                    <a:cubicBezTo>
                      <a:pt x="145" y="285"/>
                      <a:pt x="139" y="287"/>
                      <a:pt x="133" y="289"/>
                    </a:cubicBezTo>
                    <a:cubicBezTo>
                      <a:pt x="135" y="288"/>
                      <a:pt x="139" y="286"/>
                      <a:pt x="141" y="285"/>
                    </a:cubicBezTo>
                    <a:cubicBezTo>
                      <a:pt x="144" y="284"/>
                      <a:pt x="147" y="283"/>
                      <a:pt x="149" y="282"/>
                    </a:cubicBezTo>
                    <a:cubicBezTo>
                      <a:pt x="150" y="282"/>
                      <a:pt x="150" y="281"/>
                      <a:pt x="149" y="281"/>
                    </a:cubicBezTo>
                    <a:cubicBezTo>
                      <a:pt x="149" y="281"/>
                      <a:pt x="149" y="281"/>
                      <a:pt x="149" y="281"/>
                    </a:cubicBezTo>
                    <a:cubicBezTo>
                      <a:pt x="146" y="282"/>
                      <a:pt x="144" y="282"/>
                      <a:pt x="141" y="283"/>
                    </a:cubicBezTo>
                    <a:cubicBezTo>
                      <a:pt x="139" y="283"/>
                      <a:pt x="136" y="284"/>
                      <a:pt x="134" y="285"/>
                    </a:cubicBezTo>
                    <a:moveTo>
                      <a:pt x="136" y="280"/>
                    </a:moveTo>
                    <a:cubicBezTo>
                      <a:pt x="136" y="280"/>
                      <a:pt x="136" y="279"/>
                      <a:pt x="136" y="278"/>
                    </a:cubicBezTo>
                    <a:cubicBezTo>
                      <a:pt x="137" y="278"/>
                      <a:pt x="137" y="278"/>
                      <a:pt x="138" y="278"/>
                    </a:cubicBezTo>
                    <a:cubicBezTo>
                      <a:pt x="140" y="278"/>
                      <a:pt x="142" y="278"/>
                      <a:pt x="145" y="278"/>
                    </a:cubicBezTo>
                    <a:cubicBezTo>
                      <a:pt x="146" y="278"/>
                      <a:pt x="147" y="278"/>
                      <a:pt x="148" y="278"/>
                    </a:cubicBezTo>
                    <a:cubicBezTo>
                      <a:pt x="144" y="279"/>
                      <a:pt x="140" y="280"/>
                      <a:pt x="136" y="280"/>
                    </a:cubicBezTo>
                    <a:moveTo>
                      <a:pt x="81" y="275"/>
                    </a:moveTo>
                    <a:cubicBezTo>
                      <a:pt x="81" y="275"/>
                      <a:pt x="80" y="275"/>
                      <a:pt x="79" y="274"/>
                    </a:cubicBezTo>
                    <a:cubicBezTo>
                      <a:pt x="77" y="271"/>
                      <a:pt x="83" y="264"/>
                      <a:pt x="84" y="262"/>
                    </a:cubicBezTo>
                    <a:cubicBezTo>
                      <a:pt x="86" y="260"/>
                      <a:pt x="88" y="257"/>
                      <a:pt x="89" y="254"/>
                    </a:cubicBezTo>
                    <a:cubicBezTo>
                      <a:pt x="91" y="255"/>
                      <a:pt x="92" y="255"/>
                      <a:pt x="94" y="256"/>
                    </a:cubicBezTo>
                    <a:cubicBezTo>
                      <a:pt x="92" y="261"/>
                      <a:pt x="86" y="275"/>
                      <a:pt x="81" y="275"/>
                    </a:cubicBezTo>
                    <a:moveTo>
                      <a:pt x="132" y="204"/>
                    </a:moveTo>
                    <a:cubicBezTo>
                      <a:pt x="133" y="203"/>
                      <a:pt x="133" y="203"/>
                      <a:pt x="133" y="203"/>
                    </a:cubicBezTo>
                    <a:cubicBezTo>
                      <a:pt x="132" y="204"/>
                      <a:pt x="132" y="204"/>
                      <a:pt x="132" y="204"/>
                    </a:cubicBezTo>
                    <a:moveTo>
                      <a:pt x="134" y="203"/>
                    </a:moveTo>
                    <a:cubicBezTo>
                      <a:pt x="135" y="202"/>
                      <a:pt x="135" y="202"/>
                      <a:pt x="135" y="202"/>
                    </a:cubicBezTo>
                    <a:cubicBezTo>
                      <a:pt x="134" y="203"/>
                      <a:pt x="134" y="203"/>
                      <a:pt x="134" y="203"/>
                    </a:cubicBezTo>
                    <a:moveTo>
                      <a:pt x="139" y="218"/>
                    </a:moveTo>
                    <a:cubicBezTo>
                      <a:pt x="138" y="218"/>
                      <a:pt x="138" y="217"/>
                      <a:pt x="141" y="216"/>
                    </a:cubicBezTo>
                    <a:cubicBezTo>
                      <a:pt x="144" y="215"/>
                      <a:pt x="147" y="214"/>
                      <a:pt x="150" y="212"/>
                    </a:cubicBezTo>
                    <a:cubicBezTo>
                      <a:pt x="157" y="209"/>
                      <a:pt x="164" y="206"/>
                      <a:pt x="172" y="203"/>
                    </a:cubicBezTo>
                    <a:cubicBezTo>
                      <a:pt x="173" y="203"/>
                      <a:pt x="175" y="202"/>
                      <a:pt x="176" y="202"/>
                    </a:cubicBezTo>
                    <a:cubicBezTo>
                      <a:pt x="172" y="204"/>
                      <a:pt x="167" y="207"/>
                      <a:pt x="163" y="210"/>
                    </a:cubicBezTo>
                    <a:cubicBezTo>
                      <a:pt x="162" y="210"/>
                      <a:pt x="162" y="210"/>
                      <a:pt x="162" y="210"/>
                    </a:cubicBezTo>
                    <a:cubicBezTo>
                      <a:pt x="157" y="211"/>
                      <a:pt x="151" y="213"/>
                      <a:pt x="146" y="215"/>
                    </a:cubicBezTo>
                    <a:cubicBezTo>
                      <a:pt x="144" y="216"/>
                      <a:pt x="143" y="217"/>
                      <a:pt x="142" y="217"/>
                    </a:cubicBezTo>
                    <a:cubicBezTo>
                      <a:pt x="141" y="217"/>
                      <a:pt x="140" y="218"/>
                      <a:pt x="139" y="218"/>
                    </a:cubicBezTo>
                    <a:moveTo>
                      <a:pt x="141" y="220"/>
                    </a:moveTo>
                    <a:cubicBezTo>
                      <a:pt x="140" y="220"/>
                      <a:pt x="139" y="220"/>
                      <a:pt x="138" y="220"/>
                    </a:cubicBezTo>
                    <a:cubicBezTo>
                      <a:pt x="135" y="220"/>
                      <a:pt x="133" y="218"/>
                      <a:pt x="132" y="216"/>
                    </a:cubicBezTo>
                    <a:cubicBezTo>
                      <a:pt x="141" y="215"/>
                      <a:pt x="149" y="211"/>
                      <a:pt x="158" y="207"/>
                    </a:cubicBezTo>
                    <a:cubicBezTo>
                      <a:pt x="163" y="205"/>
                      <a:pt x="168" y="203"/>
                      <a:pt x="174" y="201"/>
                    </a:cubicBezTo>
                    <a:cubicBezTo>
                      <a:pt x="177" y="200"/>
                      <a:pt x="181" y="199"/>
                      <a:pt x="184" y="198"/>
                    </a:cubicBezTo>
                    <a:cubicBezTo>
                      <a:pt x="183" y="199"/>
                      <a:pt x="182" y="199"/>
                      <a:pt x="182" y="199"/>
                    </a:cubicBezTo>
                    <a:cubicBezTo>
                      <a:pt x="179" y="200"/>
                      <a:pt x="176" y="201"/>
                      <a:pt x="174" y="202"/>
                    </a:cubicBezTo>
                    <a:cubicBezTo>
                      <a:pt x="168" y="204"/>
                      <a:pt x="163" y="206"/>
                      <a:pt x="157" y="208"/>
                    </a:cubicBezTo>
                    <a:cubicBezTo>
                      <a:pt x="153" y="210"/>
                      <a:pt x="149" y="212"/>
                      <a:pt x="146" y="213"/>
                    </a:cubicBezTo>
                    <a:cubicBezTo>
                      <a:pt x="142" y="215"/>
                      <a:pt x="139" y="216"/>
                      <a:pt x="136" y="218"/>
                    </a:cubicBezTo>
                    <a:cubicBezTo>
                      <a:pt x="136" y="219"/>
                      <a:pt x="136" y="219"/>
                      <a:pt x="136" y="219"/>
                    </a:cubicBezTo>
                    <a:cubicBezTo>
                      <a:pt x="137" y="219"/>
                      <a:pt x="137" y="219"/>
                      <a:pt x="138" y="219"/>
                    </a:cubicBezTo>
                    <a:cubicBezTo>
                      <a:pt x="140" y="219"/>
                      <a:pt x="141" y="218"/>
                      <a:pt x="143" y="218"/>
                    </a:cubicBezTo>
                    <a:cubicBezTo>
                      <a:pt x="148" y="216"/>
                      <a:pt x="152" y="214"/>
                      <a:pt x="157" y="212"/>
                    </a:cubicBezTo>
                    <a:cubicBezTo>
                      <a:pt x="156" y="212"/>
                      <a:pt x="156" y="212"/>
                      <a:pt x="156" y="212"/>
                    </a:cubicBezTo>
                    <a:cubicBezTo>
                      <a:pt x="156" y="212"/>
                      <a:pt x="157" y="212"/>
                      <a:pt x="158" y="212"/>
                    </a:cubicBezTo>
                    <a:cubicBezTo>
                      <a:pt x="159" y="211"/>
                      <a:pt x="160" y="211"/>
                      <a:pt x="160" y="211"/>
                    </a:cubicBezTo>
                    <a:cubicBezTo>
                      <a:pt x="161" y="211"/>
                      <a:pt x="160" y="211"/>
                      <a:pt x="160" y="211"/>
                    </a:cubicBezTo>
                    <a:cubicBezTo>
                      <a:pt x="158" y="213"/>
                      <a:pt x="155" y="213"/>
                      <a:pt x="153" y="214"/>
                    </a:cubicBezTo>
                    <a:cubicBezTo>
                      <a:pt x="150" y="215"/>
                      <a:pt x="147" y="216"/>
                      <a:pt x="146" y="218"/>
                    </a:cubicBezTo>
                    <a:cubicBezTo>
                      <a:pt x="145" y="219"/>
                      <a:pt x="145" y="219"/>
                      <a:pt x="146" y="219"/>
                    </a:cubicBezTo>
                    <a:cubicBezTo>
                      <a:pt x="147" y="219"/>
                      <a:pt x="147" y="219"/>
                      <a:pt x="147" y="219"/>
                    </a:cubicBezTo>
                    <a:cubicBezTo>
                      <a:pt x="147" y="219"/>
                      <a:pt x="147" y="218"/>
                      <a:pt x="147" y="218"/>
                    </a:cubicBezTo>
                    <a:cubicBezTo>
                      <a:pt x="152" y="216"/>
                      <a:pt x="152" y="216"/>
                      <a:pt x="152" y="216"/>
                    </a:cubicBezTo>
                    <a:cubicBezTo>
                      <a:pt x="153" y="215"/>
                      <a:pt x="155" y="215"/>
                      <a:pt x="156" y="214"/>
                    </a:cubicBezTo>
                    <a:cubicBezTo>
                      <a:pt x="157" y="214"/>
                      <a:pt x="158" y="213"/>
                      <a:pt x="159" y="213"/>
                    </a:cubicBezTo>
                    <a:cubicBezTo>
                      <a:pt x="154" y="217"/>
                      <a:pt x="147" y="220"/>
                      <a:pt x="141" y="220"/>
                    </a:cubicBezTo>
                    <a:moveTo>
                      <a:pt x="131" y="214"/>
                    </a:moveTo>
                    <a:cubicBezTo>
                      <a:pt x="131" y="213"/>
                      <a:pt x="131" y="212"/>
                      <a:pt x="130" y="211"/>
                    </a:cubicBezTo>
                    <a:cubicBezTo>
                      <a:pt x="135" y="209"/>
                      <a:pt x="140" y="207"/>
                      <a:pt x="144" y="205"/>
                    </a:cubicBezTo>
                    <a:cubicBezTo>
                      <a:pt x="151" y="202"/>
                      <a:pt x="158" y="201"/>
                      <a:pt x="164" y="199"/>
                    </a:cubicBezTo>
                    <a:cubicBezTo>
                      <a:pt x="170" y="197"/>
                      <a:pt x="175" y="195"/>
                      <a:pt x="180" y="193"/>
                    </a:cubicBezTo>
                    <a:cubicBezTo>
                      <a:pt x="179" y="194"/>
                      <a:pt x="178" y="194"/>
                      <a:pt x="177" y="194"/>
                    </a:cubicBezTo>
                    <a:cubicBezTo>
                      <a:pt x="171" y="197"/>
                      <a:pt x="165" y="199"/>
                      <a:pt x="159" y="201"/>
                    </a:cubicBezTo>
                    <a:cubicBezTo>
                      <a:pt x="153" y="204"/>
                      <a:pt x="147" y="207"/>
                      <a:pt x="141" y="210"/>
                    </a:cubicBezTo>
                    <a:cubicBezTo>
                      <a:pt x="138" y="211"/>
                      <a:pt x="134" y="212"/>
                      <a:pt x="131" y="214"/>
                    </a:cubicBezTo>
                    <a:moveTo>
                      <a:pt x="130" y="209"/>
                    </a:moveTo>
                    <a:cubicBezTo>
                      <a:pt x="130" y="208"/>
                      <a:pt x="130" y="206"/>
                      <a:pt x="130" y="205"/>
                    </a:cubicBezTo>
                    <a:cubicBezTo>
                      <a:pt x="142" y="201"/>
                      <a:pt x="154" y="196"/>
                      <a:pt x="166" y="192"/>
                    </a:cubicBezTo>
                    <a:cubicBezTo>
                      <a:pt x="169" y="191"/>
                      <a:pt x="172" y="190"/>
                      <a:pt x="175" y="189"/>
                    </a:cubicBezTo>
                    <a:cubicBezTo>
                      <a:pt x="170" y="191"/>
                      <a:pt x="165" y="193"/>
                      <a:pt x="160" y="195"/>
                    </a:cubicBezTo>
                    <a:cubicBezTo>
                      <a:pt x="152" y="198"/>
                      <a:pt x="145" y="201"/>
                      <a:pt x="138" y="204"/>
                    </a:cubicBezTo>
                    <a:cubicBezTo>
                      <a:pt x="135" y="205"/>
                      <a:pt x="132" y="207"/>
                      <a:pt x="130" y="209"/>
                    </a:cubicBezTo>
                    <a:moveTo>
                      <a:pt x="135" y="215"/>
                    </a:moveTo>
                    <a:cubicBezTo>
                      <a:pt x="134" y="215"/>
                      <a:pt x="134" y="214"/>
                      <a:pt x="133" y="214"/>
                    </a:cubicBezTo>
                    <a:cubicBezTo>
                      <a:pt x="134" y="214"/>
                      <a:pt x="135" y="213"/>
                      <a:pt x="137" y="213"/>
                    </a:cubicBezTo>
                    <a:cubicBezTo>
                      <a:pt x="147" y="209"/>
                      <a:pt x="156" y="204"/>
                      <a:pt x="166" y="200"/>
                    </a:cubicBezTo>
                    <a:cubicBezTo>
                      <a:pt x="177" y="196"/>
                      <a:pt x="188" y="193"/>
                      <a:pt x="198" y="187"/>
                    </a:cubicBezTo>
                    <a:cubicBezTo>
                      <a:pt x="196" y="191"/>
                      <a:pt x="193" y="194"/>
                      <a:pt x="189" y="196"/>
                    </a:cubicBezTo>
                    <a:cubicBezTo>
                      <a:pt x="179" y="198"/>
                      <a:pt x="169" y="201"/>
                      <a:pt x="159" y="205"/>
                    </a:cubicBezTo>
                    <a:cubicBezTo>
                      <a:pt x="155" y="207"/>
                      <a:pt x="150" y="210"/>
                      <a:pt x="145" y="211"/>
                    </a:cubicBezTo>
                    <a:cubicBezTo>
                      <a:pt x="143" y="213"/>
                      <a:pt x="140" y="213"/>
                      <a:pt x="137" y="214"/>
                    </a:cubicBezTo>
                    <a:cubicBezTo>
                      <a:pt x="136" y="214"/>
                      <a:pt x="136" y="215"/>
                      <a:pt x="135" y="215"/>
                    </a:cubicBezTo>
                    <a:moveTo>
                      <a:pt x="130" y="204"/>
                    </a:moveTo>
                    <a:cubicBezTo>
                      <a:pt x="130" y="202"/>
                      <a:pt x="130" y="200"/>
                      <a:pt x="130" y="199"/>
                    </a:cubicBezTo>
                    <a:cubicBezTo>
                      <a:pt x="137" y="197"/>
                      <a:pt x="143" y="194"/>
                      <a:pt x="150" y="191"/>
                    </a:cubicBezTo>
                    <a:cubicBezTo>
                      <a:pt x="159" y="188"/>
                      <a:pt x="168" y="185"/>
                      <a:pt x="177" y="182"/>
                    </a:cubicBezTo>
                    <a:cubicBezTo>
                      <a:pt x="179" y="181"/>
                      <a:pt x="181" y="181"/>
                      <a:pt x="184" y="180"/>
                    </a:cubicBezTo>
                    <a:cubicBezTo>
                      <a:pt x="181" y="181"/>
                      <a:pt x="178" y="183"/>
                      <a:pt x="175" y="184"/>
                    </a:cubicBezTo>
                    <a:cubicBezTo>
                      <a:pt x="167" y="188"/>
                      <a:pt x="159" y="192"/>
                      <a:pt x="150" y="195"/>
                    </a:cubicBezTo>
                    <a:cubicBezTo>
                      <a:pt x="144" y="198"/>
                      <a:pt x="136" y="200"/>
                      <a:pt x="130" y="204"/>
                    </a:cubicBezTo>
                    <a:moveTo>
                      <a:pt x="131" y="210"/>
                    </a:moveTo>
                    <a:cubicBezTo>
                      <a:pt x="132" y="209"/>
                      <a:pt x="133" y="207"/>
                      <a:pt x="134" y="207"/>
                    </a:cubicBezTo>
                    <a:cubicBezTo>
                      <a:pt x="147" y="201"/>
                      <a:pt x="160" y="196"/>
                      <a:pt x="173" y="191"/>
                    </a:cubicBezTo>
                    <a:cubicBezTo>
                      <a:pt x="178" y="189"/>
                      <a:pt x="184" y="186"/>
                      <a:pt x="190" y="184"/>
                    </a:cubicBezTo>
                    <a:cubicBezTo>
                      <a:pt x="190" y="184"/>
                      <a:pt x="191" y="183"/>
                      <a:pt x="192" y="183"/>
                    </a:cubicBezTo>
                    <a:cubicBezTo>
                      <a:pt x="195" y="182"/>
                      <a:pt x="197" y="181"/>
                      <a:pt x="199" y="180"/>
                    </a:cubicBezTo>
                    <a:cubicBezTo>
                      <a:pt x="199" y="180"/>
                      <a:pt x="199" y="181"/>
                      <a:pt x="199" y="181"/>
                    </a:cubicBezTo>
                    <a:cubicBezTo>
                      <a:pt x="199" y="183"/>
                      <a:pt x="198" y="185"/>
                      <a:pt x="198" y="187"/>
                    </a:cubicBezTo>
                    <a:cubicBezTo>
                      <a:pt x="197" y="187"/>
                      <a:pt x="197" y="187"/>
                      <a:pt x="197" y="187"/>
                    </a:cubicBezTo>
                    <a:cubicBezTo>
                      <a:pt x="186" y="192"/>
                      <a:pt x="173" y="195"/>
                      <a:pt x="162" y="198"/>
                    </a:cubicBezTo>
                    <a:cubicBezTo>
                      <a:pt x="155" y="200"/>
                      <a:pt x="148" y="202"/>
                      <a:pt x="142" y="205"/>
                    </a:cubicBezTo>
                    <a:cubicBezTo>
                      <a:pt x="140" y="205"/>
                      <a:pt x="138" y="206"/>
                      <a:pt x="136" y="207"/>
                    </a:cubicBezTo>
                    <a:cubicBezTo>
                      <a:pt x="135" y="208"/>
                      <a:pt x="133" y="209"/>
                      <a:pt x="131" y="210"/>
                    </a:cubicBezTo>
                    <a:moveTo>
                      <a:pt x="149" y="197"/>
                    </a:moveTo>
                    <a:cubicBezTo>
                      <a:pt x="161" y="192"/>
                      <a:pt x="173" y="187"/>
                      <a:pt x="184" y="181"/>
                    </a:cubicBezTo>
                    <a:cubicBezTo>
                      <a:pt x="186" y="180"/>
                      <a:pt x="188" y="179"/>
                      <a:pt x="189" y="178"/>
                    </a:cubicBezTo>
                    <a:cubicBezTo>
                      <a:pt x="193" y="177"/>
                      <a:pt x="196" y="176"/>
                      <a:pt x="199" y="175"/>
                    </a:cubicBezTo>
                    <a:cubicBezTo>
                      <a:pt x="200" y="175"/>
                      <a:pt x="200" y="175"/>
                      <a:pt x="200" y="175"/>
                    </a:cubicBezTo>
                    <a:cubicBezTo>
                      <a:pt x="199" y="176"/>
                      <a:pt x="199" y="177"/>
                      <a:pt x="199" y="179"/>
                    </a:cubicBezTo>
                    <a:cubicBezTo>
                      <a:pt x="198" y="179"/>
                      <a:pt x="198" y="179"/>
                      <a:pt x="197" y="179"/>
                    </a:cubicBezTo>
                    <a:cubicBezTo>
                      <a:pt x="197" y="179"/>
                      <a:pt x="197" y="179"/>
                      <a:pt x="197" y="179"/>
                    </a:cubicBezTo>
                    <a:cubicBezTo>
                      <a:pt x="196" y="179"/>
                      <a:pt x="196" y="180"/>
                      <a:pt x="195" y="180"/>
                    </a:cubicBezTo>
                    <a:cubicBezTo>
                      <a:pt x="193" y="182"/>
                      <a:pt x="190" y="183"/>
                      <a:pt x="187" y="184"/>
                    </a:cubicBezTo>
                    <a:cubicBezTo>
                      <a:pt x="175" y="189"/>
                      <a:pt x="162" y="192"/>
                      <a:pt x="149" y="197"/>
                    </a:cubicBezTo>
                    <a:moveTo>
                      <a:pt x="19" y="174"/>
                    </a:moveTo>
                    <a:cubicBezTo>
                      <a:pt x="18" y="173"/>
                      <a:pt x="18" y="173"/>
                      <a:pt x="18" y="173"/>
                    </a:cubicBezTo>
                    <a:cubicBezTo>
                      <a:pt x="19" y="174"/>
                      <a:pt x="19" y="174"/>
                      <a:pt x="19" y="174"/>
                    </a:cubicBezTo>
                    <a:cubicBezTo>
                      <a:pt x="19" y="174"/>
                      <a:pt x="19" y="174"/>
                      <a:pt x="19" y="174"/>
                    </a:cubicBezTo>
                    <a:cubicBezTo>
                      <a:pt x="19" y="174"/>
                      <a:pt x="19" y="174"/>
                      <a:pt x="19" y="174"/>
                    </a:cubicBezTo>
                    <a:moveTo>
                      <a:pt x="193" y="176"/>
                    </a:moveTo>
                    <a:cubicBezTo>
                      <a:pt x="196" y="175"/>
                      <a:pt x="198" y="174"/>
                      <a:pt x="201" y="172"/>
                    </a:cubicBezTo>
                    <a:cubicBezTo>
                      <a:pt x="201" y="173"/>
                      <a:pt x="200" y="173"/>
                      <a:pt x="200" y="174"/>
                    </a:cubicBezTo>
                    <a:cubicBezTo>
                      <a:pt x="198" y="175"/>
                      <a:pt x="195" y="176"/>
                      <a:pt x="193" y="176"/>
                    </a:cubicBezTo>
                    <a:moveTo>
                      <a:pt x="19" y="172"/>
                    </a:moveTo>
                    <a:cubicBezTo>
                      <a:pt x="18" y="170"/>
                      <a:pt x="20" y="169"/>
                      <a:pt x="21" y="168"/>
                    </a:cubicBezTo>
                    <a:cubicBezTo>
                      <a:pt x="21" y="168"/>
                      <a:pt x="20" y="169"/>
                      <a:pt x="20" y="169"/>
                    </a:cubicBezTo>
                    <a:cubicBezTo>
                      <a:pt x="20" y="170"/>
                      <a:pt x="19" y="171"/>
                      <a:pt x="19" y="172"/>
                    </a:cubicBezTo>
                    <a:moveTo>
                      <a:pt x="18" y="172"/>
                    </a:moveTo>
                    <a:cubicBezTo>
                      <a:pt x="17" y="170"/>
                      <a:pt x="17" y="168"/>
                      <a:pt x="17" y="167"/>
                    </a:cubicBezTo>
                    <a:cubicBezTo>
                      <a:pt x="17" y="167"/>
                      <a:pt x="17" y="167"/>
                      <a:pt x="17" y="167"/>
                    </a:cubicBezTo>
                    <a:cubicBezTo>
                      <a:pt x="17" y="167"/>
                      <a:pt x="19" y="165"/>
                      <a:pt x="20" y="165"/>
                    </a:cubicBezTo>
                    <a:cubicBezTo>
                      <a:pt x="21" y="165"/>
                      <a:pt x="21" y="166"/>
                      <a:pt x="20" y="167"/>
                    </a:cubicBezTo>
                    <a:cubicBezTo>
                      <a:pt x="20" y="168"/>
                      <a:pt x="19" y="168"/>
                      <a:pt x="18" y="169"/>
                    </a:cubicBezTo>
                    <a:cubicBezTo>
                      <a:pt x="18" y="170"/>
                      <a:pt x="18" y="171"/>
                      <a:pt x="18" y="172"/>
                    </a:cubicBezTo>
                    <a:moveTo>
                      <a:pt x="134" y="183"/>
                    </a:moveTo>
                    <a:cubicBezTo>
                      <a:pt x="135" y="181"/>
                      <a:pt x="135" y="179"/>
                      <a:pt x="136" y="178"/>
                    </a:cubicBezTo>
                    <a:cubicBezTo>
                      <a:pt x="142" y="177"/>
                      <a:pt x="148" y="175"/>
                      <a:pt x="155" y="173"/>
                    </a:cubicBezTo>
                    <a:cubicBezTo>
                      <a:pt x="162" y="170"/>
                      <a:pt x="170" y="168"/>
                      <a:pt x="178" y="165"/>
                    </a:cubicBezTo>
                    <a:cubicBezTo>
                      <a:pt x="177" y="166"/>
                      <a:pt x="177" y="166"/>
                      <a:pt x="176" y="166"/>
                    </a:cubicBezTo>
                    <a:cubicBezTo>
                      <a:pt x="167" y="169"/>
                      <a:pt x="159" y="173"/>
                      <a:pt x="151" y="176"/>
                    </a:cubicBezTo>
                    <a:cubicBezTo>
                      <a:pt x="145" y="178"/>
                      <a:pt x="139" y="180"/>
                      <a:pt x="134" y="183"/>
                    </a:cubicBezTo>
                    <a:moveTo>
                      <a:pt x="132" y="190"/>
                    </a:moveTo>
                    <a:cubicBezTo>
                      <a:pt x="132" y="188"/>
                      <a:pt x="133" y="186"/>
                      <a:pt x="133" y="185"/>
                    </a:cubicBezTo>
                    <a:cubicBezTo>
                      <a:pt x="135" y="184"/>
                      <a:pt x="137" y="183"/>
                      <a:pt x="139" y="182"/>
                    </a:cubicBezTo>
                    <a:cubicBezTo>
                      <a:pt x="143" y="180"/>
                      <a:pt x="148" y="179"/>
                      <a:pt x="152" y="177"/>
                    </a:cubicBezTo>
                    <a:cubicBezTo>
                      <a:pt x="161" y="175"/>
                      <a:pt x="169" y="172"/>
                      <a:pt x="178" y="169"/>
                    </a:cubicBezTo>
                    <a:cubicBezTo>
                      <a:pt x="183" y="167"/>
                      <a:pt x="189" y="165"/>
                      <a:pt x="194" y="164"/>
                    </a:cubicBezTo>
                    <a:cubicBezTo>
                      <a:pt x="188" y="166"/>
                      <a:pt x="183" y="168"/>
                      <a:pt x="177" y="170"/>
                    </a:cubicBezTo>
                    <a:cubicBezTo>
                      <a:pt x="162" y="176"/>
                      <a:pt x="146" y="182"/>
                      <a:pt x="132" y="190"/>
                    </a:cubicBezTo>
                    <a:moveTo>
                      <a:pt x="16" y="162"/>
                    </a:moveTo>
                    <a:cubicBezTo>
                      <a:pt x="17" y="162"/>
                      <a:pt x="19" y="161"/>
                      <a:pt x="20" y="161"/>
                    </a:cubicBezTo>
                    <a:cubicBezTo>
                      <a:pt x="20" y="161"/>
                      <a:pt x="20" y="161"/>
                      <a:pt x="19" y="162"/>
                    </a:cubicBezTo>
                    <a:cubicBezTo>
                      <a:pt x="18" y="164"/>
                      <a:pt x="17" y="165"/>
                      <a:pt x="16" y="166"/>
                    </a:cubicBezTo>
                    <a:cubicBezTo>
                      <a:pt x="16" y="165"/>
                      <a:pt x="16" y="163"/>
                      <a:pt x="15" y="162"/>
                    </a:cubicBezTo>
                    <a:cubicBezTo>
                      <a:pt x="16" y="162"/>
                      <a:pt x="16" y="162"/>
                      <a:pt x="16" y="162"/>
                    </a:cubicBezTo>
                    <a:moveTo>
                      <a:pt x="19" y="165"/>
                    </a:moveTo>
                    <a:cubicBezTo>
                      <a:pt x="18" y="165"/>
                      <a:pt x="18" y="165"/>
                      <a:pt x="19" y="164"/>
                    </a:cubicBezTo>
                    <a:cubicBezTo>
                      <a:pt x="20" y="163"/>
                      <a:pt x="21" y="162"/>
                      <a:pt x="22" y="161"/>
                    </a:cubicBezTo>
                    <a:cubicBezTo>
                      <a:pt x="22" y="162"/>
                      <a:pt x="22" y="163"/>
                      <a:pt x="21" y="164"/>
                    </a:cubicBezTo>
                    <a:cubicBezTo>
                      <a:pt x="21" y="164"/>
                      <a:pt x="21" y="164"/>
                      <a:pt x="21" y="164"/>
                    </a:cubicBezTo>
                    <a:cubicBezTo>
                      <a:pt x="21" y="164"/>
                      <a:pt x="19" y="165"/>
                      <a:pt x="19" y="165"/>
                    </a:cubicBezTo>
                    <a:moveTo>
                      <a:pt x="141" y="166"/>
                    </a:moveTo>
                    <a:cubicBezTo>
                      <a:pt x="141" y="165"/>
                      <a:pt x="142" y="164"/>
                      <a:pt x="142" y="163"/>
                    </a:cubicBezTo>
                    <a:cubicBezTo>
                      <a:pt x="142" y="162"/>
                      <a:pt x="142" y="162"/>
                      <a:pt x="142" y="162"/>
                    </a:cubicBezTo>
                    <a:cubicBezTo>
                      <a:pt x="145" y="162"/>
                      <a:pt x="149" y="161"/>
                      <a:pt x="152" y="160"/>
                    </a:cubicBezTo>
                    <a:cubicBezTo>
                      <a:pt x="148" y="161"/>
                      <a:pt x="145" y="163"/>
                      <a:pt x="141" y="166"/>
                    </a:cubicBezTo>
                    <a:moveTo>
                      <a:pt x="139" y="172"/>
                    </a:moveTo>
                    <a:cubicBezTo>
                      <a:pt x="139" y="172"/>
                      <a:pt x="139" y="172"/>
                      <a:pt x="139" y="172"/>
                    </a:cubicBezTo>
                    <a:cubicBezTo>
                      <a:pt x="139" y="171"/>
                      <a:pt x="140" y="170"/>
                      <a:pt x="140" y="169"/>
                    </a:cubicBezTo>
                    <a:cubicBezTo>
                      <a:pt x="145" y="167"/>
                      <a:pt x="150" y="165"/>
                      <a:pt x="155" y="163"/>
                    </a:cubicBezTo>
                    <a:cubicBezTo>
                      <a:pt x="160" y="161"/>
                      <a:pt x="166" y="159"/>
                      <a:pt x="171" y="158"/>
                    </a:cubicBezTo>
                    <a:cubicBezTo>
                      <a:pt x="160" y="162"/>
                      <a:pt x="149" y="166"/>
                      <a:pt x="139" y="172"/>
                    </a:cubicBezTo>
                    <a:moveTo>
                      <a:pt x="131" y="198"/>
                    </a:moveTo>
                    <a:cubicBezTo>
                      <a:pt x="131" y="198"/>
                      <a:pt x="132" y="197"/>
                      <a:pt x="133" y="197"/>
                    </a:cubicBezTo>
                    <a:cubicBezTo>
                      <a:pt x="149" y="188"/>
                      <a:pt x="167" y="182"/>
                      <a:pt x="184" y="174"/>
                    </a:cubicBezTo>
                    <a:cubicBezTo>
                      <a:pt x="192" y="171"/>
                      <a:pt x="201" y="167"/>
                      <a:pt x="209" y="165"/>
                    </a:cubicBezTo>
                    <a:cubicBezTo>
                      <a:pt x="215" y="163"/>
                      <a:pt x="220" y="161"/>
                      <a:pt x="225" y="158"/>
                    </a:cubicBezTo>
                    <a:cubicBezTo>
                      <a:pt x="220" y="163"/>
                      <a:pt x="209" y="165"/>
                      <a:pt x="204" y="170"/>
                    </a:cubicBezTo>
                    <a:cubicBezTo>
                      <a:pt x="203" y="170"/>
                      <a:pt x="203" y="170"/>
                      <a:pt x="203" y="170"/>
                    </a:cubicBezTo>
                    <a:cubicBezTo>
                      <a:pt x="202" y="171"/>
                      <a:pt x="201" y="171"/>
                      <a:pt x="200" y="172"/>
                    </a:cubicBezTo>
                    <a:cubicBezTo>
                      <a:pt x="196" y="174"/>
                      <a:pt x="191" y="176"/>
                      <a:pt x="187" y="178"/>
                    </a:cubicBezTo>
                    <a:cubicBezTo>
                      <a:pt x="184" y="179"/>
                      <a:pt x="180" y="180"/>
                      <a:pt x="176" y="181"/>
                    </a:cubicBezTo>
                    <a:cubicBezTo>
                      <a:pt x="168" y="184"/>
                      <a:pt x="159" y="187"/>
                      <a:pt x="150" y="190"/>
                    </a:cubicBezTo>
                    <a:cubicBezTo>
                      <a:pt x="146" y="192"/>
                      <a:pt x="142" y="193"/>
                      <a:pt x="138" y="195"/>
                    </a:cubicBezTo>
                    <a:cubicBezTo>
                      <a:pt x="136" y="196"/>
                      <a:pt x="134" y="196"/>
                      <a:pt x="132" y="197"/>
                    </a:cubicBezTo>
                    <a:cubicBezTo>
                      <a:pt x="131" y="197"/>
                      <a:pt x="131" y="198"/>
                      <a:pt x="131" y="198"/>
                    </a:cubicBezTo>
                    <a:moveTo>
                      <a:pt x="137" y="175"/>
                    </a:moveTo>
                    <a:cubicBezTo>
                      <a:pt x="137" y="174"/>
                      <a:pt x="137" y="174"/>
                      <a:pt x="137" y="174"/>
                    </a:cubicBezTo>
                    <a:cubicBezTo>
                      <a:pt x="143" y="173"/>
                      <a:pt x="147" y="171"/>
                      <a:pt x="152" y="168"/>
                    </a:cubicBezTo>
                    <a:cubicBezTo>
                      <a:pt x="161" y="164"/>
                      <a:pt x="170" y="162"/>
                      <a:pt x="180" y="159"/>
                    </a:cubicBezTo>
                    <a:cubicBezTo>
                      <a:pt x="182" y="158"/>
                      <a:pt x="184" y="158"/>
                      <a:pt x="187" y="157"/>
                    </a:cubicBezTo>
                    <a:cubicBezTo>
                      <a:pt x="183" y="159"/>
                      <a:pt x="179" y="160"/>
                      <a:pt x="175" y="161"/>
                    </a:cubicBezTo>
                    <a:cubicBezTo>
                      <a:pt x="167" y="164"/>
                      <a:pt x="160" y="167"/>
                      <a:pt x="153" y="170"/>
                    </a:cubicBezTo>
                    <a:cubicBezTo>
                      <a:pt x="148" y="172"/>
                      <a:pt x="142" y="173"/>
                      <a:pt x="137" y="175"/>
                    </a:cubicBezTo>
                    <a:moveTo>
                      <a:pt x="17" y="161"/>
                    </a:moveTo>
                    <a:cubicBezTo>
                      <a:pt x="16" y="161"/>
                      <a:pt x="18" y="159"/>
                      <a:pt x="19" y="159"/>
                    </a:cubicBezTo>
                    <a:cubicBezTo>
                      <a:pt x="20" y="158"/>
                      <a:pt x="21" y="157"/>
                      <a:pt x="21" y="156"/>
                    </a:cubicBezTo>
                    <a:cubicBezTo>
                      <a:pt x="21" y="157"/>
                      <a:pt x="21" y="157"/>
                      <a:pt x="21" y="157"/>
                    </a:cubicBezTo>
                    <a:cubicBezTo>
                      <a:pt x="21" y="158"/>
                      <a:pt x="21" y="159"/>
                      <a:pt x="21" y="159"/>
                    </a:cubicBezTo>
                    <a:cubicBezTo>
                      <a:pt x="21" y="159"/>
                      <a:pt x="21" y="159"/>
                      <a:pt x="21" y="159"/>
                    </a:cubicBezTo>
                    <a:cubicBezTo>
                      <a:pt x="20" y="160"/>
                      <a:pt x="20" y="160"/>
                      <a:pt x="19" y="160"/>
                    </a:cubicBezTo>
                    <a:cubicBezTo>
                      <a:pt x="18" y="161"/>
                      <a:pt x="17" y="161"/>
                      <a:pt x="17" y="161"/>
                    </a:cubicBezTo>
                    <a:moveTo>
                      <a:pt x="15" y="161"/>
                    </a:moveTo>
                    <a:cubicBezTo>
                      <a:pt x="15" y="160"/>
                      <a:pt x="15" y="159"/>
                      <a:pt x="15" y="158"/>
                    </a:cubicBezTo>
                    <a:cubicBezTo>
                      <a:pt x="15" y="158"/>
                      <a:pt x="15" y="158"/>
                      <a:pt x="15" y="158"/>
                    </a:cubicBezTo>
                    <a:cubicBezTo>
                      <a:pt x="16" y="158"/>
                      <a:pt x="16" y="157"/>
                      <a:pt x="17" y="157"/>
                    </a:cubicBezTo>
                    <a:cubicBezTo>
                      <a:pt x="18" y="156"/>
                      <a:pt x="18" y="156"/>
                      <a:pt x="19" y="156"/>
                    </a:cubicBezTo>
                    <a:cubicBezTo>
                      <a:pt x="19" y="156"/>
                      <a:pt x="20" y="156"/>
                      <a:pt x="20" y="156"/>
                    </a:cubicBezTo>
                    <a:cubicBezTo>
                      <a:pt x="19" y="158"/>
                      <a:pt x="17" y="159"/>
                      <a:pt x="15" y="161"/>
                    </a:cubicBezTo>
                    <a:cubicBezTo>
                      <a:pt x="15" y="161"/>
                      <a:pt x="15" y="161"/>
                      <a:pt x="15" y="161"/>
                    </a:cubicBezTo>
                    <a:moveTo>
                      <a:pt x="131" y="197"/>
                    </a:moveTo>
                    <a:cubicBezTo>
                      <a:pt x="131" y="196"/>
                      <a:pt x="131" y="194"/>
                      <a:pt x="131" y="193"/>
                    </a:cubicBezTo>
                    <a:cubicBezTo>
                      <a:pt x="139" y="189"/>
                      <a:pt x="146" y="187"/>
                      <a:pt x="154" y="184"/>
                    </a:cubicBezTo>
                    <a:cubicBezTo>
                      <a:pt x="163" y="181"/>
                      <a:pt x="171" y="177"/>
                      <a:pt x="180" y="174"/>
                    </a:cubicBezTo>
                    <a:cubicBezTo>
                      <a:pt x="188" y="170"/>
                      <a:pt x="197" y="167"/>
                      <a:pt x="206" y="164"/>
                    </a:cubicBezTo>
                    <a:cubicBezTo>
                      <a:pt x="210" y="163"/>
                      <a:pt x="214" y="161"/>
                      <a:pt x="219" y="160"/>
                    </a:cubicBezTo>
                    <a:cubicBezTo>
                      <a:pt x="220" y="159"/>
                      <a:pt x="226" y="156"/>
                      <a:pt x="226" y="156"/>
                    </a:cubicBezTo>
                    <a:cubicBezTo>
                      <a:pt x="226" y="156"/>
                      <a:pt x="226" y="156"/>
                      <a:pt x="225" y="157"/>
                    </a:cubicBezTo>
                    <a:cubicBezTo>
                      <a:pt x="218" y="162"/>
                      <a:pt x="209" y="164"/>
                      <a:pt x="201" y="167"/>
                    </a:cubicBezTo>
                    <a:cubicBezTo>
                      <a:pt x="192" y="170"/>
                      <a:pt x="184" y="174"/>
                      <a:pt x="175" y="177"/>
                    </a:cubicBezTo>
                    <a:cubicBezTo>
                      <a:pt x="160" y="183"/>
                      <a:pt x="145" y="189"/>
                      <a:pt x="131" y="197"/>
                    </a:cubicBezTo>
                    <a:moveTo>
                      <a:pt x="202" y="161"/>
                    </a:moveTo>
                    <a:cubicBezTo>
                      <a:pt x="203" y="161"/>
                      <a:pt x="203" y="161"/>
                      <a:pt x="204" y="160"/>
                    </a:cubicBezTo>
                    <a:cubicBezTo>
                      <a:pt x="208" y="159"/>
                      <a:pt x="212" y="157"/>
                      <a:pt x="216" y="156"/>
                    </a:cubicBezTo>
                    <a:cubicBezTo>
                      <a:pt x="212" y="158"/>
                      <a:pt x="207" y="160"/>
                      <a:pt x="203" y="161"/>
                    </a:cubicBezTo>
                    <a:cubicBezTo>
                      <a:pt x="202" y="161"/>
                      <a:pt x="202" y="161"/>
                      <a:pt x="202" y="161"/>
                    </a:cubicBezTo>
                    <a:moveTo>
                      <a:pt x="131" y="192"/>
                    </a:moveTo>
                    <a:cubicBezTo>
                      <a:pt x="132" y="191"/>
                      <a:pt x="132" y="191"/>
                      <a:pt x="132" y="191"/>
                    </a:cubicBezTo>
                    <a:cubicBezTo>
                      <a:pt x="147" y="182"/>
                      <a:pt x="164" y="177"/>
                      <a:pt x="180" y="170"/>
                    </a:cubicBezTo>
                    <a:cubicBezTo>
                      <a:pt x="188" y="167"/>
                      <a:pt x="197" y="164"/>
                      <a:pt x="205" y="161"/>
                    </a:cubicBezTo>
                    <a:cubicBezTo>
                      <a:pt x="212" y="159"/>
                      <a:pt x="219" y="156"/>
                      <a:pt x="226" y="153"/>
                    </a:cubicBezTo>
                    <a:cubicBezTo>
                      <a:pt x="226" y="153"/>
                      <a:pt x="227" y="153"/>
                      <a:pt x="227" y="153"/>
                    </a:cubicBezTo>
                    <a:cubicBezTo>
                      <a:pt x="228" y="153"/>
                      <a:pt x="228" y="153"/>
                      <a:pt x="228" y="153"/>
                    </a:cubicBezTo>
                    <a:cubicBezTo>
                      <a:pt x="228" y="153"/>
                      <a:pt x="227" y="154"/>
                      <a:pt x="227" y="155"/>
                    </a:cubicBezTo>
                    <a:cubicBezTo>
                      <a:pt x="219" y="158"/>
                      <a:pt x="211" y="161"/>
                      <a:pt x="203" y="164"/>
                    </a:cubicBezTo>
                    <a:cubicBezTo>
                      <a:pt x="194" y="166"/>
                      <a:pt x="186" y="170"/>
                      <a:pt x="178" y="174"/>
                    </a:cubicBezTo>
                    <a:cubicBezTo>
                      <a:pt x="169" y="177"/>
                      <a:pt x="161" y="181"/>
                      <a:pt x="152" y="184"/>
                    </a:cubicBezTo>
                    <a:cubicBezTo>
                      <a:pt x="145" y="186"/>
                      <a:pt x="138" y="189"/>
                      <a:pt x="131" y="192"/>
                    </a:cubicBezTo>
                    <a:moveTo>
                      <a:pt x="15" y="157"/>
                    </a:moveTo>
                    <a:cubicBezTo>
                      <a:pt x="15" y="157"/>
                      <a:pt x="16" y="157"/>
                      <a:pt x="16" y="156"/>
                    </a:cubicBezTo>
                    <a:cubicBezTo>
                      <a:pt x="18" y="155"/>
                      <a:pt x="20" y="154"/>
                      <a:pt x="21" y="152"/>
                    </a:cubicBezTo>
                    <a:cubicBezTo>
                      <a:pt x="21" y="153"/>
                      <a:pt x="21" y="154"/>
                      <a:pt x="21" y="154"/>
                    </a:cubicBezTo>
                    <a:cubicBezTo>
                      <a:pt x="21" y="154"/>
                      <a:pt x="20" y="154"/>
                      <a:pt x="19" y="155"/>
                    </a:cubicBezTo>
                    <a:cubicBezTo>
                      <a:pt x="18" y="155"/>
                      <a:pt x="18" y="156"/>
                      <a:pt x="17" y="156"/>
                    </a:cubicBezTo>
                    <a:cubicBezTo>
                      <a:pt x="16" y="157"/>
                      <a:pt x="16" y="157"/>
                      <a:pt x="15" y="157"/>
                    </a:cubicBezTo>
                    <a:moveTo>
                      <a:pt x="15" y="157"/>
                    </a:moveTo>
                    <a:cubicBezTo>
                      <a:pt x="14" y="156"/>
                      <a:pt x="14" y="155"/>
                      <a:pt x="14" y="153"/>
                    </a:cubicBezTo>
                    <a:cubicBezTo>
                      <a:pt x="16" y="152"/>
                      <a:pt x="18" y="152"/>
                      <a:pt x="20" y="151"/>
                    </a:cubicBezTo>
                    <a:cubicBezTo>
                      <a:pt x="20" y="151"/>
                      <a:pt x="21" y="151"/>
                      <a:pt x="22" y="150"/>
                    </a:cubicBezTo>
                    <a:cubicBezTo>
                      <a:pt x="22" y="151"/>
                      <a:pt x="22" y="151"/>
                      <a:pt x="22" y="151"/>
                    </a:cubicBezTo>
                    <a:cubicBezTo>
                      <a:pt x="21" y="152"/>
                      <a:pt x="20" y="152"/>
                      <a:pt x="20" y="152"/>
                    </a:cubicBezTo>
                    <a:cubicBezTo>
                      <a:pt x="18" y="154"/>
                      <a:pt x="16" y="155"/>
                      <a:pt x="15" y="157"/>
                    </a:cubicBezTo>
                    <a:moveTo>
                      <a:pt x="134" y="184"/>
                    </a:moveTo>
                    <a:cubicBezTo>
                      <a:pt x="140" y="180"/>
                      <a:pt x="148" y="178"/>
                      <a:pt x="155" y="175"/>
                    </a:cubicBezTo>
                    <a:cubicBezTo>
                      <a:pt x="164" y="172"/>
                      <a:pt x="172" y="168"/>
                      <a:pt x="181" y="165"/>
                    </a:cubicBezTo>
                    <a:cubicBezTo>
                      <a:pt x="186" y="164"/>
                      <a:pt x="191" y="162"/>
                      <a:pt x="196" y="160"/>
                    </a:cubicBezTo>
                    <a:cubicBezTo>
                      <a:pt x="199" y="159"/>
                      <a:pt x="203" y="158"/>
                      <a:pt x="206" y="156"/>
                    </a:cubicBezTo>
                    <a:cubicBezTo>
                      <a:pt x="210" y="155"/>
                      <a:pt x="214" y="153"/>
                      <a:pt x="218" y="152"/>
                    </a:cubicBezTo>
                    <a:cubicBezTo>
                      <a:pt x="219" y="152"/>
                      <a:pt x="219" y="151"/>
                      <a:pt x="220" y="151"/>
                    </a:cubicBezTo>
                    <a:cubicBezTo>
                      <a:pt x="222" y="150"/>
                      <a:pt x="225" y="150"/>
                      <a:pt x="227" y="149"/>
                    </a:cubicBezTo>
                    <a:cubicBezTo>
                      <a:pt x="228" y="150"/>
                      <a:pt x="228" y="151"/>
                      <a:pt x="228" y="151"/>
                    </a:cubicBezTo>
                    <a:cubicBezTo>
                      <a:pt x="220" y="153"/>
                      <a:pt x="213" y="156"/>
                      <a:pt x="206" y="159"/>
                    </a:cubicBezTo>
                    <a:cubicBezTo>
                      <a:pt x="197" y="162"/>
                      <a:pt x="189" y="164"/>
                      <a:pt x="180" y="167"/>
                    </a:cubicBezTo>
                    <a:cubicBezTo>
                      <a:pt x="172" y="170"/>
                      <a:pt x="164" y="172"/>
                      <a:pt x="156" y="175"/>
                    </a:cubicBezTo>
                    <a:cubicBezTo>
                      <a:pt x="148" y="178"/>
                      <a:pt x="140" y="180"/>
                      <a:pt x="134" y="184"/>
                    </a:cubicBezTo>
                    <a:moveTo>
                      <a:pt x="33" y="149"/>
                    </a:moveTo>
                    <a:cubicBezTo>
                      <a:pt x="33" y="149"/>
                      <a:pt x="32" y="148"/>
                      <a:pt x="32" y="148"/>
                    </a:cubicBezTo>
                    <a:cubicBezTo>
                      <a:pt x="31" y="147"/>
                      <a:pt x="31" y="147"/>
                      <a:pt x="30" y="146"/>
                    </a:cubicBezTo>
                    <a:cubicBezTo>
                      <a:pt x="30" y="146"/>
                      <a:pt x="31" y="146"/>
                      <a:pt x="31" y="146"/>
                    </a:cubicBezTo>
                    <a:cubicBezTo>
                      <a:pt x="32" y="146"/>
                      <a:pt x="33" y="146"/>
                      <a:pt x="32" y="147"/>
                    </a:cubicBezTo>
                    <a:cubicBezTo>
                      <a:pt x="32" y="147"/>
                      <a:pt x="32" y="148"/>
                      <a:pt x="33" y="148"/>
                    </a:cubicBezTo>
                    <a:cubicBezTo>
                      <a:pt x="33" y="148"/>
                      <a:pt x="33" y="148"/>
                      <a:pt x="33" y="148"/>
                    </a:cubicBezTo>
                    <a:cubicBezTo>
                      <a:pt x="33" y="148"/>
                      <a:pt x="34" y="148"/>
                      <a:pt x="35" y="147"/>
                    </a:cubicBezTo>
                    <a:cubicBezTo>
                      <a:pt x="35" y="148"/>
                      <a:pt x="34" y="149"/>
                      <a:pt x="33" y="149"/>
                    </a:cubicBezTo>
                    <a:moveTo>
                      <a:pt x="138" y="177"/>
                    </a:moveTo>
                    <a:cubicBezTo>
                      <a:pt x="138" y="177"/>
                      <a:pt x="137" y="177"/>
                      <a:pt x="137" y="176"/>
                    </a:cubicBezTo>
                    <a:cubicBezTo>
                      <a:pt x="141" y="174"/>
                      <a:pt x="146" y="174"/>
                      <a:pt x="150" y="172"/>
                    </a:cubicBezTo>
                    <a:cubicBezTo>
                      <a:pt x="158" y="170"/>
                      <a:pt x="165" y="166"/>
                      <a:pt x="173" y="163"/>
                    </a:cubicBezTo>
                    <a:cubicBezTo>
                      <a:pt x="183" y="160"/>
                      <a:pt x="192" y="156"/>
                      <a:pt x="201" y="153"/>
                    </a:cubicBezTo>
                    <a:cubicBezTo>
                      <a:pt x="202" y="153"/>
                      <a:pt x="203" y="153"/>
                      <a:pt x="203" y="152"/>
                    </a:cubicBezTo>
                    <a:cubicBezTo>
                      <a:pt x="204" y="152"/>
                      <a:pt x="204" y="152"/>
                      <a:pt x="205" y="152"/>
                    </a:cubicBezTo>
                    <a:cubicBezTo>
                      <a:pt x="212" y="150"/>
                      <a:pt x="219" y="149"/>
                      <a:pt x="226" y="146"/>
                    </a:cubicBezTo>
                    <a:cubicBezTo>
                      <a:pt x="226" y="147"/>
                      <a:pt x="227" y="147"/>
                      <a:pt x="227" y="148"/>
                    </a:cubicBezTo>
                    <a:cubicBezTo>
                      <a:pt x="226" y="148"/>
                      <a:pt x="226" y="149"/>
                      <a:pt x="225" y="149"/>
                    </a:cubicBezTo>
                    <a:cubicBezTo>
                      <a:pt x="224" y="149"/>
                      <a:pt x="224" y="149"/>
                      <a:pt x="224" y="149"/>
                    </a:cubicBezTo>
                    <a:cubicBezTo>
                      <a:pt x="213" y="152"/>
                      <a:pt x="202" y="156"/>
                      <a:pt x="190" y="161"/>
                    </a:cubicBezTo>
                    <a:cubicBezTo>
                      <a:pt x="185" y="162"/>
                      <a:pt x="180" y="164"/>
                      <a:pt x="175" y="165"/>
                    </a:cubicBezTo>
                    <a:cubicBezTo>
                      <a:pt x="166" y="168"/>
                      <a:pt x="157" y="171"/>
                      <a:pt x="148" y="174"/>
                    </a:cubicBezTo>
                    <a:cubicBezTo>
                      <a:pt x="146" y="175"/>
                      <a:pt x="144" y="175"/>
                      <a:pt x="142" y="176"/>
                    </a:cubicBezTo>
                    <a:cubicBezTo>
                      <a:pt x="141" y="176"/>
                      <a:pt x="141" y="176"/>
                      <a:pt x="140" y="176"/>
                    </a:cubicBezTo>
                    <a:cubicBezTo>
                      <a:pt x="139" y="177"/>
                      <a:pt x="139" y="177"/>
                      <a:pt x="138" y="177"/>
                    </a:cubicBezTo>
                    <a:moveTo>
                      <a:pt x="210" y="150"/>
                    </a:moveTo>
                    <a:cubicBezTo>
                      <a:pt x="211" y="150"/>
                      <a:pt x="212" y="149"/>
                      <a:pt x="214" y="149"/>
                    </a:cubicBezTo>
                    <a:cubicBezTo>
                      <a:pt x="216" y="148"/>
                      <a:pt x="218" y="148"/>
                      <a:pt x="220" y="147"/>
                    </a:cubicBezTo>
                    <a:cubicBezTo>
                      <a:pt x="220" y="147"/>
                      <a:pt x="224" y="146"/>
                      <a:pt x="224" y="146"/>
                    </a:cubicBezTo>
                    <a:cubicBezTo>
                      <a:pt x="224" y="146"/>
                      <a:pt x="223" y="146"/>
                      <a:pt x="222" y="146"/>
                    </a:cubicBezTo>
                    <a:cubicBezTo>
                      <a:pt x="218" y="148"/>
                      <a:pt x="214" y="149"/>
                      <a:pt x="210" y="150"/>
                    </a:cubicBezTo>
                    <a:moveTo>
                      <a:pt x="188" y="148"/>
                    </a:moveTo>
                    <a:cubicBezTo>
                      <a:pt x="193" y="147"/>
                      <a:pt x="197" y="146"/>
                      <a:pt x="202" y="144"/>
                    </a:cubicBezTo>
                    <a:cubicBezTo>
                      <a:pt x="203" y="144"/>
                      <a:pt x="204" y="144"/>
                      <a:pt x="205" y="143"/>
                    </a:cubicBezTo>
                    <a:cubicBezTo>
                      <a:pt x="200" y="145"/>
                      <a:pt x="194" y="147"/>
                      <a:pt x="188" y="148"/>
                    </a:cubicBezTo>
                    <a:moveTo>
                      <a:pt x="215" y="145"/>
                    </a:moveTo>
                    <a:cubicBezTo>
                      <a:pt x="217" y="144"/>
                      <a:pt x="219" y="143"/>
                      <a:pt x="222" y="143"/>
                    </a:cubicBezTo>
                    <a:cubicBezTo>
                      <a:pt x="219" y="143"/>
                      <a:pt x="217" y="144"/>
                      <a:pt x="215" y="145"/>
                    </a:cubicBezTo>
                    <a:moveTo>
                      <a:pt x="222" y="143"/>
                    </a:moveTo>
                    <a:cubicBezTo>
                      <a:pt x="222" y="143"/>
                      <a:pt x="222" y="143"/>
                      <a:pt x="222" y="143"/>
                    </a:cubicBezTo>
                    <a:cubicBezTo>
                      <a:pt x="222" y="143"/>
                      <a:pt x="222" y="143"/>
                      <a:pt x="222" y="143"/>
                    </a:cubicBezTo>
                    <a:moveTo>
                      <a:pt x="138" y="173"/>
                    </a:moveTo>
                    <a:cubicBezTo>
                      <a:pt x="138" y="173"/>
                      <a:pt x="138" y="173"/>
                      <a:pt x="138" y="173"/>
                    </a:cubicBezTo>
                    <a:cubicBezTo>
                      <a:pt x="139" y="172"/>
                      <a:pt x="141" y="171"/>
                      <a:pt x="141" y="171"/>
                    </a:cubicBezTo>
                    <a:cubicBezTo>
                      <a:pt x="146" y="169"/>
                      <a:pt x="151" y="167"/>
                      <a:pt x="155" y="165"/>
                    </a:cubicBezTo>
                    <a:cubicBezTo>
                      <a:pt x="164" y="161"/>
                      <a:pt x="173" y="158"/>
                      <a:pt x="183" y="155"/>
                    </a:cubicBezTo>
                    <a:cubicBezTo>
                      <a:pt x="186" y="153"/>
                      <a:pt x="189" y="152"/>
                      <a:pt x="192" y="152"/>
                    </a:cubicBezTo>
                    <a:cubicBezTo>
                      <a:pt x="203" y="149"/>
                      <a:pt x="214" y="147"/>
                      <a:pt x="224" y="143"/>
                    </a:cubicBezTo>
                    <a:cubicBezTo>
                      <a:pt x="224" y="143"/>
                      <a:pt x="225" y="144"/>
                      <a:pt x="225" y="145"/>
                    </a:cubicBezTo>
                    <a:cubicBezTo>
                      <a:pt x="216" y="146"/>
                      <a:pt x="207" y="149"/>
                      <a:pt x="198" y="153"/>
                    </a:cubicBezTo>
                    <a:cubicBezTo>
                      <a:pt x="198" y="153"/>
                      <a:pt x="197" y="153"/>
                      <a:pt x="197" y="153"/>
                    </a:cubicBezTo>
                    <a:cubicBezTo>
                      <a:pt x="180" y="158"/>
                      <a:pt x="162" y="162"/>
                      <a:pt x="146" y="170"/>
                    </a:cubicBezTo>
                    <a:cubicBezTo>
                      <a:pt x="144" y="172"/>
                      <a:pt x="142" y="172"/>
                      <a:pt x="139" y="173"/>
                    </a:cubicBezTo>
                    <a:cubicBezTo>
                      <a:pt x="138" y="173"/>
                      <a:pt x="138" y="173"/>
                      <a:pt x="138" y="173"/>
                    </a:cubicBezTo>
                    <a:moveTo>
                      <a:pt x="30" y="145"/>
                    </a:moveTo>
                    <a:cubicBezTo>
                      <a:pt x="30" y="145"/>
                      <a:pt x="30" y="145"/>
                      <a:pt x="31" y="144"/>
                    </a:cubicBezTo>
                    <a:cubicBezTo>
                      <a:pt x="33" y="143"/>
                      <a:pt x="35" y="142"/>
                      <a:pt x="36" y="140"/>
                    </a:cubicBezTo>
                    <a:cubicBezTo>
                      <a:pt x="36" y="142"/>
                      <a:pt x="36" y="144"/>
                      <a:pt x="35" y="146"/>
                    </a:cubicBezTo>
                    <a:cubicBezTo>
                      <a:pt x="35" y="146"/>
                      <a:pt x="34" y="147"/>
                      <a:pt x="34" y="147"/>
                    </a:cubicBezTo>
                    <a:cubicBezTo>
                      <a:pt x="34" y="147"/>
                      <a:pt x="34" y="146"/>
                      <a:pt x="35" y="145"/>
                    </a:cubicBezTo>
                    <a:cubicBezTo>
                      <a:pt x="35" y="144"/>
                      <a:pt x="35" y="144"/>
                      <a:pt x="35" y="144"/>
                    </a:cubicBezTo>
                    <a:cubicBezTo>
                      <a:pt x="35" y="144"/>
                      <a:pt x="34" y="144"/>
                      <a:pt x="34" y="144"/>
                    </a:cubicBezTo>
                    <a:cubicBezTo>
                      <a:pt x="34" y="144"/>
                      <a:pt x="33" y="145"/>
                      <a:pt x="32" y="145"/>
                    </a:cubicBezTo>
                    <a:cubicBezTo>
                      <a:pt x="31" y="145"/>
                      <a:pt x="30" y="145"/>
                      <a:pt x="30" y="145"/>
                    </a:cubicBezTo>
                    <a:moveTo>
                      <a:pt x="14" y="152"/>
                    </a:moveTo>
                    <a:cubicBezTo>
                      <a:pt x="14" y="151"/>
                      <a:pt x="14" y="151"/>
                      <a:pt x="14" y="150"/>
                    </a:cubicBezTo>
                    <a:cubicBezTo>
                      <a:pt x="19" y="148"/>
                      <a:pt x="23" y="146"/>
                      <a:pt x="28" y="143"/>
                    </a:cubicBezTo>
                    <a:cubicBezTo>
                      <a:pt x="30" y="142"/>
                      <a:pt x="32" y="142"/>
                      <a:pt x="33" y="141"/>
                    </a:cubicBezTo>
                    <a:cubicBezTo>
                      <a:pt x="34" y="140"/>
                      <a:pt x="35" y="140"/>
                      <a:pt x="35" y="140"/>
                    </a:cubicBezTo>
                    <a:cubicBezTo>
                      <a:pt x="35" y="140"/>
                      <a:pt x="35" y="141"/>
                      <a:pt x="34" y="141"/>
                    </a:cubicBezTo>
                    <a:cubicBezTo>
                      <a:pt x="32" y="143"/>
                      <a:pt x="30" y="144"/>
                      <a:pt x="28" y="145"/>
                    </a:cubicBezTo>
                    <a:cubicBezTo>
                      <a:pt x="28" y="145"/>
                      <a:pt x="27" y="145"/>
                      <a:pt x="27" y="145"/>
                    </a:cubicBezTo>
                    <a:cubicBezTo>
                      <a:pt x="26" y="145"/>
                      <a:pt x="26" y="145"/>
                      <a:pt x="25" y="145"/>
                    </a:cubicBezTo>
                    <a:cubicBezTo>
                      <a:pt x="24" y="146"/>
                      <a:pt x="23" y="148"/>
                      <a:pt x="22" y="149"/>
                    </a:cubicBezTo>
                    <a:cubicBezTo>
                      <a:pt x="19" y="150"/>
                      <a:pt x="16" y="151"/>
                      <a:pt x="14" y="152"/>
                    </a:cubicBezTo>
                    <a:moveTo>
                      <a:pt x="140" y="168"/>
                    </a:moveTo>
                    <a:cubicBezTo>
                      <a:pt x="141" y="168"/>
                      <a:pt x="141" y="167"/>
                      <a:pt x="141" y="167"/>
                    </a:cubicBezTo>
                    <a:cubicBezTo>
                      <a:pt x="142" y="166"/>
                      <a:pt x="144" y="165"/>
                      <a:pt x="145" y="164"/>
                    </a:cubicBezTo>
                    <a:cubicBezTo>
                      <a:pt x="153" y="160"/>
                      <a:pt x="162" y="157"/>
                      <a:pt x="171" y="154"/>
                    </a:cubicBezTo>
                    <a:cubicBezTo>
                      <a:pt x="188" y="149"/>
                      <a:pt x="205" y="146"/>
                      <a:pt x="221" y="139"/>
                    </a:cubicBezTo>
                    <a:cubicBezTo>
                      <a:pt x="222" y="140"/>
                      <a:pt x="222" y="141"/>
                      <a:pt x="223" y="142"/>
                    </a:cubicBezTo>
                    <a:cubicBezTo>
                      <a:pt x="216" y="143"/>
                      <a:pt x="209" y="146"/>
                      <a:pt x="202" y="148"/>
                    </a:cubicBezTo>
                    <a:cubicBezTo>
                      <a:pt x="202" y="148"/>
                      <a:pt x="201" y="148"/>
                      <a:pt x="201" y="148"/>
                    </a:cubicBezTo>
                    <a:cubicBezTo>
                      <a:pt x="185" y="152"/>
                      <a:pt x="169" y="157"/>
                      <a:pt x="153" y="163"/>
                    </a:cubicBezTo>
                    <a:cubicBezTo>
                      <a:pt x="150" y="164"/>
                      <a:pt x="146" y="166"/>
                      <a:pt x="142" y="167"/>
                    </a:cubicBezTo>
                    <a:cubicBezTo>
                      <a:pt x="142" y="167"/>
                      <a:pt x="141" y="168"/>
                      <a:pt x="140" y="168"/>
                    </a:cubicBezTo>
                    <a:moveTo>
                      <a:pt x="143" y="161"/>
                    </a:moveTo>
                    <a:cubicBezTo>
                      <a:pt x="156" y="155"/>
                      <a:pt x="170" y="151"/>
                      <a:pt x="184" y="147"/>
                    </a:cubicBezTo>
                    <a:cubicBezTo>
                      <a:pt x="190" y="145"/>
                      <a:pt x="197" y="143"/>
                      <a:pt x="203" y="141"/>
                    </a:cubicBezTo>
                    <a:cubicBezTo>
                      <a:pt x="209" y="139"/>
                      <a:pt x="214" y="138"/>
                      <a:pt x="220" y="136"/>
                    </a:cubicBezTo>
                    <a:cubicBezTo>
                      <a:pt x="220" y="136"/>
                      <a:pt x="220" y="137"/>
                      <a:pt x="221" y="138"/>
                    </a:cubicBezTo>
                    <a:cubicBezTo>
                      <a:pt x="208" y="142"/>
                      <a:pt x="195" y="146"/>
                      <a:pt x="182" y="149"/>
                    </a:cubicBezTo>
                    <a:cubicBezTo>
                      <a:pt x="175" y="151"/>
                      <a:pt x="168" y="153"/>
                      <a:pt x="162" y="155"/>
                    </a:cubicBezTo>
                    <a:cubicBezTo>
                      <a:pt x="158" y="156"/>
                      <a:pt x="155" y="158"/>
                      <a:pt x="152" y="159"/>
                    </a:cubicBezTo>
                    <a:cubicBezTo>
                      <a:pt x="149" y="160"/>
                      <a:pt x="146" y="160"/>
                      <a:pt x="143" y="161"/>
                    </a:cubicBezTo>
                    <a:moveTo>
                      <a:pt x="15" y="149"/>
                    </a:moveTo>
                    <a:cubicBezTo>
                      <a:pt x="15" y="149"/>
                      <a:pt x="15" y="149"/>
                      <a:pt x="16" y="148"/>
                    </a:cubicBezTo>
                    <a:cubicBezTo>
                      <a:pt x="23" y="144"/>
                      <a:pt x="30" y="140"/>
                      <a:pt x="37" y="135"/>
                    </a:cubicBezTo>
                    <a:cubicBezTo>
                      <a:pt x="37" y="136"/>
                      <a:pt x="36" y="138"/>
                      <a:pt x="36" y="139"/>
                    </a:cubicBezTo>
                    <a:cubicBezTo>
                      <a:pt x="33" y="140"/>
                      <a:pt x="29" y="142"/>
                      <a:pt x="26" y="143"/>
                    </a:cubicBezTo>
                    <a:cubicBezTo>
                      <a:pt x="24" y="144"/>
                      <a:pt x="22" y="145"/>
                      <a:pt x="20" y="146"/>
                    </a:cubicBezTo>
                    <a:cubicBezTo>
                      <a:pt x="20" y="146"/>
                      <a:pt x="20" y="146"/>
                      <a:pt x="20" y="146"/>
                    </a:cubicBezTo>
                    <a:cubicBezTo>
                      <a:pt x="20" y="146"/>
                      <a:pt x="19" y="147"/>
                      <a:pt x="18" y="148"/>
                    </a:cubicBezTo>
                    <a:cubicBezTo>
                      <a:pt x="16" y="148"/>
                      <a:pt x="15" y="149"/>
                      <a:pt x="15" y="149"/>
                    </a:cubicBezTo>
                    <a:moveTo>
                      <a:pt x="273" y="139"/>
                    </a:moveTo>
                    <a:cubicBezTo>
                      <a:pt x="272" y="138"/>
                      <a:pt x="272" y="138"/>
                      <a:pt x="272" y="137"/>
                    </a:cubicBezTo>
                    <a:cubicBezTo>
                      <a:pt x="272" y="137"/>
                      <a:pt x="272" y="136"/>
                      <a:pt x="273" y="135"/>
                    </a:cubicBezTo>
                    <a:cubicBezTo>
                      <a:pt x="273" y="136"/>
                      <a:pt x="273" y="137"/>
                      <a:pt x="273" y="138"/>
                    </a:cubicBezTo>
                    <a:cubicBezTo>
                      <a:pt x="273" y="138"/>
                      <a:pt x="273" y="138"/>
                      <a:pt x="273" y="139"/>
                    </a:cubicBezTo>
                    <a:moveTo>
                      <a:pt x="13" y="144"/>
                    </a:moveTo>
                    <a:cubicBezTo>
                      <a:pt x="17" y="143"/>
                      <a:pt x="20" y="142"/>
                      <a:pt x="23" y="140"/>
                    </a:cubicBezTo>
                    <a:cubicBezTo>
                      <a:pt x="27" y="138"/>
                      <a:pt x="32" y="137"/>
                      <a:pt x="37" y="134"/>
                    </a:cubicBezTo>
                    <a:cubicBezTo>
                      <a:pt x="37" y="134"/>
                      <a:pt x="37" y="134"/>
                      <a:pt x="37" y="134"/>
                    </a:cubicBezTo>
                    <a:cubicBezTo>
                      <a:pt x="29" y="138"/>
                      <a:pt x="21" y="144"/>
                      <a:pt x="13" y="149"/>
                    </a:cubicBezTo>
                    <a:cubicBezTo>
                      <a:pt x="13" y="147"/>
                      <a:pt x="13" y="145"/>
                      <a:pt x="13" y="144"/>
                    </a:cubicBezTo>
                    <a:cubicBezTo>
                      <a:pt x="13" y="144"/>
                      <a:pt x="13" y="144"/>
                      <a:pt x="13" y="144"/>
                    </a:cubicBezTo>
                    <a:moveTo>
                      <a:pt x="141" y="155"/>
                    </a:moveTo>
                    <a:cubicBezTo>
                      <a:pt x="141" y="154"/>
                      <a:pt x="141" y="152"/>
                      <a:pt x="141" y="151"/>
                    </a:cubicBezTo>
                    <a:cubicBezTo>
                      <a:pt x="154" y="148"/>
                      <a:pt x="166" y="143"/>
                      <a:pt x="179" y="139"/>
                    </a:cubicBezTo>
                    <a:cubicBezTo>
                      <a:pt x="186" y="137"/>
                      <a:pt x="193" y="136"/>
                      <a:pt x="199" y="134"/>
                    </a:cubicBezTo>
                    <a:cubicBezTo>
                      <a:pt x="200" y="134"/>
                      <a:pt x="200" y="134"/>
                      <a:pt x="200" y="134"/>
                    </a:cubicBezTo>
                    <a:cubicBezTo>
                      <a:pt x="199" y="134"/>
                      <a:pt x="198" y="134"/>
                      <a:pt x="197" y="135"/>
                    </a:cubicBezTo>
                    <a:cubicBezTo>
                      <a:pt x="190" y="137"/>
                      <a:pt x="183" y="139"/>
                      <a:pt x="176" y="141"/>
                    </a:cubicBezTo>
                    <a:cubicBezTo>
                      <a:pt x="170" y="143"/>
                      <a:pt x="163" y="146"/>
                      <a:pt x="157" y="148"/>
                    </a:cubicBezTo>
                    <a:cubicBezTo>
                      <a:pt x="152" y="150"/>
                      <a:pt x="146" y="152"/>
                      <a:pt x="141" y="155"/>
                    </a:cubicBezTo>
                    <a:moveTo>
                      <a:pt x="142" y="161"/>
                    </a:moveTo>
                    <a:cubicBezTo>
                      <a:pt x="142" y="159"/>
                      <a:pt x="141" y="158"/>
                      <a:pt x="141" y="156"/>
                    </a:cubicBezTo>
                    <a:cubicBezTo>
                      <a:pt x="144" y="156"/>
                      <a:pt x="146" y="155"/>
                      <a:pt x="148" y="154"/>
                    </a:cubicBezTo>
                    <a:cubicBezTo>
                      <a:pt x="152" y="152"/>
                      <a:pt x="156" y="151"/>
                      <a:pt x="160" y="150"/>
                    </a:cubicBezTo>
                    <a:cubicBezTo>
                      <a:pt x="168" y="148"/>
                      <a:pt x="176" y="145"/>
                      <a:pt x="184" y="143"/>
                    </a:cubicBezTo>
                    <a:cubicBezTo>
                      <a:pt x="192" y="141"/>
                      <a:pt x="200" y="139"/>
                      <a:pt x="208" y="136"/>
                    </a:cubicBezTo>
                    <a:cubicBezTo>
                      <a:pt x="212" y="135"/>
                      <a:pt x="216" y="135"/>
                      <a:pt x="219" y="133"/>
                    </a:cubicBezTo>
                    <a:cubicBezTo>
                      <a:pt x="219" y="134"/>
                      <a:pt x="219" y="134"/>
                      <a:pt x="219" y="135"/>
                    </a:cubicBezTo>
                    <a:cubicBezTo>
                      <a:pt x="214" y="138"/>
                      <a:pt x="207" y="139"/>
                      <a:pt x="201" y="141"/>
                    </a:cubicBezTo>
                    <a:cubicBezTo>
                      <a:pt x="194" y="143"/>
                      <a:pt x="186" y="145"/>
                      <a:pt x="179" y="148"/>
                    </a:cubicBezTo>
                    <a:cubicBezTo>
                      <a:pt x="166" y="151"/>
                      <a:pt x="154" y="155"/>
                      <a:pt x="142" y="161"/>
                    </a:cubicBezTo>
                    <a:moveTo>
                      <a:pt x="271" y="136"/>
                    </a:moveTo>
                    <a:cubicBezTo>
                      <a:pt x="271" y="135"/>
                      <a:pt x="270" y="134"/>
                      <a:pt x="270" y="133"/>
                    </a:cubicBezTo>
                    <a:cubicBezTo>
                      <a:pt x="270" y="133"/>
                      <a:pt x="271" y="133"/>
                      <a:pt x="272" y="133"/>
                    </a:cubicBezTo>
                    <a:cubicBezTo>
                      <a:pt x="272" y="133"/>
                      <a:pt x="272" y="133"/>
                      <a:pt x="272" y="133"/>
                    </a:cubicBezTo>
                    <a:cubicBezTo>
                      <a:pt x="272" y="133"/>
                      <a:pt x="272" y="135"/>
                      <a:pt x="271" y="136"/>
                    </a:cubicBezTo>
                    <a:moveTo>
                      <a:pt x="229" y="133"/>
                    </a:moveTo>
                    <a:cubicBezTo>
                      <a:pt x="232" y="133"/>
                      <a:pt x="234" y="133"/>
                      <a:pt x="237" y="132"/>
                    </a:cubicBezTo>
                    <a:cubicBezTo>
                      <a:pt x="238" y="132"/>
                      <a:pt x="239" y="132"/>
                      <a:pt x="240" y="131"/>
                    </a:cubicBezTo>
                    <a:cubicBezTo>
                      <a:pt x="240" y="131"/>
                      <a:pt x="243" y="131"/>
                      <a:pt x="244" y="131"/>
                    </a:cubicBezTo>
                    <a:cubicBezTo>
                      <a:pt x="245" y="131"/>
                      <a:pt x="245" y="131"/>
                      <a:pt x="244" y="132"/>
                    </a:cubicBezTo>
                    <a:cubicBezTo>
                      <a:pt x="243" y="133"/>
                      <a:pt x="241" y="133"/>
                      <a:pt x="239" y="134"/>
                    </a:cubicBezTo>
                    <a:cubicBezTo>
                      <a:pt x="237" y="134"/>
                      <a:pt x="235" y="134"/>
                      <a:pt x="234" y="134"/>
                    </a:cubicBezTo>
                    <a:cubicBezTo>
                      <a:pt x="234" y="134"/>
                      <a:pt x="234" y="134"/>
                      <a:pt x="234" y="134"/>
                    </a:cubicBezTo>
                    <a:cubicBezTo>
                      <a:pt x="232" y="134"/>
                      <a:pt x="230" y="134"/>
                      <a:pt x="229" y="133"/>
                    </a:cubicBezTo>
                    <a:cubicBezTo>
                      <a:pt x="229" y="133"/>
                      <a:pt x="229" y="133"/>
                      <a:pt x="229" y="133"/>
                    </a:cubicBezTo>
                    <a:moveTo>
                      <a:pt x="269" y="132"/>
                    </a:moveTo>
                    <a:cubicBezTo>
                      <a:pt x="269" y="132"/>
                      <a:pt x="268" y="131"/>
                      <a:pt x="268" y="130"/>
                    </a:cubicBezTo>
                    <a:cubicBezTo>
                      <a:pt x="267" y="130"/>
                      <a:pt x="267" y="130"/>
                      <a:pt x="267" y="130"/>
                    </a:cubicBezTo>
                    <a:cubicBezTo>
                      <a:pt x="268" y="130"/>
                      <a:pt x="268" y="130"/>
                      <a:pt x="269" y="130"/>
                    </a:cubicBezTo>
                    <a:cubicBezTo>
                      <a:pt x="270" y="130"/>
                      <a:pt x="270" y="130"/>
                      <a:pt x="269" y="132"/>
                    </a:cubicBezTo>
                    <a:moveTo>
                      <a:pt x="144" y="139"/>
                    </a:moveTo>
                    <a:cubicBezTo>
                      <a:pt x="144" y="138"/>
                      <a:pt x="145" y="137"/>
                      <a:pt x="145" y="136"/>
                    </a:cubicBezTo>
                    <a:cubicBezTo>
                      <a:pt x="150" y="136"/>
                      <a:pt x="154" y="135"/>
                      <a:pt x="159" y="133"/>
                    </a:cubicBezTo>
                    <a:cubicBezTo>
                      <a:pt x="164" y="132"/>
                      <a:pt x="169" y="130"/>
                      <a:pt x="173" y="129"/>
                    </a:cubicBezTo>
                    <a:cubicBezTo>
                      <a:pt x="169" y="131"/>
                      <a:pt x="164" y="133"/>
                      <a:pt x="159" y="135"/>
                    </a:cubicBezTo>
                    <a:cubicBezTo>
                      <a:pt x="154" y="137"/>
                      <a:pt x="149" y="137"/>
                      <a:pt x="144" y="139"/>
                    </a:cubicBezTo>
                    <a:moveTo>
                      <a:pt x="15" y="142"/>
                    </a:moveTo>
                    <a:cubicBezTo>
                      <a:pt x="15" y="142"/>
                      <a:pt x="15" y="142"/>
                      <a:pt x="15" y="142"/>
                    </a:cubicBezTo>
                    <a:cubicBezTo>
                      <a:pt x="18" y="139"/>
                      <a:pt x="24" y="137"/>
                      <a:pt x="28" y="135"/>
                    </a:cubicBezTo>
                    <a:cubicBezTo>
                      <a:pt x="32" y="133"/>
                      <a:pt x="35" y="131"/>
                      <a:pt x="39" y="128"/>
                    </a:cubicBezTo>
                    <a:cubicBezTo>
                      <a:pt x="38" y="129"/>
                      <a:pt x="38" y="130"/>
                      <a:pt x="37" y="131"/>
                    </a:cubicBezTo>
                    <a:cubicBezTo>
                      <a:pt x="37" y="132"/>
                      <a:pt x="37" y="133"/>
                      <a:pt x="37" y="133"/>
                    </a:cubicBezTo>
                    <a:cubicBezTo>
                      <a:pt x="33" y="135"/>
                      <a:pt x="29" y="136"/>
                      <a:pt x="26" y="138"/>
                    </a:cubicBezTo>
                    <a:cubicBezTo>
                      <a:pt x="24" y="139"/>
                      <a:pt x="22" y="140"/>
                      <a:pt x="21" y="140"/>
                    </a:cubicBezTo>
                    <a:cubicBezTo>
                      <a:pt x="21" y="140"/>
                      <a:pt x="19" y="141"/>
                      <a:pt x="18" y="141"/>
                    </a:cubicBezTo>
                    <a:cubicBezTo>
                      <a:pt x="17" y="142"/>
                      <a:pt x="15" y="142"/>
                      <a:pt x="15" y="142"/>
                    </a:cubicBezTo>
                    <a:moveTo>
                      <a:pt x="13" y="139"/>
                    </a:moveTo>
                    <a:cubicBezTo>
                      <a:pt x="22" y="137"/>
                      <a:pt x="30" y="133"/>
                      <a:pt x="38" y="128"/>
                    </a:cubicBezTo>
                    <a:cubicBezTo>
                      <a:pt x="33" y="131"/>
                      <a:pt x="29" y="134"/>
                      <a:pt x="24" y="136"/>
                    </a:cubicBezTo>
                    <a:cubicBezTo>
                      <a:pt x="20" y="138"/>
                      <a:pt x="16" y="140"/>
                      <a:pt x="13" y="143"/>
                    </a:cubicBezTo>
                    <a:cubicBezTo>
                      <a:pt x="13" y="141"/>
                      <a:pt x="13" y="140"/>
                      <a:pt x="13" y="139"/>
                    </a:cubicBezTo>
                    <a:cubicBezTo>
                      <a:pt x="13" y="139"/>
                      <a:pt x="13" y="139"/>
                      <a:pt x="13" y="139"/>
                    </a:cubicBezTo>
                    <a:moveTo>
                      <a:pt x="141" y="149"/>
                    </a:moveTo>
                    <a:cubicBezTo>
                      <a:pt x="141" y="148"/>
                      <a:pt x="141" y="147"/>
                      <a:pt x="142" y="145"/>
                    </a:cubicBezTo>
                    <a:cubicBezTo>
                      <a:pt x="154" y="140"/>
                      <a:pt x="167" y="137"/>
                      <a:pt x="180" y="133"/>
                    </a:cubicBezTo>
                    <a:cubicBezTo>
                      <a:pt x="186" y="132"/>
                      <a:pt x="192" y="130"/>
                      <a:pt x="198" y="128"/>
                    </a:cubicBezTo>
                    <a:cubicBezTo>
                      <a:pt x="200" y="128"/>
                      <a:pt x="201" y="127"/>
                      <a:pt x="202" y="127"/>
                    </a:cubicBezTo>
                    <a:cubicBezTo>
                      <a:pt x="193" y="130"/>
                      <a:pt x="183" y="133"/>
                      <a:pt x="174" y="136"/>
                    </a:cubicBezTo>
                    <a:cubicBezTo>
                      <a:pt x="163" y="140"/>
                      <a:pt x="151" y="144"/>
                      <a:pt x="141" y="149"/>
                    </a:cubicBezTo>
                    <a:moveTo>
                      <a:pt x="40" y="127"/>
                    </a:moveTo>
                    <a:cubicBezTo>
                      <a:pt x="40" y="127"/>
                      <a:pt x="40" y="127"/>
                      <a:pt x="40" y="127"/>
                    </a:cubicBezTo>
                    <a:cubicBezTo>
                      <a:pt x="40" y="127"/>
                      <a:pt x="40" y="127"/>
                      <a:pt x="40" y="127"/>
                    </a:cubicBezTo>
                    <a:moveTo>
                      <a:pt x="141" y="156"/>
                    </a:moveTo>
                    <a:cubicBezTo>
                      <a:pt x="141" y="156"/>
                      <a:pt x="141" y="156"/>
                      <a:pt x="141" y="156"/>
                    </a:cubicBezTo>
                    <a:cubicBezTo>
                      <a:pt x="142" y="155"/>
                      <a:pt x="144" y="154"/>
                      <a:pt x="145" y="154"/>
                    </a:cubicBezTo>
                    <a:cubicBezTo>
                      <a:pt x="149" y="152"/>
                      <a:pt x="153" y="151"/>
                      <a:pt x="157" y="149"/>
                    </a:cubicBezTo>
                    <a:cubicBezTo>
                      <a:pt x="164" y="147"/>
                      <a:pt x="171" y="144"/>
                      <a:pt x="179" y="141"/>
                    </a:cubicBezTo>
                    <a:cubicBezTo>
                      <a:pt x="185" y="139"/>
                      <a:pt x="192" y="137"/>
                      <a:pt x="199" y="135"/>
                    </a:cubicBezTo>
                    <a:cubicBezTo>
                      <a:pt x="206" y="133"/>
                      <a:pt x="212" y="129"/>
                      <a:pt x="219" y="127"/>
                    </a:cubicBezTo>
                    <a:cubicBezTo>
                      <a:pt x="219" y="127"/>
                      <a:pt x="219" y="127"/>
                      <a:pt x="219" y="127"/>
                    </a:cubicBezTo>
                    <a:cubicBezTo>
                      <a:pt x="219" y="128"/>
                      <a:pt x="219" y="130"/>
                      <a:pt x="219" y="132"/>
                    </a:cubicBezTo>
                    <a:cubicBezTo>
                      <a:pt x="218" y="132"/>
                      <a:pt x="218" y="132"/>
                      <a:pt x="217" y="132"/>
                    </a:cubicBezTo>
                    <a:cubicBezTo>
                      <a:pt x="217" y="132"/>
                      <a:pt x="217" y="133"/>
                      <a:pt x="217" y="133"/>
                    </a:cubicBezTo>
                    <a:cubicBezTo>
                      <a:pt x="216" y="133"/>
                      <a:pt x="214" y="134"/>
                      <a:pt x="214" y="134"/>
                    </a:cubicBezTo>
                    <a:cubicBezTo>
                      <a:pt x="211" y="135"/>
                      <a:pt x="208" y="135"/>
                      <a:pt x="206" y="136"/>
                    </a:cubicBezTo>
                    <a:cubicBezTo>
                      <a:pt x="198" y="138"/>
                      <a:pt x="191" y="140"/>
                      <a:pt x="183" y="142"/>
                    </a:cubicBezTo>
                    <a:cubicBezTo>
                      <a:pt x="171" y="146"/>
                      <a:pt x="156" y="149"/>
                      <a:pt x="144" y="154"/>
                    </a:cubicBezTo>
                    <a:cubicBezTo>
                      <a:pt x="142" y="155"/>
                      <a:pt x="142" y="156"/>
                      <a:pt x="141" y="156"/>
                    </a:cubicBezTo>
                    <a:moveTo>
                      <a:pt x="266" y="129"/>
                    </a:moveTo>
                    <a:cubicBezTo>
                      <a:pt x="265" y="128"/>
                      <a:pt x="265" y="127"/>
                      <a:pt x="264" y="127"/>
                    </a:cubicBezTo>
                    <a:cubicBezTo>
                      <a:pt x="265" y="126"/>
                      <a:pt x="267" y="126"/>
                      <a:pt x="268" y="126"/>
                    </a:cubicBezTo>
                    <a:cubicBezTo>
                      <a:pt x="268" y="126"/>
                      <a:pt x="269" y="126"/>
                      <a:pt x="269" y="126"/>
                    </a:cubicBezTo>
                    <a:cubicBezTo>
                      <a:pt x="268" y="127"/>
                      <a:pt x="267" y="128"/>
                      <a:pt x="266" y="129"/>
                    </a:cubicBezTo>
                    <a:moveTo>
                      <a:pt x="229" y="128"/>
                    </a:moveTo>
                    <a:cubicBezTo>
                      <a:pt x="233" y="128"/>
                      <a:pt x="238" y="126"/>
                      <a:pt x="242" y="126"/>
                    </a:cubicBezTo>
                    <a:cubicBezTo>
                      <a:pt x="243" y="125"/>
                      <a:pt x="244" y="125"/>
                      <a:pt x="245" y="125"/>
                    </a:cubicBezTo>
                    <a:cubicBezTo>
                      <a:pt x="246" y="125"/>
                      <a:pt x="244" y="126"/>
                      <a:pt x="242" y="127"/>
                    </a:cubicBezTo>
                    <a:cubicBezTo>
                      <a:pt x="240" y="128"/>
                      <a:pt x="238" y="129"/>
                      <a:pt x="236" y="129"/>
                    </a:cubicBezTo>
                    <a:cubicBezTo>
                      <a:pt x="233" y="130"/>
                      <a:pt x="230" y="131"/>
                      <a:pt x="228" y="131"/>
                    </a:cubicBezTo>
                    <a:cubicBezTo>
                      <a:pt x="227" y="130"/>
                      <a:pt x="227" y="129"/>
                      <a:pt x="227" y="127"/>
                    </a:cubicBezTo>
                    <a:cubicBezTo>
                      <a:pt x="228" y="128"/>
                      <a:pt x="228" y="128"/>
                      <a:pt x="229" y="128"/>
                    </a:cubicBezTo>
                    <a:moveTo>
                      <a:pt x="228" y="132"/>
                    </a:moveTo>
                    <a:cubicBezTo>
                      <a:pt x="228" y="132"/>
                      <a:pt x="228" y="132"/>
                      <a:pt x="228" y="132"/>
                    </a:cubicBezTo>
                    <a:cubicBezTo>
                      <a:pt x="229" y="132"/>
                      <a:pt x="231" y="131"/>
                      <a:pt x="231" y="131"/>
                    </a:cubicBezTo>
                    <a:cubicBezTo>
                      <a:pt x="236" y="130"/>
                      <a:pt x="242" y="129"/>
                      <a:pt x="247" y="125"/>
                    </a:cubicBezTo>
                    <a:cubicBezTo>
                      <a:pt x="247" y="125"/>
                      <a:pt x="247" y="125"/>
                      <a:pt x="247" y="125"/>
                    </a:cubicBezTo>
                    <a:cubicBezTo>
                      <a:pt x="247" y="126"/>
                      <a:pt x="247" y="126"/>
                      <a:pt x="247" y="126"/>
                    </a:cubicBezTo>
                    <a:cubicBezTo>
                      <a:pt x="248" y="128"/>
                      <a:pt x="248" y="129"/>
                      <a:pt x="247" y="130"/>
                    </a:cubicBezTo>
                    <a:cubicBezTo>
                      <a:pt x="247" y="130"/>
                      <a:pt x="247" y="130"/>
                      <a:pt x="247" y="130"/>
                    </a:cubicBezTo>
                    <a:cubicBezTo>
                      <a:pt x="243" y="130"/>
                      <a:pt x="239" y="131"/>
                      <a:pt x="235" y="131"/>
                    </a:cubicBezTo>
                    <a:cubicBezTo>
                      <a:pt x="233" y="132"/>
                      <a:pt x="231" y="132"/>
                      <a:pt x="229" y="132"/>
                    </a:cubicBezTo>
                    <a:cubicBezTo>
                      <a:pt x="228" y="132"/>
                      <a:pt x="228" y="132"/>
                      <a:pt x="228" y="132"/>
                    </a:cubicBezTo>
                    <a:moveTo>
                      <a:pt x="214" y="124"/>
                    </a:moveTo>
                    <a:cubicBezTo>
                      <a:pt x="215" y="124"/>
                      <a:pt x="216" y="124"/>
                      <a:pt x="216" y="123"/>
                    </a:cubicBezTo>
                    <a:cubicBezTo>
                      <a:pt x="217" y="123"/>
                      <a:pt x="217" y="123"/>
                      <a:pt x="218" y="123"/>
                    </a:cubicBezTo>
                    <a:cubicBezTo>
                      <a:pt x="218" y="123"/>
                      <a:pt x="218" y="123"/>
                      <a:pt x="218" y="123"/>
                    </a:cubicBezTo>
                    <a:cubicBezTo>
                      <a:pt x="219" y="124"/>
                      <a:pt x="219" y="125"/>
                      <a:pt x="219" y="126"/>
                    </a:cubicBezTo>
                    <a:cubicBezTo>
                      <a:pt x="218" y="126"/>
                      <a:pt x="218" y="126"/>
                      <a:pt x="218" y="126"/>
                    </a:cubicBezTo>
                    <a:cubicBezTo>
                      <a:pt x="213" y="128"/>
                      <a:pt x="207" y="130"/>
                      <a:pt x="201" y="132"/>
                    </a:cubicBezTo>
                    <a:cubicBezTo>
                      <a:pt x="195" y="135"/>
                      <a:pt x="188" y="136"/>
                      <a:pt x="181" y="138"/>
                    </a:cubicBezTo>
                    <a:cubicBezTo>
                      <a:pt x="168" y="141"/>
                      <a:pt x="156" y="146"/>
                      <a:pt x="143" y="149"/>
                    </a:cubicBezTo>
                    <a:cubicBezTo>
                      <a:pt x="142" y="150"/>
                      <a:pt x="142" y="150"/>
                      <a:pt x="141" y="150"/>
                    </a:cubicBezTo>
                    <a:cubicBezTo>
                      <a:pt x="141" y="150"/>
                      <a:pt x="144" y="148"/>
                      <a:pt x="145" y="148"/>
                    </a:cubicBezTo>
                    <a:cubicBezTo>
                      <a:pt x="149" y="146"/>
                      <a:pt x="153" y="144"/>
                      <a:pt x="157" y="143"/>
                    </a:cubicBezTo>
                    <a:cubicBezTo>
                      <a:pt x="164" y="140"/>
                      <a:pt x="170" y="138"/>
                      <a:pt x="177" y="136"/>
                    </a:cubicBezTo>
                    <a:cubicBezTo>
                      <a:pt x="189" y="132"/>
                      <a:pt x="202" y="128"/>
                      <a:pt x="214" y="124"/>
                    </a:cubicBezTo>
                    <a:cubicBezTo>
                      <a:pt x="214" y="124"/>
                      <a:pt x="214" y="124"/>
                      <a:pt x="214" y="124"/>
                    </a:cubicBezTo>
                    <a:moveTo>
                      <a:pt x="263" y="126"/>
                    </a:moveTo>
                    <a:cubicBezTo>
                      <a:pt x="262" y="125"/>
                      <a:pt x="261" y="124"/>
                      <a:pt x="261" y="124"/>
                    </a:cubicBezTo>
                    <a:cubicBezTo>
                      <a:pt x="263" y="123"/>
                      <a:pt x="264" y="123"/>
                      <a:pt x="266" y="123"/>
                    </a:cubicBezTo>
                    <a:cubicBezTo>
                      <a:pt x="268" y="123"/>
                      <a:pt x="268" y="124"/>
                      <a:pt x="266" y="124"/>
                    </a:cubicBezTo>
                    <a:cubicBezTo>
                      <a:pt x="265" y="125"/>
                      <a:pt x="264" y="125"/>
                      <a:pt x="263" y="126"/>
                    </a:cubicBezTo>
                    <a:moveTo>
                      <a:pt x="228" y="127"/>
                    </a:moveTo>
                    <a:cubicBezTo>
                      <a:pt x="227" y="127"/>
                      <a:pt x="227" y="127"/>
                      <a:pt x="227" y="127"/>
                    </a:cubicBezTo>
                    <a:cubicBezTo>
                      <a:pt x="227" y="126"/>
                      <a:pt x="227" y="126"/>
                      <a:pt x="227" y="126"/>
                    </a:cubicBezTo>
                    <a:cubicBezTo>
                      <a:pt x="228" y="125"/>
                      <a:pt x="229" y="124"/>
                      <a:pt x="230" y="124"/>
                    </a:cubicBezTo>
                    <a:cubicBezTo>
                      <a:pt x="235" y="123"/>
                      <a:pt x="241" y="124"/>
                      <a:pt x="245" y="121"/>
                    </a:cubicBezTo>
                    <a:cubicBezTo>
                      <a:pt x="245" y="122"/>
                      <a:pt x="246" y="123"/>
                      <a:pt x="247" y="124"/>
                    </a:cubicBezTo>
                    <a:cubicBezTo>
                      <a:pt x="246" y="124"/>
                      <a:pt x="246" y="124"/>
                      <a:pt x="246" y="124"/>
                    </a:cubicBezTo>
                    <a:cubicBezTo>
                      <a:pt x="246" y="124"/>
                      <a:pt x="246" y="124"/>
                      <a:pt x="246" y="124"/>
                    </a:cubicBezTo>
                    <a:cubicBezTo>
                      <a:pt x="243" y="124"/>
                      <a:pt x="239" y="125"/>
                      <a:pt x="236" y="126"/>
                    </a:cubicBezTo>
                    <a:cubicBezTo>
                      <a:pt x="234" y="126"/>
                      <a:pt x="231" y="127"/>
                      <a:pt x="229" y="127"/>
                    </a:cubicBezTo>
                    <a:cubicBezTo>
                      <a:pt x="229" y="127"/>
                      <a:pt x="228" y="127"/>
                      <a:pt x="228" y="127"/>
                    </a:cubicBezTo>
                    <a:moveTo>
                      <a:pt x="228" y="123"/>
                    </a:moveTo>
                    <a:cubicBezTo>
                      <a:pt x="230" y="123"/>
                      <a:pt x="232" y="122"/>
                      <a:pt x="233" y="122"/>
                    </a:cubicBezTo>
                    <a:cubicBezTo>
                      <a:pt x="235" y="122"/>
                      <a:pt x="237" y="121"/>
                      <a:pt x="239" y="121"/>
                    </a:cubicBezTo>
                    <a:cubicBezTo>
                      <a:pt x="240" y="121"/>
                      <a:pt x="242" y="120"/>
                      <a:pt x="243" y="120"/>
                    </a:cubicBezTo>
                    <a:cubicBezTo>
                      <a:pt x="244" y="120"/>
                      <a:pt x="244" y="121"/>
                      <a:pt x="241" y="122"/>
                    </a:cubicBezTo>
                    <a:cubicBezTo>
                      <a:pt x="237" y="123"/>
                      <a:pt x="231" y="122"/>
                      <a:pt x="227" y="124"/>
                    </a:cubicBezTo>
                    <a:cubicBezTo>
                      <a:pt x="227" y="124"/>
                      <a:pt x="227" y="123"/>
                      <a:pt x="227" y="123"/>
                    </a:cubicBezTo>
                    <a:cubicBezTo>
                      <a:pt x="227" y="123"/>
                      <a:pt x="228" y="123"/>
                      <a:pt x="228" y="123"/>
                    </a:cubicBezTo>
                    <a:moveTo>
                      <a:pt x="13" y="138"/>
                    </a:moveTo>
                    <a:cubicBezTo>
                      <a:pt x="13" y="136"/>
                      <a:pt x="13" y="134"/>
                      <a:pt x="13" y="132"/>
                    </a:cubicBezTo>
                    <a:cubicBezTo>
                      <a:pt x="19" y="131"/>
                      <a:pt x="25" y="127"/>
                      <a:pt x="31" y="125"/>
                    </a:cubicBezTo>
                    <a:cubicBezTo>
                      <a:pt x="33" y="124"/>
                      <a:pt x="35" y="124"/>
                      <a:pt x="36" y="123"/>
                    </a:cubicBezTo>
                    <a:cubicBezTo>
                      <a:pt x="38" y="122"/>
                      <a:pt x="40" y="121"/>
                      <a:pt x="42" y="121"/>
                    </a:cubicBezTo>
                    <a:cubicBezTo>
                      <a:pt x="42" y="121"/>
                      <a:pt x="42" y="120"/>
                      <a:pt x="43" y="120"/>
                    </a:cubicBezTo>
                    <a:cubicBezTo>
                      <a:pt x="42" y="121"/>
                      <a:pt x="42" y="121"/>
                      <a:pt x="42" y="121"/>
                    </a:cubicBezTo>
                    <a:cubicBezTo>
                      <a:pt x="37" y="124"/>
                      <a:pt x="32" y="125"/>
                      <a:pt x="27" y="128"/>
                    </a:cubicBezTo>
                    <a:cubicBezTo>
                      <a:pt x="22" y="131"/>
                      <a:pt x="17" y="134"/>
                      <a:pt x="13" y="138"/>
                    </a:cubicBezTo>
                    <a:moveTo>
                      <a:pt x="142" y="144"/>
                    </a:moveTo>
                    <a:cubicBezTo>
                      <a:pt x="142" y="143"/>
                      <a:pt x="143" y="142"/>
                      <a:pt x="143" y="142"/>
                    </a:cubicBezTo>
                    <a:cubicBezTo>
                      <a:pt x="148" y="141"/>
                      <a:pt x="152" y="140"/>
                      <a:pt x="157" y="138"/>
                    </a:cubicBezTo>
                    <a:cubicBezTo>
                      <a:pt x="163" y="136"/>
                      <a:pt x="170" y="135"/>
                      <a:pt x="176" y="133"/>
                    </a:cubicBezTo>
                    <a:cubicBezTo>
                      <a:pt x="190" y="129"/>
                      <a:pt x="204" y="125"/>
                      <a:pt x="218" y="120"/>
                    </a:cubicBezTo>
                    <a:cubicBezTo>
                      <a:pt x="218" y="121"/>
                      <a:pt x="218" y="121"/>
                      <a:pt x="218" y="122"/>
                    </a:cubicBezTo>
                    <a:cubicBezTo>
                      <a:pt x="218" y="122"/>
                      <a:pt x="218" y="122"/>
                      <a:pt x="218" y="122"/>
                    </a:cubicBezTo>
                    <a:cubicBezTo>
                      <a:pt x="205" y="126"/>
                      <a:pt x="191" y="129"/>
                      <a:pt x="177" y="133"/>
                    </a:cubicBezTo>
                    <a:cubicBezTo>
                      <a:pt x="165" y="136"/>
                      <a:pt x="153" y="139"/>
                      <a:pt x="142" y="144"/>
                    </a:cubicBezTo>
                    <a:moveTo>
                      <a:pt x="15" y="138"/>
                    </a:moveTo>
                    <a:cubicBezTo>
                      <a:pt x="15" y="138"/>
                      <a:pt x="16" y="137"/>
                      <a:pt x="18" y="135"/>
                    </a:cubicBezTo>
                    <a:cubicBezTo>
                      <a:pt x="27" y="129"/>
                      <a:pt x="37" y="126"/>
                      <a:pt x="45" y="120"/>
                    </a:cubicBezTo>
                    <a:cubicBezTo>
                      <a:pt x="45" y="122"/>
                      <a:pt x="44" y="124"/>
                      <a:pt x="42" y="126"/>
                    </a:cubicBezTo>
                    <a:cubicBezTo>
                      <a:pt x="42" y="126"/>
                      <a:pt x="42" y="126"/>
                      <a:pt x="42" y="126"/>
                    </a:cubicBezTo>
                    <a:cubicBezTo>
                      <a:pt x="37" y="127"/>
                      <a:pt x="33" y="130"/>
                      <a:pt x="29" y="132"/>
                    </a:cubicBezTo>
                    <a:cubicBezTo>
                      <a:pt x="26" y="134"/>
                      <a:pt x="22" y="135"/>
                      <a:pt x="19" y="136"/>
                    </a:cubicBezTo>
                    <a:cubicBezTo>
                      <a:pt x="18" y="137"/>
                      <a:pt x="16" y="138"/>
                      <a:pt x="15" y="138"/>
                    </a:cubicBezTo>
                    <a:moveTo>
                      <a:pt x="260" y="123"/>
                    </a:moveTo>
                    <a:cubicBezTo>
                      <a:pt x="260" y="122"/>
                      <a:pt x="259" y="122"/>
                      <a:pt x="259" y="121"/>
                    </a:cubicBezTo>
                    <a:cubicBezTo>
                      <a:pt x="259" y="121"/>
                      <a:pt x="259" y="121"/>
                      <a:pt x="259" y="121"/>
                    </a:cubicBezTo>
                    <a:cubicBezTo>
                      <a:pt x="261" y="121"/>
                      <a:pt x="263" y="120"/>
                      <a:pt x="266" y="120"/>
                    </a:cubicBezTo>
                    <a:cubicBezTo>
                      <a:pt x="267" y="119"/>
                      <a:pt x="267" y="119"/>
                      <a:pt x="267" y="119"/>
                    </a:cubicBezTo>
                    <a:cubicBezTo>
                      <a:pt x="268" y="119"/>
                      <a:pt x="265" y="120"/>
                      <a:pt x="264" y="120"/>
                    </a:cubicBezTo>
                    <a:cubicBezTo>
                      <a:pt x="263" y="121"/>
                      <a:pt x="262" y="122"/>
                      <a:pt x="260" y="123"/>
                    </a:cubicBezTo>
                    <a:cubicBezTo>
                      <a:pt x="260" y="123"/>
                      <a:pt x="260" y="123"/>
                      <a:pt x="260" y="123"/>
                    </a:cubicBezTo>
                    <a:moveTo>
                      <a:pt x="147" y="130"/>
                    </a:moveTo>
                    <a:cubicBezTo>
                      <a:pt x="147" y="128"/>
                      <a:pt x="147" y="127"/>
                      <a:pt x="147" y="126"/>
                    </a:cubicBezTo>
                    <a:cubicBezTo>
                      <a:pt x="157" y="126"/>
                      <a:pt x="167" y="122"/>
                      <a:pt x="177" y="120"/>
                    </a:cubicBezTo>
                    <a:cubicBezTo>
                      <a:pt x="179" y="119"/>
                      <a:pt x="181" y="118"/>
                      <a:pt x="184" y="118"/>
                    </a:cubicBezTo>
                    <a:cubicBezTo>
                      <a:pt x="181" y="119"/>
                      <a:pt x="179" y="119"/>
                      <a:pt x="177" y="120"/>
                    </a:cubicBezTo>
                    <a:cubicBezTo>
                      <a:pt x="170" y="122"/>
                      <a:pt x="164" y="124"/>
                      <a:pt x="157" y="126"/>
                    </a:cubicBezTo>
                    <a:cubicBezTo>
                      <a:pt x="154" y="128"/>
                      <a:pt x="150" y="128"/>
                      <a:pt x="147" y="130"/>
                    </a:cubicBezTo>
                    <a:moveTo>
                      <a:pt x="147" y="132"/>
                    </a:moveTo>
                    <a:cubicBezTo>
                      <a:pt x="151" y="132"/>
                      <a:pt x="154" y="130"/>
                      <a:pt x="158" y="129"/>
                    </a:cubicBezTo>
                    <a:cubicBezTo>
                      <a:pt x="163" y="127"/>
                      <a:pt x="168" y="126"/>
                      <a:pt x="174" y="124"/>
                    </a:cubicBezTo>
                    <a:cubicBezTo>
                      <a:pt x="183" y="122"/>
                      <a:pt x="192" y="120"/>
                      <a:pt x="202" y="117"/>
                    </a:cubicBezTo>
                    <a:cubicBezTo>
                      <a:pt x="195" y="120"/>
                      <a:pt x="187" y="121"/>
                      <a:pt x="180" y="123"/>
                    </a:cubicBezTo>
                    <a:cubicBezTo>
                      <a:pt x="173" y="125"/>
                      <a:pt x="167" y="128"/>
                      <a:pt x="161" y="130"/>
                    </a:cubicBezTo>
                    <a:cubicBezTo>
                      <a:pt x="156" y="132"/>
                      <a:pt x="151" y="133"/>
                      <a:pt x="146" y="134"/>
                    </a:cubicBezTo>
                    <a:cubicBezTo>
                      <a:pt x="146" y="134"/>
                      <a:pt x="146" y="133"/>
                      <a:pt x="146" y="132"/>
                    </a:cubicBezTo>
                    <a:cubicBezTo>
                      <a:pt x="147" y="132"/>
                      <a:pt x="147" y="132"/>
                      <a:pt x="147" y="132"/>
                    </a:cubicBezTo>
                    <a:moveTo>
                      <a:pt x="144" y="140"/>
                    </a:moveTo>
                    <a:cubicBezTo>
                      <a:pt x="144" y="140"/>
                      <a:pt x="143" y="140"/>
                      <a:pt x="143" y="140"/>
                    </a:cubicBezTo>
                    <a:cubicBezTo>
                      <a:pt x="143" y="140"/>
                      <a:pt x="143" y="140"/>
                      <a:pt x="143" y="140"/>
                    </a:cubicBezTo>
                    <a:cubicBezTo>
                      <a:pt x="144" y="140"/>
                      <a:pt x="145" y="140"/>
                      <a:pt x="148" y="139"/>
                    </a:cubicBezTo>
                    <a:cubicBezTo>
                      <a:pt x="156" y="136"/>
                      <a:pt x="164" y="134"/>
                      <a:pt x="172" y="131"/>
                    </a:cubicBezTo>
                    <a:cubicBezTo>
                      <a:pt x="177" y="129"/>
                      <a:pt x="181" y="127"/>
                      <a:pt x="186" y="126"/>
                    </a:cubicBezTo>
                    <a:cubicBezTo>
                      <a:pt x="196" y="123"/>
                      <a:pt x="206" y="120"/>
                      <a:pt x="216" y="117"/>
                    </a:cubicBezTo>
                    <a:cubicBezTo>
                      <a:pt x="216" y="117"/>
                      <a:pt x="217" y="118"/>
                      <a:pt x="217" y="119"/>
                    </a:cubicBezTo>
                    <a:cubicBezTo>
                      <a:pt x="199" y="126"/>
                      <a:pt x="181" y="131"/>
                      <a:pt x="162" y="136"/>
                    </a:cubicBezTo>
                    <a:cubicBezTo>
                      <a:pt x="158" y="137"/>
                      <a:pt x="155" y="138"/>
                      <a:pt x="151" y="139"/>
                    </a:cubicBezTo>
                    <a:cubicBezTo>
                      <a:pt x="148" y="140"/>
                      <a:pt x="145" y="140"/>
                      <a:pt x="144" y="140"/>
                    </a:cubicBezTo>
                    <a:moveTo>
                      <a:pt x="227" y="122"/>
                    </a:moveTo>
                    <a:cubicBezTo>
                      <a:pt x="227" y="122"/>
                      <a:pt x="227" y="122"/>
                      <a:pt x="229" y="121"/>
                    </a:cubicBezTo>
                    <a:cubicBezTo>
                      <a:pt x="231" y="121"/>
                      <a:pt x="233" y="120"/>
                      <a:pt x="235" y="120"/>
                    </a:cubicBezTo>
                    <a:cubicBezTo>
                      <a:pt x="237" y="119"/>
                      <a:pt x="239" y="118"/>
                      <a:pt x="242" y="116"/>
                    </a:cubicBezTo>
                    <a:cubicBezTo>
                      <a:pt x="242" y="117"/>
                      <a:pt x="242" y="117"/>
                      <a:pt x="242" y="117"/>
                    </a:cubicBezTo>
                    <a:cubicBezTo>
                      <a:pt x="243" y="118"/>
                      <a:pt x="243" y="118"/>
                      <a:pt x="244" y="119"/>
                    </a:cubicBezTo>
                    <a:cubicBezTo>
                      <a:pt x="238" y="120"/>
                      <a:pt x="233" y="121"/>
                      <a:pt x="228" y="122"/>
                    </a:cubicBezTo>
                    <a:cubicBezTo>
                      <a:pt x="228" y="122"/>
                      <a:pt x="227" y="122"/>
                      <a:pt x="227" y="122"/>
                    </a:cubicBezTo>
                    <a:moveTo>
                      <a:pt x="207" y="119"/>
                    </a:moveTo>
                    <a:cubicBezTo>
                      <a:pt x="208" y="118"/>
                      <a:pt x="209" y="118"/>
                      <a:pt x="210" y="118"/>
                    </a:cubicBezTo>
                    <a:cubicBezTo>
                      <a:pt x="211" y="117"/>
                      <a:pt x="212" y="117"/>
                      <a:pt x="214" y="116"/>
                    </a:cubicBezTo>
                    <a:cubicBezTo>
                      <a:pt x="212" y="117"/>
                      <a:pt x="209" y="118"/>
                      <a:pt x="207" y="119"/>
                    </a:cubicBezTo>
                    <a:moveTo>
                      <a:pt x="227" y="121"/>
                    </a:moveTo>
                    <a:cubicBezTo>
                      <a:pt x="227" y="120"/>
                      <a:pt x="227" y="120"/>
                      <a:pt x="227" y="120"/>
                    </a:cubicBezTo>
                    <a:cubicBezTo>
                      <a:pt x="227" y="119"/>
                      <a:pt x="227" y="119"/>
                      <a:pt x="227" y="119"/>
                    </a:cubicBezTo>
                    <a:cubicBezTo>
                      <a:pt x="228" y="119"/>
                      <a:pt x="230" y="118"/>
                      <a:pt x="232" y="118"/>
                    </a:cubicBezTo>
                    <a:cubicBezTo>
                      <a:pt x="234" y="117"/>
                      <a:pt x="238" y="117"/>
                      <a:pt x="240" y="116"/>
                    </a:cubicBezTo>
                    <a:cubicBezTo>
                      <a:pt x="236" y="119"/>
                      <a:pt x="231" y="120"/>
                      <a:pt x="227" y="121"/>
                    </a:cubicBezTo>
                    <a:moveTo>
                      <a:pt x="15" y="131"/>
                    </a:moveTo>
                    <a:cubicBezTo>
                      <a:pt x="17" y="130"/>
                      <a:pt x="19" y="128"/>
                      <a:pt x="21" y="127"/>
                    </a:cubicBezTo>
                    <a:cubicBezTo>
                      <a:pt x="24" y="125"/>
                      <a:pt x="26" y="124"/>
                      <a:pt x="29" y="123"/>
                    </a:cubicBezTo>
                    <a:cubicBezTo>
                      <a:pt x="33" y="121"/>
                      <a:pt x="38" y="118"/>
                      <a:pt x="43" y="115"/>
                    </a:cubicBezTo>
                    <a:cubicBezTo>
                      <a:pt x="43" y="116"/>
                      <a:pt x="44" y="117"/>
                      <a:pt x="44" y="117"/>
                    </a:cubicBezTo>
                    <a:cubicBezTo>
                      <a:pt x="45" y="118"/>
                      <a:pt x="45" y="118"/>
                      <a:pt x="45" y="119"/>
                    </a:cubicBezTo>
                    <a:cubicBezTo>
                      <a:pt x="35" y="122"/>
                      <a:pt x="25" y="128"/>
                      <a:pt x="15" y="131"/>
                    </a:cubicBezTo>
                    <a:moveTo>
                      <a:pt x="13" y="131"/>
                    </a:moveTo>
                    <a:cubicBezTo>
                      <a:pt x="13" y="129"/>
                      <a:pt x="14" y="128"/>
                      <a:pt x="14" y="126"/>
                    </a:cubicBezTo>
                    <a:cubicBezTo>
                      <a:pt x="14" y="126"/>
                      <a:pt x="14" y="126"/>
                      <a:pt x="14" y="126"/>
                    </a:cubicBezTo>
                    <a:cubicBezTo>
                      <a:pt x="19" y="124"/>
                      <a:pt x="24" y="122"/>
                      <a:pt x="29" y="120"/>
                    </a:cubicBezTo>
                    <a:cubicBezTo>
                      <a:pt x="31" y="119"/>
                      <a:pt x="34" y="118"/>
                      <a:pt x="36" y="117"/>
                    </a:cubicBezTo>
                    <a:cubicBezTo>
                      <a:pt x="37" y="117"/>
                      <a:pt x="41" y="115"/>
                      <a:pt x="41" y="115"/>
                    </a:cubicBezTo>
                    <a:cubicBezTo>
                      <a:pt x="41" y="115"/>
                      <a:pt x="41" y="115"/>
                      <a:pt x="39" y="116"/>
                    </a:cubicBezTo>
                    <a:cubicBezTo>
                      <a:pt x="31" y="121"/>
                      <a:pt x="21" y="125"/>
                      <a:pt x="13" y="131"/>
                    </a:cubicBezTo>
                    <a:moveTo>
                      <a:pt x="256" y="117"/>
                    </a:moveTo>
                    <a:cubicBezTo>
                      <a:pt x="260" y="117"/>
                      <a:pt x="263" y="115"/>
                      <a:pt x="267" y="114"/>
                    </a:cubicBezTo>
                    <a:cubicBezTo>
                      <a:pt x="267" y="114"/>
                      <a:pt x="268" y="114"/>
                      <a:pt x="268" y="114"/>
                    </a:cubicBezTo>
                    <a:cubicBezTo>
                      <a:pt x="269" y="114"/>
                      <a:pt x="265" y="116"/>
                      <a:pt x="264" y="117"/>
                    </a:cubicBezTo>
                    <a:cubicBezTo>
                      <a:pt x="262" y="118"/>
                      <a:pt x="260" y="119"/>
                      <a:pt x="258" y="120"/>
                    </a:cubicBezTo>
                    <a:cubicBezTo>
                      <a:pt x="257" y="119"/>
                      <a:pt x="257" y="118"/>
                      <a:pt x="256" y="117"/>
                    </a:cubicBezTo>
                    <a:cubicBezTo>
                      <a:pt x="256" y="117"/>
                      <a:pt x="256" y="117"/>
                      <a:pt x="256" y="117"/>
                    </a:cubicBezTo>
                    <a:moveTo>
                      <a:pt x="227" y="118"/>
                    </a:moveTo>
                    <a:cubicBezTo>
                      <a:pt x="227" y="118"/>
                      <a:pt x="230" y="117"/>
                      <a:pt x="231" y="116"/>
                    </a:cubicBezTo>
                    <a:cubicBezTo>
                      <a:pt x="234" y="115"/>
                      <a:pt x="236" y="114"/>
                      <a:pt x="239" y="113"/>
                    </a:cubicBezTo>
                    <a:cubicBezTo>
                      <a:pt x="240" y="114"/>
                      <a:pt x="240" y="115"/>
                      <a:pt x="241" y="115"/>
                    </a:cubicBezTo>
                    <a:cubicBezTo>
                      <a:pt x="237" y="116"/>
                      <a:pt x="233" y="117"/>
                      <a:pt x="229" y="118"/>
                    </a:cubicBezTo>
                    <a:cubicBezTo>
                      <a:pt x="228" y="118"/>
                      <a:pt x="228" y="118"/>
                      <a:pt x="227" y="118"/>
                    </a:cubicBezTo>
                    <a:moveTo>
                      <a:pt x="259" y="120"/>
                    </a:moveTo>
                    <a:cubicBezTo>
                      <a:pt x="259" y="120"/>
                      <a:pt x="259" y="120"/>
                      <a:pt x="261" y="119"/>
                    </a:cubicBezTo>
                    <a:cubicBezTo>
                      <a:pt x="264" y="118"/>
                      <a:pt x="267" y="116"/>
                      <a:pt x="270" y="113"/>
                    </a:cubicBezTo>
                    <a:cubicBezTo>
                      <a:pt x="270" y="113"/>
                      <a:pt x="270" y="113"/>
                      <a:pt x="270" y="113"/>
                    </a:cubicBezTo>
                    <a:cubicBezTo>
                      <a:pt x="271" y="119"/>
                      <a:pt x="272" y="125"/>
                      <a:pt x="272" y="132"/>
                    </a:cubicBezTo>
                    <a:cubicBezTo>
                      <a:pt x="272" y="132"/>
                      <a:pt x="272" y="132"/>
                      <a:pt x="271" y="132"/>
                    </a:cubicBezTo>
                    <a:cubicBezTo>
                      <a:pt x="270" y="132"/>
                      <a:pt x="271" y="131"/>
                      <a:pt x="272" y="129"/>
                    </a:cubicBezTo>
                    <a:cubicBezTo>
                      <a:pt x="272" y="128"/>
                      <a:pt x="271" y="128"/>
                      <a:pt x="271" y="128"/>
                    </a:cubicBezTo>
                    <a:cubicBezTo>
                      <a:pt x="271" y="128"/>
                      <a:pt x="271" y="128"/>
                      <a:pt x="271" y="128"/>
                    </a:cubicBezTo>
                    <a:cubicBezTo>
                      <a:pt x="271" y="128"/>
                      <a:pt x="269" y="129"/>
                      <a:pt x="268" y="129"/>
                    </a:cubicBezTo>
                    <a:cubicBezTo>
                      <a:pt x="268" y="129"/>
                      <a:pt x="268" y="129"/>
                      <a:pt x="268" y="128"/>
                    </a:cubicBezTo>
                    <a:cubicBezTo>
                      <a:pt x="270" y="127"/>
                      <a:pt x="270" y="126"/>
                      <a:pt x="271" y="125"/>
                    </a:cubicBezTo>
                    <a:cubicBezTo>
                      <a:pt x="270" y="124"/>
                      <a:pt x="270" y="124"/>
                      <a:pt x="270" y="124"/>
                    </a:cubicBezTo>
                    <a:cubicBezTo>
                      <a:pt x="268" y="125"/>
                      <a:pt x="269" y="124"/>
                      <a:pt x="266" y="125"/>
                    </a:cubicBezTo>
                    <a:cubicBezTo>
                      <a:pt x="266" y="125"/>
                      <a:pt x="266" y="125"/>
                      <a:pt x="266" y="125"/>
                    </a:cubicBezTo>
                    <a:cubicBezTo>
                      <a:pt x="268" y="124"/>
                      <a:pt x="269" y="124"/>
                      <a:pt x="270" y="122"/>
                    </a:cubicBezTo>
                    <a:cubicBezTo>
                      <a:pt x="269" y="121"/>
                      <a:pt x="269" y="121"/>
                      <a:pt x="269" y="121"/>
                    </a:cubicBezTo>
                    <a:cubicBezTo>
                      <a:pt x="269" y="121"/>
                      <a:pt x="269" y="121"/>
                      <a:pt x="269" y="121"/>
                    </a:cubicBezTo>
                    <a:cubicBezTo>
                      <a:pt x="266" y="121"/>
                      <a:pt x="263" y="122"/>
                      <a:pt x="262" y="123"/>
                    </a:cubicBezTo>
                    <a:cubicBezTo>
                      <a:pt x="264" y="121"/>
                      <a:pt x="267" y="121"/>
                      <a:pt x="269" y="119"/>
                    </a:cubicBezTo>
                    <a:cubicBezTo>
                      <a:pt x="269" y="119"/>
                      <a:pt x="269" y="118"/>
                      <a:pt x="269" y="118"/>
                    </a:cubicBezTo>
                    <a:cubicBezTo>
                      <a:pt x="269" y="118"/>
                      <a:pt x="269" y="118"/>
                      <a:pt x="269" y="118"/>
                    </a:cubicBezTo>
                    <a:cubicBezTo>
                      <a:pt x="267" y="118"/>
                      <a:pt x="265" y="119"/>
                      <a:pt x="264" y="119"/>
                    </a:cubicBezTo>
                    <a:cubicBezTo>
                      <a:pt x="263" y="120"/>
                      <a:pt x="260" y="120"/>
                      <a:pt x="259" y="120"/>
                    </a:cubicBezTo>
                    <a:moveTo>
                      <a:pt x="227" y="114"/>
                    </a:moveTo>
                    <a:cubicBezTo>
                      <a:pt x="231" y="114"/>
                      <a:pt x="235" y="114"/>
                      <a:pt x="238" y="113"/>
                    </a:cubicBezTo>
                    <a:cubicBezTo>
                      <a:pt x="234" y="114"/>
                      <a:pt x="230" y="116"/>
                      <a:pt x="227" y="118"/>
                    </a:cubicBezTo>
                    <a:cubicBezTo>
                      <a:pt x="227" y="117"/>
                      <a:pt x="227" y="115"/>
                      <a:pt x="227" y="114"/>
                    </a:cubicBezTo>
                    <a:cubicBezTo>
                      <a:pt x="227" y="114"/>
                      <a:pt x="227" y="114"/>
                      <a:pt x="227" y="114"/>
                    </a:cubicBezTo>
                    <a:moveTo>
                      <a:pt x="145" y="136"/>
                    </a:moveTo>
                    <a:cubicBezTo>
                      <a:pt x="145" y="135"/>
                      <a:pt x="145" y="135"/>
                      <a:pt x="145" y="135"/>
                    </a:cubicBezTo>
                    <a:cubicBezTo>
                      <a:pt x="147" y="135"/>
                      <a:pt x="149" y="134"/>
                      <a:pt x="151" y="134"/>
                    </a:cubicBezTo>
                    <a:cubicBezTo>
                      <a:pt x="155" y="133"/>
                      <a:pt x="159" y="131"/>
                      <a:pt x="163" y="130"/>
                    </a:cubicBezTo>
                    <a:cubicBezTo>
                      <a:pt x="172" y="127"/>
                      <a:pt x="182" y="124"/>
                      <a:pt x="191" y="121"/>
                    </a:cubicBezTo>
                    <a:cubicBezTo>
                      <a:pt x="195" y="120"/>
                      <a:pt x="198" y="120"/>
                      <a:pt x="202" y="118"/>
                    </a:cubicBezTo>
                    <a:cubicBezTo>
                      <a:pt x="203" y="117"/>
                      <a:pt x="204" y="116"/>
                      <a:pt x="206" y="115"/>
                    </a:cubicBezTo>
                    <a:cubicBezTo>
                      <a:pt x="209" y="114"/>
                      <a:pt x="212" y="114"/>
                      <a:pt x="214" y="113"/>
                    </a:cubicBezTo>
                    <a:cubicBezTo>
                      <a:pt x="215" y="114"/>
                      <a:pt x="215" y="115"/>
                      <a:pt x="216" y="116"/>
                    </a:cubicBezTo>
                    <a:cubicBezTo>
                      <a:pt x="210" y="116"/>
                      <a:pt x="206" y="118"/>
                      <a:pt x="201" y="120"/>
                    </a:cubicBezTo>
                    <a:cubicBezTo>
                      <a:pt x="195" y="123"/>
                      <a:pt x="188" y="124"/>
                      <a:pt x="182" y="126"/>
                    </a:cubicBezTo>
                    <a:cubicBezTo>
                      <a:pt x="181" y="126"/>
                      <a:pt x="180" y="126"/>
                      <a:pt x="180" y="126"/>
                    </a:cubicBezTo>
                    <a:cubicBezTo>
                      <a:pt x="171" y="129"/>
                      <a:pt x="162" y="132"/>
                      <a:pt x="153" y="134"/>
                    </a:cubicBezTo>
                    <a:cubicBezTo>
                      <a:pt x="150" y="135"/>
                      <a:pt x="148" y="135"/>
                      <a:pt x="145" y="136"/>
                    </a:cubicBezTo>
                    <a:moveTo>
                      <a:pt x="14" y="125"/>
                    </a:moveTo>
                    <a:cubicBezTo>
                      <a:pt x="14" y="124"/>
                      <a:pt x="14" y="122"/>
                      <a:pt x="14" y="121"/>
                    </a:cubicBezTo>
                    <a:cubicBezTo>
                      <a:pt x="18" y="120"/>
                      <a:pt x="22" y="118"/>
                      <a:pt x="25" y="116"/>
                    </a:cubicBezTo>
                    <a:cubicBezTo>
                      <a:pt x="28" y="115"/>
                      <a:pt x="31" y="114"/>
                      <a:pt x="35" y="113"/>
                    </a:cubicBezTo>
                    <a:cubicBezTo>
                      <a:pt x="36" y="112"/>
                      <a:pt x="38" y="112"/>
                      <a:pt x="39" y="111"/>
                    </a:cubicBezTo>
                    <a:cubicBezTo>
                      <a:pt x="38" y="112"/>
                      <a:pt x="37" y="112"/>
                      <a:pt x="36" y="113"/>
                    </a:cubicBezTo>
                    <a:cubicBezTo>
                      <a:pt x="32" y="115"/>
                      <a:pt x="28" y="117"/>
                      <a:pt x="24" y="119"/>
                    </a:cubicBezTo>
                    <a:cubicBezTo>
                      <a:pt x="21" y="122"/>
                      <a:pt x="17" y="123"/>
                      <a:pt x="14" y="125"/>
                    </a:cubicBezTo>
                    <a:moveTo>
                      <a:pt x="230" y="110"/>
                    </a:moveTo>
                    <a:cubicBezTo>
                      <a:pt x="230" y="110"/>
                      <a:pt x="230" y="110"/>
                      <a:pt x="231" y="110"/>
                    </a:cubicBezTo>
                    <a:cubicBezTo>
                      <a:pt x="232" y="110"/>
                      <a:pt x="233" y="110"/>
                      <a:pt x="233" y="110"/>
                    </a:cubicBezTo>
                    <a:cubicBezTo>
                      <a:pt x="234" y="110"/>
                      <a:pt x="234" y="110"/>
                      <a:pt x="233" y="110"/>
                    </a:cubicBezTo>
                    <a:cubicBezTo>
                      <a:pt x="231" y="111"/>
                      <a:pt x="229" y="111"/>
                      <a:pt x="226" y="112"/>
                    </a:cubicBezTo>
                    <a:cubicBezTo>
                      <a:pt x="226" y="112"/>
                      <a:pt x="226" y="111"/>
                      <a:pt x="226" y="110"/>
                    </a:cubicBezTo>
                    <a:cubicBezTo>
                      <a:pt x="226" y="110"/>
                      <a:pt x="227" y="110"/>
                      <a:pt x="227" y="110"/>
                    </a:cubicBezTo>
                    <a:cubicBezTo>
                      <a:pt x="228" y="110"/>
                      <a:pt x="229" y="110"/>
                      <a:pt x="230" y="110"/>
                    </a:cubicBezTo>
                    <a:cubicBezTo>
                      <a:pt x="230" y="110"/>
                      <a:pt x="230" y="110"/>
                      <a:pt x="230" y="110"/>
                    </a:cubicBezTo>
                    <a:moveTo>
                      <a:pt x="228" y="113"/>
                    </a:moveTo>
                    <a:cubicBezTo>
                      <a:pt x="227" y="113"/>
                      <a:pt x="227" y="113"/>
                      <a:pt x="229" y="112"/>
                    </a:cubicBezTo>
                    <a:cubicBezTo>
                      <a:pt x="232" y="111"/>
                      <a:pt x="234" y="111"/>
                      <a:pt x="237" y="109"/>
                    </a:cubicBezTo>
                    <a:cubicBezTo>
                      <a:pt x="237" y="110"/>
                      <a:pt x="238" y="111"/>
                      <a:pt x="239" y="112"/>
                    </a:cubicBezTo>
                    <a:cubicBezTo>
                      <a:pt x="236" y="113"/>
                      <a:pt x="234" y="113"/>
                      <a:pt x="231" y="113"/>
                    </a:cubicBezTo>
                    <a:cubicBezTo>
                      <a:pt x="231" y="113"/>
                      <a:pt x="229" y="113"/>
                      <a:pt x="228" y="113"/>
                    </a:cubicBezTo>
                    <a:moveTo>
                      <a:pt x="255" y="116"/>
                    </a:moveTo>
                    <a:cubicBezTo>
                      <a:pt x="254" y="115"/>
                      <a:pt x="254" y="113"/>
                      <a:pt x="253" y="112"/>
                    </a:cubicBezTo>
                    <a:cubicBezTo>
                      <a:pt x="254" y="112"/>
                      <a:pt x="256" y="112"/>
                      <a:pt x="257" y="111"/>
                    </a:cubicBezTo>
                    <a:cubicBezTo>
                      <a:pt x="259" y="111"/>
                      <a:pt x="266" y="110"/>
                      <a:pt x="267" y="109"/>
                    </a:cubicBezTo>
                    <a:cubicBezTo>
                      <a:pt x="263" y="112"/>
                      <a:pt x="259" y="113"/>
                      <a:pt x="255" y="116"/>
                    </a:cubicBezTo>
                    <a:moveTo>
                      <a:pt x="257" y="116"/>
                    </a:moveTo>
                    <a:cubicBezTo>
                      <a:pt x="258" y="116"/>
                      <a:pt x="261" y="113"/>
                      <a:pt x="263" y="112"/>
                    </a:cubicBezTo>
                    <a:cubicBezTo>
                      <a:pt x="265" y="111"/>
                      <a:pt x="267" y="110"/>
                      <a:pt x="269" y="109"/>
                    </a:cubicBezTo>
                    <a:cubicBezTo>
                      <a:pt x="269" y="109"/>
                      <a:pt x="269" y="109"/>
                      <a:pt x="269" y="109"/>
                    </a:cubicBezTo>
                    <a:cubicBezTo>
                      <a:pt x="269" y="110"/>
                      <a:pt x="270" y="111"/>
                      <a:pt x="270" y="113"/>
                    </a:cubicBezTo>
                    <a:cubicBezTo>
                      <a:pt x="269" y="112"/>
                      <a:pt x="269" y="112"/>
                      <a:pt x="269" y="112"/>
                    </a:cubicBezTo>
                    <a:cubicBezTo>
                      <a:pt x="265" y="113"/>
                      <a:pt x="261" y="116"/>
                      <a:pt x="257" y="116"/>
                    </a:cubicBezTo>
                    <a:moveTo>
                      <a:pt x="147" y="131"/>
                    </a:moveTo>
                    <a:cubicBezTo>
                      <a:pt x="147" y="131"/>
                      <a:pt x="147" y="131"/>
                      <a:pt x="147" y="131"/>
                    </a:cubicBezTo>
                    <a:cubicBezTo>
                      <a:pt x="147" y="131"/>
                      <a:pt x="147" y="131"/>
                      <a:pt x="147" y="131"/>
                    </a:cubicBezTo>
                    <a:cubicBezTo>
                      <a:pt x="149" y="129"/>
                      <a:pt x="152" y="129"/>
                      <a:pt x="154" y="128"/>
                    </a:cubicBezTo>
                    <a:cubicBezTo>
                      <a:pt x="166" y="125"/>
                      <a:pt x="178" y="120"/>
                      <a:pt x="190" y="116"/>
                    </a:cubicBezTo>
                    <a:cubicBezTo>
                      <a:pt x="197" y="114"/>
                      <a:pt x="205" y="112"/>
                      <a:pt x="213" y="109"/>
                    </a:cubicBezTo>
                    <a:cubicBezTo>
                      <a:pt x="213" y="109"/>
                      <a:pt x="213" y="109"/>
                      <a:pt x="213" y="109"/>
                    </a:cubicBezTo>
                    <a:cubicBezTo>
                      <a:pt x="213" y="109"/>
                      <a:pt x="213" y="110"/>
                      <a:pt x="213" y="110"/>
                    </a:cubicBezTo>
                    <a:cubicBezTo>
                      <a:pt x="214" y="111"/>
                      <a:pt x="214" y="111"/>
                      <a:pt x="214" y="112"/>
                    </a:cubicBezTo>
                    <a:cubicBezTo>
                      <a:pt x="211" y="112"/>
                      <a:pt x="209" y="113"/>
                      <a:pt x="206" y="114"/>
                    </a:cubicBezTo>
                    <a:cubicBezTo>
                      <a:pt x="199" y="117"/>
                      <a:pt x="192" y="119"/>
                      <a:pt x="185" y="121"/>
                    </a:cubicBezTo>
                    <a:cubicBezTo>
                      <a:pt x="177" y="123"/>
                      <a:pt x="168" y="124"/>
                      <a:pt x="161" y="127"/>
                    </a:cubicBezTo>
                    <a:cubicBezTo>
                      <a:pt x="157" y="128"/>
                      <a:pt x="154" y="130"/>
                      <a:pt x="151" y="130"/>
                    </a:cubicBezTo>
                    <a:cubicBezTo>
                      <a:pt x="151" y="131"/>
                      <a:pt x="148" y="131"/>
                      <a:pt x="147" y="131"/>
                    </a:cubicBezTo>
                    <a:moveTo>
                      <a:pt x="226" y="109"/>
                    </a:moveTo>
                    <a:cubicBezTo>
                      <a:pt x="229" y="109"/>
                      <a:pt x="233" y="107"/>
                      <a:pt x="235" y="106"/>
                    </a:cubicBezTo>
                    <a:cubicBezTo>
                      <a:pt x="236" y="107"/>
                      <a:pt x="236" y="107"/>
                      <a:pt x="236" y="108"/>
                    </a:cubicBezTo>
                    <a:cubicBezTo>
                      <a:pt x="233" y="109"/>
                      <a:pt x="229" y="109"/>
                      <a:pt x="226" y="109"/>
                    </a:cubicBezTo>
                    <a:moveTo>
                      <a:pt x="226" y="107"/>
                    </a:moveTo>
                    <a:cubicBezTo>
                      <a:pt x="227" y="107"/>
                      <a:pt x="229" y="106"/>
                      <a:pt x="231" y="106"/>
                    </a:cubicBezTo>
                    <a:cubicBezTo>
                      <a:pt x="232" y="106"/>
                      <a:pt x="232" y="106"/>
                      <a:pt x="232" y="106"/>
                    </a:cubicBezTo>
                    <a:cubicBezTo>
                      <a:pt x="233" y="106"/>
                      <a:pt x="229" y="107"/>
                      <a:pt x="229" y="107"/>
                    </a:cubicBezTo>
                    <a:cubicBezTo>
                      <a:pt x="228" y="108"/>
                      <a:pt x="227" y="108"/>
                      <a:pt x="226" y="108"/>
                    </a:cubicBezTo>
                    <a:cubicBezTo>
                      <a:pt x="226" y="108"/>
                      <a:pt x="226" y="107"/>
                      <a:pt x="225" y="107"/>
                    </a:cubicBezTo>
                    <a:cubicBezTo>
                      <a:pt x="225" y="107"/>
                      <a:pt x="226" y="107"/>
                      <a:pt x="226" y="107"/>
                    </a:cubicBezTo>
                    <a:moveTo>
                      <a:pt x="15" y="119"/>
                    </a:moveTo>
                    <a:cubicBezTo>
                      <a:pt x="15" y="118"/>
                      <a:pt x="15" y="116"/>
                      <a:pt x="15" y="115"/>
                    </a:cubicBezTo>
                    <a:cubicBezTo>
                      <a:pt x="20" y="114"/>
                      <a:pt x="24" y="112"/>
                      <a:pt x="28" y="110"/>
                    </a:cubicBezTo>
                    <a:cubicBezTo>
                      <a:pt x="31" y="109"/>
                      <a:pt x="34" y="107"/>
                      <a:pt x="38" y="106"/>
                    </a:cubicBezTo>
                    <a:cubicBezTo>
                      <a:pt x="39" y="106"/>
                      <a:pt x="40" y="105"/>
                      <a:pt x="40" y="105"/>
                    </a:cubicBezTo>
                    <a:cubicBezTo>
                      <a:pt x="40" y="105"/>
                      <a:pt x="37" y="107"/>
                      <a:pt x="36" y="108"/>
                    </a:cubicBezTo>
                    <a:cubicBezTo>
                      <a:pt x="29" y="112"/>
                      <a:pt x="21" y="114"/>
                      <a:pt x="15" y="119"/>
                    </a:cubicBezTo>
                    <a:moveTo>
                      <a:pt x="15" y="120"/>
                    </a:moveTo>
                    <a:cubicBezTo>
                      <a:pt x="15" y="120"/>
                      <a:pt x="16" y="119"/>
                      <a:pt x="18" y="118"/>
                    </a:cubicBezTo>
                    <a:cubicBezTo>
                      <a:pt x="26" y="112"/>
                      <a:pt x="35" y="110"/>
                      <a:pt x="42" y="105"/>
                    </a:cubicBezTo>
                    <a:cubicBezTo>
                      <a:pt x="42" y="107"/>
                      <a:pt x="42" y="108"/>
                      <a:pt x="42" y="110"/>
                    </a:cubicBezTo>
                    <a:cubicBezTo>
                      <a:pt x="41" y="112"/>
                      <a:pt x="41" y="113"/>
                      <a:pt x="42" y="114"/>
                    </a:cubicBezTo>
                    <a:cubicBezTo>
                      <a:pt x="38" y="115"/>
                      <a:pt x="34" y="117"/>
                      <a:pt x="30" y="119"/>
                    </a:cubicBezTo>
                    <a:cubicBezTo>
                      <a:pt x="27" y="120"/>
                      <a:pt x="23" y="122"/>
                      <a:pt x="20" y="123"/>
                    </a:cubicBezTo>
                    <a:cubicBezTo>
                      <a:pt x="20" y="123"/>
                      <a:pt x="16" y="125"/>
                      <a:pt x="16" y="125"/>
                    </a:cubicBezTo>
                    <a:cubicBezTo>
                      <a:pt x="16" y="125"/>
                      <a:pt x="16" y="125"/>
                      <a:pt x="17" y="124"/>
                    </a:cubicBezTo>
                    <a:cubicBezTo>
                      <a:pt x="24" y="119"/>
                      <a:pt x="34" y="116"/>
                      <a:pt x="41" y="110"/>
                    </a:cubicBezTo>
                    <a:cubicBezTo>
                      <a:pt x="41" y="110"/>
                      <a:pt x="41" y="109"/>
                      <a:pt x="41" y="109"/>
                    </a:cubicBezTo>
                    <a:cubicBezTo>
                      <a:pt x="41" y="109"/>
                      <a:pt x="41" y="109"/>
                      <a:pt x="41" y="109"/>
                    </a:cubicBezTo>
                    <a:cubicBezTo>
                      <a:pt x="37" y="111"/>
                      <a:pt x="32" y="112"/>
                      <a:pt x="28" y="114"/>
                    </a:cubicBezTo>
                    <a:cubicBezTo>
                      <a:pt x="26" y="115"/>
                      <a:pt x="23" y="116"/>
                      <a:pt x="21" y="117"/>
                    </a:cubicBezTo>
                    <a:cubicBezTo>
                      <a:pt x="20" y="118"/>
                      <a:pt x="16" y="120"/>
                      <a:pt x="15" y="120"/>
                    </a:cubicBezTo>
                    <a:moveTo>
                      <a:pt x="135" y="114"/>
                    </a:moveTo>
                    <a:cubicBezTo>
                      <a:pt x="134" y="114"/>
                      <a:pt x="133" y="113"/>
                      <a:pt x="132" y="113"/>
                    </a:cubicBezTo>
                    <a:cubicBezTo>
                      <a:pt x="142" y="110"/>
                      <a:pt x="153" y="107"/>
                      <a:pt x="163" y="104"/>
                    </a:cubicBezTo>
                    <a:cubicBezTo>
                      <a:pt x="157" y="106"/>
                      <a:pt x="151" y="108"/>
                      <a:pt x="145" y="110"/>
                    </a:cubicBezTo>
                    <a:cubicBezTo>
                      <a:pt x="142" y="111"/>
                      <a:pt x="138" y="112"/>
                      <a:pt x="135" y="114"/>
                    </a:cubicBezTo>
                    <a:moveTo>
                      <a:pt x="252" y="111"/>
                    </a:moveTo>
                    <a:cubicBezTo>
                      <a:pt x="252" y="110"/>
                      <a:pt x="252" y="109"/>
                      <a:pt x="251" y="109"/>
                    </a:cubicBezTo>
                    <a:cubicBezTo>
                      <a:pt x="251" y="108"/>
                      <a:pt x="251" y="108"/>
                      <a:pt x="251" y="108"/>
                    </a:cubicBezTo>
                    <a:cubicBezTo>
                      <a:pt x="255" y="107"/>
                      <a:pt x="259" y="106"/>
                      <a:pt x="263" y="105"/>
                    </a:cubicBezTo>
                    <a:cubicBezTo>
                      <a:pt x="265" y="104"/>
                      <a:pt x="265" y="104"/>
                      <a:pt x="265" y="104"/>
                    </a:cubicBezTo>
                    <a:cubicBezTo>
                      <a:pt x="266" y="104"/>
                      <a:pt x="262" y="106"/>
                      <a:pt x="261" y="106"/>
                    </a:cubicBezTo>
                    <a:cubicBezTo>
                      <a:pt x="258" y="108"/>
                      <a:pt x="255" y="109"/>
                      <a:pt x="252" y="111"/>
                    </a:cubicBezTo>
                    <a:moveTo>
                      <a:pt x="253" y="111"/>
                    </a:moveTo>
                    <a:cubicBezTo>
                      <a:pt x="255" y="111"/>
                      <a:pt x="258" y="109"/>
                      <a:pt x="259" y="108"/>
                    </a:cubicBezTo>
                    <a:cubicBezTo>
                      <a:pt x="262" y="107"/>
                      <a:pt x="265" y="105"/>
                      <a:pt x="268" y="104"/>
                    </a:cubicBezTo>
                    <a:cubicBezTo>
                      <a:pt x="268" y="105"/>
                      <a:pt x="268" y="107"/>
                      <a:pt x="269" y="108"/>
                    </a:cubicBezTo>
                    <a:cubicBezTo>
                      <a:pt x="269" y="108"/>
                      <a:pt x="269" y="108"/>
                      <a:pt x="269" y="108"/>
                    </a:cubicBezTo>
                    <a:cubicBezTo>
                      <a:pt x="263" y="108"/>
                      <a:pt x="259" y="110"/>
                      <a:pt x="253" y="111"/>
                    </a:cubicBezTo>
                    <a:moveTo>
                      <a:pt x="130" y="112"/>
                    </a:moveTo>
                    <a:cubicBezTo>
                      <a:pt x="129" y="112"/>
                      <a:pt x="128" y="112"/>
                      <a:pt x="126" y="112"/>
                    </a:cubicBezTo>
                    <a:cubicBezTo>
                      <a:pt x="131" y="111"/>
                      <a:pt x="136" y="108"/>
                      <a:pt x="141" y="107"/>
                    </a:cubicBezTo>
                    <a:cubicBezTo>
                      <a:pt x="145" y="106"/>
                      <a:pt x="149" y="104"/>
                      <a:pt x="154" y="103"/>
                    </a:cubicBezTo>
                    <a:cubicBezTo>
                      <a:pt x="150" y="104"/>
                      <a:pt x="146" y="106"/>
                      <a:pt x="143" y="107"/>
                    </a:cubicBezTo>
                    <a:cubicBezTo>
                      <a:pt x="139" y="109"/>
                      <a:pt x="134" y="110"/>
                      <a:pt x="130" y="112"/>
                    </a:cubicBezTo>
                    <a:moveTo>
                      <a:pt x="147" y="125"/>
                    </a:moveTo>
                    <a:cubicBezTo>
                      <a:pt x="146" y="124"/>
                      <a:pt x="146" y="123"/>
                      <a:pt x="145" y="122"/>
                    </a:cubicBezTo>
                    <a:cubicBezTo>
                      <a:pt x="155" y="117"/>
                      <a:pt x="167" y="115"/>
                      <a:pt x="178" y="113"/>
                    </a:cubicBezTo>
                    <a:cubicBezTo>
                      <a:pt x="188" y="110"/>
                      <a:pt x="201" y="108"/>
                      <a:pt x="209" y="103"/>
                    </a:cubicBezTo>
                    <a:cubicBezTo>
                      <a:pt x="199" y="110"/>
                      <a:pt x="186" y="112"/>
                      <a:pt x="174" y="116"/>
                    </a:cubicBezTo>
                    <a:cubicBezTo>
                      <a:pt x="168" y="119"/>
                      <a:pt x="162" y="121"/>
                      <a:pt x="156" y="122"/>
                    </a:cubicBezTo>
                    <a:cubicBezTo>
                      <a:pt x="153" y="123"/>
                      <a:pt x="150" y="123"/>
                      <a:pt x="147" y="125"/>
                    </a:cubicBezTo>
                    <a:moveTo>
                      <a:pt x="16" y="114"/>
                    </a:moveTo>
                    <a:cubicBezTo>
                      <a:pt x="16" y="112"/>
                      <a:pt x="16" y="111"/>
                      <a:pt x="17" y="109"/>
                    </a:cubicBezTo>
                    <a:cubicBezTo>
                      <a:pt x="20" y="108"/>
                      <a:pt x="22" y="107"/>
                      <a:pt x="25" y="106"/>
                    </a:cubicBezTo>
                    <a:cubicBezTo>
                      <a:pt x="27" y="105"/>
                      <a:pt x="30" y="104"/>
                      <a:pt x="32" y="103"/>
                    </a:cubicBezTo>
                    <a:cubicBezTo>
                      <a:pt x="33" y="103"/>
                      <a:pt x="35" y="102"/>
                      <a:pt x="36" y="102"/>
                    </a:cubicBezTo>
                    <a:cubicBezTo>
                      <a:pt x="36" y="102"/>
                      <a:pt x="36" y="102"/>
                      <a:pt x="35" y="103"/>
                    </a:cubicBezTo>
                    <a:cubicBezTo>
                      <a:pt x="29" y="107"/>
                      <a:pt x="21" y="109"/>
                      <a:pt x="16" y="114"/>
                    </a:cubicBezTo>
                    <a:moveTo>
                      <a:pt x="225" y="105"/>
                    </a:moveTo>
                    <a:cubicBezTo>
                      <a:pt x="225" y="104"/>
                      <a:pt x="225" y="104"/>
                      <a:pt x="224" y="103"/>
                    </a:cubicBezTo>
                    <a:cubicBezTo>
                      <a:pt x="226" y="103"/>
                      <a:pt x="231" y="102"/>
                      <a:pt x="232" y="102"/>
                    </a:cubicBezTo>
                    <a:cubicBezTo>
                      <a:pt x="233" y="102"/>
                      <a:pt x="233" y="102"/>
                      <a:pt x="232" y="102"/>
                    </a:cubicBezTo>
                    <a:cubicBezTo>
                      <a:pt x="229" y="103"/>
                      <a:pt x="227" y="104"/>
                      <a:pt x="225" y="105"/>
                    </a:cubicBezTo>
                    <a:moveTo>
                      <a:pt x="226" y="106"/>
                    </a:moveTo>
                    <a:cubicBezTo>
                      <a:pt x="224" y="106"/>
                      <a:pt x="229" y="104"/>
                      <a:pt x="230" y="104"/>
                    </a:cubicBezTo>
                    <a:cubicBezTo>
                      <a:pt x="232" y="103"/>
                      <a:pt x="234" y="103"/>
                      <a:pt x="236" y="102"/>
                    </a:cubicBezTo>
                    <a:cubicBezTo>
                      <a:pt x="236" y="102"/>
                      <a:pt x="236" y="102"/>
                      <a:pt x="236" y="102"/>
                    </a:cubicBezTo>
                    <a:cubicBezTo>
                      <a:pt x="235" y="102"/>
                      <a:pt x="235" y="103"/>
                      <a:pt x="235" y="104"/>
                    </a:cubicBezTo>
                    <a:cubicBezTo>
                      <a:pt x="235" y="104"/>
                      <a:pt x="235" y="105"/>
                      <a:pt x="235" y="105"/>
                    </a:cubicBezTo>
                    <a:cubicBezTo>
                      <a:pt x="235" y="105"/>
                      <a:pt x="234" y="105"/>
                      <a:pt x="233" y="105"/>
                    </a:cubicBezTo>
                    <a:cubicBezTo>
                      <a:pt x="232" y="105"/>
                      <a:pt x="230" y="105"/>
                      <a:pt x="228" y="106"/>
                    </a:cubicBezTo>
                    <a:cubicBezTo>
                      <a:pt x="227" y="106"/>
                      <a:pt x="226" y="106"/>
                      <a:pt x="226" y="106"/>
                    </a:cubicBezTo>
                    <a:moveTo>
                      <a:pt x="17" y="114"/>
                    </a:moveTo>
                    <a:cubicBezTo>
                      <a:pt x="16" y="114"/>
                      <a:pt x="17" y="114"/>
                      <a:pt x="19" y="112"/>
                    </a:cubicBezTo>
                    <a:cubicBezTo>
                      <a:pt x="26" y="108"/>
                      <a:pt x="33" y="106"/>
                      <a:pt x="39" y="101"/>
                    </a:cubicBezTo>
                    <a:cubicBezTo>
                      <a:pt x="40" y="102"/>
                      <a:pt x="41" y="103"/>
                      <a:pt x="41" y="104"/>
                    </a:cubicBezTo>
                    <a:cubicBezTo>
                      <a:pt x="37" y="105"/>
                      <a:pt x="33" y="107"/>
                      <a:pt x="29" y="109"/>
                    </a:cubicBezTo>
                    <a:cubicBezTo>
                      <a:pt x="26" y="110"/>
                      <a:pt x="24" y="111"/>
                      <a:pt x="21" y="112"/>
                    </a:cubicBezTo>
                    <a:cubicBezTo>
                      <a:pt x="20" y="113"/>
                      <a:pt x="17" y="114"/>
                      <a:pt x="17" y="114"/>
                    </a:cubicBezTo>
                    <a:moveTo>
                      <a:pt x="250" y="106"/>
                    </a:moveTo>
                    <a:cubicBezTo>
                      <a:pt x="249" y="105"/>
                      <a:pt x="248" y="104"/>
                      <a:pt x="248" y="103"/>
                    </a:cubicBezTo>
                    <a:cubicBezTo>
                      <a:pt x="252" y="102"/>
                      <a:pt x="257" y="100"/>
                      <a:pt x="261" y="99"/>
                    </a:cubicBezTo>
                    <a:cubicBezTo>
                      <a:pt x="262" y="99"/>
                      <a:pt x="262" y="99"/>
                      <a:pt x="262" y="99"/>
                    </a:cubicBezTo>
                    <a:cubicBezTo>
                      <a:pt x="264" y="99"/>
                      <a:pt x="258" y="102"/>
                      <a:pt x="258" y="102"/>
                    </a:cubicBezTo>
                    <a:cubicBezTo>
                      <a:pt x="255" y="104"/>
                      <a:pt x="252" y="105"/>
                      <a:pt x="250" y="106"/>
                    </a:cubicBezTo>
                    <a:moveTo>
                      <a:pt x="17" y="108"/>
                    </a:moveTo>
                    <a:cubicBezTo>
                      <a:pt x="17" y="108"/>
                      <a:pt x="20" y="106"/>
                      <a:pt x="21" y="106"/>
                    </a:cubicBezTo>
                    <a:cubicBezTo>
                      <a:pt x="22" y="105"/>
                      <a:pt x="24" y="104"/>
                      <a:pt x="26" y="103"/>
                    </a:cubicBezTo>
                    <a:cubicBezTo>
                      <a:pt x="29" y="102"/>
                      <a:pt x="31" y="100"/>
                      <a:pt x="34" y="98"/>
                    </a:cubicBezTo>
                    <a:cubicBezTo>
                      <a:pt x="35" y="99"/>
                      <a:pt x="36" y="100"/>
                      <a:pt x="37" y="100"/>
                    </a:cubicBezTo>
                    <a:cubicBezTo>
                      <a:pt x="37" y="100"/>
                      <a:pt x="37" y="100"/>
                      <a:pt x="38" y="101"/>
                    </a:cubicBezTo>
                    <a:cubicBezTo>
                      <a:pt x="31" y="102"/>
                      <a:pt x="26" y="105"/>
                      <a:pt x="19" y="107"/>
                    </a:cubicBezTo>
                    <a:cubicBezTo>
                      <a:pt x="18" y="108"/>
                      <a:pt x="18" y="108"/>
                      <a:pt x="17" y="108"/>
                    </a:cubicBezTo>
                    <a:moveTo>
                      <a:pt x="17" y="107"/>
                    </a:moveTo>
                    <a:cubicBezTo>
                      <a:pt x="18" y="106"/>
                      <a:pt x="18" y="105"/>
                      <a:pt x="18" y="104"/>
                    </a:cubicBezTo>
                    <a:cubicBezTo>
                      <a:pt x="20" y="103"/>
                      <a:pt x="22" y="102"/>
                      <a:pt x="24" y="101"/>
                    </a:cubicBezTo>
                    <a:cubicBezTo>
                      <a:pt x="27" y="100"/>
                      <a:pt x="29" y="99"/>
                      <a:pt x="32" y="98"/>
                    </a:cubicBezTo>
                    <a:cubicBezTo>
                      <a:pt x="33" y="98"/>
                      <a:pt x="33" y="98"/>
                      <a:pt x="33" y="98"/>
                    </a:cubicBezTo>
                    <a:cubicBezTo>
                      <a:pt x="34" y="98"/>
                      <a:pt x="33" y="98"/>
                      <a:pt x="32" y="99"/>
                    </a:cubicBezTo>
                    <a:cubicBezTo>
                      <a:pt x="27" y="102"/>
                      <a:pt x="22" y="104"/>
                      <a:pt x="17" y="107"/>
                    </a:cubicBezTo>
                    <a:moveTo>
                      <a:pt x="145" y="121"/>
                    </a:moveTo>
                    <a:cubicBezTo>
                      <a:pt x="144" y="120"/>
                      <a:pt x="144" y="119"/>
                      <a:pt x="143" y="118"/>
                    </a:cubicBezTo>
                    <a:cubicBezTo>
                      <a:pt x="163" y="113"/>
                      <a:pt x="184" y="106"/>
                      <a:pt x="204" y="100"/>
                    </a:cubicBezTo>
                    <a:cubicBezTo>
                      <a:pt x="207" y="99"/>
                      <a:pt x="211" y="98"/>
                      <a:pt x="214" y="97"/>
                    </a:cubicBezTo>
                    <a:cubicBezTo>
                      <a:pt x="211" y="100"/>
                      <a:pt x="212" y="104"/>
                      <a:pt x="213" y="108"/>
                    </a:cubicBezTo>
                    <a:cubicBezTo>
                      <a:pt x="213" y="108"/>
                      <a:pt x="213" y="108"/>
                      <a:pt x="213" y="108"/>
                    </a:cubicBezTo>
                    <a:cubicBezTo>
                      <a:pt x="207" y="109"/>
                      <a:pt x="201" y="111"/>
                      <a:pt x="195" y="113"/>
                    </a:cubicBezTo>
                    <a:cubicBezTo>
                      <a:pt x="191" y="115"/>
                      <a:pt x="187" y="116"/>
                      <a:pt x="183" y="117"/>
                    </a:cubicBezTo>
                    <a:cubicBezTo>
                      <a:pt x="172" y="120"/>
                      <a:pt x="159" y="124"/>
                      <a:pt x="147" y="125"/>
                    </a:cubicBezTo>
                    <a:cubicBezTo>
                      <a:pt x="158" y="125"/>
                      <a:pt x="169" y="119"/>
                      <a:pt x="179" y="116"/>
                    </a:cubicBezTo>
                    <a:cubicBezTo>
                      <a:pt x="190" y="112"/>
                      <a:pt x="202" y="109"/>
                      <a:pt x="212" y="103"/>
                    </a:cubicBezTo>
                    <a:cubicBezTo>
                      <a:pt x="212" y="102"/>
                      <a:pt x="212" y="102"/>
                      <a:pt x="211" y="102"/>
                    </a:cubicBezTo>
                    <a:cubicBezTo>
                      <a:pt x="211" y="102"/>
                      <a:pt x="211" y="102"/>
                      <a:pt x="211" y="102"/>
                    </a:cubicBezTo>
                    <a:cubicBezTo>
                      <a:pt x="200" y="106"/>
                      <a:pt x="187" y="110"/>
                      <a:pt x="175" y="112"/>
                    </a:cubicBezTo>
                    <a:cubicBezTo>
                      <a:pt x="165" y="115"/>
                      <a:pt x="154" y="117"/>
                      <a:pt x="145" y="121"/>
                    </a:cubicBezTo>
                    <a:moveTo>
                      <a:pt x="247" y="102"/>
                    </a:moveTo>
                    <a:cubicBezTo>
                      <a:pt x="246" y="101"/>
                      <a:pt x="245" y="100"/>
                      <a:pt x="245" y="100"/>
                    </a:cubicBezTo>
                    <a:cubicBezTo>
                      <a:pt x="250" y="99"/>
                      <a:pt x="254" y="98"/>
                      <a:pt x="259" y="97"/>
                    </a:cubicBezTo>
                    <a:cubicBezTo>
                      <a:pt x="260" y="96"/>
                      <a:pt x="261" y="96"/>
                      <a:pt x="261" y="96"/>
                    </a:cubicBezTo>
                    <a:cubicBezTo>
                      <a:pt x="262" y="96"/>
                      <a:pt x="255" y="99"/>
                      <a:pt x="254" y="99"/>
                    </a:cubicBezTo>
                    <a:cubicBezTo>
                      <a:pt x="252" y="100"/>
                      <a:pt x="249" y="101"/>
                      <a:pt x="247" y="102"/>
                    </a:cubicBezTo>
                    <a:moveTo>
                      <a:pt x="19" y="103"/>
                    </a:moveTo>
                    <a:cubicBezTo>
                      <a:pt x="19" y="103"/>
                      <a:pt x="19" y="103"/>
                      <a:pt x="20" y="102"/>
                    </a:cubicBezTo>
                    <a:cubicBezTo>
                      <a:pt x="24" y="99"/>
                      <a:pt x="29" y="98"/>
                      <a:pt x="33" y="94"/>
                    </a:cubicBezTo>
                    <a:cubicBezTo>
                      <a:pt x="33" y="95"/>
                      <a:pt x="33" y="96"/>
                      <a:pt x="33" y="97"/>
                    </a:cubicBezTo>
                    <a:cubicBezTo>
                      <a:pt x="31" y="98"/>
                      <a:pt x="29" y="98"/>
                      <a:pt x="28" y="99"/>
                    </a:cubicBezTo>
                    <a:cubicBezTo>
                      <a:pt x="26" y="99"/>
                      <a:pt x="25" y="100"/>
                      <a:pt x="24" y="101"/>
                    </a:cubicBezTo>
                    <a:cubicBezTo>
                      <a:pt x="24" y="101"/>
                      <a:pt x="24" y="100"/>
                      <a:pt x="24" y="100"/>
                    </a:cubicBezTo>
                    <a:cubicBezTo>
                      <a:pt x="24" y="100"/>
                      <a:pt x="23" y="101"/>
                      <a:pt x="22" y="102"/>
                    </a:cubicBezTo>
                    <a:cubicBezTo>
                      <a:pt x="21" y="102"/>
                      <a:pt x="19" y="103"/>
                      <a:pt x="19" y="103"/>
                    </a:cubicBezTo>
                    <a:moveTo>
                      <a:pt x="19" y="102"/>
                    </a:moveTo>
                    <a:cubicBezTo>
                      <a:pt x="19" y="100"/>
                      <a:pt x="20" y="99"/>
                      <a:pt x="20" y="98"/>
                    </a:cubicBezTo>
                    <a:cubicBezTo>
                      <a:pt x="22" y="97"/>
                      <a:pt x="24" y="97"/>
                      <a:pt x="25" y="96"/>
                    </a:cubicBezTo>
                    <a:cubicBezTo>
                      <a:pt x="26" y="96"/>
                      <a:pt x="30" y="94"/>
                      <a:pt x="31" y="94"/>
                    </a:cubicBezTo>
                    <a:cubicBezTo>
                      <a:pt x="31" y="94"/>
                      <a:pt x="31" y="95"/>
                      <a:pt x="29" y="96"/>
                    </a:cubicBezTo>
                    <a:cubicBezTo>
                      <a:pt x="26" y="98"/>
                      <a:pt x="22" y="99"/>
                      <a:pt x="19" y="102"/>
                    </a:cubicBezTo>
                    <a:moveTo>
                      <a:pt x="224" y="102"/>
                    </a:moveTo>
                    <a:cubicBezTo>
                      <a:pt x="224" y="102"/>
                      <a:pt x="224" y="102"/>
                      <a:pt x="224" y="102"/>
                    </a:cubicBezTo>
                    <a:cubicBezTo>
                      <a:pt x="223" y="101"/>
                      <a:pt x="223" y="101"/>
                      <a:pt x="223" y="100"/>
                    </a:cubicBezTo>
                    <a:cubicBezTo>
                      <a:pt x="233" y="100"/>
                      <a:pt x="242" y="96"/>
                      <a:pt x="252" y="95"/>
                    </a:cubicBezTo>
                    <a:cubicBezTo>
                      <a:pt x="253" y="95"/>
                      <a:pt x="255" y="95"/>
                      <a:pt x="257" y="94"/>
                    </a:cubicBezTo>
                    <a:cubicBezTo>
                      <a:pt x="258" y="94"/>
                      <a:pt x="261" y="93"/>
                      <a:pt x="261" y="93"/>
                    </a:cubicBezTo>
                    <a:cubicBezTo>
                      <a:pt x="261" y="93"/>
                      <a:pt x="261" y="93"/>
                      <a:pt x="259" y="94"/>
                    </a:cubicBezTo>
                    <a:cubicBezTo>
                      <a:pt x="254" y="96"/>
                      <a:pt x="249" y="97"/>
                      <a:pt x="243" y="99"/>
                    </a:cubicBezTo>
                    <a:cubicBezTo>
                      <a:pt x="243" y="99"/>
                      <a:pt x="242" y="98"/>
                      <a:pt x="242" y="98"/>
                    </a:cubicBezTo>
                    <a:cubicBezTo>
                      <a:pt x="241" y="98"/>
                      <a:pt x="240" y="98"/>
                      <a:pt x="240" y="98"/>
                    </a:cubicBezTo>
                    <a:cubicBezTo>
                      <a:pt x="238" y="98"/>
                      <a:pt x="236" y="99"/>
                      <a:pt x="236" y="101"/>
                    </a:cubicBezTo>
                    <a:cubicBezTo>
                      <a:pt x="235" y="101"/>
                      <a:pt x="235" y="101"/>
                      <a:pt x="235" y="101"/>
                    </a:cubicBezTo>
                    <a:cubicBezTo>
                      <a:pt x="232" y="101"/>
                      <a:pt x="228" y="102"/>
                      <a:pt x="224" y="102"/>
                    </a:cubicBezTo>
                    <a:cubicBezTo>
                      <a:pt x="224" y="102"/>
                      <a:pt x="224" y="102"/>
                      <a:pt x="224" y="102"/>
                    </a:cubicBezTo>
                    <a:moveTo>
                      <a:pt x="245" y="99"/>
                    </a:moveTo>
                    <a:cubicBezTo>
                      <a:pt x="251" y="97"/>
                      <a:pt x="257" y="96"/>
                      <a:pt x="263" y="93"/>
                    </a:cubicBezTo>
                    <a:cubicBezTo>
                      <a:pt x="264" y="93"/>
                      <a:pt x="264" y="93"/>
                      <a:pt x="264" y="93"/>
                    </a:cubicBezTo>
                    <a:cubicBezTo>
                      <a:pt x="265" y="96"/>
                      <a:pt x="266" y="99"/>
                      <a:pt x="267" y="103"/>
                    </a:cubicBezTo>
                    <a:cubicBezTo>
                      <a:pt x="264" y="104"/>
                      <a:pt x="262" y="104"/>
                      <a:pt x="259" y="105"/>
                    </a:cubicBezTo>
                    <a:cubicBezTo>
                      <a:pt x="257" y="106"/>
                      <a:pt x="252" y="106"/>
                      <a:pt x="251" y="107"/>
                    </a:cubicBezTo>
                    <a:cubicBezTo>
                      <a:pt x="256" y="104"/>
                      <a:pt x="261" y="102"/>
                      <a:pt x="265" y="99"/>
                    </a:cubicBezTo>
                    <a:cubicBezTo>
                      <a:pt x="266" y="99"/>
                      <a:pt x="265" y="98"/>
                      <a:pt x="265" y="98"/>
                    </a:cubicBezTo>
                    <a:cubicBezTo>
                      <a:pt x="265" y="98"/>
                      <a:pt x="265" y="98"/>
                      <a:pt x="265" y="98"/>
                    </a:cubicBezTo>
                    <a:cubicBezTo>
                      <a:pt x="260" y="98"/>
                      <a:pt x="255" y="100"/>
                      <a:pt x="250" y="102"/>
                    </a:cubicBezTo>
                    <a:cubicBezTo>
                      <a:pt x="249" y="102"/>
                      <a:pt x="249" y="102"/>
                      <a:pt x="249" y="102"/>
                    </a:cubicBezTo>
                    <a:cubicBezTo>
                      <a:pt x="248" y="102"/>
                      <a:pt x="255" y="100"/>
                      <a:pt x="256" y="99"/>
                    </a:cubicBezTo>
                    <a:cubicBezTo>
                      <a:pt x="259" y="98"/>
                      <a:pt x="261" y="97"/>
                      <a:pt x="264" y="96"/>
                    </a:cubicBezTo>
                    <a:cubicBezTo>
                      <a:pt x="264" y="96"/>
                      <a:pt x="264" y="95"/>
                      <a:pt x="263" y="95"/>
                    </a:cubicBezTo>
                    <a:cubicBezTo>
                      <a:pt x="263" y="95"/>
                      <a:pt x="263" y="95"/>
                      <a:pt x="263" y="95"/>
                    </a:cubicBezTo>
                    <a:cubicBezTo>
                      <a:pt x="257" y="96"/>
                      <a:pt x="251" y="97"/>
                      <a:pt x="245" y="99"/>
                    </a:cubicBezTo>
                    <a:moveTo>
                      <a:pt x="22" y="95"/>
                    </a:moveTo>
                    <a:cubicBezTo>
                      <a:pt x="22" y="94"/>
                      <a:pt x="22" y="93"/>
                      <a:pt x="22" y="93"/>
                    </a:cubicBezTo>
                    <a:cubicBezTo>
                      <a:pt x="24" y="93"/>
                      <a:pt x="25" y="92"/>
                      <a:pt x="26" y="91"/>
                    </a:cubicBezTo>
                    <a:cubicBezTo>
                      <a:pt x="27" y="91"/>
                      <a:pt x="30" y="89"/>
                      <a:pt x="30" y="89"/>
                    </a:cubicBezTo>
                    <a:cubicBezTo>
                      <a:pt x="30" y="89"/>
                      <a:pt x="30" y="89"/>
                      <a:pt x="29" y="90"/>
                    </a:cubicBezTo>
                    <a:cubicBezTo>
                      <a:pt x="26" y="92"/>
                      <a:pt x="24" y="93"/>
                      <a:pt x="22" y="95"/>
                    </a:cubicBezTo>
                    <a:moveTo>
                      <a:pt x="222" y="99"/>
                    </a:moveTo>
                    <a:cubicBezTo>
                      <a:pt x="222" y="99"/>
                      <a:pt x="221" y="98"/>
                      <a:pt x="221" y="98"/>
                    </a:cubicBezTo>
                    <a:cubicBezTo>
                      <a:pt x="226" y="96"/>
                      <a:pt x="232" y="95"/>
                      <a:pt x="238" y="94"/>
                    </a:cubicBezTo>
                    <a:cubicBezTo>
                      <a:pt x="245" y="93"/>
                      <a:pt x="251" y="90"/>
                      <a:pt x="257" y="89"/>
                    </a:cubicBezTo>
                    <a:cubicBezTo>
                      <a:pt x="258" y="88"/>
                      <a:pt x="259" y="88"/>
                      <a:pt x="259" y="88"/>
                    </a:cubicBezTo>
                    <a:cubicBezTo>
                      <a:pt x="259" y="88"/>
                      <a:pt x="258" y="88"/>
                      <a:pt x="257" y="89"/>
                    </a:cubicBezTo>
                    <a:cubicBezTo>
                      <a:pt x="255" y="90"/>
                      <a:pt x="253" y="91"/>
                      <a:pt x="251" y="91"/>
                    </a:cubicBezTo>
                    <a:cubicBezTo>
                      <a:pt x="248" y="93"/>
                      <a:pt x="245" y="94"/>
                      <a:pt x="241" y="95"/>
                    </a:cubicBezTo>
                    <a:cubicBezTo>
                      <a:pt x="235" y="96"/>
                      <a:pt x="229" y="98"/>
                      <a:pt x="222" y="99"/>
                    </a:cubicBezTo>
                    <a:moveTo>
                      <a:pt x="183" y="98"/>
                    </a:moveTo>
                    <a:cubicBezTo>
                      <a:pt x="188" y="96"/>
                      <a:pt x="193" y="95"/>
                      <a:pt x="197" y="93"/>
                    </a:cubicBezTo>
                    <a:cubicBezTo>
                      <a:pt x="200" y="92"/>
                      <a:pt x="203" y="91"/>
                      <a:pt x="206" y="90"/>
                    </a:cubicBezTo>
                    <a:cubicBezTo>
                      <a:pt x="208" y="89"/>
                      <a:pt x="210" y="88"/>
                      <a:pt x="212" y="88"/>
                    </a:cubicBezTo>
                    <a:cubicBezTo>
                      <a:pt x="213" y="88"/>
                      <a:pt x="213" y="88"/>
                      <a:pt x="213" y="88"/>
                    </a:cubicBezTo>
                    <a:cubicBezTo>
                      <a:pt x="214" y="88"/>
                      <a:pt x="214" y="88"/>
                      <a:pt x="214" y="88"/>
                    </a:cubicBezTo>
                    <a:cubicBezTo>
                      <a:pt x="204" y="92"/>
                      <a:pt x="193" y="95"/>
                      <a:pt x="183" y="98"/>
                    </a:cubicBezTo>
                    <a:moveTo>
                      <a:pt x="122" y="111"/>
                    </a:moveTo>
                    <a:cubicBezTo>
                      <a:pt x="120" y="110"/>
                      <a:pt x="119" y="110"/>
                      <a:pt x="117" y="109"/>
                    </a:cubicBezTo>
                    <a:cubicBezTo>
                      <a:pt x="120" y="108"/>
                      <a:pt x="123" y="107"/>
                      <a:pt x="126" y="106"/>
                    </a:cubicBezTo>
                    <a:cubicBezTo>
                      <a:pt x="129" y="105"/>
                      <a:pt x="132" y="104"/>
                      <a:pt x="135" y="103"/>
                    </a:cubicBezTo>
                    <a:cubicBezTo>
                      <a:pt x="146" y="100"/>
                      <a:pt x="157" y="96"/>
                      <a:pt x="168" y="93"/>
                    </a:cubicBezTo>
                    <a:cubicBezTo>
                      <a:pt x="175" y="91"/>
                      <a:pt x="182" y="88"/>
                      <a:pt x="189" y="86"/>
                    </a:cubicBezTo>
                    <a:cubicBezTo>
                      <a:pt x="188" y="87"/>
                      <a:pt x="187" y="87"/>
                      <a:pt x="186" y="87"/>
                    </a:cubicBezTo>
                    <a:cubicBezTo>
                      <a:pt x="178" y="90"/>
                      <a:pt x="170" y="94"/>
                      <a:pt x="163" y="96"/>
                    </a:cubicBezTo>
                    <a:cubicBezTo>
                      <a:pt x="155" y="99"/>
                      <a:pt x="147" y="101"/>
                      <a:pt x="139" y="104"/>
                    </a:cubicBezTo>
                    <a:cubicBezTo>
                      <a:pt x="134" y="107"/>
                      <a:pt x="128" y="108"/>
                      <a:pt x="122" y="111"/>
                    </a:cubicBezTo>
                    <a:moveTo>
                      <a:pt x="179" y="95"/>
                    </a:moveTo>
                    <a:cubicBezTo>
                      <a:pt x="184" y="93"/>
                      <a:pt x="189" y="92"/>
                      <a:pt x="194" y="90"/>
                    </a:cubicBezTo>
                    <a:cubicBezTo>
                      <a:pt x="198" y="88"/>
                      <a:pt x="202" y="87"/>
                      <a:pt x="206" y="86"/>
                    </a:cubicBezTo>
                    <a:cubicBezTo>
                      <a:pt x="202" y="87"/>
                      <a:pt x="198" y="89"/>
                      <a:pt x="194" y="90"/>
                    </a:cubicBezTo>
                    <a:cubicBezTo>
                      <a:pt x="189" y="92"/>
                      <a:pt x="184" y="94"/>
                      <a:pt x="179" y="95"/>
                    </a:cubicBezTo>
                    <a:moveTo>
                      <a:pt x="132" y="112"/>
                    </a:moveTo>
                    <a:cubicBezTo>
                      <a:pt x="136" y="110"/>
                      <a:pt x="141" y="109"/>
                      <a:pt x="145" y="107"/>
                    </a:cubicBezTo>
                    <a:cubicBezTo>
                      <a:pt x="152" y="105"/>
                      <a:pt x="158" y="102"/>
                      <a:pt x="165" y="100"/>
                    </a:cubicBezTo>
                    <a:cubicBezTo>
                      <a:pt x="180" y="96"/>
                      <a:pt x="194" y="91"/>
                      <a:pt x="209" y="86"/>
                    </a:cubicBezTo>
                    <a:cubicBezTo>
                      <a:pt x="209" y="86"/>
                      <a:pt x="209" y="86"/>
                      <a:pt x="209" y="86"/>
                    </a:cubicBezTo>
                    <a:cubicBezTo>
                      <a:pt x="210" y="86"/>
                      <a:pt x="211" y="87"/>
                      <a:pt x="212" y="87"/>
                    </a:cubicBezTo>
                    <a:cubicBezTo>
                      <a:pt x="207" y="88"/>
                      <a:pt x="202" y="90"/>
                      <a:pt x="197" y="92"/>
                    </a:cubicBezTo>
                    <a:cubicBezTo>
                      <a:pt x="188" y="96"/>
                      <a:pt x="179" y="98"/>
                      <a:pt x="171" y="101"/>
                    </a:cubicBezTo>
                    <a:cubicBezTo>
                      <a:pt x="162" y="104"/>
                      <a:pt x="152" y="107"/>
                      <a:pt x="143" y="109"/>
                    </a:cubicBezTo>
                    <a:cubicBezTo>
                      <a:pt x="140" y="110"/>
                      <a:pt x="135" y="111"/>
                      <a:pt x="132" y="112"/>
                    </a:cubicBezTo>
                    <a:moveTo>
                      <a:pt x="206" y="86"/>
                    </a:moveTo>
                    <a:cubicBezTo>
                      <a:pt x="206" y="86"/>
                      <a:pt x="206" y="86"/>
                      <a:pt x="206" y="86"/>
                    </a:cubicBezTo>
                    <a:cubicBezTo>
                      <a:pt x="206" y="86"/>
                      <a:pt x="206" y="86"/>
                      <a:pt x="206" y="86"/>
                    </a:cubicBezTo>
                    <a:moveTo>
                      <a:pt x="144" y="117"/>
                    </a:moveTo>
                    <a:cubicBezTo>
                      <a:pt x="149" y="113"/>
                      <a:pt x="156" y="113"/>
                      <a:pt x="162" y="111"/>
                    </a:cubicBezTo>
                    <a:cubicBezTo>
                      <a:pt x="173" y="109"/>
                      <a:pt x="183" y="105"/>
                      <a:pt x="193" y="102"/>
                    </a:cubicBezTo>
                    <a:cubicBezTo>
                      <a:pt x="213" y="95"/>
                      <a:pt x="234" y="86"/>
                      <a:pt x="255" y="84"/>
                    </a:cubicBezTo>
                    <a:cubicBezTo>
                      <a:pt x="256" y="84"/>
                      <a:pt x="256" y="84"/>
                      <a:pt x="256" y="84"/>
                    </a:cubicBezTo>
                    <a:cubicBezTo>
                      <a:pt x="260" y="84"/>
                      <a:pt x="250" y="87"/>
                      <a:pt x="249" y="87"/>
                    </a:cubicBezTo>
                    <a:cubicBezTo>
                      <a:pt x="244" y="88"/>
                      <a:pt x="239" y="90"/>
                      <a:pt x="235" y="91"/>
                    </a:cubicBezTo>
                    <a:cubicBezTo>
                      <a:pt x="224" y="94"/>
                      <a:pt x="214" y="96"/>
                      <a:pt x="204" y="99"/>
                    </a:cubicBezTo>
                    <a:cubicBezTo>
                      <a:pt x="184" y="105"/>
                      <a:pt x="164" y="112"/>
                      <a:pt x="144" y="117"/>
                    </a:cubicBezTo>
                    <a:moveTo>
                      <a:pt x="23" y="92"/>
                    </a:moveTo>
                    <a:cubicBezTo>
                      <a:pt x="23" y="91"/>
                      <a:pt x="23" y="91"/>
                      <a:pt x="23" y="90"/>
                    </a:cubicBezTo>
                    <a:cubicBezTo>
                      <a:pt x="25" y="89"/>
                      <a:pt x="26" y="89"/>
                      <a:pt x="27" y="88"/>
                    </a:cubicBezTo>
                    <a:cubicBezTo>
                      <a:pt x="30" y="86"/>
                      <a:pt x="33" y="85"/>
                      <a:pt x="35" y="84"/>
                    </a:cubicBezTo>
                    <a:cubicBezTo>
                      <a:pt x="35" y="85"/>
                      <a:pt x="34" y="87"/>
                      <a:pt x="33" y="89"/>
                    </a:cubicBezTo>
                    <a:cubicBezTo>
                      <a:pt x="33" y="90"/>
                      <a:pt x="32" y="91"/>
                      <a:pt x="32" y="93"/>
                    </a:cubicBezTo>
                    <a:cubicBezTo>
                      <a:pt x="28" y="94"/>
                      <a:pt x="25" y="95"/>
                      <a:pt x="21" y="97"/>
                    </a:cubicBezTo>
                    <a:cubicBezTo>
                      <a:pt x="21" y="97"/>
                      <a:pt x="21" y="97"/>
                      <a:pt x="21" y="97"/>
                    </a:cubicBezTo>
                    <a:cubicBezTo>
                      <a:pt x="25" y="95"/>
                      <a:pt x="29" y="91"/>
                      <a:pt x="33" y="88"/>
                    </a:cubicBezTo>
                    <a:cubicBezTo>
                      <a:pt x="33" y="88"/>
                      <a:pt x="33" y="88"/>
                      <a:pt x="33" y="88"/>
                    </a:cubicBezTo>
                    <a:cubicBezTo>
                      <a:pt x="33" y="88"/>
                      <a:pt x="33" y="88"/>
                      <a:pt x="32" y="88"/>
                    </a:cubicBezTo>
                    <a:cubicBezTo>
                      <a:pt x="31" y="88"/>
                      <a:pt x="29" y="89"/>
                      <a:pt x="27" y="90"/>
                    </a:cubicBezTo>
                    <a:cubicBezTo>
                      <a:pt x="26" y="91"/>
                      <a:pt x="24" y="91"/>
                      <a:pt x="23" y="92"/>
                    </a:cubicBezTo>
                    <a:moveTo>
                      <a:pt x="128" y="110"/>
                    </a:moveTo>
                    <a:cubicBezTo>
                      <a:pt x="130" y="109"/>
                      <a:pt x="132" y="109"/>
                      <a:pt x="134" y="108"/>
                    </a:cubicBezTo>
                    <a:cubicBezTo>
                      <a:pt x="151" y="102"/>
                      <a:pt x="169" y="95"/>
                      <a:pt x="186" y="88"/>
                    </a:cubicBezTo>
                    <a:cubicBezTo>
                      <a:pt x="190" y="87"/>
                      <a:pt x="193" y="86"/>
                      <a:pt x="197" y="84"/>
                    </a:cubicBezTo>
                    <a:cubicBezTo>
                      <a:pt x="197" y="84"/>
                      <a:pt x="197" y="84"/>
                      <a:pt x="198" y="84"/>
                    </a:cubicBezTo>
                    <a:cubicBezTo>
                      <a:pt x="199" y="84"/>
                      <a:pt x="199" y="84"/>
                      <a:pt x="199" y="84"/>
                    </a:cubicBezTo>
                    <a:cubicBezTo>
                      <a:pt x="200" y="84"/>
                      <a:pt x="200" y="84"/>
                      <a:pt x="200" y="84"/>
                    </a:cubicBezTo>
                    <a:cubicBezTo>
                      <a:pt x="201" y="84"/>
                      <a:pt x="202" y="83"/>
                      <a:pt x="203" y="83"/>
                    </a:cubicBezTo>
                    <a:cubicBezTo>
                      <a:pt x="205" y="84"/>
                      <a:pt x="206" y="84"/>
                      <a:pt x="207" y="85"/>
                    </a:cubicBezTo>
                    <a:cubicBezTo>
                      <a:pt x="200" y="86"/>
                      <a:pt x="194" y="89"/>
                      <a:pt x="188" y="91"/>
                    </a:cubicBezTo>
                    <a:cubicBezTo>
                      <a:pt x="181" y="94"/>
                      <a:pt x="173" y="96"/>
                      <a:pt x="165" y="99"/>
                    </a:cubicBezTo>
                    <a:cubicBezTo>
                      <a:pt x="164" y="99"/>
                      <a:pt x="164" y="99"/>
                      <a:pt x="163" y="99"/>
                    </a:cubicBezTo>
                    <a:cubicBezTo>
                      <a:pt x="155" y="102"/>
                      <a:pt x="147" y="104"/>
                      <a:pt x="138" y="107"/>
                    </a:cubicBezTo>
                    <a:cubicBezTo>
                      <a:pt x="134" y="108"/>
                      <a:pt x="130" y="109"/>
                      <a:pt x="125" y="111"/>
                    </a:cubicBezTo>
                    <a:cubicBezTo>
                      <a:pt x="125" y="111"/>
                      <a:pt x="125" y="111"/>
                      <a:pt x="125" y="111"/>
                    </a:cubicBezTo>
                    <a:cubicBezTo>
                      <a:pt x="125" y="111"/>
                      <a:pt x="126" y="111"/>
                      <a:pt x="126" y="110"/>
                    </a:cubicBezTo>
                    <a:cubicBezTo>
                      <a:pt x="127" y="110"/>
                      <a:pt x="128" y="110"/>
                      <a:pt x="128" y="110"/>
                    </a:cubicBezTo>
                    <a:cubicBezTo>
                      <a:pt x="128" y="110"/>
                      <a:pt x="128" y="110"/>
                      <a:pt x="128" y="110"/>
                    </a:cubicBezTo>
                    <a:moveTo>
                      <a:pt x="24" y="89"/>
                    </a:moveTo>
                    <a:cubicBezTo>
                      <a:pt x="24" y="88"/>
                      <a:pt x="24" y="88"/>
                      <a:pt x="25" y="87"/>
                    </a:cubicBezTo>
                    <a:cubicBezTo>
                      <a:pt x="26" y="87"/>
                      <a:pt x="28" y="86"/>
                      <a:pt x="29" y="86"/>
                    </a:cubicBezTo>
                    <a:cubicBezTo>
                      <a:pt x="31" y="85"/>
                      <a:pt x="33" y="84"/>
                      <a:pt x="36" y="83"/>
                    </a:cubicBezTo>
                    <a:cubicBezTo>
                      <a:pt x="34" y="83"/>
                      <a:pt x="33" y="84"/>
                      <a:pt x="32" y="85"/>
                    </a:cubicBezTo>
                    <a:cubicBezTo>
                      <a:pt x="29" y="86"/>
                      <a:pt x="26" y="87"/>
                      <a:pt x="24" y="89"/>
                    </a:cubicBezTo>
                    <a:moveTo>
                      <a:pt x="36" y="83"/>
                    </a:moveTo>
                    <a:cubicBezTo>
                      <a:pt x="36" y="83"/>
                      <a:pt x="36" y="83"/>
                      <a:pt x="36" y="83"/>
                    </a:cubicBezTo>
                    <a:cubicBezTo>
                      <a:pt x="36" y="83"/>
                      <a:pt x="36" y="83"/>
                      <a:pt x="36" y="83"/>
                    </a:cubicBezTo>
                    <a:moveTo>
                      <a:pt x="116" y="109"/>
                    </a:moveTo>
                    <a:cubicBezTo>
                      <a:pt x="114" y="108"/>
                      <a:pt x="112" y="107"/>
                      <a:pt x="110" y="106"/>
                    </a:cubicBezTo>
                    <a:cubicBezTo>
                      <a:pt x="119" y="105"/>
                      <a:pt x="128" y="100"/>
                      <a:pt x="136" y="98"/>
                    </a:cubicBezTo>
                    <a:cubicBezTo>
                      <a:pt x="147" y="95"/>
                      <a:pt x="158" y="91"/>
                      <a:pt x="169" y="88"/>
                    </a:cubicBezTo>
                    <a:cubicBezTo>
                      <a:pt x="174" y="86"/>
                      <a:pt x="179" y="85"/>
                      <a:pt x="184" y="84"/>
                    </a:cubicBezTo>
                    <a:cubicBezTo>
                      <a:pt x="185" y="84"/>
                      <a:pt x="187" y="83"/>
                      <a:pt x="188" y="83"/>
                    </a:cubicBezTo>
                    <a:cubicBezTo>
                      <a:pt x="179" y="87"/>
                      <a:pt x="170" y="90"/>
                      <a:pt x="160" y="93"/>
                    </a:cubicBezTo>
                    <a:cubicBezTo>
                      <a:pt x="150" y="97"/>
                      <a:pt x="140" y="100"/>
                      <a:pt x="130" y="104"/>
                    </a:cubicBezTo>
                    <a:cubicBezTo>
                      <a:pt x="128" y="104"/>
                      <a:pt x="126" y="105"/>
                      <a:pt x="124" y="106"/>
                    </a:cubicBezTo>
                    <a:cubicBezTo>
                      <a:pt x="123" y="106"/>
                      <a:pt x="122" y="107"/>
                      <a:pt x="121" y="107"/>
                    </a:cubicBezTo>
                    <a:cubicBezTo>
                      <a:pt x="120" y="107"/>
                      <a:pt x="120" y="107"/>
                      <a:pt x="120" y="108"/>
                    </a:cubicBezTo>
                    <a:cubicBezTo>
                      <a:pt x="119" y="108"/>
                      <a:pt x="119" y="108"/>
                      <a:pt x="119" y="108"/>
                    </a:cubicBezTo>
                    <a:cubicBezTo>
                      <a:pt x="118" y="108"/>
                      <a:pt x="118" y="108"/>
                      <a:pt x="117" y="108"/>
                    </a:cubicBezTo>
                    <a:cubicBezTo>
                      <a:pt x="117" y="109"/>
                      <a:pt x="116" y="109"/>
                      <a:pt x="116" y="109"/>
                    </a:cubicBezTo>
                    <a:moveTo>
                      <a:pt x="109" y="105"/>
                    </a:moveTo>
                    <a:cubicBezTo>
                      <a:pt x="108" y="104"/>
                      <a:pt x="107" y="103"/>
                      <a:pt x="106" y="101"/>
                    </a:cubicBezTo>
                    <a:cubicBezTo>
                      <a:pt x="111" y="101"/>
                      <a:pt x="116" y="99"/>
                      <a:pt x="120" y="98"/>
                    </a:cubicBezTo>
                    <a:cubicBezTo>
                      <a:pt x="127" y="95"/>
                      <a:pt x="133" y="93"/>
                      <a:pt x="140" y="91"/>
                    </a:cubicBezTo>
                    <a:cubicBezTo>
                      <a:pt x="152" y="87"/>
                      <a:pt x="163" y="84"/>
                      <a:pt x="175" y="81"/>
                    </a:cubicBezTo>
                    <a:cubicBezTo>
                      <a:pt x="174" y="81"/>
                      <a:pt x="173" y="81"/>
                      <a:pt x="172" y="82"/>
                    </a:cubicBezTo>
                    <a:cubicBezTo>
                      <a:pt x="165" y="85"/>
                      <a:pt x="158" y="88"/>
                      <a:pt x="150" y="90"/>
                    </a:cubicBezTo>
                    <a:cubicBezTo>
                      <a:pt x="137" y="96"/>
                      <a:pt x="123" y="100"/>
                      <a:pt x="109" y="105"/>
                    </a:cubicBezTo>
                    <a:moveTo>
                      <a:pt x="148" y="98"/>
                    </a:moveTo>
                    <a:cubicBezTo>
                      <a:pt x="152" y="97"/>
                      <a:pt x="155" y="96"/>
                      <a:pt x="158" y="95"/>
                    </a:cubicBezTo>
                    <a:cubicBezTo>
                      <a:pt x="171" y="91"/>
                      <a:pt x="184" y="86"/>
                      <a:pt x="196" y="80"/>
                    </a:cubicBezTo>
                    <a:cubicBezTo>
                      <a:pt x="198" y="81"/>
                      <a:pt x="200" y="82"/>
                      <a:pt x="202" y="82"/>
                    </a:cubicBezTo>
                    <a:cubicBezTo>
                      <a:pt x="201" y="83"/>
                      <a:pt x="201" y="83"/>
                      <a:pt x="200" y="83"/>
                    </a:cubicBezTo>
                    <a:cubicBezTo>
                      <a:pt x="199" y="83"/>
                      <a:pt x="198" y="83"/>
                      <a:pt x="197" y="83"/>
                    </a:cubicBezTo>
                    <a:cubicBezTo>
                      <a:pt x="188" y="85"/>
                      <a:pt x="179" y="88"/>
                      <a:pt x="170" y="91"/>
                    </a:cubicBezTo>
                    <a:cubicBezTo>
                      <a:pt x="163" y="94"/>
                      <a:pt x="156" y="96"/>
                      <a:pt x="148" y="98"/>
                    </a:cubicBezTo>
                    <a:moveTo>
                      <a:pt x="142" y="117"/>
                    </a:moveTo>
                    <a:cubicBezTo>
                      <a:pt x="141" y="117"/>
                      <a:pt x="139" y="116"/>
                      <a:pt x="138" y="115"/>
                    </a:cubicBezTo>
                    <a:cubicBezTo>
                      <a:pt x="141" y="115"/>
                      <a:pt x="143" y="114"/>
                      <a:pt x="146" y="113"/>
                    </a:cubicBezTo>
                    <a:cubicBezTo>
                      <a:pt x="152" y="111"/>
                      <a:pt x="158" y="110"/>
                      <a:pt x="163" y="108"/>
                    </a:cubicBezTo>
                    <a:cubicBezTo>
                      <a:pt x="175" y="106"/>
                      <a:pt x="185" y="102"/>
                      <a:pt x="196" y="98"/>
                    </a:cubicBezTo>
                    <a:cubicBezTo>
                      <a:pt x="207" y="95"/>
                      <a:pt x="217" y="91"/>
                      <a:pt x="228" y="88"/>
                    </a:cubicBezTo>
                    <a:cubicBezTo>
                      <a:pt x="238" y="85"/>
                      <a:pt x="248" y="83"/>
                      <a:pt x="257" y="79"/>
                    </a:cubicBezTo>
                    <a:cubicBezTo>
                      <a:pt x="259" y="83"/>
                      <a:pt x="262" y="88"/>
                      <a:pt x="263" y="92"/>
                    </a:cubicBezTo>
                    <a:cubicBezTo>
                      <a:pt x="263" y="92"/>
                      <a:pt x="263" y="92"/>
                      <a:pt x="263" y="92"/>
                    </a:cubicBezTo>
                    <a:cubicBezTo>
                      <a:pt x="256" y="94"/>
                      <a:pt x="250" y="94"/>
                      <a:pt x="243" y="96"/>
                    </a:cubicBezTo>
                    <a:cubicBezTo>
                      <a:pt x="239" y="96"/>
                      <a:pt x="235" y="97"/>
                      <a:pt x="232" y="98"/>
                    </a:cubicBezTo>
                    <a:cubicBezTo>
                      <a:pt x="230" y="99"/>
                      <a:pt x="229" y="99"/>
                      <a:pt x="228" y="99"/>
                    </a:cubicBezTo>
                    <a:cubicBezTo>
                      <a:pt x="239" y="96"/>
                      <a:pt x="251" y="93"/>
                      <a:pt x="261" y="88"/>
                    </a:cubicBezTo>
                    <a:cubicBezTo>
                      <a:pt x="261" y="88"/>
                      <a:pt x="261" y="87"/>
                      <a:pt x="261" y="87"/>
                    </a:cubicBezTo>
                    <a:cubicBezTo>
                      <a:pt x="261" y="87"/>
                      <a:pt x="261" y="87"/>
                      <a:pt x="261" y="87"/>
                    </a:cubicBezTo>
                    <a:cubicBezTo>
                      <a:pt x="254" y="88"/>
                      <a:pt x="248" y="90"/>
                      <a:pt x="242" y="92"/>
                    </a:cubicBezTo>
                    <a:cubicBezTo>
                      <a:pt x="235" y="94"/>
                      <a:pt x="227" y="95"/>
                      <a:pt x="219" y="97"/>
                    </a:cubicBezTo>
                    <a:cubicBezTo>
                      <a:pt x="219" y="97"/>
                      <a:pt x="219" y="96"/>
                      <a:pt x="218" y="96"/>
                    </a:cubicBezTo>
                    <a:cubicBezTo>
                      <a:pt x="224" y="95"/>
                      <a:pt x="229" y="93"/>
                      <a:pt x="235" y="92"/>
                    </a:cubicBezTo>
                    <a:cubicBezTo>
                      <a:pt x="243" y="90"/>
                      <a:pt x="252" y="88"/>
                      <a:pt x="259" y="84"/>
                    </a:cubicBezTo>
                    <a:cubicBezTo>
                      <a:pt x="260" y="84"/>
                      <a:pt x="260" y="84"/>
                      <a:pt x="259" y="84"/>
                    </a:cubicBezTo>
                    <a:cubicBezTo>
                      <a:pt x="259" y="84"/>
                      <a:pt x="259" y="84"/>
                      <a:pt x="258" y="84"/>
                    </a:cubicBezTo>
                    <a:cubicBezTo>
                      <a:pt x="249" y="84"/>
                      <a:pt x="240" y="86"/>
                      <a:pt x="230" y="89"/>
                    </a:cubicBezTo>
                    <a:cubicBezTo>
                      <a:pt x="218" y="92"/>
                      <a:pt x="207" y="96"/>
                      <a:pt x="195" y="100"/>
                    </a:cubicBezTo>
                    <a:cubicBezTo>
                      <a:pt x="183" y="104"/>
                      <a:pt x="172" y="108"/>
                      <a:pt x="161" y="111"/>
                    </a:cubicBezTo>
                    <a:cubicBezTo>
                      <a:pt x="154" y="112"/>
                      <a:pt x="147" y="113"/>
                      <a:pt x="142" y="117"/>
                    </a:cubicBezTo>
                    <a:moveTo>
                      <a:pt x="26" y="84"/>
                    </a:moveTo>
                    <a:cubicBezTo>
                      <a:pt x="27" y="83"/>
                      <a:pt x="27" y="82"/>
                      <a:pt x="28" y="81"/>
                    </a:cubicBezTo>
                    <a:cubicBezTo>
                      <a:pt x="29" y="81"/>
                      <a:pt x="30" y="80"/>
                      <a:pt x="30" y="80"/>
                    </a:cubicBezTo>
                    <a:cubicBezTo>
                      <a:pt x="32" y="79"/>
                      <a:pt x="35" y="78"/>
                      <a:pt x="36" y="78"/>
                    </a:cubicBezTo>
                    <a:cubicBezTo>
                      <a:pt x="36" y="78"/>
                      <a:pt x="36" y="78"/>
                      <a:pt x="34" y="80"/>
                    </a:cubicBezTo>
                    <a:cubicBezTo>
                      <a:pt x="31" y="82"/>
                      <a:pt x="29" y="83"/>
                      <a:pt x="26" y="84"/>
                    </a:cubicBezTo>
                    <a:moveTo>
                      <a:pt x="27" y="85"/>
                    </a:moveTo>
                    <a:cubicBezTo>
                      <a:pt x="26" y="85"/>
                      <a:pt x="27" y="85"/>
                      <a:pt x="29" y="84"/>
                    </a:cubicBezTo>
                    <a:cubicBezTo>
                      <a:pt x="32" y="82"/>
                      <a:pt x="35" y="80"/>
                      <a:pt x="37" y="78"/>
                    </a:cubicBezTo>
                    <a:cubicBezTo>
                      <a:pt x="37" y="79"/>
                      <a:pt x="37" y="80"/>
                      <a:pt x="36" y="82"/>
                    </a:cubicBezTo>
                    <a:cubicBezTo>
                      <a:pt x="35" y="82"/>
                      <a:pt x="33" y="83"/>
                      <a:pt x="32" y="83"/>
                    </a:cubicBezTo>
                    <a:cubicBezTo>
                      <a:pt x="30" y="84"/>
                      <a:pt x="27" y="85"/>
                      <a:pt x="27" y="85"/>
                    </a:cubicBezTo>
                    <a:moveTo>
                      <a:pt x="110" y="106"/>
                    </a:moveTo>
                    <a:cubicBezTo>
                      <a:pt x="110" y="106"/>
                      <a:pt x="111" y="105"/>
                      <a:pt x="115" y="104"/>
                    </a:cubicBezTo>
                    <a:cubicBezTo>
                      <a:pt x="118" y="103"/>
                      <a:pt x="121" y="102"/>
                      <a:pt x="125" y="100"/>
                    </a:cubicBezTo>
                    <a:cubicBezTo>
                      <a:pt x="132" y="98"/>
                      <a:pt x="139" y="96"/>
                      <a:pt x="146" y="93"/>
                    </a:cubicBezTo>
                    <a:cubicBezTo>
                      <a:pt x="161" y="88"/>
                      <a:pt x="175" y="82"/>
                      <a:pt x="189" y="76"/>
                    </a:cubicBezTo>
                    <a:cubicBezTo>
                      <a:pt x="191" y="77"/>
                      <a:pt x="193" y="78"/>
                      <a:pt x="195" y="79"/>
                    </a:cubicBezTo>
                    <a:cubicBezTo>
                      <a:pt x="182" y="84"/>
                      <a:pt x="169" y="87"/>
                      <a:pt x="156" y="91"/>
                    </a:cubicBezTo>
                    <a:cubicBezTo>
                      <a:pt x="149" y="93"/>
                      <a:pt x="141" y="95"/>
                      <a:pt x="134" y="98"/>
                    </a:cubicBezTo>
                    <a:cubicBezTo>
                      <a:pt x="127" y="99"/>
                      <a:pt x="121" y="102"/>
                      <a:pt x="114" y="104"/>
                    </a:cubicBezTo>
                    <a:cubicBezTo>
                      <a:pt x="112" y="105"/>
                      <a:pt x="110" y="106"/>
                      <a:pt x="110" y="106"/>
                    </a:cubicBezTo>
                    <a:moveTo>
                      <a:pt x="221" y="76"/>
                    </a:moveTo>
                    <a:cubicBezTo>
                      <a:pt x="220" y="76"/>
                      <a:pt x="220" y="76"/>
                      <a:pt x="220" y="76"/>
                    </a:cubicBezTo>
                    <a:cubicBezTo>
                      <a:pt x="221" y="75"/>
                      <a:pt x="221" y="75"/>
                      <a:pt x="221" y="75"/>
                    </a:cubicBezTo>
                    <a:cubicBezTo>
                      <a:pt x="221" y="75"/>
                      <a:pt x="222" y="75"/>
                      <a:pt x="222" y="76"/>
                    </a:cubicBezTo>
                    <a:cubicBezTo>
                      <a:pt x="222" y="76"/>
                      <a:pt x="221" y="76"/>
                      <a:pt x="221" y="76"/>
                    </a:cubicBezTo>
                    <a:moveTo>
                      <a:pt x="216" y="89"/>
                    </a:moveTo>
                    <a:cubicBezTo>
                      <a:pt x="217" y="89"/>
                      <a:pt x="217" y="89"/>
                      <a:pt x="218" y="89"/>
                    </a:cubicBezTo>
                    <a:cubicBezTo>
                      <a:pt x="219" y="89"/>
                      <a:pt x="220" y="88"/>
                      <a:pt x="221" y="88"/>
                    </a:cubicBezTo>
                    <a:cubicBezTo>
                      <a:pt x="233" y="85"/>
                      <a:pt x="244" y="79"/>
                      <a:pt x="255" y="75"/>
                    </a:cubicBezTo>
                    <a:cubicBezTo>
                      <a:pt x="255" y="76"/>
                      <a:pt x="256" y="77"/>
                      <a:pt x="256" y="78"/>
                    </a:cubicBezTo>
                    <a:cubicBezTo>
                      <a:pt x="240" y="85"/>
                      <a:pt x="222" y="88"/>
                      <a:pt x="205" y="94"/>
                    </a:cubicBezTo>
                    <a:cubicBezTo>
                      <a:pt x="187" y="100"/>
                      <a:pt x="169" y="106"/>
                      <a:pt x="152" y="110"/>
                    </a:cubicBezTo>
                    <a:cubicBezTo>
                      <a:pt x="148" y="111"/>
                      <a:pt x="144" y="113"/>
                      <a:pt x="140" y="114"/>
                    </a:cubicBezTo>
                    <a:cubicBezTo>
                      <a:pt x="138" y="114"/>
                      <a:pt x="137" y="115"/>
                      <a:pt x="137" y="115"/>
                    </a:cubicBezTo>
                    <a:cubicBezTo>
                      <a:pt x="136" y="114"/>
                      <a:pt x="136" y="114"/>
                      <a:pt x="136" y="114"/>
                    </a:cubicBezTo>
                    <a:cubicBezTo>
                      <a:pt x="137" y="114"/>
                      <a:pt x="142" y="112"/>
                      <a:pt x="143" y="111"/>
                    </a:cubicBezTo>
                    <a:cubicBezTo>
                      <a:pt x="151" y="109"/>
                      <a:pt x="160" y="106"/>
                      <a:pt x="168" y="104"/>
                    </a:cubicBezTo>
                    <a:cubicBezTo>
                      <a:pt x="176" y="101"/>
                      <a:pt x="184" y="99"/>
                      <a:pt x="193" y="96"/>
                    </a:cubicBezTo>
                    <a:cubicBezTo>
                      <a:pt x="200" y="95"/>
                      <a:pt x="208" y="92"/>
                      <a:pt x="215" y="88"/>
                    </a:cubicBezTo>
                    <a:cubicBezTo>
                      <a:pt x="215" y="89"/>
                      <a:pt x="215" y="89"/>
                      <a:pt x="215" y="89"/>
                    </a:cubicBezTo>
                    <a:cubicBezTo>
                      <a:pt x="216" y="89"/>
                      <a:pt x="216" y="89"/>
                      <a:pt x="216" y="89"/>
                    </a:cubicBezTo>
                    <a:moveTo>
                      <a:pt x="219" y="76"/>
                    </a:moveTo>
                    <a:cubicBezTo>
                      <a:pt x="218" y="75"/>
                      <a:pt x="218" y="75"/>
                      <a:pt x="217" y="75"/>
                    </a:cubicBezTo>
                    <a:cubicBezTo>
                      <a:pt x="218" y="75"/>
                      <a:pt x="219" y="74"/>
                      <a:pt x="219" y="74"/>
                    </a:cubicBezTo>
                    <a:cubicBezTo>
                      <a:pt x="220" y="74"/>
                      <a:pt x="220" y="75"/>
                      <a:pt x="219" y="76"/>
                    </a:cubicBezTo>
                    <a:moveTo>
                      <a:pt x="106" y="100"/>
                    </a:moveTo>
                    <a:cubicBezTo>
                      <a:pt x="105" y="99"/>
                      <a:pt x="105" y="99"/>
                      <a:pt x="105" y="99"/>
                    </a:cubicBezTo>
                    <a:cubicBezTo>
                      <a:pt x="105" y="98"/>
                      <a:pt x="105" y="98"/>
                      <a:pt x="105" y="97"/>
                    </a:cubicBezTo>
                    <a:cubicBezTo>
                      <a:pt x="117" y="93"/>
                      <a:pt x="130" y="89"/>
                      <a:pt x="143" y="85"/>
                    </a:cubicBezTo>
                    <a:cubicBezTo>
                      <a:pt x="150" y="84"/>
                      <a:pt x="156" y="82"/>
                      <a:pt x="163" y="80"/>
                    </a:cubicBezTo>
                    <a:cubicBezTo>
                      <a:pt x="169" y="78"/>
                      <a:pt x="177" y="76"/>
                      <a:pt x="182" y="74"/>
                    </a:cubicBezTo>
                    <a:cubicBezTo>
                      <a:pt x="169" y="80"/>
                      <a:pt x="155" y="84"/>
                      <a:pt x="141" y="88"/>
                    </a:cubicBezTo>
                    <a:cubicBezTo>
                      <a:pt x="135" y="90"/>
                      <a:pt x="129" y="93"/>
                      <a:pt x="123" y="95"/>
                    </a:cubicBezTo>
                    <a:cubicBezTo>
                      <a:pt x="117" y="96"/>
                      <a:pt x="111" y="98"/>
                      <a:pt x="106" y="100"/>
                    </a:cubicBezTo>
                    <a:moveTo>
                      <a:pt x="30" y="77"/>
                    </a:moveTo>
                    <a:cubicBezTo>
                      <a:pt x="30" y="76"/>
                      <a:pt x="31" y="76"/>
                      <a:pt x="31" y="75"/>
                    </a:cubicBezTo>
                    <a:cubicBezTo>
                      <a:pt x="33" y="74"/>
                      <a:pt x="34" y="74"/>
                      <a:pt x="36" y="73"/>
                    </a:cubicBezTo>
                    <a:cubicBezTo>
                      <a:pt x="35" y="74"/>
                      <a:pt x="33" y="75"/>
                      <a:pt x="32" y="76"/>
                    </a:cubicBezTo>
                    <a:cubicBezTo>
                      <a:pt x="31" y="76"/>
                      <a:pt x="31" y="76"/>
                      <a:pt x="30" y="77"/>
                    </a:cubicBezTo>
                    <a:moveTo>
                      <a:pt x="29" y="80"/>
                    </a:moveTo>
                    <a:cubicBezTo>
                      <a:pt x="29" y="79"/>
                      <a:pt x="29" y="79"/>
                      <a:pt x="29" y="78"/>
                    </a:cubicBezTo>
                    <a:cubicBezTo>
                      <a:pt x="32" y="77"/>
                      <a:pt x="35" y="75"/>
                      <a:pt x="38" y="73"/>
                    </a:cubicBezTo>
                    <a:cubicBezTo>
                      <a:pt x="38" y="74"/>
                      <a:pt x="38" y="74"/>
                      <a:pt x="38" y="75"/>
                    </a:cubicBezTo>
                    <a:cubicBezTo>
                      <a:pt x="38" y="75"/>
                      <a:pt x="38" y="76"/>
                      <a:pt x="38" y="76"/>
                    </a:cubicBezTo>
                    <a:cubicBezTo>
                      <a:pt x="37" y="76"/>
                      <a:pt x="37" y="76"/>
                      <a:pt x="37" y="76"/>
                    </a:cubicBezTo>
                    <a:cubicBezTo>
                      <a:pt x="36" y="76"/>
                      <a:pt x="35" y="77"/>
                      <a:pt x="34" y="77"/>
                    </a:cubicBezTo>
                    <a:cubicBezTo>
                      <a:pt x="32" y="78"/>
                      <a:pt x="30" y="79"/>
                      <a:pt x="29" y="80"/>
                    </a:cubicBezTo>
                    <a:moveTo>
                      <a:pt x="107" y="101"/>
                    </a:moveTo>
                    <a:cubicBezTo>
                      <a:pt x="106" y="101"/>
                      <a:pt x="114" y="98"/>
                      <a:pt x="115" y="98"/>
                    </a:cubicBezTo>
                    <a:cubicBezTo>
                      <a:pt x="118" y="97"/>
                      <a:pt x="122" y="96"/>
                      <a:pt x="125" y="95"/>
                    </a:cubicBezTo>
                    <a:cubicBezTo>
                      <a:pt x="132" y="93"/>
                      <a:pt x="139" y="90"/>
                      <a:pt x="145" y="88"/>
                    </a:cubicBezTo>
                    <a:cubicBezTo>
                      <a:pt x="159" y="84"/>
                      <a:pt x="172" y="80"/>
                      <a:pt x="185" y="74"/>
                    </a:cubicBezTo>
                    <a:cubicBezTo>
                      <a:pt x="185" y="73"/>
                      <a:pt x="185" y="73"/>
                      <a:pt x="185" y="73"/>
                    </a:cubicBezTo>
                    <a:cubicBezTo>
                      <a:pt x="186" y="74"/>
                      <a:pt x="187" y="74"/>
                      <a:pt x="187" y="75"/>
                    </a:cubicBezTo>
                    <a:cubicBezTo>
                      <a:pt x="188" y="76"/>
                      <a:pt x="188" y="76"/>
                      <a:pt x="188" y="76"/>
                    </a:cubicBezTo>
                    <a:cubicBezTo>
                      <a:pt x="175" y="80"/>
                      <a:pt x="162" y="83"/>
                      <a:pt x="149" y="87"/>
                    </a:cubicBezTo>
                    <a:cubicBezTo>
                      <a:pt x="136" y="91"/>
                      <a:pt x="123" y="97"/>
                      <a:pt x="110" y="100"/>
                    </a:cubicBezTo>
                    <a:cubicBezTo>
                      <a:pt x="108" y="100"/>
                      <a:pt x="107" y="101"/>
                      <a:pt x="107" y="101"/>
                    </a:cubicBezTo>
                    <a:moveTo>
                      <a:pt x="216" y="74"/>
                    </a:moveTo>
                    <a:cubicBezTo>
                      <a:pt x="216" y="74"/>
                      <a:pt x="216" y="74"/>
                      <a:pt x="216" y="74"/>
                    </a:cubicBezTo>
                    <a:cubicBezTo>
                      <a:pt x="215" y="74"/>
                      <a:pt x="214" y="74"/>
                      <a:pt x="213" y="73"/>
                    </a:cubicBezTo>
                    <a:cubicBezTo>
                      <a:pt x="214" y="73"/>
                      <a:pt x="214" y="73"/>
                      <a:pt x="215" y="73"/>
                    </a:cubicBezTo>
                    <a:cubicBezTo>
                      <a:pt x="216" y="73"/>
                      <a:pt x="217" y="73"/>
                      <a:pt x="216" y="74"/>
                    </a:cubicBezTo>
                    <a:cubicBezTo>
                      <a:pt x="216" y="74"/>
                      <a:pt x="216" y="74"/>
                      <a:pt x="216" y="74"/>
                    </a:cubicBezTo>
                    <a:moveTo>
                      <a:pt x="219" y="74"/>
                    </a:moveTo>
                    <a:cubicBezTo>
                      <a:pt x="218" y="74"/>
                      <a:pt x="218" y="74"/>
                      <a:pt x="218" y="73"/>
                    </a:cubicBezTo>
                    <a:cubicBezTo>
                      <a:pt x="219" y="74"/>
                      <a:pt x="219" y="74"/>
                      <a:pt x="219" y="74"/>
                    </a:cubicBezTo>
                    <a:cubicBezTo>
                      <a:pt x="219" y="74"/>
                      <a:pt x="219" y="74"/>
                      <a:pt x="219" y="74"/>
                    </a:cubicBezTo>
                    <a:moveTo>
                      <a:pt x="224" y="83"/>
                    </a:moveTo>
                    <a:cubicBezTo>
                      <a:pt x="224" y="83"/>
                      <a:pt x="224" y="83"/>
                      <a:pt x="224" y="83"/>
                    </a:cubicBezTo>
                    <a:cubicBezTo>
                      <a:pt x="224" y="83"/>
                      <a:pt x="224" y="82"/>
                      <a:pt x="224" y="81"/>
                    </a:cubicBezTo>
                    <a:cubicBezTo>
                      <a:pt x="229" y="79"/>
                      <a:pt x="234" y="77"/>
                      <a:pt x="240" y="75"/>
                    </a:cubicBezTo>
                    <a:cubicBezTo>
                      <a:pt x="243" y="74"/>
                      <a:pt x="245" y="73"/>
                      <a:pt x="248" y="72"/>
                    </a:cubicBezTo>
                    <a:cubicBezTo>
                      <a:pt x="246" y="72"/>
                      <a:pt x="243" y="75"/>
                      <a:pt x="241" y="76"/>
                    </a:cubicBezTo>
                    <a:cubicBezTo>
                      <a:pt x="236" y="78"/>
                      <a:pt x="231" y="81"/>
                      <a:pt x="226" y="83"/>
                    </a:cubicBezTo>
                    <a:cubicBezTo>
                      <a:pt x="225" y="83"/>
                      <a:pt x="224" y="83"/>
                      <a:pt x="224" y="83"/>
                    </a:cubicBezTo>
                    <a:moveTo>
                      <a:pt x="33" y="73"/>
                    </a:moveTo>
                    <a:cubicBezTo>
                      <a:pt x="33" y="72"/>
                      <a:pt x="33" y="72"/>
                      <a:pt x="33" y="72"/>
                    </a:cubicBezTo>
                    <a:cubicBezTo>
                      <a:pt x="34" y="72"/>
                      <a:pt x="35" y="72"/>
                      <a:pt x="35" y="72"/>
                    </a:cubicBezTo>
                    <a:cubicBezTo>
                      <a:pt x="35" y="72"/>
                      <a:pt x="34" y="72"/>
                      <a:pt x="33" y="73"/>
                    </a:cubicBezTo>
                    <a:moveTo>
                      <a:pt x="212" y="72"/>
                    </a:moveTo>
                    <a:cubicBezTo>
                      <a:pt x="212" y="72"/>
                      <a:pt x="212" y="72"/>
                      <a:pt x="212" y="72"/>
                    </a:cubicBezTo>
                    <a:cubicBezTo>
                      <a:pt x="212" y="72"/>
                      <a:pt x="212" y="72"/>
                      <a:pt x="212" y="72"/>
                    </a:cubicBezTo>
                    <a:cubicBezTo>
                      <a:pt x="212" y="72"/>
                      <a:pt x="213" y="71"/>
                      <a:pt x="213" y="71"/>
                    </a:cubicBezTo>
                    <a:cubicBezTo>
                      <a:pt x="214" y="71"/>
                      <a:pt x="213" y="72"/>
                      <a:pt x="212" y="72"/>
                    </a:cubicBezTo>
                    <a:cubicBezTo>
                      <a:pt x="212" y="72"/>
                      <a:pt x="212" y="72"/>
                      <a:pt x="212" y="72"/>
                    </a:cubicBezTo>
                    <a:moveTo>
                      <a:pt x="104" y="96"/>
                    </a:moveTo>
                    <a:cubicBezTo>
                      <a:pt x="104" y="94"/>
                      <a:pt x="104" y="93"/>
                      <a:pt x="105" y="92"/>
                    </a:cubicBezTo>
                    <a:cubicBezTo>
                      <a:pt x="117" y="88"/>
                      <a:pt x="130" y="85"/>
                      <a:pt x="142" y="81"/>
                    </a:cubicBezTo>
                    <a:cubicBezTo>
                      <a:pt x="149" y="79"/>
                      <a:pt x="156" y="77"/>
                      <a:pt x="162" y="75"/>
                    </a:cubicBezTo>
                    <a:cubicBezTo>
                      <a:pt x="167" y="74"/>
                      <a:pt x="175" y="73"/>
                      <a:pt x="179" y="71"/>
                    </a:cubicBezTo>
                    <a:cubicBezTo>
                      <a:pt x="167" y="76"/>
                      <a:pt x="154" y="80"/>
                      <a:pt x="141" y="84"/>
                    </a:cubicBezTo>
                    <a:cubicBezTo>
                      <a:pt x="129" y="88"/>
                      <a:pt x="118" y="92"/>
                      <a:pt x="106" y="95"/>
                    </a:cubicBezTo>
                    <a:cubicBezTo>
                      <a:pt x="106" y="95"/>
                      <a:pt x="106" y="95"/>
                      <a:pt x="106" y="95"/>
                    </a:cubicBezTo>
                    <a:cubicBezTo>
                      <a:pt x="105" y="95"/>
                      <a:pt x="105" y="95"/>
                      <a:pt x="104" y="96"/>
                    </a:cubicBezTo>
                    <a:cubicBezTo>
                      <a:pt x="104" y="96"/>
                      <a:pt x="104" y="96"/>
                      <a:pt x="104" y="96"/>
                    </a:cubicBezTo>
                    <a:moveTo>
                      <a:pt x="179" y="71"/>
                    </a:moveTo>
                    <a:cubicBezTo>
                      <a:pt x="179" y="71"/>
                      <a:pt x="179" y="71"/>
                      <a:pt x="179" y="71"/>
                    </a:cubicBezTo>
                    <a:cubicBezTo>
                      <a:pt x="179" y="71"/>
                      <a:pt x="179" y="71"/>
                      <a:pt x="179" y="71"/>
                    </a:cubicBezTo>
                    <a:moveTo>
                      <a:pt x="215" y="73"/>
                    </a:moveTo>
                    <a:cubicBezTo>
                      <a:pt x="214" y="73"/>
                      <a:pt x="214" y="72"/>
                      <a:pt x="215" y="71"/>
                    </a:cubicBezTo>
                    <a:cubicBezTo>
                      <a:pt x="215" y="70"/>
                      <a:pt x="215" y="70"/>
                      <a:pt x="215" y="70"/>
                    </a:cubicBezTo>
                    <a:cubicBezTo>
                      <a:pt x="216" y="71"/>
                      <a:pt x="217" y="71"/>
                      <a:pt x="217" y="72"/>
                    </a:cubicBezTo>
                    <a:cubicBezTo>
                      <a:pt x="216" y="72"/>
                      <a:pt x="215" y="73"/>
                      <a:pt x="215" y="73"/>
                    </a:cubicBezTo>
                    <a:moveTo>
                      <a:pt x="139" y="86"/>
                    </a:moveTo>
                    <a:cubicBezTo>
                      <a:pt x="140" y="85"/>
                      <a:pt x="142" y="85"/>
                      <a:pt x="143" y="84"/>
                    </a:cubicBezTo>
                    <a:cubicBezTo>
                      <a:pt x="156" y="80"/>
                      <a:pt x="169" y="76"/>
                      <a:pt x="182" y="71"/>
                    </a:cubicBezTo>
                    <a:cubicBezTo>
                      <a:pt x="182" y="71"/>
                      <a:pt x="182" y="70"/>
                      <a:pt x="182" y="70"/>
                    </a:cubicBezTo>
                    <a:cubicBezTo>
                      <a:pt x="183" y="71"/>
                      <a:pt x="184" y="72"/>
                      <a:pt x="185" y="73"/>
                    </a:cubicBezTo>
                    <a:cubicBezTo>
                      <a:pt x="184" y="73"/>
                      <a:pt x="184" y="73"/>
                      <a:pt x="184" y="73"/>
                    </a:cubicBezTo>
                    <a:cubicBezTo>
                      <a:pt x="171" y="75"/>
                      <a:pt x="158" y="80"/>
                      <a:pt x="145" y="84"/>
                    </a:cubicBezTo>
                    <a:cubicBezTo>
                      <a:pt x="143" y="84"/>
                      <a:pt x="141" y="85"/>
                      <a:pt x="139" y="86"/>
                    </a:cubicBezTo>
                    <a:moveTo>
                      <a:pt x="105" y="90"/>
                    </a:moveTo>
                    <a:cubicBezTo>
                      <a:pt x="105" y="88"/>
                      <a:pt x="106" y="86"/>
                      <a:pt x="107" y="84"/>
                    </a:cubicBezTo>
                    <a:cubicBezTo>
                      <a:pt x="119" y="82"/>
                      <a:pt x="131" y="79"/>
                      <a:pt x="143" y="76"/>
                    </a:cubicBezTo>
                    <a:cubicBezTo>
                      <a:pt x="149" y="74"/>
                      <a:pt x="156" y="72"/>
                      <a:pt x="163" y="71"/>
                    </a:cubicBezTo>
                    <a:cubicBezTo>
                      <a:pt x="165" y="70"/>
                      <a:pt x="167" y="70"/>
                      <a:pt x="169" y="69"/>
                    </a:cubicBezTo>
                    <a:cubicBezTo>
                      <a:pt x="164" y="71"/>
                      <a:pt x="159" y="72"/>
                      <a:pt x="154" y="73"/>
                    </a:cubicBezTo>
                    <a:cubicBezTo>
                      <a:pt x="147" y="76"/>
                      <a:pt x="141" y="78"/>
                      <a:pt x="134" y="80"/>
                    </a:cubicBezTo>
                    <a:cubicBezTo>
                      <a:pt x="124" y="84"/>
                      <a:pt x="114" y="85"/>
                      <a:pt x="105" y="90"/>
                    </a:cubicBezTo>
                    <a:moveTo>
                      <a:pt x="212" y="71"/>
                    </a:moveTo>
                    <a:cubicBezTo>
                      <a:pt x="212" y="70"/>
                      <a:pt x="212" y="70"/>
                      <a:pt x="212" y="69"/>
                    </a:cubicBezTo>
                    <a:cubicBezTo>
                      <a:pt x="213" y="69"/>
                      <a:pt x="214" y="70"/>
                      <a:pt x="215" y="70"/>
                    </a:cubicBezTo>
                    <a:cubicBezTo>
                      <a:pt x="215" y="70"/>
                      <a:pt x="215" y="70"/>
                      <a:pt x="215" y="70"/>
                    </a:cubicBezTo>
                    <a:cubicBezTo>
                      <a:pt x="215" y="70"/>
                      <a:pt x="215" y="70"/>
                      <a:pt x="215" y="70"/>
                    </a:cubicBezTo>
                    <a:cubicBezTo>
                      <a:pt x="214" y="71"/>
                      <a:pt x="213" y="71"/>
                      <a:pt x="212" y="71"/>
                    </a:cubicBezTo>
                    <a:moveTo>
                      <a:pt x="223" y="80"/>
                    </a:moveTo>
                    <a:cubicBezTo>
                      <a:pt x="223" y="79"/>
                      <a:pt x="222" y="78"/>
                      <a:pt x="220" y="77"/>
                    </a:cubicBezTo>
                    <a:cubicBezTo>
                      <a:pt x="230" y="76"/>
                      <a:pt x="239" y="70"/>
                      <a:pt x="248" y="68"/>
                    </a:cubicBezTo>
                    <a:cubicBezTo>
                      <a:pt x="244" y="69"/>
                      <a:pt x="239" y="72"/>
                      <a:pt x="235" y="74"/>
                    </a:cubicBezTo>
                    <a:cubicBezTo>
                      <a:pt x="231" y="76"/>
                      <a:pt x="227" y="78"/>
                      <a:pt x="223" y="80"/>
                    </a:cubicBezTo>
                    <a:moveTo>
                      <a:pt x="225" y="80"/>
                    </a:moveTo>
                    <a:cubicBezTo>
                      <a:pt x="233" y="75"/>
                      <a:pt x="242" y="73"/>
                      <a:pt x="250" y="67"/>
                    </a:cubicBezTo>
                    <a:cubicBezTo>
                      <a:pt x="250" y="67"/>
                      <a:pt x="250" y="67"/>
                      <a:pt x="250" y="67"/>
                    </a:cubicBezTo>
                    <a:cubicBezTo>
                      <a:pt x="251" y="70"/>
                      <a:pt x="253" y="72"/>
                      <a:pt x="254" y="74"/>
                    </a:cubicBezTo>
                    <a:cubicBezTo>
                      <a:pt x="248" y="76"/>
                      <a:pt x="241" y="79"/>
                      <a:pt x="235" y="81"/>
                    </a:cubicBezTo>
                    <a:cubicBezTo>
                      <a:pt x="232" y="83"/>
                      <a:pt x="229" y="84"/>
                      <a:pt x="225" y="85"/>
                    </a:cubicBezTo>
                    <a:cubicBezTo>
                      <a:pt x="225" y="85"/>
                      <a:pt x="224" y="86"/>
                      <a:pt x="223" y="86"/>
                    </a:cubicBezTo>
                    <a:cubicBezTo>
                      <a:pt x="223" y="85"/>
                      <a:pt x="224" y="85"/>
                      <a:pt x="224" y="84"/>
                    </a:cubicBezTo>
                    <a:cubicBezTo>
                      <a:pt x="233" y="80"/>
                      <a:pt x="243" y="78"/>
                      <a:pt x="250" y="71"/>
                    </a:cubicBezTo>
                    <a:cubicBezTo>
                      <a:pt x="251" y="71"/>
                      <a:pt x="250" y="70"/>
                      <a:pt x="250" y="70"/>
                    </a:cubicBezTo>
                    <a:cubicBezTo>
                      <a:pt x="250" y="70"/>
                      <a:pt x="250" y="70"/>
                      <a:pt x="250" y="70"/>
                    </a:cubicBezTo>
                    <a:cubicBezTo>
                      <a:pt x="242" y="73"/>
                      <a:pt x="232" y="76"/>
                      <a:pt x="225" y="80"/>
                    </a:cubicBezTo>
                    <a:moveTo>
                      <a:pt x="105" y="91"/>
                    </a:moveTo>
                    <a:cubicBezTo>
                      <a:pt x="105" y="91"/>
                      <a:pt x="105" y="91"/>
                      <a:pt x="105" y="91"/>
                    </a:cubicBezTo>
                    <a:cubicBezTo>
                      <a:pt x="115" y="85"/>
                      <a:pt x="129" y="83"/>
                      <a:pt x="141" y="79"/>
                    </a:cubicBezTo>
                    <a:cubicBezTo>
                      <a:pt x="148" y="77"/>
                      <a:pt x="154" y="74"/>
                      <a:pt x="161" y="72"/>
                    </a:cubicBezTo>
                    <a:cubicBezTo>
                      <a:pt x="167" y="71"/>
                      <a:pt x="173" y="70"/>
                      <a:pt x="179" y="68"/>
                    </a:cubicBezTo>
                    <a:cubicBezTo>
                      <a:pt x="179" y="67"/>
                      <a:pt x="179" y="67"/>
                      <a:pt x="179" y="67"/>
                    </a:cubicBezTo>
                    <a:cubicBezTo>
                      <a:pt x="180" y="68"/>
                      <a:pt x="181" y="69"/>
                      <a:pt x="182" y="70"/>
                    </a:cubicBezTo>
                    <a:cubicBezTo>
                      <a:pt x="182" y="70"/>
                      <a:pt x="181" y="70"/>
                      <a:pt x="181" y="70"/>
                    </a:cubicBezTo>
                    <a:cubicBezTo>
                      <a:pt x="181" y="70"/>
                      <a:pt x="181" y="70"/>
                      <a:pt x="181" y="70"/>
                    </a:cubicBezTo>
                    <a:cubicBezTo>
                      <a:pt x="169" y="72"/>
                      <a:pt x="157" y="76"/>
                      <a:pt x="144" y="80"/>
                    </a:cubicBezTo>
                    <a:cubicBezTo>
                      <a:pt x="137" y="82"/>
                      <a:pt x="130" y="84"/>
                      <a:pt x="123" y="86"/>
                    </a:cubicBezTo>
                    <a:cubicBezTo>
                      <a:pt x="118" y="87"/>
                      <a:pt x="110" y="88"/>
                      <a:pt x="105" y="91"/>
                    </a:cubicBezTo>
                    <a:moveTo>
                      <a:pt x="34" y="71"/>
                    </a:moveTo>
                    <a:cubicBezTo>
                      <a:pt x="35" y="70"/>
                      <a:pt x="36" y="68"/>
                      <a:pt x="37" y="67"/>
                    </a:cubicBezTo>
                    <a:cubicBezTo>
                      <a:pt x="37" y="68"/>
                      <a:pt x="37" y="70"/>
                      <a:pt x="37" y="72"/>
                    </a:cubicBezTo>
                    <a:cubicBezTo>
                      <a:pt x="36" y="72"/>
                      <a:pt x="35" y="73"/>
                      <a:pt x="34" y="73"/>
                    </a:cubicBezTo>
                    <a:cubicBezTo>
                      <a:pt x="35" y="73"/>
                      <a:pt x="36" y="72"/>
                      <a:pt x="37" y="71"/>
                    </a:cubicBezTo>
                    <a:cubicBezTo>
                      <a:pt x="37" y="71"/>
                      <a:pt x="37" y="70"/>
                      <a:pt x="37" y="70"/>
                    </a:cubicBezTo>
                    <a:cubicBezTo>
                      <a:pt x="37" y="70"/>
                      <a:pt x="37" y="70"/>
                      <a:pt x="37" y="70"/>
                    </a:cubicBezTo>
                    <a:cubicBezTo>
                      <a:pt x="36" y="71"/>
                      <a:pt x="35" y="71"/>
                      <a:pt x="34" y="71"/>
                    </a:cubicBezTo>
                    <a:moveTo>
                      <a:pt x="230" y="69"/>
                    </a:moveTo>
                    <a:cubicBezTo>
                      <a:pt x="230" y="69"/>
                      <a:pt x="229" y="68"/>
                      <a:pt x="229" y="68"/>
                    </a:cubicBezTo>
                    <a:cubicBezTo>
                      <a:pt x="232" y="67"/>
                      <a:pt x="235" y="66"/>
                      <a:pt x="237" y="65"/>
                    </a:cubicBezTo>
                    <a:cubicBezTo>
                      <a:pt x="235" y="67"/>
                      <a:pt x="232" y="68"/>
                      <a:pt x="230" y="69"/>
                    </a:cubicBezTo>
                    <a:moveTo>
                      <a:pt x="107" y="83"/>
                    </a:moveTo>
                    <a:cubicBezTo>
                      <a:pt x="108" y="82"/>
                      <a:pt x="109" y="81"/>
                      <a:pt x="109" y="80"/>
                    </a:cubicBezTo>
                    <a:cubicBezTo>
                      <a:pt x="112" y="80"/>
                      <a:pt x="115" y="79"/>
                      <a:pt x="118" y="78"/>
                    </a:cubicBezTo>
                    <a:cubicBezTo>
                      <a:pt x="123" y="76"/>
                      <a:pt x="129" y="75"/>
                      <a:pt x="134" y="74"/>
                    </a:cubicBezTo>
                    <a:cubicBezTo>
                      <a:pt x="148" y="71"/>
                      <a:pt x="162" y="66"/>
                      <a:pt x="176" y="64"/>
                    </a:cubicBezTo>
                    <a:cubicBezTo>
                      <a:pt x="177" y="65"/>
                      <a:pt x="178" y="66"/>
                      <a:pt x="178" y="67"/>
                    </a:cubicBezTo>
                    <a:cubicBezTo>
                      <a:pt x="178" y="67"/>
                      <a:pt x="178" y="67"/>
                      <a:pt x="178" y="67"/>
                    </a:cubicBezTo>
                    <a:cubicBezTo>
                      <a:pt x="166" y="69"/>
                      <a:pt x="154" y="72"/>
                      <a:pt x="142" y="75"/>
                    </a:cubicBezTo>
                    <a:cubicBezTo>
                      <a:pt x="131" y="78"/>
                      <a:pt x="119" y="81"/>
                      <a:pt x="107" y="83"/>
                    </a:cubicBezTo>
                    <a:moveTo>
                      <a:pt x="228" y="74"/>
                    </a:moveTo>
                    <a:cubicBezTo>
                      <a:pt x="228" y="73"/>
                      <a:pt x="229" y="73"/>
                      <a:pt x="229" y="72"/>
                    </a:cubicBezTo>
                    <a:cubicBezTo>
                      <a:pt x="229" y="71"/>
                      <a:pt x="229" y="71"/>
                      <a:pt x="229" y="71"/>
                    </a:cubicBezTo>
                    <a:cubicBezTo>
                      <a:pt x="235" y="70"/>
                      <a:pt x="241" y="67"/>
                      <a:pt x="247" y="65"/>
                    </a:cubicBezTo>
                    <a:cubicBezTo>
                      <a:pt x="247" y="64"/>
                      <a:pt x="247" y="64"/>
                      <a:pt x="247" y="64"/>
                    </a:cubicBezTo>
                    <a:cubicBezTo>
                      <a:pt x="248" y="65"/>
                      <a:pt x="249" y="66"/>
                      <a:pt x="249" y="67"/>
                    </a:cubicBezTo>
                    <a:cubicBezTo>
                      <a:pt x="243" y="68"/>
                      <a:pt x="237" y="70"/>
                      <a:pt x="232" y="72"/>
                    </a:cubicBezTo>
                    <a:cubicBezTo>
                      <a:pt x="231" y="73"/>
                      <a:pt x="229" y="73"/>
                      <a:pt x="228" y="74"/>
                    </a:cubicBezTo>
                    <a:moveTo>
                      <a:pt x="230" y="70"/>
                    </a:moveTo>
                    <a:cubicBezTo>
                      <a:pt x="230" y="70"/>
                      <a:pt x="230" y="70"/>
                      <a:pt x="230" y="70"/>
                    </a:cubicBezTo>
                    <a:cubicBezTo>
                      <a:pt x="235" y="68"/>
                      <a:pt x="240" y="65"/>
                      <a:pt x="246" y="62"/>
                    </a:cubicBezTo>
                    <a:cubicBezTo>
                      <a:pt x="246" y="63"/>
                      <a:pt x="247" y="63"/>
                      <a:pt x="247" y="64"/>
                    </a:cubicBezTo>
                    <a:cubicBezTo>
                      <a:pt x="247" y="64"/>
                      <a:pt x="247" y="64"/>
                      <a:pt x="247" y="64"/>
                    </a:cubicBezTo>
                    <a:cubicBezTo>
                      <a:pt x="241" y="66"/>
                      <a:pt x="236" y="69"/>
                      <a:pt x="230" y="70"/>
                    </a:cubicBezTo>
                    <a:moveTo>
                      <a:pt x="112" y="77"/>
                    </a:moveTo>
                    <a:cubicBezTo>
                      <a:pt x="112" y="76"/>
                      <a:pt x="112" y="76"/>
                      <a:pt x="112" y="76"/>
                    </a:cubicBezTo>
                    <a:cubicBezTo>
                      <a:pt x="113" y="75"/>
                      <a:pt x="113" y="75"/>
                      <a:pt x="114" y="74"/>
                    </a:cubicBezTo>
                    <a:cubicBezTo>
                      <a:pt x="116" y="74"/>
                      <a:pt x="118" y="74"/>
                      <a:pt x="120" y="73"/>
                    </a:cubicBezTo>
                    <a:cubicBezTo>
                      <a:pt x="125" y="71"/>
                      <a:pt x="131" y="70"/>
                      <a:pt x="136" y="69"/>
                    </a:cubicBezTo>
                    <a:cubicBezTo>
                      <a:pt x="142" y="67"/>
                      <a:pt x="148" y="66"/>
                      <a:pt x="154" y="64"/>
                    </a:cubicBezTo>
                    <a:cubicBezTo>
                      <a:pt x="159" y="63"/>
                      <a:pt x="165" y="63"/>
                      <a:pt x="169" y="61"/>
                    </a:cubicBezTo>
                    <a:cubicBezTo>
                      <a:pt x="151" y="69"/>
                      <a:pt x="130" y="69"/>
                      <a:pt x="112" y="77"/>
                    </a:cubicBezTo>
                    <a:moveTo>
                      <a:pt x="169" y="61"/>
                    </a:moveTo>
                    <a:cubicBezTo>
                      <a:pt x="169" y="61"/>
                      <a:pt x="169" y="61"/>
                      <a:pt x="169" y="61"/>
                    </a:cubicBezTo>
                    <a:cubicBezTo>
                      <a:pt x="169" y="61"/>
                      <a:pt x="169" y="61"/>
                      <a:pt x="169" y="61"/>
                    </a:cubicBezTo>
                    <a:moveTo>
                      <a:pt x="229" y="67"/>
                    </a:moveTo>
                    <a:cubicBezTo>
                      <a:pt x="229" y="66"/>
                      <a:pt x="228" y="66"/>
                      <a:pt x="228" y="65"/>
                    </a:cubicBezTo>
                    <a:cubicBezTo>
                      <a:pt x="233" y="64"/>
                      <a:pt x="238" y="61"/>
                      <a:pt x="243" y="59"/>
                    </a:cubicBezTo>
                    <a:cubicBezTo>
                      <a:pt x="243" y="59"/>
                      <a:pt x="243" y="59"/>
                      <a:pt x="243" y="59"/>
                    </a:cubicBezTo>
                    <a:cubicBezTo>
                      <a:pt x="244" y="60"/>
                      <a:pt x="244" y="61"/>
                      <a:pt x="245" y="61"/>
                    </a:cubicBezTo>
                    <a:cubicBezTo>
                      <a:pt x="240" y="64"/>
                      <a:pt x="235" y="65"/>
                      <a:pt x="229" y="67"/>
                    </a:cubicBezTo>
                    <a:moveTo>
                      <a:pt x="116" y="71"/>
                    </a:moveTo>
                    <a:cubicBezTo>
                      <a:pt x="117" y="70"/>
                      <a:pt x="118" y="69"/>
                      <a:pt x="119" y="69"/>
                    </a:cubicBezTo>
                    <a:cubicBezTo>
                      <a:pt x="128" y="67"/>
                      <a:pt x="136" y="64"/>
                      <a:pt x="144" y="62"/>
                    </a:cubicBezTo>
                    <a:cubicBezTo>
                      <a:pt x="149" y="61"/>
                      <a:pt x="153" y="60"/>
                      <a:pt x="158" y="59"/>
                    </a:cubicBezTo>
                    <a:cubicBezTo>
                      <a:pt x="159" y="59"/>
                      <a:pt x="160" y="59"/>
                      <a:pt x="161" y="59"/>
                    </a:cubicBezTo>
                    <a:cubicBezTo>
                      <a:pt x="153" y="61"/>
                      <a:pt x="145" y="62"/>
                      <a:pt x="138" y="64"/>
                    </a:cubicBezTo>
                    <a:cubicBezTo>
                      <a:pt x="131" y="66"/>
                      <a:pt x="124" y="69"/>
                      <a:pt x="116" y="71"/>
                    </a:cubicBezTo>
                    <a:moveTo>
                      <a:pt x="117" y="72"/>
                    </a:moveTo>
                    <a:cubicBezTo>
                      <a:pt x="120" y="71"/>
                      <a:pt x="122" y="70"/>
                      <a:pt x="125" y="69"/>
                    </a:cubicBezTo>
                    <a:cubicBezTo>
                      <a:pt x="130" y="67"/>
                      <a:pt x="135" y="66"/>
                      <a:pt x="140" y="64"/>
                    </a:cubicBezTo>
                    <a:cubicBezTo>
                      <a:pt x="150" y="62"/>
                      <a:pt x="160" y="61"/>
                      <a:pt x="169" y="57"/>
                    </a:cubicBezTo>
                    <a:cubicBezTo>
                      <a:pt x="171" y="59"/>
                      <a:pt x="173" y="61"/>
                      <a:pt x="175" y="64"/>
                    </a:cubicBezTo>
                    <a:cubicBezTo>
                      <a:pt x="165" y="65"/>
                      <a:pt x="154" y="68"/>
                      <a:pt x="143" y="71"/>
                    </a:cubicBezTo>
                    <a:cubicBezTo>
                      <a:pt x="137" y="72"/>
                      <a:pt x="131" y="73"/>
                      <a:pt x="125" y="74"/>
                    </a:cubicBezTo>
                    <a:cubicBezTo>
                      <a:pt x="120" y="75"/>
                      <a:pt x="116" y="78"/>
                      <a:pt x="111" y="79"/>
                    </a:cubicBezTo>
                    <a:cubicBezTo>
                      <a:pt x="111" y="79"/>
                      <a:pt x="110" y="79"/>
                      <a:pt x="110" y="79"/>
                    </a:cubicBezTo>
                    <a:cubicBezTo>
                      <a:pt x="110" y="79"/>
                      <a:pt x="110" y="78"/>
                      <a:pt x="111" y="78"/>
                    </a:cubicBezTo>
                    <a:cubicBezTo>
                      <a:pt x="112" y="77"/>
                      <a:pt x="114" y="76"/>
                      <a:pt x="114" y="76"/>
                    </a:cubicBezTo>
                    <a:cubicBezTo>
                      <a:pt x="117" y="75"/>
                      <a:pt x="119" y="75"/>
                      <a:pt x="122" y="74"/>
                    </a:cubicBezTo>
                    <a:cubicBezTo>
                      <a:pt x="128" y="72"/>
                      <a:pt x="134" y="71"/>
                      <a:pt x="140" y="70"/>
                    </a:cubicBezTo>
                    <a:cubicBezTo>
                      <a:pt x="151" y="68"/>
                      <a:pt x="162" y="65"/>
                      <a:pt x="172" y="60"/>
                    </a:cubicBezTo>
                    <a:cubicBezTo>
                      <a:pt x="172" y="60"/>
                      <a:pt x="172" y="60"/>
                      <a:pt x="171" y="60"/>
                    </a:cubicBezTo>
                    <a:cubicBezTo>
                      <a:pt x="171" y="60"/>
                      <a:pt x="171" y="60"/>
                      <a:pt x="171" y="60"/>
                    </a:cubicBezTo>
                    <a:cubicBezTo>
                      <a:pt x="162" y="61"/>
                      <a:pt x="152" y="64"/>
                      <a:pt x="143" y="66"/>
                    </a:cubicBezTo>
                    <a:cubicBezTo>
                      <a:pt x="137" y="67"/>
                      <a:pt x="132" y="69"/>
                      <a:pt x="127" y="70"/>
                    </a:cubicBezTo>
                    <a:cubicBezTo>
                      <a:pt x="122" y="71"/>
                      <a:pt x="119" y="73"/>
                      <a:pt x="114" y="73"/>
                    </a:cubicBezTo>
                    <a:cubicBezTo>
                      <a:pt x="115" y="72"/>
                      <a:pt x="115" y="72"/>
                      <a:pt x="115" y="72"/>
                    </a:cubicBezTo>
                    <a:cubicBezTo>
                      <a:pt x="116" y="72"/>
                      <a:pt x="117" y="72"/>
                      <a:pt x="117" y="72"/>
                    </a:cubicBezTo>
                    <a:cubicBezTo>
                      <a:pt x="117" y="72"/>
                      <a:pt x="117" y="72"/>
                      <a:pt x="117" y="72"/>
                    </a:cubicBezTo>
                    <a:moveTo>
                      <a:pt x="227" y="64"/>
                    </a:moveTo>
                    <a:cubicBezTo>
                      <a:pt x="226" y="63"/>
                      <a:pt x="225" y="62"/>
                      <a:pt x="224" y="62"/>
                    </a:cubicBezTo>
                    <a:cubicBezTo>
                      <a:pt x="228" y="61"/>
                      <a:pt x="234" y="59"/>
                      <a:pt x="237" y="57"/>
                    </a:cubicBezTo>
                    <a:cubicBezTo>
                      <a:pt x="234" y="59"/>
                      <a:pt x="230" y="61"/>
                      <a:pt x="227" y="64"/>
                    </a:cubicBezTo>
                    <a:moveTo>
                      <a:pt x="122" y="66"/>
                    </a:moveTo>
                    <a:cubicBezTo>
                      <a:pt x="125" y="64"/>
                      <a:pt x="128" y="62"/>
                      <a:pt x="131" y="60"/>
                    </a:cubicBezTo>
                    <a:cubicBezTo>
                      <a:pt x="137" y="59"/>
                      <a:pt x="142" y="58"/>
                      <a:pt x="148" y="57"/>
                    </a:cubicBezTo>
                    <a:cubicBezTo>
                      <a:pt x="151" y="56"/>
                      <a:pt x="154" y="56"/>
                      <a:pt x="156" y="55"/>
                    </a:cubicBezTo>
                    <a:cubicBezTo>
                      <a:pt x="158" y="55"/>
                      <a:pt x="159" y="55"/>
                      <a:pt x="160" y="54"/>
                    </a:cubicBezTo>
                    <a:cubicBezTo>
                      <a:pt x="158" y="55"/>
                      <a:pt x="156" y="56"/>
                      <a:pt x="154" y="56"/>
                    </a:cubicBezTo>
                    <a:cubicBezTo>
                      <a:pt x="147" y="58"/>
                      <a:pt x="141" y="59"/>
                      <a:pt x="135" y="61"/>
                    </a:cubicBezTo>
                    <a:cubicBezTo>
                      <a:pt x="130" y="62"/>
                      <a:pt x="126" y="64"/>
                      <a:pt x="122" y="66"/>
                    </a:cubicBezTo>
                    <a:moveTo>
                      <a:pt x="121" y="67"/>
                    </a:moveTo>
                    <a:cubicBezTo>
                      <a:pt x="119" y="67"/>
                      <a:pt x="128" y="64"/>
                      <a:pt x="129" y="64"/>
                    </a:cubicBezTo>
                    <a:cubicBezTo>
                      <a:pt x="132" y="63"/>
                      <a:pt x="135" y="62"/>
                      <a:pt x="139" y="61"/>
                    </a:cubicBezTo>
                    <a:cubicBezTo>
                      <a:pt x="147" y="58"/>
                      <a:pt x="155" y="57"/>
                      <a:pt x="162" y="54"/>
                    </a:cubicBezTo>
                    <a:cubicBezTo>
                      <a:pt x="163" y="54"/>
                      <a:pt x="163" y="54"/>
                      <a:pt x="163" y="54"/>
                    </a:cubicBezTo>
                    <a:cubicBezTo>
                      <a:pt x="164" y="54"/>
                      <a:pt x="166" y="55"/>
                      <a:pt x="168" y="56"/>
                    </a:cubicBezTo>
                    <a:cubicBezTo>
                      <a:pt x="160" y="58"/>
                      <a:pt x="153" y="59"/>
                      <a:pt x="146" y="61"/>
                    </a:cubicBezTo>
                    <a:cubicBezTo>
                      <a:pt x="138" y="62"/>
                      <a:pt x="130" y="65"/>
                      <a:pt x="122" y="67"/>
                    </a:cubicBezTo>
                    <a:cubicBezTo>
                      <a:pt x="122" y="67"/>
                      <a:pt x="121" y="67"/>
                      <a:pt x="121" y="67"/>
                    </a:cubicBezTo>
                    <a:moveTo>
                      <a:pt x="223" y="61"/>
                    </a:moveTo>
                    <a:cubicBezTo>
                      <a:pt x="222" y="60"/>
                      <a:pt x="221" y="60"/>
                      <a:pt x="220" y="59"/>
                    </a:cubicBezTo>
                    <a:cubicBezTo>
                      <a:pt x="224" y="58"/>
                      <a:pt x="227" y="56"/>
                      <a:pt x="231" y="54"/>
                    </a:cubicBezTo>
                    <a:cubicBezTo>
                      <a:pt x="232" y="54"/>
                      <a:pt x="233" y="53"/>
                      <a:pt x="233" y="53"/>
                    </a:cubicBezTo>
                    <a:cubicBezTo>
                      <a:pt x="234" y="53"/>
                      <a:pt x="231" y="56"/>
                      <a:pt x="230" y="57"/>
                    </a:cubicBezTo>
                    <a:cubicBezTo>
                      <a:pt x="227" y="58"/>
                      <a:pt x="225" y="59"/>
                      <a:pt x="223" y="61"/>
                    </a:cubicBezTo>
                    <a:moveTo>
                      <a:pt x="134" y="58"/>
                    </a:moveTo>
                    <a:cubicBezTo>
                      <a:pt x="140" y="55"/>
                      <a:pt x="147" y="53"/>
                      <a:pt x="153" y="52"/>
                    </a:cubicBezTo>
                    <a:cubicBezTo>
                      <a:pt x="154" y="52"/>
                      <a:pt x="155" y="52"/>
                      <a:pt x="156" y="52"/>
                    </a:cubicBezTo>
                    <a:cubicBezTo>
                      <a:pt x="158" y="52"/>
                      <a:pt x="160" y="53"/>
                      <a:pt x="162" y="53"/>
                    </a:cubicBezTo>
                    <a:cubicBezTo>
                      <a:pt x="162" y="53"/>
                      <a:pt x="162" y="53"/>
                      <a:pt x="162" y="53"/>
                    </a:cubicBezTo>
                    <a:cubicBezTo>
                      <a:pt x="153" y="54"/>
                      <a:pt x="143" y="56"/>
                      <a:pt x="134" y="58"/>
                    </a:cubicBezTo>
                    <a:moveTo>
                      <a:pt x="224" y="61"/>
                    </a:moveTo>
                    <a:cubicBezTo>
                      <a:pt x="224" y="61"/>
                      <a:pt x="224" y="61"/>
                      <a:pt x="225" y="60"/>
                    </a:cubicBezTo>
                    <a:cubicBezTo>
                      <a:pt x="229" y="58"/>
                      <a:pt x="233" y="56"/>
                      <a:pt x="236" y="52"/>
                    </a:cubicBezTo>
                    <a:cubicBezTo>
                      <a:pt x="238" y="54"/>
                      <a:pt x="240" y="56"/>
                      <a:pt x="242" y="58"/>
                    </a:cubicBezTo>
                    <a:cubicBezTo>
                      <a:pt x="237" y="60"/>
                      <a:pt x="233" y="63"/>
                      <a:pt x="228" y="64"/>
                    </a:cubicBezTo>
                    <a:cubicBezTo>
                      <a:pt x="231" y="63"/>
                      <a:pt x="236" y="59"/>
                      <a:pt x="239" y="56"/>
                    </a:cubicBezTo>
                    <a:cubicBezTo>
                      <a:pt x="239" y="56"/>
                      <a:pt x="239" y="55"/>
                      <a:pt x="239" y="55"/>
                    </a:cubicBezTo>
                    <a:cubicBezTo>
                      <a:pt x="239" y="55"/>
                      <a:pt x="239" y="55"/>
                      <a:pt x="238" y="55"/>
                    </a:cubicBezTo>
                    <a:cubicBezTo>
                      <a:pt x="236" y="56"/>
                      <a:pt x="234" y="57"/>
                      <a:pt x="232" y="58"/>
                    </a:cubicBezTo>
                    <a:cubicBezTo>
                      <a:pt x="230" y="59"/>
                      <a:pt x="228" y="59"/>
                      <a:pt x="226" y="60"/>
                    </a:cubicBezTo>
                    <a:cubicBezTo>
                      <a:pt x="226" y="60"/>
                      <a:pt x="224" y="61"/>
                      <a:pt x="224" y="61"/>
                    </a:cubicBezTo>
                    <a:moveTo>
                      <a:pt x="218" y="59"/>
                    </a:moveTo>
                    <a:cubicBezTo>
                      <a:pt x="216" y="58"/>
                      <a:pt x="214" y="57"/>
                      <a:pt x="213" y="57"/>
                    </a:cubicBezTo>
                    <a:cubicBezTo>
                      <a:pt x="213" y="56"/>
                      <a:pt x="213" y="56"/>
                      <a:pt x="213" y="56"/>
                    </a:cubicBezTo>
                    <a:cubicBezTo>
                      <a:pt x="213" y="56"/>
                      <a:pt x="213" y="56"/>
                      <a:pt x="213" y="56"/>
                    </a:cubicBezTo>
                    <a:cubicBezTo>
                      <a:pt x="214" y="56"/>
                      <a:pt x="216" y="55"/>
                      <a:pt x="217" y="55"/>
                    </a:cubicBezTo>
                    <a:cubicBezTo>
                      <a:pt x="219" y="54"/>
                      <a:pt x="221" y="53"/>
                      <a:pt x="224" y="51"/>
                    </a:cubicBezTo>
                    <a:cubicBezTo>
                      <a:pt x="224" y="51"/>
                      <a:pt x="229" y="49"/>
                      <a:pt x="230" y="49"/>
                    </a:cubicBezTo>
                    <a:cubicBezTo>
                      <a:pt x="231" y="49"/>
                      <a:pt x="231" y="49"/>
                      <a:pt x="229" y="51"/>
                    </a:cubicBezTo>
                    <a:cubicBezTo>
                      <a:pt x="226" y="54"/>
                      <a:pt x="222" y="56"/>
                      <a:pt x="218" y="59"/>
                    </a:cubicBezTo>
                    <a:moveTo>
                      <a:pt x="221" y="58"/>
                    </a:moveTo>
                    <a:cubicBezTo>
                      <a:pt x="225" y="55"/>
                      <a:pt x="230" y="52"/>
                      <a:pt x="232" y="48"/>
                    </a:cubicBezTo>
                    <a:cubicBezTo>
                      <a:pt x="234" y="49"/>
                      <a:pt x="235" y="50"/>
                      <a:pt x="236" y="51"/>
                    </a:cubicBezTo>
                    <a:cubicBezTo>
                      <a:pt x="233" y="52"/>
                      <a:pt x="229" y="54"/>
                      <a:pt x="226" y="55"/>
                    </a:cubicBezTo>
                    <a:cubicBezTo>
                      <a:pt x="225" y="56"/>
                      <a:pt x="223" y="57"/>
                      <a:pt x="221" y="58"/>
                    </a:cubicBezTo>
                    <a:moveTo>
                      <a:pt x="202" y="59"/>
                    </a:moveTo>
                    <a:cubicBezTo>
                      <a:pt x="202" y="59"/>
                      <a:pt x="202" y="58"/>
                      <a:pt x="203" y="58"/>
                    </a:cubicBezTo>
                    <a:cubicBezTo>
                      <a:pt x="204" y="57"/>
                      <a:pt x="206" y="56"/>
                      <a:pt x="207" y="55"/>
                    </a:cubicBezTo>
                    <a:cubicBezTo>
                      <a:pt x="210" y="54"/>
                      <a:pt x="213" y="52"/>
                      <a:pt x="216" y="51"/>
                    </a:cubicBezTo>
                    <a:cubicBezTo>
                      <a:pt x="219" y="49"/>
                      <a:pt x="221" y="48"/>
                      <a:pt x="224" y="47"/>
                    </a:cubicBezTo>
                    <a:cubicBezTo>
                      <a:pt x="224" y="47"/>
                      <a:pt x="225" y="46"/>
                      <a:pt x="225" y="46"/>
                    </a:cubicBezTo>
                    <a:cubicBezTo>
                      <a:pt x="225" y="46"/>
                      <a:pt x="225" y="47"/>
                      <a:pt x="223" y="48"/>
                    </a:cubicBezTo>
                    <a:cubicBezTo>
                      <a:pt x="222" y="49"/>
                      <a:pt x="220" y="50"/>
                      <a:pt x="218" y="52"/>
                    </a:cubicBezTo>
                    <a:cubicBezTo>
                      <a:pt x="217" y="53"/>
                      <a:pt x="215" y="54"/>
                      <a:pt x="214" y="55"/>
                    </a:cubicBezTo>
                    <a:cubicBezTo>
                      <a:pt x="213" y="56"/>
                      <a:pt x="212" y="56"/>
                      <a:pt x="211" y="57"/>
                    </a:cubicBezTo>
                    <a:cubicBezTo>
                      <a:pt x="210" y="57"/>
                      <a:pt x="209" y="57"/>
                      <a:pt x="209" y="57"/>
                    </a:cubicBezTo>
                    <a:cubicBezTo>
                      <a:pt x="206" y="58"/>
                      <a:pt x="205" y="60"/>
                      <a:pt x="203" y="60"/>
                    </a:cubicBezTo>
                    <a:cubicBezTo>
                      <a:pt x="202" y="60"/>
                      <a:pt x="202" y="60"/>
                      <a:pt x="201" y="59"/>
                    </a:cubicBezTo>
                    <a:cubicBezTo>
                      <a:pt x="201" y="59"/>
                      <a:pt x="201" y="59"/>
                      <a:pt x="201" y="59"/>
                    </a:cubicBezTo>
                    <a:cubicBezTo>
                      <a:pt x="201" y="59"/>
                      <a:pt x="202" y="59"/>
                      <a:pt x="202" y="59"/>
                    </a:cubicBezTo>
                    <a:moveTo>
                      <a:pt x="200" y="58"/>
                    </a:moveTo>
                    <a:cubicBezTo>
                      <a:pt x="200" y="57"/>
                      <a:pt x="200" y="57"/>
                      <a:pt x="200" y="57"/>
                    </a:cubicBezTo>
                    <a:cubicBezTo>
                      <a:pt x="199" y="57"/>
                      <a:pt x="199" y="56"/>
                      <a:pt x="199" y="56"/>
                    </a:cubicBezTo>
                    <a:cubicBezTo>
                      <a:pt x="199" y="56"/>
                      <a:pt x="199" y="56"/>
                      <a:pt x="199" y="56"/>
                    </a:cubicBezTo>
                    <a:cubicBezTo>
                      <a:pt x="204" y="53"/>
                      <a:pt x="209" y="50"/>
                      <a:pt x="215" y="47"/>
                    </a:cubicBezTo>
                    <a:cubicBezTo>
                      <a:pt x="217" y="46"/>
                      <a:pt x="220" y="44"/>
                      <a:pt x="223" y="43"/>
                    </a:cubicBezTo>
                    <a:cubicBezTo>
                      <a:pt x="221" y="44"/>
                      <a:pt x="218" y="47"/>
                      <a:pt x="216" y="48"/>
                    </a:cubicBezTo>
                    <a:cubicBezTo>
                      <a:pt x="213" y="51"/>
                      <a:pt x="210" y="53"/>
                      <a:pt x="206" y="55"/>
                    </a:cubicBezTo>
                    <a:cubicBezTo>
                      <a:pt x="204" y="56"/>
                      <a:pt x="202" y="57"/>
                      <a:pt x="200" y="58"/>
                    </a:cubicBezTo>
                    <a:moveTo>
                      <a:pt x="196" y="51"/>
                    </a:moveTo>
                    <a:cubicBezTo>
                      <a:pt x="196" y="50"/>
                      <a:pt x="196" y="49"/>
                      <a:pt x="195" y="49"/>
                    </a:cubicBezTo>
                    <a:cubicBezTo>
                      <a:pt x="196" y="49"/>
                      <a:pt x="196" y="49"/>
                      <a:pt x="196" y="49"/>
                    </a:cubicBezTo>
                    <a:cubicBezTo>
                      <a:pt x="199" y="47"/>
                      <a:pt x="203" y="45"/>
                      <a:pt x="206" y="43"/>
                    </a:cubicBezTo>
                    <a:cubicBezTo>
                      <a:pt x="203" y="45"/>
                      <a:pt x="199" y="48"/>
                      <a:pt x="196" y="51"/>
                    </a:cubicBezTo>
                    <a:moveTo>
                      <a:pt x="159" y="44"/>
                    </a:moveTo>
                    <a:cubicBezTo>
                      <a:pt x="159" y="43"/>
                      <a:pt x="158" y="43"/>
                      <a:pt x="158" y="43"/>
                    </a:cubicBezTo>
                    <a:cubicBezTo>
                      <a:pt x="159" y="43"/>
                      <a:pt x="160" y="42"/>
                      <a:pt x="160" y="42"/>
                    </a:cubicBezTo>
                    <a:cubicBezTo>
                      <a:pt x="160" y="42"/>
                      <a:pt x="160" y="43"/>
                      <a:pt x="159" y="44"/>
                    </a:cubicBezTo>
                    <a:moveTo>
                      <a:pt x="214" y="50"/>
                    </a:moveTo>
                    <a:cubicBezTo>
                      <a:pt x="218" y="48"/>
                      <a:pt x="222" y="45"/>
                      <a:pt x="225" y="42"/>
                    </a:cubicBezTo>
                    <a:cubicBezTo>
                      <a:pt x="225" y="42"/>
                      <a:pt x="225" y="42"/>
                      <a:pt x="225" y="42"/>
                    </a:cubicBezTo>
                    <a:cubicBezTo>
                      <a:pt x="226" y="42"/>
                      <a:pt x="227" y="43"/>
                      <a:pt x="227" y="44"/>
                    </a:cubicBezTo>
                    <a:cubicBezTo>
                      <a:pt x="229" y="45"/>
                      <a:pt x="230" y="46"/>
                      <a:pt x="232" y="47"/>
                    </a:cubicBezTo>
                    <a:cubicBezTo>
                      <a:pt x="228" y="49"/>
                      <a:pt x="224" y="50"/>
                      <a:pt x="220" y="52"/>
                    </a:cubicBezTo>
                    <a:cubicBezTo>
                      <a:pt x="222" y="50"/>
                      <a:pt x="225" y="48"/>
                      <a:pt x="227" y="46"/>
                    </a:cubicBezTo>
                    <a:cubicBezTo>
                      <a:pt x="228" y="45"/>
                      <a:pt x="227" y="45"/>
                      <a:pt x="227" y="45"/>
                    </a:cubicBezTo>
                    <a:cubicBezTo>
                      <a:pt x="227" y="45"/>
                      <a:pt x="227" y="45"/>
                      <a:pt x="227" y="45"/>
                    </a:cubicBezTo>
                    <a:cubicBezTo>
                      <a:pt x="223" y="47"/>
                      <a:pt x="218" y="48"/>
                      <a:pt x="214" y="50"/>
                    </a:cubicBezTo>
                    <a:moveTo>
                      <a:pt x="164" y="45"/>
                    </a:moveTo>
                    <a:cubicBezTo>
                      <a:pt x="163" y="44"/>
                      <a:pt x="162" y="44"/>
                      <a:pt x="161" y="44"/>
                    </a:cubicBezTo>
                    <a:cubicBezTo>
                      <a:pt x="163" y="43"/>
                      <a:pt x="165" y="43"/>
                      <a:pt x="167" y="42"/>
                    </a:cubicBezTo>
                    <a:cubicBezTo>
                      <a:pt x="167" y="42"/>
                      <a:pt x="165" y="44"/>
                      <a:pt x="164" y="45"/>
                    </a:cubicBezTo>
                    <a:moveTo>
                      <a:pt x="157" y="42"/>
                    </a:moveTo>
                    <a:cubicBezTo>
                      <a:pt x="156" y="42"/>
                      <a:pt x="156" y="42"/>
                      <a:pt x="156" y="42"/>
                    </a:cubicBezTo>
                    <a:cubicBezTo>
                      <a:pt x="157" y="41"/>
                      <a:pt x="157" y="41"/>
                      <a:pt x="157" y="41"/>
                    </a:cubicBezTo>
                    <a:cubicBezTo>
                      <a:pt x="158" y="41"/>
                      <a:pt x="157" y="41"/>
                      <a:pt x="157" y="42"/>
                    </a:cubicBezTo>
                    <a:moveTo>
                      <a:pt x="161" y="43"/>
                    </a:moveTo>
                    <a:cubicBezTo>
                      <a:pt x="162" y="43"/>
                      <a:pt x="163" y="41"/>
                      <a:pt x="164" y="41"/>
                    </a:cubicBezTo>
                    <a:cubicBezTo>
                      <a:pt x="164" y="40"/>
                      <a:pt x="164" y="40"/>
                      <a:pt x="164" y="40"/>
                    </a:cubicBezTo>
                    <a:cubicBezTo>
                      <a:pt x="165" y="40"/>
                      <a:pt x="166" y="41"/>
                      <a:pt x="167" y="41"/>
                    </a:cubicBezTo>
                    <a:cubicBezTo>
                      <a:pt x="165" y="42"/>
                      <a:pt x="163" y="42"/>
                      <a:pt x="161" y="43"/>
                    </a:cubicBezTo>
                    <a:moveTo>
                      <a:pt x="177" y="40"/>
                    </a:moveTo>
                    <a:cubicBezTo>
                      <a:pt x="177" y="40"/>
                      <a:pt x="177" y="40"/>
                      <a:pt x="178" y="40"/>
                    </a:cubicBezTo>
                    <a:cubicBezTo>
                      <a:pt x="177" y="41"/>
                      <a:pt x="175" y="42"/>
                      <a:pt x="175" y="42"/>
                    </a:cubicBezTo>
                    <a:cubicBezTo>
                      <a:pt x="173" y="43"/>
                      <a:pt x="172" y="44"/>
                      <a:pt x="170" y="45"/>
                    </a:cubicBezTo>
                    <a:cubicBezTo>
                      <a:pt x="170" y="45"/>
                      <a:pt x="169" y="45"/>
                      <a:pt x="169" y="45"/>
                    </a:cubicBezTo>
                    <a:cubicBezTo>
                      <a:pt x="168" y="45"/>
                      <a:pt x="167" y="45"/>
                      <a:pt x="167" y="45"/>
                    </a:cubicBezTo>
                    <a:cubicBezTo>
                      <a:pt x="170" y="44"/>
                      <a:pt x="173" y="42"/>
                      <a:pt x="177" y="40"/>
                    </a:cubicBezTo>
                    <a:cubicBezTo>
                      <a:pt x="177" y="40"/>
                      <a:pt x="177" y="40"/>
                      <a:pt x="177" y="40"/>
                    </a:cubicBezTo>
                    <a:moveTo>
                      <a:pt x="198" y="55"/>
                    </a:moveTo>
                    <a:cubicBezTo>
                      <a:pt x="198" y="54"/>
                      <a:pt x="197" y="53"/>
                      <a:pt x="197" y="51"/>
                    </a:cubicBezTo>
                    <a:cubicBezTo>
                      <a:pt x="200" y="49"/>
                      <a:pt x="204" y="47"/>
                      <a:pt x="207" y="45"/>
                    </a:cubicBezTo>
                    <a:cubicBezTo>
                      <a:pt x="209" y="44"/>
                      <a:pt x="211" y="43"/>
                      <a:pt x="213" y="42"/>
                    </a:cubicBezTo>
                    <a:cubicBezTo>
                      <a:pt x="213" y="42"/>
                      <a:pt x="217" y="40"/>
                      <a:pt x="218" y="40"/>
                    </a:cubicBezTo>
                    <a:cubicBezTo>
                      <a:pt x="219" y="40"/>
                      <a:pt x="218" y="40"/>
                      <a:pt x="218" y="41"/>
                    </a:cubicBezTo>
                    <a:cubicBezTo>
                      <a:pt x="215" y="43"/>
                      <a:pt x="211" y="45"/>
                      <a:pt x="208" y="47"/>
                    </a:cubicBezTo>
                    <a:cubicBezTo>
                      <a:pt x="205" y="49"/>
                      <a:pt x="201" y="52"/>
                      <a:pt x="198" y="55"/>
                    </a:cubicBezTo>
                    <a:moveTo>
                      <a:pt x="195" y="48"/>
                    </a:moveTo>
                    <a:cubicBezTo>
                      <a:pt x="195" y="47"/>
                      <a:pt x="195" y="47"/>
                      <a:pt x="194" y="47"/>
                    </a:cubicBezTo>
                    <a:cubicBezTo>
                      <a:pt x="194" y="46"/>
                      <a:pt x="194" y="46"/>
                      <a:pt x="194" y="46"/>
                    </a:cubicBezTo>
                    <a:cubicBezTo>
                      <a:pt x="198" y="44"/>
                      <a:pt x="202" y="42"/>
                      <a:pt x="206" y="39"/>
                    </a:cubicBezTo>
                    <a:cubicBezTo>
                      <a:pt x="205" y="40"/>
                      <a:pt x="205" y="40"/>
                      <a:pt x="204" y="41"/>
                    </a:cubicBezTo>
                    <a:cubicBezTo>
                      <a:pt x="201" y="43"/>
                      <a:pt x="198" y="45"/>
                      <a:pt x="195" y="48"/>
                    </a:cubicBezTo>
                    <a:cubicBezTo>
                      <a:pt x="195" y="48"/>
                      <a:pt x="195" y="48"/>
                      <a:pt x="195" y="48"/>
                    </a:cubicBezTo>
                    <a:moveTo>
                      <a:pt x="158" y="42"/>
                    </a:moveTo>
                    <a:cubicBezTo>
                      <a:pt x="157" y="42"/>
                      <a:pt x="159" y="41"/>
                      <a:pt x="159" y="40"/>
                    </a:cubicBezTo>
                    <a:cubicBezTo>
                      <a:pt x="160" y="39"/>
                      <a:pt x="160" y="39"/>
                      <a:pt x="160" y="39"/>
                    </a:cubicBezTo>
                    <a:cubicBezTo>
                      <a:pt x="161" y="40"/>
                      <a:pt x="162" y="40"/>
                      <a:pt x="163" y="40"/>
                    </a:cubicBezTo>
                    <a:cubicBezTo>
                      <a:pt x="161" y="41"/>
                      <a:pt x="161" y="41"/>
                      <a:pt x="159" y="42"/>
                    </a:cubicBezTo>
                    <a:cubicBezTo>
                      <a:pt x="159" y="42"/>
                      <a:pt x="158" y="42"/>
                      <a:pt x="158" y="42"/>
                    </a:cubicBezTo>
                    <a:moveTo>
                      <a:pt x="155" y="41"/>
                    </a:moveTo>
                    <a:cubicBezTo>
                      <a:pt x="155" y="40"/>
                      <a:pt x="155" y="40"/>
                      <a:pt x="155" y="40"/>
                    </a:cubicBezTo>
                    <a:cubicBezTo>
                      <a:pt x="155" y="40"/>
                      <a:pt x="156" y="39"/>
                      <a:pt x="157" y="39"/>
                    </a:cubicBezTo>
                    <a:cubicBezTo>
                      <a:pt x="158" y="39"/>
                      <a:pt x="158" y="39"/>
                      <a:pt x="158" y="39"/>
                    </a:cubicBezTo>
                    <a:cubicBezTo>
                      <a:pt x="157" y="40"/>
                      <a:pt x="156" y="40"/>
                      <a:pt x="155" y="41"/>
                    </a:cubicBezTo>
                    <a:moveTo>
                      <a:pt x="191" y="43"/>
                    </a:moveTo>
                    <a:cubicBezTo>
                      <a:pt x="190" y="43"/>
                      <a:pt x="190" y="42"/>
                      <a:pt x="189" y="42"/>
                    </a:cubicBezTo>
                    <a:cubicBezTo>
                      <a:pt x="191" y="41"/>
                      <a:pt x="192" y="40"/>
                      <a:pt x="194" y="39"/>
                    </a:cubicBezTo>
                    <a:cubicBezTo>
                      <a:pt x="194" y="39"/>
                      <a:pt x="195" y="39"/>
                      <a:pt x="195" y="39"/>
                    </a:cubicBezTo>
                    <a:cubicBezTo>
                      <a:pt x="196" y="39"/>
                      <a:pt x="196" y="39"/>
                      <a:pt x="196" y="39"/>
                    </a:cubicBezTo>
                    <a:cubicBezTo>
                      <a:pt x="196" y="39"/>
                      <a:pt x="196" y="39"/>
                      <a:pt x="196" y="39"/>
                    </a:cubicBezTo>
                    <a:cubicBezTo>
                      <a:pt x="194" y="41"/>
                      <a:pt x="193" y="42"/>
                      <a:pt x="191" y="43"/>
                    </a:cubicBezTo>
                    <a:moveTo>
                      <a:pt x="201" y="54"/>
                    </a:moveTo>
                    <a:cubicBezTo>
                      <a:pt x="200" y="54"/>
                      <a:pt x="201" y="54"/>
                      <a:pt x="202" y="53"/>
                    </a:cubicBezTo>
                    <a:cubicBezTo>
                      <a:pt x="208" y="48"/>
                      <a:pt x="216" y="45"/>
                      <a:pt x="220" y="39"/>
                    </a:cubicBezTo>
                    <a:cubicBezTo>
                      <a:pt x="220" y="38"/>
                      <a:pt x="220" y="38"/>
                      <a:pt x="220" y="38"/>
                    </a:cubicBezTo>
                    <a:cubicBezTo>
                      <a:pt x="222" y="39"/>
                      <a:pt x="223" y="40"/>
                      <a:pt x="225" y="42"/>
                    </a:cubicBezTo>
                    <a:cubicBezTo>
                      <a:pt x="224" y="42"/>
                      <a:pt x="224" y="42"/>
                      <a:pt x="224" y="42"/>
                    </a:cubicBezTo>
                    <a:cubicBezTo>
                      <a:pt x="220" y="44"/>
                      <a:pt x="215" y="46"/>
                      <a:pt x="210" y="48"/>
                    </a:cubicBezTo>
                    <a:cubicBezTo>
                      <a:pt x="208" y="49"/>
                      <a:pt x="206" y="50"/>
                      <a:pt x="204" y="52"/>
                    </a:cubicBezTo>
                    <a:cubicBezTo>
                      <a:pt x="203" y="52"/>
                      <a:pt x="201" y="54"/>
                      <a:pt x="201" y="54"/>
                    </a:cubicBezTo>
                    <a:moveTo>
                      <a:pt x="179" y="38"/>
                    </a:moveTo>
                    <a:cubicBezTo>
                      <a:pt x="180" y="38"/>
                      <a:pt x="180" y="38"/>
                      <a:pt x="180" y="38"/>
                    </a:cubicBezTo>
                    <a:cubicBezTo>
                      <a:pt x="179" y="38"/>
                      <a:pt x="179" y="38"/>
                      <a:pt x="179" y="38"/>
                    </a:cubicBezTo>
                    <a:moveTo>
                      <a:pt x="187" y="41"/>
                    </a:moveTo>
                    <a:cubicBezTo>
                      <a:pt x="186" y="41"/>
                      <a:pt x="186" y="41"/>
                      <a:pt x="185" y="41"/>
                    </a:cubicBezTo>
                    <a:cubicBezTo>
                      <a:pt x="187" y="40"/>
                      <a:pt x="189" y="39"/>
                      <a:pt x="190" y="38"/>
                    </a:cubicBezTo>
                    <a:cubicBezTo>
                      <a:pt x="189" y="39"/>
                      <a:pt x="188" y="40"/>
                      <a:pt x="187" y="41"/>
                    </a:cubicBezTo>
                    <a:moveTo>
                      <a:pt x="190" y="38"/>
                    </a:moveTo>
                    <a:cubicBezTo>
                      <a:pt x="190" y="38"/>
                      <a:pt x="190" y="38"/>
                      <a:pt x="190" y="38"/>
                    </a:cubicBezTo>
                    <a:cubicBezTo>
                      <a:pt x="190" y="38"/>
                      <a:pt x="190" y="38"/>
                      <a:pt x="190" y="38"/>
                    </a:cubicBezTo>
                    <a:moveTo>
                      <a:pt x="188" y="41"/>
                    </a:moveTo>
                    <a:cubicBezTo>
                      <a:pt x="188" y="41"/>
                      <a:pt x="188" y="41"/>
                      <a:pt x="188" y="41"/>
                    </a:cubicBezTo>
                    <a:cubicBezTo>
                      <a:pt x="188" y="41"/>
                      <a:pt x="188" y="41"/>
                      <a:pt x="188" y="41"/>
                    </a:cubicBezTo>
                    <a:cubicBezTo>
                      <a:pt x="189" y="40"/>
                      <a:pt x="190" y="39"/>
                      <a:pt x="191" y="38"/>
                    </a:cubicBezTo>
                    <a:cubicBezTo>
                      <a:pt x="192" y="38"/>
                      <a:pt x="193" y="38"/>
                      <a:pt x="194" y="38"/>
                    </a:cubicBezTo>
                    <a:cubicBezTo>
                      <a:pt x="193" y="39"/>
                      <a:pt x="193" y="39"/>
                      <a:pt x="192" y="39"/>
                    </a:cubicBezTo>
                    <a:cubicBezTo>
                      <a:pt x="192" y="40"/>
                      <a:pt x="189" y="41"/>
                      <a:pt x="188" y="41"/>
                    </a:cubicBezTo>
                    <a:moveTo>
                      <a:pt x="174" y="44"/>
                    </a:moveTo>
                    <a:cubicBezTo>
                      <a:pt x="176" y="42"/>
                      <a:pt x="179" y="41"/>
                      <a:pt x="180" y="39"/>
                    </a:cubicBezTo>
                    <a:cubicBezTo>
                      <a:pt x="181" y="38"/>
                      <a:pt x="181" y="38"/>
                      <a:pt x="181" y="38"/>
                    </a:cubicBezTo>
                    <a:cubicBezTo>
                      <a:pt x="182" y="38"/>
                      <a:pt x="185" y="37"/>
                      <a:pt x="185" y="37"/>
                    </a:cubicBezTo>
                    <a:cubicBezTo>
                      <a:pt x="186" y="37"/>
                      <a:pt x="186" y="37"/>
                      <a:pt x="183" y="39"/>
                    </a:cubicBezTo>
                    <a:cubicBezTo>
                      <a:pt x="182" y="40"/>
                      <a:pt x="181" y="41"/>
                      <a:pt x="180" y="41"/>
                    </a:cubicBezTo>
                    <a:cubicBezTo>
                      <a:pt x="178" y="42"/>
                      <a:pt x="176" y="43"/>
                      <a:pt x="175" y="43"/>
                    </a:cubicBezTo>
                    <a:cubicBezTo>
                      <a:pt x="174" y="44"/>
                      <a:pt x="174" y="44"/>
                      <a:pt x="174" y="44"/>
                    </a:cubicBezTo>
                    <a:cubicBezTo>
                      <a:pt x="174" y="44"/>
                      <a:pt x="174" y="44"/>
                      <a:pt x="174" y="44"/>
                    </a:cubicBezTo>
                    <a:moveTo>
                      <a:pt x="183" y="41"/>
                    </a:moveTo>
                    <a:cubicBezTo>
                      <a:pt x="184" y="40"/>
                      <a:pt x="186" y="38"/>
                      <a:pt x="187" y="37"/>
                    </a:cubicBezTo>
                    <a:cubicBezTo>
                      <a:pt x="188" y="37"/>
                      <a:pt x="189" y="37"/>
                      <a:pt x="190" y="37"/>
                    </a:cubicBezTo>
                    <a:cubicBezTo>
                      <a:pt x="188" y="38"/>
                      <a:pt x="186" y="39"/>
                      <a:pt x="184" y="40"/>
                    </a:cubicBezTo>
                    <a:cubicBezTo>
                      <a:pt x="184" y="41"/>
                      <a:pt x="184" y="41"/>
                      <a:pt x="184" y="41"/>
                    </a:cubicBezTo>
                    <a:cubicBezTo>
                      <a:pt x="183" y="41"/>
                      <a:pt x="183" y="41"/>
                      <a:pt x="183" y="41"/>
                    </a:cubicBezTo>
                    <a:moveTo>
                      <a:pt x="209" y="43"/>
                    </a:moveTo>
                    <a:cubicBezTo>
                      <a:pt x="212" y="41"/>
                      <a:pt x="214" y="39"/>
                      <a:pt x="217" y="37"/>
                    </a:cubicBezTo>
                    <a:cubicBezTo>
                      <a:pt x="218" y="36"/>
                      <a:pt x="218" y="36"/>
                      <a:pt x="218" y="36"/>
                    </a:cubicBezTo>
                    <a:cubicBezTo>
                      <a:pt x="218" y="37"/>
                      <a:pt x="219" y="38"/>
                      <a:pt x="220" y="38"/>
                    </a:cubicBezTo>
                    <a:cubicBezTo>
                      <a:pt x="220" y="38"/>
                      <a:pt x="220" y="38"/>
                      <a:pt x="220" y="38"/>
                    </a:cubicBezTo>
                    <a:cubicBezTo>
                      <a:pt x="216" y="40"/>
                      <a:pt x="212" y="41"/>
                      <a:pt x="209" y="43"/>
                    </a:cubicBezTo>
                    <a:moveTo>
                      <a:pt x="169" y="41"/>
                    </a:moveTo>
                    <a:cubicBezTo>
                      <a:pt x="172" y="41"/>
                      <a:pt x="174" y="40"/>
                      <a:pt x="175" y="38"/>
                    </a:cubicBezTo>
                    <a:cubicBezTo>
                      <a:pt x="176" y="37"/>
                      <a:pt x="176" y="36"/>
                      <a:pt x="176" y="36"/>
                    </a:cubicBezTo>
                    <a:cubicBezTo>
                      <a:pt x="177" y="35"/>
                      <a:pt x="178" y="35"/>
                      <a:pt x="179" y="35"/>
                    </a:cubicBezTo>
                    <a:cubicBezTo>
                      <a:pt x="179" y="35"/>
                      <a:pt x="179" y="35"/>
                      <a:pt x="179" y="36"/>
                    </a:cubicBezTo>
                    <a:cubicBezTo>
                      <a:pt x="177" y="37"/>
                      <a:pt x="176" y="38"/>
                      <a:pt x="175" y="39"/>
                    </a:cubicBezTo>
                    <a:cubicBezTo>
                      <a:pt x="175" y="40"/>
                      <a:pt x="175" y="40"/>
                      <a:pt x="175" y="40"/>
                    </a:cubicBezTo>
                    <a:cubicBezTo>
                      <a:pt x="172" y="42"/>
                      <a:pt x="169" y="44"/>
                      <a:pt x="165" y="45"/>
                    </a:cubicBezTo>
                    <a:cubicBezTo>
                      <a:pt x="165" y="45"/>
                      <a:pt x="165" y="45"/>
                      <a:pt x="165" y="45"/>
                    </a:cubicBezTo>
                    <a:cubicBezTo>
                      <a:pt x="165" y="45"/>
                      <a:pt x="165" y="45"/>
                      <a:pt x="165" y="45"/>
                    </a:cubicBezTo>
                    <a:cubicBezTo>
                      <a:pt x="165" y="44"/>
                      <a:pt x="167" y="43"/>
                      <a:pt x="168" y="43"/>
                    </a:cubicBezTo>
                    <a:cubicBezTo>
                      <a:pt x="168" y="42"/>
                      <a:pt x="169" y="42"/>
                      <a:pt x="169" y="41"/>
                    </a:cubicBezTo>
                    <a:cubicBezTo>
                      <a:pt x="169" y="41"/>
                      <a:pt x="169" y="41"/>
                      <a:pt x="169" y="41"/>
                    </a:cubicBezTo>
                    <a:moveTo>
                      <a:pt x="178" y="38"/>
                    </a:moveTo>
                    <a:cubicBezTo>
                      <a:pt x="178" y="37"/>
                      <a:pt x="178" y="37"/>
                      <a:pt x="178" y="37"/>
                    </a:cubicBezTo>
                    <a:cubicBezTo>
                      <a:pt x="179" y="36"/>
                      <a:pt x="180" y="35"/>
                      <a:pt x="181" y="34"/>
                    </a:cubicBezTo>
                    <a:cubicBezTo>
                      <a:pt x="181" y="33"/>
                      <a:pt x="181" y="33"/>
                      <a:pt x="181" y="33"/>
                    </a:cubicBezTo>
                    <a:cubicBezTo>
                      <a:pt x="182" y="34"/>
                      <a:pt x="184" y="35"/>
                      <a:pt x="185" y="35"/>
                    </a:cubicBezTo>
                    <a:cubicBezTo>
                      <a:pt x="184" y="36"/>
                      <a:pt x="184" y="36"/>
                      <a:pt x="183" y="36"/>
                    </a:cubicBezTo>
                    <a:cubicBezTo>
                      <a:pt x="182" y="36"/>
                      <a:pt x="182" y="37"/>
                      <a:pt x="182" y="37"/>
                    </a:cubicBezTo>
                    <a:cubicBezTo>
                      <a:pt x="182" y="37"/>
                      <a:pt x="182" y="37"/>
                      <a:pt x="182" y="37"/>
                    </a:cubicBezTo>
                    <a:cubicBezTo>
                      <a:pt x="182" y="37"/>
                      <a:pt x="182" y="36"/>
                      <a:pt x="181" y="36"/>
                    </a:cubicBezTo>
                    <a:cubicBezTo>
                      <a:pt x="181" y="36"/>
                      <a:pt x="181" y="36"/>
                      <a:pt x="181" y="36"/>
                    </a:cubicBezTo>
                    <a:cubicBezTo>
                      <a:pt x="180" y="37"/>
                      <a:pt x="179" y="37"/>
                      <a:pt x="178" y="38"/>
                    </a:cubicBezTo>
                    <a:moveTo>
                      <a:pt x="175" y="34"/>
                    </a:moveTo>
                    <a:cubicBezTo>
                      <a:pt x="175" y="33"/>
                      <a:pt x="175" y="33"/>
                      <a:pt x="175" y="32"/>
                    </a:cubicBezTo>
                    <a:cubicBezTo>
                      <a:pt x="175" y="32"/>
                      <a:pt x="175" y="32"/>
                      <a:pt x="176" y="32"/>
                    </a:cubicBezTo>
                    <a:cubicBezTo>
                      <a:pt x="176" y="32"/>
                      <a:pt x="176" y="33"/>
                      <a:pt x="175" y="34"/>
                    </a:cubicBezTo>
                    <a:moveTo>
                      <a:pt x="177" y="34"/>
                    </a:moveTo>
                    <a:cubicBezTo>
                      <a:pt x="176" y="34"/>
                      <a:pt x="178" y="33"/>
                      <a:pt x="179" y="32"/>
                    </a:cubicBezTo>
                    <a:cubicBezTo>
                      <a:pt x="179" y="31"/>
                      <a:pt x="179" y="31"/>
                      <a:pt x="179" y="31"/>
                    </a:cubicBezTo>
                    <a:cubicBezTo>
                      <a:pt x="180" y="32"/>
                      <a:pt x="180" y="32"/>
                      <a:pt x="181" y="33"/>
                    </a:cubicBezTo>
                    <a:cubicBezTo>
                      <a:pt x="181" y="33"/>
                      <a:pt x="181" y="33"/>
                      <a:pt x="181" y="33"/>
                    </a:cubicBezTo>
                    <a:cubicBezTo>
                      <a:pt x="181" y="33"/>
                      <a:pt x="181" y="33"/>
                      <a:pt x="181" y="33"/>
                    </a:cubicBezTo>
                    <a:cubicBezTo>
                      <a:pt x="178" y="34"/>
                      <a:pt x="177" y="34"/>
                      <a:pt x="177" y="34"/>
                    </a:cubicBezTo>
                    <a:moveTo>
                      <a:pt x="202" y="32"/>
                    </a:moveTo>
                    <a:cubicBezTo>
                      <a:pt x="201" y="31"/>
                      <a:pt x="201" y="31"/>
                      <a:pt x="201" y="31"/>
                    </a:cubicBezTo>
                    <a:cubicBezTo>
                      <a:pt x="202" y="31"/>
                      <a:pt x="203" y="31"/>
                      <a:pt x="204" y="30"/>
                    </a:cubicBezTo>
                    <a:cubicBezTo>
                      <a:pt x="203" y="31"/>
                      <a:pt x="203" y="31"/>
                      <a:pt x="202" y="32"/>
                    </a:cubicBezTo>
                    <a:moveTo>
                      <a:pt x="175" y="31"/>
                    </a:moveTo>
                    <a:cubicBezTo>
                      <a:pt x="175" y="30"/>
                      <a:pt x="175" y="30"/>
                      <a:pt x="176" y="30"/>
                    </a:cubicBezTo>
                    <a:cubicBezTo>
                      <a:pt x="176" y="30"/>
                      <a:pt x="177" y="30"/>
                      <a:pt x="177" y="30"/>
                    </a:cubicBezTo>
                    <a:cubicBezTo>
                      <a:pt x="177" y="30"/>
                      <a:pt x="178" y="30"/>
                      <a:pt x="179" y="31"/>
                    </a:cubicBezTo>
                    <a:cubicBezTo>
                      <a:pt x="178" y="31"/>
                      <a:pt x="178" y="31"/>
                      <a:pt x="178" y="31"/>
                    </a:cubicBezTo>
                    <a:cubicBezTo>
                      <a:pt x="178" y="31"/>
                      <a:pt x="178" y="31"/>
                      <a:pt x="178" y="31"/>
                    </a:cubicBezTo>
                    <a:cubicBezTo>
                      <a:pt x="177" y="31"/>
                      <a:pt x="176" y="31"/>
                      <a:pt x="175" y="31"/>
                    </a:cubicBezTo>
                    <a:moveTo>
                      <a:pt x="199" y="30"/>
                    </a:moveTo>
                    <a:cubicBezTo>
                      <a:pt x="198" y="29"/>
                      <a:pt x="198" y="29"/>
                      <a:pt x="198" y="29"/>
                    </a:cubicBezTo>
                    <a:cubicBezTo>
                      <a:pt x="199" y="29"/>
                      <a:pt x="199" y="29"/>
                      <a:pt x="199" y="29"/>
                    </a:cubicBezTo>
                    <a:cubicBezTo>
                      <a:pt x="199" y="30"/>
                      <a:pt x="199" y="30"/>
                      <a:pt x="199" y="30"/>
                    </a:cubicBezTo>
                    <a:moveTo>
                      <a:pt x="195" y="29"/>
                    </a:moveTo>
                    <a:cubicBezTo>
                      <a:pt x="193" y="29"/>
                      <a:pt x="192" y="29"/>
                      <a:pt x="192" y="29"/>
                    </a:cubicBezTo>
                    <a:cubicBezTo>
                      <a:pt x="194" y="28"/>
                      <a:pt x="196" y="27"/>
                      <a:pt x="199" y="27"/>
                    </a:cubicBezTo>
                    <a:cubicBezTo>
                      <a:pt x="197" y="28"/>
                      <a:pt x="196" y="28"/>
                      <a:pt x="195" y="29"/>
                    </a:cubicBezTo>
                    <a:moveTo>
                      <a:pt x="197" y="29"/>
                    </a:moveTo>
                    <a:cubicBezTo>
                      <a:pt x="198" y="28"/>
                      <a:pt x="199" y="28"/>
                      <a:pt x="200" y="28"/>
                    </a:cubicBezTo>
                    <a:cubicBezTo>
                      <a:pt x="200" y="27"/>
                      <a:pt x="200" y="27"/>
                      <a:pt x="200" y="27"/>
                    </a:cubicBezTo>
                    <a:cubicBezTo>
                      <a:pt x="200" y="27"/>
                      <a:pt x="200" y="27"/>
                      <a:pt x="200" y="27"/>
                    </a:cubicBezTo>
                    <a:cubicBezTo>
                      <a:pt x="206" y="29"/>
                      <a:pt x="212" y="33"/>
                      <a:pt x="217" y="36"/>
                    </a:cubicBezTo>
                    <a:cubicBezTo>
                      <a:pt x="217" y="36"/>
                      <a:pt x="217" y="36"/>
                      <a:pt x="217" y="36"/>
                    </a:cubicBezTo>
                    <a:cubicBezTo>
                      <a:pt x="210" y="40"/>
                      <a:pt x="204" y="44"/>
                      <a:pt x="197" y="47"/>
                    </a:cubicBezTo>
                    <a:cubicBezTo>
                      <a:pt x="202" y="44"/>
                      <a:pt x="208" y="39"/>
                      <a:pt x="214" y="35"/>
                    </a:cubicBezTo>
                    <a:cubicBezTo>
                      <a:pt x="214" y="35"/>
                      <a:pt x="214" y="34"/>
                      <a:pt x="213" y="34"/>
                    </a:cubicBezTo>
                    <a:cubicBezTo>
                      <a:pt x="213" y="34"/>
                      <a:pt x="213" y="34"/>
                      <a:pt x="213" y="34"/>
                    </a:cubicBezTo>
                    <a:cubicBezTo>
                      <a:pt x="212" y="35"/>
                      <a:pt x="212" y="35"/>
                      <a:pt x="211" y="35"/>
                    </a:cubicBezTo>
                    <a:cubicBezTo>
                      <a:pt x="210" y="36"/>
                      <a:pt x="210" y="36"/>
                      <a:pt x="210" y="36"/>
                    </a:cubicBezTo>
                    <a:cubicBezTo>
                      <a:pt x="208" y="37"/>
                      <a:pt x="207" y="38"/>
                      <a:pt x="205" y="39"/>
                    </a:cubicBezTo>
                    <a:cubicBezTo>
                      <a:pt x="201" y="41"/>
                      <a:pt x="197" y="43"/>
                      <a:pt x="194" y="46"/>
                    </a:cubicBezTo>
                    <a:cubicBezTo>
                      <a:pt x="194" y="46"/>
                      <a:pt x="194" y="46"/>
                      <a:pt x="194" y="46"/>
                    </a:cubicBezTo>
                    <a:cubicBezTo>
                      <a:pt x="193" y="45"/>
                      <a:pt x="193" y="45"/>
                      <a:pt x="192" y="44"/>
                    </a:cubicBezTo>
                    <a:cubicBezTo>
                      <a:pt x="199" y="42"/>
                      <a:pt x="205" y="36"/>
                      <a:pt x="212" y="34"/>
                    </a:cubicBezTo>
                    <a:cubicBezTo>
                      <a:pt x="212" y="34"/>
                      <a:pt x="212" y="33"/>
                      <a:pt x="211" y="33"/>
                    </a:cubicBezTo>
                    <a:cubicBezTo>
                      <a:pt x="211" y="33"/>
                      <a:pt x="211" y="33"/>
                      <a:pt x="211" y="33"/>
                    </a:cubicBezTo>
                    <a:cubicBezTo>
                      <a:pt x="206" y="35"/>
                      <a:pt x="202" y="38"/>
                      <a:pt x="197" y="41"/>
                    </a:cubicBezTo>
                    <a:cubicBezTo>
                      <a:pt x="196" y="42"/>
                      <a:pt x="194" y="43"/>
                      <a:pt x="193" y="43"/>
                    </a:cubicBezTo>
                    <a:cubicBezTo>
                      <a:pt x="192" y="43"/>
                      <a:pt x="192" y="44"/>
                      <a:pt x="192" y="44"/>
                    </a:cubicBezTo>
                    <a:cubicBezTo>
                      <a:pt x="192" y="44"/>
                      <a:pt x="192" y="44"/>
                      <a:pt x="192" y="44"/>
                    </a:cubicBezTo>
                    <a:cubicBezTo>
                      <a:pt x="192" y="44"/>
                      <a:pt x="192" y="43"/>
                      <a:pt x="193" y="43"/>
                    </a:cubicBezTo>
                    <a:cubicBezTo>
                      <a:pt x="194" y="42"/>
                      <a:pt x="196" y="40"/>
                      <a:pt x="197" y="39"/>
                    </a:cubicBezTo>
                    <a:cubicBezTo>
                      <a:pt x="198" y="39"/>
                      <a:pt x="198" y="39"/>
                      <a:pt x="199" y="39"/>
                    </a:cubicBezTo>
                    <a:cubicBezTo>
                      <a:pt x="199" y="39"/>
                      <a:pt x="199" y="39"/>
                      <a:pt x="199" y="39"/>
                    </a:cubicBezTo>
                    <a:cubicBezTo>
                      <a:pt x="202" y="39"/>
                      <a:pt x="203" y="37"/>
                      <a:pt x="203" y="34"/>
                    </a:cubicBezTo>
                    <a:cubicBezTo>
                      <a:pt x="205" y="33"/>
                      <a:pt x="206" y="33"/>
                      <a:pt x="208" y="32"/>
                    </a:cubicBezTo>
                    <a:cubicBezTo>
                      <a:pt x="208" y="32"/>
                      <a:pt x="208" y="31"/>
                      <a:pt x="208" y="31"/>
                    </a:cubicBezTo>
                    <a:cubicBezTo>
                      <a:pt x="208" y="31"/>
                      <a:pt x="208" y="31"/>
                      <a:pt x="208" y="31"/>
                    </a:cubicBezTo>
                    <a:cubicBezTo>
                      <a:pt x="206" y="32"/>
                      <a:pt x="204" y="32"/>
                      <a:pt x="203" y="32"/>
                    </a:cubicBezTo>
                    <a:cubicBezTo>
                      <a:pt x="204" y="32"/>
                      <a:pt x="205" y="31"/>
                      <a:pt x="206" y="30"/>
                    </a:cubicBezTo>
                    <a:cubicBezTo>
                      <a:pt x="206" y="30"/>
                      <a:pt x="206" y="30"/>
                      <a:pt x="206" y="30"/>
                    </a:cubicBezTo>
                    <a:cubicBezTo>
                      <a:pt x="205" y="30"/>
                      <a:pt x="205" y="30"/>
                      <a:pt x="205" y="30"/>
                    </a:cubicBezTo>
                    <a:cubicBezTo>
                      <a:pt x="203" y="30"/>
                      <a:pt x="202" y="30"/>
                      <a:pt x="200" y="30"/>
                    </a:cubicBezTo>
                    <a:cubicBezTo>
                      <a:pt x="200" y="30"/>
                      <a:pt x="200" y="30"/>
                      <a:pt x="200" y="30"/>
                    </a:cubicBezTo>
                    <a:cubicBezTo>
                      <a:pt x="200" y="30"/>
                      <a:pt x="201" y="29"/>
                      <a:pt x="201" y="29"/>
                    </a:cubicBezTo>
                    <a:cubicBezTo>
                      <a:pt x="201" y="28"/>
                      <a:pt x="201" y="28"/>
                      <a:pt x="201" y="28"/>
                    </a:cubicBezTo>
                    <a:cubicBezTo>
                      <a:pt x="201" y="28"/>
                      <a:pt x="201" y="28"/>
                      <a:pt x="201" y="28"/>
                    </a:cubicBezTo>
                    <a:cubicBezTo>
                      <a:pt x="199" y="28"/>
                      <a:pt x="198" y="29"/>
                      <a:pt x="197" y="29"/>
                    </a:cubicBezTo>
                    <a:moveTo>
                      <a:pt x="33" y="153"/>
                    </a:moveTo>
                    <a:cubicBezTo>
                      <a:pt x="36" y="153"/>
                      <a:pt x="38" y="151"/>
                      <a:pt x="39" y="149"/>
                    </a:cubicBezTo>
                    <a:cubicBezTo>
                      <a:pt x="40" y="146"/>
                      <a:pt x="40" y="144"/>
                      <a:pt x="40" y="141"/>
                    </a:cubicBezTo>
                    <a:cubicBezTo>
                      <a:pt x="40" y="136"/>
                      <a:pt x="41" y="132"/>
                      <a:pt x="45" y="128"/>
                    </a:cubicBezTo>
                    <a:cubicBezTo>
                      <a:pt x="48" y="125"/>
                      <a:pt x="51" y="120"/>
                      <a:pt x="48" y="116"/>
                    </a:cubicBezTo>
                    <a:cubicBezTo>
                      <a:pt x="47" y="114"/>
                      <a:pt x="45" y="113"/>
                      <a:pt x="45" y="110"/>
                    </a:cubicBezTo>
                    <a:cubicBezTo>
                      <a:pt x="46" y="108"/>
                      <a:pt x="47" y="106"/>
                      <a:pt x="46" y="104"/>
                    </a:cubicBezTo>
                    <a:cubicBezTo>
                      <a:pt x="45" y="101"/>
                      <a:pt x="44" y="100"/>
                      <a:pt x="42" y="98"/>
                    </a:cubicBezTo>
                    <a:cubicBezTo>
                      <a:pt x="41" y="98"/>
                      <a:pt x="41" y="97"/>
                      <a:pt x="40" y="97"/>
                    </a:cubicBezTo>
                    <a:cubicBezTo>
                      <a:pt x="35" y="95"/>
                      <a:pt x="37" y="89"/>
                      <a:pt x="38" y="86"/>
                    </a:cubicBezTo>
                    <a:cubicBezTo>
                      <a:pt x="40" y="83"/>
                      <a:pt x="41" y="80"/>
                      <a:pt x="41" y="77"/>
                    </a:cubicBezTo>
                    <a:cubicBezTo>
                      <a:pt x="41" y="72"/>
                      <a:pt x="40" y="67"/>
                      <a:pt x="40" y="62"/>
                    </a:cubicBezTo>
                    <a:cubicBezTo>
                      <a:pt x="47" y="53"/>
                      <a:pt x="55" y="46"/>
                      <a:pt x="64" y="39"/>
                    </a:cubicBezTo>
                    <a:cubicBezTo>
                      <a:pt x="87" y="22"/>
                      <a:pt x="115" y="14"/>
                      <a:pt x="142" y="14"/>
                    </a:cubicBezTo>
                    <a:cubicBezTo>
                      <a:pt x="160" y="14"/>
                      <a:pt x="178" y="17"/>
                      <a:pt x="194" y="24"/>
                    </a:cubicBezTo>
                    <a:cubicBezTo>
                      <a:pt x="192" y="25"/>
                      <a:pt x="190" y="25"/>
                      <a:pt x="189" y="27"/>
                    </a:cubicBezTo>
                    <a:cubicBezTo>
                      <a:pt x="186" y="29"/>
                      <a:pt x="189" y="32"/>
                      <a:pt x="191" y="33"/>
                    </a:cubicBezTo>
                    <a:cubicBezTo>
                      <a:pt x="192" y="33"/>
                      <a:pt x="192" y="33"/>
                      <a:pt x="193" y="33"/>
                    </a:cubicBezTo>
                    <a:cubicBezTo>
                      <a:pt x="193" y="33"/>
                      <a:pt x="194" y="33"/>
                      <a:pt x="194" y="33"/>
                    </a:cubicBezTo>
                    <a:cubicBezTo>
                      <a:pt x="195" y="33"/>
                      <a:pt x="195" y="33"/>
                      <a:pt x="196" y="33"/>
                    </a:cubicBezTo>
                    <a:cubicBezTo>
                      <a:pt x="196" y="33"/>
                      <a:pt x="196" y="33"/>
                      <a:pt x="197" y="33"/>
                    </a:cubicBezTo>
                    <a:cubicBezTo>
                      <a:pt x="197" y="33"/>
                      <a:pt x="198" y="34"/>
                      <a:pt x="198" y="35"/>
                    </a:cubicBezTo>
                    <a:cubicBezTo>
                      <a:pt x="198" y="35"/>
                      <a:pt x="197" y="35"/>
                      <a:pt x="197" y="35"/>
                    </a:cubicBezTo>
                    <a:cubicBezTo>
                      <a:pt x="193" y="35"/>
                      <a:pt x="188" y="33"/>
                      <a:pt x="185" y="31"/>
                    </a:cubicBezTo>
                    <a:cubicBezTo>
                      <a:pt x="183" y="30"/>
                      <a:pt x="179" y="25"/>
                      <a:pt x="176" y="25"/>
                    </a:cubicBezTo>
                    <a:cubicBezTo>
                      <a:pt x="175" y="25"/>
                      <a:pt x="174" y="26"/>
                      <a:pt x="173" y="26"/>
                    </a:cubicBezTo>
                    <a:cubicBezTo>
                      <a:pt x="172" y="28"/>
                      <a:pt x="171" y="29"/>
                      <a:pt x="171" y="31"/>
                    </a:cubicBezTo>
                    <a:cubicBezTo>
                      <a:pt x="171" y="33"/>
                      <a:pt x="174" y="37"/>
                      <a:pt x="170" y="38"/>
                    </a:cubicBezTo>
                    <a:cubicBezTo>
                      <a:pt x="169" y="38"/>
                      <a:pt x="169" y="38"/>
                      <a:pt x="169" y="38"/>
                    </a:cubicBezTo>
                    <a:cubicBezTo>
                      <a:pt x="165" y="38"/>
                      <a:pt x="161" y="36"/>
                      <a:pt x="158" y="35"/>
                    </a:cubicBezTo>
                    <a:cubicBezTo>
                      <a:pt x="157" y="35"/>
                      <a:pt x="157" y="35"/>
                      <a:pt x="157" y="35"/>
                    </a:cubicBezTo>
                    <a:cubicBezTo>
                      <a:pt x="150" y="35"/>
                      <a:pt x="150" y="43"/>
                      <a:pt x="156" y="46"/>
                    </a:cubicBezTo>
                    <a:cubicBezTo>
                      <a:pt x="160" y="48"/>
                      <a:pt x="165" y="49"/>
                      <a:pt x="170" y="50"/>
                    </a:cubicBezTo>
                    <a:cubicBezTo>
                      <a:pt x="170" y="50"/>
                      <a:pt x="170" y="50"/>
                      <a:pt x="170" y="50"/>
                    </a:cubicBezTo>
                    <a:cubicBezTo>
                      <a:pt x="172" y="50"/>
                      <a:pt x="174" y="48"/>
                      <a:pt x="175" y="47"/>
                    </a:cubicBezTo>
                    <a:cubicBezTo>
                      <a:pt x="178" y="46"/>
                      <a:pt x="181" y="45"/>
                      <a:pt x="184" y="45"/>
                    </a:cubicBezTo>
                    <a:cubicBezTo>
                      <a:pt x="186" y="45"/>
                      <a:pt x="188" y="45"/>
                      <a:pt x="191" y="48"/>
                    </a:cubicBezTo>
                    <a:cubicBezTo>
                      <a:pt x="196" y="52"/>
                      <a:pt x="195" y="59"/>
                      <a:pt x="201" y="64"/>
                    </a:cubicBezTo>
                    <a:cubicBezTo>
                      <a:pt x="201" y="64"/>
                      <a:pt x="202" y="65"/>
                      <a:pt x="203" y="65"/>
                    </a:cubicBezTo>
                    <a:cubicBezTo>
                      <a:pt x="205" y="65"/>
                      <a:pt x="206" y="64"/>
                      <a:pt x="208" y="63"/>
                    </a:cubicBezTo>
                    <a:cubicBezTo>
                      <a:pt x="209" y="62"/>
                      <a:pt x="211" y="61"/>
                      <a:pt x="212" y="61"/>
                    </a:cubicBezTo>
                    <a:cubicBezTo>
                      <a:pt x="212" y="61"/>
                      <a:pt x="212" y="61"/>
                      <a:pt x="213" y="61"/>
                    </a:cubicBezTo>
                    <a:cubicBezTo>
                      <a:pt x="215" y="61"/>
                      <a:pt x="218" y="62"/>
                      <a:pt x="221" y="64"/>
                    </a:cubicBezTo>
                    <a:cubicBezTo>
                      <a:pt x="222" y="65"/>
                      <a:pt x="223" y="66"/>
                      <a:pt x="224" y="67"/>
                    </a:cubicBezTo>
                    <a:cubicBezTo>
                      <a:pt x="225" y="67"/>
                      <a:pt x="227" y="72"/>
                      <a:pt x="225" y="72"/>
                    </a:cubicBezTo>
                    <a:cubicBezTo>
                      <a:pt x="224" y="72"/>
                      <a:pt x="224" y="72"/>
                      <a:pt x="223" y="72"/>
                    </a:cubicBezTo>
                    <a:cubicBezTo>
                      <a:pt x="219" y="70"/>
                      <a:pt x="217" y="65"/>
                      <a:pt x="212" y="65"/>
                    </a:cubicBezTo>
                    <a:cubicBezTo>
                      <a:pt x="212" y="65"/>
                      <a:pt x="212" y="65"/>
                      <a:pt x="212" y="65"/>
                    </a:cubicBezTo>
                    <a:cubicBezTo>
                      <a:pt x="208" y="65"/>
                      <a:pt x="207" y="67"/>
                      <a:pt x="207" y="70"/>
                    </a:cubicBezTo>
                    <a:cubicBezTo>
                      <a:pt x="207" y="75"/>
                      <a:pt x="213" y="77"/>
                      <a:pt x="216" y="78"/>
                    </a:cubicBezTo>
                    <a:cubicBezTo>
                      <a:pt x="216" y="79"/>
                      <a:pt x="217" y="79"/>
                      <a:pt x="217" y="79"/>
                    </a:cubicBezTo>
                    <a:cubicBezTo>
                      <a:pt x="220" y="80"/>
                      <a:pt x="220" y="82"/>
                      <a:pt x="216" y="85"/>
                    </a:cubicBezTo>
                    <a:cubicBezTo>
                      <a:pt x="216" y="85"/>
                      <a:pt x="216" y="85"/>
                      <a:pt x="216" y="85"/>
                    </a:cubicBezTo>
                    <a:cubicBezTo>
                      <a:pt x="209" y="82"/>
                      <a:pt x="202" y="79"/>
                      <a:pt x="196" y="76"/>
                    </a:cubicBezTo>
                    <a:cubicBezTo>
                      <a:pt x="188" y="72"/>
                      <a:pt x="183" y="67"/>
                      <a:pt x="178" y="60"/>
                    </a:cubicBezTo>
                    <a:cubicBezTo>
                      <a:pt x="174" y="56"/>
                      <a:pt x="170" y="52"/>
                      <a:pt x="165" y="50"/>
                    </a:cubicBezTo>
                    <a:cubicBezTo>
                      <a:pt x="162" y="49"/>
                      <a:pt x="159" y="49"/>
                      <a:pt x="156" y="49"/>
                    </a:cubicBezTo>
                    <a:cubicBezTo>
                      <a:pt x="153" y="49"/>
                      <a:pt x="149" y="49"/>
                      <a:pt x="146" y="50"/>
                    </a:cubicBezTo>
                    <a:cubicBezTo>
                      <a:pt x="126" y="54"/>
                      <a:pt x="91" y="79"/>
                      <a:pt x="103" y="104"/>
                    </a:cubicBezTo>
                    <a:cubicBezTo>
                      <a:pt x="109" y="116"/>
                      <a:pt x="128" y="113"/>
                      <a:pt x="138" y="119"/>
                    </a:cubicBezTo>
                    <a:cubicBezTo>
                      <a:pt x="146" y="124"/>
                      <a:pt x="142" y="133"/>
                      <a:pt x="140" y="140"/>
                    </a:cubicBezTo>
                    <a:cubicBezTo>
                      <a:pt x="139" y="143"/>
                      <a:pt x="138" y="146"/>
                      <a:pt x="137" y="149"/>
                    </a:cubicBezTo>
                    <a:cubicBezTo>
                      <a:pt x="137" y="153"/>
                      <a:pt x="138" y="157"/>
                      <a:pt x="138" y="161"/>
                    </a:cubicBezTo>
                    <a:cubicBezTo>
                      <a:pt x="139" y="167"/>
                      <a:pt x="134" y="173"/>
                      <a:pt x="132" y="178"/>
                    </a:cubicBezTo>
                    <a:cubicBezTo>
                      <a:pt x="130" y="183"/>
                      <a:pt x="129" y="187"/>
                      <a:pt x="128" y="191"/>
                    </a:cubicBezTo>
                    <a:cubicBezTo>
                      <a:pt x="126" y="199"/>
                      <a:pt x="125" y="208"/>
                      <a:pt x="128" y="216"/>
                    </a:cubicBezTo>
                    <a:cubicBezTo>
                      <a:pt x="130" y="222"/>
                      <a:pt x="135" y="224"/>
                      <a:pt x="141" y="224"/>
                    </a:cubicBezTo>
                    <a:cubicBezTo>
                      <a:pt x="142" y="224"/>
                      <a:pt x="144" y="224"/>
                      <a:pt x="145" y="223"/>
                    </a:cubicBezTo>
                    <a:cubicBezTo>
                      <a:pt x="152" y="222"/>
                      <a:pt x="157" y="219"/>
                      <a:pt x="163" y="215"/>
                    </a:cubicBezTo>
                    <a:cubicBezTo>
                      <a:pt x="170" y="209"/>
                      <a:pt x="178" y="205"/>
                      <a:pt x="186" y="201"/>
                    </a:cubicBezTo>
                    <a:cubicBezTo>
                      <a:pt x="192" y="199"/>
                      <a:pt x="197" y="196"/>
                      <a:pt x="200" y="191"/>
                    </a:cubicBezTo>
                    <a:cubicBezTo>
                      <a:pt x="205" y="185"/>
                      <a:pt x="200" y="177"/>
                      <a:pt x="207" y="172"/>
                    </a:cubicBezTo>
                    <a:cubicBezTo>
                      <a:pt x="214" y="167"/>
                      <a:pt x="226" y="166"/>
                      <a:pt x="230" y="157"/>
                    </a:cubicBezTo>
                    <a:cubicBezTo>
                      <a:pt x="232" y="153"/>
                      <a:pt x="232" y="148"/>
                      <a:pt x="230" y="145"/>
                    </a:cubicBezTo>
                    <a:cubicBezTo>
                      <a:pt x="228" y="141"/>
                      <a:pt x="225" y="139"/>
                      <a:pt x="223" y="135"/>
                    </a:cubicBezTo>
                    <a:cubicBezTo>
                      <a:pt x="221" y="131"/>
                      <a:pt x="223" y="126"/>
                      <a:pt x="222" y="122"/>
                    </a:cubicBezTo>
                    <a:cubicBezTo>
                      <a:pt x="222" y="119"/>
                      <a:pt x="220" y="116"/>
                      <a:pt x="219" y="114"/>
                    </a:cubicBezTo>
                    <a:cubicBezTo>
                      <a:pt x="218" y="112"/>
                      <a:pt x="217" y="110"/>
                      <a:pt x="216" y="108"/>
                    </a:cubicBezTo>
                    <a:cubicBezTo>
                      <a:pt x="216" y="107"/>
                      <a:pt x="216" y="107"/>
                      <a:pt x="216" y="106"/>
                    </a:cubicBezTo>
                    <a:cubicBezTo>
                      <a:pt x="215" y="104"/>
                      <a:pt x="216" y="102"/>
                      <a:pt x="220" y="102"/>
                    </a:cubicBezTo>
                    <a:cubicBezTo>
                      <a:pt x="220" y="102"/>
                      <a:pt x="220" y="102"/>
                      <a:pt x="220" y="102"/>
                    </a:cubicBezTo>
                    <a:cubicBezTo>
                      <a:pt x="224" y="108"/>
                      <a:pt x="223" y="117"/>
                      <a:pt x="223" y="124"/>
                    </a:cubicBezTo>
                    <a:cubicBezTo>
                      <a:pt x="223" y="128"/>
                      <a:pt x="223" y="132"/>
                      <a:pt x="226" y="136"/>
                    </a:cubicBezTo>
                    <a:cubicBezTo>
                      <a:pt x="228" y="138"/>
                      <a:pt x="230" y="138"/>
                      <a:pt x="233" y="138"/>
                    </a:cubicBezTo>
                    <a:cubicBezTo>
                      <a:pt x="235" y="138"/>
                      <a:pt x="237" y="138"/>
                      <a:pt x="239" y="138"/>
                    </a:cubicBezTo>
                    <a:cubicBezTo>
                      <a:pt x="243" y="137"/>
                      <a:pt x="249" y="135"/>
                      <a:pt x="251" y="131"/>
                    </a:cubicBezTo>
                    <a:cubicBezTo>
                      <a:pt x="252" y="125"/>
                      <a:pt x="248" y="120"/>
                      <a:pt x="245" y="115"/>
                    </a:cubicBezTo>
                    <a:cubicBezTo>
                      <a:pt x="244" y="114"/>
                      <a:pt x="243" y="112"/>
                      <a:pt x="242" y="111"/>
                    </a:cubicBezTo>
                    <a:cubicBezTo>
                      <a:pt x="241" y="110"/>
                      <a:pt x="241" y="109"/>
                      <a:pt x="240" y="108"/>
                    </a:cubicBezTo>
                    <a:cubicBezTo>
                      <a:pt x="240" y="108"/>
                      <a:pt x="240" y="108"/>
                      <a:pt x="240" y="108"/>
                    </a:cubicBezTo>
                    <a:cubicBezTo>
                      <a:pt x="240" y="108"/>
                      <a:pt x="240" y="106"/>
                      <a:pt x="239" y="105"/>
                    </a:cubicBezTo>
                    <a:cubicBezTo>
                      <a:pt x="239" y="103"/>
                      <a:pt x="239" y="102"/>
                      <a:pt x="240" y="102"/>
                    </a:cubicBezTo>
                    <a:cubicBezTo>
                      <a:pt x="240" y="102"/>
                      <a:pt x="241" y="102"/>
                      <a:pt x="241" y="102"/>
                    </a:cubicBezTo>
                    <a:cubicBezTo>
                      <a:pt x="247" y="105"/>
                      <a:pt x="249" y="113"/>
                      <a:pt x="252" y="118"/>
                    </a:cubicBezTo>
                    <a:cubicBezTo>
                      <a:pt x="255" y="123"/>
                      <a:pt x="258" y="127"/>
                      <a:pt x="262" y="130"/>
                    </a:cubicBezTo>
                    <a:cubicBezTo>
                      <a:pt x="268" y="136"/>
                      <a:pt x="270" y="142"/>
                      <a:pt x="271" y="149"/>
                    </a:cubicBezTo>
                    <a:cubicBezTo>
                      <a:pt x="272" y="150"/>
                      <a:pt x="272" y="150"/>
                      <a:pt x="272" y="150"/>
                    </a:cubicBezTo>
                    <a:cubicBezTo>
                      <a:pt x="266" y="203"/>
                      <a:pt x="224" y="246"/>
                      <a:pt x="172" y="258"/>
                    </a:cubicBezTo>
                    <a:cubicBezTo>
                      <a:pt x="162" y="260"/>
                      <a:pt x="153" y="261"/>
                      <a:pt x="143" y="261"/>
                    </a:cubicBezTo>
                    <a:cubicBezTo>
                      <a:pt x="95" y="261"/>
                      <a:pt x="48" y="235"/>
                      <a:pt x="25" y="191"/>
                    </a:cubicBezTo>
                    <a:cubicBezTo>
                      <a:pt x="24" y="187"/>
                      <a:pt x="22" y="184"/>
                      <a:pt x="21" y="180"/>
                    </a:cubicBezTo>
                    <a:cubicBezTo>
                      <a:pt x="21" y="180"/>
                      <a:pt x="21" y="179"/>
                      <a:pt x="21" y="179"/>
                    </a:cubicBezTo>
                    <a:cubicBezTo>
                      <a:pt x="22" y="175"/>
                      <a:pt x="24" y="171"/>
                      <a:pt x="25" y="167"/>
                    </a:cubicBezTo>
                    <a:cubicBezTo>
                      <a:pt x="26" y="164"/>
                      <a:pt x="25" y="160"/>
                      <a:pt x="25" y="157"/>
                    </a:cubicBezTo>
                    <a:cubicBezTo>
                      <a:pt x="25" y="155"/>
                      <a:pt x="25" y="149"/>
                      <a:pt x="27" y="149"/>
                    </a:cubicBezTo>
                    <a:cubicBezTo>
                      <a:pt x="27" y="149"/>
                      <a:pt x="28" y="149"/>
                      <a:pt x="29" y="150"/>
                    </a:cubicBezTo>
                    <a:cubicBezTo>
                      <a:pt x="30" y="151"/>
                      <a:pt x="31" y="152"/>
                      <a:pt x="32" y="152"/>
                    </a:cubicBezTo>
                    <a:cubicBezTo>
                      <a:pt x="33" y="153"/>
                      <a:pt x="33" y="153"/>
                      <a:pt x="33" y="153"/>
                    </a:cubicBezTo>
                    <a:moveTo>
                      <a:pt x="144" y="265"/>
                    </a:moveTo>
                    <a:cubicBezTo>
                      <a:pt x="152" y="265"/>
                      <a:pt x="161" y="264"/>
                      <a:pt x="169" y="262"/>
                    </a:cubicBezTo>
                    <a:cubicBezTo>
                      <a:pt x="229" y="251"/>
                      <a:pt x="276" y="199"/>
                      <a:pt x="276" y="138"/>
                    </a:cubicBezTo>
                    <a:cubicBezTo>
                      <a:pt x="276" y="87"/>
                      <a:pt x="245" y="43"/>
                      <a:pt x="200" y="22"/>
                    </a:cubicBezTo>
                    <a:cubicBezTo>
                      <a:pt x="201" y="20"/>
                      <a:pt x="205" y="16"/>
                      <a:pt x="206" y="12"/>
                    </a:cubicBezTo>
                    <a:cubicBezTo>
                      <a:pt x="222" y="20"/>
                      <a:pt x="237" y="28"/>
                      <a:pt x="250" y="42"/>
                    </a:cubicBezTo>
                    <a:cubicBezTo>
                      <a:pt x="262" y="55"/>
                      <a:pt x="271" y="72"/>
                      <a:pt x="278" y="89"/>
                    </a:cubicBezTo>
                    <a:cubicBezTo>
                      <a:pt x="293" y="125"/>
                      <a:pt x="291" y="163"/>
                      <a:pt x="275" y="197"/>
                    </a:cubicBezTo>
                    <a:cubicBezTo>
                      <a:pt x="258" y="236"/>
                      <a:pt x="221" y="261"/>
                      <a:pt x="180" y="270"/>
                    </a:cubicBezTo>
                    <a:cubicBezTo>
                      <a:pt x="168" y="273"/>
                      <a:pt x="156" y="274"/>
                      <a:pt x="144" y="274"/>
                    </a:cubicBezTo>
                    <a:cubicBezTo>
                      <a:pt x="143" y="274"/>
                      <a:pt x="143" y="274"/>
                      <a:pt x="142" y="274"/>
                    </a:cubicBezTo>
                    <a:cubicBezTo>
                      <a:pt x="126" y="274"/>
                      <a:pt x="108" y="273"/>
                      <a:pt x="94" y="266"/>
                    </a:cubicBezTo>
                    <a:cubicBezTo>
                      <a:pt x="95" y="263"/>
                      <a:pt x="97" y="259"/>
                      <a:pt x="98" y="257"/>
                    </a:cubicBezTo>
                    <a:cubicBezTo>
                      <a:pt x="112" y="262"/>
                      <a:pt x="128" y="265"/>
                      <a:pt x="144" y="265"/>
                    </a:cubicBezTo>
                    <a:moveTo>
                      <a:pt x="196" y="21"/>
                    </a:moveTo>
                    <a:cubicBezTo>
                      <a:pt x="194" y="20"/>
                      <a:pt x="192" y="19"/>
                      <a:pt x="191" y="19"/>
                    </a:cubicBezTo>
                    <a:cubicBezTo>
                      <a:pt x="193" y="15"/>
                      <a:pt x="194" y="4"/>
                      <a:pt x="199" y="4"/>
                    </a:cubicBezTo>
                    <a:cubicBezTo>
                      <a:pt x="199" y="4"/>
                      <a:pt x="200" y="4"/>
                      <a:pt x="200" y="4"/>
                    </a:cubicBezTo>
                    <a:cubicBezTo>
                      <a:pt x="209" y="5"/>
                      <a:pt x="199" y="17"/>
                      <a:pt x="196" y="21"/>
                    </a:cubicBezTo>
                    <a:moveTo>
                      <a:pt x="199" y="0"/>
                    </a:moveTo>
                    <a:cubicBezTo>
                      <a:pt x="192" y="0"/>
                      <a:pt x="190" y="11"/>
                      <a:pt x="187" y="17"/>
                    </a:cubicBezTo>
                    <a:cubicBezTo>
                      <a:pt x="187" y="17"/>
                      <a:pt x="187" y="17"/>
                      <a:pt x="187" y="17"/>
                    </a:cubicBezTo>
                    <a:cubicBezTo>
                      <a:pt x="173" y="12"/>
                      <a:pt x="158" y="10"/>
                      <a:pt x="143" y="10"/>
                    </a:cubicBezTo>
                    <a:cubicBezTo>
                      <a:pt x="104" y="10"/>
                      <a:pt x="66" y="27"/>
                      <a:pt x="39" y="57"/>
                    </a:cubicBezTo>
                    <a:cubicBezTo>
                      <a:pt x="4" y="98"/>
                      <a:pt x="0" y="158"/>
                      <a:pt x="29" y="204"/>
                    </a:cubicBezTo>
                    <a:cubicBezTo>
                      <a:pt x="43" y="226"/>
                      <a:pt x="63" y="242"/>
                      <a:pt x="86" y="253"/>
                    </a:cubicBezTo>
                    <a:cubicBezTo>
                      <a:pt x="84" y="259"/>
                      <a:pt x="70" y="272"/>
                      <a:pt x="77" y="277"/>
                    </a:cubicBezTo>
                    <a:cubicBezTo>
                      <a:pt x="79" y="279"/>
                      <a:pt x="80" y="279"/>
                      <a:pt x="82" y="279"/>
                    </a:cubicBezTo>
                    <a:cubicBezTo>
                      <a:pt x="86" y="279"/>
                      <a:pt x="89" y="275"/>
                      <a:pt x="92" y="270"/>
                    </a:cubicBezTo>
                    <a:cubicBezTo>
                      <a:pt x="105" y="275"/>
                      <a:pt x="119" y="277"/>
                      <a:pt x="133" y="277"/>
                    </a:cubicBezTo>
                    <a:cubicBezTo>
                      <a:pt x="130" y="286"/>
                      <a:pt x="124" y="296"/>
                      <a:pt x="127" y="305"/>
                    </a:cubicBezTo>
                    <a:cubicBezTo>
                      <a:pt x="127" y="306"/>
                      <a:pt x="127" y="306"/>
                      <a:pt x="127" y="306"/>
                    </a:cubicBezTo>
                    <a:cubicBezTo>
                      <a:pt x="119" y="308"/>
                      <a:pt x="111" y="309"/>
                      <a:pt x="103" y="311"/>
                    </a:cubicBezTo>
                    <a:cubicBezTo>
                      <a:pt x="91" y="314"/>
                      <a:pt x="79" y="318"/>
                      <a:pt x="69" y="325"/>
                    </a:cubicBezTo>
                    <a:cubicBezTo>
                      <a:pt x="65" y="327"/>
                      <a:pt x="53" y="335"/>
                      <a:pt x="57" y="340"/>
                    </a:cubicBezTo>
                    <a:cubicBezTo>
                      <a:pt x="61" y="346"/>
                      <a:pt x="72" y="346"/>
                      <a:pt x="77" y="347"/>
                    </a:cubicBezTo>
                    <a:cubicBezTo>
                      <a:pt x="99" y="350"/>
                      <a:pt x="122" y="351"/>
                      <a:pt x="145" y="351"/>
                    </a:cubicBezTo>
                    <a:cubicBezTo>
                      <a:pt x="148" y="352"/>
                      <a:pt x="152" y="352"/>
                      <a:pt x="156" y="352"/>
                    </a:cubicBezTo>
                    <a:cubicBezTo>
                      <a:pt x="175" y="352"/>
                      <a:pt x="195" y="351"/>
                      <a:pt x="214" y="347"/>
                    </a:cubicBezTo>
                    <a:cubicBezTo>
                      <a:pt x="220" y="346"/>
                      <a:pt x="227" y="345"/>
                      <a:pt x="231" y="341"/>
                    </a:cubicBezTo>
                    <a:cubicBezTo>
                      <a:pt x="236" y="337"/>
                      <a:pt x="232" y="331"/>
                      <a:pt x="228" y="328"/>
                    </a:cubicBezTo>
                    <a:cubicBezTo>
                      <a:pt x="208" y="314"/>
                      <a:pt x="181" y="309"/>
                      <a:pt x="158" y="305"/>
                    </a:cubicBezTo>
                    <a:cubicBezTo>
                      <a:pt x="160" y="296"/>
                      <a:pt x="157" y="287"/>
                      <a:pt x="154" y="278"/>
                    </a:cubicBezTo>
                    <a:cubicBezTo>
                      <a:pt x="162" y="277"/>
                      <a:pt x="171" y="276"/>
                      <a:pt x="180" y="274"/>
                    </a:cubicBezTo>
                    <a:cubicBezTo>
                      <a:pt x="201" y="270"/>
                      <a:pt x="221" y="261"/>
                      <a:pt x="238" y="249"/>
                    </a:cubicBezTo>
                    <a:cubicBezTo>
                      <a:pt x="279" y="219"/>
                      <a:pt x="299" y="165"/>
                      <a:pt x="290" y="115"/>
                    </a:cubicBezTo>
                    <a:cubicBezTo>
                      <a:pt x="286" y="92"/>
                      <a:pt x="275" y="69"/>
                      <a:pt x="262" y="50"/>
                    </a:cubicBezTo>
                    <a:cubicBezTo>
                      <a:pt x="248" y="31"/>
                      <a:pt x="229" y="19"/>
                      <a:pt x="208" y="8"/>
                    </a:cubicBezTo>
                    <a:cubicBezTo>
                      <a:pt x="207" y="8"/>
                      <a:pt x="207" y="8"/>
                      <a:pt x="207" y="8"/>
                    </a:cubicBezTo>
                    <a:cubicBezTo>
                      <a:pt x="208" y="5"/>
                      <a:pt x="207" y="3"/>
                      <a:pt x="203" y="1"/>
                    </a:cubicBezTo>
                    <a:cubicBezTo>
                      <a:pt x="202" y="0"/>
                      <a:pt x="200" y="0"/>
                      <a:pt x="199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35" name="Freeform 32"/>
            <p:cNvSpPr>
              <a:spLocks noEditPoints="1"/>
            </p:cNvSpPr>
            <p:nvPr/>
          </p:nvSpPr>
          <p:spPr bwMode="auto">
            <a:xfrm>
              <a:off x="3812844" y="2571677"/>
              <a:ext cx="411163" cy="428625"/>
            </a:xfrm>
            <a:custGeom>
              <a:avLst/>
              <a:gdLst>
                <a:gd name="T0" fmla="*/ 72 w 97"/>
                <a:gd name="T1" fmla="*/ 95 h 101"/>
                <a:gd name="T2" fmla="*/ 75 w 97"/>
                <a:gd name="T3" fmla="*/ 90 h 101"/>
                <a:gd name="T4" fmla="*/ 84 w 97"/>
                <a:gd name="T5" fmla="*/ 86 h 101"/>
                <a:gd name="T6" fmla="*/ 26 w 97"/>
                <a:gd name="T7" fmla="*/ 92 h 101"/>
                <a:gd name="T8" fmla="*/ 27 w 97"/>
                <a:gd name="T9" fmla="*/ 93 h 101"/>
                <a:gd name="T10" fmla="*/ 85 w 97"/>
                <a:gd name="T11" fmla="*/ 80 h 101"/>
                <a:gd name="T12" fmla="*/ 88 w 97"/>
                <a:gd name="T13" fmla="*/ 78 h 101"/>
                <a:gd name="T14" fmla="*/ 17 w 97"/>
                <a:gd name="T15" fmla="*/ 84 h 101"/>
                <a:gd name="T16" fmla="*/ 91 w 97"/>
                <a:gd name="T17" fmla="*/ 71 h 101"/>
                <a:gd name="T18" fmla="*/ 48 w 97"/>
                <a:gd name="T19" fmla="*/ 92 h 101"/>
                <a:gd name="T20" fmla="*/ 91 w 97"/>
                <a:gd name="T21" fmla="*/ 69 h 101"/>
                <a:gd name="T22" fmla="*/ 32 w 97"/>
                <a:gd name="T23" fmla="*/ 75 h 101"/>
                <a:gd name="T24" fmla="*/ 90 w 97"/>
                <a:gd name="T25" fmla="*/ 69 h 101"/>
                <a:gd name="T26" fmla="*/ 33 w 97"/>
                <a:gd name="T27" fmla="*/ 94 h 101"/>
                <a:gd name="T28" fmla="*/ 29 w 97"/>
                <a:gd name="T29" fmla="*/ 90 h 101"/>
                <a:gd name="T30" fmla="*/ 38 w 97"/>
                <a:gd name="T31" fmla="*/ 87 h 101"/>
                <a:gd name="T32" fmla="*/ 25 w 97"/>
                <a:gd name="T33" fmla="*/ 67 h 101"/>
                <a:gd name="T34" fmla="*/ 77 w 97"/>
                <a:gd name="T35" fmla="*/ 64 h 101"/>
                <a:gd name="T36" fmla="*/ 48 w 97"/>
                <a:gd name="T37" fmla="*/ 79 h 101"/>
                <a:gd name="T38" fmla="*/ 50 w 97"/>
                <a:gd name="T39" fmla="*/ 53 h 101"/>
                <a:gd name="T40" fmla="*/ 56 w 97"/>
                <a:gd name="T41" fmla="*/ 68 h 101"/>
                <a:gd name="T42" fmla="*/ 23 w 97"/>
                <a:gd name="T43" fmla="*/ 85 h 101"/>
                <a:gd name="T44" fmla="*/ 57 w 97"/>
                <a:gd name="T45" fmla="*/ 63 h 101"/>
                <a:gd name="T46" fmla="*/ 7 w 97"/>
                <a:gd name="T47" fmla="*/ 67 h 101"/>
                <a:gd name="T48" fmla="*/ 73 w 97"/>
                <a:gd name="T49" fmla="*/ 52 h 101"/>
                <a:gd name="T50" fmla="*/ 66 w 97"/>
                <a:gd name="T51" fmla="*/ 56 h 101"/>
                <a:gd name="T52" fmla="*/ 14 w 97"/>
                <a:gd name="T53" fmla="*/ 80 h 101"/>
                <a:gd name="T54" fmla="*/ 88 w 97"/>
                <a:gd name="T55" fmla="*/ 46 h 101"/>
                <a:gd name="T56" fmla="*/ 46 w 97"/>
                <a:gd name="T57" fmla="*/ 41 h 101"/>
                <a:gd name="T58" fmla="*/ 48 w 97"/>
                <a:gd name="T59" fmla="*/ 52 h 101"/>
                <a:gd name="T60" fmla="*/ 5 w 97"/>
                <a:gd name="T61" fmla="*/ 58 h 101"/>
                <a:gd name="T62" fmla="*/ 91 w 97"/>
                <a:gd name="T63" fmla="*/ 43 h 101"/>
                <a:gd name="T64" fmla="*/ 85 w 97"/>
                <a:gd name="T65" fmla="*/ 36 h 101"/>
                <a:gd name="T66" fmla="*/ 89 w 97"/>
                <a:gd name="T67" fmla="*/ 34 h 101"/>
                <a:gd name="T68" fmla="*/ 68 w 97"/>
                <a:gd name="T69" fmla="*/ 39 h 101"/>
                <a:gd name="T70" fmla="*/ 85 w 97"/>
                <a:gd name="T71" fmla="*/ 32 h 101"/>
                <a:gd name="T72" fmla="*/ 6 w 97"/>
                <a:gd name="T73" fmla="*/ 64 h 101"/>
                <a:gd name="T74" fmla="*/ 5 w 97"/>
                <a:gd name="T75" fmla="*/ 51 h 101"/>
                <a:gd name="T76" fmla="*/ 19 w 97"/>
                <a:gd name="T77" fmla="*/ 54 h 101"/>
                <a:gd name="T78" fmla="*/ 23 w 97"/>
                <a:gd name="T79" fmla="*/ 39 h 101"/>
                <a:gd name="T80" fmla="*/ 34 w 97"/>
                <a:gd name="T81" fmla="*/ 33 h 101"/>
                <a:gd name="T82" fmla="*/ 72 w 97"/>
                <a:gd name="T83" fmla="*/ 31 h 101"/>
                <a:gd name="T84" fmla="*/ 35 w 97"/>
                <a:gd name="T85" fmla="*/ 30 h 101"/>
                <a:gd name="T86" fmla="*/ 52 w 97"/>
                <a:gd name="T87" fmla="*/ 22 h 101"/>
                <a:gd name="T88" fmla="*/ 81 w 97"/>
                <a:gd name="T89" fmla="*/ 24 h 101"/>
                <a:gd name="T90" fmla="*/ 76 w 97"/>
                <a:gd name="T91" fmla="*/ 21 h 101"/>
                <a:gd name="T92" fmla="*/ 10 w 97"/>
                <a:gd name="T93" fmla="*/ 37 h 101"/>
                <a:gd name="T94" fmla="*/ 45 w 97"/>
                <a:gd name="T95" fmla="*/ 23 h 101"/>
                <a:gd name="T96" fmla="*/ 12 w 97"/>
                <a:gd name="T97" fmla="*/ 47 h 101"/>
                <a:gd name="T98" fmla="*/ 42 w 97"/>
                <a:gd name="T99" fmla="*/ 17 h 101"/>
                <a:gd name="T100" fmla="*/ 64 w 97"/>
                <a:gd name="T101" fmla="*/ 21 h 101"/>
                <a:gd name="T102" fmla="*/ 16 w 97"/>
                <a:gd name="T103" fmla="*/ 26 h 101"/>
                <a:gd name="T104" fmla="*/ 32 w 97"/>
                <a:gd name="T105" fmla="*/ 19 h 101"/>
                <a:gd name="T106" fmla="*/ 15 w 97"/>
                <a:gd name="T107" fmla="*/ 35 h 101"/>
                <a:gd name="T108" fmla="*/ 21 w 97"/>
                <a:gd name="T109" fmla="*/ 32 h 101"/>
                <a:gd name="T110" fmla="*/ 43 w 97"/>
                <a:gd name="T111" fmla="*/ 15 h 101"/>
                <a:gd name="T112" fmla="*/ 52 w 97"/>
                <a:gd name="T113" fmla="*/ 15 h 101"/>
                <a:gd name="T114" fmla="*/ 23 w 97"/>
                <a:gd name="T115" fmla="*/ 92 h 101"/>
                <a:gd name="T116" fmla="*/ 50 w 97"/>
                <a:gd name="T117" fmla="*/ 99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7" h="101">
                  <a:moveTo>
                    <a:pt x="74" y="95"/>
                  </a:moveTo>
                  <a:cubicBezTo>
                    <a:pt x="76" y="94"/>
                    <a:pt x="77" y="93"/>
                    <a:pt x="79" y="91"/>
                  </a:cubicBezTo>
                  <a:cubicBezTo>
                    <a:pt x="79" y="92"/>
                    <a:pt x="78" y="92"/>
                    <a:pt x="77" y="93"/>
                  </a:cubicBezTo>
                  <a:cubicBezTo>
                    <a:pt x="76" y="94"/>
                    <a:pt x="75" y="94"/>
                    <a:pt x="74" y="95"/>
                  </a:cubicBezTo>
                  <a:moveTo>
                    <a:pt x="66" y="97"/>
                  </a:moveTo>
                  <a:cubicBezTo>
                    <a:pt x="71" y="95"/>
                    <a:pt x="75" y="92"/>
                    <a:pt x="80" y="89"/>
                  </a:cubicBezTo>
                  <a:cubicBezTo>
                    <a:pt x="80" y="88"/>
                    <a:pt x="81" y="88"/>
                    <a:pt x="82" y="88"/>
                  </a:cubicBezTo>
                  <a:cubicBezTo>
                    <a:pt x="82" y="87"/>
                    <a:pt x="83" y="87"/>
                    <a:pt x="83" y="87"/>
                  </a:cubicBezTo>
                  <a:cubicBezTo>
                    <a:pt x="83" y="87"/>
                    <a:pt x="83" y="87"/>
                    <a:pt x="83" y="88"/>
                  </a:cubicBezTo>
                  <a:cubicBezTo>
                    <a:pt x="82" y="88"/>
                    <a:pt x="81" y="89"/>
                    <a:pt x="80" y="90"/>
                  </a:cubicBezTo>
                  <a:cubicBezTo>
                    <a:pt x="77" y="92"/>
                    <a:pt x="75" y="94"/>
                    <a:pt x="72" y="95"/>
                  </a:cubicBezTo>
                  <a:cubicBezTo>
                    <a:pt x="72" y="96"/>
                    <a:pt x="72" y="96"/>
                    <a:pt x="72" y="96"/>
                  </a:cubicBezTo>
                  <a:cubicBezTo>
                    <a:pt x="70" y="96"/>
                    <a:pt x="68" y="97"/>
                    <a:pt x="66" y="97"/>
                  </a:cubicBezTo>
                  <a:moveTo>
                    <a:pt x="54" y="94"/>
                  </a:moveTo>
                  <a:cubicBezTo>
                    <a:pt x="53" y="93"/>
                    <a:pt x="52" y="93"/>
                    <a:pt x="51" y="92"/>
                  </a:cubicBezTo>
                  <a:cubicBezTo>
                    <a:pt x="56" y="91"/>
                    <a:pt x="61" y="88"/>
                    <a:pt x="66" y="86"/>
                  </a:cubicBezTo>
                  <a:cubicBezTo>
                    <a:pt x="62" y="89"/>
                    <a:pt x="58" y="91"/>
                    <a:pt x="54" y="94"/>
                  </a:cubicBezTo>
                  <a:moveTo>
                    <a:pt x="64" y="97"/>
                  </a:moveTo>
                  <a:cubicBezTo>
                    <a:pt x="62" y="96"/>
                    <a:pt x="61" y="96"/>
                    <a:pt x="60" y="96"/>
                  </a:cubicBezTo>
                  <a:cubicBezTo>
                    <a:pt x="64" y="95"/>
                    <a:pt x="67" y="93"/>
                    <a:pt x="71" y="91"/>
                  </a:cubicBezTo>
                  <a:cubicBezTo>
                    <a:pt x="74" y="89"/>
                    <a:pt x="77" y="87"/>
                    <a:pt x="81" y="86"/>
                  </a:cubicBezTo>
                  <a:cubicBezTo>
                    <a:pt x="79" y="87"/>
                    <a:pt x="77" y="88"/>
                    <a:pt x="75" y="90"/>
                  </a:cubicBezTo>
                  <a:cubicBezTo>
                    <a:pt x="71" y="92"/>
                    <a:pt x="67" y="94"/>
                    <a:pt x="64" y="97"/>
                  </a:cubicBezTo>
                  <a:moveTo>
                    <a:pt x="58" y="96"/>
                  </a:moveTo>
                  <a:cubicBezTo>
                    <a:pt x="57" y="95"/>
                    <a:pt x="56" y="95"/>
                    <a:pt x="55" y="94"/>
                  </a:cubicBezTo>
                  <a:cubicBezTo>
                    <a:pt x="63" y="91"/>
                    <a:pt x="71" y="87"/>
                    <a:pt x="79" y="83"/>
                  </a:cubicBezTo>
                  <a:cubicBezTo>
                    <a:pt x="78" y="84"/>
                    <a:pt x="77" y="85"/>
                    <a:pt x="75" y="85"/>
                  </a:cubicBezTo>
                  <a:cubicBezTo>
                    <a:pt x="70" y="89"/>
                    <a:pt x="64" y="92"/>
                    <a:pt x="58" y="96"/>
                  </a:cubicBezTo>
                  <a:moveTo>
                    <a:pt x="64" y="97"/>
                  </a:moveTo>
                  <a:cubicBezTo>
                    <a:pt x="64" y="97"/>
                    <a:pt x="64" y="97"/>
                    <a:pt x="64" y="97"/>
                  </a:cubicBezTo>
                  <a:cubicBezTo>
                    <a:pt x="67" y="95"/>
                    <a:pt x="67" y="95"/>
                    <a:pt x="67" y="95"/>
                  </a:cubicBezTo>
                  <a:cubicBezTo>
                    <a:pt x="74" y="91"/>
                    <a:pt x="80" y="87"/>
                    <a:pt x="86" y="82"/>
                  </a:cubicBezTo>
                  <a:cubicBezTo>
                    <a:pt x="86" y="83"/>
                    <a:pt x="85" y="85"/>
                    <a:pt x="84" y="86"/>
                  </a:cubicBezTo>
                  <a:cubicBezTo>
                    <a:pt x="84" y="86"/>
                    <a:pt x="84" y="86"/>
                    <a:pt x="84" y="86"/>
                  </a:cubicBezTo>
                  <a:cubicBezTo>
                    <a:pt x="80" y="88"/>
                    <a:pt x="77" y="90"/>
                    <a:pt x="73" y="92"/>
                  </a:cubicBezTo>
                  <a:cubicBezTo>
                    <a:pt x="71" y="93"/>
                    <a:pt x="70" y="94"/>
                    <a:pt x="68" y="95"/>
                  </a:cubicBezTo>
                  <a:cubicBezTo>
                    <a:pt x="67" y="96"/>
                    <a:pt x="65" y="96"/>
                    <a:pt x="64" y="97"/>
                  </a:cubicBezTo>
                  <a:cubicBezTo>
                    <a:pt x="64" y="97"/>
                    <a:pt x="64" y="97"/>
                    <a:pt x="64" y="97"/>
                  </a:cubicBezTo>
                  <a:moveTo>
                    <a:pt x="26" y="92"/>
                  </a:moveTo>
                  <a:cubicBezTo>
                    <a:pt x="25" y="91"/>
                    <a:pt x="24" y="91"/>
                    <a:pt x="23" y="90"/>
                  </a:cubicBezTo>
                  <a:cubicBezTo>
                    <a:pt x="30" y="87"/>
                    <a:pt x="37" y="84"/>
                    <a:pt x="44" y="81"/>
                  </a:cubicBezTo>
                  <a:cubicBezTo>
                    <a:pt x="43" y="82"/>
                    <a:pt x="41" y="83"/>
                    <a:pt x="40" y="83"/>
                  </a:cubicBezTo>
                  <a:cubicBezTo>
                    <a:pt x="37" y="85"/>
                    <a:pt x="35" y="86"/>
                    <a:pt x="32" y="87"/>
                  </a:cubicBezTo>
                  <a:cubicBezTo>
                    <a:pt x="29" y="88"/>
                    <a:pt x="28" y="90"/>
                    <a:pt x="26" y="92"/>
                  </a:cubicBezTo>
                  <a:moveTo>
                    <a:pt x="36" y="94"/>
                  </a:moveTo>
                  <a:cubicBezTo>
                    <a:pt x="35" y="94"/>
                    <a:pt x="34" y="94"/>
                    <a:pt x="33" y="94"/>
                  </a:cubicBezTo>
                  <a:cubicBezTo>
                    <a:pt x="39" y="93"/>
                    <a:pt x="44" y="90"/>
                    <a:pt x="50" y="87"/>
                  </a:cubicBezTo>
                  <a:cubicBezTo>
                    <a:pt x="55" y="85"/>
                    <a:pt x="60" y="83"/>
                    <a:pt x="64" y="81"/>
                  </a:cubicBezTo>
                  <a:cubicBezTo>
                    <a:pt x="60" y="83"/>
                    <a:pt x="57" y="85"/>
                    <a:pt x="53" y="87"/>
                  </a:cubicBezTo>
                  <a:cubicBezTo>
                    <a:pt x="51" y="89"/>
                    <a:pt x="49" y="90"/>
                    <a:pt x="47" y="91"/>
                  </a:cubicBezTo>
                  <a:cubicBezTo>
                    <a:pt x="46" y="92"/>
                    <a:pt x="45" y="93"/>
                    <a:pt x="43" y="93"/>
                  </a:cubicBezTo>
                  <a:cubicBezTo>
                    <a:pt x="41" y="94"/>
                    <a:pt x="38" y="94"/>
                    <a:pt x="36" y="94"/>
                  </a:cubicBezTo>
                  <a:moveTo>
                    <a:pt x="32" y="94"/>
                  </a:moveTo>
                  <a:cubicBezTo>
                    <a:pt x="31" y="94"/>
                    <a:pt x="31" y="94"/>
                    <a:pt x="31" y="94"/>
                  </a:cubicBezTo>
                  <a:cubicBezTo>
                    <a:pt x="30" y="94"/>
                    <a:pt x="28" y="93"/>
                    <a:pt x="27" y="93"/>
                  </a:cubicBezTo>
                  <a:cubicBezTo>
                    <a:pt x="31" y="91"/>
                    <a:pt x="36" y="88"/>
                    <a:pt x="40" y="87"/>
                  </a:cubicBezTo>
                  <a:cubicBezTo>
                    <a:pt x="46" y="84"/>
                    <a:pt x="52" y="81"/>
                    <a:pt x="59" y="79"/>
                  </a:cubicBezTo>
                  <a:cubicBezTo>
                    <a:pt x="54" y="81"/>
                    <a:pt x="50" y="83"/>
                    <a:pt x="46" y="85"/>
                  </a:cubicBezTo>
                  <a:cubicBezTo>
                    <a:pt x="44" y="86"/>
                    <a:pt x="42" y="88"/>
                    <a:pt x="40" y="89"/>
                  </a:cubicBezTo>
                  <a:cubicBezTo>
                    <a:pt x="37" y="91"/>
                    <a:pt x="35" y="92"/>
                    <a:pt x="32" y="94"/>
                  </a:cubicBezTo>
                  <a:cubicBezTo>
                    <a:pt x="32" y="94"/>
                    <a:pt x="32" y="94"/>
                    <a:pt x="32" y="94"/>
                  </a:cubicBezTo>
                  <a:moveTo>
                    <a:pt x="60" y="95"/>
                  </a:moveTo>
                  <a:cubicBezTo>
                    <a:pt x="63" y="93"/>
                    <a:pt x="67" y="91"/>
                    <a:pt x="71" y="89"/>
                  </a:cubicBezTo>
                  <a:cubicBezTo>
                    <a:pt x="74" y="87"/>
                    <a:pt x="77" y="85"/>
                    <a:pt x="80" y="83"/>
                  </a:cubicBezTo>
                  <a:cubicBezTo>
                    <a:pt x="82" y="82"/>
                    <a:pt x="83" y="81"/>
                    <a:pt x="84" y="81"/>
                  </a:cubicBezTo>
                  <a:cubicBezTo>
                    <a:pt x="85" y="80"/>
                    <a:pt x="85" y="80"/>
                    <a:pt x="85" y="80"/>
                  </a:cubicBezTo>
                  <a:cubicBezTo>
                    <a:pt x="86" y="80"/>
                    <a:pt x="87" y="79"/>
                    <a:pt x="88" y="79"/>
                  </a:cubicBezTo>
                  <a:cubicBezTo>
                    <a:pt x="88" y="80"/>
                    <a:pt x="87" y="81"/>
                    <a:pt x="87" y="82"/>
                  </a:cubicBezTo>
                  <a:cubicBezTo>
                    <a:pt x="86" y="81"/>
                    <a:pt x="86" y="81"/>
                    <a:pt x="86" y="81"/>
                  </a:cubicBezTo>
                  <a:cubicBezTo>
                    <a:pt x="81" y="86"/>
                    <a:pt x="74" y="88"/>
                    <a:pt x="68" y="92"/>
                  </a:cubicBezTo>
                  <a:cubicBezTo>
                    <a:pt x="66" y="93"/>
                    <a:pt x="61" y="95"/>
                    <a:pt x="60" y="95"/>
                  </a:cubicBezTo>
                  <a:moveTo>
                    <a:pt x="55" y="93"/>
                  </a:moveTo>
                  <a:cubicBezTo>
                    <a:pt x="55" y="93"/>
                    <a:pt x="58" y="92"/>
                    <a:pt x="58" y="92"/>
                  </a:cubicBezTo>
                  <a:cubicBezTo>
                    <a:pt x="60" y="91"/>
                    <a:pt x="61" y="90"/>
                    <a:pt x="63" y="89"/>
                  </a:cubicBezTo>
                  <a:cubicBezTo>
                    <a:pt x="67" y="87"/>
                    <a:pt x="71" y="84"/>
                    <a:pt x="76" y="82"/>
                  </a:cubicBezTo>
                  <a:cubicBezTo>
                    <a:pt x="81" y="80"/>
                    <a:pt x="85" y="78"/>
                    <a:pt x="90" y="75"/>
                  </a:cubicBezTo>
                  <a:cubicBezTo>
                    <a:pt x="89" y="76"/>
                    <a:pt x="89" y="77"/>
                    <a:pt x="88" y="78"/>
                  </a:cubicBezTo>
                  <a:cubicBezTo>
                    <a:pt x="87" y="78"/>
                    <a:pt x="85" y="79"/>
                    <a:pt x="83" y="80"/>
                  </a:cubicBezTo>
                  <a:cubicBezTo>
                    <a:pt x="78" y="83"/>
                    <a:pt x="72" y="85"/>
                    <a:pt x="66" y="88"/>
                  </a:cubicBezTo>
                  <a:cubicBezTo>
                    <a:pt x="63" y="90"/>
                    <a:pt x="60" y="91"/>
                    <a:pt x="56" y="93"/>
                  </a:cubicBezTo>
                  <a:cubicBezTo>
                    <a:pt x="56" y="93"/>
                    <a:pt x="55" y="93"/>
                    <a:pt x="55" y="93"/>
                  </a:cubicBezTo>
                  <a:moveTo>
                    <a:pt x="74" y="77"/>
                  </a:moveTo>
                  <a:cubicBezTo>
                    <a:pt x="76" y="76"/>
                    <a:pt x="78" y="75"/>
                    <a:pt x="79" y="74"/>
                  </a:cubicBezTo>
                  <a:cubicBezTo>
                    <a:pt x="81" y="73"/>
                    <a:pt x="82" y="73"/>
                    <a:pt x="84" y="72"/>
                  </a:cubicBezTo>
                  <a:cubicBezTo>
                    <a:pt x="81" y="74"/>
                    <a:pt x="77" y="75"/>
                    <a:pt x="74" y="77"/>
                  </a:cubicBezTo>
                  <a:moveTo>
                    <a:pt x="19" y="87"/>
                  </a:moveTo>
                  <a:cubicBezTo>
                    <a:pt x="18" y="86"/>
                    <a:pt x="18" y="85"/>
                    <a:pt x="17" y="84"/>
                  </a:cubicBezTo>
                  <a:cubicBezTo>
                    <a:pt x="17" y="84"/>
                    <a:pt x="17" y="84"/>
                    <a:pt x="17" y="84"/>
                  </a:cubicBezTo>
                  <a:cubicBezTo>
                    <a:pt x="23" y="82"/>
                    <a:pt x="29" y="79"/>
                    <a:pt x="35" y="76"/>
                  </a:cubicBezTo>
                  <a:cubicBezTo>
                    <a:pt x="39" y="74"/>
                    <a:pt x="44" y="73"/>
                    <a:pt x="48" y="71"/>
                  </a:cubicBezTo>
                  <a:cubicBezTo>
                    <a:pt x="44" y="73"/>
                    <a:pt x="39" y="75"/>
                    <a:pt x="35" y="77"/>
                  </a:cubicBezTo>
                  <a:cubicBezTo>
                    <a:pt x="30" y="80"/>
                    <a:pt x="24" y="83"/>
                    <a:pt x="19" y="87"/>
                  </a:cubicBezTo>
                  <a:moveTo>
                    <a:pt x="46" y="93"/>
                  </a:moveTo>
                  <a:cubicBezTo>
                    <a:pt x="46" y="93"/>
                    <a:pt x="46" y="93"/>
                    <a:pt x="46" y="93"/>
                  </a:cubicBezTo>
                  <a:cubicBezTo>
                    <a:pt x="46" y="93"/>
                    <a:pt x="46" y="93"/>
                    <a:pt x="46" y="93"/>
                  </a:cubicBezTo>
                  <a:cubicBezTo>
                    <a:pt x="48" y="92"/>
                    <a:pt x="50" y="91"/>
                    <a:pt x="52" y="89"/>
                  </a:cubicBezTo>
                  <a:cubicBezTo>
                    <a:pt x="55" y="88"/>
                    <a:pt x="59" y="86"/>
                    <a:pt x="62" y="85"/>
                  </a:cubicBezTo>
                  <a:cubicBezTo>
                    <a:pt x="65" y="83"/>
                    <a:pt x="69" y="81"/>
                    <a:pt x="72" y="80"/>
                  </a:cubicBezTo>
                  <a:cubicBezTo>
                    <a:pt x="78" y="76"/>
                    <a:pt x="84" y="73"/>
                    <a:pt x="91" y="71"/>
                  </a:cubicBezTo>
                  <a:cubicBezTo>
                    <a:pt x="91" y="71"/>
                    <a:pt x="91" y="71"/>
                    <a:pt x="90" y="72"/>
                  </a:cubicBezTo>
                  <a:cubicBezTo>
                    <a:pt x="90" y="73"/>
                    <a:pt x="90" y="73"/>
                    <a:pt x="90" y="74"/>
                  </a:cubicBezTo>
                  <a:cubicBezTo>
                    <a:pt x="89" y="74"/>
                    <a:pt x="89" y="74"/>
                    <a:pt x="89" y="74"/>
                  </a:cubicBezTo>
                  <a:cubicBezTo>
                    <a:pt x="89" y="74"/>
                    <a:pt x="89" y="75"/>
                    <a:pt x="88" y="75"/>
                  </a:cubicBezTo>
                  <a:cubicBezTo>
                    <a:pt x="88" y="75"/>
                    <a:pt x="88" y="75"/>
                    <a:pt x="88" y="75"/>
                  </a:cubicBezTo>
                  <a:cubicBezTo>
                    <a:pt x="83" y="78"/>
                    <a:pt x="77" y="80"/>
                    <a:pt x="72" y="83"/>
                  </a:cubicBezTo>
                  <a:cubicBezTo>
                    <a:pt x="65" y="86"/>
                    <a:pt x="58" y="89"/>
                    <a:pt x="51" y="92"/>
                  </a:cubicBezTo>
                  <a:cubicBezTo>
                    <a:pt x="50" y="92"/>
                    <a:pt x="50" y="92"/>
                    <a:pt x="50" y="92"/>
                  </a:cubicBezTo>
                  <a:cubicBezTo>
                    <a:pt x="50" y="92"/>
                    <a:pt x="50" y="92"/>
                    <a:pt x="50" y="92"/>
                  </a:cubicBezTo>
                  <a:cubicBezTo>
                    <a:pt x="49" y="92"/>
                    <a:pt x="49" y="92"/>
                    <a:pt x="49" y="92"/>
                  </a:cubicBezTo>
                  <a:cubicBezTo>
                    <a:pt x="48" y="92"/>
                    <a:pt x="48" y="92"/>
                    <a:pt x="48" y="92"/>
                  </a:cubicBezTo>
                  <a:cubicBezTo>
                    <a:pt x="48" y="92"/>
                    <a:pt x="48" y="92"/>
                    <a:pt x="48" y="92"/>
                  </a:cubicBezTo>
                  <a:cubicBezTo>
                    <a:pt x="48" y="92"/>
                    <a:pt x="48" y="92"/>
                    <a:pt x="47" y="92"/>
                  </a:cubicBezTo>
                  <a:cubicBezTo>
                    <a:pt x="47" y="93"/>
                    <a:pt x="47" y="93"/>
                    <a:pt x="47" y="93"/>
                  </a:cubicBezTo>
                  <a:cubicBezTo>
                    <a:pt x="47" y="93"/>
                    <a:pt x="46" y="93"/>
                    <a:pt x="46" y="93"/>
                  </a:cubicBezTo>
                  <a:moveTo>
                    <a:pt x="51" y="89"/>
                  </a:moveTo>
                  <a:cubicBezTo>
                    <a:pt x="52" y="89"/>
                    <a:pt x="53" y="88"/>
                    <a:pt x="53" y="88"/>
                  </a:cubicBezTo>
                  <a:cubicBezTo>
                    <a:pt x="57" y="85"/>
                    <a:pt x="62" y="83"/>
                    <a:pt x="66" y="80"/>
                  </a:cubicBezTo>
                  <a:cubicBezTo>
                    <a:pt x="68" y="80"/>
                    <a:pt x="69" y="79"/>
                    <a:pt x="70" y="79"/>
                  </a:cubicBezTo>
                  <a:cubicBezTo>
                    <a:pt x="71" y="78"/>
                    <a:pt x="71" y="78"/>
                    <a:pt x="72" y="78"/>
                  </a:cubicBezTo>
                  <a:cubicBezTo>
                    <a:pt x="78" y="75"/>
                    <a:pt x="84" y="73"/>
                    <a:pt x="90" y="70"/>
                  </a:cubicBezTo>
                  <a:cubicBezTo>
                    <a:pt x="90" y="70"/>
                    <a:pt x="91" y="70"/>
                    <a:pt x="91" y="69"/>
                  </a:cubicBezTo>
                  <a:cubicBezTo>
                    <a:pt x="91" y="70"/>
                    <a:pt x="91" y="70"/>
                    <a:pt x="91" y="70"/>
                  </a:cubicBezTo>
                  <a:cubicBezTo>
                    <a:pt x="83" y="73"/>
                    <a:pt x="75" y="77"/>
                    <a:pt x="67" y="82"/>
                  </a:cubicBezTo>
                  <a:cubicBezTo>
                    <a:pt x="62" y="84"/>
                    <a:pt x="57" y="87"/>
                    <a:pt x="51" y="89"/>
                  </a:cubicBezTo>
                  <a:moveTo>
                    <a:pt x="71" y="70"/>
                  </a:moveTo>
                  <a:cubicBezTo>
                    <a:pt x="72" y="70"/>
                    <a:pt x="73" y="70"/>
                    <a:pt x="74" y="69"/>
                  </a:cubicBezTo>
                  <a:cubicBezTo>
                    <a:pt x="73" y="70"/>
                    <a:pt x="72" y="70"/>
                    <a:pt x="71" y="70"/>
                  </a:cubicBezTo>
                  <a:moveTo>
                    <a:pt x="16" y="84"/>
                  </a:moveTo>
                  <a:cubicBezTo>
                    <a:pt x="16" y="83"/>
                    <a:pt x="15" y="82"/>
                    <a:pt x="14" y="81"/>
                  </a:cubicBezTo>
                  <a:cubicBezTo>
                    <a:pt x="20" y="79"/>
                    <a:pt x="25" y="76"/>
                    <a:pt x="31" y="74"/>
                  </a:cubicBezTo>
                  <a:cubicBezTo>
                    <a:pt x="37" y="71"/>
                    <a:pt x="43" y="69"/>
                    <a:pt x="48" y="67"/>
                  </a:cubicBezTo>
                  <a:cubicBezTo>
                    <a:pt x="43" y="69"/>
                    <a:pt x="38" y="72"/>
                    <a:pt x="32" y="75"/>
                  </a:cubicBezTo>
                  <a:cubicBezTo>
                    <a:pt x="27" y="77"/>
                    <a:pt x="21" y="79"/>
                    <a:pt x="16" y="84"/>
                  </a:cubicBezTo>
                  <a:moveTo>
                    <a:pt x="33" y="94"/>
                  </a:moveTo>
                  <a:cubicBezTo>
                    <a:pt x="33" y="94"/>
                    <a:pt x="35" y="93"/>
                    <a:pt x="35" y="93"/>
                  </a:cubicBezTo>
                  <a:cubicBezTo>
                    <a:pt x="38" y="92"/>
                    <a:pt x="39" y="90"/>
                    <a:pt x="42" y="89"/>
                  </a:cubicBezTo>
                  <a:cubicBezTo>
                    <a:pt x="44" y="87"/>
                    <a:pt x="46" y="86"/>
                    <a:pt x="49" y="85"/>
                  </a:cubicBezTo>
                  <a:cubicBezTo>
                    <a:pt x="54" y="82"/>
                    <a:pt x="59" y="79"/>
                    <a:pt x="64" y="77"/>
                  </a:cubicBezTo>
                  <a:cubicBezTo>
                    <a:pt x="65" y="77"/>
                    <a:pt x="65" y="77"/>
                    <a:pt x="66" y="76"/>
                  </a:cubicBezTo>
                  <a:cubicBezTo>
                    <a:pt x="75" y="73"/>
                    <a:pt x="83" y="70"/>
                    <a:pt x="92" y="66"/>
                  </a:cubicBezTo>
                  <a:cubicBezTo>
                    <a:pt x="92" y="67"/>
                    <a:pt x="92" y="68"/>
                    <a:pt x="91" y="69"/>
                  </a:cubicBezTo>
                  <a:cubicBezTo>
                    <a:pt x="91" y="69"/>
                    <a:pt x="91" y="69"/>
                    <a:pt x="91" y="69"/>
                  </a:cubicBezTo>
                  <a:cubicBezTo>
                    <a:pt x="91" y="69"/>
                    <a:pt x="91" y="69"/>
                    <a:pt x="90" y="69"/>
                  </a:cubicBezTo>
                  <a:cubicBezTo>
                    <a:pt x="90" y="69"/>
                    <a:pt x="90" y="69"/>
                    <a:pt x="90" y="69"/>
                  </a:cubicBezTo>
                  <a:cubicBezTo>
                    <a:pt x="89" y="70"/>
                    <a:pt x="89" y="70"/>
                    <a:pt x="89" y="70"/>
                  </a:cubicBezTo>
                  <a:cubicBezTo>
                    <a:pt x="88" y="70"/>
                    <a:pt x="87" y="71"/>
                    <a:pt x="86" y="71"/>
                  </a:cubicBezTo>
                  <a:cubicBezTo>
                    <a:pt x="85" y="72"/>
                    <a:pt x="83" y="72"/>
                    <a:pt x="81" y="73"/>
                  </a:cubicBezTo>
                  <a:cubicBezTo>
                    <a:pt x="78" y="74"/>
                    <a:pt x="75" y="75"/>
                    <a:pt x="72" y="77"/>
                  </a:cubicBezTo>
                  <a:cubicBezTo>
                    <a:pt x="71" y="78"/>
                    <a:pt x="70" y="78"/>
                    <a:pt x="68" y="79"/>
                  </a:cubicBezTo>
                  <a:cubicBezTo>
                    <a:pt x="66" y="80"/>
                    <a:pt x="64" y="81"/>
                    <a:pt x="61" y="82"/>
                  </a:cubicBezTo>
                  <a:cubicBezTo>
                    <a:pt x="56" y="84"/>
                    <a:pt x="51" y="86"/>
                    <a:pt x="46" y="88"/>
                  </a:cubicBezTo>
                  <a:cubicBezTo>
                    <a:pt x="44" y="89"/>
                    <a:pt x="41" y="90"/>
                    <a:pt x="39" y="91"/>
                  </a:cubicBezTo>
                  <a:cubicBezTo>
                    <a:pt x="37" y="92"/>
                    <a:pt x="36" y="93"/>
                    <a:pt x="34" y="93"/>
                  </a:cubicBezTo>
                  <a:cubicBezTo>
                    <a:pt x="33" y="94"/>
                    <a:pt x="33" y="94"/>
                    <a:pt x="33" y="94"/>
                  </a:cubicBezTo>
                  <a:moveTo>
                    <a:pt x="23" y="90"/>
                  </a:moveTo>
                  <a:cubicBezTo>
                    <a:pt x="22" y="89"/>
                    <a:pt x="21" y="88"/>
                    <a:pt x="20" y="87"/>
                  </a:cubicBezTo>
                  <a:cubicBezTo>
                    <a:pt x="25" y="86"/>
                    <a:pt x="30" y="82"/>
                    <a:pt x="35" y="80"/>
                  </a:cubicBezTo>
                  <a:cubicBezTo>
                    <a:pt x="42" y="77"/>
                    <a:pt x="49" y="74"/>
                    <a:pt x="56" y="72"/>
                  </a:cubicBezTo>
                  <a:cubicBezTo>
                    <a:pt x="62" y="69"/>
                    <a:pt x="69" y="67"/>
                    <a:pt x="75" y="64"/>
                  </a:cubicBezTo>
                  <a:cubicBezTo>
                    <a:pt x="72" y="66"/>
                    <a:pt x="70" y="67"/>
                    <a:pt x="67" y="68"/>
                  </a:cubicBezTo>
                  <a:cubicBezTo>
                    <a:pt x="63" y="70"/>
                    <a:pt x="59" y="71"/>
                    <a:pt x="54" y="73"/>
                  </a:cubicBezTo>
                  <a:cubicBezTo>
                    <a:pt x="48" y="75"/>
                    <a:pt x="42" y="78"/>
                    <a:pt x="36" y="81"/>
                  </a:cubicBezTo>
                  <a:cubicBezTo>
                    <a:pt x="32" y="84"/>
                    <a:pt x="26" y="86"/>
                    <a:pt x="23" y="90"/>
                  </a:cubicBezTo>
                  <a:moveTo>
                    <a:pt x="26" y="92"/>
                  </a:moveTo>
                  <a:cubicBezTo>
                    <a:pt x="27" y="92"/>
                    <a:pt x="28" y="90"/>
                    <a:pt x="29" y="90"/>
                  </a:cubicBezTo>
                  <a:cubicBezTo>
                    <a:pt x="33" y="86"/>
                    <a:pt x="39" y="85"/>
                    <a:pt x="44" y="82"/>
                  </a:cubicBezTo>
                  <a:cubicBezTo>
                    <a:pt x="45" y="81"/>
                    <a:pt x="47" y="80"/>
                    <a:pt x="49" y="79"/>
                  </a:cubicBezTo>
                  <a:cubicBezTo>
                    <a:pt x="53" y="78"/>
                    <a:pt x="57" y="76"/>
                    <a:pt x="61" y="74"/>
                  </a:cubicBezTo>
                  <a:cubicBezTo>
                    <a:pt x="62" y="74"/>
                    <a:pt x="62" y="74"/>
                    <a:pt x="62" y="74"/>
                  </a:cubicBezTo>
                  <a:cubicBezTo>
                    <a:pt x="69" y="72"/>
                    <a:pt x="75" y="69"/>
                    <a:pt x="82" y="66"/>
                  </a:cubicBezTo>
                  <a:cubicBezTo>
                    <a:pt x="84" y="65"/>
                    <a:pt x="86" y="64"/>
                    <a:pt x="88" y="64"/>
                  </a:cubicBezTo>
                  <a:cubicBezTo>
                    <a:pt x="90" y="63"/>
                    <a:pt x="91" y="62"/>
                    <a:pt x="93" y="61"/>
                  </a:cubicBezTo>
                  <a:cubicBezTo>
                    <a:pt x="92" y="63"/>
                    <a:pt x="92" y="64"/>
                    <a:pt x="92" y="65"/>
                  </a:cubicBezTo>
                  <a:cubicBezTo>
                    <a:pt x="84" y="68"/>
                    <a:pt x="76" y="71"/>
                    <a:pt x="68" y="75"/>
                  </a:cubicBezTo>
                  <a:cubicBezTo>
                    <a:pt x="63" y="77"/>
                    <a:pt x="58" y="79"/>
                    <a:pt x="52" y="81"/>
                  </a:cubicBezTo>
                  <a:cubicBezTo>
                    <a:pt x="48" y="82"/>
                    <a:pt x="43" y="85"/>
                    <a:pt x="38" y="87"/>
                  </a:cubicBezTo>
                  <a:cubicBezTo>
                    <a:pt x="36" y="88"/>
                    <a:pt x="33" y="89"/>
                    <a:pt x="31" y="90"/>
                  </a:cubicBezTo>
                  <a:cubicBezTo>
                    <a:pt x="29" y="91"/>
                    <a:pt x="28" y="92"/>
                    <a:pt x="26" y="92"/>
                  </a:cubicBezTo>
                  <a:moveTo>
                    <a:pt x="88" y="63"/>
                  </a:moveTo>
                  <a:cubicBezTo>
                    <a:pt x="89" y="63"/>
                    <a:pt x="89" y="62"/>
                    <a:pt x="90" y="62"/>
                  </a:cubicBezTo>
                  <a:cubicBezTo>
                    <a:pt x="91" y="61"/>
                    <a:pt x="92" y="61"/>
                    <a:pt x="92" y="61"/>
                  </a:cubicBezTo>
                  <a:cubicBezTo>
                    <a:pt x="92" y="61"/>
                    <a:pt x="90" y="62"/>
                    <a:pt x="89" y="63"/>
                  </a:cubicBezTo>
                  <a:cubicBezTo>
                    <a:pt x="88" y="63"/>
                    <a:pt x="88" y="63"/>
                    <a:pt x="88" y="63"/>
                  </a:cubicBezTo>
                  <a:moveTo>
                    <a:pt x="11" y="76"/>
                  </a:moveTo>
                  <a:cubicBezTo>
                    <a:pt x="10" y="75"/>
                    <a:pt x="10" y="74"/>
                    <a:pt x="10" y="73"/>
                  </a:cubicBezTo>
                  <a:cubicBezTo>
                    <a:pt x="12" y="73"/>
                    <a:pt x="14" y="72"/>
                    <a:pt x="16" y="71"/>
                  </a:cubicBezTo>
                  <a:cubicBezTo>
                    <a:pt x="19" y="70"/>
                    <a:pt x="22" y="69"/>
                    <a:pt x="25" y="67"/>
                  </a:cubicBezTo>
                  <a:cubicBezTo>
                    <a:pt x="33" y="64"/>
                    <a:pt x="41" y="61"/>
                    <a:pt x="49" y="58"/>
                  </a:cubicBezTo>
                  <a:cubicBezTo>
                    <a:pt x="51" y="58"/>
                    <a:pt x="52" y="58"/>
                    <a:pt x="53" y="57"/>
                  </a:cubicBezTo>
                  <a:cubicBezTo>
                    <a:pt x="52" y="57"/>
                    <a:pt x="51" y="58"/>
                    <a:pt x="51" y="58"/>
                  </a:cubicBezTo>
                  <a:cubicBezTo>
                    <a:pt x="44" y="61"/>
                    <a:pt x="37" y="63"/>
                    <a:pt x="30" y="66"/>
                  </a:cubicBezTo>
                  <a:cubicBezTo>
                    <a:pt x="24" y="69"/>
                    <a:pt x="17" y="72"/>
                    <a:pt x="11" y="76"/>
                  </a:cubicBezTo>
                  <a:moveTo>
                    <a:pt x="24" y="89"/>
                  </a:moveTo>
                  <a:cubicBezTo>
                    <a:pt x="23" y="89"/>
                    <a:pt x="25" y="88"/>
                    <a:pt x="25" y="88"/>
                  </a:cubicBezTo>
                  <a:cubicBezTo>
                    <a:pt x="27" y="87"/>
                    <a:pt x="29" y="86"/>
                    <a:pt x="31" y="85"/>
                  </a:cubicBezTo>
                  <a:cubicBezTo>
                    <a:pt x="36" y="82"/>
                    <a:pt x="40" y="79"/>
                    <a:pt x="46" y="77"/>
                  </a:cubicBezTo>
                  <a:cubicBezTo>
                    <a:pt x="51" y="75"/>
                    <a:pt x="57" y="73"/>
                    <a:pt x="63" y="71"/>
                  </a:cubicBezTo>
                  <a:cubicBezTo>
                    <a:pt x="68" y="69"/>
                    <a:pt x="72" y="66"/>
                    <a:pt x="77" y="64"/>
                  </a:cubicBezTo>
                  <a:cubicBezTo>
                    <a:pt x="79" y="64"/>
                    <a:pt x="81" y="63"/>
                    <a:pt x="82" y="62"/>
                  </a:cubicBezTo>
                  <a:cubicBezTo>
                    <a:pt x="86" y="60"/>
                    <a:pt x="89" y="59"/>
                    <a:pt x="93" y="57"/>
                  </a:cubicBezTo>
                  <a:cubicBezTo>
                    <a:pt x="93" y="57"/>
                    <a:pt x="93" y="57"/>
                    <a:pt x="93" y="57"/>
                  </a:cubicBezTo>
                  <a:cubicBezTo>
                    <a:pt x="93" y="58"/>
                    <a:pt x="93" y="59"/>
                    <a:pt x="93" y="60"/>
                  </a:cubicBezTo>
                  <a:cubicBezTo>
                    <a:pt x="90" y="61"/>
                    <a:pt x="89" y="62"/>
                    <a:pt x="87" y="63"/>
                  </a:cubicBezTo>
                  <a:cubicBezTo>
                    <a:pt x="85" y="64"/>
                    <a:pt x="84" y="64"/>
                    <a:pt x="83" y="65"/>
                  </a:cubicBezTo>
                  <a:cubicBezTo>
                    <a:pt x="81" y="66"/>
                    <a:pt x="80" y="66"/>
                    <a:pt x="79" y="67"/>
                  </a:cubicBezTo>
                  <a:cubicBezTo>
                    <a:pt x="73" y="69"/>
                    <a:pt x="67" y="71"/>
                    <a:pt x="61" y="74"/>
                  </a:cubicBezTo>
                  <a:cubicBezTo>
                    <a:pt x="60" y="74"/>
                    <a:pt x="59" y="74"/>
                    <a:pt x="58" y="75"/>
                  </a:cubicBezTo>
                  <a:cubicBezTo>
                    <a:pt x="55" y="76"/>
                    <a:pt x="52" y="77"/>
                    <a:pt x="49" y="78"/>
                  </a:cubicBezTo>
                  <a:cubicBezTo>
                    <a:pt x="49" y="79"/>
                    <a:pt x="48" y="79"/>
                    <a:pt x="48" y="79"/>
                  </a:cubicBezTo>
                  <a:cubicBezTo>
                    <a:pt x="42" y="82"/>
                    <a:pt x="35" y="84"/>
                    <a:pt x="29" y="87"/>
                  </a:cubicBezTo>
                  <a:cubicBezTo>
                    <a:pt x="28" y="88"/>
                    <a:pt x="26" y="88"/>
                    <a:pt x="25" y="89"/>
                  </a:cubicBezTo>
                  <a:cubicBezTo>
                    <a:pt x="24" y="89"/>
                    <a:pt x="24" y="89"/>
                    <a:pt x="24" y="89"/>
                  </a:cubicBezTo>
                  <a:moveTo>
                    <a:pt x="73" y="60"/>
                  </a:moveTo>
                  <a:cubicBezTo>
                    <a:pt x="77" y="59"/>
                    <a:pt x="81" y="57"/>
                    <a:pt x="84" y="56"/>
                  </a:cubicBezTo>
                  <a:cubicBezTo>
                    <a:pt x="84" y="56"/>
                    <a:pt x="84" y="56"/>
                    <a:pt x="84" y="56"/>
                  </a:cubicBezTo>
                  <a:cubicBezTo>
                    <a:pt x="80" y="57"/>
                    <a:pt x="77" y="59"/>
                    <a:pt x="73" y="60"/>
                  </a:cubicBezTo>
                  <a:moveTo>
                    <a:pt x="8" y="70"/>
                  </a:moveTo>
                  <a:cubicBezTo>
                    <a:pt x="11" y="70"/>
                    <a:pt x="14" y="68"/>
                    <a:pt x="17" y="67"/>
                  </a:cubicBezTo>
                  <a:cubicBezTo>
                    <a:pt x="20" y="65"/>
                    <a:pt x="24" y="63"/>
                    <a:pt x="28" y="62"/>
                  </a:cubicBezTo>
                  <a:cubicBezTo>
                    <a:pt x="36" y="59"/>
                    <a:pt x="43" y="56"/>
                    <a:pt x="50" y="53"/>
                  </a:cubicBezTo>
                  <a:cubicBezTo>
                    <a:pt x="51" y="53"/>
                    <a:pt x="52" y="52"/>
                    <a:pt x="53" y="52"/>
                  </a:cubicBezTo>
                  <a:cubicBezTo>
                    <a:pt x="51" y="53"/>
                    <a:pt x="49" y="54"/>
                    <a:pt x="47" y="55"/>
                  </a:cubicBezTo>
                  <a:cubicBezTo>
                    <a:pt x="40" y="58"/>
                    <a:pt x="33" y="60"/>
                    <a:pt x="26" y="63"/>
                  </a:cubicBezTo>
                  <a:cubicBezTo>
                    <a:pt x="23" y="65"/>
                    <a:pt x="20" y="66"/>
                    <a:pt x="17" y="68"/>
                  </a:cubicBezTo>
                  <a:cubicBezTo>
                    <a:pt x="15" y="70"/>
                    <a:pt x="12" y="71"/>
                    <a:pt x="9" y="73"/>
                  </a:cubicBezTo>
                  <a:cubicBezTo>
                    <a:pt x="9" y="72"/>
                    <a:pt x="8" y="71"/>
                    <a:pt x="8" y="70"/>
                  </a:cubicBezTo>
                  <a:cubicBezTo>
                    <a:pt x="8" y="70"/>
                    <a:pt x="8" y="70"/>
                    <a:pt x="8" y="70"/>
                  </a:cubicBezTo>
                  <a:moveTo>
                    <a:pt x="20" y="87"/>
                  </a:moveTo>
                  <a:cubicBezTo>
                    <a:pt x="20" y="87"/>
                    <a:pt x="20" y="86"/>
                    <a:pt x="21" y="86"/>
                  </a:cubicBezTo>
                  <a:cubicBezTo>
                    <a:pt x="22" y="85"/>
                    <a:pt x="24" y="84"/>
                    <a:pt x="25" y="84"/>
                  </a:cubicBezTo>
                  <a:cubicBezTo>
                    <a:pt x="35" y="78"/>
                    <a:pt x="45" y="73"/>
                    <a:pt x="56" y="68"/>
                  </a:cubicBezTo>
                  <a:cubicBezTo>
                    <a:pt x="58" y="67"/>
                    <a:pt x="60" y="67"/>
                    <a:pt x="62" y="66"/>
                  </a:cubicBezTo>
                  <a:cubicBezTo>
                    <a:pt x="66" y="64"/>
                    <a:pt x="70" y="62"/>
                    <a:pt x="74" y="60"/>
                  </a:cubicBezTo>
                  <a:cubicBezTo>
                    <a:pt x="81" y="58"/>
                    <a:pt x="87" y="56"/>
                    <a:pt x="93" y="52"/>
                  </a:cubicBezTo>
                  <a:cubicBezTo>
                    <a:pt x="93" y="53"/>
                    <a:pt x="93" y="55"/>
                    <a:pt x="93" y="56"/>
                  </a:cubicBezTo>
                  <a:cubicBezTo>
                    <a:pt x="93" y="56"/>
                    <a:pt x="93" y="56"/>
                    <a:pt x="93" y="56"/>
                  </a:cubicBezTo>
                  <a:cubicBezTo>
                    <a:pt x="90" y="57"/>
                    <a:pt x="88" y="58"/>
                    <a:pt x="85" y="60"/>
                  </a:cubicBezTo>
                  <a:cubicBezTo>
                    <a:pt x="85" y="60"/>
                    <a:pt x="84" y="60"/>
                    <a:pt x="83" y="61"/>
                  </a:cubicBezTo>
                  <a:cubicBezTo>
                    <a:pt x="81" y="62"/>
                    <a:pt x="79" y="62"/>
                    <a:pt x="77" y="63"/>
                  </a:cubicBezTo>
                  <a:cubicBezTo>
                    <a:pt x="66" y="67"/>
                    <a:pt x="55" y="72"/>
                    <a:pt x="44" y="76"/>
                  </a:cubicBezTo>
                  <a:cubicBezTo>
                    <a:pt x="39" y="78"/>
                    <a:pt x="35" y="80"/>
                    <a:pt x="30" y="82"/>
                  </a:cubicBezTo>
                  <a:cubicBezTo>
                    <a:pt x="28" y="83"/>
                    <a:pt x="25" y="84"/>
                    <a:pt x="23" y="85"/>
                  </a:cubicBezTo>
                  <a:cubicBezTo>
                    <a:pt x="23" y="85"/>
                    <a:pt x="20" y="87"/>
                    <a:pt x="20" y="87"/>
                  </a:cubicBezTo>
                  <a:moveTo>
                    <a:pt x="67" y="59"/>
                  </a:moveTo>
                  <a:cubicBezTo>
                    <a:pt x="70" y="58"/>
                    <a:pt x="72" y="57"/>
                    <a:pt x="74" y="56"/>
                  </a:cubicBezTo>
                  <a:cubicBezTo>
                    <a:pt x="77" y="54"/>
                    <a:pt x="80" y="53"/>
                    <a:pt x="83" y="52"/>
                  </a:cubicBezTo>
                  <a:cubicBezTo>
                    <a:pt x="85" y="51"/>
                    <a:pt x="86" y="51"/>
                    <a:pt x="87" y="50"/>
                  </a:cubicBezTo>
                  <a:cubicBezTo>
                    <a:pt x="88" y="50"/>
                    <a:pt x="88" y="50"/>
                    <a:pt x="88" y="50"/>
                  </a:cubicBezTo>
                  <a:cubicBezTo>
                    <a:pt x="81" y="53"/>
                    <a:pt x="74" y="56"/>
                    <a:pt x="67" y="59"/>
                  </a:cubicBezTo>
                  <a:moveTo>
                    <a:pt x="17" y="84"/>
                  </a:moveTo>
                  <a:cubicBezTo>
                    <a:pt x="18" y="83"/>
                    <a:pt x="19" y="82"/>
                    <a:pt x="21" y="81"/>
                  </a:cubicBezTo>
                  <a:cubicBezTo>
                    <a:pt x="23" y="80"/>
                    <a:pt x="25" y="79"/>
                    <a:pt x="28" y="78"/>
                  </a:cubicBezTo>
                  <a:cubicBezTo>
                    <a:pt x="38" y="73"/>
                    <a:pt x="47" y="68"/>
                    <a:pt x="57" y="63"/>
                  </a:cubicBezTo>
                  <a:cubicBezTo>
                    <a:pt x="69" y="59"/>
                    <a:pt x="80" y="55"/>
                    <a:pt x="91" y="49"/>
                  </a:cubicBezTo>
                  <a:cubicBezTo>
                    <a:pt x="91" y="49"/>
                    <a:pt x="91" y="49"/>
                    <a:pt x="91" y="49"/>
                  </a:cubicBezTo>
                  <a:cubicBezTo>
                    <a:pt x="92" y="49"/>
                    <a:pt x="92" y="49"/>
                    <a:pt x="93" y="49"/>
                  </a:cubicBezTo>
                  <a:cubicBezTo>
                    <a:pt x="93" y="50"/>
                    <a:pt x="93" y="50"/>
                    <a:pt x="93" y="51"/>
                  </a:cubicBezTo>
                  <a:cubicBezTo>
                    <a:pt x="93" y="51"/>
                    <a:pt x="93" y="51"/>
                    <a:pt x="93" y="51"/>
                  </a:cubicBezTo>
                  <a:cubicBezTo>
                    <a:pt x="87" y="54"/>
                    <a:pt x="81" y="56"/>
                    <a:pt x="75" y="59"/>
                  </a:cubicBezTo>
                  <a:cubicBezTo>
                    <a:pt x="69" y="61"/>
                    <a:pt x="64" y="64"/>
                    <a:pt x="59" y="66"/>
                  </a:cubicBezTo>
                  <a:cubicBezTo>
                    <a:pt x="51" y="69"/>
                    <a:pt x="43" y="72"/>
                    <a:pt x="35" y="76"/>
                  </a:cubicBezTo>
                  <a:cubicBezTo>
                    <a:pt x="30" y="78"/>
                    <a:pt x="25" y="80"/>
                    <a:pt x="20" y="82"/>
                  </a:cubicBezTo>
                  <a:cubicBezTo>
                    <a:pt x="19" y="83"/>
                    <a:pt x="18" y="83"/>
                    <a:pt x="17" y="84"/>
                  </a:cubicBezTo>
                  <a:moveTo>
                    <a:pt x="7" y="67"/>
                  </a:moveTo>
                  <a:cubicBezTo>
                    <a:pt x="7" y="66"/>
                    <a:pt x="6" y="65"/>
                    <a:pt x="6" y="64"/>
                  </a:cubicBezTo>
                  <a:cubicBezTo>
                    <a:pt x="15" y="59"/>
                    <a:pt x="25" y="57"/>
                    <a:pt x="34" y="53"/>
                  </a:cubicBezTo>
                  <a:cubicBezTo>
                    <a:pt x="38" y="51"/>
                    <a:pt x="42" y="49"/>
                    <a:pt x="47" y="48"/>
                  </a:cubicBezTo>
                  <a:cubicBezTo>
                    <a:pt x="36" y="53"/>
                    <a:pt x="26" y="58"/>
                    <a:pt x="16" y="63"/>
                  </a:cubicBezTo>
                  <a:cubicBezTo>
                    <a:pt x="15" y="63"/>
                    <a:pt x="14" y="63"/>
                    <a:pt x="14" y="64"/>
                  </a:cubicBezTo>
                  <a:cubicBezTo>
                    <a:pt x="11" y="65"/>
                    <a:pt x="9" y="66"/>
                    <a:pt x="7" y="67"/>
                  </a:cubicBezTo>
                  <a:moveTo>
                    <a:pt x="14" y="80"/>
                  </a:moveTo>
                  <a:cubicBezTo>
                    <a:pt x="13" y="79"/>
                    <a:pt x="12" y="78"/>
                    <a:pt x="11" y="77"/>
                  </a:cubicBezTo>
                  <a:cubicBezTo>
                    <a:pt x="17" y="76"/>
                    <a:pt x="24" y="72"/>
                    <a:pt x="29" y="70"/>
                  </a:cubicBezTo>
                  <a:cubicBezTo>
                    <a:pt x="36" y="67"/>
                    <a:pt x="43" y="64"/>
                    <a:pt x="50" y="61"/>
                  </a:cubicBezTo>
                  <a:cubicBezTo>
                    <a:pt x="57" y="58"/>
                    <a:pt x="65" y="55"/>
                    <a:pt x="73" y="52"/>
                  </a:cubicBezTo>
                  <a:cubicBezTo>
                    <a:pt x="76" y="50"/>
                    <a:pt x="81" y="49"/>
                    <a:pt x="85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0" y="49"/>
                    <a:pt x="76" y="51"/>
                    <a:pt x="73" y="53"/>
                  </a:cubicBezTo>
                  <a:cubicBezTo>
                    <a:pt x="66" y="55"/>
                    <a:pt x="59" y="58"/>
                    <a:pt x="53" y="60"/>
                  </a:cubicBezTo>
                  <a:cubicBezTo>
                    <a:pt x="46" y="63"/>
                    <a:pt x="39" y="66"/>
                    <a:pt x="32" y="70"/>
                  </a:cubicBezTo>
                  <a:cubicBezTo>
                    <a:pt x="29" y="71"/>
                    <a:pt x="26" y="73"/>
                    <a:pt x="23" y="75"/>
                  </a:cubicBezTo>
                  <a:cubicBezTo>
                    <a:pt x="20" y="77"/>
                    <a:pt x="17" y="78"/>
                    <a:pt x="14" y="80"/>
                  </a:cubicBezTo>
                  <a:moveTo>
                    <a:pt x="14" y="80"/>
                  </a:moveTo>
                  <a:cubicBezTo>
                    <a:pt x="15" y="80"/>
                    <a:pt x="16" y="79"/>
                    <a:pt x="18" y="78"/>
                  </a:cubicBezTo>
                  <a:cubicBezTo>
                    <a:pt x="23" y="76"/>
                    <a:pt x="28" y="73"/>
                    <a:pt x="33" y="70"/>
                  </a:cubicBezTo>
                  <a:cubicBezTo>
                    <a:pt x="43" y="65"/>
                    <a:pt x="55" y="60"/>
                    <a:pt x="66" y="56"/>
                  </a:cubicBezTo>
                  <a:cubicBezTo>
                    <a:pt x="71" y="54"/>
                    <a:pt x="76" y="52"/>
                    <a:pt x="81" y="50"/>
                  </a:cubicBezTo>
                  <a:cubicBezTo>
                    <a:pt x="83" y="49"/>
                    <a:pt x="86" y="48"/>
                    <a:pt x="88" y="47"/>
                  </a:cubicBezTo>
                  <a:cubicBezTo>
                    <a:pt x="89" y="46"/>
                    <a:pt x="89" y="46"/>
                    <a:pt x="89" y="46"/>
                  </a:cubicBezTo>
                  <a:cubicBezTo>
                    <a:pt x="90" y="46"/>
                    <a:pt x="91" y="45"/>
                    <a:pt x="92" y="45"/>
                  </a:cubicBezTo>
                  <a:cubicBezTo>
                    <a:pt x="92" y="45"/>
                    <a:pt x="92" y="45"/>
                    <a:pt x="92" y="45"/>
                  </a:cubicBezTo>
                  <a:cubicBezTo>
                    <a:pt x="92" y="46"/>
                    <a:pt x="92" y="47"/>
                    <a:pt x="93" y="48"/>
                  </a:cubicBezTo>
                  <a:cubicBezTo>
                    <a:pt x="80" y="52"/>
                    <a:pt x="69" y="57"/>
                    <a:pt x="57" y="63"/>
                  </a:cubicBezTo>
                  <a:cubicBezTo>
                    <a:pt x="57" y="63"/>
                    <a:pt x="57" y="63"/>
                    <a:pt x="57" y="63"/>
                  </a:cubicBezTo>
                  <a:cubicBezTo>
                    <a:pt x="46" y="67"/>
                    <a:pt x="36" y="71"/>
                    <a:pt x="25" y="76"/>
                  </a:cubicBezTo>
                  <a:cubicBezTo>
                    <a:pt x="23" y="77"/>
                    <a:pt x="20" y="78"/>
                    <a:pt x="17" y="79"/>
                  </a:cubicBezTo>
                  <a:cubicBezTo>
                    <a:pt x="16" y="79"/>
                    <a:pt x="15" y="80"/>
                    <a:pt x="14" y="80"/>
                  </a:cubicBezTo>
                  <a:moveTo>
                    <a:pt x="11" y="76"/>
                  </a:moveTo>
                  <a:cubicBezTo>
                    <a:pt x="12" y="75"/>
                    <a:pt x="13" y="75"/>
                    <a:pt x="14" y="74"/>
                  </a:cubicBezTo>
                  <a:cubicBezTo>
                    <a:pt x="20" y="71"/>
                    <a:pt x="25" y="69"/>
                    <a:pt x="31" y="67"/>
                  </a:cubicBezTo>
                  <a:cubicBezTo>
                    <a:pt x="42" y="62"/>
                    <a:pt x="54" y="57"/>
                    <a:pt x="66" y="53"/>
                  </a:cubicBezTo>
                  <a:cubicBezTo>
                    <a:pt x="71" y="51"/>
                    <a:pt x="76" y="49"/>
                    <a:pt x="81" y="47"/>
                  </a:cubicBezTo>
                  <a:cubicBezTo>
                    <a:pt x="83" y="47"/>
                    <a:pt x="85" y="46"/>
                    <a:pt x="87" y="45"/>
                  </a:cubicBezTo>
                  <a:cubicBezTo>
                    <a:pt x="88" y="45"/>
                    <a:pt x="89" y="44"/>
                    <a:pt x="90" y="44"/>
                  </a:cubicBezTo>
                  <a:cubicBezTo>
                    <a:pt x="90" y="43"/>
                    <a:pt x="91" y="43"/>
                    <a:pt x="92" y="43"/>
                  </a:cubicBezTo>
                  <a:cubicBezTo>
                    <a:pt x="92" y="43"/>
                    <a:pt x="92" y="44"/>
                    <a:pt x="92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1" y="44"/>
                    <a:pt x="90" y="45"/>
                    <a:pt x="88" y="46"/>
                  </a:cubicBezTo>
                  <a:cubicBezTo>
                    <a:pt x="87" y="46"/>
                    <a:pt x="86" y="46"/>
                    <a:pt x="85" y="47"/>
                  </a:cubicBezTo>
                  <a:cubicBezTo>
                    <a:pt x="75" y="50"/>
                    <a:pt x="64" y="54"/>
                    <a:pt x="54" y="59"/>
                  </a:cubicBezTo>
                  <a:cubicBezTo>
                    <a:pt x="44" y="63"/>
                    <a:pt x="33" y="67"/>
                    <a:pt x="23" y="72"/>
                  </a:cubicBezTo>
                  <a:cubicBezTo>
                    <a:pt x="20" y="73"/>
                    <a:pt x="17" y="74"/>
                    <a:pt x="14" y="75"/>
                  </a:cubicBezTo>
                  <a:cubicBezTo>
                    <a:pt x="14" y="76"/>
                    <a:pt x="12" y="76"/>
                    <a:pt x="11" y="76"/>
                  </a:cubicBezTo>
                  <a:moveTo>
                    <a:pt x="5" y="61"/>
                  </a:moveTo>
                  <a:cubicBezTo>
                    <a:pt x="5" y="60"/>
                    <a:pt x="5" y="60"/>
                    <a:pt x="5" y="59"/>
                  </a:cubicBezTo>
                  <a:cubicBezTo>
                    <a:pt x="7" y="58"/>
                    <a:pt x="9" y="57"/>
                    <a:pt x="11" y="56"/>
                  </a:cubicBezTo>
                  <a:cubicBezTo>
                    <a:pt x="14" y="54"/>
                    <a:pt x="17" y="53"/>
                    <a:pt x="20" y="51"/>
                  </a:cubicBezTo>
                  <a:cubicBezTo>
                    <a:pt x="28" y="48"/>
                    <a:pt x="35" y="45"/>
                    <a:pt x="43" y="42"/>
                  </a:cubicBezTo>
                  <a:cubicBezTo>
                    <a:pt x="44" y="42"/>
                    <a:pt x="45" y="42"/>
                    <a:pt x="46" y="41"/>
                  </a:cubicBezTo>
                  <a:cubicBezTo>
                    <a:pt x="45" y="42"/>
                    <a:pt x="44" y="42"/>
                    <a:pt x="43" y="43"/>
                  </a:cubicBezTo>
                  <a:cubicBezTo>
                    <a:pt x="36" y="46"/>
                    <a:pt x="29" y="49"/>
                    <a:pt x="22" y="53"/>
                  </a:cubicBezTo>
                  <a:cubicBezTo>
                    <a:pt x="16" y="55"/>
                    <a:pt x="10" y="58"/>
                    <a:pt x="5" y="61"/>
                  </a:cubicBezTo>
                  <a:moveTo>
                    <a:pt x="8" y="70"/>
                  </a:moveTo>
                  <a:cubicBezTo>
                    <a:pt x="8" y="69"/>
                    <a:pt x="7" y="69"/>
                    <a:pt x="7" y="68"/>
                  </a:cubicBezTo>
                  <a:cubicBezTo>
                    <a:pt x="10" y="67"/>
                    <a:pt x="12" y="65"/>
                    <a:pt x="14" y="64"/>
                  </a:cubicBezTo>
                  <a:cubicBezTo>
                    <a:pt x="19" y="62"/>
                    <a:pt x="23" y="61"/>
                    <a:pt x="28" y="59"/>
                  </a:cubicBezTo>
                  <a:cubicBezTo>
                    <a:pt x="39" y="55"/>
                    <a:pt x="50" y="50"/>
                    <a:pt x="61" y="45"/>
                  </a:cubicBezTo>
                  <a:cubicBezTo>
                    <a:pt x="66" y="44"/>
                    <a:pt x="70" y="42"/>
                    <a:pt x="75" y="41"/>
                  </a:cubicBezTo>
                  <a:cubicBezTo>
                    <a:pt x="73" y="41"/>
                    <a:pt x="72" y="42"/>
                    <a:pt x="71" y="42"/>
                  </a:cubicBezTo>
                  <a:cubicBezTo>
                    <a:pt x="63" y="46"/>
                    <a:pt x="55" y="49"/>
                    <a:pt x="48" y="52"/>
                  </a:cubicBezTo>
                  <a:cubicBezTo>
                    <a:pt x="41" y="55"/>
                    <a:pt x="35" y="57"/>
                    <a:pt x="28" y="61"/>
                  </a:cubicBezTo>
                  <a:cubicBezTo>
                    <a:pt x="25" y="62"/>
                    <a:pt x="22" y="63"/>
                    <a:pt x="19" y="64"/>
                  </a:cubicBezTo>
                  <a:cubicBezTo>
                    <a:pt x="15" y="66"/>
                    <a:pt x="12" y="68"/>
                    <a:pt x="8" y="70"/>
                  </a:cubicBezTo>
                  <a:cubicBezTo>
                    <a:pt x="8" y="70"/>
                    <a:pt x="8" y="70"/>
                    <a:pt x="8" y="70"/>
                  </a:cubicBezTo>
                  <a:moveTo>
                    <a:pt x="5" y="58"/>
                  </a:moveTo>
                  <a:cubicBezTo>
                    <a:pt x="5" y="57"/>
                    <a:pt x="5" y="56"/>
                    <a:pt x="5" y="56"/>
                  </a:cubicBezTo>
                  <a:cubicBezTo>
                    <a:pt x="10" y="54"/>
                    <a:pt x="15" y="51"/>
                    <a:pt x="19" y="49"/>
                  </a:cubicBezTo>
                  <a:cubicBezTo>
                    <a:pt x="26" y="45"/>
                    <a:pt x="34" y="43"/>
                    <a:pt x="41" y="40"/>
                  </a:cubicBezTo>
                  <a:cubicBezTo>
                    <a:pt x="42" y="40"/>
                    <a:pt x="42" y="40"/>
                    <a:pt x="42" y="40"/>
                  </a:cubicBezTo>
                  <a:cubicBezTo>
                    <a:pt x="35" y="42"/>
                    <a:pt x="29" y="46"/>
                    <a:pt x="23" y="49"/>
                  </a:cubicBezTo>
                  <a:cubicBezTo>
                    <a:pt x="17" y="51"/>
                    <a:pt x="11" y="54"/>
                    <a:pt x="5" y="58"/>
                  </a:cubicBezTo>
                  <a:moveTo>
                    <a:pt x="11" y="72"/>
                  </a:moveTo>
                  <a:cubicBezTo>
                    <a:pt x="11" y="72"/>
                    <a:pt x="11" y="72"/>
                    <a:pt x="12" y="71"/>
                  </a:cubicBezTo>
                  <a:cubicBezTo>
                    <a:pt x="13" y="71"/>
                    <a:pt x="14" y="70"/>
                    <a:pt x="15" y="70"/>
                  </a:cubicBezTo>
                  <a:cubicBezTo>
                    <a:pt x="21" y="67"/>
                    <a:pt x="25" y="64"/>
                    <a:pt x="31" y="62"/>
                  </a:cubicBezTo>
                  <a:cubicBezTo>
                    <a:pt x="41" y="58"/>
                    <a:pt x="51" y="53"/>
                    <a:pt x="61" y="49"/>
                  </a:cubicBezTo>
                  <a:cubicBezTo>
                    <a:pt x="71" y="46"/>
                    <a:pt x="80" y="44"/>
                    <a:pt x="88" y="39"/>
                  </a:cubicBezTo>
                  <a:cubicBezTo>
                    <a:pt x="89" y="39"/>
                    <a:pt x="89" y="39"/>
                    <a:pt x="89" y="39"/>
                  </a:cubicBezTo>
                  <a:cubicBezTo>
                    <a:pt x="90" y="38"/>
                    <a:pt x="90" y="38"/>
                    <a:pt x="90" y="38"/>
                  </a:cubicBezTo>
                  <a:cubicBezTo>
                    <a:pt x="91" y="40"/>
                    <a:pt x="91" y="41"/>
                    <a:pt x="92" y="42"/>
                  </a:cubicBezTo>
                  <a:cubicBezTo>
                    <a:pt x="91" y="43"/>
                    <a:pt x="91" y="43"/>
                    <a:pt x="91" y="43"/>
                  </a:cubicBezTo>
                  <a:cubicBezTo>
                    <a:pt x="91" y="43"/>
                    <a:pt x="91" y="43"/>
                    <a:pt x="91" y="43"/>
                  </a:cubicBezTo>
                  <a:cubicBezTo>
                    <a:pt x="91" y="43"/>
                    <a:pt x="90" y="43"/>
                    <a:pt x="90" y="43"/>
                  </a:cubicBezTo>
                  <a:cubicBezTo>
                    <a:pt x="89" y="43"/>
                    <a:pt x="89" y="43"/>
                    <a:pt x="89" y="43"/>
                  </a:cubicBezTo>
                  <a:cubicBezTo>
                    <a:pt x="88" y="44"/>
                    <a:pt x="87" y="44"/>
                    <a:pt x="86" y="45"/>
                  </a:cubicBezTo>
                  <a:cubicBezTo>
                    <a:pt x="83" y="46"/>
                    <a:pt x="80" y="47"/>
                    <a:pt x="77" y="48"/>
                  </a:cubicBezTo>
                  <a:cubicBezTo>
                    <a:pt x="76" y="49"/>
                    <a:pt x="75" y="49"/>
                    <a:pt x="74" y="49"/>
                  </a:cubicBezTo>
                  <a:cubicBezTo>
                    <a:pt x="73" y="49"/>
                    <a:pt x="73" y="50"/>
                    <a:pt x="73" y="50"/>
                  </a:cubicBezTo>
                  <a:cubicBezTo>
                    <a:pt x="66" y="52"/>
                    <a:pt x="59" y="55"/>
                    <a:pt x="52" y="57"/>
                  </a:cubicBezTo>
                  <a:cubicBezTo>
                    <a:pt x="41" y="61"/>
                    <a:pt x="30" y="65"/>
                    <a:pt x="19" y="69"/>
                  </a:cubicBezTo>
                  <a:cubicBezTo>
                    <a:pt x="17" y="70"/>
                    <a:pt x="15" y="71"/>
                    <a:pt x="13" y="72"/>
                  </a:cubicBezTo>
                  <a:cubicBezTo>
                    <a:pt x="12" y="72"/>
                    <a:pt x="12" y="72"/>
                    <a:pt x="11" y="72"/>
                  </a:cubicBezTo>
                  <a:moveTo>
                    <a:pt x="85" y="36"/>
                  </a:moveTo>
                  <a:cubicBezTo>
                    <a:pt x="85" y="36"/>
                    <a:pt x="85" y="36"/>
                    <a:pt x="86" y="35"/>
                  </a:cubicBezTo>
                  <a:cubicBezTo>
                    <a:pt x="87" y="35"/>
                    <a:pt x="87" y="35"/>
                    <a:pt x="87" y="35"/>
                  </a:cubicBezTo>
                  <a:cubicBezTo>
                    <a:pt x="87" y="35"/>
                    <a:pt x="85" y="36"/>
                    <a:pt x="85" y="36"/>
                  </a:cubicBezTo>
                  <a:cubicBezTo>
                    <a:pt x="85" y="36"/>
                    <a:pt x="85" y="36"/>
                    <a:pt x="85" y="36"/>
                  </a:cubicBezTo>
                  <a:moveTo>
                    <a:pt x="9" y="69"/>
                  </a:moveTo>
                  <a:cubicBezTo>
                    <a:pt x="15" y="66"/>
                    <a:pt x="20" y="64"/>
                    <a:pt x="26" y="62"/>
                  </a:cubicBezTo>
                  <a:cubicBezTo>
                    <a:pt x="32" y="60"/>
                    <a:pt x="37" y="57"/>
                    <a:pt x="43" y="54"/>
                  </a:cubicBezTo>
                  <a:cubicBezTo>
                    <a:pt x="49" y="52"/>
                    <a:pt x="55" y="50"/>
                    <a:pt x="61" y="47"/>
                  </a:cubicBezTo>
                  <a:cubicBezTo>
                    <a:pt x="67" y="45"/>
                    <a:pt x="73" y="42"/>
                    <a:pt x="78" y="39"/>
                  </a:cubicBezTo>
                  <a:cubicBezTo>
                    <a:pt x="79" y="39"/>
                    <a:pt x="80" y="39"/>
                    <a:pt x="81" y="38"/>
                  </a:cubicBezTo>
                  <a:cubicBezTo>
                    <a:pt x="83" y="37"/>
                    <a:pt x="86" y="36"/>
                    <a:pt x="89" y="34"/>
                  </a:cubicBezTo>
                  <a:cubicBezTo>
                    <a:pt x="89" y="35"/>
                    <a:pt x="90" y="36"/>
                    <a:pt x="90" y="38"/>
                  </a:cubicBezTo>
                  <a:cubicBezTo>
                    <a:pt x="83" y="41"/>
                    <a:pt x="76" y="44"/>
                    <a:pt x="68" y="46"/>
                  </a:cubicBezTo>
                  <a:cubicBezTo>
                    <a:pt x="66" y="47"/>
                    <a:pt x="64" y="48"/>
                    <a:pt x="62" y="48"/>
                  </a:cubicBezTo>
                  <a:cubicBezTo>
                    <a:pt x="60" y="49"/>
                    <a:pt x="57" y="50"/>
                    <a:pt x="55" y="51"/>
                  </a:cubicBezTo>
                  <a:cubicBezTo>
                    <a:pt x="45" y="54"/>
                    <a:pt x="34" y="59"/>
                    <a:pt x="24" y="63"/>
                  </a:cubicBezTo>
                  <a:cubicBezTo>
                    <a:pt x="19" y="65"/>
                    <a:pt x="14" y="67"/>
                    <a:pt x="9" y="69"/>
                  </a:cubicBezTo>
                  <a:moveTo>
                    <a:pt x="68" y="39"/>
                  </a:moveTo>
                  <a:cubicBezTo>
                    <a:pt x="72" y="37"/>
                    <a:pt x="75" y="36"/>
                    <a:pt x="79" y="34"/>
                  </a:cubicBezTo>
                  <a:cubicBezTo>
                    <a:pt x="80" y="34"/>
                    <a:pt x="80" y="34"/>
                    <a:pt x="81" y="34"/>
                  </a:cubicBezTo>
                  <a:cubicBezTo>
                    <a:pt x="80" y="34"/>
                    <a:pt x="79" y="34"/>
                    <a:pt x="78" y="35"/>
                  </a:cubicBezTo>
                  <a:cubicBezTo>
                    <a:pt x="75" y="36"/>
                    <a:pt x="72" y="38"/>
                    <a:pt x="68" y="39"/>
                  </a:cubicBezTo>
                  <a:moveTo>
                    <a:pt x="5" y="55"/>
                  </a:moveTo>
                  <a:cubicBezTo>
                    <a:pt x="5" y="54"/>
                    <a:pt x="5" y="53"/>
                    <a:pt x="5" y="52"/>
                  </a:cubicBezTo>
                  <a:cubicBezTo>
                    <a:pt x="10" y="50"/>
                    <a:pt x="15" y="48"/>
                    <a:pt x="20" y="45"/>
                  </a:cubicBezTo>
                  <a:cubicBezTo>
                    <a:pt x="26" y="42"/>
                    <a:pt x="32" y="39"/>
                    <a:pt x="39" y="36"/>
                  </a:cubicBezTo>
                  <a:cubicBezTo>
                    <a:pt x="42" y="35"/>
                    <a:pt x="44" y="34"/>
                    <a:pt x="47" y="33"/>
                  </a:cubicBezTo>
                  <a:cubicBezTo>
                    <a:pt x="44" y="34"/>
                    <a:pt x="42" y="35"/>
                    <a:pt x="39" y="37"/>
                  </a:cubicBezTo>
                  <a:cubicBezTo>
                    <a:pt x="33" y="39"/>
                    <a:pt x="27" y="42"/>
                    <a:pt x="21" y="46"/>
                  </a:cubicBezTo>
                  <a:cubicBezTo>
                    <a:pt x="15" y="48"/>
                    <a:pt x="10" y="52"/>
                    <a:pt x="5" y="55"/>
                  </a:cubicBezTo>
                  <a:moveTo>
                    <a:pt x="19" y="62"/>
                  </a:moveTo>
                  <a:cubicBezTo>
                    <a:pt x="28" y="57"/>
                    <a:pt x="38" y="53"/>
                    <a:pt x="47" y="48"/>
                  </a:cubicBezTo>
                  <a:cubicBezTo>
                    <a:pt x="59" y="42"/>
                    <a:pt x="73" y="39"/>
                    <a:pt x="85" y="32"/>
                  </a:cubicBezTo>
                  <a:cubicBezTo>
                    <a:pt x="85" y="32"/>
                    <a:pt x="85" y="32"/>
                    <a:pt x="85" y="32"/>
                  </a:cubicBezTo>
                  <a:cubicBezTo>
                    <a:pt x="86" y="31"/>
                    <a:pt x="86" y="31"/>
                    <a:pt x="87" y="31"/>
                  </a:cubicBezTo>
                  <a:cubicBezTo>
                    <a:pt x="87" y="31"/>
                    <a:pt x="87" y="31"/>
                    <a:pt x="87" y="31"/>
                  </a:cubicBezTo>
                  <a:cubicBezTo>
                    <a:pt x="87" y="32"/>
                    <a:pt x="88" y="33"/>
                    <a:pt x="88" y="34"/>
                  </a:cubicBezTo>
                  <a:cubicBezTo>
                    <a:pt x="86" y="34"/>
                    <a:pt x="84" y="36"/>
                    <a:pt x="82" y="37"/>
                  </a:cubicBezTo>
                  <a:cubicBezTo>
                    <a:pt x="81" y="38"/>
                    <a:pt x="81" y="38"/>
                    <a:pt x="81" y="38"/>
                  </a:cubicBezTo>
                  <a:cubicBezTo>
                    <a:pt x="80" y="38"/>
                    <a:pt x="80" y="38"/>
                    <a:pt x="80" y="38"/>
                  </a:cubicBezTo>
                  <a:cubicBezTo>
                    <a:pt x="67" y="43"/>
                    <a:pt x="55" y="47"/>
                    <a:pt x="42" y="53"/>
                  </a:cubicBezTo>
                  <a:cubicBezTo>
                    <a:pt x="36" y="55"/>
                    <a:pt x="29" y="58"/>
                    <a:pt x="23" y="60"/>
                  </a:cubicBezTo>
                  <a:cubicBezTo>
                    <a:pt x="22" y="61"/>
                    <a:pt x="20" y="61"/>
                    <a:pt x="19" y="62"/>
                  </a:cubicBezTo>
                  <a:moveTo>
                    <a:pt x="6" y="64"/>
                  </a:moveTo>
                  <a:cubicBezTo>
                    <a:pt x="6" y="63"/>
                    <a:pt x="6" y="63"/>
                    <a:pt x="6" y="63"/>
                  </a:cubicBezTo>
                  <a:cubicBezTo>
                    <a:pt x="11" y="61"/>
                    <a:pt x="16" y="58"/>
                    <a:pt x="20" y="56"/>
                  </a:cubicBezTo>
                  <a:cubicBezTo>
                    <a:pt x="27" y="53"/>
                    <a:pt x="35" y="50"/>
                    <a:pt x="42" y="47"/>
                  </a:cubicBezTo>
                  <a:cubicBezTo>
                    <a:pt x="56" y="41"/>
                    <a:pt x="71" y="35"/>
                    <a:pt x="85" y="29"/>
                  </a:cubicBezTo>
                  <a:cubicBezTo>
                    <a:pt x="86" y="29"/>
                    <a:pt x="86" y="30"/>
                    <a:pt x="87" y="30"/>
                  </a:cubicBezTo>
                  <a:cubicBezTo>
                    <a:pt x="86" y="30"/>
                    <a:pt x="86" y="30"/>
                    <a:pt x="86" y="30"/>
                  </a:cubicBezTo>
                  <a:cubicBezTo>
                    <a:pt x="72" y="37"/>
                    <a:pt x="58" y="43"/>
                    <a:pt x="43" y="48"/>
                  </a:cubicBezTo>
                  <a:cubicBezTo>
                    <a:pt x="40" y="49"/>
                    <a:pt x="38" y="51"/>
                    <a:pt x="35" y="52"/>
                  </a:cubicBezTo>
                  <a:cubicBezTo>
                    <a:pt x="31" y="54"/>
                    <a:pt x="28" y="55"/>
                    <a:pt x="24" y="56"/>
                  </a:cubicBezTo>
                  <a:cubicBezTo>
                    <a:pt x="18" y="58"/>
                    <a:pt x="12" y="60"/>
                    <a:pt x="6" y="64"/>
                  </a:cubicBezTo>
                  <a:moveTo>
                    <a:pt x="5" y="51"/>
                  </a:moveTo>
                  <a:cubicBezTo>
                    <a:pt x="5" y="50"/>
                    <a:pt x="5" y="50"/>
                    <a:pt x="5" y="49"/>
                  </a:cubicBezTo>
                  <a:cubicBezTo>
                    <a:pt x="7" y="48"/>
                    <a:pt x="8" y="47"/>
                    <a:pt x="10" y="46"/>
                  </a:cubicBezTo>
                  <a:cubicBezTo>
                    <a:pt x="12" y="45"/>
                    <a:pt x="15" y="43"/>
                    <a:pt x="18" y="42"/>
                  </a:cubicBezTo>
                  <a:cubicBezTo>
                    <a:pt x="24" y="39"/>
                    <a:pt x="30" y="36"/>
                    <a:pt x="36" y="34"/>
                  </a:cubicBezTo>
                  <a:cubicBezTo>
                    <a:pt x="41" y="32"/>
                    <a:pt x="45" y="30"/>
                    <a:pt x="50" y="28"/>
                  </a:cubicBezTo>
                  <a:cubicBezTo>
                    <a:pt x="34" y="35"/>
                    <a:pt x="19" y="42"/>
                    <a:pt x="5" y="51"/>
                  </a:cubicBezTo>
                  <a:moveTo>
                    <a:pt x="5" y="62"/>
                  </a:moveTo>
                  <a:cubicBezTo>
                    <a:pt x="5" y="62"/>
                    <a:pt x="5" y="62"/>
                    <a:pt x="5" y="62"/>
                  </a:cubicBezTo>
                  <a:cubicBezTo>
                    <a:pt x="6" y="62"/>
                    <a:pt x="7" y="61"/>
                    <a:pt x="8" y="60"/>
                  </a:cubicBezTo>
                  <a:cubicBezTo>
                    <a:pt x="9" y="59"/>
                    <a:pt x="10" y="59"/>
                    <a:pt x="11" y="58"/>
                  </a:cubicBezTo>
                  <a:cubicBezTo>
                    <a:pt x="14" y="57"/>
                    <a:pt x="17" y="56"/>
                    <a:pt x="19" y="54"/>
                  </a:cubicBezTo>
                  <a:cubicBezTo>
                    <a:pt x="30" y="49"/>
                    <a:pt x="41" y="44"/>
                    <a:pt x="52" y="39"/>
                  </a:cubicBezTo>
                  <a:cubicBezTo>
                    <a:pt x="53" y="39"/>
                    <a:pt x="53" y="39"/>
                    <a:pt x="54" y="38"/>
                  </a:cubicBezTo>
                  <a:cubicBezTo>
                    <a:pt x="60" y="36"/>
                    <a:pt x="67" y="33"/>
                    <a:pt x="73" y="31"/>
                  </a:cubicBezTo>
                  <a:cubicBezTo>
                    <a:pt x="75" y="30"/>
                    <a:pt x="76" y="30"/>
                    <a:pt x="77" y="30"/>
                  </a:cubicBezTo>
                  <a:cubicBezTo>
                    <a:pt x="78" y="29"/>
                    <a:pt x="78" y="29"/>
                    <a:pt x="79" y="28"/>
                  </a:cubicBezTo>
                  <a:cubicBezTo>
                    <a:pt x="80" y="28"/>
                    <a:pt x="80" y="28"/>
                    <a:pt x="80" y="28"/>
                  </a:cubicBezTo>
                  <a:cubicBezTo>
                    <a:pt x="81" y="28"/>
                    <a:pt x="82" y="27"/>
                    <a:pt x="83" y="27"/>
                  </a:cubicBezTo>
                  <a:cubicBezTo>
                    <a:pt x="84" y="27"/>
                    <a:pt x="84" y="28"/>
                    <a:pt x="85" y="28"/>
                  </a:cubicBezTo>
                  <a:cubicBezTo>
                    <a:pt x="63" y="37"/>
                    <a:pt x="42" y="46"/>
                    <a:pt x="20" y="56"/>
                  </a:cubicBezTo>
                  <a:cubicBezTo>
                    <a:pt x="15" y="58"/>
                    <a:pt x="11" y="61"/>
                    <a:pt x="5" y="62"/>
                  </a:cubicBezTo>
                  <a:moveTo>
                    <a:pt x="23" y="39"/>
                  </a:moveTo>
                  <a:cubicBezTo>
                    <a:pt x="32" y="35"/>
                    <a:pt x="40" y="31"/>
                    <a:pt x="48" y="26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50" y="26"/>
                    <a:pt x="52" y="26"/>
                    <a:pt x="53" y="26"/>
                  </a:cubicBezTo>
                  <a:cubicBezTo>
                    <a:pt x="43" y="31"/>
                    <a:pt x="33" y="34"/>
                    <a:pt x="23" y="39"/>
                  </a:cubicBezTo>
                  <a:moveTo>
                    <a:pt x="5" y="48"/>
                  </a:moveTo>
                  <a:cubicBezTo>
                    <a:pt x="5" y="47"/>
                    <a:pt x="5" y="46"/>
                    <a:pt x="6" y="45"/>
                  </a:cubicBezTo>
                  <a:cubicBezTo>
                    <a:pt x="9" y="43"/>
                    <a:pt x="13" y="41"/>
                    <a:pt x="16" y="39"/>
                  </a:cubicBezTo>
                  <a:cubicBezTo>
                    <a:pt x="21" y="37"/>
                    <a:pt x="26" y="34"/>
                    <a:pt x="31" y="32"/>
                  </a:cubicBezTo>
                  <a:cubicBezTo>
                    <a:pt x="36" y="30"/>
                    <a:pt x="41" y="27"/>
                    <a:pt x="46" y="25"/>
                  </a:cubicBezTo>
                  <a:cubicBezTo>
                    <a:pt x="47" y="25"/>
                    <a:pt x="48" y="25"/>
                    <a:pt x="48" y="26"/>
                  </a:cubicBezTo>
                  <a:cubicBezTo>
                    <a:pt x="44" y="28"/>
                    <a:pt x="39" y="30"/>
                    <a:pt x="34" y="33"/>
                  </a:cubicBezTo>
                  <a:cubicBezTo>
                    <a:pt x="27" y="36"/>
                    <a:pt x="20" y="40"/>
                    <a:pt x="13" y="44"/>
                  </a:cubicBezTo>
                  <a:cubicBezTo>
                    <a:pt x="12" y="44"/>
                    <a:pt x="10" y="45"/>
                    <a:pt x="9" y="46"/>
                  </a:cubicBezTo>
                  <a:cubicBezTo>
                    <a:pt x="8" y="47"/>
                    <a:pt x="6" y="47"/>
                    <a:pt x="5" y="48"/>
                  </a:cubicBezTo>
                  <a:moveTo>
                    <a:pt x="14" y="54"/>
                  </a:moveTo>
                  <a:cubicBezTo>
                    <a:pt x="17" y="52"/>
                    <a:pt x="21" y="50"/>
                    <a:pt x="25" y="48"/>
                  </a:cubicBezTo>
                  <a:cubicBezTo>
                    <a:pt x="33" y="44"/>
                    <a:pt x="41" y="40"/>
                    <a:pt x="50" y="37"/>
                  </a:cubicBezTo>
                  <a:cubicBezTo>
                    <a:pt x="58" y="34"/>
                    <a:pt x="66" y="31"/>
                    <a:pt x="74" y="28"/>
                  </a:cubicBezTo>
                  <a:cubicBezTo>
                    <a:pt x="76" y="27"/>
                    <a:pt x="79" y="26"/>
                    <a:pt x="81" y="24"/>
                  </a:cubicBezTo>
                  <a:cubicBezTo>
                    <a:pt x="82" y="25"/>
                    <a:pt x="82" y="26"/>
                    <a:pt x="83" y="26"/>
                  </a:cubicBezTo>
                  <a:cubicBezTo>
                    <a:pt x="82" y="27"/>
                    <a:pt x="80" y="27"/>
                    <a:pt x="79" y="28"/>
                  </a:cubicBezTo>
                  <a:cubicBezTo>
                    <a:pt x="77" y="29"/>
                    <a:pt x="74" y="30"/>
                    <a:pt x="72" y="31"/>
                  </a:cubicBezTo>
                  <a:cubicBezTo>
                    <a:pt x="69" y="32"/>
                    <a:pt x="67" y="32"/>
                    <a:pt x="64" y="33"/>
                  </a:cubicBezTo>
                  <a:cubicBezTo>
                    <a:pt x="61" y="35"/>
                    <a:pt x="58" y="36"/>
                    <a:pt x="55" y="37"/>
                  </a:cubicBezTo>
                  <a:cubicBezTo>
                    <a:pt x="52" y="38"/>
                    <a:pt x="50" y="39"/>
                    <a:pt x="47" y="40"/>
                  </a:cubicBezTo>
                  <a:cubicBezTo>
                    <a:pt x="36" y="45"/>
                    <a:pt x="25" y="48"/>
                    <a:pt x="15" y="53"/>
                  </a:cubicBezTo>
                  <a:cubicBezTo>
                    <a:pt x="14" y="54"/>
                    <a:pt x="14" y="54"/>
                    <a:pt x="14" y="54"/>
                  </a:cubicBezTo>
                  <a:moveTo>
                    <a:pt x="9" y="42"/>
                  </a:moveTo>
                  <a:cubicBezTo>
                    <a:pt x="11" y="41"/>
                    <a:pt x="14" y="40"/>
                    <a:pt x="16" y="38"/>
                  </a:cubicBezTo>
                  <a:cubicBezTo>
                    <a:pt x="21" y="36"/>
                    <a:pt x="26" y="33"/>
                    <a:pt x="31" y="31"/>
                  </a:cubicBezTo>
                  <a:cubicBezTo>
                    <a:pt x="35" y="29"/>
                    <a:pt x="39" y="26"/>
                    <a:pt x="43" y="24"/>
                  </a:cubicBezTo>
                  <a:cubicBezTo>
                    <a:pt x="44" y="24"/>
                    <a:pt x="45" y="25"/>
                    <a:pt x="45" y="25"/>
                  </a:cubicBezTo>
                  <a:cubicBezTo>
                    <a:pt x="42" y="27"/>
                    <a:pt x="38" y="28"/>
                    <a:pt x="35" y="30"/>
                  </a:cubicBezTo>
                  <a:cubicBezTo>
                    <a:pt x="26" y="34"/>
                    <a:pt x="17" y="38"/>
                    <a:pt x="9" y="42"/>
                  </a:cubicBezTo>
                  <a:moveTo>
                    <a:pt x="6" y="43"/>
                  </a:moveTo>
                  <a:cubicBezTo>
                    <a:pt x="7" y="42"/>
                    <a:pt x="7" y="40"/>
                    <a:pt x="8" y="38"/>
                  </a:cubicBezTo>
                  <a:cubicBezTo>
                    <a:pt x="11" y="38"/>
                    <a:pt x="13" y="37"/>
                    <a:pt x="15" y="35"/>
                  </a:cubicBezTo>
                  <a:cubicBezTo>
                    <a:pt x="20" y="33"/>
                    <a:pt x="25" y="31"/>
                    <a:pt x="29" y="29"/>
                  </a:cubicBezTo>
                  <a:cubicBezTo>
                    <a:pt x="33" y="27"/>
                    <a:pt x="38" y="25"/>
                    <a:pt x="42" y="24"/>
                  </a:cubicBezTo>
                  <a:cubicBezTo>
                    <a:pt x="43" y="24"/>
                    <a:pt x="43" y="24"/>
                    <a:pt x="43" y="24"/>
                  </a:cubicBezTo>
                  <a:cubicBezTo>
                    <a:pt x="31" y="30"/>
                    <a:pt x="18" y="37"/>
                    <a:pt x="6" y="43"/>
                  </a:cubicBezTo>
                  <a:moveTo>
                    <a:pt x="52" y="24"/>
                  </a:moveTo>
                  <a:cubicBezTo>
                    <a:pt x="51" y="24"/>
                    <a:pt x="50" y="24"/>
                    <a:pt x="49" y="24"/>
                  </a:cubicBezTo>
                  <a:cubicBezTo>
                    <a:pt x="50" y="23"/>
                    <a:pt x="51" y="23"/>
                    <a:pt x="52" y="22"/>
                  </a:cubicBezTo>
                  <a:cubicBezTo>
                    <a:pt x="52" y="23"/>
                    <a:pt x="52" y="23"/>
                    <a:pt x="52" y="23"/>
                  </a:cubicBezTo>
                  <a:cubicBezTo>
                    <a:pt x="52" y="24"/>
                    <a:pt x="52" y="24"/>
                    <a:pt x="52" y="24"/>
                  </a:cubicBezTo>
                  <a:moveTo>
                    <a:pt x="5" y="55"/>
                  </a:moveTo>
                  <a:cubicBezTo>
                    <a:pt x="5" y="55"/>
                    <a:pt x="8" y="54"/>
                    <a:pt x="9" y="53"/>
                  </a:cubicBezTo>
                  <a:cubicBezTo>
                    <a:pt x="10" y="52"/>
                    <a:pt x="12" y="51"/>
                    <a:pt x="14" y="50"/>
                  </a:cubicBezTo>
                  <a:cubicBezTo>
                    <a:pt x="18" y="47"/>
                    <a:pt x="23" y="45"/>
                    <a:pt x="27" y="43"/>
                  </a:cubicBezTo>
                  <a:cubicBezTo>
                    <a:pt x="36" y="39"/>
                    <a:pt x="44" y="35"/>
                    <a:pt x="53" y="31"/>
                  </a:cubicBezTo>
                  <a:cubicBezTo>
                    <a:pt x="57" y="29"/>
                    <a:pt x="62" y="27"/>
                    <a:pt x="67" y="26"/>
                  </a:cubicBezTo>
                  <a:cubicBezTo>
                    <a:pt x="70" y="24"/>
                    <a:pt x="73" y="23"/>
                    <a:pt x="77" y="21"/>
                  </a:cubicBezTo>
                  <a:cubicBezTo>
                    <a:pt x="77" y="21"/>
                    <a:pt x="78" y="22"/>
                    <a:pt x="78" y="22"/>
                  </a:cubicBezTo>
                  <a:cubicBezTo>
                    <a:pt x="79" y="23"/>
                    <a:pt x="80" y="23"/>
                    <a:pt x="81" y="24"/>
                  </a:cubicBezTo>
                  <a:cubicBezTo>
                    <a:pt x="78" y="25"/>
                    <a:pt x="75" y="26"/>
                    <a:pt x="72" y="27"/>
                  </a:cubicBezTo>
                  <a:cubicBezTo>
                    <a:pt x="71" y="28"/>
                    <a:pt x="71" y="28"/>
                    <a:pt x="70" y="28"/>
                  </a:cubicBezTo>
                  <a:cubicBezTo>
                    <a:pt x="65" y="30"/>
                    <a:pt x="61" y="31"/>
                    <a:pt x="57" y="33"/>
                  </a:cubicBezTo>
                  <a:cubicBezTo>
                    <a:pt x="48" y="36"/>
                    <a:pt x="38" y="40"/>
                    <a:pt x="29" y="44"/>
                  </a:cubicBezTo>
                  <a:cubicBezTo>
                    <a:pt x="25" y="45"/>
                    <a:pt x="22" y="47"/>
                    <a:pt x="18" y="49"/>
                  </a:cubicBezTo>
                  <a:cubicBezTo>
                    <a:pt x="14" y="51"/>
                    <a:pt x="10" y="53"/>
                    <a:pt x="6" y="55"/>
                  </a:cubicBezTo>
                  <a:cubicBezTo>
                    <a:pt x="5" y="55"/>
                    <a:pt x="5" y="55"/>
                    <a:pt x="5" y="55"/>
                  </a:cubicBezTo>
                  <a:moveTo>
                    <a:pt x="64" y="26"/>
                  </a:moveTo>
                  <a:cubicBezTo>
                    <a:pt x="65" y="26"/>
                    <a:pt x="67" y="25"/>
                    <a:pt x="68" y="24"/>
                  </a:cubicBezTo>
                  <a:cubicBezTo>
                    <a:pt x="70" y="24"/>
                    <a:pt x="72" y="23"/>
                    <a:pt x="73" y="22"/>
                  </a:cubicBezTo>
                  <a:cubicBezTo>
                    <a:pt x="74" y="22"/>
                    <a:pt x="76" y="21"/>
                    <a:pt x="76" y="21"/>
                  </a:cubicBezTo>
                  <a:cubicBezTo>
                    <a:pt x="76" y="21"/>
                    <a:pt x="76" y="21"/>
                    <a:pt x="76" y="21"/>
                  </a:cubicBezTo>
                  <a:cubicBezTo>
                    <a:pt x="76" y="21"/>
                    <a:pt x="76" y="21"/>
                    <a:pt x="75" y="21"/>
                  </a:cubicBezTo>
                  <a:cubicBezTo>
                    <a:pt x="72" y="24"/>
                    <a:pt x="68" y="25"/>
                    <a:pt x="64" y="26"/>
                  </a:cubicBezTo>
                  <a:moveTo>
                    <a:pt x="9" y="37"/>
                  </a:moveTo>
                  <a:cubicBezTo>
                    <a:pt x="9" y="37"/>
                    <a:pt x="9" y="37"/>
                    <a:pt x="9" y="37"/>
                  </a:cubicBezTo>
                  <a:cubicBezTo>
                    <a:pt x="11" y="36"/>
                    <a:pt x="14" y="34"/>
                    <a:pt x="16" y="33"/>
                  </a:cubicBezTo>
                  <a:cubicBezTo>
                    <a:pt x="20" y="30"/>
                    <a:pt x="24" y="29"/>
                    <a:pt x="28" y="27"/>
                  </a:cubicBezTo>
                  <a:cubicBezTo>
                    <a:pt x="32" y="25"/>
                    <a:pt x="36" y="22"/>
                    <a:pt x="41" y="20"/>
                  </a:cubicBezTo>
                  <a:cubicBezTo>
                    <a:pt x="37" y="22"/>
                    <a:pt x="33" y="24"/>
                    <a:pt x="29" y="26"/>
                  </a:cubicBezTo>
                  <a:cubicBezTo>
                    <a:pt x="25" y="29"/>
                    <a:pt x="21" y="31"/>
                    <a:pt x="17" y="33"/>
                  </a:cubicBezTo>
                  <a:cubicBezTo>
                    <a:pt x="15" y="34"/>
                    <a:pt x="12" y="36"/>
                    <a:pt x="10" y="37"/>
                  </a:cubicBezTo>
                  <a:cubicBezTo>
                    <a:pt x="9" y="37"/>
                    <a:pt x="9" y="37"/>
                    <a:pt x="9" y="37"/>
                  </a:cubicBezTo>
                  <a:moveTo>
                    <a:pt x="49" y="23"/>
                  </a:moveTo>
                  <a:cubicBezTo>
                    <a:pt x="48" y="23"/>
                    <a:pt x="47" y="23"/>
                    <a:pt x="46" y="23"/>
                  </a:cubicBezTo>
                  <a:cubicBezTo>
                    <a:pt x="48" y="22"/>
                    <a:pt x="50" y="20"/>
                    <a:pt x="52" y="19"/>
                  </a:cubicBezTo>
                  <a:cubicBezTo>
                    <a:pt x="52" y="20"/>
                    <a:pt x="52" y="21"/>
                    <a:pt x="52" y="22"/>
                  </a:cubicBezTo>
                  <a:cubicBezTo>
                    <a:pt x="51" y="22"/>
                    <a:pt x="50" y="23"/>
                    <a:pt x="49" y="23"/>
                  </a:cubicBezTo>
                  <a:moveTo>
                    <a:pt x="45" y="23"/>
                  </a:moveTo>
                  <a:cubicBezTo>
                    <a:pt x="45" y="22"/>
                    <a:pt x="45" y="22"/>
                    <a:pt x="45" y="22"/>
                  </a:cubicBezTo>
                  <a:cubicBezTo>
                    <a:pt x="47" y="21"/>
                    <a:pt x="50" y="20"/>
                    <a:pt x="53" y="18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0" y="20"/>
                    <a:pt x="48" y="21"/>
                    <a:pt x="45" y="23"/>
                  </a:cubicBezTo>
                  <a:moveTo>
                    <a:pt x="63" y="22"/>
                  </a:moveTo>
                  <a:cubicBezTo>
                    <a:pt x="63" y="22"/>
                    <a:pt x="64" y="22"/>
                    <a:pt x="64" y="22"/>
                  </a:cubicBezTo>
                  <a:cubicBezTo>
                    <a:pt x="65" y="21"/>
                    <a:pt x="65" y="21"/>
                    <a:pt x="65" y="21"/>
                  </a:cubicBezTo>
                  <a:cubicBezTo>
                    <a:pt x="66" y="21"/>
                    <a:pt x="68" y="20"/>
                    <a:pt x="69" y="19"/>
                  </a:cubicBezTo>
                  <a:cubicBezTo>
                    <a:pt x="70" y="19"/>
                    <a:pt x="70" y="19"/>
                    <a:pt x="70" y="18"/>
                  </a:cubicBezTo>
                  <a:cubicBezTo>
                    <a:pt x="70" y="18"/>
                    <a:pt x="70" y="18"/>
                    <a:pt x="70" y="18"/>
                  </a:cubicBezTo>
                  <a:cubicBezTo>
                    <a:pt x="72" y="19"/>
                    <a:pt x="74" y="20"/>
                    <a:pt x="76" y="21"/>
                  </a:cubicBezTo>
                  <a:cubicBezTo>
                    <a:pt x="65" y="25"/>
                    <a:pt x="54" y="30"/>
                    <a:pt x="43" y="34"/>
                  </a:cubicBezTo>
                  <a:cubicBezTo>
                    <a:pt x="32" y="38"/>
                    <a:pt x="22" y="43"/>
                    <a:pt x="12" y="48"/>
                  </a:cubicBezTo>
                  <a:cubicBezTo>
                    <a:pt x="10" y="49"/>
                    <a:pt x="7" y="50"/>
                    <a:pt x="5" y="52"/>
                  </a:cubicBezTo>
                  <a:cubicBezTo>
                    <a:pt x="7" y="50"/>
                    <a:pt x="9" y="49"/>
                    <a:pt x="12" y="47"/>
                  </a:cubicBezTo>
                  <a:cubicBezTo>
                    <a:pt x="17" y="44"/>
                    <a:pt x="22" y="42"/>
                    <a:pt x="27" y="39"/>
                  </a:cubicBezTo>
                  <a:cubicBezTo>
                    <a:pt x="36" y="35"/>
                    <a:pt x="46" y="31"/>
                    <a:pt x="56" y="26"/>
                  </a:cubicBezTo>
                  <a:cubicBezTo>
                    <a:pt x="59" y="26"/>
                    <a:pt x="63" y="25"/>
                    <a:pt x="67" y="23"/>
                  </a:cubicBezTo>
                  <a:cubicBezTo>
                    <a:pt x="68" y="23"/>
                    <a:pt x="68" y="21"/>
                    <a:pt x="67" y="21"/>
                  </a:cubicBezTo>
                  <a:cubicBezTo>
                    <a:pt x="67" y="21"/>
                    <a:pt x="67" y="21"/>
                    <a:pt x="67" y="21"/>
                  </a:cubicBezTo>
                  <a:cubicBezTo>
                    <a:pt x="65" y="22"/>
                    <a:pt x="64" y="22"/>
                    <a:pt x="63" y="22"/>
                  </a:cubicBezTo>
                  <a:moveTo>
                    <a:pt x="9" y="35"/>
                  </a:moveTo>
                  <a:cubicBezTo>
                    <a:pt x="10" y="34"/>
                    <a:pt x="11" y="33"/>
                    <a:pt x="11" y="32"/>
                  </a:cubicBezTo>
                  <a:cubicBezTo>
                    <a:pt x="17" y="30"/>
                    <a:pt x="23" y="27"/>
                    <a:pt x="28" y="24"/>
                  </a:cubicBezTo>
                  <a:cubicBezTo>
                    <a:pt x="32" y="22"/>
                    <a:pt x="35" y="21"/>
                    <a:pt x="38" y="19"/>
                  </a:cubicBezTo>
                  <a:cubicBezTo>
                    <a:pt x="40" y="19"/>
                    <a:pt x="41" y="18"/>
                    <a:pt x="42" y="17"/>
                  </a:cubicBezTo>
                  <a:cubicBezTo>
                    <a:pt x="31" y="23"/>
                    <a:pt x="20" y="29"/>
                    <a:pt x="9" y="35"/>
                  </a:cubicBezTo>
                  <a:moveTo>
                    <a:pt x="55" y="22"/>
                  </a:moveTo>
                  <a:cubicBezTo>
                    <a:pt x="55" y="21"/>
                    <a:pt x="55" y="21"/>
                    <a:pt x="55" y="21"/>
                  </a:cubicBezTo>
                  <a:cubicBezTo>
                    <a:pt x="58" y="20"/>
                    <a:pt x="60" y="19"/>
                    <a:pt x="63" y="17"/>
                  </a:cubicBezTo>
                  <a:cubicBezTo>
                    <a:pt x="60" y="19"/>
                    <a:pt x="58" y="20"/>
                    <a:pt x="55" y="22"/>
                  </a:cubicBezTo>
                  <a:moveTo>
                    <a:pt x="55" y="24"/>
                  </a:moveTo>
                  <a:cubicBezTo>
                    <a:pt x="55" y="23"/>
                    <a:pt x="55" y="23"/>
                    <a:pt x="55" y="23"/>
                  </a:cubicBezTo>
                  <a:cubicBezTo>
                    <a:pt x="58" y="21"/>
                    <a:pt x="62" y="19"/>
                    <a:pt x="65" y="17"/>
                  </a:cubicBezTo>
                  <a:cubicBezTo>
                    <a:pt x="65" y="16"/>
                    <a:pt x="65" y="16"/>
                    <a:pt x="65" y="16"/>
                  </a:cubicBezTo>
                  <a:cubicBezTo>
                    <a:pt x="67" y="17"/>
                    <a:pt x="68" y="17"/>
                    <a:pt x="70" y="18"/>
                  </a:cubicBezTo>
                  <a:cubicBezTo>
                    <a:pt x="68" y="19"/>
                    <a:pt x="66" y="20"/>
                    <a:pt x="64" y="21"/>
                  </a:cubicBezTo>
                  <a:cubicBezTo>
                    <a:pt x="63" y="22"/>
                    <a:pt x="61" y="23"/>
                    <a:pt x="59" y="23"/>
                  </a:cubicBezTo>
                  <a:cubicBezTo>
                    <a:pt x="58" y="24"/>
                    <a:pt x="56" y="24"/>
                    <a:pt x="55" y="24"/>
                  </a:cubicBezTo>
                  <a:moveTo>
                    <a:pt x="55" y="17"/>
                  </a:moveTo>
                  <a:cubicBezTo>
                    <a:pt x="55" y="17"/>
                    <a:pt x="55" y="17"/>
                    <a:pt x="55" y="17"/>
                  </a:cubicBezTo>
                  <a:cubicBezTo>
                    <a:pt x="55" y="17"/>
                    <a:pt x="56" y="16"/>
                    <a:pt x="57" y="16"/>
                  </a:cubicBezTo>
                  <a:cubicBezTo>
                    <a:pt x="56" y="16"/>
                    <a:pt x="55" y="17"/>
                    <a:pt x="55" y="17"/>
                  </a:cubicBezTo>
                  <a:moveTo>
                    <a:pt x="16" y="26"/>
                  </a:moveTo>
                  <a:cubicBezTo>
                    <a:pt x="20" y="23"/>
                    <a:pt x="25" y="20"/>
                    <a:pt x="30" y="18"/>
                  </a:cubicBezTo>
                  <a:cubicBezTo>
                    <a:pt x="33" y="17"/>
                    <a:pt x="35" y="16"/>
                    <a:pt x="38" y="16"/>
                  </a:cubicBezTo>
                  <a:cubicBezTo>
                    <a:pt x="36" y="17"/>
                    <a:pt x="34" y="18"/>
                    <a:pt x="32" y="19"/>
                  </a:cubicBezTo>
                  <a:cubicBezTo>
                    <a:pt x="27" y="21"/>
                    <a:pt x="22" y="24"/>
                    <a:pt x="16" y="26"/>
                  </a:cubicBezTo>
                  <a:moveTo>
                    <a:pt x="58" y="16"/>
                  </a:moveTo>
                  <a:cubicBezTo>
                    <a:pt x="58" y="16"/>
                    <a:pt x="58" y="16"/>
                    <a:pt x="58" y="16"/>
                  </a:cubicBezTo>
                  <a:cubicBezTo>
                    <a:pt x="58" y="16"/>
                    <a:pt x="58" y="16"/>
                    <a:pt x="58" y="16"/>
                  </a:cubicBezTo>
                  <a:moveTo>
                    <a:pt x="55" y="21"/>
                  </a:moveTo>
                  <a:cubicBezTo>
                    <a:pt x="55" y="20"/>
                    <a:pt x="55" y="19"/>
                    <a:pt x="55" y="18"/>
                  </a:cubicBezTo>
                  <a:cubicBezTo>
                    <a:pt x="56" y="17"/>
                    <a:pt x="58" y="16"/>
                    <a:pt x="59" y="15"/>
                  </a:cubicBezTo>
                  <a:cubicBezTo>
                    <a:pt x="59" y="15"/>
                    <a:pt x="59" y="15"/>
                    <a:pt x="59" y="15"/>
                  </a:cubicBezTo>
                  <a:cubicBezTo>
                    <a:pt x="61" y="15"/>
                    <a:pt x="63" y="16"/>
                    <a:pt x="64" y="16"/>
                  </a:cubicBezTo>
                  <a:cubicBezTo>
                    <a:pt x="61" y="18"/>
                    <a:pt x="58" y="19"/>
                    <a:pt x="55" y="21"/>
                  </a:cubicBezTo>
                  <a:moveTo>
                    <a:pt x="16" y="27"/>
                  </a:moveTo>
                  <a:cubicBezTo>
                    <a:pt x="21" y="24"/>
                    <a:pt x="27" y="22"/>
                    <a:pt x="32" y="19"/>
                  </a:cubicBezTo>
                  <a:cubicBezTo>
                    <a:pt x="34" y="18"/>
                    <a:pt x="37" y="17"/>
                    <a:pt x="39" y="16"/>
                  </a:cubicBezTo>
                  <a:cubicBezTo>
                    <a:pt x="40" y="16"/>
                    <a:pt x="41" y="15"/>
                    <a:pt x="41" y="15"/>
                  </a:cubicBezTo>
                  <a:cubicBezTo>
                    <a:pt x="42" y="15"/>
                    <a:pt x="42" y="15"/>
                    <a:pt x="42" y="15"/>
                  </a:cubicBezTo>
                  <a:cubicBezTo>
                    <a:pt x="40" y="16"/>
                    <a:pt x="39" y="16"/>
                    <a:pt x="38" y="17"/>
                  </a:cubicBezTo>
                  <a:cubicBezTo>
                    <a:pt x="29" y="21"/>
                    <a:pt x="21" y="24"/>
                    <a:pt x="14" y="29"/>
                  </a:cubicBezTo>
                  <a:cubicBezTo>
                    <a:pt x="14" y="29"/>
                    <a:pt x="15" y="28"/>
                    <a:pt x="16" y="27"/>
                  </a:cubicBezTo>
                  <a:cubicBezTo>
                    <a:pt x="16" y="27"/>
                    <a:pt x="16" y="27"/>
                    <a:pt x="16" y="27"/>
                  </a:cubicBezTo>
                  <a:moveTo>
                    <a:pt x="8" y="38"/>
                  </a:moveTo>
                  <a:cubicBezTo>
                    <a:pt x="8" y="38"/>
                    <a:pt x="8" y="38"/>
                    <a:pt x="8" y="38"/>
                  </a:cubicBezTo>
                  <a:cubicBezTo>
                    <a:pt x="9" y="37"/>
                    <a:pt x="10" y="37"/>
                    <a:pt x="10" y="37"/>
                  </a:cubicBezTo>
                  <a:cubicBezTo>
                    <a:pt x="12" y="37"/>
                    <a:pt x="13" y="36"/>
                    <a:pt x="15" y="35"/>
                  </a:cubicBezTo>
                  <a:cubicBezTo>
                    <a:pt x="19" y="32"/>
                    <a:pt x="24" y="30"/>
                    <a:pt x="28" y="28"/>
                  </a:cubicBezTo>
                  <a:cubicBezTo>
                    <a:pt x="37" y="23"/>
                    <a:pt x="45" y="19"/>
                    <a:pt x="53" y="15"/>
                  </a:cubicBezTo>
                  <a:cubicBezTo>
                    <a:pt x="53" y="16"/>
                    <a:pt x="53" y="17"/>
                    <a:pt x="53" y="17"/>
                  </a:cubicBezTo>
                  <a:cubicBezTo>
                    <a:pt x="51" y="18"/>
                    <a:pt x="49" y="19"/>
                    <a:pt x="48" y="20"/>
                  </a:cubicBezTo>
                  <a:cubicBezTo>
                    <a:pt x="46" y="21"/>
                    <a:pt x="45" y="21"/>
                    <a:pt x="44" y="22"/>
                  </a:cubicBezTo>
                  <a:cubicBezTo>
                    <a:pt x="43" y="22"/>
                    <a:pt x="43" y="21"/>
                    <a:pt x="42" y="21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1" y="21"/>
                    <a:pt x="40" y="23"/>
                    <a:pt x="41" y="23"/>
                  </a:cubicBezTo>
                  <a:cubicBezTo>
                    <a:pt x="41" y="23"/>
                    <a:pt x="41" y="23"/>
                    <a:pt x="41" y="23"/>
                  </a:cubicBezTo>
                  <a:cubicBezTo>
                    <a:pt x="39" y="24"/>
                    <a:pt x="37" y="25"/>
                    <a:pt x="34" y="26"/>
                  </a:cubicBezTo>
                  <a:cubicBezTo>
                    <a:pt x="30" y="28"/>
                    <a:pt x="26" y="30"/>
                    <a:pt x="21" y="32"/>
                  </a:cubicBezTo>
                  <a:cubicBezTo>
                    <a:pt x="17" y="34"/>
                    <a:pt x="13" y="37"/>
                    <a:pt x="8" y="38"/>
                  </a:cubicBezTo>
                  <a:cubicBezTo>
                    <a:pt x="8" y="38"/>
                    <a:pt x="8" y="38"/>
                    <a:pt x="8" y="38"/>
                  </a:cubicBezTo>
                  <a:moveTo>
                    <a:pt x="55" y="16"/>
                  </a:moveTo>
                  <a:cubicBezTo>
                    <a:pt x="55" y="16"/>
                    <a:pt x="55" y="15"/>
                    <a:pt x="55" y="15"/>
                  </a:cubicBezTo>
                  <a:cubicBezTo>
                    <a:pt x="56" y="15"/>
                    <a:pt x="57" y="15"/>
                    <a:pt x="58" y="15"/>
                  </a:cubicBezTo>
                  <a:cubicBezTo>
                    <a:pt x="57" y="15"/>
                    <a:pt x="56" y="16"/>
                    <a:pt x="55" y="16"/>
                  </a:cubicBezTo>
                  <a:moveTo>
                    <a:pt x="12" y="31"/>
                  </a:moveTo>
                  <a:cubicBezTo>
                    <a:pt x="12" y="31"/>
                    <a:pt x="12" y="31"/>
                    <a:pt x="12" y="31"/>
                  </a:cubicBezTo>
                  <a:cubicBezTo>
                    <a:pt x="14" y="30"/>
                    <a:pt x="15" y="29"/>
                    <a:pt x="16" y="28"/>
                  </a:cubicBezTo>
                  <a:cubicBezTo>
                    <a:pt x="19" y="27"/>
                    <a:pt x="22" y="25"/>
                    <a:pt x="25" y="23"/>
                  </a:cubicBezTo>
                  <a:cubicBezTo>
                    <a:pt x="31" y="20"/>
                    <a:pt x="37" y="18"/>
                    <a:pt x="43" y="15"/>
                  </a:cubicBezTo>
                  <a:cubicBezTo>
                    <a:pt x="45" y="15"/>
                    <a:pt x="46" y="15"/>
                    <a:pt x="47" y="15"/>
                  </a:cubicBezTo>
                  <a:cubicBezTo>
                    <a:pt x="36" y="19"/>
                    <a:pt x="24" y="26"/>
                    <a:pt x="13" y="31"/>
                  </a:cubicBezTo>
                  <a:cubicBezTo>
                    <a:pt x="13" y="31"/>
                    <a:pt x="12" y="31"/>
                    <a:pt x="12" y="31"/>
                  </a:cubicBezTo>
                  <a:moveTo>
                    <a:pt x="9" y="37"/>
                  </a:moveTo>
                  <a:cubicBezTo>
                    <a:pt x="9" y="36"/>
                    <a:pt x="9" y="36"/>
                    <a:pt x="9" y="36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11" y="35"/>
                    <a:pt x="13" y="34"/>
                    <a:pt x="15" y="33"/>
                  </a:cubicBezTo>
                  <a:cubicBezTo>
                    <a:pt x="18" y="30"/>
                    <a:pt x="22" y="29"/>
                    <a:pt x="26" y="27"/>
                  </a:cubicBezTo>
                  <a:cubicBezTo>
                    <a:pt x="33" y="22"/>
                    <a:pt x="41" y="18"/>
                    <a:pt x="49" y="15"/>
                  </a:cubicBezTo>
                  <a:cubicBezTo>
                    <a:pt x="50" y="15"/>
                    <a:pt x="50" y="15"/>
                    <a:pt x="51" y="15"/>
                  </a:cubicBezTo>
                  <a:cubicBezTo>
                    <a:pt x="51" y="15"/>
                    <a:pt x="52" y="15"/>
                    <a:pt x="52" y="15"/>
                  </a:cubicBezTo>
                  <a:cubicBezTo>
                    <a:pt x="52" y="15"/>
                    <a:pt x="52" y="15"/>
                    <a:pt x="52" y="15"/>
                  </a:cubicBezTo>
                  <a:cubicBezTo>
                    <a:pt x="38" y="21"/>
                    <a:pt x="24" y="28"/>
                    <a:pt x="11" y="35"/>
                  </a:cubicBezTo>
                  <a:cubicBezTo>
                    <a:pt x="11" y="36"/>
                    <a:pt x="9" y="36"/>
                    <a:pt x="9" y="37"/>
                  </a:cubicBezTo>
                  <a:moveTo>
                    <a:pt x="63" y="0"/>
                  </a:moveTo>
                  <a:cubicBezTo>
                    <a:pt x="63" y="0"/>
                    <a:pt x="63" y="0"/>
                    <a:pt x="63" y="0"/>
                  </a:cubicBezTo>
                  <a:cubicBezTo>
                    <a:pt x="58" y="3"/>
                    <a:pt x="55" y="7"/>
                    <a:pt x="54" y="13"/>
                  </a:cubicBezTo>
                  <a:cubicBezTo>
                    <a:pt x="52" y="12"/>
                    <a:pt x="51" y="12"/>
                    <a:pt x="50" y="12"/>
                  </a:cubicBezTo>
                  <a:cubicBezTo>
                    <a:pt x="50" y="12"/>
                    <a:pt x="50" y="12"/>
                    <a:pt x="50" y="12"/>
                  </a:cubicBezTo>
                  <a:cubicBezTo>
                    <a:pt x="35" y="13"/>
                    <a:pt x="19" y="18"/>
                    <a:pt x="10" y="30"/>
                  </a:cubicBezTo>
                  <a:cubicBezTo>
                    <a:pt x="1" y="42"/>
                    <a:pt x="0" y="59"/>
                    <a:pt x="6" y="72"/>
                  </a:cubicBezTo>
                  <a:cubicBezTo>
                    <a:pt x="10" y="80"/>
                    <a:pt x="16" y="87"/>
                    <a:pt x="23" y="92"/>
                  </a:cubicBezTo>
                  <a:cubicBezTo>
                    <a:pt x="27" y="95"/>
                    <a:pt x="31" y="97"/>
                    <a:pt x="36" y="97"/>
                  </a:cubicBezTo>
                  <a:cubicBezTo>
                    <a:pt x="39" y="97"/>
                    <a:pt x="43" y="96"/>
                    <a:pt x="46" y="95"/>
                  </a:cubicBezTo>
                  <a:cubicBezTo>
                    <a:pt x="46" y="96"/>
                    <a:pt x="45" y="98"/>
                    <a:pt x="44" y="99"/>
                  </a:cubicBezTo>
                  <a:cubicBezTo>
                    <a:pt x="44" y="100"/>
                    <a:pt x="45" y="101"/>
                    <a:pt x="45" y="101"/>
                  </a:cubicBezTo>
                  <a:cubicBezTo>
                    <a:pt x="46" y="101"/>
                    <a:pt x="46" y="101"/>
                    <a:pt x="46" y="100"/>
                  </a:cubicBezTo>
                  <a:cubicBezTo>
                    <a:pt x="47" y="100"/>
                    <a:pt x="47" y="99"/>
                    <a:pt x="47" y="99"/>
                  </a:cubicBezTo>
                  <a:cubicBezTo>
                    <a:pt x="47" y="99"/>
                    <a:pt x="47" y="99"/>
                    <a:pt x="47" y="99"/>
                  </a:cubicBezTo>
                  <a:cubicBezTo>
                    <a:pt x="47" y="100"/>
                    <a:pt x="48" y="100"/>
                    <a:pt x="48" y="100"/>
                  </a:cubicBezTo>
                  <a:cubicBezTo>
                    <a:pt x="49" y="100"/>
                    <a:pt x="49" y="100"/>
                    <a:pt x="49" y="99"/>
                  </a:cubicBezTo>
                  <a:cubicBezTo>
                    <a:pt x="49" y="99"/>
                    <a:pt x="49" y="99"/>
                    <a:pt x="49" y="99"/>
                  </a:cubicBezTo>
                  <a:cubicBezTo>
                    <a:pt x="50" y="99"/>
                    <a:pt x="50" y="99"/>
                    <a:pt x="50" y="99"/>
                  </a:cubicBezTo>
                  <a:cubicBezTo>
                    <a:pt x="51" y="99"/>
                    <a:pt x="51" y="99"/>
                    <a:pt x="51" y="98"/>
                  </a:cubicBezTo>
                  <a:cubicBezTo>
                    <a:pt x="51" y="97"/>
                    <a:pt x="51" y="97"/>
                    <a:pt x="51" y="97"/>
                  </a:cubicBezTo>
                  <a:cubicBezTo>
                    <a:pt x="52" y="97"/>
                    <a:pt x="53" y="96"/>
                    <a:pt x="52" y="96"/>
                  </a:cubicBezTo>
                  <a:cubicBezTo>
                    <a:pt x="56" y="98"/>
                    <a:pt x="61" y="99"/>
                    <a:pt x="66" y="99"/>
                  </a:cubicBezTo>
                  <a:cubicBezTo>
                    <a:pt x="68" y="99"/>
                    <a:pt x="71" y="98"/>
                    <a:pt x="74" y="97"/>
                  </a:cubicBezTo>
                  <a:cubicBezTo>
                    <a:pt x="82" y="94"/>
                    <a:pt x="87" y="87"/>
                    <a:pt x="90" y="79"/>
                  </a:cubicBezTo>
                  <a:cubicBezTo>
                    <a:pt x="97" y="64"/>
                    <a:pt x="97" y="44"/>
                    <a:pt x="89" y="30"/>
                  </a:cubicBezTo>
                  <a:cubicBezTo>
                    <a:pt x="82" y="19"/>
                    <a:pt x="69" y="14"/>
                    <a:pt x="56" y="13"/>
                  </a:cubicBezTo>
                  <a:cubicBezTo>
                    <a:pt x="57" y="8"/>
                    <a:pt x="60" y="4"/>
                    <a:pt x="64" y="2"/>
                  </a:cubicBezTo>
                  <a:cubicBezTo>
                    <a:pt x="65" y="1"/>
                    <a:pt x="64" y="0"/>
                    <a:pt x="63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33"/>
            <p:cNvSpPr>
              <a:spLocks noEditPoints="1"/>
            </p:cNvSpPr>
            <p:nvPr/>
          </p:nvSpPr>
          <p:spPr bwMode="auto">
            <a:xfrm>
              <a:off x="8427706" y="3338439"/>
              <a:ext cx="411163" cy="428625"/>
            </a:xfrm>
            <a:custGeom>
              <a:avLst/>
              <a:gdLst>
                <a:gd name="T0" fmla="*/ 71 w 97"/>
                <a:gd name="T1" fmla="*/ 96 h 101"/>
                <a:gd name="T2" fmla="*/ 74 w 97"/>
                <a:gd name="T3" fmla="*/ 90 h 101"/>
                <a:gd name="T4" fmla="*/ 83 w 97"/>
                <a:gd name="T5" fmla="*/ 87 h 101"/>
                <a:gd name="T6" fmla="*/ 25 w 97"/>
                <a:gd name="T7" fmla="*/ 92 h 101"/>
                <a:gd name="T8" fmla="*/ 26 w 97"/>
                <a:gd name="T9" fmla="*/ 93 h 101"/>
                <a:gd name="T10" fmla="*/ 84 w 97"/>
                <a:gd name="T11" fmla="*/ 81 h 101"/>
                <a:gd name="T12" fmla="*/ 88 w 97"/>
                <a:gd name="T13" fmla="*/ 78 h 101"/>
                <a:gd name="T14" fmla="*/ 16 w 97"/>
                <a:gd name="T15" fmla="*/ 85 h 101"/>
                <a:gd name="T16" fmla="*/ 90 w 97"/>
                <a:gd name="T17" fmla="*/ 71 h 101"/>
                <a:gd name="T18" fmla="*/ 48 w 97"/>
                <a:gd name="T19" fmla="*/ 92 h 101"/>
                <a:gd name="T20" fmla="*/ 90 w 97"/>
                <a:gd name="T21" fmla="*/ 70 h 101"/>
                <a:gd name="T22" fmla="*/ 31 w 97"/>
                <a:gd name="T23" fmla="*/ 75 h 101"/>
                <a:gd name="T24" fmla="*/ 90 w 97"/>
                <a:gd name="T25" fmla="*/ 69 h 101"/>
                <a:gd name="T26" fmla="*/ 32 w 97"/>
                <a:gd name="T27" fmla="*/ 94 h 101"/>
                <a:gd name="T28" fmla="*/ 28 w 97"/>
                <a:gd name="T29" fmla="*/ 90 h 101"/>
                <a:gd name="T30" fmla="*/ 37 w 97"/>
                <a:gd name="T31" fmla="*/ 87 h 101"/>
                <a:gd name="T32" fmla="*/ 25 w 97"/>
                <a:gd name="T33" fmla="*/ 68 h 101"/>
                <a:gd name="T34" fmla="*/ 76 w 97"/>
                <a:gd name="T35" fmla="*/ 65 h 101"/>
                <a:gd name="T36" fmla="*/ 47 w 97"/>
                <a:gd name="T37" fmla="*/ 79 h 101"/>
                <a:gd name="T38" fmla="*/ 49 w 97"/>
                <a:gd name="T39" fmla="*/ 54 h 101"/>
                <a:gd name="T40" fmla="*/ 55 w 97"/>
                <a:gd name="T41" fmla="*/ 69 h 101"/>
                <a:gd name="T42" fmla="*/ 22 w 97"/>
                <a:gd name="T43" fmla="*/ 86 h 101"/>
                <a:gd name="T44" fmla="*/ 57 w 97"/>
                <a:gd name="T45" fmla="*/ 64 h 101"/>
                <a:gd name="T46" fmla="*/ 6 w 97"/>
                <a:gd name="T47" fmla="*/ 68 h 101"/>
                <a:gd name="T48" fmla="*/ 72 w 97"/>
                <a:gd name="T49" fmla="*/ 52 h 101"/>
                <a:gd name="T50" fmla="*/ 65 w 97"/>
                <a:gd name="T51" fmla="*/ 56 h 101"/>
                <a:gd name="T52" fmla="*/ 13 w 97"/>
                <a:gd name="T53" fmla="*/ 81 h 101"/>
                <a:gd name="T54" fmla="*/ 88 w 97"/>
                <a:gd name="T55" fmla="*/ 46 h 101"/>
                <a:gd name="T56" fmla="*/ 45 w 97"/>
                <a:gd name="T57" fmla="*/ 42 h 101"/>
                <a:gd name="T58" fmla="*/ 47 w 97"/>
                <a:gd name="T59" fmla="*/ 52 h 101"/>
                <a:gd name="T60" fmla="*/ 4 w 97"/>
                <a:gd name="T61" fmla="*/ 58 h 101"/>
                <a:gd name="T62" fmla="*/ 90 w 97"/>
                <a:gd name="T63" fmla="*/ 43 h 101"/>
                <a:gd name="T64" fmla="*/ 84 w 97"/>
                <a:gd name="T65" fmla="*/ 37 h 101"/>
                <a:gd name="T66" fmla="*/ 88 w 97"/>
                <a:gd name="T67" fmla="*/ 35 h 101"/>
                <a:gd name="T68" fmla="*/ 67 w 97"/>
                <a:gd name="T69" fmla="*/ 39 h 101"/>
                <a:gd name="T70" fmla="*/ 84 w 97"/>
                <a:gd name="T71" fmla="*/ 32 h 101"/>
                <a:gd name="T72" fmla="*/ 5 w 97"/>
                <a:gd name="T73" fmla="*/ 64 h 101"/>
                <a:gd name="T74" fmla="*/ 4 w 97"/>
                <a:gd name="T75" fmla="*/ 52 h 101"/>
                <a:gd name="T76" fmla="*/ 18 w 97"/>
                <a:gd name="T77" fmla="*/ 55 h 101"/>
                <a:gd name="T78" fmla="*/ 23 w 97"/>
                <a:gd name="T79" fmla="*/ 39 h 101"/>
                <a:gd name="T80" fmla="*/ 33 w 97"/>
                <a:gd name="T81" fmla="*/ 33 h 101"/>
                <a:gd name="T82" fmla="*/ 71 w 97"/>
                <a:gd name="T83" fmla="*/ 31 h 101"/>
                <a:gd name="T84" fmla="*/ 45 w 97"/>
                <a:gd name="T85" fmla="*/ 25 h 101"/>
                <a:gd name="T86" fmla="*/ 49 w 97"/>
                <a:gd name="T87" fmla="*/ 24 h 101"/>
                <a:gd name="T88" fmla="*/ 77 w 97"/>
                <a:gd name="T89" fmla="*/ 23 h 101"/>
                <a:gd name="T90" fmla="*/ 73 w 97"/>
                <a:gd name="T91" fmla="*/ 23 h 101"/>
                <a:gd name="T92" fmla="*/ 16 w 97"/>
                <a:gd name="T93" fmla="*/ 33 h 101"/>
                <a:gd name="T94" fmla="*/ 52 w 97"/>
                <a:gd name="T95" fmla="*/ 19 h 101"/>
                <a:gd name="T96" fmla="*/ 4 w 97"/>
                <a:gd name="T97" fmla="*/ 52 h 101"/>
                <a:gd name="T98" fmla="*/ 38 w 97"/>
                <a:gd name="T99" fmla="*/ 20 h 101"/>
                <a:gd name="T100" fmla="*/ 69 w 97"/>
                <a:gd name="T101" fmla="*/ 18 h 101"/>
                <a:gd name="T102" fmla="*/ 57 w 97"/>
                <a:gd name="T103" fmla="*/ 16 h 101"/>
                <a:gd name="T104" fmla="*/ 41 w 97"/>
                <a:gd name="T105" fmla="*/ 16 h 101"/>
                <a:gd name="T106" fmla="*/ 52 w 97"/>
                <a:gd name="T107" fmla="*/ 15 h 101"/>
                <a:gd name="T108" fmla="*/ 7 w 97"/>
                <a:gd name="T109" fmla="*/ 38 h 101"/>
                <a:gd name="T110" fmla="*/ 12 w 97"/>
                <a:gd name="T111" fmla="*/ 31 h 101"/>
                <a:gd name="T112" fmla="*/ 10 w 97"/>
                <a:gd name="T113" fmla="*/ 36 h 101"/>
                <a:gd name="T114" fmla="*/ 45 w 97"/>
                <a:gd name="T115" fmla="*/ 96 h 101"/>
                <a:gd name="T116" fmla="*/ 50 w 97"/>
                <a:gd name="T117" fmla="*/ 9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7" h="101">
                  <a:moveTo>
                    <a:pt x="73" y="95"/>
                  </a:moveTo>
                  <a:cubicBezTo>
                    <a:pt x="75" y="94"/>
                    <a:pt x="77" y="93"/>
                    <a:pt x="78" y="92"/>
                  </a:cubicBezTo>
                  <a:cubicBezTo>
                    <a:pt x="78" y="92"/>
                    <a:pt x="77" y="93"/>
                    <a:pt x="76" y="93"/>
                  </a:cubicBezTo>
                  <a:cubicBezTo>
                    <a:pt x="75" y="94"/>
                    <a:pt x="74" y="95"/>
                    <a:pt x="73" y="95"/>
                  </a:cubicBezTo>
                  <a:moveTo>
                    <a:pt x="65" y="97"/>
                  </a:moveTo>
                  <a:cubicBezTo>
                    <a:pt x="70" y="95"/>
                    <a:pt x="74" y="92"/>
                    <a:pt x="79" y="89"/>
                  </a:cubicBezTo>
                  <a:cubicBezTo>
                    <a:pt x="79" y="89"/>
                    <a:pt x="80" y="89"/>
                    <a:pt x="81" y="88"/>
                  </a:cubicBezTo>
                  <a:cubicBezTo>
                    <a:pt x="82" y="88"/>
                    <a:pt x="82" y="87"/>
                    <a:pt x="82" y="87"/>
                  </a:cubicBezTo>
                  <a:cubicBezTo>
                    <a:pt x="82" y="87"/>
                    <a:pt x="82" y="88"/>
                    <a:pt x="82" y="88"/>
                  </a:cubicBezTo>
                  <a:cubicBezTo>
                    <a:pt x="81" y="89"/>
                    <a:pt x="80" y="90"/>
                    <a:pt x="79" y="90"/>
                  </a:cubicBezTo>
                  <a:cubicBezTo>
                    <a:pt x="76" y="92"/>
                    <a:pt x="74" y="94"/>
                    <a:pt x="71" y="96"/>
                  </a:cubicBezTo>
                  <a:cubicBezTo>
                    <a:pt x="71" y="96"/>
                    <a:pt x="71" y="96"/>
                    <a:pt x="71" y="96"/>
                  </a:cubicBezTo>
                  <a:cubicBezTo>
                    <a:pt x="69" y="97"/>
                    <a:pt x="67" y="97"/>
                    <a:pt x="65" y="97"/>
                  </a:cubicBezTo>
                  <a:moveTo>
                    <a:pt x="53" y="94"/>
                  </a:moveTo>
                  <a:cubicBezTo>
                    <a:pt x="52" y="94"/>
                    <a:pt x="51" y="93"/>
                    <a:pt x="50" y="93"/>
                  </a:cubicBezTo>
                  <a:cubicBezTo>
                    <a:pt x="55" y="91"/>
                    <a:pt x="60" y="89"/>
                    <a:pt x="65" y="87"/>
                  </a:cubicBezTo>
                  <a:cubicBezTo>
                    <a:pt x="61" y="89"/>
                    <a:pt x="57" y="92"/>
                    <a:pt x="53" y="94"/>
                  </a:cubicBezTo>
                  <a:moveTo>
                    <a:pt x="63" y="97"/>
                  </a:moveTo>
                  <a:cubicBezTo>
                    <a:pt x="61" y="97"/>
                    <a:pt x="60" y="97"/>
                    <a:pt x="59" y="96"/>
                  </a:cubicBezTo>
                  <a:cubicBezTo>
                    <a:pt x="63" y="95"/>
                    <a:pt x="66" y="93"/>
                    <a:pt x="70" y="91"/>
                  </a:cubicBezTo>
                  <a:cubicBezTo>
                    <a:pt x="73" y="89"/>
                    <a:pt x="76" y="88"/>
                    <a:pt x="80" y="86"/>
                  </a:cubicBezTo>
                  <a:cubicBezTo>
                    <a:pt x="78" y="87"/>
                    <a:pt x="76" y="89"/>
                    <a:pt x="74" y="90"/>
                  </a:cubicBezTo>
                  <a:cubicBezTo>
                    <a:pt x="70" y="92"/>
                    <a:pt x="66" y="94"/>
                    <a:pt x="63" y="97"/>
                  </a:cubicBezTo>
                  <a:moveTo>
                    <a:pt x="57" y="96"/>
                  </a:moveTo>
                  <a:cubicBezTo>
                    <a:pt x="56" y="96"/>
                    <a:pt x="55" y="95"/>
                    <a:pt x="54" y="95"/>
                  </a:cubicBezTo>
                  <a:cubicBezTo>
                    <a:pt x="62" y="91"/>
                    <a:pt x="70" y="87"/>
                    <a:pt x="79" y="83"/>
                  </a:cubicBezTo>
                  <a:cubicBezTo>
                    <a:pt x="77" y="84"/>
                    <a:pt x="76" y="85"/>
                    <a:pt x="74" y="86"/>
                  </a:cubicBezTo>
                  <a:cubicBezTo>
                    <a:pt x="69" y="89"/>
                    <a:pt x="63" y="93"/>
                    <a:pt x="57" y="96"/>
                  </a:cubicBezTo>
                  <a:moveTo>
                    <a:pt x="63" y="97"/>
                  </a:moveTo>
                  <a:cubicBezTo>
                    <a:pt x="63" y="97"/>
                    <a:pt x="63" y="97"/>
                    <a:pt x="63" y="97"/>
                  </a:cubicBezTo>
                  <a:cubicBezTo>
                    <a:pt x="66" y="95"/>
                    <a:pt x="66" y="95"/>
                    <a:pt x="66" y="95"/>
                  </a:cubicBezTo>
                  <a:cubicBezTo>
                    <a:pt x="73" y="91"/>
                    <a:pt x="79" y="87"/>
                    <a:pt x="85" y="83"/>
                  </a:cubicBezTo>
                  <a:cubicBezTo>
                    <a:pt x="85" y="84"/>
                    <a:pt x="84" y="85"/>
                    <a:pt x="83" y="87"/>
                  </a:cubicBezTo>
                  <a:cubicBezTo>
                    <a:pt x="83" y="87"/>
                    <a:pt x="83" y="87"/>
                    <a:pt x="83" y="87"/>
                  </a:cubicBezTo>
                  <a:cubicBezTo>
                    <a:pt x="79" y="88"/>
                    <a:pt x="76" y="91"/>
                    <a:pt x="72" y="93"/>
                  </a:cubicBezTo>
                  <a:cubicBezTo>
                    <a:pt x="70" y="94"/>
                    <a:pt x="69" y="95"/>
                    <a:pt x="67" y="96"/>
                  </a:cubicBezTo>
                  <a:cubicBezTo>
                    <a:pt x="66" y="96"/>
                    <a:pt x="65" y="97"/>
                    <a:pt x="63" y="97"/>
                  </a:cubicBezTo>
                  <a:cubicBezTo>
                    <a:pt x="63" y="97"/>
                    <a:pt x="63" y="97"/>
                    <a:pt x="63" y="97"/>
                  </a:cubicBezTo>
                  <a:moveTo>
                    <a:pt x="25" y="92"/>
                  </a:moveTo>
                  <a:cubicBezTo>
                    <a:pt x="24" y="92"/>
                    <a:pt x="23" y="91"/>
                    <a:pt x="22" y="91"/>
                  </a:cubicBezTo>
                  <a:cubicBezTo>
                    <a:pt x="29" y="88"/>
                    <a:pt x="36" y="85"/>
                    <a:pt x="43" y="82"/>
                  </a:cubicBezTo>
                  <a:cubicBezTo>
                    <a:pt x="42" y="82"/>
                    <a:pt x="40" y="83"/>
                    <a:pt x="39" y="84"/>
                  </a:cubicBezTo>
                  <a:cubicBezTo>
                    <a:pt x="37" y="85"/>
                    <a:pt x="34" y="86"/>
                    <a:pt x="31" y="88"/>
                  </a:cubicBezTo>
                  <a:cubicBezTo>
                    <a:pt x="29" y="89"/>
                    <a:pt x="27" y="91"/>
                    <a:pt x="25" y="92"/>
                  </a:cubicBezTo>
                  <a:moveTo>
                    <a:pt x="35" y="95"/>
                  </a:moveTo>
                  <a:cubicBezTo>
                    <a:pt x="34" y="95"/>
                    <a:pt x="33" y="95"/>
                    <a:pt x="32" y="95"/>
                  </a:cubicBezTo>
                  <a:cubicBezTo>
                    <a:pt x="38" y="93"/>
                    <a:pt x="43" y="90"/>
                    <a:pt x="49" y="87"/>
                  </a:cubicBezTo>
                  <a:cubicBezTo>
                    <a:pt x="54" y="85"/>
                    <a:pt x="59" y="83"/>
                    <a:pt x="63" y="81"/>
                  </a:cubicBezTo>
                  <a:cubicBezTo>
                    <a:pt x="60" y="84"/>
                    <a:pt x="56" y="86"/>
                    <a:pt x="52" y="88"/>
                  </a:cubicBezTo>
                  <a:cubicBezTo>
                    <a:pt x="50" y="89"/>
                    <a:pt x="48" y="90"/>
                    <a:pt x="46" y="92"/>
                  </a:cubicBezTo>
                  <a:cubicBezTo>
                    <a:pt x="45" y="92"/>
                    <a:pt x="44" y="93"/>
                    <a:pt x="43" y="94"/>
                  </a:cubicBezTo>
                  <a:cubicBezTo>
                    <a:pt x="40" y="94"/>
                    <a:pt x="37" y="95"/>
                    <a:pt x="35" y="95"/>
                  </a:cubicBezTo>
                  <a:moveTo>
                    <a:pt x="31" y="94"/>
                  </a:moveTo>
                  <a:cubicBezTo>
                    <a:pt x="31" y="94"/>
                    <a:pt x="31" y="94"/>
                    <a:pt x="31" y="94"/>
                  </a:cubicBezTo>
                  <a:cubicBezTo>
                    <a:pt x="29" y="94"/>
                    <a:pt x="28" y="94"/>
                    <a:pt x="26" y="93"/>
                  </a:cubicBezTo>
                  <a:cubicBezTo>
                    <a:pt x="31" y="92"/>
                    <a:pt x="35" y="89"/>
                    <a:pt x="39" y="87"/>
                  </a:cubicBezTo>
                  <a:cubicBezTo>
                    <a:pt x="45" y="84"/>
                    <a:pt x="51" y="82"/>
                    <a:pt x="58" y="79"/>
                  </a:cubicBezTo>
                  <a:cubicBezTo>
                    <a:pt x="53" y="81"/>
                    <a:pt x="49" y="84"/>
                    <a:pt x="45" y="86"/>
                  </a:cubicBezTo>
                  <a:cubicBezTo>
                    <a:pt x="43" y="87"/>
                    <a:pt x="41" y="88"/>
                    <a:pt x="39" y="89"/>
                  </a:cubicBezTo>
                  <a:cubicBezTo>
                    <a:pt x="37" y="92"/>
                    <a:pt x="34" y="93"/>
                    <a:pt x="31" y="94"/>
                  </a:cubicBezTo>
                  <a:cubicBezTo>
                    <a:pt x="31" y="94"/>
                    <a:pt x="31" y="94"/>
                    <a:pt x="31" y="94"/>
                  </a:cubicBezTo>
                  <a:moveTo>
                    <a:pt x="59" y="96"/>
                  </a:moveTo>
                  <a:cubicBezTo>
                    <a:pt x="62" y="94"/>
                    <a:pt x="66" y="91"/>
                    <a:pt x="70" y="89"/>
                  </a:cubicBezTo>
                  <a:cubicBezTo>
                    <a:pt x="73" y="87"/>
                    <a:pt x="76" y="85"/>
                    <a:pt x="79" y="83"/>
                  </a:cubicBezTo>
                  <a:cubicBezTo>
                    <a:pt x="81" y="83"/>
                    <a:pt x="82" y="82"/>
                    <a:pt x="83" y="81"/>
                  </a:cubicBezTo>
                  <a:cubicBezTo>
                    <a:pt x="84" y="81"/>
                    <a:pt x="84" y="81"/>
                    <a:pt x="84" y="81"/>
                  </a:cubicBezTo>
                  <a:cubicBezTo>
                    <a:pt x="85" y="80"/>
                    <a:pt x="86" y="80"/>
                    <a:pt x="87" y="79"/>
                  </a:cubicBezTo>
                  <a:cubicBezTo>
                    <a:pt x="87" y="80"/>
                    <a:pt x="86" y="81"/>
                    <a:pt x="86" y="82"/>
                  </a:cubicBezTo>
                  <a:cubicBezTo>
                    <a:pt x="85" y="82"/>
                    <a:pt x="85" y="82"/>
                    <a:pt x="85" y="82"/>
                  </a:cubicBezTo>
                  <a:cubicBezTo>
                    <a:pt x="80" y="86"/>
                    <a:pt x="73" y="89"/>
                    <a:pt x="67" y="92"/>
                  </a:cubicBezTo>
                  <a:cubicBezTo>
                    <a:pt x="65" y="94"/>
                    <a:pt x="60" y="95"/>
                    <a:pt x="59" y="96"/>
                  </a:cubicBezTo>
                  <a:moveTo>
                    <a:pt x="54" y="94"/>
                  </a:moveTo>
                  <a:cubicBezTo>
                    <a:pt x="54" y="94"/>
                    <a:pt x="57" y="92"/>
                    <a:pt x="57" y="92"/>
                  </a:cubicBezTo>
                  <a:cubicBezTo>
                    <a:pt x="59" y="91"/>
                    <a:pt x="60" y="90"/>
                    <a:pt x="62" y="89"/>
                  </a:cubicBezTo>
                  <a:cubicBezTo>
                    <a:pt x="66" y="87"/>
                    <a:pt x="71" y="85"/>
                    <a:pt x="75" y="82"/>
                  </a:cubicBezTo>
                  <a:cubicBezTo>
                    <a:pt x="80" y="80"/>
                    <a:pt x="84" y="78"/>
                    <a:pt x="89" y="75"/>
                  </a:cubicBezTo>
                  <a:cubicBezTo>
                    <a:pt x="88" y="76"/>
                    <a:pt x="88" y="77"/>
                    <a:pt x="88" y="78"/>
                  </a:cubicBezTo>
                  <a:cubicBezTo>
                    <a:pt x="86" y="79"/>
                    <a:pt x="84" y="80"/>
                    <a:pt x="83" y="81"/>
                  </a:cubicBezTo>
                  <a:cubicBezTo>
                    <a:pt x="77" y="83"/>
                    <a:pt x="71" y="86"/>
                    <a:pt x="65" y="89"/>
                  </a:cubicBezTo>
                  <a:cubicBezTo>
                    <a:pt x="62" y="90"/>
                    <a:pt x="59" y="92"/>
                    <a:pt x="56" y="93"/>
                  </a:cubicBezTo>
                  <a:cubicBezTo>
                    <a:pt x="55" y="94"/>
                    <a:pt x="54" y="94"/>
                    <a:pt x="54" y="94"/>
                  </a:cubicBezTo>
                  <a:moveTo>
                    <a:pt x="73" y="77"/>
                  </a:moveTo>
                  <a:cubicBezTo>
                    <a:pt x="75" y="76"/>
                    <a:pt x="77" y="75"/>
                    <a:pt x="78" y="74"/>
                  </a:cubicBezTo>
                  <a:cubicBezTo>
                    <a:pt x="80" y="74"/>
                    <a:pt x="81" y="73"/>
                    <a:pt x="83" y="73"/>
                  </a:cubicBezTo>
                  <a:cubicBezTo>
                    <a:pt x="80" y="74"/>
                    <a:pt x="76" y="76"/>
                    <a:pt x="73" y="77"/>
                  </a:cubicBezTo>
                  <a:moveTo>
                    <a:pt x="18" y="87"/>
                  </a:moveTo>
                  <a:cubicBezTo>
                    <a:pt x="17" y="86"/>
                    <a:pt x="17" y="85"/>
                    <a:pt x="16" y="85"/>
                  </a:cubicBezTo>
                  <a:cubicBezTo>
                    <a:pt x="16" y="85"/>
                    <a:pt x="16" y="85"/>
                    <a:pt x="16" y="85"/>
                  </a:cubicBezTo>
                  <a:cubicBezTo>
                    <a:pt x="22" y="82"/>
                    <a:pt x="28" y="79"/>
                    <a:pt x="34" y="77"/>
                  </a:cubicBezTo>
                  <a:cubicBezTo>
                    <a:pt x="38" y="75"/>
                    <a:pt x="43" y="73"/>
                    <a:pt x="47" y="71"/>
                  </a:cubicBezTo>
                  <a:cubicBezTo>
                    <a:pt x="43" y="73"/>
                    <a:pt x="38" y="76"/>
                    <a:pt x="34" y="78"/>
                  </a:cubicBezTo>
                  <a:cubicBezTo>
                    <a:pt x="29" y="81"/>
                    <a:pt x="23" y="83"/>
                    <a:pt x="18" y="87"/>
                  </a:cubicBezTo>
                  <a:moveTo>
                    <a:pt x="45" y="93"/>
                  </a:moveTo>
                  <a:cubicBezTo>
                    <a:pt x="45" y="93"/>
                    <a:pt x="45" y="93"/>
                    <a:pt x="45" y="93"/>
                  </a:cubicBezTo>
                  <a:cubicBezTo>
                    <a:pt x="45" y="93"/>
                    <a:pt x="45" y="93"/>
                    <a:pt x="45" y="93"/>
                  </a:cubicBezTo>
                  <a:cubicBezTo>
                    <a:pt x="47" y="92"/>
                    <a:pt x="49" y="91"/>
                    <a:pt x="51" y="90"/>
                  </a:cubicBezTo>
                  <a:cubicBezTo>
                    <a:pt x="54" y="88"/>
                    <a:pt x="58" y="87"/>
                    <a:pt x="61" y="85"/>
                  </a:cubicBezTo>
                  <a:cubicBezTo>
                    <a:pt x="65" y="84"/>
                    <a:pt x="68" y="82"/>
                    <a:pt x="71" y="80"/>
                  </a:cubicBezTo>
                  <a:cubicBezTo>
                    <a:pt x="77" y="77"/>
                    <a:pt x="84" y="74"/>
                    <a:pt x="90" y="71"/>
                  </a:cubicBezTo>
                  <a:cubicBezTo>
                    <a:pt x="90" y="71"/>
                    <a:pt x="90" y="72"/>
                    <a:pt x="90" y="72"/>
                  </a:cubicBezTo>
                  <a:cubicBezTo>
                    <a:pt x="89" y="73"/>
                    <a:pt x="89" y="74"/>
                    <a:pt x="89" y="75"/>
                  </a:cubicBezTo>
                  <a:cubicBezTo>
                    <a:pt x="89" y="75"/>
                    <a:pt x="89" y="75"/>
                    <a:pt x="89" y="75"/>
                  </a:cubicBezTo>
                  <a:cubicBezTo>
                    <a:pt x="88" y="75"/>
                    <a:pt x="88" y="75"/>
                    <a:pt x="87" y="75"/>
                  </a:cubicBezTo>
                  <a:cubicBezTo>
                    <a:pt x="87" y="75"/>
                    <a:pt x="87" y="75"/>
                    <a:pt x="87" y="75"/>
                  </a:cubicBezTo>
                  <a:cubicBezTo>
                    <a:pt x="82" y="78"/>
                    <a:pt x="76" y="80"/>
                    <a:pt x="71" y="83"/>
                  </a:cubicBezTo>
                  <a:cubicBezTo>
                    <a:pt x="64" y="87"/>
                    <a:pt x="57" y="90"/>
                    <a:pt x="50" y="92"/>
                  </a:cubicBezTo>
                  <a:cubicBezTo>
                    <a:pt x="49" y="92"/>
                    <a:pt x="49" y="92"/>
                    <a:pt x="49" y="92"/>
                  </a:cubicBezTo>
                  <a:cubicBezTo>
                    <a:pt x="49" y="92"/>
                    <a:pt x="49" y="92"/>
                    <a:pt x="49" y="92"/>
                  </a:cubicBezTo>
                  <a:cubicBezTo>
                    <a:pt x="48" y="92"/>
                    <a:pt x="48" y="92"/>
                    <a:pt x="48" y="92"/>
                  </a:cubicBezTo>
                  <a:cubicBezTo>
                    <a:pt x="48" y="92"/>
                    <a:pt x="48" y="92"/>
                    <a:pt x="48" y="92"/>
                  </a:cubicBezTo>
                  <a:cubicBezTo>
                    <a:pt x="48" y="92"/>
                    <a:pt x="48" y="92"/>
                    <a:pt x="47" y="92"/>
                  </a:cubicBezTo>
                  <a:cubicBezTo>
                    <a:pt x="47" y="92"/>
                    <a:pt x="47" y="93"/>
                    <a:pt x="47" y="93"/>
                  </a:cubicBezTo>
                  <a:cubicBezTo>
                    <a:pt x="47" y="93"/>
                    <a:pt x="47" y="93"/>
                    <a:pt x="47" y="93"/>
                  </a:cubicBezTo>
                  <a:cubicBezTo>
                    <a:pt x="46" y="93"/>
                    <a:pt x="45" y="93"/>
                    <a:pt x="45" y="93"/>
                  </a:cubicBezTo>
                  <a:moveTo>
                    <a:pt x="50" y="90"/>
                  </a:moveTo>
                  <a:cubicBezTo>
                    <a:pt x="51" y="89"/>
                    <a:pt x="52" y="89"/>
                    <a:pt x="52" y="88"/>
                  </a:cubicBezTo>
                  <a:cubicBezTo>
                    <a:pt x="56" y="86"/>
                    <a:pt x="61" y="83"/>
                    <a:pt x="66" y="81"/>
                  </a:cubicBezTo>
                  <a:cubicBezTo>
                    <a:pt x="67" y="80"/>
                    <a:pt x="68" y="80"/>
                    <a:pt x="69" y="79"/>
                  </a:cubicBezTo>
                  <a:cubicBezTo>
                    <a:pt x="70" y="79"/>
                    <a:pt x="70" y="78"/>
                    <a:pt x="71" y="78"/>
                  </a:cubicBezTo>
                  <a:cubicBezTo>
                    <a:pt x="77" y="76"/>
                    <a:pt x="83" y="73"/>
                    <a:pt x="89" y="71"/>
                  </a:cubicBezTo>
                  <a:cubicBezTo>
                    <a:pt x="89" y="70"/>
                    <a:pt x="90" y="70"/>
                    <a:pt x="90" y="70"/>
                  </a:cubicBezTo>
                  <a:cubicBezTo>
                    <a:pt x="90" y="70"/>
                    <a:pt x="90" y="70"/>
                    <a:pt x="90" y="70"/>
                  </a:cubicBezTo>
                  <a:cubicBezTo>
                    <a:pt x="82" y="74"/>
                    <a:pt x="74" y="78"/>
                    <a:pt x="67" y="82"/>
                  </a:cubicBezTo>
                  <a:cubicBezTo>
                    <a:pt x="61" y="85"/>
                    <a:pt x="56" y="87"/>
                    <a:pt x="50" y="90"/>
                  </a:cubicBezTo>
                  <a:moveTo>
                    <a:pt x="70" y="71"/>
                  </a:moveTo>
                  <a:cubicBezTo>
                    <a:pt x="71" y="70"/>
                    <a:pt x="72" y="70"/>
                    <a:pt x="73" y="70"/>
                  </a:cubicBezTo>
                  <a:cubicBezTo>
                    <a:pt x="72" y="70"/>
                    <a:pt x="71" y="70"/>
                    <a:pt x="70" y="71"/>
                  </a:cubicBezTo>
                  <a:moveTo>
                    <a:pt x="16" y="84"/>
                  </a:moveTo>
                  <a:cubicBezTo>
                    <a:pt x="15" y="83"/>
                    <a:pt x="14" y="82"/>
                    <a:pt x="13" y="81"/>
                  </a:cubicBezTo>
                  <a:cubicBezTo>
                    <a:pt x="19" y="79"/>
                    <a:pt x="24" y="77"/>
                    <a:pt x="30" y="74"/>
                  </a:cubicBezTo>
                  <a:cubicBezTo>
                    <a:pt x="36" y="72"/>
                    <a:pt x="42" y="69"/>
                    <a:pt x="48" y="67"/>
                  </a:cubicBezTo>
                  <a:cubicBezTo>
                    <a:pt x="42" y="70"/>
                    <a:pt x="37" y="72"/>
                    <a:pt x="31" y="75"/>
                  </a:cubicBezTo>
                  <a:cubicBezTo>
                    <a:pt x="26" y="78"/>
                    <a:pt x="20" y="80"/>
                    <a:pt x="16" y="84"/>
                  </a:cubicBezTo>
                  <a:moveTo>
                    <a:pt x="32" y="94"/>
                  </a:moveTo>
                  <a:cubicBezTo>
                    <a:pt x="32" y="94"/>
                    <a:pt x="34" y="93"/>
                    <a:pt x="34" y="93"/>
                  </a:cubicBezTo>
                  <a:cubicBezTo>
                    <a:pt x="37" y="92"/>
                    <a:pt x="39" y="91"/>
                    <a:pt x="41" y="89"/>
                  </a:cubicBezTo>
                  <a:cubicBezTo>
                    <a:pt x="43" y="88"/>
                    <a:pt x="45" y="86"/>
                    <a:pt x="48" y="85"/>
                  </a:cubicBezTo>
                  <a:cubicBezTo>
                    <a:pt x="53" y="82"/>
                    <a:pt x="58" y="80"/>
                    <a:pt x="64" y="77"/>
                  </a:cubicBezTo>
                  <a:cubicBezTo>
                    <a:pt x="64" y="77"/>
                    <a:pt x="64" y="77"/>
                    <a:pt x="65" y="77"/>
                  </a:cubicBezTo>
                  <a:cubicBezTo>
                    <a:pt x="74" y="73"/>
                    <a:pt x="82" y="70"/>
                    <a:pt x="91" y="66"/>
                  </a:cubicBezTo>
                  <a:cubicBezTo>
                    <a:pt x="91" y="67"/>
                    <a:pt x="91" y="68"/>
                    <a:pt x="90" y="69"/>
                  </a:cubicBezTo>
                  <a:cubicBezTo>
                    <a:pt x="90" y="69"/>
                    <a:pt x="90" y="69"/>
                    <a:pt x="90" y="69"/>
                  </a:cubicBezTo>
                  <a:cubicBezTo>
                    <a:pt x="90" y="69"/>
                    <a:pt x="90" y="69"/>
                    <a:pt x="90" y="69"/>
                  </a:cubicBezTo>
                  <a:cubicBezTo>
                    <a:pt x="89" y="69"/>
                    <a:pt x="89" y="69"/>
                    <a:pt x="89" y="70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87" y="71"/>
                    <a:pt x="86" y="71"/>
                    <a:pt x="85" y="71"/>
                  </a:cubicBezTo>
                  <a:cubicBezTo>
                    <a:pt x="84" y="72"/>
                    <a:pt x="82" y="72"/>
                    <a:pt x="81" y="73"/>
                  </a:cubicBezTo>
                  <a:cubicBezTo>
                    <a:pt x="77" y="74"/>
                    <a:pt x="74" y="76"/>
                    <a:pt x="71" y="77"/>
                  </a:cubicBezTo>
                  <a:cubicBezTo>
                    <a:pt x="70" y="78"/>
                    <a:pt x="69" y="79"/>
                    <a:pt x="68" y="79"/>
                  </a:cubicBezTo>
                  <a:cubicBezTo>
                    <a:pt x="65" y="80"/>
                    <a:pt x="63" y="81"/>
                    <a:pt x="60" y="82"/>
                  </a:cubicBezTo>
                  <a:cubicBezTo>
                    <a:pt x="55" y="84"/>
                    <a:pt x="50" y="86"/>
                    <a:pt x="45" y="89"/>
                  </a:cubicBezTo>
                  <a:cubicBezTo>
                    <a:pt x="43" y="90"/>
                    <a:pt x="41" y="91"/>
                    <a:pt x="38" y="92"/>
                  </a:cubicBezTo>
                  <a:cubicBezTo>
                    <a:pt x="37" y="93"/>
                    <a:pt x="35" y="93"/>
                    <a:pt x="33" y="94"/>
                  </a:cubicBezTo>
                  <a:cubicBezTo>
                    <a:pt x="32" y="94"/>
                    <a:pt x="32" y="94"/>
                    <a:pt x="32" y="94"/>
                  </a:cubicBezTo>
                  <a:moveTo>
                    <a:pt x="22" y="90"/>
                  </a:moveTo>
                  <a:cubicBezTo>
                    <a:pt x="21" y="89"/>
                    <a:pt x="20" y="88"/>
                    <a:pt x="19" y="88"/>
                  </a:cubicBezTo>
                  <a:cubicBezTo>
                    <a:pt x="24" y="86"/>
                    <a:pt x="29" y="83"/>
                    <a:pt x="34" y="80"/>
                  </a:cubicBezTo>
                  <a:cubicBezTo>
                    <a:pt x="41" y="77"/>
                    <a:pt x="48" y="75"/>
                    <a:pt x="55" y="72"/>
                  </a:cubicBezTo>
                  <a:cubicBezTo>
                    <a:pt x="61" y="70"/>
                    <a:pt x="68" y="67"/>
                    <a:pt x="74" y="65"/>
                  </a:cubicBezTo>
                  <a:cubicBezTo>
                    <a:pt x="72" y="66"/>
                    <a:pt x="69" y="67"/>
                    <a:pt x="66" y="68"/>
                  </a:cubicBezTo>
                  <a:cubicBezTo>
                    <a:pt x="62" y="70"/>
                    <a:pt x="58" y="72"/>
                    <a:pt x="54" y="73"/>
                  </a:cubicBezTo>
                  <a:cubicBezTo>
                    <a:pt x="47" y="76"/>
                    <a:pt x="41" y="78"/>
                    <a:pt x="35" y="82"/>
                  </a:cubicBezTo>
                  <a:cubicBezTo>
                    <a:pt x="31" y="84"/>
                    <a:pt x="25" y="86"/>
                    <a:pt x="22" y="90"/>
                  </a:cubicBezTo>
                  <a:moveTo>
                    <a:pt x="26" y="93"/>
                  </a:moveTo>
                  <a:cubicBezTo>
                    <a:pt x="26" y="92"/>
                    <a:pt x="28" y="91"/>
                    <a:pt x="28" y="90"/>
                  </a:cubicBezTo>
                  <a:cubicBezTo>
                    <a:pt x="32" y="87"/>
                    <a:pt x="38" y="85"/>
                    <a:pt x="43" y="82"/>
                  </a:cubicBezTo>
                  <a:cubicBezTo>
                    <a:pt x="44" y="81"/>
                    <a:pt x="46" y="81"/>
                    <a:pt x="48" y="80"/>
                  </a:cubicBezTo>
                  <a:cubicBezTo>
                    <a:pt x="52" y="78"/>
                    <a:pt x="56" y="77"/>
                    <a:pt x="60" y="75"/>
                  </a:cubicBezTo>
                  <a:cubicBezTo>
                    <a:pt x="61" y="75"/>
                    <a:pt x="61" y="75"/>
                    <a:pt x="61" y="75"/>
                  </a:cubicBezTo>
                  <a:cubicBezTo>
                    <a:pt x="68" y="72"/>
                    <a:pt x="75" y="69"/>
                    <a:pt x="81" y="66"/>
                  </a:cubicBezTo>
                  <a:cubicBezTo>
                    <a:pt x="83" y="66"/>
                    <a:pt x="85" y="65"/>
                    <a:pt x="87" y="64"/>
                  </a:cubicBezTo>
                  <a:cubicBezTo>
                    <a:pt x="89" y="63"/>
                    <a:pt x="90" y="63"/>
                    <a:pt x="92" y="62"/>
                  </a:cubicBezTo>
                  <a:cubicBezTo>
                    <a:pt x="91" y="63"/>
                    <a:pt x="91" y="64"/>
                    <a:pt x="91" y="66"/>
                  </a:cubicBezTo>
                  <a:cubicBezTo>
                    <a:pt x="83" y="69"/>
                    <a:pt x="75" y="72"/>
                    <a:pt x="68" y="75"/>
                  </a:cubicBezTo>
                  <a:cubicBezTo>
                    <a:pt x="62" y="77"/>
                    <a:pt x="57" y="79"/>
                    <a:pt x="51" y="81"/>
                  </a:cubicBezTo>
                  <a:cubicBezTo>
                    <a:pt x="47" y="83"/>
                    <a:pt x="42" y="85"/>
                    <a:pt x="37" y="87"/>
                  </a:cubicBezTo>
                  <a:cubicBezTo>
                    <a:pt x="35" y="88"/>
                    <a:pt x="33" y="89"/>
                    <a:pt x="30" y="90"/>
                  </a:cubicBezTo>
                  <a:cubicBezTo>
                    <a:pt x="29" y="91"/>
                    <a:pt x="27" y="92"/>
                    <a:pt x="26" y="93"/>
                  </a:cubicBezTo>
                  <a:moveTo>
                    <a:pt x="88" y="63"/>
                  </a:moveTo>
                  <a:cubicBezTo>
                    <a:pt x="88" y="63"/>
                    <a:pt x="89" y="63"/>
                    <a:pt x="89" y="62"/>
                  </a:cubicBezTo>
                  <a:cubicBezTo>
                    <a:pt x="91" y="62"/>
                    <a:pt x="91" y="61"/>
                    <a:pt x="91" y="61"/>
                  </a:cubicBezTo>
                  <a:cubicBezTo>
                    <a:pt x="91" y="61"/>
                    <a:pt x="89" y="63"/>
                    <a:pt x="88" y="63"/>
                  </a:cubicBezTo>
                  <a:cubicBezTo>
                    <a:pt x="88" y="63"/>
                    <a:pt x="88" y="63"/>
                    <a:pt x="88" y="63"/>
                  </a:cubicBezTo>
                  <a:moveTo>
                    <a:pt x="10" y="76"/>
                  </a:moveTo>
                  <a:cubicBezTo>
                    <a:pt x="9" y="75"/>
                    <a:pt x="9" y="75"/>
                    <a:pt x="9" y="74"/>
                  </a:cubicBezTo>
                  <a:cubicBezTo>
                    <a:pt x="11" y="73"/>
                    <a:pt x="13" y="73"/>
                    <a:pt x="15" y="72"/>
                  </a:cubicBezTo>
                  <a:cubicBezTo>
                    <a:pt x="18" y="70"/>
                    <a:pt x="21" y="69"/>
                    <a:pt x="25" y="68"/>
                  </a:cubicBezTo>
                  <a:cubicBezTo>
                    <a:pt x="33" y="65"/>
                    <a:pt x="40" y="62"/>
                    <a:pt x="49" y="59"/>
                  </a:cubicBezTo>
                  <a:cubicBezTo>
                    <a:pt x="50" y="58"/>
                    <a:pt x="51" y="58"/>
                    <a:pt x="52" y="58"/>
                  </a:cubicBezTo>
                  <a:cubicBezTo>
                    <a:pt x="51" y="58"/>
                    <a:pt x="51" y="58"/>
                    <a:pt x="50" y="58"/>
                  </a:cubicBezTo>
                  <a:cubicBezTo>
                    <a:pt x="43" y="61"/>
                    <a:pt x="36" y="64"/>
                    <a:pt x="29" y="67"/>
                  </a:cubicBezTo>
                  <a:cubicBezTo>
                    <a:pt x="23" y="70"/>
                    <a:pt x="16" y="72"/>
                    <a:pt x="10" y="76"/>
                  </a:cubicBezTo>
                  <a:moveTo>
                    <a:pt x="23" y="90"/>
                  </a:moveTo>
                  <a:cubicBezTo>
                    <a:pt x="23" y="90"/>
                    <a:pt x="24" y="89"/>
                    <a:pt x="25" y="88"/>
                  </a:cubicBezTo>
                  <a:cubicBezTo>
                    <a:pt x="26" y="87"/>
                    <a:pt x="28" y="86"/>
                    <a:pt x="30" y="85"/>
                  </a:cubicBezTo>
                  <a:cubicBezTo>
                    <a:pt x="35" y="83"/>
                    <a:pt x="39" y="80"/>
                    <a:pt x="45" y="78"/>
                  </a:cubicBezTo>
                  <a:cubicBezTo>
                    <a:pt x="50" y="75"/>
                    <a:pt x="56" y="73"/>
                    <a:pt x="62" y="71"/>
                  </a:cubicBezTo>
                  <a:cubicBezTo>
                    <a:pt x="67" y="69"/>
                    <a:pt x="71" y="67"/>
                    <a:pt x="76" y="65"/>
                  </a:cubicBezTo>
                  <a:cubicBezTo>
                    <a:pt x="78" y="64"/>
                    <a:pt x="80" y="63"/>
                    <a:pt x="82" y="62"/>
                  </a:cubicBezTo>
                  <a:cubicBezTo>
                    <a:pt x="85" y="61"/>
                    <a:pt x="89" y="59"/>
                    <a:pt x="92" y="57"/>
                  </a:cubicBezTo>
                  <a:cubicBezTo>
                    <a:pt x="92" y="57"/>
                    <a:pt x="92" y="57"/>
                    <a:pt x="92" y="57"/>
                  </a:cubicBezTo>
                  <a:cubicBezTo>
                    <a:pt x="92" y="58"/>
                    <a:pt x="92" y="60"/>
                    <a:pt x="92" y="61"/>
                  </a:cubicBezTo>
                  <a:cubicBezTo>
                    <a:pt x="90" y="61"/>
                    <a:pt x="88" y="63"/>
                    <a:pt x="86" y="64"/>
                  </a:cubicBezTo>
                  <a:cubicBezTo>
                    <a:pt x="84" y="64"/>
                    <a:pt x="83" y="65"/>
                    <a:pt x="82" y="66"/>
                  </a:cubicBezTo>
                  <a:cubicBezTo>
                    <a:pt x="81" y="66"/>
                    <a:pt x="79" y="67"/>
                    <a:pt x="78" y="67"/>
                  </a:cubicBezTo>
                  <a:cubicBezTo>
                    <a:pt x="72" y="69"/>
                    <a:pt x="66" y="72"/>
                    <a:pt x="60" y="74"/>
                  </a:cubicBezTo>
                  <a:cubicBezTo>
                    <a:pt x="59" y="75"/>
                    <a:pt x="58" y="75"/>
                    <a:pt x="57" y="75"/>
                  </a:cubicBezTo>
                  <a:cubicBezTo>
                    <a:pt x="54" y="76"/>
                    <a:pt x="51" y="78"/>
                    <a:pt x="49" y="79"/>
                  </a:cubicBezTo>
                  <a:cubicBezTo>
                    <a:pt x="48" y="79"/>
                    <a:pt x="48" y="79"/>
                    <a:pt x="47" y="79"/>
                  </a:cubicBezTo>
                  <a:cubicBezTo>
                    <a:pt x="41" y="82"/>
                    <a:pt x="34" y="85"/>
                    <a:pt x="28" y="87"/>
                  </a:cubicBezTo>
                  <a:cubicBezTo>
                    <a:pt x="27" y="88"/>
                    <a:pt x="25" y="89"/>
                    <a:pt x="24" y="89"/>
                  </a:cubicBezTo>
                  <a:cubicBezTo>
                    <a:pt x="23" y="90"/>
                    <a:pt x="23" y="90"/>
                    <a:pt x="23" y="90"/>
                  </a:cubicBezTo>
                  <a:moveTo>
                    <a:pt x="72" y="61"/>
                  </a:moveTo>
                  <a:cubicBezTo>
                    <a:pt x="76" y="59"/>
                    <a:pt x="80" y="58"/>
                    <a:pt x="83" y="56"/>
                  </a:cubicBezTo>
                  <a:cubicBezTo>
                    <a:pt x="83" y="56"/>
                    <a:pt x="83" y="56"/>
                    <a:pt x="83" y="56"/>
                  </a:cubicBezTo>
                  <a:cubicBezTo>
                    <a:pt x="79" y="58"/>
                    <a:pt x="76" y="59"/>
                    <a:pt x="72" y="61"/>
                  </a:cubicBezTo>
                  <a:moveTo>
                    <a:pt x="7" y="71"/>
                  </a:moveTo>
                  <a:cubicBezTo>
                    <a:pt x="10" y="70"/>
                    <a:pt x="13" y="68"/>
                    <a:pt x="16" y="67"/>
                  </a:cubicBezTo>
                  <a:cubicBezTo>
                    <a:pt x="20" y="66"/>
                    <a:pt x="23" y="64"/>
                    <a:pt x="27" y="62"/>
                  </a:cubicBezTo>
                  <a:cubicBezTo>
                    <a:pt x="35" y="60"/>
                    <a:pt x="42" y="56"/>
                    <a:pt x="49" y="54"/>
                  </a:cubicBezTo>
                  <a:cubicBezTo>
                    <a:pt x="50" y="53"/>
                    <a:pt x="51" y="53"/>
                    <a:pt x="52" y="52"/>
                  </a:cubicBezTo>
                  <a:cubicBezTo>
                    <a:pt x="50" y="53"/>
                    <a:pt x="48" y="54"/>
                    <a:pt x="46" y="55"/>
                  </a:cubicBezTo>
                  <a:cubicBezTo>
                    <a:pt x="39" y="58"/>
                    <a:pt x="32" y="61"/>
                    <a:pt x="25" y="64"/>
                  </a:cubicBezTo>
                  <a:cubicBezTo>
                    <a:pt x="22" y="65"/>
                    <a:pt x="19" y="67"/>
                    <a:pt x="16" y="69"/>
                  </a:cubicBezTo>
                  <a:cubicBezTo>
                    <a:pt x="14" y="70"/>
                    <a:pt x="11" y="71"/>
                    <a:pt x="8" y="73"/>
                  </a:cubicBezTo>
                  <a:cubicBezTo>
                    <a:pt x="8" y="72"/>
                    <a:pt x="7" y="71"/>
                    <a:pt x="7" y="70"/>
                  </a:cubicBezTo>
                  <a:cubicBezTo>
                    <a:pt x="7" y="71"/>
                    <a:pt x="7" y="71"/>
                    <a:pt x="7" y="71"/>
                  </a:cubicBezTo>
                  <a:moveTo>
                    <a:pt x="19" y="87"/>
                  </a:moveTo>
                  <a:cubicBezTo>
                    <a:pt x="19" y="87"/>
                    <a:pt x="19" y="87"/>
                    <a:pt x="20" y="86"/>
                  </a:cubicBezTo>
                  <a:cubicBezTo>
                    <a:pt x="21" y="85"/>
                    <a:pt x="23" y="85"/>
                    <a:pt x="24" y="84"/>
                  </a:cubicBezTo>
                  <a:cubicBezTo>
                    <a:pt x="34" y="79"/>
                    <a:pt x="44" y="73"/>
                    <a:pt x="55" y="69"/>
                  </a:cubicBezTo>
                  <a:cubicBezTo>
                    <a:pt x="57" y="68"/>
                    <a:pt x="59" y="67"/>
                    <a:pt x="61" y="66"/>
                  </a:cubicBezTo>
                  <a:cubicBezTo>
                    <a:pt x="65" y="64"/>
                    <a:pt x="69" y="62"/>
                    <a:pt x="74" y="61"/>
                  </a:cubicBezTo>
                  <a:cubicBezTo>
                    <a:pt x="80" y="58"/>
                    <a:pt x="86" y="56"/>
                    <a:pt x="92" y="52"/>
                  </a:cubicBezTo>
                  <a:cubicBezTo>
                    <a:pt x="92" y="54"/>
                    <a:pt x="92" y="55"/>
                    <a:pt x="92" y="57"/>
                  </a:cubicBezTo>
                  <a:cubicBezTo>
                    <a:pt x="92" y="57"/>
                    <a:pt x="92" y="57"/>
                    <a:pt x="92" y="57"/>
                  </a:cubicBezTo>
                  <a:cubicBezTo>
                    <a:pt x="89" y="57"/>
                    <a:pt x="87" y="59"/>
                    <a:pt x="85" y="60"/>
                  </a:cubicBezTo>
                  <a:cubicBezTo>
                    <a:pt x="84" y="60"/>
                    <a:pt x="83" y="61"/>
                    <a:pt x="83" y="61"/>
                  </a:cubicBezTo>
                  <a:cubicBezTo>
                    <a:pt x="80" y="62"/>
                    <a:pt x="78" y="63"/>
                    <a:pt x="76" y="64"/>
                  </a:cubicBezTo>
                  <a:cubicBezTo>
                    <a:pt x="65" y="68"/>
                    <a:pt x="54" y="72"/>
                    <a:pt x="43" y="76"/>
                  </a:cubicBezTo>
                  <a:cubicBezTo>
                    <a:pt x="38" y="78"/>
                    <a:pt x="34" y="80"/>
                    <a:pt x="29" y="82"/>
                  </a:cubicBezTo>
                  <a:cubicBezTo>
                    <a:pt x="27" y="83"/>
                    <a:pt x="25" y="84"/>
                    <a:pt x="22" y="86"/>
                  </a:cubicBezTo>
                  <a:cubicBezTo>
                    <a:pt x="22" y="86"/>
                    <a:pt x="20" y="87"/>
                    <a:pt x="19" y="87"/>
                  </a:cubicBezTo>
                  <a:moveTo>
                    <a:pt x="66" y="59"/>
                  </a:moveTo>
                  <a:cubicBezTo>
                    <a:pt x="69" y="58"/>
                    <a:pt x="71" y="57"/>
                    <a:pt x="73" y="56"/>
                  </a:cubicBezTo>
                  <a:cubicBezTo>
                    <a:pt x="76" y="55"/>
                    <a:pt x="80" y="54"/>
                    <a:pt x="83" y="52"/>
                  </a:cubicBezTo>
                  <a:cubicBezTo>
                    <a:pt x="84" y="52"/>
                    <a:pt x="85" y="51"/>
                    <a:pt x="87" y="51"/>
                  </a:cubicBezTo>
                  <a:cubicBezTo>
                    <a:pt x="87" y="51"/>
                    <a:pt x="87" y="51"/>
                    <a:pt x="87" y="51"/>
                  </a:cubicBezTo>
                  <a:cubicBezTo>
                    <a:pt x="80" y="54"/>
                    <a:pt x="73" y="56"/>
                    <a:pt x="66" y="59"/>
                  </a:cubicBezTo>
                  <a:moveTo>
                    <a:pt x="16" y="84"/>
                  </a:moveTo>
                  <a:cubicBezTo>
                    <a:pt x="17" y="83"/>
                    <a:pt x="19" y="82"/>
                    <a:pt x="20" y="81"/>
                  </a:cubicBezTo>
                  <a:cubicBezTo>
                    <a:pt x="22" y="80"/>
                    <a:pt x="25" y="79"/>
                    <a:pt x="27" y="78"/>
                  </a:cubicBezTo>
                  <a:cubicBezTo>
                    <a:pt x="37" y="73"/>
                    <a:pt x="47" y="68"/>
                    <a:pt x="57" y="64"/>
                  </a:cubicBezTo>
                  <a:cubicBezTo>
                    <a:pt x="68" y="59"/>
                    <a:pt x="79" y="55"/>
                    <a:pt x="90" y="50"/>
                  </a:cubicBezTo>
                  <a:cubicBezTo>
                    <a:pt x="91" y="50"/>
                    <a:pt x="91" y="50"/>
                    <a:pt x="91" y="50"/>
                  </a:cubicBezTo>
                  <a:cubicBezTo>
                    <a:pt x="91" y="49"/>
                    <a:pt x="91" y="49"/>
                    <a:pt x="92" y="49"/>
                  </a:cubicBezTo>
                  <a:cubicBezTo>
                    <a:pt x="92" y="50"/>
                    <a:pt x="92" y="51"/>
                    <a:pt x="92" y="52"/>
                  </a:cubicBezTo>
                  <a:cubicBezTo>
                    <a:pt x="92" y="52"/>
                    <a:pt x="92" y="52"/>
                    <a:pt x="92" y="52"/>
                  </a:cubicBezTo>
                  <a:cubicBezTo>
                    <a:pt x="86" y="55"/>
                    <a:pt x="80" y="57"/>
                    <a:pt x="74" y="59"/>
                  </a:cubicBezTo>
                  <a:cubicBezTo>
                    <a:pt x="69" y="62"/>
                    <a:pt x="63" y="64"/>
                    <a:pt x="58" y="67"/>
                  </a:cubicBezTo>
                  <a:cubicBezTo>
                    <a:pt x="50" y="70"/>
                    <a:pt x="42" y="73"/>
                    <a:pt x="34" y="76"/>
                  </a:cubicBezTo>
                  <a:cubicBezTo>
                    <a:pt x="29" y="78"/>
                    <a:pt x="24" y="80"/>
                    <a:pt x="19" y="83"/>
                  </a:cubicBezTo>
                  <a:cubicBezTo>
                    <a:pt x="18" y="83"/>
                    <a:pt x="17" y="83"/>
                    <a:pt x="16" y="84"/>
                  </a:cubicBezTo>
                  <a:moveTo>
                    <a:pt x="6" y="68"/>
                  </a:moveTo>
                  <a:cubicBezTo>
                    <a:pt x="6" y="67"/>
                    <a:pt x="5" y="66"/>
                    <a:pt x="5" y="65"/>
                  </a:cubicBezTo>
                  <a:cubicBezTo>
                    <a:pt x="14" y="60"/>
                    <a:pt x="24" y="58"/>
                    <a:pt x="33" y="54"/>
                  </a:cubicBezTo>
                  <a:cubicBezTo>
                    <a:pt x="37" y="52"/>
                    <a:pt x="41" y="50"/>
                    <a:pt x="46" y="48"/>
                  </a:cubicBezTo>
                  <a:cubicBezTo>
                    <a:pt x="35" y="53"/>
                    <a:pt x="25" y="59"/>
                    <a:pt x="15" y="63"/>
                  </a:cubicBezTo>
                  <a:cubicBezTo>
                    <a:pt x="14" y="64"/>
                    <a:pt x="14" y="64"/>
                    <a:pt x="13" y="64"/>
                  </a:cubicBezTo>
                  <a:cubicBezTo>
                    <a:pt x="10" y="65"/>
                    <a:pt x="8" y="66"/>
                    <a:pt x="6" y="68"/>
                  </a:cubicBezTo>
                  <a:moveTo>
                    <a:pt x="13" y="80"/>
                  </a:moveTo>
                  <a:cubicBezTo>
                    <a:pt x="12" y="79"/>
                    <a:pt x="11" y="78"/>
                    <a:pt x="10" y="77"/>
                  </a:cubicBezTo>
                  <a:cubicBezTo>
                    <a:pt x="17" y="77"/>
                    <a:pt x="23" y="72"/>
                    <a:pt x="28" y="70"/>
                  </a:cubicBezTo>
                  <a:cubicBezTo>
                    <a:pt x="35" y="67"/>
                    <a:pt x="42" y="65"/>
                    <a:pt x="49" y="62"/>
                  </a:cubicBezTo>
                  <a:cubicBezTo>
                    <a:pt x="56" y="58"/>
                    <a:pt x="64" y="55"/>
                    <a:pt x="72" y="52"/>
                  </a:cubicBezTo>
                  <a:cubicBezTo>
                    <a:pt x="76" y="51"/>
                    <a:pt x="80" y="50"/>
                    <a:pt x="84" y="48"/>
                  </a:cubicBezTo>
                  <a:cubicBezTo>
                    <a:pt x="83" y="48"/>
                    <a:pt x="83" y="48"/>
                    <a:pt x="83" y="48"/>
                  </a:cubicBezTo>
                  <a:cubicBezTo>
                    <a:pt x="80" y="50"/>
                    <a:pt x="76" y="51"/>
                    <a:pt x="72" y="53"/>
                  </a:cubicBezTo>
                  <a:cubicBezTo>
                    <a:pt x="65" y="56"/>
                    <a:pt x="58" y="58"/>
                    <a:pt x="52" y="61"/>
                  </a:cubicBezTo>
                  <a:cubicBezTo>
                    <a:pt x="45" y="64"/>
                    <a:pt x="38" y="67"/>
                    <a:pt x="32" y="70"/>
                  </a:cubicBezTo>
                  <a:cubicBezTo>
                    <a:pt x="28" y="72"/>
                    <a:pt x="25" y="74"/>
                    <a:pt x="22" y="76"/>
                  </a:cubicBezTo>
                  <a:cubicBezTo>
                    <a:pt x="19" y="77"/>
                    <a:pt x="16" y="79"/>
                    <a:pt x="13" y="80"/>
                  </a:cubicBezTo>
                  <a:moveTo>
                    <a:pt x="13" y="81"/>
                  </a:moveTo>
                  <a:cubicBezTo>
                    <a:pt x="14" y="80"/>
                    <a:pt x="16" y="79"/>
                    <a:pt x="17" y="79"/>
                  </a:cubicBezTo>
                  <a:cubicBezTo>
                    <a:pt x="22" y="76"/>
                    <a:pt x="27" y="73"/>
                    <a:pt x="32" y="71"/>
                  </a:cubicBezTo>
                  <a:cubicBezTo>
                    <a:pt x="43" y="65"/>
                    <a:pt x="54" y="61"/>
                    <a:pt x="65" y="56"/>
                  </a:cubicBezTo>
                  <a:cubicBezTo>
                    <a:pt x="70" y="54"/>
                    <a:pt x="75" y="52"/>
                    <a:pt x="80" y="50"/>
                  </a:cubicBezTo>
                  <a:cubicBezTo>
                    <a:pt x="82" y="49"/>
                    <a:pt x="85" y="48"/>
                    <a:pt x="87" y="47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89" y="46"/>
                    <a:pt x="90" y="46"/>
                    <a:pt x="91" y="45"/>
                  </a:cubicBezTo>
                  <a:cubicBezTo>
                    <a:pt x="91" y="45"/>
                    <a:pt x="91" y="45"/>
                    <a:pt x="91" y="45"/>
                  </a:cubicBezTo>
                  <a:cubicBezTo>
                    <a:pt x="91" y="46"/>
                    <a:pt x="92" y="47"/>
                    <a:pt x="92" y="49"/>
                  </a:cubicBezTo>
                  <a:cubicBezTo>
                    <a:pt x="80" y="53"/>
                    <a:pt x="68" y="58"/>
                    <a:pt x="56" y="63"/>
                  </a:cubicBezTo>
                  <a:cubicBezTo>
                    <a:pt x="56" y="63"/>
                    <a:pt x="56" y="63"/>
                    <a:pt x="56" y="63"/>
                  </a:cubicBezTo>
                  <a:cubicBezTo>
                    <a:pt x="45" y="67"/>
                    <a:pt x="35" y="71"/>
                    <a:pt x="25" y="76"/>
                  </a:cubicBezTo>
                  <a:cubicBezTo>
                    <a:pt x="22" y="77"/>
                    <a:pt x="19" y="79"/>
                    <a:pt x="16" y="80"/>
                  </a:cubicBezTo>
                  <a:cubicBezTo>
                    <a:pt x="15" y="80"/>
                    <a:pt x="14" y="80"/>
                    <a:pt x="13" y="81"/>
                  </a:cubicBezTo>
                  <a:moveTo>
                    <a:pt x="10" y="76"/>
                  </a:moveTo>
                  <a:cubicBezTo>
                    <a:pt x="11" y="76"/>
                    <a:pt x="13" y="75"/>
                    <a:pt x="14" y="75"/>
                  </a:cubicBezTo>
                  <a:cubicBezTo>
                    <a:pt x="19" y="72"/>
                    <a:pt x="24" y="70"/>
                    <a:pt x="30" y="67"/>
                  </a:cubicBezTo>
                  <a:cubicBezTo>
                    <a:pt x="41" y="62"/>
                    <a:pt x="53" y="58"/>
                    <a:pt x="65" y="53"/>
                  </a:cubicBezTo>
                  <a:cubicBezTo>
                    <a:pt x="70" y="51"/>
                    <a:pt x="75" y="49"/>
                    <a:pt x="81" y="48"/>
                  </a:cubicBezTo>
                  <a:cubicBezTo>
                    <a:pt x="83" y="47"/>
                    <a:pt x="85" y="46"/>
                    <a:pt x="86" y="45"/>
                  </a:cubicBezTo>
                  <a:cubicBezTo>
                    <a:pt x="87" y="45"/>
                    <a:pt x="88" y="45"/>
                    <a:pt x="89" y="44"/>
                  </a:cubicBezTo>
                  <a:cubicBezTo>
                    <a:pt x="90" y="44"/>
                    <a:pt x="90" y="44"/>
                    <a:pt x="91" y="43"/>
                  </a:cubicBezTo>
                  <a:cubicBezTo>
                    <a:pt x="91" y="44"/>
                    <a:pt x="91" y="44"/>
                    <a:pt x="91" y="44"/>
                  </a:cubicBezTo>
                  <a:cubicBezTo>
                    <a:pt x="91" y="44"/>
                    <a:pt x="91" y="44"/>
                    <a:pt x="91" y="44"/>
                  </a:cubicBezTo>
                  <a:cubicBezTo>
                    <a:pt x="90" y="45"/>
                    <a:pt x="89" y="45"/>
                    <a:pt x="88" y="46"/>
                  </a:cubicBezTo>
                  <a:cubicBezTo>
                    <a:pt x="86" y="46"/>
                    <a:pt x="85" y="47"/>
                    <a:pt x="84" y="47"/>
                  </a:cubicBezTo>
                  <a:cubicBezTo>
                    <a:pt x="74" y="50"/>
                    <a:pt x="63" y="54"/>
                    <a:pt x="54" y="59"/>
                  </a:cubicBezTo>
                  <a:cubicBezTo>
                    <a:pt x="43" y="64"/>
                    <a:pt x="32" y="68"/>
                    <a:pt x="22" y="72"/>
                  </a:cubicBezTo>
                  <a:cubicBezTo>
                    <a:pt x="19" y="74"/>
                    <a:pt x="16" y="75"/>
                    <a:pt x="14" y="76"/>
                  </a:cubicBezTo>
                  <a:cubicBezTo>
                    <a:pt x="13" y="76"/>
                    <a:pt x="11" y="76"/>
                    <a:pt x="10" y="76"/>
                  </a:cubicBezTo>
                  <a:moveTo>
                    <a:pt x="4" y="62"/>
                  </a:moveTo>
                  <a:cubicBezTo>
                    <a:pt x="4" y="61"/>
                    <a:pt x="4" y="60"/>
                    <a:pt x="4" y="59"/>
                  </a:cubicBezTo>
                  <a:cubicBezTo>
                    <a:pt x="6" y="58"/>
                    <a:pt x="8" y="57"/>
                    <a:pt x="10" y="56"/>
                  </a:cubicBezTo>
                  <a:cubicBezTo>
                    <a:pt x="13" y="54"/>
                    <a:pt x="16" y="53"/>
                    <a:pt x="19" y="52"/>
                  </a:cubicBezTo>
                  <a:cubicBezTo>
                    <a:pt x="27" y="48"/>
                    <a:pt x="34" y="46"/>
                    <a:pt x="42" y="43"/>
                  </a:cubicBezTo>
                  <a:cubicBezTo>
                    <a:pt x="43" y="43"/>
                    <a:pt x="44" y="42"/>
                    <a:pt x="45" y="42"/>
                  </a:cubicBezTo>
                  <a:cubicBezTo>
                    <a:pt x="44" y="42"/>
                    <a:pt x="43" y="43"/>
                    <a:pt x="42" y="43"/>
                  </a:cubicBezTo>
                  <a:cubicBezTo>
                    <a:pt x="35" y="47"/>
                    <a:pt x="28" y="50"/>
                    <a:pt x="21" y="53"/>
                  </a:cubicBezTo>
                  <a:cubicBezTo>
                    <a:pt x="15" y="56"/>
                    <a:pt x="9" y="58"/>
                    <a:pt x="4" y="62"/>
                  </a:cubicBezTo>
                  <a:moveTo>
                    <a:pt x="7" y="70"/>
                  </a:moveTo>
                  <a:cubicBezTo>
                    <a:pt x="7" y="70"/>
                    <a:pt x="7" y="69"/>
                    <a:pt x="6" y="68"/>
                  </a:cubicBezTo>
                  <a:cubicBezTo>
                    <a:pt x="9" y="67"/>
                    <a:pt x="11" y="66"/>
                    <a:pt x="13" y="65"/>
                  </a:cubicBezTo>
                  <a:cubicBezTo>
                    <a:pt x="18" y="63"/>
                    <a:pt x="22" y="61"/>
                    <a:pt x="27" y="60"/>
                  </a:cubicBezTo>
                  <a:cubicBezTo>
                    <a:pt x="38" y="55"/>
                    <a:pt x="49" y="50"/>
                    <a:pt x="60" y="46"/>
                  </a:cubicBezTo>
                  <a:cubicBezTo>
                    <a:pt x="65" y="44"/>
                    <a:pt x="69" y="43"/>
                    <a:pt x="74" y="41"/>
                  </a:cubicBezTo>
                  <a:cubicBezTo>
                    <a:pt x="72" y="42"/>
                    <a:pt x="71" y="42"/>
                    <a:pt x="70" y="43"/>
                  </a:cubicBezTo>
                  <a:cubicBezTo>
                    <a:pt x="62" y="46"/>
                    <a:pt x="54" y="49"/>
                    <a:pt x="47" y="52"/>
                  </a:cubicBezTo>
                  <a:cubicBezTo>
                    <a:pt x="40" y="55"/>
                    <a:pt x="34" y="58"/>
                    <a:pt x="27" y="61"/>
                  </a:cubicBezTo>
                  <a:cubicBezTo>
                    <a:pt x="24" y="62"/>
                    <a:pt x="21" y="63"/>
                    <a:pt x="18" y="64"/>
                  </a:cubicBezTo>
                  <a:cubicBezTo>
                    <a:pt x="14" y="66"/>
                    <a:pt x="11" y="68"/>
                    <a:pt x="7" y="70"/>
                  </a:cubicBezTo>
                  <a:cubicBezTo>
                    <a:pt x="7" y="70"/>
                    <a:pt x="7" y="70"/>
                    <a:pt x="7" y="70"/>
                  </a:cubicBezTo>
                  <a:moveTo>
                    <a:pt x="4" y="58"/>
                  </a:moveTo>
                  <a:cubicBezTo>
                    <a:pt x="4" y="58"/>
                    <a:pt x="4" y="57"/>
                    <a:pt x="4" y="56"/>
                  </a:cubicBezTo>
                  <a:cubicBezTo>
                    <a:pt x="9" y="55"/>
                    <a:pt x="14" y="52"/>
                    <a:pt x="18" y="49"/>
                  </a:cubicBezTo>
                  <a:cubicBezTo>
                    <a:pt x="25" y="45"/>
                    <a:pt x="33" y="43"/>
                    <a:pt x="41" y="40"/>
                  </a:cubicBezTo>
                  <a:cubicBezTo>
                    <a:pt x="41" y="40"/>
                    <a:pt x="41" y="40"/>
                    <a:pt x="41" y="40"/>
                  </a:cubicBezTo>
                  <a:cubicBezTo>
                    <a:pt x="34" y="43"/>
                    <a:pt x="28" y="46"/>
                    <a:pt x="22" y="49"/>
                  </a:cubicBezTo>
                  <a:cubicBezTo>
                    <a:pt x="16" y="52"/>
                    <a:pt x="10" y="55"/>
                    <a:pt x="4" y="58"/>
                  </a:cubicBezTo>
                  <a:moveTo>
                    <a:pt x="10" y="73"/>
                  </a:moveTo>
                  <a:cubicBezTo>
                    <a:pt x="10" y="73"/>
                    <a:pt x="10" y="72"/>
                    <a:pt x="11" y="72"/>
                  </a:cubicBezTo>
                  <a:cubicBezTo>
                    <a:pt x="12" y="71"/>
                    <a:pt x="13" y="71"/>
                    <a:pt x="14" y="70"/>
                  </a:cubicBezTo>
                  <a:cubicBezTo>
                    <a:pt x="20" y="68"/>
                    <a:pt x="24" y="65"/>
                    <a:pt x="30" y="62"/>
                  </a:cubicBezTo>
                  <a:cubicBezTo>
                    <a:pt x="40" y="59"/>
                    <a:pt x="50" y="54"/>
                    <a:pt x="61" y="50"/>
                  </a:cubicBezTo>
                  <a:cubicBezTo>
                    <a:pt x="70" y="47"/>
                    <a:pt x="79" y="44"/>
                    <a:pt x="88" y="40"/>
                  </a:cubicBezTo>
                  <a:cubicBezTo>
                    <a:pt x="88" y="40"/>
                    <a:pt x="88" y="39"/>
                    <a:pt x="89" y="39"/>
                  </a:cubicBezTo>
                  <a:cubicBezTo>
                    <a:pt x="89" y="39"/>
                    <a:pt x="89" y="39"/>
                    <a:pt x="89" y="39"/>
                  </a:cubicBezTo>
                  <a:cubicBezTo>
                    <a:pt x="90" y="40"/>
                    <a:pt x="90" y="41"/>
                    <a:pt x="91" y="43"/>
                  </a:cubicBezTo>
                  <a:cubicBezTo>
                    <a:pt x="90" y="43"/>
                    <a:pt x="90" y="43"/>
                    <a:pt x="90" y="43"/>
                  </a:cubicBezTo>
                  <a:cubicBezTo>
                    <a:pt x="90" y="43"/>
                    <a:pt x="90" y="43"/>
                    <a:pt x="90" y="43"/>
                  </a:cubicBezTo>
                  <a:cubicBezTo>
                    <a:pt x="90" y="43"/>
                    <a:pt x="89" y="43"/>
                    <a:pt x="89" y="44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7" y="44"/>
                    <a:pt x="86" y="45"/>
                    <a:pt x="85" y="45"/>
                  </a:cubicBezTo>
                  <a:cubicBezTo>
                    <a:pt x="82" y="46"/>
                    <a:pt x="79" y="48"/>
                    <a:pt x="76" y="49"/>
                  </a:cubicBezTo>
                  <a:cubicBezTo>
                    <a:pt x="75" y="49"/>
                    <a:pt x="74" y="49"/>
                    <a:pt x="73" y="50"/>
                  </a:cubicBezTo>
                  <a:cubicBezTo>
                    <a:pt x="73" y="50"/>
                    <a:pt x="72" y="50"/>
                    <a:pt x="72" y="50"/>
                  </a:cubicBezTo>
                  <a:cubicBezTo>
                    <a:pt x="65" y="53"/>
                    <a:pt x="58" y="55"/>
                    <a:pt x="51" y="57"/>
                  </a:cubicBezTo>
                  <a:cubicBezTo>
                    <a:pt x="40" y="61"/>
                    <a:pt x="29" y="66"/>
                    <a:pt x="18" y="70"/>
                  </a:cubicBezTo>
                  <a:cubicBezTo>
                    <a:pt x="16" y="71"/>
                    <a:pt x="14" y="71"/>
                    <a:pt x="12" y="72"/>
                  </a:cubicBezTo>
                  <a:cubicBezTo>
                    <a:pt x="11" y="73"/>
                    <a:pt x="11" y="73"/>
                    <a:pt x="10" y="73"/>
                  </a:cubicBezTo>
                  <a:moveTo>
                    <a:pt x="84" y="37"/>
                  </a:moveTo>
                  <a:cubicBezTo>
                    <a:pt x="84" y="36"/>
                    <a:pt x="85" y="36"/>
                    <a:pt x="85" y="36"/>
                  </a:cubicBezTo>
                  <a:cubicBezTo>
                    <a:pt x="86" y="35"/>
                    <a:pt x="86" y="35"/>
                    <a:pt x="86" y="35"/>
                  </a:cubicBezTo>
                  <a:cubicBezTo>
                    <a:pt x="86" y="35"/>
                    <a:pt x="84" y="36"/>
                    <a:pt x="84" y="36"/>
                  </a:cubicBezTo>
                  <a:cubicBezTo>
                    <a:pt x="84" y="37"/>
                    <a:pt x="84" y="37"/>
                    <a:pt x="84" y="37"/>
                  </a:cubicBezTo>
                  <a:moveTo>
                    <a:pt x="9" y="70"/>
                  </a:moveTo>
                  <a:cubicBezTo>
                    <a:pt x="14" y="67"/>
                    <a:pt x="19" y="65"/>
                    <a:pt x="25" y="62"/>
                  </a:cubicBezTo>
                  <a:cubicBezTo>
                    <a:pt x="31" y="60"/>
                    <a:pt x="36" y="57"/>
                    <a:pt x="42" y="55"/>
                  </a:cubicBezTo>
                  <a:cubicBezTo>
                    <a:pt x="48" y="53"/>
                    <a:pt x="54" y="50"/>
                    <a:pt x="60" y="48"/>
                  </a:cubicBezTo>
                  <a:cubicBezTo>
                    <a:pt x="66" y="45"/>
                    <a:pt x="72" y="43"/>
                    <a:pt x="78" y="40"/>
                  </a:cubicBezTo>
                  <a:cubicBezTo>
                    <a:pt x="78" y="40"/>
                    <a:pt x="79" y="39"/>
                    <a:pt x="80" y="39"/>
                  </a:cubicBezTo>
                  <a:cubicBezTo>
                    <a:pt x="83" y="38"/>
                    <a:pt x="85" y="37"/>
                    <a:pt x="88" y="35"/>
                  </a:cubicBezTo>
                  <a:cubicBezTo>
                    <a:pt x="88" y="36"/>
                    <a:pt x="89" y="37"/>
                    <a:pt x="89" y="38"/>
                  </a:cubicBezTo>
                  <a:cubicBezTo>
                    <a:pt x="82" y="42"/>
                    <a:pt x="75" y="44"/>
                    <a:pt x="67" y="47"/>
                  </a:cubicBezTo>
                  <a:cubicBezTo>
                    <a:pt x="65" y="47"/>
                    <a:pt x="63" y="48"/>
                    <a:pt x="61" y="49"/>
                  </a:cubicBezTo>
                  <a:cubicBezTo>
                    <a:pt x="59" y="50"/>
                    <a:pt x="57" y="50"/>
                    <a:pt x="54" y="51"/>
                  </a:cubicBezTo>
                  <a:cubicBezTo>
                    <a:pt x="44" y="55"/>
                    <a:pt x="33" y="59"/>
                    <a:pt x="23" y="63"/>
                  </a:cubicBezTo>
                  <a:cubicBezTo>
                    <a:pt x="18" y="65"/>
                    <a:pt x="13" y="68"/>
                    <a:pt x="9" y="70"/>
                  </a:cubicBezTo>
                  <a:moveTo>
                    <a:pt x="67" y="39"/>
                  </a:moveTo>
                  <a:cubicBezTo>
                    <a:pt x="71" y="38"/>
                    <a:pt x="75" y="36"/>
                    <a:pt x="78" y="35"/>
                  </a:cubicBezTo>
                  <a:cubicBezTo>
                    <a:pt x="79" y="34"/>
                    <a:pt x="79" y="34"/>
                    <a:pt x="80" y="34"/>
                  </a:cubicBezTo>
                  <a:cubicBezTo>
                    <a:pt x="79" y="34"/>
                    <a:pt x="78" y="35"/>
                    <a:pt x="77" y="35"/>
                  </a:cubicBezTo>
                  <a:cubicBezTo>
                    <a:pt x="74" y="37"/>
                    <a:pt x="71" y="38"/>
                    <a:pt x="67" y="39"/>
                  </a:cubicBezTo>
                  <a:moveTo>
                    <a:pt x="4" y="55"/>
                  </a:moveTo>
                  <a:cubicBezTo>
                    <a:pt x="4" y="54"/>
                    <a:pt x="4" y="53"/>
                    <a:pt x="4" y="52"/>
                  </a:cubicBezTo>
                  <a:cubicBezTo>
                    <a:pt x="9" y="51"/>
                    <a:pt x="14" y="48"/>
                    <a:pt x="19" y="45"/>
                  </a:cubicBezTo>
                  <a:cubicBezTo>
                    <a:pt x="25" y="42"/>
                    <a:pt x="31" y="39"/>
                    <a:pt x="38" y="37"/>
                  </a:cubicBezTo>
                  <a:cubicBezTo>
                    <a:pt x="41" y="36"/>
                    <a:pt x="43" y="35"/>
                    <a:pt x="46" y="34"/>
                  </a:cubicBezTo>
                  <a:cubicBezTo>
                    <a:pt x="44" y="35"/>
                    <a:pt x="41" y="36"/>
                    <a:pt x="39" y="37"/>
                  </a:cubicBezTo>
                  <a:cubicBezTo>
                    <a:pt x="32" y="40"/>
                    <a:pt x="26" y="43"/>
                    <a:pt x="20" y="46"/>
                  </a:cubicBezTo>
                  <a:cubicBezTo>
                    <a:pt x="15" y="49"/>
                    <a:pt x="9" y="52"/>
                    <a:pt x="4" y="55"/>
                  </a:cubicBezTo>
                  <a:moveTo>
                    <a:pt x="18" y="62"/>
                  </a:moveTo>
                  <a:cubicBezTo>
                    <a:pt x="27" y="57"/>
                    <a:pt x="37" y="53"/>
                    <a:pt x="46" y="48"/>
                  </a:cubicBezTo>
                  <a:cubicBezTo>
                    <a:pt x="59" y="42"/>
                    <a:pt x="72" y="39"/>
                    <a:pt x="84" y="32"/>
                  </a:cubicBezTo>
                  <a:cubicBezTo>
                    <a:pt x="84" y="32"/>
                    <a:pt x="84" y="32"/>
                    <a:pt x="84" y="32"/>
                  </a:cubicBezTo>
                  <a:cubicBezTo>
                    <a:pt x="85" y="32"/>
                    <a:pt x="85" y="32"/>
                    <a:pt x="86" y="31"/>
                  </a:cubicBezTo>
                  <a:cubicBezTo>
                    <a:pt x="86" y="31"/>
                    <a:pt x="86" y="31"/>
                    <a:pt x="86" y="31"/>
                  </a:cubicBezTo>
                  <a:cubicBezTo>
                    <a:pt x="86" y="32"/>
                    <a:pt x="87" y="33"/>
                    <a:pt x="88" y="34"/>
                  </a:cubicBezTo>
                  <a:cubicBezTo>
                    <a:pt x="85" y="35"/>
                    <a:pt x="83" y="36"/>
                    <a:pt x="81" y="38"/>
                  </a:cubicBezTo>
                  <a:cubicBezTo>
                    <a:pt x="80" y="38"/>
                    <a:pt x="80" y="38"/>
                    <a:pt x="80" y="38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66" y="43"/>
                    <a:pt x="54" y="48"/>
                    <a:pt x="41" y="53"/>
                  </a:cubicBezTo>
                  <a:cubicBezTo>
                    <a:pt x="35" y="56"/>
                    <a:pt x="28" y="59"/>
                    <a:pt x="22" y="61"/>
                  </a:cubicBezTo>
                  <a:cubicBezTo>
                    <a:pt x="21" y="61"/>
                    <a:pt x="19" y="62"/>
                    <a:pt x="18" y="62"/>
                  </a:cubicBezTo>
                  <a:moveTo>
                    <a:pt x="5" y="64"/>
                  </a:moveTo>
                  <a:cubicBezTo>
                    <a:pt x="5" y="63"/>
                    <a:pt x="5" y="63"/>
                    <a:pt x="5" y="63"/>
                  </a:cubicBezTo>
                  <a:cubicBezTo>
                    <a:pt x="10" y="62"/>
                    <a:pt x="15" y="59"/>
                    <a:pt x="20" y="57"/>
                  </a:cubicBezTo>
                  <a:cubicBezTo>
                    <a:pt x="27" y="54"/>
                    <a:pt x="34" y="50"/>
                    <a:pt x="41" y="47"/>
                  </a:cubicBezTo>
                  <a:cubicBezTo>
                    <a:pt x="55" y="41"/>
                    <a:pt x="70" y="35"/>
                    <a:pt x="84" y="29"/>
                  </a:cubicBezTo>
                  <a:cubicBezTo>
                    <a:pt x="85" y="30"/>
                    <a:pt x="85" y="30"/>
                    <a:pt x="86" y="31"/>
                  </a:cubicBezTo>
                  <a:cubicBezTo>
                    <a:pt x="86" y="31"/>
                    <a:pt x="86" y="31"/>
                    <a:pt x="86" y="31"/>
                  </a:cubicBezTo>
                  <a:cubicBezTo>
                    <a:pt x="71" y="37"/>
                    <a:pt x="57" y="43"/>
                    <a:pt x="42" y="49"/>
                  </a:cubicBezTo>
                  <a:cubicBezTo>
                    <a:pt x="40" y="50"/>
                    <a:pt x="37" y="51"/>
                    <a:pt x="34" y="53"/>
                  </a:cubicBezTo>
                  <a:cubicBezTo>
                    <a:pt x="30" y="54"/>
                    <a:pt x="27" y="55"/>
                    <a:pt x="23" y="57"/>
                  </a:cubicBezTo>
                  <a:cubicBezTo>
                    <a:pt x="17" y="59"/>
                    <a:pt x="11" y="61"/>
                    <a:pt x="5" y="64"/>
                  </a:cubicBezTo>
                  <a:moveTo>
                    <a:pt x="4" y="52"/>
                  </a:moveTo>
                  <a:cubicBezTo>
                    <a:pt x="4" y="51"/>
                    <a:pt x="4" y="50"/>
                    <a:pt x="4" y="49"/>
                  </a:cubicBezTo>
                  <a:cubicBezTo>
                    <a:pt x="6" y="49"/>
                    <a:pt x="7" y="48"/>
                    <a:pt x="9" y="47"/>
                  </a:cubicBezTo>
                  <a:cubicBezTo>
                    <a:pt x="12" y="45"/>
                    <a:pt x="14" y="44"/>
                    <a:pt x="17" y="42"/>
                  </a:cubicBezTo>
                  <a:cubicBezTo>
                    <a:pt x="23" y="40"/>
                    <a:pt x="29" y="37"/>
                    <a:pt x="36" y="34"/>
                  </a:cubicBezTo>
                  <a:cubicBezTo>
                    <a:pt x="40" y="32"/>
                    <a:pt x="44" y="30"/>
                    <a:pt x="49" y="29"/>
                  </a:cubicBezTo>
                  <a:cubicBezTo>
                    <a:pt x="33" y="36"/>
                    <a:pt x="18" y="42"/>
                    <a:pt x="4" y="52"/>
                  </a:cubicBezTo>
                  <a:moveTo>
                    <a:pt x="5" y="62"/>
                  </a:moveTo>
                  <a:cubicBezTo>
                    <a:pt x="5" y="62"/>
                    <a:pt x="5" y="62"/>
                    <a:pt x="5" y="62"/>
                  </a:cubicBezTo>
                  <a:cubicBezTo>
                    <a:pt x="5" y="62"/>
                    <a:pt x="7" y="61"/>
                    <a:pt x="7" y="61"/>
                  </a:cubicBezTo>
                  <a:cubicBezTo>
                    <a:pt x="8" y="60"/>
                    <a:pt x="9" y="59"/>
                    <a:pt x="11" y="59"/>
                  </a:cubicBezTo>
                  <a:cubicBezTo>
                    <a:pt x="13" y="57"/>
                    <a:pt x="16" y="56"/>
                    <a:pt x="18" y="55"/>
                  </a:cubicBezTo>
                  <a:cubicBezTo>
                    <a:pt x="29" y="50"/>
                    <a:pt x="40" y="44"/>
                    <a:pt x="51" y="40"/>
                  </a:cubicBezTo>
                  <a:cubicBezTo>
                    <a:pt x="52" y="39"/>
                    <a:pt x="52" y="39"/>
                    <a:pt x="53" y="39"/>
                  </a:cubicBezTo>
                  <a:cubicBezTo>
                    <a:pt x="59" y="36"/>
                    <a:pt x="66" y="34"/>
                    <a:pt x="73" y="31"/>
                  </a:cubicBezTo>
                  <a:cubicBezTo>
                    <a:pt x="74" y="31"/>
                    <a:pt x="75" y="30"/>
                    <a:pt x="76" y="30"/>
                  </a:cubicBezTo>
                  <a:cubicBezTo>
                    <a:pt x="77" y="30"/>
                    <a:pt x="77" y="29"/>
                    <a:pt x="78" y="29"/>
                  </a:cubicBezTo>
                  <a:cubicBezTo>
                    <a:pt x="78" y="29"/>
                    <a:pt x="79" y="29"/>
                    <a:pt x="79" y="28"/>
                  </a:cubicBezTo>
                  <a:cubicBezTo>
                    <a:pt x="80" y="28"/>
                    <a:pt x="81" y="27"/>
                    <a:pt x="83" y="27"/>
                  </a:cubicBezTo>
                  <a:cubicBezTo>
                    <a:pt x="83" y="28"/>
                    <a:pt x="84" y="28"/>
                    <a:pt x="84" y="29"/>
                  </a:cubicBezTo>
                  <a:cubicBezTo>
                    <a:pt x="62" y="37"/>
                    <a:pt x="41" y="47"/>
                    <a:pt x="19" y="56"/>
                  </a:cubicBezTo>
                  <a:cubicBezTo>
                    <a:pt x="14" y="58"/>
                    <a:pt x="10" y="61"/>
                    <a:pt x="5" y="62"/>
                  </a:cubicBezTo>
                  <a:moveTo>
                    <a:pt x="23" y="39"/>
                  </a:moveTo>
                  <a:cubicBezTo>
                    <a:pt x="31" y="35"/>
                    <a:pt x="39" y="31"/>
                    <a:pt x="47" y="27"/>
                  </a:cubicBezTo>
                  <a:cubicBezTo>
                    <a:pt x="48" y="26"/>
                    <a:pt x="48" y="26"/>
                    <a:pt x="48" y="26"/>
                  </a:cubicBezTo>
                  <a:cubicBezTo>
                    <a:pt x="50" y="26"/>
                    <a:pt x="51" y="27"/>
                    <a:pt x="52" y="27"/>
                  </a:cubicBezTo>
                  <a:cubicBezTo>
                    <a:pt x="42" y="31"/>
                    <a:pt x="32" y="35"/>
                    <a:pt x="23" y="39"/>
                  </a:cubicBezTo>
                  <a:moveTo>
                    <a:pt x="4" y="48"/>
                  </a:moveTo>
                  <a:cubicBezTo>
                    <a:pt x="4" y="47"/>
                    <a:pt x="5" y="46"/>
                    <a:pt x="5" y="45"/>
                  </a:cubicBezTo>
                  <a:cubicBezTo>
                    <a:pt x="8" y="44"/>
                    <a:pt x="12" y="41"/>
                    <a:pt x="15" y="40"/>
                  </a:cubicBezTo>
                  <a:cubicBezTo>
                    <a:pt x="20" y="37"/>
                    <a:pt x="25" y="35"/>
                    <a:pt x="30" y="33"/>
                  </a:cubicBezTo>
                  <a:cubicBezTo>
                    <a:pt x="35" y="30"/>
                    <a:pt x="40" y="28"/>
                    <a:pt x="45" y="26"/>
                  </a:cubicBezTo>
                  <a:cubicBezTo>
                    <a:pt x="46" y="26"/>
                    <a:pt x="47" y="26"/>
                    <a:pt x="47" y="26"/>
                  </a:cubicBezTo>
                  <a:cubicBezTo>
                    <a:pt x="43" y="28"/>
                    <a:pt x="38" y="31"/>
                    <a:pt x="33" y="33"/>
                  </a:cubicBezTo>
                  <a:cubicBezTo>
                    <a:pt x="26" y="36"/>
                    <a:pt x="19" y="40"/>
                    <a:pt x="12" y="44"/>
                  </a:cubicBezTo>
                  <a:cubicBezTo>
                    <a:pt x="11" y="45"/>
                    <a:pt x="9" y="46"/>
                    <a:pt x="8" y="46"/>
                  </a:cubicBezTo>
                  <a:cubicBezTo>
                    <a:pt x="7" y="47"/>
                    <a:pt x="5" y="48"/>
                    <a:pt x="4" y="48"/>
                  </a:cubicBezTo>
                  <a:moveTo>
                    <a:pt x="13" y="54"/>
                  </a:moveTo>
                  <a:cubicBezTo>
                    <a:pt x="16" y="52"/>
                    <a:pt x="20" y="51"/>
                    <a:pt x="24" y="49"/>
                  </a:cubicBezTo>
                  <a:cubicBezTo>
                    <a:pt x="32" y="45"/>
                    <a:pt x="40" y="41"/>
                    <a:pt x="49" y="37"/>
                  </a:cubicBezTo>
                  <a:cubicBezTo>
                    <a:pt x="57" y="34"/>
                    <a:pt x="65" y="31"/>
                    <a:pt x="73" y="28"/>
                  </a:cubicBezTo>
                  <a:cubicBezTo>
                    <a:pt x="75" y="27"/>
                    <a:pt x="78" y="26"/>
                    <a:pt x="80" y="25"/>
                  </a:cubicBezTo>
                  <a:cubicBezTo>
                    <a:pt x="81" y="25"/>
                    <a:pt x="82" y="26"/>
                    <a:pt x="82" y="27"/>
                  </a:cubicBezTo>
                  <a:cubicBezTo>
                    <a:pt x="81" y="27"/>
                    <a:pt x="79" y="28"/>
                    <a:pt x="78" y="28"/>
                  </a:cubicBezTo>
                  <a:cubicBezTo>
                    <a:pt x="76" y="29"/>
                    <a:pt x="73" y="30"/>
                    <a:pt x="71" y="31"/>
                  </a:cubicBezTo>
                  <a:cubicBezTo>
                    <a:pt x="68" y="32"/>
                    <a:pt x="66" y="33"/>
                    <a:pt x="63" y="34"/>
                  </a:cubicBezTo>
                  <a:cubicBezTo>
                    <a:pt x="60" y="35"/>
                    <a:pt x="57" y="36"/>
                    <a:pt x="54" y="38"/>
                  </a:cubicBezTo>
                  <a:cubicBezTo>
                    <a:pt x="51" y="39"/>
                    <a:pt x="49" y="40"/>
                    <a:pt x="46" y="41"/>
                  </a:cubicBezTo>
                  <a:cubicBezTo>
                    <a:pt x="35" y="45"/>
                    <a:pt x="25" y="49"/>
                    <a:pt x="14" y="54"/>
                  </a:cubicBezTo>
                  <a:cubicBezTo>
                    <a:pt x="13" y="54"/>
                    <a:pt x="13" y="54"/>
                    <a:pt x="13" y="54"/>
                  </a:cubicBezTo>
                  <a:moveTo>
                    <a:pt x="8" y="43"/>
                  </a:moveTo>
                  <a:cubicBezTo>
                    <a:pt x="8" y="43"/>
                    <a:pt x="8" y="43"/>
                    <a:pt x="8" y="43"/>
                  </a:cubicBezTo>
                  <a:cubicBezTo>
                    <a:pt x="10" y="42"/>
                    <a:pt x="13" y="40"/>
                    <a:pt x="15" y="39"/>
                  </a:cubicBezTo>
                  <a:cubicBezTo>
                    <a:pt x="20" y="36"/>
                    <a:pt x="25" y="34"/>
                    <a:pt x="30" y="31"/>
                  </a:cubicBezTo>
                  <a:cubicBezTo>
                    <a:pt x="34" y="29"/>
                    <a:pt x="38" y="27"/>
                    <a:pt x="43" y="25"/>
                  </a:cubicBezTo>
                  <a:cubicBezTo>
                    <a:pt x="43" y="25"/>
                    <a:pt x="44" y="25"/>
                    <a:pt x="45" y="25"/>
                  </a:cubicBezTo>
                  <a:cubicBezTo>
                    <a:pt x="41" y="27"/>
                    <a:pt x="37" y="29"/>
                    <a:pt x="34" y="30"/>
                  </a:cubicBezTo>
                  <a:cubicBezTo>
                    <a:pt x="25" y="34"/>
                    <a:pt x="16" y="38"/>
                    <a:pt x="8" y="43"/>
                  </a:cubicBezTo>
                  <a:moveTo>
                    <a:pt x="5" y="44"/>
                  </a:moveTo>
                  <a:cubicBezTo>
                    <a:pt x="6" y="42"/>
                    <a:pt x="6" y="41"/>
                    <a:pt x="7" y="39"/>
                  </a:cubicBezTo>
                  <a:cubicBezTo>
                    <a:pt x="10" y="38"/>
                    <a:pt x="12" y="37"/>
                    <a:pt x="15" y="36"/>
                  </a:cubicBezTo>
                  <a:cubicBezTo>
                    <a:pt x="19" y="34"/>
                    <a:pt x="24" y="32"/>
                    <a:pt x="29" y="29"/>
                  </a:cubicBezTo>
                  <a:cubicBezTo>
                    <a:pt x="33" y="28"/>
                    <a:pt x="37" y="26"/>
                    <a:pt x="41" y="24"/>
                  </a:cubicBezTo>
                  <a:cubicBezTo>
                    <a:pt x="42" y="24"/>
                    <a:pt x="42" y="24"/>
                    <a:pt x="42" y="24"/>
                  </a:cubicBezTo>
                  <a:cubicBezTo>
                    <a:pt x="30" y="31"/>
                    <a:pt x="17" y="37"/>
                    <a:pt x="5" y="44"/>
                  </a:cubicBezTo>
                  <a:moveTo>
                    <a:pt x="51" y="24"/>
                  </a:moveTo>
                  <a:cubicBezTo>
                    <a:pt x="50" y="24"/>
                    <a:pt x="49" y="24"/>
                    <a:pt x="49" y="24"/>
                  </a:cubicBezTo>
                  <a:cubicBezTo>
                    <a:pt x="50" y="24"/>
                    <a:pt x="51" y="23"/>
                    <a:pt x="52" y="23"/>
                  </a:cubicBezTo>
                  <a:cubicBezTo>
                    <a:pt x="52" y="23"/>
                    <a:pt x="52" y="23"/>
                    <a:pt x="52" y="24"/>
                  </a:cubicBezTo>
                  <a:cubicBezTo>
                    <a:pt x="51" y="24"/>
                    <a:pt x="51" y="24"/>
                    <a:pt x="51" y="24"/>
                  </a:cubicBezTo>
                  <a:moveTo>
                    <a:pt x="4" y="55"/>
                  </a:moveTo>
                  <a:cubicBezTo>
                    <a:pt x="4" y="55"/>
                    <a:pt x="7" y="54"/>
                    <a:pt x="8" y="54"/>
                  </a:cubicBezTo>
                  <a:cubicBezTo>
                    <a:pt x="10" y="53"/>
                    <a:pt x="11" y="52"/>
                    <a:pt x="13" y="50"/>
                  </a:cubicBezTo>
                  <a:cubicBezTo>
                    <a:pt x="18" y="48"/>
                    <a:pt x="22" y="46"/>
                    <a:pt x="26" y="43"/>
                  </a:cubicBezTo>
                  <a:cubicBezTo>
                    <a:pt x="35" y="39"/>
                    <a:pt x="43" y="35"/>
                    <a:pt x="52" y="32"/>
                  </a:cubicBezTo>
                  <a:cubicBezTo>
                    <a:pt x="57" y="30"/>
                    <a:pt x="61" y="28"/>
                    <a:pt x="66" y="26"/>
                  </a:cubicBezTo>
                  <a:cubicBezTo>
                    <a:pt x="69" y="25"/>
                    <a:pt x="73" y="24"/>
                    <a:pt x="76" y="22"/>
                  </a:cubicBezTo>
                  <a:cubicBezTo>
                    <a:pt x="76" y="22"/>
                    <a:pt x="77" y="22"/>
                    <a:pt x="77" y="23"/>
                  </a:cubicBezTo>
                  <a:cubicBezTo>
                    <a:pt x="78" y="23"/>
                    <a:pt x="79" y="24"/>
                    <a:pt x="80" y="24"/>
                  </a:cubicBezTo>
                  <a:cubicBezTo>
                    <a:pt x="77" y="26"/>
                    <a:pt x="74" y="27"/>
                    <a:pt x="71" y="28"/>
                  </a:cubicBezTo>
                  <a:cubicBezTo>
                    <a:pt x="71" y="28"/>
                    <a:pt x="70" y="28"/>
                    <a:pt x="69" y="29"/>
                  </a:cubicBezTo>
                  <a:cubicBezTo>
                    <a:pt x="65" y="30"/>
                    <a:pt x="60" y="32"/>
                    <a:pt x="56" y="33"/>
                  </a:cubicBezTo>
                  <a:cubicBezTo>
                    <a:pt x="47" y="37"/>
                    <a:pt x="38" y="41"/>
                    <a:pt x="28" y="44"/>
                  </a:cubicBezTo>
                  <a:cubicBezTo>
                    <a:pt x="25" y="46"/>
                    <a:pt x="21" y="47"/>
                    <a:pt x="17" y="49"/>
                  </a:cubicBezTo>
                  <a:cubicBezTo>
                    <a:pt x="13" y="51"/>
                    <a:pt x="9" y="54"/>
                    <a:pt x="5" y="55"/>
                  </a:cubicBezTo>
                  <a:cubicBezTo>
                    <a:pt x="4" y="55"/>
                    <a:pt x="4" y="55"/>
                    <a:pt x="4" y="55"/>
                  </a:cubicBezTo>
                  <a:moveTo>
                    <a:pt x="63" y="27"/>
                  </a:moveTo>
                  <a:cubicBezTo>
                    <a:pt x="64" y="26"/>
                    <a:pt x="66" y="25"/>
                    <a:pt x="67" y="25"/>
                  </a:cubicBezTo>
                  <a:cubicBezTo>
                    <a:pt x="69" y="24"/>
                    <a:pt x="71" y="23"/>
                    <a:pt x="73" y="23"/>
                  </a:cubicBezTo>
                  <a:cubicBezTo>
                    <a:pt x="73" y="22"/>
                    <a:pt x="75" y="21"/>
                    <a:pt x="75" y="21"/>
                  </a:cubicBezTo>
                  <a:cubicBezTo>
                    <a:pt x="75" y="21"/>
                    <a:pt x="75" y="21"/>
                    <a:pt x="75" y="21"/>
                  </a:cubicBezTo>
                  <a:cubicBezTo>
                    <a:pt x="75" y="21"/>
                    <a:pt x="75" y="21"/>
                    <a:pt x="74" y="22"/>
                  </a:cubicBezTo>
                  <a:cubicBezTo>
                    <a:pt x="71" y="24"/>
                    <a:pt x="67" y="25"/>
                    <a:pt x="63" y="27"/>
                  </a:cubicBezTo>
                  <a:moveTo>
                    <a:pt x="8" y="37"/>
                  </a:moveTo>
                  <a:cubicBezTo>
                    <a:pt x="8" y="37"/>
                    <a:pt x="8" y="37"/>
                    <a:pt x="8" y="37"/>
                  </a:cubicBezTo>
                  <a:cubicBezTo>
                    <a:pt x="11" y="36"/>
                    <a:pt x="13" y="35"/>
                    <a:pt x="16" y="33"/>
                  </a:cubicBezTo>
                  <a:cubicBezTo>
                    <a:pt x="19" y="31"/>
                    <a:pt x="23" y="29"/>
                    <a:pt x="27" y="27"/>
                  </a:cubicBezTo>
                  <a:cubicBezTo>
                    <a:pt x="31" y="25"/>
                    <a:pt x="35" y="23"/>
                    <a:pt x="40" y="21"/>
                  </a:cubicBezTo>
                  <a:cubicBezTo>
                    <a:pt x="36" y="23"/>
                    <a:pt x="32" y="25"/>
                    <a:pt x="28" y="27"/>
                  </a:cubicBezTo>
                  <a:cubicBezTo>
                    <a:pt x="24" y="29"/>
                    <a:pt x="20" y="31"/>
                    <a:pt x="16" y="33"/>
                  </a:cubicBezTo>
                  <a:cubicBezTo>
                    <a:pt x="14" y="35"/>
                    <a:pt x="11" y="36"/>
                    <a:pt x="9" y="37"/>
                  </a:cubicBezTo>
                  <a:cubicBezTo>
                    <a:pt x="9" y="37"/>
                    <a:pt x="8" y="37"/>
                    <a:pt x="8" y="37"/>
                  </a:cubicBezTo>
                  <a:moveTo>
                    <a:pt x="48" y="24"/>
                  </a:moveTo>
                  <a:cubicBezTo>
                    <a:pt x="47" y="24"/>
                    <a:pt x="46" y="23"/>
                    <a:pt x="45" y="23"/>
                  </a:cubicBezTo>
                  <a:cubicBezTo>
                    <a:pt x="47" y="22"/>
                    <a:pt x="49" y="21"/>
                    <a:pt x="52" y="20"/>
                  </a:cubicBezTo>
                  <a:cubicBezTo>
                    <a:pt x="52" y="20"/>
                    <a:pt x="52" y="21"/>
                    <a:pt x="52" y="22"/>
                  </a:cubicBezTo>
                  <a:cubicBezTo>
                    <a:pt x="50" y="23"/>
                    <a:pt x="49" y="23"/>
                    <a:pt x="48" y="24"/>
                  </a:cubicBezTo>
                  <a:moveTo>
                    <a:pt x="44" y="23"/>
                  </a:moveTo>
                  <a:cubicBezTo>
                    <a:pt x="44" y="23"/>
                    <a:pt x="44" y="23"/>
                    <a:pt x="44" y="23"/>
                  </a:cubicBezTo>
                  <a:cubicBezTo>
                    <a:pt x="46" y="21"/>
                    <a:pt x="49" y="20"/>
                    <a:pt x="52" y="19"/>
                  </a:cubicBezTo>
                  <a:cubicBezTo>
                    <a:pt x="52" y="19"/>
                    <a:pt x="52" y="19"/>
                    <a:pt x="52" y="19"/>
                  </a:cubicBezTo>
                  <a:cubicBezTo>
                    <a:pt x="49" y="20"/>
                    <a:pt x="47" y="22"/>
                    <a:pt x="44" y="23"/>
                  </a:cubicBezTo>
                  <a:moveTo>
                    <a:pt x="62" y="23"/>
                  </a:moveTo>
                  <a:cubicBezTo>
                    <a:pt x="62" y="23"/>
                    <a:pt x="63" y="22"/>
                    <a:pt x="63" y="22"/>
                  </a:cubicBezTo>
                  <a:cubicBezTo>
                    <a:pt x="64" y="22"/>
                    <a:pt x="64" y="22"/>
                    <a:pt x="64" y="22"/>
                  </a:cubicBezTo>
                  <a:cubicBezTo>
                    <a:pt x="65" y="21"/>
                    <a:pt x="67" y="20"/>
                    <a:pt x="68" y="19"/>
                  </a:cubicBezTo>
                  <a:cubicBezTo>
                    <a:pt x="69" y="19"/>
                    <a:pt x="69" y="19"/>
                    <a:pt x="69" y="19"/>
                  </a:cubicBezTo>
                  <a:cubicBezTo>
                    <a:pt x="70" y="19"/>
                    <a:pt x="70" y="19"/>
                    <a:pt x="70" y="19"/>
                  </a:cubicBezTo>
                  <a:cubicBezTo>
                    <a:pt x="71" y="19"/>
                    <a:pt x="73" y="20"/>
                    <a:pt x="75" y="21"/>
                  </a:cubicBezTo>
                  <a:cubicBezTo>
                    <a:pt x="64" y="26"/>
                    <a:pt x="53" y="30"/>
                    <a:pt x="42" y="35"/>
                  </a:cubicBezTo>
                  <a:cubicBezTo>
                    <a:pt x="31" y="39"/>
                    <a:pt x="21" y="44"/>
                    <a:pt x="11" y="49"/>
                  </a:cubicBezTo>
                  <a:cubicBezTo>
                    <a:pt x="9" y="50"/>
                    <a:pt x="6" y="51"/>
                    <a:pt x="4" y="52"/>
                  </a:cubicBezTo>
                  <a:cubicBezTo>
                    <a:pt x="6" y="51"/>
                    <a:pt x="9" y="49"/>
                    <a:pt x="11" y="48"/>
                  </a:cubicBezTo>
                  <a:cubicBezTo>
                    <a:pt x="16" y="45"/>
                    <a:pt x="21" y="42"/>
                    <a:pt x="26" y="40"/>
                  </a:cubicBezTo>
                  <a:cubicBezTo>
                    <a:pt x="36" y="35"/>
                    <a:pt x="45" y="31"/>
                    <a:pt x="55" y="26"/>
                  </a:cubicBezTo>
                  <a:cubicBezTo>
                    <a:pt x="59" y="26"/>
                    <a:pt x="62" y="25"/>
                    <a:pt x="66" y="24"/>
                  </a:cubicBezTo>
                  <a:cubicBezTo>
                    <a:pt x="67" y="23"/>
                    <a:pt x="67" y="21"/>
                    <a:pt x="66" y="21"/>
                  </a:cubicBezTo>
                  <a:cubicBezTo>
                    <a:pt x="66" y="21"/>
                    <a:pt x="66" y="21"/>
                    <a:pt x="66" y="22"/>
                  </a:cubicBezTo>
                  <a:cubicBezTo>
                    <a:pt x="64" y="22"/>
                    <a:pt x="63" y="22"/>
                    <a:pt x="62" y="23"/>
                  </a:cubicBezTo>
                  <a:moveTo>
                    <a:pt x="9" y="36"/>
                  </a:moveTo>
                  <a:cubicBezTo>
                    <a:pt x="9" y="35"/>
                    <a:pt x="10" y="34"/>
                    <a:pt x="11" y="33"/>
                  </a:cubicBezTo>
                  <a:cubicBezTo>
                    <a:pt x="16" y="30"/>
                    <a:pt x="22" y="27"/>
                    <a:pt x="27" y="24"/>
                  </a:cubicBezTo>
                  <a:cubicBezTo>
                    <a:pt x="31" y="23"/>
                    <a:pt x="34" y="21"/>
                    <a:pt x="38" y="20"/>
                  </a:cubicBezTo>
                  <a:cubicBezTo>
                    <a:pt x="39" y="19"/>
                    <a:pt x="40" y="18"/>
                    <a:pt x="41" y="18"/>
                  </a:cubicBezTo>
                  <a:cubicBezTo>
                    <a:pt x="30" y="23"/>
                    <a:pt x="19" y="30"/>
                    <a:pt x="9" y="36"/>
                  </a:cubicBezTo>
                  <a:moveTo>
                    <a:pt x="54" y="22"/>
                  </a:moveTo>
                  <a:cubicBezTo>
                    <a:pt x="54" y="22"/>
                    <a:pt x="54" y="22"/>
                    <a:pt x="54" y="22"/>
                  </a:cubicBezTo>
                  <a:cubicBezTo>
                    <a:pt x="57" y="20"/>
                    <a:pt x="60" y="19"/>
                    <a:pt x="62" y="18"/>
                  </a:cubicBezTo>
                  <a:cubicBezTo>
                    <a:pt x="60" y="19"/>
                    <a:pt x="57" y="21"/>
                    <a:pt x="54" y="22"/>
                  </a:cubicBezTo>
                  <a:moveTo>
                    <a:pt x="54" y="24"/>
                  </a:moveTo>
                  <a:cubicBezTo>
                    <a:pt x="54" y="23"/>
                    <a:pt x="54" y="23"/>
                    <a:pt x="54" y="23"/>
                  </a:cubicBezTo>
                  <a:cubicBezTo>
                    <a:pt x="57" y="21"/>
                    <a:pt x="61" y="19"/>
                    <a:pt x="64" y="17"/>
                  </a:cubicBezTo>
                  <a:cubicBezTo>
                    <a:pt x="64" y="17"/>
                    <a:pt x="64" y="17"/>
                    <a:pt x="64" y="17"/>
                  </a:cubicBezTo>
                  <a:cubicBezTo>
                    <a:pt x="66" y="17"/>
                    <a:pt x="67" y="18"/>
                    <a:pt x="69" y="18"/>
                  </a:cubicBezTo>
                  <a:cubicBezTo>
                    <a:pt x="67" y="19"/>
                    <a:pt x="65" y="20"/>
                    <a:pt x="63" y="21"/>
                  </a:cubicBezTo>
                  <a:cubicBezTo>
                    <a:pt x="62" y="22"/>
                    <a:pt x="60" y="23"/>
                    <a:pt x="58" y="24"/>
                  </a:cubicBezTo>
                  <a:cubicBezTo>
                    <a:pt x="57" y="24"/>
                    <a:pt x="55" y="24"/>
                    <a:pt x="54" y="24"/>
                  </a:cubicBezTo>
                  <a:moveTo>
                    <a:pt x="16" y="27"/>
                  </a:moveTo>
                  <a:cubicBezTo>
                    <a:pt x="19" y="23"/>
                    <a:pt x="24" y="20"/>
                    <a:pt x="29" y="18"/>
                  </a:cubicBezTo>
                  <a:cubicBezTo>
                    <a:pt x="32" y="18"/>
                    <a:pt x="34" y="17"/>
                    <a:pt x="37" y="16"/>
                  </a:cubicBezTo>
                  <a:cubicBezTo>
                    <a:pt x="35" y="17"/>
                    <a:pt x="33" y="18"/>
                    <a:pt x="31" y="19"/>
                  </a:cubicBezTo>
                  <a:cubicBezTo>
                    <a:pt x="26" y="22"/>
                    <a:pt x="21" y="24"/>
                    <a:pt x="16" y="27"/>
                  </a:cubicBezTo>
                  <a:moveTo>
                    <a:pt x="54" y="18"/>
                  </a:moveTo>
                  <a:cubicBezTo>
                    <a:pt x="54" y="18"/>
                    <a:pt x="54" y="18"/>
                    <a:pt x="54" y="18"/>
                  </a:cubicBezTo>
                  <a:cubicBezTo>
                    <a:pt x="55" y="17"/>
                    <a:pt x="56" y="16"/>
                    <a:pt x="57" y="16"/>
                  </a:cubicBezTo>
                  <a:cubicBezTo>
                    <a:pt x="56" y="17"/>
                    <a:pt x="55" y="17"/>
                    <a:pt x="54" y="18"/>
                  </a:cubicBezTo>
                  <a:moveTo>
                    <a:pt x="54" y="21"/>
                  </a:moveTo>
                  <a:cubicBezTo>
                    <a:pt x="54" y="20"/>
                    <a:pt x="54" y="19"/>
                    <a:pt x="54" y="18"/>
                  </a:cubicBezTo>
                  <a:cubicBezTo>
                    <a:pt x="55" y="17"/>
                    <a:pt x="57" y="17"/>
                    <a:pt x="58" y="16"/>
                  </a:cubicBezTo>
                  <a:cubicBezTo>
                    <a:pt x="58" y="16"/>
                    <a:pt x="58" y="16"/>
                    <a:pt x="58" y="16"/>
                  </a:cubicBezTo>
                  <a:cubicBezTo>
                    <a:pt x="60" y="16"/>
                    <a:pt x="62" y="16"/>
                    <a:pt x="63" y="17"/>
                  </a:cubicBezTo>
                  <a:cubicBezTo>
                    <a:pt x="60" y="18"/>
                    <a:pt x="57" y="20"/>
                    <a:pt x="54" y="21"/>
                  </a:cubicBezTo>
                  <a:moveTo>
                    <a:pt x="15" y="28"/>
                  </a:moveTo>
                  <a:cubicBezTo>
                    <a:pt x="20" y="25"/>
                    <a:pt x="26" y="22"/>
                    <a:pt x="31" y="20"/>
                  </a:cubicBezTo>
                  <a:cubicBezTo>
                    <a:pt x="34" y="18"/>
                    <a:pt x="36" y="17"/>
                    <a:pt x="39" y="16"/>
                  </a:cubicBezTo>
                  <a:cubicBezTo>
                    <a:pt x="39" y="16"/>
                    <a:pt x="40" y="16"/>
                    <a:pt x="41" y="16"/>
                  </a:cubicBezTo>
                  <a:cubicBezTo>
                    <a:pt x="41" y="16"/>
                    <a:pt x="41" y="16"/>
                    <a:pt x="41" y="16"/>
                  </a:cubicBezTo>
                  <a:cubicBezTo>
                    <a:pt x="39" y="16"/>
                    <a:pt x="38" y="17"/>
                    <a:pt x="37" y="17"/>
                  </a:cubicBezTo>
                  <a:cubicBezTo>
                    <a:pt x="29" y="21"/>
                    <a:pt x="20" y="25"/>
                    <a:pt x="13" y="30"/>
                  </a:cubicBezTo>
                  <a:cubicBezTo>
                    <a:pt x="13" y="29"/>
                    <a:pt x="14" y="28"/>
                    <a:pt x="15" y="28"/>
                  </a:cubicBezTo>
                  <a:cubicBezTo>
                    <a:pt x="15" y="28"/>
                    <a:pt x="15" y="28"/>
                    <a:pt x="15" y="28"/>
                  </a:cubicBezTo>
                  <a:moveTo>
                    <a:pt x="7" y="38"/>
                  </a:moveTo>
                  <a:cubicBezTo>
                    <a:pt x="7" y="38"/>
                    <a:pt x="7" y="38"/>
                    <a:pt x="7" y="38"/>
                  </a:cubicBezTo>
                  <a:cubicBezTo>
                    <a:pt x="8" y="38"/>
                    <a:pt x="9" y="38"/>
                    <a:pt x="9" y="38"/>
                  </a:cubicBezTo>
                  <a:cubicBezTo>
                    <a:pt x="11" y="37"/>
                    <a:pt x="12" y="36"/>
                    <a:pt x="14" y="35"/>
                  </a:cubicBezTo>
                  <a:cubicBezTo>
                    <a:pt x="18" y="33"/>
                    <a:pt x="23" y="30"/>
                    <a:pt x="27" y="28"/>
                  </a:cubicBezTo>
                  <a:cubicBezTo>
                    <a:pt x="36" y="24"/>
                    <a:pt x="44" y="19"/>
                    <a:pt x="52" y="15"/>
                  </a:cubicBezTo>
                  <a:cubicBezTo>
                    <a:pt x="52" y="16"/>
                    <a:pt x="52" y="17"/>
                    <a:pt x="52" y="18"/>
                  </a:cubicBezTo>
                  <a:cubicBezTo>
                    <a:pt x="50" y="19"/>
                    <a:pt x="48" y="20"/>
                    <a:pt x="47" y="20"/>
                  </a:cubicBezTo>
                  <a:cubicBezTo>
                    <a:pt x="45" y="21"/>
                    <a:pt x="44" y="22"/>
                    <a:pt x="43" y="22"/>
                  </a:cubicBezTo>
                  <a:cubicBezTo>
                    <a:pt x="42" y="22"/>
                    <a:pt x="42" y="22"/>
                    <a:pt x="41" y="22"/>
                  </a:cubicBezTo>
                  <a:cubicBezTo>
                    <a:pt x="41" y="22"/>
                    <a:pt x="41" y="21"/>
                    <a:pt x="41" y="21"/>
                  </a:cubicBezTo>
                  <a:cubicBezTo>
                    <a:pt x="40" y="21"/>
                    <a:pt x="39" y="23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38" y="25"/>
                    <a:pt x="36" y="26"/>
                    <a:pt x="33" y="27"/>
                  </a:cubicBezTo>
                  <a:cubicBezTo>
                    <a:pt x="29" y="29"/>
                    <a:pt x="25" y="30"/>
                    <a:pt x="21" y="32"/>
                  </a:cubicBezTo>
                  <a:cubicBezTo>
                    <a:pt x="16" y="34"/>
                    <a:pt x="12" y="37"/>
                    <a:pt x="7" y="38"/>
                  </a:cubicBezTo>
                  <a:cubicBezTo>
                    <a:pt x="7" y="38"/>
                    <a:pt x="7" y="38"/>
                    <a:pt x="7" y="38"/>
                  </a:cubicBezTo>
                  <a:moveTo>
                    <a:pt x="54" y="17"/>
                  </a:moveTo>
                  <a:cubicBezTo>
                    <a:pt x="54" y="16"/>
                    <a:pt x="54" y="16"/>
                    <a:pt x="54" y="15"/>
                  </a:cubicBezTo>
                  <a:cubicBezTo>
                    <a:pt x="55" y="15"/>
                    <a:pt x="56" y="15"/>
                    <a:pt x="57" y="15"/>
                  </a:cubicBezTo>
                  <a:cubicBezTo>
                    <a:pt x="56" y="16"/>
                    <a:pt x="55" y="16"/>
                    <a:pt x="54" y="17"/>
                  </a:cubicBezTo>
                  <a:moveTo>
                    <a:pt x="11" y="32"/>
                  </a:moveTo>
                  <a:cubicBezTo>
                    <a:pt x="12" y="31"/>
                    <a:pt x="12" y="31"/>
                    <a:pt x="12" y="31"/>
                  </a:cubicBezTo>
                  <a:cubicBezTo>
                    <a:pt x="13" y="30"/>
                    <a:pt x="14" y="30"/>
                    <a:pt x="15" y="29"/>
                  </a:cubicBezTo>
                  <a:cubicBezTo>
                    <a:pt x="18" y="27"/>
                    <a:pt x="21" y="25"/>
                    <a:pt x="24" y="24"/>
                  </a:cubicBezTo>
                  <a:cubicBezTo>
                    <a:pt x="30" y="21"/>
                    <a:pt x="37" y="18"/>
                    <a:pt x="43" y="15"/>
                  </a:cubicBezTo>
                  <a:cubicBezTo>
                    <a:pt x="44" y="15"/>
                    <a:pt x="45" y="15"/>
                    <a:pt x="47" y="15"/>
                  </a:cubicBezTo>
                  <a:cubicBezTo>
                    <a:pt x="35" y="20"/>
                    <a:pt x="24" y="26"/>
                    <a:pt x="12" y="31"/>
                  </a:cubicBezTo>
                  <a:cubicBezTo>
                    <a:pt x="12" y="31"/>
                    <a:pt x="12" y="32"/>
                    <a:pt x="11" y="32"/>
                  </a:cubicBezTo>
                  <a:moveTo>
                    <a:pt x="8" y="37"/>
                  </a:moveTo>
                  <a:cubicBezTo>
                    <a:pt x="8" y="37"/>
                    <a:pt x="8" y="37"/>
                    <a:pt x="8" y="37"/>
                  </a:cubicBezTo>
                  <a:cubicBezTo>
                    <a:pt x="9" y="36"/>
                    <a:pt x="9" y="36"/>
                    <a:pt x="9" y="36"/>
                  </a:cubicBezTo>
                  <a:cubicBezTo>
                    <a:pt x="11" y="35"/>
                    <a:pt x="12" y="34"/>
                    <a:pt x="14" y="33"/>
                  </a:cubicBezTo>
                  <a:cubicBezTo>
                    <a:pt x="18" y="31"/>
                    <a:pt x="21" y="29"/>
                    <a:pt x="25" y="27"/>
                  </a:cubicBezTo>
                  <a:cubicBezTo>
                    <a:pt x="32" y="23"/>
                    <a:pt x="40" y="19"/>
                    <a:pt x="48" y="15"/>
                  </a:cubicBezTo>
                  <a:cubicBezTo>
                    <a:pt x="49" y="15"/>
                    <a:pt x="49" y="15"/>
                    <a:pt x="50" y="15"/>
                  </a:cubicBezTo>
                  <a:cubicBezTo>
                    <a:pt x="50" y="15"/>
                    <a:pt x="51" y="15"/>
                    <a:pt x="51" y="15"/>
                  </a:cubicBezTo>
                  <a:cubicBezTo>
                    <a:pt x="51" y="15"/>
                    <a:pt x="51" y="15"/>
                    <a:pt x="51" y="15"/>
                  </a:cubicBezTo>
                  <a:cubicBezTo>
                    <a:pt x="37" y="21"/>
                    <a:pt x="23" y="28"/>
                    <a:pt x="10" y="36"/>
                  </a:cubicBezTo>
                  <a:cubicBezTo>
                    <a:pt x="10" y="36"/>
                    <a:pt x="9" y="37"/>
                    <a:pt x="8" y="37"/>
                  </a:cubicBezTo>
                  <a:moveTo>
                    <a:pt x="62" y="0"/>
                  </a:moveTo>
                  <a:cubicBezTo>
                    <a:pt x="62" y="0"/>
                    <a:pt x="62" y="0"/>
                    <a:pt x="62" y="0"/>
                  </a:cubicBezTo>
                  <a:cubicBezTo>
                    <a:pt x="57" y="3"/>
                    <a:pt x="54" y="8"/>
                    <a:pt x="53" y="13"/>
                  </a:cubicBezTo>
                  <a:cubicBezTo>
                    <a:pt x="52" y="13"/>
                    <a:pt x="50" y="13"/>
                    <a:pt x="49" y="13"/>
                  </a:cubicBezTo>
                  <a:cubicBezTo>
                    <a:pt x="49" y="13"/>
                    <a:pt x="49" y="13"/>
                    <a:pt x="49" y="13"/>
                  </a:cubicBezTo>
                  <a:cubicBezTo>
                    <a:pt x="34" y="13"/>
                    <a:pt x="18" y="18"/>
                    <a:pt x="9" y="31"/>
                  </a:cubicBezTo>
                  <a:cubicBezTo>
                    <a:pt x="0" y="43"/>
                    <a:pt x="0" y="59"/>
                    <a:pt x="6" y="73"/>
                  </a:cubicBezTo>
                  <a:cubicBezTo>
                    <a:pt x="9" y="80"/>
                    <a:pt x="15" y="88"/>
                    <a:pt x="22" y="93"/>
                  </a:cubicBezTo>
                  <a:cubicBezTo>
                    <a:pt x="26" y="96"/>
                    <a:pt x="30" y="97"/>
                    <a:pt x="35" y="97"/>
                  </a:cubicBezTo>
                  <a:cubicBezTo>
                    <a:pt x="38" y="97"/>
                    <a:pt x="42" y="96"/>
                    <a:pt x="45" y="96"/>
                  </a:cubicBezTo>
                  <a:cubicBezTo>
                    <a:pt x="45" y="97"/>
                    <a:pt x="44" y="98"/>
                    <a:pt x="43" y="100"/>
                  </a:cubicBezTo>
                  <a:cubicBezTo>
                    <a:pt x="43" y="101"/>
                    <a:pt x="44" y="101"/>
                    <a:pt x="44" y="101"/>
                  </a:cubicBezTo>
                  <a:cubicBezTo>
                    <a:pt x="45" y="101"/>
                    <a:pt x="45" y="101"/>
                    <a:pt x="45" y="101"/>
                  </a:cubicBezTo>
                  <a:cubicBezTo>
                    <a:pt x="46" y="100"/>
                    <a:pt x="46" y="100"/>
                    <a:pt x="46" y="99"/>
                  </a:cubicBezTo>
                  <a:cubicBezTo>
                    <a:pt x="46" y="99"/>
                    <a:pt x="46" y="99"/>
                    <a:pt x="46" y="99"/>
                  </a:cubicBezTo>
                  <a:cubicBezTo>
                    <a:pt x="46" y="100"/>
                    <a:pt x="47" y="100"/>
                    <a:pt x="47" y="100"/>
                  </a:cubicBezTo>
                  <a:cubicBezTo>
                    <a:pt x="48" y="100"/>
                    <a:pt x="48" y="100"/>
                    <a:pt x="48" y="99"/>
                  </a:cubicBezTo>
                  <a:cubicBezTo>
                    <a:pt x="49" y="99"/>
                    <a:pt x="49" y="99"/>
                    <a:pt x="49" y="99"/>
                  </a:cubicBezTo>
                  <a:cubicBezTo>
                    <a:pt x="49" y="99"/>
                    <a:pt x="49" y="100"/>
                    <a:pt x="49" y="100"/>
                  </a:cubicBezTo>
                  <a:cubicBezTo>
                    <a:pt x="50" y="100"/>
                    <a:pt x="50" y="99"/>
                    <a:pt x="50" y="98"/>
                  </a:cubicBezTo>
                  <a:cubicBezTo>
                    <a:pt x="50" y="98"/>
                    <a:pt x="50" y="98"/>
                    <a:pt x="50" y="98"/>
                  </a:cubicBezTo>
                  <a:cubicBezTo>
                    <a:pt x="51" y="98"/>
                    <a:pt x="52" y="97"/>
                    <a:pt x="51" y="96"/>
                  </a:cubicBezTo>
                  <a:cubicBezTo>
                    <a:pt x="56" y="98"/>
                    <a:pt x="60" y="99"/>
                    <a:pt x="65" y="99"/>
                  </a:cubicBezTo>
                  <a:cubicBezTo>
                    <a:pt x="67" y="99"/>
                    <a:pt x="70" y="99"/>
                    <a:pt x="73" y="98"/>
                  </a:cubicBezTo>
                  <a:cubicBezTo>
                    <a:pt x="81" y="94"/>
                    <a:pt x="86" y="87"/>
                    <a:pt x="89" y="79"/>
                  </a:cubicBezTo>
                  <a:cubicBezTo>
                    <a:pt x="96" y="64"/>
                    <a:pt x="97" y="45"/>
                    <a:pt x="88" y="30"/>
                  </a:cubicBezTo>
                  <a:cubicBezTo>
                    <a:pt x="81" y="19"/>
                    <a:pt x="68" y="14"/>
                    <a:pt x="55" y="13"/>
                  </a:cubicBezTo>
                  <a:cubicBezTo>
                    <a:pt x="56" y="9"/>
                    <a:pt x="59" y="5"/>
                    <a:pt x="63" y="2"/>
                  </a:cubicBezTo>
                  <a:cubicBezTo>
                    <a:pt x="64" y="2"/>
                    <a:pt x="63" y="0"/>
                    <a:pt x="62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34"/>
            <p:cNvSpPr>
              <a:spLocks noEditPoints="1"/>
            </p:cNvSpPr>
            <p:nvPr/>
          </p:nvSpPr>
          <p:spPr bwMode="auto">
            <a:xfrm>
              <a:off x="1076787" y="355824"/>
              <a:ext cx="969963" cy="822325"/>
            </a:xfrm>
            <a:custGeom>
              <a:avLst/>
              <a:gdLst>
                <a:gd name="T0" fmla="*/ 111 w 229"/>
                <a:gd name="T1" fmla="*/ 164 h 194"/>
                <a:gd name="T2" fmla="*/ 106 w 229"/>
                <a:gd name="T3" fmla="*/ 160 h 194"/>
                <a:gd name="T4" fmla="*/ 100 w 229"/>
                <a:gd name="T5" fmla="*/ 161 h 194"/>
                <a:gd name="T6" fmla="*/ 125 w 229"/>
                <a:gd name="T7" fmla="*/ 152 h 194"/>
                <a:gd name="T8" fmla="*/ 80 w 229"/>
                <a:gd name="T9" fmla="*/ 151 h 194"/>
                <a:gd name="T10" fmla="*/ 10 w 229"/>
                <a:gd name="T11" fmla="*/ 141 h 194"/>
                <a:gd name="T12" fmla="*/ 108 w 229"/>
                <a:gd name="T13" fmla="*/ 136 h 194"/>
                <a:gd name="T14" fmla="*/ 80 w 229"/>
                <a:gd name="T15" fmla="*/ 151 h 194"/>
                <a:gd name="T16" fmla="*/ 8 w 229"/>
                <a:gd name="T17" fmla="*/ 136 h 194"/>
                <a:gd name="T18" fmla="*/ 71 w 229"/>
                <a:gd name="T19" fmla="*/ 147 h 194"/>
                <a:gd name="T20" fmla="*/ 57 w 229"/>
                <a:gd name="T21" fmla="*/ 140 h 194"/>
                <a:gd name="T22" fmla="*/ 9 w 229"/>
                <a:gd name="T23" fmla="*/ 125 h 194"/>
                <a:gd name="T24" fmla="*/ 39 w 229"/>
                <a:gd name="T25" fmla="*/ 137 h 194"/>
                <a:gd name="T26" fmla="*/ 147 w 229"/>
                <a:gd name="T27" fmla="*/ 125 h 194"/>
                <a:gd name="T28" fmla="*/ 56 w 229"/>
                <a:gd name="T29" fmla="*/ 139 h 194"/>
                <a:gd name="T30" fmla="*/ 69 w 229"/>
                <a:gd name="T31" fmla="*/ 117 h 194"/>
                <a:gd name="T32" fmla="*/ 139 w 229"/>
                <a:gd name="T33" fmla="*/ 120 h 194"/>
                <a:gd name="T34" fmla="*/ 152 w 229"/>
                <a:gd name="T35" fmla="*/ 105 h 194"/>
                <a:gd name="T36" fmla="*/ 39 w 229"/>
                <a:gd name="T37" fmla="*/ 131 h 194"/>
                <a:gd name="T38" fmla="*/ 18 w 229"/>
                <a:gd name="T39" fmla="*/ 121 h 194"/>
                <a:gd name="T40" fmla="*/ 173 w 229"/>
                <a:gd name="T41" fmla="*/ 99 h 194"/>
                <a:gd name="T42" fmla="*/ 148 w 229"/>
                <a:gd name="T43" fmla="*/ 98 h 194"/>
                <a:gd name="T44" fmla="*/ 176 w 229"/>
                <a:gd name="T45" fmla="*/ 95 h 194"/>
                <a:gd name="T46" fmla="*/ 183 w 229"/>
                <a:gd name="T47" fmla="*/ 87 h 194"/>
                <a:gd name="T48" fmla="*/ 19 w 229"/>
                <a:gd name="T49" fmla="*/ 121 h 194"/>
                <a:gd name="T50" fmla="*/ 108 w 229"/>
                <a:gd name="T51" fmla="*/ 101 h 194"/>
                <a:gd name="T52" fmla="*/ 110 w 229"/>
                <a:gd name="T53" fmla="*/ 102 h 194"/>
                <a:gd name="T54" fmla="*/ 104 w 229"/>
                <a:gd name="T55" fmla="*/ 97 h 194"/>
                <a:gd name="T56" fmla="*/ 64 w 229"/>
                <a:gd name="T57" fmla="*/ 99 h 194"/>
                <a:gd name="T58" fmla="*/ 181 w 229"/>
                <a:gd name="T59" fmla="*/ 114 h 194"/>
                <a:gd name="T60" fmla="*/ 107 w 229"/>
                <a:gd name="T61" fmla="*/ 183 h 194"/>
                <a:gd name="T62" fmla="*/ 23 w 229"/>
                <a:gd name="T63" fmla="*/ 107 h 194"/>
                <a:gd name="T64" fmla="*/ 41 w 229"/>
                <a:gd name="T65" fmla="*/ 102 h 194"/>
                <a:gd name="T66" fmla="*/ 116 w 229"/>
                <a:gd name="T67" fmla="*/ 169 h 194"/>
                <a:gd name="T68" fmla="*/ 27 w 229"/>
                <a:gd name="T69" fmla="*/ 99 h 194"/>
                <a:gd name="T70" fmla="*/ 54 w 229"/>
                <a:gd name="T71" fmla="*/ 87 h 194"/>
                <a:gd name="T72" fmla="*/ 34 w 229"/>
                <a:gd name="T73" fmla="*/ 92 h 194"/>
                <a:gd name="T74" fmla="*/ 127 w 229"/>
                <a:gd name="T75" fmla="*/ 60 h 194"/>
                <a:gd name="T76" fmla="*/ 206 w 229"/>
                <a:gd name="T77" fmla="*/ 41 h 194"/>
                <a:gd name="T78" fmla="*/ 79 w 229"/>
                <a:gd name="T79" fmla="*/ 72 h 194"/>
                <a:gd name="T80" fmla="*/ 46 w 229"/>
                <a:gd name="T81" fmla="*/ 79 h 194"/>
                <a:gd name="T82" fmla="*/ 181 w 229"/>
                <a:gd name="T83" fmla="*/ 37 h 194"/>
                <a:gd name="T84" fmla="*/ 193 w 229"/>
                <a:gd name="T85" fmla="*/ 34 h 194"/>
                <a:gd name="T86" fmla="*/ 113 w 229"/>
                <a:gd name="T87" fmla="*/ 50 h 194"/>
                <a:gd name="T88" fmla="*/ 192 w 229"/>
                <a:gd name="T89" fmla="*/ 33 h 194"/>
                <a:gd name="T90" fmla="*/ 113 w 229"/>
                <a:gd name="T91" fmla="*/ 45 h 194"/>
                <a:gd name="T92" fmla="*/ 178 w 229"/>
                <a:gd name="T93" fmla="*/ 27 h 194"/>
                <a:gd name="T94" fmla="*/ 100 w 229"/>
                <a:gd name="T95" fmla="*/ 32 h 194"/>
                <a:gd name="T96" fmla="*/ 112 w 229"/>
                <a:gd name="T97" fmla="*/ 42 h 194"/>
                <a:gd name="T98" fmla="*/ 120 w 229"/>
                <a:gd name="T99" fmla="*/ 41 h 194"/>
                <a:gd name="T100" fmla="*/ 125 w 229"/>
                <a:gd name="T101" fmla="*/ 35 h 194"/>
                <a:gd name="T102" fmla="*/ 89 w 229"/>
                <a:gd name="T103" fmla="*/ 40 h 194"/>
                <a:gd name="T104" fmla="*/ 86 w 229"/>
                <a:gd name="T105" fmla="*/ 35 h 194"/>
                <a:gd name="T106" fmla="*/ 156 w 229"/>
                <a:gd name="T107" fmla="*/ 17 h 194"/>
                <a:gd name="T108" fmla="*/ 119 w 229"/>
                <a:gd name="T109" fmla="*/ 22 h 194"/>
                <a:gd name="T110" fmla="*/ 96 w 229"/>
                <a:gd name="T111" fmla="*/ 25 h 194"/>
                <a:gd name="T112" fmla="*/ 117 w 229"/>
                <a:gd name="T113" fmla="*/ 13 h 194"/>
                <a:gd name="T114" fmla="*/ 101 w 229"/>
                <a:gd name="T115" fmla="*/ 20 h 194"/>
                <a:gd name="T116" fmla="*/ 134 w 229"/>
                <a:gd name="T117" fmla="*/ 8 h 194"/>
                <a:gd name="T118" fmla="*/ 124 w 229"/>
                <a:gd name="T119" fmla="*/ 5 h 194"/>
                <a:gd name="T120" fmla="*/ 26 w 229"/>
                <a:gd name="T121" fmla="*/ 153 h 194"/>
                <a:gd name="T122" fmla="*/ 224 w 229"/>
                <a:gd name="T123" fmla="*/ 59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29" h="194">
                  <a:moveTo>
                    <a:pt x="109" y="167"/>
                  </a:moveTo>
                  <a:cubicBezTo>
                    <a:pt x="108" y="166"/>
                    <a:pt x="107" y="165"/>
                    <a:pt x="106" y="165"/>
                  </a:cubicBezTo>
                  <a:cubicBezTo>
                    <a:pt x="106" y="165"/>
                    <a:pt x="106" y="165"/>
                    <a:pt x="106" y="165"/>
                  </a:cubicBezTo>
                  <a:cubicBezTo>
                    <a:pt x="106" y="165"/>
                    <a:pt x="106" y="165"/>
                    <a:pt x="107" y="165"/>
                  </a:cubicBezTo>
                  <a:cubicBezTo>
                    <a:pt x="108" y="165"/>
                    <a:pt x="111" y="165"/>
                    <a:pt x="111" y="165"/>
                  </a:cubicBezTo>
                  <a:cubicBezTo>
                    <a:pt x="110" y="166"/>
                    <a:pt x="110" y="166"/>
                    <a:pt x="109" y="167"/>
                  </a:cubicBezTo>
                  <a:moveTo>
                    <a:pt x="109" y="164"/>
                  </a:moveTo>
                  <a:cubicBezTo>
                    <a:pt x="106" y="164"/>
                    <a:pt x="111" y="162"/>
                    <a:pt x="112" y="161"/>
                  </a:cubicBezTo>
                  <a:cubicBezTo>
                    <a:pt x="113" y="161"/>
                    <a:pt x="115" y="160"/>
                    <a:pt x="117" y="160"/>
                  </a:cubicBezTo>
                  <a:cubicBezTo>
                    <a:pt x="115" y="161"/>
                    <a:pt x="114" y="162"/>
                    <a:pt x="112" y="164"/>
                  </a:cubicBezTo>
                  <a:cubicBezTo>
                    <a:pt x="112" y="164"/>
                    <a:pt x="112" y="164"/>
                    <a:pt x="112" y="164"/>
                  </a:cubicBezTo>
                  <a:cubicBezTo>
                    <a:pt x="112" y="164"/>
                    <a:pt x="112" y="164"/>
                    <a:pt x="112" y="164"/>
                  </a:cubicBezTo>
                  <a:cubicBezTo>
                    <a:pt x="111" y="164"/>
                    <a:pt x="111" y="164"/>
                    <a:pt x="111" y="164"/>
                  </a:cubicBezTo>
                  <a:cubicBezTo>
                    <a:pt x="110" y="164"/>
                    <a:pt x="110" y="164"/>
                    <a:pt x="109" y="164"/>
                  </a:cubicBezTo>
                  <a:cubicBezTo>
                    <a:pt x="109" y="164"/>
                    <a:pt x="109" y="164"/>
                    <a:pt x="109" y="164"/>
                  </a:cubicBezTo>
                  <a:moveTo>
                    <a:pt x="102" y="162"/>
                  </a:moveTo>
                  <a:cubicBezTo>
                    <a:pt x="104" y="162"/>
                    <a:pt x="106" y="162"/>
                    <a:pt x="108" y="161"/>
                  </a:cubicBezTo>
                  <a:cubicBezTo>
                    <a:pt x="109" y="161"/>
                    <a:pt x="111" y="160"/>
                    <a:pt x="112" y="160"/>
                  </a:cubicBezTo>
                  <a:cubicBezTo>
                    <a:pt x="113" y="160"/>
                    <a:pt x="116" y="159"/>
                    <a:pt x="117" y="159"/>
                  </a:cubicBezTo>
                  <a:cubicBezTo>
                    <a:pt x="117" y="159"/>
                    <a:pt x="117" y="159"/>
                    <a:pt x="116" y="159"/>
                  </a:cubicBezTo>
                  <a:cubicBezTo>
                    <a:pt x="113" y="160"/>
                    <a:pt x="108" y="161"/>
                    <a:pt x="106" y="164"/>
                  </a:cubicBezTo>
                  <a:cubicBezTo>
                    <a:pt x="106" y="164"/>
                    <a:pt x="106" y="164"/>
                    <a:pt x="106" y="164"/>
                  </a:cubicBezTo>
                  <a:cubicBezTo>
                    <a:pt x="104" y="164"/>
                    <a:pt x="103" y="163"/>
                    <a:pt x="101" y="162"/>
                  </a:cubicBezTo>
                  <a:cubicBezTo>
                    <a:pt x="102" y="162"/>
                    <a:pt x="102" y="162"/>
                    <a:pt x="102" y="162"/>
                  </a:cubicBezTo>
                  <a:moveTo>
                    <a:pt x="102" y="162"/>
                  </a:moveTo>
                  <a:cubicBezTo>
                    <a:pt x="101" y="162"/>
                    <a:pt x="104" y="160"/>
                    <a:pt x="106" y="160"/>
                  </a:cubicBezTo>
                  <a:cubicBezTo>
                    <a:pt x="111" y="158"/>
                    <a:pt x="117" y="156"/>
                    <a:pt x="123" y="153"/>
                  </a:cubicBezTo>
                  <a:cubicBezTo>
                    <a:pt x="121" y="155"/>
                    <a:pt x="120" y="157"/>
                    <a:pt x="118" y="158"/>
                  </a:cubicBezTo>
                  <a:cubicBezTo>
                    <a:pt x="115" y="158"/>
                    <a:pt x="112" y="159"/>
                    <a:pt x="109" y="160"/>
                  </a:cubicBezTo>
                  <a:cubicBezTo>
                    <a:pt x="108" y="160"/>
                    <a:pt x="106" y="161"/>
                    <a:pt x="105" y="161"/>
                  </a:cubicBezTo>
                  <a:cubicBezTo>
                    <a:pt x="103" y="161"/>
                    <a:pt x="102" y="162"/>
                    <a:pt x="102" y="162"/>
                  </a:cubicBezTo>
                  <a:moveTo>
                    <a:pt x="100" y="161"/>
                  </a:moveTo>
                  <a:cubicBezTo>
                    <a:pt x="99" y="161"/>
                    <a:pt x="97" y="160"/>
                    <a:pt x="96" y="159"/>
                  </a:cubicBezTo>
                  <a:cubicBezTo>
                    <a:pt x="100" y="159"/>
                    <a:pt x="103" y="158"/>
                    <a:pt x="107" y="157"/>
                  </a:cubicBezTo>
                  <a:cubicBezTo>
                    <a:pt x="112" y="155"/>
                    <a:pt x="117" y="154"/>
                    <a:pt x="122" y="153"/>
                  </a:cubicBezTo>
                  <a:cubicBezTo>
                    <a:pt x="123" y="153"/>
                    <a:pt x="123" y="153"/>
                    <a:pt x="123" y="153"/>
                  </a:cubicBezTo>
                  <a:cubicBezTo>
                    <a:pt x="124" y="153"/>
                    <a:pt x="119" y="154"/>
                    <a:pt x="119" y="154"/>
                  </a:cubicBezTo>
                  <a:cubicBezTo>
                    <a:pt x="116" y="155"/>
                    <a:pt x="114" y="156"/>
                    <a:pt x="111" y="157"/>
                  </a:cubicBezTo>
                  <a:cubicBezTo>
                    <a:pt x="107" y="158"/>
                    <a:pt x="103" y="159"/>
                    <a:pt x="100" y="161"/>
                  </a:cubicBezTo>
                  <a:cubicBezTo>
                    <a:pt x="100" y="161"/>
                    <a:pt x="100" y="161"/>
                    <a:pt x="100" y="161"/>
                  </a:cubicBezTo>
                  <a:moveTo>
                    <a:pt x="94" y="159"/>
                  </a:moveTo>
                  <a:cubicBezTo>
                    <a:pt x="94" y="158"/>
                    <a:pt x="94" y="158"/>
                    <a:pt x="94" y="158"/>
                  </a:cubicBezTo>
                  <a:cubicBezTo>
                    <a:pt x="93" y="158"/>
                    <a:pt x="91" y="157"/>
                    <a:pt x="90" y="156"/>
                  </a:cubicBezTo>
                  <a:cubicBezTo>
                    <a:pt x="95" y="156"/>
                    <a:pt x="100" y="154"/>
                    <a:pt x="104" y="153"/>
                  </a:cubicBezTo>
                  <a:cubicBezTo>
                    <a:pt x="110" y="152"/>
                    <a:pt x="115" y="151"/>
                    <a:pt x="120" y="150"/>
                  </a:cubicBezTo>
                  <a:cubicBezTo>
                    <a:pt x="119" y="151"/>
                    <a:pt x="117" y="151"/>
                    <a:pt x="116" y="152"/>
                  </a:cubicBezTo>
                  <a:cubicBezTo>
                    <a:pt x="109" y="153"/>
                    <a:pt x="102" y="156"/>
                    <a:pt x="94" y="159"/>
                  </a:cubicBezTo>
                  <a:moveTo>
                    <a:pt x="95" y="159"/>
                  </a:moveTo>
                  <a:cubicBezTo>
                    <a:pt x="95" y="159"/>
                    <a:pt x="95" y="159"/>
                    <a:pt x="95" y="159"/>
                  </a:cubicBezTo>
                  <a:cubicBezTo>
                    <a:pt x="95" y="159"/>
                    <a:pt x="97" y="159"/>
                    <a:pt x="97" y="158"/>
                  </a:cubicBezTo>
                  <a:cubicBezTo>
                    <a:pt x="107" y="155"/>
                    <a:pt x="117" y="152"/>
                    <a:pt x="127" y="149"/>
                  </a:cubicBezTo>
                  <a:cubicBezTo>
                    <a:pt x="126" y="150"/>
                    <a:pt x="125" y="151"/>
                    <a:pt x="125" y="152"/>
                  </a:cubicBezTo>
                  <a:cubicBezTo>
                    <a:pt x="120" y="152"/>
                    <a:pt x="115" y="154"/>
                    <a:pt x="110" y="155"/>
                  </a:cubicBezTo>
                  <a:cubicBezTo>
                    <a:pt x="107" y="156"/>
                    <a:pt x="104" y="157"/>
                    <a:pt x="102" y="157"/>
                  </a:cubicBezTo>
                  <a:cubicBezTo>
                    <a:pt x="101" y="158"/>
                    <a:pt x="100" y="158"/>
                    <a:pt x="99" y="158"/>
                  </a:cubicBezTo>
                  <a:cubicBezTo>
                    <a:pt x="96" y="159"/>
                    <a:pt x="95" y="159"/>
                    <a:pt x="95" y="159"/>
                  </a:cubicBezTo>
                  <a:moveTo>
                    <a:pt x="81" y="151"/>
                  </a:moveTo>
                  <a:cubicBezTo>
                    <a:pt x="88" y="151"/>
                    <a:pt x="96" y="149"/>
                    <a:pt x="102" y="148"/>
                  </a:cubicBezTo>
                  <a:cubicBezTo>
                    <a:pt x="112" y="146"/>
                    <a:pt x="121" y="143"/>
                    <a:pt x="131" y="141"/>
                  </a:cubicBezTo>
                  <a:cubicBezTo>
                    <a:pt x="131" y="141"/>
                    <a:pt x="132" y="141"/>
                    <a:pt x="132" y="141"/>
                  </a:cubicBezTo>
                  <a:cubicBezTo>
                    <a:pt x="131" y="141"/>
                    <a:pt x="130" y="142"/>
                    <a:pt x="129" y="142"/>
                  </a:cubicBezTo>
                  <a:cubicBezTo>
                    <a:pt x="125" y="144"/>
                    <a:pt x="120" y="146"/>
                    <a:pt x="115" y="147"/>
                  </a:cubicBezTo>
                  <a:cubicBezTo>
                    <a:pt x="110" y="149"/>
                    <a:pt x="105" y="150"/>
                    <a:pt x="101" y="151"/>
                  </a:cubicBezTo>
                  <a:cubicBezTo>
                    <a:pt x="96" y="153"/>
                    <a:pt x="92" y="154"/>
                    <a:pt x="88" y="155"/>
                  </a:cubicBezTo>
                  <a:cubicBezTo>
                    <a:pt x="85" y="154"/>
                    <a:pt x="83" y="153"/>
                    <a:pt x="80" y="151"/>
                  </a:cubicBezTo>
                  <a:cubicBezTo>
                    <a:pt x="80" y="151"/>
                    <a:pt x="81" y="151"/>
                    <a:pt x="81" y="151"/>
                  </a:cubicBezTo>
                  <a:moveTo>
                    <a:pt x="89" y="156"/>
                  </a:moveTo>
                  <a:cubicBezTo>
                    <a:pt x="89" y="156"/>
                    <a:pt x="89" y="156"/>
                    <a:pt x="91" y="155"/>
                  </a:cubicBezTo>
                  <a:cubicBezTo>
                    <a:pt x="105" y="150"/>
                    <a:pt x="120" y="146"/>
                    <a:pt x="135" y="141"/>
                  </a:cubicBezTo>
                  <a:cubicBezTo>
                    <a:pt x="133" y="143"/>
                    <a:pt x="130" y="146"/>
                    <a:pt x="128" y="148"/>
                  </a:cubicBezTo>
                  <a:cubicBezTo>
                    <a:pt x="122" y="149"/>
                    <a:pt x="116" y="150"/>
                    <a:pt x="110" y="152"/>
                  </a:cubicBezTo>
                  <a:cubicBezTo>
                    <a:pt x="106" y="152"/>
                    <a:pt x="102" y="153"/>
                    <a:pt x="99" y="153"/>
                  </a:cubicBezTo>
                  <a:cubicBezTo>
                    <a:pt x="97" y="154"/>
                    <a:pt x="96" y="154"/>
                    <a:pt x="94" y="155"/>
                  </a:cubicBezTo>
                  <a:cubicBezTo>
                    <a:pt x="94" y="155"/>
                    <a:pt x="90" y="156"/>
                    <a:pt x="89" y="156"/>
                  </a:cubicBezTo>
                  <a:moveTo>
                    <a:pt x="107" y="190"/>
                  </a:moveTo>
                  <a:cubicBezTo>
                    <a:pt x="90" y="183"/>
                    <a:pt x="75" y="174"/>
                    <a:pt x="59" y="167"/>
                  </a:cubicBezTo>
                  <a:cubicBezTo>
                    <a:pt x="48" y="161"/>
                    <a:pt x="38" y="156"/>
                    <a:pt x="27" y="151"/>
                  </a:cubicBezTo>
                  <a:cubicBezTo>
                    <a:pt x="22" y="148"/>
                    <a:pt x="15" y="145"/>
                    <a:pt x="10" y="141"/>
                  </a:cubicBezTo>
                  <a:cubicBezTo>
                    <a:pt x="10" y="141"/>
                    <a:pt x="10" y="141"/>
                    <a:pt x="10" y="141"/>
                  </a:cubicBezTo>
                  <a:cubicBezTo>
                    <a:pt x="10" y="140"/>
                    <a:pt x="10" y="140"/>
                    <a:pt x="10" y="140"/>
                  </a:cubicBezTo>
                  <a:cubicBezTo>
                    <a:pt x="14" y="142"/>
                    <a:pt x="18" y="144"/>
                    <a:pt x="22" y="146"/>
                  </a:cubicBezTo>
                  <a:cubicBezTo>
                    <a:pt x="33" y="151"/>
                    <a:pt x="44" y="156"/>
                    <a:pt x="54" y="162"/>
                  </a:cubicBezTo>
                  <a:cubicBezTo>
                    <a:pt x="66" y="167"/>
                    <a:pt x="77" y="172"/>
                    <a:pt x="88" y="178"/>
                  </a:cubicBezTo>
                  <a:cubicBezTo>
                    <a:pt x="93" y="180"/>
                    <a:pt x="100" y="182"/>
                    <a:pt x="105" y="186"/>
                  </a:cubicBezTo>
                  <a:cubicBezTo>
                    <a:pt x="105" y="186"/>
                    <a:pt x="105" y="186"/>
                    <a:pt x="105" y="186"/>
                  </a:cubicBezTo>
                  <a:cubicBezTo>
                    <a:pt x="105" y="188"/>
                    <a:pt x="106" y="189"/>
                    <a:pt x="107" y="190"/>
                  </a:cubicBezTo>
                  <a:moveTo>
                    <a:pt x="70" y="146"/>
                  </a:moveTo>
                  <a:cubicBezTo>
                    <a:pt x="68" y="145"/>
                    <a:pt x="66" y="145"/>
                    <a:pt x="65" y="144"/>
                  </a:cubicBezTo>
                  <a:cubicBezTo>
                    <a:pt x="79" y="141"/>
                    <a:pt x="93" y="139"/>
                    <a:pt x="107" y="136"/>
                  </a:cubicBezTo>
                  <a:cubicBezTo>
                    <a:pt x="109" y="136"/>
                    <a:pt x="111" y="135"/>
                    <a:pt x="113" y="135"/>
                  </a:cubicBezTo>
                  <a:cubicBezTo>
                    <a:pt x="111" y="135"/>
                    <a:pt x="110" y="136"/>
                    <a:pt x="108" y="136"/>
                  </a:cubicBezTo>
                  <a:cubicBezTo>
                    <a:pt x="100" y="138"/>
                    <a:pt x="93" y="140"/>
                    <a:pt x="85" y="142"/>
                  </a:cubicBezTo>
                  <a:cubicBezTo>
                    <a:pt x="82" y="143"/>
                    <a:pt x="79" y="144"/>
                    <a:pt x="76" y="144"/>
                  </a:cubicBezTo>
                  <a:cubicBezTo>
                    <a:pt x="74" y="145"/>
                    <a:pt x="72" y="145"/>
                    <a:pt x="70" y="146"/>
                  </a:cubicBezTo>
                  <a:moveTo>
                    <a:pt x="78" y="151"/>
                  </a:moveTo>
                  <a:cubicBezTo>
                    <a:pt x="76" y="149"/>
                    <a:pt x="74" y="148"/>
                    <a:pt x="71" y="147"/>
                  </a:cubicBezTo>
                  <a:cubicBezTo>
                    <a:pt x="83" y="146"/>
                    <a:pt x="94" y="144"/>
                    <a:pt x="105" y="141"/>
                  </a:cubicBezTo>
                  <a:cubicBezTo>
                    <a:pt x="117" y="139"/>
                    <a:pt x="128" y="137"/>
                    <a:pt x="139" y="134"/>
                  </a:cubicBezTo>
                  <a:cubicBezTo>
                    <a:pt x="138" y="134"/>
                    <a:pt x="136" y="135"/>
                    <a:pt x="134" y="136"/>
                  </a:cubicBezTo>
                  <a:cubicBezTo>
                    <a:pt x="132" y="136"/>
                    <a:pt x="129" y="137"/>
                    <a:pt x="127" y="137"/>
                  </a:cubicBezTo>
                  <a:cubicBezTo>
                    <a:pt x="121" y="139"/>
                    <a:pt x="116" y="140"/>
                    <a:pt x="110" y="141"/>
                  </a:cubicBezTo>
                  <a:cubicBezTo>
                    <a:pt x="104" y="142"/>
                    <a:pt x="99" y="144"/>
                    <a:pt x="93" y="146"/>
                  </a:cubicBezTo>
                  <a:cubicBezTo>
                    <a:pt x="88" y="148"/>
                    <a:pt x="83" y="148"/>
                    <a:pt x="78" y="151"/>
                  </a:cubicBezTo>
                  <a:moveTo>
                    <a:pt x="80" y="151"/>
                  </a:moveTo>
                  <a:cubicBezTo>
                    <a:pt x="78" y="151"/>
                    <a:pt x="85" y="149"/>
                    <a:pt x="85" y="149"/>
                  </a:cubicBezTo>
                  <a:cubicBezTo>
                    <a:pt x="96" y="147"/>
                    <a:pt x="105" y="143"/>
                    <a:pt x="116" y="141"/>
                  </a:cubicBezTo>
                  <a:cubicBezTo>
                    <a:pt x="124" y="139"/>
                    <a:pt x="134" y="138"/>
                    <a:pt x="142" y="133"/>
                  </a:cubicBezTo>
                  <a:cubicBezTo>
                    <a:pt x="140" y="135"/>
                    <a:pt x="138" y="137"/>
                    <a:pt x="136" y="139"/>
                  </a:cubicBezTo>
                  <a:cubicBezTo>
                    <a:pt x="126" y="142"/>
                    <a:pt x="116" y="144"/>
                    <a:pt x="105" y="146"/>
                  </a:cubicBezTo>
                  <a:cubicBezTo>
                    <a:pt x="100" y="148"/>
                    <a:pt x="95" y="148"/>
                    <a:pt x="90" y="149"/>
                  </a:cubicBezTo>
                  <a:cubicBezTo>
                    <a:pt x="87" y="150"/>
                    <a:pt x="84" y="150"/>
                    <a:pt x="81" y="151"/>
                  </a:cubicBezTo>
                  <a:cubicBezTo>
                    <a:pt x="81" y="151"/>
                    <a:pt x="81" y="151"/>
                    <a:pt x="80" y="151"/>
                  </a:cubicBezTo>
                  <a:moveTo>
                    <a:pt x="105" y="183"/>
                  </a:moveTo>
                  <a:cubicBezTo>
                    <a:pt x="100" y="180"/>
                    <a:pt x="95" y="178"/>
                    <a:pt x="90" y="176"/>
                  </a:cubicBezTo>
                  <a:cubicBezTo>
                    <a:pt x="79" y="171"/>
                    <a:pt x="69" y="166"/>
                    <a:pt x="58" y="160"/>
                  </a:cubicBezTo>
                  <a:cubicBezTo>
                    <a:pt x="47" y="155"/>
                    <a:pt x="36" y="150"/>
                    <a:pt x="25" y="144"/>
                  </a:cubicBezTo>
                  <a:cubicBezTo>
                    <a:pt x="20" y="142"/>
                    <a:pt x="12" y="139"/>
                    <a:pt x="8" y="136"/>
                  </a:cubicBezTo>
                  <a:cubicBezTo>
                    <a:pt x="8" y="136"/>
                    <a:pt x="8" y="136"/>
                    <a:pt x="8" y="136"/>
                  </a:cubicBezTo>
                  <a:cubicBezTo>
                    <a:pt x="8" y="134"/>
                    <a:pt x="8" y="133"/>
                    <a:pt x="8" y="131"/>
                  </a:cubicBezTo>
                  <a:cubicBezTo>
                    <a:pt x="22" y="140"/>
                    <a:pt x="38" y="147"/>
                    <a:pt x="53" y="154"/>
                  </a:cubicBezTo>
                  <a:cubicBezTo>
                    <a:pt x="70" y="163"/>
                    <a:pt x="88" y="170"/>
                    <a:pt x="105" y="179"/>
                  </a:cubicBezTo>
                  <a:cubicBezTo>
                    <a:pt x="105" y="180"/>
                    <a:pt x="105" y="182"/>
                    <a:pt x="105" y="183"/>
                  </a:cubicBezTo>
                  <a:moveTo>
                    <a:pt x="48" y="136"/>
                  </a:moveTo>
                  <a:cubicBezTo>
                    <a:pt x="48" y="136"/>
                    <a:pt x="48" y="136"/>
                    <a:pt x="48" y="136"/>
                  </a:cubicBezTo>
                  <a:cubicBezTo>
                    <a:pt x="50" y="135"/>
                    <a:pt x="52" y="134"/>
                    <a:pt x="54" y="133"/>
                  </a:cubicBezTo>
                  <a:cubicBezTo>
                    <a:pt x="57" y="132"/>
                    <a:pt x="61" y="131"/>
                    <a:pt x="64" y="131"/>
                  </a:cubicBezTo>
                  <a:cubicBezTo>
                    <a:pt x="63" y="131"/>
                    <a:pt x="63" y="131"/>
                    <a:pt x="62" y="131"/>
                  </a:cubicBezTo>
                  <a:cubicBezTo>
                    <a:pt x="58" y="132"/>
                    <a:pt x="55" y="133"/>
                    <a:pt x="51" y="135"/>
                  </a:cubicBezTo>
                  <a:cubicBezTo>
                    <a:pt x="50" y="135"/>
                    <a:pt x="49" y="135"/>
                    <a:pt x="48" y="136"/>
                  </a:cubicBezTo>
                  <a:moveTo>
                    <a:pt x="71" y="147"/>
                  </a:moveTo>
                  <a:cubicBezTo>
                    <a:pt x="71" y="147"/>
                    <a:pt x="71" y="147"/>
                    <a:pt x="73" y="146"/>
                  </a:cubicBezTo>
                  <a:cubicBezTo>
                    <a:pt x="74" y="145"/>
                    <a:pt x="75" y="145"/>
                    <a:pt x="77" y="145"/>
                  </a:cubicBezTo>
                  <a:cubicBezTo>
                    <a:pt x="90" y="142"/>
                    <a:pt x="103" y="139"/>
                    <a:pt x="115" y="135"/>
                  </a:cubicBezTo>
                  <a:cubicBezTo>
                    <a:pt x="126" y="132"/>
                    <a:pt x="138" y="130"/>
                    <a:pt x="149" y="126"/>
                  </a:cubicBezTo>
                  <a:cubicBezTo>
                    <a:pt x="147" y="128"/>
                    <a:pt x="145" y="130"/>
                    <a:pt x="143" y="132"/>
                  </a:cubicBezTo>
                  <a:cubicBezTo>
                    <a:pt x="143" y="132"/>
                    <a:pt x="143" y="132"/>
                    <a:pt x="143" y="132"/>
                  </a:cubicBezTo>
                  <a:cubicBezTo>
                    <a:pt x="130" y="136"/>
                    <a:pt x="118" y="138"/>
                    <a:pt x="105" y="141"/>
                  </a:cubicBezTo>
                  <a:cubicBezTo>
                    <a:pt x="98" y="142"/>
                    <a:pt x="92" y="144"/>
                    <a:pt x="85" y="145"/>
                  </a:cubicBezTo>
                  <a:cubicBezTo>
                    <a:pt x="81" y="145"/>
                    <a:pt x="77" y="146"/>
                    <a:pt x="74" y="146"/>
                  </a:cubicBezTo>
                  <a:cubicBezTo>
                    <a:pt x="73" y="146"/>
                    <a:pt x="71" y="147"/>
                    <a:pt x="71" y="147"/>
                  </a:cubicBezTo>
                  <a:moveTo>
                    <a:pt x="63" y="143"/>
                  </a:moveTo>
                  <a:cubicBezTo>
                    <a:pt x="63" y="143"/>
                    <a:pt x="62" y="143"/>
                    <a:pt x="62" y="142"/>
                  </a:cubicBezTo>
                  <a:cubicBezTo>
                    <a:pt x="60" y="142"/>
                    <a:pt x="59" y="141"/>
                    <a:pt x="57" y="140"/>
                  </a:cubicBezTo>
                  <a:cubicBezTo>
                    <a:pt x="64" y="139"/>
                    <a:pt x="71" y="137"/>
                    <a:pt x="78" y="136"/>
                  </a:cubicBezTo>
                  <a:cubicBezTo>
                    <a:pt x="86" y="134"/>
                    <a:pt x="95" y="132"/>
                    <a:pt x="103" y="130"/>
                  </a:cubicBezTo>
                  <a:cubicBezTo>
                    <a:pt x="109" y="128"/>
                    <a:pt x="115" y="127"/>
                    <a:pt x="120" y="125"/>
                  </a:cubicBezTo>
                  <a:cubicBezTo>
                    <a:pt x="118" y="126"/>
                    <a:pt x="116" y="127"/>
                    <a:pt x="113" y="128"/>
                  </a:cubicBezTo>
                  <a:cubicBezTo>
                    <a:pt x="105" y="130"/>
                    <a:pt x="96" y="132"/>
                    <a:pt x="87" y="135"/>
                  </a:cubicBezTo>
                  <a:cubicBezTo>
                    <a:pt x="80" y="138"/>
                    <a:pt x="73" y="140"/>
                    <a:pt x="65" y="143"/>
                  </a:cubicBezTo>
                  <a:cubicBezTo>
                    <a:pt x="65" y="143"/>
                    <a:pt x="65" y="143"/>
                    <a:pt x="65" y="143"/>
                  </a:cubicBezTo>
                  <a:cubicBezTo>
                    <a:pt x="64" y="143"/>
                    <a:pt x="64" y="143"/>
                    <a:pt x="64" y="143"/>
                  </a:cubicBezTo>
                  <a:cubicBezTo>
                    <a:pt x="63" y="143"/>
                    <a:pt x="63" y="143"/>
                    <a:pt x="63" y="143"/>
                  </a:cubicBezTo>
                  <a:moveTo>
                    <a:pt x="106" y="176"/>
                  </a:moveTo>
                  <a:cubicBezTo>
                    <a:pt x="89" y="168"/>
                    <a:pt x="71" y="160"/>
                    <a:pt x="54" y="152"/>
                  </a:cubicBezTo>
                  <a:cubicBezTo>
                    <a:pt x="39" y="145"/>
                    <a:pt x="23" y="137"/>
                    <a:pt x="8" y="128"/>
                  </a:cubicBezTo>
                  <a:cubicBezTo>
                    <a:pt x="8" y="127"/>
                    <a:pt x="9" y="126"/>
                    <a:pt x="9" y="125"/>
                  </a:cubicBezTo>
                  <a:cubicBezTo>
                    <a:pt x="9" y="125"/>
                    <a:pt x="9" y="125"/>
                    <a:pt x="9" y="125"/>
                  </a:cubicBezTo>
                  <a:cubicBezTo>
                    <a:pt x="19" y="128"/>
                    <a:pt x="29" y="135"/>
                    <a:pt x="38" y="140"/>
                  </a:cubicBezTo>
                  <a:cubicBezTo>
                    <a:pt x="45" y="143"/>
                    <a:pt x="52" y="146"/>
                    <a:pt x="59" y="150"/>
                  </a:cubicBezTo>
                  <a:cubicBezTo>
                    <a:pt x="69" y="155"/>
                    <a:pt x="79" y="160"/>
                    <a:pt x="89" y="165"/>
                  </a:cubicBezTo>
                  <a:cubicBezTo>
                    <a:pt x="95" y="168"/>
                    <a:pt x="101" y="171"/>
                    <a:pt x="106" y="173"/>
                  </a:cubicBezTo>
                  <a:cubicBezTo>
                    <a:pt x="106" y="174"/>
                    <a:pt x="106" y="175"/>
                    <a:pt x="106" y="176"/>
                  </a:cubicBezTo>
                  <a:moveTo>
                    <a:pt x="5" y="134"/>
                  </a:moveTo>
                  <a:cubicBezTo>
                    <a:pt x="4" y="129"/>
                    <a:pt x="5" y="124"/>
                    <a:pt x="8" y="121"/>
                  </a:cubicBezTo>
                  <a:cubicBezTo>
                    <a:pt x="6" y="125"/>
                    <a:pt x="5" y="130"/>
                    <a:pt x="5" y="134"/>
                  </a:cubicBezTo>
                  <a:moveTo>
                    <a:pt x="107" y="171"/>
                  </a:moveTo>
                  <a:cubicBezTo>
                    <a:pt x="101" y="169"/>
                    <a:pt x="95" y="165"/>
                    <a:pt x="89" y="162"/>
                  </a:cubicBezTo>
                  <a:cubicBezTo>
                    <a:pt x="79" y="157"/>
                    <a:pt x="69" y="152"/>
                    <a:pt x="59" y="147"/>
                  </a:cubicBezTo>
                  <a:cubicBezTo>
                    <a:pt x="52" y="144"/>
                    <a:pt x="45" y="141"/>
                    <a:pt x="39" y="137"/>
                  </a:cubicBezTo>
                  <a:cubicBezTo>
                    <a:pt x="29" y="132"/>
                    <a:pt x="20" y="126"/>
                    <a:pt x="10" y="122"/>
                  </a:cubicBezTo>
                  <a:cubicBezTo>
                    <a:pt x="10" y="122"/>
                    <a:pt x="10" y="122"/>
                    <a:pt x="10" y="122"/>
                  </a:cubicBezTo>
                  <a:cubicBezTo>
                    <a:pt x="10" y="122"/>
                    <a:pt x="11" y="121"/>
                    <a:pt x="11" y="120"/>
                  </a:cubicBezTo>
                  <a:cubicBezTo>
                    <a:pt x="27" y="129"/>
                    <a:pt x="43" y="136"/>
                    <a:pt x="60" y="144"/>
                  </a:cubicBezTo>
                  <a:cubicBezTo>
                    <a:pt x="70" y="149"/>
                    <a:pt x="81" y="155"/>
                    <a:pt x="91" y="160"/>
                  </a:cubicBezTo>
                  <a:cubicBezTo>
                    <a:pt x="97" y="163"/>
                    <a:pt x="103" y="165"/>
                    <a:pt x="108" y="169"/>
                  </a:cubicBezTo>
                  <a:cubicBezTo>
                    <a:pt x="108" y="170"/>
                    <a:pt x="107" y="170"/>
                    <a:pt x="107" y="171"/>
                  </a:cubicBezTo>
                  <a:moveTo>
                    <a:pt x="157" y="116"/>
                  </a:moveTo>
                  <a:cubicBezTo>
                    <a:pt x="157" y="116"/>
                    <a:pt x="158" y="116"/>
                    <a:pt x="158" y="115"/>
                  </a:cubicBezTo>
                  <a:cubicBezTo>
                    <a:pt x="155" y="118"/>
                    <a:pt x="153" y="121"/>
                    <a:pt x="150" y="124"/>
                  </a:cubicBezTo>
                  <a:cubicBezTo>
                    <a:pt x="149" y="124"/>
                    <a:pt x="149" y="124"/>
                    <a:pt x="149" y="124"/>
                  </a:cubicBezTo>
                  <a:cubicBezTo>
                    <a:pt x="149" y="124"/>
                    <a:pt x="149" y="124"/>
                    <a:pt x="149" y="124"/>
                  </a:cubicBezTo>
                  <a:cubicBezTo>
                    <a:pt x="148" y="124"/>
                    <a:pt x="147" y="125"/>
                    <a:pt x="147" y="125"/>
                  </a:cubicBezTo>
                  <a:cubicBezTo>
                    <a:pt x="142" y="127"/>
                    <a:pt x="137" y="129"/>
                    <a:pt x="132" y="130"/>
                  </a:cubicBezTo>
                  <a:cubicBezTo>
                    <a:pt x="131" y="130"/>
                    <a:pt x="131" y="130"/>
                    <a:pt x="131" y="130"/>
                  </a:cubicBezTo>
                  <a:cubicBezTo>
                    <a:pt x="130" y="130"/>
                    <a:pt x="129" y="131"/>
                    <a:pt x="129" y="131"/>
                  </a:cubicBezTo>
                  <a:cubicBezTo>
                    <a:pt x="121" y="132"/>
                    <a:pt x="114" y="134"/>
                    <a:pt x="107" y="135"/>
                  </a:cubicBezTo>
                  <a:cubicBezTo>
                    <a:pt x="99" y="137"/>
                    <a:pt x="91" y="138"/>
                    <a:pt x="83" y="140"/>
                  </a:cubicBezTo>
                  <a:cubicBezTo>
                    <a:pt x="79" y="140"/>
                    <a:pt x="75" y="141"/>
                    <a:pt x="71" y="142"/>
                  </a:cubicBezTo>
                  <a:cubicBezTo>
                    <a:pt x="71" y="142"/>
                    <a:pt x="70" y="142"/>
                    <a:pt x="70" y="142"/>
                  </a:cubicBezTo>
                  <a:cubicBezTo>
                    <a:pt x="84" y="137"/>
                    <a:pt x="99" y="133"/>
                    <a:pt x="113" y="128"/>
                  </a:cubicBezTo>
                  <a:cubicBezTo>
                    <a:pt x="120" y="127"/>
                    <a:pt x="126" y="124"/>
                    <a:pt x="133" y="122"/>
                  </a:cubicBezTo>
                  <a:cubicBezTo>
                    <a:pt x="137" y="121"/>
                    <a:pt x="142" y="120"/>
                    <a:pt x="146" y="119"/>
                  </a:cubicBezTo>
                  <a:cubicBezTo>
                    <a:pt x="150" y="118"/>
                    <a:pt x="153" y="117"/>
                    <a:pt x="157" y="116"/>
                  </a:cubicBezTo>
                  <a:cubicBezTo>
                    <a:pt x="157" y="116"/>
                    <a:pt x="157" y="116"/>
                    <a:pt x="157" y="116"/>
                  </a:cubicBezTo>
                  <a:moveTo>
                    <a:pt x="56" y="139"/>
                  </a:moveTo>
                  <a:cubicBezTo>
                    <a:pt x="54" y="138"/>
                    <a:pt x="51" y="137"/>
                    <a:pt x="49" y="136"/>
                  </a:cubicBezTo>
                  <a:cubicBezTo>
                    <a:pt x="55" y="134"/>
                    <a:pt x="61" y="132"/>
                    <a:pt x="67" y="131"/>
                  </a:cubicBezTo>
                  <a:cubicBezTo>
                    <a:pt x="69" y="130"/>
                    <a:pt x="70" y="130"/>
                    <a:pt x="71" y="130"/>
                  </a:cubicBezTo>
                  <a:cubicBezTo>
                    <a:pt x="71" y="129"/>
                    <a:pt x="71" y="129"/>
                    <a:pt x="71" y="129"/>
                  </a:cubicBezTo>
                  <a:cubicBezTo>
                    <a:pt x="79" y="128"/>
                    <a:pt x="87" y="126"/>
                    <a:pt x="95" y="125"/>
                  </a:cubicBezTo>
                  <a:cubicBezTo>
                    <a:pt x="110" y="121"/>
                    <a:pt x="126" y="118"/>
                    <a:pt x="141" y="115"/>
                  </a:cubicBezTo>
                  <a:cubicBezTo>
                    <a:pt x="142" y="114"/>
                    <a:pt x="142" y="114"/>
                    <a:pt x="143" y="114"/>
                  </a:cubicBezTo>
                  <a:cubicBezTo>
                    <a:pt x="115" y="123"/>
                    <a:pt x="85" y="129"/>
                    <a:pt x="57" y="139"/>
                  </a:cubicBezTo>
                  <a:cubicBezTo>
                    <a:pt x="57" y="139"/>
                    <a:pt x="56" y="139"/>
                    <a:pt x="56" y="139"/>
                  </a:cubicBezTo>
                  <a:moveTo>
                    <a:pt x="32" y="128"/>
                  </a:moveTo>
                  <a:cubicBezTo>
                    <a:pt x="30" y="127"/>
                    <a:pt x="28" y="126"/>
                    <a:pt x="27" y="125"/>
                  </a:cubicBezTo>
                  <a:cubicBezTo>
                    <a:pt x="49" y="123"/>
                    <a:pt x="70" y="116"/>
                    <a:pt x="92" y="111"/>
                  </a:cubicBezTo>
                  <a:cubicBezTo>
                    <a:pt x="84" y="113"/>
                    <a:pt x="77" y="115"/>
                    <a:pt x="69" y="117"/>
                  </a:cubicBezTo>
                  <a:cubicBezTo>
                    <a:pt x="58" y="120"/>
                    <a:pt x="46" y="124"/>
                    <a:pt x="35" y="127"/>
                  </a:cubicBezTo>
                  <a:cubicBezTo>
                    <a:pt x="35" y="127"/>
                    <a:pt x="34" y="127"/>
                    <a:pt x="34" y="127"/>
                  </a:cubicBezTo>
                  <a:cubicBezTo>
                    <a:pt x="33" y="127"/>
                    <a:pt x="33" y="127"/>
                    <a:pt x="33" y="128"/>
                  </a:cubicBezTo>
                  <a:cubicBezTo>
                    <a:pt x="32" y="128"/>
                    <a:pt x="32" y="128"/>
                    <a:pt x="32" y="128"/>
                  </a:cubicBezTo>
                  <a:moveTo>
                    <a:pt x="58" y="139"/>
                  </a:moveTo>
                  <a:cubicBezTo>
                    <a:pt x="57" y="139"/>
                    <a:pt x="62" y="138"/>
                    <a:pt x="62" y="138"/>
                  </a:cubicBezTo>
                  <a:cubicBezTo>
                    <a:pt x="80" y="133"/>
                    <a:pt x="98" y="128"/>
                    <a:pt x="116" y="123"/>
                  </a:cubicBezTo>
                  <a:cubicBezTo>
                    <a:pt x="126" y="120"/>
                    <a:pt x="135" y="118"/>
                    <a:pt x="144" y="115"/>
                  </a:cubicBezTo>
                  <a:cubicBezTo>
                    <a:pt x="151" y="112"/>
                    <a:pt x="158" y="111"/>
                    <a:pt x="164" y="108"/>
                  </a:cubicBezTo>
                  <a:cubicBezTo>
                    <a:pt x="165" y="108"/>
                    <a:pt x="165" y="108"/>
                    <a:pt x="165" y="108"/>
                  </a:cubicBezTo>
                  <a:cubicBezTo>
                    <a:pt x="163" y="110"/>
                    <a:pt x="161" y="112"/>
                    <a:pt x="159" y="114"/>
                  </a:cubicBezTo>
                  <a:cubicBezTo>
                    <a:pt x="154" y="115"/>
                    <a:pt x="149" y="117"/>
                    <a:pt x="144" y="118"/>
                  </a:cubicBezTo>
                  <a:cubicBezTo>
                    <a:pt x="142" y="119"/>
                    <a:pt x="140" y="119"/>
                    <a:pt x="139" y="120"/>
                  </a:cubicBezTo>
                  <a:cubicBezTo>
                    <a:pt x="137" y="120"/>
                    <a:pt x="135" y="121"/>
                    <a:pt x="133" y="121"/>
                  </a:cubicBezTo>
                  <a:cubicBezTo>
                    <a:pt x="124" y="124"/>
                    <a:pt x="115" y="126"/>
                    <a:pt x="107" y="128"/>
                  </a:cubicBezTo>
                  <a:cubicBezTo>
                    <a:pt x="98" y="130"/>
                    <a:pt x="88" y="133"/>
                    <a:pt x="79" y="134"/>
                  </a:cubicBezTo>
                  <a:cubicBezTo>
                    <a:pt x="75" y="135"/>
                    <a:pt x="71" y="137"/>
                    <a:pt x="67" y="138"/>
                  </a:cubicBezTo>
                  <a:cubicBezTo>
                    <a:pt x="64" y="138"/>
                    <a:pt x="62" y="139"/>
                    <a:pt x="59" y="139"/>
                  </a:cubicBezTo>
                  <a:cubicBezTo>
                    <a:pt x="58" y="139"/>
                    <a:pt x="58" y="139"/>
                    <a:pt x="58" y="139"/>
                  </a:cubicBezTo>
                  <a:moveTo>
                    <a:pt x="47" y="135"/>
                  </a:moveTo>
                  <a:cubicBezTo>
                    <a:pt x="45" y="134"/>
                    <a:pt x="43" y="133"/>
                    <a:pt x="41" y="132"/>
                  </a:cubicBezTo>
                  <a:cubicBezTo>
                    <a:pt x="44" y="132"/>
                    <a:pt x="48" y="130"/>
                    <a:pt x="51" y="129"/>
                  </a:cubicBezTo>
                  <a:cubicBezTo>
                    <a:pt x="57" y="128"/>
                    <a:pt x="62" y="127"/>
                    <a:pt x="68" y="126"/>
                  </a:cubicBezTo>
                  <a:cubicBezTo>
                    <a:pt x="79" y="123"/>
                    <a:pt x="91" y="119"/>
                    <a:pt x="102" y="116"/>
                  </a:cubicBezTo>
                  <a:cubicBezTo>
                    <a:pt x="121" y="110"/>
                    <a:pt x="140" y="107"/>
                    <a:pt x="159" y="103"/>
                  </a:cubicBezTo>
                  <a:cubicBezTo>
                    <a:pt x="157" y="104"/>
                    <a:pt x="155" y="105"/>
                    <a:pt x="152" y="105"/>
                  </a:cubicBezTo>
                  <a:cubicBezTo>
                    <a:pt x="144" y="108"/>
                    <a:pt x="136" y="110"/>
                    <a:pt x="129" y="112"/>
                  </a:cubicBezTo>
                  <a:cubicBezTo>
                    <a:pt x="114" y="116"/>
                    <a:pt x="98" y="120"/>
                    <a:pt x="83" y="125"/>
                  </a:cubicBezTo>
                  <a:cubicBezTo>
                    <a:pt x="79" y="126"/>
                    <a:pt x="75" y="128"/>
                    <a:pt x="70" y="129"/>
                  </a:cubicBezTo>
                  <a:cubicBezTo>
                    <a:pt x="70" y="129"/>
                    <a:pt x="70" y="129"/>
                    <a:pt x="70" y="129"/>
                  </a:cubicBezTo>
                  <a:cubicBezTo>
                    <a:pt x="62" y="130"/>
                    <a:pt x="54" y="131"/>
                    <a:pt x="47" y="135"/>
                  </a:cubicBezTo>
                  <a:moveTo>
                    <a:pt x="39" y="131"/>
                  </a:moveTo>
                  <a:cubicBezTo>
                    <a:pt x="37" y="131"/>
                    <a:pt x="36" y="130"/>
                    <a:pt x="34" y="129"/>
                  </a:cubicBezTo>
                  <a:cubicBezTo>
                    <a:pt x="44" y="127"/>
                    <a:pt x="54" y="124"/>
                    <a:pt x="64" y="122"/>
                  </a:cubicBezTo>
                  <a:cubicBezTo>
                    <a:pt x="76" y="119"/>
                    <a:pt x="87" y="116"/>
                    <a:pt x="99" y="113"/>
                  </a:cubicBezTo>
                  <a:cubicBezTo>
                    <a:pt x="117" y="107"/>
                    <a:pt x="136" y="104"/>
                    <a:pt x="154" y="101"/>
                  </a:cubicBezTo>
                  <a:cubicBezTo>
                    <a:pt x="152" y="101"/>
                    <a:pt x="149" y="102"/>
                    <a:pt x="147" y="103"/>
                  </a:cubicBezTo>
                  <a:cubicBezTo>
                    <a:pt x="135" y="106"/>
                    <a:pt x="123" y="107"/>
                    <a:pt x="112" y="110"/>
                  </a:cubicBezTo>
                  <a:cubicBezTo>
                    <a:pt x="87" y="116"/>
                    <a:pt x="63" y="125"/>
                    <a:pt x="39" y="131"/>
                  </a:cubicBezTo>
                  <a:moveTo>
                    <a:pt x="170" y="100"/>
                  </a:moveTo>
                  <a:cubicBezTo>
                    <a:pt x="171" y="100"/>
                    <a:pt x="171" y="100"/>
                    <a:pt x="171" y="100"/>
                  </a:cubicBezTo>
                  <a:cubicBezTo>
                    <a:pt x="172" y="100"/>
                    <a:pt x="172" y="100"/>
                    <a:pt x="172" y="100"/>
                  </a:cubicBezTo>
                  <a:cubicBezTo>
                    <a:pt x="170" y="102"/>
                    <a:pt x="168" y="104"/>
                    <a:pt x="166" y="106"/>
                  </a:cubicBezTo>
                  <a:cubicBezTo>
                    <a:pt x="146" y="114"/>
                    <a:pt x="123" y="117"/>
                    <a:pt x="102" y="122"/>
                  </a:cubicBezTo>
                  <a:cubicBezTo>
                    <a:pt x="94" y="124"/>
                    <a:pt x="85" y="126"/>
                    <a:pt x="77" y="128"/>
                  </a:cubicBezTo>
                  <a:cubicBezTo>
                    <a:pt x="82" y="126"/>
                    <a:pt x="86" y="125"/>
                    <a:pt x="91" y="123"/>
                  </a:cubicBezTo>
                  <a:cubicBezTo>
                    <a:pt x="106" y="119"/>
                    <a:pt x="121" y="114"/>
                    <a:pt x="136" y="111"/>
                  </a:cubicBezTo>
                  <a:cubicBezTo>
                    <a:pt x="143" y="109"/>
                    <a:pt x="151" y="107"/>
                    <a:pt x="158" y="105"/>
                  </a:cubicBezTo>
                  <a:cubicBezTo>
                    <a:pt x="161" y="104"/>
                    <a:pt x="164" y="102"/>
                    <a:pt x="167" y="101"/>
                  </a:cubicBezTo>
                  <a:cubicBezTo>
                    <a:pt x="168" y="101"/>
                    <a:pt x="169" y="101"/>
                    <a:pt x="170" y="100"/>
                  </a:cubicBezTo>
                  <a:cubicBezTo>
                    <a:pt x="170" y="100"/>
                    <a:pt x="170" y="100"/>
                    <a:pt x="170" y="100"/>
                  </a:cubicBezTo>
                  <a:moveTo>
                    <a:pt x="18" y="121"/>
                  </a:moveTo>
                  <a:cubicBezTo>
                    <a:pt x="16" y="120"/>
                    <a:pt x="14" y="119"/>
                    <a:pt x="12" y="118"/>
                  </a:cubicBezTo>
                  <a:cubicBezTo>
                    <a:pt x="18" y="117"/>
                    <a:pt x="23" y="115"/>
                    <a:pt x="29" y="113"/>
                  </a:cubicBezTo>
                  <a:cubicBezTo>
                    <a:pt x="37" y="111"/>
                    <a:pt x="44" y="109"/>
                    <a:pt x="52" y="107"/>
                  </a:cubicBezTo>
                  <a:cubicBezTo>
                    <a:pt x="67" y="104"/>
                    <a:pt x="81" y="102"/>
                    <a:pt x="96" y="99"/>
                  </a:cubicBezTo>
                  <a:cubicBezTo>
                    <a:pt x="85" y="102"/>
                    <a:pt x="74" y="106"/>
                    <a:pt x="62" y="109"/>
                  </a:cubicBezTo>
                  <a:cubicBezTo>
                    <a:pt x="55" y="111"/>
                    <a:pt x="48" y="112"/>
                    <a:pt x="41" y="115"/>
                  </a:cubicBezTo>
                  <a:cubicBezTo>
                    <a:pt x="34" y="117"/>
                    <a:pt x="26" y="117"/>
                    <a:pt x="20" y="120"/>
                  </a:cubicBezTo>
                  <a:cubicBezTo>
                    <a:pt x="19" y="121"/>
                    <a:pt x="19" y="121"/>
                    <a:pt x="18" y="121"/>
                  </a:cubicBezTo>
                  <a:moveTo>
                    <a:pt x="174" y="97"/>
                  </a:moveTo>
                  <a:cubicBezTo>
                    <a:pt x="174" y="97"/>
                    <a:pt x="175" y="96"/>
                    <a:pt x="175" y="96"/>
                  </a:cubicBezTo>
                  <a:cubicBezTo>
                    <a:pt x="176" y="96"/>
                    <a:pt x="176" y="96"/>
                    <a:pt x="176" y="96"/>
                  </a:cubicBezTo>
                  <a:cubicBezTo>
                    <a:pt x="175" y="97"/>
                    <a:pt x="174" y="98"/>
                    <a:pt x="173" y="99"/>
                  </a:cubicBezTo>
                  <a:cubicBezTo>
                    <a:pt x="173" y="99"/>
                    <a:pt x="173" y="99"/>
                    <a:pt x="173" y="99"/>
                  </a:cubicBezTo>
                  <a:cubicBezTo>
                    <a:pt x="171" y="99"/>
                    <a:pt x="169" y="100"/>
                    <a:pt x="167" y="101"/>
                  </a:cubicBezTo>
                  <a:cubicBezTo>
                    <a:pt x="166" y="101"/>
                    <a:pt x="165" y="101"/>
                    <a:pt x="164" y="101"/>
                  </a:cubicBezTo>
                  <a:cubicBezTo>
                    <a:pt x="148" y="105"/>
                    <a:pt x="132" y="107"/>
                    <a:pt x="117" y="111"/>
                  </a:cubicBezTo>
                  <a:cubicBezTo>
                    <a:pt x="101" y="115"/>
                    <a:pt x="86" y="120"/>
                    <a:pt x="71" y="124"/>
                  </a:cubicBezTo>
                  <a:cubicBezTo>
                    <a:pt x="66" y="126"/>
                    <a:pt x="61" y="127"/>
                    <a:pt x="56" y="128"/>
                  </a:cubicBezTo>
                  <a:cubicBezTo>
                    <a:pt x="71" y="123"/>
                    <a:pt x="86" y="119"/>
                    <a:pt x="101" y="114"/>
                  </a:cubicBezTo>
                  <a:cubicBezTo>
                    <a:pt x="116" y="110"/>
                    <a:pt x="132" y="107"/>
                    <a:pt x="147" y="103"/>
                  </a:cubicBezTo>
                  <a:cubicBezTo>
                    <a:pt x="156" y="101"/>
                    <a:pt x="164" y="99"/>
                    <a:pt x="173" y="97"/>
                  </a:cubicBezTo>
                  <a:cubicBezTo>
                    <a:pt x="173" y="97"/>
                    <a:pt x="174" y="97"/>
                    <a:pt x="174" y="97"/>
                  </a:cubicBezTo>
                  <a:moveTo>
                    <a:pt x="111" y="106"/>
                  </a:moveTo>
                  <a:cubicBezTo>
                    <a:pt x="122" y="103"/>
                    <a:pt x="133" y="100"/>
                    <a:pt x="144" y="98"/>
                  </a:cubicBezTo>
                  <a:cubicBezTo>
                    <a:pt x="149" y="97"/>
                    <a:pt x="153" y="97"/>
                    <a:pt x="158" y="95"/>
                  </a:cubicBezTo>
                  <a:cubicBezTo>
                    <a:pt x="155" y="96"/>
                    <a:pt x="151" y="97"/>
                    <a:pt x="148" y="98"/>
                  </a:cubicBezTo>
                  <a:cubicBezTo>
                    <a:pt x="135" y="101"/>
                    <a:pt x="123" y="103"/>
                    <a:pt x="111" y="106"/>
                  </a:cubicBezTo>
                  <a:moveTo>
                    <a:pt x="36" y="128"/>
                  </a:moveTo>
                  <a:cubicBezTo>
                    <a:pt x="36" y="128"/>
                    <a:pt x="36" y="128"/>
                    <a:pt x="36" y="128"/>
                  </a:cubicBezTo>
                  <a:cubicBezTo>
                    <a:pt x="37" y="127"/>
                    <a:pt x="38" y="127"/>
                    <a:pt x="38" y="127"/>
                  </a:cubicBezTo>
                  <a:cubicBezTo>
                    <a:pt x="42" y="126"/>
                    <a:pt x="45" y="125"/>
                    <a:pt x="49" y="123"/>
                  </a:cubicBezTo>
                  <a:cubicBezTo>
                    <a:pt x="57" y="121"/>
                    <a:pt x="65" y="119"/>
                    <a:pt x="73" y="117"/>
                  </a:cubicBezTo>
                  <a:cubicBezTo>
                    <a:pt x="89" y="113"/>
                    <a:pt x="104" y="108"/>
                    <a:pt x="119" y="105"/>
                  </a:cubicBezTo>
                  <a:cubicBezTo>
                    <a:pt x="135" y="102"/>
                    <a:pt x="151" y="99"/>
                    <a:pt x="166" y="94"/>
                  </a:cubicBezTo>
                  <a:cubicBezTo>
                    <a:pt x="170" y="93"/>
                    <a:pt x="173" y="91"/>
                    <a:pt x="177" y="90"/>
                  </a:cubicBezTo>
                  <a:cubicBezTo>
                    <a:pt x="177" y="90"/>
                    <a:pt x="177" y="90"/>
                    <a:pt x="177" y="90"/>
                  </a:cubicBezTo>
                  <a:cubicBezTo>
                    <a:pt x="179" y="89"/>
                    <a:pt x="181" y="89"/>
                    <a:pt x="183" y="88"/>
                  </a:cubicBezTo>
                  <a:cubicBezTo>
                    <a:pt x="181" y="90"/>
                    <a:pt x="179" y="93"/>
                    <a:pt x="177" y="95"/>
                  </a:cubicBezTo>
                  <a:cubicBezTo>
                    <a:pt x="176" y="95"/>
                    <a:pt x="176" y="95"/>
                    <a:pt x="176" y="95"/>
                  </a:cubicBezTo>
                  <a:cubicBezTo>
                    <a:pt x="161" y="99"/>
                    <a:pt x="146" y="102"/>
                    <a:pt x="130" y="105"/>
                  </a:cubicBezTo>
                  <a:cubicBezTo>
                    <a:pt x="114" y="108"/>
                    <a:pt x="99" y="112"/>
                    <a:pt x="84" y="116"/>
                  </a:cubicBezTo>
                  <a:cubicBezTo>
                    <a:pt x="69" y="120"/>
                    <a:pt x="54" y="125"/>
                    <a:pt x="38" y="127"/>
                  </a:cubicBezTo>
                  <a:cubicBezTo>
                    <a:pt x="38" y="127"/>
                    <a:pt x="37" y="128"/>
                    <a:pt x="36" y="128"/>
                  </a:cubicBezTo>
                  <a:moveTo>
                    <a:pt x="27" y="125"/>
                  </a:moveTo>
                  <a:cubicBezTo>
                    <a:pt x="26" y="125"/>
                    <a:pt x="27" y="125"/>
                    <a:pt x="28" y="124"/>
                  </a:cubicBezTo>
                  <a:cubicBezTo>
                    <a:pt x="31" y="123"/>
                    <a:pt x="33" y="122"/>
                    <a:pt x="35" y="122"/>
                  </a:cubicBezTo>
                  <a:cubicBezTo>
                    <a:pt x="46" y="119"/>
                    <a:pt x="56" y="116"/>
                    <a:pt x="67" y="113"/>
                  </a:cubicBezTo>
                  <a:cubicBezTo>
                    <a:pt x="88" y="108"/>
                    <a:pt x="109" y="103"/>
                    <a:pt x="129" y="98"/>
                  </a:cubicBezTo>
                  <a:cubicBezTo>
                    <a:pt x="140" y="95"/>
                    <a:pt x="151" y="93"/>
                    <a:pt x="162" y="90"/>
                  </a:cubicBezTo>
                  <a:cubicBezTo>
                    <a:pt x="172" y="87"/>
                    <a:pt x="181" y="83"/>
                    <a:pt x="190" y="80"/>
                  </a:cubicBezTo>
                  <a:cubicBezTo>
                    <a:pt x="188" y="82"/>
                    <a:pt x="186" y="85"/>
                    <a:pt x="184" y="87"/>
                  </a:cubicBezTo>
                  <a:cubicBezTo>
                    <a:pt x="183" y="87"/>
                    <a:pt x="183" y="87"/>
                    <a:pt x="183" y="87"/>
                  </a:cubicBezTo>
                  <a:cubicBezTo>
                    <a:pt x="182" y="87"/>
                    <a:pt x="180" y="88"/>
                    <a:pt x="179" y="88"/>
                  </a:cubicBezTo>
                  <a:cubicBezTo>
                    <a:pt x="178" y="89"/>
                    <a:pt x="178" y="89"/>
                    <a:pt x="178" y="89"/>
                  </a:cubicBezTo>
                  <a:cubicBezTo>
                    <a:pt x="170" y="91"/>
                    <a:pt x="162" y="94"/>
                    <a:pt x="154" y="96"/>
                  </a:cubicBezTo>
                  <a:cubicBezTo>
                    <a:pt x="139" y="99"/>
                    <a:pt x="123" y="102"/>
                    <a:pt x="107" y="106"/>
                  </a:cubicBezTo>
                  <a:cubicBezTo>
                    <a:pt x="97" y="109"/>
                    <a:pt x="88" y="111"/>
                    <a:pt x="78" y="114"/>
                  </a:cubicBezTo>
                  <a:cubicBezTo>
                    <a:pt x="67" y="117"/>
                    <a:pt x="57" y="119"/>
                    <a:pt x="47" y="121"/>
                  </a:cubicBezTo>
                  <a:cubicBezTo>
                    <a:pt x="42" y="122"/>
                    <a:pt x="37" y="123"/>
                    <a:pt x="32" y="124"/>
                  </a:cubicBezTo>
                  <a:cubicBezTo>
                    <a:pt x="31" y="124"/>
                    <a:pt x="27" y="125"/>
                    <a:pt x="27" y="125"/>
                  </a:cubicBezTo>
                  <a:moveTo>
                    <a:pt x="47" y="78"/>
                  </a:moveTo>
                  <a:cubicBezTo>
                    <a:pt x="47" y="78"/>
                    <a:pt x="47" y="78"/>
                    <a:pt x="47" y="78"/>
                  </a:cubicBezTo>
                  <a:cubicBezTo>
                    <a:pt x="47" y="78"/>
                    <a:pt x="47" y="78"/>
                    <a:pt x="47" y="78"/>
                  </a:cubicBezTo>
                  <a:moveTo>
                    <a:pt x="25" y="125"/>
                  </a:moveTo>
                  <a:cubicBezTo>
                    <a:pt x="23" y="124"/>
                    <a:pt x="21" y="122"/>
                    <a:pt x="19" y="121"/>
                  </a:cubicBezTo>
                  <a:cubicBezTo>
                    <a:pt x="26" y="118"/>
                    <a:pt x="34" y="117"/>
                    <a:pt x="41" y="115"/>
                  </a:cubicBezTo>
                  <a:cubicBezTo>
                    <a:pt x="49" y="113"/>
                    <a:pt x="57" y="111"/>
                    <a:pt x="64" y="109"/>
                  </a:cubicBezTo>
                  <a:cubicBezTo>
                    <a:pt x="80" y="105"/>
                    <a:pt x="94" y="100"/>
                    <a:pt x="110" y="96"/>
                  </a:cubicBezTo>
                  <a:cubicBezTo>
                    <a:pt x="113" y="96"/>
                    <a:pt x="116" y="95"/>
                    <a:pt x="120" y="94"/>
                  </a:cubicBezTo>
                  <a:cubicBezTo>
                    <a:pt x="131" y="91"/>
                    <a:pt x="141" y="89"/>
                    <a:pt x="152" y="86"/>
                  </a:cubicBezTo>
                  <a:cubicBezTo>
                    <a:pt x="153" y="86"/>
                    <a:pt x="154" y="85"/>
                    <a:pt x="155" y="85"/>
                  </a:cubicBezTo>
                  <a:cubicBezTo>
                    <a:pt x="163" y="83"/>
                    <a:pt x="170" y="81"/>
                    <a:pt x="178" y="79"/>
                  </a:cubicBezTo>
                  <a:cubicBezTo>
                    <a:pt x="183" y="78"/>
                    <a:pt x="190" y="77"/>
                    <a:pt x="195" y="74"/>
                  </a:cubicBezTo>
                  <a:cubicBezTo>
                    <a:pt x="194" y="76"/>
                    <a:pt x="193" y="77"/>
                    <a:pt x="192" y="78"/>
                  </a:cubicBezTo>
                  <a:cubicBezTo>
                    <a:pt x="185" y="80"/>
                    <a:pt x="179" y="82"/>
                    <a:pt x="172" y="84"/>
                  </a:cubicBezTo>
                  <a:cubicBezTo>
                    <a:pt x="165" y="86"/>
                    <a:pt x="158" y="88"/>
                    <a:pt x="151" y="89"/>
                  </a:cubicBezTo>
                  <a:cubicBezTo>
                    <a:pt x="144" y="91"/>
                    <a:pt x="138" y="94"/>
                    <a:pt x="131" y="95"/>
                  </a:cubicBezTo>
                  <a:cubicBezTo>
                    <a:pt x="123" y="97"/>
                    <a:pt x="115" y="99"/>
                    <a:pt x="108" y="101"/>
                  </a:cubicBezTo>
                  <a:cubicBezTo>
                    <a:pt x="93" y="104"/>
                    <a:pt x="79" y="108"/>
                    <a:pt x="65" y="112"/>
                  </a:cubicBezTo>
                  <a:cubicBezTo>
                    <a:pt x="58" y="114"/>
                    <a:pt x="51" y="116"/>
                    <a:pt x="44" y="117"/>
                  </a:cubicBezTo>
                  <a:cubicBezTo>
                    <a:pt x="37" y="118"/>
                    <a:pt x="29" y="119"/>
                    <a:pt x="22" y="121"/>
                  </a:cubicBezTo>
                  <a:cubicBezTo>
                    <a:pt x="22" y="121"/>
                    <a:pt x="22" y="121"/>
                    <a:pt x="22" y="121"/>
                  </a:cubicBezTo>
                  <a:cubicBezTo>
                    <a:pt x="22" y="121"/>
                    <a:pt x="22" y="121"/>
                    <a:pt x="22" y="121"/>
                  </a:cubicBezTo>
                  <a:cubicBezTo>
                    <a:pt x="36" y="118"/>
                    <a:pt x="49" y="117"/>
                    <a:pt x="62" y="113"/>
                  </a:cubicBezTo>
                  <a:cubicBezTo>
                    <a:pt x="76" y="109"/>
                    <a:pt x="90" y="106"/>
                    <a:pt x="104" y="102"/>
                  </a:cubicBezTo>
                  <a:cubicBezTo>
                    <a:pt x="118" y="99"/>
                    <a:pt x="132" y="96"/>
                    <a:pt x="146" y="91"/>
                  </a:cubicBezTo>
                  <a:cubicBezTo>
                    <a:pt x="153" y="90"/>
                    <a:pt x="159" y="88"/>
                    <a:pt x="166" y="87"/>
                  </a:cubicBezTo>
                  <a:cubicBezTo>
                    <a:pt x="171" y="85"/>
                    <a:pt x="177" y="84"/>
                    <a:pt x="183" y="82"/>
                  </a:cubicBezTo>
                  <a:cubicBezTo>
                    <a:pt x="180" y="83"/>
                    <a:pt x="178" y="83"/>
                    <a:pt x="176" y="84"/>
                  </a:cubicBezTo>
                  <a:cubicBezTo>
                    <a:pt x="169" y="87"/>
                    <a:pt x="162" y="89"/>
                    <a:pt x="154" y="91"/>
                  </a:cubicBezTo>
                  <a:cubicBezTo>
                    <a:pt x="140" y="95"/>
                    <a:pt x="125" y="98"/>
                    <a:pt x="110" y="102"/>
                  </a:cubicBezTo>
                  <a:cubicBezTo>
                    <a:pt x="96" y="105"/>
                    <a:pt x="81" y="108"/>
                    <a:pt x="67" y="112"/>
                  </a:cubicBezTo>
                  <a:cubicBezTo>
                    <a:pt x="53" y="116"/>
                    <a:pt x="38" y="119"/>
                    <a:pt x="25" y="125"/>
                  </a:cubicBezTo>
                  <a:moveTo>
                    <a:pt x="12" y="117"/>
                  </a:moveTo>
                  <a:cubicBezTo>
                    <a:pt x="19" y="114"/>
                    <a:pt x="25" y="111"/>
                    <a:pt x="32" y="109"/>
                  </a:cubicBezTo>
                  <a:cubicBezTo>
                    <a:pt x="41" y="107"/>
                    <a:pt x="49" y="104"/>
                    <a:pt x="57" y="102"/>
                  </a:cubicBezTo>
                  <a:cubicBezTo>
                    <a:pt x="73" y="98"/>
                    <a:pt x="88" y="94"/>
                    <a:pt x="104" y="90"/>
                  </a:cubicBezTo>
                  <a:cubicBezTo>
                    <a:pt x="135" y="82"/>
                    <a:pt x="166" y="77"/>
                    <a:pt x="196" y="68"/>
                  </a:cubicBezTo>
                  <a:cubicBezTo>
                    <a:pt x="199" y="67"/>
                    <a:pt x="201" y="66"/>
                    <a:pt x="203" y="65"/>
                  </a:cubicBezTo>
                  <a:cubicBezTo>
                    <a:pt x="201" y="68"/>
                    <a:pt x="199" y="70"/>
                    <a:pt x="197" y="72"/>
                  </a:cubicBezTo>
                  <a:cubicBezTo>
                    <a:pt x="184" y="76"/>
                    <a:pt x="172" y="80"/>
                    <a:pt x="159" y="83"/>
                  </a:cubicBezTo>
                  <a:cubicBezTo>
                    <a:pt x="157" y="84"/>
                    <a:pt x="155" y="84"/>
                    <a:pt x="153" y="85"/>
                  </a:cubicBezTo>
                  <a:cubicBezTo>
                    <a:pt x="141" y="87"/>
                    <a:pt x="128" y="91"/>
                    <a:pt x="116" y="94"/>
                  </a:cubicBezTo>
                  <a:cubicBezTo>
                    <a:pt x="112" y="95"/>
                    <a:pt x="108" y="96"/>
                    <a:pt x="104" y="97"/>
                  </a:cubicBezTo>
                  <a:cubicBezTo>
                    <a:pt x="88" y="100"/>
                    <a:pt x="72" y="102"/>
                    <a:pt x="56" y="106"/>
                  </a:cubicBezTo>
                  <a:cubicBezTo>
                    <a:pt x="49" y="107"/>
                    <a:pt x="41" y="108"/>
                    <a:pt x="34" y="111"/>
                  </a:cubicBezTo>
                  <a:cubicBezTo>
                    <a:pt x="30" y="112"/>
                    <a:pt x="27" y="113"/>
                    <a:pt x="24" y="114"/>
                  </a:cubicBezTo>
                  <a:cubicBezTo>
                    <a:pt x="22" y="115"/>
                    <a:pt x="20" y="115"/>
                    <a:pt x="18" y="116"/>
                  </a:cubicBezTo>
                  <a:cubicBezTo>
                    <a:pt x="16" y="117"/>
                    <a:pt x="13" y="116"/>
                    <a:pt x="12" y="117"/>
                  </a:cubicBezTo>
                  <a:moveTo>
                    <a:pt x="13" y="116"/>
                  </a:moveTo>
                  <a:cubicBezTo>
                    <a:pt x="15" y="114"/>
                    <a:pt x="16" y="111"/>
                    <a:pt x="18" y="109"/>
                  </a:cubicBezTo>
                  <a:cubicBezTo>
                    <a:pt x="49" y="100"/>
                    <a:pt x="80" y="91"/>
                    <a:pt x="111" y="84"/>
                  </a:cubicBezTo>
                  <a:cubicBezTo>
                    <a:pt x="127" y="80"/>
                    <a:pt x="143" y="77"/>
                    <a:pt x="158" y="74"/>
                  </a:cubicBezTo>
                  <a:cubicBezTo>
                    <a:pt x="166" y="72"/>
                    <a:pt x="174" y="71"/>
                    <a:pt x="181" y="69"/>
                  </a:cubicBezTo>
                  <a:cubicBezTo>
                    <a:pt x="189" y="68"/>
                    <a:pt x="197" y="67"/>
                    <a:pt x="203" y="65"/>
                  </a:cubicBezTo>
                  <a:cubicBezTo>
                    <a:pt x="174" y="75"/>
                    <a:pt x="142" y="80"/>
                    <a:pt x="112" y="87"/>
                  </a:cubicBezTo>
                  <a:cubicBezTo>
                    <a:pt x="96" y="91"/>
                    <a:pt x="80" y="95"/>
                    <a:pt x="64" y="99"/>
                  </a:cubicBezTo>
                  <a:cubicBezTo>
                    <a:pt x="50" y="103"/>
                    <a:pt x="34" y="107"/>
                    <a:pt x="20" y="113"/>
                  </a:cubicBezTo>
                  <a:cubicBezTo>
                    <a:pt x="17" y="114"/>
                    <a:pt x="15" y="115"/>
                    <a:pt x="13" y="116"/>
                  </a:cubicBezTo>
                  <a:moveTo>
                    <a:pt x="110" y="190"/>
                  </a:moveTo>
                  <a:cubicBezTo>
                    <a:pt x="109" y="189"/>
                    <a:pt x="108" y="187"/>
                    <a:pt x="108" y="186"/>
                  </a:cubicBezTo>
                  <a:cubicBezTo>
                    <a:pt x="108" y="186"/>
                    <a:pt x="108" y="186"/>
                    <a:pt x="108" y="186"/>
                  </a:cubicBezTo>
                  <a:cubicBezTo>
                    <a:pt x="116" y="177"/>
                    <a:pt x="124" y="169"/>
                    <a:pt x="132" y="161"/>
                  </a:cubicBezTo>
                  <a:cubicBezTo>
                    <a:pt x="143" y="149"/>
                    <a:pt x="155" y="136"/>
                    <a:pt x="167" y="124"/>
                  </a:cubicBezTo>
                  <a:cubicBezTo>
                    <a:pt x="186" y="105"/>
                    <a:pt x="203" y="83"/>
                    <a:pt x="223" y="64"/>
                  </a:cubicBezTo>
                  <a:cubicBezTo>
                    <a:pt x="223" y="64"/>
                    <a:pt x="223" y="64"/>
                    <a:pt x="223" y="64"/>
                  </a:cubicBezTo>
                  <a:cubicBezTo>
                    <a:pt x="224" y="65"/>
                    <a:pt x="225" y="66"/>
                    <a:pt x="226" y="66"/>
                  </a:cubicBezTo>
                  <a:cubicBezTo>
                    <a:pt x="225" y="68"/>
                    <a:pt x="223" y="69"/>
                    <a:pt x="222" y="70"/>
                  </a:cubicBezTo>
                  <a:cubicBezTo>
                    <a:pt x="219" y="74"/>
                    <a:pt x="216" y="78"/>
                    <a:pt x="212" y="81"/>
                  </a:cubicBezTo>
                  <a:cubicBezTo>
                    <a:pt x="202" y="92"/>
                    <a:pt x="192" y="103"/>
                    <a:pt x="181" y="114"/>
                  </a:cubicBezTo>
                  <a:cubicBezTo>
                    <a:pt x="160" y="137"/>
                    <a:pt x="139" y="159"/>
                    <a:pt x="118" y="181"/>
                  </a:cubicBezTo>
                  <a:cubicBezTo>
                    <a:pt x="115" y="184"/>
                    <a:pt x="112" y="187"/>
                    <a:pt x="110" y="190"/>
                  </a:cubicBezTo>
                  <a:moveTo>
                    <a:pt x="107" y="183"/>
                  </a:moveTo>
                  <a:cubicBezTo>
                    <a:pt x="107" y="183"/>
                    <a:pt x="107" y="182"/>
                    <a:pt x="107" y="181"/>
                  </a:cubicBezTo>
                  <a:cubicBezTo>
                    <a:pt x="108" y="181"/>
                    <a:pt x="108" y="181"/>
                    <a:pt x="108" y="181"/>
                  </a:cubicBezTo>
                  <a:cubicBezTo>
                    <a:pt x="142" y="144"/>
                    <a:pt x="177" y="108"/>
                    <a:pt x="212" y="71"/>
                  </a:cubicBezTo>
                  <a:cubicBezTo>
                    <a:pt x="215" y="68"/>
                    <a:pt x="218" y="64"/>
                    <a:pt x="222" y="61"/>
                  </a:cubicBezTo>
                  <a:cubicBezTo>
                    <a:pt x="222" y="62"/>
                    <a:pt x="222" y="62"/>
                    <a:pt x="222" y="62"/>
                  </a:cubicBezTo>
                  <a:cubicBezTo>
                    <a:pt x="218" y="64"/>
                    <a:pt x="215" y="68"/>
                    <a:pt x="213" y="71"/>
                  </a:cubicBezTo>
                  <a:cubicBezTo>
                    <a:pt x="206" y="78"/>
                    <a:pt x="200" y="84"/>
                    <a:pt x="194" y="91"/>
                  </a:cubicBezTo>
                  <a:cubicBezTo>
                    <a:pt x="186" y="100"/>
                    <a:pt x="178" y="110"/>
                    <a:pt x="169" y="119"/>
                  </a:cubicBezTo>
                  <a:cubicBezTo>
                    <a:pt x="148" y="140"/>
                    <a:pt x="128" y="161"/>
                    <a:pt x="107" y="183"/>
                  </a:cubicBezTo>
                  <a:cubicBezTo>
                    <a:pt x="107" y="183"/>
                    <a:pt x="107" y="183"/>
                    <a:pt x="107" y="183"/>
                  </a:cubicBezTo>
                  <a:moveTo>
                    <a:pt x="20" y="108"/>
                  </a:moveTo>
                  <a:cubicBezTo>
                    <a:pt x="20" y="108"/>
                    <a:pt x="20" y="108"/>
                    <a:pt x="20" y="108"/>
                  </a:cubicBezTo>
                  <a:cubicBezTo>
                    <a:pt x="22" y="105"/>
                    <a:pt x="24" y="103"/>
                    <a:pt x="26" y="100"/>
                  </a:cubicBezTo>
                  <a:cubicBezTo>
                    <a:pt x="58" y="92"/>
                    <a:pt x="89" y="82"/>
                    <a:pt x="121" y="76"/>
                  </a:cubicBezTo>
                  <a:cubicBezTo>
                    <a:pt x="137" y="73"/>
                    <a:pt x="153" y="70"/>
                    <a:pt x="169" y="67"/>
                  </a:cubicBezTo>
                  <a:cubicBezTo>
                    <a:pt x="177" y="65"/>
                    <a:pt x="185" y="64"/>
                    <a:pt x="193" y="62"/>
                  </a:cubicBezTo>
                  <a:cubicBezTo>
                    <a:pt x="196" y="62"/>
                    <a:pt x="200" y="61"/>
                    <a:pt x="204" y="60"/>
                  </a:cubicBezTo>
                  <a:cubicBezTo>
                    <a:pt x="205" y="60"/>
                    <a:pt x="206" y="59"/>
                    <a:pt x="207" y="59"/>
                  </a:cubicBezTo>
                  <a:cubicBezTo>
                    <a:pt x="206" y="59"/>
                    <a:pt x="206" y="59"/>
                    <a:pt x="206" y="59"/>
                  </a:cubicBezTo>
                  <a:cubicBezTo>
                    <a:pt x="205" y="60"/>
                    <a:pt x="204" y="60"/>
                    <a:pt x="203" y="61"/>
                  </a:cubicBezTo>
                  <a:cubicBezTo>
                    <a:pt x="190" y="65"/>
                    <a:pt x="175" y="67"/>
                    <a:pt x="161" y="69"/>
                  </a:cubicBezTo>
                  <a:cubicBezTo>
                    <a:pt x="145" y="72"/>
                    <a:pt x="129" y="75"/>
                    <a:pt x="114" y="79"/>
                  </a:cubicBezTo>
                  <a:cubicBezTo>
                    <a:pt x="83" y="87"/>
                    <a:pt x="53" y="96"/>
                    <a:pt x="23" y="107"/>
                  </a:cubicBezTo>
                  <a:cubicBezTo>
                    <a:pt x="22" y="107"/>
                    <a:pt x="21" y="107"/>
                    <a:pt x="20" y="108"/>
                  </a:cubicBezTo>
                  <a:moveTo>
                    <a:pt x="33" y="104"/>
                  </a:moveTo>
                  <a:cubicBezTo>
                    <a:pt x="43" y="101"/>
                    <a:pt x="52" y="97"/>
                    <a:pt x="63" y="94"/>
                  </a:cubicBezTo>
                  <a:cubicBezTo>
                    <a:pt x="78" y="89"/>
                    <a:pt x="93" y="85"/>
                    <a:pt x="108" y="81"/>
                  </a:cubicBezTo>
                  <a:cubicBezTo>
                    <a:pt x="124" y="77"/>
                    <a:pt x="139" y="74"/>
                    <a:pt x="155" y="71"/>
                  </a:cubicBezTo>
                  <a:cubicBezTo>
                    <a:pt x="170" y="68"/>
                    <a:pt x="184" y="66"/>
                    <a:pt x="199" y="63"/>
                  </a:cubicBezTo>
                  <a:cubicBezTo>
                    <a:pt x="202" y="62"/>
                    <a:pt x="206" y="60"/>
                    <a:pt x="209" y="59"/>
                  </a:cubicBezTo>
                  <a:cubicBezTo>
                    <a:pt x="208" y="60"/>
                    <a:pt x="207" y="62"/>
                    <a:pt x="205" y="63"/>
                  </a:cubicBezTo>
                  <a:cubicBezTo>
                    <a:pt x="205" y="64"/>
                    <a:pt x="205" y="64"/>
                    <a:pt x="205" y="64"/>
                  </a:cubicBezTo>
                  <a:cubicBezTo>
                    <a:pt x="189" y="67"/>
                    <a:pt x="174" y="70"/>
                    <a:pt x="158" y="73"/>
                  </a:cubicBezTo>
                  <a:cubicBezTo>
                    <a:pt x="142" y="76"/>
                    <a:pt x="126" y="79"/>
                    <a:pt x="111" y="83"/>
                  </a:cubicBezTo>
                  <a:cubicBezTo>
                    <a:pt x="95" y="87"/>
                    <a:pt x="79" y="91"/>
                    <a:pt x="63" y="95"/>
                  </a:cubicBezTo>
                  <a:cubicBezTo>
                    <a:pt x="56" y="97"/>
                    <a:pt x="48" y="100"/>
                    <a:pt x="41" y="102"/>
                  </a:cubicBezTo>
                  <a:cubicBezTo>
                    <a:pt x="38" y="103"/>
                    <a:pt x="35" y="103"/>
                    <a:pt x="33" y="104"/>
                  </a:cubicBezTo>
                  <a:moveTo>
                    <a:pt x="108" y="177"/>
                  </a:moveTo>
                  <a:cubicBezTo>
                    <a:pt x="108" y="176"/>
                    <a:pt x="109" y="174"/>
                    <a:pt x="109" y="173"/>
                  </a:cubicBezTo>
                  <a:cubicBezTo>
                    <a:pt x="110" y="173"/>
                    <a:pt x="110" y="173"/>
                    <a:pt x="110" y="173"/>
                  </a:cubicBezTo>
                  <a:cubicBezTo>
                    <a:pt x="115" y="168"/>
                    <a:pt x="119" y="163"/>
                    <a:pt x="124" y="158"/>
                  </a:cubicBezTo>
                  <a:cubicBezTo>
                    <a:pt x="134" y="147"/>
                    <a:pt x="145" y="136"/>
                    <a:pt x="155" y="125"/>
                  </a:cubicBezTo>
                  <a:cubicBezTo>
                    <a:pt x="175" y="104"/>
                    <a:pt x="195" y="82"/>
                    <a:pt x="216" y="61"/>
                  </a:cubicBezTo>
                  <a:cubicBezTo>
                    <a:pt x="217" y="59"/>
                    <a:pt x="219" y="57"/>
                    <a:pt x="221" y="56"/>
                  </a:cubicBezTo>
                  <a:cubicBezTo>
                    <a:pt x="221" y="56"/>
                    <a:pt x="221" y="57"/>
                    <a:pt x="221" y="58"/>
                  </a:cubicBezTo>
                  <a:cubicBezTo>
                    <a:pt x="221" y="58"/>
                    <a:pt x="221" y="58"/>
                    <a:pt x="221" y="58"/>
                  </a:cubicBezTo>
                  <a:cubicBezTo>
                    <a:pt x="212" y="66"/>
                    <a:pt x="204" y="76"/>
                    <a:pt x="196" y="85"/>
                  </a:cubicBezTo>
                  <a:cubicBezTo>
                    <a:pt x="188" y="93"/>
                    <a:pt x="180" y="102"/>
                    <a:pt x="172" y="111"/>
                  </a:cubicBezTo>
                  <a:cubicBezTo>
                    <a:pt x="153" y="130"/>
                    <a:pt x="134" y="149"/>
                    <a:pt x="116" y="169"/>
                  </a:cubicBezTo>
                  <a:cubicBezTo>
                    <a:pt x="113" y="172"/>
                    <a:pt x="110" y="174"/>
                    <a:pt x="108" y="177"/>
                  </a:cubicBezTo>
                  <a:moveTo>
                    <a:pt x="30" y="96"/>
                  </a:moveTo>
                  <a:cubicBezTo>
                    <a:pt x="45" y="91"/>
                    <a:pt x="61" y="88"/>
                    <a:pt x="77" y="84"/>
                  </a:cubicBezTo>
                  <a:cubicBezTo>
                    <a:pt x="92" y="81"/>
                    <a:pt x="108" y="77"/>
                    <a:pt x="123" y="73"/>
                  </a:cubicBezTo>
                  <a:cubicBezTo>
                    <a:pt x="139" y="69"/>
                    <a:pt x="154" y="66"/>
                    <a:pt x="170" y="63"/>
                  </a:cubicBezTo>
                  <a:cubicBezTo>
                    <a:pt x="178" y="60"/>
                    <a:pt x="186" y="58"/>
                    <a:pt x="194" y="57"/>
                  </a:cubicBezTo>
                  <a:cubicBezTo>
                    <a:pt x="201" y="55"/>
                    <a:pt x="208" y="54"/>
                    <a:pt x="215" y="52"/>
                  </a:cubicBezTo>
                  <a:cubicBezTo>
                    <a:pt x="214" y="54"/>
                    <a:pt x="212" y="56"/>
                    <a:pt x="211" y="57"/>
                  </a:cubicBezTo>
                  <a:cubicBezTo>
                    <a:pt x="210" y="57"/>
                    <a:pt x="210" y="58"/>
                    <a:pt x="209" y="58"/>
                  </a:cubicBezTo>
                  <a:cubicBezTo>
                    <a:pt x="209" y="58"/>
                    <a:pt x="209" y="58"/>
                    <a:pt x="209" y="58"/>
                  </a:cubicBezTo>
                  <a:cubicBezTo>
                    <a:pt x="209" y="58"/>
                    <a:pt x="209" y="58"/>
                    <a:pt x="208" y="58"/>
                  </a:cubicBezTo>
                  <a:cubicBezTo>
                    <a:pt x="179" y="65"/>
                    <a:pt x="148" y="69"/>
                    <a:pt x="119" y="76"/>
                  </a:cubicBezTo>
                  <a:cubicBezTo>
                    <a:pt x="88" y="82"/>
                    <a:pt x="58" y="91"/>
                    <a:pt x="27" y="99"/>
                  </a:cubicBezTo>
                  <a:cubicBezTo>
                    <a:pt x="28" y="98"/>
                    <a:pt x="29" y="97"/>
                    <a:pt x="30" y="96"/>
                  </a:cubicBezTo>
                  <a:cubicBezTo>
                    <a:pt x="30" y="96"/>
                    <a:pt x="30" y="96"/>
                    <a:pt x="30" y="96"/>
                  </a:cubicBezTo>
                  <a:moveTo>
                    <a:pt x="173" y="103"/>
                  </a:moveTo>
                  <a:cubicBezTo>
                    <a:pt x="188" y="85"/>
                    <a:pt x="204" y="68"/>
                    <a:pt x="221" y="51"/>
                  </a:cubicBezTo>
                  <a:cubicBezTo>
                    <a:pt x="221" y="50"/>
                    <a:pt x="221" y="50"/>
                    <a:pt x="221" y="50"/>
                  </a:cubicBezTo>
                  <a:cubicBezTo>
                    <a:pt x="221" y="51"/>
                    <a:pt x="221" y="52"/>
                    <a:pt x="221" y="52"/>
                  </a:cubicBezTo>
                  <a:cubicBezTo>
                    <a:pt x="220" y="52"/>
                    <a:pt x="220" y="52"/>
                    <a:pt x="220" y="52"/>
                  </a:cubicBezTo>
                  <a:cubicBezTo>
                    <a:pt x="216" y="57"/>
                    <a:pt x="211" y="62"/>
                    <a:pt x="207" y="67"/>
                  </a:cubicBezTo>
                  <a:cubicBezTo>
                    <a:pt x="197" y="77"/>
                    <a:pt x="186" y="88"/>
                    <a:pt x="176" y="99"/>
                  </a:cubicBezTo>
                  <a:cubicBezTo>
                    <a:pt x="175" y="100"/>
                    <a:pt x="174" y="102"/>
                    <a:pt x="173" y="103"/>
                  </a:cubicBezTo>
                  <a:moveTo>
                    <a:pt x="31" y="95"/>
                  </a:moveTo>
                  <a:cubicBezTo>
                    <a:pt x="31" y="95"/>
                    <a:pt x="32" y="94"/>
                    <a:pt x="33" y="93"/>
                  </a:cubicBezTo>
                  <a:cubicBezTo>
                    <a:pt x="40" y="91"/>
                    <a:pt x="47" y="89"/>
                    <a:pt x="54" y="87"/>
                  </a:cubicBezTo>
                  <a:cubicBezTo>
                    <a:pt x="62" y="85"/>
                    <a:pt x="69" y="83"/>
                    <a:pt x="77" y="81"/>
                  </a:cubicBezTo>
                  <a:cubicBezTo>
                    <a:pt x="93" y="76"/>
                    <a:pt x="109" y="72"/>
                    <a:pt x="125" y="68"/>
                  </a:cubicBezTo>
                  <a:cubicBezTo>
                    <a:pt x="142" y="64"/>
                    <a:pt x="158" y="61"/>
                    <a:pt x="175" y="57"/>
                  </a:cubicBezTo>
                  <a:cubicBezTo>
                    <a:pt x="183" y="56"/>
                    <a:pt x="191" y="54"/>
                    <a:pt x="199" y="52"/>
                  </a:cubicBezTo>
                  <a:cubicBezTo>
                    <a:pt x="206" y="51"/>
                    <a:pt x="213" y="48"/>
                    <a:pt x="221" y="47"/>
                  </a:cubicBezTo>
                  <a:cubicBezTo>
                    <a:pt x="221" y="46"/>
                    <a:pt x="221" y="46"/>
                    <a:pt x="221" y="46"/>
                  </a:cubicBezTo>
                  <a:cubicBezTo>
                    <a:pt x="221" y="46"/>
                    <a:pt x="221" y="46"/>
                    <a:pt x="221" y="46"/>
                  </a:cubicBezTo>
                  <a:cubicBezTo>
                    <a:pt x="220" y="48"/>
                    <a:pt x="218" y="50"/>
                    <a:pt x="216" y="51"/>
                  </a:cubicBezTo>
                  <a:cubicBezTo>
                    <a:pt x="201" y="55"/>
                    <a:pt x="186" y="58"/>
                    <a:pt x="171" y="61"/>
                  </a:cubicBezTo>
                  <a:cubicBezTo>
                    <a:pt x="156" y="65"/>
                    <a:pt x="140" y="68"/>
                    <a:pt x="125" y="72"/>
                  </a:cubicBezTo>
                  <a:cubicBezTo>
                    <a:pt x="109" y="75"/>
                    <a:pt x="94" y="79"/>
                    <a:pt x="78" y="83"/>
                  </a:cubicBezTo>
                  <a:cubicBezTo>
                    <a:pt x="62" y="87"/>
                    <a:pt x="46" y="90"/>
                    <a:pt x="31" y="95"/>
                  </a:cubicBezTo>
                  <a:moveTo>
                    <a:pt x="34" y="92"/>
                  </a:moveTo>
                  <a:cubicBezTo>
                    <a:pt x="34" y="91"/>
                    <a:pt x="35" y="91"/>
                    <a:pt x="36" y="90"/>
                  </a:cubicBezTo>
                  <a:cubicBezTo>
                    <a:pt x="66" y="82"/>
                    <a:pt x="95" y="74"/>
                    <a:pt x="125" y="66"/>
                  </a:cubicBezTo>
                  <a:cubicBezTo>
                    <a:pt x="156" y="59"/>
                    <a:pt x="186" y="50"/>
                    <a:pt x="217" y="44"/>
                  </a:cubicBezTo>
                  <a:cubicBezTo>
                    <a:pt x="218" y="45"/>
                    <a:pt x="219" y="45"/>
                    <a:pt x="220" y="46"/>
                  </a:cubicBezTo>
                  <a:cubicBezTo>
                    <a:pt x="214" y="47"/>
                    <a:pt x="207" y="50"/>
                    <a:pt x="201" y="51"/>
                  </a:cubicBezTo>
                  <a:cubicBezTo>
                    <a:pt x="193" y="53"/>
                    <a:pt x="184" y="55"/>
                    <a:pt x="176" y="56"/>
                  </a:cubicBezTo>
                  <a:cubicBezTo>
                    <a:pt x="160" y="59"/>
                    <a:pt x="143" y="63"/>
                    <a:pt x="127" y="67"/>
                  </a:cubicBezTo>
                  <a:cubicBezTo>
                    <a:pt x="111" y="71"/>
                    <a:pt x="95" y="75"/>
                    <a:pt x="79" y="80"/>
                  </a:cubicBezTo>
                  <a:cubicBezTo>
                    <a:pt x="71" y="82"/>
                    <a:pt x="63" y="84"/>
                    <a:pt x="55" y="86"/>
                  </a:cubicBezTo>
                  <a:cubicBezTo>
                    <a:pt x="48" y="88"/>
                    <a:pt x="41" y="89"/>
                    <a:pt x="34" y="92"/>
                  </a:cubicBezTo>
                  <a:moveTo>
                    <a:pt x="37" y="88"/>
                  </a:moveTo>
                  <a:cubicBezTo>
                    <a:pt x="38" y="87"/>
                    <a:pt x="39" y="86"/>
                    <a:pt x="40" y="85"/>
                  </a:cubicBezTo>
                  <a:cubicBezTo>
                    <a:pt x="69" y="76"/>
                    <a:pt x="98" y="67"/>
                    <a:pt x="127" y="60"/>
                  </a:cubicBezTo>
                  <a:cubicBezTo>
                    <a:pt x="141" y="56"/>
                    <a:pt x="156" y="52"/>
                    <a:pt x="170" y="48"/>
                  </a:cubicBezTo>
                  <a:cubicBezTo>
                    <a:pt x="177" y="47"/>
                    <a:pt x="183" y="45"/>
                    <a:pt x="190" y="44"/>
                  </a:cubicBezTo>
                  <a:cubicBezTo>
                    <a:pt x="194" y="43"/>
                    <a:pt x="197" y="42"/>
                    <a:pt x="201" y="42"/>
                  </a:cubicBezTo>
                  <a:cubicBezTo>
                    <a:pt x="202" y="41"/>
                    <a:pt x="204" y="41"/>
                    <a:pt x="206" y="41"/>
                  </a:cubicBezTo>
                  <a:cubicBezTo>
                    <a:pt x="206" y="41"/>
                    <a:pt x="203" y="41"/>
                    <a:pt x="202" y="42"/>
                  </a:cubicBezTo>
                  <a:cubicBezTo>
                    <a:pt x="196" y="44"/>
                    <a:pt x="189" y="45"/>
                    <a:pt x="183" y="47"/>
                  </a:cubicBezTo>
                  <a:cubicBezTo>
                    <a:pt x="175" y="48"/>
                    <a:pt x="168" y="50"/>
                    <a:pt x="160" y="52"/>
                  </a:cubicBezTo>
                  <a:cubicBezTo>
                    <a:pt x="146" y="56"/>
                    <a:pt x="132" y="60"/>
                    <a:pt x="117" y="65"/>
                  </a:cubicBezTo>
                  <a:cubicBezTo>
                    <a:pt x="103" y="69"/>
                    <a:pt x="88" y="73"/>
                    <a:pt x="74" y="78"/>
                  </a:cubicBezTo>
                  <a:cubicBezTo>
                    <a:pt x="67" y="80"/>
                    <a:pt x="60" y="82"/>
                    <a:pt x="53" y="84"/>
                  </a:cubicBezTo>
                  <a:cubicBezTo>
                    <a:pt x="48" y="85"/>
                    <a:pt x="42" y="86"/>
                    <a:pt x="37" y="88"/>
                  </a:cubicBezTo>
                  <a:moveTo>
                    <a:pt x="206" y="41"/>
                  </a:moveTo>
                  <a:cubicBezTo>
                    <a:pt x="206" y="41"/>
                    <a:pt x="206" y="41"/>
                    <a:pt x="206" y="41"/>
                  </a:cubicBezTo>
                  <a:cubicBezTo>
                    <a:pt x="206" y="41"/>
                    <a:pt x="206" y="41"/>
                    <a:pt x="206" y="41"/>
                  </a:cubicBezTo>
                  <a:moveTo>
                    <a:pt x="46" y="86"/>
                  </a:moveTo>
                  <a:cubicBezTo>
                    <a:pt x="48" y="86"/>
                    <a:pt x="50" y="85"/>
                    <a:pt x="51" y="85"/>
                  </a:cubicBezTo>
                  <a:cubicBezTo>
                    <a:pt x="59" y="83"/>
                    <a:pt x="66" y="81"/>
                    <a:pt x="74" y="78"/>
                  </a:cubicBezTo>
                  <a:cubicBezTo>
                    <a:pt x="89" y="74"/>
                    <a:pt x="104" y="69"/>
                    <a:pt x="119" y="65"/>
                  </a:cubicBezTo>
                  <a:cubicBezTo>
                    <a:pt x="134" y="60"/>
                    <a:pt x="149" y="56"/>
                    <a:pt x="164" y="52"/>
                  </a:cubicBezTo>
                  <a:cubicBezTo>
                    <a:pt x="179" y="48"/>
                    <a:pt x="194" y="46"/>
                    <a:pt x="208" y="40"/>
                  </a:cubicBezTo>
                  <a:cubicBezTo>
                    <a:pt x="210" y="42"/>
                    <a:pt x="213" y="43"/>
                    <a:pt x="215" y="44"/>
                  </a:cubicBezTo>
                  <a:cubicBezTo>
                    <a:pt x="186" y="49"/>
                    <a:pt x="158" y="58"/>
                    <a:pt x="129" y="65"/>
                  </a:cubicBezTo>
                  <a:cubicBezTo>
                    <a:pt x="101" y="72"/>
                    <a:pt x="74" y="79"/>
                    <a:pt x="46" y="86"/>
                  </a:cubicBezTo>
                  <a:moveTo>
                    <a:pt x="41" y="84"/>
                  </a:moveTo>
                  <a:cubicBezTo>
                    <a:pt x="42" y="84"/>
                    <a:pt x="42" y="83"/>
                    <a:pt x="42" y="83"/>
                  </a:cubicBezTo>
                  <a:cubicBezTo>
                    <a:pt x="54" y="78"/>
                    <a:pt x="67" y="76"/>
                    <a:pt x="79" y="72"/>
                  </a:cubicBezTo>
                  <a:cubicBezTo>
                    <a:pt x="93" y="68"/>
                    <a:pt x="107" y="64"/>
                    <a:pt x="121" y="60"/>
                  </a:cubicBezTo>
                  <a:cubicBezTo>
                    <a:pt x="148" y="52"/>
                    <a:pt x="175" y="44"/>
                    <a:pt x="202" y="38"/>
                  </a:cubicBezTo>
                  <a:cubicBezTo>
                    <a:pt x="202" y="38"/>
                    <a:pt x="202" y="38"/>
                    <a:pt x="202" y="38"/>
                  </a:cubicBezTo>
                  <a:cubicBezTo>
                    <a:pt x="204" y="39"/>
                    <a:pt x="205" y="39"/>
                    <a:pt x="206" y="40"/>
                  </a:cubicBezTo>
                  <a:cubicBezTo>
                    <a:pt x="193" y="42"/>
                    <a:pt x="181" y="45"/>
                    <a:pt x="168" y="48"/>
                  </a:cubicBezTo>
                  <a:cubicBezTo>
                    <a:pt x="154" y="52"/>
                    <a:pt x="139" y="56"/>
                    <a:pt x="125" y="60"/>
                  </a:cubicBezTo>
                  <a:cubicBezTo>
                    <a:pt x="97" y="67"/>
                    <a:pt x="69" y="75"/>
                    <a:pt x="41" y="84"/>
                  </a:cubicBezTo>
                  <a:moveTo>
                    <a:pt x="82" y="40"/>
                  </a:moveTo>
                  <a:cubicBezTo>
                    <a:pt x="83" y="39"/>
                    <a:pt x="83" y="39"/>
                    <a:pt x="84" y="38"/>
                  </a:cubicBezTo>
                  <a:cubicBezTo>
                    <a:pt x="86" y="38"/>
                    <a:pt x="88" y="37"/>
                    <a:pt x="91" y="36"/>
                  </a:cubicBezTo>
                  <a:cubicBezTo>
                    <a:pt x="88" y="37"/>
                    <a:pt x="85" y="39"/>
                    <a:pt x="82" y="40"/>
                  </a:cubicBezTo>
                  <a:moveTo>
                    <a:pt x="44" y="82"/>
                  </a:moveTo>
                  <a:cubicBezTo>
                    <a:pt x="44" y="81"/>
                    <a:pt x="45" y="80"/>
                    <a:pt x="46" y="79"/>
                  </a:cubicBezTo>
                  <a:cubicBezTo>
                    <a:pt x="58" y="75"/>
                    <a:pt x="69" y="73"/>
                    <a:pt x="81" y="69"/>
                  </a:cubicBezTo>
                  <a:cubicBezTo>
                    <a:pt x="94" y="65"/>
                    <a:pt x="106" y="61"/>
                    <a:pt x="119" y="57"/>
                  </a:cubicBezTo>
                  <a:cubicBezTo>
                    <a:pt x="145" y="50"/>
                    <a:pt x="171" y="42"/>
                    <a:pt x="196" y="35"/>
                  </a:cubicBezTo>
                  <a:cubicBezTo>
                    <a:pt x="198" y="36"/>
                    <a:pt x="200" y="37"/>
                    <a:pt x="202" y="38"/>
                  </a:cubicBezTo>
                  <a:cubicBezTo>
                    <a:pt x="174" y="44"/>
                    <a:pt x="147" y="51"/>
                    <a:pt x="120" y="59"/>
                  </a:cubicBezTo>
                  <a:cubicBezTo>
                    <a:pt x="107" y="63"/>
                    <a:pt x="94" y="67"/>
                    <a:pt x="80" y="71"/>
                  </a:cubicBezTo>
                  <a:cubicBezTo>
                    <a:pt x="68" y="75"/>
                    <a:pt x="55" y="77"/>
                    <a:pt x="44" y="82"/>
                  </a:cubicBezTo>
                  <a:moveTo>
                    <a:pt x="48" y="77"/>
                  </a:moveTo>
                  <a:cubicBezTo>
                    <a:pt x="50" y="75"/>
                    <a:pt x="52" y="73"/>
                    <a:pt x="54" y="71"/>
                  </a:cubicBezTo>
                  <a:cubicBezTo>
                    <a:pt x="65" y="69"/>
                    <a:pt x="76" y="64"/>
                    <a:pt x="87" y="61"/>
                  </a:cubicBezTo>
                  <a:cubicBezTo>
                    <a:pt x="100" y="58"/>
                    <a:pt x="112" y="54"/>
                    <a:pt x="125" y="51"/>
                  </a:cubicBezTo>
                  <a:cubicBezTo>
                    <a:pt x="137" y="47"/>
                    <a:pt x="150" y="44"/>
                    <a:pt x="162" y="41"/>
                  </a:cubicBezTo>
                  <a:cubicBezTo>
                    <a:pt x="168" y="39"/>
                    <a:pt x="175" y="38"/>
                    <a:pt x="181" y="37"/>
                  </a:cubicBezTo>
                  <a:cubicBezTo>
                    <a:pt x="183" y="36"/>
                    <a:pt x="185" y="36"/>
                    <a:pt x="188" y="35"/>
                  </a:cubicBezTo>
                  <a:cubicBezTo>
                    <a:pt x="187" y="35"/>
                    <a:pt x="186" y="36"/>
                    <a:pt x="185" y="36"/>
                  </a:cubicBezTo>
                  <a:cubicBezTo>
                    <a:pt x="173" y="39"/>
                    <a:pt x="162" y="41"/>
                    <a:pt x="150" y="44"/>
                  </a:cubicBezTo>
                  <a:cubicBezTo>
                    <a:pt x="138" y="48"/>
                    <a:pt x="126" y="51"/>
                    <a:pt x="113" y="55"/>
                  </a:cubicBezTo>
                  <a:cubicBezTo>
                    <a:pt x="101" y="58"/>
                    <a:pt x="89" y="62"/>
                    <a:pt x="77" y="66"/>
                  </a:cubicBezTo>
                  <a:cubicBezTo>
                    <a:pt x="71" y="68"/>
                    <a:pt x="65" y="71"/>
                    <a:pt x="59" y="73"/>
                  </a:cubicBezTo>
                  <a:cubicBezTo>
                    <a:pt x="55" y="75"/>
                    <a:pt x="51" y="76"/>
                    <a:pt x="48" y="77"/>
                  </a:cubicBezTo>
                  <a:moveTo>
                    <a:pt x="53" y="76"/>
                  </a:moveTo>
                  <a:cubicBezTo>
                    <a:pt x="56" y="75"/>
                    <a:pt x="58" y="74"/>
                    <a:pt x="61" y="73"/>
                  </a:cubicBezTo>
                  <a:cubicBezTo>
                    <a:pt x="68" y="71"/>
                    <a:pt x="74" y="68"/>
                    <a:pt x="81" y="66"/>
                  </a:cubicBezTo>
                  <a:cubicBezTo>
                    <a:pt x="93" y="61"/>
                    <a:pt x="106" y="58"/>
                    <a:pt x="119" y="54"/>
                  </a:cubicBezTo>
                  <a:cubicBezTo>
                    <a:pt x="132" y="50"/>
                    <a:pt x="145" y="46"/>
                    <a:pt x="158" y="43"/>
                  </a:cubicBezTo>
                  <a:cubicBezTo>
                    <a:pt x="169" y="40"/>
                    <a:pt x="182" y="39"/>
                    <a:pt x="193" y="34"/>
                  </a:cubicBezTo>
                  <a:cubicBezTo>
                    <a:pt x="193" y="34"/>
                    <a:pt x="193" y="34"/>
                    <a:pt x="193" y="34"/>
                  </a:cubicBezTo>
                  <a:cubicBezTo>
                    <a:pt x="194" y="34"/>
                    <a:pt x="195" y="34"/>
                    <a:pt x="195" y="35"/>
                  </a:cubicBezTo>
                  <a:cubicBezTo>
                    <a:pt x="170" y="42"/>
                    <a:pt x="146" y="48"/>
                    <a:pt x="121" y="56"/>
                  </a:cubicBezTo>
                  <a:cubicBezTo>
                    <a:pt x="108" y="60"/>
                    <a:pt x="95" y="64"/>
                    <a:pt x="82" y="68"/>
                  </a:cubicBezTo>
                  <a:cubicBezTo>
                    <a:pt x="73" y="71"/>
                    <a:pt x="63" y="73"/>
                    <a:pt x="53" y="76"/>
                  </a:cubicBezTo>
                  <a:moveTo>
                    <a:pt x="56" y="68"/>
                  </a:moveTo>
                  <a:cubicBezTo>
                    <a:pt x="57" y="67"/>
                    <a:pt x="59" y="65"/>
                    <a:pt x="60" y="64"/>
                  </a:cubicBezTo>
                  <a:cubicBezTo>
                    <a:pt x="70" y="61"/>
                    <a:pt x="80" y="58"/>
                    <a:pt x="90" y="55"/>
                  </a:cubicBezTo>
                  <a:cubicBezTo>
                    <a:pt x="101" y="52"/>
                    <a:pt x="112" y="49"/>
                    <a:pt x="123" y="47"/>
                  </a:cubicBezTo>
                  <a:cubicBezTo>
                    <a:pt x="134" y="44"/>
                    <a:pt x="145" y="41"/>
                    <a:pt x="156" y="39"/>
                  </a:cubicBezTo>
                  <a:cubicBezTo>
                    <a:pt x="162" y="37"/>
                    <a:pt x="167" y="36"/>
                    <a:pt x="173" y="35"/>
                  </a:cubicBezTo>
                  <a:cubicBezTo>
                    <a:pt x="174" y="34"/>
                    <a:pt x="176" y="34"/>
                    <a:pt x="177" y="34"/>
                  </a:cubicBezTo>
                  <a:cubicBezTo>
                    <a:pt x="156" y="40"/>
                    <a:pt x="134" y="44"/>
                    <a:pt x="113" y="50"/>
                  </a:cubicBezTo>
                  <a:cubicBezTo>
                    <a:pt x="102" y="54"/>
                    <a:pt x="91" y="58"/>
                    <a:pt x="80" y="61"/>
                  </a:cubicBezTo>
                  <a:cubicBezTo>
                    <a:pt x="75" y="63"/>
                    <a:pt x="70" y="64"/>
                    <a:pt x="64" y="66"/>
                  </a:cubicBezTo>
                  <a:cubicBezTo>
                    <a:pt x="61" y="66"/>
                    <a:pt x="59" y="67"/>
                    <a:pt x="56" y="68"/>
                  </a:cubicBezTo>
                  <a:moveTo>
                    <a:pt x="55" y="70"/>
                  </a:moveTo>
                  <a:cubicBezTo>
                    <a:pt x="55" y="69"/>
                    <a:pt x="55" y="69"/>
                    <a:pt x="55" y="69"/>
                  </a:cubicBezTo>
                  <a:cubicBezTo>
                    <a:pt x="56" y="69"/>
                    <a:pt x="57" y="69"/>
                    <a:pt x="57" y="69"/>
                  </a:cubicBezTo>
                  <a:cubicBezTo>
                    <a:pt x="59" y="68"/>
                    <a:pt x="62" y="67"/>
                    <a:pt x="64" y="66"/>
                  </a:cubicBezTo>
                  <a:cubicBezTo>
                    <a:pt x="70" y="65"/>
                    <a:pt x="76" y="63"/>
                    <a:pt x="82" y="61"/>
                  </a:cubicBezTo>
                  <a:cubicBezTo>
                    <a:pt x="94" y="58"/>
                    <a:pt x="105" y="53"/>
                    <a:pt x="117" y="50"/>
                  </a:cubicBezTo>
                  <a:cubicBezTo>
                    <a:pt x="129" y="46"/>
                    <a:pt x="141" y="44"/>
                    <a:pt x="152" y="41"/>
                  </a:cubicBezTo>
                  <a:cubicBezTo>
                    <a:pt x="164" y="38"/>
                    <a:pt x="175" y="36"/>
                    <a:pt x="186" y="32"/>
                  </a:cubicBezTo>
                  <a:cubicBezTo>
                    <a:pt x="186" y="31"/>
                    <a:pt x="186" y="31"/>
                    <a:pt x="186" y="31"/>
                  </a:cubicBezTo>
                  <a:cubicBezTo>
                    <a:pt x="188" y="32"/>
                    <a:pt x="190" y="33"/>
                    <a:pt x="192" y="33"/>
                  </a:cubicBezTo>
                  <a:cubicBezTo>
                    <a:pt x="169" y="38"/>
                    <a:pt x="147" y="43"/>
                    <a:pt x="124" y="50"/>
                  </a:cubicBezTo>
                  <a:cubicBezTo>
                    <a:pt x="113" y="53"/>
                    <a:pt x="101" y="57"/>
                    <a:pt x="89" y="60"/>
                  </a:cubicBezTo>
                  <a:cubicBezTo>
                    <a:pt x="77" y="63"/>
                    <a:pt x="66" y="67"/>
                    <a:pt x="55" y="70"/>
                  </a:cubicBezTo>
                  <a:cubicBezTo>
                    <a:pt x="55" y="70"/>
                    <a:pt x="55" y="70"/>
                    <a:pt x="55" y="70"/>
                  </a:cubicBezTo>
                  <a:moveTo>
                    <a:pt x="68" y="56"/>
                  </a:moveTo>
                  <a:cubicBezTo>
                    <a:pt x="75" y="56"/>
                    <a:pt x="81" y="54"/>
                    <a:pt x="87" y="52"/>
                  </a:cubicBezTo>
                  <a:cubicBezTo>
                    <a:pt x="97" y="49"/>
                    <a:pt x="108" y="46"/>
                    <a:pt x="118" y="42"/>
                  </a:cubicBezTo>
                  <a:cubicBezTo>
                    <a:pt x="128" y="40"/>
                    <a:pt x="138" y="37"/>
                    <a:pt x="148" y="35"/>
                  </a:cubicBezTo>
                  <a:cubicBezTo>
                    <a:pt x="153" y="33"/>
                    <a:pt x="158" y="32"/>
                    <a:pt x="163" y="31"/>
                  </a:cubicBezTo>
                  <a:cubicBezTo>
                    <a:pt x="165" y="30"/>
                    <a:pt x="168" y="29"/>
                    <a:pt x="170" y="29"/>
                  </a:cubicBezTo>
                  <a:cubicBezTo>
                    <a:pt x="171" y="29"/>
                    <a:pt x="171" y="29"/>
                    <a:pt x="171" y="29"/>
                  </a:cubicBezTo>
                  <a:cubicBezTo>
                    <a:pt x="163" y="32"/>
                    <a:pt x="154" y="34"/>
                    <a:pt x="145" y="36"/>
                  </a:cubicBezTo>
                  <a:cubicBezTo>
                    <a:pt x="134" y="38"/>
                    <a:pt x="124" y="42"/>
                    <a:pt x="113" y="45"/>
                  </a:cubicBezTo>
                  <a:cubicBezTo>
                    <a:pt x="103" y="48"/>
                    <a:pt x="93" y="51"/>
                    <a:pt x="83" y="54"/>
                  </a:cubicBezTo>
                  <a:cubicBezTo>
                    <a:pt x="76" y="56"/>
                    <a:pt x="69" y="58"/>
                    <a:pt x="62" y="61"/>
                  </a:cubicBezTo>
                  <a:cubicBezTo>
                    <a:pt x="64" y="60"/>
                    <a:pt x="66" y="58"/>
                    <a:pt x="67" y="56"/>
                  </a:cubicBezTo>
                  <a:cubicBezTo>
                    <a:pt x="67" y="56"/>
                    <a:pt x="68" y="56"/>
                    <a:pt x="68" y="56"/>
                  </a:cubicBezTo>
                  <a:moveTo>
                    <a:pt x="61" y="63"/>
                  </a:moveTo>
                  <a:cubicBezTo>
                    <a:pt x="61" y="63"/>
                    <a:pt x="61" y="63"/>
                    <a:pt x="61" y="63"/>
                  </a:cubicBezTo>
                  <a:cubicBezTo>
                    <a:pt x="61" y="63"/>
                    <a:pt x="61" y="63"/>
                    <a:pt x="61" y="63"/>
                  </a:cubicBezTo>
                  <a:cubicBezTo>
                    <a:pt x="61" y="63"/>
                    <a:pt x="61" y="63"/>
                    <a:pt x="61" y="63"/>
                  </a:cubicBezTo>
                  <a:cubicBezTo>
                    <a:pt x="63" y="61"/>
                    <a:pt x="66" y="60"/>
                    <a:pt x="68" y="59"/>
                  </a:cubicBezTo>
                  <a:cubicBezTo>
                    <a:pt x="73" y="57"/>
                    <a:pt x="78" y="56"/>
                    <a:pt x="83" y="54"/>
                  </a:cubicBezTo>
                  <a:cubicBezTo>
                    <a:pt x="94" y="51"/>
                    <a:pt x="105" y="48"/>
                    <a:pt x="115" y="45"/>
                  </a:cubicBezTo>
                  <a:cubicBezTo>
                    <a:pt x="126" y="42"/>
                    <a:pt x="136" y="38"/>
                    <a:pt x="147" y="36"/>
                  </a:cubicBezTo>
                  <a:cubicBezTo>
                    <a:pt x="157" y="34"/>
                    <a:pt x="168" y="31"/>
                    <a:pt x="178" y="27"/>
                  </a:cubicBezTo>
                  <a:cubicBezTo>
                    <a:pt x="180" y="28"/>
                    <a:pt x="183" y="30"/>
                    <a:pt x="186" y="31"/>
                  </a:cubicBezTo>
                  <a:cubicBezTo>
                    <a:pt x="186" y="31"/>
                    <a:pt x="186" y="31"/>
                    <a:pt x="186" y="31"/>
                  </a:cubicBezTo>
                  <a:cubicBezTo>
                    <a:pt x="176" y="34"/>
                    <a:pt x="166" y="35"/>
                    <a:pt x="156" y="38"/>
                  </a:cubicBezTo>
                  <a:cubicBezTo>
                    <a:pt x="146" y="41"/>
                    <a:pt x="135" y="43"/>
                    <a:pt x="124" y="45"/>
                  </a:cubicBezTo>
                  <a:cubicBezTo>
                    <a:pt x="104" y="50"/>
                    <a:pt x="83" y="56"/>
                    <a:pt x="63" y="62"/>
                  </a:cubicBezTo>
                  <a:cubicBezTo>
                    <a:pt x="63" y="62"/>
                    <a:pt x="61" y="63"/>
                    <a:pt x="61" y="63"/>
                  </a:cubicBezTo>
                  <a:moveTo>
                    <a:pt x="84" y="37"/>
                  </a:moveTo>
                  <a:cubicBezTo>
                    <a:pt x="85" y="36"/>
                    <a:pt x="85" y="36"/>
                    <a:pt x="85" y="36"/>
                  </a:cubicBezTo>
                  <a:cubicBezTo>
                    <a:pt x="90" y="34"/>
                    <a:pt x="95" y="33"/>
                    <a:pt x="100" y="32"/>
                  </a:cubicBezTo>
                  <a:cubicBezTo>
                    <a:pt x="106" y="30"/>
                    <a:pt x="112" y="28"/>
                    <a:pt x="118" y="26"/>
                  </a:cubicBezTo>
                  <a:cubicBezTo>
                    <a:pt x="119" y="26"/>
                    <a:pt x="120" y="26"/>
                    <a:pt x="121" y="25"/>
                  </a:cubicBezTo>
                  <a:cubicBezTo>
                    <a:pt x="120" y="26"/>
                    <a:pt x="119" y="26"/>
                    <a:pt x="118" y="26"/>
                  </a:cubicBezTo>
                  <a:cubicBezTo>
                    <a:pt x="112" y="28"/>
                    <a:pt x="106" y="31"/>
                    <a:pt x="100" y="32"/>
                  </a:cubicBezTo>
                  <a:cubicBezTo>
                    <a:pt x="97" y="33"/>
                    <a:pt x="95" y="34"/>
                    <a:pt x="92" y="35"/>
                  </a:cubicBezTo>
                  <a:cubicBezTo>
                    <a:pt x="90" y="36"/>
                    <a:pt x="88" y="36"/>
                    <a:pt x="87" y="37"/>
                  </a:cubicBezTo>
                  <a:cubicBezTo>
                    <a:pt x="86" y="37"/>
                    <a:pt x="85" y="37"/>
                    <a:pt x="84" y="37"/>
                  </a:cubicBezTo>
                  <a:moveTo>
                    <a:pt x="70" y="53"/>
                  </a:moveTo>
                  <a:cubicBezTo>
                    <a:pt x="71" y="52"/>
                    <a:pt x="73" y="50"/>
                    <a:pt x="74" y="48"/>
                  </a:cubicBezTo>
                  <a:cubicBezTo>
                    <a:pt x="82" y="46"/>
                    <a:pt x="91" y="45"/>
                    <a:pt x="99" y="43"/>
                  </a:cubicBezTo>
                  <a:cubicBezTo>
                    <a:pt x="108" y="41"/>
                    <a:pt x="117" y="38"/>
                    <a:pt x="127" y="35"/>
                  </a:cubicBezTo>
                  <a:cubicBezTo>
                    <a:pt x="135" y="33"/>
                    <a:pt x="144" y="31"/>
                    <a:pt x="152" y="29"/>
                  </a:cubicBezTo>
                  <a:cubicBezTo>
                    <a:pt x="156" y="28"/>
                    <a:pt x="160" y="26"/>
                    <a:pt x="164" y="25"/>
                  </a:cubicBezTo>
                  <a:cubicBezTo>
                    <a:pt x="165" y="25"/>
                    <a:pt x="169" y="25"/>
                    <a:pt x="169" y="25"/>
                  </a:cubicBezTo>
                  <a:cubicBezTo>
                    <a:pt x="167" y="26"/>
                    <a:pt x="165" y="27"/>
                    <a:pt x="162" y="27"/>
                  </a:cubicBezTo>
                  <a:cubicBezTo>
                    <a:pt x="155" y="30"/>
                    <a:pt x="147" y="31"/>
                    <a:pt x="140" y="34"/>
                  </a:cubicBezTo>
                  <a:cubicBezTo>
                    <a:pt x="130" y="37"/>
                    <a:pt x="121" y="40"/>
                    <a:pt x="112" y="42"/>
                  </a:cubicBezTo>
                  <a:cubicBezTo>
                    <a:pt x="103" y="45"/>
                    <a:pt x="94" y="47"/>
                    <a:pt x="85" y="49"/>
                  </a:cubicBezTo>
                  <a:cubicBezTo>
                    <a:pt x="80" y="51"/>
                    <a:pt x="75" y="51"/>
                    <a:pt x="70" y="53"/>
                  </a:cubicBezTo>
                  <a:moveTo>
                    <a:pt x="68" y="56"/>
                  </a:moveTo>
                  <a:cubicBezTo>
                    <a:pt x="68" y="56"/>
                    <a:pt x="68" y="56"/>
                    <a:pt x="68" y="56"/>
                  </a:cubicBezTo>
                  <a:cubicBezTo>
                    <a:pt x="68" y="55"/>
                    <a:pt x="68" y="55"/>
                    <a:pt x="69" y="55"/>
                  </a:cubicBezTo>
                  <a:cubicBezTo>
                    <a:pt x="71" y="53"/>
                    <a:pt x="75" y="53"/>
                    <a:pt x="78" y="52"/>
                  </a:cubicBezTo>
                  <a:cubicBezTo>
                    <a:pt x="83" y="51"/>
                    <a:pt x="87" y="49"/>
                    <a:pt x="92" y="48"/>
                  </a:cubicBezTo>
                  <a:cubicBezTo>
                    <a:pt x="102" y="45"/>
                    <a:pt x="112" y="43"/>
                    <a:pt x="121" y="40"/>
                  </a:cubicBezTo>
                  <a:cubicBezTo>
                    <a:pt x="130" y="38"/>
                    <a:pt x="139" y="34"/>
                    <a:pt x="148" y="32"/>
                  </a:cubicBezTo>
                  <a:cubicBezTo>
                    <a:pt x="156" y="30"/>
                    <a:pt x="164" y="28"/>
                    <a:pt x="171" y="24"/>
                  </a:cubicBezTo>
                  <a:cubicBezTo>
                    <a:pt x="171" y="24"/>
                    <a:pt x="171" y="24"/>
                    <a:pt x="171" y="24"/>
                  </a:cubicBezTo>
                  <a:cubicBezTo>
                    <a:pt x="173" y="25"/>
                    <a:pt x="175" y="26"/>
                    <a:pt x="176" y="26"/>
                  </a:cubicBezTo>
                  <a:cubicBezTo>
                    <a:pt x="157" y="31"/>
                    <a:pt x="138" y="36"/>
                    <a:pt x="120" y="41"/>
                  </a:cubicBezTo>
                  <a:cubicBezTo>
                    <a:pt x="110" y="44"/>
                    <a:pt x="101" y="47"/>
                    <a:pt x="92" y="50"/>
                  </a:cubicBezTo>
                  <a:cubicBezTo>
                    <a:pt x="87" y="51"/>
                    <a:pt x="83" y="52"/>
                    <a:pt x="78" y="54"/>
                  </a:cubicBezTo>
                  <a:cubicBezTo>
                    <a:pt x="76" y="54"/>
                    <a:pt x="73" y="55"/>
                    <a:pt x="71" y="55"/>
                  </a:cubicBezTo>
                  <a:cubicBezTo>
                    <a:pt x="70" y="55"/>
                    <a:pt x="69" y="56"/>
                    <a:pt x="68" y="56"/>
                  </a:cubicBezTo>
                  <a:moveTo>
                    <a:pt x="75" y="47"/>
                  </a:moveTo>
                  <a:cubicBezTo>
                    <a:pt x="76" y="46"/>
                    <a:pt x="78" y="45"/>
                    <a:pt x="79" y="43"/>
                  </a:cubicBezTo>
                  <a:cubicBezTo>
                    <a:pt x="93" y="41"/>
                    <a:pt x="107" y="36"/>
                    <a:pt x="121" y="32"/>
                  </a:cubicBezTo>
                  <a:cubicBezTo>
                    <a:pt x="129" y="30"/>
                    <a:pt x="136" y="28"/>
                    <a:pt x="143" y="27"/>
                  </a:cubicBezTo>
                  <a:cubicBezTo>
                    <a:pt x="150" y="25"/>
                    <a:pt x="157" y="24"/>
                    <a:pt x="164" y="21"/>
                  </a:cubicBezTo>
                  <a:cubicBezTo>
                    <a:pt x="166" y="22"/>
                    <a:pt x="168" y="23"/>
                    <a:pt x="170" y="24"/>
                  </a:cubicBezTo>
                  <a:cubicBezTo>
                    <a:pt x="170" y="24"/>
                    <a:pt x="170" y="24"/>
                    <a:pt x="169" y="24"/>
                  </a:cubicBezTo>
                  <a:cubicBezTo>
                    <a:pt x="163" y="24"/>
                    <a:pt x="156" y="27"/>
                    <a:pt x="150" y="28"/>
                  </a:cubicBezTo>
                  <a:cubicBezTo>
                    <a:pt x="142" y="31"/>
                    <a:pt x="133" y="33"/>
                    <a:pt x="125" y="35"/>
                  </a:cubicBezTo>
                  <a:cubicBezTo>
                    <a:pt x="116" y="37"/>
                    <a:pt x="107" y="40"/>
                    <a:pt x="99" y="42"/>
                  </a:cubicBezTo>
                  <a:cubicBezTo>
                    <a:pt x="91" y="44"/>
                    <a:pt x="83" y="45"/>
                    <a:pt x="75" y="47"/>
                  </a:cubicBezTo>
                  <a:moveTo>
                    <a:pt x="80" y="42"/>
                  </a:moveTo>
                  <a:cubicBezTo>
                    <a:pt x="81" y="41"/>
                    <a:pt x="81" y="41"/>
                    <a:pt x="81" y="41"/>
                  </a:cubicBezTo>
                  <a:cubicBezTo>
                    <a:pt x="86" y="39"/>
                    <a:pt x="92" y="37"/>
                    <a:pt x="97" y="35"/>
                  </a:cubicBezTo>
                  <a:cubicBezTo>
                    <a:pt x="104" y="34"/>
                    <a:pt x="111" y="32"/>
                    <a:pt x="118" y="30"/>
                  </a:cubicBezTo>
                  <a:cubicBezTo>
                    <a:pt x="125" y="28"/>
                    <a:pt x="133" y="26"/>
                    <a:pt x="140" y="24"/>
                  </a:cubicBezTo>
                  <a:cubicBezTo>
                    <a:pt x="146" y="22"/>
                    <a:pt x="152" y="21"/>
                    <a:pt x="158" y="18"/>
                  </a:cubicBezTo>
                  <a:cubicBezTo>
                    <a:pt x="159" y="19"/>
                    <a:pt x="161" y="20"/>
                    <a:pt x="163" y="21"/>
                  </a:cubicBezTo>
                  <a:cubicBezTo>
                    <a:pt x="157" y="23"/>
                    <a:pt x="151" y="24"/>
                    <a:pt x="144" y="26"/>
                  </a:cubicBezTo>
                  <a:cubicBezTo>
                    <a:pt x="137" y="27"/>
                    <a:pt x="129" y="30"/>
                    <a:pt x="121" y="32"/>
                  </a:cubicBezTo>
                  <a:cubicBezTo>
                    <a:pt x="114" y="33"/>
                    <a:pt x="107" y="35"/>
                    <a:pt x="99" y="37"/>
                  </a:cubicBezTo>
                  <a:cubicBezTo>
                    <a:pt x="96" y="38"/>
                    <a:pt x="92" y="39"/>
                    <a:pt x="89" y="40"/>
                  </a:cubicBezTo>
                  <a:cubicBezTo>
                    <a:pt x="87" y="41"/>
                    <a:pt x="83" y="41"/>
                    <a:pt x="80" y="42"/>
                  </a:cubicBezTo>
                  <a:moveTo>
                    <a:pt x="98" y="34"/>
                  </a:moveTo>
                  <a:cubicBezTo>
                    <a:pt x="106" y="32"/>
                    <a:pt x="113" y="29"/>
                    <a:pt x="120" y="27"/>
                  </a:cubicBezTo>
                  <a:cubicBezTo>
                    <a:pt x="127" y="24"/>
                    <a:pt x="134" y="23"/>
                    <a:pt x="141" y="22"/>
                  </a:cubicBezTo>
                  <a:cubicBezTo>
                    <a:pt x="145" y="21"/>
                    <a:pt x="148" y="20"/>
                    <a:pt x="152" y="19"/>
                  </a:cubicBezTo>
                  <a:cubicBezTo>
                    <a:pt x="154" y="19"/>
                    <a:pt x="155" y="19"/>
                    <a:pt x="156" y="18"/>
                  </a:cubicBezTo>
                  <a:cubicBezTo>
                    <a:pt x="154" y="19"/>
                    <a:pt x="152" y="20"/>
                    <a:pt x="150" y="20"/>
                  </a:cubicBezTo>
                  <a:cubicBezTo>
                    <a:pt x="137" y="24"/>
                    <a:pt x="124" y="27"/>
                    <a:pt x="111" y="31"/>
                  </a:cubicBezTo>
                  <a:cubicBezTo>
                    <a:pt x="106" y="32"/>
                    <a:pt x="102" y="33"/>
                    <a:pt x="98" y="34"/>
                  </a:cubicBezTo>
                  <a:moveTo>
                    <a:pt x="156" y="18"/>
                  </a:moveTo>
                  <a:cubicBezTo>
                    <a:pt x="156" y="18"/>
                    <a:pt x="156" y="18"/>
                    <a:pt x="156" y="18"/>
                  </a:cubicBezTo>
                  <a:cubicBezTo>
                    <a:pt x="156" y="18"/>
                    <a:pt x="156" y="18"/>
                    <a:pt x="156" y="18"/>
                  </a:cubicBezTo>
                  <a:moveTo>
                    <a:pt x="86" y="35"/>
                  </a:moveTo>
                  <a:cubicBezTo>
                    <a:pt x="88" y="34"/>
                    <a:pt x="89" y="33"/>
                    <a:pt x="90" y="31"/>
                  </a:cubicBezTo>
                  <a:cubicBezTo>
                    <a:pt x="95" y="31"/>
                    <a:pt x="99" y="29"/>
                    <a:pt x="103" y="27"/>
                  </a:cubicBezTo>
                  <a:cubicBezTo>
                    <a:pt x="109" y="25"/>
                    <a:pt x="114" y="24"/>
                    <a:pt x="120" y="22"/>
                  </a:cubicBezTo>
                  <a:cubicBezTo>
                    <a:pt x="126" y="21"/>
                    <a:pt x="133" y="20"/>
                    <a:pt x="139" y="18"/>
                  </a:cubicBezTo>
                  <a:cubicBezTo>
                    <a:pt x="142" y="18"/>
                    <a:pt x="145" y="17"/>
                    <a:pt x="148" y="16"/>
                  </a:cubicBezTo>
                  <a:cubicBezTo>
                    <a:pt x="149" y="16"/>
                    <a:pt x="149" y="16"/>
                    <a:pt x="149" y="16"/>
                  </a:cubicBezTo>
                  <a:cubicBezTo>
                    <a:pt x="147" y="17"/>
                    <a:pt x="146" y="17"/>
                    <a:pt x="144" y="18"/>
                  </a:cubicBezTo>
                  <a:cubicBezTo>
                    <a:pt x="134" y="22"/>
                    <a:pt x="122" y="24"/>
                    <a:pt x="111" y="28"/>
                  </a:cubicBezTo>
                  <a:cubicBezTo>
                    <a:pt x="106" y="29"/>
                    <a:pt x="100" y="31"/>
                    <a:pt x="95" y="33"/>
                  </a:cubicBezTo>
                  <a:cubicBezTo>
                    <a:pt x="92" y="34"/>
                    <a:pt x="89" y="34"/>
                    <a:pt x="86" y="35"/>
                  </a:cubicBezTo>
                  <a:moveTo>
                    <a:pt x="130" y="23"/>
                  </a:moveTo>
                  <a:cubicBezTo>
                    <a:pt x="137" y="21"/>
                    <a:pt x="145" y="19"/>
                    <a:pt x="152" y="15"/>
                  </a:cubicBezTo>
                  <a:cubicBezTo>
                    <a:pt x="153" y="16"/>
                    <a:pt x="155" y="17"/>
                    <a:pt x="156" y="17"/>
                  </a:cubicBezTo>
                  <a:cubicBezTo>
                    <a:pt x="147" y="19"/>
                    <a:pt x="139" y="21"/>
                    <a:pt x="130" y="23"/>
                  </a:cubicBezTo>
                  <a:moveTo>
                    <a:pt x="92" y="29"/>
                  </a:moveTo>
                  <a:cubicBezTo>
                    <a:pt x="93" y="28"/>
                    <a:pt x="94" y="27"/>
                    <a:pt x="95" y="26"/>
                  </a:cubicBezTo>
                  <a:cubicBezTo>
                    <a:pt x="103" y="25"/>
                    <a:pt x="111" y="22"/>
                    <a:pt x="119" y="19"/>
                  </a:cubicBezTo>
                  <a:cubicBezTo>
                    <a:pt x="123" y="18"/>
                    <a:pt x="128" y="17"/>
                    <a:pt x="132" y="16"/>
                  </a:cubicBezTo>
                  <a:cubicBezTo>
                    <a:pt x="136" y="15"/>
                    <a:pt x="141" y="15"/>
                    <a:pt x="144" y="13"/>
                  </a:cubicBezTo>
                  <a:cubicBezTo>
                    <a:pt x="140" y="15"/>
                    <a:pt x="135" y="16"/>
                    <a:pt x="130" y="18"/>
                  </a:cubicBezTo>
                  <a:cubicBezTo>
                    <a:pt x="125" y="19"/>
                    <a:pt x="120" y="21"/>
                    <a:pt x="115" y="22"/>
                  </a:cubicBezTo>
                  <a:cubicBezTo>
                    <a:pt x="107" y="24"/>
                    <a:pt x="99" y="26"/>
                    <a:pt x="92" y="29"/>
                  </a:cubicBezTo>
                  <a:moveTo>
                    <a:pt x="91" y="31"/>
                  </a:moveTo>
                  <a:cubicBezTo>
                    <a:pt x="92" y="30"/>
                    <a:pt x="94" y="29"/>
                    <a:pt x="96" y="28"/>
                  </a:cubicBezTo>
                  <a:cubicBezTo>
                    <a:pt x="98" y="28"/>
                    <a:pt x="100" y="27"/>
                    <a:pt x="103" y="26"/>
                  </a:cubicBezTo>
                  <a:cubicBezTo>
                    <a:pt x="108" y="24"/>
                    <a:pt x="113" y="23"/>
                    <a:pt x="119" y="22"/>
                  </a:cubicBezTo>
                  <a:cubicBezTo>
                    <a:pt x="128" y="19"/>
                    <a:pt x="138" y="17"/>
                    <a:pt x="146" y="13"/>
                  </a:cubicBezTo>
                  <a:cubicBezTo>
                    <a:pt x="146" y="13"/>
                    <a:pt x="146" y="13"/>
                    <a:pt x="146" y="13"/>
                  </a:cubicBezTo>
                  <a:cubicBezTo>
                    <a:pt x="147" y="14"/>
                    <a:pt x="149" y="14"/>
                    <a:pt x="150" y="15"/>
                  </a:cubicBezTo>
                  <a:cubicBezTo>
                    <a:pt x="141" y="17"/>
                    <a:pt x="131" y="19"/>
                    <a:pt x="122" y="21"/>
                  </a:cubicBezTo>
                  <a:cubicBezTo>
                    <a:pt x="112" y="23"/>
                    <a:pt x="103" y="27"/>
                    <a:pt x="94" y="30"/>
                  </a:cubicBezTo>
                  <a:cubicBezTo>
                    <a:pt x="93" y="30"/>
                    <a:pt x="92" y="30"/>
                    <a:pt x="91" y="31"/>
                  </a:cubicBezTo>
                  <a:moveTo>
                    <a:pt x="96" y="25"/>
                  </a:moveTo>
                  <a:cubicBezTo>
                    <a:pt x="98" y="23"/>
                    <a:pt x="99" y="22"/>
                    <a:pt x="100" y="21"/>
                  </a:cubicBezTo>
                  <a:cubicBezTo>
                    <a:pt x="107" y="19"/>
                    <a:pt x="114" y="17"/>
                    <a:pt x="121" y="15"/>
                  </a:cubicBezTo>
                  <a:cubicBezTo>
                    <a:pt x="125" y="14"/>
                    <a:pt x="129" y="13"/>
                    <a:pt x="132" y="13"/>
                  </a:cubicBezTo>
                  <a:cubicBezTo>
                    <a:pt x="134" y="12"/>
                    <a:pt x="136" y="12"/>
                    <a:pt x="137" y="12"/>
                  </a:cubicBezTo>
                  <a:cubicBezTo>
                    <a:pt x="124" y="17"/>
                    <a:pt x="110" y="20"/>
                    <a:pt x="96" y="25"/>
                  </a:cubicBezTo>
                  <a:moveTo>
                    <a:pt x="96" y="25"/>
                  </a:moveTo>
                  <a:cubicBezTo>
                    <a:pt x="96" y="25"/>
                    <a:pt x="96" y="25"/>
                    <a:pt x="96" y="25"/>
                  </a:cubicBezTo>
                  <a:cubicBezTo>
                    <a:pt x="97" y="25"/>
                    <a:pt x="99" y="24"/>
                    <a:pt x="100" y="24"/>
                  </a:cubicBezTo>
                  <a:cubicBezTo>
                    <a:pt x="105" y="22"/>
                    <a:pt x="110" y="21"/>
                    <a:pt x="115" y="19"/>
                  </a:cubicBezTo>
                  <a:cubicBezTo>
                    <a:pt x="124" y="16"/>
                    <a:pt x="133" y="14"/>
                    <a:pt x="141" y="11"/>
                  </a:cubicBezTo>
                  <a:cubicBezTo>
                    <a:pt x="141" y="11"/>
                    <a:pt x="141" y="11"/>
                    <a:pt x="141" y="11"/>
                  </a:cubicBezTo>
                  <a:cubicBezTo>
                    <a:pt x="143" y="12"/>
                    <a:pt x="144" y="12"/>
                    <a:pt x="145" y="12"/>
                  </a:cubicBezTo>
                  <a:cubicBezTo>
                    <a:pt x="142" y="13"/>
                    <a:pt x="140" y="14"/>
                    <a:pt x="137" y="14"/>
                  </a:cubicBezTo>
                  <a:cubicBezTo>
                    <a:pt x="133" y="15"/>
                    <a:pt x="129" y="16"/>
                    <a:pt x="125" y="17"/>
                  </a:cubicBezTo>
                  <a:cubicBezTo>
                    <a:pt x="117" y="19"/>
                    <a:pt x="109" y="22"/>
                    <a:pt x="100" y="24"/>
                  </a:cubicBezTo>
                  <a:cubicBezTo>
                    <a:pt x="99" y="25"/>
                    <a:pt x="97" y="25"/>
                    <a:pt x="96" y="25"/>
                  </a:cubicBezTo>
                  <a:moveTo>
                    <a:pt x="102" y="19"/>
                  </a:moveTo>
                  <a:cubicBezTo>
                    <a:pt x="103" y="18"/>
                    <a:pt x="104" y="17"/>
                    <a:pt x="105" y="16"/>
                  </a:cubicBezTo>
                  <a:cubicBezTo>
                    <a:pt x="109" y="15"/>
                    <a:pt x="113" y="14"/>
                    <a:pt x="117" y="13"/>
                  </a:cubicBezTo>
                  <a:cubicBezTo>
                    <a:pt x="120" y="12"/>
                    <a:pt x="123" y="12"/>
                    <a:pt x="125" y="11"/>
                  </a:cubicBezTo>
                  <a:cubicBezTo>
                    <a:pt x="127" y="10"/>
                    <a:pt x="129" y="10"/>
                    <a:pt x="130" y="9"/>
                  </a:cubicBezTo>
                  <a:cubicBezTo>
                    <a:pt x="130" y="9"/>
                    <a:pt x="133" y="8"/>
                    <a:pt x="133" y="8"/>
                  </a:cubicBezTo>
                  <a:cubicBezTo>
                    <a:pt x="133" y="8"/>
                    <a:pt x="133" y="9"/>
                    <a:pt x="132" y="9"/>
                  </a:cubicBezTo>
                  <a:cubicBezTo>
                    <a:pt x="127" y="12"/>
                    <a:pt x="121" y="13"/>
                    <a:pt x="115" y="14"/>
                  </a:cubicBezTo>
                  <a:cubicBezTo>
                    <a:pt x="111" y="15"/>
                    <a:pt x="106" y="17"/>
                    <a:pt x="102" y="19"/>
                  </a:cubicBezTo>
                  <a:moveTo>
                    <a:pt x="101" y="20"/>
                  </a:moveTo>
                  <a:cubicBezTo>
                    <a:pt x="107" y="17"/>
                    <a:pt x="113" y="15"/>
                    <a:pt x="120" y="14"/>
                  </a:cubicBezTo>
                  <a:cubicBezTo>
                    <a:pt x="125" y="13"/>
                    <a:pt x="130" y="12"/>
                    <a:pt x="135" y="8"/>
                  </a:cubicBezTo>
                  <a:cubicBezTo>
                    <a:pt x="135" y="8"/>
                    <a:pt x="135" y="8"/>
                    <a:pt x="135" y="8"/>
                  </a:cubicBezTo>
                  <a:cubicBezTo>
                    <a:pt x="137" y="9"/>
                    <a:pt x="138" y="10"/>
                    <a:pt x="140" y="11"/>
                  </a:cubicBezTo>
                  <a:cubicBezTo>
                    <a:pt x="134" y="12"/>
                    <a:pt x="127" y="13"/>
                    <a:pt x="121" y="14"/>
                  </a:cubicBezTo>
                  <a:cubicBezTo>
                    <a:pt x="115" y="16"/>
                    <a:pt x="107" y="17"/>
                    <a:pt x="101" y="20"/>
                  </a:cubicBezTo>
                  <a:moveTo>
                    <a:pt x="108" y="13"/>
                  </a:moveTo>
                  <a:cubicBezTo>
                    <a:pt x="109" y="12"/>
                    <a:pt x="109" y="12"/>
                    <a:pt x="109" y="12"/>
                  </a:cubicBezTo>
                  <a:cubicBezTo>
                    <a:pt x="113" y="11"/>
                    <a:pt x="117" y="10"/>
                    <a:pt x="121" y="8"/>
                  </a:cubicBezTo>
                  <a:cubicBezTo>
                    <a:pt x="123" y="8"/>
                    <a:pt x="125" y="7"/>
                    <a:pt x="128" y="7"/>
                  </a:cubicBezTo>
                  <a:cubicBezTo>
                    <a:pt x="127" y="7"/>
                    <a:pt x="127" y="7"/>
                    <a:pt x="127" y="7"/>
                  </a:cubicBezTo>
                  <a:cubicBezTo>
                    <a:pt x="126" y="8"/>
                    <a:pt x="124" y="8"/>
                    <a:pt x="123" y="9"/>
                  </a:cubicBezTo>
                  <a:cubicBezTo>
                    <a:pt x="118" y="11"/>
                    <a:pt x="113" y="11"/>
                    <a:pt x="108" y="13"/>
                  </a:cubicBezTo>
                  <a:moveTo>
                    <a:pt x="106" y="15"/>
                  </a:moveTo>
                  <a:cubicBezTo>
                    <a:pt x="106" y="14"/>
                    <a:pt x="106" y="14"/>
                    <a:pt x="106" y="14"/>
                  </a:cubicBezTo>
                  <a:cubicBezTo>
                    <a:pt x="108" y="14"/>
                    <a:pt x="109" y="13"/>
                    <a:pt x="110" y="13"/>
                  </a:cubicBezTo>
                  <a:cubicBezTo>
                    <a:pt x="113" y="12"/>
                    <a:pt x="115" y="12"/>
                    <a:pt x="118" y="11"/>
                  </a:cubicBezTo>
                  <a:cubicBezTo>
                    <a:pt x="122" y="10"/>
                    <a:pt x="126" y="9"/>
                    <a:pt x="130" y="6"/>
                  </a:cubicBezTo>
                  <a:cubicBezTo>
                    <a:pt x="131" y="7"/>
                    <a:pt x="132" y="7"/>
                    <a:pt x="134" y="8"/>
                  </a:cubicBezTo>
                  <a:cubicBezTo>
                    <a:pt x="130" y="9"/>
                    <a:pt x="126" y="10"/>
                    <a:pt x="122" y="11"/>
                  </a:cubicBezTo>
                  <a:cubicBezTo>
                    <a:pt x="117" y="13"/>
                    <a:pt x="111" y="14"/>
                    <a:pt x="106" y="15"/>
                  </a:cubicBezTo>
                  <a:moveTo>
                    <a:pt x="113" y="10"/>
                  </a:moveTo>
                  <a:cubicBezTo>
                    <a:pt x="114" y="9"/>
                    <a:pt x="115" y="9"/>
                    <a:pt x="117" y="8"/>
                  </a:cubicBezTo>
                  <a:cubicBezTo>
                    <a:pt x="120" y="7"/>
                    <a:pt x="123" y="6"/>
                    <a:pt x="125" y="5"/>
                  </a:cubicBezTo>
                  <a:cubicBezTo>
                    <a:pt x="126" y="5"/>
                    <a:pt x="127" y="5"/>
                    <a:pt x="128" y="6"/>
                  </a:cubicBezTo>
                  <a:cubicBezTo>
                    <a:pt x="125" y="7"/>
                    <a:pt x="122" y="7"/>
                    <a:pt x="119" y="8"/>
                  </a:cubicBezTo>
                  <a:cubicBezTo>
                    <a:pt x="117" y="9"/>
                    <a:pt x="115" y="9"/>
                    <a:pt x="114" y="10"/>
                  </a:cubicBezTo>
                  <a:cubicBezTo>
                    <a:pt x="113" y="10"/>
                    <a:pt x="113" y="10"/>
                    <a:pt x="113" y="10"/>
                  </a:cubicBezTo>
                  <a:moveTo>
                    <a:pt x="110" y="10"/>
                  </a:moveTo>
                  <a:cubicBezTo>
                    <a:pt x="111" y="9"/>
                    <a:pt x="113" y="8"/>
                    <a:pt x="114" y="7"/>
                  </a:cubicBezTo>
                  <a:cubicBezTo>
                    <a:pt x="116" y="6"/>
                    <a:pt x="117" y="6"/>
                    <a:pt x="119" y="5"/>
                  </a:cubicBezTo>
                  <a:cubicBezTo>
                    <a:pt x="120" y="5"/>
                    <a:pt x="122" y="5"/>
                    <a:pt x="124" y="5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5" y="5"/>
                    <a:pt x="120" y="6"/>
                    <a:pt x="120" y="6"/>
                  </a:cubicBezTo>
                  <a:cubicBezTo>
                    <a:pt x="116" y="8"/>
                    <a:pt x="113" y="9"/>
                    <a:pt x="110" y="10"/>
                  </a:cubicBezTo>
                  <a:moveTo>
                    <a:pt x="115" y="6"/>
                  </a:moveTo>
                  <a:cubicBezTo>
                    <a:pt x="116" y="5"/>
                    <a:pt x="117" y="3"/>
                    <a:pt x="119" y="2"/>
                  </a:cubicBezTo>
                  <a:cubicBezTo>
                    <a:pt x="120" y="3"/>
                    <a:pt x="122" y="3"/>
                    <a:pt x="123" y="4"/>
                  </a:cubicBezTo>
                  <a:cubicBezTo>
                    <a:pt x="120" y="4"/>
                    <a:pt x="118" y="5"/>
                    <a:pt x="115" y="6"/>
                  </a:cubicBezTo>
                  <a:moveTo>
                    <a:pt x="118" y="0"/>
                  </a:moveTo>
                  <a:cubicBezTo>
                    <a:pt x="118" y="0"/>
                    <a:pt x="118" y="0"/>
                    <a:pt x="117" y="0"/>
                  </a:cubicBezTo>
                  <a:cubicBezTo>
                    <a:pt x="97" y="19"/>
                    <a:pt x="78" y="40"/>
                    <a:pt x="60" y="61"/>
                  </a:cubicBezTo>
                  <a:cubicBezTo>
                    <a:pt x="42" y="79"/>
                    <a:pt x="24" y="98"/>
                    <a:pt x="8" y="117"/>
                  </a:cubicBezTo>
                  <a:cubicBezTo>
                    <a:pt x="1" y="122"/>
                    <a:pt x="0" y="139"/>
                    <a:pt x="8" y="143"/>
                  </a:cubicBezTo>
                  <a:cubicBezTo>
                    <a:pt x="14" y="147"/>
                    <a:pt x="20" y="150"/>
                    <a:pt x="26" y="153"/>
                  </a:cubicBezTo>
                  <a:cubicBezTo>
                    <a:pt x="37" y="158"/>
                    <a:pt x="47" y="164"/>
                    <a:pt x="58" y="169"/>
                  </a:cubicBezTo>
                  <a:cubicBezTo>
                    <a:pt x="75" y="177"/>
                    <a:pt x="91" y="187"/>
                    <a:pt x="109" y="193"/>
                  </a:cubicBezTo>
                  <a:cubicBezTo>
                    <a:pt x="109" y="193"/>
                    <a:pt x="109" y="194"/>
                    <a:pt x="109" y="194"/>
                  </a:cubicBezTo>
                  <a:cubicBezTo>
                    <a:pt x="110" y="194"/>
                    <a:pt x="110" y="193"/>
                    <a:pt x="110" y="193"/>
                  </a:cubicBezTo>
                  <a:cubicBezTo>
                    <a:pt x="111" y="193"/>
                    <a:pt x="111" y="193"/>
                    <a:pt x="111" y="193"/>
                  </a:cubicBezTo>
                  <a:cubicBezTo>
                    <a:pt x="126" y="175"/>
                    <a:pt x="143" y="159"/>
                    <a:pt x="159" y="142"/>
                  </a:cubicBezTo>
                  <a:cubicBezTo>
                    <a:pt x="180" y="120"/>
                    <a:pt x="201" y="98"/>
                    <a:pt x="221" y="75"/>
                  </a:cubicBezTo>
                  <a:cubicBezTo>
                    <a:pt x="223" y="73"/>
                    <a:pt x="228" y="69"/>
                    <a:pt x="229" y="66"/>
                  </a:cubicBezTo>
                  <a:cubicBezTo>
                    <a:pt x="229" y="65"/>
                    <a:pt x="229" y="65"/>
                    <a:pt x="229" y="65"/>
                  </a:cubicBezTo>
                  <a:cubicBezTo>
                    <a:pt x="228" y="64"/>
                    <a:pt x="228" y="64"/>
                    <a:pt x="228" y="64"/>
                  </a:cubicBezTo>
                  <a:cubicBezTo>
                    <a:pt x="228" y="64"/>
                    <a:pt x="228" y="64"/>
                    <a:pt x="228" y="64"/>
                  </a:cubicBezTo>
                  <a:cubicBezTo>
                    <a:pt x="228" y="64"/>
                    <a:pt x="228" y="64"/>
                    <a:pt x="228" y="64"/>
                  </a:cubicBezTo>
                  <a:cubicBezTo>
                    <a:pt x="225" y="64"/>
                    <a:pt x="224" y="60"/>
                    <a:pt x="224" y="59"/>
                  </a:cubicBezTo>
                  <a:cubicBezTo>
                    <a:pt x="223" y="55"/>
                    <a:pt x="223" y="51"/>
                    <a:pt x="225" y="47"/>
                  </a:cubicBezTo>
                  <a:cubicBezTo>
                    <a:pt x="225" y="46"/>
                    <a:pt x="225" y="46"/>
                    <a:pt x="225" y="46"/>
                  </a:cubicBezTo>
                  <a:cubicBezTo>
                    <a:pt x="225" y="46"/>
                    <a:pt x="225" y="45"/>
                    <a:pt x="224" y="45"/>
                  </a:cubicBezTo>
                  <a:cubicBezTo>
                    <a:pt x="209" y="38"/>
                    <a:pt x="193" y="31"/>
                    <a:pt x="177" y="24"/>
                  </a:cubicBezTo>
                  <a:cubicBezTo>
                    <a:pt x="158" y="16"/>
                    <a:pt x="139" y="6"/>
                    <a:pt x="119" y="0"/>
                  </a:cubicBezTo>
                  <a:cubicBezTo>
                    <a:pt x="118" y="0"/>
                    <a:pt x="118" y="0"/>
                    <a:pt x="118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35"/>
            <p:cNvSpPr>
              <a:spLocks noEditPoints="1"/>
            </p:cNvSpPr>
            <p:nvPr/>
          </p:nvSpPr>
          <p:spPr bwMode="auto">
            <a:xfrm>
              <a:off x="8737269" y="507927"/>
              <a:ext cx="885825" cy="923925"/>
            </a:xfrm>
            <a:custGeom>
              <a:avLst/>
              <a:gdLst>
                <a:gd name="T0" fmla="*/ 95 w 209"/>
                <a:gd name="T1" fmla="*/ 202 h 218"/>
                <a:gd name="T2" fmla="*/ 82 w 209"/>
                <a:gd name="T3" fmla="*/ 161 h 218"/>
                <a:gd name="T4" fmla="*/ 137 w 209"/>
                <a:gd name="T5" fmla="*/ 160 h 218"/>
                <a:gd name="T6" fmla="*/ 117 w 209"/>
                <a:gd name="T7" fmla="*/ 210 h 218"/>
                <a:gd name="T8" fmla="*/ 81 w 209"/>
                <a:gd name="T9" fmla="*/ 156 h 218"/>
                <a:gd name="T10" fmla="*/ 92 w 209"/>
                <a:gd name="T11" fmla="*/ 140 h 218"/>
                <a:gd name="T12" fmla="*/ 81 w 209"/>
                <a:gd name="T13" fmla="*/ 156 h 218"/>
                <a:gd name="T14" fmla="*/ 114 w 209"/>
                <a:gd name="T15" fmla="*/ 147 h 218"/>
                <a:gd name="T16" fmla="*/ 140 w 209"/>
                <a:gd name="T17" fmla="*/ 132 h 218"/>
                <a:gd name="T18" fmla="*/ 37 w 209"/>
                <a:gd name="T19" fmla="*/ 166 h 218"/>
                <a:gd name="T20" fmla="*/ 48 w 209"/>
                <a:gd name="T21" fmla="*/ 112 h 218"/>
                <a:gd name="T22" fmla="*/ 77 w 209"/>
                <a:gd name="T23" fmla="*/ 157 h 218"/>
                <a:gd name="T24" fmla="*/ 37 w 209"/>
                <a:gd name="T25" fmla="*/ 166 h 218"/>
                <a:gd name="T26" fmla="*/ 181 w 209"/>
                <a:gd name="T27" fmla="*/ 165 h 218"/>
                <a:gd name="T28" fmla="*/ 141 w 209"/>
                <a:gd name="T29" fmla="*/ 157 h 218"/>
                <a:gd name="T30" fmla="*/ 171 w 209"/>
                <a:gd name="T31" fmla="*/ 112 h 218"/>
                <a:gd name="T32" fmla="*/ 202 w 209"/>
                <a:gd name="T33" fmla="*/ 152 h 218"/>
                <a:gd name="T34" fmla="*/ 74 w 209"/>
                <a:gd name="T35" fmla="*/ 125 h 218"/>
                <a:gd name="T36" fmla="*/ 54 w 209"/>
                <a:gd name="T37" fmla="*/ 107 h 218"/>
                <a:gd name="T38" fmla="*/ 73 w 209"/>
                <a:gd name="T39" fmla="*/ 109 h 218"/>
                <a:gd name="T40" fmla="*/ 145 w 209"/>
                <a:gd name="T41" fmla="*/ 125 h 218"/>
                <a:gd name="T42" fmla="*/ 145 w 209"/>
                <a:gd name="T43" fmla="*/ 93 h 218"/>
                <a:gd name="T44" fmla="*/ 145 w 209"/>
                <a:gd name="T45" fmla="*/ 125 h 218"/>
                <a:gd name="T46" fmla="*/ 94 w 209"/>
                <a:gd name="T47" fmla="*/ 137 h 218"/>
                <a:gd name="T48" fmla="*/ 78 w 209"/>
                <a:gd name="T49" fmla="*/ 109 h 218"/>
                <a:gd name="T50" fmla="*/ 109 w 209"/>
                <a:gd name="T51" fmla="*/ 73 h 218"/>
                <a:gd name="T52" fmla="*/ 141 w 209"/>
                <a:gd name="T53" fmla="*/ 127 h 218"/>
                <a:gd name="T54" fmla="*/ 109 w 209"/>
                <a:gd name="T55" fmla="*/ 144 h 218"/>
                <a:gd name="T56" fmla="*/ 81 w 209"/>
                <a:gd name="T57" fmla="*/ 62 h 218"/>
                <a:gd name="T58" fmla="*/ 79 w 209"/>
                <a:gd name="T59" fmla="*/ 85 h 218"/>
                <a:gd name="T60" fmla="*/ 140 w 209"/>
                <a:gd name="T61" fmla="*/ 85 h 218"/>
                <a:gd name="T62" fmla="*/ 137 w 209"/>
                <a:gd name="T63" fmla="*/ 62 h 218"/>
                <a:gd name="T64" fmla="*/ 48 w 209"/>
                <a:gd name="T65" fmla="*/ 106 h 218"/>
                <a:gd name="T66" fmla="*/ 17 w 209"/>
                <a:gd name="T67" fmla="*/ 71 h 218"/>
                <a:gd name="T68" fmla="*/ 76 w 209"/>
                <a:gd name="T69" fmla="*/ 60 h 218"/>
                <a:gd name="T70" fmla="*/ 74 w 209"/>
                <a:gd name="T71" fmla="*/ 88 h 218"/>
                <a:gd name="T72" fmla="*/ 171 w 209"/>
                <a:gd name="T73" fmla="*/ 106 h 218"/>
                <a:gd name="T74" fmla="*/ 141 w 209"/>
                <a:gd name="T75" fmla="*/ 60 h 218"/>
                <a:gd name="T76" fmla="*/ 183 w 209"/>
                <a:gd name="T77" fmla="*/ 52 h 218"/>
                <a:gd name="T78" fmla="*/ 193 w 209"/>
                <a:gd name="T79" fmla="*/ 84 h 218"/>
                <a:gd name="T80" fmla="*/ 109 w 209"/>
                <a:gd name="T81" fmla="*/ 69 h 218"/>
                <a:gd name="T82" fmla="*/ 84 w 209"/>
                <a:gd name="T83" fmla="*/ 48 h 218"/>
                <a:gd name="T84" fmla="*/ 109 w 209"/>
                <a:gd name="T85" fmla="*/ 4 h 218"/>
                <a:gd name="T86" fmla="*/ 137 w 209"/>
                <a:gd name="T87" fmla="*/ 58 h 218"/>
                <a:gd name="T88" fmla="*/ 109 w 209"/>
                <a:gd name="T89" fmla="*/ 69 h 218"/>
                <a:gd name="T90" fmla="*/ 106 w 209"/>
                <a:gd name="T91" fmla="*/ 0 h 218"/>
                <a:gd name="T92" fmla="*/ 77 w 209"/>
                <a:gd name="T93" fmla="*/ 56 h 218"/>
                <a:gd name="T94" fmla="*/ 37 w 209"/>
                <a:gd name="T95" fmla="*/ 48 h 218"/>
                <a:gd name="T96" fmla="*/ 21 w 209"/>
                <a:gd name="T97" fmla="*/ 85 h 218"/>
                <a:gd name="T98" fmla="*/ 35 w 209"/>
                <a:gd name="T99" fmla="*/ 117 h 218"/>
                <a:gd name="T100" fmla="*/ 15 w 209"/>
                <a:gd name="T101" fmla="*/ 163 h 218"/>
                <a:gd name="T102" fmla="*/ 37 w 209"/>
                <a:gd name="T103" fmla="*/ 170 h 218"/>
                <a:gd name="T104" fmla="*/ 79 w 209"/>
                <a:gd name="T105" fmla="*/ 167 h 218"/>
                <a:gd name="T106" fmla="*/ 109 w 209"/>
                <a:gd name="T107" fmla="*/ 218 h 218"/>
                <a:gd name="T108" fmla="*/ 128 w 209"/>
                <a:gd name="T109" fmla="*/ 201 h 218"/>
                <a:gd name="T110" fmla="*/ 148 w 209"/>
                <a:gd name="T111" fmla="*/ 164 h 218"/>
                <a:gd name="T112" fmla="*/ 190 w 209"/>
                <a:gd name="T113" fmla="*/ 169 h 218"/>
                <a:gd name="T114" fmla="*/ 197 w 209"/>
                <a:gd name="T115" fmla="*/ 133 h 218"/>
                <a:gd name="T116" fmla="*/ 202 w 209"/>
                <a:gd name="T117" fmla="*/ 78 h 218"/>
                <a:gd name="T118" fmla="*/ 182 w 209"/>
                <a:gd name="T119" fmla="*/ 48 h 218"/>
                <a:gd name="T120" fmla="*/ 141 w 209"/>
                <a:gd name="T121" fmla="*/ 56 h 218"/>
                <a:gd name="T122" fmla="*/ 123 w 209"/>
                <a:gd name="T123" fmla="*/ 8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09" h="218">
                  <a:moveTo>
                    <a:pt x="110" y="213"/>
                  </a:moveTo>
                  <a:cubicBezTo>
                    <a:pt x="104" y="213"/>
                    <a:pt x="98" y="207"/>
                    <a:pt x="95" y="202"/>
                  </a:cubicBezTo>
                  <a:cubicBezTo>
                    <a:pt x="88" y="190"/>
                    <a:pt x="85" y="177"/>
                    <a:pt x="82" y="164"/>
                  </a:cubicBezTo>
                  <a:cubicBezTo>
                    <a:pt x="82" y="163"/>
                    <a:pt x="82" y="162"/>
                    <a:pt x="82" y="161"/>
                  </a:cubicBezTo>
                  <a:cubicBezTo>
                    <a:pt x="91" y="157"/>
                    <a:pt x="101" y="153"/>
                    <a:pt x="109" y="149"/>
                  </a:cubicBezTo>
                  <a:cubicBezTo>
                    <a:pt x="118" y="153"/>
                    <a:pt x="127" y="157"/>
                    <a:pt x="137" y="160"/>
                  </a:cubicBezTo>
                  <a:cubicBezTo>
                    <a:pt x="136" y="165"/>
                    <a:pt x="135" y="171"/>
                    <a:pt x="133" y="176"/>
                  </a:cubicBezTo>
                  <a:cubicBezTo>
                    <a:pt x="130" y="188"/>
                    <a:pt x="126" y="202"/>
                    <a:pt x="117" y="210"/>
                  </a:cubicBezTo>
                  <a:cubicBezTo>
                    <a:pt x="114" y="213"/>
                    <a:pt x="112" y="213"/>
                    <a:pt x="110" y="213"/>
                  </a:cubicBezTo>
                  <a:moveTo>
                    <a:pt x="81" y="156"/>
                  </a:moveTo>
                  <a:cubicBezTo>
                    <a:pt x="80" y="148"/>
                    <a:pt x="79" y="140"/>
                    <a:pt x="78" y="133"/>
                  </a:cubicBezTo>
                  <a:cubicBezTo>
                    <a:pt x="83" y="135"/>
                    <a:pt x="88" y="138"/>
                    <a:pt x="92" y="140"/>
                  </a:cubicBezTo>
                  <a:cubicBezTo>
                    <a:pt x="96" y="142"/>
                    <a:pt x="100" y="145"/>
                    <a:pt x="104" y="146"/>
                  </a:cubicBezTo>
                  <a:cubicBezTo>
                    <a:pt x="97" y="150"/>
                    <a:pt x="89" y="153"/>
                    <a:pt x="81" y="156"/>
                  </a:cubicBezTo>
                  <a:moveTo>
                    <a:pt x="137" y="156"/>
                  </a:moveTo>
                  <a:cubicBezTo>
                    <a:pt x="130" y="153"/>
                    <a:pt x="122" y="150"/>
                    <a:pt x="114" y="147"/>
                  </a:cubicBezTo>
                  <a:cubicBezTo>
                    <a:pt x="118" y="145"/>
                    <a:pt x="122" y="142"/>
                    <a:pt x="126" y="140"/>
                  </a:cubicBezTo>
                  <a:cubicBezTo>
                    <a:pt x="131" y="138"/>
                    <a:pt x="136" y="135"/>
                    <a:pt x="140" y="132"/>
                  </a:cubicBezTo>
                  <a:cubicBezTo>
                    <a:pt x="140" y="140"/>
                    <a:pt x="139" y="148"/>
                    <a:pt x="137" y="156"/>
                  </a:cubicBezTo>
                  <a:moveTo>
                    <a:pt x="37" y="166"/>
                  </a:moveTo>
                  <a:cubicBezTo>
                    <a:pt x="32" y="166"/>
                    <a:pt x="28" y="165"/>
                    <a:pt x="24" y="164"/>
                  </a:cubicBezTo>
                  <a:cubicBezTo>
                    <a:pt x="0" y="156"/>
                    <a:pt x="33" y="125"/>
                    <a:pt x="48" y="112"/>
                  </a:cubicBezTo>
                  <a:cubicBezTo>
                    <a:pt x="56" y="119"/>
                    <a:pt x="65" y="125"/>
                    <a:pt x="74" y="130"/>
                  </a:cubicBezTo>
                  <a:cubicBezTo>
                    <a:pt x="75" y="139"/>
                    <a:pt x="76" y="148"/>
                    <a:pt x="77" y="157"/>
                  </a:cubicBezTo>
                  <a:cubicBezTo>
                    <a:pt x="73" y="159"/>
                    <a:pt x="69" y="160"/>
                    <a:pt x="65" y="161"/>
                  </a:cubicBezTo>
                  <a:cubicBezTo>
                    <a:pt x="57" y="163"/>
                    <a:pt x="47" y="166"/>
                    <a:pt x="37" y="166"/>
                  </a:cubicBezTo>
                  <a:moveTo>
                    <a:pt x="182" y="165"/>
                  </a:moveTo>
                  <a:cubicBezTo>
                    <a:pt x="182" y="165"/>
                    <a:pt x="181" y="165"/>
                    <a:pt x="181" y="165"/>
                  </a:cubicBezTo>
                  <a:cubicBezTo>
                    <a:pt x="168" y="165"/>
                    <a:pt x="155" y="162"/>
                    <a:pt x="143" y="158"/>
                  </a:cubicBezTo>
                  <a:cubicBezTo>
                    <a:pt x="142" y="158"/>
                    <a:pt x="142" y="157"/>
                    <a:pt x="141" y="157"/>
                  </a:cubicBezTo>
                  <a:cubicBezTo>
                    <a:pt x="143" y="148"/>
                    <a:pt x="144" y="139"/>
                    <a:pt x="144" y="130"/>
                  </a:cubicBezTo>
                  <a:cubicBezTo>
                    <a:pt x="153" y="124"/>
                    <a:pt x="162" y="118"/>
                    <a:pt x="171" y="112"/>
                  </a:cubicBezTo>
                  <a:cubicBezTo>
                    <a:pt x="174" y="115"/>
                    <a:pt x="178" y="118"/>
                    <a:pt x="182" y="121"/>
                  </a:cubicBezTo>
                  <a:cubicBezTo>
                    <a:pt x="190" y="129"/>
                    <a:pt x="200" y="140"/>
                    <a:pt x="202" y="152"/>
                  </a:cubicBezTo>
                  <a:cubicBezTo>
                    <a:pt x="205" y="164"/>
                    <a:pt x="190" y="165"/>
                    <a:pt x="182" y="165"/>
                  </a:cubicBezTo>
                  <a:moveTo>
                    <a:pt x="74" y="125"/>
                  </a:moveTo>
                  <a:cubicBezTo>
                    <a:pt x="66" y="120"/>
                    <a:pt x="59" y="115"/>
                    <a:pt x="51" y="109"/>
                  </a:cubicBezTo>
                  <a:cubicBezTo>
                    <a:pt x="52" y="108"/>
                    <a:pt x="53" y="108"/>
                    <a:pt x="54" y="107"/>
                  </a:cubicBezTo>
                  <a:cubicBezTo>
                    <a:pt x="60" y="102"/>
                    <a:pt x="67" y="97"/>
                    <a:pt x="74" y="93"/>
                  </a:cubicBezTo>
                  <a:cubicBezTo>
                    <a:pt x="74" y="98"/>
                    <a:pt x="73" y="104"/>
                    <a:pt x="73" y="109"/>
                  </a:cubicBezTo>
                  <a:cubicBezTo>
                    <a:pt x="73" y="114"/>
                    <a:pt x="74" y="119"/>
                    <a:pt x="74" y="125"/>
                  </a:cubicBezTo>
                  <a:moveTo>
                    <a:pt x="145" y="125"/>
                  </a:moveTo>
                  <a:cubicBezTo>
                    <a:pt x="145" y="116"/>
                    <a:pt x="145" y="107"/>
                    <a:pt x="145" y="98"/>
                  </a:cubicBezTo>
                  <a:cubicBezTo>
                    <a:pt x="145" y="96"/>
                    <a:pt x="145" y="95"/>
                    <a:pt x="145" y="93"/>
                  </a:cubicBezTo>
                  <a:cubicBezTo>
                    <a:pt x="153" y="98"/>
                    <a:pt x="160" y="103"/>
                    <a:pt x="168" y="109"/>
                  </a:cubicBezTo>
                  <a:cubicBezTo>
                    <a:pt x="160" y="115"/>
                    <a:pt x="152" y="120"/>
                    <a:pt x="145" y="125"/>
                  </a:cubicBezTo>
                  <a:moveTo>
                    <a:pt x="109" y="144"/>
                  </a:moveTo>
                  <a:cubicBezTo>
                    <a:pt x="104" y="142"/>
                    <a:pt x="99" y="139"/>
                    <a:pt x="94" y="137"/>
                  </a:cubicBezTo>
                  <a:cubicBezTo>
                    <a:pt x="89" y="134"/>
                    <a:pt x="83" y="131"/>
                    <a:pt x="78" y="127"/>
                  </a:cubicBezTo>
                  <a:cubicBezTo>
                    <a:pt x="78" y="121"/>
                    <a:pt x="78" y="115"/>
                    <a:pt x="78" y="109"/>
                  </a:cubicBezTo>
                  <a:cubicBezTo>
                    <a:pt x="78" y="103"/>
                    <a:pt x="78" y="96"/>
                    <a:pt x="78" y="90"/>
                  </a:cubicBezTo>
                  <a:cubicBezTo>
                    <a:pt x="88" y="84"/>
                    <a:pt x="98" y="78"/>
                    <a:pt x="109" y="73"/>
                  </a:cubicBezTo>
                  <a:cubicBezTo>
                    <a:pt x="120" y="78"/>
                    <a:pt x="130" y="84"/>
                    <a:pt x="141" y="90"/>
                  </a:cubicBezTo>
                  <a:cubicBezTo>
                    <a:pt x="141" y="102"/>
                    <a:pt x="141" y="115"/>
                    <a:pt x="141" y="127"/>
                  </a:cubicBezTo>
                  <a:cubicBezTo>
                    <a:pt x="135" y="131"/>
                    <a:pt x="130" y="134"/>
                    <a:pt x="124" y="137"/>
                  </a:cubicBezTo>
                  <a:cubicBezTo>
                    <a:pt x="119" y="139"/>
                    <a:pt x="114" y="142"/>
                    <a:pt x="109" y="144"/>
                  </a:cubicBezTo>
                  <a:moveTo>
                    <a:pt x="79" y="85"/>
                  </a:moveTo>
                  <a:cubicBezTo>
                    <a:pt x="79" y="77"/>
                    <a:pt x="80" y="70"/>
                    <a:pt x="81" y="62"/>
                  </a:cubicBezTo>
                  <a:cubicBezTo>
                    <a:pt x="89" y="65"/>
                    <a:pt x="97" y="68"/>
                    <a:pt x="105" y="71"/>
                  </a:cubicBezTo>
                  <a:cubicBezTo>
                    <a:pt x="96" y="75"/>
                    <a:pt x="87" y="80"/>
                    <a:pt x="79" y="85"/>
                  </a:cubicBezTo>
                  <a:cubicBezTo>
                    <a:pt x="79" y="85"/>
                    <a:pt x="79" y="85"/>
                    <a:pt x="79" y="85"/>
                  </a:cubicBezTo>
                  <a:moveTo>
                    <a:pt x="140" y="85"/>
                  </a:moveTo>
                  <a:cubicBezTo>
                    <a:pt x="131" y="80"/>
                    <a:pt x="122" y="75"/>
                    <a:pt x="114" y="71"/>
                  </a:cubicBezTo>
                  <a:cubicBezTo>
                    <a:pt x="121" y="68"/>
                    <a:pt x="129" y="64"/>
                    <a:pt x="137" y="62"/>
                  </a:cubicBezTo>
                  <a:cubicBezTo>
                    <a:pt x="139" y="69"/>
                    <a:pt x="140" y="77"/>
                    <a:pt x="140" y="85"/>
                  </a:cubicBezTo>
                  <a:moveTo>
                    <a:pt x="48" y="106"/>
                  </a:moveTo>
                  <a:cubicBezTo>
                    <a:pt x="47" y="105"/>
                    <a:pt x="45" y="104"/>
                    <a:pt x="44" y="103"/>
                  </a:cubicBezTo>
                  <a:cubicBezTo>
                    <a:pt x="34" y="94"/>
                    <a:pt x="23" y="84"/>
                    <a:pt x="17" y="71"/>
                  </a:cubicBezTo>
                  <a:cubicBezTo>
                    <a:pt x="12" y="57"/>
                    <a:pt x="22" y="53"/>
                    <a:pt x="35" y="53"/>
                  </a:cubicBezTo>
                  <a:cubicBezTo>
                    <a:pt x="50" y="53"/>
                    <a:pt x="70" y="58"/>
                    <a:pt x="76" y="60"/>
                  </a:cubicBezTo>
                  <a:cubicBezTo>
                    <a:pt x="77" y="60"/>
                    <a:pt x="77" y="60"/>
                    <a:pt x="77" y="60"/>
                  </a:cubicBezTo>
                  <a:cubicBezTo>
                    <a:pt x="75" y="70"/>
                    <a:pt x="74" y="79"/>
                    <a:pt x="74" y="88"/>
                  </a:cubicBezTo>
                  <a:cubicBezTo>
                    <a:pt x="65" y="94"/>
                    <a:pt x="56" y="100"/>
                    <a:pt x="48" y="106"/>
                  </a:cubicBezTo>
                  <a:moveTo>
                    <a:pt x="171" y="106"/>
                  </a:moveTo>
                  <a:cubicBezTo>
                    <a:pt x="163" y="99"/>
                    <a:pt x="154" y="93"/>
                    <a:pt x="144" y="87"/>
                  </a:cubicBezTo>
                  <a:cubicBezTo>
                    <a:pt x="144" y="78"/>
                    <a:pt x="143" y="69"/>
                    <a:pt x="141" y="60"/>
                  </a:cubicBezTo>
                  <a:cubicBezTo>
                    <a:pt x="149" y="58"/>
                    <a:pt x="156" y="56"/>
                    <a:pt x="163" y="55"/>
                  </a:cubicBezTo>
                  <a:cubicBezTo>
                    <a:pt x="169" y="53"/>
                    <a:pt x="176" y="52"/>
                    <a:pt x="183" y="52"/>
                  </a:cubicBezTo>
                  <a:cubicBezTo>
                    <a:pt x="189" y="52"/>
                    <a:pt x="195" y="53"/>
                    <a:pt x="200" y="57"/>
                  </a:cubicBezTo>
                  <a:cubicBezTo>
                    <a:pt x="208" y="64"/>
                    <a:pt x="198" y="78"/>
                    <a:pt x="193" y="84"/>
                  </a:cubicBezTo>
                  <a:cubicBezTo>
                    <a:pt x="187" y="92"/>
                    <a:pt x="179" y="99"/>
                    <a:pt x="171" y="106"/>
                  </a:cubicBezTo>
                  <a:moveTo>
                    <a:pt x="109" y="69"/>
                  </a:moveTo>
                  <a:cubicBezTo>
                    <a:pt x="100" y="65"/>
                    <a:pt x="91" y="61"/>
                    <a:pt x="82" y="58"/>
                  </a:cubicBezTo>
                  <a:cubicBezTo>
                    <a:pt x="82" y="54"/>
                    <a:pt x="83" y="51"/>
                    <a:pt x="84" y="48"/>
                  </a:cubicBezTo>
                  <a:cubicBezTo>
                    <a:pt x="87" y="35"/>
                    <a:pt x="91" y="20"/>
                    <a:pt x="100" y="10"/>
                  </a:cubicBezTo>
                  <a:cubicBezTo>
                    <a:pt x="103" y="6"/>
                    <a:pt x="106" y="4"/>
                    <a:pt x="109" y="4"/>
                  </a:cubicBezTo>
                  <a:cubicBezTo>
                    <a:pt x="124" y="4"/>
                    <a:pt x="134" y="45"/>
                    <a:pt x="136" y="54"/>
                  </a:cubicBezTo>
                  <a:cubicBezTo>
                    <a:pt x="136" y="55"/>
                    <a:pt x="136" y="56"/>
                    <a:pt x="137" y="58"/>
                  </a:cubicBezTo>
                  <a:cubicBezTo>
                    <a:pt x="136" y="58"/>
                    <a:pt x="136" y="58"/>
                    <a:pt x="135" y="58"/>
                  </a:cubicBezTo>
                  <a:cubicBezTo>
                    <a:pt x="126" y="61"/>
                    <a:pt x="118" y="65"/>
                    <a:pt x="109" y="69"/>
                  </a:cubicBezTo>
                  <a:moveTo>
                    <a:pt x="109" y="0"/>
                  </a:moveTo>
                  <a:cubicBezTo>
                    <a:pt x="108" y="0"/>
                    <a:pt x="107" y="0"/>
                    <a:pt x="106" y="0"/>
                  </a:cubicBezTo>
                  <a:cubicBezTo>
                    <a:pt x="99" y="2"/>
                    <a:pt x="93" y="10"/>
                    <a:pt x="90" y="16"/>
                  </a:cubicBezTo>
                  <a:cubicBezTo>
                    <a:pt x="84" y="29"/>
                    <a:pt x="80" y="42"/>
                    <a:pt x="77" y="56"/>
                  </a:cubicBezTo>
                  <a:cubicBezTo>
                    <a:pt x="71" y="54"/>
                    <a:pt x="65" y="52"/>
                    <a:pt x="58" y="51"/>
                  </a:cubicBezTo>
                  <a:cubicBezTo>
                    <a:pt x="51" y="49"/>
                    <a:pt x="44" y="48"/>
                    <a:pt x="37" y="48"/>
                  </a:cubicBezTo>
                  <a:cubicBezTo>
                    <a:pt x="32" y="48"/>
                    <a:pt x="27" y="49"/>
                    <a:pt x="23" y="50"/>
                  </a:cubicBezTo>
                  <a:cubicBezTo>
                    <a:pt x="5" y="56"/>
                    <a:pt x="13" y="75"/>
                    <a:pt x="21" y="85"/>
                  </a:cubicBezTo>
                  <a:cubicBezTo>
                    <a:pt x="28" y="94"/>
                    <a:pt x="36" y="102"/>
                    <a:pt x="44" y="109"/>
                  </a:cubicBezTo>
                  <a:cubicBezTo>
                    <a:pt x="41" y="112"/>
                    <a:pt x="38" y="114"/>
                    <a:pt x="35" y="117"/>
                  </a:cubicBezTo>
                  <a:cubicBezTo>
                    <a:pt x="27" y="125"/>
                    <a:pt x="18" y="134"/>
                    <a:pt x="13" y="146"/>
                  </a:cubicBezTo>
                  <a:cubicBezTo>
                    <a:pt x="11" y="151"/>
                    <a:pt x="11" y="158"/>
                    <a:pt x="15" y="163"/>
                  </a:cubicBezTo>
                  <a:cubicBezTo>
                    <a:pt x="20" y="169"/>
                    <a:pt x="29" y="170"/>
                    <a:pt x="37" y="170"/>
                  </a:cubicBezTo>
                  <a:cubicBezTo>
                    <a:pt x="37" y="170"/>
                    <a:pt x="37" y="170"/>
                    <a:pt x="37" y="170"/>
                  </a:cubicBezTo>
                  <a:cubicBezTo>
                    <a:pt x="51" y="170"/>
                    <a:pt x="64" y="167"/>
                    <a:pt x="78" y="162"/>
                  </a:cubicBezTo>
                  <a:cubicBezTo>
                    <a:pt x="78" y="164"/>
                    <a:pt x="78" y="165"/>
                    <a:pt x="79" y="167"/>
                  </a:cubicBezTo>
                  <a:cubicBezTo>
                    <a:pt x="81" y="180"/>
                    <a:pt x="85" y="194"/>
                    <a:pt x="93" y="206"/>
                  </a:cubicBezTo>
                  <a:cubicBezTo>
                    <a:pt x="96" y="212"/>
                    <a:pt x="102" y="218"/>
                    <a:pt x="109" y="218"/>
                  </a:cubicBezTo>
                  <a:cubicBezTo>
                    <a:pt x="110" y="218"/>
                    <a:pt x="110" y="218"/>
                    <a:pt x="111" y="218"/>
                  </a:cubicBezTo>
                  <a:cubicBezTo>
                    <a:pt x="119" y="217"/>
                    <a:pt x="125" y="208"/>
                    <a:pt x="128" y="201"/>
                  </a:cubicBezTo>
                  <a:cubicBezTo>
                    <a:pt x="135" y="189"/>
                    <a:pt x="138" y="175"/>
                    <a:pt x="141" y="161"/>
                  </a:cubicBezTo>
                  <a:cubicBezTo>
                    <a:pt x="143" y="162"/>
                    <a:pt x="146" y="163"/>
                    <a:pt x="148" y="164"/>
                  </a:cubicBezTo>
                  <a:cubicBezTo>
                    <a:pt x="159" y="167"/>
                    <a:pt x="170" y="170"/>
                    <a:pt x="181" y="170"/>
                  </a:cubicBezTo>
                  <a:cubicBezTo>
                    <a:pt x="184" y="170"/>
                    <a:pt x="187" y="170"/>
                    <a:pt x="190" y="169"/>
                  </a:cubicBezTo>
                  <a:cubicBezTo>
                    <a:pt x="197" y="168"/>
                    <a:pt x="205" y="165"/>
                    <a:pt x="206" y="157"/>
                  </a:cubicBezTo>
                  <a:cubicBezTo>
                    <a:pt x="208" y="148"/>
                    <a:pt x="202" y="139"/>
                    <a:pt x="197" y="133"/>
                  </a:cubicBezTo>
                  <a:cubicBezTo>
                    <a:pt x="191" y="124"/>
                    <a:pt x="183" y="116"/>
                    <a:pt x="174" y="109"/>
                  </a:cubicBezTo>
                  <a:cubicBezTo>
                    <a:pt x="185" y="100"/>
                    <a:pt x="195" y="90"/>
                    <a:pt x="202" y="78"/>
                  </a:cubicBezTo>
                  <a:cubicBezTo>
                    <a:pt x="206" y="72"/>
                    <a:pt x="209" y="63"/>
                    <a:pt x="205" y="56"/>
                  </a:cubicBezTo>
                  <a:cubicBezTo>
                    <a:pt x="200" y="49"/>
                    <a:pt x="189" y="48"/>
                    <a:pt x="182" y="48"/>
                  </a:cubicBezTo>
                  <a:cubicBezTo>
                    <a:pt x="182" y="48"/>
                    <a:pt x="181" y="48"/>
                    <a:pt x="181" y="48"/>
                  </a:cubicBezTo>
                  <a:cubicBezTo>
                    <a:pt x="168" y="48"/>
                    <a:pt x="154" y="52"/>
                    <a:pt x="141" y="56"/>
                  </a:cubicBezTo>
                  <a:cubicBezTo>
                    <a:pt x="140" y="52"/>
                    <a:pt x="139" y="47"/>
                    <a:pt x="138" y="43"/>
                  </a:cubicBezTo>
                  <a:cubicBezTo>
                    <a:pt x="135" y="31"/>
                    <a:pt x="131" y="18"/>
                    <a:pt x="123" y="8"/>
                  </a:cubicBezTo>
                  <a:cubicBezTo>
                    <a:pt x="120" y="4"/>
                    <a:pt x="115" y="0"/>
                    <a:pt x="109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36"/>
            <p:cNvSpPr>
              <a:spLocks/>
            </p:cNvSpPr>
            <p:nvPr/>
          </p:nvSpPr>
          <p:spPr bwMode="auto">
            <a:xfrm>
              <a:off x="8234031" y="4127427"/>
              <a:ext cx="749300" cy="546100"/>
            </a:xfrm>
            <a:custGeom>
              <a:avLst/>
              <a:gdLst>
                <a:gd name="T0" fmla="*/ 141 w 177"/>
                <a:gd name="T1" fmla="*/ 0 h 129"/>
                <a:gd name="T2" fmla="*/ 138 w 177"/>
                <a:gd name="T3" fmla="*/ 0 h 129"/>
                <a:gd name="T4" fmla="*/ 103 w 177"/>
                <a:gd name="T5" fmla="*/ 12 h 129"/>
                <a:gd name="T6" fmla="*/ 60 w 177"/>
                <a:gd name="T7" fmla="*/ 36 h 129"/>
                <a:gd name="T8" fmla="*/ 62 w 177"/>
                <a:gd name="T9" fmla="*/ 41 h 129"/>
                <a:gd name="T10" fmla="*/ 63 w 177"/>
                <a:gd name="T11" fmla="*/ 41 h 129"/>
                <a:gd name="T12" fmla="*/ 138 w 177"/>
                <a:gd name="T13" fmla="*/ 6 h 129"/>
                <a:gd name="T14" fmla="*/ 143 w 177"/>
                <a:gd name="T15" fmla="*/ 6 h 129"/>
                <a:gd name="T16" fmla="*/ 169 w 177"/>
                <a:gd name="T17" fmla="*/ 17 h 129"/>
                <a:gd name="T18" fmla="*/ 156 w 177"/>
                <a:gd name="T19" fmla="*/ 51 h 129"/>
                <a:gd name="T20" fmla="*/ 96 w 177"/>
                <a:gd name="T21" fmla="*/ 92 h 129"/>
                <a:gd name="T22" fmla="*/ 63 w 177"/>
                <a:gd name="T23" fmla="*/ 111 h 129"/>
                <a:gd name="T24" fmla="*/ 32 w 177"/>
                <a:gd name="T25" fmla="*/ 123 h 129"/>
                <a:gd name="T26" fmla="*/ 23 w 177"/>
                <a:gd name="T27" fmla="*/ 121 h 129"/>
                <a:gd name="T28" fmla="*/ 29 w 177"/>
                <a:gd name="T29" fmla="*/ 90 h 129"/>
                <a:gd name="T30" fmla="*/ 59 w 177"/>
                <a:gd name="T31" fmla="*/ 66 h 129"/>
                <a:gd name="T32" fmla="*/ 104 w 177"/>
                <a:gd name="T33" fmla="*/ 40 h 129"/>
                <a:gd name="T34" fmla="*/ 113 w 177"/>
                <a:gd name="T35" fmla="*/ 38 h 129"/>
                <a:gd name="T36" fmla="*/ 114 w 177"/>
                <a:gd name="T37" fmla="*/ 38 h 129"/>
                <a:gd name="T38" fmla="*/ 115 w 177"/>
                <a:gd name="T39" fmla="*/ 60 h 129"/>
                <a:gd name="T40" fmla="*/ 101 w 177"/>
                <a:gd name="T41" fmla="*/ 70 h 129"/>
                <a:gd name="T42" fmla="*/ 57 w 177"/>
                <a:gd name="T43" fmla="*/ 94 h 129"/>
                <a:gd name="T44" fmla="*/ 58 w 177"/>
                <a:gd name="T45" fmla="*/ 100 h 129"/>
                <a:gd name="T46" fmla="*/ 59 w 177"/>
                <a:gd name="T47" fmla="*/ 100 h 129"/>
                <a:gd name="T48" fmla="*/ 104 w 177"/>
                <a:gd name="T49" fmla="*/ 75 h 129"/>
                <a:gd name="T50" fmla="*/ 126 w 177"/>
                <a:gd name="T51" fmla="*/ 43 h 129"/>
                <a:gd name="T52" fmla="*/ 113 w 177"/>
                <a:gd name="T53" fmla="*/ 32 h 129"/>
                <a:gd name="T54" fmla="*/ 89 w 177"/>
                <a:gd name="T55" fmla="*/ 40 h 129"/>
                <a:gd name="T56" fmla="*/ 34 w 177"/>
                <a:gd name="T57" fmla="*/ 79 h 129"/>
                <a:gd name="T58" fmla="*/ 11 w 177"/>
                <a:gd name="T59" fmla="*/ 118 h 129"/>
                <a:gd name="T60" fmla="*/ 31 w 177"/>
                <a:gd name="T61" fmla="*/ 129 h 129"/>
                <a:gd name="T62" fmla="*/ 66 w 177"/>
                <a:gd name="T63" fmla="*/ 117 h 129"/>
                <a:gd name="T64" fmla="*/ 140 w 177"/>
                <a:gd name="T65" fmla="*/ 72 h 129"/>
                <a:gd name="T66" fmla="*/ 177 w 177"/>
                <a:gd name="T67" fmla="*/ 23 h 129"/>
                <a:gd name="T68" fmla="*/ 141 w 177"/>
                <a:gd name="T69" fmla="*/ 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77" h="129">
                  <a:moveTo>
                    <a:pt x="141" y="0"/>
                  </a:moveTo>
                  <a:cubicBezTo>
                    <a:pt x="140" y="0"/>
                    <a:pt x="139" y="0"/>
                    <a:pt x="138" y="0"/>
                  </a:cubicBezTo>
                  <a:cubicBezTo>
                    <a:pt x="126" y="1"/>
                    <a:pt x="114" y="7"/>
                    <a:pt x="103" y="12"/>
                  </a:cubicBezTo>
                  <a:cubicBezTo>
                    <a:pt x="89" y="20"/>
                    <a:pt x="74" y="28"/>
                    <a:pt x="60" y="36"/>
                  </a:cubicBezTo>
                  <a:cubicBezTo>
                    <a:pt x="57" y="37"/>
                    <a:pt x="59" y="41"/>
                    <a:pt x="62" y="41"/>
                  </a:cubicBezTo>
                  <a:cubicBezTo>
                    <a:pt x="62" y="41"/>
                    <a:pt x="63" y="41"/>
                    <a:pt x="63" y="41"/>
                  </a:cubicBezTo>
                  <a:cubicBezTo>
                    <a:pt x="87" y="29"/>
                    <a:pt x="112" y="9"/>
                    <a:pt x="138" y="6"/>
                  </a:cubicBezTo>
                  <a:cubicBezTo>
                    <a:pt x="140" y="6"/>
                    <a:pt x="142" y="6"/>
                    <a:pt x="143" y="6"/>
                  </a:cubicBezTo>
                  <a:cubicBezTo>
                    <a:pt x="153" y="6"/>
                    <a:pt x="163" y="9"/>
                    <a:pt x="169" y="17"/>
                  </a:cubicBezTo>
                  <a:cubicBezTo>
                    <a:pt x="177" y="28"/>
                    <a:pt x="164" y="43"/>
                    <a:pt x="156" y="51"/>
                  </a:cubicBezTo>
                  <a:cubicBezTo>
                    <a:pt x="139" y="68"/>
                    <a:pt x="117" y="80"/>
                    <a:pt x="96" y="92"/>
                  </a:cubicBezTo>
                  <a:cubicBezTo>
                    <a:pt x="85" y="99"/>
                    <a:pt x="74" y="105"/>
                    <a:pt x="63" y="111"/>
                  </a:cubicBezTo>
                  <a:cubicBezTo>
                    <a:pt x="53" y="117"/>
                    <a:pt x="43" y="123"/>
                    <a:pt x="32" y="123"/>
                  </a:cubicBezTo>
                  <a:cubicBezTo>
                    <a:pt x="29" y="123"/>
                    <a:pt x="26" y="122"/>
                    <a:pt x="23" y="121"/>
                  </a:cubicBezTo>
                  <a:cubicBezTo>
                    <a:pt x="4" y="114"/>
                    <a:pt x="21" y="97"/>
                    <a:pt x="29" y="90"/>
                  </a:cubicBezTo>
                  <a:cubicBezTo>
                    <a:pt x="39" y="82"/>
                    <a:pt x="49" y="74"/>
                    <a:pt x="59" y="66"/>
                  </a:cubicBezTo>
                  <a:cubicBezTo>
                    <a:pt x="73" y="56"/>
                    <a:pt x="87" y="47"/>
                    <a:pt x="104" y="40"/>
                  </a:cubicBezTo>
                  <a:cubicBezTo>
                    <a:pt x="107" y="39"/>
                    <a:pt x="110" y="38"/>
                    <a:pt x="113" y="38"/>
                  </a:cubicBezTo>
                  <a:cubicBezTo>
                    <a:pt x="113" y="38"/>
                    <a:pt x="114" y="38"/>
                    <a:pt x="114" y="38"/>
                  </a:cubicBezTo>
                  <a:cubicBezTo>
                    <a:pt x="125" y="38"/>
                    <a:pt x="120" y="56"/>
                    <a:pt x="115" y="60"/>
                  </a:cubicBezTo>
                  <a:cubicBezTo>
                    <a:pt x="111" y="64"/>
                    <a:pt x="106" y="67"/>
                    <a:pt x="101" y="70"/>
                  </a:cubicBezTo>
                  <a:cubicBezTo>
                    <a:pt x="87" y="79"/>
                    <a:pt x="72" y="89"/>
                    <a:pt x="57" y="94"/>
                  </a:cubicBezTo>
                  <a:cubicBezTo>
                    <a:pt x="53" y="95"/>
                    <a:pt x="54" y="100"/>
                    <a:pt x="58" y="100"/>
                  </a:cubicBezTo>
                  <a:cubicBezTo>
                    <a:pt x="58" y="100"/>
                    <a:pt x="58" y="100"/>
                    <a:pt x="59" y="100"/>
                  </a:cubicBezTo>
                  <a:cubicBezTo>
                    <a:pt x="75" y="94"/>
                    <a:pt x="90" y="84"/>
                    <a:pt x="104" y="75"/>
                  </a:cubicBezTo>
                  <a:cubicBezTo>
                    <a:pt x="115" y="68"/>
                    <a:pt x="132" y="59"/>
                    <a:pt x="126" y="43"/>
                  </a:cubicBezTo>
                  <a:cubicBezTo>
                    <a:pt x="124" y="35"/>
                    <a:pt x="119" y="32"/>
                    <a:pt x="113" y="32"/>
                  </a:cubicBezTo>
                  <a:cubicBezTo>
                    <a:pt x="105" y="32"/>
                    <a:pt x="96" y="37"/>
                    <a:pt x="89" y="40"/>
                  </a:cubicBezTo>
                  <a:cubicBezTo>
                    <a:pt x="69" y="50"/>
                    <a:pt x="51" y="64"/>
                    <a:pt x="34" y="79"/>
                  </a:cubicBezTo>
                  <a:cubicBezTo>
                    <a:pt x="24" y="87"/>
                    <a:pt x="0" y="102"/>
                    <a:pt x="11" y="118"/>
                  </a:cubicBezTo>
                  <a:cubicBezTo>
                    <a:pt x="16" y="126"/>
                    <a:pt x="23" y="129"/>
                    <a:pt x="31" y="129"/>
                  </a:cubicBezTo>
                  <a:cubicBezTo>
                    <a:pt x="43" y="129"/>
                    <a:pt x="56" y="122"/>
                    <a:pt x="66" y="117"/>
                  </a:cubicBezTo>
                  <a:cubicBezTo>
                    <a:pt x="91" y="103"/>
                    <a:pt x="116" y="88"/>
                    <a:pt x="140" y="72"/>
                  </a:cubicBezTo>
                  <a:cubicBezTo>
                    <a:pt x="156" y="60"/>
                    <a:pt x="177" y="46"/>
                    <a:pt x="177" y="23"/>
                  </a:cubicBezTo>
                  <a:cubicBezTo>
                    <a:pt x="177" y="6"/>
                    <a:pt x="156" y="0"/>
                    <a:pt x="141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37"/>
            <p:cNvSpPr>
              <a:spLocks noEditPoints="1"/>
            </p:cNvSpPr>
            <p:nvPr/>
          </p:nvSpPr>
          <p:spPr bwMode="auto">
            <a:xfrm>
              <a:off x="5546394" y="3178102"/>
              <a:ext cx="547688" cy="741363"/>
            </a:xfrm>
            <a:custGeom>
              <a:avLst/>
              <a:gdLst>
                <a:gd name="T0" fmla="*/ 26 w 129"/>
                <a:gd name="T1" fmla="*/ 118 h 175"/>
                <a:gd name="T2" fmla="*/ 99 w 129"/>
                <a:gd name="T3" fmla="*/ 2 h 175"/>
                <a:gd name="T4" fmla="*/ 124 w 129"/>
                <a:gd name="T5" fmla="*/ 23 h 175"/>
                <a:gd name="T6" fmla="*/ 113 w 129"/>
                <a:gd name="T7" fmla="*/ 19 h 175"/>
                <a:gd name="T8" fmla="*/ 122 w 129"/>
                <a:gd name="T9" fmla="*/ 27 h 175"/>
                <a:gd name="T10" fmla="*/ 106 w 129"/>
                <a:gd name="T11" fmla="*/ 21 h 175"/>
                <a:gd name="T12" fmla="*/ 119 w 129"/>
                <a:gd name="T13" fmla="*/ 31 h 175"/>
                <a:gd name="T14" fmla="*/ 106 w 129"/>
                <a:gd name="T15" fmla="*/ 28 h 175"/>
                <a:gd name="T16" fmla="*/ 116 w 129"/>
                <a:gd name="T17" fmla="*/ 38 h 175"/>
                <a:gd name="T18" fmla="*/ 99 w 129"/>
                <a:gd name="T19" fmla="*/ 33 h 175"/>
                <a:gd name="T20" fmla="*/ 111 w 129"/>
                <a:gd name="T21" fmla="*/ 45 h 175"/>
                <a:gd name="T22" fmla="*/ 93 w 129"/>
                <a:gd name="T23" fmla="*/ 43 h 175"/>
                <a:gd name="T24" fmla="*/ 105 w 129"/>
                <a:gd name="T25" fmla="*/ 54 h 175"/>
                <a:gd name="T26" fmla="*/ 102 w 129"/>
                <a:gd name="T27" fmla="*/ 59 h 175"/>
                <a:gd name="T28" fmla="*/ 91 w 129"/>
                <a:gd name="T29" fmla="*/ 55 h 175"/>
                <a:gd name="T30" fmla="*/ 99 w 129"/>
                <a:gd name="T31" fmla="*/ 64 h 175"/>
                <a:gd name="T32" fmla="*/ 83 w 129"/>
                <a:gd name="T33" fmla="*/ 55 h 175"/>
                <a:gd name="T34" fmla="*/ 98 w 129"/>
                <a:gd name="T35" fmla="*/ 66 h 175"/>
                <a:gd name="T36" fmla="*/ 81 w 129"/>
                <a:gd name="T37" fmla="*/ 63 h 175"/>
                <a:gd name="T38" fmla="*/ 92 w 129"/>
                <a:gd name="T39" fmla="*/ 76 h 175"/>
                <a:gd name="T40" fmla="*/ 76 w 129"/>
                <a:gd name="T41" fmla="*/ 67 h 175"/>
                <a:gd name="T42" fmla="*/ 83 w 129"/>
                <a:gd name="T43" fmla="*/ 74 h 175"/>
                <a:gd name="T44" fmla="*/ 88 w 129"/>
                <a:gd name="T45" fmla="*/ 82 h 175"/>
                <a:gd name="T46" fmla="*/ 75 w 129"/>
                <a:gd name="T47" fmla="*/ 77 h 175"/>
                <a:gd name="T48" fmla="*/ 78 w 129"/>
                <a:gd name="T49" fmla="*/ 84 h 175"/>
                <a:gd name="T50" fmla="*/ 69 w 129"/>
                <a:gd name="T51" fmla="*/ 81 h 175"/>
                <a:gd name="T52" fmla="*/ 78 w 129"/>
                <a:gd name="T53" fmla="*/ 98 h 175"/>
                <a:gd name="T54" fmla="*/ 66 w 129"/>
                <a:gd name="T55" fmla="*/ 88 h 175"/>
                <a:gd name="T56" fmla="*/ 77 w 129"/>
                <a:gd name="T57" fmla="*/ 99 h 175"/>
                <a:gd name="T58" fmla="*/ 74 w 129"/>
                <a:gd name="T59" fmla="*/ 103 h 175"/>
                <a:gd name="T60" fmla="*/ 58 w 129"/>
                <a:gd name="T61" fmla="*/ 95 h 175"/>
                <a:gd name="T62" fmla="*/ 71 w 129"/>
                <a:gd name="T63" fmla="*/ 109 h 175"/>
                <a:gd name="T64" fmla="*/ 58 w 129"/>
                <a:gd name="T65" fmla="*/ 101 h 175"/>
                <a:gd name="T66" fmla="*/ 70 w 129"/>
                <a:gd name="T67" fmla="*/ 111 h 175"/>
                <a:gd name="T68" fmla="*/ 53 w 129"/>
                <a:gd name="T69" fmla="*/ 107 h 175"/>
                <a:gd name="T70" fmla="*/ 65 w 129"/>
                <a:gd name="T71" fmla="*/ 118 h 175"/>
                <a:gd name="T72" fmla="*/ 63 w 129"/>
                <a:gd name="T73" fmla="*/ 121 h 175"/>
                <a:gd name="T74" fmla="*/ 49 w 129"/>
                <a:gd name="T75" fmla="*/ 115 h 175"/>
                <a:gd name="T76" fmla="*/ 58 w 129"/>
                <a:gd name="T77" fmla="*/ 129 h 175"/>
                <a:gd name="T78" fmla="*/ 46 w 129"/>
                <a:gd name="T79" fmla="*/ 120 h 175"/>
                <a:gd name="T80" fmla="*/ 57 w 129"/>
                <a:gd name="T81" fmla="*/ 130 h 175"/>
                <a:gd name="T82" fmla="*/ 54 w 129"/>
                <a:gd name="T83" fmla="*/ 135 h 175"/>
                <a:gd name="T84" fmla="*/ 38 w 129"/>
                <a:gd name="T85" fmla="*/ 127 h 175"/>
                <a:gd name="T86" fmla="*/ 37 w 129"/>
                <a:gd name="T87" fmla="*/ 135 h 175"/>
                <a:gd name="T88" fmla="*/ 48 w 129"/>
                <a:gd name="T89" fmla="*/ 144 h 175"/>
                <a:gd name="T90" fmla="*/ 32 w 129"/>
                <a:gd name="T91" fmla="*/ 142 h 175"/>
                <a:gd name="T92" fmla="*/ 43 w 129"/>
                <a:gd name="T93" fmla="*/ 152 h 175"/>
                <a:gd name="T94" fmla="*/ 28 w 129"/>
                <a:gd name="T95" fmla="*/ 150 h 175"/>
                <a:gd name="T96" fmla="*/ 35 w 129"/>
                <a:gd name="T97" fmla="*/ 164 h 175"/>
                <a:gd name="T98" fmla="*/ 21 w 129"/>
                <a:gd name="T99" fmla="*/ 160 h 175"/>
                <a:gd name="T100" fmla="*/ 99 w 129"/>
                <a:gd name="T101" fmla="*/ 0 h 175"/>
                <a:gd name="T102" fmla="*/ 50 w 129"/>
                <a:gd name="T103" fmla="*/ 77 h 175"/>
                <a:gd name="T104" fmla="*/ 0 w 129"/>
                <a:gd name="T105" fmla="*/ 157 h 175"/>
                <a:gd name="T106" fmla="*/ 31 w 129"/>
                <a:gd name="T107" fmla="*/ 175 h 175"/>
                <a:gd name="T108" fmla="*/ 33 w 129"/>
                <a:gd name="T109" fmla="*/ 174 h 175"/>
                <a:gd name="T110" fmla="*/ 112 w 129"/>
                <a:gd name="T111" fmla="*/ 48 h 175"/>
                <a:gd name="T112" fmla="*/ 128 w 129"/>
                <a:gd name="T113" fmla="*/ 19 h 175"/>
                <a:gd name="T114" fmla="*/ 100 w 129"/>
                <a:gd name="T115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29" h="175">
                  <a:moveTo>
                    <a:pt x="31" y="173"/>
                  </a:moveTo>
                  <a:cubicBezTo>
                    <a:pt x="22" y="167"/>
                    <a:pt x="12" y="162"/>
                    <a:pt x="3" y="156"/>
                  </a:cubicBezTo>
                  <a:cubicBezTo>
                    <a:pt x="11" y="144"/>
                    <a:pt x="18" y="131"/>
                    <a:pt x="26" y="118"/>
                  </a:cubicBezTo>
                  <a:cubicBezTo>
                    <a:pt x="34" y="105"/>
                    <a:pt x="43" y="93"/>
                    <a:pt x="51" y="80"/>
                  </a:cubicBezTo>
                  <a:cubicBezTo>
                    <a:pt x="60" y="68"/>
                    <a:pt x="67" y="54"/>
                    <a:pt x="75" y="41"/>
                  </a:cubicBezTo>
                  <a:cubicBezTo>
                    <a:pt x="83" y="28"/>
                    <a:pt x="91" y="15"/>
                    <a:pt x="99" y="2"/>
                  </a:cubicBezTo>
                  <a:cubicBezTo>
                    <a:pt x="108" y="8"/>
                    <a:pt x="116" y="15"/>
                    <a:pt x="125" y="20"/>
                  </a:cubicBezTo>
                  <a:cubicBezTo>
                    <a:pt x="125" y="21"/>
                    <a:pt x="124" y="22"/>
                    <a:pt x="124" y="23"/>
                  </a:cubicBezTo>
                  <a:cubicBezTo>
                    <a:pt x="124" y="23"/>
                    <a:pt x="124" y="23"/>
                    <a:pt x="124" y="23"/>
                  </a:cubicBezTo>
                  <a:cubicBezTo>
                    <a:pt x="120" y="21"/>
                    <a:pt x="117" y="18"/>
                    <a:pt x="113" y="17"/>
                  </a:cubicBezTo>
                  <a:cubicBezTo>
                    <a:pt x="113" y="17"/>
                    <a:pt x="113" y="17"/>
                    <a:pt x="113" y="17"/>
                  </a:cubicBezTo>
                  <a:cubicBezTo>
                    <a:pt x="112" y="17"/>
                    <a:pt x="111" y="18"/>
                    <a:pt x="113" y="19"/>
                  </a:cubicBezTo>
                  <a:cubicBezTo>
                    <a:pt x="116" y="21"/>
                    <a:pt x="119" y="23"/>
                    <a:pt x="122" y="25"/>
                  </a:cubicBezTo>
                  <a:cubicBezTo>
                    <a:pt x="123" y="25"/>
                    <a:pt x="123" y="25"/>
                    <a:pt x="123" y="25"/>
                  </a:cubicBezTo>
                  <a:cubicBezTo>
                    <a:pt x="122" y="26"/>
                    <a:pt x="122" y="26"/>
                    <a:pt x="122" y="27"/>
                  </a:cubicBezTo>
                  <a:cubicBezTo>
                    <a:pt x="121" y="28"/>
                    <a:pt x="121" y="28"/>
                    <a:pt x="121" y="29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16" y="26"/>
                    <a:pt x="111" y="23"/>
                    <a:pt x="106" y="21"/>
                  </a:cubicBezTo>
                  <a:cubicBezTo>
                    <a:pt x="106" y="21"/>
                    <a:pt x="106" y="21"/>
                    <a:pt x="106" y="21"/>
                  </a:cubicBezTo>
                  <a:cubicBezTo>
                    <a:pt x="105" y="21"/>
                    <a:pt x="104" y="23"/>
                    <a:pt x="106" y="23"/>
                  </a:cubicBezTo>
                  <a:cubicBezTo>
                    <a:pt x="110" y="25"/>
                    <a:pt x="115" y="28"/>
                    <a:pt x="119" y="31"/>
                  </a:cubicBezTo>
                  <a:cubicBezTo>
                    <a:pt x="120" y="31"/>
                    <a:pt x="120" y="31"/>
                    <a:pt x="120" y="31"/>
                  </a:cubicBezTo>
                  <a:cubicBezTo>
                    <a:pt x="119" y="32"/>
                    <a:pt x="118" y="34"/>
                    <a:pt x="117" y="36"/>
                  </a:cubicBezTo>
                  <a:cubicBezTo>
                    <a:pt x="113" y="33"/>
                    <a:pt x="110" y="29"/>
                    <a:pt x="106" y="28"/>
                  </a:cubicBezTo>
                  <a:cubicBezTo>
                    <a:pt x="106" y="28"/>
                    <a:pt x="106" y="28"/>
                    <a:pt x="105" y="28"/>
                  </a:cubicBezTo>
                  <a:cubicBezTo>
                    <a:pt x="104" y="28"/>
                    <a:pt x="104" y="30"/>
                    <a:pt x="105" y="30"/>
                  </a:cubicBezTo>
                  <a:cubicBezTo>
                    <a:pt x="109" y="31"/>
                    <a:pt x="112" y="35"/>
                    <a:pt x="116" y="38"/>
                  </a:cubicBezTo>
                  <a:cubicBezTo>
                    <a:pt x="115" y="39"/>
                    <a:pt x="114" y="40"/>
                    <a:pt x="113" y="41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09" y="38"/>
                    <a:pt x="104" y="36"/>
                    <a:pt x="99" y="33"/>
                  </a:cubicBezTo>
                  <a:cubicBezTo>
                    <a:pt x="99" y="33"/>
                    <a:pt x="98" y="33"/>
                    <a:pt x="98" y="33"/>
                  </a:cubicBezTo>
                  <a:cubicBezTo>
                    <a:pt x="97" y="33"/>
                    <a:pt x="96" y="35"/>
                    <a:pt x="98" y="35"/>
                  </a:cubicBezTo>
                  <a:cubicBezTo>
                    <a:pt x="102" y="38"/>
                    <a:pt x="108" y="40"/>
                    <a:pt x="111" y="45"/>
                  </a:cubicBezTo>
                  <a:cubicBezTo>
                    <a:pt x="110" y="47"/>
                    <a:pt x="108" y="50"/>
                    <a:pt x="106" y="53"/>
                  </a:cubicBezTo>
                  <a:cubicBezTo>
                    <a:pt x="106" y="52"/>
                    <a:pt x="106" y="52"/>
                    <a:pt x="106" y="52"/>
                  </a:cubicBezTo>
                  <a:cubicBezTo>
                    <a:pt x="101" y="49"/>
                    <a:pt x="97" y="46"/>
                    <a:pt x="93" y="43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91" y="43"/>
                    <a:pt x="90" y="45"/>
                    <a:pt x="91" y="45"/>
                  </a:cubicBezTo>
                  <a:cubicBezTo>
                    <a:pt x="96" y="48"/>
                    <a:pt x="100" y="51"/>
                    <a:pt x="105" y="54"/>
                  </a:cubicBezTo>
                  <a:cubicBezTo>
                    <a:pt x="106" y="54"/>
                    <a:pt x="106" y="54"/>
                    <a:pt x="106" y="54"/>
                  </a:cubicBezTo>
                  <a:cubicBezTo>
                    <a:pt x="104" y="56"/>
                    <a:pt x="103" y="57"/>
                    <a:pt x="102" y="59"/>
                  </a:cubicBezTo>
                  <a:cubicBezTo>
                    <a:pt x="102" y="59"/>
                    <a:pt x="102" y="59"/>
                    <a:pt x="102" y="59"/>
                  </a:cubicBezTo>
                  <a:cubicBezTo>
                    <a:pt x="98" y="57"/>
                    <a:pt x="95" y="54"/>
                    <a:pt x="91" y="52"/>
                  </a:cubicBezTo>
                  <a:cubicBezTo>
                    <a:pt x="91" y="52"/>
                    <a:pt x="91" y="52"/>
                    <a:pt x="91" y="52"/>
                  </a:cubicBezTo>
                  <a:cubicBezTo>
                    <a:pt x="90" y="52"/>
                    <a:pt x="89" y="54"/>
                    <a:pt x="91" y="55"/>
                  </a:cubicBezTo>
                  <a:cubicBezTo>
                    <a:pt x="94" y="56"/>
                    <a:pt x="97" y="59"/>
                    <a:pt x="101" y="61"/>
                  </a:cubicBezTo>
                  <a:cubicBezTo>
                    <a:pt x="101" y="61"/>
                    <a:pt x="101" y="61"/>
                    <a:pt x="101" y="61"/>
                  </a:cubicBezTo>
                  <a:cubicBezTo>
                    <a:pt x="100" y="62"/>
                    <a:pt x="100" y="63"/>
                    <a:pt x="99" y="64"/>
                  </a:cubicBezTo>
                  <a:cubicBezTo>
                    <a:pt x="99" y="64"/>
                    <a:pt x="99" y="64"/>
                    <a:pt x="99" y="64"/>
                  </a:cubicBezTo>
                  <a:cubicBezTo>
                    <a:pt x="94" y="61"/>
                    <a:pt x="89" y="57"/>
                    <a:pt x="84" y="55"/>
                  </a:cubicBezTo>
                  <a:cubicBezTo>
                    <a:pt x="84" y="55"/>
                    <a:pt x="83" y="55"/>
                    <a:pt x="83" y="55"/>
                  </a:cubicBezTo>
                  <a:cubicBezTo>
                    <a:pt x="82" y="55"/>
                    <a:pt x="82" y="57"/>
                    <a:pt x="83" y="57"/>
                  </a:cubicBezTo>
                  <a:cubicBezTo>
                    <a:pt x="88" y="60"/>
                    <a:pt x="93" y="63"/>
                    <a:pt x="98" y="66"/>
                  </a:cubicBezTo>
                  <a:cubicBezTo>
                    <a:pt x="98" y="66"/>
                    <a:pt x="98" y="66"/>
                    <a:pt x="98" y="66"/>
                  </a:cubicBezTo>
                  <a:cubicBezTo>
                    <a:pt x="97" y="68"/>
                    <a:pt x="96" y="70"/>
                    <a:pt x="94" y="72"/>
                  </a:cubicBezTo>
                  <a:cubicBezTo>
                    <a:pt x="90" y="69"/>
                    <a:pt x="87" y="65"/>
                    <a:pt x="82" y="63"/>
                  </a:cubicBezTo>
                  <a:cubicBezTo>
                    <a:pt x="82" y="63"/>
                    <a:pt x="81" y="63"/>
                    <a:pt x="81" y="63"/>
                  </a:cubicBezTo>
                  <a:cubicBezTo>
                    <a:pt x="80" y="63"/>
                    <a:pt x="80" y="65"/>
                    <a:pt x="81" y="66"/>
                  </a:cubicBezTo>
                  <a:cubicBezTo>
                    <a:pt x="86" y="68"/>
                    <a:pt x="89" y="71"/>
                    <a:pt x="93" y="74"/>
                  </a:cubicBezTo>
                  <a:cubicBezTo>
                    <a:pt x="93" y="75"/>
                    <a:pt x="92" y="75"/>
                    <a:pt x="92" y="76"/>
                  </a:cubicBezTo>
                  <a:cubicBezTo>
                    <a:pt x="91" y="76"/>
                    <a:pt x="91" y="76"/>
                    <a:pt x="91" y="76"/>
                  </a:cubicBezTo>
                  <a:cubicBezTo>
                    <a:pt x="88" y="75"/>
                    <a:pt x="86" y="73"/>
                    <a:pt x="84" y="72"/>
                  </a:cubicBezTo>
                  <a:cubicBezTo>
                    <a:pt x="82" y="70"/>
                    <a:pt x="79" y="69"/>
                    <a:pt x="76" y="67"/>
                  </a:cubicBezTo>
                  <a:cubicBezTo>
                    <a:pt x="76" y="67"/>
                    <a:pt x="76" y="67"/>
                    <a:pt x="75" y="67"/>
                  </a:cubicBezTo>
                  <a:cubicBezTo>
                    <a:pt x="74" y="67"/>
                    <a:pt x="74" y="68"/>
                    <a:pt x="75" y="69"/>
                  </a:cubicBezTo>
                  <a:cubicBezTo>
                    <a:pt x="77" y="71"/>
                    <a:pt x="80" y="72"/>
                    <a:pt x="83" y="74"/>
                  </a:cubicBezTo>
                  <a:cubicBezTo>
                    <a:pt x="85" y="75"/>
                    <a:pt x="87" y="77"/>
                    <a:pt x="90" y="78"/>
                  </a:cubicBezTo>
                  <a:cubicBezTo>
                    <a:pt x="90" y="78"/>
                    <a:pt x="90" y="78"/>
                    <a:pt x="90" y="78"/>
                  </a:cubicBezTo>
                  <a:cubicBezTo>
                    <a:pt x="90" y="79"/>
                    <a:pt x="89" y="81"/>
                    <a:pt x="88" y="82"/>
                  </a:cubicBezTo>
                  <a:cubicBezTo>
                    <a:pt x="84" y="80"/>
                    <a:pt x="80" y="77"/>
                    <a:pt x="76" y="75"/>
                  </a:cubicBezTo>
                  <a:cubicBezTo>
                    <a:pt x="76" y="75"/>
                    <a:pt x="76" y="75"/>
                    <a:pt x="76" y="75"/>
                  </a:cubicBezTo>
                  <a:cubicBezTo>
                    <a:pt x="75" y="75"/>
                    <a:pt x="74" y="76"/>
                    <a:pt x="75" y="77"/>
                  </a:cubicBezTo>
                  <a:cubicBezTo>
                    <a:pt x="79" y="79"/>
                    <a:pt x="82" y="82"/>
                    <a:pt x="86" y="85"/>
                  </a:cubicBezTo>
                  <a:cubicBezTo>
                    <a:pt x="85" y="86"/>
                    <a:pt x="85" y="87"/>
                    <a:pt x="84" y="88"/>
                  </a:cubicBezTo>
                  <a:cubicBezTo>
                    <a:pt x="82" y="87"/>
                    <a:pt x="80" y="85"/>
                    <a:pt x="78" y="84"/>
                  </a:cubicBezTo>
                  <a:cubicBezTo>
                    <a:pt x="76" y="82"/>
                    <a:pt x="73" y="81"/>
                    <a:pt x="70" y="79"/>
                  </a:cubicBezTo>
                  <a:cubicBezTo>
                    <a:pt x="70" y="79"/>
                    <a:pt x="70" y="79"/>
                    <a:pt x="70" y="79"/>
                  </a:cubicBezTo>
                  <a:cubicBezTo>
                    <a:pt x="69" y="79"/>
                    <a:pt x="68" y="81"/>
                    <a:pt x="69" y="81"/>
                  </a:cubicBezTo>
                  <a:cubicBezTo>
                    <a:pt x="71" y="83"/>
                    <a:pt x="73" y="84"/>
                    <a:pt x="76" y="85"/>
                  </a:cubicBezTo>
                  <a:cubicBezTo>
                    <a:pt x="78" y="87"/>
                    <a:pt x="80" y="89"/>
                    <a:pt x="83" y="90"/>
                  </a:cubicBezTo>
                  <a:cubicBezTo>
                    <a:pt x="81" y="93"/>
                    <a:pt x="80" y="95"/>
                    <a:pt x="78" y="98"/>
                  </a:cubicBezTo>
                  <a:cubicBezTo>
                    <a:pt x="78" y="97"/>
                    <a:pt x="78" y="97"/>
                    <a:pt x="77" y="97"/>
                  </a:cubicBezTo>
                  <a:cubicBezTo>
                    <a:pt x="74" y="94"/>
                    <a:pt x="70" y="91"/>
                    <a:pt x="67" y="88"/>
                  </a:cubicBezTo>
                  <a:cubicBezTo>
                    <a:pt x="67" y="88"/>
                    <a:pt x="66" y="88"/>
                    <a:pt x="66" y="88"/>
                  </a:cubicBezTo>
                  <a:cubicBezTo>
                    <a:pt x="65" y="88"/>
                    <a:pt x="64" y="89"/>
                    <a:pt x="65" y="90"/>
                  </a:cubicBezTo>
                  <a:cubicBezTo>
                    <a:pt x="69" y="93"/>
                    <a:pt x="72" y="96"/>
                    <a:pt x="76" y="99"/>
                  </a:cubicBezTo>
                  <a:cubicBezTo>
                    <a:pt x="76" y="99"/>
                    <a:pt x="77" y="99"/>
                    <a:pt x="77" y="99"/>
                  </a:cubicBezTo>
                  <a:cubicBezTo>
                    <a:pt x="77" y="99"/>
                    <a:pt x="77" y="99"/>
                    <a:pt x="77" y="99"/>
                  </a:cubicBezTo>
                  <a:cubicBezTo>
                    <a:pt x="76" y="100"/>
                    <a:pt x="75" y="102"/>
                    <a:pt x="74" y="103"/>
                  </a:cubicBezTo>
                  <a:cubicBezTo>
                    <a:pt x="74" y="103"/>
                    <a:pt x="74" y="103"/>
                    <a:pt x="74" y="103"/>
                  </a:cubicBezTo>
                  <a:cubicBezTo>
                    <a:pt x="69" y="100"/>
                    <a:pt x="64" y="97"/>
                    <a:pt x="60" y="93"/>
                  </a:cubicBezTo>
                  <a:cubicBezTo>
                    <a:pt x="60" y="93"/>
                    <a:pt x="59" y="92"/>
                    <a:pt x="59" y="92"/>
                  </a:cubicBezTo>
                  <a:cubicBezTo>
                    <a:pt x="58" y="92"/>
                    <a:pt x="57" y="94"/>
                    <a:pt x="58" y="95"/>
                  </a:cubicBezTo>
                  <a:cubicBezTo>
                    <a:pt x="63" y="99"/>
                    <a:pt x="68" y="102"/>
                    <a:pt x="73" y="105"/>
                  </a:cubicBezTo>
                  <a:cubicBezTo>
                    <a:pt x="73" y="105"/>
                    <a:pt x="73" y="105"/>
                    <a:pt x="73" y="105"/>
                  </a:cubicBezTo>
                  <a:cubicBezTo>
                    <a:pt x="73" y="106"/>
                    <a:pt x="72" y="107"/>
                    <a:pt x="71" y="109"/>
                  </a:cubicBezTo>
                  <a:cubicBezTo>
                    <a:pt x="71" y="109"/>
                    <a:pt x="71" y="109"/>
                    <a:pt x="71" y="109"/>
                  </a:cubicBezTo>
                  <a:cubicBezTo>
                    <a:pt x="67" y="106"/>
                    <a:pt x="63" y="103"/>
                    <a:pt x="58" y="101"/>
                  </a:cubicBezTo>
                  <a:cubicBezTo>
                    <a:pt x="58" y="101"/>
                    <a:pt x="58" y="101"/>
                    <a:pt x="58" y="101"/>
                  </a:cubicBezTo>
                  <a:cubicBezTo>
                    <a:pt x="57" y="101"/>
                    <a:pt x="56" y="103"/>
                    <a:pt x="58" y="103"/>
                  </a:cubicBezTo>
                  <a:cubicBezTo>
                    <a:pt x="62" y="105"/>
                    <a:pt x="66" y="108"/>
                    <a:pt x="70" y="111"/>
                  </a:cubicBezTo>
                  <a:cubicBezTo>
                    <a:pt x="70" y="111"/>
                    <a:pt x="70" y="111"/>
                    <a:pt x="70" y="111"/>
                  </a:cubicBezTo>
                  <a:cubicBezTo>
                    <a:pt x="69" y="112"/>
                    <a:pt x="67" y="114"/>
                    <a:pt x="66" y="116"/>
                  </a:cubicBezTo>
                  <a:cubicBezTo>
                    <a:pt x="66" y="116"/>
                    <a:pt x="66" y="116"/>
                    <a:pt x="66" y="116"/>
                  </a:cubicBezTo>
                  <a:cubicBezTo>
                    <a:pt x="61" y="113"/>
                    <a:pt x="57" y="110"/>
                    <a:pt x="53" y="107"/>
                  </a:cubicBezTo>
                  <a:cubicBezTo>
                    <a:pt x="53" y="106"/>
                    <a:pt x="53" y="106"/>
                    <a:pt x="53" y="106"/>
                  </a:cubicBezTo>
                  <a:cubicBezTo>
                    <a:pt x="52" y="106"/>
                    <a:pt x="51" y="107"/>
                    <a:pt x="52" y="108"/>
                  </a:cubicBezTo>
                  <a:cubicBezTo>
                    <a:pt x="56" y="112"/>
                    <a:pt x="60" y="115"/>
                    <a:pt x="65" y="118"/>
                  </a:cubicBezTo>
                  <a:cubicBezTo>
                    <a:pt x="65" y="118"/>
                    <a:pt x="65" y="118"/>
                    <a:pt x="65" y="118"/>
                  </a:cubicBezTo>
                  <a:cubicBezTo>
                    <a:pt x="64" y="119"/>
                    <a:pt x="64" y="120"/>
                    <a:pt x="63" y="121"/>
                  </a:cubicBezTo>
                  <a:cubicBezTo>
                    <a:pt x="63" y="121"/>
                    <a:pt x="63" y="121"/>
                    <a:pt x="63" y="121"/>
                  </a:cubicBezTo>
                  <a:cubicBezTo>
                    <a:pt x="59" y="118"/>
                    <a:pt x="55" y="116"/>
                    <a:pt x="51" y="113"/>
                  </a:cubicBezTo>
                  <a:cubicBezTo>
                    <a:pt x="51" y="113"/>
                    <a:pt x="50" y="113"/>
                    <a:pt x="50" y="113"/>
                  </a:cubicBezTo>
                  <a:cubicBezTo>
                    <a:pt x="49" y="113"/>
                    <a:pt x="48" y="114"/>
                    <a:pt x="49" y="115"/>
                  </a:cubicBezTo>
                  <a:cubicBezTo>
                    <a:pt x="53" y="118"/>
                    <a:pt x="57" y="120"/>
                    <a:pt x="61" y="123"/>
                  </a:cubicBezTo>
                  <a:cubicBezTo>
                    <a:pt x="62" y="123"/>
                    <a:pt x="62" y="123"/>
                    <a:pt x="62" y="123"/>
                  </a:cubicBezTo>
                  <a:cubicBezTo>
                    <a:pt x="61" y="125"/>
                    <a:pt x="59" y="127"/>
                    <a:pt x="58" y="129"/>
                  </a:cubicBezTo>
                  <a:cubicBezTo>
                    <a:pt x="58" y="128"/>
                    <a:pt x="58" y="128"/>
                    <a:pt x="58" y="128"/>
                  </a:cubicBezTo>
                  <a:cubicBezTo>
                    <a:pt x="54" y="125"/>
                    <a:pt x="50" y="123"/>
                    <a:pt x="46" y="120"/>
                  </a:cubicBezTo>
                  <a:cubicBezTo>
                    <a:pt x="46" y="120"/>
                    <a:pt x="46" y="120"/>
                    <a:pt x="46" y="120"/>
                  </a:cubicBezTo>
                  <a:cubicBezTo>
                    <a:pt x="45" y="120"/>
                    <a:pt x="44" y="122"/>
                    <a:pt x="45" y="122"/>
                  </a:cubicBezTo>
                  <a:cubicBezTo>
                    <a:pt x="49" y="125"/>
                    <a:pt x="53" y="127"/>
                    <a:pt x="56" y="130"/>
                  </a:cubicBezTo>
                  <a:cubicBezTo>
                    <a:pt x="56" y="130"/>
                    <a:pt x="57" y="130"/>
                    <a:pt x="57" y="130"/>
                  </a:cubicBezTo>
                  <a:cubicBezTo>
                    <a:pt x="57" y="130"/>
                    <a:pt x="57" y="130"/>
                    <a:pt x="57" y="130"/>
                  </a:cubicBezTo>
                  <a:cubicBezTo>
                    <a:pt x="57" y="131"/>
                    <a:pt x="56" y="132"/>
                    <a:pt x="55" y="134"/>
                  </a:cubicBezTo>
                  <a:cubicBezTo>
                    <a:pt x="55" y="134"/>
                    <a:pt x="54" y="135"/>
                    <a:pt x="54" y="135"/>
                  </a:cubicBezTo>
                  <a:cubicBezTo>
                    <a:pt x="49" y="132"/>
                    <a:pt x="45" y="128"/>
                    <a:pt x="39" y="125"/>
                  </a:cubicBezTo>
                  <a:cubicBezTo>
                    <a:pt x="39" y="125"/>
                    <a:pt x="39" y="125"/>
                    <a:pt x="39" y="125"/>
                  </a:cubicBezTo>
                  <a:cubicBezTo>
                    <a:pt x="38" y="125"/>
                    <a:pt x="37" y="126"/>
                    <a:pt x="38" y="127"/>
                  </a:cubicBezTo>
                  <a:cubicBezTo>
                    <a:pt x="43" y="130"/>
                    <a:pt x="48" y="134"/>
                    <a:pt x="53" y="137"/>
                  </a:cubicBezTo>
                  <a:cubicBezTo>
                    <a:pt x="52" y="139"/>
                    <a:pt x="50" y="141"/>
                    <a:pt x="49" y="142"/>
                  </a:cubicBezTo>
                  <a:cubicBezTo>
                    <a:pt x="45" y="140"/>
                    <a:pt x="42" y="136"/>
                    <a:pt x="37" y="135"/>
                  </a:cubicBezTo>
                  <a:cubicBezTo>
                    <a:pt x="37" y="134"/>
                    <a:pt x="37" y="134"/>
                    <a:pt x="36" y="134"/>
                  </a:cubicBezTo>
                  <a:cubicBezTo>
                    <a:pt x="35" y="134"/>
                    <a:pt x="35" y="136"/>
                    <a:pt x="36" y="137"/>
                  </a:cubicBezTo>
                  <a:cubicBezTo>
                    <a:pt x="41" y="138"/>
                    <a:pt x="44" y="142"/>
                    <a:pt x="48" y="144"/>
                  </a:cubicBezTo>
                  <a:cubicBezTo>
                    <a:pt x="47" y="146"/>
                    <a:pt x="46" y="148"/>
                    <a:pt x="44" y="150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40" y="148"/>
                    <a:pt x="36" y="145"/>
                    <a:pt x="32" y="142"/>
                  </a:cubicBezTo>
                  <a:cubicBezTo>
                    <a:pt x="32" y="142"/>
                    <a:pt x="32" y="142"/>
                    <a:pt x="31" y="142"/>
                  </a:cubicBezTo>
                  <a:cubicBezTo>
                    <a:pt x="30" y="142"/>
                    <a:pt x="29" y="143"/>
                    <a:pt x="30" y="144"/>
                  </a:cubicBezTo>
                  <a:cubicBezTo>
                    <a:pt x="34" y="147"/>
                    <a:pt x="38" y="150"/>
                    <a:pt x="43" y="152"/>
                  </a:cubicBezTo>
                  <a:cubicBezTo>
                    <a:pt x="42" y="154"/>
                    <a:pt x="41" y="156"/>
                    <a:pt x="40" y="157"/>
                  </a:cubicBezTo>
                  <a:cubicBezTo>
                    <a:pt x="36" y="155"/>
                    <a:pt x="32" y="153"/>
                    <a:pt x="28" y="150"/>
                  </a:cubicBezTo>
                  <a:cubicBezTo>
                    <a:pt x="28" y="150"/>
                    <a:pt x="28" y="150"/>
                    <a:pt x="28" y="150"/>
                  </a:cubicBezTo>
                  <a:cubicBezTo>
                    <a:pt x="26" y="150"/>
                    <a:pt x="26" y="152"/>
                    <a:pt x="27" y="152"/>
                  </a:cubicBezTo>
                  <a:cubicBezTo>
                    <a:pt x="31" y="155"/>
                    <a:pt x="35" y="157"/>
                    <a:pt x="39" y="159"/>
                  </a:cubicBezTo>
                  <a:cubicBezTo>
                    <a:pt x="38" y="161"/>
                    <a:pt x="36" y="163"/>
                    <a:pt x="35" y="164"/>
                  </a:cubicBezTo>
                  <a:cubicBezTo>
                    <a:pt x="31" y="162"/>
                    <a:pt x="27" y="159"/>
                    <a:pt x="22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0" y="157"/>
                    <a:pt x="20" y="159"/>
                    <a:pt x="21" y="160"/>
                  </a:cubicBezTo>
                  <a:cubicBezTo>
                    <a:pt x="26" y="161"/>
                    <a:pt x="30" y="164"/>
                    <a:pt x="34" y="166"/>
                  </a:cubicBezTo>
                  <a:cubicBezTo>
                    <a:pt x="33" y="168"/>
                    <a:pt x="32" y="170"/>
                    <a:pt x="31" y="173"/>
                  </a:cubicBezTo>
                  <a:moveTo>
                    <a:pt x="99" y="0"/>
                  </a:moveTo>
                  <a:cubicBezTo>
                    <a:pt x="98" y="0"/>
                    <a:pt x="98" y="0"/>
                    <a:pt x="98" y="0"/>
                  </a:cubicBezTo>
                  <a:cubicBezTo>
                    <a:pt x="90" y="13"/>
                    <a:pt x="81" y="26"/>
                    <a:pt x="73" y="39"/>
                  </a:cubicBezTo>
                  <a:cubicBezTo>
                    <a:pt x="66" y="52"/>
                    <a:pt x="59" y="65"/>
                    <a:pt x="50" y="77"/>
                  </a:cubicBezTo>
                  <a:cubicBezTo>
                    <a:pt x="42" y="90"/>
                    <a:pt x="33" y="102"/>
                    <a:pt x="25" y="115"/>
                  </a:cubicBezTo>
                  <a:cubicBezTo>
                    <a:pt x="16" y="129"/>
                    <a:pt x="8" y="143"/>
                    <a:pt x="0" y="156"/>
                  </a:cubicBezTo>
                  <a:cubicBezTo>
                    <a:pt x="0" y="157"/>
                    <a:pt x="0" y="157"/>
                    <a:pt x="0" y="157"/>
                  </a:cubicBezTo>
                  <a:cubicBezTo>
                    <a:pt x="0" y="157"/>
                    <a:pt x="0" y="157"/>
                    <a:pt x="0" y="158"/>
                  </a:cubicBezTo>
                  <a:cubicBezTo>
                    <a:pt x="10" y="163"/>
                    <a:pt x="20" y="169"/>
                    <a:pt x="30" y="175"/>
                  </a:cubicBezTo>
                  <a:cubicBezTo>
                    <a:pt x="30" y="175"/>
                    <a:pt x="31" y="175"/>
                    <a:pt x="31" y="175"/>
                  </a:cubicBezTo>
                  <a:cubicBezTo>
                    <a:pt x="31" y="175"/>
                    <a:pt x="32" y="175"/>
                    <a:pt x="32" y="175"/>
                  </a:cubicBezTo>
                  <a:cubicBezTo>
                    <a:pt x="32" y="175"/>
                    <a:pt x="32" y="175"/>
                    <a:pt x="32" y="175"/>
                  </a:cubicBezTo>
                  <a:cubicBezTo>
                    <a:pt x="32" y="175"/>
                    <a:pt x="32" y="175"/>
                    <a:pt x="33" y="174"/>
                  </a:cubicBezTo>
                  <a:cubicBezTo>
                    <a:pt x="38" y="163"/>
                    <a:pt x="46" y="152"/>
                    <a:pt x="53" y="142"/>
                  </a:cubicBezTo>
                  <a:cubicBezTo>
                    <a:pt x="60" y="130"/>
                    <a:pt x="67" y="119"/>
                    <a:pt x="75" y="107"/>
                  </a:cubicBezTo>
                  <a:cubicBezTo>
                    <a:pt x="87" y="88"/>
                    <a:pt x="100" y="68"/>
                    <a:pt x="112" y="48"/>
                  </a:cubicBezTo>
                  <a:cubicBezTo>
                    <a:pt x="116" y="42"/>
                    <a:pt x="120" y="36"/>
                    <a:pt x="123" y="30"/>
                  </a:cubicBezTo>
                  <a:cubicBezTo>
                    <a:pt x="125" y="27"/>
                    <a:pt x="127" y="24"/>
                    <a:pt x="128" y="21"/>
                  </a:cubicBezTo>
                  <a:cubicBezTo>
                    <a:pt x="128" y="21"/>
                    <a:pt x="129" y="20"/>
                    <a:pt x="128" y="19"/>
                  </a:cubicBezTo>
                  <a:cubicBezTo>
                    <a:pt x="118" y="13"/>
                    <a:pt x="110" y="6"/>
                    <a:pt x="101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99" y="0"/>
                    <a:pt x="99" y="0"/>
                    <a:pt x="99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38"/>
            <p:cNvSpPr>
              <a:spLocks/>
            </p:cNvSpPr>
            <p:nvPr/>
          </p:nvSpPr>
          <p:spPr bwMode="auto">
            <a:xfrm>
              <a:off x="5952794" y="3347964"/>
              <a:ext cx="60325" cy="38100"/>
            </a:xfrm>
            <a:custGeom>
              <a:avLst/>
              <a:gdLst>
                <a:gd name="T0" fmla="*/ 1 w 14"/>
                <a:gd name="T1" fmla="*/ 0 h 9"/>
                <a:gd name="T2" fmla="*/ 1 w 14"/>
                <a:gd name="T3" fmla="*/ 2 h 9"/>
                <a:gd name="T4" fmla="*/ 11 w 14"/>
                <a:gd name="T5" fmla="*/ 9 h 9"/>
                <a:gd name="T6" fmla="*/ 12 w 14"/>
                <a:gd name="T7" fmla="*/ 9 h 9"/>
                <a:gd name="T8" fmla="*/ 12 w 14"/>
                <a:gd name="T9" fmla="*/ 7 h 9"/>
                <a:gd name="T10" fmla="*/ 2 w 14"/>
                <a:gd name="T11" fmla="*/ 0 h 9"/>
                <a:gd name="T12" fmla="*/ 1 w 14"/>
                <a:gd name="T13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9">
                  <a:moveTo>
                    <a:pt x="1" y="0"/>
                  </a:moveTo>
                  <a:cubicBezTo>
                    <a:pt x="0" y="0"/>
                    <a:pt x="0" y="1"/>
                    <a:pt x="1" y="2"/>
                  </a:cubicBezTo>
                  <a:cubicBezTo>
                    <a:pt x="4" y="4"/>
                    <a:pt x="8" y="7"/>
                    <a:pt x="11" y="9"/>
                  </a:cubicBezTo>
                  <a:cubicBezTo>
                    <a:pt x="11" y="9"/>
                    <a:pt x="12" y="9"/>
                    <a:pt x="12" y="9"/>
                  </a:cubicBezTo>
                  <a:cubicBezTo>
                    <a:pt x="13" y="9"/>
                    <a:pt x="14" y="8"/>
                    <a:pt x="12" y="7"/>
                  </a:cubicBezTo>
                  <a:cubicBezTo>
                    <a:pt x="9" y="5"/>
                    <a:pt x="6" y="2"/>
                    <a:pt x="2" y="0"/>
                  </a:cubicBezTo>
                  <a:cubicBezTo>
                    <a:pt x="2" y="0"/>
                    <a:pt x="2" y="0"/>
                    <a:pt x="1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39"/>
            <p:cNvSpPr>
              <a:spLocks noEditPoints="1"/>
            </p:cNvSpPr>
            <p:nvPr/>
          </p:nvSpPr>
          <p:spPr bwMode="auto">
            <a:xfrm>
              <a:off x="3112756" y="1781102"/>
              <a:ext cx="1085850" cy="728663"/>
            </a:xfrm>
            <a:custGeom>
              <a:avLst/>
              <a:gdLst>
                <a:gd name="T0" fmla="*/ 220 w 256"/>
                <a:gd name="T1" fmla="*/ 9 h 172"/>
                <a:gd name="T2" fmla="*/ 197 w 256"/>
                <a:gd name="T3" fmla="*/ 74 h 172"/>
                <a:gd name="T4" fmla="*/ 25 w 256"/>
                <a:gd name="T5" fmla="*/ 168 h 172"/>
                <a:gd name="T6" fmla="*/ 9 w 256"/>
                <a:gd name="T7" fmla="*/ 125 h 172"/>
                <a:gd name="T8" fmla="*/ 18 w 256"/>
                <a:gd name="T9" fmla="*/ 141 h 172"/>
                <a:gd name="T10" fmla="*/ 12 w 256"/>
                <a:gd name="T11" fmla="*/ 123 h 172"/>
                <a:gd name="T12" fmla="*/ 17 w 256"/>
                <a:gd name="T13" fmla="*/ 121 h 172"/>
                <a:gd name="T14" fmla="*/ 31 w 256"/>
                <a:gd name="T15" fmla="*/ 138 h 172"/>
                <a:gd name="T16" fmla="*/ 26 w 256"/>
                <a:gd name="T17" fmla="*/ 115 h 172"/>
                <a:gd name="T18" fmla="*/ 37 w 256"/>
                <a:gd name="T19" fmla="*/ 130 h 172"/>
                <a:gd name="T20" fmla="*/ 36 w 256"/>
                <a:gd name="T21" fmla="*/ 109 h 172"/>
                <a:gd name="T22" fmla="*/ 50 w 256"/>
                <a:gd name="T23" fmla="*/ 128 h 172"/>
                <a:gd name="T24" fmla="*/ 51 w 256"/>
                <a:gd name="T25" fmla="*/ 102 h 172"/>
                <a:gd name="T26" fmla="*/ 65 w 256"/>
                <a:gd name="T27" fmla="*/ 120 h 172"/>
                <a:gd name="T28" fmla="*/ 61 w 256"/>
                <a:gd name="T29" fmla="*/ 95 h 172"/>
                <a:gd name="T30" fmla="*/ 71 w 256"/>
                <a:gd name="T31" fmla="*/ 112 h 172"/>
                <a:gd name="T32" fmla="*/ 64 w 256"/>
                <a:gd name="T33" fmla="*/ 94 h 172"/>
                <a:gd name="T34" fmla="*/ 81 w 256"/>
                <a:gd name="T35" fmla="*/ 113 h 172"/>
                <a:gd name="T36" fmla="*/ 71 w 256"/>
                <a:gd name="T37" fmla="*/ 90 h 172"/>
                <a:gd name="T38" fmla="*/ 89 w 256"/>
                <a:gd name="T39" fmla="*/ 104 h 172"/>
                <a:gd name="T40" fmla="*/ 82 w 256"/>
                <a:gd name="T41" fmla="*/ 83 h 172"/>
                <a:gd name="T42" fmla="*/ 92 w 256"/>
                <a:gd name="T43" fmla="*/ 92 h 172"/>
                <a:gd name="T44" fmla="*/ 102 w 256"/>
                <a:gd name="T45" fmla="*/ 102 h 172"/>
                <a:gd name="T46" fmla="*/ 88 w 256"/>
                <a:gd name="T47" fmla="*/ 80 h 172"/>
                <a:gd name="T48" fmla="*/ 105 w 256"/>
                <a:gd name="T49" fmla="*/ 94 h 172"/>
                <a:gd name="T50" fmla="*/ 104 w 256"/>
                <a:gd name="T51" fmla="*/ 72 h 172"/>
                <a:gd name="T52" fmla="*/ 116 w 256"/>
                <a:gd name="T53" fmla="*/ 93 h 172"/>
                <a:gd name="T54" fmla="*/ 107 w 256"/>
                <a:gd name="T55" fmla="*/ 70 h 172"/>
                <a:gd name="T56" fmla="*/ 125 w 256"/>
                <a:gd name="T57" fmla="*/ 83 h 172"/>
                <a:gd name="T58" fmla="*/ 121 w 256"/>
                <a:gd name="T59" fmla="*/ 64 h 172"/>
                <a:gd name="T60" fmla="*/ 126 w 256"/>
                <a:gd name="T61" fmla="*/ 60 h 172"/>
                <a:gd name="T62" fmla="*/ 140 w 256"/>
                <a:gd name="T63" fmla="*/ 81 h 172"/>
                <a:gd name="T64" fmla="*/ 134 w 256"/>
                <a:gd name="T65" fmla="*/ 55 h 172"/>
                <a:gd name="T66" fmla="*/ 145 w 256"/>
                <a:gd name="T67" fmla="*/ 74 h 172"/>
                <a:gd name="T68" fmla="*/ 137 w 256"/>
                <a:gd name="T69" fmla="*/ 54 h 172"/>
                <a:gd name="T70" fmla="*/ 154 w 256"/>
                <a:gd name="T71" fmla="*/ 70 h 172"/>
                <a:gd name="T72" fmla="*/ 148 w 256"/>
                <a:gd name="T73" fmla="*/ 48 h 172"/>
                <a:gd name="T74" fmla="*/ 153 w 256"/>
                <a:gd name="T75" fmla="*/ 46 h 172"/>
                <a:gd name="T76" fmla="*/ 165 w 256"/>
                <a:gd name="T77" fmla="*/ 62 h 172"/>
                <a:gd name="T78" fmla="*/ 164 w 256"/>
                <a:gd name="T79" fmla="*/ 39 h 172"/>
                <a:gd name="T80" fmla="*/ 174 w 256"/>
                <a:gd name="T81" fmla="*/ 59 h 172"/>
                <a:gd name="T82" fmla="*/ 166 w 256"/>
                <a:gd name="T83" fmla="*/ 38 h 172"/>
                <a:gd name="T84" fmla="*/ 185 w 256"/>
                <a:gd name="T85" fmla="*/ 57 h 172"/>
                <a:gd name="T86" fmla="*/ 177 w 256"/>
                <a:gd name="T87" fmla="*/ 32 h 172"/>
                <a:gd name="T88" fmla="*/ 196 w 256"/>
                <a:gd name="T89" fmla="*/ 47 h 172"/>
                <a:gd name="T90" fmla="*/ 196 w 256"/>
                <a:gd name="T91" fmla="*/ 22 h 172"/>
                <a:gd name="T92" fmla="*/ 207 w 256"/>
                <a:gd name="T93" fmla="*/ 41 h 172"/>
                <a:gd name="T94" fmla="*/ 206 w 256"/>
                <a:gd name="T95" fmla="*/ 16 h 172"/>
                <a:gd name="T96" fmla="*/ 219 w 256"/>
                <a:gd name="T97" fmla="*/ 31 h 172"/>
                <a:gd name="T98" fmla="*/ 229 w 256"/>
                <a:gd name="T99" fmla="*/ 28 h 172"/>
                <a:gd name="T100" fmla="*/ 227 w 256"/>
                <a:gd name="T101" fmla="*/ 0 h 172"/>
                <a:gd name="T102" fmla="*/ 40 w 256"/>
                <a:gd name="T103" fmla="*/ 103 h 172"/>
                <a:gd name="T104" fmla="*/ 1 w 256"/>
                <a:gd name="T105" fmla="*/ 128 h 172"/>
                <a:gd name="T106" fmla="*/ 25 w 256"/>
                <a:gd name="T107" fmla="*/ 172 h 172"/>
                <a:gd name="T108" fmla="*/ 138 w 256"/>
                <a:gd name="T109" fmla="*/ 108 h 172"/>
                <a:gd name="T110" fmla="*/ 256 w 256"/>
                <a:gd name="T111" fmla="*/ 45 h 172"/>
                <a:gd name="T112" fmla="*/ 229 w 256"/>
                <a:gd name="T113" fmla="*/ 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56" h="172">
                  <a:moveTo>
                    <a:pt x="230" y="29"/>
                  </a:moveTo>
                  <a:cubicBezTo>
                    <a:pt x="231" y="29"/>
                    <a:pt x="233" y="27"/>
                    <a:pt x="231" y="26"/>
                  </a:cubicBezTo>
                  <a:cubicBezTo>
                    <a:pt x="226" y="21"/>
                    <a:pt x="224" y="14"/>
                    <a:pt x="220" y="9"/>
                  </a:cubicBezTo>
                  <a:cubicBezTo>
                    <a:pt x="223" y="7"/>
                    <a:pt x="226" y="5"/>
                    <a:pt x="228" y="3"/>
                  </a:cubicBezTo>
                  <a:cubicBezTo>
                    <a:pt x="236" y="17"/>
                    <a:pt x="244" y="30"/>
                    <a:pt x="252" y="43"/>
                  </a:cubicBezTo>
                  <a:cubicBezTo>
                    <a:pt x="233" y="53"/>
                    <a:pt x="215" y="64"/>
                    <a:pt x="197" y="74"/>
                  </a:cubicBezTo>
                  <a:cubicBezTo>
                    <a:pt x="178" y="85"/>
                    <a:pt x="158" y="95"/>
                    <a:pt x="139" y="104"/>
                  </a:cubicBezTo>
                  <a:cubicBezTo>
                    <a:pt x="119" y="114"/>
                    <a:pt x="101" y="126"/>
                    <a:pt x="83" y="137"/>
                  </a:cubicBezTo>
                  <a:cubicBezTo>
                    <a:pt x="64" y="148"/>
                    <a:pt x="44" y="158"/>
                    <a:pt x="25" y="168"/>
                  </a:cubicBezTo>
                  <a:cubicBezTo>
                    <a:pt x="25" y="168"/>
                    <a:pt x="25" y="168"/>
                    <a:pt x="25" y="168"/>
                  </a:cubicBezTo>
                  <a:cubicBezTo>
                    <a:pt x="18" y="155"/>
                    <a:pt x="12" y="141"/>
                    <a:pt x="5" y="128"/>
                  </a:cubicBezTo>
                  <a:cubicBezTo>
                    <a:pt x="6" y="127"/>
                    <a:pt x="7" y="126"/>
                    <a:pt x="9" y="125"/>
                  </a:cubicBezTo>
                  <a:cubicBezTo>
                    <a:pt x="9" y="125"/>
                    <a:pt x="9" y="125"/>
                    <a:pt x="9" y="125"/>
                  </a:cubicBezTo>
                  <a:cubicBezTo>
                    <a:pt x="12" y="130"/>
                    <a:pt x="14" y="136"/>
                    <a:pt x="17" y="141"/>
                  </a:cubicBezTo>
                  <a:cubicBezTo>
                    <a:pt x="18" y="141"/>
                    <a:pt x="18" y="141"/>
                    <a:pt x="18" y="141"/>
                  </a:cubicBezTo>
                  <a:cubicBezTo>
                    <a:pt x="20" y="141"/>
                    <a:pt x="21" y="139"/>
                    <a:pt x="20" y="138"/>
                  </a:cubicBezTo>
                  <a:cubicBezTo>
                    <a:pt x="16" y="134"/>
                    <a:pt x="15" y="128"/>
                    <a:pt x="12" y="124"/>
                  </a:cubicBezTo>
                  <a:cubicBezTo>
                    <a:pt x="12" y="123"/>
                    <a:pt x="12" y="123"/>
                    <a:pt x="12" y="123"/>
                  </a:cubicBezTo>
                  <a:cubicBezTo>
                    <a:pt x="12" y="123"/>
                    <a:pt x="13" y="122"/>
                    <a:pt x="14" y="122"/>
                  </a:cubicBezTo>
                  <a:cubicBezTo>
                    <a:pt x="15" y="121"/>
                    <a:pt x="16" y="121"/>
                    <a:pt x="17" y="120"/>
                  </a:cubicBezTo>
                  <a:cubicBezTo>
                    <a:pt x="17" y="121"/>
                    <a:pt x="17" y="121"/>
                    <a:pt x="17" y="121"/>
                  </a:cubicBezTo>
                  <a:cubicBezTo>
                    <a:pt x="21" y="128"/>
                    <a:pt x="24" y="134"/>
                    <a:pt x="29" y="140"/>
                  </a:cubicBezTo>
                  <a:cubicBezTo>
                    <a:pt x="29" y="141"/>
                    <a:pt x="30" y="141"/>
                    <a:pt x="30" y="141"/>
                  </a:cubicBezTo>
                  <a:cubicBezTo>
                    <a:pt x="31" y="141"/>
                    <a:pt x="33" y="139"/>
                    <a:pt x="31" y="138"/>
                  </a:cubicBezTo>
                  <a:cubicBezTo>
                    <a:pt x="27" y="132"/>
                    <a:pt x="24" y="126"/>
                    <a:pt x="20" y="119"/>
                  </a:cubicBezTo>
                  <a:cubicBezTo>
                    <a:pt x="20" y="119"/>
                    <a:pt x="20" y="119"/>
                    <a:pt x="19" y="119"/>
                  </a:cubicBezTo>
                  <a:cubicBezTo>
                    <a:pt x="22" y="117"/>
                    <a:pt x="24" y="116"/>
                    <a:pt x="26" y="115"/>
                  </a:cubicBezTo>
                  <a:cubicBezTo>
                    <a:pt x="28" y="121"/>
                    <a:pt x="30" y="127"/>
                    <a:pt x="34" y="132"/>
                  </a:cubicBezTo>
                  <a:cubicBezTo>
                    <a:pt x="35" y="132"/>
                    <a:pt x="35" y="132"/>
                    <a:pt x="36" y="132"/>
                  </a:cubicBezTo>
                  <a:cubicBezTo>
                    <a:pt x="37" y="132"/>
                    <a:pt x="38" y="131"/>
                    <a:pt x="37" y="130"/>
                  </a:cubicBezTo>
                  <a:cubicBezTo>
                    <a:pt x="33" y="125"/>
                    <a:pt x="31" y="119"/>
                    <a:pt x="29" y="113"/>
                  </a:cubicBezTo>
                  <a:cubicBezTo>
                    <a:pt x="31" y="112"/>
                    <a:pt x="32" y="111"/>
                    <a:pt x="34" y="110"/>
                  </a:cubicBezTo>
                  <a:cubicBezTo>
                    <a:pt x="35" y="110"/>
                    <a:pt x="35" y="109"/>
                    <a:pt x="36" y="109"/>
                  </a:cubicBezTo>
                  <a:cubicBezTo>
                    <a:pt x="38" y="117"/>
                    <a:pt x="43" y="123"/>
                    <a:pt x="47" y="130"/>
                  </a:cubicBezTo>
                  <a:cubicBezTo>
                    <a:pt x="47" y="130"/>
                    <a:pt x="48" y="131"/>
                    <a:pt x="48" y="131"/>
                  </a:cubicBezTo>
                  <a:cubicBezTo>
                    <a:pt x="50" y="131"/>
                    <a:pt x="51" y="129"/>
                    <a:pt x="50" y="128"/>
                  </a:cubicBezTo>
                  <a:cubicBezTo>
                    <a:pt x="46" y="121"/>
                    <a:pt x="41" y="115"/>
                    <a:pt x="39" y="107"/>
                  </a:cubicBezTo>
                  <a:cubicBezTo>
                    <a:pt x="43" y="105"/>
                    <a:pt x="47" y="103"/>
                    <a:pt x="51" y="101"/>
                  </a:cubicBezTo>
                  <a:cubicBezTo>
                    <a:pt x="51" y="101"/>
                    <a:pt x="51" y="101"/>
                    <a:pt x="51" y="102"/>
                  </a:cubicBezTo>
                  <a:cubicBezTo>
                    <a:pt x="55" y="108"/>
                    <a:pt x="59" y="115"/>
                    <a:pt x="62" y="122"/>
                  </a:cubicBezTo>
                  <a:cubicBezTo>
                    <a:pt x="62" y="122"/>
                    <a:pt x="63" y="123"/>
                    <a:pt x="63" y="123"/>
                  </a:cubicBezTo>
                  <a:cubicBezTo>
                    <a:pt x="64" y="123"/>
                    <a:pt x="65" y="121"/>
                    <a:pt x="65" y="120"/>
                  </a:cubicBezTo>
                  <a:cubicBezTo>
                    <a:pt x="62" y="113"/>
                    <a:pt x="58" y="107"/>
                    <a:pt x="54" y="100"/>
                  </a:cubicBezTo>
                  <a:cubicBezTo>
                    <a:pt x="54" y="100"/>
                    <a:pt x="53" y="100"/>
                    <a:pt x="53" y="99"/>
                  </a:cubicBezTo>
                  <a:cubicBezTo>
                    <a:pt x="55" y="98"/>
                    <a:pt x="58" y="97"/>
                    <a:pt x="61" y="95"/>
                  </a:cubicBezTo>
                  <a:cubicBezTo>
                    <a:pt x="61" y="95"/>
                    <a:pt x="61" y="95"/>
                    <a:pt x="61" y="95"/>
                  </a:cubicBezTo>
                  <a:cubicBezTo>
                    <a:pt x="64" y="101"/>
                    <a:pt x="66" y="107"/>
                    <a:pt x="69" y="111"/>
                  </a:cubicBezTo>
                  <a:cubicBezTo>
                    <a:pt x="70" y="112"/>
                    <a:pt x="70" y="112"/>
                    <a:pt x="71" y="112"/>
                  </a:cubicBezTo>
                  <a:cubicBezTo>
                    <a:pt x="72" y="112"/>
                    <a:pt x="73" y="110"/>
                    <a:pt x="72" y="109"/>
                  </a:cubicBezTo>
                  <a:cubicBezTo>
                    <a:pt x="68" y="104"/>
                    <a:pt x="67" y="99"/>
                    <a:pt x="64" y="94"/>
                  </a:cubicBezTo>
                  <a:cubicBezTo>
                    <a:pt x="64" y="94"/>
                    <a:pt x="64" y="94"/>
                    <a:pt x="64" y="94"/>
                  </a:cubicBezTo>
                  <a:cubicBezTo>
                    <a:pt x="65" y="93"/>
                    <a:pt x="66" y="92"/>
                    <a:pt x="68" y="91"/>
                  </a:cubicBezTo>
                  <a:cubicBezTo>
                    <a:pt x="68" y="92"/>
                    <a:pt x="68" y="92"/>
                    <a:pt x="68" y="92"/>
                  </a:cubicBezTo>
                  <a:cubicBezTo>
                    <a:pt x="72" y="99"/>
                    <a:pt x="76" y="107"/>
                    <a:pt x="81" y="113"/>
                  </a:cubicBezTo>
                  <a:cubicBezTo>
                    <a:pt x="81" y="114"/>
                    <a:pt x="82" y="114"/>
                    <a:pt x="82" y="114"/>
                  </a:cubicBezTo>
                  <a:cubicBezTo>
                    <a:pt x="83" y="114"/>
                    <a:pt x="85" y="112"/>
                    <a:pt x="83" y="111"/>
                  </a:cubicBezTo>
                  <a:cubicBezTo>
                    <a:pt x="78" y="105"/>
                    <a:pt x="75" y="97"/>
                    <a:pt x="71" y="90"/>
                  </a:cubicBezTo>
                  <a:cubicBezTo>
                    <a:pt x="71" y="90"/>
                    <a:pt x="71" y="90"/>
                    <a:pt x="71" y="90"/>
                  </a:cubicBezTo>
                  <a:cubicBezTo>
                    <a:pt x="73" y="88"/>
                    <a:pt x="76" y="86"/>
                    <a:pt x="79" y="85"/>
                  </a:cubicBezTo>
                  <a:cubicBezTo>
                    <a:pt x="82" y="91"/>
                    <a:pt x="84" y="98"/>
                    <a:pt x="89" y="104"/>
                  </a:cubicBezTo>
                  <a:cubicBezTo>
                    <a:pt x="89" y="104"/>
                    <a:pt x="90" y="105"/>
                    <a:pt x="90" y="105"/>
                  </a:cubicBezTo>
                  <a:cubicBezTo>
                    <a:pt x="92" y="105"/>
                    <a:pt x="93" y="103"/>
                    <a:pt x="92" y="102"/>
                  </a:cubicBezTo>
                  <a:cubicBezTo>
                    <a:pt x="87" y="96"/>
                    <a:pt x="85" y="89"/>
                    <a:pt x="82" y="83"/>
                  </a:cubicBezTo>
                  <a:cubicBezTo>
                    <a:pt x="83" y="83"/>
                    <a:pt x="84" y="82"/>
                    <a:pt x="86" y="81"/>
                  </a:cubicBezTo>
                  <a:cubicBezTo>
                    <a:pt x="86" y="82"/>
                    <a:pt x="86" y="82"/>
                    <a:pt x="86" y="83"/>
                  </a:cubicBezTo>
                  <a:cubicBezTo>
                    <a:pt x="89" y="85"/>
                    <a:pt x="90" y="89"/>
                    <a:pt x="92" y="92"/>
                  </a:cubicBezTo>
                  <a:cubicBezTo>
                    <a:pt x="94" y="96"/>
                    <a:pt x="97" y="100"/>
                    <a:pt x="99" y="104"/>
                  </a:cubicBezTo>
                  <a:cubicBezTo>
                    <a:pt x="99" y="104"/>
                    <a:pt x="100" y="104"/>
                    <a:pt x="100" y="104"/>
                  </a:cubicBezTo>
                  <a:cubicBezTo>
                    <a:pt x="101" y="104"/>
                    <a:pt x="103" y="103"/>
                    <a:pt x="102" y="102"/>
                  </a:cubicBezTo>
                  <a:cubicBezTo>
                    <a:pt x="100" y="98"/>
                    <a:pt x="97" y="94"/>
                    <a:pt x="95" y="90"/>
                  </a:cubicBezTo>
                  <a:cubicBezTo>
                    <a:pt x="93" y="87"/>
                    <a:pt x="91" y="83"/>
                    <a:pt x="89" y="80"/>
                  </a:cubicBezTo>
                  <a:cubicBezTo>
                    <a:pt x="88" y="80"/>
                    <a:pt x="88" y="80"/>
                    <a:pt x="88" y="80"/>
                  </a:cubicBezTo>
                  <a:cubicBezTo>
                    <a:pt x="91" y="79"/>
                    <a:pt x="93" y="78"/>
                    <a:pt x="95" y="76"/>
                  </a:cubicBezTo>
                  <a:cubicBezTo>
                    <a:pt x="98" y="82"/>
                    <a:pt x="101" y="88"/>
                    <a:pt x="104" y="94"/>
                  </a:cubicBezTo>
                  <a:cubicBezTo>
                    <a:pt x="104" y="94"/>
                    <a:pt x="105" y="94"/>
                    <a:pt x="105" y="94"/>
                  </a:cubicBezTo>
                  <a:cubicBezTo>
                    <a:pt x="106" y="94"/>
                    <a:pt x="108" y="93"/>
                    <a:pt x="107" y="92"/>
                  </a:cubicBezTo>
                  <a:cubicBezTo>
                    <a:pt x="104" y="86"/>
                    <a:pt x="101" y="80"/>
                    <a:pt x="98" y="75"/>
                  </a:cubicBezTo>
                  <a:cubicBezTo>
                    <a:pt x="100" y="74"/>
                    <a:pt x="102" y="73"/>
                    <a:pt x="104" y="72"/>
                  </a:cubicBezTo>
                  <a:cubicBezTo>
                    <a:pt x="106" y="75"/>
                    <a:pt x="107" y="78"/>
                    <a:pt x="108" y="82"/>
                  </a:cubicBezTo>
                  <a:cubicBezTo>
                    <a:pt x="109" y="85"/>
                    <a:pt x="112" y="89"/>
                    <a:pt x="114" y="92"/>
                  </a:cubicBezTo>
                  <a:cubicBezTo>
                    <a:pt x="115" y="93"/>
                    <a:pt x="115" y="93"/>
                    <a:pt x="116" y="93"/>
                  </a:cubicBezTo>
                  <a:cubicBezTo>
                    <a:pt x="117" y="93"/>
                    <a:pt x="118" y="92"/>
                    <a:pt x="117" y="91"/>
                  </a:cubicBezTo>
                  <a:cubicBezTo>
                    <a:pt x="116" y="87"/>
                    <a:pt x="114" y="84"/>
                    <a:pt x="112" y="81"/>
                  </a:cubicBezTo>
                  <a:cubicBezTo>
                    <a:pt x="110" y="78"/>
                    <a:pt x="109" y="73"/>
                    <a:pt x="107" y="70"/>
                  </a:cubicBezTo>
                  <a:cubicBezTo>
                    <a:pt x="110" y="68"/>
                    <a:pt x="114" y="66"/>
                    <a:pt x="118" y="64"/>
                  </a:cubicBezTo>
                  <a:cubicBezTo>
                    <a:pt x="117" y="64"/>
                    <a:pt x="117" y="65"/>
                    <a:pt x="118" y="66"/>
                  </a:cubicBezTo>
                  <a:cubicBezTo>
                    <a:pt x="121" y="71"/>
                    <a:pt x="123" y="77"/>
                    <a:pt x="125" y="83"/>
                  </a:cubicBezTo>
                  <a:cubicBezTo>
                    <a:pt x="125" y="84"/>
                    <a:pt x="126" y="85"/>
                    <a:pt x="127" y="85"/>
                  </a:cubicBezTo>
                  <a:cubicBezTo>
                    <a:pt x="128" y="85"/>
                    <a:pt x="129" y="84"/>
                    <a:pt x="128" y="83"/>
                  </a:cubicBezTo>
                  <a:cubicBezTo>
                    <a:pt x="126" y="76"/>
                    <a:pt x="124" y="70"/>
                    <a:pt x="121" y="64"/>
                  </a:cubicBezTo>
                  <a:cubicBezTo>
                    <a:pt x="120" y="63"/>
                    <a:pt x="120" y="63"/>
                    <a:pt x="119" y="63"/>
                  </a:cubicBezTo>
                  <a:cubicBezTo>
                    <a:pt x="122" y="62"/>
                    <a:pt x="124" y="61"/>
                    <a:pt x="126" y="60"/>
                  </a:cubicBezTo>
                  <a:cubicBezTo>
                    <a:pt x="126" y="60"/>
                    <a:pt x="126" y="60"/>
                    <a:pt x="126" y="60"/>
                  </a:cubicBezTo>
                  <a:cubicBezTo>
                    <a:pt x="130" y="68"/>
                    <a:pt x="134" y="75"/>
                    <a:pt x="137" y="83"/>
                  </a:cubicBezTo>
                  <a:cubicBezTo>
                    <a:pt x="137" y="83"/>
                    <a:pt x="138" y="84"/>
                    <a:pt x="138" y="84"/>
                  </a:cubicBezTo>
                  <a:cubicBezTo>
                    <a:pt x="139" y="84"/>
                    <a:pt x="140" y="82"/>
                    <a:pt x="140" y="81"/>
                  </a:cubicBezTo>
                  <a:cubicBezTo>
                    <a:pt x="137" y="73"/>
                    <a:pt x="133" y="66"/>
                    <a:pt x="129" y="59"/>
                  </a:cubicBezTo>
                  <a:cubicBezTo>
                    <a:pt x="129" y="58"/>
                    <a:pt x="129" y="58"/>
                    <a:pt x="129" y="58"/>
                  </a:cubicBezTo>
                  <a:cubicBezTo>
                    <a:pt x="130" y="57"/>
                    <a:pt x="132" y="56"/>
                    <a:pt x="134" y="55"/>
                  </a:cubicBezTo>
                  <a:cubicBezTo>
                    <a:pt x="134" y="55"/>
                    <a:pt x="134" y="55"/>
                    <a:pt x="134" y="55"/>
                  </a:cubicBezTo>
                  <a:cubicBezTo>
                    <a:pt x="137" y="61"/>
                    <a:pt x="140" y="68"/>
                    <a:pt x="144" y="73"/>
                  </a:cubicBezTo>
                  <a:cubicBezTo>
                    <a:pt x="145" y="74"/>
                    <a:pt x="145" y="74"/>
                    <a:pt x="145" y="74"/>
                  </a:cubicBezTo>
                  <a:cubicBezTo>
                    <a:pt x="147" y="74"/>
                    <a:pt x="148" y="72"/>
                    <a:pt x="147" y="71"/>
                  </a:cubicBezTo>
                  <a:cubicBezTo>
                    <a:pt x="142" y="66"/>
                    <a:pt x="140" y="60"/>
                    <a:pt x="137" y="54"/>
                  </a:cubicBezTo>
                  <a:cubicBezTo>
                    <a:pt x="137" y="54"/>
                    <a:pt x="137" y="54"/>
                    <a:pt x="137" y="54"/>
                  </a:cubicBezTo>
                  <a:cubicBezTo>
                    <a:pt x="140" y="52"/>
                    <a:pt x="142" y="51"/>
                    <a:pt x="145" y="49"/>
                  </a:cubicBezTo>
                  <a:cubicBezTo>
                    <a:pt x="145" y="50"/>
                    <a:pt x="145" y="50"/>
                    <a:pt x="145" y="50"/>
                  </a:cubicBezTo>
                  <a:cubicBezTo>
                    <a:pt x="149" y="56"/>
                    <a:pt x="152" y="63"/>
                    <a:pt x="154" y="70"/>
                  </a:cubicBezTo>
                  <a:cubicBezTo>
                    <a:pt x="155" y="71"/>
                    <a:pt x="155" y="71"/>
                    <a:pt x="156" y="71"/>
                  </a:cubicBezTo>
                  <a:cubicBezTo>
                    <a:pt x="157" y="71"/>
                    <a:pt x="158" y="70"/>
                    <a:pt x="158" y="69"/>
                  </a:cubicBezTo>
                  <a:cubicBezTo>
                    <a:pt x="155" y="62"/>
                    <a:pt x="152" y="55"/>
                    <a:pt x="148" y="48"/>
                  </a:cubicBezTo>
                  <a:cubicBezTo>
                    <a:pt x="148" y="48"/>
                    <a:pt x="148" y="48"/>
                    <a:pt x="148" y="48"/>
                  </a:cubicBezTo>
                  <a:cubicBezTo>
                    <a:pt x="150" y="47"/>
                    <a:pt x="151" y="46"/>
                    <a:pt x="153" y="45"/>
                  </a:cubicBezTo>
                  <a:cubicBezTo>
                    <a:pt x="153" y="46"/>
                    <a:pt x="153" y="46"/>
                    <a:pt x="153" y="46"/>
                  </a:cubicBezTo>
                  <a:cubicBezTo>
                    <a:pt x="156" y="52"/>
                    <a:pt x="159" y="58"/>
                    <a:pt x="162" y="64"/>
                  </a:cubicBezTo>
                  <a:cubicBezTo>
                    <a:pt x="162" y="64"/>
                    <a:pt x="163" y="65"/>
                    <a:pt x="164" y="65"/>
                  </a:cubicBezTo>
                  <a:cubicBezTo>
                    <a:pt x="165" y="65"/>
                    <a:pt x="166" y="63"/>
                    <a:pt x="165" y="62"/>
                  </a:cubicBezTo>
                  <a:cubicBezTo>
                    <a:pt x="162" y="56"/>
                    <a:pt x="159" y="50"/>
                    <a:pt x="156" y="44"/>
                  </a:cubicBezTo>
                  <a:cubicBezTo>
                    <a:pt x="156" y="43"/>
                    <a:pt x="156" y="43"/>
                    <a:pt x="156" y="43"/>
                  </a:cubicBezTo>
                  <a:cubicBezTo>
                    <a:pt x="158" y="42"/>
                    <a:pt x="161" y="40"/>
                    <a:pt x="164" y="39"/>
                  </a:cubicBezTo>
                  <a:cubicBezTo>
                    <a:pt x="164" y="40"/>
                    <a:pt x="164" y="40"/>
                    <a:pt x="164" y="40"/>
                  </a:cubicBezTo>
                  <a:cubicBezTo>
                    <a:pt x="166" y="46"/>
                    <a:pt x="170" y="52"/>
                    <a:pt x="173" y="58"/>
                  </a:cubicBezTo>
                  <a:cubicBezTo>
                    <a:pt x="173" y="58"/>
                    <a:pt x="174" y="59"/>
                    <a:pt x="174" y="59"/>
                  </a:cubicBezTo>
                  <a:cubicBezTo>
                    <a:pt x="175" y="59"/>
                    <a:pt x="177" y="57"/>
                    <a:pt x="176" y="56"/>
                  </a:cubicBezTo>
                  <a:cubicBezTo>
                    <a:pt x="173" y="51"/>
                    <a:pt x="169" y="45"/>
                    <a:pt x="167" y="39"/>
                  </a:cubicBezTo>
                  <a:cubicBezTo>
                    <a:pt x="167" y="38"/>
                    <a:pt x="166" y="38"/>
                    <a:pt x="166" y="38"/>
                  </a:cubicBezTo>
                  <a:cubicBezTo>
                    <a:pt x="168" y="37"/>
                    <a:pt x="169" y="36"/>
                    <a:pt x="171" y="35"/>
                  </a:cubicBezTo>
                  <a:cubicBezTo>
                    <a:pt x="172" y="35"/>
                    <a:pt x="173" y="34"/>
                    <a:pt x="174" y="34"/>
                  </a:cubicBezTo>
                  <a:cubicBezTo>
                    <a:pt x="177" y="41"/>
                    <a:pt x="180" y="49"/>
                    <a:pt x="185" y="57"/>
                  </a:cubicBezTo>
                  <a:cubicBezTo>
                    <a:pt x="185" y="57"/>
                    <a:pt x="186" y="57"/>
                    <a:pt x="186" y="57"/>
                  </a:cubicBezTo>
                  <a:cubicBezTo>
                    <a:pt x="187" y="57"/>
                    <a:pt x="189" y="56"/>
                    <a:pt x="188" y="55"/>
                  </a:cubicBezTo>
                  <a:cubicBezTo>
                    <a:pt x="183" y="48"/>
                    <a:pt x="181" y="40"/>
                    <a:pt x="177" y="32"/>
                  </a:cubicBezTo>
                  <a:cubicBezTo>
                    <a:pt x="179" y="31"/>
                    <a:pt x="182" y="29"/>
                    <a:pt x="184" y="28"/>
                  </a:cubicBezTo>
                  <a:cubicBezTo>
                    <a:pt x="187" y="34"/>
                    <a:pt x="189" y="42"/>
                    <a:pt x="194" y="47"/>
                  </a:cubicBezTo>
                  <a:cubicBezTo>
                    <a:pt x="195" y="47"/>
                    <a:pt x="195" y="47"/>
                    <a:pt x="196" y="47"/>
                  </a:cubicBezTo>
                  <a:cubicBezTo>
                    <a:pt x="197" y="47"/>
                    <a:pt x="198" y="45"/>
                    <a:pt x="197" y="44"/>
                  </a:cubicBezTo>
                  <a:cubicBezTo>
                    <a:pt x="192" y="40"/>
                    <a:pt x="190" y="32"/>
                    <a:pt x="187" y="26"/>
                  </a:cubicBezTo>
                  <a:cubicBezTo>
                    <a:pt x="190" y="25"/>
                    <a:pt x="193" y="23"/>
                    <a:pt x="196" y="22"/>
                  </a:cubicBezTo>
                  <a:cubicBezTo>
                    <a:pt x="196" y="22"/>
                    <a:pt x="196" y="22"/>
                    <a:pt x="196" y="22"/>
                  </a:cubicBezTo>
                  <a:cubicBezTo>
                    <a:pt x="200" y="27"/>
                    <a:pt x="203" y="34"/>
                    <a:pt x="205" y="40"/>
                  </a:cubicBezTo>
                  <a:cubicBezTo>
                    <a:pt x="206" y="41"/>
                    <a:pt x="207" y="41"/>
                    <a:pt x="207" y="41"/>
                  </a:cubicBezTo>
                  <a:cubicBezTo>
                    <a:pt x="208" y="41"/>
                    <a:pt x="209" y="41"/>
                    <a:pt x="209" y="39"/>
                  </a:cubicBezTo>
                  <a:cubicBezTo>
                    <a:pt x="207" y="32"/>
                    <a:pt x="203" y="26"/>
                    <a:pt x="199" y="20"/>
                  </a:cubicBezTo>
                  <a:cubicBezTo>
                    <a:pt x="201" y="19"/>
                    <a:pt x="204" y="17"/>
                    <a:pt x="206" y="16"/>
                  </a:cubicBezTo>
                  <a:cubicBezTo>
                    <a:pt x="209" y="22"/>
                    <a:pt x="213" y="27"/>
                    <a:pt x="216" y="33"/>
                  </a:cubicBezTo>
                  <a:cubicBezTo>
                    <a:pt x="216" y="34"/>
                    <a:pt x="217" y="34"/>
                    <a:pt x="217" y="34"/>
                  </a:cubicBezTo>
                  <a:cubicBezTo>
                    <a:pt x="219" y="34"/>
                    <a:pt x="220" y="33"/>
                    <a:pt x="219" y="31"/>
                  </a:cubicBezTo>
                  <a:cubicBezTo>
                    <a:pt x="216" y="26"/>
                    <a:pt x="212" y="20"/>
                    <a:pt x="209" y="14"/>
                  </a:cubicBezTo>
                  <a:cubicBezTo>
                    <a:pt x="212" y="13"/>
                    <a:pt x="214" y="12"/>
                    <a:pt x="217" y="10"/>
                  </a:cubicBezTo>
                  <a:cubicBezTo>
                    <a:pt x="221" y="16"/>
                    <a:pt x="224" y="23"/>
                    <a:pt x="229" y="28"/>
                  </a:cubicBezTo>
                  <a:cubicBezTo>
                    <a:pt x="229" y="29"/>
                    <a:pt x="230" y="29"/>
                    <a:pt x="230" y="29"/>
                  </a:cubicBezTo>
                  <a:moveTo>
                    <a:pt x="228" y="0"/>
                  </a:moveTo>
                  <a:cubicBezTo>
                    <a:pt x="228" y="0"/>
                    <a:pt x="227" y="0"/>
                    <a:pt x="227" y="0"/>
                  </a:cubicBezTo>
                  <a:cubicBezTo>
                    <a:pt x="212" y="10"/>
                    <a:pt x="195" y="18"/>
                    <a:pt x="180" y="27"/>
                  </a:cubicBezTo>
                  <a:cubicBezTo>
                    <a:pt x="163" y="36"/>
                    <a:pt x="146" y="45"/>
                    <a:pt x="129" y="54"/>
                  </a:cubicBezTo>
                  <a:cubicBezTo>
                    <a:pt x="99" y="70"/>
                    <a:pt x="69" y="86"/>
                    <a:pt x="40" y="103"/>
                  </a:cubicBezTo>
                  <a:cubicBezTo>
                    <a:pt x="31" y="107"/>
                    <a:pt x="23" y="112"/>
                    <a:pt x="14" y="118"/>
                  </a:cubicBezTo>
                  <a:cubicBezTo>
                    <a:pt x="10" y="120"/>
                    <a:pt x="6" y="122"/>
                    <a:pt x="3" y="125"/>
                  </a:cubicBezTo>
                  <a:cubicBezTo>
                    <a:pt x="1" y="125"/>
                    <a:pt x="0" y="126"/>
                    <a:pt x="1" y="128"/>
                  </a:cubicBezTo>
                  <a:cubicBezTo>
                    <a:pt x="8" y="142"/>
                    <a:pt x="15" y="156"/>
                    <a:pt x="22" y="170"/>
                  </a:cubicBezTo>
                  <a:cubicBezTo>
                    <a:pt x="22" y="170"/>
                    <a:pt x="23" y="171"/>
                    <a:pt x="23" y="171"/>
                  </a:cubicBezTo>
                  <a:cubicBezTo>
                    <a:pt x="23" y="171"/>
                    <a:pt x="24" y="172"/>
                    <a:pt x="25" y="172"/>
                  </a:cubicBezTo>
                  <a:cubicBezTo>
                    <a:pt x="25" y="172"/>
                    <a:pt x="25" y="172"/>
                    <a:pt x="26" y="172"/>
                  </a:cubicBezTo>
                  <a:cubicBezTo>
                    <a:pt x="45" y="161"/>
                    <a:pt x="64" y="152"/>
                    <a:pt x="82" y="141"/>
                  </a:cubicBezTo>
                  <a:cubicBezTo>
                    <a:pt x="101" y="130"/>
                    <a:pt x="119" y="118"/>
                    <a:pt x="138" y="108"/>
                  </a:cubicBezTo>
                  <a:cubicBezTo>
                    <a:pt x="158" y="99"/>
                    <a:pt x="177" y="89"/>
                    <a:pt x="196" y="79"/>
                  </a:cubicBezTo>
                  <a:cubicBezTo>
                    <a:pt x="216" y="68"/>
                    <a:pt x="235" y="56"/>
                    <a:pt x="255" y="45"/>
                  </a:cubicBezTo>
                  <a:cubicBezTo>
                    <a:pt x="256" y="45"/>
                    <a:pt x="256" y="45"/>
                    <a:pt x="256" y="45"/>
                  </a:cubicBezTo>
                  <a:cubicBezTo>
                    <a:pt x="256" y="44"/>
                    <a:pt x="256" y="44"/>
                    <a:pt x="256" y="43"/>
                  </a:cubicBezTo>
                  <a:cubicBezTo>
                    <a:pt x="247" y="29"/>
                    <a:pt x="239" y="15"/>
                    <a:pt x="231" y="0"/>
                  </a:cubicBezTo>
                  <a:cubicBezTo>
                    <a:pt x="230" y="0"/>
                    <a:pt x="230" y="0"/>
                    <a:pt x="229" y="0"/>
                  </a:cubicBezTo>
                  <a:cubicBezTo>
                    <a:pt x="229" y="0"/>
                    <a:pt x="229" y="0"/>
                    <a:pt x="229" y="0"/>
                  </a:cubicBezTo>
                  <a:cubicBezTo>
                    <a:pt x="228" y="0"/>
                    <a:pt x="228" y="0"/>
                    <a:pt x="228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40"/>
            <p:cNvSpPr>
              <a:spLocks/>
            </p:cNvSpPr>
            <p:nvPr/>
          </p:nvSpPr>
          <p:spPr bwMode="auto">
            <a:xfrm>
              <a:off x="3538206" y="2389114"/>
              <a:ext cx="50800" cy="85725"/>
            </a:xfrm>
            <a:custGeom>
              <a:avLst/>
              <a:gdLst>
                <a:gd name="T0" fmla="*/ 2 w 12"/>
                <a:gd name="T1" fmla="*/ 0 h 20"/>
                <a:gd name="T2" fmla="*/ 1 w 12"/>
                <a:gd name="T3" fmla="*/ 3 h 20"/>
                <a:gd name="T4" fmla="*/ 9 w 12"/>
                <a:gd name="T5" fmla="*/ 19 h 20"/>
                <a:gd name="T6" fmla="*/ 10 w 12"/>
                <a:gd name="T7" fmla="*/ 20 h 20"/>
                <a:gd name="T8" fmla="*/ 12 w 12"/>
                <a:gd name="T9" fmla="*/ 17 h 20"/>
                <a:gd name="T10" fmla="*/ 4 w 12"/>
                <a:gd name="T11" fmla="*/ 1 h 20"/>
                <a:gd name="T12" fmla="*/ 2 w 12"/>
                <a:gd name="T13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20">
                  <a:moveTo>
                    <a:pt x="2" y="0"/>
                  </a:moveTo>
                  <a:cubicBezTo>
                    <a:pt x="1" y="0"/>
                    <a:pt x="0" y="2"/>
                    <a:pt x="1" y="3"/>
                  </a:cubicBezTo>
                  <a:cubicBezTo>
                    <a:pt x="3" y="8"/>
                    <a:pt x="6" y="14"/>
                    <a:pt x="9" y="19"/>
                  </a:cubicBezTo>
                  <a:cubicBezTo>
                    <a:pt x="9" y="20"/>
                    <a:pt x="10" y="20"/>
                    <a:pt x="10" y="20"/>
                  </a:cubicBezTo>
                  <a:cubicBezTo>
                    <a:pt x="11" y="20"/>
                    <a:pt x="12" y="19"/>
                    <a:pt x="12" y="17"/>
                  </a:cubicBezTo>
                  <a:cubicBezTo>
                    <a:pt x="9" y="12"/>
                    <a:pt x="6" y="7"/>
                    <a:pt x="4" y="1"/>
                  </a:cubicBezTo>
                  <a:cubicBezTo>
                    <a:pt x="3" y="1"/>
                    <a:pt x="3" y="0"/>
                    <a:pt x="2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42"/>
            <p:cNvSpPr>
              <a:spLocks noEditPoints="1"/>
            </p:cNvSpPr>
            <p:nvPr/>
          </p:nvSpPr>
          <p:spPr bwMode="auto">
            <a:xfrm>
              <a:off x="5821420" y="4269803"/>
              <a:ext cx="660400" cy="309563"/>
            </a:xfrm>
            <a:custGeom>
              <a:avLst/>
              <a:gdLst>
                <a:gd name="T0" fmla="*/ 6 w 156"/>
                <a:gd name="T1" fmla="*/ 66 h 73"/>
                <a:gd name="T2" fmla="*/ 18 w 156"/>
                <a:gd name="T3" fmla="*/ 67 h 73"/>
                <a:gd name="T4" fmla="*/ 25 w 156"/>
                <a:gd name="T5" fmla="*/ 62 h 73"/>
                <a:gd name="T6" fmla="*/ 7 w 156"/>
                <a:gd name="T7" fmla="*/ 63 h 73"/>
                <a:gd name="T8" fmla="*/ 10 w 156"/>
                <a:gd name="T9" fmla="*/ 61 h 73"/>
                <a:gd name="T10" fmla="*/ 10 w 156"/>
                <a:gd name="T11" fmla="*/ 59 h 73"/>
                <a:gd name="T12" fmla="*/ 16 w 156"/>
                <a:gd name="T13" fmla="*/ 61 h 73"/>
                <a:gd name="T14" fmla="*/ 29 w 156"/>
                <a:gd name="T15" fmla="*/ 57 h 73"/>
                <a:gd name="T16" fmla="*/ 66 w 156"/>
                <a:gd name="T17" fmla="*/ 55 h 73"/>
                <a:gd name="T18" fmla="*/ 92 w 156"/>
                <a:gd name="T19" fmla="*/ 31 h 73"/>
                <a:gd name="T20" fmla="*/ 89 w 156"/>
                <a:gd name="T21" fmla="*/ 33 h 73"/>
                <a:gd name="T22" fmla="*/ 83 w 156"/>
                <a:gd name="T23" fmla="*/ 36 h 73"/>
                <a:gd name="T24" fmla="*/ 86 w 156"/>
                <a:gd name="T25" fmla="*/ 42 h 73"/>
                <a:gd name="T26" fmla="*/ 83 w 156"/>
                <a:gd name="T27" fmla="*/ 45 h 73"/>
                <a:gd name="T28" fmla="*/ 65 w 156"/>
                <a:gd name="T29" fmla="*/ 42 h 73"/>
                <a:gd name="T30" fmla="*/ 58 w 156"/>
                <a:gd name="T31" fmla="*/ 42 h 73"/>
                <a:gd name="T32" fmla="*/ 47 w 156"/>
                <a:gd name="T33" fmla="*/ 43 h 73"/>
                <a:gd name="T34" fmla="*/ 40 w 156"/>
                <a:gd name="T35" fmla="*/ 45 h 73"/>
                <a:gd name="T36" fmla="*/ 33 w 156"/>
                <a:gd name="T37" fmla="*/ 51 h 73"/>
                <a:gd name="T38" fmla="*/ 25 w 156"/>
                <a:gd name="T39" fmla="*/ 54 h 73"/>
                <a:gd name="T40" fmla="*/ 17 w 156"/>
                <a:gd name="T41" fmla="*/ 58 h 73"/>
                <a:gd name="T42" fmla="*/ 9 w 156"/>
                <a:gd name="T43" fmla="*/ 59 h 73"/>
                <a:gd name="T44" fmla="*/ 10 w 156"/>
                <a:gd name="T45" fmla="*/ 67 h 73"/>
                <a:gd name="T46" fmla="*/ 106 w 156"/>
                <a:gd name="T47" fmla="*/ 34 h 73"/>
                <a:gd name="T48" fmla="*/ 113 w 156"/>
                <a:gd name="T49" fmla="*/ 29 h 73"/>
                <a:gd name="T50" fmla="*/ 23 w 156"/>
                <a:gd name="T51" fmla="*/ 57 h 73"/>
                <a:gd name="T52" fmla="*/ 21 w 156"/>
                <a:gd name="T53" fmla="*/ 53 h 73"/>
                <a:gd name="T54" fmla="*/ 24 w 156"/>
                <a:gd name="T55" fmla="*/ 52 h 73"/>
                <a:gd name="T56" fmla="*/ 43 w 156"/>
                <a:gd name="T57" fmla="*/ 62 h 73"/>
                <a:gd name="T58" fmla="*/ 50 w 156"/>
                <a:gd name="T59" fmla="*/ 62 h 73"/>
                <a:gd name="T60" fmla="*/ 48 w 156"/>
                <a:gd name="T61" fmla="*/ 58 h 73"/>
                <a:gd name="T62" fmla="*/ 39 w 156"/>
                <a:gd name="T63" fmla="*/ 49 h 73"/>
                <a:gd name="T64" fmla="*/ 58 w 156"/>
                <a:gd name="T65" fmla="*/ 58 h 73"/>
                <a:gd name="T66" fmla="*/ 45 w 156"/>
                <a:gd name="T67" fmla="*/ 44 h 73"/>
                <a:gd name="T68" fmla="*/ 49 w 156"/>
                <a:gd name="T69" fmla="*/ 44 h 73"/>
                <a:gd name="T70" fmla="*/ 65 w 156"/>
                <a:gd name="T71" fmla="*/ 50 h 73"/>
                <a:gd name="T72" fmla="*/ 61 w 156"/>
                <a:gd name="T73" fmla="*/ 42 h 73"/>
                <a:gd name="T74" fmla="*/ 67 w 156"/>
                <a:gd name="T75" fmla="*/ 42 h 73"/>
                <a:gd name="T76" fmla="*/ 86 w 156"/>
                <a:gd name="T77" fmla="*/ 47 h 73"/>
                <a:gd name="T78" fmla="*/ 90 w 156"/>
                <a:gd name="T79" fmla="*/ 45 h 73"/>
                <a:gd name="T80" fmla="*/ 100 w 156"/>
                <a:gd name="T81" fmla="*/ 43 h 73"/>
                <a:gd name="T82" fmla="*/ 101 w 156"/>
                <a:gd name="T83" fmla="*/ 40 h 73"/>
                <a:gd name="T84" fmla="*/ 106 w 156"/>
                <a:gd name="T85" fmla="*/ 36 h 73"/>
                <a:gd name="T86" fmla="*/ 110 w 156"/>
                <a:gd name="T87" fmla="*/ 34 h 73"/>
                <a:gd name="T88" fmla="*/ 109 w 156"/>
                <a:gd name="T89" fmla="*/ 33 h 73"/>
                <a:gd name="T90" fmla="*/ 111 w 156"/>
                <a:gd name="T91" fmla="*/ 29 h 73"/>
                <a:gd name="T92" fmla="*/ 106 w 156"/>
                <a:gd name="T93" fmla="*/ 28 h 73"/>
                <a:gd name="T94" fmla="*/ 109 w 156"/>
                <a:gd name="T95" fmla="*/ 33 h 73"/>
                <a:gd name="T96" fmla="*/ 117 w 156"/>
                <a:gd name="T97" fmla="*/ 30 h 73"/>
                <a:gd name="T98" fmla="*/ 133 w 156"/>
                <a:gd name="T99" fmla="*/ 28 h 73"/>
                <a:gd name="T100" fmla="*/ 120 w 156"/>
                <a:gd name="T101" fmla="*/ 24 h 73"/>
                <a:gd name="T102" fmla="*/ 129 w 156"/>
                <a:gd name="T103" fmla="*/ 23 h 73"/>
                <a:gd name="T104" fmla="*/ 127 w 156"/>
                <a:gd name="T105" fmla="*/ 5 h 73"/>
                <a:gd name="T106" fmla="*/ 141 w 156"/>
                <a:gd name="T107" fmla="*/ 1 h 73"/>
                <a:gd name="T108" fmla="*/ 2 w 156"/>
                <a:gd name="T109" fmla="*/ 64 h 73"/>
                <a:gd name="T110" fmla="*/ 147 w 156"/>
                <a:gd name="T111" fmla="*/ 25 h 73"/>
                <a:gd name="T112" fmla="*/ 154 w 156"/>
                <a:gd name="T113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56" h="73">
                  <a:moveTo>
                    <a:pt x="12" y="69"/>
                  </a:moveTo>
                  <a:cubicBezTo>
                    <a:pt x="11" y="69"/>
                    <a:pt x="11" y="69"/>
                    <a:pt x="11" y="69"/>
                  </a:cubicBezTo>
                  <a:cubicBezTo>
                    <a:pt x="11" y="69"/>
                    <a:pt x="11" y="69"/>
                    <a:pt x="11" y="69"/>
                  </a:cubicBezTo>
                  <a:cubicBezTo>
                    <a:pt x="12" y="69"/>
                    <a:pt x="12" y="69"/>
                    <a:pt x="12" y="69"/>
                  </a:cubicBezTo>
                  <a:moveTo>
                    <a:pt x="10" y="68"/>
                  </a:moveTo>
                  <a:cubicBezTo>
                    <a:pt x="9" y="68"/>
                    <a:pt x="9" y="68"/>
                    <a:pt x="8" y="68"/>
                  </a:cubicBezTo>
                  <a:cubicBezTo>
                    <a:pt x="8" y="67"/>
                    <a:pt x="7" y="67"/>
                    <a:pt x="6" y="66"/>
                  </a:cubicBezTo>
                  <a:cubicBezTo>
                    <a:pt x="5" y="66"/>
                    <a:pt x="5" y="65"/>
                    <a:pt x="5" y="64"/>
                  </a:cubicBezTo>
                  <a:cubicBezTo>
                    <a:pt x="6" y="66"/>
                    <a:pt x="8" y="67"/>
                    <a:pt x="10" y="68"/>
                  </a:cubicBezTo>
                  <a:moveTo>
                    <a:pt x="18" y="67"/>
                  </a:moveTo>
                  <a:cubicBezTo>
                    <a:pt x="16" y="66"/>
                    <a:pt x="15" y="65"/>
                    <a:pt x="13" y="63"/>
                  </a:cubicBezTo>
                  <a:cubicBezTo>
                    <a:pt x="13" y="63"/>
                    <a:pt x="13" y="63"/>
                    <a:pt x="13" y="63"/>
                  </a:cubicBezTo>
                  <a:cubicBezTo>
                    <a:pt x="14" y="64"/>
                    <a:pt x="16" y="65"/>
                    <a:pt x="17" y="66"/>
                  </a:cubicBezTo>
                  <a:cubicBezTo>
                    <a:pt x="18" y="67"/>
                    <a:pt x="18" y="67"/>
                    <a:pt x="18" y="67"/>
                  </a:cubicBezTo>
                  <a:moveTo>
                    <a:pt x="30" y="69"/>
                  </a:moveTo>
                  <a:cubicBezTo>
                    <a:pt x="30" y="69"/>
                    <a:pt x="30" y="69"/>
                    <a:pt x="30" y="69"/>
                  </a:cubicBezTo>
                  <a:cubicBezTo>
                    <a:pt x="28" y="67"/>
                    <a:pt x="25" y="65"/>
                    <a:pt x="23" y="63"/>
                  </a:cubicBezTo>
                  <a:cubicBezTo>
                    <a:pt x="22" y="63"/>
                    <a:pt x="22" y="63"/>
                    <a:pt x="22" y="63"/>
                  </a:cubicBezTo>
                  <a:cubicBezTo>
                    <a:pt x="22" y="62"/>
                    <a:pt x="18" y="59"/>
                    <a:pt x="19" y="59"/>
                  </a:cubicBezTo>
                  <a:cubicBezTo>
                    <a:pt x="19" y="59"/>
                    <a:pt x="19" y="59"/>
                    <a:pt x="19" y="59"/>
                  </a:cubicBezTo>
                  <a:cubicBezTo>
                    <a:pt x="21" y="59"/>
                    <a:pt x="23" y="61"/>
                    <a:pt x="25" y="62"/>
                  </a:cubicBezTo>
                  <a:cubicBezTo>
                    <a:pt x="28" y="64"/>
                    <a:pt x="31" y="67"/>
                    <a:pt x="34" y="69"/>
                  </a:cubicBezTo>
                  <a:cubicBezTo>
                    <a:pt x="34" y="69"/>
                    <a:pt x="33" y="69"/>
                    <a:pt x="32" y="69"/>
                  </a:cubicBezTo>
                  <a:cubicBezTo>
                    <a:pt x="29" y="70"/>
                    <a:pt x="26" y="70"/>
                    <a:pt x="22" y="70"/>
                  </a:cubicBezTo>
                  <a:cubicBezTo>
                    <a:pt x="20" y="70"/>
                    <a:pt x="18" y="70"/>
                    <a:pt x="16" y="70"/>
                  </a:cubicBezTo>
                  <a:cubicBezTo>
                    <a:pt x="15" y="69"/>
                    <a:pt x="15" y="69"/>
                    <a:pt x="14" y="69"/>
                  </a:cubicBezTo>
                  <a:cubicBezTo>
                    <a:pt x="13" y="68"/>
                    <a:pt x="11" y="67"/>
                    <a:pt x="10" y="66"/>
                  </a:cubicBezTo>
                  <a:cubicBezTo>
                    <a:pt x="9" y="66"/>
                    <a:pt x="7" y="63"/>
                    <a:pt x="7" y="63"/>
                  </a:cubicBezTo>
                  <a:cubicBezTo>
                    <a:pt x="10" y="64"/>
                    <a:pt x="13" y="67"/>
                    <a:pt x="16" y="69"/>
                  </a:cubicBezTo>
                  <a:cubicBezTo>
                    <a:pt x="17" y="69"/>
                    <a:pt x="17" y="69"/>
                    <a:pt x="17" y="69"/>
                  </a:cubicBezTo>
                  <a:cubicBezTo>
                    <a:pt x="16" y="68"/>
                    <a:pt x="16" y="68"/>
                    <a:pt x="16" y="68"/>
                  </a:cubicBezTo>
                  <a:cubicBezTo>
                    <a:pt x="15" y="68"/>
                    <a:pt x="15" y="68"/>
                    <a:pt x="15" y="68"/>
                  </a:cubicBezTo>
                  <a:cubicBezTo>
                    <a:pt x="14" y="67"/>
                    <a:pt x="13" y="66"/>
                    <a:pt x="12" y="65"/>
                  </a:cubicBezTo>
                  <a:cubicBezTo>
                    <a:pt x="11" y="64"/>
                    <a:pt x="7" y="60"/>
                    <a:pt x="8" y="60"/>
                  </a:cubicBezTo>
                  <a:cubicBezTo>
                    <a:pt x="8" y="60"/>
                    <a:pt x="9" y="61"/>
                    <a:pt x="10" y="61"/>
                  </a:cubicBezTo>
                  <a:cubicBezTo>
                    <a:pt x="10" y="61"/>
                    <a:pt x="10" y="61"/>
                    <a:pt x="11" y="62"/>
                  </a:cubicBezTo>
                  <a:cubicBezTo>
                    <a:pt x="14" y="65"/>
                    <a:pt x="17" y="68"/>
                    <a:pt x="21" y="69"/>
                  </a:cubicBezTo>
                  <a:cubicBezTo>
                    <a:pt x="21" y="69"/>
                    <a:pt x="21" y="69"/>
                    <a:pt x="21" y="69"/>
                  </a:cubicBezTo>
                  <a:cubicBezTo>
                    <a:pt x="22" y="69"/>
                    <a:pt x="22" y="69"/>
                    <a:pt x="21" y="69"/>
                  </a:cubicBezTo>
                  <a:cubicBezTo>
                    <a:pt x="18" y="66"/>
                    <a:pt x="15" y="63"/>
                    <a:pt x="11" y="61"/>
                  </a:cubicBezTo>
                  <a:cubicBezTo>
                    <a:pt x="11" y="61"/>
                    <a:pt x="10" y="60"/>
                    <a:pt x="10" y="59"/>
                  </a:cubicBezTo>
                  <a:cubicBezTo>
                    <a:pt x="10" y="59"/>
                    <a:pt x="10" y="59"/>
                    <a:pt x="10" y="59"/>
                  </a:cubicBezTo>
                  <a:cubicBezTo>
                    <a:pt x="10" y="59"/>
                    <a:pt x="13" y="61"/>
                    <a:pt x="13" y="61"/>
                  </a:cubicBezTo>
                  <a:cubicBezTo>
                    <a:pt x="15" y="62"/>
                    <a:pt x="17" y="63"/>
                    <a:pt x="19" y="65"/>
                  </a:cubicBezTo>
                  <a:cubicBezTo>
                    <a:pt x="21" y="66"/>
                    <a:pt x="23" y="67"/>
                    <a:pt x="25" y="69"/>
                  </a:cubicBezTo>
                  <a:cubicBezTo>
                    <a:pt x="25" y="69"/>
                    <a:pt x="25" y="69"/>
                    <a:pt x="25" y="69"/>
                  </a:cubicBezTo>
                  <a:cubicBezTo>
                    <a:pt x="25" y="69"/>
                    <a:pt x="25" y="68"/>
                    <a:pt x="25" y="68"/>
                  </a:cubicBezTo>
                  <a:cubicBezTo>
                    <a:pt x="23" y="67"/>
                    <a:pt x="21" y="65"/>
                    <a:pt x="19" y="64"/>
                  </a:cubicBezTo>
                  <a:cubicBezTo>
                    <a:pt x="18" y="63"/>
                    <a:pt x="17" y="62"/>
                    <a:pt x="16" y="61"/>
                  </a:cubicBezTo>
                  <a:cubicBezTo>
                    <a:pt x="16" y="60"/>
                    <a:pt x="16" y="60"/>
                    <a:pt x="16" y="60"/>
                  </a:cubicBezTo>
                  <a:cubicBezTo>
                    <a:pt x="16" y="60"/>
                    <a:pt x="20" y="62"/>
                    <a:pt x="20" y="63"/>
                  </a:cubicBezTo>
                  <a:cubicBezTo>
                    <a:pt x="21" y="63"/>
                    <a:pt x="22" y="63"/>
                    <a:pt x="22" y="64"/>
                  </a:cubicBezTo>
                  <a:cubicBezTo>
                    <a:pt x="25" y="66"/>
                    <a:pt x="27" y="68"/>
                    <a:pt x="30" y="69"/>
                  </a:cubicBezTo>
                  <a:moveTo>
                    <a:pt x="38" y="63"/>
                  </a:moveTo>
                  <a:cubicBezTo>
                    <a:pt x="38" y="63"/>
                    <a:pt x="37" y="62"/>
                    <a:pt x="37" y="62"/>
                  </a:cubicBezTo>
                  <a:cubicBezTo>
                    <a:pt x="34" y="61"/>
                    <a:pt x="31" y="59"/>
                    <a:pt x="29" y="57"/>
                  </a:cubicBezTo>
                  <a:cubicBezTo>
                    <a:pt x="29" y="57"/>
                    <a:pt x="29" y="57"/>
                    <a:pt x="29" y="57"/>
                  </a:cubicBezTo>
                  <a:cubicBezTo>
                    <a:pt x="30" y="57"/>
                    <a:pt x="31" y="58"/>
                    <a:pt x="31" y="58"/>
                  </a:cubicBezTo>
                  <a:cubicBezTo>
                    <a:pt x="33" y="59"/>
                    <a:pt x="35" y="61"/>
                    <a:pt x="37" y="62"/>
                  </a:cubicBezTo>
                  <a:cubicBezTo>
                    <a:pt x="38" y="63"/>
                    <a:pt x="38" y="63"/>
                    <a:pt x="38" y="63"/>
                  </a:cubicBezTo>
                  <a:moveTo>
                    <a:pt x="66" y="55"/>
                  </a:moveTo>
                  <a:cubicBezTo>
                    <a:pt x="63" y="54"/>
                    <a:pt x="60" y="52"/>
                    <a:pt x="58" y="51"/>
                  </a:cubicBezTo>
                  <a:cubicBezTo>
                    <a:pt x="61" y="52"/>
                    <a:pt x="64" y="54"/>
                    <a:pt x="66" y="55"/>
                  </a:cubicBezTo>
                  <a:moveTo>
                    <a:pt x="4" y="64"/>
                  </a:moveTo>
                  <a:cubicBezTo>
                    <a:pt x="2" y="57"/>
                    <a:pt x="15" y="52"/>
                    <a:pt x="20" y="50"/>
                  </a:cubicBezTo>
                  <a:cubicBezTo>
                    <a:pt x="28" y="47"/>
                    <a:pt x="36" y="45"/>
                    <a:pt x="44" y="43"/>
                  </a:cubicBezTo>
                  <a:cubicBezTo>
                    <a:pt x="61" y="37"/>
                    <a:pt x="78" y="34"/>
                    <a:pt x="95" y="30"/>
                  </a:cubicBezTo>
                  <a:cubicBezTo>
                    <a:pt x="95" y="30"/>
                    <a:pt x="95" y="30"/>
                    <a:pt x="95" y="30"/>
                  </a:cubicBezTo>
                  <a:cubicBezTo>
                    <a:pt x="98" y="32"/>
                    <a:pt x="101" y="35"/>
                    <a:pt x="104" y="35"/>
                  </a:cubicBezTo>
                  <a:cubicBezTo>
                    <a:pt x="100" y="35"/>
                    <a:pt x="97" y="32"/>
                    <a:pt x="92" y="31"/>
                  </a:cubicBezTo>
                  <a:cubicBezTo>
                    <a:pt x="92" y="31"/>
                    <a:pt x="92" y="31"/>
                    <a:pt x="92" y="31"/>
                  </a:cubicBezTo>
                  <a:cubicBezTo>
                    <a:pt x="92" y="31"/>
                    <a:pt x="92" y="32"/>
                    <a:pt x="92" y="32"/>
                  </a:cubicBezTo>
                  <a:cubicBezTo>
                    <a:pt x="94" y="33"/>
                    <a:pt x="95" y="34"/>
                    <a:pt x="97" y="35"/>
                  </a:cubicBezTo>
                  <a:cubicBezTo>
                    <a:pt x="98" y="36"/>
                    <a:pt x="101" y="37"/>
                    <a:pt x="101" y="37"/>
                  </a:cubicBezTo>
                  <a:cubicBezTo>
                    <a:pt x="100" y="37"/>
                    <a:pt x="100" y="37"/>
                    <a:pt x="98" y="36"/>
                  </a:cubicBezTo>
                  <a:cubicBezTo>
                    <a:pt x="95" y="35"/>
                    <a:pt x="92" y="34"/>
                    <a:pt x="89" y="33"/>
                  </a:cubicBezTo>
                  <a:cubicBezTo>
                    <a:pt x="89" y="33"/>
                    <a:pt x="89" y="33"/>
                    <a:pt x="89" y="33"/>
                  </a:cubicBezTo>
                  <a:cubicBezTo>
                    <a:pt x="88" y="33"/>
                    <a:pt x="88" y="33"/>
                    <a:pt x="89" y="33"/>
                  </a:cubicBezTo>
                  <a:cubicBezTo>
                    <a:pt x="90" y="34"/>
                    <a:pt x="92" y="35"/>
                    <a:pt x="93" y="36"/>
                  </a:cubicBezTo>
                  <a:cubicBezTo>
                    <a:pt x="91" y="35"/>
                    <a:pt x="88" y="34"/>
                    <a:pt x="85" y="33"/>
                  </a:cubicBezTo>
                  <a:cubicBezTo>
                    <a:pt x="84" y="34"/>
                    <a:pt x="84" y="34"/>
                    <a:pt x="84" y="34"/>
                  </a:cubicBezTo>
                  <a:cubicBezTo>
                    <a:pt x="89" y="37"/>
                    <a:pt x="94" y="39"/>
                    <a:pt x="98" y="42"/>
                  </a:cubicBezTo>
                  <a:cubicBezTo>
                    <a:pt x="94" y="39"/>
                    <a:pt x="88" y="37"/>
                    <a:pt x="83" y="36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83" y="36"/>
                    <a:pt x="82" y="36"/>
                    <a:pt x="83" y="36"/>
                  </a:cubicBezTo>
                  <a:cubicBezTo>
                    <a:pt x="85" y="38"/>
                    <a:pt x="87" y="39"/>
                    <a:pt x="89" y="40"/>
                  </a:cubicBezTo>
                  <a:cubicBezTo>
                    <a:pt x="90" y="41"/>
                    <a:pt x="90" y="41"/>
                    <a:pt x="90" y="41"/>
                  </a:cubicBezTo>
                  <a:cubicBezTo>
                    <a:pt x="86" y="39"/>
                    <a:pt x="82" y="37"/>
                    <a:pt x="77" y="36"/>
                  </a:cubicBezTo>
                  <a:cubicBezTo>
                    <a:pt x="77" y="37"/>
                    <a:pt x="77" y="37"/>
                    <a:pt x="77" y="37"/>
                  </a:cubicBezTo>
                  <a:cubicBezTo>
                    <a:pt x="79" y="38"/>
                    <a:pt x="80" y="39"/>
                    <a:pt x="82" y="40"/>
                  </a:cubicBezTo>
                  <a:cubicBezTo>
                    <a:pt x="84" y="41"/>
                    <a:pt x="85" y="42"/>
                    <a:pt x="86" y="42"/>
                  </a:cubicBezTo>
                  <a:cubicBezTo>
                    <a:pt x="86" y="42"/>
                    <a:pt x="89" y="44"/>
                    <a:pt x="89" y="44"/>
                  </a:cubicBezTo>
                  <a:cubicBezTo>
                    <a:pt x="89" y="44"/>
                    <a:pt x="88" y="44"/>
                    <a:pt x="88" y="44"/>
                  </a:cubicBezTo>
                  <a:cubicBezTo>
                    <a:pt x="82" y="41"/>
                    <a:pt x="77" y="38"/>
                    <a:pt x="71" y="36"/>
                  </a:cubicBezTo>
                  <a:cubicBezTo>
                    <a:pt x="71" y="37"/>
                    <a:pt x="71" y="37"/>
                    <a:pt x="71" y="37"/>
                  </a:cubicBezTo>
                  <a:cubicBezTo>
                    <a:pt x="74" y="41"/>
                    <a:pt x="79" y="42"/>
                    <a:pt x="84" y="45"/>
                  </a:cubicBezTo>
                  <a:cubicBezTo>
                    <a:pt x="85" y="46"/>
                    <a:pt x="86" y="46"/>
                    <a:pt x="86" y="46"/>
                  </a:cubicBezTo>
                  <a:cubicBezTo>
                    <a:pt x="85" y="46"/>
                    <a:pt x="83" y="45"/>
                    <a:pt x="83" y="45"/>
                  </a:cubicBezTo>
                  <a:cubicBezTo>
                    <a:pt x="81" y="44"/>
                    <a:pt x="79" y="43"/>
                    <a:pt x="78" y="42"/>
                  </a:cubicBezTo>
                  <a:cubicBezTo>
                    <a:pt x="75" y="41"/>
                    <a:pt x="72" y="39"/>
                    <a:pt x="68" y="38"/>
                  </a:cubicBezTo>
                  <a:cubicBezTo>
                    <a:pt x="68" y="39"/>
                    <a:pt x="68" y="39"/>
                    <a:pt x="68" y="39"/>
                  </a:cubicBezTo>
                  <a:cubicBezTo>
                    <a:pt x="70" y="41"/>
                    <a:pt x="73" y="43"/>
                    <a:pt x="76" y="45"/>
                  </a:cubicBezTo>
                  <a:cubicBezTo>
                    <a:pt x="72" y="43"/>
                    <a:pt x="69" y="42"/>
                    <a:pt x="65" y="41"/>
                  </a:cubicBezTo>
                  <a:cubicBezTo>
                    <a:pt x="65" y="41"/>
                    <a:pt x="65" y="41"/>
                    <a:pt x="65" y="41"/>
                  </a:cubicBezTo>
                  <a:cubicBezTo>
                    <a:pt x="65" y="41"/>
                    <a:pt x="65" y="41"/>
                    <a:pt x="65" y="42"/>
                  </a:cubicBezTo>
                  <a:cubicBezTo>
                    <a:pt x="68" y="44"/>
                    <a:pt x="72" y="46"/>
                    <a:pt x="75" y="48"/>
                  </a:cubicBezTo>
                  <a:cubicBezTo>
                    <a:pt x="76" y="48"/>
                    <a:pt x="76" y="49"/>
                    <a:pt x="77" y="49"/>
                  </a:cubicBezTo>
                  <a:cubicBezTo>
                    <a:pt x="78" y="50"/>
                    <a:pt x="78" y="50"/>
                    <a:pt x="78" y="50"/>
                  </a:cubicBezTo>
                  <a:cubicBezTo>
                    <a:pt x="76" y="49"/>
                    <a:pt x="75" y="48"/>
                    <a:pt x="74" y="48"/>
                  </a:cubicBezTo>
                  <a:cubicBezTo>
                    <a:pt x="69" y="45"/>
                    <a:pt x="64" y="41"/>
                    <a:pt x="58" y="41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42"/>
                    <a:pt x="58" y="42"/>
                    <a:pt x="58" y="42"/>
                  </a:cubicBezTo>
                  <a:cubicBezTo>
                    <a:pt x="60" y="44"/>
                    <a:pt x="62" y="45"/>
                    <a:pt x="64" y="47"/>
                  </a:cubicBezTo>
                  <a:cubicBezTo>
                    <a:pt x="61" y="45"/>
                    <a:pt x="58" y="43"/>
                    <a:pt x="54" y="42"/>
                  </a:cubicBezTo>
                  <a:cubicBezTo>
                    <a:pt x="54" y="43"/>
                    <a:pt x="54" y="43"/>
                    <a:pt x="54" y="43"/>
                  </a:cubicBezTo>
                  <a:cubicBezTo>
                    <a:pt x="56" y="45"/>
                    <a:pt x="58" y="47"/>
                    <a:pt x="61" y="48"/>
                  </a:cubicBezTo>
                  <a:cubicBezTo>
                    <a:pt x="59" y="48"/>
                    <a:pt x="58" y="47"/>
                    <a:pt x="57" y="47"/>
                  </a:cubicBezTo>
                  <a:cubicBezTo>
                    <a:pt x="54" y="45"/>
                    <a:pt x="51" y="43"/>
                    <a:pt x="47" y="43"/>
                  </a:cubicBezTo>
                  <a:cubicBezTo>
                    <a:pt x="47" y="43"/>
                    <a:pt x="47" y="43"/>
                    <a:pt x="47" y="43"/>
                  </a:cubicBezTo>
                  <a:cubicBezTo>
                    <a:pt x="48" y="45"/>
                    <a:pt x="49" y="46"/>
                    <a:pt x="51" y="47"/>
                  </a:cubicBezTo>
                  <a:cubicBezTo>
                    <a:pt x="49" y="45"/>
                    <a:pt x="47" y="44"/>
                    <a:pt x="44" y="43"/>
                  </a:cubicBezTo>
                  <a:cubicBezTo>
                    <a:pt x="44" y="44"/>
                    <a:pt x="44" y="44"/>
                    <a:pt x="44" y="44"/>
                  </a:cubicBezTo>
                  <a:cubicBezTo>
                    <a:pt x="50" y="50"/>
                    <a:pt x="58" y="53"/>
                    <a:pt x="65" y="58"/>
                  </a:cubicBezTo>
                  <a:cubicBezTo>
                    <a:pt x="63" y="57"/>
                    <a:pt x="61" y="56"/>
                    <a:pt x="59" y="55"/>
                  </a:cubicBezTo>
                  <a:cubicBezTo>
                    <a:pt x="57" y="54"/>
                    <a:pt x="55" y="53"/>
                    <a:pt x="53" y="52"/>
                  </a:cubicBezTo>
                  <a:cubicBezTo>
                    <a:pt x="48" y="50"/>
                    <a:pt x="44" y="47"/>
                    <a:pt x="40" y="45"/>
                  </a:cubicBezTo>
                  <a:cubicBezTo>
                    <a:pt x="39" y="46"/>
                    <a:pt x="39" y="46"/>
                    <a:pt x="39" y="46"/>
                  </a:cubicBezTo>
                  <a:cubicBezTo>
                    <a:pt x="40" y="47"/>
                    <a:pt x="42" y="49"/>
                    <a:pt x="43" y="50"/>
                  </a:cubicBezTo>
                  <a:cubicBezTo>
                    <a:pt x="41" y="49"/>
                    <a:pt x="38" y="48"/>
                    <a:pt x="36" y="47"/>
                  </a:cubicBezTo>
                  <a:cubicBezTo>
                    <a:pt x="35" y="48"/>
                    <a:pt x="35" y="48"/>
                    <a:pt x="35" y="48"/>
                  </a:cubicBezTo>
                  <a:cubicBezTo>
                    <a:pt x="37" y="50"/>
                    <a:pt x="38" y="51"/>
                    <a:pt x="39" y="52"/>
                  </a:cubicBezTo>
                  <a:cubicBezTo>
                    <a:pt x="37" y="51"/>
                    <a:pt x="35" y="51"/>
                    <a:pt x="33" y="50"/>
                  </a:cubicBezTo>
                  <a:cubicBezTo>
                    <a:pt x="33" y="51"/>
                    <a:pt x="33" y="51"/>
                    <a:pt x="33" y="51"/>
                  </a:cubicBezTo>
                  <a:cubicBezTo>
                    <a:pt x="33" y="51"/>
                    <a:pt x="34" y="52"/>
                    <a:pt x="34" y="52"/>
                  </a:cubicBezTo>
                  <a:cubicBezTo>
                    <a:pt x="33" y="52"/>
                    <a:pt x="31" y="51"/>
                    <a:pt x="29" y="51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30" y="53"/>
                    <a:pt x="31" y="54"/>
                    <a:pt x="32" y="55"/>
                  </a:cubicBezTo>
                  <a:cubicBezTo>
                    <a:pt x="29" y="53"/>
                    <a:pt x="26" y="52"/>
                    <a:pt x="24" y="51"/>
                  </a:cubicBezTo>
                  <a:cubicBezTo>
                    <a:pt x="23" y="52"/>
                    <a:pt x="23" y="52"/>
                    <a:pt x="23" y="52"/>
                  </a:cubicBezTo>
                  <a:cubicBezTo>
                    <a:pt x="24" y="52"/>
                    <a:pt x="24" y="53"/>
                    <a:pt x="25" y="54"/>
                  </a:cubicBezTo>
                  <a:cubicBezTo>
                    <a:pt x="23" y="53"/>
                    <a:pt x="22" y="52"/>
                    <a:pt x="20" y="52"/>
                  </a:cubicBezTo>
                  <a:cubicBezTo>
                    <a:pt x="20" y="52"/>
                    <a:pt x="20" y="52"/>
                    <a:pt x="20" y="52"/>
                  </a:cubicBezTo>
                  <a:cubicBezTo>
                    <a:pt x="21" y="54"/>
                    <a:pt x="23" y="56"/>
                    <a:pt x="25" y="58"/>
                  </a:cubicBezTo>
                  <a:cubicBezTo>
                    <a:pt x="24" y="57"/>
                    <a:pt x="22" y="56"/>
                    <a:pt x="20" y="55"/>
                  </a:cubicBezTo>
                  <a:cubicBezTo>
                    <a:pt x="19" y="56"/>
                    <a:pt x="19" y="56"/>
                    <a:pt x="19" y="56"/>
                  </a:cubicBezTo>
                  <a:cubicBezTo>
                    <a:pt x="21" y="57"/>
                    <a:pt x="22" y="59"/>
                    <a:pt x="23" y="60"/>
                  </a:cubicBezTo>
                  <a:cubicBezTo>
                    <a:pt x="21" y="59"/>
                    <a:pt x="19" y="58"/>
                    <a:pt x="17" y="58"/>
                  </a:cubicBezTo>
                  <a:cubicBezTo>
                    <a:pt x="17" y="59"/>
                    <a:pt x="17" y="59"/>
                    <a:pt x="17" y="59"/>
                  </a:cubicBezTo>
                  <a:cubicBezTo>
                    <a:pt x="18" y="60"/>
                    <a:pt x="19" y="61"/>
                    <a:pt x="20" y="62"/>
                  </a:cubicBezTo>
                  <a:cubicBezTo>
                    <a:pt x="18" y="61"/>
                    <a:pt x="16" y="60"/>
                    <a:pt x="14" y="59"/>
                  </a:cubicBezTo>
                  <a:cubicBezTo>
                    <a:pt x="14" y="60"/>
                    <a:pt x="14" y="60"/>
                    <a:pt x="14" y="60"/>
                  </a:cubicBezTo>
                  <a:cubicBezTo>
                    <a:pt x="15" y="60"/>
                    <a:pt x="15" y="61"/>
                    <a:pt x="16" y="61"/>
                  </a:cubicBezTo>
                  <a:cubicBezTo>
                    <a:pt x="14" y="60"/>
                    <a:pt x="12" y="59"/>
                    <a:pt x="9" y="58"/>
                  </a:cubicBezTo>
                  <a:cubicBezTo>
                    <a:pt x="9" y="59"/>
                    <a:pt x="9" y="59"/>
                    <a:pt x="9" y="59"/>
                  </a:cubicBezTo>
                  <a:cubicBezTo>
                    <a:pt x="9" y="59"/>
                    <a:pt x="10" y="60"/>
                    <a:pt x="10" y="60"/>
                  </a:cubicBezTo>
                  <a:cubicBezTo>
                    <a:pt x="9" y="60"/>
                    <a:pt x="8" y="60"/>
                    <a:pt x="7" y="59"/>
                  </a:cubicBezTo>
                  <a:cubicBezTo>
                    <a:pt x="6" y="60"/>
                    <a:pt x="6" y="60"/>
                    <a:pt x="6" y="60"/>
                  </a:cubicBezTo>
                  <a:cubicBezTo>
                    <a:pt x="7" y="61"/>
                    <a:pt x="8" y="62"/>
                    <a:pt x="10" y="63"/>
                  </a:cubicBezTo>
                  <a:cubicBezTo>
                    <a:pt x="8" y="63"/>
                    <a:pt x="7" y="62"/>
                    <a:pt x="6" y="62"/>
                  </a:cubicBezTo>
                  <a:cubicBezTo>
                    <a:pt x="5" y="62"/>
                    <a:pt x="5" y="62"/>
                    <a:pt x="5" y="62"/>
                  </a:cubicBezTo>
                  <a:cubicBezTo>
                    <a:pt x="7" y="64"/>
                    <a:pt x="8" y="66"/>
                    <a:pt x="10" y="67"/>
                  </a:cubicBezTo>
                  <a:cubicBezTo>
                    <a:pt x="8" y="66"/>
                    <a:pt x="6" y="65"/>
                    <a:pt x="5" y="63"/>
                  </a:cubicBezTo>
                  <a:cubicBezTo>
                    <a:pt x="4" y="64"/>
                    <a:pt x="4" y="64"/>
                    <a:pt x="4" y="64"/>
                  </a:cubicBezTo>
                  <a:moveTo>
                    <a:pt x="107" y="35"/>
                  </a:moveTo>
                  <a:cubicBezTo>
                    <a:pt x="107" y="35"/>
                    <a:pt x="103" y="33"/>
                    <a:pt x="102" y="33"/>
                  </a:cubicBezTo>
                  <a:cubicBezTo>
                    <a:pt x="100" y="32"/>
                    <a:pt x="98" y="31"/>
                    <a:pt x="96" y="30"/>
                  </a:cubicBezTo>
                  <a:cubicBezTo>
                    <a:pt x="97" y="30"/>
                    <a:pt x="98" y="30"/>
                    <a:pt x="99" y="29"/>
                  </a:cubicBezTo>
                  <a:cubicBezTo>
                    <a:pt x="101" y="32"/>
                    <a:pt x="104" y="33"/>
                    <a:pt x="106" y="34"/>
                  </a:cubicBezTo>
                  <a:cubicBezTo>
                    <a:pt x="107" y="35"/>
                    <a:pt x="107" y="35"/>
                    <a:pt x="107" y="35"/>
                  </a:cubicBezTo>
                  <a:moveTo>
                    <a:pt x="111" y="32"/>
                  </a:moveTo>
                  <a:cubicBezTo>
                    <a:pt x="112" y="32"/>
                    <a:pt x="112" y="32"/>
                    <a:pt x="112" y="32"/>
                  </a:cubicBezTo>
                  <a:cubicBezTo>
                    <a:pt x="112" y="31"/>
                    <a:pt x="112" y="31"/>
                    <a:pt x="112" y="30"/>
                  </a:cubicBezTo>
                  <a:cubicBezTo>
                    <a:pt x="112" y="30"/>
                    <a:pt x="112" y="30"/>
                    <a:pt x="112" y="30"/>
                  </a:cubicBezTo>
                  <a:cubicBezTo>
                    <a:pt x="112" y="29"/>
                    <a:pt x="111" y="29"/>
                    <a:pt x="112" y="29"/>
                  </a:cubicBezTo>
                  <a:cubicBezTo>
                    <a:pt x="112" y="29"/>
                    <a:pt x="112" y="29"/>
                    <a:pt x="113" y="29"/>
                  </a:cubicBezTo>
                  <a:cubicBezTo>
                    <a:pt x="113" y="29"/>
                    <a:pt x="113" y="29"/>
                    <a:pt x="113" y="29"/>
                  </a:cubicBezTo>
                  <a:cubicBezTo>
                    <a:pt x="114" y="30"/>
                    <a:pt x="115" y="31"/>
                    <a:pt x="116" y="32"/>
                  </a:cubicBezTo>
                  <a:cubicBezTo>
                    <a:pt x="102" y="45"/>
                    <a:pt x="85" y="54"/>
                    <a:pt x="67" y="61"/>
                  </a:cubicBezTo>
                  <a:cubicBezTo>
                    <a:pt x="56" y="64"/>
                    <a:pt x="46" y="67"/>
                    <a:pt x="35" y="69"/>
                  </a:cubicBezTo>
                  <a:cubicBezTo>
                    <a:pt x="31" y="65"/>
                    <a:pt x="26" y="62"/>
                    <a:pt x="22" y="58"/>
                  </a:cubicBezTo>
                  <a:cubicBezTo>
                    <a:pt x="21" y="57"/>
                    <a:pt x="21" y="57"/>
                    <a:pt x="22" y="57"/>
                  </a:cubicBezTo>
                  <a:cubicBezTo>
                    <a:pt x="22" y="57"/>
                    <a:pt x="23" y="57"/>
                    <a:pt x="23" y="57"/>
                  </a:cubicBezTo>
                  <a:cubicBezTo>
                    <a:pt x="24" y="58"/>
                    <a:pt x="24" y="58"/>
                    <a:pt x="24" y="58"/>
                  </a:cubicBezTo>
                  <a:cubicBezTo>
                    <a:pt x="26" y="59"/>
                    <a:pt x="28" y="60"/>
                    <a:pt x="29" y="61"/>
                  </a:cubicBezTo>
                  <a:cubicBezTo>
                    <a:pt x="32" y="62"/>
                    <a:pt x="34" y="64"/>
                    <a:pt x="36" y="66"/>
                  </a:cubicBezTo>
                  <a:cubicBezTo>
                    <a:pt x="37" y="65"/>
                    <a:pt x="37" y="65"/>
                    <a:pt x="37" y="65"/>
                  </a:cubicBezTo>
                  <a:cubicBezTo>
                    <a:pt x="34" y="63"/>
                    <a:pt x="31" y="61"/>
                    <a:pt x="28" y="59"/>
                  </a:cubicBezTo>
                  <a:cubicBezTo>
                    <a:pt x="27" y="58"/>
                    <a:pt x="25" y="57"/>
                    <a:pt x="24" y="56"/>
                  </a:cubicBezTo>
                  <a:cubicBezTo>
                    <a:pt x="23" y="55"/>
                    <a:pt x="20" y="53"/>
                    <a:pt x="21" y="53"/>
                  </a:cubicBezTo>
                  <a:cubicBezTo>
                    <a:pt x="21" y="53"/>
                    <a:pt x="22" y="53"/>
                    <a:pt x="22" y="53"/>
                  </a:cubicBezTo>
                  <a:cubicBezTo>
                    <a:pt x="24" y="54"/>
                    <a:pt x="25" y="54"/>
                    <a:pt x="26" y="55"/>
                  </a:cubicBezTo>
                  <a:cubicBezTo>
                    <a:pt x="30" y="59"/>
                    <a:pt x="35" y="63"/>
                    <a:pt x="40" y="64"/>
                  </a:cubicBezTo>
                  <a:cubicBezTo>
                    <a:pt x="40" y="63"/>
                    <a:pt x="40" y="63"/>
                    <a:pt x="40" y="63"/>
                  </a:cubicBezTo>
                  <a:cubicBezTo>
                    <a:pt x="36" y="60"/>
                    <a:pt x="32" y="57"/>
                    <a:pt x="27" y="55"/>
                  </a:cubicBezTo>
                  <a:cubicBezTo>
                    <a:pt x="26" y="54"/>
                    <a:pt x="26" y="54"/>
                    <a:pt x="26" y="54"/>
                  </a:cubicBezTo>
                  <a:cubicBezTo>
                    <a:pt x="25" y="53"/>
                    <a:pt x="24" y="52"/>
                    <a:pt x="24" y="52"/>
                  </a:cubicBezTo>
                  <a:cubicBezTo>
                    <a:pt x="24" y="52"/>
                    <a:pt x="25" y="52"/>
                    <a:pt x="26" y="53"/>
                  </a:cubicBezTo>
                  <a:cubicBezTo>
                    <a:pt x="29" y="54"/>
                    <a:pt x="32" y="56"/>
                    <a:pt x="35" y="58"/>
                  </a:cubicBezTo>
                  <a:cubicBezTo>
                    <a:pt x="36" y="58"/>
                    <a:pt x="37" y="59"/>
                    <a:pt x="38" y="60"/>
                  </a:cubicBezTo>
                  <a:cubicBezTo>
                    <a:pt x="41" y="61"/>
                    <a:pt x="43" y="62"/>
                    <a:pt x="45" y="64"/>
                  </a:cubicBezTo>
                  <a:cubicBezTo>
                    <a:pt x="45" y="63"/>
                    <a:pt x="45" y="63"/>
                    <a:pt x="45" y="63"/>
                  </a:cubicBezTo>
                  <a:cubicBezTo>
                    <a:pt x="45" y="63"/>
                    <a:pt x="44" y="62"/>
                    <a:pt x="44" y="62"/>
                  </a:cubicBezTo>
                  <a:cubicBezTo>
                    <a:pt x="43" y="62"/>
                    <a:pt x="43" y="62"/>
                    <a:pt x="43" y="62"/>
                  </a:cubicBezTo>
                  <a:cubicBezTo>
                    <a:pt x="39" y="59"/>
                    <a:pt x="34" y="57"/>
                    <a:pt x="31" y="53"/>
                  </a:cubicBezTo>
                  <a:cubicBezTo>
                    <a:pt x="30" y="53"/>
                    <a:pt x="30" y="52"/>
                    <a:pt x="31" y="52"/>
                  </a:cubicBezTo>
                  <a:cubicBezTo>
                    <a:pt x="32" y="52"/>
                    <a:pt x="34" y="53"/>
                    <a:pt x="34" y="53"/>
                  </a:cubicBezTo>
                  <a:cubicBezTo>
                    <a:pt x="35" y="53"/>
                    <a:pt x="35" y="54"/>
                    <a:pt x="36" y="54"/>
                  </a:cubicBezTo>
                  <a:cubicBezTo>
                    <a:pt x="40" y="57"/>
                    <a:pt x="45" y="60"/>
                    <a:pt x="49" y="63"/>
                  </a:cubicBezTo>
                  <a:cubicBezTo>
                    <a:pt x="50" y="63"/>
                    <a:pt x="50" y="63"/>
                    <a:pt x="50" y="63"/>
                  </a:cubicBezTo>
                  <a:cubicBezTo>
                    <a:pt x="50" y="63"/>
                    <a:pt x="50" y="62"/>
                    <a:pt x="50" y="62"/>
                  </a:cubicBezTo>
                  <a:cubicBezTo>
                    <a:pt x="45" y="59"/>
                    <a:pt x="41" y="55"/>
                    <a:pt x="36" y="53"/>
                  </a:cubicBezTo>
                  <a:cubicBezTo>
                    <a:pt x="35" y="52"/>
                    <a:pt x="35" y="52"/>
                    <a:pt x="34" y="51"/>
                  </a:cubicBezTo>
                  <a:cubicBezTo>
                    <a:pt x="34" y="51"/>
                    <a:pt x="34" y="51"/>
                    <a:pt x="34" y="51"/>
                  </a:cubicBezTo>
                  <a:cubicBezTo>
                    <a:pt x="35" y="51"/>
                    <a:pt x="37" y="52"/>
                    <a:pt x="38" y="52"/>
                  </a:cubicBezTo>
                  <a:cubicBezTo>
                    <a:pt x="39" y="53"/>
                    <a:pt x="41" y="54"/>
                    <a:pt x="43" y="55"/>
                  </a:cubicBezTo>
                  <a:cubicBezTo>
                    <a:pt x="43" y="55"/>
                    <a:pt x="43" y="55"/>
                    <a:pt x="43" y="55"/>
                  </a:cubicBezTo>
                  <a:cubicBezTo>
                    <a:pt x="45" y="56"/>
                    <a:pt x="46" y="57"/>
                    <a:pt x="48" y="58"/>
                  </a:cubicBezTo>
                  <a:cubicBezTo>
                    <a:pt x="50" y="59"/>
                    <a:pt x="51" y="59"/>
                    <a:pt x="52" y="60"/>
                  </a:cubicBezTo>
                  <a:cubicBezTo>
                    <a:pt x="52" y="60"/>
                    <a:pt x="52" y="60"/>
                    <a:pt x="52" y="60"/>
                  </a:cubicBezTo>
                  <a:cubicBezTo>
                    <a:pt x="53" y="60"/>
                    <a:pt x="53" y="60"/>
                    <a:pt x="53" y="60"/>
                  </a:cubicBezTo>
                  <a:cubicBezTo>
                    <a:pt x="50" y="58"/>
                    <a:pt x="47" y="56"/>
                    <a:pt x="44" y="55"/>
                  </a:cubicBezTo>
                  <a:cubicBezTo>
                    <a:pt x="42" y="54"/>
                    <a:pt x="40" y="52"/>
                    <a:pt x="39" y="51"/>
                  </a:cubicBezTo>
                  <a:cubicBezTo>
                    <a:pt x="37" y="50"/>
                    <a:pt x="36" y="49"/>
                    <a:pt x="37" y="49"/>
                  </a:cubicBezTo>
                  <a:cubicBezTo>
                    <a:pt x="37" y="49"/>
                    <a:pt x="38" y="49"/>
                    <a:pt x="39" y="49"/>
                  </a:cubicBezTo>
                  <a:cubicBezTo>
                    <a:pt x="42" y="50"/>
                    <a:pt x="44" y="51"/>
                    <a:pt x="45" y="52"/>
                  </a:cubicBezTo>
                  <a:cubicBezTo>
                    <a:pt x="49" y="54"/>
                    <a:pt x="52" y="56"/>
                    <a:pt x="55" y="58"/>
                  </a:cubicBezTo>
                  <a:cubicBezTo>
                    <a:pt x="56" y="58"/>
                    <a:pt x="56" y="58"/>
                    <a:pt x="56" y="58"/>
                  </a:cubicBezTo>
                  <a:cubicBezTo>
                    <a:pt x="56" y="58"/>
                    <a:pt x="56" y="58"/>
                    <a:pt x="56" y="58"/>
                  </a:cubicBezTo>
                  <a:cubicBezTo>
                    <a:pt x="57" y="58"/>
                    <a:pt x="57" y="59"/>
                    <a:pt x="57" y="59"/>
                  </a:cubicBezTo>
                  <a:cubicBezTo>
                    <a:pt x="58" y="59"/>
                    <a:pt x="58" y="59"/>
                    <a:pt x="58" y="59"/>
                  </a:cubicBezTo>
                  <a:cubicBezTo>
                    <a:pt x="58" y="59"/>
                    <a:pt x="58" y="59"/>
                    <a:pt x="58" y="58"/>
                  </a:cubicBezTo>
                  <a:cubicBezTo>
                    <a:pt x="54" y="56"/>
                    <a:pt x="50" y="54"/>
                    <a:pt x="47" y="52"/>
                  </a:cubicBezTo>
                  <a:cubicBezTo>
                    <a:pt x="46" y="51"/>
                    <a:pt x="45" y="51"/>
                    <a:pt x="44" y="50"/>
                  </a:cubicBezTo>
                  <a:cubicBezTo>
                    <a:pt x="43" y="49"/>
                    <a:pt x="42" y="48"/>
                    <a:pt x="40" y="46"/>
                  </a:cubicBezTo>
                  <a:cubicBezTo>
                    <a:pt x="41" y="47"/>
                    <a:pt x="44" y="48"/>
                    <a:pt x="45" y="48"/>
                  </a:cubicBezTo>
                  <a:cubicBezTo>
                    <a:pt x="52" y="52"/>
                    <a:pt x="58" y="56"/>
                    <a:pt x="66" y="59"/>
                  </a:cubicBezTo>
                  <a:cubicBezTo>
                    <a:pt x="66" y="58"/>
                    <a:pt x="66" y="58"/>
                    <a:pt x="66" y="58"/>
                  </a:cubicBezTo>
                  <a:cubicBezTo>
                    <a:pt x="59" y="53"/>
                    <a:pt x="51" y="50"/>
                    <a:pt x="45" y="44"/>
                  </a:cubicBezTo>
                  <a:cubicBezTo>
                    <a:pt x="47" y="46"/>
                    <a:pt x="49" y="46"/>
                    <a:pt x="51" y="47"/>
                  </a:cubicBezTo>
                  <a:cubicBezTo>
                    <a:pt x="53" y="48"/>
                    <a:pt x="55" y="50"/>
                    <a:pt x="57" y="51"/>
                  </a:cubicBezTo>
                  <a:cubicBezTo>
                    <a:pt x="60" y="53"/>
                    <a:pt x="64" y="55"/>
                    <a:pt x="67" y="56"/>
                  </a:cubicBezTo>
                  <a:cubicBezTo>
                    <a:pt x="67" y="56"/>
                    <a:pt x="67" y="56"/>
                    <a:pt x="67" y="56"/>
                  </a:cubicBezTo>
                  <a:cubicBezTo>
                    <a:pt x="68" y="56"/>
                    <a:pt x="68" y="55"/>
                    <a:pt x="68" y="55"/>
                  </a:cubicBezTo>
                  <a:cubicBezTo>
                    <a:pt x="61" y="52"/>
                    <a:pt x="55" y="49"/>
                    <a:pt x="49" y="45"/>
                  </a:cubicBezTo>
                  <a:cubicBezTo>
                    <a:pt x="48" y="44"/>
                    <a:pt x="48" y="44"/>
                    <a:pt x="49" y="44"/>
                  </a:cubicBezTo>
                  <a:cubicBezTo>
                    <a:pt x="49" y="44"/>
                    <a:pt x="51" y="44"/>
                    <a:pt x="52" y="44"/>
                  </a:cubicBezTo>
                  <a:cubicBezTo>
                    <a:pt x="53" y="45"/>
                    <a:pt x="55" y="46"/>
                    <a:pt x="56" y="47"/>
                  </a:cubicBezTo>
                  <a:cubicBezTo>
                    <a:pt x="59" y="48"/>
                    <a:pt x="62" y="50"/>
                    <a:pt x="66" y="51"/>
                  </a:cubicBezTo>
                  <a:cubicBezTo>
                    <a:pt x="67" y="52"/>
                    <a:pt x="69" y="53"/>
                    <a:pt x="71" y="54"/>
                  </a:cubicBezTo>
                  <a:cubicBezTo>
                    <a:pt x="71" y="53"/>
                    <a:pt x="71" y="53"/>
                    <a:pt x="71" y="53"/>
                  </a:cubicBezTo>
                  <a:cubicBezTo>
                    <a:pt x="70" y="52"/>
                    <a:pt x="68" y="52"/>
                    <a:pt x="66" y="51"/>
                  </a:cubicBezTo>
                  <a:cubicBezTo>
                    <a:pt x="66" y="51"/>
                    <a:pt x="65" y="51"/>
                    <a:pt x="65" y="50"/>
                  </a:cubicBezTo>
                  <a:cubicBezTo>
                    <a:pt x="63" y="49"/>
                    <a:pt x="61" y="48"/>
                    <a:pt x="59" y="46"/>
                  </a:cubicBezTo>
                  <a:cubicBezTo>
                    <a:pt x="58" y="46"/>
                    <a:pt x="56" y="44"/>
                    <a:pt x="55" y="43"/>
                  </a:cubicBezTo>
                  <a:cubicBezTo>
                    <a:pt x="63" y="45"/>
                    <a:pt x="69" y="50"/>
                    <a:pt x="76" y="54"/>
                  </a:cubicBezTo>
                  <a:cubicBezTo>
                    <a:pt x="76" y="53"/>
                    <a:pt x="76" y="53"/>
                    <a:pt x="76" y="53"/>
                  </a:cubicBezTo>
                  <a:cubicBezTo>
                    <a:pt x="74" y="51"/>
                    <a:pt x="71" y="50"/>
                    <a:pt x="68" y="48"/>
                  </a:cubicBezTo>
                  <a:cubicBezTo>
                    <a:pt x="66" y="47"/>
                    <a:pt x="64" y="45"/>
                    <a:pt x="62" y="44"/>
                  </a:cubicBezTo>
                  <a:cubicBezTo>
                    <a:pt x="61" y="43"/>
                    <a:pt x="59" y="42"/>
                    <a:pt x="61" y="42"/>
                  </a:cubicBezTo>
                  <a:cubicBezTo>
                    <a:pt x="61" y="42"/>
                    <a:pt x="61" y="42"/>
                    <a:pt x="62" y="42"/>
                  </a:cubicBezTo>
                  <a:cubicBezTo>
                    <a:pt x="68" y="44"/>
                    <a:pt x="74" y="49"/>
                    <a:pt x="80" y="51"/>
                  </a:cubicBezTo>
                  <a:cubicBezTo>
                    <a:pt x="80" y="51"/>
                    <a:pt x="80" y="51"/>
                    <a:pt x="80" y="51"/>
                  </a:cubicBezTo>
                  <a:cubicBezTo>
                    <a:pt x="81" y="51"/>
                    <a:pt x="81" y="51"/>
                    <a:pt x="80" y="51"/>
                  </a:cubicBezTo>
                  <a:cubicBezTo>
                    <a:pt x="78" y="49"/>
                    <a:pt x="75" y="47"/>
                    <a:pt x="72" y="45"/>
                  </a:cubicBezTo>
                  <a:cubicBezTo>
                    <a:pt x="71" y="44"/>
                    <a:pt x="70" y="44"/>
                    <a:pt x="68" y="43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7" y="42"/>
                    <a:pt x="67" y="42"/>
                    <a:pt x="68" y="42"/>
                  </a:cubicBezTo>
                  <a:cubicBezTo>
                    <a:pt x="74" y="44"/>
                    <a:pt x="79" y="48"/>
                    <a:pt x="84" y="50"/>
                  </a:cubicBezTo>
                  <a:cubicBezTo>
                    <a:pt x="84" y="50"/>
                    <a:pt x="84" y="50"/>
                    <a:pt x="84" y="50"/>
                  </a:cubicBezTo>
                  <a:cubicBezTo>
                    <a:pt x="79" y="46"/>
                    <a:pt x="74" y="44"/>
                    <a:pt x="69" y="39"/>
                  </a:cubicBezTo>
                  <a:cubicBezTo>
                    <a:pt x="70" y="40"/>
                    <a:pt x="72" y="40"/>
                    <a:pt x="73" y="41"/>
                  </a:cubicBezTo>
                  <a:cubicBezTo>
                    <a:pt x="75" y="42"/>
                    <a:pt x="77" y="42"/>
                    <a:pt x="79" y="43"/>
                  </a:cubicBezTo>
                  <a:cubicBezTo>
                    <a:pt x="81" y="45"/>
                    <a:pt x="84" y="46"/>
                    <a:pt x="86" y="47"/>
                  </a:cubicBezTo>
                  <a:cubicBezTo>
                    <a:pt x="87" y="46"/>
                    <a:pt x="87" y="46"/>
                    <a:pt x="87" y="46"/>
                  </a:cubicBezTo>
                  <a:cubicBezTo>
                    <a:pt x="83" y="43"/>
                    <a:pt x="77" y="41"/>
                    <a:pt x="73" y="38"/>
                  </a:cubicBezTo>
                  <a:cubicBezTo>
                    <a:pt x="72" y="37"/>
                    <a:pt x="72" y="37"/>
                    <a:pt x="72" y="37"/>
                  </a:cubicBezTo>
                  <a:cubicBezTo>
                    <a:pt x="72" y="37"/>
                    <a:pt x="73" y="38"/>
                    <a:pt x="73" y="38"/>
                  </a:cubicBezTo>
                  <a:cubicBezTo>
                    <a:pt x="76" y="38"/>
                    <a:pt x="78" y="39"/>
                    <a:pt x="80" y="41"/>
                  </a:cubicBezTo>
                  <a:cubicBezTo>
                    <a:pt x="83" y="42"/>
                    <a:pt x="86" y="44"/>
                    <a:pt x="90" y="45"/>
                  </a:cubicBezTo>
                  <a:cubicBezTo>
                    <a:pt x="90" y="45"/>
                    <a:pt x="90" y="45"/>
                    <a:pt x="90" y="45"/>
                  </a:cubicBezTo>
                  <a:cubicBezTo>
                    <a:pt x="89" y="43"/>
                    <a:pt x="87" y="42"/>
                    <a:pt x="85" y="41"/>
                  </a:cubicBezTo>
                  <a:cubicBezTo>
                    <a:pt x="84" y="40"/>
                    <a:pt x="80" y="37"/>
                    <a:pt x="78" y="37"/>
                  </a:cubicBezTo>
                  <a:cubicBezTo>
                    <a:pt x="84" y="38"/>
                    <a:pt x="90" y="41"/>
                    <a:pt x="95" y="43"/>
                  </a:cubicBezTo>
                  <a:cubicBezTo>
                    <a:pt x="96" y="43"/>
                    <a:pt x="96" y="43"/>
                    <a:pt x="96" y="43"/>
                  </a:cubicBezTo>
                  <a:cubicBezTo>
                    <a:pt x="93" y="42"/>
                    <a:pt x="91" y="41"/>
                    <a:pt x="89" y="39"/>
                  </a:cubicBezTo>
                  <a:cubicBezTo>
                    <a:pt x="88" y="39"/>
                    <a:pt x="86" y="37"/>
                    <a:pt x="84" y="37"/>
                  </a:cubicBezTo>
                  <a:cubicBezTo>
                    <a:pt x="90" y="38"/>
                    <a:pt x="95" y="41"/>
                    <a:pt x="100" y="43"/>
                  </a:cubicBezTo>
                  <a:cubicBezTo>
                    <a:pt x="100" y="43"/>
                    <a:pt x="100" y="43"/>
                    <a:pt x="100" y="43"/>
                  </a:cubicBezTo>
                  <a:cubicBezTo>
                    <a:pt x="100" y="43"/>
                    <a:pt x="100" y="42"/>
                    <a:pt x="100" y="42"/>
                  </a:cubicBezTo>
                  <a:cubicBezTo>
                    <a:pt x="95" y="39"/>
                    <a:pt x="90" y="37"/>
                    <a:pt x="86" y="34"/>
                  </a:cubicBezTo>
                  <a:cubicBezTo>
                    <a:pt x="88" y="35"/>
                    <a:pt x="91" y="36"/>
                    <a:pt x="93" y="37"/>
                  </a:cubicBezTo>
                  <a:cubicBezTo>
                    <a:pt x="96" y="38"/>
                    <a:pt x="98" y="39"/>
                    <a:pt x="101" y="40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2" y="40"/>
                    <a:pt x="102" y="40"/>
                    <a:pt x="101" y="40"/>
                  </a:cubicBezTo>
                  <a:cubicBezTo>
                    <a:pt x="98" y="38"/>
                    <a:pt x="94" y="36"/>
                    <a:pt x="90" y="34"/>
                  </a:cubicBezTo>
                  <a:cubicBezTo>
                    <a:pt x="93" y="35"/>
                    <a:pt x="98" y="37"/>
                    <a:pt x="102" y="38"/>
                  </a:cubicBezTo>
                  <a:cubicBezTo>
                    <a:pt x="102" y="38"/>
                    <a:pt x="102" y="38"/>
                    <a:pt x="102" y="38"/>
                  </a:cubicBezTo>
                  <a:cubicBezTo>
                    <a:pt x="100" y="36"/>
                    <a:pt x="96" y="32"/>
                    <a:pt x="93" y="32"/>
                  </a:cubicBezTo>
                  <a:cubicBezTo>
                    <a:pt x="97" y="33"/>
                    <a:pt x="101" y="36"/>
                    <a:pt x="105" y="36"/>
                  </a:cubicBezTo>
                  <a:cubicBezTo>
                    <a:pt x="105" y="36"/>
                    <a:pt x="105" y="36"/>
                    <a:pt x="105" y="36"/>
                  </a:cubicBezTo>
                  <a:cubicBezTo>
                    <a:pt x="106" y="36"/>
                    <a:pt x="106" y="36"/>
                    <a:pt x="106" y="36"/>
                  </a:cubicBezTo>
                  <a:cubicBezTo>
                    <a:pt x="104" y="35"/>
                    <a:pt x="102" y="34"/>
                    <a:pt x="101" y="33"/>
                  </a:cubicBezTo>
                  <a:cubicBezTo>
                    <a:pt x="100" y="33"/>
                    <a:pt x="97" y="31"/>
                    <a:pt x="97" y="31"/>
                  </a:cubicBezTo>
                  <a:cubicBezTo>
                    <a:pt x="97" y="31"/>
                    <a:pt x="97" y="31"/>
                    <a:pt x="98" y="31"/>
                  </a:cubicBezTo>
                  <a:cubicBezTo>
                    <a:pt x="101" y="33"/>
                    <a:pt x="105" y="35"/>
                    <a:pt x="108" y="36"/>
                  </a:cubicBezTo>
                  <a:cubicBezTo>
                    <a:pt x="109" y="35"/>
                    <a:pt x="109" y="35"/>
                    <a:pt x="109" y="35"/>
                  </a:cubicBezTo>
                  <a:cubicBezTo>
                    <a:pt x="107" y="34"/>
                    <a:pt x="105" y="33"/>
                    <a:pt x="103" y="32"/>
                  </a:cubicBezTo>
                  <a:cubicBezTo>
                    <a:pt x="105" y="33"/>
                    <a:pt x="107" y="34"/>
                    <a:pt x="110" y="34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08" y="32"/>
                    <a:pt x="107" y="31"/>
                    <a:pt x="105" y="30"/>
                  </a:cubicBezTo>
                  <a:cubicBezTo>
                    <a:pt x="107" y="31"/>
                    <a:pt x="109" y="32"/>
                    <a:pt x="111" y="33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1" y="32"/>
                    <a:pt x="111" y="32"/>
                    <a:pt x="111" y="32"/>
                  </a:cubicBezTo>
                  <a:cubicBezTo>
                    <a:pt x="111" y="32"/>
                    <a:pt x="111" y="32"/>
                    <a:pt x="111" y="32"/>
                  </a:cubicBezTo>
                  <a:moveTo>
                    <a:pt x="109" y="33"/>
                  </a:moveTo>
                  <a:cubicBezTo>
                    <a:pt x="109" y="33"/>
                    <a:pt x="108" y="33"/>
                    <a:pt x="107" y="33"/>
                  </a:cubicBezTo>
                  <a:cubicBezTo>
                    <a:pt x="105" y="32"/>
                    <a:pt x="102" y="30"/>
                    <a:pt x="100" y="29"/>
                  </a:cubicBezTo>
                  <a:cubicBezTo>
                    <a:pt x="104" y="28"/>
                    <a:pt x="108" y="27"/>
                    <a:pt x="112" y="26"/>
                  </a:cubicBezTo>
                  <a:cubicBezTo>
                    <a:pt x="112" y="27"/>
                    <a:pt x="112" y="28"/>
                    <a:pt x="113" y="28"/>
                  </a:cubicBezTo>
                  <a:cubicBezTo>
                    <a:pt x="112" y="28"/>
                    <a:pt x="112" y="28"/>
                    <a:pt x="111" y="28"/>
                  </a:cubicBezTo>
                  <a:cubicBezTo>
                    <a:pt x="111" y="28"/>
                    <a:pt x="111" y="28"/>
                    <a:pt x="111" y="28"/>
                  </a:cubicBezTo>
                  <a:cubicBezTo>
                    <a:pt x="111" y="29"/>
                    <a:pt x="111" y="29"/>
                    <a:pt x="111" y="29"/>
                  </a:cubicBezTo>
                  <a:cubicBezTo>
                    <a:pt x="110" y="29"/>
                    <a:pt x="110" y="28"/>
                    <a:pt x="109" y="27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09" y="29"/>
                    <a:pt x="110" y="30"/>
                    <a:pt x="111" y="31"/>
                  </a:cubicBezTo>
                  <a:cubicBezTo>
                    <a:pt x="110" y="30"/>
                    <a:pt x="109" y="30"/>
                    <a:pt x="108" y="29"/>
                  </a:cubicBezTo>
                  <a:cubicBezTo>
                    <a:pt x="108" y="29"/>
                    <a:pt x="108" y="29"/>
                    <a:pt x="108" y="29"/>
                  </a:cubicBezTo>
                  <a:cubicBezTo>
                    <a:pt x="107" y="29"/>
                    <a:pt x="107" y="29"/>
                    <a:pt x="106" y="28"/>
                  </a:cubicBezTo>
                  <a:cubicBezTo>
                    <a:pt x="106" y="28"/>
                    <a:pt x="106" y="28"/>
                    <a:pt x="106" y="28"/>
                  </a:cubicBezTo>
                  <a:cubicBezTo>
                    <a:pt x="106" y="28"/>
                    <a:pt x="106" y="29"/>
                    <a:pt x="106" y="29"/>
                  </a:cubicBezTo>
                  <a:cubicBezTo>
                    <a:pt x="107" y="29"/>
                    <a:pt x="110" y="32"/>
                    <a:pt x="110" y="32"/>
                  </a:cubicBezTo>
                  <a:cubicBezTo>
                    <a:pt x="110" y="32"/>
                    <a:pt x="110" y="31"/>
                    <a:pt x="109" y="31"/>
                  </a:cubicBezTo>
                  <a:cubicBezTo>
                    <a:pt x="108" y="30"/>
                    <a:pt x="106" y="30"/>
                    <a:pt x="104" y="29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5" y="31"/>
                    <a:pt x="106" y="31"/>
                    <a:pt x="107" y="32"/>
                  </a:cubicBezTo>
                  <a:cubicBezTo>
                    <a:pt x="107" y="32"/>
                    <a:pt x="109" y="33"/>
                    <a:pt x="109" y="33"/>
                  </a:cubicBezTo>
                  <a:moveTo>
                    <a:pt x="117" y="30"/>
                  </a:moveTo>
                  <a:cubicBezTo>
                    <a:pt x="117" y="30"/>
                    <a:pt x="117" y="30"/>
                    <a:pt x="117" y="30"/>
                  </a:cubicBezTo>
                  <a:cubicBezTo>
                    <a:pt x="116" y="29"/>
                    <a:pt x="115" y="27"/>
                    <a:pt x="114" y="26"/>
                  </a:cubicBezTo>
                  <a:cubicBezTo>
                    <a:pt x="115" y="25"/>
                    <a:pt x="116" y="25"/>
                    <a:pt x="117" y="25"/>
                  </a:cubicBezTo>
                  <a:cubicBezTo>
                    <a:pt x="117" y="25"/>
                    <a:pt x="117" y="25"/>
                    <a:pt x="117" y="25"/>
                  </a:cubicBezTo>
                  <a:cubicBezTo>
                    <a:pt x="118" y="26"/>
                    <a:pt x="119" y="27"/>
                    <a:pt x="119" y="28"/>
                  </a:cubicBezTo>
                  <a:cubicBezTo>
                    <a:pt x="119" y="29"/>
                    <a:pt x="118" y="29"/>
                    <a:pt x="117" y="30"/>
                  </a:cubicBezTo>
                  <a:moveTo>
                    <a:pt x="130" y="25"/>
                  </a:moveTo>
                  <a:cubicBezTo>
                    <a:pt x="131" y="25"/>
                    <a:pt x="131" y="25"/>
                    <a:pt x="132" y="25"/>
                  </a:cubicBezTo>
                  <a:cubicBezTo>
                    <a:pt x="135" y="24"/>
                    <a:pt x="138" y="22"/>
                    <a:pt x="140" y="20"/>
                  </a:cubicBezTo>
                  <a:cubicBezTo>
                    <a:pt x="142" y="18"/>
                    <a:pt x="144" y="15"/>
                    <a:pt x="146" y="13"/>
                  </a:cubicBezTo>
                  <a:cubicBezTo>
                    <a:pt x="145" y="14"/>
                    <a:pt x="145" y="16"/>
                    <a:pt x="144" y="17"/>
                  </a:cubicBezTo>
                  <a:cubicBezTo>
                    <a:pt x="142" y="22"/>
                    <a:pt x="136" y="24"/>
                    <a:pt x="130" y="25"/>
                  </a:cubicBezTo>
                  <a:moveTo>
                    <a:pt x="133" y="28"/>
                  </a:moveTo>
                  <a:cubicBezTo>
                    <a:pt x="132" y="28"/>
                    <a:pt x="131" y="28"/>
                    <a:pt x="130" y="28"/>
                  </a:cubicBezTo>
                  <a:cubicBezTo>
                    <a:pt x="134" y="27"/>
                    <a:pt x="138" y="26"/>
                    <a:pt x="142" y="23"/>
                  </a:cubicBezTo>
                  <a:cubicBezTo>
                    <a:pt x="145" y="21"/>
                    <a:pt x="146" y="19"/>
                    <a:pt x="148" y="16"/>
                  </a:cubicBezTo>
                  <a:cubicBezTo>
                    <a:pt x="148" y="14"/>
                    <a:pt x="148" y="12"/>
                    <a:pt x="149" y="10"/>
                  </a:cubicBezTo>
                  <a:cubicBezTo>
                    <a:pt x="149" y="13"/>
                    <a:pt x="149" y="15"/>
                    <a:pt x="148" y="18"/>
                  </a:cubicBezTo>
                  <a:cubicBezTo>
                    <a:pt x="147" y="26"/>
                    <a:pt x="140" y="28"/>
                    <a:pt x="133" y="28"/>
                  </a:cubicBezTo>
                  <a:moveTo>
                    <a:pt x="120" y="24"/>
                  </a:moveTo>
                  <a:cubicBezTo>
                    <a:pt x="120" y="24"/>
                    <a:pt x="120" y="24"/>
                    <a:pt x="120" y="24"/>
                  </a:cubicBezTo>
                  <a:cubicBezTo>
                    <a:pt x="120" y="24"/>
                    <a:pt x="120" y="24"/>
                    <a:pt x="120" y="23"/>
                  </a:cubicBezTo>
                  <a:cubicBezTo>
                    <a:pt x="120" y="17"/>
                    <a:pt x="129" y="16"/>
                    <a:pt x="133" y="14"/>
                  </a:cubicBezTo>
                  <a:cubicBezTo>
                    <a:pt x="139" y="12"/>
                    <a:pt x="143" y="8"/>
                    <a:pt x="148" y="5"/>
                  </a:cubicBezTo>
                  <a:cubicBezTo>
                    <a:pt x="148" y="6"/>
                    <a:pt x="148" y="6"/>
                    <a:pt x="148" y="6"/>
                  </a:cubicBezTo>
                  <a:cubicBezTo>
                    <a:pt x="145" y="10"/>
                    <a:pt x="143" y="14"/>
                    <a:pt x="139" y="17"/>
                  </a:cubicBezTo>
                  <a:cubicBezTo>
                    <a:pt x="136" y="20"/>
                    <a:pt x="133" y="22"/>
                    <a:pt x="129" y="23"/>
                  </a:cubicBezTo>
                  <a:cubicBezTo>
                    <a:pt x="125" y="23"/>
                    <a:pt x="123" y="23"/>
                    <a:pt x="120" y="24"/>
                  </a:cubicBezTo>
                  <a:moveTo>
                    <a:pt x="120" y="17"/>
                  </a:moveTo>
                  <a:cubicBezTo>
                    <a:pt x="122" y="13"/>
                    <a:pt x="125" y="9"/>
                    <a:pt x="130" y="7"/>
                  </a:cubicBezTo>
                  <a:cubicBezTo>
                    <a:pt x="134" y="5"/>
                    <a:pt x="139" y="5"/>
                    <a:pt x="144" y="5"/>
                  </a:cubicBezTo>
                  <a:cubicBezTo>
                    <a:pt x="139" y="8"/>
                    <a:pt x="134" y="11"/>
                    <a:pt x="128" y="13"/>
                  </a:cubicBezTo>
                  <a:cubicBezTo>
                    <a:pt x="126" y="14"/>
                    <a:pt x="122" y="15"/>
                    <a:pt x="120" y="17"/>
                  </a:cubicBezTo>
                  <a:moveTo>
                    <a:pt x="127" y="5"/>
                  </a:moveTo>
                  <a:cubicBezTo>
                    <a:pt x="128" y="5"/>
                    <a:pt x="129" y="4"/>
                    <a:pt x="130" y="4"/>
                  </a:cubicBezTo>
                  <a:cubicBezTo>
                    <a:pt x="133" y="3"/>
                    <a:pt x="135" y="3"/>
                    <a:pt x="137" y="3"/>
                  </a:cubicBezTo>
                  <a:cubicBezTo>
                    <a:pt x="134" y="3"/>
                    <a:pt x="130" y="4"/>
                    <a:pt x="127" y="5"/>
                  </a:cubicBezTo>
                  <a:moveTo>
                    <a:pt x="154" y="0"/>
                  </a:moveTo>
                  <a:cubicBezTo>
                    <a:pt x="154" y="0"/>
                    <a:pt x="154" y="0"/>
                    <a:pt x="154" y="0"/>
                  </a:cubicBezTo>
                  <a:cubicBezTo>
                    <a:pt x="151" y="1"/>
                    <a:pt x="148" y="1"/>
                    <a:pt x="146" y="1"/>
                  </a:cubicBezTo>
                  <a:cubicBezTo>
                    <a:pt x="144" y="1"/>
                    <a:pt x="143" y="1"/>
                    <a:pt x="141" y="1"/>
                  </a:cubicBezTo>
                  <a:cubicBezTo>
                    <a:pt x="139" y="1"/>
                    <a:pt x="138" y="1"/>
                    <a:pt x="136" y="1"/>
                  </a:cubicBezTo>
                  <a:cubicBezTo>
                    <a:pt x="132" y="1"/>
                    <a:pt x="128" y="1"/>
                    <a:pt x="125" y="4"/>
                  </a:cubicBezTo>
                  <a:cubicBezTo>
                    <a:pt x="119" y="7"/>
                    <a:pt x="114" y="16"/>
                    <a:pt x="116" y="23"/>
                  </a:cubicBezTo>
                  <a:cubicBezTo>
                    <a:pt x="116" y="23"/>
                    <a:pt x="116" y="23"/>
                    <a:pt x="116" y="23"/>
                  </a:cubicBezTo>
                  <a:cubicBezTo>
                    <a:pt x="89" y="29"/>
                    <a:pt x="62" y="34"/>
                    <a:pt x="36" y="43"/>
                  </a:cubicBezTo>
                  <a:cubicBezTo>
                    <a:pt x="28" y="45"/>
                    <a:pt x="20" y="47"/>
                    <a:pt x="12" y="51"/>
                  </a:cubicBezTo>
                  <a:cubicBezTo>
                    <a:pt x="8" y="53"/>
                    <a:pt x="0" y="58"/>
                    <a:pt x="2" y="64"/>
                  </a:cubicBezTo>
                  <a:cubicBezTo>
                    <a:pt x="4" y="71"/>
                    <a:pt x="13" y="72"/>
                    <a:pt x="19" y="72"/>
                  </a:cubicBezTo>
                  <a:cubicBezTo>
                    <a:pt x="21" y="73"/>
                    <a:pt x="22" y="73"/>
                    <a:pt x="24" y="73"/>
                  </a:cubicBezTo>
                  <a:cubicBezTo>
                    <a:pt x="35" y="73"/>
                    <a:pt x="46" y="69"/>
                    <a:pt x="56" y="67"/>
                  </a:cubicBezTo>
                  <a:cubicBezTo>
                    <a:pt x="78" y="60"/>
                    <a:pt x="99" y="51"/>
                    <a:pt x="116" y="35"/>
                  </a:cubicBezTo>
                  <a:cubicBezTo>
                    <a:pt x="118" y="33"/>
                    <a:pt x="120" y="31"/>
                    <a:pt x="122" y="29"/>
                  </a:cubicBezTo>
                  <a:cubicBezTo>
                    <a:pt x="125" y="30"/>
                    <a:pt x="129" y="30"/>
                    <a:pt x="132" y="30"/>
                  </a:cubicBezTo>
                  <a:cubicBezTo>
                    <a:pt x="138" y="30"/>
                    <a:pt x="143" y="29"/>
                    <a:pt x="147" y="25"/>
                  </a:cubicBezTo>
                  <a:cubicBezTo>
                    <a:pt x="153" y="20"/>
                    <a:pt x="150" y="11"/>
                    <a:pt x="153" y="4"/>
                  </a:cubicBezTo>
                  <a:cubicBezTo>
                    <a:pt x="154" y="4"/>
                    <a:pt x="154" y="4"/>
                    <a:pt x="154" y="4"/>
                  </a:cubicBezTo>
                  <a:cubicBezTo>
                    <a:pt x="154" y="4"/>
                    <a:pt x="154" y="3"/>
                    <a:pt x="154" y="3"/>
                  </a:cubicBezTo>
                  <a:cubicBezTo>
                    <a:pt x="155" y="2"/>
                    <a:pt x="155" y="2"/>
                    <a:pt x="155" y="2"/>
                  </a:cubicBezTo>
                  <a:cubicBezTo>
                    <a:pt x="155" y="2"/>
                    <a:pt x="155" y="2"/>
                    <a:pt x="155" y="2"/>
                  </a:cubicBezTo>
                  <a:cubicBezTo>
                    <a:pt x="156" y="1"/>
                    <a:pt x="155" y="1"/>
                    <a:pt x="155" y="0"/>
                  </a:cubicBezTo>
                  <a:cubicBezTo>
                    <a:pt x="155" y="0"/>
                    <a:pt x="154" y="0"/>
                    <a:pt x="154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43"/>
            <p:cNvSpPr>
              <a:spLocks noEditPoints="1"/>
            </p:cNvSpPr>
            <p:nvPr/>
          </p:nvSpPr>
          <p:spPr bwMode="auto">
            <a:xfrm>
              <a:off x="7695869" y="3924227"/>
              <a:ext cx="436563" cy="114300"/>
            </a:xfrm>
            <a:custGeom>
              <a:avLst/>
              <a:gdLst>
                <a:gd name="T0" fmla="*/ 62 w 103"/>
                <a:gd name="T1" fmla="*/ 17 h 27"/>
                <a:gd name="T2" fmla="*/ 62 w 103"/>
                <a:gd name="T3" fmla="*/ 17 h 27"/>
                <a:gd name="T4" fmla="*/ 60 w 103"/>
                <a:gd name="T5" fmla="*/ 18 h 27"/>
                <a:gd name="T6" fmla="*/ 43 w 103"/>
                <a:gd name="T7" fmla="*/ 21 h 27"/>
                <a:gd name="T8" fmla="*/ 85 w 103"/>
                <a:gd name="T9" fmla="*/ 14 h 27"/>
                <a:gd name="T10" fmla="*/ 94 w 103"/>
                <a:gd name="T11" fmla="*/ 22 h 27"/>
                <a:gd name="T12" fmla="*/ 81 w 103"/>
                <a:gd name="T13" fmla="*/ 21 h 27"/>
                <a:gd name="T14" fmla="*/ 84 w 103"/>
                <a:gd name="T15" fmla="*/ 22 h 27"/>
                <a:gd name="T16" fmla="*/ 83 w 103"/>
                <a:gd name="T17" fmla="*/ 16 h 27"/>
                <a:gd name="T18" fmla="*/ 22 w 103"/>
                <a:gd name="T19" fmla="*/ 12 h 27"/>
                <a:gd name="T20" fmla="*/ 79 w 103"/>
                <a:gd name="T21" fmla="*/ 15 h 27"/>
                <a:gd name="T22" fmla="*/ 61 w 103"/>
                <a:gd name="T23" fmla="*/ 14 h 27"/>
                <a:gd name="T24" fmla="*/ 68 w 103"/>
                <a:gd name="T25" fmla="*/ 17 h 27"/>
                <a:gd name="T26" fmla="*/ 71 w 103"/>
                <a:gd name="T27" fmla="*/ 18 h 27"/>
                <a:gd name="T28" fmla="*/ 75 w 103"/>
                <a:gd name="T29" fmla="*/ 18 h 27"/>
                <a:gd name="T30" fmla="*/ 77 w 103"/>
                <a:gd name="T31" fmla="*/ 19 h 27"/>
                <a:gd name="T32" fmla="*/ 77 w 103"/>
                <a:gd name="T33" fmla="*/ 16 h 27"/>
                <a:gd name="T34" fmla="*/ 76 w 103"/>
                <a:gd name="T35" fmla="*/ 18 h 27"/>
                <a:gd name="T36" fmla="*/ 74 w 103"/>
                <a:gd name="T37" fmla="*/ 17 h 27"/>
                <a:gd name="T38" fmla="*/ 71 w 103"/>
                <a:gd name="T39" fmla="*/ 17 h 27"/>
                <a:gd name="T40" fmla="*/ 66 w 103"/>
                <a:gd name="T41" fmla="*/ 16 h 27"/>
                <a:gd name="T42" fmla="*/ 61 w 103"/>
                <a:gd name="T43" fmla="*/ 16 h 27"/>
                <a:gd name="T44" fmla="*/ 57 w 103"/>
                <a:gd name="T45" fmla="*/ 15 h 27"/>
                <a:gd name="T46" fmla="*/ 52 w 103"/>
                <a:gd name="T47" fmla="*/ 14 h 27"/>
                <a:gd name="T48" fmla="*/ 46 w 103"/>
                <a:gd name="T49" fmla="*/ 11 h 27"/>
                <a:gd name="T50" fmla="*/ 43 w 103"/>
                <a:gd name="T51" fmla="*/ 11 h 27"/>
                <a:gd name="T52" fmla="*/ 40 w 103"/>
                <a:gd name="T53" fmla="*/ 11 h 27"/>
                <a:gd name="T54" fmla="*/ 37 w 103"/>
                <a:gd name="T55" fmla="*/ 12 h 27"/>
                <a:gd name="T56" fmla="*/ 34 w 103"/>
                <a:gd name="T57" fmla="*/ 12 h 27"/>
                <a:gd name="T58" fmla="*/ 29 w 103"/>
                <a:gd name="T59" fmla="*/ 10 h 27"/>
                <a:gd name="T60" fmla="*/ 24 w 103"/>
                <a:gd name="T61" fmla="*/ 9 h 27"/>
                <a:gd name="T62" fmla="*/ 21 w 103"/>
                <a:gd name="T63" fmla="*/ 11 h 27"/>
                <a:gd name="T64" fmla="*/ 18 w 103"/>
                <a:gd name="T65" fmla="*/ 10 h 27"/>
                <a:gd name="T66" fmla="*/ 12 w 103"/>
                <a:gd name="T67" fmla="*/ 8 h 27"/>
                <a:gd name="T68" fmla="*/ 10 w 103"/>
                <a:gd name="T69" fmla="*/ 9 h 27"/>
                <a:gd name="T70" fmla="*/ 5 w 103"/>
                <a:gd name="T71" fmla="*/ 7 h 27"/>
                <a:gd name="T72" fmla="*/ 4 w 103"/>
                <a:gd name="T73" fmla="*/ 9 h 27"/>
                <a:gd name="T74" fmla="*/ 5 w 103"/>
                <a:gd name="T75" fmla="*/ 10 h 27"/>
                <a:gd name="T76" fmla="*/ 6 w 103"/>
                <a:gd name="T77" fmla="*/ 7 h 27"/>
                <a:gd name="T78" fmla="*/ 11 w 103"/>
                <a:gd name="T79" fmla="*/ 10 h 27"/>
                <a:gd name="T80" fmla="*/ 13 w 103"/>
                <a:gd name="T81" fmla="*/ 9 h 27"/>
                <a:gd name="T82" fmla="*/ 16 w 103"/>
                <a:gd name="T83" fmla="*/ 9 h 27"/>
                <a:gd name="T84" fmla="*/ 18 w 103"/>
                <a:gd name="T85" fmla="*/ 9 h 27"/>
                <a:gd name="T86" fmla="*/ 25 w 103"/>
                <a:gd name="T87" fmla="*/ 11 h 27"/>
                <a:gd name="T88" fmla="*/ 27 w 103"/>
                <a:gd name="T89" fmla="*/ 11 h 27"/>
                <a:gd name="T90" fmla="*/ 30 w 103"/>
                <a:gd name="T91" fmla="*/ 10 h 27"/>
                <a:gd name="T92" fmla="*/ 34 w 103"/>
                <a:gd name="T93" fmla="*/ 11 h 27"/>
                <a:gd name="T94" fmla="*/ 41 w 103"/>
                <a:gd name="T95" fmla="*/ 13 h 27"/>
                <a:gd name="T96" fmla="*/ 44 w 103"/>
                <a:gd name="T97" fmla="*/ 13 h 27"/>
                <a:gd name="T98" fmla="*/ 46 w 103"/>
                <a:gd name="T99" fmla="*/ 12 h 27"/>
                <a:gd name="T100" fmla="*/ 51 w 103"/>
                <a:gd name="T101" fmla="*/ 13 h 27"/>
                <a:gd name="T102" fmla="*/ 80 w 103"/>
                <a:gd name="T103" fmla="*/ 14 h 27"/>
                <a:gd name="T104" fmla="*/ 8 w 103"/>
                <a:gd name="T105" fmla="*/ 2 h 27"/>
                <a:gd name="T106" fmla="*/ 80 w 103"/>
                <a:gd name="T107" fmla="*/ 12 h 27"/>
                <a:gd name="T108" fmla="*/ 3 w 103"/>
                <a:gd name="T109" fmla="*/ 1 h 27"/>
                <a:gd name="T110" fmla="*/ 3 w 103"/>
                <a:gd name="T111" fmla="*/ 16 h 27"/>
                <a:gd name="T112" fmla="*/ 81 w 103"/>
                <a:gd name="T113" fmla="*/ 27 h 27"/>
                <a:gd name="T114" fmla="*/ 83 w 103"/>
                <a:gd name="T115" fmla="*/ 10 h 27"/>
                <a:gd name="T116" fmla="*/ 40 w 103"/>
                <a:gd name="T117" fmla="*/ 4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3" h="27">
                  <a:moveTo>
                    <a:pt x="96" y="21"/>
                  </a:moveTo>
                  <a:cubicBezTo>
                    <a:pt x="96" y="20"/>
                    <a:pt x="96" y="19"/>
                    <a:pt x="96" y="18"/>
                  </a:cubicBezTo>
                  <a:cubicBezTo>
                    <a:pt x="98" y="19"/>
                    <a:pt x="99" y="19"/>
                    <a:pt x="100" y="20"/>
                  </a:cubicBezTo>
                  <a:cubicBezTo>
                    <a:pt x="99" y="21"/>
                    <a:pt x="97" y="21"/>
                    <a:pt x="96" y="21"/>
                  </a:cubicBezTo>
                  <a:moveTo>
                    <a:pt x="62" y="17"/>
                  </a:moveTo>
                  <a:cubicBezTo>
                    <a:pt x="60" y="16"/>
                    <a:pt x="59" y="16"/>
                    <a:pt x="58" y="16"/>
                  </a:cubicBezTo>
                  <a:cubicBezTo>
                    <a:pt x="58" y="16"/>
                    <a:pt x="58" y="16"/>
                    <a:pt x="58" y="16"/>
                  </a:cubicBezTo>
                  <a:cubicBezTo>
                    <a:pt x="58" y="15"/>
                    <a:pt x="57" y="14"/>
                    <a:pt x="57" y="14"/>
                  </a:cubicBezTo>
                  <a:cubicBezTo>
                    <a:pt x="57" y="14"/>
                    <a:pt x="58" y="14"/>
                    <a:pt x="59" y="15"/>
                  </a:cubicBezTo>
                  <a:cubicBezTo>
                    <a:pt x="60" y="15"/>
                    <a:pt x="61" y="16"/>
                    <a:pt x="62" y="17"/>
                  </a:cubicBezTo>
                  <a:moveTo>
                    <a:pt x="3" y="15"/>
                  </a:moveTo>
                  <a:cubicBezTo>
                    <a:pt x="2" y="14"/>
                    <a:pt x="2" y="13"/>
                    <a:pt x="2" y="11"/>
                  </a:cubicBezTo>
                  <a:cubicBezTo>
                    <a:pt x="8" y="13"/>
                    <a:pt x="14" y="14"/>
                    <a:pt x="20" y="14"/>
                  </a:cubicBezTo>
                  <a:cubicBezTo>
                    <a:pt x="27" y="14"/>
                    <a:pt x="33" y="15"/>
                    <a:pt x="40" y="16"/>
                  </a:cubicBezTo>
                  <a:cubicBezTo>
                    <a:pt x="47" y="16"/>
                    <a:pt x="53" y="17"/>
                    <a:pt x="60" y="18"/>
                  </a:cubicBezTo>
                  <a:cubicBezTo>
                    <a:pt x="66" y="19"/>
                    <a:pt x="72" y="20"/>
                    <a:pt x="78" y="21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6" y="23"/>
                    <a:pt x="77" y="24"/>
                    <a:pt x="77" y="25"/>
                  </a:cubicBezTo>
                  <a:cubicBezTo>
                    <a:pt x="72" y="24"/>
                    <a:pt x="67" y="24"/>
                    <a:pt x="62" y="23"/>
                  </a:cubicBezTo>
                  <a:cubicBezTo>
                    <a:pt x="56" y="22"/>
                    <a:pt x="49" y="22"/>
                    <a:pt x="43" y="21"/>
                  </a:cubicBezTo>
                  <a:cubicBezTo>
                    <a:pt x="29" y="19"/>
                    <a:pt x="16" y="17"/>
                    <a:pt x="3" y="15"/>
                  </a:cubicBezTo>
                  <a:cubicBezTo>
                    <a:pt x="3" y="15"/>
                    <a:pt x="3" y="15"/>
                    <a:pt x="3" y="15"/>
                  </a:cubicBezTo>
                  <a:moveTo>
                    <a:pt x="85" y="16"/>
                  </a:moveTo>
                  <a:cubicBezTo>
                    <a:pt x="85" y="16"/>
                    <a:pt x="85" y="16"/>
                    <a:pt x="85" y="16"/>
                  </a:cubicBezTo>
                  <a:cubicBezTo>
                    <a:pt x="86" y="16"/>
                    <a:pt x="86" y="14"/>
                    <a:pt x="85" y="14"/>
                  </a:cubicBezTo>
                  <a:cubicBezTo>
                    <a:pt x="84" y="14"/>
                    <a:pt x="84" y="14"/>
                    <a:pt x="83" y="14"/>
                  </a:cubicBezTo>
                  <a:cubicBezTo>
                    <a:pt x="82" y="14"/>
                    <a:pt x="80" y="11"/>
                    <a:pt x="82" y="11"/>
                  </a:cubicBezTo>
                  <a:cubicBezTo>
                    <a:pt x="86" y="14"/>
                    <a:pt x="90" y="15"/>
                    <a:pt x="95" y="17"/>
                  </a:cubicBezTo>
                  <a:cubicBezTo>
                    <a:pt x="94" y="17"/>
                    <a:pt x="94" y="17"/>
                    <a:pt x="94" y="17"/>
                  </a:cubicBezTo>
                  <a:cubicBezTo>
                    <a:pt x="94" y="19"/>
                    <a:pt x="94" y="20"/>
                    <a:pt x="94" y="22"/>
                  </a:cubicBezTo>
                  <a:cubicBezTo>
                    <a:pt x="93" y="22"/>
                    <a:pt x="92" y="22"/>
                    <a:pt x="91" y="22"/>
                  </a:cubicBezTo>
                  <a:cubicBezTo>
                    <a:pt x="87" y="23"/>
                    <a:pt x="84" y="25"/>
                    <a:pt x="81" y="25"/>
                  </a:cubicBezTo>
                  <a:cubicBezTo>
                    <a:pt x="80" y="25"/>
                    <a:pt x="80" y="25"/>
                    <a:pt x="80" y="25"/>
                  </a:cubicBezTo>
                  <a:cubicBezTo>
                    <a:pt x="80" y="25"/>
                    <a:pt x="79" y="24"/>
                    <a:pt x="79" y="24"/>
                  </a:cubicBezTo>
                  <a:cubicBezTo>
                    <a:pt x="76" y="22"/>
                    <a:pt x="80" y="21"/>
                    <a:pt x="81" y="21"/>
                  </a:cubicBezTo>
                  <a:cubicBezTo>
                    <a:pt x="81" y="21"/>
                    <a:pt x="81" y="21"/>
                    <a:pt x="81" y="21"/>
                  </a:cubicBezTo>
                  <a:cubicBezTo>
                    <a:pt x="81" y="21"/>
                    <a:pt x="81" y="21"/>
                    <a:pt x="81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1"/>
                    <a:pt x="83" y="22"/>
                    <a:pt x="84" y="22"/>
                  </a:cubicBezTo>
                  <a:cubicBezTo>
                    <a:pt x="84" y="22"/>
                    <a:pt x="84" y="22"/>
                    <a:pt x="84" y="22"/>
                  </a:cubicBezTo>
                  <a:cubicBezTo>
                    <a:pt x="84" y="22"/>
                    <a:pt x="84" y="22"/>
                    <a:pt x="84" y="22"/>
                  </a:cubicBezTo>
                  <a:cubicBezTo>
                    <a:pt x="85" y="22"/>
                    <a:pt x="85" y="20"/>
                    <a:pt x="84" y="20"/>
                  </a:cubicBezTo>
                  <a:cubicBezTo>
                    <a:pt x="83" y="20"/>
                    <a:pt x="80" y="19"/>
                    <a:pt x="79" y="18"/>
                  </a:cubicBezTo>
                  <a:cubicBezTo>
                    <a:pt x="78" y="16"/>
                    <a:pt x="82" y="16"/>
                    <a:pt x="82" y="16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4" y="16"/>
                    <a:pt x="84" y="16"/>
                    <a:pt x="84" y="16"/>
                  </a:cubicBezTo>
                  <a:cubicBezTo>
                    <a:pt x="84" y="16"/>
                    <a:pt x="84" y="16"/>
                    <a:pt x="85" y="16"/>
                  </a:cubicBezTo>
                  <a:moveTo>
                    <a:pt x="58" y="16"/>
                  </a:moveTo>
                  <a:cubicBezTo>
                    <a:pt x="52" y="15"/>
                    <a:pt x="47" y="15"/>
                    <a:pt x="42" y="14"/>
                  </a:cubicBezTo>
                  <a:cubicBezTo>
                    <a:pt x="35" y="14"/>
                    <a:pt x="29" y="13"/>
                    <a:pt x="22" y="12"/>
                  </a:cubicBezTo>
                  <a:cubicBezTo>
                    <a:pt x="16" y="12"/>
                    <a:pt x="9" y="12"/>
                    <a:pt x="3" y="10"/>
                  </a:cubicBezTo>
                  <a:cubicBezTo>
                    <a:pt x="3" y="8"/>
                    <a:pt x="3" y="7"/>
                    <a:pt x="3" y="6"/>
                  </a:cubicBezTo>
                  <a:cubicBezTo>
                    <a:pt x="17" y="7"/>
                    <a:pt x="30" y="9"/>
                    <a:pt x="43" y="11"/>
                  </a:cubicBezTo>
                  <a:cubicBezTo>
                    <a:pt x="50" y="11"/>
                    <a:pt x="56" y="12"/>
                    <a:pt x="63" y="14"/>
                  </a:cubicBezTo>
                  <a:cubicBezTo>
                    <a:pt x="68" y="15"/>
                    <a:pt x="74" y="14"/>
                    <a:pt x="79" y="15"/>
                  </a:cubicBezTo>
                  <a:cubicBezTo>
                    <a:pt x="78" y="15"/>
                    <a:pt x="78" y="16"/>
                    <a:pt x="78" y="17"/>
                  </a:cubicBezTo>
                  <a:cubicBezTo>
                    <a:pt x="77" y="18"/>
                    <a:pt x="78" y="19"/>
                    <a:pt x="78" y="19"/>
                  </a:cubicBezTo>
                  <a:cubicBezTo>
                    <a:pt x="73" y="19"/>
                    <a:pt x="68" y="17"/>
                    <a:pt x="62" y="17"/>
                  </a:cubicBezTo>
                  <a:cubicBezTo>
                    <a:pt x="62" y="16"/>
                    <a:pt x="62" y="16"/>
                    <a:pt x="62" y="16"/>
                  </a:cubicBezTo>
                  <a:cubicBezTo>
                    <a:pt x="62" y="16"/>
                    <a:pt x="62" y="15"/>
                    <a:pt x="61" y="14"/>
                  </a:cubicBezTo>
                  <a:cubicBezTo>
                    <a:pt x="61" y="14"/>
                    <a:pt x="62" y="14"/>
                    <a:pt x="62" y="14"/>
                  </a:cubicBezTo>
                  <a:cubicBezTo>
                    <a:pt x="62" y="14"/>
                    <a:pt x="63" y="14"/>
                    <a:pt x="63" y="15"/>
                  </a:cubicBezTo>
                  <a:cubicBezTo>
                    <a:pt x="63" y="15"/>
                    <a:pt x="64" y="15"/>
                    <a:pt x="64" y="16"/>
                  </a:cubicBezTo>
                  <a:cubicBezTo>
                    <a:pt x="65" y="16"/>
                    <a:pt x="66" y="17"/>
                    <a:pt x="67" y="17"/>
                  </a:cubicBezTo>
                  <a:cubicBezTo>
                    <a:pt x="68" y="17"/>
                    <a:pt x="68" y="17"/>
                    <a:pt x="68" y="17"/>
                  </a:cubicBezTo>
                  <a:cubicBezTo>
                    <a:pt x="67" y="16"/>
                    <a:pt x="67" y="16"/>
                    <a:pt x="67" y="16"/>
                  </a:cubicBezTo>
                  <a:cubicBezTo>
                    <a:pt x="67" y="15"/>
                    <a:pt x="67" y="15"/>
                    <a:pt x="67" y="15"/>
                  </a:cubicBezTo>
                  <a:cubicBezTo>
                    <a:pt x="67" y="15"/>
                    <a:pt x="68" y="16"/>
                    <a:pt x="68" y="16"/>
                  </a:cubicBezTo>
                  <a:cubicBezTo>
                    <a:pt x="69" y="17"/>
                    <a:pt x="70" y="17"/>
                    <a:pt x="71" y="18"/>
                  </a:cubicBezTo>
                  <a:cubicBezTo>
                    <a:pt x="71" y="18"/>
                    <a:pt x="71" y="18"/>
                    <a:pt x="71" y="18"/>
                  </a:cubicBezTo>
                  <a:cubicBezTo>
                    <a:pt x="71" y="17"/>
                    <a:pt x="71" y="17"/>
                    <a:pt x="71" y="17"/>
                  </a:cubicBezTo>
                  <a:cubicBezTo>
                    <a:pt x="71" y="16"/>
                    <a:pt x="69" y="15"/>
                    <a:pt x="70" y="15"/>
                  </a:cubicBezTo>
                  <a:cubicBezTo>
                    <a:pt x="70" y="15"/>
                    <a:pt x="70" y="15"/>
                    <a:pt x="70" y="15"/>
                  </a:cubicBezTo>
                  <a:cubicBezTo>
                    <a:pt x="72" y="16"/>
                    <a:pt x="73" y="18"/>
                    <a:pt x="74" y="18"/>
                  </a:cubicBezTo>
                  <a:cubicBezTo>
                    <a:pt x="75" y="18"/>
                    <a:pt x="75" y="18"/>
                    <a:pt x="75" y="18"/>
                  </a:cubicBezTo>
                  <a:cubicBezTo>
                    <a:pt x="74" y="18"/>
                    <a:pt x="74" y="17"/>
                    <a:pt x="74" y="17"/>
                  </a:cubicBezTo>
                  <a:cubicBezTo>
                    <a:pt x="74" y="16"/>
                    <a:pt x="73" y="16"/>
                    <a:pt x="73" y="16"/>
                  </a:cubicBezTo>
                  <a:cubicBezTo>
                    <a:pt x="74" y="16"/>
                    <a:pt x="74" y="16"/>
                    <a:pt x="74" y="16"/>
                  </a:cubicBezTo>
                  <a:cubicBezTo>
                    <a:pt x="75" y="17"/>
                    <a:pt x="76" y="18"/>
                    <a:pt x="77" y="19"/>
                  </a:cubicBezTo>
                  <a:cubicBezTo>
                    <a:pt x="77" y="19"/>
                    <a:pt x="77" y="19"/>
                    <a:pt x="77" y="19"/>
                  </a:cubicBezTo>
                  <a:cubicBezTo>
                    <a:pt x="77" y="18"/>
                    <a:pt x="77" y="18"/>
                    <a:pt x="77" y="17"/>
                  </a:cubicBezTo>
                  <a:cubicBezTo>
                    <a:pt x="76" y="17"/>
                    <a:pt x="76" y="16"/>
                    <a:pt x="76" y="16"/>
                  </a:cubicBezTo>
                  <a:cubicBezTo>
                    <a:pt x="76" y="16"/>
                    <a:pt x="76" y="17"/>
                    <a:pt x="77" y="17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7" y="16"/>
                    <a:pt x="77" y="16"/>
                    <a:pt x="77" y="16"/>
                  </a:cubicBezTo>
                  <a:cubicBezTo>
                    <a:pt x="76" y="16"/>
                    <a:pt x="76" y="16"/>
                    <a:pt x="76" y="16"/>
                  </a:cubicBezTo>
                  <a:cubicBezTo>
                    <a:pt x="77" y="16"/>
                    <a:pt x="76" y="16"/>
                    <a:pt x="76" y="16"/>
                  </a:cubicBezTo>
                  <a:cubicBezTo>
                    <a:pt x="76" y="16"/>
                    <a:pt x="76" y="15"/>
                    <a:pt x="75" y="15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6"/>
                    <a:pt x="77" y="18"/>
                    <a:pt x="76" y="18"/>
                  </a:cubicBezTo>
                  <a:cubicBezTo>
                    <a:pt x="76" y="18"/>
                    <a:pt x="76" y="18"/>
                    <a:pt x="75" y="17"/>
                  </a:cubicBezTo>
                  <a:cubicBezTo>
                    <a:pt x="75" y="16"/>
                    <a:pt x="74" y="15"/>
                    <a:pt x="73" y="15"/>
                  </a:cubicBezTo>
                  <a:cubicBezTo>
                    <a:pt x="73" y="15"/>
                    <a:pt x="73" y="15"/>
                    <a:pt x="73" y="15"/>
                  </a:cubicBezTo>
                  <a:cubicBezTo>
                    <a:pt x="73" y="15"/>
                    <a:pt x="74" y="18"/>
                    <a:pt x="74" y="18"/>
                  </a:cubicBezTo>
                  <a:cubicBezTo>
                    <a:pt x="74" y="18"/>
                    <a:pt x="74" y="18"/>
                    <a:pt x="74" y="17"/>
                  </a:cubicBezTo>
                  <a:cubicBezTo>
                    <a:pt x="73" y="17"/>
                    <a:pt x="73" y="16"/>
                    <a:pt x="72" y="16"/>
                  </a:cubicBezTo>
                  <a:cubicBezTo>
                    <a:pt x="71" y="15"/>
                    <a:pt x="70" y="15"/>
                    <a:pt x="69" y="14"/>
                  </a:cubicBezTo>
                  <a:cubicBezTo>
                    <a:pt x="69" y="15"/>
                    <a:pt x="69" y="15"/>
                    <a:pt x="69" y="15"/>
                  </a:cubicBezTo>
                  <a:cubicBezTo>
                    <a:pt x="69" y="15"/>
                    <a:pt x="70" y="16"/>
                    <a:pt x="70" y="16"/>
                  </a:cubicBezTo>
                  <a:cubicBezTo>
                    <a:pt x="71" y="17"/>
                    <a:pt x="71" y="17"/>
                    <a:pt x="71" y="17"/>
                  </a:cubicBezTo>
                  <a:cubicBezTo>
                    <a:pt x="71" y="17"/>
                    <a:pt x="70" y="17"/>
                    <a:pt x="69" y="16"/>
                  </a:cubicBezTo>
                  <a:cubicBezTo>
                    <a:pt x="68" y="16"/>
                    <a:pt x="67" y="15"/>
                    <a:pt x="66" y="14"/>
                  </a:cubicBezTo>
                  <a:cubicBezTo>
                    <a:pt x="66" y="15"/>
                    <a:pt x="66" y="15"/>
                    <a:pt x="66" y="15"/>
                  </a:cubicBezTo>
                  <a:cubicBezTo>
                    <a:pt x="66" y="15"/>
                    <a:pt x="67" y="16"/>
                    <a:pt x="67" y="16"/>
                  </a:cubicBezTo>
                  <a:cubicBezTo>
                    <a:pt x="67" y="16"/>
                    <a:pt x="66" y="16"/>
                    <a:pt x="66" y="16"/>
                  </a:cubicBezTo>
                  <a:cubicBezTo>
                    <a:pt x="65" y="16"/>
                    <a:pt x="64" y="15"/>
                    <a:pt x="64" y="15"/>
                  </a:cubicBezTo>
                  <a:cubicBezTo>
                    <a:pt x="63" y="14"/>
                    <a:pt x="62" y="14"/>
                    <a:pt x="61" y="14"/>
                  </a:cubicBezTo>
                  <a:cubicBezTo>
                    <a:pt x="61" y="14"/>
                    <a:pt x="61" y="14"/>
                    <a:pt x="61" y="14"/>
                  </a:cubicBezTo>
                  <a:cubicBezTo>
                    <a:pt x="60" y="14"/>
                    <a:pt x="60" y="14"/>
                    <a:pt x="60" y="14"/>
                  </a:cubicBezTo>
                  <a:cubicBezTo>
                    <a:pt x="61" y="15"/>
                    <a:pt x="62" y="16"/>
                    <a:pt x="61" y="16"/>
                  </a:cubicBezTo>
                  <a:cubicBezTo>
                    <a:pt x="61" y="16"/>
                    <a:pt x="61" y="16"/>
                    <a:pt x="60" y="15"/>
                  </a:cubicBezTo>
                  <a:cubicBezTo>
                    <a:pt x="59" y="14"/>
                    <a:pt x="58" y="13"/>
                    <a:pt x="57" y="13"/>
                  </a:cubicBezTo>
                  <a:cubicBezTo>
                    <a:pt x="56" y="13"/>
                    <a:pt x="56" y="13"/>
                    <a:pt x="56" y="13"/>
                  </a:cubicBezTo>
                  <a:cubicBezTo>
                    <a:pt x="57" y="14"/>
                    <a:pt x="57" y="14"/>
                    <a:pt x="57" y="15"/>
                  </a:cubicBezTo>
                  <a:cubicBezTo>
                    <a:pt x="57" y="15"/>
                    <a:pt x="57" y="15"/>
                    <a:pt x="57" y="15"/>
                  </a:cubicBezTo>
                  <a:cubicBezTo>
                    <a:pt x="57" y="15"/>
                    <a:pt x="56" y="14"/>
                    <a:pt x="56" y="14"/>
                  </a:cubicBezTo>
                  <a:cubicBezTo>
                    <a:pt x="55" y="13"/>
                    <a:pt x="54" y="13"/>
                    <a:pt x="52" y="12"/>
                  </a:cubicBezTo>
                  <a:cubicBezTo>
                    <a:pt x="52" y="12"/>
                    <a:pt x="52" y="12"/>
                    <a:pt x="52" y="12"/>
                  </a:cubicBezTo>
                  <a:cubicBezTo>
                    <a:pt x="53" y="13"/>
                    <a:pt x="53" y="14"/>
                    <a:pt x="53" y="14"/>
                  </a:cubicBezTo>
                  <a:cubicBezTo>
                    <a:pt x="53" y="14"/>
                    <a:pt x="53" y="14"/>
                    <a:pt x="52" y="14"/>
                  </a:cubicBezTo>
                  <a:cubicBezTo>
                    <a:pt x="51" y="13"/>
                    <a:pt x="50" y="12"/>
                    <a:pt x="49" y="12"/>
                  </a:cubicBezTo>
                  <a:cubicBezTo>
                    <a:pt x="49" y="12"/>
                    <a:pt x="49" y="12"/>
                    <a:pt x="49" y="12"/>
                  </a:cubicBezTo>
                  <a:cubicBezTo>
                    <a:pt x="49" y="13"/>
                    <a:pt x="50" y="13"/>
                    <a:pt x="50" y="14"/>
                  </a:cubicBezTo>
                  <a:cubicBezTo>
                    <a:pt x="48" y="13"/>
                    <a:pt x="48" y="13"/>
                    <a:pt x="48" y="13"/>
                  </a:cubicBezTo>
                  <a:cubicBezTo>
                    <a:pt x="47" y="12"/>
                    <a:pt x="47" y="12"/>
                    <a:pt x="46" y="11"/>
                  </a:cubicBezTo>
                  <a:cubicBezTo>
                    <a:pt x="45" y="12"/>
                    <a:pt x="45" y="12"/>
                    <a:pt x="45" y="12"/>
                  </a:cubicBezTo>
                  <a:cubicBezTo>
                    <a:pt x="46" y="13"/>
                    <a:pt x="46" y="13"/>
                    <a:pt x="46" y="13"/>
                  </a:cubicBezTo>
                  <a:cubicBezTo>
                    <a:pt x="46" y="13"/>
                    <a:pt x="45" y="13"/>
                    <a:pt x="45" y="12"/>
                  </a:cubicBezTo>
                  <a:cubicBezTo>
                    <a:pt x="44" y="12"/>
                    <a:pt x="44" y="11"/>
                    <a:pt x="43" y="11"/>
                  </a:cubicBezTo>
                  <a:cubicBezTo>
                    <a:pt x="43" y="11"/>
                    <a:pt x="43" y="11"/>
                    <a:pt x="43" y="11"/>
                  </a:cubicBezTo>
                  <a:cubicBezTo>
                    <a:pt x="43" y="12"/>
                    <a:pt x="43" y="12"/>
                    <a:pt x="43" y="12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3" y="13"/>
                    <a:pt x="43" y="12"/>
                    <a:pt x="42" y="12"/>
                  </a:cubicBezTo>
                  <a:cubicBezTo>
                    <a:pt x="41" y="12"/>
                    <a:pt x="41" y="11"/>
                    <a:pt x="40" y="11"/>
                  </a:cubicBezTo>
                  <a:cubicBezTo>
                    <a:pt x="40" y="11"/>
                    <a:pt x="40" y="11"/>
                    <a:pt x="40" y="11"/>
                  </a:cubicBezTo>
                  <a:cubicBezTo>
                    <a:pt x="40" y="11"/>
                    <a:pt x="40" y="12"/>
                    <a:pt x="40" y="12"/>
                  </a:cubicBezTo>
                  <a:cubicBezTo>
                    <a:pt x="40" y="12"/>
                    <a:pt x="39" y="12"/>
                    <a:pt x="39" y="11"/>
                  </a:cubicBezTo>
                  <a:cubicBezTo>
                    <a:pt x="38" y="11"/>
                    <a:pt x="37" y="11"/>
                    <a:pt x="37" y="10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6" y="11"/>
                    <a:pt x="37" y="12"/>
                    <a:pt x="37" y="12"/>
                  </a:cubicBezTo>
                  <a:cubicBezTo>
                    <a:pt x="37" y="12"/>
                    <a:pt x="37" y="12"/>
                    <a:pt x="36" y="12"/>
                  </a:cubicBezTo>
                  <a:cubicBezTo>
                    <a:pt x="35" y="11"/>
                    <a:pt x="34" y="10"/>
                    <a:pt x="33" y="10"/>
                  </a:cubicBezTo>
                  <a:cubicBezTo>
                    <a:pt x="33" y="10"/>
                    <a:pt x="33" y="10"/>
                    <a:pt x="33" y="10"/>
                  </a:cubicBezTo>
                  <a:cubicBezTo>
                    <a:pt x="33" y="11"/>
                    <a:pt x="33" y="11"/>
                    <a:pt x="34" y="12"/>
                  </a:cubicBezTo>
                  <a:cubicBezTo>
                    <a:pt x="34" y="12"/>
                    <a:pt x="34" y="12"/>
                    <a:pt x="34" y="12"/>
                  </a:cubicBezTo>
                  <a:cubicBezTo>
                    <a:pt x="33" y="12"/>
                    <a:pt x="33" y="11"/>
                    <a:pt x="32" y="11"/>
                  </a:cubicBezTo>
                  <a:cubicBezTo>
                    <a:pt x="32" y="10"/>
                    <a:pt x="31" y="10"/>
                    <a:pt x="29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30" y="10"/>
                    <a:pt x="30" y="12"/>
                    <a:pt x="31" y="12"/>
                  </a:cubicBezTo>
                  <a:cubicBezTo>
                    <a:pt x="30" y="12"/>
                    <a:pt x="29" y="11"/>
                    <a:pt x="29" y="10"/>
                  </a:cubicBezTo>
                  <a:cubicBezTo>
                    <a:pt x="28" y="10"/>
                    <a:pt x="27" y="9"/>
                    <a:pt x="26" y="9"/>
                  </a:cubicBezTo>
                  <a:cubicBezTo>
                    <a:pt x="26" y="9"/>
                    <a:pt x="26" y="9"/>
                    <a:pt x="26" y="9"/>
                  </a:cubicBezTo>
                  <a:cubicBezTo>
                    <a:pt x="26" y="9"/>
                    <a:pt x="27" y="11"/>
                    <a:pt x="27" y="11"/>
                  </a:cubicBezTo>
                  <a:cubicBezTo>
                    <a:pt x="26" y="11"/>
                    <a:pt x="25" y="9"/>
                    <a:pt x="24" y="9"/>
                  </a:cubicBezTo>
                  <a:cubicBezTo>
                    <a:pt x="24" y="9"/>
                    <a:pt x="24" y="9"/>
                    <a:pt x="24" y="9"/>
                  </a:cubicBezTo>
                  <a:cubicBezTo>
                    <a:pt x="24" y="10"/>
                    <a:pt x="24" y="11"/>
                    <a:pt x="24" y="11"/>
                  </a:cubicBezTo>
                  <a:cubicBezTo>
                    <a:pt x="24" y="11"/>
                    <a:pt x="24" y="10"/>
                    <a:pt x="24" y="10"/>
                  </a:cubicBezTo>
                  <a:cubicBezTo>
                    <a:pt x="23" y="9"/>
                    <a:pt x="22" y="9"/>
                    <a:pt x="21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2" y="11"/>
                    <a:pt x="21" y="11"/>
                  </a:cubicBezTo>
                  <a:cubicBezTo>
                    <a:pt x="21" y="11"/>
                    <a:pt x="21" y="10"/>
                    <a:pt x="21" y="10"/>
                  </a:cubicBezTo>
                  <a:cubicBezTo>
                    <a:pt x="20" y="10"/>
                    <a:pt x="19" y="9"/>
                    <a:pt x="18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8" y="9"/>
                    <a:pt x="19" y="11"/>
                    <a:pt x="19" y="11"/>
                  </a:cubicBezTo>
                  <a:cubicBezTo>
                    <a:pt x="18" y="11"/>
                    <a:pt x="18" y="11"/>
                    <a:pt x="18" y="10"/>
                  </a:cubicBezTo>
                  <a:cubicBezTo>
                    <a:pt x="17" y="9"/>
                    <a:pt x="16" y="8"/>
                    <a:pt x="15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5" y="9"/>
                    <a:pt x="16" y="10"/>
                    <a:pt x="16" y="10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4" y="9"/>
                    <a:pt x="13" y="8"/>
                    <a:pt x="12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12" y="9"/>
                    <a:pt x="10" y="8"/>
                    <a:pt x="10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0" y="9"/>
                    <a:pt x="8" y="8"/>
                    <a:pt x="8" y="7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8" y="9"/>
                    <a:pt x="8" y="9"/>
                  </a:cubicBezTo>
                  <a:cubicBezTo>
                    <a:pt x="8" y="9"/>
                    <a:pt x="6" y="7"/>
                    <a:pt x="6" y="6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7"/>
                    <a:pt x="6" y="8"/>
                    <a:pt x="6" y="9"/>
                  </a:cubicBezTo>
                  <a:cubicBezTo>
                    <a:pt x="6" y="8"/>
                    <a:pt x="5" y="7"/>
                    <a:pt x="4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7"/>
                    <a:pt x="5" y="9"/>
                    <a:pt x="5" y="9"/>
                  </a:cubicBezTo>
                  <a:cubicBezTo>
                    <a:pt x="5" y="9"/>
                    <a:pt x="4" y="9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9"/>
                    <a:pt x="5" y="9"/>
                    <a:pt x="5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6" y="9"/>
                    <a:pt x="6" y="9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7" y="8"/>
                    <a:pt x="8" y="9"/>
                    <a:pt x="8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9" y="9"/>
                    <a:pt x="9" y="8"/>
                    <a:pt x="8" y="8"/>
                  </a:cubicBezTo>
                  <a:cubicBezTo>
                    <a:pt x="9" y="9"/>
                    <a:pt x="10" y="9"/>
                    <a:pt x="10" y="10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1" y="9"/>
                    <a:pt x="11" y="9"/>
                    <a:pt x="10" y="8"/>
                  </a:cubicBezTo>
                  <a:cubicBezTo>
                    <a:pt x="11" y="9"/>
                    <a:pt x="12" y="10"/>
                    <a:pt x="12" y="10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13" y="9"/>
                    <a:pt x="12" y="8"/>
                    <a:pt x="12" y="8"/>
                  </a:cubicBezTo>
                  <a:cubicBezTo>
                    <a:pt x="12" y="8"/>
                    <a:pt x="13" y="8"/>
                    <a:pt x="13" y="9"/>
                  </a:cubicBezTo>
                  <a:cubicBezTo>
                    <a:pt x="14" y="9"/>
                    <a:pt x="15" y="11"/>
                    <a:pt x="16" y="11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6" y="10"/>
                    <a:pt x="16" y="11"/>
                    <a:pt x="16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10"/>
                    <a:pt x="16" y="10"/>
                    <a:pt x="16" y="9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7" y="9"/>
                    <a:pt x="18" y="11"/>
                    <a:pt x="19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1"/>
                    <a:pt x="19" y="9"/>
                    <a:pt x="18" y="9"/>
                  </a:cubicBezTo>
                  <a:cubicBezTo>
                    <a:pt x="20" y="10"/>
                    <a:pt x="20" y="11"/>
                    <a:pt x="22" y="11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2" y="10"/>
                    <a:pt x="22" y="10"/>
                    <a:pt x="21" y="9"/>
                  </a:cubicBezTo>
                  <a:cubicBezTo>
                    <a:pt x="22" y="9"/>
                    <a:pt x="22" y="9"/>
                    <a:pt x="23" y="10"/>
                  </a:cubicBezTo>
                  <a:cubicBezTo>
                    <a:pt x="23" y="10"/>
                    <a:pt x="24" y="11"/>
                    <a:pt x="25" y="11"/>
                  </a:cubicBezTo>
                  <a:cubicBezTo>
                    <a:pt x="25" y="11"/>
                    <a:pt x="25" y="11"/>
                    <a:pt x="25" y="11"/>
                  </a:cubicBezTo>
                  <a:cubicBezTo>
                    <a:pt x="25" y="11"/>
                    <a:pt x="24" y="9"/>
                    <a:pt x="24" y="9"/>
                  </a:cubicBezTo>
                  <a:cubicBezTo>
                    <a:pt x="25" y="10"/>
                    <a:pt x="26" y="11"/>
                    <a:pt x="27" y="12"/>
                  </a:cubicBezTo>
                  <a:cubicBezTo>
                    <a:pt x="27" y="12"/>
                    <a:pt x="27" y="12"/>
                    <a:pt x="27" y="12"/>
                  </a:cubicBezTo>
                  <a:cubicBezTo>
                    <a:pt x="27" y="11"/>
                    <a:pt x="27" y="11"/>
                    <a:pt x="27" y="11"/>
                  </a:cubicBezTo>
                  <a:cubicBezTo>
                    <a:pt x="27" y="10"/>
                    <a:pt x="27" y="10"/>
                    <a:pt x="27" y="10"/>
                  </a:cubicBezTo>
                  <a:cubicBezTo>
                    <a:pt x="27" y="10"/>
                    <a:pt x="27" y="10"/>
                    <a:pt x="28" y="10"/>
                  </a:cubicBezTo>
                  <a:cubicBezTo>
                    <a:pt x="29" y="11"/>
                    <a:pt x="30" y="12"/>
                    <a:pt x="31" y="12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31" y="12"/>
                    <a:pt x="30" y="10"/>
                    <a:pt x="30" y="10"/>
                  </a:cubicBezTo>
                  <a:cubicBezTo>
                    <a:pt x="30" y="10"/>
                    <a:pt x="31" y="10"/>
                    <a:pt x="31" y="10"/>
                  </a:cubicBezTo>
                  <a:cubicBezTo>
                    <a:pt x="32" y="11"/>
                    <a:pt x="33" y="12"/>
                    <a:pt x="34" y="13"/>
                  </a:cubicBezTo>
                  <a:cubicBezTo>
                    <a:pt x="34" y="13"/>
                    <a:pt x="34" y="13"/>
                    <a:pt x="34" y="13"/>
                  </a:cubicBezTo>
                  <a:cubicBezTo>
                    <a:pt x="34" y="12"/>
                    <a:pt x="33" y="10"/>
                    <a:pt x="34" y="10"/>
                  </a:cubicBezTo>
                  <a:cubicBezTo>
                    <a:pt x="34" y="10"/>
                    <a:pt x="34" y="11"/>
                    <a:pt x="34" y="11"/>
                  </a:cubicBezTo>
                  <a:cubicBezTo>
                    <a:pt x="36" y="12"/>
                    <a:pt x="36" y="13"/>
                    <a:pt x="38" y="13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37" y="11"/>
                    <a:pt x="38" y="11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9" y="12"/>
                    <a:pt x="40" y="13"/>
                    <a:pt x="41" y="13"/>
                  </a:cubicBezTo>
                  <a:cubicBezTo>
                    <a:pt x="41" y="13"/>
                    <a:pt x="41" y="13"/>
                    <a:pt x="41" y="13"/>
                  </a:cubicBezTo>
                  <a:cubicBezTo>
                    <a:pt x="41" y="12"/>
                    <a:pt x="40" y="12"/>
                    <a:pt x="41" y="12"/>
                  </a:cubicBezTo>
                  <a:cubicBezTo>
                    <a:pt x="41" y="12"/>
                    <a:pt x="41" y="12"/>
                    <a:pt x="42" y="12"/>
                  </a:cubicBezTo>
                  <a:cubicBezTo>
                    <a:pt x="42" y="13"/>
                    <a:pt x="43" y="13"/>
                    <a:pt x="44" y="14"/>
                  </a:cubicBezTo>
                  <a:cubicBezTo>
                    <a:pt x="44" y="13"/>
                    <a:pt x="44" y="13"/>
                    <a:pt x="44" y="13"/>
                  </a:cubicBezTo>
                  <a:cubicBezTo>
                    <a:pt x="44" y="13"/>
                    <a:pt x="43" y="12"/>
                    <a:pt x="43" y="12"/>
                  </a:cubicBezTo>
                  <a:cubicBezTo>
                    <a:pt x="43" y="12"/>
                    <a:pt x="44" y="12"/>
                    <a:pt x="44" y="12"/>
                  </a:cubicBezTo>
                  <a:cubicBezTo>
                    <a:pt x="45" y="13"/>
                    <a:pt x="46" y="14"/>
                    <a:pt x="47" y="14"/>
                  </a:cubicBezTo>
                  <a:cubicBezTo>
                    <a:pt x="47" y="14"/>
                    <a:pt x="47" y="14"/>
                    <a:pt x="47" y="14"/>
                  </a:cubicBezTo>
                  <a:cubicBezTo>
                    <a:pt x="47" y="13"/>
                    <a:pt x="47" y="13"/>
                    <a:pt x="46" y="12"/>
                  </a:cubicBezTo>
                  <a:cubicBezTo>
                    <a:pt x="47" y="13"/>
                    <a:pt x="49" y="14"/>
                    <a:pt x="50" y="15"/>
                  </a:cubicBezTo>
                  <a:cubicBezTo>
                    <a:pt x="51" y="14"/>
                    <a:pt x="51" y="14"/>
                    <a:pt x="51" y="14"/>
                  </a:cubicBezTo>
                  <a:cubicBezTo>
                    <a:pt x="50" y="14"/>
                    <a:pt x="50" y="13"/>
                    <a:pt x="50" y="13"/>
                  </a:cubicBezTo>
                  <a:cubicBezTo>
                    <a:pt x="50" y="13"/>
                    <a:pt x="50" y="12"/>
                    <a:pt x="50" y="12"/>
                  </a:cubicBezTo>
                  <a:cubicBezTo>
                    <a:pt x="50" y="12"/>
                    <a:pt x="51" y="13"/>
                    <a:pt x="51" y="13"/>
                  </a:cubicBezTo>
                  <a:cubicBezTo>
                    <a:pt x="52" y="14"/>
                    <a:pt x="53" y="15"/>
                    <a:pt x="54" y="15"/>
                  </a:cubicBezTo>
                  <a:cubicBezTo>
                    <a:pt x="54" y="15"/>
                    <a:pt x="54" y="15"/>
                    <a:pt x="54" y="15"/>
                  </a:cubicBezTo>
                  <a:cubicBezTo>
                    <a:pt x="54" y="14"/>
                    <a:pt x="53" y="13"/>
                    <a:pt x="53" y="13"/>
                  </a:cubicBezTo>
                  <a:cubicBezTo>
                    <a:pt x="55" y="13"/>
                    <a:pt x="56" y="15"/>
                    <a:pt x="58" y="16"/>
                  </a:cubicBezTo>
                  <a:moveTo>
                    <a:pt x="80" y="14"/>
                  </a:moveTo>
                  <a:cubicBezTo>
                    <a:pt x="75" y="13"/>
                    <a:pt x="69" y="13"/>
                    <a:pt x="63" y="12"/>
                  </a:cubicBezTo>
                  <a:cubicBezTo>
                    <a:pt x="57" y="11"/>
                    <a:pt x="50" y="10"/>
                    <a:pt x="43" y="9"/>
                  </a:cubicBezTo>
                  <a:cubicBezTo>
                    <a:pt x="30" y="7"/>
                    <a:pt x="17" y="6"/>
                    <a:pt x="4" y="4"/>
                  </a:cubicBezTo>
                  <a:cubicBezTo>
                    <a:pt x="4" y="3"/>
                    <a:pt x="4" y="3"/>
                    <a:pt x="4" y="2"/>
                  </a:cubicBezTo>
                  <a:cubicBezTo>
                    <a:pt x="5" y="2"/>
                    <a:pt x="7" y="2"/>
                    <a:pt x="8" y="2"/>
                  </a:cubicBezTo>
                  <a:cubicBezTo>
                    <a:pt x="13" y="2"/>
                    <a:pt x="17" y="3"/>
                    <a:pt x="22" y="4"/>
                  </a:cubicBezTo>
                  <a:cubicBezTo>
                    <a:pt x="28" y="5"/>
                    <a:pt x="35" y="5"/>
                    <a:pt x="41" y="6"/>
                  </a:cubicBezTo>
                  <a:cubicBezTo>
                    <a:pt x="48" y="7"/>
                    <a:pt x="55" y="7"/>
                    <a:pt x="62" y="8"/>
                  </a:cubicBezTo>
                  <a:cubicBezTo>
                    <a:pt x="68" y="9"/>
                    <a:pt x="74" y="10"/>
                    <a:pt x="79" y="11"/>
                  </a:cubicBezTo>
                  <a:cubicBezTo>
                    <a:pt x="79" y="11"/>
                    <a:pt x="79" y="12"/>
                    <a:pt x="80" y="12"/>
                  </a:cubicBezTo>
                  <a:cubicBezTo>
                    <a:pt x="80" y="13"/>
                    <a:pt x="80" y="13"/>
                    <a:pt x="80" y="14"/>
                  </a:cubicBezTo>
                  <a:moveTo>
                    <a:pt x="8" y="0"/>
                  </a:moveTo>
                  <a:cubicBezTo>
                    <a:pt x="6" y="0"/>
                    <a:pt x="5" y="0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2" y="6"/>
                    <a:pt x="0" y="11"/>
                    <a:pt x="1" y="15"/>
                  </a:cubicBezTo>
                  <a:cubicBezTo>
                    <a:pt x="1" y="16"/>
                    <a:pt x="2" y="16"/>
                    <a:pt x="2" y="16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15" y="18"/>
                    <a:pt x="28" y="20"/>
                    <a:pt x="41" y="22"/>
                  </a:cubicBezTo>
                  <a:cubicBezTo>
                    <a:pt x="48" y="23"/>
                    <a:pt x="55" y="24"/>
                    <a:pt x="61" y="25"/>
                  </a:cubicBezTo>
                  <a:cubicBezTo>
                    <a:pt x="68" y="25"/>
                    <a:pt x="74" y="26"/>
                    <a:pt x="80" y="27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84" y="26"/>
                    <a:pt x="87" y="25"/>
                    <a:pt x="91" y="24"/>
                  </a:cubicBezTo>
                  <a:cubicBezTo>
                    <a:pt x="95" y="23"/>
                    <a:pt x="99" y="23"/>
                    <a:pt x="102" y="22"/>
                  </a:cubicBezTo>
                  <a:cubicBezTo>
                    <a:pt x="103" y="21"/>
                    <a:pt x="103" y="21"/>
                    <a:pt x="102" y="20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96" y="15"/>
                    <a:pt x="89" y="14"/>
                    <a:pt x="83" y="10"/>
                  </a:cubicBezTo>
                  <a:cubicBezTo>
                    <a:pt x="82" y="10"/>
                    <a:pt x="82" y="10"/>
                    <a:pt x="82" y="10"/>
                  </a:cubicBezTo>
                  <a:cubicBezTo>
                    <a:pt x="82" y="10"/>
                    <a:pt x="82" y="10"/>
                    <a:pt x="82" y="10"/>
                  </a:cubicBezTo>
                  <a:cubicBezTo>
                    <a:pt x="81" y="10"/>
                    <a:pt x="81" y="10"/>
                    <a:pt x="81" y="10"/>
                  </a:cubicBezTo>
                  <a:cubicBezTo>
                    <a:pt x="75" y="9"/>
                    <a:pt x="68" y="7"/>
                    <a:pt x="61" y="7"/>
                  </a:cubicBezTo>
                  <a:cubicBezTo>
                    <a:pt x="54" y="6"/>
                    <a:pt x="47" y="5"/>
                    <a:pt x="40" y="4"/>
                  </a:cubicBezTo>
                  <a:cubicBezTo>
                    <a:pt x="33" y="4"/>
                    <a:pt x="26" y="3"/>
                    <a:pt x="19" y="2"/>
                  </a:cubicBezTo>
                  <a:cubicBezTo>
                    <a:pt x="15" y="2"/>
                    <a:pt x="11" y="0"/>
                    <a:pt x="8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44"/>
            <p:cNvSpPr>
              <a:spLocks noEditPoints="1"/>
            </p:cNvSpPr>
            <p:nvPr/>
          </p:nvSpPr>
          <p:spPr bwMode="auto">
            <a:xfrm>
              <a:off x="6503656" y="619641"/>
              <a:ext cx="334963" cy="317500"/>
            </a:xfrm>
            <a:custGeom>
              <a:avLst/>
              <a:gdLst>
                <a:gd name="T0" fmla="*/ 68 w 79"/>
                <a:gd name="T1" fmla="*/ 61 h 75"/>
                <a:gd name="T2" fmla="*/ 75 w 79"/>
                <a:gd name="T3" fmla="*/ 67 h 75"/>
                <a:gd name="T4" fmla="*/ 59 w 79"/>
                <a:gd name="T5" fmla="*/ 65 h 75"/>
                <a:gd name="T6" fmla="*/ 61 w 79"/>
                <a:gd name="T7" fmla="*/ 63 h 75"/>
                <a:gd name="T8" fmla="*/ 64 w 79"/>
                <a:gd name="T9" fmla="*/ 65 h 75"/>
                <a:gd name="T10" fmla="*/ 68 w 79"/>
                <a:gd name="T11" fmla="*/ 61 h 75"/>
                <a:gd name="T12" fmla="*/ 46 w 79"/>
                <a:gd name="T13" fmla="*/ 42 h 75"/>
                <a:gd name="T14" fmla="*/ 31 w 79"/>
                <a:gd name="T15" fmla="*/ 39 h 75"/>
                <a:gd name="T16" fmla="*/ 31 w 79"/>
                <a:gd name="T17" fmla="*/ 34 h 75"/>
                <a:gd name="T18" fmla="*/ 45 w 79"/>
                <a:gd name="T19" fmla="*/ 44 h 75"/>
                <a:gd name="T20" fmla="*/ 37 w 79"/>
                <a:gd name="T21" fmla="*/ 32 h 75"/>
                <a:gd name="T22" fmla="*/ 60 w 79"/>
                <a:gd name="T23" fmla="*/ 60 h 75"/>
                <a:gd name="T24" fmla="*/ 51 w 79"/>
                <a:gd name="T25" fmla="*/ 48 h 75"/>
                <a:gd name="T26" fmla="*/ 54 w 79"/>
                <a:gd name="T27" fmla="*/ 50 h 75"/>
                <a:gd name="T28" fmla="*/ 56 w 79"/>
                <a:gd name="T29" fmla="*/ 51 h 75"/>
                <a:gd name="T30" fmla="*/ 59 w 79"/>
                <a:gd name="T31" fmla="*/ 54 h 75"/>
                <a:gd name="T32" fmla="*/ 60 w 79"/>
                <a:gd name="T33" fmla="*/ 57 h 75"/>
                <a:gd name="T34" fmla="*/ 60 w 79"/>
                <a:gd name="T35" fmla="*/ 54 h 75"/>
                <a:gd name="T36" fmla="*/ 58 w 79"/>
                <a:gd name="T37" fmla="*/ 53 h 75"/>
                <a:gd name="T38" fmla="*/ 55 w 79"/>
                <a:gd name="T39" fmla="*/ 50 h 75"/>
                <a:gd name="T40" fmla="*/ 53 w 79"/>
                <a:gd name="T41" fmla="*/ 48 h 75"/>
                <a:gd name="T42" fmla="*/ 49 w 79"/>
                <a:gd name="T43" fmla="*/ 45 h 75"/>
                <a:gd name="T44" fmla="*/ 46 w 79"/>
                <a:gd name="T45" fmla="*/ 43 h 75"/>
                <a:gd name="T46" fmla="*/ 43 w 79"/>
                <a:gd name="T47" fmla="*/ 40 h 75"/>
                <a:gd name="T48" fmla="*/ 40 w 79"/>
                <a:gd name="T49" fmla="*/ 36 h 75"/>
                <a:gd name="T50" fmla="*/ 37 w 79"/>
                <a:gd name="T51" fmla="*/ 32 h 75"/>
                <a:gd name="T52" fmla="*/ 34 w 79"/>
                <a:gd name="T53" fmla="*/ 30 h 75"/>
                <a:gd name="T54" fmla="*/ 31 w 79"/>
                <a:gd name="T55" fmla="*/ 27 h 75"/>
                <a:gd name="T56" fmla="*/ 29 w 79"/>
                <a:gd name="T57" fmla="*/ 27 h 75"/>
                <a:gd name="T58" fmla="*/ 26 w 79"/>
                <a:gd name="T59" fmla="*/ 25 h 75"/>
                <a:gd name="T60" fmla="*/ 22 w 79"/>
                <a:gd name="T61" fmla="*/ 19 h 75"/>
                <a:gd name="T62" fmla="*/ 20 w 79"/>
                <a:gd name="T63" fmla="*/ 16 h 75"/>
                <a:gd name="T64" fmla="*/ 17 w 79"/>
                <a:gd name="T65" fmla="*/ 17 h 75"/>
                <a:gd name="T66" fmla="*/ 14 w 79"/>
                <a:gd name="T67" fmla="*/ 15 h 75"/>
                <a:gd name="T68" fmla="*/ 11 w 79"/>
                <a:gd name="T69" fmla="*/ 10 h 75"/>
                <a:gd name="T70" fmla="*/ 9 w 79"/>
                <a:gd name="T71" fmla="*/ 6 h 75"/>
                <a:gd name="T72" fmla="*/ 7 w 79"/>
                <a:gd name="T73" fmla="*/ 8 h 75"/>
                <a:gd name="T74" fmla="*/ 6 w 79"/>
                <a:gd name="T75" fmla="*/ 8 h 75"/>
                <a:gd name="T76" fmla="*/ 8 w 79"/>
                <a:gd name="T77" fmla="*/ 9 h 75"/>
                <a:gd name="T78" fmla="*/ 11 w 79"/>
                <a:gd name="T79" fmla="*/ 12 h 75"/>
                <a:gd name="T80" fmla="*/ 13 w 79"/>
                <a:gd name="T81" fmla="*/ 12 h 75"/>
                <a:gd name="T82" fmla="*/ 15 w 79"/>
                <a:gd name="T83" fmla="*/ 15 h 75"/>
                <a:gd name="T84" fmla="*/ 17 w 79"/>
                <a:gd name="T85" fmla="*/ 18 h 75"/>
                <a:gd name="T86" fmla="*/ 21 w 79"/>
                <a:gd name="T87" fmla="*/ 19 h 75"/>
                <a:gd name="T88" fmla="*/ 23 w 79"/>
                <a:gd name="T89" fmla="*/ 23 h 75"/>
                <a:gd name="T90" fmla="*/ 26 w 79"/>
                <a:gd name="T91" fmla="*/ 26 h 75"/>
                <a:gd name="T92" fmla="*/ 29 w 79"/>
                <a:gd name="T93" fmla="*/ 26 h 75"/>
                <a:gd name="T94" fmla="*/ 32 w 79"/>
                <a:gd name="T95" fmla="*/ 29 h 75"/>
                <a:gd name="T96" fmla="*/ 36 w 79"/>
                <a:gd name="T97" fmla="*/ 35 h 75"/>
                <a:gd name="T98" fmla="*/ 38 w 79"/>
                <a:gd name="T99" fmla="*/ 37 h 75"/>
                <a:gd name="T100" fmla="*/ 41 w 79"/>
                <a:gd name="T101" fmla="*/ 37 h 75"/>
                <a:gd name="T102" fmla="*/ 45 w 79"/>
                <a:gd name="T103" fmla="*/ 44 h 75"/>
                <a:gd name="T104" fmla="*/ 10 w 79"/>
                <a:gd name="T105" fmla="*/ 2 h 75"/>
                <a:gd name="T106" fmla="*/ 65 w 79"/>
                <a:gd name="T107" fmla="*/ 55 h 75"/>
                <a:gd name="T108" fmla="*/ 10 w 79"/>
                <a:gd name="T109" fmla="*/ 1 h 75"/>
                <a:gd name="T110" fmla="*/ 43 w 79"/>
                <a:gd name="T111" fmla="*/ 54 h 75"/>
                <a:gd name="T112" fmla="*/ 78 w 79"/>
                <a:gd name="T113" fmla="*/ 75 h 75"/>
                <a:gd name="T114" fmla="*/ 69 w 79"/>
                <a:gd name="T115" fmla="*/ 54 h 75"/>
                <a:gd name="T116" fmla="*/ 23 w 79"/>
                <a:gd name="T117" fmla="*/ 11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79" h="75">
                  <a:moveTo>
                    <a:pt x="77" y="73"/>
                  </a:moveTo>
                  <a:cubicBezTo>
                    <a:pt x="76" y="73"/>
                    <a:pt x="74" y="72"/>
                    <a:pt x="73" y="71"/>
                  </a:cubicBezTo>
                  <a:cubicBezTo>
                    <a:pt x="74" y="70"/>
                    <a:pt x="74" y="69"/>
                    <a:pt x="75" y="69"/>
                  </a:cubicBezTo>
                  <a:cubicBezTo>
                    <a:pt x="76" y="70"/>
                    <a:pt x="77" y="72"/>
                    <a:pt x="77" y="73"/>
                  </a:cubicBezTo>
                  <a:moveTo>
                    <a:pt x="68" y="61"/>
                  </a:moveTo>
                  <a:cubicBezTo>
                    <a:pt x="69" y="61"/>
                    <a:pt x="69" y="60"/>
                    <a:pt x="69" y="59"/>
                  </a:cubicBezTo>
                  <a:cubicBezTo>
                    <a:pt x="68" y="59"/>
                    <a:pt x="68" y="58"/>
                    <a:pt x="67" y="58"/>
                  </a:cubicBezTo>
                  <a:cubicBezTo>
                    <a:pt x="67" y="57"/>
                    <a:pt x="66" y="55"/>
                    <a:pt x="67" y="55"/>
                  </a:cubicBezTo>
                  <a:cubicBezTo>
                    <a:pt x="67" y="55"/>
                    <a:pt x="67" y="55"/>
                    <a:pt x="68" y="55"/>
                  </a:cubicBezTo>
                  <a:cubicBezTo>
                    <a:pt x="69" y="59"/>
                    <a:pt x="72" y="63"/>
                    <a:pt x="75" y="67"/>
                  </a:cubicBezTo>
                  <a:cubicBezTo>
                    <a:pt x="74" y="67"/>
                    <a:pt x="74" y="67"/>
                    <a:pt x="74" y="67"/>
                  </a:cubicBezTo>
                  <a:cubicBezTo>
                    <a:pt x="73" y="68"/>
                    <a:pt x="72" y="69"/>
                    <a:pt x="72" y="71"/>
                  </a:cubicBezTo>
                  <a:cubicBezTo>
                    <a:pt x="70" y="70"/>
                    <a:pt x="69" y="69"/>
                    <a:pt x="68" y="69"/>
                  </a:cubicBezTo>
                  <a:cubicBezTo>
                    <a:pt x="65" y="68"/>
                    <a:pt x="62" y="67"/>
                    <a:pt x="59" y="65"/>
                  </a:cubicBezTo>
                  <a:cubicBezTo>
                    <a:pt x="59" y="65"/>
                    <a:pt x="59" y="65"/>
                    <a:pt x="59" y="65"/>
                  </a:cubicBezTo>
                  <a:cubicBezTo>
                    <a:pt x="58" y="64"/>
                    <a:pt x="58" y="64"/>
                    <a:pt x="58" y="63"/>
                  </a:cubicBezTo>
                  <a:cubicBezTo>
                    <a:pt x="57" y="62"/>
                    <a:pt x="58" y="62"/>
                    <a:pt x="58" y="62"/>
                  </a:cubicBezTo>
                  <a:cubicBezTo>
                    <a:pt x="59" y="62"/>
                    <a:pt x="61" y="62"/>
                    <a:pt x="61" y="62"/>
                  </a:cubicBezTo>
                  <a:cubicBezTo>
                    <a:pt x="61" y="63"/>
                    <a:pt x="61" y="63"/>
                    <a:pt x="61" y="63"/>
                  </a:cubicBezTo>
                  <a:cubicBezTo>
                    <a:pt x="61" y="63"/>
                    <a:pt x="61" y="63"/>
                    <a:pt x="61" y="63"/>
                  </a:cubicBezTo>
                  <a:cubicBezTo>
                    <a:pt x="62" y="63"/>
                    <a:pt x="62" y="63"/>
                    <a:pt x="62" y="63"/>
                  </a:cubicBezTo>
                  <a:cubicBezTo>
                    <a:pt x="62" y="63"/>
                    <a:pt x="63" y="64"/>
                    <a:pt x="63" y="64"/>
                  </a:cubicBezTo>
                  <a:cubicBezTo>
                    <a:pt x="63" y="64"/>
                    <a:pt x="63" y="64"/>
                    <a:pt x="63" y="64"/>
                  </a:cubicBezTo>
                  <a:cubicBezTo>
                    <a:pt x="64" y="65"/>
                    <a:pt x="64" y="65"/>
                    <a:pt x="64" y="65"/>
                  </a:cubicBezTo>
                  <a:cubicBezTo>
                    <a:pt x="64" y="65"/>
                    <a:pt x="64" y="65"/>
                    <a:pt x="64" y="65"/>
                  </a:cubicBezTo>
                  <a:cubicBezTo>
                    <a:pt x="65" y="65"/>
                    <a:pt x="65" y="64"/>
                    <a:pt x="64" y="63"/>
                  </a:cubicBezTo>
                  <a:cubicBezTo>
                    <a:pt x="63" y="62"/>
                    <a:pt x="62" y="61"/>
                    <a:pt x="62" y="59"/>
                  </a:cubicBezTo>
                  <a:cubicBezTo>
                    <a:pt x="62" y="58"/>
                    <a:pt x="62" y="58"/>
                    <a:pt x="63" y="58"/>
                  </a:cubicBezTo>
                  <a:cubicBezTo>
                    <a:pt x="64" y="58"/>
                    <a:pt x="65" y="59"/>
                    <a:pt x="65" y="59"/>
                  </a:cubicBezTo>
                  <a:cubicBezTo>
                    <a:pt x="66" y="59"/>
                    <a:pt x="67" y="60"/>
                    <a:pt x="68" y="61"/>
                  </a:cubicBezTo>
                  <a:cubicBezTo>
                    <a:pt x="68" y="61"/>
                    <a:pt x="68" y="61"/>
                    <a:pt x="68" y="61"/>
                  </a:cubicBezTo>
                  <a:moveTo>
                    <a:pt x="48" y="47"/>
                  </a:moveTo>
                  <a:cubicBezTo>
                    <a:pt x="47" y="47"/>
                    <a:pt x="46" y="46"/>
                    <a:pt x="45" y="45"/>
                  </a:cubicBezTo>
                  <a:cubicBezTo>
                    <a:pt x="46" y="45"/>
                    <a:pt x="46" y="45"/>
                    <a:pt x="46" y="45"/>
                  </a:cubicBezTo>
                  <a:cubicBezTo>
                    <a:pt x="46" y="44"/>
                    <a:pt x="46" y="42"/>
                    <a:pt x="46" y="42"/>
                  </a:cubicBezTo>
                  <a:cubicBezTo>
                    <a:pt x="46" y="42"/>
                    <a:pt x="47" y="43"/>
                    <a:pt x="47" y="44"/>
                  </a:cubicBezTo>
                  <a:cubicBezTo>
                    <a:pt x="47" y="45"/>
                    <a:pt x="48" y="46"/>
                    <a:pt x="48" y="47"/>
                  </a:cubicBezTo>
                  <a:moveTo>
                    <a:pt x="56" y="63"/>
                  </a:moveTo>
                  <a:cubicBezTo>
                    <a:pt x="52" y="60"/>
                    <a:pt x="49" y="57"/>
                    <a:pt x="45" y="53"/>
                  </a:cubicBezTo>
                  <a:cubicBezTo>
                    <a:pt x="40" y="49"/>
                    <a:pt x="35" y="44"/>
                    <a:pt x="31" y="39"/>
                  </a:cubicBezTo>
                  <a:cubicBezTo>
                    <a:pt x="21" y="30"/>
                    <a:pt x="11" y="2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0"/>
                    <a:pt x="3" y="9"/>
                    <a:pt x="4" y="8"/>
                  </a:cubicBezTo>
                  <a:cubicBezTo>
                    <a:pt x="7" y="13"/>
                    <a:pt x="12" y="17"/>
                    <a:pt x="16" y="21"/>
                  </a:cubicBezTo>
                  <a:cubicBezTo>
                    <a:pt x="22" y="25"/>
                    <a:pt x="26" y="29"/>
                    <a:pt x="31" y="34"/>
                  </a:cubicBezTo>
                  <a:cubicBezTo>
                    <a:pt x="36" y="38"/>
                    <a:pt x="41" y="43"/>
                    <a:pt x="46" y="48"/>
                  </a:cubicBezTo>
                  <a:cubicBezTo>
                    <a:pt x="51" y="52"/>
                    <a:pt x="55" y="56"/>
                    <a:pt x="59" y="60"/>
                  </a:cubicBezTo>
                  <a:cubicBezTo>
                    <a:pt x="58" y="60"/>
                    <a:pt x="58" y="60"/>
                    <a:pt x="58" y="61"/>
                  </a:cubicBezTo>
                  <a:cubicBezTo>
                    <a:pt x="56" y="61"/>
                    <a:pt x="56" y="62"/>
                    <a:pt x="56" y="63"/>
                  </a:cubicBezTo>
                  <a:moveTo>
                    <a:pt x="45" y="44"/>
                  </a:moveTo>
                  <a:cubicBezTo>
                    <a:pt x="41" y="41"/>
                    <a:pt x="38" y="37"/>
                    <a:pt x="34" y="34"/>
                  </a:cubicBezTo>
                  <a:cubicBezTo>
                    <a:pt x="29" y="30"/>
                    <a:pt x="24" y="25"/>
                    <a:pt x="19" y="21"/>
                  </a:cubicBezTo>
                  <a:cubicBezTo>
                    <a:pt x="14" y="17"/>
                    <a:pt x="8" y="13"/>
                    <a:pt x="5" y="7"/>
                  </a:cubicBezTo>
                  <a:cubicBezTo>
                    <a:pt x="6" y="6"/>
                    <a:pt x="7" y="5"/>
                    <a:pt x="8" y="4"/>
                  </a:cubicBezTo>
                  <a:cubicBezTo>
                    <a:pt x="17" y="13"/>
                    <a:pt x="27" y="22"/>
                    <a:pt x="37" y="32"/>
                  </a:cubicBezTo>
                  <a:cubicBezTo>
                    <a:pt x="42" y="36"/>
                    <a:pt x="46" y="41"/>
                    <a:pt x="51" y="46"/>
                  </a:cubicBezTo>
                  <a:cubicBezTo>
                    <a:pt x="55" y="50"/>
                    <a:pt x="59" y="53"/>
                    <a:pt x="63" y="56"/>
                  </a:cubicBezTo>
                  <a:cubicBezTo>
                    <a:pt x="63" y="56"/>
                    <a:pt x="63" y="56"/>
                    <a:pt x="63" y="56"/>
                  </a:cubicBezTo>
                  <a:cubicBezTo>
                    <a:pt x="62" y="56"/>
                    <a:pt x="61" y="57"/>
                    <a:pt x="61" y="57"/>
                  </a:cubicBezTo>
                  <a:cubicBezTo>
                    <a:pt x="60" y="58"/>
                    <a:pt x="60" y="59"/>
                    <a:pt x="60" y="60"/>
                  </a:cubicBezTo>
                  <a:cubicBezTo>
                    <a:pt x="56" y="56"/>
                    <a:pt x="53" y="52"/>
                    <a:pt x="49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47"/>
                    <a:pt x="49" y="46"/>
                    <a:pt x="49" y="45"/>
                  </a:cubicBezTo>
                  <a:cubicBezTo>
                    <a:pt x="50" y="45"/>
                    <a:pt x="50" y="46"/>
                    <a:pt x="50" y="46"/>
                  </a:cubicBezTo>
                  <a:cubicBezTo>
                    <a:pt x="51" y="47"/>
                    <a:pt x="51" y="48"/>
                    <a:pt x="51" y="48"/>
                  </a:cubicBezTo>
                  <a:cubicBezTo>
                    <a:pt x="51" y="49"/>
                    <a:pt x="52" y="50"/>
                    <a:pt x="53" y="51"/>
                  </a:cubicBezTo>
                  <a:cubicBezTo>
                    <a:pt x="53" y="51"/>
                    <a:pt x="53" y="51"/>
                    <a:pt x="53" y="51"/>
                  </a:cubicBezTo>
                  <a:cubicBezTo>
                    <a:pt x="53" y="51"/>
                    <a:pt x="53" y="50"/>
                    <a:pt x="53" y="50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3" y="49"/>
                    <a:pt x="54" y="50"/>
                    <a:pt x="54" y="50"/>
                  </a:cubicBezTo>
                  <a:cubicBezTo>
                    <a:pt x="54" y="52"/>
                    <a:pt x="54" y="53"/>
                    <a:pt x="55" y="54"/>
                  </a:cubicBezTo>
                  <a:cubicBezTo>
                    <a:pt x="55" y="54"/>
                    <a:pt x="55" y="54"/>
                    <a:pt x="55" y="54"/>
                  </a:cubicBezTo>
                  <a:cubicBezTo>
                    <a:pt x="56" y="53"/>
                    <a:pt x="56" y="53"/>
                    <a:pt x="56" y="53"/>
                  </a:cubicBezTo>
                  <a:cubicBezTo>
                    <a:pt x="56" y="52"/>
                    <a:pt x="55" y="51"/>
                    <a:pt x="56" y="51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7" y="53"/>
                    <a:pt x="57" y="55"/>
                    <a:pt x="57" y="56"/>
                  </a:cubicBezTo>
                  <a:cubicBezTo>
                    <a:pt x="58" y="56"/>
                    <a:pt x="58" y="56"/>
                    <a:pt x="58" y="56"/>
                  </a:cubicBezTo>
                  <a:cubicBezTo>
                    <a:pt x="58" y="56"/>
                    <a:pt x="58" y="55"/>
                    <a:pt x="58" y="55"/>
                  </a:cubicBezTo>
                  <a:cubicBezTo>
                    <a:pt x="58" y="54"/>
                    <a:pt x="58" y="54"/>
                    <a:pt x="58" y="54"/>
                  </a:cubicBezTo>
                  <a:cubicBezTo>
                    <a:pt x="58" y="54"/>
                    <a:pt x="58" y="54"/>
                    <a:pt x="59" y="54"/>
                  </a:cubicBezTo>
                  <a:cubicBezTo>
                    <a:pt x="59" y="55"/>
                    <a:pt x="59" y="57"/>
                    <a:pt x="59" y="58"/>
                  </a:cubicBezTo>
                  <a:cubicBezTo>
                    <a:pt x="59" y="58"/>
                    <a:pt x="59" y="58"/>
                    <a:pt x="59" y="58"/>
                  </a:cubicBezTo>
                  <a:cubicBezTo>
                    <a:pt x="60" y="57"/>
                    <a:pt x="60" y="57"/>
                    <a:pt x="60" y="57"/>
                  </a:cubicBezTo>
                  <a:cubicBezTo>
                    <a:pt x="60" y="56"/>
                    <a:pt x="60" y="55"/>
                    <a:pt x="60" y="55"/>
                  </a:cubicBezTo>
                  <a:cubicBezTo>
                    <a:pt x="60" y="55"/>
                    <a:pt x="60" y="56"/>
                    <a:pt x="60" y="57"/>
                  </a:cubicBezTo>
                  <a:cubicBezTo>
                    <a:pt x="60" y="57"/>
                    <a:pt x="60" y="57"/>
                    <a:pt x="60" y="57"/>
                  </a:cubicBezTo>
                  <a:cubicBezTo>
                    <a:pt x="61" y="56"/>
                    <a:pt x="61" y="56"/>
                    <a:pt x="61" y="56"/>
                  </a:cubicBezTo>
                  <a:cubicBezTo>
                    <a:pt x="61" y="55"/>
                    <a:pt x="61" y="55"/>
                    <a:pt x="61" y="55"/>
                  </a:cubicBezTo>
                  <a:cubicBezTo>
                    <a:pt x="61" y="56"/>
                    <a:pt x="60" y="56"/>
                    <a:pt x="60" y="56"/>
                  </a:cubicBezTo>
                  <a:cubicBezTo>
                    <a:pt x="60" y="56"/>
                    <a:pt x="60" y="55"/>
                    <a:pt x="60" y="54"/>
                  </a:cubicBezTo>
                  <a:cubicBezTo>
                    <a:pt x="60" y="54"/>
                    <a:pt x="60" y="54"/>
                    <a:pt x="60" y="54"/>
                  </a:cubicBezTo>
                  <a:cubicBezTo>
                    <a:pt x="60" y="55"/>
                    <a:pt x="60" y="57"/>
                    <a:pt x="59" y="57"/>
                  </a:cubicBezTo>
                  <a:cubicBezTo>
                    <a:pt x="59" y="57"/>
                    <a:pt x="59" y="57"/>
                    <a:pt x="59" y="56"/>
                  </a:cubicBezTo>
                  <a:cubicBezTo>
                    <a:pt x="59" y="55"/>
                    <a:pt x="59" y="54"/>
                    <a:pt x="58" y="53"/>
                  </a:cubicBezTo>
                  <a:cubicBezTo>
                    <a:pt x="58" y="53"/>
                    <a:pt x="58" y="53"/>
                    <a:pt x="58" y="53"/>
                  </a:cubicBezTo>
                  <a:cubicBezTo>
                    <a:pt x="58" y="53"/>
                    <a:pt x="58" y="55"/>
                    <a:pt x="58" y="55"/>
                  </a:cubicBezTo>
                  <a:cubicBezTo>
                    <a:pt x="58" y="55"/>
                    <a:pt x="57" y="55"/>
                    <a:pt x="57" y="55"/>
                  </a:cubicBezTo>
                  <a:cubicBezTo>
                    <a:pt x="57" y="54"/>
                    <a:pt x="57" y="54"/>
                    <a:pt x="57" y="53"/>
                  </a:cubicBezTo>
                  <a:cubicBezTo>
                    <a:pt x="57" y="52"/>
                    <a:pt x="56" y="51"/>
                    <a:pt x="56" y="50"/>
                  </a:cubicBezTo>
                  <a:cubicBezTo>
                    <a:pt x="55" y="50"/>
                    <a:pt x="55" y="50"/>
                    <a:pt x="55" y="50"/>
                  </a:cubicBezTo>
                  <a:cubicBezTo>
                    <a:pt x="55" y="51"/>
                    <a:pt x="55" y="51"/>
                    <a:pt x="55" y="52"/>
                  </a:cubicBezTo>
                  <a:cubicBezTo>
                    <a:pt x="55" y="53"/>
                    <a:pt x="55" y="53"/>
                    <a:pt x="55" y="53"/>
                  </a:cubicBezTo>
                  <a:cubicBezTo>
                    <a:pt x="55" y="53"/>
                    <a:pt x="55" y="52"/>
                    <a:pt x="55" y="52"/>
                  </a:cubicBezTo>
                  <a:cubicBezTo>
                    <a:pt x="54" y="51"/>
                    <a:pt x="54" y="49"/>
                    <a:pt x="53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9"/>
                    <a:pt x="53" y="50"/>
                    <a:pt x="52" y="50"/>
                  </a:cubicBezTo>
                  <a:cubicBezTo>
                    <a:pt x="52" y="50"/>
                    <a:pt x="52" y="50"/>
                    <a:pt x="52" y="50"/>
                  </a:cubicBezTo>
                  <a:cubicBezTo>
                    <a:pt x="52" y="49"/>
                    <a:pt x="51" y="48"/>
                    <a:pt x="51" y="47"/>
                  </a:cubicBezTo>
                  <a:cubicBezTo>
                    <a:pt x="51" y="46"/>
                    <a:pt x="50" y="45"/>
                    <a:pt x="49" y="44"/>
                  </a:cubicBezTo>
                  <a:cubicBezTo>
                    <a:pt x="49" y="45"/>
                    <a:pt x="49" y="45"/>
                    <a:pt x="49" y="45"/>
                  </a:cubicBezTo>
                  <a:cubicBezTo>
                    <a:pt x="49" y="46"/>
                    <a:pt x="49" y="47"/>
                    <a:pt x="48" y="47"/>
                  </a:cubicBezTo>
                  <a:cubicBezTo>
                    <a:pt x="48" y="47"/>
                    <a:pt x="48" y="46"/>
                    <a:pt x="48" y="45"/>
                  </a:cubicBezTo>
                  <a:cubicBezTo>
                    <a:pt x="47" y="44"/>
                    <a:pt x="47" y="43"/>
                    <a:pt x="46" y="41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6" y="42"/>
                    <a:pt x="46" y="42"/>
                    <a:pt x="46" y="43"/>
                  </a:cubicBezTo>
                  <a:cubicBezTo>
                    <a:pt x="46" y="43"/>
                    <a:pt x="46" y="44"/>
                    <a:pt x="46" y="44"/>
                  </a:cubicBezTo>
                  <a:cubicBezTo>
                    <a:pt x="45" y="44"/>
                    <a:pt x="45" y="42"/>
                    <a:pt x="45" y="42"/>
                  </a:cubicBezTo>
                  <a:cubicBezTo>
                    <a:pt x="45" y="41"/>
                    <a:pt x="44" y="39"/>
                    <a:pt x="43" y="38"/>
                  </a:cubicBezTo>
                  <a:cubicBezTo>
                    <a:pt x="43" y="38"/>
                    <a:pt x="43" y="38"/>
                    <a:pt x="43" y="38"/>
                  </a:cubicBezTo>
                  <a:cubicBezTo>
                    <a:pt x="43" y="39"/>
                    <a:pt x="43" y="40"/>
                    <a:pt x="43" y="40"/>
                  </a:cubicBezTo>
                  <a:cubicBezTo>
                    <a:pt x="43" y="40"/>
                    <a:pt x="43" y="40"/>
                    <a:pt x="42" y="39"/>
                  </a:cubicBezTo>
                  <a:cubicBezTo>
                    <a:pt x="42" y="38"/>
                    <a:pt x="42" y="37"/>
                    <a:pt x="41" y="36"/>
                  </a:cubicBezTo>
                  <a:cubicBezTo>
                    <a:pt x="41" y="36"/>
                    <a:pt x="41" y="36"/>
                    <a:pt x="41" y="36"/>
                  </a:cubicBezTo>
                  <a:cubicBezTo>
                    <a:pt x="41" y="37"/>
                    <a:pt x="41" y="38"/>
                    <a:pt x="40" y="38"/>
                  </a:cubicBezTo>
                  <a:cubicBezTo>
                    <a:pt x="40" y="36"/>
                    <a:pt x="40" y="36"/>
                    <a:pt x="40" y="36"/>
                  </a:cubicBezTo>
                  <a:cubicBezTo>
                    <a:pt x="39" y="35"/>
                    <a:pt x="39" y="35"/>
                    <a:pt x="38" y="34"/>
                  </a:cubicBezTo>
                  <a:cubicBezTo>
                    <a:pt x="38" y="34"/>
                    <a:pt x="38" y="34"/>
                    <a:pt x="38" y="34"/>
                  </a:cubicBezTo>
                  <a:cubicBezTo>
                    <a:pt x="38" y="35"/>
                    <a:pt x="38" y="35"/>
                    <a:pt x="38" y="35"/>
                  </a:cubicBezTo>
                  <a:cubicBezTo>
                    <a:pt x="38" y="35"/>
                    <a:pt x="38" y="35"/>
                    <a:pt x="37" y="34"/>
                  </a:cubicBezTo>
                  <a:cubicBezTo>
                    <a:pt x="37" y="33"/>
                    <a:pt x="37" y="33"/>
                    <a:pt x="37" y="32"/>
                  </a:cubicBezTo>
                  <a:cubicBezTo>
                    <a:pt x="36" y="32"/>
                    <a:pt x="36" y="32"/>
                    <a:pt x="36" y="32"/>
                  </a:cubicBezTo>
                  <a:cubicBezTo>
                    <a:pt x="36" y="32"/>
                    <a:pt x="36" y="33"/>
                    <a:pt x="36" y="33"/>
                  </a:cubicBezTo>
                  <a:cubicBezTo>
                    <a:pt x="36" y="33"/>
                    <a:pt x="36" y="34"/>
                    <a:pt x="36" y="34"/>
                  </a:cubicBezTo>
                  <a:cubicBezTo>
                    <a:pt x="35" y="34"/>
                    <a:pt x="35" y="33"/>
                    <a:pt x="35" y="32"/>
                  </a:cubicBezTo>
                  <a:cubicBezTo>
                    <a:pt x="35" y="31"/>
                    <a:pt x="35" y="31"/>
                    <a:pt x="34" y="30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4" y="30"/>
                    <a:pt x="34" y="31"/>
                    <a:pt x="34" y="31"/>
                  </a:cubicBezTo>
                  <a:cubicBezTo>
                    <a:pt x="33" y="31"/>
                    <a:pt x="33" y="30"/>
                    <a:pt x="33" y="30"/>
                  </a:cubicBezTo>
                  <a:cubicBezTo>
                    <a:pt x="33" y="29"/>
                    <a:pt x="32" y="28"/>
                    <a:pt x="32" y="27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31" y="28"/>
                    <a:pt x="31" y="29"/>
                    <a:pt x="31" y="29"/>
                  </a:cubicBezTo>
                  <a:cubicBezTo>
                    <a:pt x="31" y="29"/>
                    <a:pt x="31" y="29"/>
                    <a:pt x="30" y="29"/>
                  </a:cubicBezTo>
                  <a:cubicBezTo>
                    <a:pt x="30" y="27"/>
                    <a:pt x="30" y="26"/>
                    <a:pt x="29" y="25"/>
                  </a:cubicBezTo>
                  <a:cubicBezTo>
                    <a:pt x="29" y="25"/>
                    <a:pt x="29" y="25"/>
                    <a:pt x="29" y="25"/>
                  </a:cubicBezTo>
                  <a:cubicBezTo>
                    <a:pt x="29" y="26"/>
                    <a:pt x="29" y="26"/>
                    <a:pt x="29" y="27"/>
                  </a:cubicBezTo>
                  <a:cubicBezTo>
                    <a:pt x="29" y="27"/>
                    <a:pt x="29" y="27"/>
                    <a:pt x="28" y="27"/>
                  </a:cubicBezTo>
                  <a:cubicBezTo>
                    <a:pt x="28" y="27"/>
                    <a:pt x="28" y="26"/>
                    <a:pt x="28" y="26"/>
                  </a:cubicBezTo>
                  <a:cubicBezTo>
                    <a:pt x="28" y="24"/>
                    <a:pt x="27" y="23"/>
                    <a:pt x="27" y="22"/>
                  </a:cubicBezTo>
                  <a:cubicBezTo>
                    <a:pt x="26" y="23"/>
                    <a:pt x="26" y="23"/>
                    <a:pt x="26" y="23"/>
                  </a:cubicBezTo>
                  <a:cubicBezTo>
                    <a:pt x="26" y="23"/>
                    <a:pt x="26" y="25"/>
                    <a:pt x="26" y="25"/>
                  </a:cubicBezTo>
                  <a:cubicBezTo>
                    <a:pt x="25" y="25"/>
                    <a:pt x="25" y="24"/>
                    <a:pt x="25" y="23"/>
                  </a:cubicBezTo>
                  <a:cubicBezTo>
                    <a:pt x="25" y="22"/>
                    <a:pt x="25" y="21"/>
                    <a:pt x="24" y="20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4" y="20"/>
                    <a:pt x="23" y="22"/>
                    <a:pt x="23" y="23"/>
                  </a:cubicBezTo>
                  <a:cubicBezTo>
                    <a:pt x="23" y="21"/>
                    <a:pt x="23" y="20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9"/>
                    <a:pt x="22" y="21"/>
                    <a:pt x="22" y="21"/>
                  </a:cubicBezTo>
                  <a:cubicBezTo>
                    <a:pt x="22" y="21"/>
                    <a:pt x="21" y="20"/>
                    <a:pt x="21" y="20"/>
                  </a:cubicBezTo>
                  <a:cubicBezTo>
                    <a:pt x="21" y="19"/>
                    <a:pt x="21" y="17"/>
                    <a:pt x="20" y="16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20" y="16"/>
                    <a:pt x="20" y="19"/>
                    <a:pt x="19" y="19"/>
                  </a:cubicBezTo>
                  <a:cubicBezTo>
                    <a:pt x="19" y="19"/>
                    <a:pt x="19" y="19"/>
                    <a:pt x="19" y="18"/>
                  </a:cubicBezTo>
                  <a:cubicBezTo>
                    <a:pt x="18" y="17"/>
                    <a:pt x="18" y="16"/>
                    <a:pt x="18" y="15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17" y="15"/>
                    <a:pt x="17" y="17"/>
                    <a:pt x="17" y="17"/>
                  </a:cubicBezTo>
                  <a:cubicBezTo>
                    <a:pt x="17" y="17"/>
                    <a:pt x="17" y="17"/>
                    <a:pt x="17" y="16"/>
                  </a:cubicBezTo>
                  <a:cubicBezTo>
                    <a:pt x="16" y="15"/>
                    <a:pt x="16" y="14"/>
                    <a:pt x="16" y="13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5" y="13"/>
                    <a:pt x="15" y="15"/>
                    <a:pt x="15" y="15"/>
                  </a:cubicBezTo>
                  <a:cubicBezTo>
                    <a:pt x="15" y="15"/>
                    <a:pt x="15" y="15"/>
                    <a:pt x="14" y="15"/>
                  </a:cubicBezTo>
                  <a:cubicBezTo>
                    <a:pt x="14" y="13"/>
                    <a:pt x="14" y="12"/>
                    <a:pt x="13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2" y="12"/>
                    <a:pt x="12" y="10"/>
                    <a:pt x="12" y="10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1" y="10"/>
                    <a:pt x="11" y="11"/>
                    <a:pt x="11" y="11"/>
                  </a:cubicBezTo>
                  <a:cubicBezTo>
                    <a:pt x="11" y="11"/>
                    <a:pt x="11" y="9"/>
                    <a:pt x="10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9" y="9"/>
                    <a:pt x="9" y="7"/>
                    <a:pt x="9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8" y="7"/>
                    <a:pt x="8" y="8"/>
                    <a:pt x="8" y="8"/>
                  </a:cubicBezTo>
                  <a:cubicBezTo>
                    <a:pt x="8" y="7"/>
                    <a:pt x="8" y="7"/>
                    <a:pt x="8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8"/>
                    <a:pt x="7" y="8"/>
                  </a:cubicBezTo>
                  <a:cubicBezTo>
                    <a:pt x="7" y="8"/>
                    <a:pt x="6" y="8"/>
                    <a:pt x="6" y="8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8"/>
                    <a:pt x="6" y="8"/>
                    <a:pt x="5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8"/>
                    <a:pt x="7" y="8"/>
                    <a:pt x="7" y="7"/>
                  </a:cubicBezTo>
                  <a:cubicBezTo>
                    <a:pt x="7" y="7"/>
                    <a:pt x="7" y="6"/>
                    <a:pt x="8" y="6"/>
                  </a:cubicBezTo>
                  <a:cubicBezTo>
                    <a:pt x="8" y="6"/>
                    <a:pt x="8" y="9"/>
                    <a:pt x="8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9" y="8"/>
                    <a:pt x="9" y="9"/>
                    <a:pt x="9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10" y="9"/>
                    <a:pt x="10" y="9"/>
                  </a:cubicBezTo>
                  <a:cubicBezTo>
                    <a:pt x="10" y="10"/>
                    <a:pt x="11" y="11"/>
                    <a:pt x="11" y="12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1" y="11"/>
                    <a:pt x="12" y="11"/>
                    <a:pt x="12" y="11"/>
                  </a:cubicBezTo>
                  <a:cubicBezTo>
                    <a:pt x="12" y="11"/>
                    <a:pt x="12" y="12"/>
                    <a:pt x="12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3"/>
                    <a:pt x="13" y="12"/>
                    <a:pt x="13" y="12"/>
                  </a:cubicBezTo>
                  <a:cubicBezTo>
                    <a:pt x="13" y="12"/>
                    <a:pt x="13" y="12"/>
                    <a:pt x="14" y="12"/>
                  </a:cubicBezTo>
                  <a:cubicBezTo>
                    <a:pt x="14" y="14"/>
                    <a:pt x="14" y="15"/>
                    <a:pt x="14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6"/>
                    <a:pt x="15" y="16"/>
                    <a:pt x="15" y="15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5" y="15"/>
                    <a:pt x="15" y="15"/>
                    <a:pt x="15" y="14"/>
                  </a:cubicBezTo>
                  <a:cubicBezTo>
                    <a:pt x="15" y="14"/>
                    <a:pt x="15" y="14"/>
                    <a:pt x="16" y="14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5"/>
                    <a:pt x="16" y="17"/>
                    <a:pt x="17" y="18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8" y="16"/>
                    <a:pt x="18" y="16"/>
                  </a:cubicBezTo>
                  <a:cubicBezTo>
                    <a:pt x="18" y="17"/>
                    <a:pt x="18" y="18"/>
                    <a:pt x="19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20" y="19"/>
                    <a:pt x="20" y="18"/>
                    <a:pt x="20" y="17"/>
                  </a:cubicBezTo>
                  <a:cubicBezTo>
                    <a:pt x="20" y="18"/>
                    <a:pt x="21" y="18"/>
                    <a:pt x="21" y="19"/>
                  </a:cubicBezTo>
                  <a:cubicBezTo>
                    <a:pt x="21" y="20"/>
                    <a:pt x="21" y="21"/>
                    <a:pt x="21" y="21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2" y="21"/>
                    <a:pt x="22" y="20"/>
                    <a:pt x="22" y="20"/>
                  </a:cubicBezTo>
                  <a:cubicBezTo>
                    <a:pt x="23" y="21"/>
                    <a:pt x="23" y="22"/>
                    <a:pt x="23" y="23"/>
                  </a:cubicBezTo>
                  <a:cubicBezTo>
                    <a:pt x="23" y="23"/>
                    <a:pt x="23" y="23"/>
                    <a:pt x="23" y="23"/>
                  </a:cubicBezTo>
                  <a:cubicBezTo>
                    <a:pt x="24" y="23"/>
                    <a:pt x="24" y="23"/>
                    <a:pt x="24" y="22"/>
                  </a:cubicBezTo>
                  <a:cubicBezTo>
                    <a:pt x="24" y="22"/>
                    <a:pt x="24" y="21"/>
                    <a:pt x="24" y="21"/>
                  </a:cubicBezTo>
                  <a:cubicBezTo>
                    <a:pt x="24" y="21"/>
                    <a:pt x="25" y="22"/>
                    <a:pt x="25" y="22"/>
                  </a:cubicBezTo>
                  <a:cubicBezTo>
                    <a:pt x="25" y="24"/>
                    <a:pt x="25" y="25"/>
                    <a:pt x="26" y="26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6" y="25"/>
                    <a:pt x="26" y="23"/>
                    <a:pt x="27" y="23"/>
                  </a:cubicBezTo>
                  <a:cubicBezTo>
                    <a:pt x="27" y="23"/>
                    <a:pt x="27" y="24"/>
                    <a:pt x="27" y="24"/>
                  </a:cubicBezTo>
                  <a:cubicBezTo>
                    <a:pt x="28" y="25"/>
                    <a:pt x="28" y="27"/>
                    <a:pt x="28" y="28"/>
                  </a:cubicBezTo>
                  <a:cubicBezTo>
                    <a:pt x="28" y="28"/>
                    <a:pt x="28" y="28"/>
                    <a:pt x="28" y="28"/>
                  </a:cubicBezTo>
                  <a:cubicBezTo>
                    <a:pt x="29" y="27"/>
                    <a:pt x="29" y="26"/>
                    <a:pt x="29" y="26"/>
                  </a:cubicBezTo>
                  <a:cubicBezTo>
                    <a:pt x="29" y="26"/>
                    <a:pt x="29" y="26"/>
                    <a:pt x="30" y="26"/>
                  </a:cubicBezTo>
                  <a:cubicBezTo>
                    <a:pt x="30" y="28"/>
                    <a:pt x="30" y="29"/>
                    <a:pt x="31" y="31"/>
                  </a:cubicBezTo>
                  <a:cubicBezTo>
                    <a:pt x="31" y="31"/>
                    <a:pt x="31" y="31"/>
                    <a:pt x="31" y="31"/>
                  </a:cubicBezTo>
                  <a:cubicBezTo>
                    <a:pt x="31" y="31"/>
                    <a:pt x="32" y="29"/>
                    <a:pt x="32" y="29"/>
                  </a:cubicBezTo>
                  <a:cubicBezTo>
                    <a:pt x="32" y="29"/>
                    <a:pt x="32" y="29"/>
                    <a:pt x="32" y="29"/>
                  </a:cubicBezTo>
                  <a:cubicBezTo>
                    <a:pt x="33" y="30"/>
                    <a:pt x="33" y="31"/>
                    <a:pt x="33" y="32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34" y="32"/>
                    <a:pt x="34" y="31"/>
                    <a:pt x="34" y="31"/>
                  </a:cubicBezTo>
                  <a:cubicBezTo>
                    <a:pt x="34" y="31"/>
                    <a:pt x="34" y="31"/>
                    <a:pt x="35" y="32"/>
                  </a:cubicBezTo>
                  <a:cubicBezTo>
                    <a:pt x="35" y="33"/>
                    <a:pt x="35" y="34"/>
                    <a:pt x="36" y="35"/>
                  </a:cubicBezTo>
                  <a:cubicBezTo>
                    <a:pt x="36" y="35"/>
                    <a:pt x="36" y="35"/>
                    <a:pt x="36" y="35"/>
                  </a:cubicBezTo>
                  <a:cubicBezTo>
                    <a:pt x="36" y="34"/>
                    <a:pt x="36" y="33"/>
                    <a:pt x="36" y="33"/>
                  </a:cubicBezTo>
                  <a:cubicBezTo>
                    <a:pt x="36" y="33"/>
                    <a:pt x="37" y="33"/>
                    <a:pt x="37" y="33"/>
                  </a:cubicBezTo>
                  <a:cubicBezTo>
                    <a:pt x="37" y="35"/>
                    <a:pt x="37" y="36"/>
                    <a:pt x="38" y="37"/>
                  </a:cubicBezTo>
                  <a:cubicBezTo>
                    <a:pt x="38" y="37"/>
                    <a:pt x="38" y="37"/>
                    <a:pt x="38" y="37"/>
                  </a:cubicBezTo>
                  <a:cubicBezTo>
                    <a:pt x="39" y="36"/>
                    <a:pt x="39" y="35"/>
                    <a:pt x="39" y="35"/>
                  </a:cubicBezTo>
                  <a:cubicBezTo>
                    <a:pt x="39" y="36"/>
                    <a:pt x="40" y="38"/>
                    <a:pt x="40" y="39"/>
                  </a:cubicBezTo>
                  <a:cubicBezTo>
                    <a:pt x="41" y="39"/>
                    <a:pt x="41" y="39"/>
                    <a:pt x="41" y="39"/>
                  </a:cubicBezTo>
                  <a:cubicBezTo>
                    <a:pt x="41" y="39"/>
                    <a:pt x="41" y="38"/>
                    <a:pt x="41" y="38"/>
                  </a:cubicBezTo>
                  <a:cubicBezTo>
                    <a:pt x="41" y="37"/>
                    <a:pt x="41" y="37"/>
                    <a:pt x="41" y="37"/>
                  </a:cubicBezTo>
                  <a:cubicBezTo>
                    <a:pt x="41" y="37"/>
                    <a:pt x="42" y="38"/>
                    <a:pt x="42" y="39"/>
                  </a:cubicBezTo>
                  <a:cubicBezTo>
                    <a:pt x="42" y="40"/>
                    <a:pt x="42" y="41"/>
                    <a:pt x="43" y="42"/>
                  </a:cubicBezTo>
                  <a:cubicBezTo>
                    <a:pt x="43" y="42"/>
                    <a:pt x="43" y="42"/>
                    <a:pt x="43" y="42"/>
                  </a:cubicBezTo>
                  <a:cubicBezTo>
                    <a:pt x="43" y="41"/>
                    <a:pt x="44" y="39"/>
                    <a:pt x="43" y="39"/>
                  </a:cubicBezTo>
                  <a:cubicBezTo>
                    <a:pt x="44" y="41"/>
                    <a:pt x="45" y="43"/>
                    <a:pt x="45" y="44"/>
                  </a:cubicBezTo>
                  <a:moveTo>
                    <a:pt x="65" y="56"/>
                  </a:moveTo>
                  <a:cubicBezTo>
                    <a:pt x="61" y="52"/>
                    <a:pt x="56" y="49"/>
                    <a:pt x="52" y="45"/>
                  </a:cubicBezTo>
                  <a:cubicBezTo>
                    <a:pt x="48" y="40"/>
                    <a:pt x="43" y="35"/>
                    <a:pt x="38" y="30"/>
                  </a:cubicBezTo>
                  <a:cubicBezTo>
                    <a:pt x="28" y="21"/>
                    <a:pt x="18" y="12"/>
                    <a:pt x="9" y="3"/>
                  </a:cubicBezTo>
                  <a:cubicBezTo>
                    <a:pt x="9" y="3"/>
                    <a:pt x="10" y="2"/>
                    <a:pt x="10" y="2"/>
                  </a:cubicBezTo>
                  <a:cubicBezTo>
                    <a:pt x="16" y="4"/>
                    <a:pt x="19" y="10"/>
                    <a:pt x="23" y="14"/>
                  </a:cubicBezTo>
                  <a:cubicBezTo>
                    <a:pt x="28" y="18"/>
                    <a:pt x="33" y="23"/>
                    <a:pt x="38" y="27"/>
                  </a:cubicBezTo>
                  <a:cubicBezTo>
                    <a:pt x="43" y="32"/>
                    <a:pt x="48" y="36"/>
                    <a:pt x="53" y="41"/>
                  </a:cubicBezTo>
                  <a:cubicBezTo>
                    <a:pt x="58" y="45"/>
                    <a:pt x="62" y="49"/>
                    <a:pt x="66" y="53"/>
                  </a:cubicBezTo>
                  <a:cubicBezTo>
                    <a:pt x="66" y="53"/>
                    <a:pt x="65" y="54"/>
                    <a:pt x="65" y="55"/>
                  </a:cubicBezTo>
                  <a:cubicBezTo>
                    <a:pt x="65" y="55"/>
                    <a:pt x="65" y="55"/>
                    <a:pt x="65" y="56"/>
                  </a:cubicBezTo>
                  <a:moveTo>
                    <a:pt x="10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6" y="4"/>
                    <a:pt x="2" y="6"/>
                    <a:pt x="0" y="11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0" y="22"/>
                    <a:pt x="19" y="31"/>
                    <a:pt x="29" y="40"/>
                  </a:cubicBezTo>
                  <a:cubicBezTo>
                    <a:pt x="34" y="44"/>
                    <a:pt x="38" y="49"/>
                    <a:pt x="43" y="54"/>
                  </a:cubicBezTo>
                  <a:cubicBezTo>
                    <a:pt x="48" y="58"/>
                    <a:pt x="53" y="62"/>
                    <a:pt x="57" y="66"/>
                  </a:cubicBezTo>
                  <a:cubicBezTo>
                    <a:pt x="58" y="66"/>
                    <a:pt x="58" y="66"/>
                    <a:pt x="58" y="66"/>
                  </a:cubicBezTo>
                  <a:cubicBezTo>
                    <a:pt x="58" y="67"/>
                    <a:pt x="58" y="67"/>
                    <a:pt x="58" y="67"/>
                  </a:cubicBezTo>
                  <a:cubicBezTo>
                    <a:pt x="61" y="68"/>
                    <a:pt x="64" y="69"/>
                    <a:pt x="68" y="70"/>
                  </a:cubicBezTo>
                  <a:cubicBezTo>
                    <a:pt x="71" y="72"/>
                    <a:pt x="74" y="74"/>
                    <a:pt x="78" y="75"/>
                  </a:cubicBezTo>
                  <a:cubicBezTo>
                    <a:pt x="78" y="75"/>
                    <a:pt x="78" y="75"/>
                    <a:pt x="78" y="75"/>
                  </a:cubicBezTo>
                  <a:cubicBezTo>
                    <a:pt x="79" y="75"/>
                    <a:pt x="79" y="75"/>
                    <a:pt x="79" y="74"/>
                  </a:cubicBezTo>
                  <a:cubicBezTo>
                    <a:pt x="79" y="74"/>
                    <a:pt x="79" y="74"/>
                    <a:pt x="79" y="74"/>
                  </a:cubicBezTo>
                  <a:cubicBezTo>
                    <a:pt x="77" y="67"/>
                    <a:pt x="72" y="61"/>
                    <a:pt x="69" y="54"/>
                  </a:cubicBezTo>
                  <a:cubicBezTo>
                    <a:pt x="69" y="54"/>
                    <a:pt x="69" y="54"/>
                    <a:pt x="69" y="54"/>
                  </a:cubicBezTo>
                  <a:cubicBezTo>
                    <a:pt x="68" y="54"/>
                    <a:pt x="68" y="54"/>
                    <a:pt x="68" y="54"/>
                  </a:cubicBezTo>
                  <a:cubicBezTo>
                    <a:pt x="68" y="53"/>
                    <a:pt x="68" y="53"/>
                    <a:pt x="68" y="53"/>
                  </a:cubicBezTo>
                  <a:cubicBezTo>
                    <a:pt x="63" y="49"/>
                    <a:pt x="59" y="44"/>
                    <a:pt x="54" y="39"/>
                  </a:cubicBezTo>
                  <a:cubicBezTo>
                    <a:pt x="49" y="34"/>
                    <a:pt x="43" y="29"/>
                    <a:pt x="38" y="25"/>
                  </a:cubicBezTo>
                  <a:cubicBezTo>
                    <a:pt x="33" y="20"/>
                    <a:pt x="28" y="15"/>
                    <a:pt x="23" y="11"/>
                  </a:cubicBezTo>
                  <a:cubicBezTo>
                    <a:pt x="19" y="7"/>
                    <a:pt x="16" y="3"/>
                    <a:pt x="11" y="1"/>
                  </a:cubicBezTo>
                  <a:cubicBezTo>
                    <a:pt x="11" y="0"/>
                    <a:pt x="11" y="0"/>
                    <a:pt x="10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45"/>
            <p:cNvSpPr>
              <a:spLocks noEditPoints="1"/>
            </p:cNvSpPr>
            <p:nvPr/>
          </p:nvSpPr>
          <p:spPr bwMode="auto">
            <a:xfrm>
              <a:off x="11195886" y="4451925"/>
              <a:ext cx="855663" cy="774700"/>
            </a:xfrm>
            <a:custGeom>
              <a:avLst/>
              <a:gdLst>
                <a:gd name="T0" fmla="*/ 173 w 202"/>
                <a:gd name="T1" fmla="*/ 172 h 183"/>
                <a:gd name="T2" fmla="*/ 193 w 202"/>
                <a:gd name="T3" fmla="*/ 158 h 183"/>
                <a:gd name="T4" fmla="*/ 190 w 202"/>
                <a:gd name="T5" fmla="*/ 155 h 183"/>
                <a:gd name="T6" fmla="*/ 186 w 202"/>
                <a:gd name="T7" fmla="*/ 155 h 183"/>
                <a:gd name="T8" fmla="*/ 54 w 202"/>
                <a:gd name="T9" fmla="*/ 167 h 183"/>
                <a:gd name="T10" fmla="*/ 156 w 202"/>
                <a:gd name="T11" fmla="*/ 175 h 183"/>
                <a:gd name="T12" fmla="*/ 153 w 202"/>
                <a:gd name="T13" fmla="*/ 178 h 183"/>
                <a:gd name="T14" fmla="*/ 147 w 202"/>
                <a:gd name="T15" fmla="*/ 163 h 183"/>
                <a:gd name="T16" fmla="*/ 145 w 202"/>
                <a:gd name="T17" fmla="*/ 175 h 183"/>
                <a:gd name="T18" fmla="*/ 151 w 202"/>
                <a:gd name="T19" fmla="*/ 178 h 183"/>
                <a:gd name="T20" fmla="*/ 170 w 202"/>
                <a:gd name="T21" fmla="*/ 122 h 183"/>
                <a:gd name="T22" fmla="*/ 124 w 202"/>
                <a:gd name="T23" fmla="*/ 175 h 183"/>
                <a:gd name="T24" fmla="*/ 134 w 202"/>
                <a:gd name="T25" fmla="*/ 175 h 183"/>
                <a:gd name="T26" fmla="*/ 43 w 202"/>
                <a:gd name="T27" fmla="*/ 142 h 183"/>
                <a:gd name="T28" fmla="*/ 194 w 202"/>
                <a:gd name="T29" fmla="*/ 156 h 183"/>
                <a:gd name="T30" fmla="*/ 190 w 202"/>
                <a:gd name="T31" fmla="*/ 153 h 183"/>
                <a:gd name="T32" fmla="*/ 178 w 202"/>
                <a:gd name="T33" fmla="*/ 158 h 183"/>
                <a:gd name="T34" fmla="*/ 187 w 202"/>
                <a:gd name="T35" fmla="*/ 134 h 183"/>
                <a:gd name="T36" fmla="*/ 160 w 202"/>
                <a:gd name="T37" fmla="*/ 150 h 183"/>
                <a:gd name="T38" fmla="*/ 82 w 202"/>
                <a:gd name="T39" fmla="*/ 119 h 183"/>
                <a:gd name="T40" fmla="*/ 36 w 202"/>
                <a:gd name="T41" fmla="*/ 161 h 183"/>
                <a:gd name="T42" fmla="*/ 45 w 202"/>
                <a:gd name="T43" fmla="*/ 167 h 183"/>
                <a:gd name="T44" fmla="*/ 89 w 202"/>
                <a:gd name="T45" fmla="*/ 120 h 183"/>
                <a:gd name="T46" fmla="*/ 48 w 202"/>
                <a:gd name="T47" fmla="*/ 174 h 183"/>
                <a:gd name="T48" fmla="*/ 96 w 202"/>
                <a:gd name="T49" fmla="*/ 137 h 183"/>
                <a:gd name="T50" fmla="*/ 87 w 202"/>
                <a:gd name="T51" fmla="*/ 122 h 183"/>
                <a:gd name="T52" fmla="*/ 102 w 202"/>
                <a:gd name="T53" fmla="*/ 121 h 183"/>
                <a:gd name="T54" fmla="*/ 100 w 202"/>
                <a:gd name="T55" fmla="*/ 175 h 183"/>
                <a:gd name="T56" fmla="*/ 128 w 202"/>
                <a:gd name="T57" fmla="*/ 158 h 183"/>
                <a:gd name="T58" fmla="*/ 84 w 202"/>
                <a:gd name="T59" fmla="*/ 117 h 183"/>
                <a:gd name="T60" fmla="*/ 96 w 202"/>
                <a:gd name="T61" fmla="*/ 130 h 183"/>
                <a:gd name="T62" fmla="*/ 124 w 202"/>
                <a:gd name="T63" fmla="*/ 119 h 183"/>
                <a:gd name="T64" fmla="*/ 60 w 202"/>
                <a:gd name="T65" fmla="*/ 174 h 183"/>
                <a:gd name="T66" fmla="*/ 114 w 202"/>
                <a:gd name="T67" fmla="*/ 160 h 183"/>
                <a:gd name="T68" fmla="*/ 145 w 202"/>
                <a:gd name="T69" fmla="*/ 110 h 183"/>
                <a:gd name="T70" fmla="*/ 92 w 202"/>
                <a:gd name="T71" fmla="*/ 172 h 183"/>
                <a:gd name="T72" fmla="*/ 144 w 202"/>
                <a:gd name="T73" fmla="*/ 109 h 183"/>
                <a:gd name="T74" fmla="*/ 161 w 202"/>
                <a:gd name="T75" fmla="*/ 105 h 183"/>
                <a:gd name="T76" fmla="*/ 11 w 202"/>
                <a:gd name="T77" fmla="*/ 162 h 183"/>
                <a:gd name="T78" fmla="*/ 69 w 202"/>
                <a:gd name="T79" fmla="*/ 108 h 183"/>
                <a:gd name="T80" fmla="*/ 163 w 202"/>
                <a:gd name="T81" fmla="*/ 105 h 183"/>
                <a:gd name="T82" fmla="*/ 174 w 202"/>
                <a:gd name="T83" fmla="*/ 119 h 183"/>
                <a:gd name="T84" fmla="*/ 118 w 202"/>
                <a:gd name="T85" fmla="*/ 157 h 183"/>
                <a:gd name="T86" fmla="*/ 134 w 202"/>
                <a:gd name="T87" fmla="*/ 105 h 183"/>
                <a:gd name="T88" fmla="*/ 73 w 202"/>
                <a:gd name="T89" fmla="*/ 105 h 183"/>
                <a:gd name="T90" fmla="*/ 21 w 202"/>
                <a:gd name="T91" fmla="*/ 154 h 183"/>
                <a:gd name="T92" fmla="*/ 25 w 202"/>
                <a:gd name="T93" fmla="*/ 141 h 183"/>
                <a:gd name="T94" fmla="*/ 11 w 202"/>
                <a:gd name="T95" fmla="*/ 150 h 183"/>
                <a:gd name="T96" fmla="*/ 65 w 202"/>
                <a:gd name="T97" fmla="*/ 103 h 183"/>
                <a:gd name="T98" fmla="*/ 47 w 202"/>
                <a:gd name="T99" fmla="*/ 112 h 183"/>
                <a:gd name="T100" fmla="*/ 61 w 202"/>
                <a:gd name="T101" fmla="*/ 98 h 183"/>
                <a:gd name="T102" fmla="*/ 41 w 202"/>
                <a:gd name="T103" fmla="*/ 108 h 183"/>
                <a:gd name="T104" fmla="*/ 114 w 202"/>
                <a:gd name="T105" fmla="*/ 5 h 183"/>
                <a:gd name="T106" fmla="*/ 129 w 202"/>
                <a:gd name="T107" fmla="*/ 100 h 183"/>
                <a:gd name="T108" fmla="*/ 58 w 202"/>
                <a:gd name="T109" fmla="*/ 2 h 183"/>
                <a:gd name="T110" fmla="*/ 45 w 202"/>
                <a:gd name="T111" fmla="*/ 180 h 183"/>
                <a:gd name="T112" fmla="*/ 199 w 202"/>
                <a:gd name="T113" fmla="*/ 149 h 183"/>
                <a:gd name="T114" fmla="*/ 117 w 202"/>
                <a:gd name="T115" fmla="*/ 0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02" h="183">
                  <a:moveTo>
                    <a:pt x="67" y="110"/>
                  </a:moveTo>
                  <a:cubicBezTo>
                    <a:pt x="67" y="110"/>
                    <a:pt x="67" y="110"/>
                    <a:pt x="67" y="110"/>
                  </a:cubicBezTo>
                  <a:cubicBezTo>
                    <a:pt x="67" y="110"/>
                    <a:pt x="67" y="110"/>
                    <a:pt x="67" y="110"/>
                  </a:cubicBezTo>
                  <a:moveTo>
                    <a:pt x="170" y="175"/>
                  </a:moveTo>
                  <a:cubicBezTo>
                    <a:pt x="170" y="175"/>
                    <a:pt x="177" y="168"/>
                    <a:pt x="178" y="167"/>
                  </a:cubicBezTo>
                  <a:cubicBezTo>
                    <a:pt x="180" y="165"/>
                    <a:pt x="182" y="163"/>
                    <a:pt x="184" y="161"/>
                  </a:cubicBezTo>
                  <a:cubicBezTo>
                    <a:pt x="181" y="165"/>
                    <a:pt x="177" y="169"/>
                    <a:pt x="173" y="172"/>
                  </a:cubicBezTo>
                  <a:cubicBezTo>
                    <a:pt x="171" y="174"/>
                    <a:pt x="170" y="175"/>
                    <a:pt x="170" y="175"/>
                  </a:cubicBezTo>
                  <a:moveTo>
                    <a:pt x="176" y="175"/>
                  </a:moveTo>
                  <a:cubicBezTo>
                    <a:pt x="176" y="174"/>
                    <a:pt x="176" y="174"/>
                    <a:pt x="176" y="174"/>
                  </a:cubicBezTo>
                  <a:cubicBezTo>
                    <a:pt x="177" y="174"/>
                    <a:pt x="177" y="174"/>
                    <a:pt x="177" y="174"/>
                  </a:cubicBezTo>
                  <a:cubicBezTo>
                    <a:pt x="177" y="174"/>
                    <a:pt x="177" y="174"/>
                    <a:pt x="177" y="174"/>
                  </a:cubicBezTo>
                  <a:cubicBezTo>
                    <a:pt x="181" y="170"/>
                    <a:pt x="185" y="166"/>
                    <a:pt x="189" y="162"/>
                  </a:cubicBezTo>
                  <a:cubicBezTo>
                    <a:pt x="190" y="161"/>
                    <a:pt x="192" y="158"/>
                    <a:pt x="193" y="158"/>
                  </a:cubicBezTo>
                  <a:cubicBezTo>
                    <a:pt x="193" y="158"/>
                    <a:pt x="193" y="159"/>
                    <a:pt x="191" y="161"/>
                  </a:cubicBezTo>
                  <a:cubicBezTo>
                    <a:pt x="189" y="166"/>
                    <a:pt x="185" y="170"/>
                    <a:pt x="181" y="173"/>
                  </a:cubicBezTo>
                  <a:cubicBezTo>
                    <a:pt x="181" y="173"/>
                    <a:pt x="181" y="173"/>
                    <a:pt x="181" y="173"/>
                  </a:cubicBezTo>
                  <a:cubicBezTo>
                    <a:pt x="179" y="174"/>
                    <a:pt x="178" y="174"/>
                    <a:pt x="176" y="175"/>
                  </a:cubicBezTo>
                  <a:moveTo>
                    <a:pt x="170" y="176"/>
                  </a:moveTo>
                  <a:cubicBezTo>
                    <a:pt x="177" y="171"/>
                    <a:pt x="184" y="164"/>
                    <a:pt x="188" y="157"/>
                  </a:cubicBezTo>
                  <a:cubicBezTo>
                    <a:pt x="189" y="156"/>
                    <a:pt x="189" y="156"/>
                    <a:pt x="190" y="155"/>
                  </a:cubicBezTo>
                  <a:cubicBezTo>
                    <a:pt x="191" y="154"/>
                    <a:pt x="191" y="154"/>
                    <a:pt x="191" y="153"/>
                  </a:cubicBezTo>
                  <a:cubicBezTo>
                    <a:pt x="191" y="154"/>
                    <a:pt x="191" y="154"/>
                    <a:pt x="190" y="155"/>
                  </a:cubicBezTo>
                  <a:cubicBezTo>
                    <a:pt x="189" y="157"/>
                    <a:pt x="188" y="160"/>
                    <a:pt x="186" y="162"/>
                  </a:cubicBezTo>
                  <a:cubicBezTo>
                    <a:pt x="182" y="167"/>
                    <a:pt x="178" y="171"/>
                    <a:pt x="174" y="175"/>
                  </a:cubicBezTo>
                  <a:cubicBezTo>
                    <a:pt x="172" y="175"/>
                    <a:pt x="171" y="176"/>
                    <a:pt x="170" y="176"/>
                  </a:cubicBezTo>
                  <a:moveTo>
                    <a:pt x="164" y="177"/>
                  </a:moveTo>
                  <a:cubicBezTo>
                    <a:pt x="172" y="170"/>
                    <a:pt x="179" y="162"/>
                    <a:pt x="186" y="155"/>
                  </a:cubicBezTo>
                  <a:cubicBezTo>
                    <a:pt x="186" y="154"/>
                    <a:pt x="189" y="151"/>
                    <a:pt x="190" y="151"/>
                  </a:cubicBezTo>
                  <a:cubicBezTo>
                    <a:pt x="190" y="151"/>
                    <a:pt x="190" y="151"/>
                    <a:pt x="189" y="152"/>
                  </a:cubicBezTo>
                  <a:cubicBezTo>
                    <a:pt x="189" y="153"/>
                    <a:pt x="188" y="155"/>
                    <a:pt x="187" y="156"/>
                  </a:cubicBezTo>
                  <a:cubicBezTo>
                    <a:pt x="181" y="162"/>
                    <a:pt x="174" y="169"/>
                    <a:pt x="168" y="176"/>
                  </a:cubicBezTo>
                  <a:cubicBezTo>
                    <a:pt x="168" y="176"/>
                    <a:pt x="168" y="176"/>
                    <a:pt x="168" y="176"/>
                  </a:cubicBezTo>
                  <a:cubicBezTo>
                    <a:pt x="167" y="177"/>
                    <a:pt x="165" y="177"/>
                    <a:pt x="164" y="177"/>
                  </a:cubicBezTo>
                  <a:moveTo>
                    <a:pt x="54" y="167"/>
                  </a:moveTo>
                  <a:cubicBezTo>
                    <a:pt x="55" y="167"/>
                    <a:pt x="55" y="167"/>
                    <a:pt x="55" y="166"/>
                  </a:cubicBezTo>
                  <a:cubicBezTo>
                    <a:pt x="61" y="160"/>
                    <a:pt x="68" y="155"/>
                    <a:pt x="74" y="150"/>
                  </a:cubicBezTo>
                  <a:cubicBezTo>
                    <a:pt x="75" y="149"/>
                    <a:pt x="77" y="148"/>
                    <a:pt x="78" y="146"/>
                  </a:cubicBezTo>
                  <a:cubicBezTo>
                    <a:pt x="72" y="152"/>
                    <a:pt x="67" y="157"/>
                    <a:pt x="60" y="163"/>
                  </a:cubicBezTo>
                  <a:cubicBezTo>
                    <a:pt x="58" y="164"/>
                    <a:pt x="56" y="166"/>
                    <a:pt x="54" y="167"/>
                  </a:cubicBezTo>
                  <a:moveTo>
                    <a:pt x="154" y="177"/>
                  </a:moveTo>
                  <a:cubicBezTo>
                    <a:pt x="155" y="177"/>
                    <a:pt x="155" y="176"/>
                    <a:pt x="156" y="175"/>
                  </a:cubicBezTo>
                  <a:cubicBezTo>
                    <a:pt x="158" y="174"/>
                    <a:pt x="160" y="172"/>
                    <a:pt x="162" y="170"/>
                  </a:cubicBezTo>
                  <a:cubicBezTo>
                    <a:pt x="168" y="164"/>
                    <a:pt x="173" y="157"/>
                    <a:pt x="180" y="151"/>
                  </a:cubicBezTo>
                  <a:cubicBezTo>
                    <a:pt x="181" y="151"/>
                    <a:pt x="186" y="145"/>
                    <a:pt x="187" y="145"/>
                  </a:cubicBezTo>
                  <a:cubicBezTo>
                    <a:pt x="187" y="145"/>
                    <a:pt x="187" y="145"/>
                    <a:pt x="186" y="147"/>
                  </a:cubicBezTo>
                  <a:cubicBezTo>
                    <a:pt x="184" y="150"/>
                    <a:pt x="180" y="154"/>
                    <a:pt x="177" y="157"/>
                  </a:cubicBezTo>
                  <a:cubicBezTo>
                    <a:pt x="172" y="163"/>
                    <a:pt x="167" y="171"/>
                    <a:pt x="162" y="177"/>
                  </a:cubicBezTo>
                  <a:cubicBezTo>
                    <a:pt x="159" y="177"/>
                    <a:pt x="156" y="178"/>
                    <a:pt x="153" y="178"/>
                  </a:cubicBezTo>
                  <a:cubicBezTo>
                    <a:pt x="154" y="177"/>
                    <a:pt x="154" y="177"/>
                    <a:pt x="154" y="177"/>
                  </a:cubicBezTo>
                  <a:cubicBezTo>
                    <a:pt x="154" y="177"/>
                    <a:pt x="154" y="177"/>
                    <a:pt x="154" y="177"/>
                  </a:cubicBezTo>
                  <a:moveTo>
                    <a:pt x="150" y="178"/>
                  </a:moveTo>
                  <a:cubicBezTo>
                    <a:pt x="146" y="178"/>
                    <a:pt x="143" y="177"/>
                    <a:pt x="140" y="177"/>
                  </a:cubicBezTo>
                  <a:cubicBezTo>
                    <a:pt x="138" y="177"/>
                    <a:pt x="136" y="177"/>
                    <a:pt x="134" y="177"/>
                  </a:cubicBezTo>
                  <a:cubicBezTo>
                    <a:pt x="135" y="176"/>
                    <a:pt x="135" y="176"/>
                    <a:pt x="135" y="176"/>
                  </a:cubicBezTo>
                  <a:cubicBezTo>
                    <a:pt x="139" y="172"/>
                    <a:pt x="143" y="167"/>
                    <a:pt x="147" y="163"/>
                  </a:cubicBezTo>
                  <a:cubicBezTo>
                    <a:pt x="156" y="155"/>
                    <a:pt x="165" y="148"/>
                    <a:pt x="173" y="139"/>
                  </a:cubicBezTo>
                  <a:cubicBezTo>
                    <a:pt x="174" y="137"/>
                    <a:pt x="176" y="136"/>
                    <a:pt x="178" y="134"/>
                  </a:cubicBezTo>
                  <a:cubicBezTo>
                    <a:pt x="179" y="133"/>
                    <a:pt x="181" y="130"/>
                    <a:pt x="181" y="130"/>
                  </a:cubicBezTo>
                  <a:cubicBezTo>
                    <a:pt x="182" y="130"/>
                    <a:pt x="181" y="131"/>
                    <a:pt x="180" y="133"/>
                  </a:cubicBezTo>
                  <a:cubicBezTo>
                    <a:pt x="177" y="138"/>
                    <a:pt x="173" y="143"/>
                    <a:pt x="168" y="148"/>
                  </a:cubicBezTo>
                  <a:cubicBezTo>
                    <a:pt x="161" y="157"/>
                    <a:pt x="153" y="166"/>
                    <a:pt x="145" y="174"/>
                  </a:cubicBezTo>
                  <a:cubicBezTo>
                    <a:pt x="145" y="175"/>
                    <a:pt x="145" y="175"/>
                    <a:pt x="145" y="175"/>
                  </a:cubicBezTo>
                  <a:cubicBezTo>
                    <a:pt x="145" y="175"/>
                    <a:pt x="145" y="175"/>
                    <a:pt x="146" y="175"/>
                  </a:cubicBezTo>
                  <a:cubicBezTo>
                    <a:pt x="158" y="166"/>
                    <a:pt x="169" y="153"/>
                    <a:pt x="180" y="142"/>
                  </a:cubicBezTo>
                  <a:cubicBezTo>
                    <a:pt x="182" y="141"/>
                    <a:pt x="185" y="139"/>
                    <a:pt x="186" y="137"/>
                  </a:cubicBezTo>
                  <a:cubicBezTo>
                    <a:pt x="183" y="141"/>
                    <a:pt x="180" y="145"/>
                    <a:pt x="176" y="149"/>
                  </a:cubicBezTo>
                  <a:cubicBezTo>
                    <a:pt x="171" y="156"/>
                    <a:pt x="166" y="163"/>
                    <a:pt x="160" y="169"/>
                  </a:cubicBezTo>
                  <a:cubicBezTo>
                    <a:pt x="159" y="170"/>
                    <a:pt x="159" y="171"/>
                    <a:pt x="158" y="172"/>
                  </a:cubicBezTo>
                  <a:cubicBezTo>
                    <a:pt x="156" y="174"/>
                    <a:pt x="154" y="176"/>
                    <a:pt x="151" y="178"/>
                  </a:cubicBezTo>
                  <a:cubicBezTo>
                    <a:pt x="151" y="178"/>
                    <a:pt x="151" y="178"/>
                    <a:pt x="151" y="178"/>
                  </a:cubicBezTo>
                  <a:cubicBezTo>
                    <a:pt x="151" y="178"/>
                    <a:pt x="150" y="178"/>
                    <a:pt x="150" y="178"/>
                  </a:cubicBezTo>
                  <a:moveTo>
                    <a:pt x="133" y="177"/>
                  </a:moveTo>
                  <a:cubicBezTo>
                    <a:pt x="126" y="177"/>
                    <a:pt x="120" y="176"/>
                    <a:pt x="113" y="176"/>
                  </a:cubicBezTo>
                  <a:cubicBezTo>
                    <a:pt x="120" y="168"/>
                    <a:pt x="127" y="161"/>
                    <a:pt x="134" y="153"/>
                  </a:cubicBezTo>
                  <a:cubicBezTo>
                    <a:pt x="143" y="144"/>
                    <a:pt x="153" y="135"/>
                    <a:pt x="163" y="127"/>
                  </a:cubicBezTo>
                  <a:cubicBezTo>
                    <a:pt x="165" y="126"/>
                    <a:pt x="168" y="124"/>
                    <a:pt x="170" y="122"/>
                  </a:cubicBezTo>
                  <a:cubicBezTo>
                    <a:pt x="171" y="122"/>
                    <a:pt x="172" y="121"/>
                    <a:pt x="172" y="121"/>
                  </a:cubicBezTo>
                  <a:cubicBezTo>
                    <a:pt x="172" y="121"/>
                    <a:pt x="168" y="124"/>
                    <a:pt x="167" y="125"/>
                  </a:cubicBezTo>
                  <a:cubicBezTo>
                    <a:pt x="162" y="131"/>
                    <a:pt x="156" y="137"/>
                    <a:pt x="151" y="143"/>
                  </a:cubicBezTo>
                  <a:cubicBezTo>
                    <a:pt x="147" y="148"/>
                    <a:pt x="143" y="152"/>
                    <a:pt x="140" y="157"/>
                  </a:cubicBezTo>
                  <a:cubicBezTo>
                    <a:pt x="135" y="164"/>
                    <a:pt x="129" y="168"/>
                    <a:pt x="123" y="174"/>
                  </a:cubicBezTo>
                  <a:cubicBezTo>
                    <a:pt x="123" y="175"/>
                    <a:pt x="123" y="175"/>
                    <a:pt x="124" y="175"/>
                  </a:cubicBezTo>
                  <a:cubicBezTo>
                    <a:pt x="124" y="175"/>
                    <a:pt x="124" y="175"/>
                    <a:pt x="124" y="175"/>
                  </a:cubicBezTo>
                  <a:cubicBezTo>
                    <a:pt x="140" y="164"/>
                    <a:pt x="153" y="147"/>
                    <a:pt x="167" y="133"/>
                  </a:cubicBezTo>
                  <a:cubicBezTo>
                    <a:pt x="170" y="129"/>
                    <a:pt x="174" y="126"/>
                    <a:pt x="177" y="122"/>
                  </a:cubicBezTo>
                  <a:cubicBezTo>
                    <a:pt x="173" y="127"/>
                    <a:pt x="170" y="131"/>
                    <a:pt x="166" y="135"/>
                  </a:cubicBezTo>
                  <a:cubicBezTo>
                    <a:pt x="158" y="145"/>
                    <a:pt x="151" y="155"/>
                    <a:pt x="143" y="165"/>
                  </a:cubicBezTo>
                  <a:cubicBezTo>
                    <a:pt x="141" y="167"/>
                    <a:pt x="140" y="169"/>
                    <a:pt x="138" y="171"/>
                  </a:cubicBezTo>
                  <a:cubicBezTo>
                    <a:pt x="137" y="172"/>
                    <a:pt x="137" y="173"/>
                    <a:pt x="136" y="173"/>
                  </a:cubicBezTo>
                  <a:cubicBezTo>
                    <a:pt x="134" y="174"/>
                    <a:pt x="134" y="175"/>
                    <a:pt x="134" y="175"/>
                  </a:cubicBezTo>
                  <a:cubicBezTo>
                    <a:pt x="134" y="176"/>
                    <a:pt x="133" y="176"/>
                    <a:pt x="133" y="177"/>
                  </a:cubicBezTo>
                  <a:moveTo>
                    <a:pt x="16" y="168"/>
                  </a:moveTo>
                  <a:cubicBezTo>
                    <a:pt x="14" y="167"/>
                    <a:pt x="12" y="165"/>
                    <a:pt x="11" y="163"/>
                  </a:cubicBezTo>
                  <a:cubicBezTo>
                    <a:pt x="23" y="154"/>
                    <a:pt x="34" y="145"/>
                    <a:pt x="46" y="136"/>
                  </a:cubicBezTo>
                  <a:cubicBezTo>
                    <a:pt x="51" y="132"/>
                    <a:pt x="57" y="128"/>
                    <a:pt x="62" y="123"/>
                  </a:cubicBezTo>
                  <a:cubicBezTo>
                    <a:pt x="63" y="123"/>
                    <a:pt x="64" y="122"/>
                    <a:pt x="65" y="121"/>
                  </a:cubicBezTo>
                  <a:cubicBezTo>
                    <a:pt x="58" y="128"/>
                    <a:pt x="51" y="135"/>
                    <a:pt x="43" y="142"/>
                  </a:cubicBezTo>
                  <a:cubicBezTo>
                    <a:pt x="34" y="150"/>
                    <a:pt x="23" y="158"/>
                    <a:pt x="16" y="168"/>
                  </a:cubicBezTo>
                  <a:moveTo>
                    <a:pt x="146" y="162"/>
                  </a:moveTo>
                  <a:cubicBezTo>
                    <a:pt x="158" y="149"/>
                    <a:pt x="168" y="134"/>
                    <a:pt x="180" y="121"/>
                  </a:cubicBezTo>
                  <a:cubicBezTo>
                    <a:pt x="180" y="121"/>
                    <a:pt x="180" y="121"/>
                    <a:pt x="180" y="121"/>
                  </a:cubicBezTo>
                  <a:cubicBezTo>
                    <a:pt x="188" y="130"/>
                    <a:pt x="194" y="140"/>
                    <a:pt x="195" y="151"/>
                  </a:cubicBezTo>
                  <a:cubicBezTo>
                    <a:pt x="195" y="160"/>
                    <a:pt x="192" y="166"/>
                    <a:pt x="187" y="170"/>
                  </a:cubicBezTo>
                  <a:cubicBezTo>
                    <a:pt x="190" y="166"/>
                    <a:pt x="193" y="161"/>
                    <a:pt x="194" y="156"/>
                  </a:cubicBezTo>
                  <a:cubicBezTo>
                    <a:pt x="195" y="155"/>
                    <a:pt x="194" y="155"/>
                    <a:pt x="194" y="155"/>
                  </a:cubicBezTo>
                  <a:cubicBezTo>
                    <a:pt x="194" y="155"/>
                    <a:pt x="194" y="155"/>
                    <a:pt x="193" y="155"/>
                  </a:cubicBezTo>
                  <a:cubicBezTo>
                    <a:pt x="192" y="157"/>
                    <a:pt x="190" y="159"/>
                    <a:pt x="188" y="161"/>
                  </a:cubicBezTo>
                  <a:cubicBezTo>
                    <a:pt x="190" y="158"/>
                    <a:pt x="192" y="155"/>
                    <a:pt x="194" y="151"/>
                  </a:cubicBezTo>
                  <a:cubicBezTo>
                    <a:pt x="194" y="151"/>
                    <a:pt x="193" y="150"/>
                    <a:pt x="193" y="150"/>
                  </a:cubicBezTo>
                  <a:cubicBezTo>
                    <a:pt x="193" y="150"/>
                    <a:pt x="193" y="150"/>
                    <a:pt x="193" y="151"/>
                  </a:cubicBezTo>
                  <a:cubicBezTo>
                    <a:pt x="192" y="151"/>
                    <a:pt x="191" y="152"/>
                    <a:pt x="190" y="153"/>
                  </a:cubicBezTo>
                  <a:cubicBezTo>
                    <a:pt x="191" y="152"/>
                    <a:pt x="192" y="150"/>
                    <a:pt x="192" y="149"/>
                  </a:cubicBezTo>
                  <a:cubicBezTo>
                    <a:pt x="192" y="148"/>
                    <a:pt x="192" y="148"/>
                    <a:pt x="191" y="148"/>
                  </a:cubicBezTo>
                  <a:cubicBezTo>
                    <a:pt x="191" y="148"/>
                    <a:pt x="191" y="148"/>
                    <a:pt x="191" y="148"/>
                  </a:cubicBezTo>
                  <a:cubicBezTo>
                    <a:pt x="186" y="153"/>
                    <a:pt x="181" y="159"/>
                    <a:pt x="176" y="164"/>
                  </a:cubicBezTo>
                  <a:cubicBezTo>
                    <a:pt x="173" y="167"/>
                    <a:pt x="170" y="169"/>
                    <a:pt x="168" y="172"/>
                  </a:cubicBezTo>
                  <a:cubicBezTo>
                    <a:pt x="167" y="172"/>
                    <a:pt x="167" y="173"/>
                    <a:pt x="166" y="174"/>
                  </a:cubicBezTo>
                  <a:cubicBezTo>
                    <a:pt x="170" y="169"/>
                    <a:pt x="174" y="163"/>
                    <a:pt x="178" y="158"/>
                  </a:cubicBezTo>
                  <a:cubicBezTo>
                    <a:pt x="182" y="153"/>
                    <a:pt x="187" y="149"/>
                    <a:pt x="190" y="143"/>
                  </a:cubicBezTo>
                  <a:cubicBezTo>
                    <a:pt x="190" y="143"/>
                    <a:pt x="189" y="142"/>
                    <a:pt x="189" y="142"/>
                  </a:cubicBezTo>
                  <a:cubicBezTo>
                    <a:pt x="189" y="142"/>
                    <a:pt x="189" y="142"/>
                    <a:pt x="189" y="142"/>
                  </a:cubicBezTo>
                  <a:cubicBezTo>
                    <a:pt x="181" y="148"/>
                    <a:pt x="174" y="155"/>
                    <a:pt x="167" y="162"/>
                  </a:cubicBezTo>
                  <a:cubicBezTo>
                    <a:pt x="168" y="162"/>
                    <a:pt x="168" y="161"/>
                    <a:pt x="169" y="160"/>
                  </a:cubicBezTo>
                  <a:cubicBezTo>
                    <a:pt x="175" y="152"/>
                    <a:pt x="183" y="145"/>
                    <a:pt x="188" y="135"/>
                  </a:cubicBezTo>
                  <a:cubicBezTo>
                    <a:pt x="188" y="135"/>
                    <a:pt x="188" y="134"/>
                    <a:pt x="187" y="134"/>
                  </a:cubicBezTo>
                  <a:cubicBezTo>
                    <a:pt x="187" y="134"/>
                    <a:pt x="187" y="134"/>
                    <a:pt x="187" y="135"/>
                  </a:cubicBezTo>
                  <a:cubicBezTo>
                    <a:pt x="180" y="140"/>
                    <a:pt x="174" y="147"/>
                    <a:pt x="168" y="153"/>
                  </a:cubicBezTo>
                  <a:cubicBezTo>
                    <a:pt x="161" y="160"/>
                    <a:pt x="154" y="166"/>
                    <a:pt x="147" y="173"/>
                  </a:cubicBezTo>
                  <a:cubicBezTo>
                    <a:pt x="160" y="159"/>
                    <a:pt x="174" y="145"/>
                    <a:pt x="184" y="129"/>
                  </a:cubicBezTo>
                  <a:cubicBezTo>
                    <a:pt x="184" y="129"/>
                    <a:pt x="184" y="128"/>
                    <a:pt x="184" y="128"/>
                  </a:cubicBezTo>
                  <a:cubicBezTo>
                    <a:pt x="183" y="128"/>
                    <a:pt x="183" y="128"/>
                    <a:pt x="183" y="128"/>
                  </a:cubicBezTo>
                  <a:cubicBezTo>
                    <a:pt x="174" y="134"/>
                    <a:pt x="168" y="143"/>
                    <a:pt x="160" y="150"/>
                  </a:cubicBezTo>
                  <a:cubicBezTo>
                    <a:pt x="155" y="154"/>
                    <a:pt x="151" y="158"/>
                    <a:pt x="146" y="162"/>
                  </a:cubicBezTo>
                  <a:moveTo>
                    <a:pt x="23" y="172"/>
                  </a:moveTo>
                  <a:cubicBezTo>
                    <a:pt x="21" y="171"/>
                    <a:pt x="19" y="171"/>
                    <a:pt x="18" y="170"/>
                  </a:cubicBezTo>
                  <a:cubicBezTo>
                    <a:pt x="17" y="169"/>
                    <a:pt x="17" y="169"/>
                    <a:pt x="17" y="169"/>
                  </a:cubicBezTo>
                  <a:cubicBezTo>
                    <a:pt x="38" y="155"/>
                    <a:pt x="56" y="135"/>
                    <a:pt x="78" y="122"/>
                  </a:cubicBezTo>
                  <a:cubicBezTo>
                    <a:pt x="78" y="122"/>
                    <a:pt x="82" y="119"/>
                    <a:pt x="82" y="119"/>
                  </a:cubicBezTo>
                  <a:cubicBezTo>
                    <a:pt x="82" y="119"/>
                    <a:pt x="82" y="119"/>
                    <a:pt x="82" y="119"/>
                  </a:cubicBezTo>
                  <a:cubicBezTo>
                    <a:pt x="80" y="122"/>
                    <a:pt x="77" y="124"/>
                    <a:pt x="74" y="127"/>
                  </a:cubicBezTo>
                  <a:cubicBezTo>
                    <a:pt x="69" y="132"/>
                    <a:pt x="63" y="137"/>
                    <a:pt x="57" y="142"/>
                  </a:cubicBezTo>
                  <a:cubicBezTo>
                    <a:pt x="46" y="152"/>
                    <a:pt x="34" y="161"/>
                    <a:pt x="23" y="172"/>
                  </a:cubicBezTo>
                  <a:cubicBezTo>
                    <a:pt x="23" y="172"/>
                    <a:pt x="23" y="172"/>
                    <a:pt x="23" y="172"/>
                  </a:cubicBezTo>
                  <a:moveTo>
                    <a:pt x="25" y="171"/>
                  </a:moveTo>
                  <a:cubicBezTo>
                    <a:pt x="25" y="171"/>
                    <a:pt x="27" y="170"/>
                    <a:pt x="28" y="169"/>
                  </a:cubicBezTo>
                  <a:cubicBezTo>
                    <a:pt x="30" y="166"/>
                    <a:pt x="33" y="163"/>
                    <a:pt x="36" y="161"/>
                  </a:cubicBezTo>
                  <a:cubicBezTo>
                    <a:pt x="42" y="156"/>
                    <a:pt x="48" y="151"/>
                    <a:pt x="54" y="147"/>
                  </a:cubicBezTo>
                  <a:cubicBezTo>
                    <a:pt x="65" y="138"/>
                    <a:pt x="75" y="128"/>
                    <a:pt x="85" y="118"/>
                  </a:cubicBezTo>
                  <a:cubicBezTo>
                    <a:pt x="85" y="118"/>
                    <a:pt x="85" y="118"/>
                    <a:pt x="85" y="118"/>
                  </a:cubicBezTo>
                  <a:cubicBezTo>
                    <a:pt x="89" y="120"/>
                    <a:pt x="92" y="122"/>
                    <a:pt x="97" y="122"/>
                  </a:cubicBezTo>
                  <a:cubicBezTo>
                    <a:pt x="97" y="122"/>
                    <a:pt x="98" y="122"/>
                    <a:pt x="99" y="121"/>
                  </a:cubicBezTo>
                  <a:cubicBezTo>
                    <a:pt x="92" y="127"/>
                    <a:pt x="84" y="133"/>
                    <a:pt x="77" y="139"/>
                  </a:cubicBezTo>
                  <a:cubicBezTo>
                    <a:pt x="66" y="148"/>
                    <a:pt x="56" y="157"/>
                    <a:pt x="45" y="167"/>
                  </a:cubicBezTo>
                  <a:cubicBezTo>
                    <a:pt x="45" y="167"/>
                    <a:pt x="40" y="172"/>
                    <a:pt x="40" y="172"/>
                  </a:cubicBezTo>
                  <a:cubicBezTo>
                    <a:pt x="40" y="172"/>
                    <a:pt x="40" y="172"/>
                    <a:pt x="40" y="172"/>
                  </a:cubicBezTo>
                  <a:cubicBezTo>
                    <a:pt x="42" y="169"/>
                    <a:pt x="45" y="166"/>
                    <a:pt x="48" y="163"/>
                  </a:cubicBezTo>
                  <a:cubicBezTo>
                    <a:pt x="53" y="158"/>
                    <a:pt x="58" y="153"/>
                    <a:pt x="64" y="148"/>
                  </a:cubicBezTo>
                  <a:cubicBezTo>
                    <a:pt x="69" y="144"/>
                    <a:pt x="73" y="139"/>
                    <a:pt x="77" y="134"/>
                  </a:cubicBezTo>
                  <a:cubicBezTo>
                    <a:pt x="82" y="130"/>
                    <a:pt x="86" y="126"/>
                    <a:pt x="89" y="121"/>
                  </a:cubicBezTo>
                  <a:cubicBezTo>
                    <a:pt x="89" y="121"/>
                    <a:pt x="89" y="120"/>
                    <a:pt x="89" y="120"/>
                  </a:cubicBezTo>
                  <a:cubicBezTo>
                    <a:pt x="89" y="120"/>
                    <a:pt x="89" y="120"/>
                    <a:pt x="88" y="120"/>
                  </a:cubicBezTo>
                  <a:cubicBezTo>
                    <a:pt x="78" y="126"/>
                    <a:pt x="69" y="135"/>
                    <a:pt x="60" y="143"/>
                  </a:cubicBezTo>
                  <a:cubicBezTo>
                    <a:pt x="55" y="147"/>
                    <a:pt x="50" y="150"/>
                    <a:pt x="45" y="154"/>
                  </a:cubicBezTo>
                  <a:cubicBezTo>
                    <a:pt x="39" y="159"/>
                    <a:pt x="34" y="165"/>
                    <a:pt x="28" y="170"/>
                  </a:cubicBezTo>
                  <a:cubicBezTo>
                    <a:pt x="26" y="171"/>
                    <a:pt x="26" y="171"/>
                    <a:pt x="25" y="171"/>
                  </a:cubicBezTo>
                  <a:moveTo>
                    <a:pt x="47" y="174"/>
                  </a:moveTo>
                  <a:cubicBezTo>
                    <a:pt x="47" y="174"/>
                    <a:pt x="48" y="174"/>
                    <a:pt x="48" y="174"/>
                  </a:cubicBezTo>
                  <a:cubicBezTo>
                    <a:pt x="48" y="173"/>
                    <a:pt x="49" y="173"/>
                    <a:pt x="50" y="172"/>
                  </a:cubicBezTo>
                  <a:cubicBezTo>
                    <a:pt x="51" y="172"/>
                    <a:pt x="51" y="172"/>
                    <a:pt x="51" y="172"/>
                  </a:cubicBezTo>
                  <a:cubicBezTo>
                    <a:pt x="62" y="163"/>
                    <a:pt x="72" y="154"/>
                    <a:pt x="83" y="144"/>
                  </a:cubicBezTo>
                  <a:cubicBezTo>
                    <a:pt x="89" y="138"/>
                    <a:pt x="95" y="131"/>
                    <a:pt x="103" y="126"/>
                  </a:cubicBezTo>
                  <a:cubicBezTo>
                    <a:pt x="107" y="122"/>
                    <a:pt x="111" y="119"/>
                    <a:pt x="115" y="115"/>
                  </a:cubicBezTo>
                  <a:cubicBezTo>
                    <a:pt x="115" y="116"/>
                    <a:pt x="114" y="116"/>
                    <a:pt x="113" y="117"/>
                  </a:cubicBezTo>
                  <a:cubicBezTo>
                    <a:pt x="108" y="124"/>
                    <a:pt x="102" y="131"/>
                    <a:pt x="96" y="137"/>
                  </a:cubicBezTo>
                  <a:cubicBezTo>
                    <a:pt x="85" y="150"/>
                    <a:pt x="71" y="161"/>
                    <a:pt x="59" y="174"/>
                  </a:cubicBezTo>
                  <a:cubicBezTo>
                    <a:pt x="59" y="174"/>
                    <a:pt x="59" y="174"/>
                    <a:pt x="59" y="174"/>
                  </a:cubicBezTo>
                  <a:cubicBezTo>
                    <a:pt x="53" y="175"/>
                    <a:pt x="48" y="175"/>
                    <a:pt x="43" y="175"/>
                  </a:cubicBezTo>
                  <a:cubicBezTo>
                    <a:pt x="36" y="175"/>
                    <a:pt x="30" y="175"/>
                    <a:pt x="24" y="173"/>
                  </a:cubicBezTo>
                  <a:cubicBezTo>
                    <a:pt x="35" y="168"/>
                    <a:pt x="43" y="157"/>
                    <a:pt x="52" y="150"/>
                  </a:cubicBezTo>
                  <a:cubicBezTo>
                    <a:pt x="63" y="142"/>
                    <a:pt x="72" y="134"/>
                    <a:pt x="82" y="126"/>
                  </a:cubicBezTo>
                  <a:cubicBezTo>
                    <a:pt x="83" y="125"/>
                    <a:pt x="87" y="123"/>
                    <a:pt x="87" y="122"/>
                  </a:cubicBezTo>
                  <a:cubicBezTo>
                    <a:pt x="85" y="126"/>
                    <a:pt x="82" y="129"/>
                    <a:pt x="79" y="132"/>
                  </a:cubicBezTo>
                  <a:cubicBezTo>
                    <a:pt x="74" y="136"/>
                    <a:pt x="69" y="141"/>
                    <a:pt x="65" y="146"/>
                  </a:cubicBezTo>
                  <a:cubicBezTo>
                    <a:pt x="56" y="155"/>
                    <a:pt x="46" y="163"/>
                    <a:pt x="37" y="173"/>
                  </a:cubicBezTo>
                  <a:cubicBezTo>
                    <a:pt x="37" y="173"/>
                    <a:pt x="37" y="174"/>
                    <a:pt x="38" y="174"/>
                  </a:cubicBezTo>
                  <a:cubicBezTo>
                    <a:pt x="38" y="174"/>
                    <a:pt x="38" y="174"/>
                    <a:pt x="38" y="174"/>
                  </a:cubicBezTo>
                  <a:cubicBezTo>
                    <a:pt x="48" y="167"/>
                    <a:pt x="57" y="158"/>
                    <a:pt x="66" y="150"/>
                  </a:cubicBezTo>
                  <a:cubicBezTo>
                    <a:pt x="78" y="140"/>
                    <a:pt x="90" y="130"/>
                    <a:pt x="102" y="121"/>
                  </a:cubicBezTo>
                  <a:cubicBezTo>
                    <a:pt x="102" y="121"/>
                    <a:pt x="102" y="121"/>
                    <a:pt x="102" y="121"/>
                  </a:cubicBezTo>
                  <a:cubicBezTo>
                    <a:pt x="100" y="123"/>
                    <a:pt x="98" y="125"/>
                    <a:pt x="97" y="127"/>
                  </a:cubicBezTo>
                  <a:cubicBezTo>
                    <a:pt x="91" y="132"/>
                    <a:pt x="86" y="138"/>
                    <a:pt x="80" y="143"/>
                  </a:cubicBezTo>
                  <a:cubicBezTo>
                    <a:pt x="69" y="153"/>
                    <a:pt x="57" y="162"/>
                    <a:pt x="47" y="173"/>
                  </a:cubicBezTo>
                  <a:cubicBezTo>
                    <a:pt x="47" y="173"/>
                    <a:pt x="47" y="174"/>
                    <a:pt x="47" y="174"/>
                  </a:cubicBezTo>
                  <a:moveTo>
                    <a:pt x="112" y="176"/>
                  </a:moveTo>
                  <a:cubicBezTo>
                    <a:pt x="108" y="175"/>
                    <a:pt x="104" y="175"/>
                    <a:pt x="100" y="175"/>
                  </a:cubicBezTo>
                  <a:cubicBezTo>
                    <a:pt x="109" y="168"/>
                    <a:pt x="117" y="159"/>
                    <a:pt x="126" y="151"/>
                  </a:cubicBezTo>
                  <a:cubicBezTo>
                    <a:pt x="137" y="142"/>
                    <a:pt x="147" y="132"/>
                    <a:pt x="157" y="123"/>
                  </a:cubicBezTo>
                  <a:cubicBezTo>
                    <a:pt x="159" y="121"/>
                    <a:pt x="161" y="119"/>
                    <a:pt x="163" y="117"/>
                  </a:cubicBezTo>
                  <a:cubicBezTo>
                    <a:pt x="164" y="116"/>
                    <a:pt x="166" y="115"/>
                    <a:pt x="167" y="113"/>
                  </a:cubicBezTo>
                  <a:cubicBezTo>
                    <a:pt x="166" y="115"/>
                    <a:pt x="165" y="117"/>
                    <a:pt x="163" y="118"/>
                  </a:cubicBezTo>
                  <a:cubicBezTo>
                    <a:pt x="159" y="123"/>
                    <a:pt x="154" y="127"/>
                    <a:pt x="150" y="132"/>
                  </a:cubicBezTo>
                  <a:cubicBezTo>
                    <a:pt x="142" y="141"/>
                    <a:pt x="135" y="150"/>
                    <a:pt x="128" y="158"/>
                  </a:cubicBezTo>
                  <a:cubicBezTo>
                    <a:pt x="122" y="164"/>
                    <a:pt x="117" y="170"/>
                    <a:pt x="112" y="176"/>
                  </a:cubicBezTo>
                  <a:moveTo>
                    <a:pt x="18" y="167"/>
                  </a:moveTo>
                  <a:cubicBezTo>
                    <a:pt x="17" y="167"/>
                    <a:pt x="22" y="163"/>
                    <a:pt x="23" y="162"/>
                  </a:cubicBezTo>
                  <a:cubicBezTo>
                    <a:pt x="25" y="159"/>
                    <a:pt x="28" y="157"/>
                    <a:pt x="30" y="155"/>
                  </a:cubicBezTo>
                  <a:cubicBezTo>
                    <a:pt x="36" y="151"/>
                    <a:pt x="41" y="146"/>
                    <a:pt x="46" y="141"/>
                  </a:cubicBezTo>
                  <a:cubicBezTo>
                    <a:pt x="57" y="131"/>
                    <a:pt x="67" y="120"/>
                    <a:pt x="78" y="110"/>
                  </a:cubicBezTo>
                  <a:cubicBezTo>
                    <a:pt x="80" y="113"/>
                    <a:pt x="82" y="115"/>
                    <a:pt x="84" y="117"/>
                  </a:cubicBezTo>
                  <a:cubicBezTo>
                    <a:pt x="60" y="129"/>
                    <a:pt x="42" y="150"/>
                    <a:pt x="19" y="166"/>
                  </a:cubicBezTo>
                  <a:cubicBezTo>
                    <a:pt x="18" y="167"/>
                    <a:pt x="18" y="167"/>
                    <a:pt x="18" y="167"/>
                  </a:cubicBezTo>
                  <a:moveTo>
                    <a:pt x="93" y="132"/>
                  </a:moveTo>
                  <a:cubicBezTo>
                    <a:pt x="97" y="128"/>
                    <a:pt x="101" y="124"/>
                    <a:pt x="105" y="120"/>
                  </a:cubicBezTo>
                  <a:cubicBezTo>
                    <a:pt x="111" y="117"/>
                    <a:pt x="115" y="111"/>
                    <a:pt x="120" y="108"/>
                  </a:cubicBezTo>
                  <a:cubicBezTo>
                    <a:pt x="118" y="111"/>
                    <a:pt x="115" y="114"/>
                    <a:pt x="112" y="116"/>
                  </a:cubicBezTo>
                  <a:cubicBezTo>
                    <a:pt x="107" y="121"/>
                    <a:pt x="101" y="125"/>
                    <a:pt x="96" y="130"/>
                  </a:cubicBezTo>
                  <a:cubicBezTo>
                    <a:pt x="95" y="131"/>
                    <a:pt x="94" y="131"/>
                    <a:pt x="93" y="132"/>
                  </a:cubicBezTo>
                  <a:moveTo>
                    <a:pt x="60" y="174"/>
                  </a:moveTo>
                  <a:cubicBezTo>
                    <a:pt x="65" y="172"/>
                    <a:pt x="69" y="168"/>
                    <a:pt x="73" y="163"/>
                  </a:cubicBezTo>
                  <a:cubicBezTo>
                    <a:pt x="78" y="158"/>
                    <a:pt x="85" y="153"/>
                    <a:pt x="90" y="148"/>
                  </a:cubicBezTo>
                  <a:cubicBezTo>
                    <a:pt x="103" y="137"/>
                    <a:pt x="114" y="125"/>
                    <a:pt x="125" y="114"/>
                  </a:cubicBezTo>
                  <a:cubicBezTo>
                    <a:pt x="127" y="112"/>
                    <a:pt x="133" y="109"/>
                    <a:pt x="133" y="107"/>
                  </a:cubicBezTo>
                  <a:cubicBezTo>
                    <a:pt x="131" y="112"/>
                    <a:pt x="127" y="115"/>
                    <a:pt x="124" y="119"/>
                  </a:cubicBezTo>
                  <a:cubicBezTo>
                    <a:pt x="118" y="124"/>
                    <a:pt x="114" y="130"/>
                    <a:pt x="110" y="137"/>
                  </a:cubicBezTo>
                  <a:cubicBezTo>
                    <a:pt x="105" y="143"/>
                    <a:pt x="99" y="147"/>
                    <a:pt x="94" y="153"/>
                  </a:cubicBezTo>
                  <a:cubicBezTo>
                    <a:pt x="88" y="160"/>
                    <a:pt x="82" y="167"/>
                    <a:pt x="75" y="173"/>
                  </a:cubicBezTo>
                  <a:cubicBezTo>
                    <a:pt x="74" y="173"/>
                    <a:pt x="75" y="174"/>
                    <a:pt x="75" y="174"/>
                  </a:cubicBezTo>
                  <a:cubicBezTo>
                    <a:pt x="75" y="174"/>
                    <a:pt x="75" y="174"/>
                    <a:pt x="74" y="174"/>
                  </a:cubicBezTo>
                  <a:cubicBezTo>
                    <a:pt x="71" y="174"/>
                    <a:pt x="68" y="174"/>
                    <a:pt x="65" y="174"/>
                  </a:cubicBezTo>
                  <a:cubicBezTo>
                    <a:pt x="64" y="174"/>
                    <a:pt x="62" y="174"/>
                    <a:pt x="60" y="174"/>
                  </a:cubicBezTo>
                  <a:moveTo>
                    <a:pt x="92" y="172"/>
                  </a:moveTo>
                  <a:cubicBezTo>
                    <a:pt x="93" y="172"/>
                    <a:pt x="93" y="171"/>
                    <a:pt x="94" y="169"/>
                  </a:cubicBezTo>
                  <a:cubicBezTo>
                    <a:pt x="103" y="158"/>
                    <a:pt x="114" y="149"/>
                    <a:pt x="125" y="140"/>
                  </a:cubicBezTo>
                  <a:cubicBezTo>
                    <a:pt x="137" y="129"/>
                    <a:pt x="149" y="117"/>
                    <a:pt x="162" y="106"/>
                  </a:cubicBezTo>
                  <a:cubicBezTo>
                    <a:pt x="157" y="110"/>
                    <a:pt x="151" y="117"/>
                    <a:pt x="146" y="123"/>
                  </a:cubicBezTo>
                  <a:cubicBezTo>
                    <a:pt x="141" y="129"/>
                    <a:pt x="136" y="135"/>
                    <a:pt x="130" y="141"/>
                  </a:cubicBezTo>
                  <a:cubicBezTo>
                    <a:pt x="125" y="147"/>
                    <a:pt x="119" y="153"/>
                    <a:pt x="114" y="160"/>
                  </a:cubicBezTo>
                  <a:cubicBezTo>
                    <a:pt x="109" y="165"/>
                    <a:pt x="103" y="169"/>
                    <a:pt x="98" y="174"/>
                  </a:cubicBezTo>
                  <a:cubicBezTo>
                    <a:pt x="98" y="175"/>
                    <a:pt x="98" y="175"/>
                    <a:pt x="98" y="175"/>
                  </a:cubicBezTo>
                  <a:cubicBezTo>
                    <a:pt x="90" y="174"/>
                    <a:pt x="83" y="174"/>
                    <a:pt x="75" y="174"/>
                  </a:cubicBezTo>
                  <a:cubicBezTo>
                    <a:pt x="76" y="174"/>
                    <a:pt x="76" y="174"/>
                    <a:pt x="76" y="174"/>
                  </a:cubicBezTo>
                  <a:cubicBezTo>
                    <a:pt x="81" y="171"/>
                    <a:pt x="85" y="166"/>
                    <a:pt x="90" y="161"/>
                  </a:cubicBezTo>
                  <a:cubicBezTo>
                    <a:pt x="95" y="155"/>
                    <a:pt x="102" y="150"/>
                    <a:pt x="108" y="144"/>
                  </a:cubicBezTo>
                  <a:cubicBezTo>
                    <a:pt x="120" y="133"/>
                    <a:pt x="133" y="122"/>
                    <a:pt x="145" y="110"/>
                  </a:cubicBezTo>
                  <a:cubicBezTo>
                    <a:pt x="141" y="114"/>
                    <a:pt x="136" y="122"/>
                    <a:pt x="132" y="127"/>
                  </a:cubicBezTo>
                  <a:cubicBezTo>
                    <a:pt x="127" y="133"/>
                    <a:pt x="122" y="138"/>
                    <a:pt x="117" y="143"/>
                  </a:cubicBezTo>
                  <a:cubicBezTo>
                    <a:pt x="107" y="152"/>
                    <a:pt x="97" y="162"/>
                    <a:pt x="89" y="173"/>
                  </a:cubicBezTo>
                  <a:cubicBezTo>
                    <a:pt x="89" y="173"/>
                    <a:pt x="89" y="174"/>
                    <a:pt x="90" y="174"/>
                  </a:cubicBezTo>
                  <a:cubicBezTo>
                    <a:pt x="90" y="174"/>
                    <a:pt x="90" y="174"/>
                    <a:pt x="90" y="174"/>
                  </a:cubicBezTo>
                  <a:cubicBezTo>
                    <a:pt x="90" y="173"/>
                    <a:pt x="91" y="172"/>
                    <a:pt x="92" y="172"/>
                  </a:cubicBezTo>
                  <a:cubicBezTo>
                    <a:pt x="92" y="172"/>
                    <a:pt x="92" y="172"/>
                    <a:pt x="92" y="172"/>
                  </a:cubicBezTo>
                  <a:moveTo>
                    <a:pt x="92" y="157"/>
                  </a:moveTo>
                  <a:cubicBezTo>
                    <a:pt x="92" y="157"/>
                    <a:pt x="93" y="156"/>
                    <a:pt x="93" y="156"/>
                  </a:cubicBezTo>
                  <a:cubicBezTo>
                    <a:pt x="98" y="150"/>
                    <a:pt x="104" y="145"/>
                    <a:pt x="109" y="139"/>
                  </a:cubicBezTo>
                  <a:cubicBezTo>
                    <a:pt x="114" y="134"/>
                    <a:pt x="118" y="127"/>
                    <a:pt x="123" y="121"/>
                  </a:cubicBezTo>
                  <a:cubicBezTo>
                    <a:pt x="128" y="116"/>
                    <a:pt x="132" y="112"/>
                    <a:pt x="135" y="106"/>
                  </a:cubicBezTo>
                  <a:cubicBezTo>
                    <a:pt x="136" y="106"/>
                    <a:pt x="136" y="106"/>
                    <a:pt x="136" y="106"/>
                  </a:cubicBezTo>
                  <a:cubicBezTo>
                    <a:pt x="138" y="107"/>
                    <a:pt x="141" y="108"/>
                    <a:pt x="144" y="109"/>
                  </a:cubicBezTo>
                  <a:cubicBezTo>
                    <a:pt x="138" y="114"/>
                    <a:pt x="134" y="120"/>
                    <a:pt x="128" y="124"/>
                  </a:cubicBezTo>
                  <a:cubicBezTo>
                    <a:pt x="121" y="130"/>
                    <a:pt x="115" y="136"/>
                    <a:pt x="109" y="142"/>
                  </a:cubicBezTo>
                  <a:cubicBezTo>
                    <a:pt x="103" y="147"/>
                    <a:pt x="97" y="152"/>
                    <a:pt x="92" y="157"/>
                  </a:cubicBezTo>
                  <a:moveTo>
                    <a:pt x="149" y="110"/>
                  </a:moveTo>
                  <a:cubicBezTo>
                    <a:pt x="150" y="110"/>
                    <a:pt x="152" y="110"/>
                    <a:pt x="153" y="110"/>
                  </a:cubicBezTo>
                  <a:cubicBezTo>
                    <a:pt x="155" y="109"/>
                    <a:pt x="158" y="105"/>
                    <a:pt x="160" y="105"/>
                  </a:cubicBezTo>
                  <a:cubicBezTo>
                    <a:pt x="161" y="105"/>
                    <a:pt x="161" y="105"/>
                    <a:pt x="161" y="105"/>
                  </a:cubicBezTo>
                  <a:cubicBezTo>
                    <a:pt x="149" y="116"/>
                    <a:pt x="138" y="126"/>
                    <a:pt x="126" y="137"/>
                  </a:cubicBezTo>
                  <a:cubicBezTo>
                    <a:pt x="119" y="143"/>
                    <a:pt x="113" y="148"/>
                    <a:pt x="107" y="154"/>
                  </a:cubicBezTo>
                  <a:cubicBezTo>
                    <a:pt x="111" y="149"/>
                    <a:pt x="116" y="145"/>
                    <a:pt x="121" y="140"/>
                  </a:cubicBezTo>
                  <a:cubicBezTo>
                    <a:pt x="130" y="131"/>
                    <a:pt x="139" y="121"/>
                    <a:pt x="146" y="110"/>
                  </a:cubicBezTo>
                  <a:cubicBezTo>
                    <a:pt x="146" y="110"/>
                    <a:pt x="147" y="110"/>
                    <a:pt x="147" y="110"/>
                  </a:cubicBezTo>
                  <a:cubicBezTo>
                    <a:pt x="148" y="110"/>
                    <a:pt x="148" y="110"/>
                    <a:pt x="149" y="110"/>
                  </a:cubicBezTo>
                  <a:moveTo>
                    <a:pt x="11" y="162"/>
                  </a:moveTo>
                  <a:cubicBezTo>
                    <a:pt x="10" y="159"/>
                    <a:pt x="9" y="156"/>
                    <a:pt x="10" y="153"/>
                  </a:cubicBezTo>
                  <a:cubicBezTo>
                    <a:pt x="20" y="147"/>
                    <a:pt x="28" y="139"/>
                    <a:pt x="37" y="131"/>
                  </a:cubicBezTo>
                  <a:cubicBezTo>
                    <a:pt x="43" y="126"/>
                    <a:pt x="50" y="121"/>
                    <a:pt x="56" y="116"/>
                  </a:cubicBezTo>
                  <a:cubicBezTo>
                    <a:pt x="60" y="114"/>
                    <a:pt x="63" y="111"/>
                    <a:pt x="66" y="109"/>
                  </a:cubicBezTo>
                  <a:cubicBezTo>
                    <a:pt x="68" y="108"/>
                    <a:pt x="69" y="107"/>
                    <a:pt x="71" y="105"/>
                  </a:cubicBezTo>
                  <a:cubicBezTo>
                    <a:pt x="71" y="105"/>
                    <a:pt x="71" y="105"/>
                    <a:pt x="71" y="105"/>
                  </a:cubicBezTo>
                  <a:cubicBezTo>
                    <a:pt x="71" y="105"/>
                    <a:pt x="70" y="107"/>
                    <a:pt x="69" y="108"/>
                  </a:cubicBezTo>
                  <a:cubicBezTo>
                    <a:pt x="68" y="109"/>
                    <a:pt x="67" y="111"/>
                    <a:pt x="67" y="111"/>
                  </a:cubicBezTo>
                  <a:cubicBezTo>
                    <a:pt x="67" y="111"/>
                    <a:pt x="67" y="110"/>
                    <a:pt x="67" y="110"/>
                  </a:cubicBezTo>
                  <a:cubicBezTo>
                    <a:pt x="51" y="130"/>
                    <a:pt x="26" y="141"/>
                    <a:pt x="11" y="162"/>
                  </a:cubicBezTo>
                  <a:moveTo>
                    <a:pt x="118" y="157"/>
                  </a:moveTo>
                  <a:cubicBezTo>
                    <a:pt x="118" y="156"/>
                    <a:pt x="118" y="156"/>
                    <a:pt x="118" y="156"/>
                  </a:cubicBezTo>
                  <a:cubicBezTo>
                    <a:pt x="123" y="150"/>
                    <a:pt x="129" y="144"/>
                    <a:pt x="135" y="138"/>
                  </a:cubicBezTo>
                  <a:cubicBezTo>
                    <a:pt x="144" y="127"/>
                    <a:pt x="156" y="117"/>
                    <a:pt x="163" y="105"/>
                  </a:cubicBezTo>
                  <a:cubicBezTo>
                    <a:pt x="164" y="105"/>
                    <a:pt x="164" y="105"/>
                    <a:pt x="164" y="105"/>
                  </a:cubicBezTo>
                  <a:cubicBezTo>
                    <a:pt x="169" y="110"/>
                    <a:pt x="174" y="115"/>
                    <a:pt x="179" y="120"/>
                  </a:cubicBezTo>
                  <a:cubicBezTo>
                    <a:pt x="164" y="131"/>
                    <a:pt x="152" y="147"/>
                    <a:pt x="139" y="161"/>
                  </a:cubicBezTo>
                  <a:cubicBezTo>
                    <a:pt x="141" y="157"/>
                    <a:pt x="143" y="154"/>
                    <a:pt x="146" y="151"/>
                  </a:cubicBezTo>
                  <a:cubicBezTo>
                    <a:pt x="155" y="140"/>
                    <a:pt x="165" y="130"/>
                    <a:pt x="174" y="120"/>
                  </a:cubicBezTo>
                  <a:cubicBezTo>
                    <a:pt x="175" y="119"/>
                    <a:pt x="174" y="118"/>
                    <a:pt x="174" y="118"/>
                  </a:cubicBezTo>
                  <a:cubicBezTo>
                    <a:pt x="174" y="118"/>
                    <a:pt x="174" y="119"/>
                    <a:pt x="174" y="119"/>
                  </a:cubicBezTo>
                  <a:cubicBezTo>
                    <a:pt x="163" y="126"/>
                    <a:pt x="152" y="134"/>
                    <a:pt x="143" y="143"/>
                  </a:cubicBezTo>
                  <a:cubicBezTo>
                    <a:pt x="144" y="142"/>
                    <a:pt x="145" y="141"/>
                    <a:pt x="146" y="139"/>
                  </a:cubicBezTo>
                  <a:cubicBezTo>
                    <a:pt x="153" y="130"/>
                    <a:pt x="164" y="122"/>
                    <a:pt x="169" y="111"/>
                  </a:cubicBezTo>
                  <a:cubicBezTo>
                    <a:pt x="169" y="111"/>
                    <a:pt x="169" y="111"/>
                    <a:pt x="168" y="111"/>
                  </a:cubicBezTo>
                  <a:cubicBezTo>
                    <a:pt x="168" y="111"/>
                    <a:pt x="168" y="111"/>
                    <a:pt x="168" y="111"/>
                  </a:cubicBezTo>
                  <a:cubicBezTo>
                    <a:pt x="157" y="122"/>
                    <a:pt x="145" y="132"/>
                    <a:pt x="134" y="143"/>
                  </a:cubicBezTo>
                  <a:cubicBezTo>
                    <a:pt x="128" y="148"/>
                    <a:pt x="123" y="152"/>
                    <a:pt x="118" y="157"/>
                  </a:cubicBezTo>
                  <a:moveTo>
                    <a:pt x="62" y="172"/>
                  </a:moveTo>
                  <a:cubicBezTo>
                    <a:pt x="65" y="169"/>
                    <a:pt x="69" y="166"/>
                    <a:pt x="72" y="162"/>
                  </a:cubicBezTo>
                  <a:cubicBezTo>
                    <a:pt x="78" y="156"/>
                    <a:pt x="85" y="151"/>
                    <a:pt x="91" y="145"/>
                  </a:cubicBezTo>
                  <a:cubicBezTo>
                    <a:pt x="103" y="133"/>
                    <a:pt x="114" y="119"/>
                    <a:pt x="125" y="106"/>
                  </a:cubicBezTo>
                  <a:cubicBezTo>
                    <a:pt x="126" y="105"/>
                    <a:pt x="128" y="105"/>
                    <a:pt x="130" y="105"/>
                  </a:cubicBezTo>
                  <a:cubicBezTo>
                    <a:pt x="131" y="105"/>
                    <a:pt x="131" y="105"/>
                    <a:pt x="132" y="105"/>
                  </a:cubicBezTo>
                  <a:cubicBezTo>
                    <a:pt x="133" y="105"/>
                    <a:pt x="134" y="105"/>
                    <a:pt x="134" y="105"/>
                  </a:cubicBezTo>
                  <a:cubicBezTo>
                    <a:pt x="122" y="113"/>
                    <a:pt x="112" y="125"/>
                    <a:pt x="102" y="135"/>
                  </a:cubicBezTo>
                  <a:cubicBezTo>
                    <a:pt x="91" y="146"/>
                    <a:pt x="78" y="156"/>
                    <a:pt x="67" y="167"/>
                  </a:cubicBezTo>
                  <a:cubicBezTo>
                    <a:pt x="66" y="169"/>
                    <a:pt x="64" y="170"/>
                    <a:pt x="63" y="172"/>
                  </a:cubicBezTo>
                  <a:cubicBezTo>
                    <a:pt x="62" y="172"/>
                    <a:pt x="62" y="172"/>
                    <a:pt x="62" y="172"/>
                  </a:cubicBezTo>
                  <a:moveTo>
                    <a:pt x="12" y="161"/>
                  </a:moveTo>
                  <a:cubicBezTo>
                    <a:pt x="14" y="160"/>
                    <a:pt x="16" y="157"/>
                    <a:pt x="18" y="155"/>
                  </a:cubicBezTo>
                  <a:cubicBezTo>
                    <a:pt x="35" y="137"/>
                    <a:pt x="58" y="125"/>
                    <a:pt x="73" y="105"/>
                  </a:cubicBezTo>
                  <a:cubicBezTo>
                    <a:pt x="74" y="106"/>
                    <a:pt x="75" y="108"/>
                    <a:pt x="77" y="109"/>
                  </a:cubicBezTo>
                  <a:cubicBezTo>
                    <a:pt x="77" y="109"/>
                    <a:pt x="77" y="109"/>
                    <a:pt x="77" y="109"/>
                  </a:cubicBezTo>
                  <a:cubicBezTo>
                    <a:pt x="76" y="110"/>
                    <a:pt x="76" y="110"/>
                    <a:pt x="75" y="111"/>
                  </a:cubicBezTo>
                  <a:cubicBezTo>
                    <a:pt x="75" y="111"/>
                    <a:pt x="75" y="111"/>
                    <a:pt x="75" y="111"/>
                  </a:cubicBezTo>
                  <a:cubicBezTo>
                    <a:pt x="74" y="111"/>
                    <a:pt x="74" y="111"/>
                    <a:pt x="74" y="112"/>
                  </a:cubicBezTo>
                  <a:cubicBezTo>
                    <a:pt x="62" y="122"/>
                    <a:pt x="50" y="132"/>
                    <a:pt x="38" y="141"/>
                  </a:cubicBezTo>
                  <a:cubicBezTo>
                    <a:pt x="32" y="145"/>
                    <a:pt x="27" y="150"/>
                    <a:pt x="21" y="154"/>
                  </a:cubicBezTo>
                  <a:cubicBezTo>
                    <a:pt x="18" y="156"/>
                    <a:pt x="15" y="159"/>
                    <a:pt x="12" y="161"/>
                  </a:cubicBezTo>
                  <a:moveTo>
                    <a:pt x="10" y="152"/>
                  </a:moveTo>
                  <a:cubicBezTo>
                    <a:pt x="10" y="152"/>
                    <a:pt x="10" y="152"/>
                    <a:pt x="10" y="152"/>
                  </a:cubicBezTo>
                  <a:cubicBezTo>
                    <a:pt x="28" y="133"/>
                    <a:pt x="51" y="120"/>
                    <a:pt x="68" y="101"/>
                  </a:cubicBezTo>
                  <a:cubicBezTo>
                    <a:pt x="69" y="102"/>
                    <a:pt x="70" y="103"/>
                    <a:pt x="71" y="103"/>
                  </a:cubicBezTo>
                  <a:cubicBezTo>
                    <a:pt x="61" y="111"/>
                    <a:pt x="50" y="119"/>
                    <a:pt x="40" y="127"/>
                  </a:cubicBezTo>
                  <a:cubicBezTo>
                    <a:pt x="35" y="131"/>
                    <a:pt x="30" y="136"/>
                    <a:pt x="25" y="141"/>
                  </a:cubicBezTo>
                  <a:cubicBezTo>
                    <a:pt x="21" y="144"/>
                    <a:pt x="13" y="149"/>
                    <a:pt x="10" y="152"/>
                  </a:cubicBezTo>
                  <a:moveTo>
                    <a:pt x="32" y="113"/>
                  </a:moveTo>
                  <a:cubicBezTo>
                    <a:pt x="34" y="111"/>
                    <a:pt x="35" y="109"/>
                    <a:pt x="37" y="106"/>
                  </a:cubicBezTo>
                  <a:cubicBezTo>
                    <a:pt x="38" y="106"/>
                    <a:pt x="38" y="105"/>
                    <a:pt x="39" y="105"/>
                  </a:cubicBezTo>
                  <a:cubicBezTo>
                    <a:pt x="42" y="103"/>
                    <a:pt x="45" y="102"/>
                    <a:pt x="48" y="100"/>
                  </a:cubicBezTo>
                  <a:cubicBezTo>
                    <a:pt x="43" y="105"/>
                    <a:pt x="37" y="109"/>
                    <a:pt x="32" y="113"/>
                  </a:cubicBezTo>
                  <a:moveTo>
                    <a:pt x="11" y="150"/>
                  </a:moveTo>
                  <a:cubicBezTo>
                    <a:pt x="11" y="147"/>
                    <a:pt x="12" y="144"/>
                    <a:pt x="14" y="141"/>
                  </a:cubicBezTo>
                  <a:cubicBezTo>
                    <a:pt x="23" y="133"/>
                    <a:pt x="32" y="125"/>
                    <a:pt x="42" y="117"/>
                  </a:cubicBezTo>
                  <a:cubicBezTo>
                    <a:pt x="47" y="113"/>
                    <a:pt x="52" y="109"/>
                    <a:pt x="58" y="105"/>
                  </a:cubicBezTo>
                  <a:cubicBezTo>
                    <a:pt x="60" y="104"/>
                    <a:pt x="62" y="102"/>
                    <a:pt x="64" y="101"/>
                  </a:cubicBezTo>
                  <a:cubicBezTo>
                    <a:pt x="65" y="101"/>
                    <a:pt x="66" y="100"/>
                    <a:pt x="66" y="100"/>
                  </a:cubicBezTo>
                  <a:cubicBezTo>
                    <a:pt x="67" y="100"/>
                    <a:pt x="67" y="100"/>
                    <a:pt x="67" y="100"/>
                  </a:cubicBezTo>
                  <a:cubicBezTo>
                    <a:pt x="66" y="101"/>
                    <a:pt x="66" y="102"/>
                    <a:pt x="65" y="103"/>
                  </a:cubicBezTo>
                  <a:cubicBezTo>
                    <a:pt x="48" y="120"/>
                    <a:pt x="28" y="133"/>
                    <a:pt x="11" y="150"/>
                  </a:cubicBezTo>
                  <a:moveTo>
                    <a:pt x="18" y="136"/>
                  </a:moveTo>
                  <a:cubicBezTo>
                    <a:pt x="18" y="135"/>
                    <a:pt x="19" y="135"/>
                    <a:pt x="19" y="134"/>
                  </a:cubicBezTo>
                  <a:cubicBezTo>
                    <a:pt x="23" y="129"/>
                    <a:pt x="28" y="125"/>
                    <a:pt x="34" y="121"/>
                  </a:cubicBezTo>
                  <a:cubicBezTo>
                    <a:pt x="44" y="114"/>
                    <a:pt x="54" y="107"/>
                    <a:pt x="62" y="98"/>
                  </a:cubicBezTo>
                  <a:cubicBezTo>
                    <a:pt x="63" y="99"/>
                    <a:pt x="64" y="99"/>
                    <a:pt x="65" y="99"/>
                  </a:cubicBezTo>
                  <a:cubicBezTo>
                    <a:pt x="59" y="103"/>
                    <a:pt x="53" y="107"/>
                    <a:pt x="47" y="112"/>
                  </a:cubicBezTo>
                  <a:cubicBezTo>
                    <a:pt x="37" y="120"/>
                    <a:pt x="27" y="128"/>
                    <a:pt x="18" y="136"/>
                  </a:cubicBezTo>
                  <a:moveTo>
                    <a:pt x="17" y="135"/>
                  </a:moveTo>
                  <a:cubicBezTo>
                    <a:pt x="20" y="130"/>
                    <a:pt x="23" y="125"/>
                    <a:pt x="26" y="121"/>
                  </a:cubicBezTo>
                  <a:cubicBezTo>
                    <a:pt x="31" y="117"/>
                    <a:pt x="37" y="113"/>
                    <a:pt x="42" y="108"/>
                  </a:cubicBezTo>
                  <a:cubicBezTo>
                    <a:pt x="45" y="106"/>
                    <a:pt x="49" y="104"/>
                    <a:pt x="52" y="102"/>
                  </a:cubicBezTo>
                  <a:cubicBezTo>
                    <a:pt x="55" y="100"/>
                    <a:pt x="58" y="99"/>
                    <a:pt x="61" y="98"/>
                  </a:cubicBezTo>
                  <a:cubicBezTo>
                    <a:pt x="61" y="98"/>
                    <a:pt x="61" y="98"/>
                    <a:pt x="61" y="98"/>
                  </a:cubicBezTo>
                  <a:cubicBezTo>
                    <a:pt x="60" y="99"/>
                    <a:pt x="57" y="102"/>
                    <a:pt x="57" y="102"/>
                  </a:cubicBezTo>
                  <a:cubicBezTo>
                    <a:pt x="48" y="110"/>
                    <a:pt x="38" y="117"/>
                    <a:pt x="29" y="123"/>
                  </a:cubicBezTo>
                  <a:cubicBezTo>
                    <a:pt x="24" y="126"/>
                    <a:pt x="20" y="131"/>
                    <a:pt x="17" y="135"/>
                  </a:cubicBezTo>
                  <a:moveTo>
                    <a:pt x="41" y="108"/>
                  </a:moveTo>
                  <a:cubicBezTo>
                    <a:pt x="45" y="105"/>
                    <a:pt x="48" y="102"/>
                    <a:pt x="52" y="99"/>
                  </a:cubicBezTo>
                  <a:cubicBezTo>
                    <a:pt x="54" y="99"/>
                    <a:pt x="55" y="98"/>
                    <a:pt x="57" y="98"/>
                  </a:cubicBezTo>
                  <a:cubicBezTo>
                    <a:pt x="52" y="101"/>
                    <a:pt x="46" y="104"/>
                    <a:pt x="41" y="108"/>
                  </a:cubicBezTo>
                  <a:moveTo>
                    <a:pt x="44" y="97"/>
                  </a:moveTo>
                  <a:cubicBezTo>
                    <a:pt x="51" y="87"/>
                    <a:pt x="59" y="77"/>
                    <a:pt x="66" y="66"/>
                  </a:cubicBezTo>
                  <a:cubicBezTo>
                    <a:pt x="79" y="47"/>
                    <a:pt x="72" y="25"/>
                    <a:pt x="61" y="7"/>
                  </a:cubicBezTo>
                  <a:cubicBezTo>
                    <a:pt x="69" y="5"/>
                    <a:pt x="78" y="5"/>
                    <a:pt x="86" y="5"/>
                  </a:cubicBezTo>
                  <a:cubicBezTo>
                    <a:pt x="89" y="5"/>
                    <a:pt x="93" y="5"/>
                    <a:pt x="97" y="5"/>
                  </a:cubicBezTo>
                  <a:cubicBezTo>
                    <a:pt x="100" y="5"/>
                    <a:pt x="104" y="5"/>
                    <a:pt x="107" y="5"/>
                  </a:cubicBezTo>
                  <a:cubicBezTo>
                    <a:pt x="110" y="5"/>
                    <a:pt x="112" y="5"/>
                    <a:pt x="114" y="5"/>
                  </a:cubicBezTo>
                  <a:cubicBezTo>
                    <a:pt x="105" y="20"/>
                    <a:pt x="101" y="36"/>
                    <a:pt x="110" y="53"/>
                  </a:cubicBezTo>
                  <a:cubicBezTo>
                    <a:pt x="120" y="72"/>
                    <a:pt x="141" y="85"/>
                    <a:pt x="157" y="99"/>
                  </a:cubicBezTo>
                  <a:cubicBezTo>
                    <a:pt x="158" y="100"/>
                    <a:pt x="158" y="100"/>
                    <a:pt x="159" y="101"/>
                  </a:cubicBezTo>
                  <a:cubicBezTo>
                    <a:pt x="157" y="101"/>
                    <a:pt x="156" y="102"/>
                    <a:pt x="154" y="103"/>
                  </a:cubicBezTo>
                  <a:cubicBezTo>
                    <a:pt x="152" y="105"/>
                    <a:pt x="151" y="105"/>
                    <a:pt x="149" y="105"/>
                  </a:cubicBezTo>
                  <a:cubicBezTo>
                    <a:pt x="144" y="105"/>
                    <a:pt x="138" y="101"/>
                    <a:pt x="133" y="100"/>
                  </a:cubicBezTo>
                  <a:cubicBezTo>
                    <a:pt x="132" y="100"/>
                    <a:pt x="131" y="100"/>
                    <a:pt x="129" y="100"/>
                  </a:cubicBezTo>
                  <a:cubicBezTo>
                    <a:pt x="119" y="100"/>
                    <a:pt x="113" y="109"/>
                    <a:pt x="104" y="115"/>
                  </a:cubicBezTo>
                  <a:cubicBezTo>
                    <a:pt x="101" y="116"/>
                    <a:pt x="99" y="117"/>
                    <a:pt x="96" y="117"/>
                  </a:cubicBezTo>
                  <a:cubicBezTo>
                    <a:pt x="86" y="117"/>
                    <a:pt x="80" y="103"/>
                    <a:pt x="72" y="98"/>
                  </a:cubicBezTo>
                  <a:cubicBezTo>
                    <a:pt x="68" y="95"/>
                    <a:pt x="63" y="93"/>
                    <a:pt x="59" y="93"/>
                  </a:cubicBezTo>
                  <a:cubicBezTo>
                    <a:pt x="54" y="93"/>
                    <a:pt x="49" y="95"/>
                    <a:pt x="44" y="97"/>
                  </a:cubicBezTo>
                  <a:moveTo>
                    <a:pt x="86" y="0"/>
                  </a:moveTo>
                  <a:cubicBezTo>
                    <a:pt x="77" y="0"/>
                    <a:pt x="67" y="1"/>
                    <a:pt x="58" y="2"/>
                  </a:cubicBezTo>
                  <a:cubicBezTo>
                    <a:pt x="56" y="3"/>
                    <a:pt x="56" y="4"/>
                    <a:pt x="56" y="6"/>
                  </a:cubicBezTo>
                  <a:cubicBezTo>
                    <a:pt x="56" y="6"/>
                    <a:pt x="56" y="7"/>
                    <a:pt x="56" y="8"/>
                  </a:cubicBezTo>
                  <a:cubicBezTo>
                    <a:pt x="62" y="18"/>
                    <a:pt x="67" y="28"/>
                    <a:pt x="68" y="40"/>
                  </a:cubicBezTo>
                  <a:cubicBezTo>
                    <a:pt x="69" y="54"/>
                    <a:pt x="61" y="65"/>
                    <a:pt x="53" y="76"/>
                  </a:cubicBezTo>
                  <a:cubicBezTo>
                    <a:pt x="41" y="93"/>
                    <a:pt x="28" y="109"/>
                    <a:pt x="17" y="126"/>
                  </a:cubicBezTo>
                  <a:cubicBezTo>
                    <a:pt x="9" y="137"/>
                    <a:pt x="0" y="154"/>
                    <a:pt x="9" y="167"/>
                  </a:cubicBezTo>
                  <a:cubicBezTo>
                    <a:pt x="16" y="179"/>
                    <a:pt x="33" y="180"/>
                    <a:pt x="45" y="180"/>
                  </a:cubicBezTo>
                  <a:cubicBezTo>
                    <a:pt x="45" y="180"/>
                    <a:pt x="45" y="180"/>
                    <a:pt x="45" y="180"/>
                  </a:cubicBezTo>
                  <a:cubicBezTo>
                    <a:pt x="53" y="180"/>
                    <a:pt x="61" y="179"/>
                    <a:pt x="68" y="179"/>
                  </a:cubicBezTo>
                  <a:cubicBezTo>
                    <a:pt x="71" y="179"/>
                    <a:pt x="73" y="178"/>
                    <a:pt x="76" y="178"/>
                  </a:cubicBezTo>
                  <a:cubicBezTo>
                    <a:pt x="86" y="178"/>
                    <a:pt x="97" y="179"/>
                    <a:pt x="107" y="180"/>
                  </a:cubicBezTo>
                  <a:cubicBezTo>
                    <a:pt x="121" y="181"/>
                    <a:pt x="135" y="183"/>
                    <a:pt x="149" y="183"/>
                  </a:cubicBezTo>
                  <a:cubicBezTo>
                    <a:pt x="157" y="183"/>
                    <a:pt x="164" y="182"/>
                    <a:pt x="172" y="181"/>
                  </a:cubicBezTo>
                  <a:cubicBezTo>
                    <a:pt x="187" y="177"/>
                    <a:pt x="202" y="166"/>
                    <a:pt x="199" y="149"/>
                  </a:cubicBezTo>
                  <a:cubicBezTo>
                    <a:pt x="196" y="130"/>
                    <a:pt x="182" y="115"/>
                    <a:pt x="169" y="103"/>
                  </a:cubicBezTo>
                  <a:cubicBezTo>
                    <a:pt x="154" y="89"/>
                    <a:pt x="138" y="78"/>
                    <a:pt x="124" y="63"/>
                  </a:cubicBezTo>
                  <a:cubicBezTo>
                    <a:pt x="116" y="55"/>
                    <a:pt x="110" y="45"/>
                    <a:pt x="109" y="33"/>
                  </a:cubicBezTo>
                  <a:cubicBezTo>
                    <a:pt x="109" y="23"/>
                    <a:pt x="115" y="13"/>
                    <a:pt x="120" y="5"/>
                  </a:cubicBezTo>
                  <a:cubicBezTo>
                    <a:pt x="121" y="3"/>
                    <a:pt x="120" y="2"/>
                    <a:pt x="119" y="2"/>
                  </a:cubicBezTo>
                  <a:cubicBezTo>
                    <a:pt x="119" y="1"/>
                    <a:pt x="118" y="0"/>
                    <a:pt x="117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3" y="0"/>
                    <a:pt x="110" y="0"/>
                    <a:pt x="107" y="0"/>
                  </a:cubicBezTo>
                  <a:cubicBezTo>
                    <a:pt x="103" y="0"/>
                    <a:pt x="100" y="0"/>
                    <a:pt x="96" y="0"/>
                  </a:cubicBezTo>
                  <a:cubicBezTo>
                    <a:pt x="93" y="0"/>
                    <a:pt x="89" y="0"/>
                    <a:pt x="86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46"/>
            <p:cNvSpPr>
              <a:spLocks noEditPoints="1"/>
            </p:cNvSpPr>
            <p:nvPr/>
          </p:nvSpPr>
          <p:spPr bwMode="auto">
            <a:xfrm>
              <a:off x="347230" y="1352255"/>
              <a:ext cx="839788" cy="758825"/>
            </a:xfrm>
            <a:custGeom>
              <a:avLst/>
              <a:gdLst>
                <a:gd name="T0" fmla="*/ 173 w 198"/>
                <a:gd name="T1" fmla="*/ 171 h 179"/>
                <a:gd name="T2" fmla="*/ 177 w 198"/>
                <a:gd name="T3" fmla="*/ 170 h 179"/>
                <a:gd name="T4" fmla="*/ 182 w 198"/>
                <a:gd name="T5" fmla="*/ 158 h 179"/>
                <a:gd name="T6" fmla="*/ 184 w 198"/>
                <a:gd name="T7" fmla="*/ 153 h 179"/>
                <a:gd name="T8" fmla="*/ 77 w 198"/>
                <a:gd name="T9" fmla="*/ 144 h 179"/>
                <a:gd name="T10" fmla="*/ 184 w 198"/>
                <a:gd name="T11" fmla="*/ 142 h 179"/>
                <a:gd name="T12" fmla="*/ 147 w 198"/>
                <a:gd name="T13" fmla="*/ 174 h 179"/>
                <a:gd name="T14" fmla="*/ 178 w 198"/>
                <a:gd name="T15" fmla="*/ 128 h 179"/>
                <a:gd name="T16" fmla="*/ 182 w 198"/>
                <a:gd name="T17" fmla="*/ 134 h 179"/>
                <a:gd name="T18" fmla="*/ 111 w 198"/>
                <a:gd name="T19" fmla="*/ 172 h 179"/>
                <a:gd name="T20" fmla="*/ 137 w 198"/>
                <a:gd name="T21" fmla="*/ 154 h 179"/>
                <a:gd name="T22" fmla="*/ 141 w 198"/>
                <a:gd name="T23" fmla="*/ 161 h 179"/>
                <a:gd name="T24" fmla="*/ 45 w 198"/>
                <a:gd name="T25" fmla="*/ 134 h 179"/>
                <a:gd name="T26" fmla="*/ 177 w 198"/>
                <a:gd name="T27" fmla="*/ 119 h 179"/>
                <a:gd name="T28" fmla="*/ 190 w 198"/>
                <a:gd name="T29" fmla="*/ 148 h 179"/>
                <a:gd name="T30" fmla="*/ 172 w 198"/>
                <a:gd name="T31" fmla="*/ 161 h 179"/>
                <a:gd name="T32" fmla="*/ 164 w 198"/>
                <a:gd name="T33" fmla="*/ 159 h 179"/>
                <a:gd name="T34" fmla="*/ 181 w 198"/>
                <a:gd name="T35" fmla="*/ 126 h 179"/>
                <a:gd name="T36" fmla="*/ 17 w 198"/>
                <a:gd name="T37" fmla="*/ 166 h 179"/>
                <a:gd name="T38" fmla="*/ 23 w 198"/>
                <a:gd name="T39" fmla="*/ 169 h 179"/>
                <a:gd name="T40" fmla="*/ 95 w 198"/>
                <a:gd name="T41" fmla="*/ 119 h 179"/>
                <a:gd name="T42" fmla="*/ 63 w 198"/>
                <a:gd name="T43" fmla="*/ 146 h 179"/>
                <a:gd name="T44" fmla="*/ 27 w 198"/>
                <a:gd name="T45" fmla="*/ 166 h 179"/>
                <a:gd name="T46" fmla="*/ 101 w 198"/>
                <a:gd name="T47" fmla="*/ 123 h 179"/>
                <a:gd name="T48" fmla="*/ 24 w 198"/>
                <a:gd name="T49" fmla="*/ 169 h 179"/>
                <a:gd name="T50" fmla="*/ 37 w 198"/>
                <a:gd name="T51" fmla="*/ 170 h 179"/>
                <a:gd name="T52" fmla="*/ 46 w 198"/>
                <a:gd name="T53" fmla="*/ 169 h 179"/>
                <a:gd name="T54" fmla="*/ 164 w 198"/>
                <a:gd name="T55" fmla="*/ 111 h 179"/>
                <a:gd name="T56" fmla="*/ 30 w 198"/>
                <a:gd name="T57" fmla="*/ 152 h 179"/>
                <a:gd name="T58" fmla="*/ 103 w 198"/>
                <a:gd name="T59" fmla="*/ 117 h 179"/>
                <a:gd name="T60" fmla="*/ 89 w 198"/>
                <a:gd name="T61" fmla="*/ 145 h 179"/>
                <a:gd name="T62" fmla="*/ 74 w 198"/>
                <a:gd name="T63" fmla="*/ 170 h 179"/>
                <a:gd name="T64" fmla="*/ 159 w 198"/>
                <a:gd name="T65" fmla="*/ 104 h 179"/>
                <a:gd name="T66" fmla="*/ 74 w 198"/>
                <a:gd name="T67" fmla="*/ 170 h 179"/>
                <a:gd name="T68" fmla="*/ 88 w 198"/>
                <a:gd name="T69" fmla="*/ 170 h 179"/>
                <a:gd name="T70" fmla="*/ 121 w 198"/>
                <a:gd name="T71" fmla="*/ 119 h 179"/>
                <a:gd name="T72" fmla="*/ 146 w 198"/>
                <a:gd name="T73" fmla="*/ 108 h 179"/>
                <a:gd name="T74" fmla="*/ 143 w 198"/>
                <a:gd name="T75" fmla="*/ 108 h 179"/>
                <a:gd name="T76" fmla="*/ 65 w 198"/>
                <a:gd name="T77" fmla="*/ 107 h 179"/>
                <a:gd name="T78" fmla="*/ 115 w 198"/>
                <a:gd name="T79" fmla="*/ 154 h 179"/>
                <a:gd name="T80" fmla="*/ 143 w 198"/>
                <a:gd name="T81" fmla="*/ 148 h 179"/>
                <a:gd name="T82" fmla="*/ 165 w 198"/>
                <a:gd name="T83" fmla="*/ 108 h 179"/>
                <a:gd name="T84" fmla="*/ 122 w 198"/>
                <a:gd name="T85" fmla="*/ 103 h 179"/>
                <a:gd name="T86" fmla="*/ 61 w 198"/>
                <a:gd name="T87" fmla="*/ 169 h 179"/>
                <a:gd name="T88" fmla="*/ 73 w 198"/>
                <a:gd name="T89" fmla="*/ 109 h 179"/>
                <a:gd name="T90" fmla="*/ 67 w 198"/>
                <a:gd name="T91" fmla="*/ 99 h 179"/>
                <a:gd name="T92" fmla="*/ 38 w 198"/>
                <a:gd name="T93" fmla="*/ 102 h 179"/>
                <a:gd name="T94" fmla="*/ 63 w 198"/>
                <a:gd name="T95" fmla="*/ 99 h 179"/>
                <a:gd name="T96" fmla="*/ 34 w 198"/>
                <a:gd name="T97" fmla="*/ 119 h 179"/>
                <a:gd name="T98" fmla="*/ 41 w 198"/>
                <a:gd name="T99" fmla="*/ 106 h 179"/>
                <a:gd name="T100" fmla="*/ 40 w 198"/>
                <a:gd name="T101" fmla="*/ 106 h 179"/>
                <a:gd name="T102" fmla="*/ 84 w 198"/>
                <a:gd name="T103" fmla="*/ 5 h 179"/>
                <a:gd name="T104" fmla="*/ 151 w 198"/>
                <a:gd name="T105" fmla="*/ 101 h 179"/>
                <a:gd name="T106" fmla="*/ 58 w 198"/>
                <a:gd name="T107" fmla="*/ 92 h 179"/>
                <a:gd name="T108" fmla="*/ 52 w 198"/>
                <a:gd name="T109" fmla="*/ 74 h 179"/>
                <a:gd name="T110" fmla="*/ 105 w 198"/>
                <a:gd name="T111" fmla="*/ 176 h 179"/>
                <a:gd name="T112" fmla="*/ 118 w 198"/>
                <a:gd name="T113" fmla="*/ 5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98" h="179">
                  <a:moveTo>
                    <a:pt x="167" y="171"/>
                  </a:moveTo>
                  <a:cubicBezTo>
                    <a:pt x="167" y="171"/>
                    <a:pt x="173" y="165"/>
                    <a:pt x="175" y="163"/>
                  </a:cubicBezTo>
                  <a:cubicBezTo>
                    <a:pt x="176" y="162"/>
                    <a:pt x="178" y="160"/>
                    <a:pt x="180" y="158"/>
                  </a:cubicBezTo>
                  <a:cubicBezTo>
                    <a:pt x="177" y="162"/>
                    <a:pt x="174" y="165"/>
                    <a:pt x="170" y="169"/>
                  </a:cubicBezTo>
                  <a:cubicBezTo>
                    <a:pt x="168" y="170"/>
                    <a:pt x="167" y="171"/>
                    <a:pt x="167" y="171"/>
                  </a:cubicBezTo>
                  <a:moveTo>
                    <a:pt x="173" y="171"/>
                  </a:moveTo>
                  <a:cubicBezTo>
                    <a:pt x="173" y="171"/>
                    <a:pt x="173" y="171"/>
                    <a:pt x="173" y="171"/>
                  </a:cubicBezTo>
                  <a:cubicBezTo>
                    <a:pt x="173" y="171"/>
                    <a:pt x="173" y="171"/>
                    <a:pt x="173" y="171"/>
                  </a:cubicBezTo>
                  <a:cubicBezTo>
                    <a:pt x="174" y="170"/>
                    <a:pt x="174" y="170"/>
                    <a:pt x="174" y="170"/>
                  </a:cubicBezTo>
                  <a:cubicBezTo>
                    <a:pt x="178" y="167"/>
                    <a:pt x="181" y="163"/>
                    <a:pt x="185" y="159"/>
                  </a:cubicBezTo>
                  <a:cubicBezTo>
                    <a:pt x="186" y="158"/>
                    <a:pt x="188" y="154"/>
                    <a:pt x="189" y="154"/>
                  </a:cubicBezTo>
                  <a:cubicBezTo>
                    <a:pt x="189" y="154"/>
                    <a:pt x="189" y="155"/>
                    <a:pt x="188" y="158"/>
                  </a:cubicBezTo>
                  <a:cubicBezTo>
                    <a:pt x="186" y="163"/>
                    <a:pt x="182" y="167"/>
                    <a:pt x="177" y="169"/>
                  </a:cubicBezTo>
                  <a:cubicBezTo>
                    <a:pt x="177" y="170"/>
                    <a:pt x="177" y="170"/>
                    <a:pt x="177" y="170"/>
                  </a:cubicBezTo>
                  <a:cubicBezTo>
                    <a:pt x="176" y="170"/>
                    <a:pt x="174" y="171"/>
                    <a:pt x="173" y="171"/>
                  </a:cubicBezTo>
                  <a:moveTo>
                    <a:pt x="167" y="173"/>
                  </a:moveTo>
                  <a:cubicBezTo>
                    <a:pt x="174" y="168"/>
                    <a:pt x="180" y="161"/>
                    <a:pt x="185" y="153"/>
                  </a:cubicBezTo>
                  <a:cubicBezTo>
                    <a:pt x="185" y="153"/>
                    <a:pt x="186" y="152"/>
                    <a:pt x="186" y="152"/>
                  </a:cubicBezTo>
                  <a:cubicBezTo>
                    <a:pt x="187" y="151"/>
                    <a:pt x="187" y="151"/>
                    <a:pt x="188" y="150"/>
                  </a:cubicBezTo>
                  <a:cubicBezTo>
                    <a:pt x="187" y="151"/>
                    <a:pt x="187" y="151"/>
                    <a:pt x="187" y="152"/>
                  </a:cubicBezTo>
                  <a:cubicBezTo>
                    <a:pt x="185" y="154"/>
                    <a:pt x="184" y="156"/>
                    <a:pt x="182" y="158"/>
                  </a:cubicBezTo>
                  <a:cubicBezTo>
                    <a:pt x="179" y="163"/>
                    <a:pt x="175" y="168"/>
                    <a:pt x="170" y="172"/>
                  </a:cubicBezTo>
                  <a:cubicBezTo>
                    <a:pt x="169" y="172"/>
                    <a:pt x="168" y="172"/>
                    <a:pt x="167" y="173"/>
                  </a:cubicBezTo>
                  <a:moveTo>
                    <a:pt x="161" y="173"/>
                  </a:moveTo>
                  <a:cubicBezTo>
                    <a:pt x="169" y="167"/>
                    <a:pt x="176" y="159"/>
                    <a:pt x="183" y="152"/>
                  </a:cubicBezTo>
                  <a:cubicBezTo>
                    <a:pt x="183" y="151"/>
                    <a:pt x="186" y="148"/>
                    <a:pt x="186" y="148"/>
                  </a:cubicBezTo>
                  <a:cubicBezTo>
                    <a:pt x="186" y="148"/>
                    <a:pt x="186" y="148"/>
                    <a:pt x="186" y="149"/>
                  </a:cubicBezTo>
                  <a:cubicBezTo>
                    <a:pt x="185" y="150"/>
                    <a:pt x="184" y="152"/>
                    <a:pt x="184" y="153"/>
                  </a:cubicBezTo>
                  <a:cubicBezTo>
                    <a:pt x="177" y="159"/>
                    <a:pt x="171" y="166"/>
                    <a:pt x="165" y="173"/>
                  </a:cubicBezTo>
                  <a:cubicBezTo>
                    <a:pt x="165" y="173"/>
                    <a:pt x="165" y="173"/>
                    <a:pt x="165" y="173"/>
                  </a:cubicBezTo>
                  <a:cubicBezTo>
                    <a:pt x="163" y="173"/>
                    <a:pt x="162" y="173"/>
                    <a:pt x="161" y="173"/>
                  </a:cubicBezTo>
                  <a:moveTo>
                    <a:pt x="53" y="164"/>
                  </a:moveTo>
                  <a:cubicBezTo>
                    <a:pt x="54" y="164"/>
                    <a:pt x="54" y="163"/>
                    <a:pt x="54" y="163"/>
                  </a:cubicBezTo>
                  <a:cubicBezTo>
                    <a:pt x="60" y="157"/>
                    <a:pt x="66" y="152"/>
                    <a:pt x="73" y="147"/>
                  </a:cubicBezTo>
                  <a:cubicBezTo>
                    <a:pt x="74" y="146"/>
                    <a:pt x="75" y="145"/>
                    <a:pt x="77" y="144"/>
                  </a:cubicBezTo>
                  <a:cubicBezTo>
                    <a:pt x="71" y="149"/>
                    <a:pt x="65" y="154"/>
                    <a:pt x="59" y="159"/>
                  </a:cubicBezTo>
                  <a:cubicBezTo>
                    <a:pt x="57" y="161"/>
                    <a:pt x="55" y="163"/>
                    <a:pt x="53" y="164"/>
                  </a:cubicBezTo>
                  <a:moveTo>
                    <a:pt x="151" y="173"/>
                  </a:moveTo>
                  <a:cubicBezTo>
                    <a:pt x="152" y="173"/>
                    <a:pt x="153" y="173"/>
                    <a:pt x="153" y="172"/>
                  </a:cubicBezTo>
                  <a:cubicBezTo>
                    <a:pt x="155" y="170"/>
                    <a:pt x="157" y="168"/>
                    <a:pt x="159" y="167"/>
                  </a:cubicBezTo>
                  <a:cubicBezTo>
                    <a:pt x="165" y="161"/>
                    <a:pt x="170" y="154"/>
                    <a:pt x="176" y="148"/>
                  </a:cubicBezTo>
                  <a:cubicBezTo>
                    <a:pt x="177" y="148"/>
                    <a:pt x="183" y="142"/>
                    <a:pt x="184" y="142"/>
                  </a:cubicBezTo>
                  <a:cubicBezTo>
                    <a:pt x="184" y="142"/>
                    <a:pt x="184" y="142"/>
                    <a:pt x="183" y="144"/>
                  </a:cubicBezTo>
                  <a:cubicBezTo>
                    <a:pt x="180" y="147"/>
                    <a:pt x="177" y="151"/>
                    <a:pt x="174" y="154"/>
                  </a:cubicBezTo>
                  <a:cubicBezTo>
                    <a:pt x="168" y="160"/>
                    <a:pt x="164" y="167"/>
                    <a:pt x="159" y="174"/>
                  </a:cubicBezTo>
                  <a:cubicBezTo>
                    <a:pt x="156" y="174"/>
                    <a:pt x="153" y="174"/>
                    <a:pt x="150" y="174"/>
                  </a:cubicBezTo>
                  <a:cubicBezTo>
                    <a:pt x="151" y="173"/>
                    <a:pt x="151" y="173"/>
                    <a:pt x="151" y="173"/>
                  </a:cubicBezTo>
                  <a:cubicBezTo>
                    <a:pt x="151" y="173"/>
                    <a:pt x="151" y="173"/>
                    <a:pt x="151" y="173"/>
                  </a:cubicBezTo>
                  <a:moveTo>
                    <a:pt x="147" y="174"/>
                  </a:moveTo>
                  <a:cubicBezTo>
                    <a:pt x="143" y="174"/>
                    <a:pt x="140" y="174"/>
                    <a:pt x="138" y="174"/>
                  </a:cubicBezTo>
                  <a:cubicBezTo>
                    <a:pt x="136" y="174"/>
                    <a:pt x="134" y="174"/>
                    <a:pt x="132" y="174"/>
                  </a:cubicBezTo>
                  <a:cubicBezTo>
                    <a:pt x="132" y="173"/>
                    <a:pt x="132" y="173"/>
                    <a:pt x="132" y="173"/>
                  </a:cubicBezTo>
                  <a:cubicBezTo>
                    <a:pt x="136" y="168"/>
                    <a:pt x="140" y="164"/>
                    <a:pt x="145" y="160"/>
                  </a:cubicBezTo>
                  <a:cubicBezTo>
                    <a:pt x="153" y="152"/>
                    <a:pt x="162" y="145"/>
                    <a:pt x="169" y="137"/>
                  </a:cubicBezTo>
                  <a:cubicBezTo>
                    <a:pt x="171" y="135"/>
                    <a:pt x="173" y="133"/>
                    <a:pt x="175" y="131"/>
                  </a:cubicBezTo>
                  <a:cubicBezTo>
                    <a:pt x="175" y="130"/>
                    <a:pt x="178" y="128"/>
                    <a:pt x="178" y="128"/>
                  </a:cubicBezTo>
                  <a:cubicBezTo>
                    <a:pt x="178" y="128"/>
                    <a:pt x="178" y="128"/>
                    <a:pt x="177" y="130"/>
                  </a:cubicBezTo>
                  <a:cubicBezTo>
                    <a:pt x="173" y="135"/>
                    <a:pt x="169" y="140"/>
                    <a:pt x="165" y="145"/>
                  </a:cubicBezTo>
                  <a:cubicBezTo>
                    <a:pt x="158" y="154"/>
                    <a:pt x="150" y="162"/>
                    <a:pt x="142" y="171"/>
                  </a:cubicBezTo>
                  <a:cubicBezTo>
                    <a:pt x="142" y="171"/>
                    <a:pt x="142" y="172"/>
                    <a:pt x="143" y="172"/>
                  </a:cubicBezTo>
                  <a:cubicBezTo>
                    <a:pt x="143" y="172"/>
                    <a:pt x="143" y="172"/>
                    <a:pt x="143" y="172"/>
                  </a:cubicBezTo>
                  <a:cubicBezTo>
                    <a:pt x="155" y="162"/>
                    <a:pt x="166" y="150"/>
                    <a:pt x="177" y="140"/>
                  </a:cubicBezTo>
                  <a:cubicBezTo>
                    <a:pt x="178" y="138"/>
                    <a:pt x="181" y="136"/>
                    <a:pt x="182" y="134"/>
                  </a:cubicBezTo>
                  <a:cubicBezTo>
                    <a:pt x="180" y="139"/>
                    <a:pt x="176" y="142"/>
                    <a:pt x="173" y="146"/>
                  </a:cubicBezTo>
                  <a:cubicBezTo>
                    <a:pt x="168" y="153"/>
                    <a:pt x="163" y="160"/>
                    <a:pt x="157" y="166"/>
                  </a:cubicBezTo>
                  <a:cubicBezTo>
                    <a:pt x="156" y="167"/>
                    <a:pt x="156" y="168"/>
                    <a:pt x="155" y="168"/>
                  </a:cubicBezTo>
                  <a:cubicBezTo>
                    <a:pt x="153" y="170"/>
                    <a:pt x="151" y="172"/>
                    <a:pt x="148" y="174"/>
                  </a:cubicBezTo>
                  <a:cubicBezTo>
                    <a:pt x="148" y="174"/>
                    <a:pt x="147" y="174"/>
                    <a:pt x="147" y="174"/>
                  </a:cubicBezTo>
                  <a:moveTo>
                    <a:pt x="130" y="174"/>
                  </a:moveTo>
                  <a:cubicBezTo>
                    <a:pt x="124" y="173"/>
                    <a:pt x="118" y="173"/>
                    <a:pt x="111" y="172"/>
                  </a:cubicBezTo>
                  <a:cubicBezTo>
                    <a:pt x="118" y="165"/>
                    <a:pt x="125" y="158"/>
                    <a:pt x="132" y="150"/>
                  </a:cubicBezTo>
                  <a:cubicBezTo>
                    <a:pt x="141" y="141"/>
                    <a:pt x="150" y="132"/>
                    <a:pt x="160" y="125"/>
                  </a:cubicBezTo>
                  <a:cubicBezTo>
                    <a:pt x="162" y="123"/>
                    <a:pt x="164" y="122"/>
                    <a:pt x="167" y="120"/>
                  </a:cubicBezTo>
                  <a:cubicBezTo>
                    <a:pt x="168" y="119"/>
                    <a:pt x="169" y="119"/>
                    <a:pt x="169" y="119"/>
                  </a:cubicBezTo>
                  <a:cubicBezTo>
                    <a:pt x="169" y="119"/>
                    <a:pt x="165" y="122"/>
                    <a:pt x="164" y="123"/>
                  </a:cubicBezTo>
                  <a:cubicBezTo>
                    <a:pt x="159" y="129"/>
                    <a:pt x="153" y="134"/>
                    <a:pt x="148" y="140"/>
                  </a:cubicBezTo>
                  <a:cubicBezTo>
                    <a:pt x="144" y="145"/>
                    <a:pt x="140" y="149"/>
                    <a:pt x="137" y="154"/>
                  </a:cubicBezTo>
                  <a:cubicBezTo>
                    <a:pt x="132" y="161"/>
                    <a:pt x="126" y="165"/>
                    <a:pt x="121" y="171"/>
                  </a:cubicBezTo>
                  <a:cubicBezTo>
                    <a:pt x="121" y="171"/>
                    <a:pt x="121" y="172"/>
                    <a:pt x="121" y="172"/>
                  </a:cubicBezTo>
                  <a:cubicBezTo>
                    <a:pt x="122" y="172"/>
                    <a:pt x="122" y="172"/>
                    <a:pt x="122" y="172"/>
                  </a:cubicBezTo>
                  <a:cubicBezTo>
                    <a:pt x="138" y="161"/>
                    <a:pt x="150" y="144"/>
                    <a:pt x="163" y="130"/>
                  </a:cubicBezTo>
                  <a:cubicBezTo>
                    <a:pt x="167" y="127"/>
                    <a:pt x="171" y="124"/>
                    <a:pt x="174" y="120"/>
                  </a:cubicBezTo>
                  <a:cubicBezTo>
                    <a:pt x="170" y="124"/>
                    <a:pt x="167" y="128"/>
                    <a:pt x="163" y="133"/>
                  </a:cubicBezTo>
                  <a:cubicBezTo>
                    <a:pt x="155" y="142"/>
                    <a:pt x="148" y="152"/>
                    <a:pt x="141" y="161"/>
                  </a:cubicBezTo>
                  <a:cubicBezTo>
                    <a:pt x="139" y="164"/>
                    <a:pt x="137" y="166"/>
                    <a:pt x="135" y="168"/>
                  </a:cubicBezTo>
                  <a:cubicBezTo>
                    <a:pt x="135" y="169"/>
                    <a:pt x="134" y="169"/>
                    <a:pt x="133" y="170"/>
                  </a:cubicBezTo>
                  <a:cubicBezTo>
                    <a:pt x="132" y="171"/>
                    <a:pt x="131" y="171"/>
                    <a:pt x="132" y="172"/>
                  </a:cubicBezTo>
                  <a:cubicBezTo>
                    <a:pt x="131" y="173"/>
                    <a:pt x="131" y="173"/>
                    <a:pt x="130" y="174"/>
                  </a:cubicBezTo>
                  <a:moveTo>
                    <a:pt x="15" y="165"/>
                  </a:moveTo>
                  <a:cubicBezTo>
                    <a:pt x="14" y="163"/>
                    <a:pt x="12" y="162"/>
                    <a:pt x="11" y="160"/>
                  </a:cubicBezTo>
                  <a:cubicBezTo>
                    <a:pt x="22" y="151"/>
                    <a:pt x="34" y="142"/>
                    <a:pt x="45" y="134"/>
                  </a:cubicBezTo>
                  <a:cubicBezTo>
                    <a:pt x="50" y="130"/>
                    <a:pt x="56" y="125"/>
                    <a:pt x="61" y="121"/>
                  </a:cubicBezTo>
                  <a:cubicBezTo>
                    <a:pt x="62" y="120"/>
                    <a:pt x="63" y="119"/>
                    <a:pt x="64" y="119"/>
                  </a:cubicBezTo>
                  <a:cubicBezTo>
                    <a:pt x="57" y="126"/>
                    <a:pt x="50" y="133"/>
                    <a:pt x="42" y="139"/>
                  </a:cubicBezTo>
                  <a:cubicBezTo>
                    <a:pt x="33" y="147"/>
                    <a:pt x="23" y="155"/>
                    <a:pt x="15" y="165"/>
                  </a:cubicBezTo>
                  <a:moveTo>
                    <a:pt x="144" y="159"/>
                  </a:moveTo>
                  <a:cubicBezTo>
                    <a:pt x="155" y="146"/>
                    <a:pt x="165" y="132"/>
                    <a:pt x="177" y="119"/>
                  </a:cubicBezTo>
                  <a:cubicBezTo>
                    <a:pt x="177" y="119"/>
                    <a:pt x="177" y="119"/>
                    <a:pt x="177" y="119"/>
                  </a:cubicBezTo>
                  <a:cubicBezTo>
                    <a:pt x="184" y="128"/>
                    <a:pt x="190" y="138"/>
                    <a:pt x="191" y="148"/>
                  </a:cubicBezTo>
                  <a:cubicBezTo>
                    <a:pt x="192" y="157"/>
                    <a:pt x="188" y="162"/>
                    <a:pt x="183" y="166"/>
                  </a:cubicBezTo>
                  <a:cubicBezTo>
                    <a:pt x="187" y="163"/>
                    <a:pt x="190" y="158"/>
                    <a:pt x="191" y="153"/>
                  </a:cubicBezTo>
                  <a:cubicBezTo>
                    <a:pt x="191" y="152"/>
                    <a:pt x="191" y="152"/>
                    <a:pt x="190" y="152"/>
                  </a:cubicBezTo>
                  <a:cubicBezTo>
                    <a:pt x="190" y="152"/>
                    <a:pt x="190" y="152"/>
                    <a:pt x="190" y="152"/>
                  </a:cubicBezTo>
                  <a:cubicBezTo>
                    <a:pt x="188" y="154"/>
                    <a:pt x="186" y="156"/>
                    <a:pt x="184" y="158"/>
                  </a:cubicBezTo>
                  <a:cubicBezTo>
                    <a:pt x="186" y="155"/>
                    <a:pt x="188" y="152"/>
                    <a:pt x="190" y="148"/>
                  </a:cubicBezTo>
                  <a:cubicBezTo>
                    <a:pt x="190" y="148"/>
                    <a:pt x="190" y="147"/>
                    <a:pt x="189" y="147"/>
                  </a:cubicBezTo>
                  <a:cubicBezTo>
                    <a:pt x="189" y="147"/>
                    <a:pt x="189" y="147"/>
                    <a:pt x="189" y="148"/>
                  </a:cubicBezTo>
                  <a:cubicBezTo>
                    <a:pt x="188" y="148"/>
                    <a:pt x="187" y="149"/>
                    <a:pt x="187" y="150"/>
                  </a:cubicBezTo>
                  <a:cubicBezTo>
                    <a:pt x="187" y="149"/>
                    <a:pt x="188" y="147"/>
                    <a:pt x="188" y="146"/>
                  </a:cubicBezTo>
                  <a:cubicBezTo>
                    <a:pt x="189" y="145"/>
                    <a:pt x="188" y="145"/>
                    <a:pt x="188" y="145"/>
                  </a:cubicBezTo>
                  <a:cubicBezTo>
                    <a:pt x="188" y="145"/>
                    <a:pt x="188" y="145"/>
                    <a:pt x="187" y="145"/>
                  </a:cubicBezTo>
                  <a:cubicBezTo>
                    <a:pt x="182" y="150"/>
                    <a:pt x="177" y="155"/>
                    <a:pt x="172" y="161"/>
                  </a:cubicBezTo>
                  <a:cubicBezTo>
                    <a:pt x="170" y="163"/>
                    <a:pt x="167" y="166"/>
                    <a:pt x="165" y="169"/>
                  </a:cubicBezTo>
                  <a:cubicBezTo>
                    <a:pt x="164" y="169"/>
                    <a:pt x="163" y="170"/>
                    <a:pt x="163" y="171"/>
                  </a:cubicBezTo>
                  <a:cubicBezTo>
                    <a:pt x="167" y="165"/>
                    <a:pt x="170" y="160"/>
                    <a:pt x="175" y="155"/>
                  </a:cubicBezTo>
                  <a:cubicBezTo>
                    <a:pt x="179" y="150"/>
                    <a:pt x="183" y="146"/>
                    <a:pt x="186" y="140"/>
                  </a:cubicBezTo>
                  <a:cubicBezTo>
                    <a:pt x="186" y="140"/>
                    <a:pt x="186" y="140"/>
                    <a:pt x="186" y="140"/>
                  </a:cubicBezTo>
                  <a:cubicBezTo>
                    <a:pt x="185" y="140"/>
                    <a:pt x="185" y="140"/>
                    <a:pt x="185" y="140"/>
                  </a:cubicBezTo>
                  <a:cubicBezTo>
                    <a:pt x="177" y="145"/>
                    <a:pt x="171" y="152"/>
                    <a:pt x="164" y="159"/>
                  </a:cubicBezTo>
                  <a:cubicBezTo>
                    <a:pt x="165" y="158"/>
                    <a:pt x="165" y="158"/>
                    <a:pt x="166" y="157"/>
                  </a:cubicBezTo>
                  <a:cubicBezTo>
                    <a:pt x="172" y="149"/>
                    <a:pt x="179" y="142"/>
                    <a:pt x="184" y="133"/>
                  </a:cubicBezTo>
                  <a:cubicBezTo>
                    <a:pt x="185" y="132"/>
                    <a:pt x="184" y="132"/>
                    <a:pt x="184" y="132"/>
                  </a:cubicBezTo>
                  <a:cubicBezTo>
                    <a:pt x="184" y="132"/>
                    <a:pt x="184" y="132"/>
                    <a:pt x="184" y="132"/>
                  </a:cubicBezTo>
                  <a:cubicBezTo>
                    <a:pt x="177" y="138"/>
                    <a:pt x="171" y="144"/>
                    <a:pt x="165" y="150"/>
                  </a:cubicBezTo>
                  <a:cubicBezTo>
                    <a:pt x="158" y="157"/>
                    <a:pt x="151" y="163"/>
                    <a:pt x="145" y="170"/>
                  </a:cubicBezTo>
                  <a:cubicBezTo>
                    <a:pt x="157" y="156"/>
                    <a:pt x="170" y="142"/>
                    <a:pt x="181" y="126"/>
                  </a:cubicBezTo>
                  <a:cubicBezTo>
                    <a:pt x="181" y="126"/>
                    <a:pt x="180" y="125"/>
                    <a:pt x="180" y="125"/>
                  </a:cubicBezTo>
                  <a:cubicBezTo>
                    <a:pt x="180" y="125"/>
                    <a:pt x="180" y="126"/>
                    <a:pt x="180" y="126"/>
                  </a:cubicBezTo>
                  <a:cubicBezTo>
                    <a:pt x="171" y="131"/>
                    <a:pt x="164" y="140"/>
                    <a:pt x="157" y="147"/>
                  </a:cubicBezTo>
                  <a:cubicBezTo>
                    <a:pt x="152" y="151"/>
                    <a:pt x="148" y="155"/>
                    <a:pt x="144" y="159"/>
                  </a:cubicBezTo>
                  <a:moveTo>
                    <a:pt x="23" y="169"/>
                  </a:moveTo>
                  <a:cubicBezTo>
                    <a:pt x="21" y="168"/>
                    <a:pt x="19" y="167"/>
                    <a:pt x="18" y="166"/>
                  </a:cubicBezTo>
                  <a:cubicBezTo>
                    <a:pt x="17" y="166"/>
                    <a:pt x="17" y="166"/>
                    <a:pt x="17" y="166"/>
                  </a:cubicBezTo>
                  <a:cubicBezTo>
                    <a:pt x="38" y="152"/>
                    <a:pt x="55" y="132"/>
                    <a:pt x="77" y="119"/>
                  </a:cubicBezTo>
                  <a:cubicBezTo>
                    <a:pt x="77" y="119"/>
                    <a:pt x="81" y="117"/>
                    <a:pt x="81" y="117"/>
                  </a:cubicBezTo>
                  <a:cubicBezTo>
                    <a:pt x="81" y="117"/>
                    <a:pt x="81" y="117"/>
                    <a:pt x="81" y="117"/>
                  </a:cubicBezTo>
                  <a:cubicBezTo>
                    <a:pt x="78" y="119"/>
                    <a:pt x="75" y="122"/>
                    <a:pt x="73" y="124"/>
                  </a:cubicBezTo>
                  <a:cubicBezTo>
                    <a:pt x="67" y="130"/>
                    <a:pt x="62" y="135"/>
                    <a:pt x="56" y="139"/>
                  </a:cubicBezTo>
                  <a:cubicBezTo>
                    <a:pt x="45" y="149"/>
                    <a:pt x="33" y="158"/>
                    <a:pt x="23" y="169"/>
                  </a:cubicBezTo>
                  <a:cubicBezTo>
                    <a:pt x="23" y="169"/>
                    <a:pt x="23" y="169"/>
                    <a:pt x="23" y="169"/>
                  </a:cubicBezTo>
                  <a:moveTo>
                    <a:pt x="25" y="168"/>
                  </a:moveTo>
                  <a:cubicBezTo>
                    <a:pt x="25" y="168"/>
                    <a:pt x="27" y="166"/>
                    <a:pt x="27" y="166"/>
                  </a:cubicBezTo>
                  <a:cubicBezTo>
                    <a:pt x="30" y="163"/>
                    <a:pt x="33" y="160"/>
                    <a:pt x="35" y="158"/>
                  </a:cubicBezTo>
                  <a:cubicBezTo>
                    <a:pt x="41" y="153"/>
                    <a:pt x="47" y="148"/>
                    <a:pt x="53" y="144"/>
                  </a:cubicBezTo>
                  <a:cubicBezTo>
                    <a:pt x="64" y="135"/>
                    <a:pt x="74" y="125"/>
                    <a:pt x="84" y="116"/>
                  </a:cubicBezTo>
                  <a:cubicBezTo>
                    <a:pt x="84" y="115"/>
                    <a:pt x="84" y="115"/>
                    <a:pt x="84" y="115"/>
                  </a:cubicBezTo>
                  <a:cubicBezTo>
                    <a:pt x="87" y="118"/>
                    <a:pt x="91" y="119"/>
                    <a:pt x="95" y="119"/>
                  </a:cubicBezTo>
                  <a:cubicBezTo>
                    <a:pt x="96" y="119"/>
                    <a:pt x="97" y="119"/>
                    <a:pt x="97" y="119"/>
                  </a:cubicBezTo>
                  <a:cubicBezTo>
                    <a:pt x="90" y="125"/>
                    <a:pt x="82" y="130"/>
                    <a:pt x="75" y="136"/>
                  </a:cubicBezTo>
                  <a:cubicBezTo>
                    <a:pt x="65" y="145"/>
                    <a:pt x="55" y="154"/>
                    <a:pt x="45" y="164"/>
                  </a:cubicBezTo>
                  <a:cubicBezTo>
                    <a:pt x="44" y="164"/>
                    <a:pt x="39" y="168"/>
                    <a:pt x="39" y="168"/>
                  </a:cubicBezTo>
                  <a:cubicBezTo>
                    <a:pt x="39" y="168"/>
                    <a:pt x="39" y="168"/>
                    <a:pt x="39" y="168"/>
                  </a:cubicBezTo>
                  <a:cubicBezTo>
                    <a:pt x="42" y="165"/>
                    <a:pt x="44" y="163"/>
                    <a:pt x="47" y="160"/>
                  </a:cubicBezTo>
                  <a:cubicBezTo>
                    <a:pt x="52" y="155"/>
                    <a:pt x="57" y="150"/>
                    <a:pt x="63" y="146"/>
                  </a:cubicBezTo>
                  <a:cubicBezTo>
                    <a:pt x="67" y="141"/>
                    <a:pt x="71" y="136"/>
                    <a:pt x="76" y="132"/>
                  </a:cubicBezTo>
                  <a:cubicBezTo>
                    <a:pt x="80" y="128"/>
                    <a:pt x="85" y="124"/>
                    <a:pt x="88" y="119"/>
                  </a:cubicBezTo>
                  <a:cubicBezTo>
                    <a:pt x="88" y="118"/>
                    <a:pt x="88" y="118"/>
                    <a:pt x="87" y="118"/>
                  </a:cubicBezTo>
                  <a:cubicBezTo>
                    <a:pt x="87" y="118"/>
                    <a:pt x="87" y="118"/>
                    <a:pt x="87" y="118"/>
                  </a:cubicBezTo>
                  <a:cubicBezTo>
                    <a:pt x="77" y="124"/>
                    <a:pt x="68" y="132"/>
                    <a:pt x="59" y="140"/>
                  </a:cubicBezTo>
                  <a:cubicBezTo>
                    <a:pt x="54" y="144"/>
                    <a:pt x="49" y="147"/>
                    <a:pt x="44" y="151"/>
                  </a:cubicBezTo>
                  <a:cubicBezTo>
                    <a:pt x="38" y="156"/>
                    <a:pt x="33" y="162"/>
                    <a:pt x="27" y="166"/>
                  </a:cubicBezTo>
                  <a:cubicBezTo>
                    <a:pt x="26" y="167"/>
                    <a:pt x="25" y="168"/>
                    <a:pt x="25" y="168"/>
                  </a:cubicBezTo>
                  <a:moveTo>
                    <a:pt x="46" y="170"/>
                  </a:moveTo>
                  <a:cubicBezTo>
                    <a:pt x="47" y="170"/>
                    <a:pt x="47" y="170"/>
                    <a:pt x="47" y="170"/>
                  </a:cubicBezTo>
                  <a:cubicBezTo>
                    <a:pt x="48" y="170"/>
                    <a:pt x="48" y="169"/>
                    <a:pt x="49" y="169"/>
                  </a:cubicBezTo>
                  <a:cubicBezTo>
                    <a:pt x="50" y="168"/>
                    <a:pt x="50" y="168"/>
                    <a:pt x="50" y="168"/>
                  </a:cubicBezTo>
                  <a:cubicBezTo>
                    <a:pt x="61" y="160"/>
                    <a:pt x="71" y="151"/>
                    <a:pt x="81" y="142"/>
                  </a:cubicBezTo>
                  <a:cubicBezTo>
                    <a:pt x="88" y="135"/>
                    <a:pt x="94" y="129"/>
                    <a:pt x="101" y="123"/>
                  </a:cubicBezTo>
                  <a:cubicBezTo>
                    <a:pt x="105" y="120"/>
                    <a:pt x="109" y="116"/>
                    <a:pt x="113" y="112"/>
                  </a:cubicBezTo>
                  <a:cubicBezTo>
                    <a:pt x="113" y="113"/>
                    <a:pt x="112" y="114"/>
                    <a:pt x="111" y="115"/>
                  </a:cubicBezTo>
                  <a:cubicBezTo>
                    <a:pt x="106" y="122"/>
                    <a:pt x="100" y="128"/>
                    <a:pt x="94" y="135"/>
                  </a:cubicBezTo>
                  <a:cubicBezTo>
                    <a:pt x="83" y="147"/>
                    <a:pt x="69" y="158"/>
                    <a:pt x="58" y="170"/>
                  </a:cubicBezTo>
                  <a:cubicBezTo>
                    <a:pt x="58" y="171"/>
                    <a:pt x="58" y="171"/>
                    <a:pt x="58" y="171"/>
                  </a:cubicBezTo>
                  <a:cubicBezTo>
                    <a:pt x="53" y="171"/>
                    <a:pt x="47" y="172"/>
                    <a:pt x="42" y="172"/>
                  </a:cubicBezTo>
                  <a:cubicBezTo>
                    <a:pt x="36" y="172"/>
                    <a:pt x="30" y="171"/>
                    <a:pt x="24" y="169"/>
                  </a:cubicBezTo>
                  <a:cubicBezTo>
                    <a:pt x="35" y="164"/>
                    <a:pt x="42" y="154"/>
                    <a:pt x="51" y="147"/>
                  </a:cubicBezTo>
                  <a:cubicBezTo>
                    <a:pt x="62" y="140"/>
                    <a:pt x="71" y="131"/>
                    <a:pt x="81" y="123"/>
                  </a:cubicBezTo>
                  <a:cubicBezTo>
                    <a:pt x="81" y="123"/>
                    <a:pt x="85" y="121"/>
                    <a:pt x="86" y="120"/>
                  </a:cubicBezTo>
                  <a:cubicBezTo>
                    <a:pt x="84" y="124"/>
                    <a:pt x="80" y="126"/>
                    <a:pt x="77" y="129"/>
                  </a:cubicBezTo>
                  <a:cubicBezTo>
                    <a:pt x="72" y="134"/>
                    <a:pt x="68" y="138"/>
                    <a:pt x="64" y="143"/>
                  </a:cubicBezTo>
                  <a:cubicBezTo>
                    <a:pt x="55" y="152"/>
                    <a:pt x="45" y="160"/>
                    <a:pt x="37" y="169"/>
                  </a:cubicBezTo>
                  <a:cubicBezTo>
                    <a:pt x="36" y="170"/>
                    <a:pt x="37" y="170"/>
                    <a:pt x="37" y="170"/>
                  </a:cubicBezTo>
                  <a:cubicBezTo>
                    <a:pt x="37" y="170"/>
                    <a:pt x="37" y="170"/>
                    <a:pt x="37" y="170"/>
                  </a:cubicBezTo>
                  <a:cubicBezTo>
                    <a:pt x="48" y="164"/>
                    <a:pt x="56" y="155"/>
                    <a:pt x="65" y="147"/>
                  </a:cubicBezTo>
                  <a:cubicBezTo>
                    <a:pt x="76" y="137"/>
                    <a:pt x="88" y="128"/>
                    <a:pt x="100" y="118"/>
                  </a:cubicBezTo>
                  <a:cubicBezTo>
                    <a:pt x="100" y="118"/>
                    <a:pt x="100" y="118"/>
                    <a:pt x="100" y="118"/>
                  </a:cubicBezTo>
                  <a:cubicBezTo>
                    <a:pt x="98" y="120"/>
                    <a:pt x="97" y="122"/>
                    <a:pt x="95" y="124"/>
                  </a:cubicBezTo>
                  <a:cubicBezTo>
                    <a:pt x="89" y="129"/>
                    <a:pt x="84" y="135"/>
                    <a:pt x="78" y="140"/>
                  </a:cubicBezTo>
                  <a:cubicBezTo>
                    <a:pt x="68" y="150"/>
                    <a:pt x="56" y="159"/>
                    <a:pt x="46" y="169"/>
                  </a:cubicBezTo>
                  <a:cubicBezTo>
                    <a:pt x="46" y="170"/>
                    <a:pt x="46" y="170"/>
                    <a:pt x="46" y="170"/>
                  </a:cubicBezTo>
                  <a:moveTo>
                    <a:pt x="110" y="172"/>
                  </a:moveTo>
                  <a:cubicBezTo>
                    <a:pt x="106" y="172"/>
                    <a:pt x="102" y="172"/>
                    <a:pt x="98" y="171"/>
                  </a:cubicBezTo>
                  <a:cubicBezTo>
                    <a:pt x="107" y="165"/>
                    <a:pt x="115" y="155"/>
                    <a:pt x="124" y="148"/>
                  </a:cubicBezTo>
                  <a:cubicBezTo>
                    <a:pt x="134" y="139"/>
                    <a:pt x="144" y="129"/>
                    <a:pt x="154" y="120"/>
                  </a:cubicBezTo>
                  <a:cubicBezTo>
                    <a:pt x="156" y="118"/>
                    <a:pt x="158" y="117"/>
                    <a:pt x="160" y="115"/>
                  </a:cubicBezTo>
                  <a:cubicBezTo>
                    <a:pt x="161" y="114"/>
                    <a:pt x="162" y="112"/>
                    <a:pt x="164" y="111"/>
                  </a:cubicBezTo>
                  <a:cubicBezTo>
                    <a:pt x="163" y="113"/>
                    <a:pt x="161" y="114"/>
                    <a:pt x="160" y="116"/>
                  </a:cubicBezTo>
                  <a:cubicBezTo>
                    <a:pt x="156" y="121"/>
                    <a:pt x="151" y="125"/>
                    <a:pt x="147" y="130"/>
                  </a:cubicBezTo>
                  <a:cubicBezTo>
                    <a:pt x="140" y="138"/>
                    <a:pt x="133" y="147"/>
                    <a:pt x="125" y="155"/>
                  </a:cubicBezTo>
                  <a:cubicBezTo>
                    <a:pt x="120" y="161"/>
                    <a:pt x="115" y="166"/>
                    <a:pt x="110" y="172"/>
                  </a:cubicBezTo>
                  <a:moveTo>
                    <a:pt x="17" y="164"/>
                  </a:moveTo>
                  <a:cubicBezTo>
                    <a:pt x="17" y="164"/>
                    <a:pt x="21" y="159"/>
                    <a:pt x="22" y="159"/>
                  </a:cubicBezTo>
                  <a:cubicBezTo>
                    <a:pt x="24" y="156"/>
                    <a:pt x="27" y="154"/>
                    <a:pt x="30" y="152"/>
                  </a:cubicBezTo>
                  <a:cubicBezTo>
                    <a:pt x="35" y="148"/>
                    <a:pt x="40" y="143"/>
                    <a:pt x="45" y="138"/>
                  </a:cubicBezTo>
                  <a:cubicBezTo>
                    <a:pt x="56" y="129"/>
                    <a:pt x="66" y="118"/>
                    <a:pt x="76" y="108"/>
                  </a:cubicBezTo>
                  <a:cubicBezTo>
                    <a:pt x="78" y="111"/>
                    <a:pt x="81" y="113"/>
                    <a:pt x="83" y="115"/>
                  </a:cubicBezTo>
                  <a:cubicBezTo>
                    <a:pt x="59" y="127"/>
                    <a:pt x="41" y="147"/>
                    <a:pt x="19" y="163"/>
                  </a:cubicBezTo>
                  <a:cubicBezTo>
                    <a:pt x="18" y="163"/>
                    <a:pt x="17" y="164"/>
                    <a:pt x="17" y="164"/>
                  </a:cubicBezTo>
                  <a:moveTo>
                    <a:pt x="91" y="130"/>
                  </a:moveTo>
                  <a:cubicBezTo>
                    <a:pt x="95" y="126"/>
                    <a:pt x="99" y="121"/>
                    <a:pt x="103" y="117"/>
                  </a:cubicBezTo>
                  <a:cubicBezTo>
                    <a:pt x="109" y="115"/>
                    <a:pt x="113" y="109"/>
                    <a:pt x="118" y="106"/>
                  </a:cubicBezTo>
                  <a:cubicBezTo>
                    <a:pt x="115" y="109"/>
                    <a:pt x="113" y="111"/>
                    <a:pt x="110" y="114"/>
                  </a:cubicBezTo>
                  <a:cubicBezTo>
                    <a:pt x="105" y="119"/>
                    <a:pt x="99" y="123"/>
                    <a:pt x="94" y="127"/>
                  </a:cubicBezTo>
                  <a:cubicBezTo>
                    <a:pt x="93" y="128"/>
                    <a:pt x="92" y="129"/>
                    <a:pt x="91" y="130"/>
                  </a:cubicBezTo>
                  <a:moveTo>
                    <a:pt x="59" y="171"/>
                  </a:moveTo>
                  <a:cubicBezTo>
                    <a:pt x="64" y="168"/>
                    <a:pt x="68" y="164"/>
                    <a:pt x="71" y="160"/>
                  </a:cubicBezTo>
                  <a:cubicBezTo>
                    <a:pt x="77" y="155"/>
                    <a:pt x="83" y="150"/>
                    <a:pt x="89" y="145"/>
                  </a:cubicBezTo>
                  <a:cubicBezTo>
                    <a:pt x="101" y="134"/>
                    <a:pt x="112" y="123"/>
                    <a:pt x="123" y="112"/>
                  </a:cubicBezTo>
                  <a:cubicBezTo>
                    <a:pt x="125" y="110"/>
                    <a:pt x="130" y="107"/>
                    <a:pt x="131" y="105"/>
                  </a:cubicBezTo>
                  <a:cubicBezTo>
                    <a:pt x="129" y="109"/>
                    <a:pt x="125" y="113"/>
                    <a:pt x="122" y="116"/>
                  </a:cubicBezTo>
                  <a:cubicBezTo>
                    <a:pt x="116" y="122"/>
                    <a:pt x="112" y="128"/>
                    <a:pt x="108" y="134"/>
                  </a:cubicBezTo>
                  <a:cubicBezTo>
                    <a:pt x="103" y="140"/>
                    <a:pt x="97" y="145"/>
                    <a:pt x="92" y="150"/>
                  </a:cubicBezTo>
                  <a:cubicBezTo>
                    <a:pt x="86" y="157"/>
                    <a:pt x="81" y="164"/>
                    <a:pt x="74" y="169"/>
                  </a:cubicBezTo>
                  <a:cubicBezTo>
                    <a:pt x="73" y="170"/>
                    <a:pt x="73" y="170"/>
                    <a:pt x="74" y="170"/>
                  </a:cubicBezTo>
                  <a:cubicBezTo>
                    <a:pt x="73" y="170"/>
                    <a:pt x="73" y="170"/>
                    <a:pt x="73" y="170"/>
                  </a:cubicBezTo>
                  <a:cubicBezTo>
                    <a:pt x="70" y="170"/>
                    <a:pt x="67" y="170"/>
                    <a:pt x="64" y="171"/>
                  </a:cubicBezTo>
                  <a:cubicBezTo>
                    <a:pt x="62" y="171"/>
                    <a:pt x="61" y="171"/>
                    <a:pt x="59" y="171"/>
                  </a:cubicBezTo>
                  <a:moveTo>
                    <a:pt x="90" y="168"/>
                  </a:moveTo>
                  <a:cubicBezTo>
                    <a:pt x="91" y="168"/>
                    <a:pt x="91" y="168"/>
                    <a:pt x="92" y="166"/>
                  </a:cubicBezTo>
                  <a:cubicBezTo>
                    <a:pt x="101" y="155"/>
                    <a:pt x="112" y="146"/>
                    <a:pt x="122" y="137"/>
                  </a:cubicBezTo>
                  <a:cubicBezTo>
                    <a:pt x="135" y="126"/>
                    <a:pt x="146" y="114"/>
                    <a:pt x="159" y="104"/>
                  </a:cubicBezTo>
                  <a:cubicBezTo>
                    <a:pt x="154" y="108"/>
                    <a:pt x="148" y="115"/>
                    <a:pt x="144" y="120"/>
                  </a:cubicBezTo>
                  <a:cubicBezTo>
                    <a:pt x="138" y="126"/>
                    <a:pt x="133" y="132"/>
                    <a:pt x="128" y="138"/>
                  </a:cubicBezTo>
                  <a:cubicBezTo>
                    <a:pt x="122" y="144"/>
                    <a:pt x="117" y="150"/>
                    <a:pt x="112" y="156"/>
                  </a:cubicBezTo>
                  <a:cubicBezTo>
                    <a:pt x="107" y="162"/>
                    <a:pt x="101" y="166"/>
                    <a:pt x="96" y="171"/>
                  </a:cubicBezTo>
                  <a:cubicBezTo>
                    <a:pt x="96" y="171"/>
                    <a:pt x="96" y="171"/>
                    <a:pt x="96" y="171"/>
                  </a:cubicBezTo>
                  <a:cubicBezTo>
                    <a:pt x="89" y="171"/>
                    <a:pt x="81" y="170"/>
                    <a:pt x="74" y="170"/>
                  </a:cubicBezTo>
                  <a:cubicBezTo>
                    <a:pt x="74" y="170"/>
                    <a:pt x="74" y="170"/>
                    <a:pt x="74" y="170"/>
                  </a:cubicBezTo>
                  <a:cubicBezTo>
                    <a:pt x="80" y="167"/>
                    <a:pt x="84" y="163"/>
                    <a:pt x="88" y="158"/>
                  </a:cubicBezTo>
                  <a:cubicBezTo>
                    <a:pt x="94" y="152"/>
                    <a:pt x="100" y="147"/>
                    <a:pt x="106" y="141"/>
                  </a:cubicBezTo>
                  <a:cubicBezTo>
                    <a:pt x="118" y="130"/>
                    <a:pt x="130" y="120"/>
                    <a:pt x="142" y="108"/>
                  </a:cubicBezTo>
                  <a:cubicBezTo>
                    <a:pt x="138" y="112"/>
                    <a:pt x="134" y="120"/>
                    <a:pt x="129" y="125"/>
                  </a:cubicBezTo>
                  <a:cubicBezTo>
                    <a:pt x="125" y="130"/>
                    <a:pt x="119" y="135"/>
                    <a:pt x="114" y="140"/>
                  </a:cubicBezTo>
                  <a:cubicBezTo>
                    <a:pt x="105" y="149"/>
                    <a:pt x="95" y="159"/>
                    <a:pt x="87" y="170"/>
                  </a:cubicBezTo>
                  <a:cubicBezTo>
                    <a:pt x="87" y="170"/>
                    <a:pt x="88" y="170"/>
                    <a:pt x="88" y="170"/>
                  </a:cubicBezTo>
                  <a:cubicBezTo>
                    <a:pt x="88" y="170"/>
                    <a:pt x="88" y="170"/>
                    <a:pt x="88" y="170"/>
                  </a:cubicBezTo>
                  <a:cubicBezTo>
                    <a:pt x="89" y="170"/>
                    <a:pt x="89" y="169"/>
                    <a:pt x="90" y="168"/>
                  </a:cubicBezTo>
                  <a:cubicBezTo>
                    <a:pt x="90" y="168"/>
                    <a:pt x="90" y="168"/>
                    <a:pt x="90" y="168"/>
                  </a:cubicBezTo>
                  <a:moveTo>
                    <a:pt x="90" y="154"/>
                  </a:moveTo>
                  <a:cubicBezTo>
                    <a:pt x="91" y="154"/>
                    <a:pt x="91" y="153"/>
                    <a:pt x="91" y="153"/>
                  </a:cubicBezTo>
                  <a:cubicBezTo>
                    <a:pt x="96" y="147"/>
                    <a:pt x="102" y="142"/>
                    <a:pt x="107" y="137"/>
                  </a:cubicBezTo>
                  <a:cubicBezTo>
                    <a:pt x="112" y="131"/>
                    <a:pt x="115" y="124"/>
                    <a:pt x="121" y="119"/>
                  </a:cubicBezTo>
                  <a:cubicBezTo>
                    <a:pt x="125" y="114"/>
                    <a:pt x="130" y="110"/>
                    <a:pt x="133" y="104"/>
                  </a:cubicBezTo>
                  <a:cubicBezTo>
                    <a:pt x="133" y="104"/>
                    <a:pt x="133" y="104"/>
                    <a:pt x="133" y="104"/>
                  </a:cubicBezTo>
                  <a:cubicBezTo>
                    <a:pt x="136" y="105"/>
                    <a:pt x="138" y="106"/>
                    <a:pt x="141" y="107"/>
                  </a:cubicBezTo>
                  <a:cubicBezTo>
                    <a:pt x="136" y="112"/>
                    <a:pt x="131" y="117"/>
                    <a:pt x="126" y="122"/>
                  </a:cubicBezTo>
                  <a:cubicBezTo>
                    <a:pt x="119" y="127"/>
                    <a:pt x="113" y="133"/>
                    <a:pt x="107" y="139"/>
                  </a:cubicBezTo>
                  <a:cubicBezTo>
                    <a:pt x="101" y="144"/>
                    <a:pt x="96" y="149"/>
                    <a:pt x="90" y="154"/>
                  </a:cubicBezTo>
                  <a:moveTo>
                    <a:pt x="146" y="108"/>
                  </a:moveTo>
                  <a:cubicBezTo>
                    <a:pt x="147" y="108"/>
                    <a:pt x="149" y="108"/>
                    <a:pt x="150" y="108"/>
                  </a:cubicBezTo>
                  <a:cubicBezTo>
                    <a:pt x="152" y="107"/>
                    <a:pt x="155" y="103"/>
                    <a:pt x="157" y="103"/>
                  </a:cubicBezTo>
                  <a:cubicBezTo>
                    <a:pt x="158" y="103"/>
                    <a:pt x="158" y="103"/>
                    <a:pt x="158" y="103"/>
                  </a:cubicBezTo>
                  <a:cubicBezTo>
                    <a:pt x="146" y="113"/>
                    <a:pt x="135" y="124"/>
                    <a:pt x="123" y="134"/>
                  </a:cubicBezTo>
                  <a:cubicBezTo>
                    <a:pt x="117" y="140"/>
                    <a:pt x="111" y="145"/>
                    <a:pt x="105" y="151"/>
                  </a:cubicBezTo>
                  <a:cubicBezTo>
                    <a:pt x="109" y="146"/>
                    <a:pt x="114" y="142"/>
                    <a:pt x="119" y="137"/>
                  </a:cubicBezTo>
                  <a:cubicBezTo>
                    <a:pt x="128" y="128"/>
                    <a:pt x="136" y="119"/>
                    <a:pt x="143" y="108"/>
                  </a:cubicBezTo>
                  <a:cubicBezTo>
                    <a:pt x="143" y="108"/>
                    <a:pt x="144" y="108"/>
                    <a:pt x="145" y="108"/>
                  </a:cubicBezTo>
                  <a:cubicBezTo>
                    <a:pt x="145" y="108"/>
                    <a:pt x="145" y="108"/>
                    <a:pt x="146" y="108"/>
                  </a:cubicBezTo>
                  <a:moveTo>
                    <a:pt x="11" y="159"/>
                  </a:moveTo>
                  <a:cubicBezTo>
                    <a:pt x="9" y="156"/>
                    <a:pt x="9" y="153"/>
                    <a:pt x="10" y="150"/>
                  </a:cubicBezTo>
                  <a:cubicBezTo>
                    <a:pt x="20" y="144"/>
                    <a:pt x="28" y="136"/>
                    <a:pt x="36" y="129"/>
                  </a:cubicBezTo>
                  <a:cubicBezTo>
                    <a:pt x="42" y="123"/>
                    <a:pt x="49" y="119"/>
                    <a:pt x="55" y="114"/>
                  </a:cubicBezTo>
                  <a:cubicBezTo>
                    <a:pt x="58" y="112"/>
                    <a:pt x="62" y="109"/>
                    <a:pt x="65" y="107"/>
                  </a:cubicBezTo>
                  <a:cubicBezTo>
                    <a:pt x="66" y="106"/>
                    <a:pt x="68" y="105"/>
                    <a:pt x="69" y="103"/>
                  </a:cubicBezTo>
                  <a:cubicBezTo>
                    <a:pt x="70" y="103"/>
                    <a:pt x="70" y="103"/>
                    <a:pt x="70" y="103"/>
                  </a:cubicBezTo>
                  <a:cubicBezTo>
                    <a:pt x="70" y="103"/>
                    <a:pt x="69" y="104"/>
                    <a:pt x="68" y="106"/>
                  </a:cubicBezTo>
                  <a:cubicBezTo>
                    <a:pt x="67" y="107"/>
                    <a:pt x="65" y="108"/>
                    <a:pt x="65" y="108"/>
                  </a:cubicBezTo>
                  <a:cubicBezTo>
                    <a:pt x="65" y="108"/>
                    <a:pt x="65" y="108"/>
                    <a:pt x="66" y="108"/>
                  </a:cubicBezTo>
                  <a:cubicBezTo>
                    <a:pt x="50" y="128"/>
                    <a:pt x="26" y="139"/>
                    <a:pt x="11" y="159"/>
                  </a:cubicBezTo>
                  <a:moveTo>
                    <a:pt x="115" y="154"/>
                  </a:moveTo>
                  <a:cubicBezTo>
                    <a:pt x="116" y="153"/>
                    <a:pt x="116" y="153"/>
                    <a:pt x="116" y="153"/>
                  </a:cubicBezTo>
                  <a:cubicBezTo>
                    <a:pt x="121" y="147"/>
                    <a:pt x="127" y="141"/>
                    <a:pt x="132" y="135"/>
                  </a:cubicBezTo>
                  <a:cubicBezTo>
                    <a:pt x="141" y="125"/>
                    <a:pt x="153" y="115"/>
                    <a:pt x="160" y="103"/>
                  </a:cubicBezTo>
                  <a:cubicBezTo>
                    <a:pt x="161" y="103"/>
                    <a:pt x="161" y="103"/>
                    <a:pt x="161" y="103"/>
                  </a:cubicBezTo>
                  <a:cubicBezTo>
                    <a:pt x="166" y="107"/>
                    <a:pt x="171" y="112"/>
                    <a:pt x="176" y="118"/>
                  </a:cubicBezTo>
                  <a:cubicBezTo>
                    <a:pt x="161" y="129"/>
                    <a:pt x="149" y="144"/>
                    <a:pt x="136" y="157"/>
                  </a:cubicBezTo>
                  <a:cubicBezTo>
                    <a:pt x="139" y="154"/>
                    <a:pt x="141" y="151"/>
                    <a:pt x="143" y="148"/>
                  </a:cubicBezTo>
                  <a:cubicBezTo>
                    <a:pt x="152" y="137"/>
                    <a:pt x="162" y="127"/>
                    <a:pt x="171" y="117"/>
                  </a:cubicBezTo>
                  <a:cubicBezTo>
                    <a:pt x="171" y="117"/>
                    <a:pt x="171" y="116"/>
                    <a:pt x="171" y="116"/>
                  </a:cubicBezTo>
                  <a:cubicBezTo>
                    <a:pt x="171" y="116"/>
                    <a:pt x="170" y="116"/>
                    <a:pt x="170" y="116"/>
                  </a:cubicBezTo>
                  <a:cubicBezTo>
                    <a:pt x="159" y="123"/>
                    <a:pt x="150" y="131"/>
                    <a:pt x="140" y="140"/>
                  </a:cubicBezTo>
                  <a:cubicBezTo>
                    <a:pt x="141" y="139"/>
                    <a:pt x="142" y="138"/>
                    <a:pt x="143" y="137"/>
                  </a:cubicBezTo>
                  <a:cubicBezTo>
                    <a:pt x="150" y="128"/>
                    <a:pt x="161" y="120"/>
                    <a:pt x="166" y="109"/>
                  </a:cubicBezTo>
                  <a:cubicBezTo>
                    <a:pt x="166" y="109"/>
                    <a:pt x="166" y="108"/>
                    <a:pt x="165" y="108"/>
                  </a:cubicBezTo>
                  <a:cubicBezTo>
                    <a:pt x="165" y="108"/>
                    <a:pt x="165" y="108"/>
                    <a:pt x="165" y="108"/>
                  </a:cubicBezTo>
                  <a:cubicBezTo>
                    <a:pt x="154" y="119"/>
                    <a:pt x="143" y="130"/>
                    <a:pt x="131" y="140"/>
                  </a:cubicBezTo>
                  <a:cubicBezTo>
                    <a:pt x="126" y="145"/>
                    <a:pt x="120" y="149"/>
                    <a:pt x="115" y="154"/>
                  </a:cubicBezTo>
                  <a:moveTo>
                    <a:pt x="61" y="169"/>
                  </a:moveTo>
                  <a:cubicBezTo>
                    <a:pt x="64" y="165"/>
                    <a:pt x="67" y="162"/>
                    <a:pt x="71" y="159"/>
                  </a:cubicBezTo>
                  <a:cubicBezTo>
                    <a:pt x="77" y="153"/>
                    <a:pt x="83" y="148"/>
                    <a:pt x="89" y="142"/>
                  </a:cubicBezTo>
                  <a:cubicBezTo>
                    <a:pt x="101" y="130"/>
                    <a:pt x="112" y="116"/>
                    <a:pt x="122" y="103"/>
                  </a:cubicBezTo>
                  <a:cubicBezTo>
                    <a:pt x="124" y="103"/>
                    <a:pt x="126" y="103"/>
                    <a:pt x="128" y="103"/>
                  </a:cubicBezTo>
                  <a:cubicBezTo>
                    <a:pt x="128" y="103"/>
                    <a:pt x="129" y="103"/>
                    <a:pt x="130" y="103"/>
                  </a:cubicBezTo>
                  <a:cubicBezTo>
                    <a:pt x="130" y="103"/>
                    <a:pt x="131" y="103"/>
                    <a:pt x="132" y="103"/>
                  </a:cubicBezTo>
                  <a:cubicBezTo>
                    <a:pt x="120" y="111"/>
                    <a:pt x="110" y="122"/>
                    <a:pt x="100" y="132"/>
                  </a:cubicBezTo>
                  <a:cubicBezTo>
                    <a:pt x="89" y="143"/>
                    <a:pt x="77" y="153"/>
                    <a:pt x="66" y="164"/>
                  </a:cubicBezTo>
                  <a:cubicBezTo>
                    <a:pt x="65" y="166"/>
                    <a:pt x="63" y="167"/>
                    <a:pt x="62" y="168"/>
                  </a:cubicBezTo>
                  <a:cubicBezTo>
                    <a:pt x="61" y="169"/>
                    <a:pt x="61" y="169"/>
                    <a:pt x="61" y="169"/>
                  </a:cubicBezTo>
                  <a:moveTo>
                    <a:pt x="12" y="158"/>
                  </a:moveTo>
                  <a:cubicBezTo>
                    <a:pt x="14" y="156"/>
                    <a:pt x="16" y="154"/>
                    <a:pt x="18" y="152"/>
                  </a:cubicBezTo>
                  <a:cubicBezTo>
                    <a:pt x="34" y="134"/>
                    <a:pt x="57" y="123"/>
                    <a:pt x="71" y="102"/>
                  </a:cubicBezTo>
                  <a:cubicBezTo>
                    <a:pt x="73" y="104"/>
                    <a:pt x="74" y="105"/>
                    <a:pt x="75" y="107"/>
                  </a:cubicBezTo>
                  <a:cubicBezTo>
                    <a:pt x="75" y="107"/>
                    <a:pt x="75" y="107"/>
                    <a:pt x="75" y="107"/>
                  </a:cubicBezTo>
                  <a:cubicBezTo>
                    <a:pt x="75" y="108"/>
                    <a:pt x="74" y="108"/>
                    <a:pt x="74" y="109"/>
                  </a:cubicBezTo>
                  <a:cubicBezTo>
                    <a:pt x="74" y="109"/>
                    <a:pt x="74" y="109"/>
                    <a:pt x="73" y="109"/>
                  </a:cubicBezTo>
                  <a:cubicBezTo>
                    <a:pt x="73" y="109"/>
                    <a:pt x="73" y="109"/>
                    <a:pt x="72" y="110"/>
                  </a:cubicBezTo>
                  <a:cubicBezTo>
                    <a:pt x="61" y="120"/>
                    <a:pt x="49" y="129"/>
                    <a:pt x="37" y="138"/>
                  </a:cubicBezTo>
                  <a:cubicBezTo>
                    <a:pt x="32" y="142"/>
                    <a:pt x="26" y="147"/>
                    <a:pt x="21" y="151"/>
                  </a:cubicBezTo>
                  <a:cubicBezTo>
                    <a:pt x="18" y="153"/>
                    <a:pt x="15" y="156"/>
                    <a:pt x="12" y="158"/>
                  </a:cubicBezTo>
                  <a:moveTo>
                    <a:pt x="10" y="149"/>
                  </a:moveTo>
                  <a:cubicBezTo>
                    <a:pt x="10" y="149"/>
                    <a:pt x="10" y="149"/>
                    <a:pt x="10" y="149"/>
                  </a:cubicBezTo>
                  <a:cubicBezTo>
                    <a:pt x="28" y="131"/>
                    <a:pt x="50" y="117"/>
                    <a:pt x="67" y="99"/>
                  </a:cubicBezTo>
                  <a:cubicBezTo>
                    <a:pt x="68" y="100"/>
                    <a:pt x="69" y="100"/>
                    <a:pt x="70" y="101"/>
                  </a:cubicBezTo>
                  <a:cubicBezTo>
                    <a:pt x="60" y="109"/>
                    <a:pt x="49" y="117"/>
                    <a:pt x="39" y="125"/>
                  </a:cubicBezTo>
                  <a:cubicBezTo>
                    <a:pt x="34" y="129"/>
                    <a:pt x="29" y="133"/>
                    <a:pt x="24" y="138"/>
                  </a:cubicBezTo>
                  <a:cubicBezTo>
                    <a:pt x="20" y="141"/>
                    <a:pt x="13" y="146"/>
                    <a:pt x="10" y="149"/>
                  </a:cubicBezTo>
                  <a:moveTo>
                    <a:pt x="31" y="111"/>
                  </a:moveTo>
                  <a:cubicBezTo>
                    <a:pt x="33" y="109"/>
                    <a:pt x="35" y="106"/>
                    <a:pt x="36" y="104"/>
                  </a:cubicBezTo>
                  <a:cubicBezTo>
                    <a:pt x="37" y="104"/>
                    <a:pt x="38" y="103"/>
                    <a:pt x="38" y="102"/>
                  </a:cubicBezTo>
                  <a:cubicBezTo>
                    <a:pt x="41" y="101"/>
                    <a:pt x="44" y="100"/>
                    <a:pt x="47" y="98"/>
                  </a:cubicBezTo>
                  <a:cubicBezTo>
                    <a:pt x="42" y="103"/>
                    <a:pt x="36" y="107"/>
                    <a:pt x="31" y="111"/>
                  </a:cubicBezTo>
                  <a:moveTo>
                    <a:pt x="10" y="147"/>
                  </a:moveTo>
                  <a:cubicBezTo>
                    <a:pt x="11" y="144"/>
                    <a:pt x="12" y="141"/>
                    <a:pt x="13" y="138"/>
                  </a:cubicBezTo>
                  <a:cubicBezTo>
                    <a:pt x="22" y="130"/>
                    <a:pt x="32" y="123"/>
                    <a:pt x="41" y="115"/>
                  </a:cubicBezTo>
                  <a:cubicBezTo>
                    <a:pt x="46" y="111"/>
                    <a:pt x="51" y="107"/>
                    <a:pt x="57" y="103"/>
                  </a:cubicBezTo>
                  <a:cubicBezTo>
                    <a:pt x="59" y="102"/>
                    <a:pt x="61" y="100"/>
                    <a:pt x="63" y="99"/>
                  </a:cubicBezTo>
                  <a:cubicBezTo>
                    <a:pt x="64" y="99"/>
                    <a:pt x="64" y="98"/>
                    <a:pt x="65" y="98"/>
                  </a:cubicBezTo>
                  <a:cubicBezTo>
                    <a:pt x="66" y="98"/>
                    <a:pt x="66" y="98"/>
                    <a:pt x="66" y="98"/>
                  </a:cubicBezTo>
                  <a:cubicBezTo>
                    <a:pt x="65" y="99"/>
                    <a:pt x="64" y="100"/>
                    <a:pt x="63" y="101"/>
                  </a:cubicBezTo>
                  <a:cubicBezTo>
                    <a:pt x="47" y="118"/>
                    <a:pt x="27" y="130"/>
                    <a:pt x="10" y="147"/>
                  </a:cubicBezTo>
                  <a:moveTo>
                    <a:pt x="17" y="133"/>
                  </a:moveTo>
                  <a:cubicBezTo>
                    <a:pt x="18" y="133"/>
                    <a:pt x="18" y="132"/>
                    <a:pt x="19" y="132"/>
                  </a:cubicBezTo>
                  <a:cubicBezTo>
                    <a:pt x="23" y="127"/>
                    <a:pt x="28" y="123"/>
                    <a:pt x="34" y="119"/>
                  </a:cubicBezTo>
                  <a:cubicBezTo>
                    <a:pt x="43" y="112"/>
                    <a:pt x="53" y="105"/>
                    <a:pt x="61" y="96"/>
                  </a:cubicBezTo>
                  <a:cubicBezTo>
                    <a:pt x="62" y="97"/>
                    <a:pt x="63" y="97"/>
                    <a:pt x="64" y="97"/>
                  </a:cubicBezTo>
                  <a:cubicBezTo>
                    <a:pt x="58" y="101"/>
                    <a:pt x="52" y="105"/>
                    <a:pt x="46" y="110"/>
                  </a:cubicBezTo>
                  <a:cubicBezTo>
                    <a:pt x="37" y="118"/>
                    <a:pt x="27" y="125"/>
                    <a:pt x="17" y="133"/>
                  </a:cubicBezTo>
                  <a:moveTo>
                    <a:pt x="17" y="132"/>
                  </a:moveTo>
                  <a:cubicBezTo>
                    <a:pt x="19" y="127"/>
                    <a:pt x="23" y="122"/>
                    <a:pt x="26" y="119"/>
                  </a:cubicBezTo>
                  <a:cubicBezTo>
                    <a:pt x="31" y="115"/>
                    <a:pt x="36" y="110"/>
                    <a:pt x="41" y="106"/>
                  </a:cubicBezTo>
                  <a:cubicBezTo>
                    <a:pt x="45" y="104"/>
                    <a:pt x="48" y="102"/>
                    <a:pt x="51" y="100"/>
                  </a:cubicBezTo>
                  <a:cubicBezTo>
                    <a:pt x="54" y="98"/>
                    <a:pt x="57" y="97"/>
                    <a:pt x="59" y="96"/>
                  </a:cubicBezTo>
                  <a:cubicBezTo>
                    <a:pt x="60" y="96"/>
                    <a:pt x="60" y="96"/>
                    <a:pt x="60" y="96"/>
                  </a:cubicBezTo>
                  <a:cubicBezTo>
                    <a:pt x="59" y="97"/>
                    <a:pt x="56" y="100"/>
                    <a:pt x="56" y="100"/>
                  </a:cubicBezTo>
                  <a:cubicBezTo>
                    <a:pt x="47" y="108"/>
                    <a:pt x="38" y="114"/>
                    <a:pt x="28" y="121"/>
                  </a:cubicBezTo>
                  <a:cubicBezTo>
                    <a:pt x="24" y="124"/>
                    <a:pt x="20" y="128"/>
                    <a:pt x="17" y="132"/>
                  </a:cubicBezTo>
                  <a:moveTo>
                    <a:pt x="40" y="106"/>
                  </a:moveTo>
                  <a:cubicBezTo>
                    <a:pt x="44" y="103"/>
                    <a:pt x="47" y="100"/>
                    <a:pt x="51" y="97"/>
                  </a:cubicBezTo>
                  <a:cubicBezTo>
                    <a:pt x="53" y="97"/>
                    <a:pt x="54" y="96"/>
                    <a:pt x="56" y="96"/>
                  </a:cubicBezTo>
                  <a:cubicBezTo>
                    <a:pt x="51" y="99"/>
                    <a:pt x="45" y="102"/>
                    <a:pt x="40" y="106"/>
                  </a:cubicBezTo>
                  <a:moveTo>
                    <a:pt x="43" y="95"/>
                  </a:moveTo>
                  <a:cubicBezTo>
                    <a:pt x="50" y="85"/>
                    <a:pt x="58" y="75"/>
                    <a:pt x="64" y="65"/>
                  </a:cubicBezTo>
                  <a:cubicBezTo>
                    <a:pt x="77" y="46"/>
                    <a:pt x="71" y="25"/>
                    <a:pt x="60" y="6"/>
                  </a:cubicBezTo>
                  <a:cubicBezTo>
                    <a:pt x="68" y="5"/>
                    <a:pt x="76" y="5"/>
                    <a:pt x="84" y="5"/>
                  </a:cubicBezTo>
                  <a:cubicBezTo>
                    <a:pt x="88" y="5"/>
                    <a:pt x="91" y="5"/>
                    <a:pt x="95" y="5"/>
                  </a:cubicBezTo>
                  <a:cubicBezTo>
                    <a:pt x="98" y="5"/>
                    <a:pt x="102" y="5"/>
                    <a:pt x="105" y="5"/>
                  </a:cubicBezTo>
                  <a:cubicBezTo>
                    <a:pt x="107" y="5"/>
                    <a:pt x="110" y="5"/>
                    <a:pt x="112" y="5"/>
                  </a:cubicBezTo>
                  <a:cubicBezTo>
                    <a:pt x="103" y="20"/>
                    <a:pt x="99" y="35"/>
                    <a:pt x="108" y="52"/>
                  </a:cubicBezTo>
                  <a:cubicBezTo>
                    <a:pt x="118" y="70"/>
                    <a:pt x="139" y="84"/>
                    <a:pt x="154" y="97"/>
                  </a:cubicBezTo>
                  <a:cubicBezTo>
                    <a:pt x="155" y="98"/>
                    <a:pt x="155" y="98"/>
                    <a:pt x="156" y="99"/>
                  </a:cubicBezTo>
                  <a:cubicBezTo>
                    <a:pt x="154" y="99"/>
                    <a:pt x="153" y="100"/>
                    <a:pt x="151" y="101"/>
                  </a:cubicBezTo>
                  <a:cubicBezTo>
                    <a:pt x="150" y="103"/>
                    <a:pt x="148" y="103"/>
                    <a:pt x="146" y="103"/>
                  </a:cubicBezTo>
                  <a:cubicBezTo>
                    <a:pt x="141" y="103"/>
                    <a:pt x="135" y="99"/>
                    <a:pt x="131" y="98"/>
                  </a:cubicBezTo>
                  <a:cubicBezTo>
                    <a:pt x="130" y="98"/>
                    <a:pt x="128" y="98"/>
                    <a:pt x="127" y="98"/>
                  </a:cubicBezTo>
                  <a:cubicBezTo>
                    <a:pt x="117" y="98"/>
                    <a:pt x="110" y="107"/>
                    <a:pt x="102" y="112"/>
                  </a:cubicBezTo>
                  <a:cubicBezTo>
                    <a:pt x="99" y="114"/>
                    <a:pt x="97" y="115"/>
                    <a:pt x="95" y="115"/>
                  </a:cubicBezTo>
                  <a:cubicBezTo>
                    <a:pt x="85" y="115"/>
                    <a:pt x="78" y="101"/>
                    <a:pt x="71" y="96"/>
                  </a:cubicBezTo>
                  <a:cubicBezTo>
                    <a:pt x="66" y="93"/>
                    <a:pt x="62" y="92"/>
                    <a:pt x="58" y="92"/>
                  </a:cubicBezTo>
                  <a:cubicBezTo>
                    <a:pt x="53" y="92"/>
                    <a:pt x="48" y="93"/>
                    <a:pt x="43" y="95"/>
                  </a:cubicBezTo>
                  <a:moveTo>
                    <a:pt x="84" y="0"/>
                  </a:moveTo>
                  <a:cubicBezTo>
                    <a:pt x="75" y="0"/>
                    <a:pt x="66" y="0"/>
                    <a:pt x="57" y="2"/>
                  </a:cubicBezTo>
                  <a:cubicBezTo>
                    <a:pt x="55" y="3"/>
                    <a:pt x="55" y="4"/>
                    <a:pt x="55" y="5"/>
                  </a:cubicBezTo>
                  <a:cubicBezTo>
                    <a:pt x="55" y="6"/>
                    <a:pt x="55" y="7"/>
                    <a:pt x="55" y="8"/>
                  </a:cubicBezTo>
                  <a:cubicBezTo>
                    <a:pt x="61" y="18"/>
                    <a:pt x="66" y="28"/>
                    <a:pt x="67" y="39"/>
                  </a:cubicBezTo>
                  <a:cubicBezTo>
                    <a:pt x="68" y="53"/>
                    <a:pt x="60" y="64"/>
                    <a:pt x="52" y="74"/>
                  </a:cubicBezTo>
                  <a:cubicBezTo>
                    <a:pt x="40" y="91"/>
                    <a:pt x="28" y="107"/>
                    <a:pt x="17" y="123"/>
                  </a:cubicBezTo>
                  <a:cubicBezTo>
                    <a:pt x="9" y="135"/>
                    <a:pt x="0" y="151"/>
                    <a:pt x="9" y="164"/>
                  </a:cubicBezTo>
                  <a:cubicBezTo>
                    <a:pt x="16" y="175"/>
                    <a:pt x="32" y="176"/>
                    <a:pt x="44" y="176"/>
                  </a:cubicBezTo>
                  <a:cubicBezTo>
                    <a:pt x="44" y="176"/>
                    <a:pt x="44" y="176"/>
                    <a:pt x="44" y="176"/>
                  </a:cubicBezTo>
                  <a:cubicBezTo>
                    <a:pt x="52" y="176"/>
                    <a:pt x="59" y="175"/>
                    <a:pt x="67" y="175"/>
                  </a:cubicBezTo>
                  <a:cubicBezTo>
                    <a:pt x="70" y="175"/>
                    <a:pt x="72" y="175"/>
                    <a:pt x="75" y="175"/>
                  </a:cubicBezTo>
                  <a:cubicBezTo>
                    <a:pt x="85" y="175"/>
                    <a:pt x="95" y="176"/>
                    <a:pt x="105" y="176"/>
                  </a:cubicBezTo>
                  <a:cubicBezTo>
                    <a:pt x="119" y="177"/>
                    <a:pt x="133" y="179"/>
                    <a:pt x="146" y="179"/>
                  </a:cubicBezTo>
                  <a:cubicBezTo>
                    <a:pt x="154" y="179"/>
                    <a:pt x="161" y="179"/>
                    <a:pt x="168" y="177"/>
                  </a:cubicBezTo>
                  <a:cubicBezTo>
                    <a:pt x="184" y="174"/>
                    <a:pt x="198" y="163"/>
                    <a:pt x="195" y="146"/>
                  </a:cubicBezTo>
                  <a:cubicBezTo>
                    <a:pt x="193" y="128"/>
                    <a:pt x="178" y="113"/>
                    <a:pt x="165" y="101"/>
                  </a:cubicBezTo>
                  <a:cubicBezTo>
                    <a:pt x="151" y="87"/>
                    <a:pt x="135" y="76"/>
                    <a:pt x="122" y="62"/>
                  </a:cubicBezTo>
                  <a:cubicBezTo>
                    <a:pt x="114" y="54"/>
                    <a:pt x="108" y="44"/>
                    <a:pt x="107" y="33"/>
                  </a:cubicBezTo>
                  <a:cubicBezTo>
                    <a:pt x="107" y="23"/>
                    <a:pt x="112" y="13"/>
                    <a:pt x="118" y="5"/>
                  </a:cubicBezTo>
                  <a:cubicBezTo>
                    <a:pt x="118" y="3"/>
                    <a:pt x="118" y="2"/>
                    <a:pt x="117" y="2"/>
                  </a:cubicBezTo>
                  <a:cubicBezTo>
                    <a:pt x="116" y="1"/>
                    <a:pt x="116" y="0"/>
                    <a:pt x="115" y="0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111" y="0"/>
                    <a:pt x="108" y="0"/>
                    <a:pt x="105" y="0"/>
                  </a:cubicBezTo>
                  <a:cubicBezTo>
                    <a:pt x="101" y="0"/>
                    <a:pt x="98" y="0"/>
                    <a:pt x="94" y="0"/>
                  </a:cubicBezTo>
                  <a:cubicBezTo>
                    <a:pt x="91" y="0"/>
                    <a:pt x="88" y="0"/>
                    <a:pt x="84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48"/>
            <p:cNvSpPr>
              <a:spLocks noEditPoints="1"/>
            </p:cNvSpPr>
            <p:nvPr/>
          </p:nvSpPr>
          <p:spPr bwMode="auto">
            <a:xfrm>
              <a:off x="2415844" y="3452739"/>
              <a:ext cx="312738" cy="360363"/>
            </a:xfrm>
            <a:custGeom>
              <a:avLst/>
              <a:gdLst>
                <a:gd name="T0" fmla="*/ 34 w 74"/>
                <a:gd name="T1" fmla="*/ 75 h 85"/>
                <a:gd name="T2" fmla="*/ 48 w 74"/>
                <a:gd name="T3" fmla="*/ 63 h 85"/>
                <a:gd name="T4" fmla="*/ 48 w 74"/>
                <a:gd name="T5" fmla="*/ 60 h 85"/>
                <a:gd name="T6" fmla="*/ 32 w 74"/>
                <a:gd name="T7" fmla="*/ 76 h 85"/>
                <a:gd name="T8" fmla="*/ 28 w 74"/>
                <a:gd name="T9" fmla="*/ 80 h 85"/>
                <a:gd name="T10" fmla="*/ 60 w 74"/>
                <a:gd name="T11" fmla="*/ 54 h 85"/>
                <a:gd name="T12" fmla="*/ 59 w 74"/>
                <a:gd name="T13" fmla="*/ 59 h 85"/>
                <a:gd name="T14" fmla="*/ 64 w 74"/>
                <a:gd name="T15" fmla="*/ 59 h 85"/>
                <a:gd name="T16" fmla="*/ 67 w 74"/>
                <a:gd name="T17" fmla="*/ 60 h 85"/>
                <a:gd name="T18" fmla="*/ 64 w 74"/>
                <a:gd name="T19" fmla="*/ 67 h 85"/>
                <a:gd name="T20" fmla="*/ 54 w 74"/>
                <a:gd name="T21" fmla="*/ 78 h 85"/>
                <a:gd name="T22" fmla="*/ 27 w 74"/>
                <a:gd name="T23" fmla="*/ 81 h 85"/>
                <a:gd name="T24" fmla="*/ 29 w 74"/>
                <a:gd name="T25" fmla="*/ 52 h 85"/>
                <a:gd name="T26" fmla="*/ 7 w 74"/>
                <a:gd name="T27" fmla="*/ 68 h 85"/>
                <a:gd name="T28" fmla="*/ 20 w 74"/>
                <a:gd name="T29" fmla="*/ 54 h 85"/>
                <a:gd name="T30" fmla="*/ 49 w 74"/>
                <a:gd name="T31" fmla="*/ 66 h 85"/>
                <a:gd name="T32" fmla="*/ 69 w 74"/>
                <a:gd name="T33" fmla="*/ 54 h 85"/>
                <a:gd name="T34" fmla="*/ 50 w 74"/>
                <a:gd name="T35" fmla="*/ 77 h 85"/>
                <a:gd name="T36" fmla="*/ 49 w 74"/>
                <a:gd name="T37" fmla="*/ 75 h 85"/>
                <a:gd name="T38" fmla="*/ 69 w 74"/>
                <a:gd name="T39" fmla="*/ 54 h 85"/>
                <a:gd name="T40" fmla="*/ 67 w 74"/>
                <a:gd name="T41" fmla="*/ 53 h 85"/>
                <a:gd name="T42" fmla="*/ 32 w 74"/>
                <a:gd name="T43" fmla="*/ 81 h 85"/>
                <a:gd name="T44" fmla="*/ 24 w 74"/>
                <a:gd name="T45" fmla="*/ 51 h 85"/>
                <a:gd name="T46" fmla="*/ 12 w 74"/>
                <a:gd name="T47" fmla="*/ 75 h 85"/>
                <a:gd name="T48" fmla="*/ 38 w 74"/>
                <a:gd name="T49" fmla="*/ 51 h 85"/>
                <a:gd name="T50" fmla="*/ 15 w 74"/>
                <a:gd name="T51" fmla="*/ 77 h 85"/>
                <a:gd name="T52" fmla="*/ 30 w 74"/>
                <a:gd name="T53" fmla="*/ 65 h 85"/>
                <a:gd name="T54" fmla="*/ 43 w 74"/>
                <a:gd name="T55" fmla="*/ 59 h 85"/>
                <a:gd name="T56" fmla="*/ 47 w 74"/>
                <a:gd name="T57" fmla="*/ 50 h 85"/>
                <a:gd name="T58" fmla="*/ 12 w 74"/>
                <a:gd name="T59" fmla="*/ 54 h 85"/>
                <a:gd name="T60" fmla="*/ 16 w 74"/>
                <a:gd name="T61" fmla="*/ 53 h 85"/>
                <a:gd name="T62" fmla="*/ 13 w 74"/>
                <a:gd name="T63" fmla="*/ 76 h 85"/>
                <a:gd name="T64" fmla="*/ 42 w 74"/>
                <a:gd name="T65" fmla="*/ 52 h 85"/>
                <a:gd name="T66" fmla="*/ 14 w 74"/>
                <a:gd name="T67" fmla="*/ 58 h 85"/>
                <a:gd name="T68" fmla="*/ 6 w 74"/>
                <a:gd name="T69" fmla="*/ 66 h 85"/>
                <a:gd name="T70" fmla="*/ 49 w 74"/>
                <a:gd name="T71" fmla="*/ 50 h 85"/>
                <a:gd name="T72" fmla="*/ 34 w 74"/>
                <a:gd name="T73" fmla="*/ 67 h 85"/>
                <a:gd name="T74" fmla="*/ 18 w 74"/>
                <a:gd name="T75" fmla="*/ 77 h 85"/>
                <a:gd name="T76" fmla="*/ 11 w 74"/>
                <a:gd name="T77" fmla="*/ 49 h 85"/>
                <a:gd name="T78" fmla="*/ 46 w 74"/>
                <a:gd name="T79" fmla="*/ 49 h 85"/>
                <a:gd name="T80" fmla="*/ 10 w 74"/>
                <a:gd name="T81" fmla="*/ 72 h 85"/>
                <a:gd name="T82" fmla="*/ 44 w 74"/>
                <a:gd name="T83" fmla="*/ 49 h 85"/>
                <a:gd name="T84" fmla="*/ 24 w 74"/>
                <a:gd name="T85" fmla="*/ 64 h 85"/>
                <a:gd name="T86" fmla="*/ 3 w 74"/>
                <a:gd name="T87" fmla="*/ 53 h 85"/>
                <a:gd name="T88" fmla="*/ 3 w 74"/>
                <a:gd name="T89" fmla="*/ 55 h 85"/>
                <a:gd name="T90" fmla="*/ 3 w 74"/>
                <a:gd name="T91" fmla="*/ 53 h 85"/>
                <a:gd name="T92" fmla="*/ 12 w 74"/>
                <a:gd name="T93" fmla="*/ 48 h 85"/>
                <a:gd name="T94" fmla="*/ 6 w 74"/>
                <a:gd name="T95" fmla="*/ 62 h 85"/>
                <a:gd name="T96" fmla="*/ 4 w 74"/>
                <a:gd name="T97" fmla="*/ 58 h 85"/>
                <a:gd name="T98" fmla="*/ 12 w 74"/>
                <a:gd name="T99" fmla="*/ 48 h 85"/>
                <a:gd name="T100" fmla="*/ 43 w 74"/>
                <a:gd name="T101" fmla="*/ 23 h 85"/>
                <a:gd name="T102" fmla="*/ 68 w 74"/>
                <a:gd name="T103" fmla="*/ 49 h 85"/>
                <a:gd name="T104" fmla="*/ 34 w 74"/>
                <a:gd name="T105" fmla="*/ 48 h 85"/>
                <a:gd name="T106" fmla="*/ 3 w 74"/>
                <a:gd name="T107" fmla="*/ 47 h 85"/>
                <a:gd name="T108" fmla="*/ 32 w 74"/>
                <a:gd name="T109" fmla="*/ 23 h 85"/>
                <a:gd name="T110" fmla="*/ 28 w 74"/>
                <a:gd name="T111" fmla="*/ 21 h 85"/>
                <a:gd name="T112" fmla="*/ 37 w 74"/>
                <a:gd name="T113" fmla="*/ 85 h 85"/>
                <a:gd name="T114" fmla="*/ 45 w 74"/>
                <a:gd name="T115" fmla="*/ 2 h 85"/>
                <a:gd name="T116" fmla="*/ 31 w 74"/>
                <a:gd name="T117" fmla="*/ 0 h 85"/>
                <a:gd name="T118" fmla="*/ 31 w 74"/>
                <a:gd name="T119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74" h="85">
                  <a:moveTo>
                    <a:pt x="56" y="77"/>
                  </a:moveTo>
                  <a:cubicBezTo>
                    <a:pt x="58" y="75"/>
                    <a:pt x="60" y="73"/>
                    <a:pt x="62" y="70"/>
                  </a:cubicBezTo>
                  <a:cubicBezTo>
                    <a:pt x="63" y="69"/>
                    <a:pt x="64" y="68"/>
                    <a:pt x="66" y="67"/>
                  </a:cubicBezTo>
                  <a:cubicBezTo>
                    <a:pt x="63" y="71"/>
                    <a:pt x="60" y="74"/>
                    <a:pt x="56" y="77"/>
                  </a:cubicBezTo>
                  <a:moveTo>
                    <a:pt x="34" y="75"/>
                  </a:moveTo>
                  <a:cubicBezTo>
                    <a:pt x="36" y="72"/>
                    <a:pt x="39" y="69"/>
                    <a:pt x="42" y="67"/>
                  </a:cubicBezTo>
                  <a:cubicBezTo>
                    <a:pt x="47" y="63"/>
                    <a:pt x="53" y="59"/>
                    <a:pt x="57" y="54"/>
                  </a:cubicBezTo>
                  <a:cubicBezTo>
                    <a:pt x="57" y="54"/>
                    <a:pt x="58" y="54"/>
                    <a:pt x="58" y="54"/>
                  </a:cubicBezTo>
                  <a:cubicBezTo>
                    <a:pt x="58" y="54"/>
                    <a:pt x="58" y="54"/>
                    <a:pt x="58" y="54"/>
                  </a:cubicBezTo>
                  <a:cubicBezTo>
                    <a:pt x="55" y="57"/>
                    <a:pt x="52" y="60"/>
                    <a:pt x="48" y="63"/>
                  </a:cubicBezTo>
                  <a:cubicBezTo>
                    <a:pt x="43" y="67"/>
                    <a:pt x="39" y="71"/>
                    <a:pt x="34" y="75"/>
                  </a:cubicBezTo>
                  <a:moveTo>
                    <a:pt x="25" y="81"/>
                  </a:moveTo>
                  <a:cubicBezTo>
                    <a:pt x="24" y="81"/>
                    <a:pt x="22" y="80"/>
                    <a:pt x="20" y="80"/>
                  </a:cubicBezTo>
                  <a:cubicBezTo>
                    <a:pt x="27" y="75"/>
                    <a:pt x="34" y="70"/>
                    <a:pt x="41" y="65"/>
                  </a:cubicBezTo>
                  <a:cubicBezTo>
                    <a:pt x="43" y="63"/>
                    <a:pt x="46" y="62"/>
                    <a:pt x="48" y="60"/>
                  </a:cubicBezTo>
                  <a:cubicBezTo>
                    <a:pt x="50" y="58"/>
                    <a:pt x="52" y="57"/>
                    <a:pt x="54" y="55"/>
                  </a:cubicBezTo>
                  <a:cubicBezTo>
                    <a:pt x="55" y="54"/>
                    <a:pt x="56" y="54"/>
                    <a:pt x="56" y="54"/>
                  </a:cubicBezTo>
                  <a:cubicBezTo>
                    <a:pt x="56" y="54"/>
                    <a:pt x="56" y="54"/>
                    <a:pt x="55" y="55"/>
                  </a:cubicBezTo>
                  <a:cubicBezTo>
                    <a:pt x="51" y="60"/>
                    <a:pt x="45" y="64"/>
                    <a:pt x="40" y="68"/>
                  </a:cubicBezTo>
                  <a:cubicBezTo>
                    <a:pt x="37" y="70"/>
                    <a:pt x="34" y="73"/>
                    <a:pt x="32" y="76"/>
                  </a:cubicBezTo>
                  <a:cubicBezTo>
                    <a:pt x="30" y="77"/>
                    <a:pt x="29" y="78"/>
                    <a:pt x="28" y="79"/>
                  </a:cubicBezTo>
                  <a:cubicBezTo>
                    <a:pt x="27" y="80"/>
                    <a:pt x="26" y="81"/>
                    <a:pt x="25" y="81"/>
                  </a:cubicBezTo>
                  <a:cubicBezTo>
                    <a:pt x="25" y="81"/>
                    <a:pt x="25" y="81"/>
                    <a:pt x="25" y="81"/>
                  </a:cubicBezTo>
                  <a:moveTo>
                    <a:pt x="27" y="81"/>
                  </a:moveTo>
                  <a:cubicBezTo>
                    <a:pt x="27" y="81"/>
                    <a:pt x="28" y="81"/>
                    <a:pt x="28" y="80"/>
                  </a:cubicBezTo>
                  <a:cubicBezTo>
                    <a:pt x="29" y="79"/>
                    <a:pt x="30" y="79"/>
                    <a:pt x="30" y="78"/>
                  </a:cubicBezTo>
                  <a:cubicBezTo>
                    <a:pt x="36" y="74"/>
                    <a:pt x="41" y="69"/>
                    <a:pt x="46" y="65"/>
                  </a:cubicBezTo>
                  <a:cubicBezTo>
                    <a:pt x="49" y="63"/>
                    <a:pt x="52" y="61"/>
                    <a:pt x="54" y="58"/>
                  </a:cubicBezTo>
                  <a:cubicBezTo>
                    <a:pt x="55" y="57"/>
                    <a:pt x="57" y="56"/>
                    <a:pt x="58" y="55"/>
                  </a:cubicBezTo>
                  <a:cubicBezTo>
                    <a:pt x="59" y="55"/>
                    <a:pt x="59" y="54"/>
                    <a:pt x="60" y="54"/>
                  </a:cubicBezTo>
                  <a:cubicBezTo>
                    <a:pt x="61" y="53"/>
                    <a:pt x="61" y="53"/>
                    <a:pt x="62" y="53"/>
                  </a:cubicBezTo>
                  <a:cubicBezTo>
                    <a:pt x="53" y="64"/>
                    <a:pt x="40" y="71"/>
                    <a:pt x="30" y="81"/>
                  </a:cubicBezTo>
                  <a:cubicBezTo>
                    <a:pt x="31" y="82"/>
                    <a:pt x="31" y="82"/>
                    <a:pt x="31" y="82"/>
                  </a:cubicBezTo>
                  <a:cubicBezTo>
                    <a:pt x="41" y="74"/>
                    <a:pt x="52" y="66"/>
                    <a:pt x="62" y="57"/>
                  </a:cubicBezTo>
                  <a:cubicBezTo>
                    <a:pt x="61" y="58"/>
                    <a:pt x="60" y="59"/>
                    <a:pt x="59" y="59"/>
                  </a:cubicBezTo>
                  <a:cubicBezTo>
                    <a:pt x="57" y="62"/>
                    <a:pt x="54" y="65"/>
                    <a:pt x="51" y="67"/>
                  </a:cubicBezTo>
                  <a:cubicBezTo>
                    <a:pt x="46" y="72"/>
                    <a:pt x="40" y="77"/>
                    <a:pt x="35" y="82"/>
                  </a:cubicBezTo>
                  <a:cubicBezTo>
                    <a:pt x="35" y="82"/>
                    <a:pt x="35" y="82"/>
                    <a:pt x="35" y="82"/>
                  </a:cubicBezTo>
                  <a:cubicBezTo>
                    <a:pt x="46" y="75"/>
                    <a:pt x="55" y="67"/>
                    <a:pt x="64" y="59"/>
                  </a:cubicBezTo>
                  <a:cubicBezTo>
                    <a:pt x="64" y="59"/>
                    <a:pt x="64" y="59"/>
                    <a:pt x="64" y="59"/>
                  </a:cubicBezTo>
                  <a:cubicBezTo>
                    <a:pt x="62" y="61"/>
                    <a:pt x="59" y="64"/>
                    <a:pt x="56" y="67"/>
                  </a:cubicBezTo>
                  <a:cubicBezTo>
                    <a:pt x="51" y="72"/>
                    <a:pt x="46" y="76"/>
                    <a:pt x="41" y="81"/>
                  </a:cubicBezTo>
                  <a:cubicBezTo>
                    <a:pt x="42" y="82"/>
                    <a:pt x="42" y="82"/>
                    <a:pt x="42" y="82"/>
                  </a:cubicBezTo>
                  <a:cubicBezTo>
                    <a:pt x="50" y="76"/>
                    <a:pt x="57" y="68"/>
                    <a:pt x="65" y="61"/>
                  </a:cubicBezTo>
                  <a:cubicBezTo>
                    <a:pt x="66" y="61"/>
                    <a:pt x="67" y="60"/>
                    <a:pt x="67" y="60"/>
                  </a:cubicBezTo>
                  <a:cubicBezTo>
                    <a:pt x="67" y="60"/>
                    <a:pt x="66" y="62"/>
                    <a:pt x="65" y="62"/>
                  </a:cubicBezTo>
                  <a:cubicBezTo>
                    <a:pt x="64" y="64"/>
                    <a:pt x="62" y="65"/>
                    <a:pt x="60" y="67"/>
                  </a:cubicBezTo>
                  <a:cubicBezTo>
                    <a:pt x="56" y="70"/>
                    <a:pt x="52" y="75"/>
                    <a:pt x="48" y="79"/>
                  </a:cubicBezTo>
                  <a:cubicBezTo>
                    <a:pt x="48" y="79"/>
                    <a:pt x="48" y="79"/>
                    <a:pt x="48" y="79"/>
                  </a:cubicBezTo>
                  <a:cubicBezTo>
                    <a:pt x="54" y="77"/>
                    <a:pt x="59" y="72"/>
                    <a:pt x="64" y="67"/>
                  </a:cubicBezTo>
                  <a:cubicBezTo>
                    <a:pt x="64" y="67"/>
                    <a:pt x="66" y="65"/>
                    <a:pt x="67" y="65"/>
                  </a:cubicBezTo>
                  <a:cubicBezTo>
                    <a:pt x="66" y="66"/>
                    <a:pt x="66" y="66"/>
                    <a:pt x="66" y="66"/>
                  </a:cubicBezTo>
                  <a:cubicBezTo>
                    <a:pt x="65" y="67"/>
                    <a:pt x="64" y="68"/>
                    <a:pt x="62" y="69"/>
                  </a:cubicBezTo>
                  <a:cubicBezTo>
                    <a:pt x="59" y="72"/>
                    <a:pt x="57" y="75"/>
                    <a:pt x="54" y="78"/>
                  </a:cubicBezTo>
                  <a:cubicBezTo>
                    <a:pt x="54" y="78"/>
                    <a:pt x="54" y="78"/>
                    <a:pt x="54" y="78"/>
                  </a:cubicBezTo>
                  <a:cubicBezTo>
                    <a:pt x="49" y="81"/>
                    <a:pt x="43" y="82"/>
                    <a:pt x="37" y="82"/>
                  </a:cubicBezTo>
                  <a:cubicBezTo>
                    <a:pt x="37" y="82"/>
                    <a:pt x="36" y="82"/>
                    <a:pt x="36" y="82"/>
                  </a:cubicBezTo>
                  <a:cubicBezTo>
                    <a:pt x="32" y="82"/>
                    <a:pt x="29" y="82"/>
                    <a:pt x="26" y="81"/>
                  </a:cubicBezTo>
                  <a:cubicBezTo>
                    <a:pt x="27" y="81"/>
                    <a:pt x="27" y="81"/>
                    <a:pt x="27" y="81"/>
                  </a:cubicBezTo>
                  <a:cubicBezTo>
                    <a:pt x="27" y="81"/>
                    <a:pt x="27" y="81"/>
                    <a:pt x="27" y="81"/>
                  </a:cubicBezTo>
                  <a:moveTo>
                    <a:pt x="9" y="72"/>
                  </a:moveTo>
                  <a:cubicBezTo>
                    <a:pt x="8" y="71"/>
                    <a:pt x="8" y="70"/>
                    <a:pt x="7" y="69"/>
                  </a:cubicBezTo>
                  <a:cubicBezTo>
                    <a:pt x="11" y="67"/>
                    <a:pt x="15" y="64"/>
                    <a:pt x="18" y="61"/>
                  </a:cubicBezTo>
                  <a:cubicBezTo>
                    <a:pt x="20" y="59"/>
                    <a:pt x="22" y="57"/>
                    <a:pt x="24" y="55"/>
                  </a:cubicBezTo>
                  <a:cubicBezTo>
                    <a:pt x="26" y="54"/>
                    <a:pt x="27" y="53"/>
                    <a:pt x="29" y="52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30" y="52"/>
                    <a:pt x="30" y="52"/>
                    <a:pt x="30" y="52"/>
                  </a:cubicBezTo>
                  <a:cubicBezTo>
                    <a:pt x="30" y="52"/>
                    <a:pt x="30" y="52"/>
                    <a:pt x="30" y="52"/>
                  </a:cubicBezTo>
                  <a:cubicBezTo>
                    <a:pt x="23" y="59"/>
                    <a:pt x="14" y="63"/>
                    <a:pt x="9" y="72"/>
                  </a:cubicBezTo>
                  <a:moveTo>
                    <a:pt x="7" y="68"/>
                  </a:moveTo>
                  <a:cubicBezTo>
                    <a:pt x="6" y="68"/>
                    <a:pt x="6" y="67"/>
                    <a:pt x="6" y="67"/>
                  </a:cubicBezTo>
                  <a:cubicBezTo>
                    <a:pt x="9" y="64"/>
                    <a:pt x="11" y="62"/>
                    <a:pt x="14" y="60"/>
                  </a:cubicBezTo>
                  <a:cubicBezTo>
                    <a:pt x="15" y="58"/>
                    <a:pt x="16" y="57"/>
                    <a:pt x="18" y="56"/>
                  </a:cubicBezTo>
                  <a:cubicBezTo>
                    <a:pt x="19" y="55"/>
                    <a:pt x="22" y="52"/>
                    <a:pt x="22" y="52"/>
                  </a:cubicBezTo>
                  <a:cubicBezTo>
                    <a:pt x="22" y="52"/>
                    <a:pt x="22" y="53"/>
                    <a:pt x="20" y="54"/>
                  </a:cubicBezTo>
                  <a:cubicBezTo>
                    <a:pt x="18" y="57"/>
                    <a:pt x="16" y="60"/>
                    <a:pt x="13" y="63"/>
                  </a:cubicBezTo>
                  <a:cubicBezTo>
                    <a:pt x="11" y="64"/>
                    <a:pt x="8" y="66"/>
                    <a:pt x="7" y="68"/>
                  </a:cubicBezTo>
                  <a:moveTo>
                    <a:pt x="32" y="81"/>
                  </a:moveTo>
                  <a:cubicBezTo>
                    <a:pt x="33" y="80"/>
                    <a:pt x="33" y="80"/>
                    <a:pt x="33" y="80"/>
                  </a:cubicBezTo>
                  <a:cubicBezTo>
                    <a:pt x="38" y="75"/>
                    <a:pt x="44" y="71"/>
                    <a:pt x="49" y="66"/>
                  </a:cubicBezTo>
                  <a:cubicBezTo>
                    <a:pt x="54" y="61"/>
                    <a:pt x="59" y="57"/>
                    <a:pt x="63" y="53"/>
                  </a:cubicBezTo>
                  <a:cubicBezTo>
                    <a:pt x="64" y="52"/>
                    <a:pt x="66" y="51"/>
                    <a:pt x="68" y="51"/>
                  </a:cubicBezTo>
                  <a:cubicBezTo>
                    <a:pt x="68" y="51"/>
                    <a:pt x="69" y="51"/>
                    <a:pt x="69" y="51"/>
                  </a:cubicBezTo>
                  <a:cubicBezTo>
                    <a:pt x="70" y="51"/>
                    <a:pt x="70" y="51"/>
                    <a:pt x="70" y="51"/>
                  </a:cubicBezTo>
                  <a:cubicBezTo>
                    <a:pt x="70" y="52"/>
                    <a:pt x="69" y="53"/>
                    <a:pt x="69" y="54"/>
                  </a:cubicBezTo>
                  <a:cubicBezTo>
                    <a:pt x="69" y="58"/>
                    <a:pt x="68" y="61"/>
                    <a:pt x="67" y="64"/>
                  </a:cubicBezTo>
                  <a:cubicBezTo>
                    <a:pt x="64" y="66"/>
                    <a:pt x="62" y="68"/>
                    <a:pt x="59" y="71"/>
                  </a:cubicBezTo>
                  <a:cubicBezTo>
                    <a:pt x="57" y="73"/>
                    <a:pt x="55" y="74"/>
                    <a:pt x="53" y="76"/>
                  </a:cubicBezTo>
                  <a:cubicBezTo>
                    <a:pt x="53" y="76"/>
                    <a:pt x="50" y="78"/>
                    <a:pt x="49" y="78"/>
                  </a:cubicBezTo>
                  <a:cubicBezTo>
                    <a:pt x="49" y="78"/>
                    <a:pt x="49" y="78"/>
                    <a:pt x="50" y="77"/>
                  </a:cubicBezTo>
                  <a:cubicBezTo>
                    <a:pt x="54" y="74"/>
                    <a:pt x="57" y="70"/>
                    <a:pt x="61" y="67"/>
                  </a:cubicBezTo>
                  <a:cubicBezTo>
                    <a:pt x="64" y="64"/>
                    <a:pt x="67" y="62"/>
                    <a:pt x="69" y="58"/>
                  </a:cubicBezTo>
                  <a:cubicBezTo>
                    <a:pt x="68" y="58"/>
                    <a:pt x="68" y="58"/>
                    <a:pt x="68" y="58"/>
                  </a:cubicBezTo>
                  <a:cubicBezTo>
                    <a:pt x="64" y="62"/>
                    <a:pt x="60" y="65"/>
                    <a:pt x="56" y="68"/>
                  </a:cubicBezTo>
                  <a:cubicBezTo>
                    <a:pt x="54" y="71"/>
                    <a:pt x="52" y="73"/>
                    <a:pt x="49" y="75"/>
                  </a:cubicBezTo>
                  <a:cubicBezTo>
                    <a:pt x="48" y="76"/>
                    <a:pt x="44" y="79"/>
                    <a:pt x="43" y="80"/>
                  </a:cubicBezTo>
                  <a:cubicBezTo>
                    <a:pt x="51" y="73"/>
                    <a:pt x="59" y="65"/>
                    <a:pt x="67" y="56"/>
                  </a:cubicBezTo>
                  <a:cubicBezTo>
                    <a:pt x="68" y="56"/>
                    <a:pt x="68" y="56"/>
                    <a:pt x="68" y="56"/>
                  </a:cubicBezTo>
                  <a:cubicBezTo>
                    <a:pt x="68" y="55"/>
                    <a:pt x="69" y="55"/>
                    <a:pt x="69" y="55"/>
                  </a:cubicBezTo>
                  <a:cubicBezTo>
                    <a:pt x="69" y="54"/>
                    <a:pt x="69" y="54"/>
                    <a:pt x="69" y="54"/>
                  </a:cubicBezTo>
                  <a:cubicBezTo>
                    <a:pt x="63" y="59"/>
                    <a:pt x="57" y="64"/>
                    <a:pt x="52" y="69"/>
                  </a:cubicBezTo>
                  <a:cubicBezTo>
                    <a:pt x="49" y="71"/>
                    <a:pt x="46" y="73"/>
                    <a:pt x="44" y="75"/>
                  </a:cubicBezTo>
                  <a:cubicBezTo>
                    <a:pt x="42" y="77"/>
                    <a:pt x="41" y="78"/>
                    <a:pt x="39" y="79"/>
                  </a:cubicBezTo>
                  <a:cubicBezTo>
                    <a:pt x="43" y="75"/>
                    <a:pt x="48" y="71"/>
                    <a:pt x="52" y="67"/>
                  </a:cubicBezTo>
                  <a:cubicBezTo>
                    <a:pt x="57" y="62"/>
                    <a:pt x="63" y="58"/>
                    <a:pt x="67" y="53"/>
                  </a:cubicBezTo>
                  <a:cubicBezTo>
                    <a:pt x="67" y="52"/>
                    <a:pt x="67" y="52"/>
                    <a:pt x="67" y="52"/>
                  </a:cubicBezTo>
                  <a:cubicBezTo>
                    <a:pt x="61" y="57"/>
                    <a:pt x="55" y="62"/>
                    <a:pt x="50" y="67"/>
                  </a:cubicBezTo>
                  <a:cubicBezTo>
                    <a:pt x="46" y="69"/>
                    <a:pt x="43" y="72"/>
                    <a:pt x="39" y="75"/>
                  </a:cubicBezTo>
                  <a:cubicBezTo>
                    <a:pt x="38" y="76"/>
                    <a:pt x="36" y="77"/>
                    <a:pt x="34" y="79"/>
                  </a:cubicBezTo>
                  <a:cubicBezTo>
                    <a:pt x="34" y="79"/>
                    <a:pt x="33" y="80"/>
                    <a:pt x="32" y="81"/>
                  </a:cubicBezTo>
                  <a:moveTo>
                    <a:pt x="8" y="68"/>
                  </a:moveTo>
                  <a:cubicBezTo>
                    <a:pt x="8" y="68"/>
                    <a:pt x="9" y="66"/>
                    <a:pt x="10" y="66"/>
                  </a:cubicBezTo>
                  <a:cubicBezTo>
                    <a:pt x="11" y="65"/>
                    <a:pt x="13" y="64"/>
                    <a:pt x="14" y="62"/>
                  </a:cubicBezTo>
                  <a:cubicBezTo>
                    <a:pt x="18" y="59"/>
                    <a:pt x="21" y="55"/>
                    <a:pt x="24" y="51"/>
                  </a:cubicBezTo>
                  <a:cubicBezTo>
                    <a:pt x="24" y="51"/>
                    <a:pt x="24" y="51"/>
                    <a:pt x="24" y="51"/>
                  </a:cubicBezTo>
                  <a:cubicBezTo>
                    <a:pt x="25" y="51"/>
                    <a:pt x="26" y="52"/>
                    <a:pt x="27" y="52"/>
                  </a:cubicBezTo>
                  <a:cubicBezTo>
                    <a:pt x="28" y="52"/>
                    <a:pt x="28" y="52"/>
                    <a:pt x="28" y="52"/>
                  </a:cubicBezTo>
                  <a:cubicBezTo>
                    <a:pt x="21" y="57"/>
                    <a:pt x="16" y="62"/>
                    <a:pt x="10" y="67"/>
                  </a:cubicBezTo>
                  <a:cubicBezTo>
                    <a:pt x="9" y="67"/>
                    <a:pt x="8" y="68"/>
                    <a:pt x="8" y="68"/>
                  </a:cubicBezTo>
                  <a:moveTo>
                    <a:pt x="12" y="75"/>
                  </a:moveTo>
                  <a:cubicBezTo>
                    <a:pt x="12" y="75"/>
                    <a:pt x="12" y="75"/>
                    <a:pt x="12" y="75"/>
                  </a:cubicBezTo>
                  <a:cubicBezTo>
                    <a:pt x="11" y="74"/>
                    <a:pt x="10" y="73"/>
                    <a:pt x="10" y="73"/>
                  </a:cubicBezTo>
                  <a:cubicBezTo>
                    <a:pt x="19" y="67"/>
                    <a:pt x="26" y="57"/>
                    <a:pt x="35" y="52"/>
                  </a:cubicBezTo>
                  <a:cubicBezTo>
                    <a:pt x="35" y="52"/>
                    <a:pt x="38" y="50"/>
                    <a:pt x="38" y="50"/>
                  </a:cubicBezTo>
                  <a:cubicBezTo>
                    <a:pt x="38" y="50"/>
                    <a:pt x="38" y="50"/>
                    <a:pt x="38" y="51"/>
                  </a:cubicBezTo>
                  <a:cubicBezTo>
                    <a:pt x="37" y="51"/>
                    <a:pt x="36" y="52"/>
                    <a:pt x="35" y="53"/>
                  </a:cubicBezTo>
                  <a:cubicBezTo>
                    <a:pt x="32" y="56"/>
                    <a:pt x="29" y="58"/>
                    <a:pt x="27" y="60"/>
                  </a:cubicBezTo>
                  <a:cubicBezTo>
                    <a:pt x="21" y="65"/>
                    <a:pt x="17" y="70"/>
                    <a:pt x="12" y="75"/>
                  </a:cubicBezTo>
                  <a:moveTo>
                    <a:pt x="20" y="80"/>
                  </a:moveTo>
                  <a:cubicBezTo>
                    <a:pt x="18" y="79"/>
                    <a:pt x="16" y="78"/>
                    <a:pt x="15" y="77"/>
                  </a:cubicBezTo>
                  <a:cubicBezTo>
                    <a:pt x="15" y="77"/>
                    <a:pt x="15" y="77"/>
                    <a:pt x="15" y="77"/>
                  </a:cubicBezTo>
                  <a:cubicBezTo>
                    <a:pt x="20" y="72"/>
                    <a:pt x="25" y="67"/>
                    <a:pt x="30" y="63"/>
                  </a:cubicBezTo>
                  <a:cubicBezTo>
                    <a:pt x="33" y="60"/>
                    <a:pt x="37" y="58"/>
                    <a:pt x="40" y="55"/>
                  </a:cubicBezTo>
                  <a:cubicBezTo>
                    <a:pt x="42" y="54"/>
                    <a:pt x="46" y="52"/>
                    <a:pt x="47" y="50"/>
                  </a:cubicBezTo>
                  <a:cubicBezTo>
                    <a:pt x="41" y="55"/>
                    <a:pt x="35" y="60"/>
                    <a:pt x="30" y="65"/>
                  </a:cubicBezTo>
                  <a:cubicBezTo>
                    <a:pt x="25" y="69"/>
                    <a:pt x="20" y="73"/>
                    <a:pt x="17" y="78"/>
                  </a:cubicBezTo>
                  <a:cubicBezTo>
                    <a:pt x="17" y="78"/>
                    <a:pt x="17" y="78"/>
                    <a:pt x="17" y="78"/>
                  </a:cubicBezTo>
                  <a:cubicBezTo>
                    <a:pt x="23" y="74"/>
                    <a:pt x="28" y="70"/>
                    <a:pt x="33" y="66"/>
                  </a:cubicBezTo>
                  <a:cubicBezTo>
                    <a:pt x="39" y="62"/>
                    <a:pt x="45" y="56"/>
                    <a:pt x="51" y="53"/>
                  </a:cubicBezTo>
                  <a:cubicBezTo>
                    <a:pt x="49" y="54"/>
                    <a:pt x="46" y="57"/>
                    <a:pt x="43" y="59"/>
                  </a:cubicBezTo>
                  <a:cubicBezTo>
                    <a:pt x="40" y="62"/>
                    <a:pt x="37" y="64"/>
                    <a:pt x="34" y="67"/>
                  </a:cubicBezTo>
                  <a:cubicBezTo>
                    <a:pt x="31" y="70"/>
                    <a:pt x="28" y="73"/>
                    <a:pt x="25" y="75"/>
                  </a:cubicBezTo>
                  <a:cubicBezTo>
                    <a:pt x="23" y="77"/>
                    <a:pt x="21" y="78"/>
                    <a:pt x="20" y="80"/>
                  </a:cubicBezTo>
                  <a:moveTo>
                    <a:pt x="47" y="50"/>
                  </a:moveTo>
                  <a:cubicBezTo>
                    <a:pt x="47" y="50"/>
                    <a:pt x="47" y="50"/>
                    <a:pt x="47" y="50"/>
                  </a:cubicBezTo>
                  <a:cubicBezTo>
                    <a:pt x="47" y="50"/>
                    <a:pt x="47" y="50"/>
                    <a:pt x="47" y="50"/>
                  </a:cubicBezTo>
                  <a:moveTo>
                    <a:pt x="6" y="66"/>
                  </a:moveTo>
                  <a:cubicBezTo>
                    <a:pt x="5" y="64"/>
                    <a:pt x="4" y="62"/>
                    <a:pt x="4" y="60"/>
                  </a:cubicBezTo>
                  <a:cubicBezTo>
                    <a:pt x="8" y="57"/>
                    <a:pt x="11" y="53"/>
                    <a:pt x="15" y="50"/>
                  </a:cubicBezTo>
                  <a:cubicBezTo>
                    <a:pt x="15" y="50"/>
                    <a:pt x="13" y="53"/>
                    <a:pt x="12" y="54"/>
                  </a:cubicBezTo>
                  <a:cubicBezTo>
                    <a:pt x="11" y="55"/>
                    <a:pt x="10" y="56"/>
                    <a:pt x="9" y="57"/>
                  </a:cubicBezTo>
                  <a:cubicBezTo>
                    <a:pt x="7" y="59"/>
                    <a:pt x="6" y="61"/>
                    <a:pt x="5" y="63"/>
                  </a:cubicBezTo>
                  <a:cubicBezTo>
                    <a:pt x="5" y="63"/>
                    <a:pt x="5" y="63"/>
                    <a:pt x="5" y="63"/>
                  </a:cubicBezTo>
                  <a:cubicBezTo>
                    <a:pt x="8" y="62"/>
                    <a:pt x="10" y="59"/>
                    <a:pt x="12" y="57"/>
                  </a:cubicBezTo>
                  <a:cubicBezTo>
                    <a:pt x="13" y="56"/>
                    <a:pt x="15" y="55"/>
                    <a:pt x="16" y="53"/>
                  </a:cubicBezTo>
                  <a:cubicBezTo>
                    <a:pt x="16" y="53"/>
                    <a:pt x="18" y="51"/>
                    <a:pt x="19" y="51"/>
                  </a:cubicBezTo>
                  <a:cubicBezTo>
                    <a:pt x="19" y="51"/>
                    <a:pt x="19" y="51"/>
                    <a:pt x="18" y="52"/>
                  </a:cubicBezTo>
                  <a:cubicBezTo>
                    <a:pt x="15" y="57"/>
                    <a:pt x="9" y="61"/>
                    <a:pt x="6" y="66"/>
                  </a:cubicBezTo>
                  <a:moveTo>
                    <a:pt x="14" y="77"/>
                  </a:moveTo>
                  <a:cubicBezTo>
                    <a:pt x="14" y="77"/>
                    <a:pt x="13" y="76"/>
                    <a:pt x="13" y="76"/>
                  </a:cubicBezTo>
                  <a:cubicBezTo>
                    <a:pt x="18" y="71"/>
                    <a:pt x="23" y="66"/>
                    <a:pt x="29" y="62"/>
                  </a:cubicBezTo>
                  <a:cubicBezTo>
                    <a:pt x="32" y="59"/>
                    <a:pt x="35" y="57"/>
                    <a:pt x="38" y="54"/>
                  </a:cubicBezTo>
                  <a:cubicBezTo>
                    <a:pt x="40" y="53"/>
                    <a:pt x="41" y="52"/>
                    <a:pt x="43" y="51"/>
                  </a:cubicBezTo>
                  <a:cubicBezTo>
                    <a:pt x="44" y="50"/>
                    <a:pt x="44" y="50"/>
                    <a:pt x="44" y="50"/>
                  </a:cubicBezTo>
                  <a:cubicBezTo>
                    <a:pt x="45" y="50"/>
                    <a:pt x="42" y="52"/>
                    <a:pt x="42" y="52"/>
                  </a:cubicBezTo>
                  <a:cubicBezTo>
                    <a:pt x="37" y="56"/>
                    <a:pt x="33" y="59"/>
                    <a:pt x="28" y="63"/>
                  </a:cubicBezTo>
                  <a:cubicBezTo>
                    <a:pt x="24" y="68"/>
                    <a:pt x="19" y="72"/>
                    <a:pt x="14" y="77"/>
                  </a:cubicBezTo>
                  <a:cubicBezTo>
                    <a:pt x="14" y="77"/>
                    <a:pt x="14" y="77"/>
                    <a:pt x="14" y="77"/>
                  </a:cubicBezTo>
                  <a:moveTo>
                    <a:pt x="6" y="66"/>
                  </a:moveTo>
                  <a:cubicBezTo>
                    <a:pt x="8" y="64"/>
                    <a:pt x="11" y="60"/>
                    <a:pt x="14" y="58"/>
                  </a:cubicBezTo>
                  <a:cubicBezTo>
                    <a:pt x="16" y="56"/>
                    <a:pt x="18" y="53"/>
                    <a:pt x="20" y="50"/>
                  </a:cubicBezTo>
                  <a:cubicBezTo>
                    <a:pt x="20" y="50"/>
                    <a:pt x="20" y="50"/>
                    <a:pt x="20" y="50"/>
                  </a:cubicBezTo>
                  <a:cubicBezTo>
                    <a:pt x="21" y="50"/>
                    <a:pt x="22" y="50"/>
                    <a:pt x="23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17" y="55"/>
                    <a:pt x="12" y="61"/>
                    <a:pt x="6" y="66"/>
                  </a:cubicBezTo>
                  <a:moveTo>
                    <a:pt x="18" y="77"/>
                  </a:moveTo>
                  <a:cubicBezTo>
                    <a:pt x="18" y="77"/>
                    <a:pt x="19" y="75"/>
                    <a:pt x="20" y="75"/>
                  </a:cubicBezTo>
                  <a:cubicBezTo>
                    <a:pt x="21" y="74"/>
                    <a:pt x="22" y="72"/>
                    <a:pt x="24" y="71"/>
                  </a:cubicBezTo>
                  <a:cubicBezTo>
                    <a:pt x="26" y="69"/>
                    <a:pt x="29" y="67"/>
                    <a:pt x="31" y="65"/>
                  </a:cubicBezTo>
                  <a:cubicBezTo>
                    <a:pt x="37" y="60"/>
                    <a:pt x="43" y="55"/>
                    <a:pt x="49" y="50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51" y="50"/>
                    <a:pt x="53" y="52"/>
                    <a:pt x="55" y="53"/>
                  </a:cubicBezTo>
                  <a:cubicBezTo>
                    <a:pt x="50" y="57"/>
                    <a:pt x="46" y="61"/>
                    <a:pt x="40" y="65"/>
                  </a:cubicBezTo>
                  <a:cubicBezTo>
                    <a:pt x="37" y="67"/>
                    <a:pt x="33" y="70"/>
                    <a:pt x="29" y="73"/>
                  </a:cubicBezTo>
                  <a:cubicBezTo>
                    <a:pt x="31" y="71"/>
                    <a:pt x="32" y="69"/>
                    <a:pt x="34" y="67"/>
                  </a:cubicBezTo>
                  <a:cubicBezTo>
                    <a:pt x="40" y="62"/>
                    <a:pt x="46" y="57"/>
                    <a:pt x="52" y="52"/>
                  </a:cubicBezTo>
                  <a:cubicBezTo>
                    <a:pt x="52" y="52"/>
                    <a:pt x="52" y="52"/>
                    <a:pt x="52" y="52"/>
                  </a:cubicBezTo>
                  <a:cubicBezTo>
                    <a:pt x="47" y="54"/>
                    <a:pt x="42" y="58"/>
                    <a:pt x="38" y="62"/>
                  </a:cubicBezTo>
                  <a:cubicBezTo>
                    <a:pt x="32" y="67"/>
                    <a:pt x="26" y="71"/>
                    <a:pt x="19" y="76"/>
                  </a:cubicBezTo>
                  <a:cubicBezTo>
                    <a:pt x="18" y="76"/>
                    <a:pt x="18" y="77"/>
                    <a:pt x="18" y="77"/>
                  </a:cubicBezTo>
                  <a:moveTo>
                    <a:pt x="3" y="58"/>
                  </a:moveTo>
                  <a:cubicBezTo>
                    <a:pt x="3" y="57"/>
                    <a:pt x="3" y="57"/>
                    <a:pt x="3" y="56"/>
                  </a:cubicBezTo>
                  <a:cubicBezTo>
                    <a:pt x="4" y="55"/>
                    <a:pt x="5" y="54"/>
                    <a:pt x="7" y="53"/>
                  </a:cubicBezTo>
                  <a:cubicBezTo>
                    <a:pt x="8" y="52"/>
                    <a:pt x="9" y="51"/>
                    <a:pt x="10" y="50"/>
                  </a:cubicBezTo>
                  <a:cubicBezTo>
                    <a:pt x="11" y="49"/>
                    <a:pt x="11" y="49"/>
                    <a:pt x="11" y="49"/>
                  </a:cubicBezTo>
                  <a:cubicBezTo>
                    <a:pt x="12" y="49"/>
                    <a:pt x="10" y="51"/>
                    <a:pt x="10" y="51"/>
                  </a:cubicBezTo>
                  <a:cubicBezTo>
                    <a:pt x="8" y="53"/>
                    <a:pt x="5" y="55"/>
                    <a:pt x="3" y="58"/>
                  </a:cubicBezTo>
                  <a:moveTo>
                    <a:pt x="35" y="58"/>
                  </a:moveTo>
                  <a:cubicBezTo>
                    <a:pt x="36" y="57"/>
                    <a:pt x="37" y="56"/>
                    <a:pt x="39" y="55"/>
                  </a:cubicBezTo>
                  <a:cubicBezTo>
                    <a:pt x="41" y="53"/>
                    <a:pt x="44" y="52"/>
                    <a:pt x="46" y="49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7" y="49"/>
                    <a:pt x="47" y="49"/>
                    <a:pt x="47" y="49"/>
                  </a:cubicBezTo>
                  <a:cubicBezTo>
                    <a:pt x="47" y="49"/>
                    <a:pt x="48" y="49"/>
                    <a:pt x="48" y="49"/>
                  </a:cubicBezTo>
                  <a:cubicBezTo>
                    <a:pt x="43" y="52"/>
                    <a:pt x="39" y="55"/>
                    <a:pt x="35" y="58"/>
                  </a:cubicBezTo>
                  <a:moveTo>
                    <a:pt x="10" y="72"/>
                  </a:moveTo>
                  <a:cubicBezTo>
                    <a:pt x="10" y="70"/>
                    <a:pt x="12" y="69"/>
                    <a:pt x="13" y="67"/>
                  </a:cubicBezTo>
                  <a:cubicBezTo>
                    <a:pt x="15" y="65"/>
                    <a:pt x="18" y="63"/>
                    <a:pt x="20" y="61"/>
                  </a:cubicBezTo>
                  <a:cubicBezTo>
                    <a:pt x="24" y="58"/>
                    <a:pt x="28" y="55"/>
                    <a:pt x="31" y="52"/>
                  </a:cubicBezTo>
                  <a:cubicBezTo>
                    <a:pt x="32" y="52"/>
                    <a:pt x="33" y="51"/>
                    <a:pt x="35" y="51"/>
                  </a:cubicBezTo>
                  <a:cubicBezTo>
                    <a:pt x="38" y="50"/>
                    <a:pt x="41" y="49"/>
                    <a:pt x="44" y="49"/>
                  </a:cubicBezTo>
                  <a:cubicBezTo>
                    <a:pt x="44" y="49"/>
                    <a:pt x="45" y="49"/>
                    <a:pt x="45" y="49"/>
                  </a:cubicBezTo>
                  <a:cubicBezTo>
                    <a:pt x="34" y="56"/>
                    <a:pt x="25" y="64"/>
                    <a:pt x="15" y="73"/>
                  </a:cubicBezTo>
                  <a:cubicBezTo>
                    <a:pt x="15" y="73"/>
                    <a:pt x="15" y="73"/>
                    <a:pt x="14" y="74"/>
                  </a:cubicBezTo>
                  <a:cubicBezTo>
                    <a:pt x="15" y="73"/>
                    <a:pt x="16" y="72"/>
                    <a:pt x="16" y="71"/>
                  </a:cubicBezTo>
                  <a:cubicBezTo>
                    <a:pt x="19" y="69"/>
                    <a:pt x="21" y="66"/>
                    <a:pt x="24" y="64"/>
                  </a:cubicBezTo>
                  <a:cubicBezTo>
                    <a:pt x="29" y="59"/>
                    <a:pt x="34" y="54"/>
                    <a:pt x="40" y="50"/>
                  </a:cubicBezTo>
                  <a:cubicBezTo>
                    <a:pt x="39" y="49"/>
                    <a:pt x="39" y="49"/>
                    <a:pt x="39" y="49"/>
                  </a:cubicBezTo>
                  <a:cubicBezTo>
                    <a:pt x="28" y="53"/>
                    <a:pt x="21" y="64"/>
                    <a:pt x="12" y="70"/>
                  </a:cubicBezTo>
                  <a:cubicBezTo>
                    <a:pt x="10" y="72"/>
                    <a:pt x="10" y="72"/>
                    <a:pt x="10" y="72"/>
                  </a:cubicBezTo>
                  <a:moveTo>
                    <a:pt x="3" y="53"/>
                  </a:moveTo>
                  <a:cubicBezTo>
                    <a:pt x="4" y="52"/>
                    <a:pt x="5" y="51"/>
                    <a:pt x="7" y="50"/>
                  </a:cubicBezTo>
                  <a:cubicBezTo>
                    <a:pt x="7" y="49"/>
                    <a:pt x="7" y="49"/>
                    <a:pt x="8" y="49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49"/>
                    <a:pt x="7" y="50"/>
                    <a:pt x="7" y="51"/>
                  </a:cubicBezTo>
                  <a:cubicBezTo>
                    <a:pt x="5" y="52"/>
                    <a:pt x="4" y="54"/>
                    <a:pt x="3" y="55"/>
                  </a:cubicBezTo>
                  <a:cubicBezTo>
                    <a:pt x="3" y="55"/>
                    <a:pt x="3" y="54"/>
                    <a:pt x="3" y="54"/>
                  </a:cubicBezTo>
                  <a:cubicBezTo>
                    <a:pt x="3" y="53"/>
                    <a:pt x="3" y="52"/>
                    <a:pt x="3" y="51"/>
                  </a:cubicBezTo>
                  <a:cubicBezTo>
                    <a:pt x="4" y="50"/>
                    <a:pt x="5" y="49"/>
                    <a:pt x="7" y="49"/>
                  </a:cubicBezTo>
                  <a:cubicBezTo>
                    <a:pt x="5" y="50"/>
                    <a:pt x="4" y="51"/>
                    <a:pt x="3" y="52"/>
                  </a:cubicBezTo>
                  <a:cubicBezTo>
                    <a:pt x="3" y="53"/>
                    <a:pt x="3" y="53"/>
                    <a:pt x="3" y="53"/>
                  </a:cubicBezTo>
                  <a:moveTo>
                    <a:pt x="4" y="58"/>
                  </a:moveTo>
                  <a:cubicBezTo>
                    <a:pt x="4" y="58"/>
                    <a:pt x="4" y="57"/>
                    <a:pt x="5" y="56"/>
                  </a:cubicBezTo>
                  <a:cubicBezTo>
                    <a:pt x="6" y="55"/>
                    <a:pt x="7" y="55"/>
                    <a:pt x="8" y="54"/>
                  </a:cubicBezTo>
                  <a:cubicBezTo>
                    <a:pt x="9" y="52"/>
                    <a:pt x="11" y="51"/>
                    <a:pt x="12" y="49"/>
                  </a:cubicBezTo>
                  <a:cubicBezTo>
                    <a:pt x="12" y="48"/>
                    <a:pt x="12" y="48"/>
                    <a:pt x="12" y="48"/>
                  </a:cubicBezTo>
                  <a:cubicBezTo>
                    <a:pt x="15" y="49"/>
                    <a:pt x="17" y="49"/>
                    <a:pt x="19" y="49"/>
                  </a:cubicBezTo>
                  <a:cubicBezTo>
                    <a:pt x="20" y="50"/>
                    <a:pt x="20" y="50"/>
                    <a:pt x="20" y="50"/>
                  </a:cubicBezTo>
                  <a:cubicBezTo>
                    <a:pt x="17" y="51"/>
                    <a:pt x="16" y="53"/>
                    <a:pt x="14" y="55"/>
                  </a:cubicBezTo>
                  <a:cubicBezTo>
                    <a:pt x="12" y="56"/>
                    <a:pt x="11" y="57"/>
                    <a:pt x="10" y="59"/>
                  </a:cubicBezTo>
                  <a:cubicBezTo>
                    <a:pt x="9" y="60"/>
                    <a:pt x="7" y="61"/>
                    <a:pt x="6" y="62"/>
                  </a:cubicBezTo>
                  <a:cubicBezTo>
                    <a:pt x="8" y="59"/>
                    <a:pt x="10" y="57"/>
                    <a:pt x="12" y="55"/>
                  </a:cubicBezTo>
                  <a:cubicBezTo>
                    <a:pt x="14" y="53"/>
                    <a:pt x="15" y="52"/>
                    <a:pt x="16" y="49"/>
                  </a:cubicBezTo>
                  <a:cubicBezTo>
                    <a:pt x="16" y="49"/>
                    <a:pt x="16" y="49"/>
                    <a:pt x="16" y="49"/>
                  </a:cubicBezTo>
                  <a:cubicBezTo>
                    <a:pt x="12" y="51"/>
                    <a:pt x="9" y="54"/>
                    <a:pt x="5" y="58"/>
                  </a:cubicBezTo>
                  <a:cubicBezTo>
                    <a:pt x="5" y="58"/>
                    <a:pt x="4" y="58"/>
                    <a:pt x="4" y="58"/>
                  </a:cubicBezTo>
                  <a:moveTo>
                    <a:pt x="4" y="54"/>
                  </a:moveTo>
                  <a:cubicBezTo>
                    <a:pt x="5" y="53"/>
                    <a:pt x="6" y="53"/>
                    <a:pt x="6" y="52"/>
                  </a:cubicBezTo>
                  <a:cubicBezTo>
                    <a:pt x="7" y="51"/>
                    <a:pt x="8" y="50"/>
                    <a:pt x="9" y="48"/>
                  </a:cubicBezTo>
                  <a:cubicBezTo>
                    <a:pt x="10" y="48"/>
                    <a:pt x="10" y="48"/>
                    <a:pt x="11" y="48"/>
                  </a:cubicBezTo>
                  <a:cubicBezTo>
                    <a:pt x="11" y="48"/>
                    <a:pt x="12" y="48"/>
                    <a:pt x="12" y="48"/>
                  </a:cubicBezTo>
                  <a:cubicBezTo>
                    <a:pt x="9" y="50"/>
                    <a:pt x="7" y="52"/>
                    <a:pt x="4" y="54"/>
                  </a:cubicBezTo>
                  <a:moveTo>
                    <a:pt x="45" y="2"/>
                  </a:moveTo>
                  <a:cubicBezTo>
                    <a:pt x="44" y="2"/>
                    <a:pt x="43" y="3"/>
                    <a:pt x="43" y="3"/>
                  </a:cubicBezTo>
                  <a:cubicBezTo>
                    <a:pt x="44" y="10"/>
                    <a:pt x="43" y="16"/>
                    <a:pt x="43" y="22"/>
                  </a:cubicBezTo>
                  <a:cubicBezTo>
                    <a:pt x="43" y="23"/>
                    <a:pt x="43" y="23"/>
                    <a:pt x="43" y="23"/>
                  </a:cubicBezTo>
                  <a:cubicBezTo>
                    <a:pt x="43" y="23"/>
                    <a:pt x="44" y="24"/>
                    <a:pt x="44" y="24"/>
                  </a:cubicBezTo>
                  <a:cubicBezTo>
                    <a:pt x="44" y="24"/>
                    <a:pt x="44" y="24"/>
                    <a:pt x="44" y="24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60" y="24"/>
                    <a:pt x="68" y="36"/>
                    <a:pt x="69" y="49"/>
                  </a:cubicBezTo>
                  <a:cubicBezTo>
                    <a:pt x="69" y="49"/>
                    <a:pt x="68" y="49"/>
                    <a:pt x="68" y="49"/>
                  </a:cubicBezTo>
                  <a:cubicBezTo>
                    <a:pt x="67" y="49"/>
                    <a:pt x="65" y="49"/>
                    <a:pt x="64" y="50"/>
                  </a:cubicBezTo>
                  <a:cubicBezTo>
                    <a:pt x="62" y="51"/>
                    <a:pt x="60" y="51"/>
                    <a:pt x="59" y="51"/>
                  </a:cubicBezTo>
                  <a:cubicBezTo>
                    <a:pt x="57" y="51"/>
                    <a:pt x="55" y="50"/>
                    <a:pt x="53" y="49"/>
                  </a:cubicBezTo>
                  <a:cubicBezTo>
                    <a:pt x="50" y="47"/>
                    <a:pt x="47" y="46"/>
                    <a:pt x="44" y="46"/>
                  </a:cubicBezTo>
                  <a:cubicBezTo>
                    <a:pt x="41" y="46"/>
                    <a:pt x="37" y="47"/>
                    <a:pt x="34" y="48"/>
                  </a:cubicBezTo>
                  <a:cubicBezTo>
                    <a:pt x="32" y="49"/>
                    <a:pt x="30" y="49"/>
                    <a:pt x="29" y="49"/>
                  </a:cubicBezTo>
                  <a:cubicBezTo>
                    <a:pt x="27" y="49"/>
                    <a:pt x="25" y="49"/>
                    <a:pt x="22" y="48"/>
                  </a:cubicBezTo>
                  <a:cubicBezTo>
                    <a:pt x="20" y="47"/>
                    <a:pt x="17" y="46"/>
                    <a:pt x="15" y="46"/>
                  </a:cubicBezTo>
                  <a:cubicBezTo>
                    <a:pt x="13" y="46"/>
                    <a:pt x="12" y="46"/>
                    <a:pt x="11" y="46"/>
                  </a:cubicBezTo>
                  <a:cubicBezTo>
                    <a:pt x="8" y="46"/>
                    <a:pt x="6" y="46"/>
                    <a:pt x="3" y="47"/>
                  </a:cubicBezTo>
                  <a:cubicBezTo>
                    <a:pt x="6" y="35"/>
                    <a:pt x="16" y="24"/>
                    <a:pt x="28" y="24"/>
                  </a:cubicBezTo>
                  <a:cubicBezTo>
                    <a:pt x="29" y="24"/>
                    <a:pt x="29" y="24"/>
                    <a:pt x="30" y="24"/>
                  </a:cubicBezTo>
                  <a:cubicBezTo>
                    <a:pt x="30" y="24"/>
                    <a:pt x="30" y="24"/>
                    <a:pt x="30" y="24"/>
                  </a:cubicBezTo>
                  <a:cubicBezTo>
                    <a:pt x="30" y="24"/>
                    <a:pt x="31" y="24"/>
                    <a:pt x="31" y="24"/>
                  </a:cubicBezTo>
                  <a:cubicBezTo>
                    <a:pt x="31" y="24"/>
                    <a:pt x="32" y="23"/>
                    <a:pt x="32" y="23"/>
                  </a:cubicBezTo>
                  <a:cubicBezTo>
                    <a:pt x="33" y="18"/>
                    <a:pt x="32" y="13"/>
                    <a:pt x="32" y="8"/>
                  </a:cubicBezTo>
                  <a:cubicBezTo>
                    <a:pt x="32" y="8"/>
                    <a:pt x="31" y="8"/>
                    <a:pt x="31" y="8"/>
                  </a:cubicBezTo>
                  <a:cubicBezTo>
                    <a:pt x="30" y="8"/>
                    <a:pt x="30" y="8"/>
                    <a:pt x="29" y="7"/>
                  </a:cubicBezTo>
                  <a:cubicBezTo>
                    <a:pt x="30" y="12"/>
                    <a:pt x="30" y="17"/>
                    <a:pt x="29" y="21"/>
                  </a:cubicBezTo>
                  <a:cubicBezTo>
                    <a:pt x="29" y="21"/>
                    <a:pt x="29" y="21"/>
                    <a:pt x="28" y="21"/>
                  </a:cubicBezTo>
                  <a:cubicBezTo>
                    <a:pt x="14" y="21"/>
                    <a:pt x="2" y="36"/>
                    <a:pt x="0" y="50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51"/>
                    <a:pt x="0" y="52"/>
                    <a:pt x="0" y="53"/>
                  </a:cubicBezTo>
                  <a:cubicBezTo>
                    <a:pt x="0" y="61"/>
                    <a:pt x="3" y="70"/>
                    <a:pt x="9" y="76"/>
                  </a:cubicBezTo>
                  <a:cubicBezTo>
                    <a:pt x="16" y="83"/>
                    <a:pt x="28" y="85"/>
                    <a:pt x="37" y="85"/>
                  </a:cubicBezTo>
                  <a:cubicBezTo>
                    <a:pt x="37" y="85"/>
                    <a:pt x="37" y="85"/>
                    <a:pt x="37" y="85"/>
                  </a:cubicBezTo>
                  <a:cubicBezTo>
                    <a:pt x="46" y="85"/>
                    <a:pt x="56" y="81"/>
                    <a:pt x="63" y="75"/>
                  </a:cubicBezTo>
                  <a:cubicBezTo>
                    <a:pt x="68" y="70"/>
                    <a:pt x="71" y="63"/>
                    <a:pt x="72" y="55"/>
                  </a:cubicBezTo>
                  <a:cubicBezTo>
                    <a:pt x="74" y="39"/>
                    <a:pt x="63" y="21"/>
                    <a:pt x="45" y="21"/>
                  </a:cubicBezTo>
                  <a:cubicBezTo>
                    <a:pt x="46" y="15"/>
                    <a:pt x="46" y="8"/>
                    <a:pt x="45" y="2"/>
                  </a:cubicBezTo>
                  <a:cubicBezTo>
                    <a:pt x="45" y="2"/>
                    <a:pt x="45" y="2"/>
                    <a:pt x="45" y="2"/>
                  </a:cubicBezTo>
                  <a:moveTo>
                    <a:pt x="38" y="1"/>
                  </a:moveTo>
                  <a:cubicBezTo>
                    <a:pt x="36" y="1"/>
                    <a:pt x="33" y="2"/>
                    <a:pt x="31" y="3"/>
                  </a:cubicBezTo>
                  <a:cubicBezTo>
                    <a:pt x="33" y="3"/>
                    <a:pt x="36" y="2"/>
                    <a:pt x="38" y="1"/>
                  </a:cubicBezTo>
                  <a:moveTo>
                    <a:pt x="31" y="0"/>
                  </a:moveTo>
                  <a:cubicBezTo>
                    <a:pt x="31" y="0"/>
                    <a:pt x="30" y="0"/>
                    <a:pt x="30" y="1"/>
                  </a:cubicBezTo>
                  <a:cubicBezTo>
                    <a:pt x="30" y="1"/>
                    <a:pt x="29" y="1"/>
                    <a:pt x="29" y="2"/>
                  </a:cubicBezTo>
                  <a:cubicBezTo>
                    <a:pt x="31" y="2"/>
                    <a:pt x="33" y="1"/>
                    <a:pt x="34" y="1"/>
                  </a:cubicBezTo>
                  <a:cubicBezTo>
                    <a:pt x="33" y="1"/>
                    <a:pt x="32" y="0"/>
                    <a:pt x="31" y="0"/>
                  </a:cubicBezTo>
                  <a:cubicBezTo>
                    <a:pt x="31" y="0"/>
                    <a:pt x="31" y="0"/>
                    <a:pt x="31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49"/>
            <p:cNvSpPr>
              <a:spLocks noEditPoints="1"/>
            </p:cNvSpPr>
            <p:nvPr/>
          </p:nvSpPr>
          <p:spPr bwMode="auto">
            <a:xfrm>
              <a:off x="7178344" y="3220964"/>
              <a:ext cx="474663" cy="546100"/>
            </a:xfrm>
            <a:custGeom>
              <a:avLst/>
              <a:gdLst>
                <a:gd name="T0" fmla="*/ 51 w 112"/>
                <a:gd name="T1" fmla="*/ 114 h 129"/>
                <a:gd name="T2" fmla="*/ 73 w 112"/>
                <a:gd name="T3" fmla="*/ 95 h 129"/>
                <a:gd name="T4" fmla="*/ 73 w 112"/>
                <a:gd name="T5" fmla="*/ 91 h 129"/>
                <a:gd name="T6" fmla="*/ 48 w 112"/>
                <a:gd name="T7" fmla="*/ 115 h 129"/>
                <a:gd name="T8" fmla="*/ 42 w 112"/>
                <a:gd name="T9" fmla="*/ 122 h 129"/>
                <a:gd name="T10" fmla="*/ 92 w 112"/>
                <a:gd name="T11" fmla="*/ 81 h 129"/>
                <a:gd name="T12" fmla="*/ 94 w 112"/>
                <a:gd name="T13" fmla="*/ 87 h 129"/>
                <a:gd name="T14" fmla="*/ 53 w 112"/>
                <a:gd name="T15" fmla="*/ 125 h 129"/>
                <a:gd name="T16" fmla="*/ 63 w 112"/>
                <a:gd name="T17" fmla="*/ 124 h 129"/>
                <a:gd name="T18" fmla="*/ 91 w 112"/>
                <a:gd name="T19" fmla="*/ 102 h 129"/>
                <a:gd name="T20" fmla="*/ 101 w 112"/>
                <a:gd name="T21" fmla="*/ 98 h 129"/>
                <a:gd name="T22" fmla="*/ 56 w 112"/>
                <a:gd name="T23" fmla="*/ 126 h 129"/>
                <a:gd name="T24" fmla="*/ 13 w 112"/>
                <a:gd name="T25" fmla="*/ 109 h 129"/>
                <a:gd name="T26" fmla="*/ 43 w 112"/>
                <a:gd name="T27" fmla="*/ 79 h 129"/>
                <a:gd name="T28" fmla="*/ 9 w 112"/>
                <a:gd name="T29" fmla="*/ 102 h 129"/>
                <a:gd name="T30" fmla="*/ 19 w 112"/>
                <a:gd name="T31" fmla="*/ 95 h 129"/>
                <a:gd name="T32" fmla="*/ 95 w 112"/>
                <a:gd name="T33" fmla="*/ 80 h 129"/>
                <a:gd name="T34" fmla="*/ 102 w 112"/>
                <a:gd name="T35" fmla="*/ 97 h 129"/>
                <a:gd name="T36" fmla="*/ 93 w 112"/>
                <a:gd name="T37" fmla="*/ 101 h 129"/>
                <a:gd name="T38" fmla="*/ 75 w 112"/>
                <a:gd name="T39" fmla="*/ 114 h 129"/>
                <a:gd name="T40" fmla="*/ 105 w 112"/>
                <a:gd name="T41" fmla="*/ 82 h 129"/>
                <a:gd name="T42" fmla="*/ 79 w 112"/>
                <a:gd name="T43" fmla="*/ 102 h 129"/>
                <a:gd name="T44" fmla="*/ 59 w 112"/>
                <a:gd name="T45" fmla="*/ 114 h 129"/>
                <a:gd name="T46" fmla="*/ 21 w 112"/>
                <a:gd name="T47" fmla="*/ 95 h 129"/>
                <a:gd name="T48" fmla="*/ 14 w 112"/>
                <a:gd name="T49" fmla="*/ 101 h 129"/>
                <a:gd name="T50" fmla="*/ 53 w 112"/>
                <a:gd name="T51" fmla="*/ 79 h 129"/>
                <a:gd name="T52" fmla="*/ 18 w 112"/>
                <a:gd name="T53" fmla="*/ 115 h 129"/>
                <a:gd name="T54" fmla="*/ 60 w 112"/>
                <a:gd name="T55" fmla="*/ 84 h 129"/>
                <a:gd name="T56" fmla="*/ 25 w 112"/>
                <a:gd name="T57" fmla="*/ 119 h 129"/>
                <a:gd name="T58" fmla="*/ 38 w 112"/>
                <a:gd name="T59" fmla="*/ 115 h 129"/>
                <a:gd name="T60" fmla="*/ 8 w 112"/>
                <a:gd name="T61" fmla="*/ 100 h 129"/>
                <a:gd name="T62" fmla="*/ 7 w 112"/>
                <a:gd name="T63" fmla="*/ 96 h 129"/>
                <a:gd name="T64" fmla="*/ 28 w 112"/>
                <a:gd name="T65" fmla="*/ 77 h 129"/>
                <a:gd name="T66" fmla="*/ 22 w 112"/>
                <a:gd name="T67" fmla="*/ 76 h 129"/>
                <a:gd name="T68" fmla="*/ 65 w 112"/>
                <a:gd name="T69" fmla="*/ 77 h 129"/>
                <a:gd name="T70" fmla="*/ 21 w 112"/>
                <a:gd name="T71" fmla="*/ 117 h 129"/>
                <a:gd name="T72" fmla="*/ 35 w 112"/>
                <a:gd name="T73" fmla="*/ 77 h 129"/>
                <a:gd name="T74" fmla="*/ 36 w 112"/>
                <a:gd name="T75" fmla="*/ 108 h 129"/>
                <a:gd name="T76" fmla="*/ 61 w 112"/>
                <a:gd name="T77" fmla="*/ 98 h 129"/>
                <a:gd name="T78" fmla="*/ 79 w 112"/>
                <a:gd name="T79" fmla="*/ 78 h 129"/>
                <a:gd name="T80" fmla="*/ 4 w 112"/>
                <a:gd name="T81" fmla="*/ 86 h 129"/>
                <a:gd name="T82" fmla="*/ 5 w 112"/>
                <a:gd name="T83" fmla="*/ 88 h 129"/>
                <a:gd name="T84" fmla="*/ 71 w 112"/>
                <a:gd name="T85" fmla="*/ 74 h 129"/>
                <a:gd name="T86" fmla="*/ 30 w 112"/>
                <a:gd name="T87" fmla="*/ 93 h 129"/>
                <a:gd name="T88" fmla="*/ 23 w 112"/>
                <a:gd name="T89" fmla="*/ 110 h 129"/>
                <a:gd name="T90" fmla="*/ 60 w 112"/>
                <a:gd name="T91" fmla="*/ 75 h 129"/>
                <a:gd name="T92" fmla="*/ 5 w 112"/>
                <a:gd name="T93" fmla="*/ 80 h 129"/>
                <a:gd name="T94" fmla="*/ 4 w 112"/>
                <a:gd name="T95" fmla="*/ 84 h 129"/>
                <a:gd name="T96" fmla="*/ 4 w 112"/>
                <a:gd name="T97" fmla="*/ 80 h 129"/>
                <a:gd name="T98" fmla="*/ 18 w 112"/>
                <a:gd name="T99" fmla="*/ 73 h 129"/>
                <a:gd name="T100" fmla="*/ 8 w 112"/>
                <a:gd name="T101" fmla="*/ 95 h 129"/>
                <a:gd name="T102" fmla="*/ 7 w 112"/>
                <a:gd name="T103" fmla="*/ 87 h 129"/>
                <a:gd name="T104" fmla="*/ 16 w 112"/>
                <a:gd name="T105" fmla="*/ 73 h 129"/>
                <a:gd name="T106" fmla="*/ 65 w 112"/>
                <a:gd name="T107" fmla="*/ 34 h 129"/>
                <a:gd name="T108" fmla="*/ 105 w 112"/>
                <a:gd name="T109" fmla="*/ 74 h 129"/>
                <a:gd name="T110" fmla="*/ 67 w 112"/>
                <a:gd name="T111" fmla="*/ 70 h 129"/>
                <a:gd name="T112" fmla="*/ 16 w 112"/>
                <a:gd name="T113" fmla="*/ 70 h 129"/>
                <a:gd name="T114" fmla="*/ 46 w 112"/>
                <a:gd name="T115" fmla="*/ 36 h 129"/>
                <a:gd name="T116" fmla="*/ 65 w 112"/>
                <a:gd name="T117" fmla="*/ 0 h 129"/>
                <a:gd name="T118" fmla="*/ 44 w 112"/>
                <a:gd name="T119" fmla="*/ 3 h 129"/>
                <a:gd name="T120" fmla="*/ 0 w 112"/>
                <a:gd name="T121" fmla="*/ 80 h 129"/>
                <a:gd name="T122" fmla="*/ 109 w 112"/>
                <a:gd name="T123" fmla="*/ 84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2" h="129">
                  <a:moveTo>
                    <a:pt x="85" y="117"/>
                  </a:moveTo>
                  <a:cubicBezTo>
                    <a:pt x="88" y="114"/>
                    <a:pt x="91" y="111"/>
                    <a:pt x="94" y="107"/>
                  </a:cubicBezTo>
                  <a:cubicBezTo>
                    <a:pt x="96" y="105"/>
                    <a:pt x="98" y="103"/>
                    <a:pt x="100" y="102"/>
                  </a:cubicBezTo>
                  <a:cubicBezTo>
                    <a:pt x="96" y="108"/>
                    <a:pt x="91" y="113"/>
                    <a:pt x="85" y="117"/>
                  </a:cubicBezTo>
                  <a:moveTo>
                    <a:pt x="51" y="114"/>
                  </a:moveTo>
                  <a:cubicBezTo>
                    <a:pt x="55" y="110"/>
                    <a:pt x="59" y="105"/>
                    <a:pt x="64" y="102"/>
                  </a:cubicBezTo>
                  <a:cubicBezTo>
                    <a:pt x="72" y="95"/>
                    <a:pt x="80" y="89"/>
                    <a:pt x="86" y="82"/>
                  </a:cubicBezTo>
                  <a:cubicBezTo>
                    <a:pt x="87" y="82"/>
                    <a:pt x="88" y="82"/>
                    <a:pt x="88" y="82"/>
                  </a:cubicBezTo>
                  <a:cubicBezTo>
                    <a:pt x="88" y="82"/>
                    <a:pt x="88" y="82"/>
                    <a:pt x="88" y="82"/>
                  </a:cubicBezTo>
                  <a:cubicBezTo>
                    <a:pt x="83" y="86"/>
                    <a:pt x="78" y="91"/>
                    <a:pt x="73" y="95"/>
                  </a:cubicBezTo>
                  <a:cubicBezTo>
                    <a:pt x="65" y="101"/>
                    <a:pt x="58" y="108"/>
                    <a:pt x="51" y="114"/>
                  </a:cubicBezTo>
                  <a:moveTo>
                    <a:pt x="38" y="124"/>
                  </a:moveTo>
                  <a:cubicBezTo>
                    <a:pt x="35" y="123"/>
                    <a:pt x="33" y="123"/>
                    <a:pt x="31" y="122"/>
                  </a:cubicBezTo>
                  <a:cubicBezTo>
                    <a:pt x="41" y="114"/>
                    <a:pt x="51" y="106"/>
                    <a:pt x="62" y="99"/>
                  </a:cubicBezTo>
                  <a:cubicBezTo>
                    <a:pt x="66" y="96"/>
                    <a:pt x="69" y="94"/>
                    <a:pt x="73" y="91"/>
                  </a:cubicBezTo>
                  <a:cubicBezTo>
                    <a:pt x="76" y="88"/>
                    <a:pt x="79" y="86"/>
                    <a:pt x="82" y="84"/>
                  </a:cubicBezTo>
                  <a:cubicBezTo>
                    <a:pt x="83" y="83"/>
                    <a:pt x="84" y="81"/>
                    <a:pt x="85" y="81"/>
                  </a:cubicBezTo>
                  <a:cubicBezTo>
                    <a:pt x="85" y="81"/>
                    <a:pt x="85" y="82"/>
                    <a:pt x="83" y="84"/>
                  </a:cubicBezTo>
                  <a:cubicBezTo>
                    <a:pt x="77" y="91"/>
                    <a:pt x="68" y="97"/>
                    <a:pt x="60" y="103"/>
                  </a:cubicBezTo>
                  <a:cubicBezTo>
                    <a:pt x="56" y="107"/>
                    <a:pt x="52" y="111"/>
                    <a:pt x="48" y="115"/>
                  </a:cubicBezTo>
                  <a:cubicBezTo>
                    <a:pt x="46" y="117"/>
                    <a:pt x="44" y="119"/>
                    <a:pt x="41" y="121"/>
                  </a:cubicBezTo>
                  <a:cubicBezTo>
                    <a:pt x="40" y="122"/>
                    <a:pt x="39" y="123"/>
                    <a:pt x="38" y="123"/>
                  </a:cubicBezTo>
                  <a:cubicBezTo>
                    <a:pt x="38" y="124"/>
                    <a:pt x="38" y="124"/>
                    <a:pt x="38" y="124"/>
                  </a:cubicBezTo>
                  <a:moveTo>
                    <a:pt x="41" y="123"/>
                  </a:moveTo>
                  <a:cubicBezTo>
                    <a:pt x="41" y="123"/>
                    <a:pt x="42" y="123"/>
                    <a:pt x="42" y="122"/>
                  </a:cubicBezTo>
                  <a:cubicBezTo>
                    <a:pt x="43" y="121"/>
                    <a:pt x="45" y="120"/>
                    <a:pt x="46" y="119"/>
                  </a:cubicBezTo>
                  <a:cubicBezTo>
                    <a:pt x="54" y="113"/>
                    <a:pt x="62" y="106"/>
                    <a:pt x="70" y="99"/>
                  </a:cubicBezTo>
                  <a:cubicBezTo>
                    <a:pt x="74" y="96"/>
                    <a:pt x="78" y="92"/>
                    <a:pt x="82" y="89"/>
                  </a:cubicBezTo>
                  <a:cubicBezTo>
                    <a:pt x="84" y="87"/>
                    <a:pt x="86" y="85"/>
                    <a:pt x="88" y="83"/>
                  </a:cubicBezTo>
                  <a:cubicBezTo>
                    <a:pt x="89" y="83"/>
                    <a:pt x="90" y="82"/>
                    <a:pt x="92" y="81"/>
                  </a:cubicBezTo>
                  <a:cubicBezTo>
                    <a:pt x="92" y="81"/>
                    <a:pt x="93" y="81"/>
                    <a:pt x="94" y="81"/>
                  </a:cubicBezTo>
                  <a:cubicBezTo>
                    <a:pt x="80" y="97"/>
                    <a:pt x="60" y="109"/>
                    <a:pt x="46" y="124"/>
                  </a:cubicBezTo>
                  <a:cubicBezTo>
                    <a:pt x="45" y="124"/>
                    <a:pt x="46" y="125"/>
                    <a:pt x="46" y="125"/>
                  </a:cubicBezTo>
                  <a:cubicBezTo>
                    <a:pt x="46" y="125"/>
                    <a:pt x="46" y="125"/>
                    <a:pt x="46" y="125"/>
                  </a:cubicBezTo>
                  <a:cubicBezTo>
                    <a:pt x="63" y="113"/>
                    <a:pt x="79" y="100"/>
                    <a:pt x="94" y="87"/>
                  </a:cubicBezTo>
                  <a:cubicBezTo>
                    <a:pt x="93" y="88"/>
                    <a:pt x="91" y="89"/>
                    <a:pt x="90" y="90"/>
                  </a:cubicBezTo>
                  <a:cubicBezTo>
                    <a:pt x="86" y="94"/>
                    <a:pt x="81" y="98"/>
                    <a:pt x="77" y="102"/>
                  </a:cubicBezTo>
                  <a:cubicBezTo>
                    <a:pt x="69" y="110"/>
                    <a:pt x="61" y="117"/>
                    <a:pt x="53" y="125"/>
                  </a:cubicBezTo>
                  <a:cubicBezTo>
                    <a:pt x="52" y="125"/>
                    <a:pt x="53" y="126"/>
                    <a:pt x="53" y="126"/>
                  </a:cubicBezTo>
                  <a:cubicBezTo>
                    <a:pt x="53" y="126"/>
                    <a:pt x="53" y="126"/>
                    <a:pt x="53" y="125"/>
                  </a:cubicBezTo>
                  <a:cubicBezTo>
                    <a:pt x="69" y="115"/>
                    <a:pt x="83" y="102"/>
                    <a:pt x="98" y="89"/>
                  </a:cubicBezTo>
                  <a:cubicBezTo>
                    <a:pt x="97" y="89"/>
                    <a:pt x="97" y="89"/>
                    <a:pt x="97" y="89"/>
                  </a:cubicBezTo>
                  <a:cubicBezTo>
                    <a:pt x="93" y="94"/>
                    <a:pt x="89" y="97"/>
                    <a:pt x="85" y="101"/>
                  </a:cubicBezTo>
                  <a:cubicBezTo>
                    <a:pt x="78" y="109"/>
                    <a:pt x="70" y="116"/>
                    <a:pt x="63" y="123"/>
                  </a:cubicBezTo>
                  <a:cubicBezTo>
                    <a:pt x="62" y="124"/>
                    <a:pt x="63" y="124"/>
                    <a:pt x="63" y="124"/>
                  </a:cubicBezTo>
                  <a:cubicBezTo>
                    <a:pt x="63" y="124"/>
                    <a:pt x="63" y="124"/>
                    <a:pt x="63" y="124"/>
                  </a:cubicBezTo>
                  <a:cubicBezTo>
                    <a:pt x="76" y="116"/>
                    <a:pt x="87" y="103"/>
                    <a:pt x="99" y="93"/>
                  </a:cubicBezTo>
                  <a:cubicBezTo>
                    <a:pt x="100" y="92"/>
                    <a:pt x="101" y="92"/>
                    <a:pt x="102" y="91"/>
                  </a:cubicBezTo>
                  <a:cubicBezTo>
                    <a:pt x="101" y="92"/>
                    <a:pt x="100" y="94"/>
                    <a:pt x="99" y="95"/>
                  </a:cubicBezTo>
                  <a:cubicBezTo>
                    <a:pt x="97" y="98"/>
                    <a:pt x="94" y="100"/>
                    <a:pt x="91" y="102"/>
                  </a:cubicBezTo>
                  <a:cubicBezTo>
                    <a:pt x="84" y="107"/>
                    <a:pt x="78" y="114"/>
                    <a:pt x="72" y="120"/>
                  </a:cubicBezTo>
                  <a:cubicBezTo>
                    <a:pt x="72" y="121"/>
                    <a:pt x="72" y="121"/>
                    <a:pt x="73" y="121"/>
                  </a:cubicBezTo>
                  <a:cubicBezTo>
                    <a:pt x="73" y="121"/>
                    <a:pt x="73" y="121"/>
                    <a:pt x="73" y="121"/>
                  </a:cubicBezTo>
                  <a:cubicBezTo>
                    <a:pt x="83" y="117"/>
                    <a:pt x="90" y="109"/>
                    <a:pt x="97" y="102"/>
                  </a:cubicBezTo>
                  <a:cubicBezTo>
                    <a:pt x="98" y="102"/>
                    <a:pt x="100" y="100"/>
                    <a:pt x="101" y="98"/>
                  </a:cubicBezTo>
                  <a:cubicBezTo>
                    <a:pt x="101" y="99"/>
                    <a:pt x="101" y="99"/>
                    <a:pt x="101" y="100"/>
                  </a:cubicBezTo>
                  <a:cubicBezTo>
                    <a:pt x="99" y="102"/>
                    <a:pt x="96" y="103"/>
                    <a:pt x="94" y="105"/>
                  </a:cubicBezTo>
                  <a:cubicBezTo>
                    <a:pt x="90" y="109"/>
                    <a:pt x="86" y="115"/>
                    <a:pt x="81" y="119"/>
                  </a:cubicBezTo>
                  <a:cubicBezTo>
                    <a:pt x="81" y="119"/>
                    <a:pt x="81" y="119"/>
                    <a:pt x="81" y="119"/>
                  </a:cubicBezTo>
                  <a:cubicBezTo>
                    <a:pt x="74" y="123"/>
                    <a:pt x="65" y="125"/>
                    <a:pt x="56" y="126"/>
                  </a:cubicBezTo>
                  <a:cubicBezTo>
                    <a:pt x="56" y="126"/>
                    <a:pt x="55" y="126"/>
                    <a:pt x="54" y="126"/>
                  </a:cubicBezTo>
                  <a:cubicBezTo>
                    <a:pt x="49" y="126"/>
                    <a:pt x="44" y="125"/>
                    <a:pt x="39" y="124"/>
                  </a:cubicBezTo>
                  <a:cubicBezTo>
                    <a:pt x="39" y="124"/>
                    <a:pt x="40" y="123"/>
                    <a:pt x="40" y="123"/>
                  </a:cubicBezTo>
                  <a:cubicBezTo>
                    <a:pt x="40" y="123"/>
                    <a:pt x="40" y="123"/>
                    <a:pt x="41" y="123"/>
                  </a:cubicBezTo>
                  <a:moveTo>
                    <a:pt x="13" y="109"/>
                  </a:moveTo>
                  <a:cubicBezTo>
                    <a:pt x="12" y="108"/>
                    <a:pt x="11" y="107"/>
                    <a:pt x="10" y="105"/>
                  </a:cubicBezTo>
                  <a:cubicBezTo>
                    <a:pt x="17" y="102"/>
                    <a:pt x="22" y="97"/>
                    <a:pt x="28" y="92"/>
                  </a:cubicBezTo>
                  <a:cubicBezTo>
                    <a:pt x="31" y="89"/>
                    <a:pt x="34" y="87"/>
                    <a:pt x="37" y="84"/>
                  </a:cubicBezTo>
                  <a:cubicBezTo>
                    <a:pt x="39" y="82"/>
                    <a:pt x="41" y="81"/>
                    <a:pt x="43" y="79"/>
                  </a:cubicBezTo>
                  <a:cubicBezTo>
                    <a:pt x="43" y="79"/>
                    <a:pt x="43" y="79"/>
                    <a:pt x="43" y="79"/>
                  </a:cubicBezTo>
                  <a:cubicBezTo>
                    <a:pt x="44" y="79"/>
                    <a:pt x="44" y="79"/>
                    <a:pt x="45" y="79"/>
                  </a:cubicBezTo>
                  <a:cubicBezTo>
                    <a:pt x="45" y="79"/>
                    <a:pt x="45" y="79"/>
                    <a:pt x="45" y="79"/>
                  </a:cubicBezTo>
                  <a:cubicBezTo>
                    <a:pt x="35" y="90"/>
                    <a:pt x="21" y="96"/>
                    <a:pt x="13" y="109"/>
                  </a:cubicBezTo>
                  <a:moveTo>
                    <a:pt x="10" y="104"/>
                  </a:moveTo>
                  <a:cubicBezTo>
                    <a:pt x="9" y="103"/>
                    <a:pt x="9" y="102"/>
                    <a:pt x="9" y="102"/>
                  </a:cubicBezTo>
                  <a:cubicBezTo>
                    <a:pt x="13" y="98"/>
                    <a:pt x="16" y="94"/>
                    <a:pt x="20" y="91"/>
                  </a:cubicBezTo>
                  <a:cubicBezTo>
                    <a:pt x="22" y="88"/>
                    <a:pt x="24" y="86"/>
                    <a:pt x="27" y="84"/>
                  </a:cubicBezTo>
                  <a:cubicBezTo>
                    <a:pt x="28" y="83"/>
                    <a:pt x="32" y="79"/>
                    <a:pt x="33" y="79"/>
                  </a:cubicBezTo>
                  <a:cubicBezTo>
                    <a:pt x="33" y="79"/>
                    <a:pt x="33" y="80"/>
                    <a:pt x="30" y="83"/>
                  </a:cubicBezTo>
                  <a:cubicBezTo>
                    <a:pt x="27" y="87"/>
                    <a:pt x="23" y="91"/>
                    <a:pt x="19" y="95"/>
                  </a:cubicBezTo>
                  <a:cubicBezTo>
                    <a:pt x="16" y="98"/>
                    <a:pt x="12" y="100"/>
                    <a:pt x="10" y="104"/>
                  </a:cubicBezTo>
                  <a:moveTo>
                    <a:pt x="48" y="123"/>
                  </a:moveTo>
                  <a:cubicBezTo>
                    <a:pt x="49" y="122"/>
                    <a:pt x="49" y="122"/>
                    <a:pt x="49" y="122"/>
                  </a:cubicBezTo>
                  <a:cubicBezTo>
                    <a:pt x="57" y="114"/>
                    <a:pt x="66" y="107"/>
                    <a:pt x="74" y="100"/>
                  </a:cubicBezTo>
                  <a:cubicBezTo>
                    <a:pt x="82" y="93"/>
                    <a:pt x="89" y="87"/>
                    <a:pt x="95" y="80"/>
                  </a:cubicBezTo>
                  <a:cubicBezTo>
                    <a:pt x="98" y="79"/>
                    <a:pt x="100" y="78"/>
                    <a:pt x="103" y="78"/>
                  </a:cubicBezTo>
                  <a:cubicBezTo>
                    <a:pt x="104" y="78"/>
                    <a:pt x="104" y="78"/>
                    <a:pt x="105" y="78"/>
                  </a:cubicBezTo>
                  <a:cubicBezTo>
                    <a:pt x="106" y="78"/>
                    <a:pt x="106" y="78"/>
                    <a:pt x="106" y="78"/>
                  </a:cubicBezTo>
                  <a:cubicBezTo>
                    <a:pt x="106" y="80"/>
                    <a:pt x="106" y="81"/>
                    <a:pt x="105" y="83"/>
                  </a:cubicBezTo>
                  <a:cubicBezTo>
                    <a:pt x="105" y="88"/>
                    <a:pt x="104" y="93"/>
                    <a:pt x="102" y="97"/>
                  </a:cubicBezTo>
                  <a:cubicBezTo>
                    <a:pt x="98" y="100"/>
                    <a:pt x="94" y="104"/>
                    <a:pt x="89" y="108"/>
                  </a:cubicBezTo>
                  <a:cubicBezTo>
                    <a:pt x="87" y="110"/>
                    <a:pt x="84" y="113"/>
                    <a:pt x="81" y="115"/>
                  </a:cubicBezTo>
                  <a:cubicBezTo>
                    <a:pt x="80" y="116"/>
                    <a:pt x="75" y="119"/>
                    <a:pt x="75" y="119"/>
                  </a:cubicBezTo>
                  <a:cubicBezTo>
                    <a:pt x="75" y="119"/>
                    <a:pt x="75" y="119"/>
                    <a:pt x="76" y="117"/>
                  </a:cubicBezTo>
                  <a:cubicBezTo>
                    <a:pt x="82" y="112"/>
                    <a:pt x="87" y="106"/>
                    <a:pt x="93" y="101"/>
                  </a:cubicBezTo>
                  <a:cubicBezTo>
                    <a:pt x="97" y="98"/>
                    <a:pt x="102" y="94"/>
                    <a:pt x="104" y="89"/>
                  </a:cubicBezTo>
                  <a:cubicBezTo>
                    <a:pt x="105" y="88"/>
                    <a:pt x="104" y="88"/>
                    <a:pt x="104" y="88"/>
                  </a:cubicBezTo>
                  <a:cubicBezTo>
                    <a:pt x="104" y="88"/>
                    <a:pt x="104" y="88"/>
                    <a:pt x="104" y="88"/>
                  </a:cubicBezTo>
                  <a:cubicBezTo>
                    <a:pt x="98" y="94"/>
                    <a:pt x="91" y="99"/>
                    <a:pt x="85" y="104"/>
                  </a:cubicBezTo>
                  <a:cubicBezTo>
                    <a:pt x="82" y="107"/>
                    <a:pt x="78" y="111"/>
                    <a:pt x="75" y="114"/>
                  </a:cubicBezTo>
                  <a:cubicBezTo>
                    <a:pt x="72" y="116"/>
                    <a:pt x="67" y="121"/>
                    <a:pt x="65" y="122"/>
                  </a:cubicBezTo>
                  <a:cubicBezTo>
                    <a:pt x="78" y="110"/>
                    <a:pt x="90" y="98"/>
                    <a:pt x="102" y="86"/>
                  </a:cubicBezTo>
                  <a:cubicBezTo>
                    <a:pt x="103" y="85"/>
                    <a:pt x="103" y="85"/>
                    <a:pt x="103" y="85"/>
                  </a:cubicBezTo>
                  <a:cubicBezTo>
                    <a:pt x="104" y="84"/>
                    <a:pt x="104" y="84"/>
                    <a:pt x="105" y="83"/>
                  </a:cubicBezTo>
                  <a:cubicBezTo>
                    <a:pt x="105" y="83"/>
                    <a:pt x="105" y="82"/>
                    <a:pt x="105" y="82"/>
                  </a:cubicBezTo>
                  <a:cubicBezTo>
                    <a:pt x="104" y="82"/>
                    <a:pt x="104" y="82"/>
                    <a:pt x="104" y="82"/>
                  </a:cubicBezTo>
                  <a:cubicBezTo>
                    <a:pt x="96" y="89"/>
                    <a:pt x="87" y="97"/>
                    <a:pt x="79" y="104"/>
                  </a:cubicBezTo>
                  <a:cubicBezTo>
                    <a:pt x="75" y="108"/>
                    <a:pt x="70" y="111"/>
                    <a:pt x="66" y="115"/>
                  </a:cubicBezTo>
                  <a:cubicBezTo>
                    <a:pt x="64" y="117"/>
                    <a:pt x="61" y="119"/>
                    <a:pt x="59" y="120"/>
                  </a:cubicBezTo>
                  <a:cubicBezTo>
                    <a:pt x="66" y="114"/>
                    <a:pt x="73" y="108"/>
                    <a:pt x="79" y="102"/>
                  </a:cubicBezTo>
                  <a:cubicBezTo>
                    <a:pt x="87" y="94"/>
                    <a:pt x="95" y="88"/>
                    <a:pt x="102" y="80"/>
                  </a:cubicBezTo>
                  <a:cubicBezTo>
                    <a:pt x="102" y="79"/>
                    <a:pt x="102" y="79"/>
                    <a:pt x="101" y="79"/>
                  </a:cubicBezTo>
                  <a:cubicBezTo>
                    <a:pt x="101" y="79"/>
                    <a:pt x="101" y="79"/>
                    <a:pt x="101" y="79"/>
                  </a:cubicBezTo>
                  <a:cubicBezTo>
                    <a:pt x="93" y="87"/>
                    <a:pt x="84" y="94"/>
                    <a:pt x="75" y="102"/>
                  </a:cubicBezTo>
                  <a:cubicBezTo>
                    <a:pt x="70" y="106"/>
                    <a:pt x="65" y="110"/>
                    <a:pt x="59" y="114"/>
                  </a:cubicBezTo>
                  <a:cubicBezTo>
                    <a:pt x="57" y="116"/>
                    <a:pt x="54" y="118"/>
                    <a:pt x="52" y="120"/>
                  </a:cubicBezTo>
                  <a:cubicBezTo>
                    <a:pt x="51" y="120"/>
                    <a:pt x="49" y="122"/>
                    <a:pt x="48" y="123"/>
                  </a:cubicBezTo>
                  <a:moveTo>
                    <a:pt x="11" y="104"/>
                  </a:moveTo>
                  <a:cubicBezTo>
                    <a:pt x="12" y="103"/>
                    <a:pt x="13" y="101"/>
                    <a:pt x="14" y="100"/>
                  </a:cubicBezTo>
                  <a:cubicBezTo>
                    <a:pt x="17" y="98"/>
                    <a:pt x="19" y="97"/>
                    <a:pt x="21" y="95"/>
                  </a:cubicBezTo>
                  <a:cubicBezTo>
                    <a:pt x="27" y="90"/>
                    <a:pt x="31" y="84"/>
                    <a:pt x="35" y="78"/>
                  </a:cubicBezTo>
                  <a:cubicBezTo>
                    <a:pt x="35" y="77"/>
                    <a:pt x="35" y="77"/>
                    <a:pt x="35" y="77"/>
                  </a:cubicBezTo>
                  <a:cubicBezTo>
                    <a:pt x="37" y="78"/>
                    <a:pt x="39" y="79"/>
                    <a:pt x="41" y="79"/>
                  </a:cubicBezTo>
                  <a:cubicBezTo>
                    <a:pt x="42" y="79"/>
                    <a:pt x="42" y="79"/>
                    <a:pt x="42" y="79"/>
                  </a:cubicBezTo>
                  <a:cubicBezTo>
                    <a:pt x="32" y="86"/>
                    <a:pt x="24" y="95"/>
                    <a:pt x="14" y="101"/>
                  </a:cubicBezTo>
                  <a:cubicBezTo>
                    <a:pt x="13" y="102"/>
                    <a:pt x="12" y="103"/>
                    <a:pt x="11" y="104"/>
                  </a:cubicBezTo>
                  <a:moveTo>
                    <a:pt x="18" y="115"/>
                  </a:moveTo>
                  <a:cubicBezTo>
                    <a:pt x="18" y="114"/>
                    <a:pt x="18" y="114"/>
                    <a:pt x="18" y="114"/>
                  </a:cubicBezTo>
                  <a:cubicBezTo>
                    <a:pt x="16" y="113"/>
                    <a:pt x="15" y="112"/>
                    <a:pt x="14" y="111"/>
                  </a:cubicBezTo>
                  <a:cubicBezTo>
                    <a:pt x="28" y="101"/>
                    <a:pt x="38" y="87"/>
                    <a:pt x="53" y="79"/>
                  </a:cubicBezTo>
                  <a:cubicBezTo>
                    <a:pt x="54" y="79"/>
                    <a:pt x="57" y="76"/>
                    <a:pt x="58" y="76"/>
                  </a:cubicBezTo>
                  <a:cubicBezTo>
                    <a:pt x="58" y="76"/>
                    <a:pt x="58" y="76"/>
                    <a:pt x="58" y="77"/>
                  </a:cubicBezTo>
                  <a:cubicBezTo>
                    <a:pt x="56" y="78"/>
                    <a:pt x="54" y="80"/>
                    <a:pt x="52" y="81"/>
                  </a:cubicBezTo>
                  <a:cubicBezTo>
                    <a:pt x="48" y="85"/>
                    <a:pt x="44" y="88"/>
                    <a:pt x="40" y="92"/>
                  </a:cubicBezTo>
                  <a:cubicBezTo>
                    <a:pt x="32" y="99"/>
                    <a:pt x="25" y="106"/>
                    <a:pt x="18" y="115"/>
                  </a:cubicBezTo>
                  <a:moveTo>
                    <a:pt x="30" y="121"/>
                  </a:moveTo>
                  <a:cubicBezTo>
                    <a:pt x="27" y="120"/>
                    <a:pt x="25" y="119"/>
                    <a:pt x="22" y="118"/>
                  </a:cubicBezTo>
                  <a:cubicBezTo>
                    <a:pt x="22" y="118"/>
                    <a:pt x="22" y="118"/>
                    <a:pt x="22" y="118"/>
                  </a:cubicBezTo>
                  <a:cubicBezTo>
                    <a:pt x="30" y="110"/>
                    <a:pt x="38" y="102"/>
                    <a:pt x="46" y="95"/>
                  </a:cubicBezTo>
                  <a:cubicBezTo>
                    <a:pt x="50" y="91"/>
                    <a:pt x="55" y="87"/>
                    <a:pt x="60" y="84"/>
                  </a:cubicBezTo>
                  <a:cubicBezTo>
                    <a:pt x="64" y="81"/>
                    <a:pt x="69" y="78"/>
                    <a:pt x="71" y="76"/>
                  </a:cubicBezTo>
                  <a:cubicBezTo>
                    <a:pt x="63" y="84"/>
                    <a:pt x="53" y="92"/>
                    <a:pt x="45" y="99"/>
                  </a:cubicBezTo>
                  <a:cubicBezTo>
                    <a:pt x="38" y="106"/>
                    <a:pt x="30" y="111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34" y="113"/>
                    <a:pt x="42" y="107"/>
                    <a:pt x="50" y="101"/>
                  </a:cubicBezTo>
                  <a:cubicBezTo>
                    <a:pt x="59" y="94"/>
                    <a:pt x="68" y="85"/>
                    <a:pt x="78" y="80"/>
                  </a:cubicBezTo>
                  <a:cubicBezTo>
                    <a:pt x="73" y="82"/>
                    <a:pt x="70" y="86"/>
                    <a:pt x="66" y="89"/>
                  </a:cubicBezTo>
                  <a:cubicBezTo>
                    <a:pt x="61" y="94"/>
                    <a:pt x="56" y="98"/>
                    <a:pt x="51" y="102"/>
                  </a:cubicBezTo>
                  <a:cubicBezTo>
                    <a:pt x="46" y="106"/>
                    <a:pt x="43" y="111"/>
                    <a:pt x="38" y="115"/>
                  </a:cubicBezTo>
                  <a:cubicBezTo>
                    <a:pt x="35" y="117"/>
                    <a:pt x="32" y="118"/>
                    <a:pt x="30" y="121"/>
                  </a:cubicBezTo>
                  <a:moveTo>
                    <a:pt x="71" y="76"/>
                  </a:moveTo>
                  <a:cubicBezTo>
                    <a:pt x="71" y="76"/>
                    <a:pt x="71" y="76"/>
                    <a:pt x="71" y="76"/>
                  </a:cubicBezTo>
                  <a:cubicBezTo>
                    <a:pt x="71" y="76"/>
                    <a:pt x="71" y="76"/>
                    <a:pt x="71" y="76"/>
                  </a:cubicBezTo>
                  <a:moveTo>
                    <a:pt x="8" y="100"/>
                  </a:moveTo>
                  <a:cubicBezTo>
                    <a:pt x="7" y="97"/>
                    <a:pt x="6" y="94"/>
                    <a:pt x="5" y="91"/>
                  </a:cubicBezTo>
                  <a:cubicBezTo>
                    <a:pt x="11" y="86"/>
                    <a:pt x="16" y="80"/>
                    <a:pt x="22" y="76"/>
                  </a:cubicBezTo>
                  <a:cubicBezTo>
                    <a:pt x="22" y="77"/>
                    <a:pt x="19" y="81"/>
                    <a:pt x="18" y="81"/>
                  </a:cubicBezTo>
                  <a:cubicBezTo>
                    <a:pt x="16" y="83"/>
                    <a:pt x="15" y="85"/>
                    <a:pt x="13" y="86"/>
                  </a:cubicBezTo>
                  <a:cubicBezTo>
                    <a:pt x="11" y="89"/>
                    <a:pt x="9" y="92"/>
                    <a:pt x="7" y="96"/>
                  </a:cubicBezTo>
                  <a:cubicBezTo>
                    <a:pt x="6" y="96"/>
                    <a:pt x="7" y="96"/>
                    <a:pt x="7" y="96"/>
                  </a:cubicBezTo>
                  <a:cubicBezTo>
                    <a:pt x="7" y="96"/>
                    <a:pt x="7" y="96"/>
                    <a:pt x="7" y="96"/>
                  </a:cubicBezTo>
                  <a:cubicBezTo>
                    <a:pt x="11" y="94"/>
                    <a:pt x="15" y="90"/>
                    <a:pt x="18" y="87"/>
                  </a:cubicBezTo>
                  <a:cubicBezTo>
                    <a:pt x="20" y="85"/>
                    <a:pt x="22" y="83"/>
                    <a:pt x="24" y="81"/>
                  </a:cubicBezTo>
                  <a:cubicBezTo>
                    <a:pt x="24" y="81"/>
                    <a:pt x="28" y="77"/>
                    <a:pt x="28" y="77"/>
                  </a:cubicBezTo>
                  <a:cubicBezTo>
                    <a:pt x="28" y="77"/>
                    <a:pt x="28" y="78"/>
                    <a:pt x="27" y="79"/>
                  </a:cubicBezTo>
                  <a:cubicBezTo>
                    <a:pt x="22" y="87"/>
                    <a:pt x="14" y="92"/>
                    <a:pt x="8" y="100"/>
                  </a:cubicBezTo>
                  <a:moveTo>
                    <a:pt x="22" y="76"/>
                  </a:moveTo>
                  <a:cubicBezTo>
                    <a:pt x="22" y="76"/>
                    <a:pt x="22" y="76"/>
                    <a:pt x="22" y="76"/>
                  </a:cubicBezTo>
                  <a:cubicBezTo>
                    <a:pt x="22" y="76"/>
                    <a:pt x="22" y="76"/>
                    <a:pt x="22" y="76"/>
                  </a:cubicBezTo>
                  <a:moveTo>
                    <a:pt x="21" y="117"/>
                  </a:moveTo>
                  <a:cubicBezTo>
                    <a:pt x="21" y="117"/>
                    <a:pt x="20" y="116"/>
                    <a:pt x="19" y="115"/>
                  </a:cubicBezTo>
                  <a:cubicBezTo>
                    <a:pt x="27" y="108"/>
                    <a:pt x="35" y="101"/>
                    <a:pt x="43" y="94"/>
                  </a:cubicBezTo>
                  <a:cubicBezTo>
                    <a:pt x="48" y="90"/>
                    <a:pt x="52" y="86"/>
                    <a:pt x="57" y="83"/>
                  </a:cubicBezTo>
                  <a:cubicBezTo>
                    <a:pt x="60" y="81"/>
                    <a:pt x="62" y="79"/>
                    <a:pt x="65" y="77"/>
                  </a:cubicBezTo>
                  <a:cubicBezTo>
                    <a:pt x="67" y="76"/>
                    <a:pt x="67" y="76"/>
                    <a:pt x="67" y="76"/>
                  </a:cubicBezTo>
                  <a:cubicBezTo>
                    <a:pt x="67" y="76"/>
                    <a:pt x="64" y="78"/>
                    <a:pt x="63" y="79"/>
                  </a:cubicBezTo>
                  <a:cubicBezTo>
                    <a:pt x="56" y="84"/>
                    <a:pt x="49" y="90"/>
                    <a:pt x="43" y="96"/>
                  </a:cubicBezTo>
                  <a:cubicBezTo>
                    <a:pt x="36" y="103"/>
                    <a:pt x="28" y="109"/>
                    <a:pt x="21" y="117"/>
                  </a:cubicBezTo>
                  <a:cubicBezTo>
                    <a:pt x="21" y="117"/>
                    <a:pt x="21" y="117"/>
                    <a:pt x="21" y="117"/>
                  </a:cubicBezTo>
                  <a:moveTo>
                    <a:pt x="8" y="100"/>
                  </a:moveTo>
                  <a:cubicBezTo>
                    <a:pt x="12" y="98"/>
                    <a:pt x="16" y="92"/>
                    <a:pt x="20" y="88"/>
                  </a:cubicBezTo>
                  <a:cubicBezTo>
                    <a:pt x="24" y="84"/>
                    <a:pt x="27" y="80"/>
                    <a:pt x="30" y="76"/>
                  </a:cubicBezTo>
                  <a:cubicBezTo>
                    <a:pt x="30" y="75"/>
                    <a:pt x="30" y="75"/>
                    <a:pt x="30" y="75"/>
                  </a:cubicBezTo>
                  <a:cubicBezTo>
                    <a:pt x="32" y="76"/>
                    <a:pt x="33" y="76"/>
                    <a:pt x="35" y="77"/>
                  </a:cubicBezTo>
                  <a:cubicBezTo>
                    <a:pt x="35" y="77"/>
                    <a:pt x="35" y="77"/>
                    <a:pt x="35" y="77"/>
                  </a:cubicBezTo>
                  <a:cubicBezTo>
                    <a:pt x="25" y="84"/>
                    <a:pt x="17" y="93"/>
                    <a:pt x="8" y="100"/>
                  </a:cubicBezTo>
                  <a:moveTo>
                    <a:pt x="27" y="117"/>
                  </a:moveTo>
                  <a:cubicBezTo>
                    <a:pt x="26" y="117"/>
                    <a:pt x="29" y="115"/>
                    <a:pt x="29" y="114"/>
                  </a:cubicBezTo>
                  <a:cubicBezTo>
                    <a:pt x="31" y="112"/>
                    <a:pt x="33" y="110"/>
                    <a:pt x="36" y="108"/>
                  </a:cubicBezTo>
                  <a:cubicBezTo>
                    <a:pt x="39" y="105"/>
                    <a:pt x="43" y="102"/>
                    <a:pt x="47" y="99"/>
                  </a:cubicBezTo>
                  <a:cubicBezTo>
                    <a:pt x="56" y="91"/>
                    <a:pt x="65" y="83"/>
                    <a:pt x="74" y="75"/>
                  </a:cubicBezTo>
                  <a:cubicBezTo>
                    <a:pt x="74" y="75"/>
                    <a:pt x="74" y="75"/>
                    <a:pt x="74" y="75"/>
                  </a:cubicBezTo>
                  <a:cubicBezTo>
                    <a:pt x="77" y="77"/>
                    <a:pt x="81" y="79"/>
                    <a:pt x="84" y="81"/>
                  </a:cubicBezTo>
                  <a:cubicBezTo>
                    <a:pt x="76" y="86"/>
                    <a:pt x="69" y="93"/>
                    <a:pt x="61" y="98"/>
                  </a:cubicBezTo>
                  <a:cubicBezTo>
                    <a:pt x="55" y="102"/>
                    <a:pt x="49" y="106"/>
                    <a:pt x="44" y="110"/>
                  </a:cubicBezTo>
                  <a:cubicBezTo>
                    <a:pt x="46" y="108"/>
                    <a:pt x="49" y="105"/>
                    <a:pt x="52" y="103"/>
                  </a:cubicBezTo>
                  <a:cubicBezTo>
                    <a:pt x="60" y="94"/>
                    <a:pt x="70" y="87"/>
                    <a:pt x="80" y="79"/>
                  </a:cubicBezTo>
                  <a:cubicBezTo>
                    <a:pt x="80" y="79"/>
                    <a:pt x="80" y="78"/>
                    <a:pt x="79" y="78"/>
                  </a:cubicBezTo>
                  <a:cubicBezTo>
                    <a:pt x="79" y="78"/>
                    <a:pt x="79" y="78"/>
                    <a:pt x="79" y="78"/>
                  </a:cubicBezTo>
                  <a:cubicBezTo>
                    <a:pt x="71" y="82"/>
                    <a:pt x="64" y="89"/>
                    <a:pt x="57" y="94"/>
                  </a:cubicBezTo>
                  <a:cubicBezTo>
                    <a:pt x="48" y="101"/>
                    <a:pt x="38" y="109"/>
                    <a:pt x="29" y="115"/>
                  </a:cubicBezTo>
                  <a:cubicBezTo>
                    <a:pt x="27" y="116"/>
                    <a:pt x="27" y="117"/>
                    <a:pt x="27" y="117"/>
                  </a:cubicBezTo>
                  <a:moveTo>
                    <a:pt x="5" y="88"/>
                  </a:moveTo>
                  <a:cubicBezTo>
                    <a:pt x="4" y="87"/>
                    <a:pt x="4" y="86"/>
                    <a:pt x="4" y="86"/>
                  </a:cubicBezTo>
                  <a:cubicBezTo>
                    <a:pt x="6" y="84"/>
                    <a:pt x="8" y="82"/>
                    <a:pt x="9" y="80"/>
                  </a:cubicBezTo>
                  <a:cubicBezTo>
                    <a:pt x="11" y="79"/>
                    <a:pt x="13" y="77"/>
                    <a:pt x="15" y="76"/>
                  </a:cubicBezTo>
                  <a:cubicBezTo>
                    <a:pt x="16" y="75"/>
                    <a:pt x="16" y="75"/>
                    <a:pt x="17" y="75"/>
                  </a:cubicBezTo>
                  <a:cubicBezTo>
                    <a:pt x="17" y="75"/>
                    <a:pt x="15" y="77"/>
                    <a:pt x="14" y="77"/>
                  </a:cubicBezTo>
                  <a:cubicBezTo>
                    <a:pt x="11" y="81"/>
                    <a:pt x="7" y="84"/>
                    <a:pt x="5" y="88"/>
                  </a:cubicBezTo>
                  <a:moveTo>
                    <a:pt x="53" y="88"/>
                  </a:moveTo>
                  <a:cubicBezTo>
                    <a:pt x="55" y="86"/>
                    <a:pt x="57" y="85"/>
                    <a:pt x="59" y="83"/>
                  </a:cubicBezTo>
                  <a:cubicBezTo>
                    <a:pt x="62" y="81"/>
                    <a:pt x="66" y="78"/>
                    <a:pt x="69" y="75"/>
                  </a:cubicBezTo>
                  <a:cubicBezTo>
                    <a:pt x="69" y="74"/>
                    <a:pt x="69" y="74"/>
                    <a:pt x="69" y="74"/>
                  </a:cubicBezTo>
                  <a:cubicBezTo>
                    <a:pt x="70" y="74"/>
                    <a:pt x="70" y="74"/>
                    <a:pt x="71" y="74"/>
                  </a:cubicBezTo>
                  <a:cubicBezTo>
                    <a:pt x="71" y="74"/>
                    <a:pt x="72" y="75"/>
                    <a:pt x="73" y="75"/>
                  </a:cubicBezTo>
                  <a:cubicBezTo>
                    <a:pt x="66" y="79"/>
                    <a:pt x="59" y="83"/>
                    <a:pt x="53" y="88"/>
                  </a:cubicBezTo>
                  <a:moveTo>
                    <a:pt x="14" y="109"/>
                  </a:moveTo>
                  <a:cubicBezTo>
                    <a:pt x="15" y="107"/>
                    <a:pt x="17" y="105"/>
                    <a:pt x="19" y="103"/>
                  </a:cubicBezTo>
                  <a:cubicBezTo>
                    <a:pt x="22" y="99"/>
                    <a:pt x="26" y="96"/>
                    <a:pt x="30" y="93"/>
                  </a:cubicBezTo>
                  <a:cubicBezTo>
                    <a:pt x="36" y="89"/>
                    <a:pt x="42" y="84"/>
                    <a:pt x="46" y="79"/>
                  </a:cubicBezTo>
                  <a:cubicBezTo>
                    <a:pt x="48" y="78"/>
                    <a:pt x="50" y="78"/>
                    <a:pt x="53" y="77"/>
                  </a:cubicBezTo>
                  <a:cubicBezTo>
                    <a:pt x="57" y="75"/>
                    <a:pt x="62" y="74"/>
                    <a:pt x="67" y="74"/>
                  </a:cubicBezTo>
                  <a:cubicBezTo>
                    <a:pt x="67" y="74"/>
                    <a:pt x="68" y="74"/>
                    <a:pt x="68" y="74"/>
                  </a:cubicBezTo>
                  <a:cubicBezTo>
                    <a:pt x="52" y="84"/>
                    <a:pt x="38" y="98"/>
                    <a:pt x="23" y="110"/>
                  </a:cubicBezTo>
                  <a:cubicBezTo>
                    <a:pt x="23" y="111"/>
                    <a:pt x="22" y="112"/>
                    <a:pt x="21" y="112"/>
                  </a:cubicBezTo>
                  <a:cubicBezTo>
                    <a:pt x="22" y="111"/>
                    <a:pt x="23" y="110"/>
                    <a:pt x="24" y="109"/>
                  </a:cubicBezTo>
                  <a:cubicBezTo>
                    <a:pt x="28" y="105"/>
                    <a:pt x="32" y="101"/>
                    <a:pt x="36" y="97"/>
                  </a:cubicBezTo>
                  <a:cubicBezTo>
                    <a:pt x="43" y="90"/>
                    <a:pt x="52" y="83"/>
                    <a:pt x="60" y="76"/>
                  </a:cubicBezTo>
                  <a:cubicBezTo>
                    <a:pt x="60" y="76"/>
                    <a:pt x="60" y="75"/>
                    <a:pt x="60" y="75"/>
                  </a:cubicBezTo>
                  <a:cubicBezTo>
                    <a:pt x="60" y="75"/>
                    <a:pt x="60" y="75"/>
                    <a:pt x="60" y="75"/>
                  </a:cubicBezTo>
                  <a:cubicBezTo>
                    <a:pt x="42" y="81"/>
                    <a:pt x="31" y="97"/>
                    <a:pt x="17" y="107"/>
                  </a:cubicBezTo>
                  <a:cubicBezTo>
                    <a:pt x="17" y="108"/>
                    <a:pt x="14" y="109"/>
                    <a:pt x="14" y="109"/>
                  </a:cubicBezTo>
                  <a:moveTo>
                    <a:pt x="4" y="80"/>
                  </a:moveTo>
                  <a:cubicBezTo>
                    <a:pt x="4" y="80"/>
                    <a:pt x="5" y="80"/>
                    <a:pt x="5" y="80"/>
                  </a:cubicBezTo>
                  <a:cubicBezTo>
                    <a:pt x="6" y="78"/>
                    <a:pt x="8" y="77"/>
                    <a:pt x="9" y="75"/>
                  </a:cubicBezTo>
                  <a:cubicBezTo>
                    <a:pt x="10" y="75"/>
                    <a:pt x="11" y="74"/>
                    <a:pt x="11" y="74"/>
                  </a:cubicBezTo>
                  <a:cubicBezTo>
                    <a:pt x="12" y="74"/>
                    <a:pt x="12" y="74"/>
                    <a:pt x="12" y="74"/>
                  </a:cubicBezTo>
                  <a:cubicBezTo>
                    <a:pt x="11" y="75"/>
                    <a:pt x="10" y="76"/>
                    <a:pt x="9" y="77"/>
                  </a:cubicBezTo>
                  <a:cubicBezTo>
                    <a:pt x="8" y="79"/>
                    <a:pt x="6" y="81"/>
                    <a:pt x="4" y="84"/>
                  </a:cubicBezTo>
                  <a:cubicBezTo>
                    <a:pt x="4" y="83"/>
                    <a:pt x="4" y="82"/>
                    <a:pt x="4" y="82"/>
                  </a:cubicBezTo>
                  <a:cubicBezTo>
                    <a:pt x="4" y="80"/>
                    <a:pt x="4" y="79"/>
                    <a:pt x="4" y="77"/>
                  </a:cubicBezTo>
                  <a:cubicBezTo>
                    <a:pt x="5" y="76"/>
                    <a:pt x="7" y="75"/>
                    <a:pt x="9" y="74"/>
                  </a:cubicBezTo>
                  <a:cubicBezTo>
                    <a:pt x="8" y="76"/>
                    <a:pt x="6" y="77"/>
                    <a:pt x="4" y="79"/>
                  </a:cubicBezTo>
                  <a:cubicBezTo>
                    <a:pt x="4" y="79"/>
                    <a:pt x="4" y="80"/>
                    <a:pt x="4" y="80"/>
                  </a:cubicBezTo>
                  <a:moveTo>
                    <a:pt x="6" y="89"/>
                  </a:moveTo>
                  <a:cubicBezTo>
                    <a:pt x="5" y="89"/>
                    <a:pt x="6" y="87"/>
                    <a:pt x="7" y="86"/>
                  </a:cubicBezTo>
                  <a:cubicBezTo>
                    <a:pt x="8" y="84"/>
                    <a:pt x="10" y="83"/>
                    <a:pt x="11" y="82"/>
                  </a:cubicBezTo>
                  <a:cubicBezTo>
                    <a:pt x="14" y="79"/>
                    <a:pt x="16" y="77"/>
                    <a:pt x="18" y="74"/>
                  </a:cubicBezTo>
                  <a:cubicBezTo>
                    <a:pt x="18" y="73"/>
                    <a:pt x="18" y="73"/>
                    <a:pt x="18" y="73"/>
                  </a:cubicBezTo>
                  <a:cubicBezTo>
                    <a:pt x="22" y="74"/>
                    <a:pt x="26" y="74"/>
                    <a:pt x="29" y="75"/>
                  </a:cubicBezTo>
                  <a:cubicBezTo>
                    <a:pt x="29" y="75"/>
                    <a:pt x="29" y="75"/>
                    <a:pt x="29" y="75"/>
                  </a:cubicBezTo>
                  <a:cubicBezTo>
                    <a:pt x="26" y="78"/>
                    <a:pt x="23" y="80"/>
                    <a:pt x="20" y="83"/>
                  </a:cubicBezTo>
                  <a:cubicBezTo>
                    <a:pt x="18" y="85"/>
                    <a:pt x="16" y="87"/>
                    <a:pt x="14" y="89"/>
                  </a:cubicBezTo>
                  <a:cubicBezTo>
                    <a:pt x="13" y="91"/>
                    <a:pt x="9" y="93"/>
                    <a:pt x="8" y="95"/>
                  </a:cubicBezTo>
                  <a:cubicBezTo>
                    <a:pt x="11" y="90"/>
                    <a:pt x="14" y="87"/>
                    <a:pt x="17" y="83"/>
                  </a:cubicBezTo>
                  <a:cubicBezTo>
                    <a:pt x="20" y="81"/>
                    <a:pt x="23" y="79"/>
                    <a:pt x="24" y="75"/>
                  </a:cubicBezTo>
                  <a:cubicBezTo>
                    <a:pt x="24" y="75"/>
                    <a:pt x="24" y="74"/>
                    <a:pt x="24" y="74"/>
                  </a:cubicBezTo>
                  <a:cubicBezTo>
                    <a:pt x="24" y="74"/>
                    <a:pt x="24" y="74"/>
                    <a:pt x="24" y="75"/>
                  </a:cubicBezTo>
                  <a:cubicBezTo>
                    <a:pt x="17" y="78"/>
                    <a:pt x="13" y="83"/>
                    <a:pt x="7" y="87"/>
                  </a:cubicBezTo>
                  <a:cubicBezTo>
                    <a:pt x="7" y="88"/>
                    <a:pt x="6" y="89"/>
                    <a:pt x="6" y="89"/>
                  </a:cubicBezTo>
                  <a:moveTo>
                    <a:pt x="6" y="82"/>
                  </a:moveTo>
                  <a:cubicBezTo>
                    <a:pt x="7" y="81"/>
                    <a:pt x="8" y="80"/>
                    <a:pt x="9" y="79"/>
                  </a:cubicBezTo>
                  <a:cubicBezTo>
                    <a:pt x="10" y="77"/>
                    <a:pt x="12" y="75"/>
                    <a:pt x="13" y="73"/>
                  </a:cubicBezTo>
                  <a:cubicBezTo>
                    <a:pt x="14" y="73"/>
                    <a:pt x="15" y="73"/>
                    <a:pt x="16" y="73"/>
                  </a:cubicBezTo>
                  <a:cubicBezTo>
                    <a:pt x="17" y="73"/>
                    <a:pt x="17" y="73"/>
                    <a:pt x="17" y="73"/>
                  </a:cubicBezTo>
                  <a:cubicBezTo>
                    <a:pt x="13" y="76"/>
                    <a:pt x="10" y="79"/>
                    <a:pt x="6" y="82"/>
                  </a:cubicBezTo>
                  <a:moveTo>
                    <a:pt x="53" y="4"/>
                  </a:moveTo>
                  <a:cubicBezTo>
                    <a:pt x="57" y="4"/>
                    <a:pt x="60" y="4"/>
                    <a:pt x="64" y="4"/>
                  </a:cubicBezTo>
                  <a:cubicBezTo>
                    <a:pt x="66" y="14"/>
                    <a:pt x="65" y="24"/>
                    <a:pt x="65" y="34"/>
                  </a:cubicBezTo>
                  <a:cubicBezTo>
                    <a:pt x="65" y="34"/>
                    <a:pt x="65" y="35"/>
                    <a:pt x="65" y="35"/>
                  </a:cubicBezTo>
                  <a:cubicBezTo>
                    <a:pt x="66" y="35"/>
                    <a:pt x="66" y="36"/>
                    <a:pt x="67" y="36"/>
                  </a:cubicBezTo>
                  <a:cubicBezTo>
                    <a:pt x="67" y="36"/>
                    <a:pt x="67" y="36"/>
                    <a:pt x="67" y="36"/>
                  </a:cubicBezTo>
                  <a:cubicBezTo>
                    <a:pt x="67" y="36"/>
                    <a:pt x="68" y="36"/>
                    <a:pt x="69" y="36"/>
                  </a:cubicBezTo>
                  <a:cubicBezTo>
                    <a:pt x="90" y="36"/>
                    <a:pt x="104" y="54"/>
                    <a:pt x="105" y="74"/>
                  </a:cubicBezTo>
                  <a:cubicBezTo>
                    <a:pt x="104" y="74"/>
                    <a:pt x="104" y="74"/>
                    <a:pt x="103" y="74"/>
                  </a:cubicBezTo>
                  <a:cubicBezTo>
                    <a:pt x="101" y="74"/>
                    <a:pt x="99" y="74"/>
                    <a:pt x="97" y="75"/>
                  </a:cubicBezTo>
                  <a:cubicBezTo>
                    <a:pt x="94" y="77"/>
                    <a:pt x="92" y="77"/>
                    <a:pt x="89" y="77"/>
                  </a:cubicBezTo>
                  <a:cubicBezTo>
                    <a:pt x="86" y="77"/>
                    <a:pt x="84" y="76"/>
                    <a:pt x="80" y="74"/>
                  </a:cubicBezTo>
                  <a:cubicBezTo>
                    <a:pt x="76" y="71"/>
                    <a:pt x="71" y="70"/>
                    <a:pt x="67" y="70"/>
                  </a:cubicBezTo>
                  <a:cubicBezTo>
                    <a:pt x="62" y="70"/>
                    <a:pt x="56" y="71"/>
                    <a:pt x="52" y="73"/>
                  </a:cubicBezTo>
                  <a:cubicBezTo>
                    <a:pt x="48" y="74"/>
                    <a:pt x="46" y="75"/>
                    <a:pt x="43" y="75"/>
                  </a:cubicBezTo>
                  <a:cubicBezTo>
                    <a:pt x="40" y="75"/>
                    <a:pt x="37" y="74"/>
                    <a:pt x="33" y="72"/>
                  </a:cubicBezTo>
                  <a:cubicBezTo>
                    <a:pt x="30" y="71"/>
                    <a:pt x="26" y="70"/>
                    <a:pt x="22" y="70"/>
                  </a:cubicBezTo>
                  <a:cubicBezTo>
                    <a:pt x="20" y="70"/>
                    <a:pt x="18" y="70"/>
                    <a:pt x="16" y="70"/>
                  </a:cubicBezTo>
                  <a:cubicBezTo>
                    <a:pt x="12" y="70"/>
                    <a:pt x="8" y="70"/>
                    <a:pt x="4" y="72"/>
                  </a:cubicBezTo>
                  <a:cubicBezTo>
                    <a:pt x="8" y="54"/>
                    <a:pt x="24" y="36"/>
                    <a:pt x="43" y="36"/>
                  </a:cubicBezTo>
                  <a:cubicBezTo>
                    <a:pt x="43" y="36"/>
                    <a:pt x="44" y="36"/>
                    <a:pt x="45" y="36"/>
                  </a:cubicBezTo>
                  <a:cubicBezTo>
                    <a:pt x="46" y="36"/>
                    <a:pt x="46" y="36"/>
                    <a:pt x="46" y="36"/>
                  </a:cubicBezTo>
                  <a:cubicBezTo>
                    <a:pt x="46" y="36"/>
                    <a:pt x="46" y="36"/>
                    <a:pt x="46" y="36"/>
                  </a:cubicBezTo>
                  <a:cubicBezTo>
                    <a:pt x="47" y="36"/>
                    <a:pt x="48" y="35"/>
                    <a:pt x="48" y="34"/>
                  </a:cubicBezTo>
                  <a:cubicBezTo>
                    <a:pt x="50" y="24"/>
                    <a:pt x="48" y="14"/>
                    <a:pt x="48" y="4"/>
                  </a:cubicBezTo>
                  <a:cubicBezTo>
                    <a:pt x="50" y="4"/>
                    <a:pt x="51" y="4"/>
                    <a:pt x="53" y="4"/>
                  </a:cubicBezTo>
                  <a:moveTo>
                    <a:pt x="65" y="0"/>
                  </a:moveTo>
                  <a:cubicBezTo>
                    <a:pt x="65" y="0"/>
                    <a:pt x="65" y="0"/>
                    <a:pt x="65" y="0"/>
                  </a:cubicBezTo>
                  <a:cubicBezTo>
                    <a:pt x="61" y="0"/>
                    <a:pt x="57" y="0"/>
                    <a:pt x="53" y="0"/>
                  </a:cubicBezTo>
                  <a:cubicBezTo>
                    <a:pt x="51" y="0"/>
                    <a:pt x="49" y="0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6" y="0"/>
                    <a:pt x="45" y="0"/>
                    <a:pt x="45" y="1"/>
                  </a:cubicBezTo>
                  <a:cubicBezTo>
                    <a:pt x="45" y="1"/>
                    <a:pt x="44" y="2"/>
                    <a:pt x="44" y="3"/>
                  </a:cubicBezTo>
                  <a:cubicBezTo>
                    <a:pt x="43" y="12"/>
                    <a:pt x="46" y="22"/>
                    <a:pt x="44" y="32"/>
                  </a:cubicBezTo>
                  <a:cubicBezTo>
                    <a:pt x="44" y="32"/>
                    <a:pt x="43" y="32"/>
                    <a:pt x="42" y="32"/>
                  </a:cubicBezTo>
                  <a:cubicBezTo>
                    <a:pt x="20" y="32"/>
                    <a:pt x="2" y="54"/>
                    <a:pt x="0" y="75"/>
                  </a:cubicBezTo>
                  <a:cubicBezTo>
                    <a:pt x="0" y="76"/>
                    <a:pt x="0" y="76"/>
                    <a:pt x="0" y="77"/>
                  </a:cubicBezTo>
                  <a:cubicBezTo>
                    <a:pt x="0" y="78"/>
                    <a:pt x="0" y="79"/>
                    <a:pt x="0" y="80"/>
                  </a:cubicBezTo>
                  <a:cubicBezTo>
                    <a:pt x="0" y="93"/>
                    <a:pt x="5" y="106"/>
                    <a:pt x="14" y="116"/>
                  </a:cubicBezTo>
                  <a:cubicBezTo>
                    <a:pt x="24" y="127"/>
                    <a:pt x="41" y="129"/>
                    <a:pt x="56" y="129"/>
                  </a:cubicBezTo>
                  <a:cubicBezTo>
                    <a:pt x="56" y="129"/>
                    <a:pt x="56" y="129"/>
                    <a:pt x="56" y="129"/>
                  </a:cubicBezTo>
                  <a:cubicBezTo>
                    <a:pt x="70" y="129"/>
                    <a:pt x="84" y="124"/>
                    <a:pt x="95" y="115"/>
                  </a:cubicBezTo>
                  <a:cubicBezTo>
                    <a:pt x="104" y="107"/>
                    <a:pt x="108" y="96"/>
                    <a:pt x="109" y="84"/>
                  </a:cubicBezTo>
                  <a:cubicBezTo>
                    <a:pt x="112" y="59"/>
                    <a:pt x="96" y="32"/>
                    <a:pt x="69" y="32"/>
                  </a:cubicBezTo>
                  <a:cubicBezTo>
                    <a:pt x="69" y="22"/>
                    <a:pt x="70" y="12"/>
                    <a:pt x="68" y="2"/>
                  </a:cubicBezTo>
                  <a:cubicBezTo>
                    <a:pt x="68" y="1"/>
                    <a:pt x="67" y="1"/>
                    <a:pt x="67" y="1"/>
                  </a:cubicBezTo>
                  <a:cubicBezTo>
                    <a:pt x="67" y="0"/>
                    <a:pt x="66" y="0"/>
                    <a:pt x="65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50"/>
            <p:cNvSpPr>
              <a:spLocks noEditPoints="1"/>
            </p:cNvSpPr>
            <p:nvPr/>
          </p:nvSpPr>
          <p:spPr bwMode="auto">
            <a:xfrm>
              <a:off x="9254794" y="4597327"/>
              <a:ext cx="431800" cy="644525"/>
            </a:xfrm>
            <a:custGeom>
              <a:avLst/>
              <a:gdLst>
                <a:gd name="T0" fmla="*/ 36 w 102"/>
                <a:gd name="T1" fmla="*/ 148 h 152"/>
                <a:gd name="T2" fmla="*/ 44 w 102"/>
                <a:gd name="T3" fmla="*/ 145 h 152"/>
                <a:gd name="T4" fmla="*/ 39 w 102"/>
                <a:gd name="T5" fmla="*/ 147 h 152"/>
                <a:gd name="T6" fmla="*/ 34 w 102"/>
                <a:gd name="T7" fmla="*/ 148 h 152"/>
                <a:gd name="T8" fmla="*/ 54 w 102"/>
                <a:gd name="T9" fmla="*/ 139 h 152"/>
                <a:gd name="T10" fmla="*/ 54 w 102"/>
                <a:gd name="T11" fmla="*/ 133 h 152"/>
                <a:gd name="T12" fmla="*/ 52 w 102"/>
                <a:gd name="T13" fmla="*/ 131 h 152"/>
                <a:gd name="T14" fmla="*/ 35 w 102"/>
                <a:gd name="T15" fmla="*/ 148 h 152"/>
                <a:gd name="T16" fmla="*/ 54 w 102"/>
                <a:gd name="T17" fmla="*/ 123 h 152"/>
                <a:gd name="T18" fmla="*/ 37 w 102"/>
                <a:gd name="T19" fmla="*/ 133 h 152"/>
                <a:gd name="T20" fmla="*/ 39 w 102"/>
                <a:gd name="T21" fmla="*/ 131 h 152"/>
                <a:gd name="T22" fmla="*/ 21 w 102"/>
                <a:gd name="T23" fmla="*/ 116 h 152"/>
                <a:gd name="T24" fmla="*/ 42 w 102"/>
                <a:gd name="T25" fmla="*/ 115 h 152"/>
                <a:gd name="T26" fmla="*/ 28 w 102"/>
                <a:gd name="T27" fmla="*/ 147 h 152"/>
                <a:gd name="T28" fmla="*/ 28 w 102"/>
                <a:gd name="T29" fmla="*/ 116 h 152"/>
                <a:gd name="T30" fmla="*/ 11 w 102"/>
                <a:gd name="T31" fmla="*/ 140 h 152"/>
                <a:gd name="T32" fmla="*/ 21 w 102"/>
                <a:gd name="T33" fmla="*/ 129 h 152"/>
                <a:gd name="T34" fmla="*/ 37 w 102"/>
                <a:gd name="T35" fmla="*/ 119 h 152"/>
                <a:gd name="T36" fmla="*/ 19 w 102"/>
                <a:gd name="T37" fmla="*/ 144 h 152"/>
                <a:gd name="T38" fmla="*/ 37 w 102"/>
                <a:gd name="T39" fmla="*/ 130 h 152"/>
                <a:gd name="T40" fmla="*/ 49 w 102"/>
                <a:gd name="T41" fmla="*/ 120 h 152"/>
                <a:gd name="T42" fmla="*/ 21 w 102"/>
                <a:gd name="T43" fmla="*/ 117 h 152"/>
                <a:gd name="T44" fmla="*/ 14 w 102"/>
                <a:gd name="T45" fmla="*/ 123 h 152"/>
                <a:gd name="T46" fmla="*/ 29 w 102"/>
                <a:gd name="T47" fmla="*/ 114 h 152"/>
                <a:gd name="T48" fmla="*/ 35 w 102"/>
                <a:gd name="T49" fmla="*/ 115 h 152"/>
                <a:gd name="T50" fmla="*/ 24 w 102"/>
                <a:gd name="T51" fmla="*/ 124 h 152"/>
                <a:gd name="T52" fmla="*/ 24 w 102"/>
                <a:gd name="T53" fmla="*/ 124 h 152"/>
                <a:gd name="T54" fmla="*/ 87 w 102"/>
                <a:gd name="T55" fmla="*/ 27 h 152"/>
                <a:gd name="T56" fmla="*/ 87 w 102"/>
                <a:gd name="T57" fmla="*/ 27 h 152"/>
                <a:gd name="T58" fmla="*/ 81 w 102"/>
                <a:gd name="T59" fmla="*/ 26 h 152"/>
                <a:gd name="T60" fmla="*/ 80 w 102"/>
                <a:gd name="T61" fmla="*/ 11 h 152"/>
                <a:gd name="T62" fmla="*/ 61 w 102"/>
                <a:gd name="T63" fmla="*/ 11 h 152"/>
                <a:gd name="T64" fmla="*/ 89 w 102"/>
                <a:gd name="T65" fmla="*/ 8 h 152"/>
                <a:gd name="T66" fmla="*/ 58 w 102"/>
                <a:gd name="T67" fmla="*/ 25 h 152"/>
                <a:gd name="T68" fmla="*/ 62 w 102"/>
                <a:gd name="T69" fmla="*/ 26 h 152"/>
                <a:gd name="T70" fmla="*/ 94 w 102"/>
                <a:gd name="T71" fmla="*/ 25 h 152"/>
                <a:gd name="T72" fmla="*/ 89 w 102"/>
                <a:gd name="T73" fmla="*/ 25 h 152"/>
                <a:gd name="T74" fmla="*/ 58 w 102"/>
                <a:gd name="T75" fmla="*/ 9 h 152"/>
                <a:gd name="T76" fmla="*/ 58 w 102"/>
                <a:gd name="T77" fmla="*/ 19 h 152"/>
                <a:gd name="T78" fmla="*/ 58 w 102"/>
                <a:gd name="T79" fmla="*/ 23 h 152"/>
                <a:gd name="T80" fmla="*/ 58 w 102"/>
                <a:gd name="T81" fmla="*/ 12 h 152"/>
                <a:gd name="T82" fmla="*/ 75 w 102"/>
                <a:gd name="T83" fmla="*/ 4 h 152"/>
                <a:gd name="T84" fmla="*/ 90 w 102"/>
                <a:gd name="T85" fmla="*/ 6 h 152"/>
                <a:gd name="T86" fmla="*/ 85 w 102"/>
                <a:gd name="T87" fmla="*/ 6 h 152"/>
                <a:gd name="T88" fmla="*/ 79 w 102"/>
                <a:gd name="T89" fmla="*/ 5 h 152"/>
                <a:gd name="T90" fmla="*/ 73 w 102"/>
                <a:gd name="T91" fmla="*/ 4 h 152"/>
                <a:gd name="T92" fmla="*/ 60 w 102"/>
                <a:gd name="T93" fmla="*/ 15 h 152"/>
                <a:gd name="T94" fmla="*/ 58 w 102"/>
                <a:gd name="T95" fmla="*/ 12 h 152"/>
                <a:gd name="T96" fmla="*/ 54 w 102"/>
                <a:gd name="T97" fmla="*/ 27 h 152"/>
                <a:gd name="T98" fmla="*/ 9 w 102"/>
                <a:gd name="T99" fmla="*/ 119 h 152"/>
                <a:gd name="T100" fmla="*/ 58 w 102"/>
                <a:gd name="T101" fmla="*/ 122 h 152"/>
                <a:gd name="T102" fmla="*/ 95 w 102"/>
                <a:gd name="T103" fmla="*/ 32 h 152"/>
                <a:gd name="T104" fmla="*/ 100 w 102"/>
                <a:gd name="T105" fmla="*/ 1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02" h="152">
                  <a:moveTo>
                    <a:pt x="36" y="148"/>
                  </a:moveTo>
                  <a:cubicBezTo>
                    <a:pt x="37" y="147"/>
                    <a:pt x="38" y="146"/>
                    <a:pt x="39" y="145"/>
                  </a:cubicBezTo>
                  <a:cubicBezTo>
                    <a:pt x="39" y="145"/>
                    <a:pt x="38" y="146"/>
                    <a:pt x="38" y="147"/>
                  </a:cubicBezTo>
                  <a:cubicBezTo>
                    <a:pt x="38" y="147"/>
                    <a:pt x="38" y="147"/>
                    <a:pt x="38" y="147"/>
                  </a:cubicBezTo>
                  <a:cubicBezTo>
                    <a:pt x="37" y="148"/>
                    <a:pt x="37" y="148"/>
                    <a:pt x="36" y="148"/>
                  </a:cubicBezTo>
                  <a:moveTo>
                    <a:pt x="39" y="147"/>
                  </a:moveTo>
                  <a:cubicBezTo>
                    <a:pt x="42" y="144"/>
                    <a:pt x="46" y="141"/>
                    <a:pt x="49" y="138"/>
                  </a:cubicBezTo>
                  <a:cubicBezTo>
                    <a:pt x="50" y="137"/>
                    <a:pt x="52" y="135"/>
                    <a:pt x="53" y="135"/>
                  </a:cubicBezTo>
                  <a:cubicBezTo>
                    <a:pt x="53" y="135"/>
                    <a:pt x="52" y="136"/>
                    <a:pt x="50" y="138"/>
                  </a:cubicBezTo>
                  <a:cubicBezTo>
                    <a:pt x="48" y="141"/>
                    <a:pt x="46" y="142"/>
                    <a:pt x="44" y="145"/>
                  </a:cubicBezTo>
                  <a:cubicBezTo>
                    <a:pt x="44" y="145"/>
                    <a:pt x="44" y="145"/>
                    <a:pt x="45" y="145"/>
                  </a:cubicBezTo>
                  <a:cubicBezTo>
                    <a:pt x="45" y="145"/>
                    <a:pt x="45" y="145"/>
                    <a:pt x="45" y="145"/>
                  </a:cubicBezTo>
                  <a:cubicBezTo>
                    <a:pt x="48" y="143"/>
                    <a:pt x="51" y="141"/>
                    <a:pt x="54" y="139"/>
                  </a:cubicBezTo>
                  <a:cubicBezTo>
                    <a:pt x="51" y="143"/>
                    <a:pt x="46" y="146"/>
                    <a:pt x="41" y="147"/>
                  </a:cubicBezTo>
                  <a:cubicBezTo>
                    <a:pt x="41" y="147"/>
                    <a:pt x="40" y="147"/>
                    <a:pt x="39" y="147"/>
                  </a:cubicBezTo>
                  <a:moveTo>
                    <a:pt x="33" y="148"/>
                  </a:moveTo>
                  <a:cubicBezTo>
                    <a:pt x="32" y="148"/>
                    <a:pt x="30" y="148"/>
                    <a:pt x="28" y="147"/>
                  </a:cubicBezTo>
                  <a:cubicBezTo>
                    <a:pt x="34" y="143"/>
                    <a:pt x="39" y="139"/>
                    <a:pt x="44" y="134"/>
                  </a:cubicBezTo>
                  <a:cubicBezTo>
                    <a:pt x="44" y="134"/>
                    <a:pt x="43" y="135"/>
                    <a:pt x="43" y="135"/>
                  </a:cubicBezTo>
                  <a:cubicBezTo>
                    <a:pt x="39" y="139"/>
                    <a:pt x="36" y="143"/>
                    <a:pt x="34" y="148"/>
                  </a:cubicBezTo>
                  <a:cubicBezTo>
                    <a:pt x="34" y="148"/>
                    <a:pt x="33" y="148"/>
                    <a:pt x="33" y="148"/>
                  </a:cubicBezTo>
                  <a:moveTo>
                    <a:pt x="35" y="148"/>
                  </a:moveTo>
                  <a:cubicBezTo>
                    <a:pt x="41" y="139"/>
                    <a:pt x="47" y="131"/>
                    <a:pt x="54" y="124"/>
                  </a:cubicBezTo>
                  <a:cubicBezTo>
                    <a:pt x="56" y="127"/>
                    <a:pt x="57" y="131"/>
                    <a:pt x="56" y="135"/>
                  </a:cubicBezTo>
                  <a:cubicBezTo>
                    <a:pt x="56" y="136"/>
                    <a:pt x="55" y="137"/>
                    <a:pt x="54" y="139"/>
                  </a:cubicBezTo>
                  <a:cubicBezTo>
                    <a:pt x="54" y="138"/>
                    <a:pt x="54" y="138"/>
                    <a:pt x="54" y="138"/>
                  </a:cubicBezTo>
                  <a:cubicBezTo>
                    <a:pt x="54" y="138"/>
                    <a:pt x="54" y="138"/>
                    <a:pt x="54" y="138"/>
                  </a:cubicBezTo>
                  <a:cubicBezTo>
                    <a:pt x="52" y="139"/>
                    <a:pt x="50" y="141"/>
                    <a:pt x="48" y="142"/>
                  </a:cubicBezTo>
                  <a:cubicBezTo>
                    <a:pt x="51" y="139"/>
                    <a:pt x="53" y="137"/>
                    <a:pt x="54" y="134"/>
                  </a:cubicBezTo>
                  <a:cubicBezTo>
                    <a:pt x="54" y="134"/>
                    <a:pt x="54" y="133"/>
                    <a:pt x="54" y="133"/>
                  </a:cubicBezTo>
                  <a:cubicBezTo>
                    <a:pt x="54" y="133"/>
                    <a:pt x="54" y="133"/>
                    <a:pt x="54" y="133"/>
                  </a:cubicBezTo>
                  <a:cubicBezTo>
                    <a:pt x="49" y="137"/>
                    <a:pt x="44" y="141"/>
                    <a:pt x="40" y="145"/>
                  </a:cubicBezTo>
                  <a:cubicBezTo>
                    <a:pt x="44" y="142"/>
                    <a:pt x="49" y="136"/>
                    <a:pt x="53" y="131"/>
                  </a:cubicBezTo>
                  <a:cubicBezTo>
                    <a:pt x="53" y="131"/>
                    <a:pt x="53" y="130"/>
                    <a:pt x="52" y="130"/>
                  </a:cubicBezTo>
                  <a:cubicBezTo>
                    <a:pt x="52" y="130"/>
                    <a:pt x="52" y="130"/>
                    <a:pt x="52" y="131"/>
                  </a:cubicBezTo>
                  <a:cubicBezTo>
                    <a:pt x="52" y="131"/>
                    <a:pt x="51" y="132"/>
                    <a:pt x="51" y="132"/>
                  </a:cubicBezTo>
                  <a:cubicBezTo>
                    <a:pt x="51" y="132"/>
                    <a:pt x="51" y="132"/>
                    <a:pt x="51" y="132"/>
                  </a:cubicBezTo>
                  <a:cubicBezTo>
                    <a:pt x="50" y="132"/>
                    <a:pt x="50" y="132"/>
                    <a:pt x="49" y="133"/>
                  </a:cubicBezTo>
                  <a:cubicBezTo>
                    <a:pt x="44" y="138"/>
                    <a:pt x="38" y="144"/>
                    <a:pt x="35" y="148"/>
                  </a:cubicBezTo>
                  <a:cubicBezTo>
                    <a:pt x="35" y="148"/>
                    <a:pt x="35" y="148"/>
                    <a:pt x="35" y="148"/>
                  </a:cubicBezTo>
                  <a:moveTo>
                    <a:pt x="30" y="145"/>
                  </a:moveTo>
                  <a:cubicBezTo>
                    <a:pt x="30" y="145"/>
                    <a:pt x="30" y="145"/>
                    <a:pt x="31" y="144"/>
                  </a:cubicBezTo>
                  <a:cubicBezTo>
                    <a:pt x="38" y="135"/>
                    <a:pt x="46" y="129"/>
                    <a:pt x="51" y="119"/>
                  </a:cubicBezTo>
                  <a:cubicBezTo>
                    <a:pt x="51" y="119"/>
                    <a:pt x="51" y="119"/>
                    <a:pt x="51" y="119"/>
                  </a:cubicBezTo>
                  <a:cubicBezTo>
                    <a:pt x="52" y="120"/>
                    <a:pt x="53" y="121"/>
                    <a:pt x="54" y="123"/>
                  </a:cubicBezTo>
                  <a:cubicBezTo>
                    <a:pt x="50" y="126"/>
                    <a:pt x="47" y="130"/>
                    <a:pt x="43" y="133"/>
                  </a:cubicBezTo>
                  <a:cubicBezTo>
                    <a:pt x="41" y="135"/>
                    <a:pt x="39" y="138"/>
                    <a:pt x="36" y="140"/>
                  </a:cubicBezTo>
                  <a:cubicBezTo>
                    <a:pt x="36" y="140"/>
                    <a:pt x="31" y="145"/>
                    <a:pt x="30" y="145"/>
                  </a:cubicBezTo>
                  <a:moveTo>
                    <a:pt x="25" y="144"/>
                  </a:moveTo>
                  <a:cubicBezTo>
                    <a:pt x="28" y="140"/>
                    <a:pt x="33" y="137"/>
                    <a:pt x="37" y="133"/>
                  </a:cubicBezTo>
                  <a:cubicBezTo>
                    <a:pt x="41" y="128"/>
                    <a:pt x="45" y="122"/>
                    <a:pt x="48" y="117"/>
                  </a:cubicBezTo>
                  <a:cubicBezTo>
                    <a:pt x="48" y="117"/>
                    <a:pt x="49" y="117"/>
                    <a:pt x="49" y="117"/>
                  </a:cubicBezTo>
                  <a:cubicBezTo>
                    <a:pt x="50" y="118"/>
                    <a:pt x="50" y="118"/>
                    <a:pt x="50" y="118"/>
                  </a:cubicBezTo>
                  <a:cubicBezTo>
                    <a:pt x="50" y="118"/>
                    <a:pt x="50" y="118"/>
                    <a:pt x="50" y="118"/>
                  </a:cubicBezTo>
                  <a:cubicBezTo>
                    <a:pt x="46" y="122"/>
                    <a:pt x="43" y="127"/>
                    <a:pt x="39" y="131"/>
                  </a:cubicBezTo>
                  <a:cubicBezTo>
                    <a:pt x="37" y="133"/>
                    <a:pt x="35" y="135"/>
                    <a:pt x="33" y="137"/>
                  </a:cubicBezTo>
                  <a:cubicBezTo>
                    <a:pt x="30" y="140"/>
                    <a:pt x="27" y="142"/>
                    <a:pt x="25" y="144"/>
                  </a:cubicBezTo>
                  <a:moveTo>
                    <a:pt x="9" y="127"/>
                  </a:moveTo>
                  <a:cubicBezTo>
                    <a:pt x="10" y="124"/>
                    <a:pt x="12" y="121"/>
                    <a:pt x="16" y="119"/>
                  </a:cubicBezTo>
                  <a:cubicBezTo>
                    <a:pt x="17" y="118"/>
                    <a:pt x="19" y="117"/>
                    <a:pt x="21" y="116"/>
                  </a:cubicBezTo>
                  <a:cubicBezTo>
                    <a:pt x="16" y="119"/>
                    <a:pt x="12" y="123"/>
                    <a:pt x="9" y="127"/>
                  </a:cubicBezTo>
                  <a:moveTo>
                    <a:pt x="20" y="142"/>
                  </a:moveTo>
                  <a:cubicBezTo>
                    <a:pt x="20" y="142"/>
                    <a:pt x="20" y="142"/>
                    <a:pt x="21" y="142"/>
                  </a:cubicBezTo>
                  <a:cubicBezTo>
                    <a:pt x="23" y="138"/>
                    <a:pt x="26" y="135"/>
                    <a:pt x="29" y="131"/>
                  </a:cubicBezTo>
                  <a:cubicBezTo>
                    <a:pt x="33" y="126"/>
                    <a:pt x="38" y="121"/>
                    <a:pt x="42" y="115"/>
                  </a:cubicBezTo>
                  <a:cubicBezTo>
                    <a:pt x="43" y="115"/>
                    <a:pt x="45" y="116"/>
                    <a:pt x="47" y="116"/>
                  </a:cubicBezTo>
                  <a:cubicBezTo>
                    <a:pt x="39" y="122"/>
                    <a:pt x="33" y="131"/>
                    <a:pt x="26" y="138"/>
                  </a:cubicBezTo>
                  <a:cubicBezTo>
                    <a:pt x="25" y="139"/>
                    <a:pt x="23" y="140"/>
                    <a:pt x="22" y="141"/>
                  </a:cubicBezTo>
                  <a:cubicBezTo>
                    <a:pt x="21" y="142"/>
                    <a:pt x="20" y="142"/>
                    <a:pt x="20" y="142"/>
                  </a:cubicBezTo>
                  <a:moveTo>
                    <a:pt x="28" y="147"/>
                  </a:moveTo>
                  <a:cubicBezTo>
                    <a:pt x="23" y="147"/>
                    <a:pt x="18" y="145"/>
                    <a:pt x="14" y="143"/>
                  </a:cubicBezTo>
                  <a:cubicBezTo>
                    <a:pt x="10" y="141"/>
                    <a:pt x="8" y="138"/>
                    <a:pt x="8" y="136"/>
                  </a:cubicBezTo>
                  <a:cubicBezTo>
                    <a:pt x="15" y="130"/>
                    <a:pt x="21" y="122"/>
                    <a:pt x="28" y="116"/>
                  </a:cubicBezTo>
                  <a:cubicBezTo>
                    <a:pt x="29" y="116"/>
                    <a:pt x="29" y="115"/>
                    <a:pt x="29" y="115"/>
                  </a:cubicBezTo>
                  <a:cubicBezTo>
                    <a:pt x="29" y="115"/>
                    <a:pt x="29" y="116"/>
                    <a:pt x="28" y="116"/>
                  </a:cubicBezTo>
                  <a:cubicBezTo>
                    <a:pt x="27" y="118"/>
                    <a:pt x="26" y="120"/>
                    <a:pt x="24" y="122"/>
                  </a:cubicBezTo>
                  <a:cubicBezTo>
                    <a:pt x="22" y="125"/>
                    <a:pt x="19" y="129"/>
                    <a:pt x="16" y="133"/>
                  </a:cubicBezTo>
                  <a:cubicBezTo>
                    <a:pt x="14" y="135"/>
                    <a:pt x="13" y="137"/>
                    <a:pt x="11" y="139"/>
                  </a:cubicBezTo>
                  <a:cubicBezTo>
                    <a:pt x="10" y="139"/>
                    <a:pt x="11" y="140"/>
                    <a:pt x="11" y="140"/>
                  </a:cubicBezTo>
                  <a:cubicBezTo>
                    <a:pt x="11" y="140"/>
                    <a:pt x="11" y="140"/>
                    <a:pt x="11" y="140"/>
                  </a:cubicBezTo>
                  <a:cubicBezTo>
                    <a:pt x="12" y="139"/>
                    <a:pt x="12" y="139"/>
                    <a:pt x="13" y="138"/>
                  </a:cubicBezTo>
                  <a:cubicBezTo>
                    <a:pt x="13" y="138"/>
                    <a:pt x="13" y="138"/>
                    <a:pt x="13" y="138"/>
                  </a:cubicBezTo>
                  <a:cubicBezTo>
                    <a:pt x="13" y="138"/>
                    <a:pt x="13" y="138"/>
                    <a:pt x="13" y="138"/>
                  </a:cubicBezTo>
                  <a:cubicBezTo>
                    <a:pt x="14" y="137"/>
                    <a:pt x="16" y="135"/>
                    <a:pt x="17" y="134"/>
                  </a:cubicBezTo>
                  <a:cubicBezTo>
                    <a:pt x="18" y="132"/>
                    <a:pt x="20" y="130"/>
                    <a:pt x="21" y="129"/>
                  </a:cubicBezTo>
                  <a:cubicBezTo>
                    <a:pt x="25" y="124"/>
                    <a:pt x="30" y="120"/>
                    <a:pt x="33" y="116"/>
                  </a:cubicBezTo>
                  <a:cubicBezTo>
                    <a:pt x="26" y="125"/>
                    <a:pt x="19" y="132"/>
                    <a:pt x="13" y="141"/>
                  </a:cubicBezTo>
                  <a:cubicBezTo>
                    <a:pt x="13" y="142"/>
                    <a:pt x="14" y="142"/>
                    <a:pt x="14" y="142"/>
                  </a:cubicBezTo>
                  <a:cubicBezTo>
                    <a:pt x="14" y="142"/>
                    <a:pt x="14" y="142"/>
                    <a:pt x="14" y="142"/>
                  </a:cubicBezTo>
                  <a:cubicBezTo>
                    <a:pt x="23" y="135"/>
                    <a:pt x="29" y="126"/>
                    <a:pt x="37" y="119"/>
                  </a:cubicBezTo>
                  <a:cubicBezTo>
                    <a:pt x="38" y="118"/>
                    <a:pt x="38" y="118"/>
                    <a:pt x="38" y="118"/>
                  </a:cubicBezTo>
                  <a:cubicBezTo>
                    <a:pt x="38" y="118"/>
                    <a:pt x="37" y="119"/>
                    <a:pt x="37" y="120"/>
                  </a:cubicBezTo>
                  <a:cubicBezTo>
                    <a:pt x="34" y="123"/>
                    <a:pt x="32" y="126"/>
                    <a:pt x="30" y="128"/>
                  </a:cubicBezTo>
                  <a:cubicBezTo>
                    <a:pt x="26" y="133"/>
                    <a:pt x="22" y="138"/>
                    <a:pt x="18" y="143"/>
                  </a:cubicBezTo>
                  <a:cubicBezTo>
                    <a:pt x="18" y="144"/>
                    <a:pt x="18" y="144"/>
                    <a:pt x="19" y="144"/>
                  </a:cubicBezTo>
                  <a:cubicBezTo>
                    <a:pt x="19" y="144"/>
                    <a:pt x="19" y="144"/>
                    <a:pt x="19" y="144"/>
                  </a:cubicBezTo>
                  <a:cubicBezTo>
                    <a:pt x="29" y="138"/>
                    <a:pt x="35" y="128"/>
                    <a:pt x="43" y="120"/>
                  </a:cubicBezTo>
                  <a:cubicBezTo>
                    <a:pt x="44" y="119"/>
                    <a:pt x="46" y="118"/>
                    <a:pt x="46" y="118"/>
                  </a:cubicBezTo>
                  <a:cubicBezTo>
                    <a:pt x="46" y="118"/>
                    <a:pt x="46" y="118"/>
                    <a:pt x="45" y="120"/>
                  </a:cubicBezTo>
                  <a:cubicBezTo>
                    <a:pt x="42" y="124"/>
                    <a:pt x="40" y="127"/>
                    <a:pt x="37" y="130"/>
                  </a:cubicBezTo>
                  <a:cubicBezTo>
                    <a:pt x="33" y="136"/>
                    <a:pt x="27" y="140"/>
                    <a:pt x="23" y="145"/>
                  </a:cubicBezTo>
                  <a:cubicBezTo>
                    <a:pt x="22" y="146"/>
                    <a:pt x="23" y="146"/>
                    <a:pt x="23" y="146"/>
                  </a:cubicBezTo>
                  <a:cubicBezTo>
                    <a:pt x="23" y="146"/>
                    <a:pt x="23" y="146"/>
                    <a:pt x="23" y="146"/>
                  </a:cubicBezTo>
                  <a:cubicBezTo>
                    <a:pt x="33" y="140"/>
                    <a:pt x="40" y="131"/>
                    <a:pt x="48" y="122"/>
                  </a:cubicBezTo>
                  <a:cubicBezTo>
                    <a:pt x="49" y="121"/>
                    <a:pt x="49" y="120"/>
                    <a:pt x="49" y="120"/>
                  </a:cubicBezTo>
                  <a:cubicBezTo>
                    <a:pt x="49" y="120"/>
                    <a:pt x="47" y="123"/>
                    <a:pt x="47" y="124"/>
                  </a:cubicBezTo>
                  <a:cubicBezTo>
                    <a:pt x="45" y="127"/>
                    <a:pt x="42" y="130"/>
                    <a:pt x="39" y="134"/>
                  </a:cubicBezTo>
                  <a:cubicBezTo>
                    <a:pt x="35" y="138"/>
                    <a:pt x="31" y="142"/>
                    <a:pt x="27" y="147"/>
                  </a:cubicBezTo>
                  <a:cubicBezTo>
                    <a:pt x="28" y="147"/>
                    <a:pt x="28" y="147"/>
                    <a:pt x="28" y="147"/>
                  </a:cubicBezTo>
                  <a:moveTo>
                    <a:pt x="21" y="117"/>
                  </a:moveTo>
                  <a:cubicBezTo>
                    <a:pt x="21" y="117"/>
                    <a:pt x="23" y="116"/>
                    <a:pt x="24" y="115"/>
                  </a:cubicBezTo>
                  <a:cubicBezTo>
                    <a:pt x="25" y="115"/>
                    <a:pt x="25" y="115"/>
                    <a:pt x="25" y="115"/>
                  </a:cubicBezTo>
                  <a:cubicBezTo>
                    <a:pt x="20" y="122"/>
                    <a:pt x="14" y="128"/>
                    <a:pt x="7" y="134"/>
                  </a:cubicBezTo>
                  <a:cubicBezTo>
                    <a:pt x="7" y="133"/>
                    <a:pt x="7" y="131"/>
                    <a:pt x="8" y="129"/>
                  </a:cubicBezTo>
                  <a:cubicBezTo>
                    <a:pt x="10" y="127"/>
                    <a:pt x="12" y="125"/>
                    <a:pt x="14" y="123"/>
                  </a:cubicBezTo>
                  <a:cubicBezTo>
                    <a:pt x="16" y="121"/>
                    <a:pt x="19" y="119"/>
                    <a:pt x="21" y="117"/>
                  </a:cubicBezTo>
                  <a:cubicBezTo>
                    <a:pt x="21" y="117"/>
                    <a:pt x="21" y="117"/>
                    <a:pt x="21" y="117"/>
                  </a:cubicBezTo>
                  <a:moveTo>
                    <a:pt x="23" y="119"/>
                  </a:moveTo>
                  <a:cubicBezTo>
                    <a:pt x="24" y="118"/>
                    <a:pt x="25" y="116"/>
                    <a:pt x="26" y="115"/>
                  </a:cubicBezTo>
                  <a:cubicBezTo>
                    <a:pt x="27" y="115"/>
                    <a:pt x="28" y="114"/>
                    <a:pt x="29" y="114"/>
                  </a:cubicBezTo>
                  <a:cubicBezTo>
                    <a:pt x="27" y="116"/>
                    <a:pt x="25" y="118"/>
                    <a:pt x="23" y="119"/>
                  </a:cubicBezTo>
                  <a:moveTo>
                    <a:pt x="16" y="140"/>
                  </a:moveTo>
                  <a:cubicBezTo>
                    <a:pt x="16" y="140"/>
                    <a:pt x="16" y="139"/>
                    <a:pt x="17" y="138"/>
                  </a:cubicBezTo>
                  <a:cubicBezTo>
                    <a:pt x="18" y="135"/>
                    <a:pt x="21" y="132"/>
                    <a:pt x="23" y="129"/>
                  </a:cubicBezTo>
                  <a:cubicBezTo>
                    <a:pt x="27" y="124"/>
                    <a:pt x="31" y="120"/>
                    <a:pt x="35" y="115"/>
                  </a:cubicBezTo>
                  <a:cubicBezTo>
                    <a:pt x="35" y="114"/>
                    <a:pt x="35" y="114"/>
                    <a:pt x="35" y="114"/>
                  </a:cubicBezTo>
                  <a:cubicBezTo>
                    <a:pt x="37" y="114"/>
                    <a:pt x="39" y="115"/>
                    <a:pt x="40" y="115"/>
                  </a:cubicBezTo>
                  <a:cubicBezTo>
                    <a:pt x="33" y="121"/>
                    <a:pt x="27" y="129"/>
                    <a:pt x="20" y="135"/>
                  </a:cubicBezTo>
                  <a:cubicBezTo>
                    <a:pt x="19" y="136"/>
                    <a:pt x="16" y="140"/>
                    <a:pt x="16" y="140"/>
                  </a:cubicBezTo>
                  <a:moveTo>
                    <a:pt x="24" y="124"/>
                  </a:moveTo>
                  <a:cubicBezTo>
                    <a:pt x="27" y="120"/>
                    <a:pt x="29" y="117"/>
                    <a:pt x="31" y="114"/>
                  </a:cubicBezTo>
                  <a:cubicBezTo>
                    <a:pt x="32" y="114"/>
                    <a:pt x="32" y="114"/>
                    <a:pt x="33" y="114"/>
                  </a:cubicBezTo>
                  <a:cubicBezTo>
                    <a:pt x="33" y="114"/>
                    <a:pt x="34" y="114"/>
                    <a:pt x="35" y="114"/>
                  </a:cubicBezTo>
                  <a:cubicBezTo>
                    <a:pt x="35" y="114"/>
                    <a:pt x="35" y="114"/>
                    <a:pt x="35" y="114"/>
                  </a:cubicBezTo>
                  <a:cubicBezTo>
                    <a:pt x="31" y="117"/>
                    <a:pt x="27" y="120"/>
                    <a:pt x="24" y="124"/>
                  </a:cubicBezTo>
                  <a:moveTo>
                    <a:pt x="92" y="27"/>
                  </a:moveTo>
                  <a:cubicBezTo>
                    <a:pt x="91" y="27"/>
                    <a:pt x="90" y="27"/>
                    <a:pt x="90" y="27"/>
                  </a:cubicBezTo>
                  <a:cubicBezTo>
                    <a:pt x="90" y="26"/>
                    <a:pt x="91" y="26"/>
                    <a:pt x="91" y="26"/>
                  </a:cubicBezTo>
                  <a:cubicBezTo>
                    <a:pt x="92" y="26"/>
                    <a:pt x="92" y="26"/>
                    <a:pt x="92" y="27"/>
                  </a:cubicBezTo>
                  <a:moveTo>
                    <a:pt x="87" y="27"/>
                  </a:moveTo>
                  <a:cubicBezTo>
                    <a:pt x="85" y="27"/>
                    <a:pt x="84" y="27"/>
                    <a:pt x="83" y="26"/>
                  </a:cubicBezTo>
                  <a:cubicBezTo>
                    <a:pt x="86" y="24"/>
                    <a:pt x="89" y="21"/>
                    <a:pt x="93" y="18"/>
                  </a:cubicBezTo>
                  <a:cubicBezTo>
                    <a:pt x="94" y="17"/>
                    <a:pt x="94" y="17"/>
                    <a:pt x="94" y="17"/>
                  </a:cubicBezTo>
                  <a:cubicBezTo>
                    <a:pt x="95" y="17"/>
                    <a:pt x="90" y="22"/>
                    <a:pt x="89" y="23"/>
                  </a:cubicBezTo>
                  <a:cubicBezTo>
                    <a:pt x="88" y="24"/>
                    <a:pt x="87" y="25"/>
                    <a:pt x="87" y="27"/>
                  </a:cubicBezTo>
                  <a:moveTo>
                    <a:pt x="77" y="26"/>
                  </a:moveTo>
                  <a:cubicBezTo>
                    <a:pt x="82" y="22"/>
                    <a:pt x="87" y="16"/>
                    <a:pt x="92" y="11"/>
                  </a:cubicBezTo>
                  <a:cubicBezTo>
                    <a:pt x="91" y="12"/>
                    <a:pt x="90" y="13"/>
                    <a:pt x="89" y="14"/>
                  </a:cubicBezTo>
                  <a:cubicBezTo>
                    <a:pt x="86" y="18"/>
                    <a:pt x="84" y="22"/>
                    <a:pt x="81" y="26"/>
                  </a:cubicBezTo>
                  <a:cubicBezTo>
                    <a:pt x="81" y="26"/>
                    <a:pt x="81" y="26"/>
                    <a:pt x="81" y="26"/>
                  </a:cubicBezTo>
                  <a:cubicBezTo>
                    <a:pt x="80" y="26"/>
                    <a:pt x="80" y="26"/>
                    <a:pt x="79" y="26"/>
                  </a:cubicBezTo>
                  <a:cubicBezTo>
                    <a:pt x="78" y="26"/>
                    <a:pt x="77" y="26"/>
                    <a:pt x="77" y="26"/>
                  </a:cubicBezTo>
                  <a:moveTo>
                    <a:pt x="67" y="26"/>
                  </a:moveTo>
                  <a:cubicBezTo>
                    <a:pt x="66" y="26"/>
                    <a:pt x="65" y="26"/>
                    <a:pt x="64" y="26"/>
                  </a:cubicBezTo>
                  <a:cubicBezTo>
                    <a:pt x="69" y="21"/>
                    <a:pt x="75" y="16"/>
                    <a:pt x="80" y="11"/>
                  </a:cubicBezTo>
                  <a:cubicBezTo>
                    <a:pt x="79" y="13"/>
                    <a:pt x="77" y="15"/>
                    <a:pt x="76" y="16"/>
                  </a:cubicBezTo>
                  <a:cubicBezTo>
                    <a:pt x="73" y="20"/>
                    <a:pt x="70" y="23"/>
                    <a:pt x="67" y="26"/>
                  </a:cubicBezTo>
                  <a:moveTo>
                    <a:pt x="58" y="16"/>
                  </a:moveTo>
                  <a:cubicBezTo>
                    <a:pt x="58" y="15"/>
                    <a:pt x="58" y="14"/>
                    <a:pt x="58" y="13"/>
                  </a:cubicBezTo>
                  <a:cubicBezTo>
                    <a:pt x="59" y="13"/>
                    <a:pt x="60" y="12"/>
                    <a:pt x="61" y="11"/>
                  </a:cubicBezTo>
                  <a:cubicBezTo>
                    <a:pt x="61" y="11"/>
                    <a:pt x="62" y="10"/>
                    <a:pt x="63" y="9"/>
                  </a:cubicBezTo>
                  <a:cubicBezTo>
                    <a:pt x="61" y="11"/>
                    <a:pt x="60" y="13"/>
                    <a:pt x="58" y="16"/>
                  </a:cubicBezTo>
                  <a:moveTo>
                    <a:pt x="74" y="26"/>
                  </a:moveTo>
                  <a:cubicBezTo>
                    <a:pt x="72" y="26"/>
                    <a:pt x="71" y="26"/>
                    <a:pt x="69" y="26"/>
                  </a:cubicBezTo>
                  <a:cubicBezTo>
                    <a:pt x="76" y="21"/>
                    <a:pt x="82" y="14"/>
                    <a:pt x="89" y="8"/>
                  </a:cubicBezTo>
                  <a:cubicBezTo>
                    <a:pt x="84" y="12"/>
                    <a:pt x="80" y="21"/>
                    <a:pt x="75" y="26"/>
                  </a:cubicBezTo>
                  <a:cubicBezTo>
                    <a:pt x="75" y="26"/>
                    <a:pt x="74" y="26"/>
                    <a:pt x="74" y="26"/>
                  </a:cubicBezTo>
                  <a:moveTo>
                    <a:pt x="62" y="26"/>
                  </a:moveTo>
                  <a:cubicBezTo>
                    <a:pt x="61" y="26"/>
                    <a:pt x="60" y="26"/>
                    <a:pt x="58" y="26"/>
                  </a:cubicBezTo>
                  <a:cubicBezTo>
                    <a:pt x="58" y="25"/>
                    <a:pt x="58" y="25"/>
                    <a:pt x="58" y="25"/>
                  </a:cubicBezTo>
                  <a:cubicBezTo>
                    <a:pt x="64" y="21"/>
                    <a:pt x="69" y="16"/>
                    <a:pt x="74" y="11"/>
                  </a:cubicBezTo>
                  <a:cubicBezTo>
                    <a:pt x="74" y="11"/>
                    <a:pt x="78" y="7"/>
                    <a:pt x="78" y="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6" y="10"/>
                    <a:pt x="74" y="13"/>
                    <a:pt x="71" y="16"/>
                  </a:cubicBezTo>
                  <a:cubicBezTo>
                    <a:pt x="68" y="19"/>
                    <a:pt x="65" y="23"/>
                    <a:pt x="62" y="26"/>
                  </a:cubicBezTo>
                  <a:moveTo>
                    <a:pt x="83" y="25"/>
                  </a:moveTo>
                  <a:cubicBezTo>
                    <a:pt x="87" y="18"/>
                    <a:pt x="92" y="12"/>
                    <a:pt x="98" y="6"/>
                  </a:cubicBezTo>
                  <a:cubicBezTo>
                    <a:pt x="97" y="13"/>
                    <a:pt x="95" y="20"/>
                    <a:pt x="94" y="27"/>
                  </a:cubicBezTo>
                  <a:cubicBezTo>
                    <a:pt x="94" y="27"/>
                    <a:pt x="93" y="27"/>
                    <a:pt x="93" y="27"/>
                  </a:cubicBezTo>
                  <a:cubicBezTo>
                    <a:pt x="93" y="27"/>
                    <a:pt x="93" y="26"/>
                    <a:pt x="94" y="25"/>
                  </a:cubicBezTo>
                  <a:cubicBezTo>
                    <a:pt x="94" y="25"/>
                    <a:pt x="93" y="25"/>
                    <a:pt x="93" y="25"/>
                  </a:cubicBezTo>
                  <a:cubicBezTo>
                    <a:pt x="93" y="25"/>
                    <a:pt x="93" y="25"/>
                    <a:pt x="93" y="25"/>
                  </a:cubicBezTo>
                  <a:cubicBezTo>
                    <a:pt x="91" y="25"/>
                    <a:pt x="90" y="26"/>
                    <a:pt x="89" y="27"/>
                  </a:cubicBezTo>
                  <a:cubicBezTo>
                    <a:pt x="88" y="27"/>
                    <a:pt x="88" y="27"/>
                    <a:pt x="88" y="27"/>
                  </a:cubicBezTo>
                  <a:cubicBezTo>
                    <a:pt x="88" y="26"/>
                    <a:pt x="88" y="26"/>
                    <a:pt x="89" y="25"/>
                  </a:cubicBezTo>
                  <a:cubicBezTo>
                    <a:pt x="91" y="22"/>
                    <a:pt x="94" y="19"/>
                    <a:pt x="96" y="15"/>
                  </a:cubicBezTo>
                  <a:cubicBezTo>
                    <a:pt x="97" y="15"/>
                    <a:pt x="96" y="14"/>
                    <a:pt x="96" y="14"/>
                  </a:cubicBezTo>
                  <a:cubicBezTo>
                    <a:pt x="96" y="14"/>
                    <a:pt x="96" y="14"/>
                    <a:pt x="96" y="14"/>
                  </a:cubicBezTo>
                  <a:cubicBezTo>
                    <a:pt x="92" y="17"/>
                    <a:pt x="86" y="21"/>
                    <a:pt x="83" y="25"/>
                  </a:cubicBezTo>
                  <a:moveTo>
                    <a:pt x="58" y="9"/>
                  </a:moveTo>
                  <a:cubicBezTo>
                    <a:pt x="58" y="9"/>
                    <a:pt x="58" y="8"/>
                    <a:pt x="58" y="7"/>
                  </a:cubicBezTo>
                  <a:cubicBezTo>
                    <a:pt x="59" y="7"/>
                    <a:pt x="60" y="7"/>
                    <a:pt x="60" y="6"/>
                  </a:cubicBezTo>
                  <a:cubicBezTo>
                    <a:pt x="60" y="7"/>
                    <a:pt x="59" y="8"/>
                    <a:pt x="58" y="9"/>
                  </a:cubicBezTo>
                  <a:moveTo>
                    <a:pt x="58" y="23"/>
                  </a:moveTo>
                  <a:cubicBezTo>
                    <a:pt x="58" y="22"/>
                    <a:pt x="58" y="21"/>
                    <a:pt x="58" y="19"/>
                  </a:cubicBezTo>
                  <a:cubicBezTo>
                    <a:pt x="60" y="17"/>
                    <a:pt x="62" y="15"/>
                    <a:pt x="64" y="14"/>
                  </a:cubicBezTo>
                  <a:cubicBezTo>
                    <a:pt x="65" y="13"/>
                    <a:pt x="66" y="12"/>
                    <a:pt x="67" y="11"/>
                  </a:cubicBezTo>
                  <a:cubicBezTo>
                    <a:pt x="68" y="10"/>
                    <a:pt x="71" y="6"/>
                    <a:pt x="72" y="6"/>
                  </a:cubicBezTo>
                  <a:cubicBezTo>
                    <a:pt x="72" y="6"/>
                    <a:pt x="71" y="7"/>
                    <a:pt x="70" y="8"/>
                  </a:cubicBezTo>
                  <a:cubicBezTo>
                    <a:pt x="66" y="13"/>
                    <a:pt x="62" y="18"/>
                    <a:pt x="58" y="23"/>
                  </a:cubicBezTo>
                  <a:moveTo>
                    <a:pt x="58" y="6"/>
                  </a:moveTo>
                  <a:cubicBezTo>
                    <a:pt x="58" y="5"/>
                    <a:pt x="58" y="5"/>
                    <a:pt x="58" y="5"/>
                  </a:cubicBezTo>
                  <a:cubicBezTo>
                    <a:pt x="60" y="4"/>
                    <a:pt x="61" y="4"/>
                    <a:pt x="63" y="4"/>
                  </a:cubicBezTo>
                  <a:cubicBezTo>
                    <a:pt x="62" y="5"/>
                    <a:pt x="60" y="5"/>
                    <a:pt x="58" y="6"/>
                  </a:cubicBezTo>
                  <a:moveTo>
                    <a:pt x="58" y="12"/>
                  </a:moveTo>
                  <a:cubicBezTo>
                    <a:pt x="58" y="12"/>
                    <a:pt x="58" y="11"/>
                    <a:pt x="58" y="11"/>
                  </a:cubicBezTo>
                  <a:cubicBezTo>
                    <a:pt x="60" y="9"/>
                    <a:pt x="62" y="7"/>
                    <a:pt x="64" y="5"/>
                  </a:cubicBezTo>
                  <a:cubicBezTo>
                    <a:pt x="64" y="4"/>
                    <a:pt x="64" y="4"/>
                    <a:pt x="64" y="4"/>
                  </a:cubicBezTo>
                  <a:cubicBezTo>
                    <a:pt x="64" y="4"/>
                    <a:pt x="65" y="4"/>
                    <a:pt x="65" y="4"/>
                  </a:cubicBezTo>
                  <a:cubicBezTo>
                    <a:pt x="68" y="4"/>
                    <a:pt x="72" y="4"/>
                    <a:pt x="75" y="4"/>
                  </a:cubicBezTo>
                  <a:cubicBezTo>
                    <a:pt x="82" y="5"/>
                    <a:pt x="90" y="5"/>
                    <a:pt x="98" y="5"/>
                  </a:cubicBezTo>
                  <a:cubicBezTo>
                    <a:pt x="92" y="10"/>
                    <a:pt x="87" y="15"/>
                    <a:pt x="82" y="20"/>
                  </a:cubicBezTo>
                  <a:cubicBezTo>
                    <a:pt x="85" y="16"/>
                    <a:pt x="88" y="11"/>
                    <a:pt x="91" y="7"/>
                  </a:cubicBezTo>
                  <a:cubicBezTo>
                    <a:pt x="91" y="6"/>
                    <a:pt x="91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84" y="11"/>
                    <a:pt x="79" y="16"/>
                    <a:pt x="73" y="21"/>
                  </a:cubicBezTo>
                  <a:cubicBezTo>
                    <a:pt x="74" y="20"/>
                    <a:pt x="75" y="19"/>
                    <a:pt x="77" y="17"/>
                  </a:cubicBezTo>
                  <a:cubicBezTo>
                    <a:pt x="80" y="14"/>
                    <a:pt x="82" y="10"/>
                    <a:pt x="86" y="7"/>
                  </a:cubicBezTo>
                  <a:cubicBezTo>
                    <a:pt x="86" y="6"/>
                    <a:pt x="86" y="6"/>
                    <a:pt x="85" y="6"/>
                  </a:cubicBezTo>
                  <a:cubicBezTo>
                    <a:pt x="85" y="6"/>
                    <a:pt x="85" y="6"/>
                    <a:pt x="85" y="6"/>
                  </a:cubicBezTo>
                  <a:cubicBezTo>
                    <a:pt x="80" y="10"/>
                    <a:pt x="75" y="14"/>
                    <a:pt x="70" y="19"/>
                  </a:cubicBezTo>
                  <a:cubicBezTo>
                    <a:pt x="70" y="18"/>
                    <a:pt x="70" y="18"/>
                    <a:pt x="70" y="18"/>
                  </a:cubicBezTo>
                  <a:cubicBezTo>
                    <a:pt x="74" y="14"/>
                    <a:pt x="77" y="10"/>
                    <a:pt x="80" y="6"/>
                  </a:cubicBezTo>
                  <a:cubicBezTo>
                    <a:pt x="80" y="6"/>
                    <a:pt x="80" y="5"/>
                    <a:pt x="80" y="5"/>
                  </a:cubicBezTo>
                  <a:cubicBezTo>
                    <a:pt x="80" y="5"/>
                    <a:pt x="80" y="5"/>
                    <a:pt x="79" y="5"/>
                  </a:cubicBezTo>
                  <a:cubicBezTo>
                    <a:pt x="73" y="9"/>
                    <a:pt x="68" y="15"/>
                    <a:pt x="63" y="20"/>
                  </a:cubicBezTo>
                  <a:cubicBezTo>
                    <a:pt x="61" y="22"/>
                    <a:pt x="60" y="23"/>
                    <a:pt x="60" y="23"/>
                  </a:cubicBezTo>
                  <a:cubicBezTo>
                    <a:pt x="59" y="23"/>
                    <a:pt x="65" y="16"/>
                    <a:pt x="67" y="14"/>
                  </a:cubicBezTo>
                  <a:cubicBezTo>
                    <a:pt x="69" y="11"/>
                    <a:pt x="72" y="8"/>
                    <a:pt x="74" y="5"/>
                  </a:cubicBezTo>
                  <a:cubicBezTo>
                    <a:pt x="74" y="5"/>
                    <a:pt x="74" y="4"/>
                    <a:pt x="73" y="4"/>
                  </a:cubicBezTo>
                  <a:cubicBezTo>
                    <a:pt x="73" y="4"/>
                    <a:pt x="73" y="4"/>
                    <a:pt x="73" y="4"/>
                  </a:cubicBezTo>
                  <a:cubicBezTo>
                    <a:pt x="68" y="8"/>
                    <a:pt x="64" y="12"/>
                    <a:pt x="60" y="16"/>
                  </a:cubicBezTo>
                  <a:cubicBezTo>
                    <a:pt x="59" y="17"/>
                    <a:pt x="59" y="17"/>
                    <a:pt x="58" y="18"/>
                  </a:cubicBezTo>
                  <a:cubicBezTo>
                    <a:pt x="58" y="17"/>
                    <a:pt x="58" y="17"/>
                    <a:pt x="58" y="17"/>
                  </a:cubicBezTo>
                  <a:cubicBezTo>
                    <a:pt x="59" y="17"/>
                    <a:pt x="59" y="16"/>
                    <a:pt x="60" y="15"/>
                  </a:cubicBezTo>
                  <a:cubicBezTo>
                    <a:pt x="62" y="12"/>
                    <a:pt x="65" y="8"/>
                    <a:pt x="68" y="5"/>
                  </a:cubicBezTo>
                  <a:cubicBezTo>
                    <a:pt x="68" y="5"/>
                    <a:pt x="68" y="4"/>
                    <a:pt x="67" y="4"/>
                  </a:cubicBezTo>
                  <a:cubicBezTo>
                    <a:pt x="67" y="4"/>
                    <a:pt x="67" y="4"/>
                    <a:pt x="67" y="4"/>
                  </a:cubicBezTo>
                  <a:cubicBezTo>
                    <a:pt x="65" y="6"/>
                    <a:pt x="62" y="8"/>
                    <a:pt x="60" y="10"/>
                  </a:cubicBezTo>
                  <a:cubicBezTo>
                    <a:pt x="60" y="10"/>
                    <a:pt x="59" y="12"/>
                    <a:pt x="58" y="12"/>
                  </a:cubicBezTo>
                  <a:moveTo>
                    <a:pt x="65" y="0"/>
                  </a:moveTo>
                  <a:cubicBezTo>
                    <a:pt x="61" y="0"/>
                    <a:pt x="58" y="0"/>
                    <a:pt x="55" y="2"/>
                  </a:cubicBezTo>
                  <a:cubicBezTo>
                    <a:pt x="54" y="2"/>
                    <a:pt x="54" y="3"/>
                    <a:pt x="54" y="4"/>
                  </a:cubicBezTo>
                  <a:cubicBezTo>
                    <a:pt x="54" y="5"/>
                    <a:pt x="54" y="5"/>
                    <a:pt x="54" y="5"/>
                  </a:cubicBezTo>
                  <a:cubicBezTo>
                    <a:pt x="54" y="12"/>
                    <a:pt x="54" y="19"/>
                    <a:pt x="54" y="27"/>
                  </a:cubicBezTo>
                  <a:cubicBezTo>
                    <a:pt x="54" y="28"/>
                    <a:pt x="54" y="28"/>
                    <a:pt x="54" y="29"/>
                  </a:cubicBezTo>
                  <a:cubicBezTo>
                    <a:pt x="55" y="58"/>
                    <a:pt x="57" y="87"/>
                    <a:pt x="55" y="116"/>
                  </a:cubicBezTo>
                  <a:cubicBezTo>
                    <a:pt x="54" y="115"/>
                    <a:pt x="54" y="114"/>
                    <a:pt x="53" y="114"/>
                  </a:cubicBezTo>
                  <a:cubicBezTo>
                    <a:pt x="47" y="112"/>
                    <a:pt x="40" y="110"/>
                    <a:pt x="33" y="110"/>
                  </a:cubicBezTo>
                  <a:cubicBezTo>
                    <a:pt x="24" y="110"/>
                    <a:pt x="16" y="113"/>
                    <a:pt x="9" y="119"/>
                  </a:cubicBezTo>
                  <a:cubicBezTo>
                    <a:pt x="0" y="127"/>
                    <a:pt x="1" y="140"/>
                    <a:pt x="12" y="146"/>
                  </a:cubicBezTo>
                  <a:cubicBezTo>
                    <a:pt x="18" y="150"/>
                    <a:pt x="25" y="152"/>
                    <a:pt x="33" y="152"/>
                  </a:cubicBezTo>
                  <a:cubicBezTo>
                    <a:pt x="38" y="152"/>
                    <a:pt x="43" y="151"/>
                    <a:pt x="47" y="150"/>
                  </a:cubicBezTo>
                  <a:cubicBezTo>
                    <a:pt x="60" y="145"/>
                    <a:pt x="63" y="133"/>
                    <a:pt x="58" y="123"/>
                  </a:cubicBezTo>
                  <a:cubicBezTo>
                    <a:pt x="58" y="122"/>
                    <a:pt x="58" y="122"/>
                    <a:pt x="58" y="122"/>
                  </a:cubicBezTo>
                  <a:cubicBezTo>
                    <a:pt x="61" y="92"/>
                    <a:pt x="59" y="61"/>
                    <a:pt x="59" y="30"/>
                  </a:cubicBezTo>
                  <a:cubicBezTo>
                    <a:pt x="63" y="30"/>
                    <a:pt x="67" y="30"/>
                    <a:pt x="72" y="30"/>
                  </a:cubicBezTo>
                  <a:cubicBezTo>
                    <a:pt x="72" y="30"/>
                    <a:pt x="73" y="30"/>
                    <a:pt x="74" y="30"/>
                  </a:cubicBezTo>
                  <a:cubicBezTo>
                    <a:pt x="75" y="30"/>
                    <a:pt x="76" y="30"/>
                    <a:pt x="77" y="30"/>
                  </a:cubicBezTo>
                  <a:cubicBezTo>
                    <a:pt x="83" y="30"/>
                    <a:pt x="89" y="31"/>
                    <a:pt x="95" y="32"/>
                  </a:cubicBezTo>
                  <a:cubicBezTo>
                    <a:pt x="96" y="32"/>
                    <a:pt x="96" y="32"/>
                    <a:pt x="96" y="32"/>
                  </a:cubicBezTo>
                  <a:cubicBezTo>
                    <a:pt x="97" y="32"/>
                    <a:pt x="98" y="30"/>
                    <a:pt x="98" y="29"/>
                  </a:cubicBezTo>
                  <a:cubicBezTo>
                    <a:pt x="98" y="29"/>
                    <a:pt x="98" y="29"/>
                    <a:pt x="98" y="29"/>
                  </a:cubicBezTo>
                  <a:cubicBezTo>
                    <a:pt x="99" y="20"/>
                    <a:pt x="102" y="12"/>
                    <a:pt x="102" y="3"/>
                  </a:cubicBezTo>
                  <a:cubicBezTo>
                    <a:pt x="102" y="2"/>
                    <a:pt x="101" y="1"/>
                    <a:pt x="100" y="1"/>
                  </a:cubicBezTo>
                  <a:cubicBezTo>
                    <a:pt x="100" y="1"/>
                    <a:pt x="100" y="1"/>
                    <a:pt x="100" y="1"/>
                  </a:cubicBezTo>
                  <a:cubicBezTo>
                    <a:pt x="99" y="1"/>
                    <a:pt x="99" y="1"/>
                    <a:pt x="99" y="1"/>
                  </a:cubicBezTo>
                  <a:cubicBezTo>
                    <a:pt x="90" y="1"/>
                    <a:pt x="82" y="1"/>
                    <a:pt x="73" y="0"/>
                  </a:cubicBezTo>
                  <a:cubicBezTo>
                    <a:pt x="70" y="0"/>
                    <a:pt x="67" y="0"/>
                    <a:pt x="65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52" name="组合 51"/>
            <p:cNvGrpSpPr/>
            <p:nvPr/>
          </p:nvGrpSpPr>
          <p:grpSpPr>
            <a:xfrm>
              <a:off x="4687557" y="2290893"/>
              <a:ext cx="863600" cy="1319213"/>
              <a:chOff x="3784269" y="6437239"/>
              <a:chExt cx="863600" cy="1319213"/>
            </a:xfrm>
            <a:solidFill>
              <a:schemeClr val="bg1">
                <a:alpha val="20000"/>
              </a:schemeClr>
            </a:solidFill>
          </p:grpSpPr>
          <p:sp>
            <p:nvSpPr>
              <p:cNvPr id="85" name="Freeform 41"/>
              <p:cNvSpPr>
                <a:spLocks noEditPoints="1"/>
              </p:cNvSpPr>
              <p:nvPr/>
            </p:nvSpPr>
            <p:spPr bwMode="auto">
              <a:xfrm>
                <a:off x="3784269" y="6437239"/>
                <a:ext cx="863600" cy="585788"/>
              </a:xfrm>
              <a:custGeom>
                <a:avLst/>
                <a:gdLst>
                  <a:gd name="T0" fmla="*/ 95 w 204"/>
                  <a:gd name="T1" fmla="*/ 137 h 138"/>
                  <a:gd name="T2" fmla="*/ 96 w 204"/>
                  <a:gd name="T3" fmla="*/ 137 h 138"/>
                  <a:gd name="T4" fmla="*/ 96 w 204"/>
                  <a:gd name="T5" fmla="*/ 132 h 138"/>
                  <a:gd name="T6" fmla="*/ 97 w 204"/>
                  <a:gd name="T7" fmla="*/ 135 h 138"/>
                  <a:gd name="T8" fmla="*/ 95 w 204"/>
                  <a:gd name="T9" fmla="*/ 132 h 138"/>
                  <a:gd name="T10" fmla="*/ 95 w 204"/>
                  <a:gd name="T11" fmla="*/ 132 h 138"/>
                  <a:gd name="T12" fmla="*/ 86 w 204"/>
                  <a:gd name="T13" fmla="*/ 136 h 138"/>
                  <a:gd name="T14" fmla="*/ 90 w 204"/>
                  <a:gd name="T15" fmla="*/ 132 h 138"/>
                  <a:gd name="T16" fmla="*/ 81 w 204"/>
                  <a:gd name="T17" fmla="*/ 136 h 138"/>
                  <a:gd name="T18" fmla="*/ 88 w 204"/>
                  <a:gd name="T19" fmla="*/ 132 h 138"/>
                  <a:gd name="T20" fmla="*/ 83 w 204"/>
                  <a:gd name="T21" fmla="*/ 134 h 138"/>
                  <a:gd name="T22" fmla="*/ 81 w 204"/>
                  <a:gd name="T23" fmla="*/ 132 h 138"/>
                  <a:gd name="T24" fmla="*/ 81 w 204"/>
                  <a:gd name="T25" fmla="*/ 132 h 138"/>
                  <a:gd name="T26" fmla="*/ 62 w 204"/>
                  <a:gd name="T27" fmla="*/ 87 h 138"/>
                  <a:gd name="T28" fmla="*/ 62 w 204"/>
                  <a:gd name="T29" fmla="*/ 91 h 138"/>
                  <a:gd name="T30" fmla="*/ 72 w 204"/>
                  <a:gd name="T31" fmla="*/ 81 h 138"/>
                  <a:gd name="T32" fmla="*/ 133 w 204"/>
                  <a:gd name="T33" fmla="*/ 64 h 138"/>
                  <a:gd name="T34" fmla="*/ 198 w 204"/>
                  <a:gd name="T35" fmla="*/ 40 h 138"/>
                  <a:gd name="T36" fmla="*/ 14 w 204"/>
                  <a:gd name="T37" fmla="*/ 5 h 138"/>
                  <a:gd name="T38" fmla="*/ 48 w 204"/>
                  <a:gd name="T39" fmla="*/ 4 h 138"/>
                  <a:gd name="T40" fmla="*/ 168 w 204"/>
                  <a:gd name="T41" fmla="*/ 7 h 138"/>
                  <a:gd name="T42" fmla="*/ 120 w 204"/>
                  <a:gd name="T43" fmla="*/ 69 h 138"/>
                  <a:gd name="T44" fmla="*/ 50 w 204"/>
                  <a:gd name="T45" fmla="*/ 35 h 138"/>
                  <a:gd name="T46" fmla="*/ 46 w 204"/>
                  <a:gd name="T47" fmla="*/ 0 h 138"/>
                  <a:gd name="T48" fmla="*/ 4 w 204"/>
                  <a:gd name="T49" fmla="*/ 0 h 138"/>
                  <a:gd name="T50" fmla="*/ 1 w 204"/>
                  <a:gd name="T51" fmla="*/ 2 h 138"/>
                  <a:gd name="T52" fmla="*/ 7 w 204"/>
                  <a:gd name="T53" fmla="*/ 130 h 138"/>
                  <a:gd name="T54" fmla="*/ 11 w 204"/>
                  <a:gd name="T55" fmla="*/ 133 h 138"/>
                  <a:gd name="T56" fmla="*/ 77 w 204"/>
                  <a:gd name="T57" fmla="*/ 132 h 138"/>
                  <a:gd name="T58" fmla="*/ 44 w 204"/>
                  <a:gd name="T59" fmla="*/ 108 h 138"/>
                  <a:gd name="T60" fmla="*/ 58 w 204"/>
                  <a:gd name="T61" fmla="*/ 90 h 138"/>
                  <a:gd name="T62" fmla="*/ 11 w 204"/>
                  <a:gd name="T63" fmla="*/ 128 h 138"/>
                  <a:gd name="T64" fmla="*/ 5 w 204"/>
                  <a:gd name="T65" fmla="*/ 5 h 138"/>
                  <a:gd name="T66" fmla="*/ 80 w 204"/>
                  <a:gd name="T67" fmla="*/ 68 h 138"/>
                  <a:gd name="T68" fmla="*/ 75 w 204"/>
                  <a:gd name="T69" fmla="*/ 80 h 138"/>
                  <a:gd name="T70" fmla="*/ 103 w 204"/>
                  <a:gd name="T71" fmla="*/ 87 h 138"/>
                  <a:gd name="T72" fmla="*/ 107 w 204"/>
                  <a:gd name="T73" fmla="*/ 87 h 138"/>
                  <a:gd name="T74" fmla="*/ 130 w 204"/>
                  <a:gd name="T75" fmla="*/ 66 h 138"/>
                  <a:gd name="T76" fmla="*/ 100 w 204"/>
                  <a:gd name="T77" fmla="*/ 132 h 138"/>
                  <a:gd name="T78" fmla="*/ 200 w 204"/>
                  <a:gd name="T79" fmla="*/ 138 h 138"/>
                  <a:gd name="T80" fmla="*/ 202 w 204"/>
                  <a:gd name="T81" fmla="*/ 136 h 138"/>
                  <a:gd name="T82" fmla="*/ 202 w 204"/>
                  <a:gd name="T83" fmla="*/ 3 h 138"/>
                  <a:gd name="T84" fmla="*/ 169 w 204"/>
                  <a:gd name="T85" fmla="*/ 3 h 138"/>
                  <a:gd name="T86" fmla="*/ 50 w 204"/>
                  <a:gd name="T87" fmla="*/ 0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04" h="138">
                    <a:moveTo>
                      <a:pt x="96" y="136"/>
                    </a:moveTo>
                    <a:cubicBezTo>
                      <a:pt x="96" y="136"/>
                      <a:pt x="96" y="137"/>
                      <a:pt x="95" y="137"/>
                    </a:cubicBezTo>
                    <a:cubicBezTo>
                      <a:pt x="95" y="137"/>
                      <a:pt x="95" y="137"/>
                      <a:pt x="95" y="137"/>
                    </a:cubicBezTo>
                    <a:cubicBezTo>
                      <a:pt x="96" y="137"/>
                      <a:pt x="96" y="136"/>
                      <a:pt x="96" y="136"/>
                    </a:cubicBezTo>
                    <a:moveTo>
                      <a:pt x="97" y="135"/>
                    </a:moveTo>
                    <a:cubicBezTo>
                      <a:pt x="97" y="136"/>
                      <a:pt x="96" y="136"/>
                      <a:pt x="96" y="137"/>
                    </a:cubicBezTo>
                    <a:cubicBezTo>
                      <a:pt x="97" y="137"/>
                      <a:pt x="97" y="137"/>
                      <a:pt x="98" y="137"/>
                    </a:cubicBezTo>
                    <a:cubicBezTo>
                      <a:pt x="98" y="136"/>
                      <a:pt x="97" y="136"/>
                      <a:pt x="97" y="135"/>
                    </a:cubicBezTo>
                    <a:moveTo>
                      <a:pt x="96" y="132"/>
                    </a:moveTo>
                    <a:cubicBezTo>
                      <a:pt x="95" y="134"/>
                      <a:pt x="93" y="135"/>
                      <a:pt x="92" y="137"/>
                    </a:cubicBezTo>
                    <a:cubicBezTo>
                      <a:pt x="92" y="137"/>
                      <a:pt x="93" y="137"/>
                      <a:pt x="94" y="137"/>
                    </a:cubicBezTo>
                    <a:cubicBezTo>
                      <a:pt x="95" y="136"/>
                      <a:pt x="96" y="135"/>
                      <a:pt x="97" y="135"/>
                    </a:cubicBezTo>
                    <a:cubicBezTo>
                      <a:pt x="97" y="134"/>
                      <a:pt x="96" y="133"/>
                      <a:pt x="96" y="132"/>
                    </a:cubicBezTo>
                    <a:cubicBezTo>
                      <a:pt x="96" y="132"/>
                      <a:pt x="96" y="132"/>
                      <a:pt x="96" y="132"/>
                    </a:cubicBezTo>
                    <a:moveTo>
                      <a:pt x="95" y="132"/>
                    </a:moveTo>
                    <a:cubicBezTo>
                      <a:pt x="94" y="134"/>
                      <a:pt x="91" y="135"/>
                      <a:pt x="89" y="137"/>
                    </a:cubicBezTo>
                    <a:cubicBezTo>
                      <a:pt x="89" y="137"/>
                      <a:pt x="90" y="137"/>
                      <a:pt x="91" y="137"/>
                    </a:cubicBezTo>
                    <a:cubicBezTo>
                      <a:pt x="92" y="135"/>
                      <a:pt x="94" y="134"/>
                      <a:pt x="95" y="132"/>
                    </a:cubicBezTo>
                    <a:cubicBezTo>
                      <a:pt x="95" y="132"/>
                      <a:pt x="95" y="132"/>
                      <a:pt x="95" y="132"/>
                    </a:cubicBezTo>
                    <a:moveTo>
                      <a:pt x="90" y="132"/>
                    </a:moveTo>
                    <a:cubicBezTo>
                      <a:pt x="88" y="134"/>
                      <a:pt x="87" y="135"/>
                      <a:pt x="86" y="136"/>
                    </a:cubicBezTo>
                    <a:cubicBezTo>
                      <a:pt x="86" y="136"/>
                      <a:pt x="86" y="136"/>
                      <a:pt x="86" y="137"/>
                    </a:cubicBezTo>
                    <a:cubicBezTo>
                      <a:pt x="89" y="135"/>
                      <a:pt x="91" y="134"/>
                      <a:pt x="94" y="132"/>
                    </a:cubicBezTo>
                    <a:cubicBezTo>
                      <a:pt x="92" y="132"/>
                      <a:pt x="91" y="132"/>
                      <a:pt x="90" y="132"/>
                    </a:cubicBezTo>
                    <a:moveTo>
                      <a:pt x="87" y="132"/>
                    </a:moveTo>
                    <a:cubicBezTo>
                      <a:pt x="85" y="133"/>
                      <a:pt x="83" y="135"/>
                      <a:pt x="82" y="136"/>
                    </a:cubicBezTo>
                    <a:cubicBezTo>
                      <a:pt x="81" y="136"/>
                      <a:pt x="81" y="136"/>
                      <a:pt x="81" y="136"/>
                    </a:cubicBezTo>
                    <a:cubicBezTo>
                      <a:pt x="81" y="136"/>
                      <a:pt x="81" y="136"/>
                      <a:pt x="81" y="136"/>
                    </a:cubicBezTo>
                    <a:cubicBezTo>
                      <a:pt x="82" y="136"/>
                      <a:pt x="83" y="136"/>
                      <a:pt x="84" y="136"/>
                    </a:cubicBezTo>
                    <a:cubicBezTo>
                      <a:pt x="86" y="135"/>
                      <a:pt x="87" y="134"/>
                      <a:pt x="88" y="132"/>
                    </a:cubicBezTo>
                    <a:cubicBezTo>
                      <a:pt x="88" y="132"/>
                      <a:pt x="87" y="132"/>
                      <a:pt x="87" y="132"/>
                    </a:cubicBezTo>
                    <a:moveTo>
                      <a:pt x="85" y="132"/>
                    </a:moveTo>
                    <a:cubicBezTo>
                      <a:pt x="84" y="133"/>
                      <a:pt x="83" y="134"/>
                      <a:pt x="83" y="134"/>
                    </a:cubicBezTo>
                    <a:cubicBezTo>
                      <a:pt x="84" y="133"/>
                      <a:pt x="85" y="133"/>
                      <a:pt x="86" y="132"/>
                    </a:cubicBezTo>
                    <a:cubicBezTo>
                      <a:pt x="86" y="132"/>
                      <a:pt x="85" y="132"/>
                      <a:pt x="85" y="132"/>
                    </a:cubicBezTo>
                    <a:moveTo>
                      <a:pt x="81" y="132"/>
                    </a:moveTo>
                    <a:cubicBezTo>
                      <a:pt x="81" y="133"/>
                      <a:pt x="81" y="134"/>
                      <a:pt x="81" y="135"/>
                    </a:cubicBezTo>
                    <a:cubicBezTo>
                      <a:pt x="82" y="134"/>
                      <a:pt x="83" y="133"/>
                      <a:pt x="84" y="132"/>
                    </a:cubicBezTo>
                    <a:cubicBezTo>
                      <a:pt x="83" y="132"/>
                      <a:pt x="82" y="132"/>
                      <a:pt x="81" y="132"/>
                    </a:cubicBezTo>
                    <a:moveTo>
                      <a:pt x="62" y="87"/>
                    </a:moveTo>
                    <a:cubicBezTo>
                      <a:pt x="61" y="87"/>
                      <a:pt x="60" y="88"/>
                      <a:pt x="59" y="89"/>
                    </a:cubicBezTo>
                    <a:cubicBezTo>
                      <a:pt x="60" y="88"/>
                      <a:pt x="61" y="88"/>
                      <a:pt x="62" y="87"/>
                    </a:cubicBezTo>
                    <a:moveTo>
                      <a:pt x="69" y="80"/>
                    </a:moveTo>
                    <a:cubicBezTo>
                      <a:pt x="69" y="80"/>
                      <a:pt x="68" y="81"/>
                      <a:pt x="67" y="82"/>
                    </a:cubicBezTo>
                    <a:cubicBezTo>
                      <a:pt x="67" y="86"/>
                      <a:pt x="65" y="89"/>
                      <a:pt x="62" y="91"/>
                    </a:cubicBezTo>
                    <a:cubicBezTo>
                      <a:pt x="62" y="91"/>
                      <a:pt x="62" y="92"/>
                      <a:pt x="63" y="92"/>
                    </a:cubicBezTo>
                    <a:cubicBezTo>
                      <a:pt x="66" y="89"/>
                      <a:pt x="70" y="86"/>
                      <a:pt x="73" y="82"/>
                    </a:cubicBezTo>
                    <a:cubicBezTo>
                      <a:pt x="73" y="82"/>
                      <a:pt x="72" y="82"/>
                      <a:pt x="72" y="81"/>
                    </a:cubicBezTo>
                    <a:cubicBezTo>
                      <a:pt x="71" y="81"/>
                      <a:pt x="70" y="80"/>
                      <a:pt x="69" y="80"/>
                    </a:cubicBezTo>
                    <a:moveTo>
                      <a:pt x="198" y="129"/>
                    </a:moveTo>
                    <a:cubicBezTo>
                      <a:pt x="178" y="106"/>
                      <a:pt x="157" y="83"/>
                      <a:pt x="133" y="64"/>
                    </a:cubicBezTo>
                    <a:cubicBezTo>
                      <a:pt x="139" y="59"/>
                      <a:pt x="145" y="54"/>
                      <a:pt x="150" y="50"/>
                    </a:cubicBezTo>
                    <a:cubicBezTo>
                      <a:pt x="166" y="36"/>
                      <a:pt x="182" y="23"/>
                      <a:pt x="198" y="10"/>
                    </a:cubicBezTo>
                    <a:cubicBezTo>
                      <a:pt x="199" y="20"/>
                      <a:pt x="199" y="30"/>
                      <a:pt x="198" y="40"/>
                    </a:cubicBezTo>
                    <a:cubicBezTo>
                      <a:pt x="197" y="52"/>
                      <a:pt x="197" y="64"/>
                      <a:pt x="197" y="76"/>
                    </a:cubicBezTo>
                    <a:cubicBezTo>
                      <a:pt x="197" y="94"/>
                      <a:pt x="197" y="111"/>
                      <a:pt x="198" y="129"/>
                    </a:cubicBezTo>
                    <a:moveTo>
                      <a:pt x="14" y="5"/>
                    </a:moveTo>
                    <a:cubicBezTo>
                      <a:pt x="19" y="5"/>
                      <a:pt x="23" y="5"/>
                      <a:pt x="28" y="4"/>
                    </a:cubicBezTo>
                    <a:cubicBezTo>
                      <a:pt x="33" y="4"/>
                      <a:pt x="38" y="4"/>
                      <a:pt x="43" y="4"/>
                    </a:cubicBezTo>
                    <a:cubicBezTo>
                      <a:pt x="44" y="4"/>
                      <a:pt x="46" y="4"/>
                      <a:pt x="48" y="4"/>
                    </a:cubicBezTo>
                    <a:cubicBezTo>
                      <a:pt x="65" y="5"/>
                      <a:pt x="83" y="5"/>
                      <a:pt x="101" y="6"/>
                    </a:cubicBezTo>
                    <a:cubicBezTo>
                      <a:pt x="119" y="6"/>
                      <a:pt x="136" y="6"/>
                      <a:pt x="154" y="7"/>
                    </a:cubicBezTo>
                    <a:cubicBezTo>
                      <a:pt x="159" y="7"/>
                      <a:pt x="164" y="7"/>
                      <a:pt x="168" y="7"/>
                    </a:cubicBezTo>
                    <a:cubicBezTo>
                      <a:pt x="178" y="7"/>
                      <a:pt x="187" y="7"/>
                      <a:pt x="197" y="6"/>
                    </a:cubicBezTo>
                    <a:cubicBezTo>
                      <a:pt x="181" y="19"/>
                      <a:pt x="164" y="32"/>
                      <a:pt x="148" y="45"/>
                    </a:cubicBezTo>
                    <a:cubicBezTo>
                      <a:pt x="139" y="53"/>
                      <a:pt x="130" y="61"/>
                      <a:pt x="120" y="69"/>
                    </a:cubicBezTo>
                    <a:cubicBezTo>
                      <a:pt x="115" y="73"/>
                      <a:pt x="109" y="78"/>
                      <a:pt x="105" y="83"/>
                    </a:cubicBezTo>
                    <a:cubicBezTo>
                      <a:pt x="105" y="83"/>
                      <a:pt x="105" y="83"/>
                      <a:pt x="105" y="83"/>
                    </a:cubicBezTo>
                    <a:cubicBezTo>
                      <a:pt x="86" y="68"/>
                      <a:pt x="69" y="51"/>
                      <a:pt x="50" y="35"/>
                    </a:cubicBezTo>
                    <a:cubicBezTo>
                      <a:pt x="37" y="25"/>
                      <a:pt x="24" y="15"/>
                      <a:pt x="12" y="5"/>
                    </a:cubicBezTo>
                    <a:cubicBezTo>
                      <a:pt x="12" y="5"/>
                      <a:pt x="13" y="5"/>
                      <a:pt x="14" y="5"/>
                    </a:cubicBezTo>
                    <a:moveTo>
                      <a:pt x="46" y="0"/>
                    </a:moveTo>
                    <a:cubicBezTo>
                      <a:pt x="41" y="0"/>
                      <a:pt x="36" y="0"/>
                      <a:pt x="30" y="0"/>
                    </a:cubicBezTo>
                    <a:cubicBezTo>
                      <a:pt x="25" y="0"/>
                      <a:pt x="20" y="1"/>
                      <a:pt x="15" y="1"/>
                    </a:cubicBezTo>
                    <a:cubicBezTo>
                      <a:pt x="11" y="1"/>
                      <a:pt x="7" y="0"/>
                      <a:pt x="4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2" y="1"/>
                      <a:pt x="2" y="1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0" y="8"/>
                      <a:pt x="1" y="15"/>
                      <a:pt x="1" y="21"/>
                    </a:cubicBezTo>
                    <a:cubicBezTo>
                      <a:pt x="1" y="31"/>
                      <a:pt x="1" y="41"/>
                      <a:pt x="2" y="52"/>
                    </a:cubicBezTo>
                    <a:cubicBezTo>
                      <a:pt x="3" y="78"/>
                      <a:pt x="4" y="104"/>
                      <a:pt x="7" y="130"/>
                    </a:cubicBezTo>
                    <a:cubicBezTo>
                      <a:pt x="7" y="132"/>
                      <a:pt x="9" y="132"/>
                      <a:pt x="10" y="132"/>
                    </a:cubicBezTo>
                    <a:cubicBezTo>
                      <a:pt x="10" y="132"/>
                      <a:pt x="10" y="132"/>
                      <a:pt x="10" y="132"/>
                    </a:cubicBezTo>
                    <a:cubicBezTo>
                      <a:pt x="11" y="133"/>
                      <a:pt x="11" y="133"/>
                      <a:pt x="11" y="133"/>
                    </a:cubicBezTo>
                    <a:cubicBezTo>
                      <a:pt x="25" y="134"/>
                      <a:pt x="40" y="135"/>
                      <a:pt x="54" y="135"/>
                    </a:cubicBezTo>
                    <a:cubicBezTo>
                      <a:pt x="62" y="136"/>
                      <a:pt x="70" y="136"/>
                      <a:pt x="78" y="136"/>
                    </a:cubicBezTo>
                    <a:cubicBezTo>
                      <a:pt x="78" y="135"/>
                      <a:pt x="77" y="133"/>
                      <a:pt x="77" y="132"/>
                    </a:cubicBezTo>
                    <a:cubicBezTo>
                      <a:pt x="71" y="132"/>
                      <a:pt x="64" y="131"/>
                      <a:pt x="57" y="131"/>
                    </a:cubicBezTo>
                    <a:cubicBezTo>
                      <a:pt x="44" y="131"/>
                      <a:pt x="31" y="130"/>
                      <a:pt x="18" y="129"/>
                    </a:cubicBezTo>
                    <a:cubicBezTo>
                      <a:pt x="26" y="121"/>
                      <a:pt x="35" y="115"/>
                      <a:pt x="44" y="108"/>
                    </a:cubicBezTo>
                    <a:cubicBezTo>
                      <a:pt x="49" y="103"/>
                      <a:pt x="55" y="99"/>
                      <a:pt x="60" y="94"/>
                    </a:cubicBezTo>
                    <a:cubicBezTo>
                      <a:pt x="60" y="94"/>
                      <a:pt x="59" y="93"/>
                      <a:pt x="59" y="92"/>
                    </a:cubicBezTo>
                    <a:cubicBezTo>
                      <a:pt x="58" y="91"/>
                      <a:pt x="58" y="91"/>
                      <a:pt x="58" y="90"/>
                    </a:cubicBezTo>
                    <a:cubicBezTo>
                      <a:pt x="53" y="95"/>
                      <a:pt x="47" y="99"/>
                      <a:pt x="42" y="104"/>
                    </a:cubicBezTo>
                    <a:cubicBezTo>
                      <a:pt x="32" y="112"/>
                      <a:pt x="21" y="119"/>
                      <a:pt x="13" y="128"/>
                    </a:cubicBezTo>
                    <a:cubicBezTo>
                      <a:pt x="12" y="128"/>
                      <a:pt x="12" y="128"/>
                      <a:pt x="11" y="128"/>
                    </a:cubicBezTo>
                    <a:cubicBezTo>
                      <a:pt x="9" y="103"/>
                      <a:pt x="8" y="78"/>
                      <a:pt x="7" y="53"/>
                    </a:cubicBezTo>
                    <a:cubicBezTo>
                      <a:pt x="6" y="43"/>
                      <a:pt x="6" y="34"/>
                      <a:pt x="5" y="24"/>
                    </a:cubicBezTo>
                    <a:cubicBezTo>
                      <a:pt x="5" y="18"/>
                      <a:pt x="4" y="11"/>
                      <a:pt x="5" y="5"/>
                    </a:cubicBezTo>
                    <a:cubicBezTo>
                      <a:pt x="19" y="16"/>
                      <a:pt x="33" y="28"/>
                      <a:pt x="47" y="39"/>
                    </a:cubicBezTo>
                    <a:cubicBezTo>
                      <a:pt x="58" y="48"/>
                      <a:pt x="69" y="58"/>
                      <a:pt x="80" y="68"/>
                    </a:cubicBezTo>
                    <a:cubicBezTo>
                      <a:pt x="80" y="68"/>
                      <a:pt x="80" y="68"/>
                      <a:pt x="80" y="68"/>
                    </a:cubicBezTo>
                    <a:cubicBezTo>
                      <a:pt x="77" y="71"/>
                      <a:pt x="75" y="74"/>
                      <a:pt x="72" y="77"/>
                    </a:cubicBezTo>
                    <a:cubicBezTo>
                      <a:pt x="73" y="78"/>
                      <a:pt x="74" y="79"/>
                      <a:pt x="75" y="80"/>
                    </a:cubicBezTo>
                    <a:cubicBezTo>
                      <a:pt x="75" y="80"/>
                      <a:pt x="75" y="80"/>
                      <a:pt x="75" y="80"/>
                    </a:cubicBezTo>
                    <a:cubicBezTo>
                      <a:pt x="78" y="77"/>
                      <a:pt x="81" y="74"/>
                      <a:pt x="83" y="71"/>
                    </a:cubicBezTo>
                    <a:cubicBezTo>
                      <a:pt x="83" y="71"/>
                      <a:pt x="83" y="71"/>
                      <a:pt x="83" y="71"/>
                    </a:cubicBezTo>
                    <a:cubicBezTo>
                      <a:pt x="90" y="76"/>
                      <a:pt x="96" y="82"/>
                      <a:pt x="103" y="87"/>
                    </a:cubicBezTo>
                    <a:cubicBezTo>
                      <a:pt x="103" y="88"/>
                      <a:pt x="104" y="88"/>
                      <a:pt x="104" y="88"/>
                    </a:cubicBezTo>
                    <a:cubicBezTo>
                      <a:pt x="105" y="88"/>
                      <a:pt x="106" y="87"/>
                      <a:pt x="106" y="87"/>
                    </a:cubicBezTo>
                    <a:cubicBezTo>
                      <a:pt x="106" y="87"/>
                      <a:pt x="107" y="87"/>
                      <a:pt x="107" y="87"/>
                    </a:cubicBezTo>
                    <a:cubicBezTo>
                      <a:pt x="107" y="87"/>
                      <a:pt x="108" y="87"/>
                      <a:pt x="108" y="86"/>
                    </a:cubicBezTo>
                    <a:cubicBezTo>
                      <a:pt x="112" y="81"/>
                      <a:pt x="118" y="77"/>
                      <a:pt x="123" y="73"/>
                    </a:cubicBezTo>
                    <a:cubicBezTo>
                      <a:pt x="125" y="71"/>
                      <a:pt x="128" y="69"/>
                      <a:pt x="130" y="66"/>
                    </a:cubicBezTo>
                    <a:cubicBezTo>
                      <a:pt x="154" y="86"/>
                      <a:pt x="175" y="111"/>
                      <a:pt x="196" y="134"/>
                    </a:cubicBezTo>
                    <a:cubicBezTo>
                      <a:pt x="166" y="134"/>
                      <a:pt x="136" y="133"/>
                      <a:pt x="106" y="133"/>
                    </a:cubicBezTo>
                    <a:cubicBezTo>
                      <a:pt x="104" y="133"/>
                      <a:pt x="102" y="132"/>
                      <a:pt x="100" y="132"/>
                    </a:cubicBezTo>
                    <a:cubicBezTo>
                      <a:pt x="100" y="134"/>
                      <a:pt x="101" y="135"/>
                      <a:pt x="102" y="137"/>
                    </a:cubicBezTo>
                    <a:cubicBezTo>
                      <a:pt x="102" y="137"/>
                      <a:pt x="102" y="137"/>
                      <a:pt x="103" y="137"/>
                    </a:cubicBezTo>
                    <a:cubicBezTo>
                      <a:pt x="135" y="138"/>
                      <a:pt x="167" y="138"/>
                      <a:pt x="200" y="138"/>
                    </a:cubicBezTo>
                    <a:cubicBezTo>
                      <a:pt x="200" y="138"/>
                      <a:pt x="201" y="138"/>
                      <a:pt x="201" y="138"/>
                    </a:cubicBezTo>
                    <a:cubicBezTo>
                      <a:pt x="201" y="138"/>
                      <a:pt x="201" y="138"/>
                      <a:pt x="201" y="138"/>
                    </a:cubicBezTo>
                    <a:cubicBezTo>
                      <a:pt x="202" y="137"/>
                      <a:pt x="202" y="137"/>
                      <a:pt x="202" y="136"/>
                    </a:cubicBezTo>
                    <a:cubicBezTo>
                      <a:pt x="202" y="116"/>
                      <a:pt x="201" y="96"/>
                      <a:pt x="202" y="76"/>
                    </a:cubicBezTo>
                    <a:cubicBezTo>
                      <a:pt x="202" y="63"/>
                      <a:pt x="202" y="50"/>
                      <a:pt x="203" y="38"/>
                    </a:cubicBezTo>
                    <a:cubicBezTo>
                      <a:pt x="203" y="26"/>
                      <a:pt x="204" y="15"/>
                      <a:pt x="202" y="3"/>
                    </a:cubicBezTo>
                    <a:cubicBezTo>
                      <a:pt x="202" y="2"/>
                      <a:pt x="201" y="1"/>
                      <a:pt x="200" y="1"/>
                    </a:cubicBezTo>
                    <a:cubicBezTo>
                      <a:pt x="199" y="1"/>
                      <a:pt x="199" y="1"/>
                      <a:pt x="199" y="1"/>
                    </a:cubicBezTo>
                    <a:cubicBezTo>
                      <a:pt x="189" y="2"/>
                      <a:pt x="179" y="3"/>
                      <a:pt x="169" y="3"/>
                    </a:cubicBezTo>
                    <a:cubicBezTo>
                      <a:pt x="163" y="3"/>
                      <a:pt x="157" y="3"/>
                      <a:pt x="152" y="2"/>
                    </a:cubicBezTo>
                    <a:cubicBezTo>
                      <a:pt x="135" y="2"/>
                      <a:pt x="118" y="2"/>
                      <a:pt x="101" y="1"/>
                    </a:cubicBezTo>
                    <a:cubicBezTo>
                      <a:pt x="84" y="1"/>
                      <a:pt x="67" y="0"/>
                      <a:pt x="50" y="0"/>
                    </a:cubicBezTo>
                    <a:cubicBezTo>
                      <a:pt x="49" y="0"/>
                      <a:pt x="47" y="0"/>
                      <a:pt x="46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6" name="Freeform 51"/>
              <p:cNvSpPr>
                <a:spLocks noEditPoints="1"/>
              </p:cNvSpPr>
              <p:nvPr/>
            </p:nvSpPr>
            <p:spPr bwMode="auto">
              <a:xfrm>
                <a:off x="4030331" y="6729339"/>
                <a:ext cx="346075" cy="1027113"/>
              </a:xfrm>
              <a:custGeom>
                <a:avLst/>
                <a:gdLst>
                  <a:gd name="T0" fmla="*/ 33 w 82"/>
                  <a:gd name="T1" fmla="*/ 68 h 242"/>
                  <a:gd name="T2" fmla="*/ 63 w 82"/>
                  <a:gd name="T3" fmla="*/ 237 h 242"/>
                  <a:gd name="T4" fmla="*/ 76 w 82"/>
                  <a:gd name="T5" fmla="*/ 218 h 242"/>
                  <a:gd name="T6" fmla="*/ 55 w 82"/>
                  <a:gd name="T7" fmla="*/ 233 h 242"/>
                  <a:gd name="T8" fmla="*/ 66 w 82"/>
                  <a:gd name="T9" fmla="*/ 219 h 242"/>
                  <a:gd name="T10" fmla="*/ 57 w 82"/>
                  <a:gd name="T11" fmla="*/ 237 h 242"/>
                  <a:gd name="T12" fmla="*/ 57 w 82"/>
                  <a:gd name="T13" fmla="*/ 224 h 242"/>
                  <a:gd name="T14" fmla="*/ 75 w 82"/>
                  <a:gd name="T15" fmla="*/ 203 h 242"/>
                  <a:gd name="T16" fmla="*/ 76 w 82"/>
                  <a:gd name="T17" fmla="*/ 201 h 242"/>
                  <a:gd name="T18" fmla="*/ 45 w 82"/>
                  <a:gd name="T19" fmla="*/ 221 h 242"/>
                  <a:gd name="T20" fmla="*/ 44 w 82"/>
                  <a:gd name="T21" fmla="*/ 224 h 242"/>
                  <a:gd name="T22" fmla="*/ 45 w 82"/>
                  <a:gd name="T23" fmla="*/ 229 h 242"/>
                  <a:gd name="T24" fmla="*/ 61 w 82"/>
                  <a:gd name="T25" fmla="*/ 190 h 242"/>
                  <a:gd name="T26" fmla="*/ 73 w 82"/>
                  <a:gd name="T27" fmla="*/ 185 h 242"/>
                  <a:gd name="T28" fmla="*/ 55 w 82"/>
                  <a:gd name="T29" fmla="*/ 201 h 242"/>
                  <a:gd name="T30" fmla="*/ 58 w 82"/>
                  <a:gd name="T31" fmla="*/ 192 h 242"/>
                  <a:gd name="T32" fmla="*/ 38 w 82"/>
                  <a:gd name="T33" fmla="*/ 212 h 242"/>
                  <a:gd name="T34" fmla="*/ 37 w 82"/>
                  <a:gd name="T35" fmla="*/ 206 h 242"/>
                  <a:gd name="T36" fmla="*/ 63 w 82"/>
                  <a:gd name="T37" fmla="*/ 169 h 242"/>
                  <a:gd name="T38" fmla="*/ 60 w 82"/>
                  <a:gd name="T39" fmla="*/ 168 h 242"/>
                  <a:gd name="T40" fmla="*/ 50 w 82"/>
                  <a:gd name="T41" fmla="*/ 165 h 242"/>
                  <a:gd name="T42" fmla="*/ 58 w 82"/>
                  <a:gd name="T43" fmla="*/ 161 h 242"/>
                  <a:gd name="T44" fmla="*/ 35 w 82"/>
                  <a:gd name="T45" fmla="*/ 182 h 242"/>
                  <a:gd name="T46" fmla="*/ 50 w 82"/>
                  <a:gd name="T47" fmla="*/ 168 h 242"/>
                  <a:gd name="T48" fmla="*/ 34 w 82"/>
                  <a:gd name="T49" fmla="*/ 170 h 242"/>
                  <a:gd name="T50" fmla="*/ 33 w 82"/>
                  <a:gd name="T51" fmla="*/ 153 h 242"/>
                  <a:gd name="T52" fmla="*/ 33 w 82"/>
                  <a:gd name="T53" fmla="*/ 152 h 242"/>
                  <a:gd name="T54" fmla="*/ 50 w 82"/>
                  <a:gd name="T55" fmla="*/ 140 h 242"/>
                  <a:gd name="T56" fmla="*/ 55 w 82"/>
                  <a:gd name="T57" fmla="*/ 140 h 242"/>
                  <a:gd name="T58" fmla="*/ 39 w 82"/>
                  <a:gd name="T59" fmla="*/ 165 h 242"/>
                  <a:gd name="T60" fmla="*/ 63 w 82"/>
                  <a:gd name="T61" fmla="*/ 142 h 242"/>
                  <a:gd name="T62" fmla="*/ 41 w 82"/>
                  <a:gd name="T63" fmla="*/ 139 h 242"/>
                  <a:gd name="T64" fmla="*/ 32 w 82"/>
                  <a:gd name="T65" fmla="*/ 137 h 242"/>
                  <a:gd name="T66" fmla="*/ 47 w 82"/>
                  <a:gd name="T67" fmla="*/ 148 h 242"/>
                  <a:gd name="T68" fmla="*/ 44 w 82"/>
                  <a:gd name="T69" fmla="*/ 146 h 242"/>
                  <a:gd name="T70" fmla="*/ 39 w 82"/>
                  <a:gd name="T71" fmla="*/ 130 h 242"/>
                  <a:gd name="T72" fmla="*/ 57 w 82"/>
                  <a:gd name="T73" fmla="*/ 116 h 242"/>
                  <a:gd name="T74" fmla="*/ 41 w 82"/>
                  <a:gd name="T75" fmla="*/ 127 h 242"/>
                  <a:gd name="T76" fmla="*/ 54 w 82"/>
                  <a:gd name="T77" fmla="*/ 108 h 242"/>
                  <a:gd name="T78" fmla="*/ 43 w 82"/>
                  <a:gd name="T79" fmla="*/ 113 h 242"/>
                  <a:gd name="T80" fmla="*/ 43 w 82"/>
                  <a:gd name="T81" fmla="*/ 107 h 242"/>
                  <a:gd name="T82" fmla="*/ 34 w 82"/>
                  <a:gd name="T83" fmla="*/ 104 h 242"/>
                  <a:gd name="T84" fmla="*/ 51 w 82"/>
                  <a:gd name="T85" fmla="*/ 100 h 242"/>
                  <a:gd name="T86" fmla="*/ 49 w 82"/>
                  <a:gd name="T87" fmla="*/ 91 h 242"/>
                  <a:gd name="T88" fmla="*/ 41 w 82"/>
                  <a:gd name="T89" fmla="*/ 90 h 242"/>
                  <a:gd name="T90" fmla="*/ 28 w 82"/>
                  <a:gd name="T91" fmla="*/ 107 h 242"/>
                  <a:gd name="T92" fmla="*/ 47 w 82"/>
                  <a:gd name="T93" fmla="*/ 86 h 242"/>
                  <a:gd name="T94" fmla="*/ 26 w 82"/>
                  <a:gd name="T95" fmla="*/ 93 h 242"/>
                  <a:gd name="T96" fmla="*/ 29 w 82"/>
                  <a:gd name="T97" fmla="*/ 88 h 242"/>
                  <a:gd name="T98" fmla="*/ 27 w 82"/>
                  <a:gd name="T99" fmla="*/ 84 h 242"/>
                  <a:gd name="T100" fmla="*/ 44 w 82"/>
                  <a:gd name="T101" fmla="*/ 68 h 242"/>
                  <a:gd name="T102" fmla="*/ 40 w 82"/>
                  <a:gd name="T103" fmla="*/ 70 h 242"/>
                  <a:gd name="T104" fmla="*/ 32 w 82"/>
                  <a:gd name="T105" fmla="*/ 50 h 242"/>
                  <a:gd name="T106" fmla="*/ 24 w 82"/>
                  <a:gd name="T107" fmla="*/ 53 h 242"/>
                  <a:gd name="T108" fmla="*/ 19 w 82"/>
                  <a:gd name="T109" fmla="*/ 63 h 242"/>
                  <a:gd name="T110" fmla="*/ 22 w 82"/>
                  <a:gd name="T111" fmla="*/ 55 h 242"/>
                  <a:gd name="T112" fmla="*/ 23 w 82"/>
                  <a:gd name="T113" fmla="*/ 62 h 242"/>
                  <a:gd name="T114" fmla="*/ 36 w 82"/>
                  <a:gd name="T115" fmla="*/ 58 h 242"/>
                  <a:gd name="T116" fmla="*/ 36 w 82"/>
                  <a:gd name="T117" fmla="*/ 59 h 242"/>
                  <a:gd name="T118" fmla="*/ 33 w 82"/>
                  <a:gd name="T119" fmla="*/ 46 h 242"/>
                  <a:gd name="T120" fmla="*/ 9 w 82"/>
                  <a:gd name="T121" fmla="*/ 9 h 2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82" h="242">
                    <a:moveTo>
                      <a:pt x="33" y="68"/>
                    </a:moveTo>
                    <a:cubicBezTo>
                      <a:pt x="30" y="70"/>
                      <a:pt x="28" y="71"/>
                      <a:pt x="25" y="73"/>
                    </a:cubicBezTo>
                    <a:cubicBezTo>
                      <a:pt x="25" y="73"/>
                      <a:pt x="25" y="74"/>
                      <a:pt x="26" y="74"/>
                    </a:cubicBezTo>
                    <a:cubicBezTo>
                      <a:pt x="26" y="74"/>
                      <a:pt x="26" y="74"/>
                      <a:pt x="26" y="74"/>
                    </a:cubicBezTo>
                    <a:cubicBezTo>
                      <a:pt x="30" y="72"/>
                      <a:pt x="34" y="70"/>
                      <a:pt x="37" y="68"/>
                    </a:cubicBezTo>
                    <a:cubicBezTo>
                      <a:pt x="37" y="68"/>
                      <a:pt x="36" y="68"/>
                      <a:pt x="36" y="68"/>
                    </a:cubicBezTo>
                    <a:cubicBezTo>
                      <a:pt x="35" y="68"/>
                      <a:pt x="34" y="69"/>
                      <a:pt x="33" y="69"/>
                    </a:cubicBezTo>
                    <a:cubicBezTo>
                      <a:pt x="32" y="70"/>
                      <a:pt x="30" y="71"/>
                      <a:pt x="29" y="71"/>
                    </a:cubicBezTo>
                    <a:cubicBezTo>
                      <a:pt x="31" y="70"/>
                      <a:pt x="32" y="69"/>
                      <a:pt x="34" y="68"/>
                    </a:cubicBezTo>
                    <a:cubicBezTo>
                      <a:pt x="33" y="68"/>
                      <a:pt x="33" y="68"/>
                      <a:pt x="33" y="68"/>
                    </a:cubicBezTo>
                    <a:moveTo>
                      <a:pt x="26" y="67"/>
                    </a:moveTo>
                    <a:cubicBezTo>
                      <a:pt x="26" y="68"/>
                      <a:pt x="25" y="69"/>
                      <a:pt x="24" y="70"/>
                    </a:cubicBezTo>
                    <a:cubicBezTo>
                      <a:pt x="24" y="70"/>
                      <a:pt x="24" y="71"/>
                      <a:pt x="24" y="71"/>
                    </a:cubicBezTo>
                    <a:cubicBezTo>
                      <a:pt x="24" y="71"/>
                      <a:pt x="24" y="71"/>
                      <a:pt x="25" y="71"/>
                    </a:cubicBezTo>
                    <a:cubicBezTo>
                      <a:pt x="26" y="70"/>
                      <a:pt x="28" y="69"/>
                      <a:pt x="31" y="68"/>
                    </a:cubicBezTo>
                    <a:cubicBezTo>
                      <a:pt x="30" y="68"/>
                      <a:pt x="29" y="68"/>
                      <a:pt x="28" y="68"/>
                    </a:cubicBezTo>
                    <a:cubicBezTo>
                      <a:pt x="27" y="68"/>
                      <a:pt x="27" y="68"/>
                      <a:pt x="26" y="69"/>
                    </a:cubicBezTo>
                    <a:cubicBezTo>
                      <a:pt x="26" y="69"/>
                      <a:pt x="27" y="68"/>
                      <a:pt x="28" y="67"/>
                    </a:cubicBezTo>
                    <a:cubicBezTo>
                      <a:pt x="27" y="67"/>
                      <a:pt x="27" y="67"/>
                      <a:pt x="26" y="67"/>
                    </a:cubicBezTo>
                    <a:moveTo>
                      <a:pt x="63" y="237"/>
                    </a:moveTo>
                    <a:cubicBezTo>
                      <a:pt x="63" y="237"/>
                      <a:pt x="64" y="236"/>
                      <a:pt x="65" y="234"/>
                    </a:cubicBezTo>
                    <a:cubicBezTo>
                      <a:pt x="68" y="230"/>
                      <a:pt x="72" y="226"/>
                      <a:pt x="76" y="221"/>
                    </a:cubicBezTo>
                    <a:cubicBezTo>
                      <a:pt x="76" y="222"/>
                      <a:pt x="76" y="223"/>
                      <a:pt x="75" y="224"/>
                    </a:cubicBezTo>
                    <a:cubicBezTo>
                      <a:pt x="73" y="226"/>
                      <a:pt x="71" y="229"/>
                      <a:pt x="69" y="231"/>
                    </a:cubicBezTo>
                    <a:cubicBezTo>
                      <a:pt x="68" y="232"/>
                      <a:pt x="67" y="233"/>
                      <a:pt x="65" y="234"/>
                    </a:cubicBezTo>
                    <a:cubicBezTo>
                      <a:pt x="64" y="235"/>
                      <a:pt x="63" y="237"/>
                      <a:pt x="63" y="237"/>
                    </a:cubicBezTo>
                    <a:moveTo>
                      <a:pt x="71" y="222"/>
                    </a:moveTo>
                    <a:cubicBezTo>
                      <a:pt x="73" y="220"/>
                      <a:pt x="75" y="218"/>
                      <a:pt x="77" y="215"/>
                    </a:cubicBezTo>
                    <a:cubicBezTo>
                      <a:pt x="77" y="216"/>
                      <a:pt x="77" y="216"/>
                      <a:pt x="77" y="217"/>
                    </a:cubicBezTo>
                    <a:cubicBezTo>
                      <a:pt x="76" y="218"/>
                      <a:pt x="76" y="218"/>
                      <a:pt x="76" y="218"/>
                    </a:cubicBezTo>
                    <a:cubicBezTo>
                      <a:pt x="75" y="219"/>
                      <a:pt x="73" y="221"/>
                      <a:pt x="71" y="222"/>
                    </a:cubicBezTo>
                    <a:moveTo>
                      <a:pt x="55" y="233"/>
                    </a:moveTo>
                    <a:cubicBezTo>
                      <a:pt x="55" y="232"/>
                      <a:pt x="55" y="232"/>
                      <a:pt x="56" y="232"/>
                    </a:cubicBezTo>
                    <a:cubicBezTo>
                      <a:pt x="60" y="227"/>
                      <a:pt x="64" y="222"/>
                      <a:pt x="68" y="218"/>
                    </a:cubicBezTo>
                    <a:cubicBezTo>
                      <a:pt x="71" y="215"/>
                      <a:pt x="74" y="212"/>
                      <a:pt x="77" y="209"/>
                    </a:cubicBezTo>
                    <a:cubicBezTo>
                      <a:pt x="77" y="210"/>
                      <a:pt x="77" y="212"/>
                      <a:pt x="77" y="213"/>
                    </a:cubicBezTo>
                    <a:cubicBezTo>
                      <a:pt x="73" y="216"/>
                      <a:pt x="70" y="219"/>
                      <a:pt x="66" y="223"/>
                    </a:cubicBezTo>
                    <a:cubicBezTo>
                      <a:pt x="64" y="225"/>
                      <a:pt x="61" y="228"/>
                      <a:pt x="58" y="230"/>
                    </a:cubicBezTo>
                    <a:cubicBezTo>
                      <a:pt x="57" y="231"/>
                      <a:pt x="56" y="231"/>
                      <a:pt x="55" y="232"/>
                    </a:cubicBezTo>
                    <a:cubicBezTo>
                      <a:pt x="55" y="233"/>
                      <a:pt x="55" y="233"/>
                      <a:pt x="55" y="233"/>
                    </a:cubicBezTo>
                    <a:moveTo>
                      <a:pt x="61" y="239"/>
                    </a:moveTo>
                    <a:cubicBezTo>
                      <a:pt x="59" y="239"/>
                      <a:pt x="56" y="238"/>
                      <a:pt x="53" y="237"/>
                    </a:cubicBezTo>
                    <a:cubicBezTo>
                      <a:pt x="51" y="236"/>
                      <a:pt x="50" y="235"/>
                      <a:pt x="48" y="234"/>
                    </a:cubicBezTo>
                    <a:cubicBezTo>
                      <a:pt x="48" y="233"/>
                      <a:pt x="48" y="233"/>
                      <a:pt x="48" y="233"/>
                    </a:cubicBezTo>
                    <a:cubicBezTo>
                      <a:pt x="53" y="229"/>
                      <a:pt x="58" y="224"/>
                      <a:pt x="63" y="219"/>
                    </a:cubicBezTo>
                    <a:cubicBezTo>
                      <a:pt x="66" y="218"/>
                      <a:pt x="68" y="216"/>
                      <a:pt x="70" y="214"/>
                    </a:cubicBezTo>
                    <a:cubicBezTo>
                      <a:pt x="71" y="213"/>
                      <a:pt x="72" y="212"/>
                      <a:pt x="73" y="211"/>
                    </a:cubicBezTo>
                    <a:cubicBezTo>
                      <a:pt x="73" y="211"/>
                      <a:pt x="76" y="209"/>
                      <a:pt x="76" y="209"/>
                    </a:cubicBezTo>
                    <a:cubicBezTo>
                      <a:pt x="76" y="209"/>
                      <a:pt x="76" y="209"/>
                      <a:pt x="76" y="209"/>
                    </a:cubicBezTo>
                    <a:cubicBezTo>
                      <a:pt x="73" y="213"/>
                      <a:pt x="69" y="216"/>
                      <a:pt x="66" y="219"/>
                    </a:cubicBezTo>
                    <a:cubicBezTo>
                      <a:pt x="62" y="225"/>
                      <a:pt x="57" y="229"/>
                      <a:pt x="52" y="234"/>
                    </a:cubicBezTo>
                    <a:cubicBezTo>
                      <a:pt x="52" y="235"/>
                      <a:pt x="52" y="235"/>
                      <a:pt x="53" y="235"/>
                    </a:cubicBezTo>
                    <a:cubicBezTo>
                      <a:pt x="53" y="235"/>
                      <a:pt x="53" y="235"/>
                      <a:pt x="53" y="235"/>
                    </a:cubicBezTo>
                    <a:cubicBezTo>
                      <a:pt x="62" y="229"/>
                      <a:pt x="69" y="221"/>
                      <a:pt x="77" y="214"/>
                    </a:cubicBezTo>
                    <a:cubicBezTo>
                      <a:pt x="77" y="214"/>
                      <a:pt x="77" y="214"/>
                      <a:pt x="77" y="214"/>
                    </a:cubicBezTo>
                    <a:cubicBezTo>
                      <a:pt x="74" y="217"/>
                      <a:pt x="71" y="221"/>
                      <a:pt x="68" y="225"/>
                    </a:cubicBezTo>
                    <a:cubicBezTo>
                      <a:pt x="65" y="227"/>
                      <a:pt x="63" y="230"/>
                      <a:pt x="60" y="233"/>
                    </a:cubicBezTo>
                    <a:cubicBezTo>
                      <a:pt x="58" y="233"/>
                      <a:pt x="58" y="234"/>
                      <a:pt x="58" y="235"/>
                    </a:cubicBezTo>
                    <a:cubicBezTo>
                      <a:pt x="57" y="235"/>
                      <a:pt x="57" y="236"/>
                      <a:pt x="56" y="236"/>
                    </a:cubicBezTo>
                    <a:cubicBezTo>
                      <a:pt x="57" y="237"/>
                      <a:pt x="57" y="237"/>
                      <a:pt x="57" y="237"/>
                    </a:cubicBezTo>
                    <a:cubicBezTo>
                      <a:pt x="64" y="231"/>
                      <a:pt x="69" y="225"/>
                      <a:pt x="76" y="219"/>
                    </a:cubicBezTo>
                    <a:cubicBezTo>
                      <a:pt x="76" y="219"/>
                      <a:pt x="76" y="219"/>
                      <a:pt x="76" y="219"/>
                    </a:cubicBezTo>
                    <a:cubicBezTo>
                      <a:pt x="75" y="221"/>
                      <a:pt x="74" y="222"/>
                      <a:pt x="73" y="223"/>
                    </a:cubicBezTo>
                    <a:cubicBezTo>
                      <a:pt x="72" y="225"/>
                      <a:pt x="70" y="227"/>
                      <a:pt x="69" y="228"/>
                    </a:cubicBezTo>
                    <a:cubicBezTo>
                      <a:pt x="66" y="231"/>
                      <a:pt x="64" y="235"/>
                      <a:pt x="61" y="238"/>
                    </a:cubicBezTo>
                    <a:cubicBezTo>
                      <a:pt x="61" y="239"/>
                      <a:pt x="62" y="239"/>
                      <a:pt x="62" y="239"/>
                    </a:cubicBezTo>
                    <a:cubicBezTo>
                      <a:pt x="62" y="239"/>
                      <a:pt x="62" y="239"/>
                      <a:pt x="62" y="239"/>
                    </a:cubicBezTo>
                    <a:cubicBezTo>
                      <a:pt x="66" y="234"/>
                      <a:pt x="71" y="231"/>
                      <a:pt x="75" y="226"/>
                    </a:cubicBezTo>
                    <a:cubicBezTo>
                      <a:pt x="72" y="233"/>
                      <a:pt x="68" y="239"/>
                      <a:pt x="61" y="239"/>
                    </a:cubicBezTo>
                    <a:moveTo>
                      <a:pt x="57" y="224"/>
                    </a:moveTo>
                    <a:cubicBezTo>
                      <a:pt x="64" y="217"/>
                      <a:pt x="71" y="211"/>
                      <a:pt x="76" y="203"/>
                    </a:cubicBezTo>
                    <a:cubicBezTo>
                      <a:pt x="77" y="204"/>
                      <a:pt x="77" y="206"/>
                      <a:pt x="77" y="207"/>
                    </a:cubicBezTo>
                    <a:cubicBezTo>
                      <a:pt x="71" y="211"/>
                      <a:pt x="66" y="216"/>
                      <a:pt x="61" y="220"/>
                    </a:cubicBezTo>
                    <a:cubicBezTo>
                      <a:pt x="60" y="221"/>
                      <a:pt x="59" y="222"/>
                      <a:pt x="57" y="224"/>
                    </a:cubicBezTo>
                    <a:moveTo>
                      <a:pt x="45" y="229"/>
                    </a:moveTo>
                    <a:cubicBezTo>
                      <a:pt x="51" y="225"/>
                      <a:pt x="56" y="220"/>
                      <a:pt x="61" y="215"/>
                    </a:cubicBezTo>
                    <a:cubicBezTo>
                      <a:pt x="64" y="213"/>
                      <a:pt x="67" y="210"/>
                      <a:pt x="70" y="207"/>
                    </a:cubicBezTo>
                    <a:cubicBezTo>
                      <a:pt x="71" y="206"/>
                      <a:pt x="73" y="205"/>
                      <a:pt x="74" y="203"/>
                    </a:cubicBezTo>
                    <a:cubicBezTo>
                      <a:pt x="75" y="203"/>
                      <a:pt x="76" y="202"/>
                      <a:pt x="76" y="202"/>
                    </a:cubicBezTo>
                    <a:cubicBezTo>
                      <a:pt x="76" y="202"/>
                      <a:pt x="76" y="202"/>
                      <a:pt x="75" y="203"/>
                    </a:cubicBezTo>
                    <a:cubicBezTo>
                      <a:pt x="69" y="214"/>
                      <a:pt x="58" y="221"/>
                      <a:pt x="50" y="230"/>
                    </a:cubicBezTo>
                    <a:cubicBezTo>
                      <a:pt x="50" y="231"/>
                      <a:pt x="49" y="231"/>
                      <a:pt x="49" y="231"/>
                    </a:cubicBezTo>
                    <a:cubicBezTo>
                      <a:pt x="49" y="232"/>
                      <a:pt x="48" y="232"/>
                      <a:pt x="48" y="233"/>
                    </a:cubicBezTo>
                    <a:cubicBezTo>
                      <a:pt x="48" y="233"/>
                      <a:pt x="48" y="233"/>
                      <a:pt x="48" y="233"/>
                    </a:cubicBezTo>
                    <a:cubicBezTo>
                      <a:pt x="47" y="232"/>
                      <a:pt x="46" y="231"/>
                      <a:pt x="45" y="229"/>
                    </a:cubicBezTo>
                    <a:cubicBezTo>
                      <a:pt x="45" y="229"/>
                      <a:pt x="45" y="229"/>
                      <a:pt x="45" y="229"/>
                    </a:cubicBezTo>
                    <a:moveTo>
                      <a:pt x="62" y="213"/>
                    </a:moveTo>
                    <a:cubicBezTo>
                      <a:pt x="63" y="212"/>
                      <a:pt x="64" y="210"/>
                      <a:pt x="66" y="209"/>
                    </a:cubicBezTo>
                    <a:cubicBezTo>
                      <a:pt x="69" y="205"/>
                      <a:pt x="73" y="201"/>
                      <a:pt x="76" y="197"/>
                    </a:cubicBezTo>
                    <a:cubicBezTo>
                      <a:pt x="76" y="198"/>
                      <a:pt x="76" y="199"/>
                      <a:pt x="76" y="201"/>
                    </a:cubicBezTo>
                    <a:cubicBezTo>
                      <a:pt x="71" y="205"/>
                      <a:pt x="67" y="209"/>
                      <a:pt x="62" y="213"/>
                    </a:cubicBezTo>
                    <a:moveTo>
                      <a:pt x="45" y="221"/>
                    </a:moveTo>
                    <a:cubicBezTo>
                      <a:pt x="46" y="221"/>
                      <a:pt x="46" y="221"/>
                      <a:pt x="46" y="221"/>
                    </a:cubicBezTo>
                    <a:cubicBezTo>
                      <a:pt x="50" y="215"/>
                      <a:pt x="56" y="212"/>
                      <a:pt x="61" y="207"/>
                    </a:cubicBezTo>
                    <a:cubicBezTo>
                      <a:pt x="66" y="203"/>
                      <a:pt x="71" y="198"/>
                      <a:pt x="75" y="193"/>
                    </a:cubicBezTo>
                    <a:cubicBezTo>
                      <a:pt x="75" y="193"/>
                      <a:pt x="75" y="194"/>
                      <a:pt x="76" y="195"/>
                    </a:cubicBezTo>
                    <a:cubicBezTo>
                      <a:pt x="70" y="200"/>
                      <a:pt x="65" y="205"/>
                      <a:pt x="60" y="210"/>
                    </a:cubicBezTo>
                    <a:cubicBezTo>
                      <a:pt x="57" y="213"/>
                      <a:pt x="54" y="215"/>
                      <a:pt x="50" y="218"/>
                    </a:cubicBezTo>
                    <a:cubicBezTo>
                      <a:pt x="49" y="219"/>
                      <a:pt x="47" y="220"/>
                      <a:pt x="46" y="221"/>
                    </a:cubicBezTo>
                    <a:cubicBezTo>
                      <a:pt x="45" y="221"/>
                      <a:pt x="45" y="221"/>
                      <a:pt x="45" y="221"/>
                    </a:cubicBezTo>
                    <a:moveTo>
                      <a:pt x="44" y="219"/>
                    </a:moveTo>
                    <a:cubicBezTo>
                      <a:pt x="44" y="219"/>
                      <a:pt x="44" y="219"/>
                      <a:pt x="44" y="219"/>
                    </a:cubicBezTo>
                    <a:cubicBezTo>
                      <a:pt x="50" y="215"/>
                      <a:pt x="55" y="210"/>
                      <a:pt x="60" y="205"/>
                    </a:cubicBezTo>
                    <a:cubicBezTo>
                      <a:pt x="63" y="203"/>
                      <a:pt x="65" y="200"/>
                      <a:pt x="68" y="198"/>
                    </a:cubicBezTo>
                    <a:cubicBezTo>
                      <a:pt x="70" y="196"/>
                      <a:pt x="72" y="195"/>
                      <a:pt x="73" y="193"/>
                    </a:cubicBezTo>
                    <a:cubicBezTo>
                      <a:pt x="74" y="193"/>
                      <a:pt x="75" y="192"/>
                      <a:pt x="75" y="192"/>
                    </a:cubicBezTo>
                    <a:cubicBezTo>
                      <a:pt x="75" y="192"/>
                      <a:pt x="73" y="194"/>
                      <a:pt x="72" y="195"/>
                    </a:cubicBezTo>
                    <a:cubicBezTo>
                      <a:pt x="67" y="200"/>
                      <a:pt x="62" y="206"/>
                      <a:pt x="56" y="211"/>
                    </a:cubicBezTo>
                    <a:cubicBezTo>
                      <a:pt x="51" y="215"/>
                      <a:pt x="46" y="218"/>
                      <a:pt x="43" y="224"/>
                    </a:cubicBezTo>
                    <a:cubicBezTo>
                      <a:pt x="43" y="224"/>
                      <a:pt x="43" y="224"/>
                      <a:pt x="44" y="224"/>
                    </a:cubicBezTo>
                    <a:cubicBezTo>
                      <a:pt x="44" y="224"/>
                      <a:pt x="44" y="224"/>
                      <a:pt x="44" y="224"/>
                    </a:cubicBezTo>
                    <a:cubicBezTo>
                      <a:pt x="48" y="219"/>
                      <a:pt x="54" y="216"/>
                      <a:pt x="59" y="212"/>
                    </a:cubicBezTo>
                    <a:cubicBezTo>
                      <a:pt x="62" y="209"/>
                      <a:pt x="65" y="206"/>
                      <a:pt x="67" y="204"/>
                    </a:cubicBezTo>
                    <a:cubicBezTo>
                      <a:pt x="69" y="202"/>
                      <a:pt x="70" y="201"/>
                      <a:pt x="72" y="200"/>
                    </a:cubicBezTo>
                    <a:cubicBezTo>
                      <a:pt x="71" y="200"/>
                      <a:pt x="71" y="200"/>
                      <a:pt x="71" y="200"/>
                    </a:cubicBezTo>
                    <a:cubicBezTo>
                      <a:pt x="71" y="200"/>
                      <a:pt x="75" y="196"/>
                      <a:pt x="76" y="196"/>
                    </a:cubicBezTo>
                    <a:cubicBezTo>
                      <a:pt x="76" y="196"/>
                      <a:pt x="76" y="196"/>
                      <a:pt x="76" y="196"/>
                    </a:cubicBezTo>
                    <a:cubicBezTo>
                      <a:pt x="75" y="197"/>
                      <a:pt x="75" y="197"/>
                      <a:pt x="75" y="197"/>
                    </a:cubicBezTo>
                    <a:cubicBezTo>
                      <a:pt x="71" y="202"/>
                      <a:pt x="66" y="207"/>
                      <a:pt x="62" y="212"/>
                    </a:cubicBezTo>
                    <a:cubicBezTo>
                      <a:pt x="56" y="218"/>
                      <a:pt x="50" y="223"/>
                      <a:pt x="45" y="229"/>
                    </a:cubicBezTo>
                    <a:cubicBezTo>
                      <a:pt x="45" y="229"/>
                      <a:pt x="45" y="229"/>
                      <a:pt x="45" y="229"/>
                    </a:cubicBezTo>
                    <a:cubicBezTo>
                      <a:pt x="42" y="225"/>
                      <a:pt x="41" y="221"/>
                      <a:pt x="39" y="217"/>
                    </a:cubicBezTo>
                    <a:cubicBezTo>
                      <a:pt x="44" y="214"/>
                      <a:pt x="47" y="210"/>
                      <a:pt x="51" y="206"/>
                    </a:cubicBezTo>
                    <a:cubicBezTo>
                      <a:pt x="55" y="201"/>
                      <a:pt x="60" y="197"/>
                      <a:pt x="65" y="193"/>
                    </a:cubicBezTo>
                    <a:cubicBezTo>
                      <a:pt x="63" y="195"/>
                      <a:pt x="61" y="197"/>
                      <a:pt x="60" y="199"/>
                    </a:cubicBezTo>
                    <a:cubicBezTo>
                      <a:pt x="54" y="205"/>
                      <a:pt x="48" y="212"/>
                      <a:pt x="43" y="219"/>
                    </a:cubicBezTo>
                    <a:cubicBezTo>
                      <a:pt x="43" y="219"/>
                      <a:pt x="43" y="219"/>
                      <a:pt x="44" y="219"/>
                    </a:cubicBezTo>
                    <a:moveTo>
                      <a:pt x="38" y="212"/>
                    </a:moveTo>
                    <a:cubicBezTo>
                      <a:pt x="45" y="208"/>
                      <a:pt x="49" y="202"/>
                      <a:pt x="55" y="197"/>
                    </a:cubicBezTo>
                    <a:cubicBezTo>
                      <a:pt x="57" y="195"/>
                      <a:pt x="59" y="193"/>
                      <a:pt x="61" y="190"/>
                    </a:cubicBezTo>
                    <a:cubicBezTo>
                      <a:pt x="60" y="192"/>
                      <a:pt x="59" y="193"/>
                      <a:pt x="58" y="195"/>
                    </a:cubicBezTo>
                    <a:cubicBezTo>
                      <a:pt x="56" y="199"/>
                      <a:pt x="52" y="202"/>
                      <a:pt x="49" y="205"/>
                    </a:cubicBezTo>
                    <a:cubicBezTo>
                      <a:pt x="45" y="209"/>
                      <a:pt x="42" y="212"/>
                      <a:pt x="39" y="216"/>
                    </a:cubicBezTo>
                    <a:cubicBezTo>
                      <a:pt x="39" y="215"/>
                      <a:pt x="38" y="213"/>
                      <a:pt x="38" y="212"/>
                    </a:cubicBezTo>
                    <a:cubicBezTo>
                      <a:pt x="38" y="212"/>
                      <a:pt x="38" y="212"/>
                      <a:pt x="38" y="212"/>
                    </a:cubicBezTo>
                    <a:moveTo>
                      <a:pt x="45" y="218"/>
                    </a:moveTo>
                    <a:cubicBezTo>
                      <a:pt x="47" y="216"/>
                      <a:pt x="49" y="212"/>
                      <a:pt x="51" y="210"/>
                    </a:cubicBezTo>
                    <a:cubicBezTo>
                      <a:pt x="54" y="207"/>
                      <a:pt x="56" y="204"/>
                      <a:pt x="59" y="201"/>
                    </a:cubicBezTo>
                    <a:cubicBezTo>
                      <a:pt x="63" y="196"/>
                      <a:pt x="68" y="191"/>
                      <a:pt x="72" y="186"/>
                    </a:cubicBezTo>
                    <a:cubicBezTo>
                      <a:pt x="73" y="186"/>
                      <a:pt x="73" y="185"/>
                      <a:pt x="73" y="185"/>
                    </a:cubicBezTo>
                    <a:cubicBezTo>
                      <a:pt x="74" y="184"/>
                      <a:pt x="74" y="184"/>
                      <a:pt x="74" y="184"/>
                    </a:cubicBezTo>
                    <a:cubicBezTo>
                      <a:pt x="74" y="186"/>
                      <a:pt x="75" y="189"/>
                      <a:pt x="75" y="191"/>
                    </a:cubicBezTo>
                    <a:cubicBezTo>
                      <a:pt x="64" y="199"/>
                      <a:pt x="56" y="210"/>
                      <a:pt x="45" y="218"/>
                    </a:cubicBezTo>
                    <a:moveTo>
                      <a:pt x="40" y="216"/>
                    </a:moveTo>
                    <a:cubicBezTo>
                      <a:pt x="40" y="216"/>
                      <a:pt x="41" y="215"/>
                      <a:pt x="42" y="214"/>
                    </a:cubicBezTo>
                    <a:cubicBezTo>
                      <a:pt x="47" y="208"/>
                      <a:pt x="53" y="202"/>
                      <a:pt x="59" y="195"/>
                    </a:cubicBezTo>
                    <a:cubicBezTo>
                      <a:pt x="62" y="192"/>
                      <a:pt x="64" y="188"/>
                      <a:pt x="66" y="185"/>
                    </a:cubicBezTo>
                    <a:cubicBezTo>
                      <a:pt x="68" y="183"/>
                      <a:pt x="71" y="181"/>
                      <a:pt x="73" y="179"/>
                    </a:cubicBezTo>
                    <a:cubicBezTo>
                      <a:pt x="73" y="180"/>
                      <a:pt x="73" y="182"/>
                      <a:pt x="74" y="183"/>
                    </a:cubicBezTo>
                    <a:cubicBezTo>
                      <a:pt x="68" y="189"/>
                      <a:pt x="61" y="195"/>
                      <a:pt x="55" y="201"/>
                    </a:cubicBezTo>
                    <a:cubicBezTo>
                      <a:pt x="52" y="203"/>
                      <a:pt x="50" y="206"/>
                      <a:pt x="47" y="209"/>
                    </a:cubicBezTo>
                    <a:cubicBezTo>
                      <a:pt x="46" y="210"/>
                      <a:pt x="45" y="211"/>
                      <a:pt x="44" y="212"/>
                    </a:cubicBezTo>
                    <a:cubicBezTo>
                      <a:pt x="44" y="213"/>
                      <a:pt x="41" y="216"/>
                      <a:pt x="40" y="216"/>
                    </a:cubicBezTo>
                    <a:moveTo>
                      <a:pt x="39" y="211"/>
                    </a:moveTo>
                    <a:cubicBezTo>
                      <a:pt x="39" y="211"/>
                      <a:pt x="41" y="210"/>
                      <a:pt x="41" y="209"/>
                    </a:cubicBezTo>
                    <a:cubicBezTo>
                      <a:pt x="42" y="207"/>
                      <a:pt x="44" y="206"/>
                      <a:pt x="46" y="204"/>
                    </a:cubicBezTo>
                    <a:cubicBezTo>
                      <a:pt x="49" y="201"/>
                      <a:pt x="52" y="198"/>
                      <a:pt x="55" y="195"/>
                    </a:cubicBezTo>
                    <a:cubicBezTo>
                      <a:pt x="62" y="188"/>
                      <a:pt x="67" y="181"/>
                      <a:pt x="72" y="174"/>
                    </a:cubicBezTo>
                    <a:cubicBezTo>
                      <a:pt x="72" y="175"/>
                      <a:pt x="72" y="176"/>
                      <a:pt x="73" y="178"/>
                    </a:cubicBezTo>
                    <a:cubicBezTo>
                      <a:pt x="67" y="182"/>
                      <a:pt x="63" y="187"/>
                      <a:pt x="58" y="192"/>
                    </a:cubicBezTo>
                    <a:cubicBezTo>
                      <a:pt x="56" y="195"/>
                      <a:pt x="52" y="198"/>
                      <a:pt x="50" y="201"/>
                    </a:cubicBezTo>
                    <a:cubicBezTo>
                      <a:pt x="47" y="204"/>
                      <a:pt x="44" y="207"/>
                      <a:pt x="41" y="210"/>
                    </a:cubicBezTo>
                    <a:cubicBezTo>
                      <a:pt x="40" y="211"/>
                      <a:pt x="39" y="211"/>
                      <a:pt x="39" y="211"/>
                    </a:cubicBezTo>
                    <a:moveTo>
                      <a:pt x="38" y="212"/>
                    </a:moveTo>
                    <a:cubicBezTo>
                      <a:pt x="37" y="210"/>
                      <a:pt x="37" y="209"/>
                      <a:pt x="37" y="207"/>
                    </a:cubicBezTo>
                    <a:cubicBezTo>
                      <a:pt x="37" y="207"/>
                      <a:pt x="37" y="207"/>
                      <a:pt x="37" y="207"/>
                    </a:cubicBezTo>
                    <a:cubicBezTo>
                      <a:pt x="43" y="202"/>
                      <a:pt x="49" y="196"/>
                      <a:pt x="54" y="191"/>
                    </a:cubicBezTo>
                    <a:cubicBezTo>
                      <a:pt x="59" y="185"/>
                      <a:pt x="67" y="179"/>
                      <a:pt x="71" y="173"/>
                    </a:cubicBezTo>
                    <a:cubicBezTo>
                      <a:pt x="66" y="180"/>
                      <a:pt x="61" y="188"/>
                      <a:pt x="55" y="194"/>
                    </a:cubicBezTo>
                    <a:cubicBezTo>
                      <a:pt x="49" y="200"/>
                      <a:pt x="43" y="205"/>
                      <a:pt x="38" y="212"/>
                    </a:cubicBezTo>
                    <a:cubicBezTo>
                      <a:pt x="38" y="212"/>
                      <a:pt x="38" y="212"/>
                      <a:pt x="38" y="212"/>
                    </a:cubicBezTo>
                    <a:moveTo>
                      <a:pt x="38" y="205"/>
                    </a:moveTo>
                    <a:cubicBezTo>
                      <a:pt x="38" y="205"/>
                      <a:pt x="40" y="203"/>
                      <a:pt x="40" y="202"/>
                    </a:cubicBezTo>
                    <a:cubicBezTo>
                      <a:pt x="49" y="190"/>
                      <a:pt x="62" y="181"/>
                      <a:pt x="71" y="168"/>
                    </a:cubicBezTo>
                    <a:cubicBezTo>
                      <a:pt x="71" y="170"/>
                      <a:pt x="71" y="171"/>
                      <a:pt x="72" y="172"/>
                    </a:cubicBezTo>
                    <a:cubicBezTo>
                      <a:pt x="66" y="177"/>
                      <a:pt x="60" y="183"/>
                      <a:pt x="55" y="189"/>
                    </a:cubicBezTo>
                    <a:cubicBezTo>
                      <a:pt x="51" y="192"/>
                      <a:pt x="48" y="195"/>
                      <a:pt x="45" y="199"/>
                    </a:cubicBezTo>
                    <a:cubicBezTo>
                      <a:pt x="43" y="200"/>
                      <a:pt x="41" y="202"/>
                      <a:pt x="40" y="204"/>
                    </a:cubicBezTo>
                    <a:cubicBezTo>
                      <a:pt x="38" y="205"/>
                      <a:pt x="38" y="205"/>
                      <a:pt x="38" y="205"/>
                    </a:cubicBezTo>
                    <a:moveTo>
                      <a:pt x="37" y="206"/>
                    </a:moveTo>
                    <a:cubicBezTo>
                      <a:pt x="36" y="205"/>
                      <a:pt x="36" y="205"/>
                      <a:pt x="36" y="205"/>
                    </a:cubicBezTo>
                    <a:cubicBezTo>
                      <a:pt x="36" y="203"/>
                      <a:pt x="36" y="201"/>
                      <a:pt x="36" y="199"/>
                    </a:cubicBezTo>
                    <a:cubicBezTo>
                      <a:pt x="42" y="195"/>
                      <a:pt x="48" y="190"/>
                      <a:pt x="53" y="184"/>
                    </a:cubicBezTo>
                    <a:cubicBezTo>
                      <a:pt x="56" y="181"/>
                      <a:pt x="59" y="178"/>
                      <a:pt x="62" y="175"/>
                    </a:cubicBezTo>
                    <a:cubicBezTo>
                      <a:pt x="64" y="172"/>
                      <a:pt x="68" y="170"/>
                      <a:pt x="71" y="167"/>
                    </a:cubicBezTo>
                    <a:cubicBezTo>
                      <a:pt x="71" y="167"/>
                      <a:pt x="71" y="167"/>
                      <a:pt x="71" y="167"/>
                    </a:cubicBezTo>
                    <a:cubicBezTo>
                      <a:pt x="61" y="182"/>
                      <a:pt x="46" y="192"/>
                      <a:pt x="37" y="206"/>
                    </a:cubicBezTo>
                    <a:moveTo>
                      <a:pt x="40" y="195"/>
                    </a:moveTo>
                    <a:cubicBezTo>
                      <a:pt x="45" y="190"/>
                      <a:pt x="49" y="184"/>
                      <a:pt x="54" y="179"/>
                    </a:cubicBezTo>
                    <a:cubicBezTo>
                      <a:pt x="57" y="176"/>
                      <a:pt x="60" y="173"/>
                      <a:pt x="63" y="169"/>
                    </a:cubicBezTo>
                    <a:cubicBezTo>
                      <a:pt x="65" y="166"/>
                      <a:pt x="67" y="164"/>
                      <a:pt x="69" y="161"/>
                    </a:cubicBezTo>
                    <a:cubicBezTo>
                      <a:pt x="70" y="163"/>
                      <a:pt x="70" y="164"/>
                      <a:pt x="70" y="166"/>
                    </a:cubicBezTo>
                    <a:cubicBezTo>
                      <a:pt x="65" y="171"/>
                      <a:pt x="60" y="176"/>
                      <a:pt x="55" y="181"/>
                    </a:cubicBezTo>
                    <a:cubicBezTo>
                      <a:pt x="52" y="184"/>
                      <a:pt x="49" y="187"/>
                      <a:pt x="46" y="190"/>
                    </a:cubicBezTo>
                    <a:cubicBezTo>
                      <a:pt x="44" y="192"/>
                      <a:pt x="42" y="193"/>
                      <a:pt x="40" y="195"/>
                    </a:cubicBezTo>
                    <a:moveTo>
                      <a:pt x="36" y="198"/>
                    </a:moveTo>
                    <a:cubicBezTo>
                      <a:pt x="35" y="195"/>
                      <a:pt x="35" y="192"/>
                      <a:pt x="35" y="190"/>
                    </a:cubicBezTo>
                    <a:cubicBezTo>
                      <a:pt x="36" y="188"/>
                      <a:pt x="38" y="187"/>
                      <a:pt x="39" y="186"/>
                    </a:cubicBezTo>
                    <a:cubicBezTo>
                      <a:pt x="43" y="182"/>
                      <a:pt x="48" y="179"/>
                      <a:pt x="52" y="175"/>
                    </a:cubicBezTo>
                    <a:cubicBezTo>
                      <a:pt x="55" y="173"/>
                      <a:pt x="58" y="170"/>
                      <a:pt x="60" y="168"/>
                    </a:cubicBezTo>
                    <a:cubicBezTo>
                      <a:pt x="62" y="166"/>
                      <a:pt x="64" y="165"/>
                      <a:pt x="66" y="163"/>
                    </a:cubicBezTo>
                    <a:cubicBezTo>
                      <a:pt x="67" y="162"/>
                      <a:pt x="68" y="162"/>
                      <a:pt x="69" y="161"/>
                    </a:cubicBezTo>
                    <a:cubicBezTo>
                      <a:pt x="68" y="162"/>
                      <a:pt x="67" y="162"/>
                      <a:pt x="66" y="163"/>
                    </a:cubicBezTo>
                    <a:cubicBezTo>
                      <a:pt x="61" y="169"/>
                      <a:pt x="58" y="175"/>
                      <a:pt x="52" y="180"/>
                    </a:cubicBezTo>
                    <a:cubicBezTo>
                      <a:pt x="46" y="186"/>
                      <a:pt x="42" y="193"/>
                      <a:pt x="36" y="198"/>
                    </a:cubicBezTo>
                    <a:moveTo>
                      <a:pt x="37" y="174"/>
                    </a:moveTo>
                    <a:cubicBezTo>
                      <a:pt x="37" y="174"/>
                      <a:pt x="37" y="174"/>
                      <a:pt x="37" y="174"/>
                    </a:cubicBezTo>
                    <a:cubicBezTo>
                      <a:pt x="42" y="169"/>
                      <a:pt x="46" y="164"/>
                      <a:pt x="52" y="161"/>
                    </a:cubicBezTo>
                    <a:cubicBezTo>
                      <a:pt x="54" y="159"/>
                      <a:pt x="56" y="157"/>
                      <a:pt x="59" y="156"/>
                    </a:cubicBezTo>
                    <a:cubicBezTo>
                      <a:pt x="56" y="159"/>
                      <a:pt x="53" y="162"/>
                      <a:pt x="50" y="165"/>
                    </a:cubicBezTo>
                    <a:cubicBezTo>
                      <a:pt x="45" y="170"/>
                      <a:pt x="41" y="177"/>
                      <a:pt x="35" y="181"/>
                    </a:cubicBezTo>
                    <a:cubicBezTo>
                      <a:pt x="35" y="181"/>
                      <a:pt x="35" y="181"/>
                      <a:pt x="35" y="181"/>
                    </a:cubicBezTo>
                    <a:cubicBezTo>
                      <a:pt x="35" y="179"/>
                      <a:pt x="34" y="177"/>
                      <a:pt x="34" y="176"/>
                    </a:cubicBezTo>
                    <a:cubicBezTo>
                      <a:pt x="35" y="176"/>
                      <a:pt x="35" y="176"/>
                      <a:pt x="35" y="176"/>
                    </a:cubicBezTo>
                    <a:cubicBezTo>
                      <a:pt x="35" y="175"/>
                      <a:pt x="36" y="175"/>
                      <a:pt x="36" y="174"/>
                    </a:cubicBezTo>
                    <a:cubicBezTo>
                      <a:pt x="36" y="174"/>
                      <a:pt x="36" y="174"/>
                      <a:pt x="37" y="174"/>
                    </a:cubicBezTo>
                    <a:moveTo>
                      <a:pt x="35" y="182"/>
                    </a:moveTo>
                    <a:cubicBezTo>
                      <a:pt x="35" y="182"/>
                      <a:pt x="35" y="182"/>
                      <a:pt x="35" y="182"/>
                    </a:cubicBezTo>
                    <a:cubicBezTo>
                      <a:pt x="41" y="178"/>
                      <a:pt x="46" y="172"/>
                      <a:pt x="51" y="167"/>
                    </a:cubicBezTo>
                    <a:cubicBezTo>
                      <a:pt x="54" y="166"/>
                      <a:pt x="56" y="163"/>
                      <a:pt x="58" y="161"/>
                    </a:cubicBezTo>
                    <a:cubicBezTo>
                      <a:pt x="60" y="159"/>
                      <a:pt x="65" y="156"/>
                      <a:pt x="66" y="155"/>
                    </a:cubicBezTo>
                    <a:cubicBezTo>
                      <a:pt x="62" y="161"/>
                      <a:pt x="57" y="167"/>
                      <a:pt x="51" y="172"/>
                    </a:cubicBezTo>
                    <a:cubicBezTo>
                      <a:pt x="48" y="175"/>
                      <a:pt x="46" y="178"/>
                      <a:pt x="43" y="181"/>
                    </a:cubicBezTo>
                    <a:cubicBezTo>
                      <a:pt x="41" y="182"/>
                      <a:pt x="40" y="184"/>
                      <a:pt x="39" y="185"/>
                    </a:cubicBezTo>
                    <a:cubicBezTo>
                      <a:pt x="38" y="186"/>
                      <a:pt x="37" y="186"/>
                      <a:pt x="36" y="187"/>
                    </a:cubicBezTo>
                    <a:cubicBezTo>
                      <a:pt x="36" y="188"/>
                      <a:pt x="36" y="188"/>
                      <a:pt x="36" y="188"/>
                    </a:cubicBezTo>
                    <a:cubicBezTo>
                      <a:pt x="35" y="188"/>
                      <a:pt x="35" y="188"/>
                      <a:pt x="35" y="188"/>
                    </a:cubicBezTo>
                    <a:cubicBezTo>
                      <a:pt x="35" y="186"/>
                      <a:pt x="35" y="185"/>
                      <a:pt x="35" y="183"/>
                    </a:cubicBezTo>
                    <a:cubicBezTo>
                      <a:pt x="35" y="182"/>
                      <a:pt x="35" y="182"/>
                      <a:pt x="35" y="181"/>
                    </a:cubicBezTo>
                    <a:cubicBezTo>
                      <a:pt x="35" y="182"/>
                      <a:pt x="35" y="182"/>
                      <a:pt x="35" y="182"/>
                    </a:cubicBezTo>
                    <a:moveTo>
                      <a:pt x="44" y="181"/>
                    </a:moveTo>
                    <a:cubicBezTo>
                      <a:pt x="52" y="173"/>
                      <a:pt x="61" y="164"/>
                      <a:pt x="68" y="154"/>
                    </a:cubicBezTo>
                    <a:cubicBezTo>
                      <a:pt x="68" y="156"/>
                      <a:pt x="69" y="158"/>
                      <a:pt x="69" y="160"/>
                    </a:cubicBezTo>
                    <a:cubicBezTo>
                      <a:pt x="63" y="164"/>
                      <a:pt x="58" y="169"/>
                      <a:pt x="53" y="174"/>
                    </a:cubicBezTo>
                    <a:cubicBezTo>
                      <a:pt x="50" y="176"/>
                      <a:pt x="47" y="178"/>
                      <a:pt x="44" y="181"/>
                    </a:cubicBezTo>
                    <a:moveTo>
                      <a:pt x="46" y="171"/>
                    </a:moveTo>
                    <a:cubicBezTo>
                      <a:pt x="48" y="169"/>
                      <a:pt x="50" y="166"/>
                      <a:pt x="52" y="164"/>
                    </a:cubicBezTo>
                    <a:cubicBezTo>
                      <a:pt x="57" y="160"/>
                      <a:pt x="61" y="153"/>
                      <a:pt x="66" y="148"/>
                    </a:cubicBezTo>
                    <a:cubicBezTo>
                      <a:pt x="67" y="150"/>
                      <a:pt x="67" y="152"/>
                      <a:pt x="67" y="153"/>
                    </a:cubicBezTo>
                    <a:cubicBezTo>
                      <a:pt x="61" y="157"/>
                      <a:pt x="56" y="163"/>
                      <a:pt x="50" y="168"/>
                    </a:cubicBezTo>
                    <a:cubicBezTo>
                      <a:pt x="48" y="169"/>
                      <a:pt x="47" y="170"/>
                      <a:pt x="46" y="171"/>
                    </a:cubicBezTo>
                    <a:moveTo>
                      <a:pt x="34" y="170"/>
                    </a:moveTo>
                    <a:cubicBezTo>
                      <a:pt x="39" y="165"/>
                      <a:pt x="44" y="161"/>
                      <a:pt x="49" y="157"/>
                    </a:cubicBezTo>
                    <a:cubicBezTo>
                      <a:pt x="51" y="155"/>
                      <a:pt x="54" y="152"/>
                      <a:pt x="57" y="150"/>
                    </a:cubicBezTo>
                    <a:cubicBezTo>
                      <a:pt x="58" y="149"/>
                      <a:pt x="59" y="148"/>
                      <a:pt x="60" y="147"/>
                    </a:cubicBezTo>
                    <a:cubicBezTo>
                      <a:pt x="56" y="151"/>
                      <a:pt x="52" y="155"/>
                      <a:pt x="48" y="159"/>
                    </a:cubicBezTo>
                    <a:cubicBezTo>
                      <a:pt x="43" y="164"/>
                      <a:pt x="39" y="170"/>
                      <a:pt x="34" y="175"/>
                    </a:cubicBezTo>
                    <a:cubicBezTo>
                      <a:pt x="34" y="175"/>
                      <a:pt x="34" y="175"/>
                      <a:pt x="34" y="175"/>
                    </a:cubicBezTo>
                    <a:cubicBezTo>
                      <a:pt x="34" y="173"/>
                      <a:pt x="34" y="171"/>
                      <a:pt x="34" y="169"/>
                    </a:cubicBezTo>
                    <a:cubicBezTo>
                      <a:pt x="34" y="170"/>
                      <a:pt x="34" y="170"/>
                      <a:pt x="34" y="170"/>
                    </a:cubicBezTo>
                    <a:moveTo>
                      <a:pt x="32" y="141"/>
                    </a:moveTo>
                    <a:cubicBezTo>
                      <a:pt x="34" y="140"/>
                      <a:pt x="33" y="140"/>
                      <a:pt x="35" y="139"/>
                    </a:cubicBezTo>
                    <a:cubicBezTo>
                      <a:pt x="34" y="140"/>
                      <a:pt x="33" y="143"/>
                      <a:pt x="32" y="143"/>
                    </a:cubicBezTo>
                    <a:cubicBezTo>
                      <a:pt x="32" y="144"/>
                      <a:pt x="32" y="144"/>
                      <a:pt x="33" y="144"/>
                    </a:cubicBezTo>
                    <a:cubicBezTo>
                      <a:pt x="33" y="144"/>
                      <a:pt x="33" y="144"/>
                      <a:pt x="33" y="144"/>
                    </a:cubicBezTo>
                    <a:cubicBezTo>
                      <a:pt x="35" y="143"/>
                      <a:pt x="38" y="141"/>
                      <a:pt x="39" y="140"/>
                    </a:cubicBezTo>
                    <a:cubicBezTo>
                      <a:pt x="37" y="143"/>
                      <a:pt x="34" y="145"/>
                      <a:pt x="32" y="148"/>
                    </a:cubicBezTo>
                    <a:cubicBezTo>
                      <a:pt x="32" y="145"/>
                      <a:pt x="32" y="143"/>
                      <a:pt x="31" y="141"/>
                    </a:cubicBezTo>
                    <a:cubicBezTo>
                      <a:pt x="32" y="141"/>
                      <a:pt x="32" y="141"/>
                      <a:pt x="32" y="141"/>
                    </a:cubicBezTo>
                    <a:moveTo>
                      <a:pt x="33" y="153"/>
                    </a:moveTo>
                    <a:cubicBezTo>
                      <a:pt x="33" y="152"/>
                      <a:pt x="32" y="150"/>
                      <a:pt x="32" y="148"/>
                    </a:cubicBezTo>
                    <a:cubicBezTo>
                      <a:pt x="33" y="148"/>
                      <a:pt x="33" y="148"/>
                      <a:pt x="33" y="148"/>
                    </a:cubicBezTo>
                    <a:cubicBezTo>
                      <a:pt x="35" y="147"/>
                      <a:pt x="38" y="145"/>
                      <a:pt x="40" y="143"/>
                    </a:cubicBezTo>
                    <a:cubicBezTo>
                      <a:pt x="41" y="142"/>
                      <a:pt x="43" y="141"/>
                      <a:pt x="44" y="139"/>
                    </a:cubicBezTo>
                    <a:cubicBezTo>
                      <a:pt x="45" y="139"/>
                      <a:pt x="45" y="138"/>
                      <a:pt x="45" y="138"/>
                    </a:cubicBezTo>
                    <a:cubicBezTo>
                      <a:pt x="46" y="138"/>
                      <a:pt x="45" y="139"/>
                      <a:pt x="45" y="140"/>
                    </a:cubicBezTo>
                    <a:cubicBezTo>
                      <a:pt x="43" y="143"/>
                      <a:pt x="40" y="146"/>
                      <a:pt x="37" y="149"/>
                    </a:cubicBezTo>
                    <a:cubicBezTo>
                      <a:pt x="36" y="150"/>
                      <a:pt x="36" y="150"/>
                      <a:pt x="36" y="150"/>
                    </a:cubicBezTo>
                    <a:cubicBezTo>
                      <a:pt x="36" y="150"/>
                      <a:pt x="36" y="150"/>
                      <a:pt x="36" y="150"/>
                    </a:cubicBezTo>
                    <a:cubicBezTo>
                      <a:pt x="34" y="151"/>
                      <a:pt x="33" y="152"/>
                      <a:pt x="33" y="152"/>
                    </a:cubicBezTo>
                    <a:cubicBezTo>
                      <a:pt x="33" y="153"/>
                      <a:pt x="33" y="153"/>
                      <a:pt x="33" y="153"/>
                    </a:cubicBezTo>
                    <a:moveTo>
                      <a:pt x="34" y="164"/>
                    </a:moveTo>
                    <a:cubicBezTo>
                      <a:pt x="44" y="157"/>
                      <a:pt x="53" y="147"/>
                      <a:pt x="62" y="138"/>
                    </a:cubicBezTo>
                    <a:cubicBezTo>
                      <a:pt x="60" y="140"/>
                      <a:pt x="58" y="143"/>
                      <a:pt x="56" y="145"/>
                    </a:cubicBezTo>
                    <a:cubicBezTo>
                      <a:pt x="54" y="147"/>
                      <a:pt x="51" y="150"/>
                      <a:pt x="49" y="152"/>
                    </a:cubicBezTo>
                    <a:cubicBezTo>
                      <a:pt x="43" y="158"/>
                      <a:pt x="39" y="164"/>
                      <a:pt x="34" y="169"/>
                    </a:cubicBezTo>
                    <a:cubicBezTo>
                      <a:pt x="34" y="169"/>
                      <a:pt x="34" y="169"/>
                      <a:pt x="34" y="169"/>
                    </a:cubicBezTo>
                    <a:cubicBezTo>
                      <a:pt x="34" y="167"/>
                      <a:pt x="34" y="166"/>
                      <a:pt x="33" y="164"/>
                    </a:cubicBezTo>
                    <a:cubicBezTo>
                      <a:pt x="34" y="164"/>
                      <a:pt x="34" y="164"/>
                      <a:pt x="34" y="164"/>
                    </a:cubicBezTo>
                    <a:moveTo>
                      <a:pt x="50" y="140"/>
                    </a:moveTo>
                    <a:cubicBezTo>
                      <a:pt x="50" y="140"/>
                      <a:pt x="50" y="140"/>
                      <a:pt x="51" y="139"/>
                    </a:cubicBezTo>
                    <a:cubicBezTo>
                      <a:pt x="52" y="138"/>
                      <a:pt x="52" y="137"/>
                      <a:pt x="52" y="137"/>
                    </a:cubicBezTo>
                    <a:cubicBezTo>
                      <a:pt x="52" y="137"/>
                      <a:pt x="52" y="138"/>
                      <a:pt x="52" y="138"/>
                    </a:cubicBezTo>
                    <a:cubicBezTo>
                      <a:pt x="51" y="140"/>
                      <a:pt x="49" y="141"/>
                      <a:pt x="47" y="142"/>
                    </a:cubicBezTo>
                    <a:cubicBezTo>
                      <a:pt x="42" y="147"/>
                      <a:pt x="38" y="153"/>
                      <a:pt x="33" y="158"/>
                    </a:cubicBezTo>
                    <a:cubicBezTo>
                      <a:pt x="33" y="159"/>
                      <a:pt x="33" y="159"/>
                      <a:pt x="34" y="159"/>
                    </a:cubicBezTo>
                    <a:cubicBezTo>
                      <a:pt x="34" y="159"/>
                      <a:pt x="34" y="159"/>
                      <a:pt x="34" y="159"/>
                    </a:cubicBezTo>
                    <a:cubicBezTo>
                      <a:pt x="39" y="156"/>
                      <a:pt x="42" y="151"/>
                      <a:pt x="47" y="147"/>
                    </a:cubicBezTo>
                    <a:cubicBezTo>
                      <a:pt x="50" y="144"/>
                      <a:pt x="52" y="142"/>
                      <a:pt x="55" y="139"/>
                    </a:cubicBezTo>
                    <a:cubicBezTo>
                      <a:pt x="55" y="140"/>
                      <a:pt x="55" y="140"/>
                      <a:pt x="55" y="140"/>
                    </a:cubicBezTo>
                    <a:cubicBezTo>
                      <a:pt x="52" y="143"/>
                      <a:pt x="50" y="145"/>
                      <a:pt x="47" y="148"/>
                    </a:cubicBezTo>
                    <a:cubicBezTo>
                      <a:pt x="42" y="153"/>
                      <a:pt x="38" y="158"/>
                      <a:pt x="34" y="163"/>
                    </a:cubicBezTo>
                    <a:cubicBezTo>
                      <a:pt x="33" y="164"/>
                      <a:pt x="33" y="164"/>
                      <a:pt x="33" y="164"/>
                    </a:cubicBezTo>
                    <a:cubicBezTo>
                      <a:pt x="33" y="160"/>
                      <a:pt x="33" y="157"/>
                      <a:pt x="33" y="154"/>
                    </a:cubicBezTo>
                    <a:cubicBezTo>
                      <a:pt x="33" y="154"/>
                      <a:pt x="33" y="154"/>
                      <a:pt x="33" y="154"/>
                    </a:cubicBezTo>
                    <a:cubicBezTo>
                      <a:pt x="34" y="153"/>
                      <a:pt x="36" y="151"/>
                      <a:pt x="37" y="150"/>
                    </a:cubicBezTo>
                    <a:cubicBezTo>
                      <a:pt x="38" y="149"/>
                      <a:pt x="39" y="148"/>
                      <a:pt x="40" y="148"/>
                    </a:cubicBezTo>
                    <a:cubicBezTo>
                      <a:pt x="43" y="145"/>
                      <a:pt x="46" y="143"/>
                      <a:pt x="50" y="140"/>
                    </a:cubicBezTo>
                    <a:cubicBezTo>
                      <a:pt x="50" y="140"/>
                      <a:pt x="50" y="140"/>
                      <a:pt x="50" y="140"/>
                    </a:cubicBezTo>
                    <a:moveTo>
                      <a:pt x="39" y="165"/>
                    </a:moveTo>
                    <a:cubicBezTo>
                      <a:pt x="43" y="160"/>
                      <a:pt x="47" y="155"/>
                      <a:pt x="52" y="150"/>
                    </a:cubicBezTo>
                    <a:cubicBezTo>
                      <a:pt x="56" y="146"/>
                      <a:pt x="60" y="142"/>
                      <a:pt x="63" y="137"/>
                    </a:cubicBezTo>
                    <a:cubicBezTo>
                      <a:pt x="64" y="140"/>
                      <a:pt x="65" y="144"/>
                      <a:pt x="66" y="147"/>
                    </a:cubicBezTo>
                    <a:cubicBezTo>
                      <a:pt x="61" y="151"/>
                      <a:pt x="58" y="156"/>
                      <a:pt x="53" y="159"/>
                    </a:cubicBezTo>
                    <a:cubicBezTo>
                      <a:pt x="48" y="162"/>
                      <a:pt x="44" y="166"/>
                      <a:pt x="40" y="170"/>
                    </a:cubicBezTo>
                    <a:cubicBezTo>
                      <a:pt x="41" y="169"/>
                      <a:pt x="41" y="169"/>
                      <a:pt x="41" y="169"/>
                    </a:cubicBezTo>
                    <a:cubicBezTo>
                      <a:pt x="44" y="166"/>
                      <a:pt x="46" y="163"/>
                      <a:pt x="49" y="160"/>
                    </a:cubicBezTo>
                    <a:cubicBezTo>
                      <a:pt x="54" y="154"/>
                      <a:pt x="59" y="149"/>
                      <a:pt x="64" y="143"/>
                    </a:cubicBezTo>
                    <a:cubicBezTo>
                      <a:pt x="64" y="143"/>
                      <a:pt x="64" y="142"/>
                      <a:pt x="64" y="142"/>
                    </a:cubicBezTo>
                    <a:cubicBezTo>
                      <a:pt x="64" y="142"/>
                      <a:pt x="64" y="142"/>
                      <a:pt x="63" y="142"/>
                    </a:cubicBezTo>
                    <a:cubicBezTo>
                      <a:pt x="58" y="147"/>
                      <a:pt x="53" y="152"/>
                      <a:pt x="48" y="157"/>
                    </a:cubicBezTo>
                    <a:cubicBezTo>
                      <a:pt x="45" y="159"/>
                      <a:pt x="42" y="162"/>
                      <a:pt x="39" y="165"/>
                    </a:cubicBezTo>
                    <a:moveTo>
                      <a:pt x="31" y="140"/>
                    </a:moveTo>
                    <a:cubicBezTo>
                      <a:pt x="31" y="139"/>
                      <a:pt x="31" y="137"/>
                      <a:pt x="31" y="136"/>
                    </a:cubicBezTo>
                    <a:cubicBezTo>
                      <a:pt x="34" y="137"/>
                      <a:pt x="38" y="138"/>
                      <a:pt x="42" y="138"/>
                    </a:cubicBezTo>
                    <a:cubicBezTo>
                      <a:pt x="43" y="138"/>
                      <a:pt x="44" y="137"/>
                      <a:pt x="46" y="137"/>
                    </a:cubicBezTo>
                    <a:cubicBezTo>
                      <a:pt x="42" y="140"/>
                      <a:pt x="40" y="142"/>
                      <a:pt x="37" y="145"/>
                    </a:cubicBezTo>
                    <a:cubicBezTo>
                      <a:pt x="36" y="145"/>
                      <a:pt x="34" y="147"/>
                      <a:pt x="34" y="147"/>
                    </a:cubicBezTo>
                    <a:cubicBezTo>
                      <a:pt x="34" y="147"/>
                      <a:pt x="34" y="147"/>
                      <a:pt x="35" y="145"/>
                    </a:cubicBezTo>
                    <a:cubicBezTo>
                      <a:pt x="37" y="143"/>
                      <a:pt x="39" y="141"/>
                      <a:pt x="41" y="139"/>
                    </a:cubicBezTo>
                    <a:cubicBezTo>
                      <a:pt x="41" y="139"/>
                      <a:pt x="41" y="139"/>
                      <a:pt x="41" y="139"/>
                    </a:cubicBezTo>
                    <a:cubicBezTo>
                      <a:pt x="41" y="139"/>
                      <a:pt x="40" y="139"/>
                      <a:pt x="40" y="139"/>
                    </a:cubicBezTo>
                    <a:cubicBezTo>
                      <a:pt x="38" y="140"/>
                      <a:pt x="36" y="141"/>
                      <a:pt x="34" y="142"/>
                    </a:cubicBezTo>
                    <a:cubicBezTo>
                      <a:pt x="35" y="142"/>
                      <a:pt x="36" y="140"/>
                      <a:pt x="36" y="138"/>
                    </a:cubicBezTo>
                    <a:cubicBezTo>
                      <a:pt x="37" y="138"/>
                      <a:pt x="36" y="138"/>
                      <a:pt x="36" y="138"/>
                    </a:cubicBezTo>
                    <a:cubicBezTo>
                      <a:pt x="36" y="138"/>
                      <a:pt x="36" y="138"/>
                      <a:pt x="36" y="138"/>
                    </a:cubicBezTo>
                    <a:cubicBezTo>
                      <a:pt x="35" y="139"/>
                      <a:pt x="33" y="140"/>
                      <a:pt x="33" y="140"/>
                    </a:cubicBezTo>
                    <a:cubicBezTo>
                      <a:pt x="33" y="140"/>
                      <a:pt x="32" y="139"/>
                      <a:pt x="33" y="138"/>
                    </a:cubicBezTo>
                    <a:cubicBezTo>
                      <a:pt x="33" y="137"/>
                      <a:pt x="33" y="137"/>
                      <a:pt x="33" y="137"/>
                    </a:cubicBezTo>
                    <a:cubicBezTo>
                      <a:pt x="33" y="137"/>
                      <a:pt x="32" y="137"/>
                      <a:pt x="32" y="137"/>
                    </a:cubicBezTo>
                    <a:cubicBezTo>
                      <a:pt x="32" y="138"/>
                      <a:pt x="32" y="139"/>
                      <a:pt x="31" y="140"/>
                    </a:cubicBezTo>
                    <a:moveTo>
                      <a:pt x="41" y="146"/>
                    </a:moveTo>
                    <a:cubicBezTo>
                      <a:pt x="43" y="143"/>
                      <a:pt x="45" y="140"/>
                      <a:pt x="47" y="137"/>
                    </a:cubicBezTo>
                    <a:cubicBezTo>
                      <a:pt x="47" y="137"/>
                      <a:pt x="47" y="137"/>
                      <a:pt x="47" y="137"/>
                    </a:cubicBezTo>
                    <a:cubicBezTo>
                      <a:pt x="52" y="136"/>
                      <a:pt x="57" y="134"/>
                      <a:pt x="61" y="131"/>
                    </a:cubicBezTo>
                    <a:cubicBezTo>
                      <a:pt x="62" y="133"/>
                      <a:pt x="62" y="135"/>
                      <a:pt x="63" y="136"/>
                    </a:cubicBezTo>
                    <a:cubicBezTo>
                      <a:pt x="63" y="136"/>
                      <a:pt x="63" y="136"/>
                      <a:pt x="63" y="136"/>
                    </a:cubicBezTo>
                    <a:cubicBezTo>
                      <a:pt x="58" y="140"/>
                      <a:pt x="54" y="145"/>
                      <a:pt x="49" y="149"/>
                    </a:cubicBezTo>
                    <a:cubicBezTo>
                      <a:pt x="45" y="154"/>
                      <a:pt x="39" y="159"/>
                      <a:pt x="35" y="163"/>
                    </a:cubicBezTo>
                    <a:cubicBezTo>
                      <a:pt x="40" y="158"/>
                      <a:pt x="43" y="153"/>
                      <a:pt x="47" y="148"/>
                    </a:cubicBezTo>
                    <a:cubicBezTo>
                      <a:pt x="52" y="143"/>
                      <a:pt x="57" y="139"/>
                      <a:pt x="61" y="133"/>
                    </a:cubicBezTo>
                    <a:cubicBezTo>
                      <a:pt x="61" y="133"/>
                      <a:pt x="61" y="132"/>
                      <a:pt x="61" y="132"/>
                    </a:cubicBezTo>
                    <a:cubicBezTo>
                      <a:pt x="61" y="132"/>
                      <a:pt x="61" y="132"/>
                      <a:pt x="61" y="132"/>
                    </a:cubicBezTo>
                    <a:cubicBezTo>
                      <a:pt x="60" y="133"/>
                      <a:pt x="60" y="133"/>
                      <a:pt x="59" y="134"/>
                    </a:cubicBezTo>
                    <a:cubicBezTo>
                      <a:pt x="59" y="134"/>
                      <a:pt x="59" y="134"/>
                      <a:pt x="59" y="134"/>
                    </a:cubicBezTo>
                    <a:cubicBezTo>
                      <a:pt x="55" y="138"/>
                      <a:pt x="52" y="142"/>
                      <a:pt x="48" y="145"/>
                    </a:cubicBezTo>
                    <a:cubicBezTo>
                      <a:pt x="44" y="149"/>
                      <a:pt x="40" y="153"/>
                      <a:pt x="36" y="157"/>
                    </a:cubicBezTo>
                    <a:cubicBezTo>
                      <a:pt x="35" y="157"/>
                      <a:pt x="35" y="157"/>
                      <a:pt x="35" y="157"/>
                    </a:cubicBezTo>
                    <a:cubicBezTo>
                      <a:pt x="35" y="157"/>
                      <a:pt x="37" y="155"/>
                      <a:pt x="38" y="154"/>
                    </a:cubicBezTo>
                    <a:cubicBezTo>
                      <a:pt x="40" y="151"/>
                      <a:pt x="42" y="149"/>
                      <a:pt x="44" y="146"/>
                    </a:cubicBezTo>
                    <a:cubicBezTo>
                      <a:pt x="47" y="142"/>
                      <a:pt x="52" y="141"/>
                      <a:pt x="54" y="136"/>
                    </a:cubicBezTo>
                    <a:cubicBezTo>
                      <a:pt x="54" y="136"/>
                      <a:pt x="54" y="136"/>
                      <a:pt x="54" y="136"/>
                    </a:cubicBezTo>
                    <a:cubicBezTo>
                      <a:pt x="50" y="139"/>
                      <a:pt x="45" y="142"/>
                      <a:pt x="41" y="146"/>
                    </a:cubicBezTo>
                    <a:moveTo>
                      <a:pt x="39" y="130"/>
                    </a:moveTo>
                    <a:cubicBezTo>
                      <a:pt x="46" y="130"/>
                      <a:pt x="53" y="127"/>
                      <a:pt x="59" y="124"/>
                    </a:cubicBezTo>
                    <a:cubicBezTo>
                      <a:pt x="60" y="125"/>
                      <a:pt x="60" y="126"/>
                      <a:pt x="60" y="128"/>
                    </a:cubicBezTo>
                    <a:cubicBezTo>
                      <a:pt x="55" y="132"/>
                      <a:pt x="48" y="134"/>
                      <a:pt x="41" y="134"/>
                    </a:cubicBezTo>
                    <a:cubicBezTo>
                      <a:pt x="38" y="134"/>
                      <a:pt x="34" y="134"/>
                      <a:pt x="31" y="132"/>
                    </a:cubicBezTo>
                    <a:cubicBezTo>
                      <a:pt x="31" y="131"/>
                      <a:pt x="30" y="130"/>
                      <a:pt x="30" y="128"/>
                    </a:cubicBezTo>
                    <a:cubicBezTo>
                      <a:pt x="33" y="130"/>
                      <a:pt x="36" y="130"/>
                      <a:pt x="39" y="130"/>
                    </a:cubicBezTo>
                    <a:moveTo>
                      <a:pt x="43" y="127"/>
                    </a:moveTo>
                    <a:cubicBezTo>
                      <a:pt x="49" y="124"/>
                      <a:pt x="53" y="120"/>
                      <a:pt x="57" y="117"/>
                    </a:cubicBezTo>
                    <a:cubicBezTo>
                      <a:pt x="57" y="117"/>
                      <a:pt x="57" y="118"/>
                      <a:pt x="58" y="118"/>
                    </a:cubicBezTo>
                    <a:cubicBezTo>
                      <a:pt x="58" y="119"/>
                      <a:pt x="58" y="120"/>
                      <a:pt x="58" y="120"/>
                    </a:cubicBezTo>
                    <a:cubicBezTo>
                      <a:pt x="54" y="123"/>
                      <a:pt x="49" y="126"/>
                      <a:pt x="43" y="127"/>
                    </a:cubicBezTo>
                    <a:moveTo>
                      <a:pt x="43" y="126"/>
                    </a:moveTo>
                    <a:cubicBezTo>
                      <a:pt x="42" y="126"/>
                      <a:pt x="43" y="126"/>
                      <a:pt x="45" y="124"/>
                    </a:cubicBezTo>
                    <a:cubicBezTo>
                      <a:pt x="47" y="122"/>
                      <a:pt x="49" y="122"/>
                      <a:pt x="51" y="120"/>
                    </a:cubicBezTo>
                    <a:cubicBezTo>
                      <a:pt x="53" y="118"/>
                      <a:pt x="54" y="115"/>
                      <a:pt x="56" y="113"/>
                    </a:cubicBezTo>
                    <a:cubicBezTo>
                      <a:pt x="56" y="114"/>
                      <a:pt x="57" y="115"/>
                      <a:pt x="57" y="116"/>
                    </a:cubicBezTo>
                    <a:cubicBezTo>
                      <a:pt x="57" y="116"/>
                      <a:pt x="57" y="116"/>
                      <a:pt x="57" y="116"/>
                    </a:cubicBezTo>
                    <a:cubicBezTo>
                      <a:pt x="54" y="118"/>
                      <a:pt x="51" y="121"/>
                      <a:pt x="48" y="123"/>
                    </a:cubicBezTo>
                    <a:cubicBezTo>
                      <a:pt x="47" y="124"/>
                      <a:pt x="43" y="126"/>
                      <a:pt x="43" y="126"/>
                    </a:cubicBezTo>
                    <a:moveTo>
                      <a:pt x="39" y="127"/>
                    </a:moveTo>
                    <a:cubicBezTo>
                      <a:pt x="38" y="127"/>
                      <a:pt x="37" y="127"/>
                      <a:pt x="36" y="127"/>
                    </a:cubicBezTo>
                    <a:cubicBezTo>
                      <a:pt x="42" y="123"/>
                      <a:pt x="48" y="119"/>
                      <a:pt x="54" y="114"/>
                    </a:cubicBezTo>
                    <a:cubicBezTo>
                      <a:pt x="55" y="113"/>
                      <a:pt x="55" y="113"/>
                      <a:pt x="55" y="113"/>
                    </a:cubicBezTo>
                    <a:cubicBezTo>
                      <a:pt x="55" y="113"/>
                      <a:pt x="55" y="113"/>
                      <a:pt x="54" y="114"/>
                    </a:cubicBezTo>
                    <a:cubicBezTo>
                      <a:pt x="53" y="116"/>
                      <a:pt x="51" y="118"/>
                      <a:pt x="49" y="120"/>
                    </a:cubicBezTo>
                    <a:cubicBezTo>
                      <a:pt x="46" y="123"/>
                      <a:pt x="43" y="124"/>
                      <a:pt x="41" y="127"/>
                    </a:cubicBezTo>
                    <a:cubicBezTo>
                      <a:pt x="40" y="127"/>
                      <a:pt x="40" y="127"/>
                      <a:pt x="39" y="127"/>
                    </a:cubicBezTo>
                    <a:moveTo>
                      <a:pt x="36" y="125"/>
                    </a:moveTo>
                    <a:cubicBezTo>
                      <a:pt x="42" y="122"/>
                      <a:pt x="49" y="116"/>
                      <a:pt x="55" y="110"/>
                    </a:cubicBezTo>
                    <a:cubicBezTo>
                      <a:pt x="55" y="111"/>
                      <a:pt x="55" y="111"/>
                      <a:pt x="56" y="112"/>
                    </a:cubicBezTo>
                    <a:cubicBezTo>
                      <a:pt x="52" y="114"/>
                      <a:pt x="50" y="117"/>
                      <a:pt x="47" y="119"/>
                    </a:cubicBezTo>
                    <a:cubicBezTo>
                      <a:pt x="44" y="121"/>
                      <a:pt x="40" y="123"/>
                      <a:pt x="36" y="125"/>
                    </a:cubicBezTo>
                    <a:moveTo>
                      <a:pt x="34" y="122"/>
                    </a:moveTo>
                    <a:cubicBezTo>
                      <a:pt x="37" y="120"/>
                      <a:pt x="41" y="115"/>
                      <a:pt x="45" y="112"/>
                    </a:cubicBezTo>
                    <a:cubicBezTo>
                      <a:pt x="48" y="110"/>
                      <a:pt x="51" y="107"/>
                      <a:pt x="53" y="105"/>
                    </a:cubicBezTo>
                    <a:cubicBezTo>
                      <a:pt x="54" y="106"/>
                      <a:pt x="54" y="107"/>
                      <a:pt x="54" y="108"/>
                    </a:cubicBezTo>
                    <a:cubicBezTo>
                      <a:pt x="47" y="112"/>
                      <a:pt x="41" y="118"/>
                      <a:pt x="34" y="122"/>
                    </a:cubicBezTo>
                    <a:moveTo>
                      <a:pt x="34" y="126"/>
                    </a:moveTo>
                    <a:cubicBezTo>
                      <a:pt x="33" y="126"/>
                      <a:pt x="31" y="125"/>
                      <a:pt x="30" y="124"/>
                    </a:cubicBezTo>
                    <a:cubicBezTo>
                      <a:pt x="30" y="123"/>
                      <a:pt x="29" y="121"/>
                      <a:pt x="29" y="119"/>
                    </a:cubicBezTo>
                    <a:cubicBezTo>
                      <a:pt x="37" y="115"/>
                      <a:pt x="43" y="109"/>
                      <a:pt x="51" y="105"/>
                    </a:cubicBezTo>
                    <a:cubicBezTo>
                      <a:pt x="52" y="105"/>
                      <a:pt x="52" y="105"/>
                      <a:pt x="52" y="105"/>
                    </a:cubicBezTo>
                    <a:cubicBezTo>
                      <a:pt x="53" y="105"/>
                      <a:pt x="52" y="106"/>
                      <a:pt x="51" y="106"/>
                    </a:cubicBezTo>
                    <a:cubicBezTo>
                      <a:pt x="50" y="107"/>
                      <a:pt x="48" y="108"/>
                      <a:pt x="48" y="108"/>
                    </a:cubicBezTo>
                    <a:cubicBezTo>
                      <a:pt x="48" y="108"/>
                      <a:pt x="48" y="108"/>
                      <a:pt x="48" y="108"/>
                    </a:cubicBezTo>
                    <a:cubicBezTo>
                      <a:pt x="46" y="110"/>
                      <a:pt x="45" y="111"/>
                      <a:pt x="43" y="113"/>
                    </a:cubicBezTo>
                    <a:cubicBezTo>
                      <a:pt x="39" y="116"/>
                      <a:pt x="35" y="119"/>
                      <a:pt x="32" y="123"/>
                    </a:cubicBezTo>
                    <a:cubicBezTo>
                      <a:pt x="32" y="123"/>
                      <a:pt x="32" y="124"/>
                      <a:pt x="32" y="124"/>
                    </a:cubicBezTo>
                    <a:cubicBezTo>
                      <a:pt x="32" y="124"/>
                      <a:pt x="32" y="124"/>
                      <a:pt x="33" y="124"/>
                    </a:cubicBezTo>
                    <a:cubicBezTo>
                      <a:pt x="40" y="119"/>
                      <a:pt x="46" y="113"/>
                      <a:pt x="54" y="109"/>
                    </a:cubicBezTo>
                    <a:cubicBezTo>
                      <a:pt x="51" y="111"/>
                      <a:pt x="48" y="115"/>
                      <a:pt x="45" y="117"/>
                    </a:cubicBezTo>
                    <a:cubicBezTo>
                      <a:pt x="41" y="120"/>
                      <a:pt x="38" y="123"/>
                      <a:pt x="34" y="126"/>
                    </a:cubicBezTo>
                    <a:cubicBezTo>
                      <a:pt x="34" y="126"/>
                      <a:pt x="34" y="126"/>
                      <a:pt x="34" y="126"/>
                    </a:cubicBezTo>
                    <a:moveTo>
                      <a:pt x="30" y="118"/>
                    </a:moveTo>
                    <a:cubicBezTo>
                      <a:pt x="29" y="118"/>
                      <a:pt x="35" y="113"/>
                      <a:pt x="36" y="113"/>
                    </a:cubicBezTo>
                    <a:cubicBezTo>
                      <a:pt x="38" y="111"/>
                      <a:pt x="41" y="109"/>
                      <a:pt x="43" y="107"/>
                    </a:cubicBezTo>
                    <a:cubicBezTo>
                      <a:pt x="47" y="105"/>
                      <a:pt x="50" y="103"/>
                      <a:pt x="52" y="101"/>
                    </a:cubicBezTo>
                    <a:cubicBezTo>
                      <a:pt x="52" y="102"/>
                      <a:pt x="53" y="103"/>
                      <a:pt x="53" y="103"/>
                    </a:cubicBezTo>
                    <a:cubicBezTo>
                      <a:pt x="45" y="107"/>
                      <a:pt x="38" y="113"/>
                      <a:pt x="31" y="117"/>
                    </a:cubicBezTo>
                    <a:cubicBezTo>
                      <a:pt x="30" y="118"/>
                      <a:pt x="30" y="118"/>
                      <a:pt x="30" y="118"/>
                    </a:cubicBezTo>
                    <a:moveTo>
                      <a:pt x="31" y="111"/>
                    </a:moveTo>
                    <a:cubicBezTo>
                      <a:pt x="38" y="106"/>
                      <a:pt x="43" y="100"/>
                      <a:pt x="50" y="95"/>
                    </a:cubicBezTo>
                    <a:cubicBezTo>
                      <a:pt x="50" y="96"/>
                      <a:pt x="51" y="98"/>
                      <a:pt x="51" y="99"/>
                    </a:cubicBezTo>
                    <a:cubicBezTo>
                      <a:pt x="44" y="102"/>
                      <a:pt x="37" y="107"/>
                      <a:pt x="31" y="111"/>
                    </a:cubicBezTo>
                    <a:moveTo>
                      <a:pt x="30" y="106"/>
                    </a:moveTo>
                    <a:cubicBezTo>
                      <a:pt x="31" y="106"/>
                      <a:pt x="32" y="105"/>
                      <a:pt x="34" y="104"/>
                    </a:cubicBezTo>
                    <a:cubicBezTo>
                      <a:pt x="35" y="103"/>
                      <a:pt x="37" y="102"/>
                      <a:pt x="39" y="101"/>
                    </a:cubicBezTo>
                    <a:cubicBezTo>
                      <a:pt x="40" y="100"/>
                      <a:pt x="42" y="99"/>
                      <a:pt x="44" y="98"/>
                    </a:cubicBezTo>
                    <a:cubicBezTo>
                      <a:pt x="45" y="97"/>
                      <a:pt x="49" y="95"/>
                      <a:pt x="49" y="95"/>
                    </a:cubicBezTo>
                    <a:cubicBezTo>
                      <a:pt x="49" y="95"/>
                      <a:pt x="49" y="95"/>
                      <a:pt x="48" y="96"/>
                    </a:cubicBezTo>
                    <a:cubicBezTo>
                      <a:pt x="41" y="100"/>
                      <a:pt x="36" y="106"/>
                      <a:pt x="29" y="111"/>
                    </a:cubicBezTo>
                    <a:cubicBezTo>
                      <a:pt x="29" y="111"/>
                      <a:pt x="29" y="112"/>
                      <a:pt x="29" y="112"/>
                    </a:cubicBezTo>
                    <a:cubicBezTo>
                      <a:pt x="29" y="112"/>
                      <a:pt x="29" y="112"/>
                      <a:pt x="29" y="112"/>
                    </a:cubicBezTo>
                    <a:cubicBezTo>
                      <a:pt x="33" y="110"/>
                      <a:pt x="36" y="108"/>
                      <a:pt x="40" y="106"/>
                    </a:cubicBezTo>
                    <a:cubicBezTo>
                      <a:pt x="42" y="105"/>
                      <a:pt x="44" y="104"/>
                      <a:pt x="46" y="103"/>
                    </a:cubicBezTo>
                    <a:cubicBezTo>
                      <a:pt x="47" y="102"/>
                      <a:pt x="51" y="100"/>
                      <a:pt x="51" y="100"/>
                    </a:cubicBezTo>
                    <a:cubicBezTo>
                      <a:pt x="52" y="100"/>
                      <a:pt x="51" y="100"/>
                      <a:pt x="51" y="101"/>
                    </a:cubicBezTo>
                    <a:cubicBezTo>
                      <a:pt x="47" y="105"/>
                      <a:pt x="42" y="107"/>
                      <a:pt x="38" y="110"/>
                    </a:cubicBezTo>
                    <a:cubicBezTo>
                      <a:pt x="35" y="112"/>
                      <a:pt x="32" y="115"/>
                      <a:pt x="29" y="118"/>
                    </a:cubicBezTo>
                    <a:cubicBezTo>
                      <a:pt x="29" y="116"/>
                      <a:pt x="29" y="115"/>
                      <a:pt x="29" y="113"/>
                    </a:cubicBezTo>
                    <a:cubicBezTo>
                      <a:pt x="28" y="111"/>
                      <a:pt x="28" y="109"/>
                      <a:pt x="28" y="107"/>
                    </a:cubicBezTo>
                    <a:cubicBezTo>
                      <a:pt x="29" y="107"/>
                      <a:pt x="29" y="107"/>
                      <a:pt x="29" y="107"/>
                    </a:cubicBezTo>
                    <a:cubicBezTo>
                      <a:pt x="29" y="107"/>
                      <a:pt x="30" y="107"/>
                      <a:pt x="30" y="106"/>
                    </a:cubicBezTo>
                    <a:cubicBezTo>
                      <a:pt x="30" y="106"/>
                      <a:pt x="30" y="106"/>
                      <a:pt x="30" y="106"/>
                    </a:cubicBezTo>
                    <a:moveTo>
                      <a:pt x="37" y="101"/>
                    </a:moveTo>
                    <a:cubicBezTo>
                      <a:pt x="41" y="98"/>
                      <a:pt x="45" y="94"/>
                      <a:pt x="49" y="91"/>
                    </a:cubicBezTo>
                    <a:cubicBezTo>
                      <a:pt x="49" y="92"/>
                      <a:pt x="49" y="93"/>
                      <a:pt x="50" y="94"/>
                    </a:cubicBezTo>
                    <a:cubicBezTo>
                      <a:pt x="45" y="96"/>
                      <a:pt x="41" y="98"/>
                      <a:pt x="37" y="101"/>
                    </a:cubicBezTo>
                    <a:moveTo>
                      <a:pt x="28" y="107"/>
                    </a:moveTo>
                    <a:cubicBezTo>
                      <a:pt x="28" y="102"/>
                      <a:pt x="27" y="98"/>
                      <a:pt x="27" y="93"/>
                    </a:cubicBezTo>
                    <a:cubicBezTo>
                      <a:pt x="32" y="91"/>
                      <a:pt x="40" y="88"/>
                      <a:pt x="44" y="84"/>
                    </a:cubicBezTo>
                    <a:cubicBezTo>
                      <a:pt x="39" y="89"/>
                      <a:pt x="33" y="93"/>
                      <a:pt x="27" y="97"/>
                    </a:cubicBezTo>
                    <a:cubicBezTo>
                      <a:pt x="27" y="97"/>
                      <a:pt x="27" y="98"/>
                      <a:pt x="28" y="98"/>
                    </a:cubicBezTo>
                    <a:cubicBezTo>
                      <a:pt x="28" y="98"/>
                      <a:pt x="28" y="98"/>
                      <a:pt x="28" y="98"/>
                    </a:cubicBezTo>
                    <a:cubicBezTo>
                      <a:pt x="31" y="96"/>
                      <a:pt x="34" y="94"/>
                      <a:pt x="36" y="92"/>
                    </a:cubicBezTo>
                    <a:cubicBezTo>
                      <a:pt x="38" y="91"/>
                      <a:pt x="39" y="90"/>
                      <a:pt x="41" y="90"/>
                    </a:cubicBezTo>
                    <a:cubicBezTo>
                      <a:pt x="41" y="90"/>
                      <a:pt x="41" y="90"/>
                      <a:pt x="41" y="90"/>
                    </a:cubicBezTo>
                    <a:cubicBezTo>
                      <a:pt x="41" y="90"/>
                      <a:pt x="42" y="89"/>
                      <a:pt x="43" y="88"/>
                    </a:cubicBezTo>
                    <a:cubicBezTo>
                      <a:pt x="44" y="88"/>
                      <a:pt x="45" y="87"/>
                      <a:pt x="45" y="87"/>
                    </a:cubicBezTo>
                    <a:cubicBezTo>
                      <a:pt x="45" y="87"/>
                      <a:pt x="45" y="87"/>
                      <a:pt x="44" y="88"/>
                    </a:cubicBezTo>
                    <a:cubicBezTo>
                      <a:pt x="38" y="92"/>
                      <a:pt x="32" y="96"/>
                      <a:pt x="28" y="102"/>
                    </a:cubicBezTo>
                    <a:cubicBezTo>
                      <a:pt x="28" y="102"/>
                      <a:pt x="28" y="103"/>
                      <a:pt x="28" y="103"/>
                    </a:cubicBezTo>
                    <a:cubicBezTo>
                      <a:pt x="28" y="103"/>
                      <a:pt x="28" y="103"/>
                      <a:pt x="28" y="103"/>
                    </a:cubicBezTo>
                    <a:cubicBezTo>
                      <a:pt x="35" y="100"/>
                      <a:pt x="41" y="95"/>
                      <a:pt x="47" y="92"/>
                    </a:cubicBezTo>
                    <a:cubicBezTo>
                      <a:pt x="42" y="94"/>
                      <a:pt x="36" y="101"/>
                      <a:pt x="30" y="105"/>
                    </a:cubicBezTo>
                    <a:cubicBezTo>
                      <a:pt x="29" y="106"/>
                      <a:pt x="29" y="106"/>
                      <a:pt x="28" y="107"/>
                    </a:cubicBezTo>
                    <a:cubicBezTo>
                      <a:pt x="28" y="107"/>
                      <a:pt x="28" y="107"/>
                      <a:pt x="28" y="107"/>
                    </a:cubicBezTo>
                    <a:moveTo>
                      <a:pt x="34" y="93"/>
                    </a:moveTo>
                    <a:cubicBezTo>
                      <a:pt x="35" y="92"/>
                      <a:pt x="36" y="91"/>
                      <a:pt x="37" y="91"/>
                    </a:cubicBezTo>
                    <a:cubicBezTo>
                      <a:pt x="40" y="89"/>
                      <a:pt x="43" y="86"/>
                      <a:pt x="46" y="84"/>
                    </a:cubicBezTo>
                    <a:cubicBezTo>
                      <a:pt x="47" y="86"/>
                      <a:pt x="48" y="88"/>
                      <a:pt x="48" y="90"/>
                    </a:cubicBezTo>
                    <a:cubicBezTo>
                      <a:pt x="46" y="91"/>
                      <a:pt x="43" y="93"/>
                      <a:pt x="41" y="94"/>
                    </a:cubicBezTo>
                    <a:cubicBezTo>
                      <a:pt x="39" y="95"/>
                      <a:pt x="37" y="96"/>
                      <a:pt x="36" y="97"/>
                    </a:cubicBezTo>
                    <a:cubicBezTo>
                      <a:pt x="34" y="99"/>
                      <a:pt x="30" y="100"/>
                      <a:pt x="29" y="101"/>
                    </a:cubicBezTo>
                    <a:cubicBezTo>
                      <a:pt x="34" y="95"/>
                      <a:pt x="41" y="91"/>
                      <a:pt x="47" y="87"/>
                    </a:cubicBezTo>
                    <a:cubicBezTo>
                      <a:pt x="47" y="87"/>
                      <a:pt x="47" y="86"/>
                      <a:pt x="47" y="86"/>
                    </a:cubicBezTo>
                    <a:cubicBezTo>
                      <a:pt x="47" y="86"/>
                      <a:pt x="47" y="86"/>
                      <a:pt x="46" y="86"/>
                    </a:cubicBezTo>
                    <a:cubicBezTo>
                      <a:pt x="42" y="88"/>
                      <a:pt x="38" y="90"/>
                      <a:pt x="34" y="93"/>
                    </a:cubicBezTo>
                    <a:moveTo>
                      <a:pt x="32" y="90"/>
                    </a:moveTo>
                    <a:cubicBezTo>
                      <a:pt x="36" y="87"/>
                      <a:pt x="40" y="82"/>
                      <a:pt x="44" y="79"/>
                    </a:cubicBezTo>
                    <a:cubicBezTo>
                      <a:pt x="45" y="80"/>
                      <a:pt x="45" y="82"/>
                      <a:pt x="46" y="83"/>
                    </a:cubicBezTo>
                    <a:cubicBezTo>
                      <a:pt x="46" y="83"/>
                      <a:pt x="46" y="83"/>
                      <a:pt x="46" y="83"/>
                    </a:cubicBezTo>
                    <a:cubicBezTo>
                      <a:pt x="43" y="84"/>
                      <a:pt x="40" y="86"/>
                      <a:pt x="38" y="87"/>
                    </a:cubicBezTo>
                    <a:cubicBezTo>
                      <a:pt x="36" y="88"/>
                      <a:pt x="34" y="89"/>
                      <a:pt x="33" y="90"/>
                    </a:cubicBezTo>
                    <a:cubicBezTo>
                      <a:pt x="32" y="90"/>
                      <a:pt x="32" y="90"/>
                      <a:pt x="32" y="90"/>
                    </a:cubicBezTo>
                    <a:moveTo>
                      <a:pt x="26" y="93"/>
                    </a:moveTo>
                    <a:cubicBezTo>
                      <a:pt x="26" y="90"/>
                      <a:pt x="26" y="88"/>
                      <a:pt x="26" y="86"/>
                    </a:cubicBezTo>
                    <a:cubicBezTo>
                      <a:pt x="26" y="86"/>
                      <a:pt x="26" y="86"/>
                      <a:pt x="26" y="86"/>
                    </a:cubicBezTo>
                    <a:cubicBezTo>
                      <a:pt x="30" y="84"/>
                      <a:pt x="33" y="81"/>
                      <a:pt x="37" y="78"/>
                    </a:cubicBezTo>
                    <a:cubicBezTo>
                      <a:pt x="37" y="79"/>
                      <a:pt x="36" y="79"/>
                      <a:pt x="36" y="79"/>
                    </a:cubicBezTo>
                    <a:cubicBezTo>
                      <a:pt x="33" y="82"/>
                      <a:pt x="30" y="85"/>
                      <a:pt x="27" y="89"/>
                    </a:cubicBezTo>
                    <a:cubicBezTo>
                      <a:pt x="27" y="89"/>
                      <a:pt x="27" y="90"/>
                      <a:pt x="27" y="90"/>
                    </a:cubicBezTo>
                    <a:cubicBezTo>
                      <a:pt x="27" y="90"/>
                      <a:pt x="27" y="89"/>
                      <a:pt x="27" y="89"/>
                    </a:cubicBezTo>
                    <a:cubicBezTo>
                      <a:pt x="33" y="86"/>
                      <a:pt x="38" y="82"/>
                      <a:pt x="43" y="79"/>
                    </a:cubicBezTo>
                    <a:cubicBezTo>
                      <a:pt x="37" y="83"/>
                      <a:pt x="33" y="89"/>
                      <a:pt x="26" y="93"/>
                    </a:cubicBezTo>
                    <a:moveTo>
                      <a:pt x="29" y="88"/>
                    </a:moveTo>
                    <a:cubicBezTo>
                      <a:pt x="29" y="88"/>
                      <a:pt x="29" y="88"/>
                      <a:pt x="30" y="87"/>
                    </a:cubicBezTo>
                    <a:cubicBezTo>
                      <a:pt x="31" y="85"/>
                      <a:pt x="32" y="84"/>
                      <a:pt x="34" y="83"/>
                    </a:cubicBezTo>
                    <a:cubicBezTo>
                      <a:pt x="36" y="80"/>
                      <a:pt x="39" y="77"/>
                      <a:pt x="42" y="74"/>
                    </a:cubicBezTo>
                    <a:cubicBezTo>
                      <a:pt x="43" y="76"/>
                      <a:pt x="43" y="77"/>
                      <a:pt x="44" y="78"/>
                    </a:cubicBezTo>
                    <a:cubicBezTo>
                      <a:pt x="39" y="80"/>
                      <a:pt x="35" y="84"/>
                      <a:pt x="30" y="87"/>
                    </a:cubicBezTo>
                    <a:cubicBezTo>
                      <a:pt x="29" y="88"/>
                      <a:pt x="29" y="88"/>
                      <a:pt x="29" y="88"/>
                    </a:cubicBezTo>
                    <a:moveTo>
                      <a:pt x="27" y="84"/>
                    </a:moveTo>
                    <a:cubicBezTo>
                      <a:pt x="32" y="80"/>
                      <a:pt x="37" y="75"/>
                      <a:pt x="41" y="70"/>
                    </a:cubicBezTo>
                    <a:cubicBezTo>
                      <a:pt x="41" y="71"/>
                      <a:pt x="42" y="72"/>
                      <a:pt x="42" y="74"/>
                    </a:cubicBezTo>
                    <a:cubicBezTo>
                      <a:pt x="37" y="76"/>
                      <a:pt x="31" y="80"/>
                      <a:pt x="27" y="84"/>
                    </a:cubicBezTo>
                    <a:moveTo>
                      <a:pt x="20" y="67"/>
                    </a:moveTo>
                    <a:cubicBezTo>
                      <a:pt x="22" y="79"/>
                      <a:pt x="23" y="91"/>
                      <a:pt x="24" y="103"/>
                    </a:cubicBezTo>
                    <a:cubicBezTo>
                      <a:pt x="27" y="124"/>
                      <a:pt x="29" y="146"/>
                      <a:pt x="30" y="168"/>
                    </a:cubicBezTo>
                    <a:cubicBezTo>
                      <a:pt x="32" y="185"/>
                      <a:pt x="31" y="202"/>
                      <a:pt x="36" y="218"/>
                    </a:cubicBezTo>
                    <a:cubicBezTo>
                      <a:pt x="39" y="228"/>
                      <a:pt x="45" y="237"/>
                      <a:pt x="54" y="241"/>
                    </a:cubicBezTo>
                    <a:cubicBezTo>
                      <a:pt x="56" y="242"/>
                      <a:pt x="59" y="242"/>
                      <a:pt x="61" y="242"/>
                    </a:cubicBezTo>
                    <a:cubicBezTo>
                      <a:pt x="67" y="242"/>
                      <a:pt x="73" y="238"/>
                      <a:pt x="76" y="232"/>
                    </a:cubicBezTo>
                    <a:cubicBezTo>
                      <a:pt x="82" y="221"/>
                      <a:pt x="80" y="207"/>
                      <a:pt x="79" y="196"/>
                    </a:cubicBezTo>
                    <a:cubicBezTo>
                      <a:pt x="77" y="180"/>
                      <a:pt x="74" y="165"/>
                      <a:pt x="70" y="150"/>
                    </a:cubicBezTo>
                    <a:cubicBezTo>
                      <a:pt x="63" y="122"/>
                      <a:pt x="55" y="94"/>
                      <a:pt x="44" y="68"/>
                    </a:cubicBezTo>
                    <a:cubicBezTo>
                      <a:pt x="42" y="68"/>
                      <a:pt x="41" y="68"/>
                      <a:pt x="40" y="68"/>
                    </a:cubicBezTo>
                    <a:cubicBezTo>
                      <a:pt x="40" y="68"/>
                      <a:pt x="40" y="69"/>
                      <a:pt x="40" y="69"/>
                    </a:cubicBezTo>
                    <a:cubicBezTo>
                      <a:pt x="36" y="72"/>
                      <a:pt x="31" y="75"/>
                      <a:pt x="27" y="77"/>
                    </a:cubicBezTo>
                    <a:cubicBezTo>
                      <a:pt x="30" y="75"/>
                      <a:pt x="35" y="71"/>
                      <a:pt x="38" y="68"/>
                    </a:cubicBezTo>
                    <a:cubicBezTo>
                      <a:pt x="38" y="68"/>
                      <a:pt x="38" y="68"/>
                      <a:pt x="37" y="68"/>
                    </a:cubicBezTo>
                    <a:cubicBezTo>
                      <a:pt x="33" y="71"/>
                      <a:pt x="29" y="74"/>
                      <a:pt x="25" y="78"/>
                    </a:cubicBezTo>
                    <a:cubicBezTo>
                      <a:pt x="25" y="79"/>
                      <a:pt x="25" y="79"/>
                      <a:pt x="25" y="79"/>
                    </a:cubicBezTo>
                    <a:cubicBezTo>
                      <a:pt x="25" y="79"/>
                      <a:pt x="26" y="79"/>
                      <a:pt x="26" y="79"/>
                    </a:cubicBezTo>
                    <a:cubicBezTo>
                      <a:pt x="28" y="78"/>
                      <a:pt x="31" y="76"/>
                      <a:pt x="33" y="74"/>
                    </a:cubicBezTo>
                    <a:cubicBezTo>
                      <a:pt x="35" y="73"/>
                      <a:pt x="39" y="72"/>
                      <a:pt x="40" y="70"/>
                    </a:cubicBezTo>
                    <a:cubicBezTo>
                      <a:pt x="36" y="76"/>
                      <a:pt x="30" y="80"/>
                      <a:pt x="26" y="85"/>
                    </a:cubicBezTo>
                    <a:cubicBezTo>
                      <a:pt x="25" y="79"/>
                      <a:pt x="24" y="73"/>
                      <a:pt x="23" y="67"/>
                    </a:cubicBezTo>
                    <a:cubicBezTo>
                      <a:pt x="22" y="67"/>
                      <a:pt x="21" y="67"/>
                      <a:pt x="20" y="67"/>
                    </a:cubicBezTo>
                    <a:moveTo>
                      <a:pt x="1" y="20"/>
                    </a:moveTo>
                    <a:cubicBezTo>
                      <a:pt x="1" y="20"/>
                      <a:pt x="1" y="20"/>
                      <a:pt x="1" y="20"/>
                    </a:cubicBezTo>
                    <a:cubicBezTo>
                      <a:pt x="1" y="20"/>
                      <a:pt x="0" y="21"/>
                      <a:pt x="0" y="21"/>
                    </a:cubicBezTo>
                    <a:cubicBezTo>
                      <a:pt x="1" y="21"/>
                      <a:pt x="1" y="20"/>
                      <a:pt x="1" y="20"/>
                    </a:cubicBezTo>
                    <a:moveTo>
                      <a:pt x="25" y="57"/>
                    </a:moveTo>
                    <a:cubicBezTo>
                      <a:pt x="25" y="57"/>
                      <a:pt x="25" y="57"/>
                      <a:pt x="26" y="56"/>
                    </a:cubicBezTo>
                    <a:cubicBezTo>
                      <a:pt x="28" y="54"/>
                      <a:pt x="30" y="53"/>
                      <a:pt x="32" y="50"/>
                    </a:cubicBezTo>
                    <a:cubicBezTo>
                      <a:pt x="32" y="51"/>
                      <a:pt x="33" y="52"/>
                      <a:pt x="33" y="52"/>
                    </a:cubicBezTo>
                    <a:cubicBezTo>
                      <a:pt x="31" y="53"/>
                      <a:pt x="30" y="54"/>
                      <a:pt x="28" y="55"/>
                    </a:cubicBezTo>
                    <a:cubicBezTo>
                      <a:pt x="27" y="55"/>
                      <a:pt x="25" y="57"/>
                      <a:pt x="25" y="57"/>
                    </a:cubicBezTo>
                    <a:moveTo>
                      <a:pt x="24" y="53"/>
                    </a:moveTo>
                    <a:cubicBezTo>
                      <a:pt x="23" y="53"/>
                      <a:pt x="27" y="51"/>
                      <a:pt x="28" y="50"/>
                    </a:cubicBezTo>
                    <a:cubicBezTo>
                      <a:pt x="28" y="49"/>
                      <a:pt x="28" y="49"/>
                      <a:pt x="28" y="49"/>
                    </a:cubicBezTo>
                    <a:cubicBezTo>
                      <a:pt x="29" y="49"/>
                      <a:pt x="30" y="48"/>
                      <a:pt x="31" y="48"/>
                    </a:cubicBezTo>
                    <a:cubicBezTo>
                      <a:pt x="31" y="48"/>
                      <a:pt x="31" y="49"/>
                      <a:pt x="31" y="49"/>
                    </a:cubicBezTo>
                    <a:cubicBezTo>
                      <a:pt x="30" y="50"/>
                      <a:pt x="28" y="51"/>
                      <a:pt x="27" y="52"/>
                    </a:cubicBezTo>
                    <a:cubicBezTo>
                      <a:pt x="25" y="53"/>
                      <a:pt x="24" y="53"/>
                      <a:pt x="24" y="53"/>
                    </a:cubicBezTo>
                    <a:moveTo>
                      <a:pt x="17" y="11"/>
                    </a:moveTo>
                    <a:cubicBezTo>
                      <a:pt x="17" y="12"/>
                      <a:pt x="16" y="12"/>
                      <a:pt x="15" y="13"/>
                    </a:cubicBezTo>
                    <a:cubicBezTo>
                      <a:pt x="19" y="15"/>
                      <a:pt x="22" y="15"/>
                      <a:pt x="26" y="16"/>
                    </a:cubicBezTo>
                    <a:cubicBezTo>
                      <a:pt x="27" y="25"/>
                      <a:pt x="29" y="35"/>
                      <a:pt x="30" y="45"/>
                    </a:cubicBezTo>
                    <a:cubicBezTo>
                      <a:pt x="27" y="46"/>
                      <a:pt x="23" y="48"/>
                      <a:pt x="20" y="49"/>
                    </a:cubicBezTo>
                    <a:cubicBezTo>
                      <a:pt x="16" y="40"/>
                      <a:pt x="9" y="32"/>
                      <a:pt x="5" y="23"/>
                    </a:cubicBezTo>
                    <a:cubicBezTo>
                      <a:pt x="4" y="24"/>
                      <a:pt x="3" y="25"/>
                      <a:pt x="2" y="25"/>
                    </a:cubicBezTo>
                    <a:cubicBezTo>
                      <a:pt x="7" y="34"/>
                      <a:pt x="13" y="41"/>
                      <a:pt x="17" y="50"/>
                    </a:cubicBezTo>
                    <a:cubicBezTo>
                      <a:pt x="17" y="51"/>
                      <a:pt x="17" y="51"/>
                      <a:pt x="17" y="51"/>
                    </a:cubicBezTo>
                    <a:cubicBezTo>
                      <a:pt x="18" y="55"/>
                      <a:pt x="19" y="59"/>
                      <a:pt x="19" y="63"/>
                    </a:cubicBezTo>
                    <a:cubicBezTo>
                      <a:pt x="20" y="63"/>
                      <a:pt x="21" y="63"/>
                      <a:pt x="23" y="63"/>
                    </a:cubicBezTo>
                    <a:cubicBezTo>
                      <a:pt x="22" y="59"/>
                      <a:pt x="21" y="56"/>
                      <a:pt x="21" y="52"/>
                    </a:cubicBezTo>
                    <a:cubicBezTo>
                      <a:pt x="22" y="52"/>
                      <a:pt x="22" y="52"/>
                      <a:pt x="22" y="52"/>
                    </a:cubicBezTo>
                    <a:cubicBezTo>
                      <a:pt x="21" y="52"/>
                      <a:pt x="22" y="52"/>
                      <a:pt x="22" y="52"/>
                    </a:cubicBezTo>
                    <a:cubicBezTo>
                      <a:pt x="22" y="52"/>
                      <a:pt x="22" y="52"/>
                      <a:pt x="22" y="52"/>
                    </a:cubicBezTo>
                    <a:cubicBezTo>
                      <a:pt x="22" y="52"/>
                      <a:pt x="24" y="51"/>
                      <a:pt x="25" y="51"/>
                    </a:cubicBezTo>
                    <a:cubicBezTo>
                      <a:pt x="26" y="50"/>
                      <a:pt x="26" y="50"/>
                      <a:pt x="26" y="50"/>
                    </a:cubicBezTo>
                    <a:cubicBezTo>
                      <a:pt x="26" y="50"/>
                      <a:pt x="25" y="51"/>
                      <a:pt x="25" y="51"/>
                    </a:cubicBezTo>
                    <a:cubicBezTo>
                      <a:pt x="24" y="52"/>
                      <a:pt x="23" y="53"/>
                      <a:pt x="22" y="54"/>
                    </a:cubicBezTo>
                    <a:cubicBezTo>
                      <a:pt x="22" y="54"/>
                      <a:pt x="22" y="55"/>
                      <a:pt x="22" y="55"/>
                    </a:cubicBezTo>
                    <a:cubicBezTo>
                      <a:pt x="22" y="55"/>
                      <a:pt x="22" y="55"/>
                      <a:pt x="22" y="55"/>
                    </a:cubicBezTo>
                    <a:cubicBezTo>
                      <a:pt x="25" y="54"/>
                      <a:pt x="30" y="52"/>
                      <a:pt x="31" y="50"/>
                    </a:cubicBezTo>
                    <a:cubicBezTo>
                      <a:pt x="29" y="53"/>
                      <a:pt x="25" y="55"/>
                      <a:pt x="23" y="58"/>
                    </a:cubicBezTo>
                    <a:cubicBezTo>
                      <a:pt x="22" y="58"/>
                      <a:pt x="23" y="58"/>
                      <a:pt x="23" y="58"/>
                    </a:cubicBezTo>
                    <a:cubicBezTo>
                      <a:pt x="23" y="58"/>
                      <a:pt x="23" y="58"/>
                      <a:pt x="23" y="58"/>
                    </a:cubicBezTo>
                    <a:cubicBezTo>
                      <a:pt x="25" y="57"/>
                      <a:pt x="27" y="57"/>
                      <a:pt x="28" y="56"/>
                    </a:cubicBezTo>
                    <a:cubicBezTo>
                      <a:pt x="29" y="55"/>
                      <a:pt x="32" y="53"/>
                      <a:pt x="32" y="53"/>
                    </a:cubicBezTo>
                    <a:cubicBezTo>
                      <a:pt x="32" y="53"/>
                      <a:pt x="32" y="54"/>
                      <a:pt x="30" y="55"/>
                    </a:cubicBezTo>
                    <a:cubicBezTo>
                      <a:pt x="27" y="57"/>
                      <a:pt x="25" y="59"/>
                      <a:pt x="23" y="62"/>
                    </a:cubicBezTo>
                    <a:cubicBezTo>
                      <a:pt x="23" y="62"/>
                      <a:pt x="23" y="62"/>
                      <a:pt x="23" y="62"/>
                    </a:cubicBezTo>
                    <a:cubicBezTo>
                      <a:pt x="23" y="62"/>
                      <a:pt x="23" y="62"/>
                      <a:pt x="23" y="62"/>
                    </a:cubicBezTo>
                    <a:cubicBezTo>
                      <a:pt x="26" y="61"/>
                      <a:pt x="30" y="59"/>
                      <a:pt x="33" y="57"/>
                    </a:cubicBezTo>
                    <a:cubicBezTo>
                      <a:pt x="30" y="59"/>
                      <a:pt x="28" y="61"/>
                      <a:pt x="26" y="63"/>
                    </a:cubicBezTo>
                    <a:cubicBezTo>
                      <a:pt x="26" y="63"/>
                      <a:pt x="27" y="63"/>
                      <a:pt x="27" y="63"/>
                    </a:cubicBezTo>
                    <a:cubicBezTo>
                      <a:pt x="30" y="61"/>
                      <a:pt x="32" y="59"/>
                      <a:pt x="34" y="57"/>
                    </a:cubicBezTo>
                    <a:cubicBezTo>
                      <a:pt x="35" y="56"/>
                      <a:pt x="34" y="56"/>
                      <a:pt x="34" y="56"/>
                    </a:cubicBezTo>
                    <a:cubicBezTo>
                      <a:pt x="34" y="56"/>
                      <a:pt x="34" y="56"/>
                      <a:pt x="34" y="56"/>
                    </a:cubicBezTo>
                    <a:cubicBezTo>
                      <a:pt x="31" y="57"/>
                      <a:pt x="26" y="59"/>
                      <a:pt x="24" y="61"/>
                    </a:cubicBezTo>
                    <a:cubicBezTo>
                      <a:pt x="27" y="58"/>
                      <a:pt x="31" y="56"/>
                      <a:pt x="33" y="53"/>
                    </a:cubicBezTo>
                    <a:cubicBezTo>
                      <a:pt x="34" y="55"/>
                      <a:pt x="35" y="57"/>
                      <a:pt x="36" y="58"/>
                    </a:cubicBezTo>
                    <a:cubicBezTo>
                      <a:pt x="36" y="59"/>
                      <a:pt x="36" y="59"/>
                      <a:pt x="36" y="59"/>
                    </a:cubicBezTo>
                    <a:cubicBezTo>
                      <a:pt x="33" y="60"/>
                      <a:pt x="30" y="61"/>
                      <a:pt x="28" y="63"/>
                    </a:cubicBezTo>
                    <a:cubicBezTo>
                      <a:pt x="28" y="63"/>
                      <a:pt x="29" y="63"/>
                      <a:pt x="29" y="63"/>
                    </a:cubicBezTo>
                    <a:cubicBezTo>
                      <a:pt x="29" y="63"/>
                      <a:pt x="29" y="63"/>
                      <a:pt x="30" y="63"/>
                    </a:cubicBezTo>
                    <a:cubicBezTo>
                      <a:pt x="31" y="62"/>
                      <a:pt x="34" y="60"/>
                      <a:pt x="34" y="60"/>
                    </a:cubicBezTo>
                    <a:cubicBezTo>
                      <a:pt x="34" y="60"/>
                      <a:pt x="34" y="60"/>
                      <a:pt x="33" y="61"/>
                    </a:cubicBezTo>
                    <a:cubicBezTo>
                      <a:pt x="32" y="62"/>
                      <a:pt x="31" y="62"/>
                      <a:pt x="30" y="63"/>
                    </a:cubicBezTo>
                    <a:cubicBezTo>
                      <a:pt x="31" y="63"/>
                      <a:pt x="31" y="63"/>
                      <a:pt x="32" y="63"/>
                    </a:cubicBezTo>
                    <a:cubicBezTo>
                      <a:pt x="33" y="62"/>
                      <a:pt x="35" y="60"/>
                      <a:pt x="36" y="59"/>
                    </a:cubicBezTo>
                    <a:cubicBezTo>
                      <a:pt x="36" y="59"/>
                      <a:pt x="36" y="59"/>
                      <a:pt x="36" y="59"/>
                    </a:cubicBezTo>
                    <a:cubicBezTo>
                      <a:pt x="37" y="60"/>
                      <a:pt x="37" y="61"/>
                      <a:pt x="37" y="62"/>
                    </a:cubicBezTo>
                    <a:cubicBezTo>
                      <a:pt x="37" y="63"/>
                      <a:pt x="36" y="63"/>
                      <a:pt x="36" y="63"/>
                    </a:cubicBezTo>
                    <a:cubicBezTo>
                      <a:pt x="36" y="63"/>
                      <a:pt x="36" y="63"/>
                      <a:pt x="37" y="63"/>
                    </a:cubicBezTo>
                    <a:cubicBezTo>
                      <a:pt x="37" y="63"/>
                      <a:pt x="37" y="63"/>
                      <a:pt x="37" y="63"/>
                    </a:cubicBezTo>
                    <a:cubicBezTo>
                      <a:pt x="37" y="63"/>
                      <a:pt x="37" y="63"/>
                      <a:pt x="37" y="63"/>
                    </a:cubicBezTo>
                    <a:cubicBezTo>
                      <a:pt x="37" y="63"/>
                      <a:pt x="38" y="63"/>
                      <a:pt x="38" y="63"/>
                    </a:cubicBezTo>
                    <a:cubicBezTo>
                      <a:pt x="38" y="63"/>
                      <a:pt x="38" y="63"/>
                      <a:pt x="38" y="63"/>
                    </a:cubicBezTo>
                    <a:cubicBezTo>
                      <a:pt x="38" y="63"/>
                      <a:pt x="38" y="63"/>
                      <a:pt x="38" y="63"/>
                    </a:cubicBezTo>
                    <a:cubicBezTo>
                      <a:pt x="39" y="63"/>
                      <a:pt x="40" y="63"/>
                      <a:pt x="42" y="63"/>
                    </a:cubicBezTo>
                    <a:cubicBezTo>
                      <a:pt x="39" y="57"/>
                      <a:pt x="36" y="51"/>
                      <a:pt x="33" y="46"/>
                    </a:cubicBezTo>
                    <a:cubicBezTo>
                      <a:pt x="33" y="45"/>
                      <a:pt x="33" y="45"/>
                      <a:pt x="33" y="45"/>
                    </a:cubicBezTo>
                    <a:cubicBezTo>
                      <a:pt x="33" y="35"/>
                      <a:pt x="31" y="25"/>
                      <a:pt x="29" y="15"/>
                    </a:cubicBezTo>
                    <a:cubicBezTo>
                      <a:pt x="29" y="15"/>
                      <a:pt x="29" y="15"/>
                      <a:pt x="29" y="15"/>
                    </a:cubicBezTo>
                    <a:cubicBezTo>
                      <a:pt x="29" y="14"/>
                      <a:pt x="29" y="13"/>
                      <a:pt x="28" y="13"/>
                    </a:cubicBezTo>
                    <a:cubicBezTo>
                      <a:pt x="24" y="12"/>
                      <a:pt x="21" y="12"/>
                      <a:pt x="17" y="11"/>
                    </a:cubicBezTo>
                    <a:moveTo>
                      <a:pt x="7" y="0"/>
                    </a:moveTo>
                    <a:cubicBezTo>
                      <a:pt x="6" y="0"/>
                      <a:pt x="5" y="1"/>
                      <a:pt x="5" y="2"/>
                    </a:cubicBezTo>
                    <a:cubicBezTo>
                      <a:pt x="6" y="7"/>
                      <a:pt x="7" y="13"/>
                      <a:pt x="4" y="18"/>
                    </a:cubicBezTo>
                    <a:cubicBezTo>
                      <a:pt x="6" y="16"/>
                      <a:pt x="7" y="14"/>
                      <a:pt x="9" y="13"/>
                    </a:cubicBezTo>
                    <a:cubicBezTo>
                      <a:pt x="9" y="11"/>
                      <a:pt x="9" y="10"/>
                      <a:pt x="9" y="9"/>
                    </a:cubicBezTo>
                    <a:cubicBezTo>
                      <a:pt x="10" y="9"/>
                      <a:pt x="11" y="10"/>
                      <a:pt x="11" y="11"/>
                    </a:cubicBezTo>
                    <a:cubicBezTo>
                      <a:pt x="12" y="10"/>
                      <a:pt x="13" y="9"/>
                      <a:pt x="14" y="8"/>
                    </a:cubicBezTo>
                    <a:cubicBezTo>
                      <a:pt x="11" y="7"/>
                      <a:pt x="10" y="4"/>
                      <a:pt x="9" y="2"/>
                    </a:cubicBezTo>
                    <a:cubicBezTo>
                      <a:pt x="9" y="1"/>
                      <a:pt x="8" y="1"/>
                      <a:pt x="8" y="1"/>
                    </a:cubicBezTo>
                    <a:cubicBezTo>
                      <a:pt x="8" y="0"/>
                      <a:pt x="7" y="0"/>
                      <a:pt x="7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7" name="Freeform 52"/>
              <p:cNvSpPr>
                <a:spLocks noEditPoints="1"/>
              </p:cNvSpPr>
              <p:nvPr/>
            </p:nvSpPr>
            <p:spPr bwMode="auto">
              <a:xfrm>
                <a:off x="4030331" y="6764264"/>
                <a:ext cx="185738" cy="254000"/>
              </a:xfrm>
              <a:custGeom>
                <a:avLst/>
                <a:gdLst>
                  <a:gd name="T0" fmla="*/ 38 w 44"/>
                  <a:gd name="T1" fmla="*/ 55 h 60"/>
                  <a:gd name="T2" fmla="*/ 39 w 44"/>
                  <a:gd name="T3" fmla="*/ 58 h 60"/>
                  <a:gd name="T4" fmla="*/ 36 w 44"/>
                  <a:gd name="T5" fmla="*/ 60 h 60"/>
                  <a:gd name="T6" fmla="*/ 37 w 44"/>
                  <a:gd name="T7" fmla="*/ 60 h 60"/>
                  <a:gd name="T8" fmla="*/ 38 w 44"/>
                  <a:gd name="T9" fmla="*/ 59 h 60"/>
                  <a:gd name="T10" fmla="*/ 37 w 44"/>
                  <a:gd name="T11" fmla="*/ 60 h 60"/>
                  <a:gd name="T12" fmla="*/ 38 w 44"/>
                  <a:gd name="T13" fmla="*/ 60 h 60"/>
                  <a:gd name="T14" fmla="*/ 39 w 44"/>
                  <a:gd name="T15" fmla="*/ 58 h 60"/>
                  <a:gd name="T16" fmla="*/ 40 w 44"/>
                  <a:gd name="T17" fmla="*/ 60 h 60"/>
                  <a:gd name="T18" fmla="*/ 44 w 44"/>
                  <a:gd name="T19" fmla="*/ 60 h 60"/>
                  <a:gd name="T20" fmla="*/ 42 w 44"/>
                  <a:gd name="T21" fmla="*/ 55 h 60"/>
                  <a:gd name="T22" fmla="*/ 38 w 44"/>
                  <a:gd name="T23" fmla="*/ 55 h 60"/>
                  <a:gd name="T24" fmla="*/ 37 w 44"/>
                  <a:gd name="T25" fmla="*/ 55 h 60"/>
                  <a:gd name="T26" fmla="*/ 33 w 44"/>
                  <a:gd name="T27" fmla="*/ 60 h 60"/>
                  <a:gd name="T28" fmla="*/ 34 w 44"/>
                  <a:gd name="T29" fmla="*/ 60 h 60"/>
                  <a:gd name="T30" fmla="*/ 38 w 44"/>
                  <a:gd name="T31" fmla="*/ 55 h 60"/>
                  <a:gd name="T32" fmla="*/ 37 w 44"/>
                  <a:gd name="T33" fmla="*/ 55 h 60"/>
                  <a:gd name="T34" fmla="*/ 36 w 44"/>
                  <a:gd name="T35" fmla="*/ 55 h 60"/>
                  <a:gd name="T36" fmla="*/ 28 w 44"/>
                  <a:gd name="T37" fmla="*/ 60 h 60"/>
                  <a:gd name="T38" fmla="*/ 31 w 44"/>
                  <a:gd name="T39" fmla="*/ 60 h 60"/>
                  <a:gd name="T40" fmla="*/ 37 w 44"/>
                  <a:gd name="T41" fmla="*/ 55 h 60"/>
                  <a:gd name="T42" fmla="*/ 36 w 44"/>
                  <a:gd name="T43" fmla="*/ 55 h 60"/>
                  <a:gd name="T44" fmla="*/ 30 w 44"/>
                  <a:gd name="T45" fmla="*/ 55 h 60"/>
                  <a:gd name="T46" fmla="*/ 26 w 44"/>
                  <a:gd name="T47" fmla="*/ 59 h 60"/>
                  <a:gd name="T48" fmla="*/ 28 w 44"/>
                  <a:gd name="T49" fmla="*/ 59 h 60"/>
                  <a:gd name="T50" fmla="*/ 32 w 44"/>
                  <a:gd name="T51" fmla="*/ 55 h 60"/>
                  <a:gd name="T52" fmla="*/ 30 w 44"/>
                  <a:gd name="T53" fmla="*/ 55 h 60"/>
                  <a:gd name="T54" fmla="*/ 19 w 44"/>
                  <a:gd name="T55" fmla="*/ 55 h 60"/>
                  <a:gd name="T56" fmla="*/ 20 w 44"/>
                  <a:gd name="T57" fmla="*/ 59 h 60"/>
                  <a:gd name="T58" fmla="*/ 23 w 44"/>
                  <a:gd name="T59" fmla="*/ 59 h 60"/>
                  <a:gd name="T60" fmla="*/ 23 w 44"/>
                  <a:gd name="T61" fmla="*/ 59 h 60"/>
                  <a:gd name="T62" fmla="*/ 24 w 44"/>
                  <a:gd name="T63" fmla="*/ 59 h 60"/>
                  <a:gd name="T64" fmla="*/ 29 w 44"/>
                  <a:gd name="T65" fmla="*/ 55 h 60"/>
                  <a:gd name="T66" fmla="*/ 28 w 44"/>
                  <a:gd name="T67" fmla="*/ 55 h 60"/>
                  <a:gd name="T68" fmla="*/ 25 w 44"/>
                  <a:gd name="T69" fmla="*/ 57 h 60"/>
                  <a:gd name="T70" fmla="*/ 27 w 44"/>
                  <a:gd name="T71" fmla="*/ 55 h 60"/>
                  <a:gd name="T72" fmla="*/ 26 w 44"/>
                  <a:gd name="T73" fmla="*/ 55 h 60"/>
                  <a:gd name="T74" fmla="*/ 23 w 44"/>
                  <a:gd name="T75" fmla="*/ 58 h 60"/>
                  <a:gd name="T76" fmla="*/ 23 w 44"/>
                  <a:gd name="T77" fmla="*/ 55 h 60"/>
                  <a:gd name="T78" fmla="*/ 19 w 44"/>
                  <a:gd name="T79" fmla="*/ 55 h 60"/>
                  <a:gd name="T80" fmla="*/ 9 w 44"/>
                  <a:gd name="T81" fmla="*/ 5 h 60"/>
                  <a:gd name="T82" fmla="*/ 4 w 44"/>
                  <a:gd name="T83" fmla="*/ 10 h 60"/>
                  <a:gd name="T84" fmla="*/ 1 w 44"/>
                  <a:gd name="T85" fmla="*/ 12 h 60"/>
                  <a:gd name="T86" fmla="*/ 0 w 44"/>
                  <a:gd name="T87" fmla="*/ 13 h 60"/>
                  <a:gd name="T88" fmla="*/ 1 w 44"/>
                  <a:gd name="T89" fmla="*/ 15 h 60"/>
                  <a:gd name="T90" fmla="*/ 2 w 44"/>
                  <a:gd name="T91" fmla="*/ 17 h 60"/>
                  <a:gd name="T92" fmla="*/ 5 w 44"/>
                  <a:gd name="T93" fmla="*/ 15 h 60"/>
                  <a:gd name="T94" fmla="*/ 4 w 44"/>
                  <a:gd name="T95" fmla="*/ 14 h 60"/>
                  <a:gd name="T96" fmla="*/ 9 w 44"/>
                  <a:gd name="T97" fmla="*/ 5 h 60"/>
                  <a:gd name="T98" fmla="*/ 14 w 44"/>
                  <a:gd name="T99" fmla="*/ 0 h 60"/>
                  <a:gd name="T100" fmla="*/ 11 w 44"/>
                  <a:gd name="T101" fmla="*/ 3 h 60"/>
                  <a:gd name="T102" fmla="*/ 14 w 44"/>
                  <a:gd name="T103" fmla="*/ 4 h 60"/>
                  <a:gd name="T104" fmla="*/ 15 w 44"/>
                  <a:gd name="T105" fmla="*/ 5 h 60"/>
                  <a:gd name="T106" fmla="*/ 17 w 44"/>
                  <a:gd name="T107" fmla="*/ 3 h 60"/>
                  <a:gd name="T108" fmla="*/ 17 w 44"/>
                  <a:gd name="T109" fmla="*/ 3 h 60"/>
                  <a:gd name="T110" fmla="*/ 14 w 44"/>
                  <a:gd name="T111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44" h="60">
                    <a:moveTo>
                      <a:pt x="38" y="55"/>
                    </a:moveTo>
                    <a:cubicBezTo>
                      <a:pt x="38" y="56"/>
                      <a:pt x="39" y="57"/>
                      <a:pt x="39" y="58"/>
                    </a:cubicBezTo>
                    <a:cubicBezTo>
                      <a:pt x="38" y="58"/>
                      <a:pt x="37" y="59"/>
                      <a:pt x="36" y="60"/>
                    </a:cubicBezTo>
                    <a:cubicBezTo>
                      <a:pt x="36" y="60"/>
                      <a:pt x="37" y="60"/>
                      <a:pt x="37" y="60"/>
                    </a:cubicBezTo>
                    <a:cubicBezTo>
                      <a:pt x="38" y="60"/>
                      <a:pt x="38" y="59"/>
                      <a:pt x="38" y="59"/>
                    </a:cubicBezTo>
                    <a:cubicBezTo>
                      <a:pt x="38" y="59"/>
                      <a:pt x="38" y="60"/>
                      <a:pt x="37" y="60"/>
                    </a:cubicBezTo>
                    <a:cubicBezTo>
                      <a:pt x="38" y="60"/>
                      <a:pt x="38" y="60"/>
                      <a:pt x="38" y="60"/>
                    </a:cubicBezTo>
                    <a:cubicBezTo>
                      <a:pt x="38" y="59"/>
                      <a:pt x="39" y="59"/>
                      <a:pt x="39" y="58"/>
                    </a:cubicBezTo>
                    <a:cubicBezTo>
                      <a:pt x="39" y="59"/>
                      <a:pt x="40" y="59"/>
                      <a:pt x="40" y="60"/>
                    </a:cubicBezTo>
                    <a:cubicBezTo>
                      <a:pt x="41" y="60"/>
                      <a:pt x="42" y="60"/>
                      <a:pt x="44" y="60"/>
                    </a:cubicBezTo>
                    <a:cubicBezTo>
                      <a:pt x="43" y="58"/>
                      <a:pt x="42" y="57"/>
                      <a:pt x="42" y="55"/>
                    </a:cubicBezTo>
                    <a:cubicBezTo>
                      <a:pt x="40" y="55"/>
                      <a:pt x="39" y="55"/>
                      <a:pt x="38" y="55"/>
                    </a:cubicBezTo>
                    <a:moveTo>
                      <a:pt x="37" y="55"/>
                    </a:moveTo>
                    <a:cubicBezTo>
                      <a:pt x="36" y="57"/>
                      <a:pt x="34" y="58"/>
                      <a:pt x="33" y="60"/>
                    </a:cubicBezTo>
                    <a:cubicBezTo>
                      <a:pt x="33" y="60"/>
                      <a:pt x="33" y="60"/>
                      <a:pt x="34" y="60"/>
                    </a:cubicBezTo>
                    <a:cubicBezTo>
                      <a:pt x="35" y="58"/>
                      <a:pt x="37" y="57"/>
                      <a:pt x="38" y="55"/>
                    </a:cubicBezTo>
                    <a:cubicBezTo>
                      <a:pt x="38" y="55"/>
                      <a:pt x="37" y="55"/>
                      <a:pt x="37" y="55"/>
                    </a:cubicBezTo>
                    <a:moveTo>
                      <a:pt x="36" y="55"/>
                    </a:moveTo>
                    <a:cubicBezTo>
                      <a:pt x="33" y="57"/>
                      <a:pt x="31" y="58"/>
                      <a:pt x="28" y="60"/>
                    </a:cubicBezTo>
                    <a:cubicBezTo>
                      <a:pt x="29" y="60"/>
                      <a:pt x="30" y="60"/>
                      <a:pt x="31" y="60"/>
                    </a:cubicBezTo>
                    <a:cubicBezTo>
                      <a:pt x="33" y="58"/>
                      <a:pt x="36" y="57"/>
                      <a:pt x="37" y="55"/>
                    </a:cubicBezTo>
                    <a:cubicBezTo>
                      <a:pt x="36" y="55"/>
                      <a:pt x="36" y="55"/>
                      <a:pt x="36" y="55"/>
                    </a:cubicBezTo>
                    <a:moveTo>
                      <a:pt x="30" y="55"/>
                    </a:moveTo>
                    <a:cubicBezTo>
                      <a:pt x="29" y="57"/>
                      <a:pt x="28" y="58"/>
                      <a:pt x="26" y="59"/>
                    </a:cubicBezTo>
                    <a:cubicBezTo>
                      <a:pt x="27" y="59"/>
                      <a:pt x="27" y="59"/>
                      <a:pt x="28" y="59"/>
                    </a:cubicBezTo>
                    <a:cubicBezTo>
                      <a:pt x="29" y="58"/>
                      <a:pt x="30" y="57"/>
                      <a:pt x="32" y="55"/>
                    </a:cubicBezTo>
                    <a:cubicBezTo>
                      <a:pt x="31" y="55"/>
                      <a:pt x="31" y="55"/>
                      <a:pt x="30" y="55"/>
                    </a:cubicBezTo>
                    <a:moveTo>
                      <a:pt x="19" y="55"/>
                    </a:moveTo>
                    <a:cubicBezTo>
                      <a:pt x="19" y="56"/>
                      <a:pt x="20" y="58"/>
                      <a:pt x="20" y="59"/>
                    </a:cubicBezTo>
                    <a:cubicBezTo>
                      <a:pt x="21" y="59"/>
                      <a:pt x="22" y="59"/>
                      <a:pt x="23" y="59"/>
                    </a:cubicBezTo>
                    <a:cubicBezTo>
                      <a:pt x="23" y="59"/>
                      <a:pt x="23" y="59"/>
                      <a:pt x="23" y="59"/>
                    </a:cubicBezTo>
                    <a:cubicBezTo>
                      <a:pt x="24" y="59"/>
                      <a:pt x="24" y="59"/>
                      <a:pt x="24" y="59"/>
                    </a:cubicBezTo>
                    <a:cubicBezTo>
                      <a:pt x="25" y="58"/>
                      <a:pt x="27" y="56"/>
                      <a:pt x="29" y="55"/>
                    </a:cubicBezTo>
                    <a:cubicBezTo>
                      <a:pt x="29" y="55"/>
                      <a:pt x="28" y="55"/>
                      <a:pt x="28" y="55"/>
                    </a:cubicBezTo>
                    <a:cubicBezTo>
                      <a:pt x="27" y="56"/>
                      <a:pt x="26" y="56"/>
                      <a:pt x="25" y="57"/>
                    </a:cubicBezTo>
                    <a:cubicBezTo>
                      <a:pt x="25" y="57"/>
                      <a:pt x="26" y="56"/>
                      <a:pt x="27" y="55"/>
                    </a:cubicBezTo>
                    <a:cubicBezTo>
                      <a:pt x="27" y="55"/>
                      <a:pt x="26" y="55"/>
                      <a:pt x="26" y="55"/>
                    </a:cubicBezTo>
                    <a:cubicBezTo>
                      <a:pt x="25" y="56"/>
                      <a:pt x="24" y="57"/>
                      <a:pt x="23" y="58"/>
                    </a:cubicBezTo>
                    <a:cubicBezTo>
                      <a:pt x="23" y="57"/>
                      <a:pt x="23" y="56"/>
                      <a:pt x="23" y="55"/>
                    </a:cubicBezTo>
                    <a:cubicBezTo>
                      <a:pt x="21" y="55"/>
                      <a:pt x="20" y="55"/>
                      <a:pt x="19" y="55"/>
                    </a:cubicBezTo>
                    <a:moveTo>
                      <a:pt x="9" y="5"/>
                    </a:moveTo>
                    <a:cubicBezTo>
                      <a:pt x="7" y="6"/>
                      <a:pt x="6" y="8"/>
                      <a:pt x="4" y="10"/>
                    </a:cubicBezTo>
                    <a:cubicBezTo>
                      <a:pt x="3" y="11"/>
                      <a:pt x="2" y="11"/>
                      <a:pt x="1" y="12"/>
                    </a:cubicBezTo>
                    <a:cubicBezTo>
                      <a:pt x="1" y="12"/>
                      <a:pt x="1" y="13"/>
                      <a:pt x="0" y="13"/>
                    </a:cubicBezTo>
                    <a:cubicBezTo>
                      <a:pt x="0" y="14"/>
                      <a:pt x="0" y="14"/>
                      <a:pt x="1" y="15"/>
                    </a:cubicBezTo>
                    <a:cubicBezTo>
                      <a:pt x="1" y="16"/>
                      <a:pt x="2" y="17"/>
                      <a:pt x="2" y="17"/>
                    </a:cubicBezTo>
                    <a:cubicBezTo>
                      <a:pt x="3" y="17"/>
                      <a:pt x="4" y="16"/>
                      <a:pt x="5" y="15"/>
                    </a:cubicBezTo>
                    <a:cubicBezTo>
                      <a:pt x="4" y="15"/>
                      <a:pt x="4" y="14"/>
                      <a:pt x="4" y="14"/>
                    </a:cubicBezTo>
                    <a:cubicBezTo>
                      <a:pt x="7" y="12"/>
                      <a:pt x="9" y="9"/>
                      <a:pt x="9" y="5"/>
                    </a:cubicBezTo>
                    <a:moveTo>
                      <a:pt x="14" y="0"/>
                    </a:moveTo>
                    <a:cubicBezTo>
                      <a:pt x="13" y="1"/>
                      <a:pt x="12" y="2"/>
                      <a:pt x="11" y="3"/>
                    </a:cubicBezTo>
                    <a:cubicBezTo>
                      <a:pt x="12" y="3"/>
                      <a:pt x="13" y="4"/>
                      <a:pt x="14" y="4"/>
                    </a:cubicBezTo>
                    <a:cubicBezTo>
                      <a:pt x="14" y="5"/>
                      <a:pt x="15" y="5"/>
                      <a:pt x="15" y="5"/>
                    </a:cubicBezTo>
                    <a:cubicBezTo>
                      <a:pt x="16" y="4"/>
                      <a:pt x="17" y="4"/>
                      <a:pt x="17" y="3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6" y="2"/>
                      <a:pt x="15" y="1"/>
                      <a:pt x="1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/>
              </a:p>
            </p:txBody>
          </p:sp>
          <p:sp>
            <p:nvSpPr>
              <p:cNvPr id="88" name="Freeform 53"/>
              <p:cNvSpPr>
                <a:spLocks noEditPoints="1"/>
              </p:cNvSpPr>
              <p:nvPr/>
            </p:nvSpPr>
            <p:spPr bwMode="auto">
              <a:xfrm>
                <a:off x="4233531" y="7188127"/>
                <a:ext cx="101600" cy="388938"/>
              </a:xfrm>
              <a:custGeom>
                <a:avLst/>
                <a:gdLst>
                  <a:gd name="T0" fmla="*/ 24 w 24"/>
                  <a:gd name="T1" fmla="*/ 92 h 92"/>
                  <a:gd name="T2" fmla="*/ 24 w 24"/>
                  <a:gd name="T3" fmla="*/ 92 h 92"/>
                  <a:gd name="T4" fmla="*/ 24 w 24"/>
                  <a:gd name="T5" fmla="*/ 92 h 92"/>
                  <a:gd name="T6" fmla="*/ 2 w 24"/>
                  <a:gd name="T7" fmla="*/ 32 h 92"/>
                  <a:gd name="T8" fmla="*/ 2 w 24"/>
                  <a:gd name="T9" fmla="*/ 32 h 92"/>
                  <a:gd name="T10" fmla="*/ 2 w 24"/>
                  <a:gd name="T11" fmla="*/ 32 h 92"/>
                  <a:gd name="T12" fmla="*/ 0 w 24"/>
                  <a:gd name="T13" fmla="*/ 0 h 92"/>
                  <a:gd name="T14" fmla="*/ 0 w 24"/>
                  <a:gd name="T15" fmla="*/ 0 h 92"/>
                  <a:gd name="T16" fmla="*/ 0 w 24"/>
                  <a:gd name="T17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" h="92">
                    <a:moveTo>
                      <a:pt x="24" y="92"/>
                    </a:moveTo>
                    <a:cubicBezTo>
                      <a:pt x="24" y="92"/>
                      <a:pt x="24" y="92"/>
                      <a:pt x="24" y="92"/>
                    </a:cubicBezTo>
                    <a:cubicBezTo>
                      <a:pt x="24" y="92"/>
                      <a:pt x="24" y="92"/>
                      <a:pt x="24" y="92"/>
                    </a:cubicBezTo>
                    <a:moveTo>
                      <a:pt x="2" y="32"/>
                    </a:moveTo>
                    <a:cubicBezTo>
                      <a:pt x="2" y="32"/>
                      <a:pt x="2" y="32"/>
                      <a:pt x="2" y="32"/>
                    </a:cubicBezTo>
                    <a:cubicBezTo>
                      <a:pt x="2" y="32"/>
                      <a:pt x="2" y="32"/>
                      <a:pt x="2" y="32"/>
                    </a:cubicBezTo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9" name="Freeform 54"/>
              <p:cNvSpPr>
                <a:spLocks/>
              </p:cNvSpPr>
              <p:nvPr/>
            </p:nvSpPr>
            <p:spPr bwMode="auto">
              <a:xfrm>
                <a:off x="4081131" y="6819827"/>
                <a:ext cx="28575" cy="41275"/>
              </a:xfrm>
              <a:custGeom>
                <a:avLst/>
                <a:gdLst>
                  <a:gd name="T0" fmla="*/ 3 w 7"/>
                  <a:gd name="T1" fmla="*/ 0 h 10"/>
                  <a:gd name="T2" fmla="*/ 1 w 7"/>
                  <a:gd name="T3" fmla="*/ 2 h 10"/>
                  <a:gd name="T4" fmla="*/ 4 w 7"/>
                  <a:gd name="T5" fmla="*/ 9 h 10"/>
                  <a:gd name="T6" fmla="*/ 5 w 7"/>
                  <a:gd name="T7" fmla="*/ 10 h 10"/>
                  <a:gd name="T8" fmla="*/ 7 w 7"/>
                  <a:gd name="T9" fmla="*/ 8 h 10"/>
                  <a:gd name="T10" fmla="*/ 4 w 7"/>
                  <a:gd name="T11" fmla="*/ 0 h 10"/>
                  <a:gd name="T12" fmla="*/ 3 w 7"/>
                  <a:gd name="T13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" h="10">
                    <a:moveTo>
                      <a:pt x="3" y="0"/>
                    </a:moveTo>
                    <a:cubicBezTo>
                      <a:pt x="1" y="0"/>
                      <a:pt x="0" y="1"/>
                      <a:pt x="1" y="2"/>
                    </a:cubicBezTo>
                    <a:cubicBezTo>
                      <a:pt x="3" y="4"/>
                      <a:pt x="3" y="7"/>
                      <a:pt x="4" y="9"/>
                    </a:cubicBezTo>
                    <a:cubicBezTo>
                      <a:pt x="4" y="10"/>
                      <a:pt x="5" y="10"/>
                      <a:pt x="5" y="10"/>
                    </a:cubicBezTo>
                    <a:cubicBezTo>
                      <a:pt x="6" y="10"/>
                      <a:pt x="7" y="9"/>
                      <a:pt x="7" y="8"/>
                    </a:cubicBezTo>
                    <a:cubicBezTo>
                      <a:pt x="6" y="5"/>
                      <a:pt x="6" y="3"/>
                      <a:pt x="4" y="0"/>
                    </a:cubicBezTo>
                    <a:cubicBezTo>
                      <a:pt x="4" y="0"/>
                      <a:pt x="3" y="0"/>
                      <a:pt x="3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53" name="Freeform 55"/>
            <p:cNvSpPr>
              <a:spLocks noEditPoints="1"/>
            </p:cNvSpPr>
            <p:nvPr/>
          </p:nvSpPr>
          <p:spPr bwMode="auto">
            <a:xfrm>
              <a:off x="6975144" y="3860727"/>
              <a:ext cx="122238" cy="139700"/>
            </a:xfrm>
            <a:custGeom>
              <a:avLst/>
              <a:gdLst>
                <a:gd name="T0" fmla="*/ 14 w 29"/>
                <a:gd name="T1" fmla="*/ 31 h 33"/>
                <a:gd name="T2" fmla="*/ 16 w 29"/>
                <a:gd name="T3" fmla="*/ 26 h 33"/>
                <a:gd name="T4" fmla="*/ 13 w 29"/>
                <a:gd name="T5" fmla="*/ 30 h 33"/>
                <a:gd name="T6" fmla="*/ 11 w 29"/>
                <a:gd name="T7" fmla="*/ 27 h 33"/>
                <a:gd name="T8" fmla="*/ 18 w 29"/>
                <a:gd name="T9" fmla="*/ 24 h 33"/>
                <a:gd name="T10" fmla="*/ 12 w 29"/>
                <a:gd name="T11" fmla="*/ 28 h 33"/>
                <a:gd name="T12" fmla="*/ 12 w 29"/>
                <a:gd name="T13" fmla="*/ 28 h 33"/>
                <a:gd name="T14" fmla="*/ 21 w 29"/>
                <a:gd name="T15" fmla="*/ 20 h 33"/>
                <a:gd name="T16" fmla="*/ 10 w 29"/>
                <a:gd name="T17" fmla="*/ 25 h 33"/>
                <a:gd name="T18" fmla="*/ 11 w 29"/>
                <a:gd name="T19" fmla="*/ 26 h 33"/>
                <a:gd name="T20" fmla="*/ 6 w 29"/>
                <a:gd name="T21" fmla="*/ 18 h 33"/>
                <a:gd name="T22" fmla="*/ 23 w 29"/>
                <a:gd name="T23" fmla="*/ 17 h 33"/>
                <a:gd name="T24" fmla="*/ 14 w 29"/>
                <a:gd name="T25" fmla="*/ 24 h 33"/>
                <a:gd name="T26" fmla="*/ 19 w 29"/>
                <a:gd name="T27" fmla="*/ 18 h 33"/>
                <a:gd name="T28" fmla="*/ 18 w 29"/>
                <a:gd name="T29" fmla="*/ 15 h 33"/>
                <a:gd name="T30" fmla="*/ 8 w 29"/>
                <a:gd name="T31" fmla="*/ 21 h 33"/>
                <a:gd name="T32" fmla="*/ 24 w 29"/>
                <a:gd name="T33" fmla="*/ 15 h 33"/>
                <a:gd name="T34" fmla="*/ 10 w 29"/>
                <a:gd name="T35" fmla="*/ 24 h 33"/>
                <a:gd name="T36" fmla="*/ 18 w 29"/>
                <a:gd name="T37" fmla="*/ 13 h 33"/>
                <a:gd name="T38" fmla="*/ 6 w 29"/>
                <a:gd name="T39" fmla="*/ 18 h 33"/>
                <a:gd name="T40" fmla="*/ 14 w 29"/>
                <a:gd name="T41" fmla="*/ 11 h 33"/>
                <a:gd name="T42" fmla="*/ 6 w 29"/>
                <a:gd name="T43" fmla="*/ 17 h 33"/>
                <a:gd name="T44" fmla="*/ 14 w 29"/>
                <a:gd name="T45" fmla="*/ 10 h 33"/>
                <a:gd name="T46" fmla="*/ 8 w 29"/>
                <a:gd name="T47" fmla="*/ 15 h 33"/>
                <a:gd name="T48" fmla="*/ 5 w 29"/>
                <a:gd name="T49" fmla="*/ 15 h 33"/>
                <a:gd name="T50" fmla="*/ 13 w 29"/>
                <a:gd name="T51" fmla="*/ 9 h 33"/>
                <a:gd name="T52" fmla="*/ 18 w 29"/>
                <a:gd name="T53" fmla="*/ 16 h 33"/>
                <a:gd name="T54" fmla="*/ 13 w 29"/>
                <a:gd name="T55" fmla="*/ 20 h 33"/>
                <a:gd name="T56" fmla="*/ 10 w 29"/>
                <a:gd name="T57" fmla="*/ 9 h 33"/>
                <a:gd name="T58" fmla="*/ 5 w 29"/>
                <a:gd name="T59" fmla="*/ 15 h 33"/>
                <a:gd name="T60" fmla="*/ 5 w 29"/>
                <a:gd name="T61" fmla="*/ 14 h 33"/>
                <a:gd name="T62" fmla="*/ 11 w 29"/>
                <a:gd name="T63" fmla="*/ 6 h 33"/>
                <a:gd name="T64" fmla="*/ 9 w 29"/>
                <a:gd name="T65" fmla="*/ 20 h 33"/>
                <a:gd name="T66" fmla="*/ 26 w 29"/>
                <a:gd name="T67" fmla="*/ 7 h 33"/>
                <a:gd name="T68" fmla="*/ 27 w 29"/>
                <a:gd name="T69" fmla="*/ 8 h 33"/>
                <a:gd name="T70" fmla="*/ 9 w 29"/>
                <a:gd name="T71" fmla="*/ 20 h 33"/>
                <a:gd name="T72" fmla="*/ 12 w 29"/>
                <a:gd name="T73" fmla="*/ 6 h 33"/>
                <a:gd name="T74" fmla="*/ 16 w 29"/>
                <a:gd name="T75" fmla="*/ 8 h 33"/>
                <a:gd name="T76" fmla="*/ 16 w 29"/>
                <a:gd name="T77" fmla="*/ 8 h 33"/>
                <a:gd name="T78" fmla="*/ 8 w 29"/>
                <a:gd name="T79" fmla="*/ 5 h 33"/>
                <a:gd name="T80" fmla="*/ 3 w 29"/>
                <a:gd name="T81" fmla="*/ 11 h 33"/>
                <a:gd name="T82" fmla="*/ 7 w 29"/>
                <a:gd name="T83" fmla="*/ 8 h 33"/>
                <a:gd name="T84" fmla="*/ 2 w 29"/>
                <a:gd name="T85" fmla="*/ 8 h 33"/>
                <a:gd name="T86" fmla="*/ 2 w 29"/>
                <a:gd name="T87" fmla="*/ 9 h 33"/>
                <a:gd name="T88" fmla="*/ 16 w 29"/>
                <a:gd name="T89" fmla="*/ 12 h 33"/>
                <a:gd name="T90" fmla="*/ 27 w 29"/>
                <a:gd name="T91" fmla="*/ 6 h 33"/>
                <a:gd name="T92" fmla="*/ 9 w 29"/>
                <a:gd name="T93" fmla="*/ 18 h 33"/>
                <a:gd name="T94" fmla="*/ 3 w 29"/>
                <a:gd name="T95" fmla="*/ 9 h 33"/>
                <a:gd name="T96" fmla="*/ 7 w 29"/>
                <a:gd name="T97" fmla="*/ 2 h 33"/>
                <a:gd name="T98" fmla="*/ 21 w 29"/>
                <a:gd name="T99" fmla="*/ 2 h 33"/>
                <a:gd name="T100" fmla="*/ 19 w 29"/>
                <a:gd name="T101" fmla="*/ 7 h 33"/>
                <a:gd name="T102" fmla="*/ 24 w 29"/>
                <a:gd name="T103" fmla="*/ 3 h 33"/>
                <a:gd name="T104" fmla="*/ 6 w 29"/>
                <a:gd name="T105" fmla="*/ 18 h 33"/>
                <a:gd name="T106" fmla="*/ 19 w 29"/>
                <a:gd name="T107" fmla="*/ 8 h 33"/>
                <a:gd name="T108" fmla="*/ 9 w 29"/>
                <a:gd name="T109" fmla="*/ 16 h 33"/>
                <a:gd name="T110" fmla="*/ 8 w 29"/>
                <a:gd name="T111" fmla="*/ 2 h 33"/>
                <a:gd name="T112" fmla="*/ 17 w 29"/>
                <a:gd name="T113" fmla="*/ 7 h 33"/>
                <a:gd name="T114" fmla="*/ 24 w 29"/>
                <a:gd name="T115" fmla="*/ 2 h 33"/>
                <a:gd name="T116" fmla="*/ 2 w 29"/>
                <a:gd name="T117" fmla="*/ 5 h 33"/>
                <a:gd name="T118" fmla="*/ 6 w 29"/>
                <a:gd name="T119" fmla="*/ 0 h 33"/>
                <a:gd name="T120" fmla="*/ 13 w 29"/>
                <a:gd name="T121" fmla="*/ 32 h 33"/>
                <a:gd name="T122" fmla="*/ 25 w 29"/>
                <a:gd name="T123" fmla="*/ 15 h 33"/>
                <a:gd name="T124" fmla="*/ 14 w 29"/>
                <a:gd name="T125" fmla="*/ 8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9" h="33">
                  <a:moveTo>
                    <a:pt x="14" y="31"/>
                  </a:moveTo>
                  <a:cubicBezTo>
                    <a:pt x="14" y="30"/>
                    <a:pt x="14" y="30"/>
                    <a:pt x="14" y="30"/>
                  </a:cubicBezTo>
                  <a:cubicBezTo>
                    <a:pt x="14" y="30"/>
                    <a:pt x="15" y="29"/>
                    <a:pt x="15" y="28"/>
                  </a:cubicBezTo>
                  <a:cubicBezTo>
                    <a:pt x="15" y="29"/>
                    <a:pt x="14" y="30"/>
                    <a:pt x="14" y="31"/>
                  </a:cubicBezTo>
                  <a:moveTo>
                    <a:pt x="12" y="29"/>
                  </a:moveTo>
                  <a:cubicBezTo>
                    <a:pt x="12" y="29"/>
                    <a:pt x="12" y="29"/>
                    <a:pt x="12" y="29"/>
                  </a:cubicBezTo>
                  <a:cubicBezTo>
                    <a:pt x="14" y="28"/>
                    <a:pt x="14" y="28"/>
                    <a:pt x="14" y="28"/>
                  </a:cubicBezTo>
                  <a:cubicBezTo>
                    <a:pt x="14" y="27"/>
                    <a:pt x="15" y="26"/>
                    <a:pt x="16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5" y="27"/>
                    <a:pt x="14" y="28"/>
                    <a:pt x="13" y="28"/>
                  </a:cubicBezTo>
                  <a:cubicBezTo>
                    <a:pt x="12" y="29"/>
                    <a:pt x="12" y="29"/>
                    <a:pt x="12" y="29"/>
                  </a:cubicBezTo>
                  <a:moveTo>
                    <a:pt x="13" y="30"/>
                  </a:moveTo>
                  <a:cubicBezTo>
                    <a:pt x="13" y="29"/>
                    <a:pt x="13" y="29"/>
                    <a:pt x="13" y="29"/>
                  </a:cubicBezTo>
                  <a:cubicBezTo>
                    <a:pt x="15" y="28"/>
                    <a:pt x="16" y="26"/>
                    <a:pt x="18" y="24"/>
                  </a:cubicBezTo>
                  <a:cubicBezTo>
                    <a:pt x="16" y="26"/>
                    <a:pt x="15" y="28"/>
                    <a:pt x="13" y="30"/>
                  </a:cubicBezTo>
                  <a:moveTo>
                    <a:pt x="11" y="27"/>
                  </a:moveTo>
                  <a:cubicBezTo>
                    <a:pt x="11" y="26"/>
                    <a:pt x="11" y="26"/>
                    <a:pt x="11" y="26"/>
                  </a:cubicBezTo>
                  <a:cubicBezTo>
                    <a:pt x="12" y="25"/>
                    <a:pt x="14" y="25"/>
                    <a:pt x="15" y="24"/>
                  </a:cubicBezTo>
                  <a:cubicBezTo>
                    <a:pt x="14" y="25"/>
                    <a:pt x="13" y="26"/>
                    <a:pt x="11" y="27"/>
                  </a:cubicBezTo>
                  <a:moveTo>
                    <a:pt x="18" y="24"/>
                  </a:moveTo>
                  <a:cubicBezTo>
                    <a:pt x="19" y="23"/>
                    <a:pt x="19" y="23"/>
                    <a:pt x="19" y="22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8" y="24"/>
                    <a:pt x="18" y="24"/>
                    <a:pt x="18" y="24"/>
                  </a:cubicBezTo>
                  <a:moveTo>
                    <a:pt x="12" y="28"/>
                  </a:moveTo>
                  <a:cubicBezTo>
                    <a:pt x="12" y="28"/>
                    <a:pt x="12" y="28"/>
                    <a:pt x="12" y="27"/>
                  </a:cubicBezTo>
                  <a:cubicBezTo>
                    <a:pt x="15" y="25"/>
                    <a:pt x="18" y="23"/>
                    <a:pt x="20" y="21"/>
                  </a:cubicBezTo>
                  <a:cubicBezTo>
                    <a:pt x="20" y="21"/>
                    <a:pt x="20" y="21"/>
                    <a:pt x="20" y="21"/>
                  </a:cubicBezTo>
                  <a:cubicBezTo>
                    <a:pt x="18" y="23"/>
                    <a:pt x="15" y="26"/>
                    <a:pt x="12" y="28"/>
                  </a:cubicBezTo>
                  <a:moveTo>
                    <a:pt x="14" y="25"/>
                  </a:moveTo>
                  <a:cubicBezTo>
                    <a:pt x="16" y="24"/>
                    <a:pt x="17" y="23"/>
                    <a:pt x="18" y="22"/>
                  </a:cubicBezTo>
                  <a:cubicBezTo>
                    <a:pt x="19" y="21"/>
                    <a:pt x="21" y="20"/>
                    <a:pt x="22" y="19"/>
                  </a:cubicBezTo>
                  <a:cubicBezTo>
                    <a:pt x="22" y="19"/>
                    <a:pt x="21" y="19"/>
                    <a:pt x="21" y="20"/>
                  </a:cubicBezTo>
                  <a:cubicBezTo>
                    <a:pt x="19" y="21"/>
                    <a:pt x="18" y="23"/>
                    <a:pt x="16" y="24"/>
                  </a:cubicBezTo>
                  <a:cubicBezTo>
                    <a:pt x="15" y="24"/>
                    <a:pt x="15" y="25"/>
                    <a:pt x="14" y="25"/>
                  </a:cubicBezTo>
                  <a:moveTo>
                    <a:pt x="11" y="26"/>
                  </a:moveTo>
                  <a:cubicBezTo>
                    <a:pt x="10" y="25"/>
                    <a:pt x="10" y="25"/>
                    <a:pt x="10" y="25"/>
                  </a:cubicBezTo>
                  <a:cubicBezTo>
                    <a:pt x="15" y="23"/>
                    <a:pt x="18" y="20"/>
                    <a:pt x="22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1" y="18"/>
                    <a:pt x="19" y="19"/>
                    <a:pt x="18" y="21"/>
                  </a:cubicBezTo>
                  <a:cubicBezTo>
                    <a:pt x="15" y="22"/>
                    <a:pt x="13" y="24"/>
                    <a:pt x="11" y="26"/>
                  </a:cubicBezTo>
                  <a:moveTo>
                    <a:pt x="6" y="18"/>
                  </a:moveTo>
                  <a:cubicBezTo>
                    <a:pt x="6" y="17"/>
                    <a:pt x="6" y="17"/>
                    <a:pt x="6" y="17"/>
                  </a:cubicBezTo>
                  <a:cubicBezTo>
                    <a:pt x="6" y="17"/>
                    <a:pt x="7" y="17"/>
                    <a:pt x="7" y="17"/>
                  </a:cubicBezTo>
                  <a:cubicBezTo>
                    <a:pt x="6" y="18"/>
                    <a:pt x="6" y="18"/>
                    <a:pt x="6" y="18"/>
                  </a:cubicBezTo>
                  <a:moveTo>
                    <a:pt x="11" y="26"/>
                  </a:moveTo>
                  <a:cubicBezTo>
                    <a:pt x="12" y="25"/>
                    <a:pt x="13" y="25"/>
                    <a:pt x="14" y="24"/>
                  </a:cubicBezTo>
                  <a:cubicBezTo>
                    <a:pt x="17" y="22"/>
                    <a:pt x="21" y="19"/>
                    <a:pt x="23" y="16"/>
                  </a:cubicBezTo>
                  <a:cubicBezTo>
                    <a:pt x="23" y="16"/>
                    <a:pt x="23" y="17"/>
                    <a:pt x="23" y="17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1" y="19"/>
                    <a:pt x="19" y="20"/>
                    <a:pt x="18" y="21"/>
                  </a:cubicBezTo>
                  <a:cubicBezTo>
                    <a:pt x="17" y="22"/>
                    <a:pt x="15" y="23"/>
                    <a:pt x="14" y="24"/>
                  </a:cubicBezTo>
                  <a:cubicBezTo>
                    <a:pt x="13" y="25"/>
                    <a:pt x="12" y="25"/>
                    <a:pt x="11" y="26"/>
                  </a:cubicBezTo>
                  <a:moveTo>
                    <a:pt x="10" y="24"/>
                  </a:moveTo>
                  <a:cubicBezTo>
                    <a:pt x="9" y="23"/>
                    <a:pt x="9" y="23"/>
                    <a:pt x="9" y="23"/>
                  </a:cubicBezTo>
                  <a:cubicBezTo>
                    <a:pt x="12" y="22"/>
                    <a:pt x="16" y="20"/>
                    <a:pt x="19" y="18"/>
                  </a:cubicBezTo>
                  <a:cubicBezTo>
                    <a:pt x="20" y="17"/>
                    <a:pt x="21" y="16"/>
                    <a:pt x="22" y="16"/>
                  </a:cubicBezTo>
                  <a:cubicBezTo>
                    <a:pt x="18" y="19"/>
                    <a:pt x="13" y="21"/>
                    <a:pt x="10" y="24"/>
                  </a:cubicBezTo>
                  <a:moveTo>
                    <a:pt x="8" y="21"/>
                  </a:moveTo>
                  <a:cubicBezTo>
                    <a:pt x="11" y="19"/>
                    <a:pt x="15" y="17"/>
                    <a:pt x="18" y="15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4" y="18"/>
                    <a:pt x="12" y="20"/>
                    <a:pt x="9" y="23"/>
                  </a:cubicBezTo>
                  <a:cubicBezTo>
                    <a:pt x="8" y="22"/>
                    <a:pt x="8" y="22"/>
                    <a:pt x="8" y="21"/>
                  </a:cubicBezTo>
                  <a:cubicBezTo>
                    <a:pt x="8" y="21"/>
                    <a:pt x="8" y="21"/>
                    <a:pt x="8" y="21"/>
                  </a:cubicBezTo>
                  <a:moveTo>
                    <a:pt x="10" y="24"/>
                  </a:moveTo>
                  <a:cubicBezTo>
                    <a:pt x="10" y="24"/>
                    <a:pt x="11" y="23"/>
                    <a:pt x="12" y="22"/>
                  </a:cubicBezTo>
                  <a:cubicBezTo>
                    <a:pt x="16" y="19"/>
                    <a:pt x="21" y="17"/>
                    <a:pt x="24" y="14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1" y="17"/>
                    <a:pt x="19" y="19"/>
                    <a:pt x="16" y="21"/>
                  </a:cubicBezTo>
                  <a:cubicBezTo>
                    <a:pt x="15" y="22"/>
                    <a:pt x="14" y="23"/>
                    <a:pt x="12" y="23"/>
                  </a:cubicBezTo>
                  <a:cubicBezTo>
                    <a:pt x="10" y="24"/>
                    <a:pt x="10" y="24"/>
                    <a:pt x="10" y="24"/>
                  </a:cubicBezTo>
                  <a:moveTo>
                    <a:pt x="7" y="19"/>
                  </a:moveTo>
                  <a:cubicBezTo>
                    <a:pt x="11" y="17"/>
                    <a:pt x="14" y="15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5" y="16"/>
                    <a:pt x="11" y="18"/>
                    <a:pt x="8" y="21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7" y="19"/>
                    <a:pt x="7" y="19"/>
                    <a:pt x="6" y="18"/>
                  </a:cubicBezTo>
                  <a:cubicBezTo>
                    <a:pt x="8" y="18"/>
                    <a:pt x="9" y="17"/>
                    <a:pt x="10" y="16"/>
                  </a:cubicBezTo>
                  <a:cubicBezTo>
                    <a:pt x="9" y="17"/>
                    <a:pt x="8" y="18"/>
                    <a:pt x="7" y="19"/>
                  </a:cubicBezTo>
                  <a:cubicBezTo>
                    <a:pt x="7" y="19"/>
                    <a:pt x="7" y="19"/>
                    <a:pt x="7" y="19"/>
                  </a:cubicBezTo>
                  <a:moveTo>
                    <a:pt x="14" y="11"/>
                  </a:moveTo>
                  <a:cubicBezTo>
                    <a:pt x="14" y="11"/>
                    <a:pt x="14" y="11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moveTo>
                    <a:pt x="6" y="17"/>
                  </a:moveTo>
                  <a:cubicBezTo>
                    <a:pt x="6" y="17"/>
                    <a:pt x="6" y="17"/>
                    <a:pt x="7" y="16"/>
                  </a:cubicBezTo>
                  <a:cubicBezTo>
                    <a:pt x="9" y="14"/>
                    <a:pt x="11" y="12"/>
                    <a:pt x="13" y="10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3" y="11"/>
                    <a:pt x="13" y="11"/>
                    <a:pt x="12" y="12"/>
                  </a:cubicBezTo>
                  <a:cubicBezTo>
                    <a:pt x="12" y="12"/>
                    <a:pt x="12" y="12"/>
                    <a:pt x="11" y="13"/>
                  </a:cubicBezTo>
                  <a:cubicBezTo>
                    <a:pt x="10" y="14"/>
                    <a:pt x="9" y="15"/>
                    <a:pt x="8" y="15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7" y="16"/>
                    <a:pt x="6" y="17"/>
                    <a:pt x="6" y="17"/>
                  </a:cubicBezTo>
                  <a:moveTo>
                    <a:pt x="6" y="17"/>
                  </a:moveTo>
                  <a:cubicBezTo>
                    <a:pt x="5" y="16"/>
                    <a:pt x="5" y="16"/>
                    <a:pt x="5" y="15"/>
                  </a:cubicBezTo>
                  <a:cubicBezTo>
                    <a:pt x="6" y="14"/>
                    <a:pt x="7" y="13"/>
                    <a:pt x="9" y="12"/>
                  </a:cubicBezTo>
                  <a:cubicBezTo>
                    <a:pt x="10" y="11"/>
                    <a:pt x="12" y="11"/>
                    <a:pt x="13" y="10"/>
                  </a:cubicBezTo>
                  <a:cubicBezTo>
                    <a:pt x="10" y="12"/>
                    <a:pt x="8" y="14"/>
                    <a:pt x="6" y="17"/>
                  </a:cubicBezTo>
                  <a:moveTo>
                    <a:pt x="13" y="9"/>
                  </a:moveTo>
                  <a:cubicBezTo>
                    <a:pt x="13" y="9"/>
                    <a:pt x="13" y="9"/>
                    <a:pt x="13" y="9"/>
                  </a:cubicBezTo>
                  <a:cubicBezTo>
                    <a:pt x="13" y="9"/>
                    <a:pt x="13" y="9"/>
                    <a:pt x="13" y="9"/>
                  </a:cubicBezTo>
                  <a:moveTo>
                    <a:pt x="10" y="23"/>
                  </a:moveTo>
                  <a:cubicBezTo>
                    <a:pt x="12" y="20"/>
                    <a:pt x="15" y="18"/>
                    <a:pt x="18" y="16"/>
                  </a:cubicBezTo>
                  <a:cubicBezTo>
                    <a:pt x="21" y="14"/>
                    <a:pt x="24" y="11"/>
                    <a:pt x="27" y="9"/>
                  </a:cubicBezTo>
                  <a:cubicBezTo>
                    <a:pt x="26" y="10"/>
                    <a:pt x="26" y="12"/>
                    <a:pt x="25" y="13"/>
                  </a:cubicBezTo>
                  <a:cubicBezTo>
                    <a:pt x="23" y="15"/>
                    <a:pt x="20" y="16"/>
                    <a:pt x="18" y="18"/>
                  </a:cubicBezTo>
                  <a:cubicBezTo>
                    <a:pt x="16" y="19"/>
                    <a:pt x="15" y="20"/>
                    <a:pt x="13" y="20"/>
                  </a:cubicBezTo>
                  <a:cubicBezTo>
                    <a:pt x="12" y="21"/>
                    <a:pt x="10" y="22"/>
                    <a:pt x="10" y="23"/>
                  </a:cubicBezTo>
                  <a:moveTo>
                    <a:pt x="5" y="15"/>
                  </a:moveTo>
                  <a:cubicBezTo>
                    <a:pt x="4" y="14"/>
                    <a:pt x="4" y="14"/>
                    <a:pt x="4" y="13"/>
                  </a:cubicBezTo>
                  <a:cubicBezTo>
                    <a:pt x="6" y="12"/>
                    <a:pt x="8" y="10"/>
                    <a:pt x="10" y="9"/>
                  </a:cubicBezTo>
                  <a:cubicBezTo>
                    <a:pt x="11" y="8"/>
                    <a:pt x="11" y="8"/>
                    <a:pt x="12" y="8"/>
                  </a:cubicBezTo>
                  <a:cubicBezTo>
                    <a:pt x="12" y="8"/>
                    <a:pt x="11" y="8"/>
                    <a:pt x="11" y="9"/>
                  </a:cubicBezTo>
                  <a:cubicBezTo>
                    <a:pt x="10" y="9"/>
                    <a:pt x="10" y="10"/>
                    <a:pt x="9" y="10"/>
                  </a:cubicBezTo>
                  <a:cubicBezTo>
                    <a:pt x="8" y="12"/>
                    <a:pt x="6" y="13"/>
                    <a:pt x="5" y="15"/>
                  </a:cubicBezTo>
                  <a:moveTo>
                    <a:pt x="5" y="14"/>
                  </a:moveTo>
                  <a:cubicBezTo>
                    <a:pt x="8" y="13"/>
                    <a:pt x="10" y="10"/>
                    <a:pt x="12" y="8"/>
                  </a:cubicBezTo>
                  <a:cubicBezTo>
                    <a:pt x="13" y="8"/>
                    <a:pt x="13" y="9"/>
                    <a:pt x="13" y="9"/>
                  </a:cubicBezTo>
                  <a:cubicBezTo>
                    <a:pt x="10" y="11"/>
                    <a:pt x="8" y="13"/>
                    <a:pt x="5" y="14"/>
                  </a:cubicBezTo>
                  <a:moveTo>
                    <a:pt x="4" y="13"/>
                  </a:moveTo>
                  <a:cubicBezTo>
                    <a:pt x="3" y="12"/>
                    <a:pt x="3" y="12"/>
                    <a:pt x="3" y="11"/>
                  </a:cubicBezTo>
                  <a:cubicBezTo>
                    <a:pt x="6" y="10"/>
                    <a:pt x="8" y="8"/>
                    <a:pt x="10" y="7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6"/>
                    <a:pt x="10" y="7"/>
                    <a:pt x="10" y="7"/>
                  </a:cubicBezTo>
                  <a:cubicBezTo>
                    <a:pt x="9" y="8"/>
                    <a:pt x="8" y="9"/>
                    <a:pt x="8" y="9"/>
                  </a:cubicBezTo>
                  <a:cubicBezTo>
                    <a:pt x="6" y="10"/>
                    <a:pt x="5" y="12"/>
                    <a:pt x="4" y="13"/>
                  </a:cubicBezTo>
                  <a:moveTo>
                    <a:pt x="9" y="20"/>
                  </a:moveTo>
                  <a:cubicBezTo>
                    <a:pt x="8" y="20"/>
                    <a:pt x="10" y="20"/>
                    <a:pt x="10" y="19"/>
                  </a:cubicBezTo>
                  <a:cubicBezTo>
                    <a:pt x="13" y="17"/>
                    <a:pt x="16" y="15"/>
                    <a:pt x="19" y="12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2" y="10"/>
                    <a:pt x="24" y="8"/>
                    <a:pt x="26" y="7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27" y="7"/>
                    <a:pt x="27" y="7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3" y="10"/>
                    <a:pt x="21" y="13"/>
                    <a:pt x="18" y="15"/>
                  </a:cubicBezTo>
                  <a:cubicBezTo>
                    <a:pt x="16" y="16"/>
                    <a:pt x="14" y="17"/>
                    <a:pt x="12" y="18"/>
                  </a:cubicBezTo>
                  <a:cubicBezTo>
                    <a:pt x="11" y="19"/>
                    <a:pt x="10" y="19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moveTo>
                    <a:pt x="4" y="13"/>
                  </a:moveTo>
                  <a:cubicBezTo>
                    <a:pt x="4" y="13"/>
                    <a:pt x="4" y="13"/>
                    <a:pt x="5" y="12"/>
                  </a:cubicBezTo>
                  <a:cubicBezTo>
                    <a:pt x="6" y="11"/>
                    <a:pt x="6" y="11"/>
                    <a:pt x="7" y="10"/>
                  </a:cubicBezTo>
                  <a:cubicBezTo>
                    <a:pt x="9" y="9"/>
                    <a:pt x="10" y="8"/>
                    <a:pt x="12" y="6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9" y="8"/>
                    <a:pt x="8" y="11"/>
                    <a:pt x="5" y="12"/>
                  </a:cubicBezTo>
                  <a:cubicBezTo>
                    <a:pt x="5" y="12"/>
                    <a:pt x="4" y="13"/>
                    <a:pt x="4" y="13"/>
                  </a:cubicBezTo>
                  <a:moveTo>
                    <a:pt x="16" y="8"/>
                  </a:moveTo>
                  <a:cubicBezTo>
                    <a:pt x="16" y="8"/>
                    <a:pt x="16" y="8"/>
                    <a:pt x="16" y="8"/>
                  </a:cubicBezTo>
                  <a:cubicBezTo>
                    <a:pt x="18" y="7"/>
                    <a:pt x="19" y="6"/>
                    <a:pt x="21" y="5"/>
                  </a:cubicBezTo>
                  <a:cubicBezTo>
                    <a:pt x="20" y="5"/>
                    <a:pt x="19" y="6"/>
                    <a:pt x="18" y="7"/>
                  </a:cubicBezTo>
                  <a:cubicBezTo>
                    <a:pt x="17" y="7"/>
                    <a:pt x="17" y="8"/>
                    <a:pt x="16" y="8"/>
                  </a:cubicBezTo>
                  <a:moveTo>
                    <a:pt x="3" y="11"/>
                  </a:moveTo>
                  <a:cubicBezTo>
                    <a:pt x="3" y="10"/>
                    <a:pt x="3" y="10"/>
                    <a:pt x="3" y="9"/>
                  </a:cubicBezTo>
                  <a:cubicBezTo>
                    <a:pt x="4" y="9"/>
                    <a:pt x="5" y="8"/>
                    <a:pt x="6" y="7"/>
                  </a:cubicBezTo>
                  <a:cubicBezTo>
                    <a:pt x="7" y="6"/>
                    <a:pt x="8" y="6"/>
                    <a:pt x="8" y="5"/>
                  </a:cubicBezTo>
                  <a:cubicBezTo>
                    <a:pt x="9" y="5"/>
                    <a:pt x="10" y="4"/>
                    <a:pt x="10" y="4"/>
                  </a:cubicBezTo>
                  <a:cubicBezTo>
                    <a:pt x="10" y="4"/>
                    <a:pt x="10" y="5"/>
                    <a:pt x="9" y="5"/>
                  </a:cubicBezTo>
                  <a:cubicBezTo>
                    <a:pt x="7" y="8"/>
                    <a:pt x="5" y="9"/>
                    <a:pt x="3" y="11"/>
                  </a:cubicBezTo>
                  <a:moveTo>
                    <a:pt x="3" y="11"/>
                  </a:moveTo>
                  <a:cubicBezTo>
                    <a:pt x="3" y="11"/>
                    <a:pt x="3" y="11"/>
                    <a:pt x="3" y="11"/>
                  </a:cubicBezTo>
                  <a:cubicBezTo>
                    <a:pt x="5" y="9"/>
                    <a:pt x="9" y="7"/>
                    <a:pt x="11" y="4"/>
                  </a:cubicBezTo>
                  <a:cubicBezTo>
                    <a:pt x="11" y="5"/>
                    <a:pt x="11" y="5"/>
                    <a:pt x="11" y="6"/>
                  </a:cubicBezTo>
                  <a:cubicBezTo>
                    <a:pt x="10" y="6"/>
                    <a:pt x="9" y="7"/>
                    <a:pt x="7" y="8"/>
                  </a:cubicBezTo>
                  <a:cubicBezTo>
                    <a:pt x="6" y="9"/>
                    <a:pt x="4" y="10"/>
                    <a:pt x="3" y="11"/>
                  </a:cubicBezTo>
                  <a:moveTo>
                    <a:pt x="2" y="9"/>
                  </a:move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4" y="7"/>
                    <a:pt x="6" y="5"/>
                    <a:pt x="8" y="3"/>
                  </a:cubicBezTo>
                  <a:cubicBezTo>
                    <a:pt x="8" y="3"/>
                    <a:pt x="8" y="3"/>
                    <a:pt x="9" y="3"/>
                  </a:cubicBezTo>
                  <a:cubicBezTo>
                    <a:pt x="9" y="3"/>
                    <a:pt x="7" y="5"/>
                    <a:pt x="6" y="6"/>
                  </a:cubicBezTo>
                  <a:cubicBezTo>
                    <a:pt x="5" y="7"/>
                    <a:pt x="4" y="8"/>
                    <a:pt x="2" y="9"/>
                  </a:cubicBezTo>
                  <a:moveTo>
                    <a:pt x="16" y="12"/>
                  </a:moveTo>
                  <a:cubicBezTo>
                    <a:pt x="18" y="10"/>
                    <a:pt x="20" y="9"/>
                    <a:pt x="21" y="7"/>
                  </a:cubicBezTo>
                  <a:cubicBezTo>
                    <a:pt x="23" y="6"/>
                    <a:pt x="25" y="5"/>
                    <a:pt x="26" y="3"/>
                  </a:cubicBezTo>
                  <a:cubicBezTo>
                    <a:pt x="23" y="7"/>
                    <a:pt x="20" y="9"/>
                    <a:pt x="16" y="12"/>
                  </a:cubicBezTo>
                  <a:moveTo>
                    <a:pt x="9" y="18"/>
                  </a:moveTo>
                  <a:cubicBezTo>
                    <a:pt x="10" y="17"/>
                    <a:pt x="10" y="17"/>
                    <a:pt x="11" y="16"/>
                  </a:cubicBezTo>
                  <a:cubicBezTo>
                    <a:pt x="16" y="12"/>
                    <a:pt x="22" y="9"/>
                    <a:pt x="26" y="3"/>
                  </a:cubicBezTo>
                  <a:cubicBezTo>
                    <a:pt x="27" y="4"/>
                    <a:pt x="27" y="5"/>
                    <a:pt x="27" y="6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25" y="7"/>
                    <a:pt x="23" y="8"/>
                    <a:pt x="21" y="10"/>
                  </a:cubicBezTo>
                  <a:cubicBezTo>
                    <a:pt x="19" y="12"/>
                    <a:pt x="16" y="13"/>
                    <a:pt x="14" y="15"/>
                  </a:cubicBezTo>
                  <a:cubicBezTo>
                    <a:pt x="12" y="16"/>
                    <a:pt x="11" y="17"/>
                    <a:pt x="9" y="18"/>
                  </a:cubicBezTo>
                  <a:moveTo>
                    <a:pt x="3" y="9"/>
                  </a:moveTo>
                  <a:cubicBezTo>
                    <a:pt x="5" y="7"/>
                    <a:pt x="8" y="5"/>
                    <a:pt x="9" y="3"/>
                  </a:cubicBezTo>
                  <a:cubicBezTo>
                    <a:pt x="10" y="3"/>
                    <a:pt x="10" y="3"/>
                    <a:pt x="10" y="4"/>
                  </a:cubicBezTo>
                  <a:cubicBezTo>
                    <a:pt x="8" y="5"/>
                    <a:pt x="5" y="7"/>
                    <a:pt x="3" y="9"/>
                  </a:cubicBezTo>
                  <a:moveTo>
                    <a:pt x="2" y="7"/>
                  </a:moveTo>
                  <a:cubicBezTo>
                    <a:pt x="2" y="7"/>
                    <a:pt x="2" y="6"/>
                    <a:pt x="2" y="6"/>
                  </a:cubicBezTo>
                  <a:cubicBezTo>
                    <a:pt x="3" y="5"/>
                    <a:pt x="4" y="4"/>
                    <a:pt x="5" y="4"/>
                  </a:cubicBezTo>
                  <a:cubicBezTo>
                    <a:pt x="5" y="3"/>
                    <a:pt x="6" y="2"/>
                    <a:pt x="7" y="2"/>
                  </a:cubicBezTo>
                  <a:cubicBezTo>
                    <a:pt x="7" y="2"/>
                    <a:pt x="7" y="3"/>
                    <a:pt x="6" y="4"/>
                  </a:cubicBezTo>
                  <a:cubicBezTo>
                    <a:pt x="5" y="5"/>
                    <a:pt x="3" y="6"/>
                    <a:pt x="2" y="7"/>
                  </a:cubicBezTo>
                  <a:moveTo>
                    <a:pt x="18" y="5"/>
                  </a:moveTo>
                  <a:cubicBezTo>
                    <a:pt x="18" y="4"/>
                    <a:pt x="20" y="3"/>
                    <a:pt x="21" y="2"/>
                  </a:cubicBezTo>
                  <a:cubicBezTo>
                    <a:pt x="20" y="3"/>
                    <a:pt x="18" y="4"/>
                    <a:pt x="18" y="5"/>
                  </a:cubicBezTo>
                  <a:moveTo>
                    <a:pt x="15" y="10"/>
                  </a:moveTo>
                  <a:cubicBezTo>
                    <a:pt x="15" y="9"/>
                    <a:pt x="15" y="9"/>
                    <a:pt x="15" y="9"/>
                  </a:cubicBezTo>
                  <a:cubicBezTo>
                    <a:pt x="16" y="9"/>
                    <a:pt x="17" y="8"/>
                    <a:pt x="19" y="7"/>
                  </a:cubicBezTo>
                  <a:cubicBezTo>
                    <a:pt x="20" y="6"/>
                    <a:pt x="21" y="6"/>
                    <a:pt x="22" y="4"/>
                  </a:cubicBezTo>
                  <a:cubicBezTo>
                    <a:pt x="22" y="4"/>
                    <a:pt x="23" y="3"/>
                    <a:pt x="24" y="2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3"/>
                    <a:pt x="23" y="4"/>
                    <a:pt x="22" y="5"/>
                  </a:cubicBezTo>
                  <a:cubicBezTo>
                    <a:pt x="21" y="6"/>
                    <a:pt x="20" y="7"/>
                    <a:pt x="18" y="8"/>
                  </a:cubicBezTo>
                  <a:cubicBezTo>
                    <a:pt x="17" y="8"/>
                    <a:pt x="16" y="9"/>
                    <a:pt x="15" y="10"/>
                  </a:cubicBezTo>
                  <a:moveTo>
                    <a:pt x="6" y="18"/>
                  </a:moveTo>
                  <a:cubicBezTo>
                    <a:pt x="7" y="17"/>
                    <a:pt x="8" y="16"/>
                    <a:pt x="8" y="16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10" y="15"/>
                    <a:pt x="11" y="14"/>
                    <a:pt x="11" y="13"/>
                  </a:cubicBezTo>
                  <a:cubicBezTo>
                    <a:pt x="14" y="11"/>
                    <a:pt x="16" y="10"/>
                    <a:pt x="19" y="8"/>
                  </a:cubicBezTo>
                  <a:cubicBezTo>
                    <a:pt x="21" y="6"/>
                    <a:pt x="24" y="5"/>
                    <a:pt x="25" y="2"/>
                  </a:cubicBezTo>
                  <a:cubicBezTo>
                    <a:pt x="25" y="2"/>
                    <a:pt x="26" y="2"/>
                    <a:pt x="26" y="3"/>
                  </a:cubicBezTo>
                  <a:cubicBezTo>
                    <a:pt x="23" y="6"/>
                    <a:pt x="19" y="9"/>
                    <a:pt x="16" y="12"/>
                  </a:cubicBezTo>
                  <a:cubicBezTo>
                    <a:pt x="14" y="13"/>
                    <a:pt x="12" y="15"/>
                    <a:pt x="9" y="16"/>
                  </a:cubicBezTo>
                  <a:cubicBezTo>
                    <a:pt x="8" y="17"/>
                    <a:pt x="7" y="17"/>
                    <a:pt x="6" y="18"/>
                  </a:cubicBezTo>
                  <a:moveTo>
                    <a:pt x="2" y="7"/>
                  </a:moveTo>
                  <a:cubicBezTo>
                    <a:pt x="3" y="7"/>
                    <a:pt x="4" y="6"/>
                    <a:pt x="5" y="5"/>
                  </a:cubicBezTo>
                  <a:cubicBezTo>
                    <a:pt x="6" y="4"/>
                    <a:pt x="7" y="3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9" y="2"/>
                    <a:pt x="9" y="2"/>
                  </a:cubicBezTo>
                  <a:cubicBezTo>
                    <a:pt x="6" y="4"/>
                    <a:pt x="5" y="6"/>
                    <a:pt x="2" y="7"/>
                  </a:cubicBezTo>
                  <a:moveTo>
                    <a:pt x="17" y="7"/>
                  </a:moveTo>
                  <a:cubicBezTo>
                    <a:pt x="17" y="6"/>
                    <a:pt x="17" y="6"/>
                    <a:pt x="17" y="6"/>
                  </a:cubicBezTo>
                  <a:cubicBezTo>
                    <a:pt x="19" y="5"/>
                    <a:pt x="21" y="3"/>
                    <a:pt x="22" y="2"/>
                  </a:cubicBezTo>
                  <a:cubicBezTo>
                    <a:pt x="23" y="2"/>
                    <a:pt x="23" y="2"/>
                    <a:pt x="24" y="2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3" y="2"/>
                    <a:pt x="23" y="2"/>
                    <a:pt x="22" y="3"/>
                  </a:cubicBezTo>
                  <a:cubicBezTo>
                    <a:pt x="21" y="4"/>
                    <a:pt x="20" y="5"/>
                    <a:pt x="18" y="6"/>
                  </a:cubicBezTo>
                  <a:cubicBezTo>
                    <a:pt x="18" y="6"/>
                    <a:pt x="17" y="7"/>
                    <a:pt x="17" y="7"/>
                  </a:cubicBezTo>
                  <a:moveTo>
                    <a:pt x="2" y="5"/>
                  </a:moveTo>
                  <a:cubicBezTo>
                    <a:pt x="3" y="3"/>
                    <a:pt x="4" y="1"/>
                    <a:pt x="6" y="1"/>
                  </a:cubicBezTo>
                  <a:cubicBezTo>
                    <a:pt x="6" y="1"/>
                    <a:pt x="7" y="1"/>
                    <a:pt x="7" y="1"/>
                  </a:cubicBezTo>
                  <a:cubicBezTo>
                    <a:pt x="5" y="2"/>
                    <a:pt x="4" y="4"/>
                    <a:pt x="2" y="5"/>
                  </a:cubicBezTo>
                  <a:moveTo>
                    <a:pt x="6" y="0"/>
                  </a:moveTo>
                  <a:cubicBezTo>
                    <a:pt x="4" y="0"/>
                    <a:pt x="2" y="1"/>
                    <a:pt x="1" y="3"/>
                  </a:cubicBezTo>
                  <a:cubicBezTo>
                    <a:pt x="0" y="7"/>
                    <a:pt x="1" y="12"/>
                    <a:pt x="3" y="15"/>
                  </a:cubicBezTo>
                  <a:cubicBezTo>
                    <a:pt x="6" y="21"/>
                    <a:pt x="9" y="27"/>
                    <a:pt x="13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3" y="33"/>
                    <a:pt x="13" y="33"/>
                    <a:pt x="14" y="33"/>
                  </a:cubicBezTo>
                  <a:cubicBezTo>
                    <a:pt x="14" y="33"/>
                    <a:pt x="14" y="33"/>
                    <a:pt x="14" y="32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18" y="27"/>
                    <a:pt x="22" y="21"/>
                    <a:pt x="25" y="15"/>
                  </a:cubicBezTo>
                  <a:cubicBezTo>
                    <a:pt x="27" y="12"/>
                    <a:pt x="29" y="8"/>
                    <a:pt x="29" y="4"/>
                  </a:cubicBezTo>
                  <a:cubicBezTo>
                    <a:pt x="28" y="2"/>
                    <a:pt x="26" y="0"/>
                    <a:pt x="24" y="0"/>
                  </a:cubicBezTo>
                  <a:cubicBezTo>
                    <a:pt x="23" y="0"/>
                    <a:pt x="23" y="0"/>
                    <a:pt x="22" y="0"/>
                  </a:cubicBezTo>
                  <a:cubicBezTo>
                    <a:pt x="18" y="1"/>
                    <a:pt x="16" y="5"/>
                    <a:pt x="14" y="8"/>
                  </a:cubicBezTo>
                  <a:cubicBezTo>
                    <a:pt x="13" y="5"/>
                    <a:pt x="11" y="2"/>
                    <a:pt x="8" y="0"/>
                  </a:cubicBezTo>
                  <a:cubicBezTo>
                    <a:pt x="8" y="0"/>
                    <a:pt x="7" y="0"/>
                    <a:pt x="6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56"/>
            <p:cNvSpPr>
              <a:spLocks noEditPoints="1"/>
            </p:cNvSpPr>
            <p:nvPr/>
          </p:nvSpPr>
          <p:spPr bwMode="auto">
            <a:xfrm>
              <a:off x="7367256" y="2145432"/>
              <a:ext cx="520700" cy="487363"/>
            </a:xfrm>
            <a:custGeom>
              <a:avLst/>
              <a:gdLst>
                <a:gd name="T0" fmla="*/ 12 w 123"/>
                <a:gd name="T1" fmla="*/ 84 h 115"/>
                <a:gd name="T2" fmla="*/ 11 w 123"/>
                <a:gd name="T3" fmla="*/ 84 h 115"/>
                <a:gd name="T4" fmla="*/ 21 w 123"/>
                <a:gd name="T5" fmla="*/ 93 h 115"/>
                <a:gd name="T6" fmla="*/ 14 w 123"/>
                <a:gd name="T7" fmla="*/ 85 h 115"/>
                <a:gd name="T8" fmla="*/ 18 w 123"/>
                <a:gd name="T9" fmla="*/ 79 h 115"/>
                <a:gd name="T10" fmla="*/ 26 w 123"/>
                <a:gd name="T11" fmla="*/ 72 h 115"/>
                <a:gd name="T12" fmla="*/ 29 w 123"/>
                <a:gd name="T13" fmla="*/ 72 h 115"/>
                <a:gd name="T14" fmla="*/ 32 w 123"/>
                <a:gd name="T15" fmla="*/ 66 h 115"/>
                <a:gd name="T16" fmla="*/ 54 w 123"/>
                <a:gd name="T17" fmla="*/ 63 h 115"/>
                <a:gd name="T18" fmla="*/ 34 w 123"/>
                <a:gd name="T19" fmla="*/ 68 h 115"/>
                <a:gd name="T20" fmla="*/ 27 w 123"/>
                <a:gd name="T21" fmla="*/ 98 h 115"/>
                <a:gd name="T22" fmla="*/ 72 w 123"/>
                <a:gd name="T23" fmla="*/ 73 h 115"/>
                <a:gd name="T24" fmla="*/ 50 w 123"/>
                <a:gd name="T25" fmla="*/ 59 h 115"/>
                <a:gd name="T26" fmla="*/ 41 w 123"/>
                <a:gd name="T27" fmla="*/ 58 h 115"/>
                <a:gd name="T28" fmla="*/ 44 w 123"/>
                <a:gd name="T29" fmla="*/ 56 h 115"/>
                <a:gd name="T30" fmla="*/ 47 w 123"/>
                <a:gd name="T31" fmla="*/ 52 h 115"/>
                <a:gd name="T32" fmla="*/ 87 w 123"/>
                <a:gd name="T33" fmla="*/ 58 h 115"/>
                <a:gd name="T34" fmla="*/ 40 w 123"/>
                <a:gd name="T35" fmla="*/ 84 h 115"/>
                <a:gd name="T36" fmla="*/ 61 w 123"/>
                <a:gd name="T37" fmla="*/ 38 h 115"/>
                <a:gd name="T38" fmla="*/ 103 w 123"/>
                <a:gd name="T39" fmla="*/ 46 h 115"/>
                <a:gd name="T40" fmla="*/ 93 w 123"/>
                <a:gd name="T41" fmla="*/ 53 h 115"/>
                <a:gd name="T42" fmla="*/ 85 w 123"/>
                <a:gd name="T43" fmla="*/ 53 h 115"/>
                <a:gd name="T44" fmla="*/ 47 w 123"/>
                <a:gd name="T45" fmla="*/ 94 h 115"/>
                <a:gd name="T46" fmla="*/ 56 w 123"/>
                <a:gd name="T47" fmla="*/ 70 h 115"/>
                <a:gd name="T48" fmla="*/ 72 w 123"/>
                <a:gd name="T49" fmla="*/ 29 h 115"/>
                <a:gd name="T50" fmla="*/ 77 w 123"/>
                <a:gd name="T51" fmla="*/ 27 h 115"/>
                <a:gd name="T52" fmla="*/ 55 w 123"/>
                <a:gd name="T53" fmla="*/ 92 h 115"/>
                <a:gd name="T54" fmla="*/ 115 w 123"/>
                <a:gd name="T55" fmla="*/ 39 h 115"/>
                <a:gd name="T56" fmla="*/ 75 w 123"/>
                <a:gd name="T57" fmla="*/ 21 h 115"/>
                <a:gd name="T58" fmla="*/ 82 w 123"/>
                <a:gd name="T59" fmla="*/ 63 h 115"/>
                <a:gd name="T60" fmla="*/ 108 w 123"/>
                <a:gd name="T61" fmla="*/ 51 h 115"/>
                <a:gd name="T62" fmla="*/ 100 w 123"/>
                <a:gd name="T63" fmla="*/ 46 h 115"/>
                <a:gd name="T64" fmla="*/ 68 w 123"/>
                <a:gd name="T65" fmla="*/ 12 h 115"/>
                <a:gd name="T66" fmla="*/ 65 w 123"/>
                <a:gd name="T67" fmla="*/ 8 h 115"/>
                <a:gd name="T68" fmla="*/ 98 w 123"/>
                <a:gd name="T69" fmla="*/ 25 h 115"/>
                <a:gd name="T70" fmla="*/ 79 w 123"/>
                <a:gd name="T71" fmla="*/ 40 h 115"/>
                <a:gd name="T72" fmla="*/ 80 w 123"/>
                <a:gd name="T73" fmla="*/ 18 h 115"/>
                <a:gd name="T74" fmla="*/ 74 w 123"/>
                <a:gd name="T75" fmla="*/ 26 h 115"/>
                <a:gd name="T76" fmla="*/ 77 w 123"/>
                <a:gd name="T77" fmla="*/ 23 h 115"/>
                <a:gd name="T78" fmla="*/ 84 w 123"/>
                <a:gd name="T79" fmla="*/ 15 h 115"/>
                <a:gd name="T80" fmla="*/ 98 w 123"/>
                <a:gd name="T81" fmla="*/ 6 h 115"/>
                <a:gd name="T82" fmla="*/ 66 w 123"/>
                <a:gd name="T83" fmla="*/ 8 h 115"/>
                <a:gd name="T84" fmla="*/ 78 w 123"/>
                <a:gd name="T85" fmla="*/ 20 h 115"/>
                <a:gd name="T86" fmla="*/ 76 w 123"/>
                <a:gd name="T87" fmla="*/ 16 h 115"/>
                <a:gd name="T88" fmla="*/ 73 w 123"/>
                <a:gd name="T89" fmla="*/ 10 h 115"/>
                <a:gd name="T90" fmla="*/ 69 w 123"/>
                <a:gd name="T91" fmla="*/ 68 h 115"/>
                <a:gd name="T92" fmla="*/ 73 w 123"/>
                <a:gd name="T93" fmla="*/ 71 h 115"/>
                <a:gd name="T94" fmla="*/ 95 w 123"/>
                <a:gd name="T95" fmla="*/ 5 h 115"/>
                <a:gd name="T96" fmla="*/ 81 w 123"/>
                <a:gd name="T97" fmla="*/ 44 h 115"/>
                <a:gd name="T98" fmla="*/ 94 w 123"/>
                <a:gd name="T99" fmla="*/ 38 h 115"/>
                <a:gd name="T100" fmla="*/ 102 w 123"/>
                <a:gd name="T101" fmla="*/ 7 h 115"/>
                <a:gd name="T102" fmla="*/ 96 w 123"/>
                <a:gd name="T103" fmla="*/ 33 h 115"/>
                <a:gd name="T104" fmla="*/ 97 w 123"/>
                <a:gd name="T105" fmla="*/ 49 h 115"/>
                <a:gd name="T106" fmla="*/ 118 w 123"/>
                <a:gd name="T107" fmla="*/ 9 h 115"/>
                <a:gd name="T108" fmla="*/ 114 w 123"/>
                <a:gd name="T109" fmla="*/ 25 h 115"/>
                <a:gd name="T110" fmla="*/ 106 w 123"/>
                <a:gd name="T111" fmla="*/ 45 h 115"/>
                <a:gd name="T112" fmla="*/ 116 w 123"/>
                <a:gd name="T113" fmla="*/ 5 h 115"/>
                <a:gd name="T114" fmla="*/ 104 w 123"/>
                <a:gd name="T115" fmla="*/ 37 h 115"/>
                <a:gd name="T116" fmla="*/ 97 w 123"/>
                <a:gd name="T117" fmla="*/ 49 h 115"/>
                <a:gd name="T118" fmla="*/ 1 w 123"/>
                <a:gd name="T119" fmla="*/ 86 h 115"/>
                <a:gd name="T120" fmla="*/ 37 w 123"/>
                <a:gd name="T121" fmla="*/ 115 h 115"/>
                <a:gd name="T122" fmla="*/ 122 w 123"/>
                <a:gd name="T123" fmla="*/ 1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" h="115">
                  <a:moveTo>
                    <a:pt x="33" y="105"/>
                  </a:moveTo>
                  <a:cubicBezTo>
                    <a:pt x="32" y="104"/>
                    <a:pt x="31" y="103"/>
                    <a:pt x="31" y="102"/>
                  </a:cubicBezTo>
                  <a:cubicBezTo>
                    <a:pt x="32" y="99"/>
                    <a:pt x="33" y="97"/>
                    <a:pt x="35" y="94"/>
                  </a:cubicBezTo>
                  <a:cubicBezTo>
                    <a:pt x="34" y="97"/>
                    <a:pt x="33" y="101"/>
                    <a:pt x="33" y="105"/>
                  </a:cubicBezTo>
                  <a:moveTo>
                    <a:pt x="10" y="88"/>
                  </a:moveTo>
                  <a:cubicBezTo>
                    <a:pt x="10" y="88"/>
                    <a:pt x="10" y="88"/>
                    <a:pt x="10" y="87"/>
                  </a:cubicBezTo>
                  <a:cubicBezTo>
                    <a:pt x="10" y="87"/>
                    <a:pt x="12" y="84"/>
                    <a:pt x="12" y="84"/>
                  </a:cubicBezTo>
                  <a:cubicBezTo>
                    <a:pt x="12" y="84"/>
                    <a:pt x="13" y="84"/>
                    <a:pt x="13" y="85"/>
                  </a:cubicBezTo>
                  <a:cubicBezTo>
                    <a:pt x="13" y="86"/>
                    <a:pt x="12" y="87"/>
                    <a:pt x="12" y="89"/>
                  </a:cubicBezTo>
                  <a:cubicBezTo>
                    <a:pt x="11" y="88"/>
                    <a:pt x="11" y="88"/>
                    <a:pt x="10" y="88"/>
                  </a:cubicBezTo>
                  <a:cubicBezTo>
                    <a:pt x="10" y="88"/>
                    <a:pt x="10" y="88"/>
                    <a:pt x="10" y="88"/>
                  </a:cubicBezTo>
                  <a:moveTo>
                    <a:pt x="10" y="88"/>
                  </a:moveTo>
                  <a:cubicBezTo>
                    <a:pt x="9" y="87"/>
                    <a:pt x="8" y="87"/>
                    <a:pt x="7" y="87"/>
                  </a:cubicBezTo>
                  <a:cubicBezTo>
                    <a:pt x="8" y="86"/>
                    <a:pt x="10" y="85"/>
                    <a:pt x="11" y="84"/>
                  </a:cubicBezTo>
                  <a:cubicBezTo>
                    <a:pt x="11" y="85"/>
                    <a:pt x="10" y="86"/>
                    <a:pt x="9" y="87"/>
                  </a:cubicBezTo>
                  <a:cubicBezTo>
                    <a:pt x="9" y="87"/>
                    <a:pt x="9" y="88"/>
                    <a:pt x="10" y="88"/>
                  </a:cubicBezTo>
                  <a:moveTo>
                    <a:pt x="17" y="91"/>
                  </a:moveTo>
                  <a:cubicBezTo>
                    <a:pt x="16" y="90"/>
                    <a:pt x="15" y="90"/>
                    <a:pt x="13" y="89"/>
                  </a:cubicBezTo>
                  <a:cubicBezTo>
                    <a:pt x="15" y="86"/>
                    <a:pt x="16" y="84"/>
                    <a:pt x="18" y="81"/>
                  </a:cubicBezTo>
                  <a:cubicBezTo>
                    <a:pt x="17" y="83"/>
                    <a:pt x="17" y="88"/>
                    <a:pt x="17" y="91"/>
                  </a:cubicBezTo>
                  <a:moveTo>
                    <a:pt x="21" y="93"/>
                  </a:moveTo>
                  <a:cubicBezTo>
                    <a:pt x="20" y="93"/>
                    <a:pt x="19" y="92"/>
                    <a:pt x="19" y="92"/>
                  </a:cubicBezTo>
                  <a:cubicBezTo>
                    <a:pt x="22" y="88"/>
                    <a:pt x="22" y="82"/>
                    <a:pt x="24" y="77"/>
                  </a:cubicBezTo>
                  <a:cubicBezTo>
                    <a:pt x="24" y="76"/>
                    <a:pt x="24" y="75"/>
                    <a:pt x="24" y="74"/>
                  </a:cubicBezTo>
                  <a:cubicBezTo>
                    <a:pt x="24" y="77"/>
                    <a:pt x="24" y="80"/>
                    <a:pt x="23" y="82"/>
                  </a:cubicBezTo>
                  <a:cubicBezTo>
                    <a:pt x="22" y="86"/>
                    <a:pt x="22" y="90"/>
                    <a:pt x="21" y="93"/>
                  </a:cubicBezTo>
                  <a:moveTo>
                    <a:pt x="13" y="88"/>
                  </a:moveTo>
                  <a:cubicBezTo>
                    <a:pt x="13" y="88"/>
                    <a:pt x="14" y="85"/>
                    <a:pt x="14" y="85"/>
                  </a:cubicBezTo>
                  <a:cubicBezTo>
                    <a:pt x="14" y="84"/>
                    <a:pt x="14" y="83"/>
                    <a:pt x="13" y="82"/>
                  </a:cubicBezTo>
                  <a:cubicBezTo>
                    <a:pt x="17" y="79"/>
                    <a:pt x="20" y="77"/>
                    <a:pt x="24" y="74"/>
                  </a:cubicBezTo>
                  <a:cubicBezTo>
                    <a:pt x="22" y="77"/>
                    <a:pt x="22" y="81"/>
                    <a:pt x="21" y="84"/>
                  </a:cubicBezTo>
                  <a:cubicBezTo>
                    <a:pt x="21" y="85"/>
                    <a:pt x="19" y="90"/>
                    <a:pt x="18" y="9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86"/>
                    <a:pt x="19" y="83"/>
                    <a:pt x="19" y="79"/>
                  </a:cubicBezTo>
                  <a:cubicBezTo>
                    <a:pt x="19" y="79"/>
                    <a:pt x="19" y="79"/>
                    <a:pt x="18" y="79"/>
                  </a:cubicBezTo>
                  <a:cubicBezTo>
                    <a:pt x="18" y="79"/>
                    <a:pt x="18" y="79"/>
                    <a:pt x="18" y="79"/>
                  </a:cubicBezTo>
                  <a:cubicBezTo>
                    <a:pt x="16" y="82"/>
                    <a:pt x="15" y="85"/>
                    <a:pt x="13" y="88"/>
                  </a:cubicBezTo>
                  <a:cubicBezTo>
                    <a:pt x="13" y="88"/>
                    <a:pt x="13" y="88"/>
                    <a:pt x="13" y="88"/>
                  </a:cubicBezTo>
                  <a:moveTo>
                    <a:pt x="22" y="93"/>
                  </a:moveTo>
                  <a:cubicBezTo>
                    <a:pt x="21" y="93"/>
                    <a:pt x="23" y="86"/>
                    <a:pt x="24" y="85"/>
                  </a:cubicBezTo>
                  <a:cubicBezTo>
                    <a:pt x="24" y="81"/>
                    <a:pt x="25" y="76"/>
                    <a:pt x="26" y="72"/>
                  </a:cubicBezTo>
                  <a:cubicBezTo>
                    <a:pt x="26" y="72"/>
                    <a:pt x="26" y="72"/>
                    <a:pt x="26" y="72"/>
                  </a:cubicBezTo>
                  <a:cubicBezTo>
                    <a:pt x="27" y="71"/>
                    <a:pt x="28" y="70"/>
                    <a:pt x="30" y="69"/>
                  </a:cubicBezTo>
                  <a:cubicBezTo>
                    <a:pt x="27" y="75"/>
                    <a:pt x="26" y="82"/>
                    <a:pt x="23" y="89"/>
                  </a:cubicBezTo>
                  <a:cubicBezTo>
                    <a:pt x="22" y="92"/>
                    <a:pt x="22" y="93"/>
                    <a:pt x="22" y="93"/>
                  </a:cubicBezTo>
                  <a:moveTo>
                    <a:pt x="23" y="95"/>
                  </a:moveTo>
                  <a:cubicBezTo>
                    <a:pt x="23" y="95"/>
                    <a:pt x="22" y="94"/>
                    <a:pt x="22" y="94"/>
                  </a:cubicBezTo>
                  <a:cubicBezTo>
                    <a:pt x="24" y="90"/>
                    <a:pt x="26" y="86"/>
                    <a:pt x="27" y="81"/>
                  </a:cubicBezTo>
                  <a:cubicBezTo>
                    <a:pt x="28" y="78"/>
                    <a:pt x="28" y="75"/>
                    <a:pt x="29" y="72"/>
                  </a:cubicBezTo>
                  <a:cubicBezTo>
                    <a:pt x="30" y="71"/>
                    <a:pt x="31" y="69"/>
                    <a:pt x="31" y="67"/>
                  </a:cubicBezTo>
                  <a:cubicBezTo>
                    <a:pt x="31" y="67"/>
                    <a:pt x="31" y="67"/>
                    <a:pt x="31" y="67"/>
                  </a:cubicBezTo>
                  <a:cubicBezTo>
                    <a:pt x="31" y="77"/>
                    <a:pt x="25" y="86"/>
                    <a:pt x="23" y="95"/>
                  </a:cubicBezTo>
                  <a:moveTo>
                    <a:pt x="24" y="94"/>
                  </a:moveTo>
                  <a:cubicBezTo>
                    <a:pt x="24" y="94"/>
                    <a:pt x="25" y="91"/>
                    <a:pt x="26" y="89"/>
                  </a:cubicBezTo>
                  <a:cubicBezTo>
                    <a:pt x="27" y="86"/>
                    <a:pt x="28" y="83"/>
                    <a:pt x="29" y="80"/>
                  </a:cubicBezTo>
                  <a:cubicBezTo>
                    <a:pt x="31" y="76"/>
                    <a:pt x="32" y="71"/>
                    <a:pt x="32" y="66"/>
                  </a:cubicBezTo>
                  <a:cubicBezTo>
                    <a:pt x="33" y="66"/>
                    <a:pt x="33" y="65"/>
                    <a:pt x="34" y="65"/>
                  </a:cubicBezTo>
                  <a:cubicBezTo>
                    <a:pt x="30" y="73"/>
                    <a:pt x="30" y="84"/>
                    <a:pt x="26" y="92"/>
                  </a:cubicBezTo>
                  <a:cubicBezTo>
                    <a:pt x="25" y="93"/>
                    <a:pt x="25" y="94"/>
                    <a:pt x="24" y="94"/>
                  </a:cubicBezTo>
                  <a:moveTo>
                    <a:pt x="37" y="110"/>
                  </a:moveTo>
                  <a:cubicBezTo>
                    <a:pt x="40" y="106"/>
                    <a:pt x="41" y="101"/>
                    <a:pt x="42" y="96"/>
                  </a:cubicBezTo>
                  <a:cubicBezTo>
                    <a:pt x="45" y="89"/>
                    <a:pt x="47" y="83"/>
                    <a:pt x="49" y="76"/>
                  </a:cubicBezTo>
                  <a:cubicBezTo>
                    <a:pt x="51" y="72"/>
                    <a:pt x="53" y="68"/>
                    <a:pt x="54" y="63"/>
                  </a:cubicBezTo>
                  <a:cubicBezTo>
                    <a:pt x="54" y="64"/>
                    <a:pt x="54" y="65"/>
                    <a:pt x="54" y="66"/>
                  </a:cubicBezTo>
                  <a:cubicBezTo>
                    <a:pt x="51" y="78"/>
                    <a:pt x="48" y="90"/>
                    <a:pt x="44" y="102"/>
                  </a:cubicBezTo>
                  <a:cubicBezTo>
                    <a:pt x="44" y="103"/>
                    <a:pt x="44" y="103"/>
                    <a:pt x="44" y="103"/>
                  </a:cubicBezTo>
                  <a:cubicBezTo>
                    <a:pt x="41" y="105"/>
                    <a:pt x="39" y="107"/>
                    <a:pt x="37" y="110"/>
                  </a:cubicBezTo>
                  <a:moveTo>
                    <a:pt x="26" y="97"/>
                  </a:moveTo>
                  <a:cubicBezTo>
                    <a:pt x="25" y="97"/>
                    <a:pt x="25" y="96"/>
                    <a:pt x="24" y="96"/>
                  </a:cubicBezTo>
                  <a:cubicBezTo>
                    <a:pt x="31" y="88"/>
                    <a:pt x="31" y="77"/>
                    <a:pt x="34" y="68"/>
                  </a:cubicBezTo>
                  <a:cubicBezTo>
                    <a:pt x="34" y="67"/>
                    <a:pt x="35" y="65"/>
                    <a:pt x="35" y="64"/>
                  </a:cubicBezTo>
                  <a:cubicBezTo>
                    <a:pt x="36" y="63"/>
                    <a:pt x="36" y="63"/>
                    <a:pt x="36" y="63"/>
                  </a:cubicBezTo>
                  <a:cubicBezTo>
                    <a:pt x="36" y="63"/>
                    <a:pt x="36" y="65"/>
                    <a:pt x="36" y="67"/>
                  </a:cubicBezTo>
                  <a:cubicBezTo>
                    <a:pt x="35" y="70"/>
                    <a:pt x="34" y="74"/>
                    <a:pt x="33" y="77"/>
                  </a:cubicBezTo>
                  <a:cubicBezTo>
                    <a:pt x="31" y="84"/>
                    <a:pt x="28" y="91"/>
                    <a:pt x="26" y="97"/>
                  </a:cubicBezTo>
                  <a:moveTo>
                    <a:pt x="29" y="101"/>
                  </a:moveTo>
                  <a:cubicBezTo>
                    <a:pt x="29" y="100"/>
                    <a:pt x="28" y="99"/>
                    <a:pt x="27" y="98"/>
                  </a:cubicBezTo>
                  <a:cubicBezTo>
                    <a:pt x="34" y="87"/>
                    <a:pt x="35" y="73"/>
                    <a:pt x="41" y="61"/>
                  </a:cubicBezTo>
                  <a:cubicBezTo>
                    <a:pt x="41" y="62"/>
                    <a:pt x="40" y="63"/>
                    <a:pt x="40" y="64"/>
                  </a:cubicBezTo>
                  <a:cubicBezTo>
                    <a:pt x="39" y="68"/>
                    <a:pt x="38" y="73"/>
                    <a:pt x="36" y="77"/>
                  </a:cubicBezTo>
                  <a:cubicBezTo>
                    <a:pt x="34" y="85"/>
                    <a:pt x="31" y="93"/>
                    <a:pt x="29" y="101"/>
                  </a:cubicBezTo>
                  <a:moveTo>
                    <a:pt x="68" y="78"/>
                  </a:moveTo>
                  <a:cubicBezTo>
                    <a:pt x="70" y="72"/>
                    <a:pt x="72" y="65"/>
                    <a:pt x="75" y="59"/>
                  </a:cubicBezTo>
                  <a:cubicBezTo>
                    <a:pt x="74" y="64"/>
                    <a:pt x="73" y="68"/>
                    <a:pt x="72" y="73"/>
                  </a:cubicBezTo>
                  <a:cubicBezTo>
                    <a:pt x="72" y="74"/>
                    <a:pt x="72" y="74"/>
                    <a:pt x="72" y="74"/>
                  </a:cubicBezTo>
                  <a:cubicBezTo>
                    <a:pt x="71" y="75"/>
                    <a:pt x="70" y="76"/>
                    <a:pt x="68" y="78"/>
                  </a:cubicBezTo>
                  <a:moveTo>
                    <a:pt x="36" y="109"/>
                  </a:moveTo>
                  <a:cubicBezTo>
                    <a:pt x="35" y="108"/>
                    <a:pt x="34" y="107"/>
                    <a:pt x="34" y="106"/>
                  </a:cubicBezTo>
                  <a:cubicBezTo>
                    <a:pt x="35" y="103"/>
                    <a:pt x="36" y="100"/>
                    <a:pt x="37" y="96"/>
                  </a:cubicBezTo>
                  <a:cubicBezTo>
                    <a:pt x="38" y="91"/>
                    <a:pt x="41" y="85"/>
                    <a:pt x="43" y="80"/>
                  </a:cubicBezTo>
                  <a:cubicBezTo>
                    <a:pt x="46" y="73"/>
                    <a:pt x="48" y="66"/>
                    <a:pt x="50" y="59"/>
                  </a:cubicBezTo>
                  <a:cubicBezTo>
                    <a:pt x="48" y="64"/>
                    <a:pt x="47" y="70"/>
                    <a:pt x="45" y="75"/>
                  </a:cubicBezTo>
                  <a:cubicBezTo>
                    <a:pt x="42" y="86"/>
                    <a:pt x="40" y="98"/>
                    <a:pt x="36" y="109"/>
                  </a:cubicBezTo>
                  <a:moveTo>
                    <a:pt x="27" y="97"/>
                  </a:moveTo>
                  <a:cubicBezTo>
                    <a:pt x="27" y="97"/>
                    <a:pt x="27" y="96"/>
                    <a:pt x="28" y="94"/>
                  </a:cubicBezTo>
                  <a:cubicBezTo>
                    <a:pt x="30" y="90"/>
                    <a:pt x="31" y="86"/>
                    <a:pt x="32" y="81"/>
                  </a:cubicBezTo>
                  <a:cubicBezTo>
                    <a:pt x="35" y="75"/>
                    <a:pt x="36" y="68"/>
                    <a:pt x="37" y="62"/>
                  </a:cubicBezTo>
                  <a:cubicBezTo>
                    <a:pt x="39" y="60"/>
                    <a:pt x="40" y="59"/>
                    <a:pt x="41" y="58"/>
                  </a:cubicBezTo>
                  <a:cubicBezTo>
                    <a:pt x="35" y="69"/>
                    <a:pt x="34" y="82"/>
                    <a:pt x="28" y="94"/>
                  </a:cubicBezTo>
                  <a:cubicBezTo>
                    <a:pt x="27" y="96"/>
                    <a:pt x="27" y="97"/>
                    <a:pt x="27" y="97"/>
                  </a:cubicBezTo>
                  <a:moveTo>
                    <a:pt x="30" y="101"/>
                  </a:moveTo>
                  <a:cubicBezTo>
                    <a:pt x="30" y="101"/>
                    <a:pt x="31" y="97"/>
                    <a:pt x="32" y="95"/>
                  </a:cubicBezTo>
                  <a:cubicBezTo>
                    <a:pt x="33" y="90"/>
                    <a:pt x="34" y="86"/>
                    <a:pt x="36" y="81"/>
                  </a:cubicBezTo>
                  <a:cubicBezTo>
                    <a:pt x="39" y="73"/>
                    <a:pt x="41" y="64"/>
                    <a:pt x="44" y="56"/>
                  </a:cubicBezTo>
                  <a:cubicBezTo>
                    <a:pt x="44" y="56"/>
                    <a:pt x="44" y="56"/>
                    <a:pt x="44" y="56"/>
                  </a:cubicBezTo>
                  <a:cubicBezTo>
                    <a:pt x="45" y="55"/>
                    <a:pt x="46" y="54"/>
                    <a:pt x="47" y="53"/>
                  </a:cubicBezTo>
                  <a:cubicBezTo>
                    <a:pt x="41" y="67"/>
                    <a:pt x="38" y="83"/>
                    <a:pt x="32" y="98"/>
                  </a:cubicBezTo>
                  <a:cubicBezTo>
                    <a:pt x="31" y="100"/>
                    <a:pt x="30" y="101"/>
                    <a:pt x="30" y="101"/>
                  </a:cubicBezTo>
                  <a:moveTo>
                    <a:pt x="43" y="66"/>
                  </a:moveTo>
                  <a:cubicBezTo>
                    <a:pt x="43" y="66"/>
                    <a:pt x="43" y="66"/>
                    <a:pt x="43" y="66"/>
                  </a:cubicBezTo>
                  <a:cubicBezTo>
                    <a:pt x="44" y="63"/>
                    <a:pt x="45" y="61"/>
                    <a:pt x="45" y="59"/>
                  </a:cubicBezTo>
                  <a:cubicBezTo>
                    <a:pt x="46" y="58"/>
                    <a:pt x="47" y="52"/>
                    <a:pt x="47" y="52"/>
                  </a:cubicBezTo>
                  <a:cubicBezTo>
                    <a:pt x="47" y="52"/>
                    <a:pt x="47" y="52"/>
                    <a:pt x="47" y="54"/>
                  </a:cubicBezTo>
                  <a:cubicBezTo>
                    <a:pt x="46" y="58"/>
                    <a:pt x="45" y="62"/>
                    <a:pt x="43" y="66"/>
                  </a:cubicBezTo>
                  <a:moveTo>
                    <a:pt x="87" y="58"/>
                  </a:moveTo>
                  <a:cubicBezTo>
                    <a:pt x="89" y="55"/>
                    <a:pt x="90" y="51"/>
                    <a:pt x="92" y="47"/>
                  </a:cubicBezTo>
                  <a:cubicBezTo>
                    <a:pt x="91" y="50"/>
                    <a:pt x="91" y="52"/>
                    <a:pt x="90" y="55"/>
                  </a:cubicBezTo>
                  <a:cubicBezTo>
                    <a:pt x="91" y="55"/>
                    <a:pt x="91" y="55"/>
                    <a:pt x="91" y="55"/>
                  </a:cubicBezTo>
                  <a:cubicBezTo>
                    <a:pt x="90" y="56"/>
                    <a:pt x="88" y="57"/>
                    <a:pt x="87" y="58"/>
                  </a:cubicBezTo>
                  <a:moveTo>
                    <a:pt x="33" y="105"/>
                  </a:moveTo>
                  <a:cubicBezTo>
                    <a:pt x="34" y="102"/>
                    <a:pt x="34" y="99"/>
                    <a:pt x="35" y="95"/>
                  </a:cubicBezTo>
                  <a:cubicBezTo>
                    <a:pt x="36" y="90"/>
                    <a:pt x="38" y="85"/>
                    <a:pt x="40" y="80"/>
                  </a:cubicBezTo>
                  <a:cubicBezTo>
                    <a:pt x="43" y="70"/>
                    <a:pt x="46" y="60"/>
                    <a:pt x="49" y="51"/>
                  </a:cubicBezTo>
                  <a:cubicBezTo>
                    <a:pt x="50" y="49"/>
                    <a:pt x="52" y="48"/>
                    <a:pt x="53" y="46"/>
                  </a:cubicBezTo>
                  <a:cubicBezTo>
                    <a:pt x="50" y="53"/>
                    <a:pt x="49" y="62"/>
                    <a:pt x="46" y="70"/>
                  </a:cubicBezTo>
                  <a:cubicBezTo>
                    <a:pt x="44" y="74"/>
                    <a:pt x="42" y="79"/>
                    <a:pt x="40" y="84"/>
                  </a:cubicBezTo>
                  <a:cubicBezTo>
                    <a:pt x="38" y="89"/>
                    <a:pt x="37" y="94"/>
                    <a:pt x="35" y="100"/>
                  </a:cubicBezTo>
                  <a:cubicBezTo>
                    <a:pt x="35" y="102"/>
                    <a:pt x="34" y="103"/>
                    <a:pt x="33" y="105"/>
                  </a:cubicBezTo>
                  <a:moveTo>
                    <a:pt x="38" y="105"/>
                  </a:moveTo>
                  <a:cubicBezTo>
                    <a:pt x="39" y="103"/>
                    <a:pt x="39" y="102"/>
                    <a:pt x="40" y="100"/>
                  </a:cubicBezTo>
                  <a:cubicBezTo>
                    <a:pt x="42" y="93"/>
                    <a:pt x="43" y="86"/>
                    <a:pt x="45" y="80"/>
                  </a:cubicBezTo>
                  <a:cubicBezTo>
                    <a:pt x="48" y="68"/>
                    <a:pt x="51" y="55"/>
                    <a:pt x="56" y="43"/>
                  </a:cubicBezTo>
                  <a:cubicBezTo>
                    <a:pt x="58" y="42"/>
                    <a:pt x="60" y="40"/>
                    <a:pt x="61" y="38"/>
                  </a:cubicBezTo>
                  <a:cubicBezTo>
                    <a:pt x="59" y="43"/>
                    <a:pt x="58" y="49"/>
                    <a:pt x="57" y="55"/>
                  </a:cubicBezTo>
                  <a:cubicBezTo>
                    <a:pt x="55" y="59"/>
                    <a:pt x="54" y="63"/>
                    <a:pt x="52" y="67"/>
                  </a:cubicBezTo>
                  <a:cubicBezTo>
                    <a:pt x="47" y="78"/>
                    <a:pt x="44" y="90"/>
                    <a:pt x="40" y="102"/>
                  </a:cubicBezTo>
                  <a:cubicBezTo>
                    <a:pt x="39" y="103"/>
                    <a:pt x="39" y="104"/>
                    <a:pt x="38" y="105"/>
                  </a:cubicBezTo>
                  <a:moveTo>
                    <a:pt x="104" y="47"/>
                  </a:moveTo>
                  <a:cubicBezTo>
                    <a:pt x="104" y="47"/>
                    <a:pt x="103" y="46"/>
                    <a:pt x="103" y="46"/>
                  </a:cubicBezTo>
                  <a:cubicBezTo>
                    <a:pt x="103" y="46"/>
                    <a:pt x="103" y="46"/>
                    <a:pt x="103" y="46"/>
                  </a:cubicBezTo>
                  <a:cubicBezTo>
                    <a:pt x="104" y="43"/>
                    <a:pt x="105" y="39"/>
                    <a:pt x="106" y="36"/>
                  </a:cubicBezTo>
                  <a:cubicBezTo>
                    <a:pt x="105" y="40"/>
                    <a:pt x="105" y="43"/>
                    <a:pt x="104" y="47"/>
                  </a:cubicBezTo>
                  <a:moveTo>
                    <a:pt x="93" y="53"/>
                  </a:moveTo>
                  <a:cubicBezTo>
                    <a:pt x="96" y="47"/>
                    <a:pt x="97" y="40"/>
                    <a:pt x="99" y="34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98" y="39"/>
                    <a:pt x="97" y="44"/>
                    <a:pt x="96" y="50"/>
                  </a:cubicBezTo>
                  <a:cubicBezTo>
                    <a:pt x="95" y="51"/>
                    <a:pt x="94" y="52"/>
                    <a:pt x="93" y="53"/>
                  </a:cubicBezTo>
                  <a:moveTo>
                    <a:pt x="85" y="53"/>
                  </a:moveTo>
                  <a:cubicBezTo>
                    <a:pt x="86" y="51"/>
                    <a:pt x="86" y="49"/>
                    <a:pt x="86" y="47"/>
                  </a:cubicBezTo>
                  <a:cubicBezTo>
                    <a:pt x="88" y="42"/>
                    <a:pt x="90" y="37"/>
                    <a:pt x="91" y="33"/>
                  </a:cubicBezTo>
                  <a:cubicBezTo>
                    <a:pt x="92" y="32"/>
                    <a:pt x="92" y="32"/>
                    <a:pt x="92" y="32"/>
                  </a:cubicBezTo>
                  <a:cubicBezTo>
                    <a:pt x="91" y="33"/>
                    <a:pt x="91" y="35"/>
                    <a:pt x="90" y="36"/>
                  </a:cubicBezTo>
                  <a:cubicBezTo>
                    <a:pt x="88" y="41"/>
                    <a:pt x="87" y="47"/>
                    <a:pt x="86" y="52"/>
                  </a:cubicBezTo>
                  <a:cubicBezTo>
                    <a:pt x="85" y="52"/>
                    <a:pt x="85" y="52"/>
                    <a:pt x="85" y="53"/>
                  </a:cubicBezTo>
                  <a:moveTo>
                    <a:pt x="112" y="55"/>
                  </a:moveTo>
                  <a:cubicBezTo>
                    <a:pt x="111" y="54"/>
                    <a:pt x="110" y="53"/>
                    <a:pt x="109" y="52"/>
                  </a:cubicBezTo>
                  <a:cubicBezTo>
                    <a:pt x="111" y="45"/>
                    <a:pt x="113" y="38"/>
                    <a:pt x="115" y="31"/>
                  </a:cubicBezTo>
                  <a:cubicBezTo>
                    <a:pt x="115" y="33"/>
                    <a:pt x="115" y="35"/>
                    <a:pt x="114" y="37"/>
                  </a:cubicBezTo>
                  <a:cubicBezTo>
                    <a:pt x="113" y="43"/>
                    <a:pt x="111" y="49"/>
                    <a:pt x="112" y="55"/>
                  </a:cubicBezTo>
                  <a:moveTo>
                    <a:pt x="45" y="100"/>
                  </a:moveTo>
                  <a:cubicBezTo>
                    <a:pt x="45" y="99"/>
                    <a:pt x="47" y="96"/>
                    <a:pt x="47" y="94"/>
                  </a:cubicBezTo>
                  <a:cubicBezTo>
                    <a:pt x="49" y="87"/>
                    <a:pt x="50" y="80"/>
                    <a:pt x="52" y="74"/>
                  </a:cubicBezTo>
                  <a:cubicBezTo>
                    <a:pt x="54" y="69"/>
                    <a:pt x="55" y="63"/>
                    <a:pt x="57" y="58"/>
                  </a:cubicBezTo>
                  <a:cubicBezTo>
                    <a:pt x="57" y="57"/>
                    <a:pt x="57" y="57"/>
                    <a:pt x="57" y="56"/>
                  </a:cubicBezTo>
                  <a:cubicBezTo>
                    <a:pt x="59" y="50"/>
                    <a:pt x="61" y="43"/>
                    <a:pt x="63" y="36"/>
                  </a:cubicBezTo>
                  <a:cubicBezTo>
                    <a:pt x="66" y="34"/>
                    <a:pt x="69" y="31"/>
                    <a:pt x="71" y="29"/>
                  </a:cubicBezTo>
                  <a:cubicBezTo>
                    <a:pt x="67" y="37"/>
                    <a:pt x="65" y="46"/>
                    <a:pt x="62" y="54"/>
                  </a:cubicBezTo>
                  <a:cubicBezTo>
                    <a:pt x="60" y="60"/>
                    <a:pt x="58" y="65"/>
                    <a:pt x="56" y="70"/>
                  </a:cubicBezTo>
                  <a:cubicBezTo>
                    <a:pt x="54" y="77"/>
                    <a:pt x="52" y="83"/>
                    <a:pt x="49" y="90"/>
                  </a:cubicBezTo>
                  <a:cubicBezTo>
                    <a:pt x="48" y="93"/>
                    <a:pt x="46" y="97"/>
                    <a:pt x="45" y="100"/>
                  </a:cubicBezTo>
                  <a:moveTo>
                    <a:pt x="45" y="102"/>
                  </a:moveTo>
                  <a:cubicBezTo>
                    <a:pt x="50" y="92"/>
                    <a:pt x="53" y="81"/>
                    <a:pt x="57" y="71"/>
                  </a:cubicBezTo>
                  <a:cubicBezTo>
                    <a:pt x="59" y="65"/>
                    <a:pt x="61" y="60"/>
                    <a:pt x="63" y="54"/>
                  </a:cubicBezTo>
                  <a:cubicBezTo>
                    <a:pt x="66" y="48"/>
                    <a:pt x="67" y="42"/>
                    <a:pt x="69" y="36"/>
                  </a:cubicBezTo>
                  <a:cubicBezTo>
                    <a:pt x="70" y="34"/>
                    <a:pt x="71" y="31"/>
                    <a:pt x="72" y="29"/>
                  </a:cubicBezTo>
                  <a:cubicBezTo>
                    <a:pt x="71" y="30"/>
                    <a:pt x="71" y="32"/>
                    <a:pt x="70" y="34"/>
                  </a:cubicBezTo>
                  <a:cubicBezTo>
                    <a:pt x="68" y="40"/>
                    <a:pt x="66" y="47"/>
                    <a:pt x="64" y="54"/>
                  </a:cubicBezTo>
                  <a:cubicBezTo>
                    <a:pt x="60" y="66"/>
                    <a:pt x="57" y="79"/>
                    <a:pt x="54" y="92"/>
                  </a:cubicBezTo>
                  <a:cubicBezTo>
                    <a:pt x="54" y="93"/>
                    <a:pt x="54" y="93"/>
                    <a:pt x="54" y="93"/>
                  </a:cubicBezTo>
                  <a:cubicBezTo>
                    <a:pt x="51" y="96"/>
                    <a:pt x="48" y="99"/>
                    <a:pt x="45" y="102"/>
                  </a:cubicBezTo>
                  <a:moveTo>
                    <a:pt x="55" y="92"/>
                  </a:moveTo>
                  <a:cubicBezTo>
                    <a:pt x="64" y="71"/>
                    <a:pt x="69" y="48"/>
                    <a:pt x="77" y="27"/>
                  </a:cubicBezTo>
                  <a:cubicBezTo>
                    <a:pt x="78" y="25"/>
                    <a:pt x="79" y="23"/>
                    <a:pt x="79" y="21"/>
                  </a:cubicBezTo>
                  <a:cubicBezTo>
                    <a:pt x="79" y="24"/>
                    <a:pt x="78" y="27"/>
                    <a:pt x="77" y="30"/>
                  </a:cubicBezTo>
                  <a:cubicBezTo>
                    <a:pt x="75" y="36"/>
                    <a:pt x="73" y="43"/>
                    <a:pt x="71" y="49"/>
                  </a:cubicBezTo>
                  <a:cubicBezTo>
                    <a:pt x="67" y="61"/>
                    <a:pt x="64" y="73"/>
                    <a:pt x="60" y="85"/>
                  </a:cubicBezTo>
                  <a:cubicBezTo>
                    <a:pt x="60" y="86"/>
                    <a:pt x="60" y="86"/>
                    <a:pt x="60" y="86"/>
                  </a:cubicBezTo>
                  <a:cubicBezTo>
                    <a:pt x="60" y="86"/>
                    <a:pt x="60" y="86"/>
                    <a:pt x="60" y="86"/>
                  </a:cubicBezTo>
                  <a:cubicBezTo>
                    <a:pt x="59" y="88"/>
                    <a:pt x="57" y="90"/>
                    <a:pt x="55" y="92"/>
                  </a:cubicBezTo>
                  <a:moveTo>
                    <a:pt x="107" y="31"/>
                  </a:moveTo>
                  <a:cubicBezTo>
                    <a:pt x="108" y="27"/>
                    <a:pt x="109" y="24"/>
                    <a:pt x="110" y="21"/>
                  </a:cubicBezTo>
                  <a:cubicBezTo>
                    <a:pt x="109" y="23"/>
                    <a:pt x="109" y="24"/>
                    <a:pt x="108" y="26"/>
                  </a:cubicBezTo>
                  <a:cubicBezTo>
                    <a:pt x="108" y="28"/>
                    <a:pt x="107" y="29"/>
                    <a:pt x="107" y="31"/>
                  </a:cubicBezTo>
                  <a:moveTo>
                    <a:pt x="114" y="57"/>
                  </a:moveTo>
                  <a:cubicBezTo>
                    <a:pt x="113" y="56"/>
                    <a:pt x="113" y="56"/>
                    <a:pt x="113" y="56"/>
                  </a:cubicBezTo>
                  <a:cubicBezTo>
                    <a:pt x="112" y="51"/>
                    <a:pt x="113" y="45"/>
                    <a:pt x="115" y="39"/>
                  </a:cubicBezTo>
                  <a:cubicBezTo>
                    <a:pt x="116" y="34"/>
                    <a:pt x="116" y="29"/>
                    <a:pt x="117" y="24"/>
                  </a:cubicBezTo>
                  <a:cubicBezTo>
                    <a:pt x="117" y="23"/>
                    <a:pt x="117" y="22"/>
                    <a:pt x="117" y="21"/>
                  </a:cubicBezTo>
                  <a:cubicBezTo>
                    <a:pt x="116" y="33"/>
                    <a:pt x="114" y="45"/>
                    <a:pt x="114" y="57"/>
                  </a:cubicBezTo>
                  <a:moveTo>
                    <a:pt x="75" y="21"/>
                  </a:moveTo>
                  <a:cubicBezTo>
                    <a:pt x="74" y="20"/>
                    <a:pt x="74" y="20"/>
                    <a:pt x="74" y="19"/>
                  </a:cubicBezTo>
                  <a:cubicBezTo>
                    <a:pt x="74" y="19"/>
                    <a:pt x="74" y="18"/>
                    <a:pt x="75" y="18"/>
                  </a:cubicBezTo>
                  <a:cubicBezTo>
                    <a:pt x="74" y="19"/>
                    <a:pt x="74" y="20"/>
                    <a:pt x="75" y="21"/>
                  </a:cubicBezTo>
                  <a:moveTo>
                    <a:pt x="82" y="63"/>
                  </a:moveTo>
                  <a:cubicBezTo>
                    <a:pt x="85" y="56"/>
                    <a:pt x="87" y="49"/>
                    <a:pt x="90" y="41"/>
                  </a:cubicBezTo>
                  <a:cubicBezTo>
                    <a:pt x="92" y="33"/>
                    <a:pt x="95" y="25"/>
                    <a:pt x="98" y="17"/>
                  </a:cubicBezTo>
                  <a:cubicBezTo>
                    <a:pt x="97" y="22"/>
                    <a:pt x="96" y="27"/>
                    <a:pt x="94" y="31"/>
                  </a:cubicBezTo>
                  <a:cubicBezTo>
                    <a:pt x="91" y="41"/>
                    <a:pt x="88" y="50"/>
                    <a:pt x="86" y="60"/>
                  </a:cubicBezTo>
                  <a:cubicBezTo>
                    <a:pt x="86" y="60"/>
                    <a:pt x="86" y="60"/>
                    <a:pt x="86" y="60"/>
                  </a:cubicBezTo>
                  <a:cubicBezTo>
                    <a:pt x="85" y="61"/>
                    <a:pt x="84" y="62"/>
                    <a:pt x="82" y="63"/>
                  </a:cubicBezTo>
                  <a:moveTo>
                    <a:pt x="108" y="51"/>
                  </a:moveTo>
                  <a:cubicBezTo>
                    <a:pt x="107" y="50"/>
                    <a:pt x="106" y="49"/>
                    <a:pt x="105" y="48"/>
                  </a:cubicBezTo>
                  <a:cubicBezTo>
                    <a:pt x="109" y="43"/>
                    <a:pt x="110" y="37"/>
                    <a:pt x="111" y="31"/>
                  </a:cubicBezTo>
                  <a:cubicBezTo>
                    <a:pt x="112" y="27"/>
                    <a:pt x="112" y="23"/>
                    <a:pt x="114" y="19"/>
                  </a:cubicBezTo>
                  <a:cubicBezTo>
                    <a:pt x="114" y="18"/>
                    <a:pt x="114" y="18"/>
                    <a:pt x="114" y="17"/>
                  </a:cubicBezTo>
                  <a:cubicBezTo>
                    <a:pt x="113" y="22"/>
                    <a:pt x="112" y="27"/>
                    <a:pt x="112" y="31"/>
                  </a:cubicBezTo>
                  <a:cubicBezTo>
                    <a:pt x="112" y="38"/>
                    <a:pt x="109" y="44"/>
                    <a:pt x="108" y="51"/>
                  </a:cubicBezTo>
                  <a:moveTo>
                    <a:pt x="99" y="47"/>
                  </a:moveTo>
                  <a:cubicBezTo>
                    <a:pt x="100" y="43"/>
                    <a:pt x="102" y="38"/>
                    <a:pt x="103" y="34"/>
                  </a:cubicBezTo>
                  <a:cubicBezTo>
                    <a:pt x="105" y="27"/>
                    <a:pt x="107" y="20"/>
                    <a:pt x="110" y="13"/>
                  </a:cubicBezTo>
                  <a:cubicBezTo>
                    <a:pt x="110" y="14"/>
                    <a:pt x="109" y="15"/>
                    <a:pt x="109" y="16"/>
                  </a:cubicBezTo>
                  <a:cubicBezTo>
                    <a:pt x="108" y="19"/>
                    <a:pt x="106" y="23"/>
                    <a:pt x="105" y="26"/>
                  </a:cubicBezTo>
                  <a:cubicBezTo>
                    <a:pt x="104" y="32"/>
                    <a:pt x="102" y="39"/>
                    <a:pt x="101" y="45"/>
                  </a:cubicBezTo>
                  <a:cubicBezTo>
                    <a:pt x="100" y="46"/>
                    <a:pt x="100" y="46"/>
                    <a:pt x="100" y="46"/>
                  </a:cubicBezTo>
                  <a:cubicBezTo>
                    <a:pt x="100" y="46"/>
                    <a:pt x="99" y="47"/>
                    <a:pt x="99" y="47"/>
                  </a:cubicBezTo>
                  <a:moveTo>
                    <a:pt x="73" y="18"/>
                  </a:moveTo>
                  <a:cubicBezTo>
                    <a:pt x="72" y="18"/>
                    <a:pt x="72" y="17"/>
                    <a:pt x="71" y="16"/>
                  </a:cubicBezTo>
                  <a:cubicBezTo>
                    <a:pt x="72" y="15"/>
                    <a:pt x="73" y="14"/>
                    <a:pt x="73" y="12"/>
                  </a:cubicBezTo>
                  <a:cubicBezTo>
                    <a:pt x="73" y="14"/>
                    <a:pt x="72" y="16"/>
                    <a:pt x="73" y="18"/>
                  </a:cubicBezTo>
                  <a:moveTo>
                    <a:pt x="70" y="14"/>
                  </a:moveTo>
                  <a:cubicBezTo>
                    <a:pt x="69" y="13"/>
                    <a:pt x="68" y="13"/>
                    <a:pt x="68" y="12"/>
                  </a:cubicBezTo>
                  <a:cubicBezTo>
                    <a:pt x="68" y="12"/>
                    <a:pt x="68" y="12"/>
                    <a:pt x="68" y="12"/>
                  </a:cubicBezTo>
                  <a:cubicBezTo>
                    <a:pt x="68" y="11"/>
                    <a:pt x="69" y="10"/>
                    <a:pt x="69" y="10"/>
                  </a:cubicBezTo>
                  <a:cubicBezTo>
                    <a:pt x="69" y="11"/>
                    <a:pt x="69" y="13"/>
                    <a:pt x="70" y="14"/>
                  </a:cubicBezTo>
                  <a:moveTo>
                    <a:pt x="65" y="9"/>
                  </a:moveTo>
                  <a:cubicBezTo>
                    <a:pt x="65" y="9"/>
                    <a:pt x="65" y="8"/>
                    <a:pt x="64" y="8"/>
                  </a:cubicBezTo>
                  <a:cubicBezTo>
                    <a:pt x="65" y="8"/>
                    <a:pt x="65" y="8"/>
                    <a:pt x="65" y="8"/>
                  </a:cubicBezTo>
                  <a:cubicBezTo>
                    <a:pt x="65" y="8"/>
                    <a:pt x="65" y="8"/>
                    <a:pt x="65" y="8"/>
                  </a:cubicBezTo>
                  <a:cubicBezTo>
                    <a:pt x="65" y="9"/>
                    <a:pt x="65" y="9"/>
                    <a:pt x="65" y="9"/>
                  </a:cubicBezTo>
                  <a:moveTo>
                    <a:pt x="98" y="25"/>
                  </a:moveTo>
                  <a:cubicBezTo>
                    <a:pt x="100" y="20"/>
                    <a:pt x="102" y="14"/>
                    <a:pt x="104" y="8"/>
                  </a:cubicBezTo>
                  <a:cubicBezTo>
                    <a:pt x="105" y="8"/>
                    <a:pt x="105" y="8"/>
                    <a:pt x="105" y="8"/>
                  </a:cubicBezTo>
                  <a:cubicBezTo>
                    <a:pt x="104" y="9"/>
                    <a:pt x="104" y="9"/>
                    <a:pt x="104" y="9"/>
                  </a:cubicBezTo>
                  <a:cubicBezTo>
                    <a:pt x="104" y="12"/>
                    <a:pt x="102" y="15"/>
                    <a:pt x="101" y="18"/>
                  </a:cubicBezTo>
                  <a:cubicBezTo>
                    <a:pt x="100" y="20"/>
                    <a:pt x="99" y="23"/>
                    <a:pt x="98" y="25"/>
                  </a:cubicBezTo>
                  <a:moveTo>
                    <a:pt x="80" y="25"/>
                  </a:moveTo>
                  <a:cubicBezTo>
                    <a:pt x="80" y="25"/>
                    <a:pt x="81" y="25"/>
                    <a:pt x="81" y="24"/>
                  </a:cubicBezTo>
                  <a:cubicBezTo>
                    <a:pt x="83" y="20"/>
                    <a:pt x="85" y="15"/>
                    <a:pt x="87" y="10"/>
                  </a:cubicBezTo>
                  <a:cubicBezTo>
                    <a:pt x="88" y="9"/>
                    <a:pt x="89" y="8"/>
                    <a:pt x="90" y="6"/>
                  </a:cubicBezTo>
                  <a:cubicBezTo>
                    <a:pt x="89" y="8"/>
                    <a:pt x="88" y="11"/>
                    <a:pt x="88" y="13"/>
                  </a:cubicBezTo>
                  <a:cubicBezTo>
                    <a:pt x="86" y="15"/>
                    <a:pt x="85" y="17"/>
                    <a:pt x="84" y="20"/>
                  </a:cubicBezTo>
                  <a:cubicBezTo>
                    <a:pt x="82" y="27"/>
                    <a:pt x="81" y="34"/>
                    <a:pt x="79" y="40"/>
                  </a:cubicBezTo>
                  <a:cubicBezTo>
                    <a:pt x="76" y="48"/>
                    <a:pt x="73" y="55"/>
                    <a:pt x="70" y="62"/>
                  </a:cubicBezTo>
                  <a:cubicBezTo>
                    <a:pt x="67" y="69"/>
                    <a:pt x="66" y="76"/>
                    <a:pt x="62" y="82"/>
                  </a:cubicBezTo>
                  <a:cubicBezTo>
                    <a:pt x="62" y="83"/>
                    <a:pt x="61" y="83"/>
                    <a:pt x="61" y="83"/>
                  </a:cubicBezTo>
                  <a:cubicBezTo>
                    <a:pt x="61" y="83"/>
                    <a:pt x="63" y="78"/>
                    <a:pt x="64" y="77"/>
                  </a:cubicBezTo>
                  <a:cubicBezTo>
                    <a:pt x="65" y="73"/>
                    <a:pt x="66" y="69"/>
                    <a:pt x="67" y="65"/>
                  </a:cubicBezTo>
                  <a:cubicBezTo>
                    <a:pt x="71" y="49"/>
                    <a:pt x="77" y="34"/>
                    <a:pt x="81" y="19"/>
                  </a:cubicBezTo>
                  <a:cubicBezTo>
                    <a:pt x="81" y="18"/>
                    <a:pt x="81" y="18"/>
                    <a:pt x="80" y="18"/>
                  </a:cubicBezTo>
                  <a:cubicBezTo>
                    <a:pt x="80" y="18"/>
                    <a:pt x="80" y="18"/>
                    <a:pt x="80" y="18"/>
                  </a:cubicBezTo>
                  <a:cubicBezTo>
                    <a:pt x="70" y="39"/>
                    <a:pt x="66" y="62"/>
                    <a:pt x="57" y="84"/>
                  </a:cubicBezTo>
                  <a:cubicBezTo>
                    <a:pt x="57" y="85"/>
                    <a:pt x="55" y="90"/>
                    <a:pt x="55" y="90"/>
                  </a:cubicBezTo>
                  <a:cubicBezTo>
                    <a:pt x="55" y="90"/>
                    <a:pt x="55" y="89"/>
                    <a:pt x="56" y="88"/>
                  </a:cubicBezTo>
                  <a:cubicBezTo>
                    <a:pt x="56" y="85"/>
                    <a:pt x="57" y="82"/>
                    <a:pt x="58" y="79"/>
                  </a:cubicBezTo>
                  <a:cubicBezTo>
                    <a:pt x="59" y="73"/>
                    <a:pt x="61" y="66"/>
                    <a:pt x="63" y="61"/>
                  </a:cubicBezTo>
                  <a:cubicBezTo>
                    <a:pt x="67" y="49"/>
                    <a:pt x="69" y="38"/>
                    <a:pt x="74" y="26"/>
                  </a:cubicBezTo>
                  <a:cubicBezTo>
                    <a:pt x="74" y="26"/>
                    <a:pt x="75" y="25"/>
                    <a:pt x="76" y="25"/>
                  </a:cubicBezTo>
                  <a:cubicBezTo>
                    <a:pt x="76" y="24"/>
                    <a:pt x="76" y="24"/>
                    <a:pt x="76" y="23"/>
                  </a:cubicBezTo>
                  <a:cubicBezTo>
                    <a:pt x="76" y="23"/>
                    <a:pt x="76" y="22"/>
                    <a:pt x="76" y="22"/>
                  </a:cubicBezTo>
                  <a:cubicBezTo>
                    <a:pt x="76" y="22"/>
                    <a:pt x="76" y="22"/>
                    <a:pt x="76" y="22"/>
                  </a:cubicBezTo>
                  <a:cubicBezTo>
                    <a:pt x="76" y="22"/>
                    <a:pt x="76" y="21"/>
                    <a:pt x="76" y="20"/>
                  </a:cubicBezTo>
                  <a:cubicBezTo>
                    <a:pt x="76" y="21"/>
                    <a:pt x="76" y="21"/>
                    <a:pt x="76" y="22"/>
                  </a:cubicBezTo>
                  <a:cubicBezTo>
                    <a:pt x="76" y="22"/>
                    <a:pt x="76" y="23"/>
                    <a:pt x="77" y="23"/>
                  </a:cubicBezTo>
                  <a:cubicBezTo>
                    <a:pt x="77" y="23"/>
                    <a:pt x="77" y="23"/>
                    <a:pt x="77" y="22"/>
                  </a:cubicBezTo>
                  <a:cubicBezTo>
                    <a:pt x="79" y="20"/>
                    <a:pt x="80" y="18"/>
                    <a:pt x="81" y="16"/>
                  </a:cubicBezTo>
                  <a:cubicBezTo>
                    <a:pt x="81" y="15"/>
                    <a:pt x="82" y="14"/>
                    <a:pt x="83" y="13"/>
                  </a:cubicBezTo>
                  <a:cubicBezTo>
                    <a:pt x="83" y="12"/>
                    <a:pt x="86" y="8"/>
                    <a:pt x="86" y="8"/>
                  </a:cubicBezTo>
                  <a:cubicBezTo>
                    <a:pt x="86" y="8"/>
                    <a:pt x="86" y="8"/>
                    <a:pt x="86" y="8"/>
                  </a:cubicBezTo>
                  <a:cubicBezTo>
                    <a:pt x="86" y="10"/>
                    <a:pt x="85" y="12"/>
                    <a:pt x="84" y="14"/>
                  </a:cubicBezTo>
                  <a:cubicBezTo>
                    <a:pt x="84" y="14"/>
                    <a:pt x="84" y="14"/>
                    <a:pt x="84" y="15"/>
                  </a:cubicBezTo>
                  <a:cubicBezTo>
                    <a:pt x="83" y="17"/>
                    <a:pt x="82" y="18"/>
                    <a:pt x="81" y="20"/>
                  </a:cubicBezTo>
                  <a:cubicBezTo>
                    <a:pt x="80" y="21"/>
                    <a:pt x="80" y="22"/>
                    <a:pt x="80" y="22"/>
                  </a:cubicBezTo>
                  <a:cubicBezTo>
                    <a:pt x="80" y="23"/>
                    <a:pt x="80" y="23"/>
                    <a:pt x="80" y="24"/>
                  </a:cubicBezTo>
                  <a:cubicBezTo>
                    <a:pt x="80" y="24"/>
                    <a:pt x="80" y="25"/>
                    <a:pt x="80" y="25"/>
                  </a:cubicBezTo>
                  <a:moveTo>
                    <a:pt x="74" y="72"/>
                  </a:moveTo>
                  <a:cubicBezTo>
                    <a:pt x="83" y="53"/>
                    <a:pt x="89" y="32"/>
                    <a:pt x="96" y="12"/>
                  </a:cubicBezTo>
                  <a:cubicBezTo>
                    <a:pt x="96" y="11"/>
                    <a:pt x="98" y="6"/>
                    <a:pt x="98" y="6"/>
                  </a:cubicBezTo>
                  <a:cubicBezTo>
                    <a:pt x="98" y="6"/>
                    <a:pt x="98" y="7"/>
                    <a:pt x="98" y="9"/>
                  </a:cubicBezTo>
                  <a:cubicBezTo>
                    <a:pt x="97" y="12"/>
                    <a:pt x="96" y="15"/>
                    <a:pt x="96" y="17"/>
                  </a:cubicBezTo>
                  <a:cubicBezTo>
                    <a:pt x="94" y="23"/>
                    <a:pt x="92" y="29"/>
                    <a:pt x="90" y="34"/>
                  </a:cubicBezTo>
                  <a:cubicBezTo>
                    <a:pt x="86" y="44"/>
                    <a:pt x="85" y="55"/>
                    <a:pt x="81" y="65"/>
                  </a:cubicBezTo>
                  <a:cubicBezTo>
                    <a:pt x="78" y="68"/>
                    <a:pt x="76" y="70"/>
                    <a:pt x="74" y="72"/>
                  </a:cubicBezTo>
                  <a:moveTo>
                    <a:pt x="68" y="10"/>
                  </a:moveTo>
                  <a:cubicBezTo>
                    <a:pt x="67" y="10"/>
                    <a:pt x="66" y="9"/>
                    <a:pt x="66" y="8"/>
                  </a:cubicBezTo>
                  <a:cubicBezTo>
                    <a:pt x="74" y="7"/>
                    <a:pt x="82" y="6"/>
                    <a:pt x="90" y="6"/>
                  </a:cubicBezTo>
                  <a:cubicBezTo>
                    <a:pt x="89" y="7"/>
                    <a:pt x="88" y="8"/>
                    <a:pt x="87" y="9"/>
                  </a:cubicBezTo>
                  <a:cubicBezTo>
                    <a:pt x="87" y="8"/>
                    <a:pt x="87" y="7"/>
                    <a:pt x="87" y="7"/>
                  </a:cubicBezTo>
                  <a:cubicBezTo>
                    <a:pt x="87" y="6"/>
                    <a:pt x="87" y="6"/>
                    <a:pt x="87" y="6"/>
                  </a:cubicBezTo>
                  <a:cubicBezTo>
                    <a:pt x="87" y="6"/>
                    <a:pt x="87" y="6"/>
                    <a:pt x="87" y="6"/>
                  </a:cubicBezTo>
                  <a:cubicBezTo>
                    <a:pt x="84" y="9"/>
                    <a:pt x="82" y="12"/>
                    <a:pt x="80" y="16"/>
                  </a:cubicBezTo>
                  <a:cubicBezTo>
                    <a:pt x="80" y="16"/>
                    <a:pt x="78" y="20"/>
                    <a:pt x="78" y="20"/>
                  </a:cubicBezTo>
                  <a:cubicBezTo>
                    <a:pt x="77" y="20"/>
                    <a:pt x="77" y="20"/>
                    <a:pt x="78" y="19"/>
                  </a:cubicBezTo>
                  <a:cubicBezTo>
                    <a:pt x="78" y="16"/>
                    <a:pt x="80" y="14"/>
                    <a:pt x="81" y="11"/>
                  </a:cubicBezTo>
                  <a:cubicBezTo>
                    <a:pt x="81" y="11"/>
                    <a:pt x="81" y="10"/>
                    <a:pt x="80" y="10"/>
                  </a:cubicBezTo>
                  <a:cubicBezTo>
                    <a:pt x="80" y="10"/>
                    <a:pt x="80" y="10"/>
                    <a:pt x="80" y="10"/>
                  </a:cubicBezTo>
                  <a:cubicBezTo>
                    <a:pt x="78" y="13"/>
                    <a:pt x="77" y="15"/>
                    <a:pt x="76" y="18"/>
                  </a:cubicBezTo>
                  <a:cubicBezTo>
                    <a:pt x="76" y="19"/>
                    <a:pt x="75" y="20"/>
                    <a:pt x="75" y="20"/>
                  </a:cubicBezTo>
                  <a:cubicBezTo>
                    <a:pt x="75" y="20"/>
                    <a:pt x="76" y="16"/>
                    <a:pt x="76" y="16"/>
                  </a:cubicBezTo>
                  <a:cubicBezTo>
                    <a:pt x="76" y="14"/>
                    <a:pt x="77" y="12"/>
                    <a:pt x="78" y="10"/>
                  </a:cubicBezTo>
                  <a:cubicBezTo>
                    <a:pt x="78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6" y="12"/>
                    <a:pt x="73" y="16"/>
                    <a:pt x="73" y="18"/>
                  </a:cubicBezTo>
                  <a:cubicBezTo>
                    <a:pt x="73" y="15"/>
                    <a:pt x="74" y="13"/>
                    <a:pt x="73" y="11"/>
                  </a:cubicBezTo>
                  <a:cubicBezTo>
                    <a:pt x="73" y="10"/>
                    <a:pt x="73" y="10"/>
                    <a:pt x="73" y="10"/>
                  </a:cubicBezTo>
                  <a:cubicBezTo>
                    <a:pt x="73" y="10"/>
                    <a:pt x="73" y="10"/>
                    <a:pt x="73" y="10"/>
                  </a:cubicBezTo>
                  <a:cubicBezTo>
                    <a:pt x="72" y="12"/>
                    <a:pt x="72" y="13"/>
                    <a:pt x="71" y="13"/>
                  </a:cubicBezTo>
                  <a:cubicBezTo>
                    <a:pt x="71" y="13"/>
                    <a:pt x="70" y="10"/>
                    <a:pt x="70" y="8"/>
                  </a:cubicBezTo>
                  <a:cubicBezTo>
                    <a:pt x="70" y="8"/>
                    <a:pt x="70" y="8"/>
                    <a:pt x="69" y="8"/>
                  </a:cubicBezTo>
                  <a:cubicBezTo>
                    <a:pt x="69" y="8"/>
                    <a:pt x="69" y="8"/>
                    <a:pt x="69" y="8"/>
                  </a:cubicBezTo>
                  <a:cubicBezTo>
                    <a:pt x="68" y="10"/>
                    <a:pt x="68" y="10"/>
                    <a:pt x="68" y="10"/>
                  </a:cubicBezTo>
                  <a:moveTo>
                    <a:pt x="61" y="85"/>
                  </a:moveTo>
                  <a:cubicBezTo>
                    <a:pt x="65" y="80"/>
                    <a:pt x="67" y="74"/>
                    <a:pt x="69" y="68"/>
                  </a:cubicBezTo>
                  <a:cubicBezTo>
                    <a:pt x="71" y="61"/>
                    <a:pt x="74" y="54"/>
                    <a:pt x="77" y="47"/>
                  </a:cubicBezTo>
                  <a:cubicBezTo>
                    <a:pt x="80" y="40"/>
                    <a:pt x="82" y="33"/>
                    <a:pt x="84" y="26"/>
                  </a:cubicBezTo>
                  <a:cubicBezTo>
                    <a:pt x="85" y="19"/>
                    <a:pt x="89" y="13"/>
                    <a:pt x="91" y="6"/>
                  </a:cubicBezTo>
                  <a:cubicBezTo>
                    <a:pt x="94" y="5"/>
                    <a:pt x="96" y="5"/>
                    <a:pt x="98" y="5"/>
                  </a:cubicBezTo>
                  <a:cubicBezTo>
                    <a:pt x="93" y="13"/>
                    <a:pt x="92" y="23"/>
                    <a:pt x="89" y="32"/>
                  </a:cubicBezTo>
                  <a:cubicBezTo>
                    <a:pt x="84" y="43"/>
                    <a:pt x="80" y="55"/>
                    <a:pt x="75" y="67"/>
                  </a:cubicBezTo>
                  <a:cubicBezTo>
                    <a:pt x="74" y="68"/>
                    <a:pt x="74" y="70"/>
                    <a:pt x="73" y="71"/>
                  </a:cubicBezTo>
                  <a:cubicBezTo>
                    <a:pt x="73" y="70"/>
                    <a:pt x="74" y="68"/>
                    <a:pt x="74" y="66"/>
                  </a:cubicBezTo>
                  <a:cubicBezTo>
                    <a:pt x="75" y="63"/>
                    <a:pt x="75" y="61"/>
                    <a:pt x="76" y="58"/>
                  </a:cubicBezTo>
                  <a:cubicBezTo>
                    <a:pt x="78" y="53"/>
                    <a:pt x="80" y="49"/>
                    <a:pt x="81" y="45"/>
                  </a:cubicBezTo>
                  <a:cubicBezTo>
                    <a:pt x="81" y="44"/>
                    <a:pt x="81" y="44"/>
                    <a:pt x="81" y="44"/>
                  </a:cubicBezTo>
                  <a:cubicBezTo>
                    <a:pt x="85" y="37"/>
                    <a:pt x="87" y="30"/>
                    <a:pt x="89" y="22"/>
                  </a:cubicBezTo>
                  <a:cubicBezTo>
                    <a:pt x="91" y="17"/>
                    <a:pt x="93" y="11"/>
                    <a:pt x="96" y="6"/>
                  </a:cubicBezTo>
                  <a:cubicBezTo>
                    <a:pt x="96" y="6"/>
                    <a:pt x="95" y="5"/>
                    <a:pt x="95" y="5"/>
                  </a:cubicBezTo>
                  <a:cubicBezTo>
                    <a:pt x="95" y="5"/>
                    <a:pt x="95" y="5"/>
                    <a:pt x="95" y="6"/>
                  </a:cubicBezTo>
                  <a:cubicBezTo>
                    <a:pt x="94" y="6"/>
                    <a:pt x="94" y="7"/>
                    <a:pt x="94" y="8"/>
                  </a:cubicBezTo>
                  <a:cubicBezTo>
                    <a:pt x="94" y="8"/>
                    <a:pt x="93" y="8"/>
                    <a:pt x="93" y="9"/>
                  </a:cubicBezTo>
                  <a:cubicBezTo>
                    <a:pt x="92" y="12"/>
                    <a:pt x="91" y="15"/>
                    <a:pt x="90" y="18"/>
                  </a:cubicBezTo>
                  <a:cubicBezTo>
                    <a:pt x="89" y="20"/>
                    <a:pt x="88" y="22"/>
                    <a:pt x="88" y="24"/>
                  </a:cubicBezTo>
                  <a:cubicBezTo>
                    <a:pt x="86" y="30"/>
                    <a:pt x="83" y="36"/>
                    <a:pt x="81" y="42"/>
                  </a:cubicBezTo>
                  <a:cubicBezTo>
                    <a:pt x="81" y="43"/>
                    <a:pt x="81" y="43"/>
                    <a:pt x="81" y="44"/>
                  </a:cubicBezTo>
                  <a:cubicBezTo>
                    <a:pt x="75" y="55"/>
                    <a:pt x="70" y="67"/>
                    <a:pt x="67" y="79"/>
                  </a:cubicBezTo>
                  <a:cubicBezTo>
                    <a:pt x="67" y="79"/>
                    <a:pt x="67" y="79"/>
                    <a:pt x="67" y="79"/>
                  </a:cubicBezTo>
                  <a:cubicBezTo>
                    <a:pt x="65" y="81"/>
                    <a:pt x="63" y="83"/>
                    <a:pt x="61" y="85"/>
                  </a:cubicBezTo>
                  <a:moveTo>
                    <a:pt x="94" y="25"/>
                  </a:moveTo>
                  <a:cubicBezTo>
                    <a:pt x="96" y="19"/>
                    <a:pt x="98" y="12"/>
                    <a:pt x="99" y="5"/>
                  </a:cubicBezTo>
                  <a:cubicBezTo>
                    <a:pt x="101" y="5"/>
                    <a:pt x="103" y="4"/>
                    <a:pt x="105" y="4"/>
                  </a:cubicBezTo>
                  <a:cubicBezTo>
                    <a:pt x="100" y="15"/>
                    <a:pt x="97" y="26"/>
                    <a:pt x="94" y="38"/>
                  </a:cubicBezTo>
                  <a:cubicBezTo>
                    <a:pt x="92" y="43"/>
                    <a:pt x="90" y="49"/>
                    <a:pt x="88" y="54"/>
                  </a:cubicBezTo>
                  <a:cubicBezTo>
                    <a:pt x="88" y="54"/>
                    <a:pt x="88" y="54"/>
                    <a:pt x="88" y="54"/>
                  </a:cubicBezTo>
                  <a:cubicBezTo>
                    <a:pt x="88" y="53"/>
                    <a:pt x="88" y="53"/>
                    <a:pt x="88" y="53"/>
                  </a:cubicBezTo>
                  <a:cubicBezTo>
                    <a:pt x="89" y="50"/>
                    <a:pt x="90" y="48"/>
                    <a:pt x="91" y="45"/>
                  </a:cubicBezTo>
                  <a:cubicBezTo>
                    <a:pt x="94" y="33"/>
                    <a:pt x="98" y="22"/>
                    <a:pt x="101" y="10"/>
                  </a:cubicBezTo>
                  <a:cubicBezTo>
                    <a:pt x="101" y="10"/>
                    <a:pt x="101" y="10"/>
                    <a:pt x="101" y="9"/>
                  </a:cubicBezTo>
                  <a:cubicBezTo>
                    <a:pt x="101" y="8"/>
                    <a:pt x="101" y="8"/>
                    <a:pt x="102" y="7"/>
                  </a:cubicBezTo>
                  <a:cubicBezTo>
                    <a:pt x="102" y="6"/>
                    <a:pt x="101" y="6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99" y="13"/>
                    <a:pt x="96" y="19"/>
                    <a:pt x="94" y="25"/>
                  </a:cubicBezTo>
                  <a:moveTo>
                    <a:pt x="92" y="52"/>
                  </a:moveTo>
                  <a:cubicBezTo>
                    <a:pt x="92" y="52"/>
                    <a:pt x="93" y="46"/>
                    <a:pt x="93" y="44"/>
                  </a:cubicBezTo>
                  <a:cubicBezTo>
                    <a:pt x="94" y="42"/>
                    <a:pt x="94" y="41"/>
                    <a:pt x="94" y="39"/>
                  </a:cubicBezTo>
                  <a:cubicBezTo>
                    <a:pt x="95" y="37"/>
                    <a:pt x="96" y="35"/>
                    <a:pt x="96" y="33"/>
                  </a:cubicBezTo>
                  <a:cubicBezTo>
                    <a:pt x="100" y="23"/>
                    <a:pt x="104" y="14"/>
                    <a:pt x="107" y="4"/>
                  </a:cubicBezTo>
                  <a:cubicBezTo>
                    <a:pt x="107" y="4"/>
                    <a:pt x="108" y="4"/>
                    <a:pt x="109" y="4"/>
                  </a:cubicBezTo>
                  <a:cubicBezTo>
                    <a:pt x="106" y="11"/>
                    <a:pt x="103" y="19"/>
                    <a:pt x="101" y="26"/>
                  </a:cubicBezTo>
                  <a:cubicBezTo>
                    <a:pt x="99" y="31"/>
                    <a:pt x="97" y="36"/>
                    <a:pt x="96" y="41"/>
                  </a:cubicBezTo>
                  <a:cubicBezTo>
                    <a:pt x="95" y="43"/>
                    <a:pt x="95" y="46"/>
                    <a:pt x="94" y="49"/>
                  </a:cubicBezTo>
                  <a:cubicBezTo>
                    <a:pt x="93" y="51"/>
                    <a:pt x="93" y="52"/>
                    <a:pt x="92" y="52"/>
                  </a:cubicBezTo>
                  <a:moveTo>
                    <a:pt x="97" y="49"/>
                  </a:moveTo>
                  <a:cubicBezTo>
                    <a:pt x="97" y="49"/>
                    <a:pt x="98" y="45"/>
                    <a:pt x="98" y="44"/>
                  </a:cubicBezTo>
                  <a:cubicBezTo>
                    <a:pt x="99" y="39"/>
                    <a:pt x="100" y="33"/>
                    <a:pt x="101" y="28"/>
                  </a:cubicBezTo>
                  <a:cubicBezTo>
                    <a:pt x="104" y="20"/>
                    <a:pt x="108" y="12"/>
                    <a:pt x="110" y="4"/>
                  </a:cubicBezTo>
                  <a:cubicBezTo>
                    <a:pt x="110" y="4"/>
                    <a:pt x="110" y="4"/>
                    <a:pt x="110" y="4"/>
                  </a:cubicBezTo>
                  <a:cubicBezTo>
                    <a:pt x="111" y="4"/>
                    <a:pt x="113" y="4"/>
                    <a:pt x="115" y="4"/>
                  </a:cubicBezTo>
                  <a:cubicBezTo>
                    <a:pt x="116" y="4"/>
                    <a:pt x="117" y="4"/>
                    <a:pt x="119" y="4"/>
                  </a:cubicBezTo>
                  <a:cubicBezTo>
                    <a:pt x="119" y="6"/>
                    <a:pt x="119" y="7"/>
                    <a:pt x="118" y="9"/>
                  </a:cubicBezTo>
                  <a:cubicBezTo>
                    <a:pt x="118" y="9"/>
                    <a:pt x="118" y="9"/>
                    <a:pt x="118" y="9"/>
                  </a:cubicBezTo>
                  <a:cubicBezTo>
                    <a:pt x="117" y="13"/>
                    <a:pt x="117" y="18"/>
                    <a:pt x="116" y="22"/>
                  </a:cubicBezTo>
                  <a:cubicBezTo>
                    <a:pt x="115" y="27"/>
                    <a:pt x="114" y="32"/>
                    <a:pt x="113" y="36"/>
                  </a:cubicBezTo>
                  <a:cubicBezTo>
                    <a:pt x="112" y="41"/>
                    <a:pt x="110" y="45"/>
                    <a:pt x="109" y="50"/>
                  </a:cubicBezTo>
                  <a:cubicBezTo>
                    <a:pt x="109" y="48"/>
                    <a:pt x="109" y="46"/>
                    <a:pt x="110" y="45"/>
                  </a:cubicBezTo>
                  <a:cubicBezTo>
                    <a:pt x="110" y="42"/>
                    <a:pt x="111" y="40"/>
                    <a:pt x="112" y="37"/>
                  </a:cubicBezTo>
                  <a:cubicBezTo>
                    <a:pt x="113" y="33"/>
                    <a:pt x="113" y="29"/>
                    <a:pt x="114" y="25"/>
                  </a:cubicBezTo>
                  <a:cubicBezTo>
                    <a:pt x="114" y="20"/>
                    <a:pt x="116" y="15"/>
                    <a:pt x="117" y="10"/>
                  </a:cubicBezTo>
                  <a:cubicBezTo>
                    <a:pt x="118" y="9"/>
                    <a:pt x="118" y="8"/>
                    <a:pt x="117" y="8"/>
                  </a:cubicBezTo>
                  <a:cubicBezTo>
                    <a:pt x="118" y="7"/>
                    <a:pt x="118" y="6"/>
                    <a:pt x="118" y="6"/>
                  </a:cubicBezTo>
                  <a:cubicBezTo>
                    <a:pt x="118" y="5"/>
                    <a:pt x="118" y="5"/>
                    <a:pt x="118" y="5"/>
                  </a:cubicBezTo>
                  <a:cubicBezTo>
                    <a:pt x="117" y="5"/>
                    <a:pt x="117" y="5"/>
                    <a:pt x="117" y="5"/>
                  </a:cubicBezTo>
                  <a:cubicBezTo>
                    <a:pt x="115" y="12"/>
                    <a:pt x="113" y="18"/>
                    <a:pt x="111" y="25"/>
                  </a:cubicBezTo>
                  <a:cubicBezTo>
                    <a:pt x="109" y="32"/>
                    <a:pt x="109" y="39"/>
                    <a:pt x="106" y="45"/>
                  </a:cubicBezTo>
                  <a:cubicBezTo>
                    <a:pt x="105" y="46"/>
                    <a:pt x="105" y="47"/>
                    <a:pt x="105" y="47"/>
                  </a:cubicBezTo>
                  <a:cubicBezTo>
                    <a:pt x="105" y="47"/>
                    <a:pt x="105" y="47"/>
                    <a:pt x="105" y="46"/>
                  </a:cubicBezTo>
                  <a:cubicBezTo>
                    <a:pt x="105" y="43"/>
                    <a:pt x="106" y="40"/>
                    <a:pt x="107" y="38"/>
                  </a:cubicBezTo>
                  <a:cubicBezTo>
                    <a:pt x="107" y="34"/>
                    <a:pt x="108" y="30"/>
                    <a:pt x="109" y="27"/>
                  </a:cubicBezTo>
                  <a:cubicBezTo>
                    <a:pt x="111" y="21"/>
                    <a:pt x="113" y="15"/>
                    <a:pt x="115" y="9"/>
                  </a:cubicBezTo>
                  <a:cubicBezTo>
                    <a:pt x="115" y="8"/>
                    <a:pt x="115" y="8"/>
                    <a:pt x="115" y="7"/>
                  </a:cubicBezTo>
                  <a:cubicBezTo>
                    <a:pt x="115" y="6"/>
                    <a:pt x="116" y="6"/>
                    <a:pt x="116" y="5"/>
                  </a:cubicBezTo>
                  <a:cubicBezTo>
                    <a:pt x="116" y="5"/>
                    <a:pt x="116" y="4"/>
                    <a:pt x="115" y="4"/>
                  </a:cubicBezTo>
                  <a:cubicBezTo>
                    <a:pt x="115" y="4"/>
                    <a:pt x="115" y="5"/>
                    <a:pt x="115" y="5"/>
                  </a:cubicBezTo>
                  <a:cubicBezTo>
                    <a:pt x="113" y="11"/>
                    <a:pt x="109" y="16"/>
                    <a:pt x="108" y="23"/>
                  </a:cubicBezTo>
                  <a:cubicBezTo>
                    <a:pt x="106" y="29"/>
                    <a:pt x="105" y="36"/>
                    <a:pt x="103" y="43"/>
                  </a:cubicBezTo>
                  <a:cubicBezTo>
                    <a:pt x="103" y="44"/>
                    <a:pt x="102" y="44"/>
                    <a:pt x="102" y="45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3" y="43"/>
                    <a:pt x="103" y="40"/>
                    <a:pt x="104" y="37"/>
                  </a:cubicBezTo>
                  <a:cubicBezTo>
                    <a:pt x="104" y="33"/>
                    <a:pt x="105" y="30"/>
                    <a:pt x="106" y="26"/>
                  </a:cubicBezTo>
                  <a:cubicBezTo>
                    <a:pt x="108" y="20"/>
                    <a:pt x="111" y="13"/>
                    <a:pt x="113" y="7"/>
                  </a:cubicBezTo>
                  <a:cubicBezTo>
                    <a:pt x="113" y="6"/>
                    <a:pt x="113" y="6"/>
                    <a:pt x="112" y="6"/>
                  </a:cubicBezTo>
                  <a:cubicBezTo>
                    <a:pt x="112" y="6"/>
                    <a:pt x="112" y="6"/>
                    <a:pt x="112" y="6"/>
                  </a:cubicBezTo>
                  <a:cubicBezTo>
                    <a:pt x="107" y="16"/>
                    <a:pt x="104" y="27"/>
                    <a:pt x="101" y="37"/>
                  </a:cubicBezTo>
                  <a:cubicBezTo>
                    <a:pt x="100" y="40"/>
                    <a:pt x="99" y="43"/>
                    <a:pt x="98" y="45"/>
                  </a:cubicBezTo>
                  <a:cubicBezTo>
                    <a:pt x="98" y="48"/>
                    <a:pt x="97" y="49"/>
                    <a:pt x="97" y="49"/>
                  </a:cubicBezTo>
                  <a:moveTo>
                    <a:pt x="115" y="0"/>
                  </a:moveTo>
                  <a:cubicBezTo>
                    <a:pt x="106" y="0"/>
                    <a:pt x="97" y="1"/>
                    <a:pt x="89" y="2"/>
                  </a:cubicBezTo>
                  <a:cubicBezTo>
                    <a:pt x="79" y="3"/>
                    <a:pt x="70" y="4"/>
                    <a:pt x="60" y="5"/>
                  </a:cubicBezTo>
                  <a:cubicBezTo>
                    <a:pt x="60" y="5"/>
                    <a:pt x="59" y="5"/>
                    <a:pt x="59" y="6"/>
                  </a:cubicBezTo>
                  <a:cubicBezTo>
                    <a:pt x="58" y="6"/>
                    <a:pt x="58" y="8"/>
                    <a:pt x="59" y="9"/>
                  </a:cubicBezTo>
                  <a:cubicBezTo>
                    <a:pt x="64" y="12"/>
                    <a:pt x="68" y="18"/>
                    <a:pt x="72" y="23"/>
                  </a:cubicBezTo>
                  <a:cubicBezTo>
                    <a:pt x="49" y="45"/>
                    <a:pt x="28" y="69"/>
                    <a:pt x="1" y="86"/>
                  </a:cubicBezTo>
                  <a:cubicBezTo>
                    <a:pt x="0" y="87"/>
                    <a:pt x="0" y="88"/>
                    <a:pt x="1" y="89"/>
                  </a:cubicBezTo>
                  <a:cubicBezTo>
                    <a:pt x="1" y="90"/>
                    <a:pt x="1" y="90"/>
                    <a:pt x="2" y="90"/>
                  </a:cubicBezTo>
                  <a:cubicBezTo>
                    <a:pt x="2" y="90"/>
                    <a:pt x="2" y="90"/>
                    <a:pt x="2" y="90"/>
                  </a:cubicBezTo>
                  <a:cubicBezTo>
                    <a:pt x="16" y="91"/>
                    <a:pt x="28" y="102"/>
                    <a:pt x="34" y="114"/>
                  </a:cubicBezTo>
                  <a:cubicBezTo>
                    <a:pt x="34" y="115"/>
                    <a:pt x="35" y="115"/>
                    <a:pt x="35" y="115"/>
                  </a:cubicBezTo>
                  <a:cubicBezTo>
                    <a:pt x="35" y="115"/>
                    <a:pt x="36" y="115"/>
                    <a:pt x="36" y="115"/>
                  </a:cubicBezTo>
                  <a:cubicBezTo>
                    <a:pt x="36" y="115"/>
                    <a:pt x="37" y="115"/>
                    <a:pt x="37" y="115"/>
                  </a:cubicBezTo>
                  <a:cubicBezTo>
                    <a:pt x="59" y="94"/>
                    <a:pt x="79" y="71"/>
                    <a:pt x="102" y="50"/>
                  </a:cubicBezTo>
                  <a:cubicBezTo>
                    <a:pt x="105" y="54"/>
                    <a:pt x="109" y="58"/>
                    <a:pt x="113" y="62"/>
                  </a:cubicBezTo>
                  <a:cubicBezTo>
                    <a:pt x="113" y="63"/>
                    <a:pt x="114" y="63"/>
                    <a:pt x="114" y="63"/>
                  </a:cubicBezTo>
                  <a:cubicBezTo>
                    <a:pt x="115" y="63"/>
                    <a:pt x="116" y="63"/>
                    <a:pt x="116" y="62"/>
                  </a:cubicBezTo>
                  <a:cubicBezTo>
                    <a:pt x="117" y="62"/>
                    <a:pt x="117" y="61"/>
                    <a:pt x="117" y="60"/>
                  </a:cubicBezTo>
                  <a:cubicBezTo>
                    <a:pt x="118" y="41"/>
                    <a:pt x="122" y="22"/>
                    <a:pt x="123" y="2"/>
                  </a:cubicBezTo>
                  <a:cubicBezTo>
                    <a:pt x="123" y="1"/>
                    <a:pt x="122" y="1"/>
                    <a:pt x="122" y="1"/>
                  </a:cubicBezTo>
                  <a:cubicBezTo>
                    <a:pt x="122" y="0"/>
                    <a:pt x="121" y="0"/>
                    <a:pt x="121" y="0"/>
                  </a:cubicBezTo>
                  <a:cubicBezTo>
                    <a:pt x="119" y="0"/>
                    <a:pt x="117" y="0"/>
                    <a:pt x="115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57"/>
            <p:cNvSpPr>
              <a:spLocks noEditPoints="1"/>
            </p:cNvSpPr>
            <p:nvPr/>
          </p:nvSpPr>
          <p:spPr bwMode="auto">
            <a:xfrm>
              <a:off x="4106531" y="4646539"/>
              <a:ext cx="352425" cy="185738"/>
            </a:xfrm>
            <a:custGeom>
              <a:avLst/>
              <a:gdLst>
                <a:gd name="T0" fmla="*/ 59 w 83"/>
                <a:gd name="T1" fmla="*/ 33 h 44"/>
                <a:gd name="T2" fmla="*/ 50 w 83"/>
                <a:gd name="T3" fmla="*/ 32 h 44"/>
                <a:gd name="T4" fmla="*/ 8 w 83"/>
                <a:gd name="T5" fmla="*/ 32 h 44"/>
                <a:gd name="T6" fmla="*/ 72 w 83"/>
                <a:gd name="T7" fmla="*/ 29 h 44"/>
                <a:gd name="T8" fmla="*/ 52 w 83"/>
                <a:gd name="T9" fmla="*/ 32 h 44"/>
                <a:gd name="T10" fmla="*/ 59 w 83"/>
                <a:gd name="T11" fmla="*/ 37 h 44"/>
                <a:gd name="T12" fmla="*/ 26 w 83"/>
                <a:gd name="T13" fmla="*/ 26 h 44"/>
                <a:gd name="T14" fmla="*/ 51 w 83"/>
                <a:gd name="T15" fmla="*/ 27 h 44"/>
                <a:gd name="T16" fmla="*/ 63 w 83"/>
                <a:gd name="T17" fmla="*/ 28 h 44"/>
                <a:gd name="T18" fmla="*/ 8 w 83"/>
                <a:gd name="T19" fmla="*/ 35 h 44"/>
                <a:gd name="T20" fmla="*/ 44 w 83"/>
                <a:gd name="T21" fmla="*/ 33 h 44"/>
                <a:gd name="T22" fmla="*/ 55 w 83"/>
                <a:gd name="T23" fmla="*/ 32 h 44"/>
                <a:gd name="T24" fmla="*/ 78 w 83"/>
                <a:gd name="T25" fmla="*/ 23 h 44"/>
                <a:gd name="T26" fmla="*/ 78 w 83"/>
                <a:gd name="T27" fmla="*/ 23 h 44"/>
                <a:gd name="T28" fmla="*/ 60 w 83"/>
                <a:gd name="T29" fmla="*/ 34 h 44"/>
                <a:gd name="T30" fmla="*/ 69 w 83"/>
                <a:gd name="T31" fmla="*/ 25 h 44"/>
                <a:gd name="T32" fmla="*/ 77 w 83"/>
                <a:gd name="T33" fmla="*/ 20 h 44"/>
                <a:gd name="T34" fmla="*/ 73 w 83"/>
                <a:gd name="T35" fmla="*/ 18 h 44"/>
                <a:gd name="T36" fmla="*/ 8 w 83"/>
                <a:gd name="T37" fmla="*/ 30 h 44"/>
                <a:gd name="T38" fmla="*/ 56 w 83"/>
                <a:gd name="T39" fmla="*/ 29 h 44"/>
                <a:gd name="T40" fmla="*/ 54 w 83"/>
                <a:gd name="T41" fmla="*/ 31 h 44"/>
                <a:gd name="T42" fmla="*/ 8 w 83"/>
                <a:gd name="T43" fmla="*/ 23 h 44"/>
                <a:gd name="T44" fmla="*/ 8 w 83"/>
                <a:gd name="T45" fmla="*/ 23 h 44"/>
                <a:gd name="T46" fmla="*/ 8 w 83"/>
                <a:gd name="T47" fmla="*/ 25 h 44"/>
                <a:gd name="T48" fmla="*/ 9 w 83"/>
                <a:gd name="T49" fmla="*/ 25 h 44"/>
                <a:gd name="T50" fmla="*/ 8 w 83"/>
                <a:gd name="T51" fmla="*/ 21 h 44"/>
                <a:gd name="T52" fmla="*/ 22 w 83"/>
                <a:gd name="T53" fmla="*/ 17 h 44"/>
                <a:gd name="T54" fmla="*/ 11 w 83"/>
                <a:gd name="T55" fmla="*/ 26 h 44"/>
                <a:gd name="T56" fmla="*/ 4 w 83"/>
                <a:gd name="T57" fmla="*/ 16 h 44"/>
                <a:gd name="T58" fmla="*/ 9 w 83"/>
                <a:gd name="T59" fmla="*/ 30 h 44"/>
                <a:gd name="T60" fmla="*/ 9 w 83"/>
                <a:gd name="T61" fmla="*/ 30 h 44"/>
                <a:gd name="T62" fmla="*/ 9 w 83"/>
                <a:gd name="T63" fmla="*/ 33 h 44"/>
                <a:gd name="T64" fmla="*/ 11 w 83"/>
                <a:gd name="T65" fmla="*/ 31 h 44"/>
                <a:gd name="T66" fmla="*/ 36 w 83"/>
                <a:gd name="T67" fmla="*/ 20 h 44"/>
                <a:gd name="T68" fmla="*/ 48 w 83"/>
                <a:gd name="T69" fmla="*/ 17 h 44"/>
                <a:gd name="T70" fmla="*/ 37 w 83"/>
                <a:gd name="T71" fmla="*/ 33 h 44"/>
                <a:gd name="T72" fmla="*/ 37 w 83"/>
                <a:gd name="T73" fmla="*/ 33 h 44"/>
                <a:gd name="T74" fmla="*/ 52 w 83"/>
                <a:gd name="T75" fmla="*/ 14 h 44"/>
                <a:gd name="T76" fmla="*/ 75 w 83"/>
                <a:gd name="T77" fmla="*/ 16 h 44"/>
                <a:gd name="T78" fmla="*/ 71 w 83"/>
                <a:gd name="T79" fmla="*/ 17 h 44"/>
                <a:gd name="T80" fmla="*/ 53 w 83"/>
                <a:gd name="T81" fmla="*/ 17 h 44"/>
                <a:gd name="T82" fmla="*/ 47 w 83"/>
                <a:gd name="T83" fmla="*/ 24 h 44"/>
                <a:gd name="T84" fmla="*/ 40 w 83"/>
                <a:gd name="T85" fmla="*/ 31 h 44"/>
                <a:gd name="T86" fmla="*/ 68 w 83"/>
                <a:gd name="T87" fmla="*/ 14 h 44"/>
                <a:gd name="T88" fmla="*/ 32 w 83"/>
                <a:gd name="T89" fmla="*/ 34 h 44"/>
                <a:gd name="T90" fmla="*/ 65 w 83"/>
                <a:gd name="T91" fmla="*/ 11 h 44"/>
                <a:gd name="T92" fmla="*/ 65 w 83"/>
                <a:gd name="T93" fmla="*/ 12 h 44"/>
                <a:gd name="T94" fmla="*/ 28 w 83"/>
                <a:gd name="T95" fmla="*/ 34 h 44"/>
                <a:gd name="T96" fmla="*/ 24 w 83"/>
                <a:gd name="T97" fmla="*/ 33 h 44"/>
                <a:gd name="T98" fmla="*/ 56 w 83"/>
                <a:gd name="T99" fmla="*/ 13 h 44"/>
                <a:gd name="T100" fmla="*/ 56 w 83"/>
                <a:gd name="T101" fmla="*/ 12 h 44"/>
                <a:gd name="T102" fmla="*/ 56 w 83"/>
                <a:gd name="T103" fmla="*/ 8 h 44"/>
                <a:gd name="T104" fmla="*/ 66 w 83"/>
                <a:gd name="T105" fmla="*/ 11 h 44"/>
                <a:gd name="T106" fmla="*/ 58 w 83"/>
                <a:gd name="T107" fmla="*/ 11 h 44"/>
                <a:gd name="T108" fmla="*/ 59 w 83"/>
                <a:gd name="T109" fmla="*/ 7 h 44"/>
                <a:gd name="T110" fmla="*/ 56 w 83"/>
                <a:gd name="T111" fmla="*/ 3 h 44"/>
                <a:gd name="T112" fmla="*/ 2 w 83"/>
                <a:gd name="T113" fmla="*/ 13 h 44"/>
                <a:gd name="T114" fmla="*/ 7 w 83"/>
                <a:gd name="T115" fmla="*/ 38 h 44"/>
                <a:gd name="T116" fmla="*/ 83 w 83"/>
                <a:gd name="T117" fmla="*/ 21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83" h="44">
                  <a:moveTo>
                    <a:pt x="59" y="40"/>
                  </a:moveTo>
                  <a:cubicBezTo>
                    <a:pt x="59" y="39"/>
                    <a:pt x="59" y="38"/>
                    <a:pt x="59" y="38"/>
                  </a:cubicBezTo>
                  <a:cubicBezTo>
                    <a:pt x="63" y="35"/>
                    <a:pt x="66" y="33"/>
                    <a:pt x="69" y="31"/>
                  </a:cubicBezTo>
                  <a:cubicBezTo>
                    <a:pt x="69" y="32"/>
                    <a:pt x="68" y="32"/>
                    <a:pt x="67" y="33"/>
                  </a:cubicBezTo>
                  <a:cubicBezTo>
                    <a:pt x="64" y="35"/>
                    <a:pt x="61" y="37"/>
                    <a:pt x="59" y="40"/>
                  </a:cubicBezTo>
                  <a:moveTo>
                    <a:pt x="59" y="34"/>
                  </a:move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61" y="32"/>
                    <a:pt x="62" y="31"/>
                    <a:pt x="64" y="30"/>
                  </a:cubicBezTo>
                  <a:cubicBezTo>
                    <a:pt x="62" y="31"/>
                    <a:pt x="60" y="32"/>
                    <a:pt x="59" y="34"/>
                  </a:cubicBezTo>
                  <a:moveTo>
                    <a:pt x="48" y="32"/>
                  </a:moveTo>
                  <a:cubicBezTo>
                    <a:pt x="50" y="31"/>
                    <a:pt x="52" y="30"/>
                    <a:pt x="54" y="29"/>
                  </a:cubicBezTo>
                  <a:cubicBezTo>
                    <a:pt x="53" y="30"/>
                    <a:pt x="51" y="31"/>
                    <a:pt x="50" y="32"/>
                  </a:cubicBezTo>
                  <a:cubicBezTo>
                    <a:pt x="50" y="32"/>
                    <a:pt x="50" y="32"/>
                    <a:pt x="50" y="32"/>
                  </a:cubicBezTo>
                  <a:cubicBezTo>
                    <a:pt x="50" y="32"/>
                    <a:pt x="49" y="32"/>
                    <a:pt x="48" y="32"/>
                  </a:cubicBezTo>
                  <a:moveTo>
                    <a:pt x="33" y="34"/>
                  </a:moveTo>
                  <a:cubicBezTo>
                    <a:pt x="36" y="32"/>
                    <a:pt x="39" y="30"/>
                    <a:pt x="42" y="28"/>
                  </a:cubicBezTo>
                  <a:cubicBezTo>
                    <a:pt x="40" y="30"/>
                    <a:pt x="38" y="31"/>
                    <a:pt x="36" y="33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5" y="34"/>
                    <a:pt x="34" y="34"/>
                    <a:pt x="33" y="34"/>
                  </a:cubicBezTo>
                  <a:moveTo>
                    <a:pt x="8" y="32"/>
                  </a:moveTo>
                  <a:cubicBezTo>
                    <a:pt x="8" y="32"/>
                    <a:pt x="8" y="31"/>
                    <a:pt x="8" y="31"/>
                  </a:cubicBezTo>
                  <a:cubicBezTo>
                    <a:pt x="10" y="30"/>
                    <a:pt x="12" y="29"/>
                    <a:pt x="13" y="28"/>
                  </a:cubicBezTo>
                  <a:cubicBezTo>
                    <a:pt x="12" y="30"/>
                    <a:pt x="10" y="31"/>
                    <a:pt x="8" y="32"/>
                  </a:cubicBezTo>
                  <a:moveTo>
                    <a:pt x="59" y="41"/>
                  </a:moveTo>
                  <a:cubicBezTo>
                    <a:pt x="59" y="41"/>
                    <a:pt x="59" y="41"/>
                    <a:pt x="59" y="41"/>
                  </a:cubicBezTo>
                  <a:cubicBezTo>
                    <a:pt x="61" y="38"/>
                    <a:pt x="64" y="36"/>
                    <a:pt x="66" y="34"/>
                  </a:cubicBezTo>
                  <a:cubicBezTo>
                    <a:pt x="68" y="33"/>
                    <a:pt x="70" y="30"/>
                    <a:pt x="72" y="29"/>
                  </a:cubicBezTo>
                  <a:cubicBezTo>
                    <a:pt x="73" y="28"/>
                    <a:pt x="73" y="28"/>
                    <a:pt x="74" y="27"/>
                  </a:cubicBezTo>
                  <a:cubicBezTo>
                    <a:pt x="69" y="32"/>
                    <a:pt x="64" y="36"/>
                    <a:pt x="59" y="41"/>
                  </a:cubicBezTo>
                  <a:moveTo>
                    <a:pt x="52" y="32"/>
                  </a:moveTo>
                  <a:cubicBezTo>
                    <a:pt x="55" y="31"/>
                    <a:pt x="58" y="28"/>
                    <a:pt x="61" y="27"/>
                  </a:cubicBezTo>
                  <a:cubicBezTo>
                    <a:pt x="61" y="26"/>
                    <a:pt x="61" y="26"/>
                    <a:pt x="61" y="26"/>
                  </a:cubicBezTo>
                  <a:cubicBezTo>
                    <a:pt x="59" y="28"/>
                    <a:pt x="57" y="30"/>
                    <a:pt x="55" y="32"/>
                  </a:cubicBezTo>
                  <a:cubicBezTo>
                    <a:pt x="54" y="32"/>
                    <a:pt x="53" y="32"/>
                    <a:pt x="52" y="32"/>
                  </a:cubicBezTo>
                  <a:moveTo>
                    <a:pt x="59" y="37"/>
                  </a:moveTo>
                  <a:cubicBezTo>
                    <a:pt x="59" y="36"/>
                    <a:pt x="59" y="35"/>
                    <a:pt x="59" y="35"/>
                  </a:cubicBezTo>
                  <a:cubicBezTo>
                    <a:pt x="62" y="34"/>
                    <a:pt x="65" y="31"/>
                    <a:pt x="68" y="29"/>
                  </a:cubicBezTo>
                  <a:cubicBezTo>
                    <a:pt x="69" y="28"/>
                    <a:pt x="71" y="26"/>
                    <a:pt x="73" y="25"/>
                  </a:cubicBezTo>
                  <a:cubicBezTo>
                    <a:pt x="74" y="25"/>
                    <a:pt x="74" y="25"/>
                    <a:pt x="74" y="25"/>
                  </a:cubicBezTo>
                  <a:cubicBezTo>
                    <a:pt x="72" y="26"/>
                    <a:pt x="70" y="28"/>
                    <a:pt x="68" y="30"/>
                  </a:cubicBezTo>
                  <a:cubicBezTo>
                    <a:pt x="65" y="33"/>
                    <a:pt x="62" y="34"/>
                    <a:pt x="59" y="37"/>
                  </a:cubicBezTo>
                  <a:moveTo>
                    <a:pt x="66" y="28"/>
                  </a:moveTo>
                  <a:cubicBezTo>
                    <a:pt x="68" y="27"/>
                    <a:pt x="69" y="26"/>
                    <a:pt x="71" y="25"/>
                  </a:cubicBezTo>
                  <a:cubicBezTo>
                    <a:pt x="70" y="25"/>
                    <a:pt x="69" y="26"/>
                    <a:pt x="68" y="26"/>
                  </a:cubicBezTo>
                  <a:cubicBezTo>
                    <a:pt x="67" y="27"/>
                    <a:pt x="67" y="27"/>
                    <a:pt x="66" y="28"/>
                  </a:cubicBezTo>
                  <a:moveTo>
                    <a:pt x="8" y="36"/>
                  </a:moveTo>
                  <a:cubicBezTo>
                    <a:pt x="11" y="35"/>
                    <a:pt x="13" y="34"/>
                    <a:pt x="16" y="32"/>
                  </a:cubicBezTo>
                  <a:cubicBezTo>
                    <a:pt x="19" y="30"/>
                    <a:pt x="22" y="28"/>
                    <a:pt x="26" y="26"/>
                  </a:cubicBezTo>
                  <a:cubicBezTo>
                    <a:pt x="28" y="25"/>
                    <a:pt x="30" y="24"/>
                    <a:pt x="32" y="23"/>
                  </a:cubicBezTo>
                  <a:cubicBezTo>
                    <a:pt x="31" y="24"/>
                    <a:pt x="31" y="24"/>
                    <a:pt x="31" y="24"/>
                  </a:cubicBezTo>
                  <a:cubicBezTo>
                    <a:pt x="26" y="28"/>
                    <a:pt x="20" y="32"/>
                    <a:pt x="14" y="35"/>
                  </a:cubicBezTo>
                  <a:cubicBezTo>
                    <a:pt x="14" y="36"/>
                    <a:pt x="14" y="36"/>
                    <a:pt x="14" y="36"/>
                  </a:cubicBezTo>
                  <a:cubicBezTo>
                    <a:pt x="12" y="36"/>
                    <a:pt x="10" y="36"/>
                    <a:pt x="8" y="36"/>
                  </a:cubicBezTo>
                  <a:moveTo>
                    <a:pt x="49" y="29"/>
                  </a:moveTo>
                  <a:cubicBezTo>
                    <a:pt x="50" y="29"/>
                    <a:pt x="51" y="28"/>
                    <a:pt x="51" y="27"/>
                  </a:cubicBezTo>
                  <a:cubicBezTo>
                    <a:pt x="54" y="26"/>
                    <a:pt x="56" y="24"/>
                    <a:pt x="59" y="23"/>
                  </a:cubicBezTo>
                  <a:cubicBezTo>
                    <a:pt x="59" y="23"/>
                    <a:pt x="59" y="23"/>
                    <a:pt x="59" y="23"/>
                  </a:cubicBezTo>
                  <a:cubicBezTo>
                    <a:pt x="58" y="23"/>
                    <a:pt x="58" y="24"/>
                    <a:pt x="57" y="24"/>
                  </a:cubicBezTo>
                  <a:cubicBezTo>
                    <a:pt x="54" y="26"/>
                    <a:pt x="52" y="27"/>
                    <a:pt x="50" y="29"/>
                  </a:cubicBezTo>
                  <a:cubicBezTo>
                    <a:pt x="49" y="29"/>
                    <a:pt x="49" y="29"/>
                    <a:pt x="49" y="29"/>
                  </a:cubicBezTo>
                  <a:moveTo>
                    <a:pt x="56" y="32"/>
                  </a:moveTo>
                  <a:cubicBezTo>
                    <a:pt x="59" y="31"/>
                    <a:pt x="61" y="29"/>
                    <a:pt x="63" y="28"/>
                  </a:cubicBezTo>
                  <a:cubicBezTo>
                    <a:pt x="66" y="25"/>
                    <a:pt x="70" y="23"/>
                    <a:pt x="74" y="22"/>
                  </a:cubicBezTo>
                  <a:cubicBezTo>
                    <a:pt x="73" y="22"/>
                    <a:pt x="73" y="22"/>
                    <a:pt x="72" y="22"/>
                  </a:cubicBezTo>
                  <a:cubicBezTo>
                    <a:pt x="70" y="23"/>
                    <a:pt x="69" y="24"/>
                    <a:pt x="67" y="25"/>
                  </a:cubicBezTo>
                  <a:cubicBezTo>
                    <a:pt x="64" y="27"/>
                    <a:pt x="61" y="30"/>
                    <a:pt x="58" y="32"/>
                  </a:cubicBezTo>
                  <a:cubicBezTo>
                    <a:pt x="58" y="32"/>
                    <a:pt x="58" y="32"/>
                    <a:pt x="58" y="32"/>
                  </a:cubicBezTo>
                  <a:cubicBezTo>
                    <a:pt x="57" y="32"/>
                    <a:pt x="57" y="32"/>
                    <a:pt x="56" y="32"/>
                  </a:cubicBezTo>
                  <a:moveTo>
                    <a:pt x="8" y="35"/>
                  </a:moveTo>
                  <a:cubicBezTo>
                    <a:pt x="8" y="35"/>
                    <a:pt x="8" y="34"/>
                    <a:pt x="8" y="33"/>
                  </a:cubicBezTo>
                  <a:cubicBezTo>
                    <a:pt x="10" y="33"/>
                    <a:pt x="12" y="32"/>
                    <a:pt x="13" y="30"/>
                  </a:cubicBezTo>
                  <a:cubicBezTo>
                    <a:pt x="16" y="29"/>
                    <a:pt x="19" y="27"/>
                    <a:pt x="22" y="26"/>
                  </a:cubicBezTo>
                  <a:cubicBezTo>
                    <a:pt x="25" y="24"/>
                    <a:pt x="29" y="21"/>
                    <a:pt x="32" y="19"/>
                  </a:cubicBezTo>
                  <a:cubicBezTo>
                    <a:pt x="29" y="21"/>
                    <a:pt x="27" y="23"/>
                    <a:pt x="24" y="24"/>
                  </a:cubicBezTo>
                  <a:cubicBezTo>
                    <a:pt x="19" y="28"/>
                    <a:pt x="14" y="32"/>
                    <a:pt x="8" y="35"/>
                  </a:cubicBezTo>
                  <a:moveTo>
                    <a:pt x="44" y="33"/>
                  </a:moveTo>
                  <a:cubicBezTo>
                    <a:pt x="48" y="31"/>
                    <a:pt x="51" y="28"/>
                    <a:pt x="55" y="26"/>
                  </a:cubicBezTo>
                  <a:cubicBezTo>
                    <a:pt x="59" y="24"/>
                    <a:pt x="63" y="22"/>
                    <a:pt x="67" y="19"/>
                  </a:cubicBezTo>
                  <a:cubicBezTo>
                    <a:pt x="65" y="21"/>
                    <a:pt x="63" y="22"/>
                    <a:pt x="60" y="23"/>
                  </a:cubicBezTo>
                  <a:cubicBezTo>
                    <a:pt x="56" y="26"/>
                    <a:pt x="51" y="29"/>
                    <a:pt x="47" y="32"/>
                  </a:cubicBezTo>
                  <a:cubicBezTo>
                    <a:pt x="47" y="33"/>
                    <a:pt x="47" y="33"/>
                    <a:pt x="47" y="33"/>
                  </a:cubicBezTo>
                  <a:cubicBezTo>
                    <a:pt x="46" y="33"/>
                    <a:pt x="45" y="33"/>
                    <a:pt x="44" y="33"/>
                  </a:cubicBezTo>
                  <a:moveTo>
                    <a:pt x="55" y="32"/>
                  </a:moveTo>
                  <a:cubicBezTo>
                    <a:pt x="55" y="32"/>
                    <a:pt x="57" y="31"/>
                    <a:pt x="57" y="30"/>
                  </a:cubicBezTo>
                  <a:cubicBezTo>
                    <a:pt x="60" y="28"/>
                    <a:pt x="62" y="26"/>
                    <a:pt x="65" y="25"/>
                  </a:cubicBezTo>
                  <a:cubicBezTo>
                    <a:pt x="69" y="23"/>
                    <a:pt x="73" y="20"/>
                    <a:pt x="77" y="18"/>
                  </a:cubicBezTo>
                  <a:cubicBezTo>
                    <a:pt x="77" y="18"/>
                    <a:pt x="77" y="18"/>
                    <a:pt x="77" y="18"/>
                  </a:cubicBezTo>
                  <a:cubicBezTo>
                    <a:pt x="78" y="19"/>
                    <a:pt x="79" y="20"/>
                    <a:pt x="80" y="21"/>
                  </a:cubicBezTo>
                  <a:cubicBezTo>
                    <a:pt x="80" y="22"/>
                    <a:pt x="79" y="22"/>
                    <a:pt x="79" y="23"/>
                  </a:cubicBezTo>
                  <a:cubicBezTo>
                    <a:pt x="78" y="23"/>
                    <a:pt x="78" y="23"/>
                    <a:pt x="78" y="23"/>
                  </a:cubicBezTo>
                  <a:cubicBezTo>
                    <a:pt x="76" y="24"/>
                    <a:pt x="75" y="26"/>
                    <a:pt x="73" y="28"/>
                  </a:cubicBezTo>
                  <a:cubicBezTo>
                    <a:pt x="71" y="29"/>
                    <a:pt x="69" y="31"/>
                    <a:pt x="66" y="32"/>
                  </a:cubicBezTo>
                  <a:cubicBezTo>
                    <a:pt x="64" y="34"/>
                    <a:pt x="62" y="35"/>
                    <a:pt x="60" y="37"/>
                  </a:cubicBezTo>
                  <a:cubicBezTo>
                    <a:pt x="60" y="36"/>
                    <a:pt x="61" y="35"/>
                    <a:pt x="62" y="35"/>
                  </a:cubicBezTo>
                  <a:cubicBezTo>
                    <a:pt x="63" y="34"/>
                    <a:pt x="64" y="33"/>
                    <a:pt x="66" y="32"/>
                  </a:cubicBezTo>
                  <a:cubicBezTo>
                    <a:pt x="68" y="31"/>
                    <a:pt x="69" y="29"/>
                    <a:pt x="71" y="28"/>
                  </a:cubicBezTo>
                  <a:cubicBezTo>
                    <a:pt x="73" y="26"/>
                    <a:pt x="75" y="24"/>
                    <a:pt x="78" y="23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79" y="21"/>
                    <a:pt x="79" y="21"/>
                    <a:pt x="79" y="21"/>
                  </a:cubicBezTo>
                  <a:cubicBezTo>
                    <a:pt x="76" y="23"/>
                    <a:pt x="73" y="25"/>
                    <a:pt x="70" y="27"/>
                  </a:cubicBezTo>
                  <a:cubicBezTo>
                    <a:pt x="67" y="29"/>
                    <a:pt x="64" y="32"/>
                    <a:pt x="60" y="34"/>
                  </a:cubicBezTo>
                  <a:cubicBezTo>
                    <a:pt x="60" y="34"/>
                    <a:pt x="60" y="34"/>
                    <a:pt x="59" y="34"/>
                  </a:cubicBezTo>
                  <a:cubicBezTo>
                    <a:pt x="59" y="34"/>
                    <a:pt x="59" y="34"/>
                    <a:pt x="60" y="34"/>
                  </a:cubicBezTo>
                  <a:cubicBezTo>
                    <a:pt x="61" y="33"/>
                    <a:pt x="62" y="32"/>
                    <a:pt x="63" y="31"/>
                  </a:cubicBezTo>
                  <a:cubicBezTo>
                    <a:pt x="65" y="29"/>
                    <a:pt x="67" y="28"/>
                    <a:pt x="68" y="27"/>
                  </a:cubicBezTo>
                  <a:cubicBezTo>
                    <a:pt x="71" y="25"/>
                    <a:pt x="74" y="23"/>
                    <a:pt x="77" y="21"/>
                  </a:cubicBezTo>
                  <a:cubicBezTo>
                    <a:pt x="77" y="21"/>
                    <a:pt x="78" y="21"/>
                    <a:pt x="78" y="21"/>
                  </a:cubicBezTo>
                  <a:cubicBezTo>
                    <a:pt x="78" y="21"/>
                    <a:pt x="78" y="20"/>
                    <a:pt x="79" y="20"/>
                  </a:cubicBezTo>
                  <a:cubicBezTo>
                    <a:pt x="78" y="20"/>
                    <a:pt x="78" y="20"/>
                    <a:pt x="78" y="20"/>
                  </a:cubicBezTo>
                  <a:cubicBezTo>
                    <a:pt x="75" y="22"/>
                    <a:pt x="72" y="23"/>
                    <a:pt x="69" y="25"/>
                  </a:cubicBezTo>
                  <a:cubicBezTo>
                    <a:pt x="66" y="27"/>
                    <a:pt x="63" y="30"/>
                    <a:pt x="60" y="31"/>
                  </a:cubicBezTo>
                  <a:cubicBezTo>
                    <a:pt x="60" y="32"/>
                    <a:pt x="59" y="32"/>
                    <a:pt x="59" y="32"/>
                  </a:cubicBezTo>
                  <a:cubicBezTo>
                    <a:pt x="59" y="32"/>
                    <a:pt x="59" y="32"/>
                    <a:pt x="59" y="32"/>
                  </a:cubicBezTo>
                  <a:cubicBezTo>
                    <a:pt x="60" y="31"/>
                    <a:pt x="61" y="30"/>
                    <a:pt x="62" y="29"/>
                  </a:cubicBezTo>
                  <a:cubicBezTo>
                    <a:pt x="64" y="28"/>
                    <a:pt x="66" y="27"/>
                    <a:pt x="67" y="26"/>
                  </a:cubicBezTo>
                  <a:cubicBezTo>
                    <a:pt x="70" y="24"/>
                    <a:pt x="74" y="22"/>
                    <a:pt x="77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1" y="22"/>
                    <a:pt x="66" y="25"/>
                    <a:pt x="61" y="28"/>
                  </a:cubicBezTo>
                  <a:cubicBezTo>
                    <a:pt x="60" y="29"/>
                    <a:pt x="58" y="30"/>
                    <a:pt x="57" y="31"/>
                  </a:cubicBezTo>
                  <a:cubicBezTo>
                    <a:pt x="56" y="32"/>
                    <a:pt x="55" y="32"/>
                    <a:pt x="55" y="32"/>
                  </a:cubicBezTo>
                  <a:moveTo>
                    <a:pt x="64" y="22"/>
                  </a:moveTo>
                  <a:cubicBezTo>
                    <a:pt x="67" y="21"/>
                    <a:pt x="70" y="19"/>
                    <a:pt x="73" y="18"/>
                  </a:cubicBezTo>
                  <a:cubicBezTo>
                    <a:pt x="73" y="18"/>
                    <a:pt x="73" y="18"/>
                    <a:pt x="73" y="18"/>
                  </a:cubicBezTo>
                  <a:cubicBezTo>
                    <a:pt x="73" y="18"/>
                    <a:pt x="73" y="18"/>
                    <a:pt x="73" y="18"/>
                  </a:cubicBezTo>
                  <a:cubicBezTo>
                    <a:pt x="71" y="19"/>
                    <a:pt x="70" y="20"/>
                    <a:pt x="68" y="20"/>
                  </a:cubicBezTo>
                  <a:cubicBezTo>
                    <a:pt x="67" y="21"/>
                    <a:pt x="66" y="22"/>
                    <a:pt x="64" y="22"/>
                  </a:cubicBezTo>
                  <a:moveTo>
                    <a:pt x="7" y="21"/>
                  </a:moveTo>
                  <a:cubicBezTo>
                    <a:pt x="7" y="20"/>
                    <a:pt x="6" y="20"/>
                    <a:pt x="6" y="19"/>
                  </a:cubicBezTo>
                  <a:cubicBezTo>
                    <a:pt x="8" y="18"/>
                    <a:pt x="9" y="18"/>
                    <a:pt x="11" y="17"/>
                  </a:cubicBezTo>
                  <a:cubicBezTo>
                    <a:pt x="10" y="17"/>
                    <a:pt x="8" y="20"/>
                    <a:pt x="7" y="21"/>
                  </a:cubicBezTo>
                  <a:moveTo>
                    <a:pt x="8" y="30"/>
                  </a:moveTo>
                  <a:cubicBezTo>
                    <a:pt x="8" y="29"/>
                    <a:pt x="8" y="28"/>
                    <a:pt x="8" y="28"/>
                  </a:cubicBezTo>
                  <a:cubicBezTo>
                    <a:pt x="15" y="25"/>
                    <a:pt x="21" y="20"/>
                    <a:pt x="28" y="17"/>
                  </a:cubicBezTo>
                  <a:cubicBezTo>
                    <a:pt x="27" y="17"/>
                    <a:pt x="27" y="18"/>
                    <a:pt x="26" y="18"/>
                  </a:cubicBezTo>
                  <a:cubicBezTo>
                    <a:pt x="24" y="19"/>
                    <a:pt x="22" y="21"/>
                    <a:pt x="20" y="22"/>
                  </a:cubicBezTo>
                  <a:cubicBezTo>
                    <a:pt x="16" y="25"/>
                    <a:pt x="12" y="27"/>
                    <a:pt x="8" y="30"/>
                  </a:cubicBezTo>
                  <a:moveTo>
                    <a:pt x="52" y="32"/>
                  </a:moveTo>
                  <a:cubicBezTo>
                    <a:pt x="52" y="32"/>
                    <a:pt x="55" y="29"/>
                    <a:pt x="56" y="29"/>
                  </a:cubicBezTo>
                  <a:cubicBezTo>
                    <a:pt x="56" y="28"/>
                    <a:pt x="57" y="27"/>
                    <a:pt x="58" y="27"/>
                  </a:cubicBezTo>
                  <a:cubicBezTo>
                    <a:pt x="59" y="26"/>
                    <a:pt x="60" y="26"/>
                    <a:pt x="61" y="25"/>
                  </a:cubicBezTo>
                  <a:cubicBezTo>
                    <a:pt x="66" y="22"/>
                    <a:pt x="71" y="20"/>
                    <a:pt x="75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2" y="19"/>
                    <a:pt x="68" y="21"/>
                    <a:pt x="65" y="24"/>
                  </a:cubicBezTo>
                  <a:cubicBezTo>
                    <a:pt x="62" y="25"/>
                    <a:pt x="60" y="26"/>
                    <a:pt x="58" y="28"/>
                  </a:cubicBezTo>
                  <a:cubicBezTo>
                    <a:pt x="57" y="29"/>
                    <a:pt x="55" y="30"/>
                    <a:pt x="54" y="31"/>
                  </a:cubicBezTo>
                  <a:cubicBezTo>
                    <a:pt x="53" y="31"/>
                    <a:pt x="52" y="32"/>
                    <a:pt x="52" y="32"/>
                  </a:cubicBezTo>
                  <a:moveTo>
                    <a:pt x="8" y="23"/>
                  </a:moveTo>
                  <a:cubicBezTo>
                    <a:pt x="7" y="23"/>
                    <a:pt x="7" y="22"/>
                    <a:pt x="7" y="22"/>
                  </a:cubicBezTo>
                  <a:cubicBezTo>
                    <a:pt x="10" y="21"/>
                    <a:pt x="12" y="19"/>
                    <a:pt x="14" y="18"/>
                  </a:cubicBezTo>
                  <a:cubicBezTo>
                    <a:pt x="15" y="17"/>
                    <a:pt x="15" y="17"/>
                    <a:pt x="16" y="17"/>
                  </a:cubicBezTo>
                  <a:cubicBezTo>
                    <a:pt x="15" y="18"/>
                    <a:pt x="14" y="19"/>
                    <a:pt x="12" y="20"/>
                  </a:cubicBezTo>
                  <a:cubicBezTo>
                    <a:pt x="11" y="21"/>
                    <a:pt x="9" y="22"/>
                    <a:pt x="8" y="23"/>
                  </a:cubicBezTo>
                  <a:moveTo>
                    <a:pt x="8" y="23"/>
                  </a:moveTo>
                  <a:cubicBezTo>
                    <a:pt x="8" y="23"/>
                    <a:pt x="11" y="21"/>
                    <a:pt x="12" y="21"/>
                  </a:cubicBezTo>
                  <a:cubicBezTo>
                    <a:pt x="14" y="19"/>
                    <a:pt x="15" y="18"/>
                    <a:pt x="17" y="16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8" y="16"/>
                    <a:pt x="19" y="16"/>
                    <a:pt x="20" y="16"/>
                  </a:cubicBezTo>
                  <a:cubicBezTo>
                    <a:pt x="17" y="18"/>
                    <a:pt x="14" y="21"/>
                    <a:pt x="10" y="22"/>
                  </a:cubicBezTo>
                  <a:cubicBezTo>
                    <a:pt x="9" y="23"/>
                    <a:pt x="8" y="23"/>
                    <a:pt x="8" y="23"/>
                  </a:cubicBezTo>
                  <a:moveTo>
                    <a:pt x="8" y="25"/>
                  </a:moveTo>
                  <a:cubicBezTo>
                    <a:pt x="8" y="24"/>
                    <a:pt x="8" y="24"/>
                    <a:pt x="8" y="24"/>
                  </a:cubicBezTo>
                  <a:cubicBezTo>
                    <a:pt x="10" y="23"/>
                    <a:pt x="12" y="22"/>
                    <a:pt x="15" y="20"/>
                  </a:cubicBezTo>
                  <a:cubicBezTo>
                    <a:pt x="16" y="19"/>
                    <a:pt x="17" y="19"/>
                    <a:pt x="19" y="18"/>
                  </a:cubicBezTo>
                  <a:cubicBezTo>
                    <a:pt x="19" y="17"/>
                    <a:pt x="20" y="17"/>
                    <a:pt x="21" y="16"/>
                  </a:cubicBezTo>
                  <a:cubicBezTo>
                    <a:pt x="21" y="16"/>
                    <a:pt x="21" y="16"/>
                    <a:pt x="21" y="16"/>
                  </a:cubicBezTo>
                  <a:cubicBezTo>
                    <a:pt x="18" y="20"/>
                    <a:pt x="12" y="22"/>
                    <a:pt x="8" y="25"/>
                  </a:cubicBezTo>
                  <a:moveTo>
                    <a:pt x="9" y="25"/>
                  </a:moveTo>
                  <a:cubicBezTo>
                    <a:pt x="8" y="25"/>
                    <a:pt x="10" y="24"/>
                    <a:pt x="11" y="23"/>
                  </a:cubicBezTo>
                  <a:cubicBezTo>
                    <a:pt x="13" y="23"/>
                    <a:pt x="14" y="22"/>
                    <a:pt x="16" y="21"/>
                  </a:cubicBezTo>
                  <a:cubicBezTo>
                    <a:pt x="18" y="20"/>
                    <a:pt x="20" y="18"/>
                    <a:pt x="22" y="16"/>
                  </a:cubicBezTo>
                  <a:cubicBezTo>
                    <a:pt x="22" y="16"/>
                    <a:pt x="23" y="16"/>
                    <a:pt x="23" y="16"/>
                  </a:cubicBezTo>
                  <a:cubicBezTo>
                    <a:pt x="19" y="18"/>
                    <a:pt x="15" y="23"/>
                    <a:pt x="10" y="25"/>
                  </a:cubicBezTo>
                  <a:cubicBezTo>
                    <a:pt x="9" y="25"/>
                    <a:pt x="9" y="25"/>
                    <a:pt x="9" y="25"/>
                  </a:cubicBezTo>
                  <a:moveTo>
                    <a:pt x="6" y="18"/>
                  </a:moveTo>
                  <a:cubicBezTo>
                    <a:pt x="6" y="18"/>
                    <a:pt x="7" y="17"/>
                    <a:pt x="7" y="17"/>
                  </a:cubicBezTo>
                  <a:cubicBezTo>
                    <a:pt x="8" y="17"/>
                    <a:pt x="8" y="17"/>
                    <a:pt x="8" y="16"/>
                  </a:cubicBezTo>
                  <a:cubicBezTo>
                    <a:pt x="11" y="16"/>
                    <a:pt x="13" y="16"/>
                    <a:pt x="16" y="16"/>
                  </a:cubicBezTo>
                  <a:cubicBezTo>
                    <a:pt x="14" y="17"/>
                    <a:pt x="12" y="18"/>
                    <a:pt x="11" y="20"/>
                  </a:cubicBezTo>
                  <a:cubicBezTo>
                    <a:pt x="11" y="20"/>
                    <a:pt x="8" y="21"/>
                    <a:pt x="8" y="21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9" y="20"/>
                    <a:pt x="11" y="18"/>
                    <a:pt x="12" y="17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0" y="17"/>
                    <a:pt x="8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moveTo>
                    <a:pt x="8" y="27"/>
                  </a:moveTo>
                  <a:cubicBezTo>
                    <a:pt x="8" y="26"/>
                    <a:pt x="8" y="26"/>
                    <a:pt x="8" y="26"/>
                  </a:cubicBezTo>
                  <a:cubicBezTo>
                    <a:pt x="14" y="25"/>
                    <a:pt x="18" y="20"/>
                    <a:pt x="22" y="17"/>
                  </a:cubicBezTo>
                  <a:cubicBezTo>
                    <a:pt x="23" y="17"/>
                    <a:pt x="24" y="16"/>
                    <a:pt x="24" y="16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5" y="16"/>
                    <a:pt x="24" y="17"/>
                    <a:pt x="23" y="17"/>
                  </a:cubicBezTo>
                  <a:cubicBezTo>
                    <a:pt x="22" y="19"/>
                    <a:pt x="20" y="20"/>
                    <a:pt x="18" y="21"/>
                  </a:cubicBezTo>
                  <a:cubicBezTo>
                    <a:pt x="15" y="23"/>
                    <a:pt x="12" y="25"/>
                    <a:pt x="8" y="27"/>
                  </a:cubicBezTo>
                  <a:moveTo>
                    <a:pt x="9" y="27"/>
                  </a:moveTo>
                  <a:cubicBezTo>
                    <a:pt x="9" y="27"/>
                    <a:pt x="9" y="27"/>
                    <a:pt x="11" y="26"/>
                  </a:cubicBezTo>
                  <a:cubicBezTo>
                    <a:pt x="13" y="25"/>
                    <a:pt x="15" y="24"/>
                    <a:pt x="17" y="23"/>
                  </a:cubicBezTo>
                  <a:cubicBezTo>
                    <a:pt x="20" y="21"/>
                    <a:pt x="23" y="18"/>
                    <a:pt x="26" y="16"/>
                  </a:cubicBezTo>
                  <a:cubicBezTo>
                    <a:pt x="27" y="16"/>
                    <a:pt x="28" y="16"/>
                    <a:pt x="29" y="16"/>
                  </a:cubicBezTo>
                  <a:cubicBezTo>
                    <a:pt x="22" y="18"/>
                    <a:pt x="17" y="23"/>
                    <a:pt x="10" y="26"/>
                  </a:cubicBezTo>
                  <a:cubicBezTo>
                    <a:pt x="9" y="27"/>
                    <a:pt x="9" y="27"/>
                    <a:pt x="9" y="27"/>
                  </a:cubicBezTo>
                  <a:moveTo>
                    <a:pt x="6" y="18"/>
                  </a:moveTo>
                  <a:cubicBezTo>
                    <a:pt x="5" y="17"/>
                    <a:pt x="5" y="17"/>
                    <a:pt x="4" y="16"/>
                  </a:cubicBezTo>
                  <a:cubicBezTo>
                    <a:pt x="5" y="16"/>
                    <a:pt x="6" y="16"/>
                    <a:pt x="7" y="16"/>
                  </a:cubicBezTo>
                  <a:cubicBezTo>
                    <a:pt x="6" y="16"/>
                    <a:pt x="6" y="16"/>
                    <a:pt x="5" y="17"/>
                  </a:cubicBezTo>
                  <a:cubicBezTo>
                    <a:pt x="5" y="17"/>
                    <a:pt x="5" y="17"/>
                    <a:pt x="5" y="17"/>
                  </a:cubicBezTo>
                  <a:cubicBezTo>
                    <a:pt x="5" y="17"/>
                    <a:pt x="7" y="16"/>
                    <a:pt x="7" y="16"/>
                  </a:cubicBezTo>
                  <a:cubicBezTo>
                    <a:pt x="7" y="16"/>
                    <a:pt x="7" y="17"/>
                    <a:pt x="7" y="17"/>
                  </a:cubicBezTo>
                  <a:cubicBezTo>
                    <a:pt x="7" y="17"/>
                    <a:pt x="6" y="18"/>
                    <a:pt x="6" y="18"/>
                  </a:cubicBezTo>
                  <a:moveTo>
                    <a:pt x="9" y="30"/>
                  </a:moveTo>
                  <a:cubicBezTo>
                    <a:pt x="8" y="30"/>
                    <a:pt x="10" y="29"/>
                    <a:pt x="12" y="28"/>
                  </a:cubicBezTo>
                  <a:cubicBezTo>
                    <a:pt x="14" y="26"/>
                    <a:pt x="16" y="25"/>
                    <a:pt x="18" y="24"/>
                  </a:cubicBezTo>
                  <a:cubicBezTo>
                    <a:pt x="22" y="21"/>
                    <a:pt x="26" y="18"/>
                    <a:pt x="31" y="16"/>
                  </a:cubicBezTo>
                  <a:cubicBezTo>
                    <a:pt x="31" y="16"/>
                    <a:pt x="31" y="16"/>
                    <a:pt x="31" y="16"/>
                  </a:cubicBezTo>
                  <a:cubicBezTo>
                    <a:pt x="31" y="16"/>
                    <a:pt x="32" y="16"/>
                    <a:pt x="33" y="16"/>
                  </a:cubicBezTo>
                  <a:cubicBezTo>
                    <a:pt x="25" y="20"/>
                    <a:pt x="18" y="25"/>
                    <a:pt x="10" y="29"/>
                  </a:cubicBezTo>
                  <a:cubicBezTo>
                    <a:pt x="9" y="30"/>
                    <a:pt x="9" y="30"/>
                    <a:pt x="9" y="30"/>
                  </a:cubicBezTo>
                  <a:moveTo>
                    <a:pt x="27" y="20"/>
                  </a:moveTo>
                  <a:cubicBezTo>
                    <a:pt x="27" y="20"/>
                    <a:pt x="27" y="20"/>
                    <a:pt x="27" y="20"/>
                  </a:cubicBezTo>
                  <a:cubicBezTo>
                    <a:pt x="28" y="19"/>
                    <a:pt x="29" y="18"/>
                    <a:pt x="30" y="18"/>
                  </a:cubicBezTo>
                  <a:cubicBezTo>
                    <a:pt x="31" y="17"/>
                    <a:pt x="33" y="16"/>
                    <a:pt x="33" y="16"/>
                  </a:cubicBezTo>
                  <a:cubicBezTo>
                    <a:pt x="33" y="16"/>
                    <a:pt x="33" y="16"/>
                    <a:pt x="33" y="16"/>
                  </a:cubicBezTo>
                  <a:cubicBezTo>
                    <a:pt x="31" y="17"/>
                    <a:pt x="29" y="19"/>
                    <a:pt x="27" y="20"/>
                  </a:cubicBezTo>
                  <a:moveTo>
                    <a:pt x="9" y="33"/>
                  </a:moveTo>
                  <a:cubicBezTo>
                    <a:pt x="10" y="32"/>
                    <a:pt x="11" y="30"/>
                    <a:pt x="13" y="29"/>
                  </a:cubicBezTo>
                  <a:cubicBezTo>
                    <a:pt x="15" y="27"/>
                    <a:pt x="18" y="26"/>
                    <a:pt x="20" y="24"/>
                  </a:cubicBezTo>
                  <a:cubicBezTo>
                    <a:pt x="25" y="21"/>
                    <a:pt x="30" y="19"/>
                    <a:pt x="34" y="15"/>
                  </a:cubicBezTo>
                  <a:cubicBezTo>
                    <a:pt x="36" y="15"/>
                    <a:pt x="37" y="15"/>
                    <a:pt x="38" y="15"/>
                  </a:cubicBezTo>
                  <a:cubicBezTo>
                    <a:pt x="34" y="17"/>
                    <a:pt x="30" y="20"/>
                    <a:pt x="27" y="22"/>
                  </a:cubicBezTo>
                  <a:cubicBezTo>
                    <a:pt x="24" y="24"/>
                    <a:pt x="22" y="25"/>
                    <a:pt x="19" y="26"/>
                  </a:cubicBezTo>
                  <a:cubicBezTo>
                    <a:pt x="16" y="28"/>
                    <a:pt x="14" y="29"/>
                    <a:pt x="11" y="31"/>
                  </a:cubicBezTo>
                  <a:cubicBezTo>
                    <a:pt x="11" y="32"/>
                    <a:pt x="9" y="32"/>
                    <a:pt x="9" y="33"/>
                  </a:cubicBezTo>
                  <a:moveTo>
                    <a:pt x="11" y="35"/>
                  </a:moveTo>
                  <a:cubicBezTo>
                    <a:pt x="12" y="34"/>
                    <a:pt x="12" y="33"/>
                    <a:pt x="13" y="33"/>
                  </a:cubicBezTo>
                  <a:cubicBezTo>
                    <a:pt x="16" y="31"/>
                    <a:pt x="19" y="28"/>
                    <a:pt x="22" y="26"/>
                  </a:cubicBezTo>
                  <a:cubicBezTo>
                    <a:pt x="28" y="22"/>
                    <a:pt x="34" y="18"/>
                    <a:pt x="40" y="15"/>
                  </a:cubicBezTo>
                  <a:cubicBezTo>
                    <a:pt x="41" y="15"/>
                    <a:pt x="43" y="15"/>
                    <a:pt x="44" y="15"/>
                  </a:cubicBezTo>
                  <a:cubicBezTo>
                    <a:pt x="41" y="16"/>
                    <a:pt x="39" y="18"/>
                    <a:pt x="36" y="20"/>
                  </a:cubicBezTo>
                  <a:cubicBezTo>
                    <a:pt x="34" y="21"/>
                    <a:pt x="32" y="22"/>
                    <a:pt x="30" y="23"/>
                  </a:cubicBezTo>
                  <a:cubicBezTo>
                    <a:pt x="24" y="27"/>
                    <a:pt x="18" y="30"/>
                    <a:pt x="13" y="34"/>
                  </a:cubicBezTo>
                  <a:cubicBezTo>
                    <a:pt x="12" y="34"/>
                    <a:pt x="11" y="34"/>
                    <a:pt x="11" y="35"/>
                  </a:cubicBezTo>
                  <a:moveTo>
                    <a:pt x="15" y="35"/>
                  </a:moveTo>
                  <a:cubicBezTo>
                    <a:pt x="20" y="33"/>
                    <a:pt x="25" y="30"/>
                    <a:pt x="31" y="27"/>
                  </a:cubicBezTo>
                  <a:cubicBezTo>
                    <a:pt x="34" y="25"/>
                    <a:pt x="36" y="24"/>
                    <a:pt x="39" y="22"/>
                  </a:cubicBezTo>
                  <a:cubicBezTo>
                    <a:pt x="42" y="21"/>
                    <a:pt x="45" y="18"/>
                    <a:pt x="48" y="17"/>
                  </a:cubicBezTo>
                  <a:cubicBezTo>
                    <a:pt x="49" y="16"/>
                    <a:pt x="51" y="15"/>
                    <a:pt x="52" y="15"/>
                  </a:cubicBezTo>
                  <a:cubicBezTo>
                    <a:pt x="51" y="15"/>
                    <a:pt x="50" y="15"/>
                    <a:pt x="49" y="16"/>
                  </a:cubicBezTo>
                  <a:cubicBezTo>
                    <a:pt x="46" y="18"/>
                    <a:pt x="43" y="20"/>
                    <a:pt x="40" y="22"/>
                  </a:cubicBezTo>
                  <a:cubicBezTo>
                    <a:pt x="34" y="26"/>
                    <a:pt x="28" y="30"/>
                    <a:pt x="22" y="35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19" y="35"/>
                    <a:pt x="17" y="35"/>
                    <a:pt x="15" y="35"/>
                  </a:cubicBezTo>
                  <a:moveTo>
                    <a:pt x="37" y="33"/>
                  </a:moveTo>
                  <a:cubicBezTo>
                    <a:pt x="48" y="28"/>
                    <a:pt x="58" y="22"/>
                    <a:pt x="68" y="16"/>
                  </a:cubicBezTo>
                  <a:cubicBezTo>
                    <a:pt x="69" y="16"/>
                    <a:pt x="71" y="14"/>
                    <a:pt x="71" y="14"/>
                  </a:cubicBezTo>
                  <a:cubicBezTo>
                    <a:pt x="71" y="14"/>
                    <a:pt x="71" y="15"/>
                    <a:pt x="70" y="15"/>
                  </a:cubicBezTo>
                  <a:cubicBezTo>
                    <a:pt x="69" y="16"/>
                    <a:pt x="67" y="17"/>
                    <a:pt x="66" y="18"/>
                  </a:cubicBezTo>
                  <a:cubicBezTo>
                    <a:pt x="63" y="20"/>
                    <a:pt x="60" y="22"/>
                    <a:pt x="57" y="23"/>
                  </a:cubicBezTo>
                  <a:cubicBezTo>
                    <a:pt x="52" y="26"/>
                    <a:pt x="48" y="30"/>
                    <a:pt x="43" y="33"/>
                  </a:cubicBezTo>
                  <a:cubicBezTo>
                    <a:pt x="41" y="33"/>
                    <a:pt x="39" y="33"/>
                    <a:pt x="37" y="33"/>
                  </a:cubicBezTo>
                  <a:moveTo>
                    <a:pt x="15" y="35"/>
                  </a:moveTo>
                  <a:cubicBezTo>
                    <a:pt x="16" y="34"/>
                    <a:pt x="17" y="34"/>
                    <a:pt x="18" y="33"/>
                  </a:cubicBezTo>
                  <a:cubicBezTo>
                    <a:pt x="22" y="31"/>
                    <a:pt x="25" y="28"/>
                    <a:pt x="28" y="26"/>
                  </a:cubicBezTo>
                  <a:cubicBezTo>
                    <a:pt x="30" y="25"/>
                    <a:pt x="33" y="23"/>
                    <a:pt x="35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9" y="19"/>
                    <a:pt x="42" y="17"/>
                    <a:pt x="46" y="15"/>
                  </a:cubicBezTo>
                  <a:cubicBezTo>
                    <a:pt x="48" y="14"/>
                    <a:pt x="50" y="14"/>
                    <a:pt x="52" y="14"/>
                  </a:cubicBezTo>
                  <a:cubicBezTo>
                    <a:pt x="47" y="16"/>
                    <a:pt x="43" y="19"/>
                    <a:pt x="39" y="22"/>
                  </a:cubicBezTo>
                  <a:cubicBezTo>
                    <a:pt x="36" y="23"/>
                    <a:pt x="33" y="25"/>
                    <a:pt x="30" y="26"/>
                  </a:cubicBezTo>
                  <a:cubicBezTo>
                    <a:pt x="27" y="28"/>
                    <a:pt x="24" y="30"/>
                    <a:pt x="21" y="32"/>
                  </a:cubicBezTo>
                  <a:cubicBezTo>
                    <a:pt x="19" y="33"/>
                    <a:pt x="17" y="34"/>
                    <a:pt x="15" y="35"/>
                  </a:cubicBezTo>
                  <a:moveTo>
                    <a:pt x="62" y="21"/>
                  </a:moveTo>
                  <a:cubicBezTo>
                    <a:pt x="66" y="19"/>
                    <a:pt x="69" y="17"/>
                    <a:pt x="72" y="14"/>
                  </a:cubicBezTo>
                  <a:cubicBezTo>
                    <a:pt x="73" y="15"/>
                    <a:pt x="74" y="16"/>
                    <a:pt x="75" y="16"/>
                  </a:cubicBezTo>
                  <a:cubicBezTo>
                    <a:pt x="69" y="19"/>
                    <a:pt x="63" y="22"/>
                    <a:pt x="58" y="26"/>
                  </a:cubicBezTo>
                  <a:cubicBezTo>
                    <a:pt x="55" y="28"/>
                    <a:pt x="53" y="29"/>
                    <a:pt x="50" y="31"/>
                  </a:cubicBezTo>
                  <a:cubicBezTo>
                    <a:pt x="50" y="31"/>
                    <a:pt x="50" y="31"/>
                    <a:pt x="50" y="31"/>
                  </a:cubicBezTo>
                  <a:cubicBezTo>
                    <a:pt x="50" y="31"/>
                    <a:pt x="50" y="31"/>
                    <a:pt x="50" y="31"/>
                  </a:cubicBezTo>
                  <a:cubicBezTo>
                    <a:pt x="51" y="30"/>
                    <a:pt x="53" y="29"/>
                    <a:pt x="54" y="28"/>
                  </a:cubicBezTo>
                  <a:cubicBezTo>
                    <a:pt x="60" y="24"/>
                    <a:pt x="65" y="21"/>
                    <a:pt x="71" y="17"/>
                  </a:cubicBezTo>
                  <a:cubicBezTo>
                    <a:pt x="71" y="17"/>
                    <a:pt x="71" y="17"/>
                    <a:pt x="71" y="17"/>
                  </a:cubicBezTo>
                  <a:cubicBezTo>
                    <a:pt x="71" y="16"/>
                    <a:pt x="72" y="16"/>
                    <a:pt x="72" y="16"/>
                  </a:cubicBezTo>
                  <a:cubicBezTo>
                    <a:pt x="72" y="15"/>
                    <a:pt x="72" y="15"/>
                    <a:pt x="72" y="15"/>
                  </a:cubicBezTo>
                  <a:cubicBezTo>
                    <a:pt x="69" y="17"/>
                    <a:pt x="66" y="19"/>
                    <a:pt x="62" y="21"/>
                  </a:cubicBezTo>
                  <a:moveTo>
                    <a:pt x="22" y="35"/>
                  </a:moveTo>
                  <a:cubicBezTo>
                    <a:pt x="34" y="30"/>
                    <a:pt x="44" y="22"/>
                    <a:pt x="55" y="16"/>
                  </a:cubicBezTo>
                  <a:cubicBezTo>
                    <a:pt x="56" y="15"/>
                    <a:pt x="57" y="15"/>
                    <a:pt x="58" y="14"/>
                  </a:cubicBezTo>
                  <a:cubicBezTo>
                    <a:pt x="56" y="15"/>
                    <a:pt x="55" y="16"/>
                    <a:pt x="53" y="17"/>
                  </a:cubicBezTo>
                  <a:cubicBezTo>
                    <a:pt x="50" y="19"/>
                    <a:pt x="47" y="21"/>
                    <a:pt x="44" y="22"/>
                  </a:cubicBezTo>
                  <a:cubicBezTo>
                    <a:pt x="38" y="26"/>
                    <a:pt x="33" y="30"/>
                    <a:pt x="27" y="34"/>
                  </a:cubicBezTo>
                  <a:cubicBezTo>
                    <a:pt x="27" y="34"/>
                    <a:pt x="27" y="34"/>
                    <a:pt x="27" y="34"/>
                  </a:cubicBezTo>
                  <a:cubicBezTo>
                    <a:pt x="25" y="35"/>
                    <a:pt x="24" y="35"/>
                    <a:pt x="22" y="35"/>
                  </a:cubicBezTo>
                  <a:moveTo>
                    <a:pt x="27" y="34"/>
                  </a:moveTo>
                  <a:cubicBezTo>
                    <a:pt x="31" y="34"/>
                    <a:pt x="34" y="32"/>
                    <a:pt x="37" y="30"/>
                  </a:cubicBezTo>
                  <a:cubicBezTo>
                    <a:pt x="40" y="28"/>
                    <a:pt x="44" y="26"/>
                    <a:pt x="47" y="24"/>
                  </a:cubicBezTo>
                  <a:cubicBezTo>
                    <a:pt x="51" y="22"/>
                    <a:pt x="55" y="20"/>
                    <a:pt x="58" y="18"/>
                  </a:cubicBezTo>
                  <a:cubicBezTo>
                    <a:pt x="61" y="15"/>
                    <a:pt x="65" y="14"/>
                    <a:pt x="68" y="12"/>
                  </a:cubicBezTo>
                  <a:cubicBezTo>
                    <a:pt x="69" y="13"/>
                    <a:pt x="70" y="13"/>
                    <a:pt x="71" y="14"/>
                  </a:cubicBezTo>
                  <a:cubicBezTo>
                    <a:pt x="66" y="16"/>
                    <a:pt x="62" y="19"/>
                    <a:pt x="58" y="22"/>
                  </a:cubicBezTo>
                  <a:cubicBezTo>
                    <a:pt x="52" y="25"/>
                    <a:pt x="46" y="29"/>
                    <a:pt x="40" y="32"/>
                  </a:cubicBezTo>
                  <a:cubicBezTo>
                    <a:pt x="39" y="32"/>
                    <a:pt x="38" y="32"/>
                    <a:pt x="37" y="33"/>
                  </a:cubicBezTo>
                  <a:cubicBezTo>
                    <a:pt x="38" y="32"/>
                    <a:pt x="39" y="32"/>
                    <a:pt x="40" y="31"/>
                  </a:cubicBezTo>
                  <a:cubicBezTo>
                    <a:pt x="41" y="30"/>
                    <a:pt x="42" y="29"/>
                    <a:pt x="43" y="28"/>
                  </a:cubicBezTo>
                  <a:cubicBezTo>
                    <a:pt x="46" y="27"/>
                    <a:pt x="48" y="26"/>
                    <a:pt x="50" y="25"/>
                  </a:cubicBezTo>
                  <a:cubicBezTo>
                    <a:pt x="50" y="25"/>
                    <a:pt x="50" y="25"/>
                    <a:pt x="50" y="25"/>
                  </a:cubicBezTo>
                  <a:cubicBezTo>
                    <a:pt x="54" y="23"/>
                    <a:pt x="58" y="20"/>
                    <a:pt x="62" y="18"/>
                  </a:cubicBezTo>
                  <a:cubicBezTo>
                    <a:pt x="64" y="16"/>
                    <a:pt x="67" y="15"/>
                    <a:pt x="70" y="13"/>
                  </a:cubicBezTo>
                  <a:cubicBezTo>
                    <a:pt x="70" y="13"/>
                    <a:pt x="70" y="13"/>
                    <a:pt x="70" y="13"/>
                  </a:cubicBezTo>
                  <a:cubicBezTo>
                    <a:pt x="69" y="13"/>
                    <a:pt x="69" y="13"/>
                    <a:pt x="68" y="14"/>
                  </a:cubicBezTo>
                  <a:cubicBezTo>
                    <a:pt x="68" y="14"/>
                    <a:pt x="68" y="14"/>
                    <a:pt x="68" y="14"/>
                  </a:cubicBezTo>
                  <a:cubicBezTo>
                    <a:pt x="68" y="14"/>
                    <a:pt x="68" y="14"/>
                    <a:pt x="68" y="14"/>
                  </a:cubicBezTo>
                  <a:cubicBezTo>
                    <a:pt x="66" y="15"/>
                    <a:pt x="65" y="16"/>
                    <a:pt x="63" y="17"/>
                  </a:cubicBezTo>
                  <a:cubicBezTo>
                    <a:pt x="62" y="17"/>
                    <a:pt x="61" y="18"/>
                    <a:pt x="60" y="18"/>
                  </a:cubicBezTo>
                  <a:cubicBezTo>
                    <a:pt x="57" y="20"/>
                    <a:pt x="54" y="22"/>
                    <a:pt x="51" y="24"/>
                  </a:cubicBezTo>
                  <a:cubicBezTo>
                    <a:pt x="50" y="24"/>
                    <a:pt x="50" y="24"/>
                    <a:pt x="50" y="24"/>
                  </a:cubicBezTo>
                  <a:cubicBezTo>
                    <a:pt x="44" y="27"/>
                    <a:pt x="38" y="30"/>
                    <a:pt x="32" y="34"/>
                  </a:cubicBezTo>
                  <a:cubicBezTo>
                    <a:pt x="32" y="34"/>
                    <a:pt x="32" y="34"/>
                    <a:pt x="32" y="34"/>
                  </a:cubicBezTo>
                  <a:cubicBezTo>
                    <a:pt x="30" y="34"/>
                    <a:pt x="29" y="34"/>
                    <a:pt x="27" y="34"/>
                  </a:cubicBezTo>
                  <a:moveTo>
                    <a:pt x="56" y="14"/>
                  </a:moveTo>
                  <a:cubicBezTo>
                    <a:pt x="58" y="13"/>
                    <a:pt x="59" y="13"/>
                    <a:pt x="60" y="12"/>
                  </a:cubicBezTo>
                  <a:cubicBezTo>
                    <a:pt x="61" y="12"/>
                    <a:pt x="61" y="12"/>
                    <a:pt x="62" y="12"/>
                  </a:cubicBezTo>
                  <a:cubicBezTo>
                    <a:pt x="63" y="11"/>
                    <a:pt x="65" y="11"/>
                    <a:pt x="65" y="11"/>
                  </a:cubicBezTo>
                  <a:cubicBezTo>
                    <a:pt x="65" y="11"/>
                    <a:pt x="65" y="11"/>
                    <a:pt x="65" y="11"/>
                  </a:cubicBezTo>
                  <a:cubicBezTo>
                    <a:pt x="64" y="12"/>
                    <a:pt x="64" y="12"/>
                    <a:pt x="63" y="13"/>
                  </a:cubicBezTo>
                  <a:cubicBezTo>
                    <a:pt x="62" y="13"/>
                    <a:pt x="62" y="13"/>
                    <a:pt x="62" y="13"/>
                  </a:cubicBezTo>
                  <a:cubicBezTo>
                    <a:pt x="61" y="13"/>
                    <a:pt x="60" y="14"/>
                    <a:pt x="59" y="14"/>
                  </a:cubicBezTo>
                  <a:cubicBezTo>
                    <a:pt x="58" y="14"/>
                    <a:pt x="58" y="15"/>
                    <a:pt x="58" y="15"/>
                  </a:cubicBezTo>
                  <a:cubicBezTo>
                    <a:pt x="57" y="15"/>
                    <a:pt x="57" y="15"/>
                    <a:pt x="57" y="15"/>
                  </a:cubicBezTo>
                  <a:cubicBezTo>
                    <a:pt x="57" y="16"/>
                    <a:pt x="57" y="16"/>
                    <a:pt x="57" y="16"/>
                  </a:cubicBezTo>
                  <a:cubicBezTo>
                    <a:pt x="60" y="15"/>
                    <a:pt x="62" y="13"/>
                    <a:pt x="65" y="12"/>
                  </a:cubicBezTo>
                  <a:cubicBezTo>
                    <a:pt x="66" y="12"/>
                    <a:pt x="67" y="12"/>
                    <a:pt x="68" y="12"/>
                  </a:cubicBezTo>
                  <a:cubicBezTo>
                    <a:pt x="67" y="12"/>
                    <a:pt x="65" y="13"/>
                    <a:pt x="64" y="13"/>
                  </a:cubicBezTo>
                  <a:cubicBezTo>
                    <a:pt x="63" y="14"/>
                    <a:pt x="61" y="14"/>
                    <a:pt x="60" y="15"/>
                  </a:cubicBezTo>
                  <a:cubicBezTo>
                    <a:pt x="57" y="17"/>
                    <a:pt x="54" y="20"/>
                    <a:pt x="51" y="22"/>
                  </a:cubicBezTo>
                  <a:cubicBezTo>
                    <a:pt x="47" y="24"/>
                    <a:pt x="43" y="26"/>
                    <a:pt x="39" y="28"/>
                  </a:cubicBezTo>
                  <a:cubicBezTo>
                    <a:pt x="36" y="30"/>
                    <a:pt x="33" y="32"/>
                    <a:pt x="29" y="33"/>
                  </a:cubicBezTo>
                  <a:cubicBezTo>
                    <a:pt x="28" y="34"/>
                    <a:pt x="28" y="34"/>
                    <a:pt x="28" y="34"/>
                  </a:cubicBezTo>
                  <a:cubicBezTo>
                    <a:pt x="28" y="34"/>
                    <a:pt x="31" y="32"/>
                    <a:pt x="31" y="32"/>
                  </a:cubicBezTo>
                  <a:cubicBezTo>
                    <a:pt x="33" y="30"/>
                    <a:pt x="35" y="29"/>
                    <a:pt x="37" y="28"/>
                  </a:cubicBezTo>
                  <a:cubicBezTo>
                    <a:pt x="44" y="23"/>
                    <a:pt x="52" y="19"/>
                    <a:pt x="59" y="14"/>
                  </a:cubicBezTo>
                  <a:cubicBezTo>
                    <a:pt x="59" y="13"/>
                    <a:pt x="59" y="13"/>
                    <a:pt x="59" y="13"/>
                  </a:cubicBezTo>
                  <a:cubicBezTo>
                    <a:pt x="48" y="18"/>
                    <a:pt x="37" y="26"/>
                    <a:pt x="26" y="32"/>
                  </a:cubicBezTo>
                  <a:cubicBezTo>
                    <a:pt x="26" y="33"/>
                    <a:pt x="23" y="34"/>
                    <a:pt x="23" y="34"/>
                  </a:cubicBezTo>
                  <a:cubicBezTo>
                    <a:pt x="23" y="34"/>
                    <a:pt x="23" y="34"/>
                    <a:pt x="24" y="33"/>
                  </a:cubicBezTo>
                  <a:cubicBezTo>
                    <a:pt x="25" y="32"/>
                    <a:pt x="27" y="31"/>
                    <a:pt x="28" y="30"/>
                  </a:cubicBezTo>
                  <a:cubicBezTo>
                    <a:pt x="31" y="28"/>
                    <a:pt x="34" y="26"/>
                    <a:pt x="37" y="25"/>
                  </a:cubicBezTo>
                  <a:cubicBezTo>
                    <a:pt x="43" y="21"/>
                    <a:pt x="48" y="17"/>
                    <a:pt x="54" y="14"/>
                  </a:cubicBezTo>
                  <a:cubicBezTo>
                    <a:pt x="54" y="14"/>
                    <a:pt x="54" y="14"/>
                    <a:pt x="55" y="14"/>
                  </a:cubicBezTo>
                  <a:cubicBezTo>
                    <a:pt x="55" y="14"/>
                    <a:pt x="56" y="14"/>
                    <a:pt x="56" y="14"/>
                  </a:cubicBezTo>
                  <a:cubicBezTo>
                    <a:pt x="56" y="13"/>
                    <a:pt x="56" y="13"/>
                    <a:pt x="56" y="13"/>
                  </a:cubicBezTo>
                  <a:cubicBezTo>
                    <a:pt x="56" y="13"/>
                    <a:pt x="56" y="13"/>
                    <a:pt x="56" y="13"/>
                  </a:cubicBezTo>
                  <a:cubicBezTo>
                    <a:pt x="56" y="13"/>
                    <a:pt x="57" y="13"/>
                    <a:pt x="57" y="12"/>
                  </a:cubicBezTo>
                  <a:cubicBezTo>
                    <a:pt x="56" y="13"/>
                    <a:pt x="56" y="13"/>
                    <a:pt x="56" y="13"/>
                  </a:cubicBezTo>
                  <a:cubicBezTo>
                    <a:pt x="56" y="14"/>
                    <a:pt x="56" y="14"/>
                    <a:pt x="56" y="14"/>
                  </a:cubicBezTo>
                  <a:moveTo>
                    <a:pt x="56" y="12"/>
                  </a:moveTo>
                  <a:cubicBezTo>
                    <a:pt x="56" y="11"/>
                    <a:pt x="56" y="11"/>
                    <a:pt x="56" y="11"/>
                  </a:cubicBezTo>
                  <a:cubicBezTo>
                    <a:pt x="56" y="11"/>
                    <a:pt x="57" y="11"/>
                    <a:pt x="57" y="11"/>
                  </a:cubicBezTo>
                  <a:cubicBezTo>
                    <a:pt x="57" y="11"/>
                    <a:pt x="56" y="12"/>
                    <a:pt x="56" y="12"/>
                  </a:cubicBezTo>
                  <a:moveTo>
                    <a:pt x="56" y="10"/>
                  </a:moveTo>
                  <a:cubicBezTo>
                    <a:pt x="56" y="10"/>
                    <a:pt x="56" y="9"/>
                    <a:pt x="56" y="9"/>
                  </a:cubicBezTo>
                  <a:cubicBezTo>
                    <a:pt x="57" y="9"/>
                    <a:pt x="58" y="9"/>
                    <a:pt x="58" y="8"/>
                  </a:cubicBezTo>
                  <a:cubicBezTo>
                    <a:pt x="58" y="9"/>
                    <a:pt x="57" y="9"/>
                    <a:pt x="56" y="10"/>
                  </a:cubicBezTo>
                  <a:moveTo>
                    <a:pt x="56" y="6"/>
                  </a:moveTo>
                  <a:cubicBezTo>
                    <a:pt x="57" y="6"/>
                    <a:pt x="57" y="6"/>
                    <a:pt x="58" y="6"/>
                  </a:cubicBezTo>
                  <a:cubicBezTo>
                    <a:pt x="57" y="6"/>
                    <a:pt x="57" y="7"/>
                    <a:pt x="56" y="8"/>
                  </a:cubicBezTo>
                  <a:cubicBezTo>
                    <a:pt x="56" y="7"/>
                    <a:pt x="56" y="6"/>
                    <a:pt x="56" y="6"/>
                  </a:cubicBezTo>
                  <a:cubicBezTo>
                    <a:pt x="56" y="6"/>
                    <a:pt x="56" y="6"/>
                    <a:pt x="56" y="6"/>
                  </a:cubicBezTo>
                  <a:moveTo>
                    <a:pt x="57" y="5"/>
                  </a:moveTo>
                  <a:cubicBezTo>
                    <a:pt x="56" y="5"/>
                    <a:pt x="57" y="5"/>
                    <a:pt x="57" y="4"/>
                  </a:cubicBezTo>
                  <a:cubicBezTo>
                    <a:pt x="60" y="6"/>
                    <a:pt x="64" y="9"/>
                    <a:pt x="68" y="11"/>
                  </a:cubicBezTo>
                  <a:cubicBezTo>
                    <a:pt x="67" y="11"/>
                    <a:pt x="66" y="11"/>
                    <a:pt x="65" y="12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6" y="10"/>
                    <a:pt x="66" y="10"/>
                    <a:pt x="66" y="10"/>
                  </a:cubicBezTo>
                  <a:cubicBezTo>
                    <a:pt x="64" y="10"/>
                    <a:pt x="62" y="11"/>
                    <a:pt x="60" y="12"/>
                  </a:cubicBezTo>
                  <a:cubicBezTo>
                    <a:pt x="60" y="12"/>
                    <a:pt x="58" y="13"/>
                    <a:pt x="57" y="13"/>
                  </a:cubicBezTo>
                  <a:cubicBezTo>
                    <a:pt x="57" y="13"/>
                    <a:pt x="57" y="13"/>
                    <a:pt x="58" y="12"/>
                  </a:cubicBezTo>
                  <a:cubicBezTo>
                    <a:pt x="59" y="12"/>
                    <a:pt x="61" y="11"/>
                    <a:pt x="62" y="10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0" y="10"/>
                    <a:pt x="59" y="11"/>
                    <a:pt x="58" y="11"/>
                  </a:cubicBezTo>
                  <a:cubicBezTo>
                    <a:pt x="57" y="12"/>
                    <a:pt x="57" y="12"/>
                    <a:pt x="57" y="12"/>
                  </a:cubicBezTo>
                  <a:cubicBezTo>
                    <a:pt x="56" y="12"/>
                    <a:pt x="58" y="11"/>
                    <a:pt x="58" y="11"/>
                  </a:cubicBezTo>
                  <a:cubicBezTo>
                    <a:pt x="59" y="10"/>
                    <a:pt x="60" y="9"/>
                    <a:pt x="61" y="9"/>
                  </a:cubicBezTo>
                  <a:cubicBezTo>
                    <a:pt x="61" y="8"/>
                    <a:pt x="61" y="8"/>
                    <a:pt x="61" y="8"/>
                  </a:cubicBezTo>
                  <a:cubicBezTo>
                    <a:pt x="60" y="9"/>
                    <a:pt x="57" y="10"/>
                    <a:pt x="57" y="10"/>
                  </a:cubicBezTo>
                  <a:cubicBezTo>
                    <a:pt x="57" y="9"/>
                    <a:pt x="58" y="9"/>
                    <a:pt x="59" y="7"/>
                  </a:cubicBezTo>
                  <a:cubicBezTo>
                    <a:pt x="59" y="7"/>
                    <a:pt x="59" y="7"/>
                    <a:pt x="59" y="7"/>
                  </a:cubicBezTo>
                  <a:cubicBezTo>
                    <a:pt x="58" y="8"/>
                    <a:pt x="58" y="8"/>
                    <a:pt x="58" y="8"/>
                  </a:cubicBezTo>
                  <a:cubicBezTo>
                    <a:pt x="57" y="8"/>
                    <a:pt x="58" y="6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5"/>
                    <a:pt x="57" y="5"/>
                    <a:pt x="57" y="5"/>
                  </a:cubicBezTo>
                  <a:moveTo>
                    <a:pt x="56" y="4"/>
                  </a:moveTo>
                  <a:cubicBezTo>
                    <a:pt x="56" y="3"/>
                    <a:pt x="56" y="3"/>
                    <a:pt x="56" y="3"/>
                  </a:cubicBezTo>
                  <a:cubicBezTo>
                    <a:pt x="56" y="3"/>
                    <a:pt x="56" y="3"/>
                    <a:pt x="56" y="3"/>
                  </a:cubicBezTo>
                  <a:cubicBezTo>
                    <a:pt x="56" y="3"/>
                    <a:pt x="56" y="3"/>
                    <a:pt x="56" y="3"/>
                  </a:cubicBezTo>
                  <a:cubicBezTo>
                    <a:pt x="56" y="4"/>
                    <a:pt x="56" y="4"/>
                    <a:pt x="56" y="4"/>
                  </a:cubicBezTo>
                  <a:moveTo>
                    <a:pt x="55" y="0"/>
                  </a:moveTo>
                  <a:cubicBezTo>
                    <a:pt x="54" y="0"/>
                    <a:pt x="54" y="1"/>
                    <a:pt x="54" y="2"/>
                  </a:cubicBezTo>
                  <a:cubicBezTo>
                    <a:pt x="55" y="5"/>
                    <a:pt x="54" y="9"/>
                    <a:pt x="54" y="12"/>
                  </a:cubicBezTo>
                  <a:cubicBezTo>
                    <a:pt x="41" y="13"/>
                    <a:pt x="29" y="14"/>
                    <a:pt x="16" y="14"/>
                  </a:cubicBezTo>
                  <a:cubicBezTo>
                    <a:pt x="11" y="14"/>
                    <a:pt x="7" y="14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1" y="13"/>
                    <a:pt x="0" y="14"/>
                    <a:pt x="0" y="14"/>
                  </a:cubicBezTo>
                  <a:cubicBezTo>
                    <a:pt x="0" y="15"/>
                    <a:pt x="1" y="15"/>
                    <a:pt x="1" y="15"/>
                  </a:cubicBezTo>
                  <a:cubicBezTo>
                    <a:pt x="6" y="21"/>
                    <a:pt x="7" y="30"/>
                    <a:pt x="6" y="37"/>
                  </a:cubicBezTo>
                  <a:cubicBezTo>
                    <a:pt x="6" y="37"/>
                    <a:pt x="6" y="37"/>
                    <a:pt x="6" y="38"/>
                  </a:cubicBezTo>
                  <a:cubicBezTo>
                    <a:pt x="6" y="38"/>
                    <a:pt x="6" y="38"/>
                    <a:pt x="7" y="38"/>
                  </a:cubicBezTo>
                  <a:cubicBezTo>
                    <a:pt x="7" y="38"/>
                    <a:pt x="7" y="38"/>
                    <a:pt x="7" y="38"/>
                  </a:cubicBezTo>
                  <a:cubicBezTo>
                    <a:pt x="23" y="37"/>
                    <a:pt x="40" y="35"/>
                    <a:pt x="57" y="34"/>
                  </a:cubicBezTo>
                  <a:cubicBezTo>
                    <a:pt x="57" y="37"/>
                    <a:pt x="57" y="40"/>
                    <a:pt x="57" y="43"/>
                  </a:cubicBezTo>
                  <a:cubicBezTo>
                    <a:pt x="57" y="44"/>
                    <a:pt x="58" y="44"/>
                    <a:pt x="58" y="44"/>
                  </a:cubicBezTo>
                  <a:cubicBezTo>
                    <a:pt x="58" y="44"/>
                    <a:pt x="58" y="44"/>
                    <a:pt x="59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67" y="36"/>
                    <a:pt x="75" y="29"/>
                    <a:pt x="83" y="22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78" y="16"/>
                    <a:pt x="73" y="13"/>
                    <a:pt x="68" y="9"/>
                  </a:cubicBezTo>
                  <a:cubicBezTo>
                    <a:pt x="64" y="6"/>
                    <a:pt x="60" y="3"/>
                    <a:pt x="56" y="0"/>
                  </a:cubicBezTo>
                  <a:cubicBezTo>
                    <a:pt x="55" y="0"/>
                    <a:pt x="55" y="0"/>
                    <a:pt x="55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58"/>
            <p:cNvSpPr>
              <a:spLocks noEditPoints="1"/>
            </p:cNvSpPr>
            <p:nvPr/>
          </p:nvSpPr>
          <p:spPr bwMode="auto">
            <a:xfrm>
              <a:off x="4873294" y="4880454"/>
              <a:ext cx="433388" cy="230188"/>
            </a:xfrm>
            <a:custGeom>
              <a:avLst/>
              <a:gdLst>
                <a:gd name="T0" fmla="*/ 72 w 102"/>
                <a:gd name="T1" fmla="*/ 40 h 54"/>
                <a:gd name="T2" fmla="*/ 62 w 102"/>
                <a:gd name="T3" fmla="*/ 39 h 54"/>
                <a:gd name="T4" fmla="*/ 10 w 102"/>
                <a:gd name="T5" fmla="*/ 40 h 54"/>
                <a:gd name="T6" fmla="*/ 89 w 102"/>
                <a:gd name="T7" fmla="*/ 35 h 54"/>
                <a:gd name="T8" fmla="*/ 64 w 102"/>
                <a:gd name="T9" fmla="*/ 39 h 54"/>
                <a:gd name="T10" fmla="*/ 72 w 102"/>
                <a:gd name="T11" fmla="*/ 45 h 54"/>
                <a:gd name="T12" fmla="*/ 31 w 102"/>
                <a:gd name="T13" fmla="*/ 32 h 54"/>
                <a:gd name="T14" fmla="*/ 63 w 102"/>
                <a:gd name="T15" fmla="*/ 34 h 54"/>
                <a:gd name="T16" fmla="*/ 77 w 102"/>
                <a:gd name="T17" fmla="*/ 34 h 54"/>
                <a:gd name="T18" fmla="*/ 10 w 102"/>
                <a:gd name="T19" fmla="*/ 43 h 54"/>
                <a:gd name="T20" fmla="*/ 54 w 102"/>
                <a:gd name="T21" fmla="*/ 40 h 54"/>
                <a:gd name="T22" fmla="*/ 68 w 102"/>
                <a:gd name="T23" fmla="*/ 39 h 54"/>
                <a:gd name="T24" fmla="*/ 96 w 102"/>
                <a:gd name="T25" fmla="*/ 28 h 54"/>
                <a:gd name="T26" fmla="*/ 95 w 102"/>
                <a:gd name="T27" fmla="*/ 28 h 54"/>
                <a:gd name="T28" fmla="*/ 73 w 102"/>
                <a:gd name="T29" fmla="*/ 42 h 54"/>
                <a:gd name="T30" fmla="*/ 97 w 102"/>
                <a:gd name="T31" fmla="*/ 24 h 54"/>
                <a:gd name="T32" fmla="*/ 83 w 102"/>
                <a:gd name="T33" fmla="*/ 31 h 54"/>
                <a:gd name="T34" fmla="*/ 79 w 102"/>
                <a:gd name="T35" fmla="*/ 27 h 54"/>
                <a:gd name="T36" fmla="*/ 7 w 102"/>
                <a:gd name="T37" fmla="*/ 23 h 54"/>
                <a:gd name="T38" fmla="*/ 24 w 102"/>
                <a:gd name="T39" fmla="*/ 27 h 54"/>
                <a:gd name="T40" fmla="*/ 94 w 102"/>
                <a:gd name="T41" fmla="*/ 21 h 54"/>
                <a:gd name="T42" fmla="*/ 18 w 102"/>
                <a:gd name="T43" fmla="*/ 21 h 54"/>
                <a:gd name="T44" fmla="*/ 8 w 102"/>
                <a:gd name="T45" fmla="*/ 21 h 54"/>
                <a:gd name="T46" fmla="*/ 21 w 102"/>
                <a:gd name="T47" fmla="*/ 20 h 54"/>
                <a:gd name="T48" fmla="*/ 23 w 102"/>
                <a:gd name="T49" fmla="*/ 21 h 54"/>
                <a:gd name="T50" fmla="*/ 27 w 102"/>
                <a:gd name="T51" fmla="*/ 20 h 54"/>
                <a:gd name="T52" fmla="*/ 19 w 102"/>
                <a:gd name="T53" fmla="*/ 20 h 54"/>
                <a:gd name="T54" fmla="*/ 7 w 102"/>
                <a:gd name="T55" fmla="*/ 22 h 54"/>
                <a:gd name="T56" fmla="*/ 22 w 102"/>
                <a:gd name="T57" fmla="*/ 25 h 54"/>
                <a:gd name="T58" fmla="*/ 13 w 102"/>
                <a:gd name="T59" fmla="*/ 32 h 54"/>
                <a:gd name="T60" fmla="*/ 10 w 102"/>
                <a:gd name="T61" fmla="*/ 37 h 54"/>
                <a:gd name="T62" fmla="*/ 10 w 102"/>
                <a:gd name="T63" fmla="*/ 37 h 54"/>
                <a:gd name="T64" fmla="*/ 10 w 102"/>
                <a:gd name="T65" fmla="*/ 40 h 54"/>
                <a:gd name="T66" fmla="*/ 14 w 102"/>
                <a:gd name="T67" fmla="*/ 38 h 54"/>
                <a:gd name="T68" fmla="*/ 44 w 102"/>
                <a:gd name="T69" fmla="*/ 24 h 54"/>
                <a:gd name="T70" fmla="*/ 59 w 102"/>
                <a:gd name="T71" fmla="*/ 20 h 54"/>
                <a:gd name="T72" fmla="*/ 46 w 102"/>
                <a:gd name="T73" fmla="*/ 41 h 54"/>
                <a:gd name="T74" fmla="*/ 46 w 102"/>
                <a:gd name="T75" fmla="*/ 41 h 54"/>
                <a:gd name="T76" fmla="*/ 61 w 102"/>
                <a:gd name="T77" fmla="*/ 38 h 54"/>
                <a:gd name="T78" fmla="*/ 77 w 102"/>
                <a:gd name="T79" fmla="*/ 26 h 54"/>
                <a:gd name="T80" fmla="*/ 63 w 102"/>
                <a:gd name="T81" fmla="*/ 17 h 54"/>
                <a:gd name="T82" fmla="*/ 71 w 102"/>
                <a:gd name="T83" fmla="*/ 17 h 54"/>
                <a:gd name="T84" fmla="*/ 45 w 102"/>
                <a:gd name="T85" fmla="*/ 37 h 54"/>
                <a:gd name="T86" fmla="*/ 46 w 102"/>
                <a:gd name="T87" fmla="*/ 40 h 54"/>
                <a:gd name="T88" fmla="*/ 86 w 102"/>
                <a:gd name="T89" fmla="*/ 16 h 54"/>
                <a:gd name="T90" fmla="*/ 62 w 102"/>
                <a:gd name="T91" fmla="*/ 29 h 54"/>
                <a:gd name="T92" fmla="*/ 80 w 102"/>
                <a:gd name="T93" fmla="*/ 13 h 54"/>
                <a:gd name="T94" fmla="*/ 70 w 102"/>
                <a:gd name="T95" fmla="*/ 19 h 54"/>
                <a:gd name="T96" fmla="*/ 35 w 102"/>
                <a:gd name="T97" fmla="*/ 41 h 54"/>
                <a:gd name="T98" fmla="*/ 28 w 102"/>
                <a:gd name="T99" fmla="*/ 42 h 54"/>
                <a:gd name="T100" fmla="*/ 69 w 102"/>
                <a:gd name="T101" fmla="*/ 16 h 54"/>
                <a:gd name="T102" fmla="*/ 70 w 102"/>
                <a:gd name="T103" fmla="*/ 13 h 54"/>
                <a:gd name="T104" fmla="*/ 71 w 102"/>
                <a:gd name="T105" fmla="*/ 7 h 54"/>
                <a:gd name="T106" fmla="*/ 80 w 102"/>
                <a:gd name="T107" fmla="*/ 14 h 54"/>
                <a:gd name="T108" fmla="*/ 76 w 102"/>
                <a:gd name="T109" fmla="*/ 12 h 54"/>
                <a:gd name="T110" fmla="*/ 74 w 102"/>
                <a:gd name="T111" fmla="*/ 10 h 54"/>
                <a:gd name="T112" fmla="*/ 70 w 102"/>
                <a:gd name="T113" fmla="*/ 6 h 54"/>
                <a:gd name="T114" fmla="*/ 67 w 102"/>
                <a:gd name="T115" fmla="*/ 0 h 54"/>
                <a:gd name="T116" fmla="*/ 1 w 102"/>
                <a:gd name="T117" fmla="*/ 19 h 54"/>
                <a:gd name="T118" fmla="*/ 71 w 102"/>
                <a:gd name="T119" fmla="*/ 54 h 54"/>
                <a:gd name="T120" fmla="*/ 84 w 102"/>
                <a:gd name="T121" fmla="*/ 11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02" h="54">
                  <a:moveTo>
                    <a:pt x="73" y="49"/>
                  </a:moveTo>
                  <a:cubicBezTo>
                    <a:pt x="73" y="48"/>
                    <a:pt x="73" y="47"/>
                    <a:pt x="73" y="46"/>
                  </a:cubicBezTo>
                  <a:cubicBezTo>
                    <a:pt x="77" y="43"/>
                    <a:pt x="81" y="41"/>
                    <a:pt x="85" y="38"/>
                  </a:cubicBezTo>
                  <a:cubicBezTo>
                    <a:pt x="84" y="39"/>
                    <a:pt x="83" y="40"/>
                    <a:pt x="82" y="40"/>
                  </a:cubicBezTo>
                  <a:cubicBezTo>
                    <a:pt x="79" y="43"/>
                    <a:pt x="75" y="45"/>
                    <a:pt x="73" y="49"/>
                  </a:cubicBezTo>
                  <a:moveTo>
                    <a:pt x="72" y="41"/>
                  </a:moveTo>
                  <a:cubicBezTo>
                    <a:pt x="72" y="41"/>
                    <a:pt x="72" y="41"/>
                    <a:pt x="72" y="40"/>
                  </a:cubicBezTo>
                  <a:cubicBezTo>
                    <a:pt x="72" y="40"/>
                    <a:pt x="72" y="40"/>
                    <a:pt x="72" y="40"/>
                  </a:cubicBezTo>
                  <a:cubicBezTo>
                    <a:pt x="74" y="39"/>
                    <a:pt x="76" y="38"/>
                    <a:pt x="78" y="36"/>
                  </a:cubicBezTo>
                  <a:cubicBezTo>
                    <a:pt x="76" y="38"/>
                    <a:pt x="74" y="40"/>
                    <a:pt x="72" y="41"/>
                  </a:cubicBezTo>
                  <a:moveTo>
                    <a:pt x="59" y="40"/>
                  </a:moveTo>
                  <a:cubicBezTo>
                    <a:pt x="61" y="38"/>
                    <a:pt x="64" y="37"/>
                    <a:pt x="66" y="36"/>
                  </a:cubicBezTo>
                  <a:cubicBezTo>
                    <a:pt x="65" y="37"/>
                    <a:pt x="63" y="38"/>
                    <a:pt x="62" y="39"/>
                  </a:cubicBezTo>
                  <a:cubicBezTo>
                    <a:pt x="62" y="39"/>
                    <a:pt x="62" y="39"/>
                    <a:pt x="62" y="39"/>
                  </a:cubicBezTo>
                  <a:cubicBezTo>
                    <a:pt x="61" y="40"/>
                    <a:pt x="60" y="40"/>
                    <a:pt x="59" y="40"/>
                  </a:cubicBezTo>
                  <a:moveTo>
                    <a:pt x="40" y="41"/>
                  </a:moveTo>
                  <a:cubicBezTo>
                    <a:pt x="44" y="39"/>
                    <a:pt x="48" y="37"/>
                    <a:pt x="52" y="35"/>
                  </a:cubicBezTo>
                  <a:cubicBezTo>
                    <a:pt x="49" y="37"/>
                    <a:pt x="47" y="38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3" y="41"/>
                    <a:pt x="42" y="41"/>
                    <a:pt x="40" y="41"/>
                  </a:cubicBezTo>
                  <a:moveTo>
                    <a:pt x="10" y="40"/>
                  </a:moveTo>
                  <a:cubicBezTo>
                    <a:pt x="10" y="39"/>
                    <a:pt x="10" y="38"/>
                    <a:pt x="10" y="37"/>
                  </a:cubicBezTo>
                  <a:cubicBezTo>
                    <a:pt x="12" y="37"/>
                    <a:pt x="14" y="36"/>
                    <a:pt x="16" y="35"/>
                  </a:cubicBezTo>
                  <a:cubicBezTo>
                    <a:pt x="14" y="36"/>
                    <a:pt x="12" y="38"/>
                    <a:pt x="10" y="40"/>
                  </a:cubicBezTo>
                  <a:moveTo>
                    <a:pt x="73" y="51"/>
                  </a:moveTo>
                  <a:cubicBezTo>
                    <a:pt x="73" y="50"/>
                    <a:pt x="73" y="50"/>
                    <a:pt x="73" y="50"/>
                  </a:cubicBezTo>
                  <a:cubicBezTo>
                    <a:pt x="75" y="47"/>
                    <a:pt x="78" y="44"/>
                    <a:pt x="81" y="42"/>
                  </a:cubicBezTo>
                  <a:cubicBezTo>
                    <a:pt x="84" y="40"/>
                    <a:pt x="86" y="37"/>
                    <a:pt x="89" y="35"/>
                  </a:cubicBezTo>
                  <a:cubicBezTo>
                    <a:pt x="89" y="34"/>
                    <a:pt x="90" y="34"/>
                    <a:pt x="91" y="33"/>
                  </a:cubicBezTo>
                  <a:cubicBezTo>
                    <a:pt x="85" y="39"/>
                    <a:pt x="78" y="45"/>
                    <a:pt x="73" y="51"/>
                  </a:cubicBezTo>
                  <a:moveTo>
                    <a:pt x="64" y="39"/>
                  </a:moveTo>
                  <a:cubicBezTo>
                    <a:pt x="68" y="38"/>
                    <a:pt x="71" y="34"/>
                    <a:pt x="75" y="32"/>
                  </a:cubicBezTo>
                  <a:cubicBezTo>
                    <a:pt x="75" y="32"/>
                    <a:pt x="75" y="32"/>
                    <a:pt x="75" y="32"/>
                  </a:cubicBezTo>
                  <a:cubicBezTo>
                    <a:pt x="72" y="34"/>
                    <a:pt x="70" y="37"/>
                    <a:pt x="67" y="39"/>
                  </a:cubicBezTo>
                  <a:cubicBezTo>
                    <a:pt x="66" y="39"/>
                    <a:pt x="65" y="39"/>
                    <a:pt x="64" y="39"/>
                  </a:cubicBezTo>
                  <a:moveTo>
                    <a:pt x="72" y="45"/>
                  </a:moveTo>
                  <a:cubicBezTo>
                    <a:pt x="72" y="44"/>
                    <a:pt x="72" y="43"/>
                    <a:pt x="72" y="42"/>
                  </a:cubicBezTo>
                  <a:cubicBezTo>
                    <a:pt x="77" y="41"/>
                    <a:pt x="80" y="38"/>
                    <a:pt x="83" y="36"/>
                  </a:cubicBezTo>
                  <a:cubicBezTo>
                    <a:pt x="85" y="34"/>
                    <a:pt x="87" y="32"/>
                    <a:pt x="90" y="31"/>
                  </a:cubicBezTo>
                  <a:cubicBezTo>
                    <a:pt x="91" y="30"/>
                    <a:pt x="91" y="30"/>
                    <a:pt x="91" y="30"/>
                  </a:cubicBezTo>
                  <a:cubicBezTo>
                    <a:pt x="88" y="32"/>
                    <a:pt x="86" y="34"/>
                    <a:pt x="83" y="37"/>
                  </a:cubicBezTo>
                  <a:cubicBezTo>
                    <a:pt x="80" y="40"/>
                    <a:pt x="76" y="42"/>
                    <a:pt x="72" y="45"/>
                  </a:cubicBezTo>
                  <a:moveTo>
                    <a:pt x="81" y="34"/>
                  </a:moveTo>
                  <a:cubicBezTo>
                    <a:pt x="83" y="33"/>
                    <a:pt x="85" y="31"/>
                    <a:pt x="87" y="30"/>
                  </a:cubicBezTo>
                  <a:cubicBezTo>
                    <a:pt x="86" y="31"/>
                    <a:pt x="85" y="32"/>
                    <a:pt x="84" y="32"/>
                  </a:cubicBezTo>
                  <a:cubicBezTo>
                    <a:pt x="83" y="33"/>
                    <a:pt x="82" y="33"/>
                    <a:pt x="81" y="34"/>
                  </a:cubicBezTo>
                  <a:moveTo>
                    <a:pt x="10" y="44"/>
                  </a:moveTo>
                  <a:cubicBezTo>
                    <a:pt x="13" y="43"/>
                    <a:pt x="16" y="41"/>
                    <a:pt x="19" y="40"/>
                  </a:cubicBezTo>
                  <a:cubicBezTo>
                    <a:pt x="23" y="37"/>
                    <a:pt x="27" y="35"/>
                    <a:pt x="31" y="32"/>
                  </a:cubicBezTo>
                  <a:cubicBezTo>
                    <a:pt x="34" y="31"/>
                    <a:pt x="37" y="29"/>
                    <a:pt x="40" y="28"/>
                  </a:cubicBezTo>
                  <a:cubicBezTo>
                    <a:pt x="39" y="28"/>
                    <a:pt x="39" y="28"/>
                    <a:pt x="38" y="29"/>
                  </a:cubicBezTo>
                  <a:cubicBezTo>
                    <a:pt x="31" y="34"/>
                    <a:pt x="24" y="39"/>
                    <a:pt x="17" y="43"/>
                  </a:cubicBezTo>
                  <a:cubicBezTo>
                    <a:pt x="17" y="44"/>
                    <a:pt x="17" y="44"/>
                    <a:pt x="17" y="44"/>
                  </a:cubicBezTo>
                  <a:cubicBezTo>
                    <a:pt x="15" y="44"/>
                    <a:pt x="12" y="44"/>
                    <a:pt x="10" y="44"/>
                  </a:cubicBezTo>
                  <a:moveTo>
                    <a:pt x="60" y="36"/>
                  </a:moveTo>
                  <a:cubicBezTo>
                    <a:pt x="61" y="35"/>
                    <a:pt x="62" y="34"/>
                    <a:pt x="63" y="34"/>
                  </a:cubicBezTo>
                  <a:cubicBezTo>
                    <a:pt x="66" y="31"/>
                    <a:pt x="69" y="30"/>
                    <a:pt x="72" y="28"/>
                  </a:cubicBezTo>
                  <a:cubicBezTo>
                    <a:pt x="73" y="28"/>
                    <a:pt x="73" y="28"/>
                    <a:pt x="73" y="28"/>
                  </a:cubicBezTo>
                  <a:cubicBezTo>
                    <a:pt x="72" y="28"/>
                    <a:pt x="71" y="29"/>
                    <a:pt x="70" y="30"/>
                  </a:cubicBezTo>
                  <a:cubicBezTo>
                    <a:pt x="67" y="31"/>
                    <a:pt x="64" y="33"/>
                    <a:pt x="61" y="35"/>
                  </a:cubicBezTo>
                  <a:cubicBezTo>
                    <a:pt x="60" y="36"/>
                    <a:pt x="60" y="36"/>
                    <a:pt x="60" y="36"/>
                  </a:cubicBezTo>
                  <a:moveTo>
                    <a:pt x="69" y="39"/>
                  </a:moveTo>
                  <a:cubicBezTo>
                    <a:pt x="72" y="38"/>
                    <a:pt x="75" y="36"/>
                    <a:pt x="77" y="34"/>
                  </a:cubicBezTo>
                  <a:cubicBezTo>
                    <a:pt x="82" y="31"/>
                    <a:pt x="86" y="28"/>
                    <a:pt x="90" y="26"/>
                  </a:cubicBezTo>
                  <a:cubicBezTo>
                    <a:pt x="90" y="27"/>
                    <a:pt x="89" y="27"/>
                    <a:pt x="88" y="27"/>
                  </a:cubicBezTo>
                  <a:cubicBezTo>
                    <a:pt x="86" y="28"/>
                    <a:pt x="84" y="30"/>
                    <a:pt x="82" y="31"/>
                  </a:cubicBezTo>
                  <a:cubicBezTo>
                    <a:pt x="79" y="33"/>
                    <a:pt x="75" y="36"/>
                    <a:pt x="72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0" y="39"/>
                    <a:pt x="70" y="39"/>
                    <a:pt x="69" y="39"/>
                  </a:cubicBezTo>
                  <a:moveTo>
                    <a:pt x="10" y="43"/>
                  </a:moveTo>
                  <a:cubicBezTo>
                    <a:pt x="10" y="42"/>
                    <a:pt x="10" y="42"/>
                    <a:pt x="10" y="41"/>
                  </a:cubicBezTo>
                  <a:cubicBezTo>
                    <a:pt x="12" y="40"/>
                    <a:pt x="14" y="39"/>
                    <a:pt x="16" y="37"/>
                  </a:cubicBezTo>
                  <a:cubicBezTo>
                    <a:pt x="19" y="35"/>
                    <a:pt x="23" y="33"/>
                    <a:pt x="26" y="31"/>
                  </a:cubicBezTo>
                  <a:cubicBezTo>
                    <a:pt x="31" y="29"/>
                    <a:pt x="35" y="26"/>
                    <a:pt x="39" y="23"/>
                  </a:cubicBezTo>
                  <a:cubicBezTo>
                    <a:pt x="36" y="26"/>
                    <a:pt x="33" y="28"/>
                    <a:pt x="30" y="30"/>
                  </a:cubicBezTo>
                  <a:cubicBezTo>
                    <a:pt x="23" y="34"/>
                    <a:pt x="17" y="40"/>
                    <a:pt x="10" y="43"/>
                  </a:cubicBezTo>
                  <a:moveTo>
                    <a:pt x="54" y="40"/>
                  </a:moveTo>
                  <a:cubicBezTo>
                    <a:pt x="59" y="38"/>
                    <a:pt x="63" y="35"/>
                    <a:pt x="67" y="32"/>
                  </a:cubicBezTo>
                  <a:cubicBezTo>
                    <a:pt x="72" y="29"/>
                    <a:pt x="77" y="26"/>
                    <a:pt x="82" y="23"/>
                  </a:cubicBezTo>
                  <a:cubicBezTo>
                    <a:pt x="80" y="25"/>
                    <a:pt x="77" y="27"/>
                    <a:pt x="74" y="29"/>
                  </a:cubicBezTo>
                  <a:cubicBezTo>
                    <a:pt x="68" y="32"/>
                    <a:pt x="63" y="36"/>
                    <a:pt x="5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6" y="40"/>
                    <a:pt x="55" y="40"/>
                    <a:pt x="54" y="40"/>
                  </a:cubicBezTo>
                  <a:moveTo>
                    <a:pt x="68" y="39"/>
                  </a:moveTo>
                  <a:cubicBezTo>
                    <a:pt x="68" y="39"/>
                    <a:pt x="70" y="38"/>
                    <a:pt x="71" y="37"/>
                  </a:cubicBezTo>
                  <a:cubicBezTo>
                    <a:pt x="73" y="34"/>
                    <a:pt x="76" y="32"/>
                    <a:pt x="79" y="30"/>
                  </a:cubicBezTo>
                  <a:cubicBezTo>
                    <a:pt x="84" y="27"/>
                    <a:pt x="89" y="25"/>
                    <a:pt x="94" y="22"/>
                  </a:cubicBezTo>
                  <a:cubicBezTo>
                    <a:pt x="94" y="22"/>
                    <a:pt x="94" y="22"/>
                    <a:pt x="94" y="22"/>
                  </a:cubicBezTo>
                  <a:cubicBezTo>
                    <a:pt x="96" y="23"/>
                    <a:pt x="97" y="24"/>
                    <a:pt x="99" y="25"/>
                  </a:cubicBezTo>
                  <a:cubicBezTo>
                    <a:pt x="98" y="26"/>
                    <a:pt x="97" y="27"/>
                    <a:pt x="97" y="28"/>
                  </a:cubicBezTo>
                  <a:cubicBezTo>
                    <a:pt x="96" y="28"/>
                    <a:pt x="96" y="28"/>
                    <a:pt x="96" y="28"/>
                  </a:cubicBezTo>
                  <a:cubicBezTo>
                    <a:pt x="94" y="30"/>
                    <a:pt x="92" y="32"/>
                    <a:pt x="89" y="34"/>
                  </a:cubicBezTo>
                  <a:cubicBezTo>
                    <a:pt x="87" y="36"/>
                    <a:pt x="84" y="38"/>
                    <a:pt x="82" y="39"/>
                  </a:cubicBezTo>
                  <a:cubicBezTo>
                    <a:pt x="79" y="41"/>
                    <a:pt x="76" y="43"/>
                    <a:pt x="73" y="45"/>
                  </a:cubicBezTo>
                  <a:cubicBezTo>
                    <a:pt x="74" y="44"/>
                    <a:pt x="75" y="43"/>
                    <a:pt x="76" y="42"/>
                  </a:cubicBezTo>
                  <a:cubicBezTo>
                    <a:pt x="78" y="41"/>
                    <a:pt x="79" y="41"/>
                    <a:pt x="81" y="40"/>
                  </a:cubicBezTo>
                  <a:cubicBezTo>
                    <a:pt x="83" y="38"/>
                    <a:pt x="85" y="36"/>
                    <a:pt x="87" y="34"/>
                  </a:cubicBezTo>
                  <a:cubicBezTo>
                    <a:pt x="90" y="32"/>
                    <a:pt x="93" y="30"/>
                    <a:pt x="95" y="28"/>
                  </a:cubicBezTo>
                  <a:cubicBezTo>
                    <a:pt x="96" y="27"/>
                    <a:pt x="96" y="27"/>
                    <a:pt x="96" y="27"/>
                  </a:cubicBezTo>
                  <a:cubicBezTo>
                    <a:pt x="97" y="27"/>
                    <a:pt x="97" y="26"/>
                    <a:pt x="98" y="26"/>
                  </a:cubicBezTo>
                  <a:cubicBezTo>
                    <a:pt x="98" y="26"/>
                    <a:pt x="98" y="25"/>
                    <a:pt x="98" y="25"/>
                  </a:cubicBezTo>
                  <a:cubicBezTo>
                    <a:pt x="98" y="25"/>
                    <a:pt x="97" y="25"/>
                    <a:pt x="97" y="25"/>
                  </a:cubicBezTo>
                  <a:cubicBezTo>
                    <a:pt x="94" y="28"/>
                    <a:pt x="89" y="30"/>
                    <a:pt x="86" y="33"/>
                  </a:cubicBezTo>
                  <a:cubicBezTo>
                    <a:pt x="82" y="36"/>
                    <a:pt x="79" y="39"/>
                    <a:pt x="74" y="41"/>
                  </a:cubicBezTo>
                  <a:cubicBezTo>
                    <a:pt x="73" y="41"/>
                    <a:pt x="73" y="42"/>
                    <a:pt x="73" y="42"/>
                  </a:cubicBezTo>
                  <a:cubicBezTo>
                    <a:pt x="73" y="42"/>
                    <a:pt x="73" y="41"/>
                    <a:pt x="73" y="41"/>
                  </a:cubicBezTo>
                  <a:cubicBezTo>
                    <a:pt x="75" y="40"/>
                    <a:pt x="76" y="39"/>
                    <a:pt x="78" y="37"/>
                  </a:cubicBezTo>
                  <a:cubicBezTo>
                    <a:pt x="80" y="36"/>
                    <a:pt x="82" y="34"/>
                    <a:pt x="84" y="33"/>
                  </a:cubicBezTo>
                  <a:cubicBezTo>
                    <a:pt x="87" y="30"/>
                    <a:pt x="91" y="28"/>
                    <a:pt x="95" y="26"/>
                  </a:cubicBezTo>
                  <a:cubicBezTo>
                    <a:pt x="95" y="26"/>
                    <a:pt x="96" y="26"/>
                    <a:pt x="95" y="26"/>
                  </a:cubicBezTo>
                  <a:cubicBezTo>
                    <a:pt x="96" y="25"/>
                    <a:pt x="96" y="25"/>
                    <a:pt x="97" y="25"/>
                  </a:cubicBezTo>
                  <a:cubicBezTo>
                    <a:pt x="97" y="25"/>
                    <a:pt x="97" y="24"/>
                    <a:pt x="97" y="24"/>
                  </a:cubicBezTo>
                  <a:cubicBezTo>
                    <a:pt x="97" y="24"/>
                    <a:pt x="97" y="24"/>
                    <a:pt x="96" y="24"/>
                  </a:cubicBezTo>
                  <a:cubicBezTo>
                    <a:pt x="93" y="26"/>
                    <a:pt x="89" y="28"/>
                    <a:pt x="85" y="30"/>
                  </a:cubicBezTo>
                  <a:cubicBezTo>
                    <a:pt x="81" y="33"/>
                    <a:pt x="78" y="36"/>
                    <a:pt x="74" y="38"/>
                  </a:cubicBezTo>
                  <a:cubicBezTo>
                    <a:pt x="73" y="39"/>
                    <a:pt x="73" y="39"/>
                    <a:pt x="72" y="39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4" y="38"/>
                    <a:pt x="75" y="37"/>
                    <a:pt x="76" y="36"/>
                  </a:cubicBezTo>
                  <a:cubicBezTo>
                    <a:pt x="78" y="34"/>
                    <a:pt x="80" y="33"/>
                    <a:pt x="83" y="31"/>
                  </a:cubicBezTo>
                  <a:cubicBezTo>
                    <a:pt x="86" y="29"/>
                    <a:pt x="91" y="27"/>
                    <a:pt x="95" y="24"/>
                  </a:cubicBezTo>
                  <a:cubicBezTo>
                    <a:pt x="95" y="24"/>
                    <a:pt x="95" y="24"/>
                    <a:pt x="94" y="24"/>
                  </a:cubicBezTo>
                  <a:cubicBezTo>
                    <a:pt x="94" y="24"/>
                    <a:pt x="94" y="24"/>
                    <a:pt x="94" y="24"/>
                  </a:cubicBezTo>
                  <a:cubicBezTo>
                    <a:pt x="87" y="27"/>
                    <a:pt x="81" y="30"/>
                    <a:pt x="75" y="35"/>
                  </a:cubicBezTo>
                  <a:cubicBezTo>
                    <a:pt x="73" y="36"/>
                    <a:pt x="72" y="37"/>
                    <a:pt x="70" y="38"/>
                  </a:cubicBezTo>
                  <a:cubicBezTo>
                    <a:pt x="69" y="39"/>
                    <a:pt x="68" y="39"/>
                    <a:pt x="68" y="39"/>
                  </a:cubicBezTo>
                  <a:moveTo>
                    <a:pt x="79" y="27"/>
                  </a:moveTo>
                  <a:cubicBezTo>
                    <a:pt x="82" y="25"/>
                    <a:pt x="86" y="23"/>
                    <a:pt x="89" y="21"/>
                  </a:cubicBezTo>
                  <a:cubicBezTo>
                    <a:pt x="90" y="21"/>
                    <a:pt x="90" y="21"/>
                    <a:pt x="90" y="21"/>
                  </a:cubicBezTo>
                  <a:cubicBezTo>
                    <a:pt x="89" y="22"/>
                    <a:pt x="89" y="22"/>
                    <a:pt x="89" y="22"/>
                  </a:cubicBezTo>
                  <a:cubicBezTo>
                    <a:pt x="87" y="23"/>
                    <a:pt x="86" y="24"/>
                    <a:pt x="84" y="25"/>
                  </a:cubicBezTo>
                  <a:cubicBezTo>
                    <a:pt x="82" y="26"/>
                    <a:pt x="81" y="27"/>
                    <a:pt x="79" y="27"/>
                  </a:cubicBezTo>
                  <a:moveTo>
                    <a:pt x="8" y="26"/>
                  </a:moveTo>
                  <a:cubicBezTo>
                    <a:pt x="8" y="25"/>
                    <a:pt x="8" y="24"/>
                    <a:pt x="7" y="23"/>
                  </a:cubicBezTo>
                  <a:cubicBezTo>
                    <a:pt x="9" y="22"/>
                    <a:pt x="11" y="22"/>
                    <a:pt x="13" y="21"/>
                  </a:cubicBezTo>
                  <a:cubicBezTo>
                    <a:pt x="12" y="21"/>
                    <a:pt x="9" y="24"/>
                    <a:pt x="8" y="26"/>
                  </a:cubicBezTo>
                  <a:moveTo>
                    <a:pt x="10" y="36"/>
                  </a:moveTo>
                  <a:cubicBezTo>
                    <a:pt x="10" y="35"/>
                    <a:pt x="10" y="35"/>
                    <a:pt x="10" y="34"/>
                  </a:cubicBezTo>
                  <a:cubicBezTo>
                    <a:pt x="19" y="31"/>
                    <a:pt x="25" y="24"/>
                    <a:pt x="34" y="21"/>
                  </a:cubicBezTo>
                  <a:cubicBezTo>
                    <a:pt x="33" y="21"/>
                    <a:pt x="33" y="21"/>
                    <a:pt x="32" y="22"/>
                  </a:cubicBezTo>
                  <a:cubicBezTo>
                    <a:pt x="29" y="23"/>
                    <a:pt x="27" y="25"/>
                    <a:pt x="24" y="27"/>
                  </a:cubicBezTo>
                  <a:cubicBezTo>
                    <a:pt x="19" y="30"/>
                    <a:pt x="15" y="33"/>
                    <a:pt x="10" y="36"/>
                  </a:cubicBezTo>
                  <a:moveTo>
                    <a:pt x="64" y="39"/>
                  </a:moveTo>
                  <a:cubicBezTo>
                    <a:pt x="63" y="39"/>
                    <a:pt x="67" y="36"/>
                    <a:pt x="68" y="35"/>
                  </a:cubicBezTo>
                  <a:cubicBezTo>
                    <a:pt x="69" y="34"/>
                    <a:pt x="70" y="33"/>
                    <a:pt x="71" y="33"/>
                  </a:cubicBezTo>
                  <a:cubicBezTo>
                    <a:pt x="72" y="32"/>
                    <a:pt x="73" y="31"/>
                    <a:pt x="75" y="30"/>
                  </a:cubicBezTo>
                  <a:cubicBezTo>
                    <a:pt x="81" y="27"/>
                    <a:pt x="87" y="24"/>
                    <a:pt x="93" y="20"/>
                  </a:cubicBezTo>
                  <a:cubicBezTo>
                    <a:pt x="93" y="21"/>
                    <a:pt x="93" y="21"/>
                    <a:pt x="94" y="21"/>
                  </a:cubicBezTo>
                  <a:cubicBezTo>
                    <a:pt x="89" y="23"/>
                    <a:pt x="84" y="26"/>
                    <a:pt x="80" y="29"/>
                  </a:cubicBezTo>
                  <a:cubicBezTo>
                    <a:pt x="77" y="31"/>
                    <a:pt x="73" y="32"/>
                    <a:pt x="71" y="34"/>
                  </a:cubicBezTo>
                  <a:cubicBezTo>
                    <a:pt x="69" y="35"/>
                    <a:pt x="68" y="36"/>
                    <a:pt x="66" y="37"/>
                  </a:cubicBezTo>
                  <a:cubicBezTo>
                    <a:pt x="65" y="38"/>
                    <a:pt x="64" y="39"/>
                    <a:pt x="64" y="39"/>
                  </a:cubicBezTo>
                  <a:moveTo>
                    <a:pt x="9" y="28"/>
                  </a:moveTo>
                  <a:cubicBezTo>
                    <a:pt x="9" y="28"/>
                    <a:pt x="9" y="27"/>
                    <a:pt x="9" y="27"/>
                  </a:cubicBezTo>
                  <a:cubicBezTo>
                    <a:pt x="12" y="26"/>
                    <a:pt x="15" y="23"/>
                    <a:pt x="18" y="21"/>
                  </a:cubicBezTo>
                  <a:cubicBezTo>
                    <a:pt x="18" y="21"/>
                    <a:pt x="19" y="21"/>
                    <a:pt x="19" y="20"/>
                  </a:cubicBezTo>
                  <a:cubicBezTo>
                    <a:pt x="18" y="21"/>
                    <a:pt x="17" y="23"/>
                    <a:pt x="15" y="24"/>
                  </a:cubicBezTo>
                  <a:cubicBezTo>
                    <a:pt x="13" y="25"/>
                    <a:pt x="11" y="27"/>
                    <a:pt x="9" y="28"/>
                  </a:cubicBezTo>
                  <a:moveTo>
                    <a:pt x="6" y="21"/>
                  </a:moveTo>
                  <a:cubicBezTo>
                    <a:pt x="6" y="21"/>
                    <a:pt x="6" y="21"/>
                    <a:pt x="6" y="21"/>
                  </a:cubicBezTo>
                  <a:cubicBezTo>
                    <a:pt x="6" y="21"/>
                    <a:pt x="8" y="20"/>
                    <a:pt x="9" y="20"/>
                  </a:cubicBezTo>
                  <a:cubicBezTo>
                    <a:pt x="9" y="20"/>
                    <a:pt x="9" y="20"/>
                    <a:pt x="8" y="21"/>
                  </a:cubicBezTo>
                  <a:cubicBezTo>
                    <a:pt x="8" y="21"/>
                    <a:pt x="7" y="22"/>
                    <a:pt x="7" y="22"/>
                  </a:cubicBezTo>
                  <a:cubicBezTo>
                    <a:pt x="6" y="22"/>
                    <a:pt x="6" y="21"/>
                    <a:pt x="6" y="21"/>
                  </a:cubicBezTo>
                  <a:cubicBezTo>
                    <a:pt x="6" y="21"/>
                    <a:pt x="6" y="21"/>
                    <a:pt x="6" y="21"/>
                  </a:cubicBezTo>
                  <a:moveTo>
                    <a:pt x="10" y="29"/>
                  </a:moveTo>
                  <a:cubicBezTo>
                    <a:pt x="10" y="29"/>
                    <a:pt x="13" y="26"/>
                    <a:pt x="14" y="25"/>
                  </a:cubicBezTo>
                  <a:cubicBezTo>
                    <a:pt x="17" y="24"/>
                    <a:pt x="19" y="22"/>
                    <a:pt x="21" y="20"/>
                  </a:cubicBezTo>
                  <a:cubicBezTo>
                    <a:pt x="21" y="20"/>
                    <a:pt x="21" y="20"/>
                    <a:pt x="21" y="20"/>
                  </a:cubicBezTo>
                  <a:cubicBezTo>
                    <a:pt x="22" y="20"/>
                    <a:pt x="23" y="20"/>
                    <a:pt x="24" y="20"/>
                  </a:cubicBezTo>
                  <a:cubicBezTo>
                    <a:pt x="20" y="22"/>
                    <a:pt x="16" y="25"/>
                    <a:pt x="12" y="27"/>
                  </a:cubicBezTo>
                  <a:cubicBezTo>
                    <a:pt x="11" y="28"/>
                    <a:pt x="10" y="29"/>
                    <a:pt x="10" y="29"/>
                  </a:cubicBezTo>
                  <a:moveTo>
                    <a:pt x="10" y="30"/>
                  </a:moveTo>
                  <a:cubicBezTo>
                    <a:pt x="9" y="29"/>
                    <a:pt x="9" y="29"/>
                    <a:pt x="9" y="29"/>
                  </a:cubicBezTo>
                  <a:cubicBezTo>
                    <a:pt x="12" y="28"/>
                    <a:pt x="15" y="27"/>
                    <a:pt x="18" y="25"/>
                  </a:cubicBezTo>
                  <a:cubicBezTo>
                    <a:pt x="19" y="24"/>
                    <a:pt x="21" y="23"/>
                    <a:pt x="23" y="21"/>
                  </a:cubicBezTo>
                  <a:cubicBezTo>
                    <a:pt x="24" y="21"/>
                    <a:pt x="25" y="20"/>
                    <a:pt x="26" y="20"/>
                  </a:cubicBezTo>
                  <a:cubicBezTo>
                    <a:pt x="26" y="20"/>
                    <a:pt x="26" y="20"/>
                    <a:pt x="26" y="20"/>
                  </a:cubicBezTo>
                  <a:cubicBezTo>
                    <a:pt x="22" y="24"/>
                    <a:pt x="15" y="27"/>
                    <a:pt x="10" y="30"/>
                  </a:cubicBezTo>
                  <a:moveTo>
                    <a:pt x="11" y="30"/>
                  </a:moveTo>
                  <a:cubicBezTo>
                    <a:pt x="10" y="30"/>
                    <a:pt x="12" y="29"/>
                    <a:pt x="13" y="29"/>
                  </a:cubicBezTo>
                  <a:cubicBezTo>
                    <a:pt x="15" y="27"/>
                    <a:pt x="17" y="26"/>
                    <a:pt x="19" y="25"/>
                  </a:cubicBezTo>
                  <a:cubicBezTo>
                    <a:pt x="22" y="24"/>
                    <a:pt x="25" y="22"/>
                    <a:pt x="27" y="20"/>
                  </a:cubicBezTo>
                  <a:cubicBezTo>
                    <a:pt x="27" y="20"/>
                    <a:pt x="28" y="20"/>
                    <a:pt x="28" y="20"/>
                  </a:cubicBezTo>
                  <a:cubicBezTo>
                    <a:pt x="23" y="22"/>
                    <a:pt x="18" y="28"/>
                    <a:pt x="12" y="30"/>
                  </a:cubicBezTo>
                  <a:cubicBezTo>
                    <a:pt x="11" y="30"/>
                    <a:pt x="11" y="30"/>
                    <a:pt x="11" y="30"/>
                  </a:cubicBezTo>
                  <a:moveTo>
                    <a:pt x="7" y="22"/>
                  </a:moveTo>
                  <a:cubicBezTo>
                    <a:pt x="7" y="22"/>
                    <a:pt x="9" y="21"/>
                    <a:pt x="9" y="21"/>
                  </a:cubicBezTo>
                  <a:cubicBezTo>
                    <a:pt x="10" y="21"/>
                    <a:pt x="10" y="20"/>
                    <a:pt x="10" y="20"/>
                  </a:cubicBezTo>
                  <a:cubicBezTo>
                    <a:pt x="13" y="20"/>
                    <a:pt x="16" y="20"/>
                    <a:pt x="19" y="20"/>
                  </a:cubicBezTo>
                  <a:cubicBezTo>
                    <a:pt x="17" y="21"/>
                    <a:pt x="15" y="22"/>
                    <a:pt x="13" y="24"/>
                  </a:cubicBezTo>
                  <a:cubicBezTo>
                    <a:pt x="13" y="24"/>
                    <a:pt x="10" y="26"/>
                    <a:pt x="9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11" y="24"/>
                    <a:pt x="13" y="22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2" y="21"/>
                    <a:pt x="10" y="21"/>
                    <a:pt x="7" y="22"/>
                  </a:cubicBezTo>
                  <a:cubicBezTo>
                    <a:pt x="7" y="22"/>
                    <a:pt x="7" y="22"/>
                    <a:pt x="7" y="22"/>
                  </a:cubicBezTo>
                  <a:moveTo>
                    <a:pt x="10" y="33"/>
                  </a:moveTo>
                  <a:cubicBezTo>
                    <a:pt x="10" y="32"/>
                    <a:pt x="10" y="32"/>
                    <a:pt x="10" y="31"/>
                  </a:cubicBezTo>
                  <a:cubicBezTo>
                    <a:pt x="17" y="30"/>
                    <a:pt x="21" y="25"/>
                    <a:pt x="27" y="21"/>
                  </a:cubicBezTo>
                  <a:cubicBezTo>
                    <a:pt x="28" y="21"/>
                    <a:pt x="29" y="20"/>
                    <a:pt x="30" y="20"/>
                  </a:cubicBezTo>
                  <a:cubicBezTo>
                    <a:pt x="30" y="19"/>
                    <a:pt x="30" y="19"/>
                    <a:pt x="30" y="19"/>
                  </a:cubicBezTo>
                  <a:cubicBezTo>
                    <a:pt x="30" y="20"/>
                    <a:pt x="29" y="20"/>
                    <a:pt x="28" y="21"/>
                  </a:cubicBezTo>
                  <a:cubicBezTo>
                    <a:pt x="26" y="23"/>
                    <a:pt x="24" y="24"/>
                    <a:pt x="22" y="25"/>
                  </a:cubicBezTo>
                  <a:cubicBezTo>
                    <a:pt x="18" y="28"/>
                    <a:pt x="14" y="30"/>
                    <a:pt x="10" y="33"/>
                  </a:cubicBezTo>
                  <a:moveTo>
                    <a:pt x="10" y="33"/>
                  </a:moveTo>
                  <a:cubicBezTo>
                    <a:pt x="10" y="33"/>
                    <a:pt x="11" y="33"/>
                    <a:pt x="13" y="32"/>
                  </a:cubicBezTo>
                  <a:cubicBezTo>
                    <a:pt x="15" y="30"/>
                    <a:pt x="18" y="29"/>
                    <a:pt x="20" y="27"/>
                  </a:cubicBezTo>
                  <a:cubicBezTo>
                    <a:pt x="24" y="25"/>
                    <a:pt x="28" y="23"/>
                    <a:pt x="32" y="19"/>
                  </a:cubicBezTo>
                  <a:cubicBezTo>
                    <a:pt x="33" y="19"/>
                    <a:pt x="34" y="19"/>
                    <a:pt x="35" y="19"/>
                  </a:cubicBezTo>
                  <a:cubicBezTo>
                    <a:pt x="27" y="22"/>
                    <a:pt x="20" y="29"/>
                    <a:pt x="13" y="32"/>
                  </a:cubicBezTo>
                  <a:cubicBezTo>
                    <a:pt x="11" y="33"/>
                    <a:pt x="10" y="33"/>
                    <a:pt x="10" y="33"/>
                  </a:cubicBezTo>
                  <a:moveTo>
                    <a:pt x="6" y="21"/>
                  </a:moveTo>
                  <a:cubicBezTo>
                    <a:pt x="5" y="20"/>
                    <a:pt x="5" y="20"/>
                    <a:pt x="5" y="19"/>
                  </a:cubicBezTo>
                  <a:cubicBezTo>
                    <a:pt x="6" y="19"/>
                    <a:pt x="7" y="19"/>
                    <a:pt x="8" y="19"/>
                  </a:cubicBezTo>
                  <a:cubicBezTo>
                    <a:pt x="7" y="20"/>
                    <a:pt x="7" y="20"/>
                    <a:pt x="6" y="20"/>
                  </a:cubicBezTo>
                  <a:cubicBezTo>
                    <a:pt x="6" y="20"/>
                    <a:pt x="6" y="21"/>
                    <a:pt x="6" y="21"/>
                  </a:cubicBezTo>
                  <a:moveTo>
                    <a:pt x="10" y="37"/>
                  </a:moveTo>
                  <a:cubicBezTo>
                    <a:pt x="10" y="37"/>
                    <a:pt x="13" y="35"/>
                    <a:pt x="14" y="34"/>
                  </a:cubicBezTo>
                  <a:cubicBezTo>
                    <a:pt x="16" y="32"/>
                    <a:pt x="19" y="30"/>
                    <a:pt x="22" y="29"/>
                  </a:cubicBezTo>
                  <a:cubicBezTo>
                    <a:pt x="27" y="26"/>
                    <a:pt x="32" y="22"/>
                    <a:pt x="37" y="19"/>
                  </a:cubicBezTo>
                  <a:cubicBezTo>
                    <a:pt x="37" y="19"/>
                    <a:pt x="37" y="19"/>
                    <a:pt x="37" y="19"/>
                  </a:cubicBezTo>
                  <a:cubicBezTo>
                    <a:pt x="38" y="19"/>
                    <a:pt x="39" y="19"/>
                    <a:pt x="40" y="19"/>
                  </a:cubicBezTo>
                  <a:cubicBezTo>
                    <a:pt x="31" y="24"/>
                    <a:pt x="22" y="31"/>
                    <a:pt x="13" y="36"/>
                  </a:cubicBezTo>
                  <a:cubicBezTo>
                    <a:pt x="11" y="36"/>
                    <a:pt x="11" y="37"/>
                    <a:pt x="10" y="37"/>
                  </a:cubicBezTo>
                  <a:moveTo>
                    <a:pt x="32" y="24"/>
                  </a:moveTo>
                  <a:cubicBezTo>
                    <a:pt x="33" y="24"/>
                    <a:pt x="33" y="24"/>
                    <a:pt x="33" y="24"/>
                  </a:cubicBezTo>
                  <a:cubicBezTo>
                    <a:pt x="34" y="23"/>
                    <a:pt x="36" y="22"/>
                    <a:pt x="37" y="22"/>
                  </a:cubicBezTo>
                  <a:cubicBezTo>
                    <a:pt x="37" y="21"/>
                    <a:pt x="41" y="19"/>
                    <a:pt x="41" y="19"/>
                  </a:cubicBezTo>
                  <a:cubicBezTo>
                    <a:pt x="41" y="19"/>
                    <a:pt x="41" y="19"/>
                    <a:pt x="40" y="20"/>
                  </a:cubicBezTo>
                  <a:cubicBezTo>
                    <a:pt x="38" y="21"/>
                    <a:pt x="35" y="23"/>
                    <a:pt x="32" y="24"/>
                  </a:cubicBezTo>
                  <a:moveTo>
                    <a:pt x="10" y="40"/>
                  </a:moveTo>
                  <a:cubicBezTo>
                    <a:pt x="12" y="39"/>
                    <a:pt x="14" y="37"/>
                    <a:pt x="15" y="36"/>
                  </a:cubicBezTo>
                  <a:cubicBezTo>
                    <a:pt x="18" y="34"/>
                    <a:pt x="22" y="32"/>
                    <a:pt x="25" y="30"/>
                  </a:cubicBezTo>
                  <a:cubicBezTo>
                    <a:pt x="31" y="26"/>
                    <a:pt x="37" y="23"/>
                    <a:pt x="42" y="19"/>
                  </a:cubicBezTo>
                  <a:cubicBezTo>
                    <a:pt x="44" y="19"/>
                    <a:pt x="45" y="19"/>
                    <a:pt x="47" y="18"/>
                  </a:cubicBezTo>
                  <a:cubicBezTo>
                    <a:pt x="42" y="21"/>
                    <a:pt x="37" y="24"/>
                    <a:pt x="32" y="27"/>
                  </a:cubicBezTo>
                  <a:cubicBezTo>
                    <a:pt x="29" y="29"/>
                    <a:pt x="26" y="31"/>
                    <a:pt x="23" y="32"/>
                  </a:cubicBezTo>
                  <a:cubicBezTo>
                    <a:pt x="20" y="34"/>
                    <a:pt x="17" y="36"/>
                    <a:pt x="14" y="38"/>
                  </a:cubicBezTo>
                  <a:cubicBezTo>
                    <a:pt x="13" y="39"/>
                    <a:pt x="11" y="39"/>
                    <a:pt x="10" y="40"/>
                  </a:cubicBezTo>
                  <a:moveTo>
                    <a:pt x="13" y="42"/>
                  </a:moveTo>
                  <a:cubicBezTo>
                    <a:pt x="14" y="42"/>
                    <a:pt x="15" y="41"/>
                    <a:pt x="16" y="40"/>
                  </a:cubicBezTo>
                  <a:cubicBezTo>
                    <a:pt x="20" y="38"/>
                    <a:pt x="24" y="35"/>
                    <a:pt x="27" y="32"/>
                  </a:cubicBezTo>
                  <a:cubicBezTo>
                    <a:pt x="34" y="27"/>
                    <a:pt x="42" y="22"/>
                    <a:pt x="49" y="18"/>
                  </a:cubicBezTo>
                  <a:cubicBezTo>
                    <a:pt x="51" y="18"/>
                    <a:pt x="53" y="18"/>
                    <a:pt x="54" y="18"/>
                  </a:cubicBezTo>
                  <a:cubicBezTo>
                    <a:pt x="51" y="20"/>
                    <a:pt x="48" y="22"/>
                    <a:pt x="44" y="24"/>
                  </a:cubicBezTo>
                  <a:cubicBezTo>
                    <a:pt x="42" y="26"/>
                    <a:pt x="39" y="27"/>
                    <a:pt x="37" y="29"/>
                  </a:cubicBezTo>
                  <a:cubicBezTo>
                    <a:pt x="29" y="32"/>
                    <a:pt x="22" y="37"/>
                    <a:pt x="15" y="41"/>
                  </a:cubicBezTo>
                  <a:cubicBezTo>
                    <a:pt x="14" y="42"/>
                    <a:pt x="14" y="42"/>
                    <a:pt x="13" y="42"/>
                  </a:cubicBezTo>
                  <a:moveTo>
                    <a:pt x="18" y="43"/>
                  </a:moveTo>
                  <a:cubicBezTo>
                    <a:pt x="25" y="41"/>
                    <a:pt x="31" y="36"/>
                    <a:pt x="38" y="33"/>
                  </a:cubicBezTo>
                  <a:cubicBezTo>
                    <a:pt x="41" y="31"/>
                    <a:pt x="45" y="29"/>
                    <a:pt x="48" y="27"/>
                  </a:cubicBezTo>
                  <a:cubicBezTo>
                    <a:pt x="52" y="25"/>
                    <a:pt x="55" y="22"/>
                    <a:pt x="59" y="20"/>
                  </a:cubicBezTo>
                  <a:cubicBezTo>
                    <a:pt x="61" y="19"/>
                    <a:pt x="62" y="18"/>
                    <a:pt x="64" y="18"/>
                  </a:cubicBezTo>
                  <a:cubicBezTo>
                    <a:pt x="63" y="18"/>
                    <a:pt x="62" y="19"/>
                    <a:pt x="61" y="19"/>
                  </a:cubicBezTo>
                  <a:cubicBezTo>
                    <a:pt x="57" y="22"/>
                    <a:pt x="53" y="24"/>
                    <a:pt x="49" y="27"/>
                  </a:cubicBezTo>
                  <a:cubicBezTo>
                    <a:pt x="41" y="32"/>
                    <a:pt x="34" y="37"/>
                    <a:pt x="27" y="42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4" y="43"/>
                    <a:pt x="21" y="43"/>
                    <a:pt x="18" y="43"/>
                  </a:cubicBezTo>
                  <a:moveTo>
                    <a:pt x="46" y="41"/>
                  </a:moveTo>
                  <a:cubicBezTo>
                    <a:pt x="59" y="35"/>
                    <a:pt x="71" y="27"/>
                    <a:pt x="83" y="19"/>
                  </a:cubicBezTo>
                  <a:cubicBezTo>
                    <a:pt x="84" y="19"/>
                    <a:pt x="87" y="17"/>
                    <a:pt x="87" y="17"/>
                  </a:cubicBezTo>
                  <a:cubicBezTo>
                    <a:pt x="87" y="17"/>
                    <a:pt x="87" y="18"/>
                    <a:pt x="86" y="19"/>
                  </a:cubicBezTo>
                  <a:cubicBezTo>
                    <a:pt x="84" y="20"/>
                    <a:pt x="83" y="21"/>
                    <a:pt x="81" y="22"/>
                  </a:cubicBezTo>
                  <a:cubicBezTo>
                    <a:pt x="78" y="24"/>
                    <a:pt x="74" y="26"/>
                    <a:pt x="70" y="28"/>
                  </a:cubicBezTo>
                  <a:cubicBezTo>
                    <a:pt x="64" y="32"/>
                    <a:pt x="59" y="37"/>
                    <a:pt x="52" y="40"/>
                  </a:cubicBezTo>
                  <a:cubicBezTo>
                    <a:pt x="50" y="40"/>
                    <a:pt x="48" y="41"/>
                    <a:pt x="46" y="41"/>
                  </a:cubicBezTo>
                  <a:moveTo>
                    <a:pt x="77" y="26"/>
                  </a:moveTo>
                  <a:cubicBezTo>
                    <a:pt x="81" y="23"/>
                    <a:pt x="85" y="20"/>
                    <a:pt x="88" y="17"/>
                  </a:cubicBezTo>
                  <a:cubicBezTo>
                    <a:pt x="90" y="18"/>
                    <a:pt x="91" y="19"/>
                    <a:pt x="92" y="20"/>
                  </a:cubicBezTo>
                  <a:cubicBezTo>
                    <a:pt x="84" y="23"/>
                    <a:pt x="78" y="27"/>
                    <a:pt x="71" y="32"/>
                  </a:cubicBezTo>
                  <a:cubicBezTo>
                    <a:pt x="68" y="34"/>
                    <a:pt x="65" y="36"/>
                    <a:pt x="61" y="38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3" y="36"/>
                    <a:pt x="65" y="35"/>
                    <a:pt x="67" y="34"/>
                  </a:cubicBezTo>
                  <a:cubicBezTo>
                    <a:pt x="73" y="30"/>
                    <a:pt x="80" y="26"/>
                    <a:pt x="87" y="21"/>
                  </a:cubicBezTo>
                  <a:cubicBezTo>
                    <a:pt x="87" y="20"/>
                    <a:pt x="87" y="20"/>
                    <a:pt x="87" y="20"/>
                  </a:cubicBezTo>
                  <a:cubicBezTo>
                    <a:pt x="88" y="20"/>
                    <a:pt x="88" y="20"/>
                    <a:pt x="89" y="19"/>
                  </a:cubicBezTo>
                  <a:cubicBezTo>
                    <a:pt x="89" y="19"/>
                    <a:pt x="89" y="19"/>
                    <a:pt x="89" y="19"/>
                  </a:cubicBezTo>
                  <a:cubicBezTo>
                    <a:pt x="88" y="19"/>
                    <a:pt x="88" y="19"/>
                    <a:pt x="88" y="19"/>
                  </a:cubicBezTo>
                  <a:cubicBezTo>
                    <a:pt x="84" y="21"/>
                    <a:pt x="81" y="23"/>
                    <a:pt x="77" y="26"/>
                  </a:cubicBezTo>
                  <a:moveTo>
                    <a:pt x="18" y="42"/>
                  </a:moveTo>
                  <a:cubicBezTo>
                    <a:pt x="19" y="42"/>
                    <a:pt x="21" y="41"/>
                    <a:pt x="23" y="40"/>
                  </a:cubicBezTo>
                  <a:cubicBezTo>
                    <a:pt x="26" y="38"/>
                    <a:pt x="30" y="35"/>
                    <a:pt x="34" y="32"/>
                  </a:cubicBezTo>
                  <a:cubicBezTo>
                    <a:pt x="37" y="30"/>
                    <a:pt x="40" y="28"/>
                    <a:pt x="43" y="26"/>
                  </a:cubicBezTo>
                  <a:cubicBezTo>
                    <a:pt x="44" y="25"/>
                    <a:pt x="44" y="25"/>
                    <a:pt x="44" y="25"/>
                  </a:cubicBezTo>
                  <a:cubicBezTo>
                    <a:pt x="48" y="23"/>
                    <a:pt x="52" y="20"/>
                    <a:pt x="56" y="18"/>
                  </a:cubicBezTo>
                  <a:cubicBezTo>
                    <a:pt x="59" y="18"/>
                    <a:pt x="61" y="17"/>
                    <a:pt x="63" y="17"/>
                  </a:cubicBezTo>
                  <a:cubicBezTo>
                    <a:pt x="58" y="20"/>
                    <a:pt x="53" y="23"/>
                    <a:pt x="48" y="27"/>
                  </a:cubicBezTo>
                  <a:cubicBezTo>
                    <a:pt x="44" y="28"/>
                    <a:pt x="41" y="30"/>
                    <a:pt x="37" y="32"/>
                  </a:cubicBezTo>
                  <a:cubicBezTo>
                    <a:pt x="33" y="34"/>
                    <a:pt x="29" y="37"/>
                    <a:pt x="25" y="39"/>
                  </a:cubicBezTo>
                  <a:cubicBezTo>
                    <a:pt x="23" y="40"/>
                    <a:pt x="21" y="42"/>
                    <a:pt x="18" y="42"/>
                  </a:cubicBezTo>
                  <a:moveTo>
                    <a:pt x="27" y="43"/>
                  </a:moveTo>
                  <a:cubicBezTo>
                    <a:pt x="41" y="36"/>
                    <a:pt x="54" y="26"/>
                    <a:pt x="67" y="19"/>
                  </a:cubicBezTo>
                  <a:cubicBezTo>
                    <a:pt x="69" y="18"/>
                    <a:pt x="70" y="18"/>
                    <a:pt x="71" y="17"/>
                  </a:cubicBezTo>
                  <a:cubicBezTo>
                    <a:pt x="69" y="18"/>
                    <a:pt x="67" y="19"/>
                    <a:pt x="66" y="21"/>
                  </a:cubicBezTo>
                  <a:cubicBezTo>
                    <a:pt x="62" y="23"/>
                    <a:pt x="58" y="25"/>
                    <a:pt x="54" y="27"/>
                  </a:cubicBezTo>
                  <a:cubicBezTo>
                    <a:pt x="47" y="32"/>
                    <a:pt x="40" y="37"/>
                    <a:pt x="33" y="42"/>
                  </a:cubicBezTo>
                  <a:cubicBezTo>
                    <a:pt x="33" y="42"/>
                    <a:pt x="33" y="42"/>
                    <a:pt x="33" y="42"/>
                  </a:cubicBezTo>
                  <a:cubicBezTo>
                    <a:pt x="31" y="42"/>
                    <a:pt x="29" y="42"/>
                    <a:pt x="27" y="43"/>
                  </a:cubicBezTo>
                  <a:moveTo>
                    <a:pt x="33" y="42"/>
                  </a:moveTo>
                  <a:cubicBezTo>
                    <a:pt x="38" y="41"/>
                    <a:pt x="41" y="39"/>
                    <a:pt x="45" y="37"/>
                  </a:cubicBezTo>
                  <a:cubicBezTo>
                    <a:pt x="49" y="34"/>
                    <a:pt x="54" y="32"/>
                    <a:pt x="58" y="30"/>
                  </a:cubicBezTo>
                  <a:cubicBezTo>
                    <a:pt x="63" y="27"/>
                    <a:pt x="67" y="25"/>
                    <a:pt x="71" y="21"/>
                  </a:cubicBezTo>
                  <a:cubicBezTo>
                    <a:pt x="75" y="18"/>
                    <a:pt x="80" y="17"/>
                    <a:pt x="84" y="14"/>
                  </a:cubicBezTo>
                  <a:cubicBezTo>
                    <a:pt x="85" y="15"/>
                    <a:pt x="86" y="16"/>
                    <a:pt x="88" y="17"/>
                  </a:cubicBezTo>
                  <a:cubicBezTo>
                    <a:pt x="82" y="19"/>
                    <a:pt x="77" y="23"/>
                    <a:pt x="71" y="26"/>
                  </a:cubicBezTo>
                  <a:cubicBezTo>
                    <a:pt x="64" y="31"/>
                    <a:pt x="56" y="35"/>
                    <a:pt x="49" y="39"/>
                  </a:cubicBezTo>
                  <a:cubicBezTo>
                    <a:pt x="48" y="39"/>
                    <a:pt x="47" y="40"/>
                    <a:pt x="46" y="40"/>
                  </a:cubicBezTo>
                  <a:cubicBezTo>
                    <a:pt x="47" y="39"/>
                    <a:pt x="48" y="39"/>
                    <a:pt x="49" y="38"/>
                  </a:cubicBezTo>
                  <a:cubicBezTo>
                    <a:pt x="50" y="37"/>
                    <a:pt x="52" y="36"/>
                    <a:pt x="53" y="35"/>
                  </a:cubicBezTo>
                  <a:cubicBezTo>
                    <a:pt x="56" y="33"/>
                    <a:pt x="59" y="31"/>
                    <a:pt x="62" y="30"/>
                  </a:cubicBezTo>
                  <a:cubicBezTo>
                    <a:pt x="62" y="30"/>
                    <a:pt x="62" y="30"/>
                    <a:pt x="62" y="30"/>
                  </a:cubicBezTo>
                  <a:cubicBezTo>
                    <a:pt x="67" y="28"/>
                    <a:pt x="71" y="25"/>
                    <a:pt x="76" y="22"/>
                  </a:cubicBezTo>
                  <a:cubicBezTo>
                    <a:pt x="79" y="20"/>
                    <a:pt x="82" y="18"/>
                    <a:pt x="86" y="16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5" y="16"/>
                    <a:pt x="85" y="16"/>
                    <a:pt x="84" y="16"/>
                  </a:cubicBezTo>
                  <a:cubicBezTo>
                    <a:pt x="84" y="16"/>
                    <a:pt x="84" y="16"/>
                    <a:pt x="84" y="16"/>
                  </a:cubicBezTo>
                  <a:cubicBezTo>
                    <a:pt x="84" y="16"/>
                    <a:pt x="84" y="17"/>
                    <a:pt x="83" y="17"/>
                  </a:cubicBezTo>
                  <a:cubicBezTo>
                    <a:pt x="81" y="18"/>
                    <a:pt x="79" y="19"/>
                    <a:pt x="78" y="20"/>
                  </a:cubicBezTo>
                  <a:cubicBezTo>
                    <a:pt x="76" y="21"/>
                    <a:pt x="75" y="21"/>
                    <a:pt x="74" y="22"/>
                  </a:cubicBezTo>
                  <a:cubicBezTo>
                    <a:pt x="70" y="24"/>
                    <a:pt x="66" y="27"/>
                    <a:pt x="63" y="29"/>
                  </a:cubicBezTo>
                  <a:cubicBezTo>
                    <a:pt x="62" y="29"/>
                    <a:pt x="62" y="29"/>
                    <a:pt x="62" y="29"/>
                  </a:cubicBezTo>
                  <a:cubicBezTo>
                    <a:pt x="54" y="33"/>
                    <a:pt x="46" y="37"/>
                    <a:pt x="39" y="41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37" y="42"/>
                    <a:pt x="35" y="42"/>
                    <a:pt x="33" y="42"/>
                  </a:cubicBezTo>
                  <a:moveTo>
                    <a:pt x="69" y="17"/>
                  </a:moveTo>
                  <a:cubicBezTo>
                    <a:pt x="71" y="16"/>
                    <a:pt x="72" y="16"/>
                    <a:pt x="74" y="15"/>
                  </a:cubicBezTo>
                  <a:cubicBezTo>
                    <a:pt x="75" y="15"/>
                    <a:pt x="75" y="14"/>
                    <a:pt x="76" y="14"/>
                  </a:cubicBezTo>
                  <a:cubicBezTo>
                    <a:pt x="77" y="14"/>
                    <a:pt x="80" y="13"/>
                    <a:pt x="80" y="13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79" y="14"/>
                    <a:pt x="78" y="15"/>
                    <a:pt x="77" y="15"/>
                  </a:cubicBezTo>
                  <a:cubicBezTo>
                    <a:pt x="76" y="16"/>
                    <a:pt x="76" y="16"/>
                    <a:pt x="76" y="16"/>
                  </a:cubicBezTo>
                  <a:cubicBezTo>
                    <a:pt x="75" y="16"/>
                    <a:pt x="74" y="17"/>
                    <a:pt x="72" y="17"/>
                  </a:cubicBezTo>
                  <a:cubicBezTo>
                    <a:pt x="71" y="18"/>
                    <a:pt x="71" y="18"/>
                    <a:pt x="71" y="18"/>
                  </a:cubicBezTo>
                  <a:cubicBezTo>
                    <a:pt x="70" y="19"/>
                    <a:pt x="70" y="19"/>
                    <a:pt x="70" y="19"/>
                  </a:cubicBezTo>
                  <a:cubicBezTo>
                    <a:pt x="70" y="19"/>
                    <a:pt x="70" y="19"/>
                    <a:pt x="70" y="19"/>
                  </a:cubicBezTo>
                  <a:cubicBezTo>
                    <a:pt x="73" y="18"/>
                    <a:pt x="77" y="16"/>
                    <a:pt x="80" y="15"/>
                  </a:cubicBezTo>
                  <a:cubicBezTo>
                    <a:pt x="81" y="14"/>
                    <a:pt x="82" y="14"/>
                    <a:pt x="83" y="14"/>
                  </a:cubicBezTo>
                  <a:cubicBezTo>
                    <a:pt x="82" y="14"/>
                    <a:pt x="80" y="16"/>
                    <a:pt x="79" y="16"/>
                  </a:cubicBezTo>
                  <a:cubicBezTo>
                    <a:pt x="77" y="17"/>
                    <a:pt x="75" y="18"/>
                    <a:pt x="74" y="18"/>
                  </a:cubicBezTo>
                  <a:cubicBezTo>
                    <a:pt x="70" y="21"/>
                    <a:pt x="66" y="24"/>
                    <a:pt x="62" y="27"/>
                  </a:cubicBezTo>
                  <a:cubicBezTo>
                    <a:pt x="58" y="29"/>
                    <a:pt x="53" y="32"/>
                    <a:pt x="48" y="34"/>
                  </a:cubicBezTo>
                  <a:cubicBezTo>
                    <a:pt x="44" y="36"/>
                    <a:pt x="40" y="39"/>
                    <a:pt x="35" y="41"/>
                  </a:cubicBezTo>
                  <a:cubicBezTo>
                    <a:pt x="35" y="41"/>
                    <a:pt x="34" y="41"/>
                    <a:pt x="34" y="41"/>
                  </a:cubicBezTo>
                  <a:cubicBezTo>
                    <a:pt x="34" y="41"/>
                    <a:pt x="38" y="39"/>
                    <a:pt x="38" y="39"/>
                  </a:cubicBezTo>
                  <a:cubicBezTo>
                    <a:pt x="41" y="37"/>
                    <a:pt x="43" y="36"/>
                    <a:pt x="45" y="34"/>
                  </a:cubicBezTo>
                  <a:cubicBezTo>
                    <a:pt x="54" y="28"/>
                    <a:pt x="64" y="23"/>
                    <a:pt x="73" y="16"/>
                  </a:cubicBezTo>
                  <a:cubicBezTo>
                    <a:pt x="73" y="16"/>
                    <a:pt x="73" y="16"/>
                    <a:pt x="73" y="16"/>
                  </a:cubicBezTo>
                  <a:cubicBezTo>
                    <a:pt x="58" y="22"/>
                    <a:pt x="46" y="32"/>
                    <a:pt x="32" y="40"/>
                  </a:cubicBezTo>
                  <a:cubicBezTo>
                    <a:pt x="32" y="40"/>
                    <a:pt x="29" y="42"/>
                    <a:pt x="28" y="42"/>
                  </a:cubicBezTo>
                  <a:cubicBezTo>
                    <a:pt x="28" y="42"/>
                    <a:pt x="29" y="42"/>
                    <a:pt x="29" y="41"/>
                  </a:cubicBezTo>
                  <a:cubicBezTo>
                    <a:pt x="31" y="40"/>
                    <a:pt x="33" y="38"/>
                    <a:pt x="35" y="37"/>
                  </a:cubicBezTo>
                  <a:cubicBezTo>
                    <a:pt x="38" y="35"/>
                    <a:pt x="42" y="32"/>
                    <a:pt x="45" y="30"/>
                  </a:cubicBezTo>
                  <a:cubicBezTo>
                    <a:pt x="52" y="26"/>
                    <a:pt x="59" y="21"/>
                    <a:pt x="66" y="17"/>
                  </a:cubicBezTo>
                  <a:cubicBezTo>
                    <a:pt x="66" y="17"/>
                    <a:pt x="67" y="17"/>
                    <a:pt x="67" y="17"/>
                  </a:cubicBezTo>
                  <a:cubicBezTo>
                    <a:pt x="68" y="17"/>
                    <a:pt x="68" y="17"/>
                    <a:pt x="68" y="17"/>
                  </a:cubicBezTo>
                  <a:cubicBezTo>
                    <a:pt x="69" y="16"/>
                    <a:pt x="69" y="16"/>
                    <a:pt x="69" y="16"/>
                  </a:cubicBezTo>
                  <a:cubicBezTo>
                    <a:pt x="69" y="16"/>
                    <a:pt x="69" y="16"/>
                    <a:pt x="69" y="16"/>
                  </a:cubicBezTo>
                  <a:cubicBezTo>
                    <a:pt x="69" y="16"/>
                    <a:pt x="69" y="15"/>
                    <a:pt x="70" y="15"/>
                  </a:cubicBezTo>
                  <a:cubicBezTo>
                    <a:pt x="70" y="15"/>
                    <a:pt x="69" y="16"/>
                    <a:pt x="69" y="16"/>
                  </a:cubicBezTo>
                  <a:cubicBezTo>
                    <a:pt x="69" y="17"/>
                    <a:pt x="69" y="17"/>
                    <a:pt x="69" y="17"/>
                  </a:cubicBezTo>
                  <a:moveTo>
                    <a:pt x="69" y="15"/>
                  </a:moveTo>
                  <a:cubicBezTo>
                    <a:pt x="69" y="14"/>
                    <a:pt x="69" y="14"/>
                    <a:pt x="69" y="14"/>
                  </a:cubicBezTo>
                  <a:cubicBezTo>
                    <a:pt x="69" y="13"/>
                    <a:pt x="70" y="13"/>
                    <a:pt x="70" y="13"/>
                  </a:cubicBezTo>
                  <a:cubicBezTo>
                    <a:pt x="69" y="14"/>
                    <a:pt x="69" y="14"/>
                    <a:pt x="69" y="15"/>
                  </a:cubicBezTo>
                  <a:moveTo>
                    <a:pt x="69" y="12"/>
                  </a:moveTo>
                  <a:cubicBezTo>
                    <a:pt x="69" y="12"/>
                    <a:pt x="69" y="11"/>
                    <a:pt x="69" y="11"/>
                  </a:cubicBezTo>
                  <a:cubicBezTo>
                    <a:pt x="70" y="11"/>
                    <a:pt x="71" y="10"/>
                    <a:pt x="72" y="10"/>
                  </a:cubicBezTo>
                  <a:cubicBezTo>
                    <a:pt x="71" y="10"/>
                    <a:pt x="70" y="11"/>
                    <a:pt x="69" y="12"/>
                  </a:cubicBezTo>
                  <a:moveTo>
                    <a:pt x="69" y="7"/>
                  </a:moveTo>
                  <a:cubicBezTo>
                    <a:pt x="70" y="7"/>
                    <a:pt x="70" y="7"/>
                    <a:pt x="71" y="7"/>
                  </a:cubicBezTo>
                  <a:cubicBezTo>
                    <a:pt x="70" y="7"/>
                    <a:pt x="69" y="8"/>
                    <a:pt x="69" y="9"/>
                  </a:cubicBezTo>
                  <a:cubicBezTo>
                    <a:pt x="69" y="8"/>
                    <a:pt x="69" y="8"/>
                    <a:pt x="69" y="7"/>
                  </a:cubicBezTo>
                  <a:cubicBezTo>
                    <a:pt x="69" y="7"/>
                    <a:pt x="69" y="7"/>
                    <a:pt x="69" y="7"/>
                  </a:cubicBezTo>
                  <a:moveTo>
                    <a:pt x="70" y="6"/>
                  </a:moveTo>
                  <a:cubicBezTo>
                    <a:pt x="69" y="6"/>
                    <a:pt x="69" y="5"/>
                    <a:pt x="70" y="4"/>
                  </a:cubicBezTo>
                  <a:cubicBezTo>
                    <a:pt x="74" y="7"/>
                    <a:pt x="79" y="10"/>
                    <a:pt x="83" y="14"/>
                  </a:cubicBezTo>
                  <a:cubicBezTo>
                    <a:pt x="82" y="14"/>
                    <a:pt x="81" y="14"/>
                    <a:pt x="80" y="14"/>
                  </a:cubicBezTo>
                  <a:cubicBezTo>
                    <a:pt x="81" y="14"/>
                    <a:pt x="81" y="13"/>
                    <a:pt x="81" y="13"/>
                  </a:cubicBezTo>
                  <a:cubicBezTo>
                    <a:pt x="81" y="12"/>
                    <a:pt x="81" y="12"/>
                    <a:pt x="81" y="12"/>
                  </a:cubicBezTo>
                  <a:cubicBezTo>
                    <a:pt x="79" y="12"/>
                    <a:pt x="76" y="13"/>
                    <a:pt x="74" y="14"/>
                  </a:cubicBezTo>
                  <a:cubicBezTo>
                    <a:pt x="73" y="15"/>
                    <a:pt x="71" y="16"/>
                    <a:pt x="70" y="16"/>
                  </a:cubicBezTo>
                  <a:cubicBezTo>
                    <a:pt x="70" y="16"/>
                    <a:pt x="70" y="16"/>
                    <a:pt x="71" y="15"/>
                  </a:cubicBezTo>
                  <a:cubicBezTo>
                    <a:pt x="72" y="14"/>
                    <a:pt x="74" y="13"/>
                    <a:pt x="76" y="12"/>
                  </a:cubicBezTo>
                  <a:cubicBezTo>
                    <a:pt x="76" y="12"/>
                    <a:pt x="76" y="12"/>
                    <a:pt x="76" y="12"/>
                  </a:cubicBezTo>
                  <a:cubicBezTo>
                    <a:pt x="76" y="12"/>
                    <a:pt x="76" y="12"/>
                    <a:pt x="76" y="12"/>
                  </a:cubicBezTo>
                  <a:cubicBezTo>
                    <a:pt x="74" y="12"/>
                    <a:pt x="72" y="13"/>
                    <a:pt x="71" y="14"/>
                  </a:cubicBezTo>
                  <a:cubicBezTo>
                    <a:pt x="70" y="14"/>
                    <a:pt x="70" y="14"/>
                    <a:pt x="70" y="14"/>
                  </a:cubicBezTo>
                  <a:cubicBezTo>
                    <a:pt x="69" y="14"/>
                    <a:pt x="71" y="13"/>
                    <a:pt x="71" y="13"/>
                  </a:cubicBezTo>
                  <a:cubicBezTo>
                    <a:pt x="72" y="12"/>
                    <a:pt x="74" y="11"/>
                    <a:pt x="75" y="11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5" y="10"/>
                    <a:pt x="74" y="10"/>
                    <a:pt x="74" y="10"/>
                  </a:cubicBezTo>
                  <a:cubicBezTo>
                    <a:pt x="73" y="11"/>
                    <a:pt x="70" y="12"/>
                    <a:pt x="69" y="13"/>
                  </a:cubicBezTo>
                  <a:cubicBezTo>
                    <a:pt x="70" y="11"/>
                    <a:pt x="72" y="10"/>
                    <a:pt x="73" y="9"/>
                  </a:cubicBezTo>
                  <a:cubicBezTo>
                    <a:pt x="72" y="8"/>
                    <a:pt x="72" y="8"/>
                    <a:pt x="72" y="8"/>
                  </a:cubicBezTo>
                  <a:cubicBezTo>
                    <a:pt x="71" y="9"/>
                    <a:pt x="71" y="9"/>
                    <a:pt x="71" y="9"/>
                  </a:cubicBezTo>
                  <a:cubicBezTo>
                    <a:pt x="70" y="9"/>
                    <a:pt x="71" y="7"/>
                    <a:pt x="72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1" y="6"/>
                    <a:pt x="70" y="6"/>
                    <a:pt x="70" y="6"/>
                  </a:cubicBezTo>
                  <a:moveTo>
                    <a:pt x="69" y="5"/>
                  </a:moveTo>
                  <a:cubicBezTo>
                    <a:pt x="69" y="4"/>
                    <a:pt x="69" y="4"/>
                    <a:pt x="69" y="4"/>
                  </a:cubicBezTo>
                  <a:cubicBezTo>
                    <a:pt x="69" y="4"/>
                    <a:pt x="69" y="4"/>
                    <a:pt x="69" y="4"/>
                  </a:cubicBezTo>
                  <a:cubicBezTo>
                    <a:pt x="69" y="4"/>
                    <a:pt x="69" y="4"/>
                    <a:pt x="69" y="4"/>
                  </a:cubicBezTo>
                  <a:cubicBezTo>
                    <a:pt x="69" y="5"/>
                    <a:pt x="69" y="5"/>
                    <a:pt x="69" y="5"/>
                  </a:cubicBezTo>
                  <a:moveTo>
                    <a:pt x="68" y="0"/>
                  </a:moveTo>
                  <a:cubicBezTo>
                    <a:pt x="67" y="0"/>
                    <a:pt x="67" y="0"/>
                    <a:pt x="67" y="0"/>
                  </a:cubicBezTo>
                  <a:cubicBezTo>
                    <a:pt x="66" y="0"/>
                    <a:pt x="66" y="1"/>
                    <a:pt x="66" y="2"/>
                  </a:cubicBezTo>
                  <a:cubicBezTo>
                    <a:pt x="67" y="6"/>
                    <a:pt x="66" y="10"/>
                    <a:pt x="66" y="15"/>
                  </a:cubicBezTo>
                  <a:cubicBezTo>
                    <a:pt x="51" y="15"/>
                    <a:pt x="35" y="17"/>
                    <a:pt x="19" y="17"/>
                  </a:cubicBezTo>
                  <a:cubicBezTo>
                    <a:pt x="14" y="17"/>
                    <a:pt x="8" y="17"/>
                    <a:pt x="2" y="16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1" y="16"/>
                    <a:pt x="0" y="17"/>
                    <a:pt x="0" y="18"/>
                  </a:cubicBezTo>
                  <a:cubicBezTo>
                    <a:pt x="0" y="18"/>
                    <a:pt x="0" y="18"/>
                    <a:pt x="1" y="19"/>
                  </a:cubicBezTo>
                  <a:cubicBezTo>
                    <a:pt x="7" y="25"/>
                    <a:pt x="9" y="36"/>
                    <a:pt x="7" y="45"/>
                  </a:cubicBezTo>
                  <a:cubicBezTo>
                    <a:pt x="7" y="46"/>
                    <a:pt x="7" y="46"/>
                    <a:pt x="7" y="46"/>
                  </a:cubicBezTo>
                  <a:cubicBezTo>
                    <a:pt x="7" y="46"/>
                    <a:pt x="8" y="47"/>
                    <a:pt x="8" y="47"/>
                  </a:cubicBezTo>
                  <a:cubicBezTo>
                    <a:pt x="8" y="47"/>
                    <a:pt x="8" y="47"/>
                    <a:pt x="8" y="47"/>
                  </a:cubicBezTo>
                  <a:cubicBezTo>
                    <a:pt x="29" y="46"/>
                    <a:pt x="49" y="43"/>
                    <a:pt x="70" y="42"/>
                  </a:cubicBezTo>
                  <a:cubicBezTo>
                    <a:pt x="70" y="45"/>
                    <a:pt x="70" y="49"/>
                    <a:pt x="70" y="53"/>
                  </a:cubicBezTo>
                  <a:cubicBezTo>
                    <a:pt x="70" y="54"/>
                    <a:pt x="71" y="54"/>
                    <a:pt x="71" y="54"/>
                  </a:cubicBezTo>
                  <a:cubicBezTo>
                    <a:pt x="72" y="54"/>
                    <a:pt x="72" y="54"/>
                    <a:pt x="72" y="54"/>
                  </a:cubicBezTo>
                  <a:cubicBezTo>
                    <a:pt x="72" y="54"/>
                    <a:pt x="72" y="54"/>
                    <a:pt x="72" y="54"/>
                  </a:cubicBezTo>
                  <a:cubicBezTo>
                    <a:pt x="73" y="54"/>
                    <a:pt x="73" y="54"/>
                    <a:pt x="73" y="54"/>
                  </a:cubicBezTo>
                  <a:cubicBezTo>
                    <a:pt x="82" y="44"/>
                    <a:pt x="93" y="36"/>
                    <a:pt x="102" y="26"/>
                  </a:cubicBezTo>
                  <a:cubicBezTo>
                    <a:pt x="102" y="26"/>
                    <a:pt x="102" y="25"/>
                    <a:pt x="102" y="25"/>
                  </a:cubicBezTo>
                  <a:cubicBezTo>
                    <a:pt x="102" y="24"/>
                    <a:pt x="102" y="24"/>
                    <a:pt x="102" y="24"/>
                  </a:cubicBezTo>
                  <a:cubicBezTo>
                    <a:pt x="96" y="19"/>
                    <a:pt x="90" y="15"/>
                    <a:pt x="84" y="11"/>
                  </a:cubicBezTo>
                  <a:cubicBezTo>
                    <a:pt x="79" y="7"/>
                    <a:pt x="74" y="4"/>
                    <a:pt x="68" y="0"/>
                  </a:cubicBezTo>
                  <a:cubicBezTo>
                    <a:pt x="68" y="0"/>
                    <a:pt x="68" y="0"/>
                    <a:pt x="68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59"/>
            <p:cNvSpPr>
              <a:spLocks noEditPoints="1"/>
            </p:cNvSpPr>
            <p:nvPr/>
          </p:nvSpPr>
          <p:spPr bwMode="auto">
            <a:xfrm>
              <a:off x="8356269" y="2825677"/>
              <a:ext cx="84138" cy="73025"/>
            </a:xfrm>
            <a:custGeom>
              <a:avLst/>
              <a:gdLst>
                <a:gd name="T0" fmla="*/ 9 w 20"/>
                <a:gd name="T1" fmla="*/ 14 h 17"/>
                <a:gd name="T2" fmla="*/ 7 w 20"/>
                <a:gd name="T3" fmla="*/ 13 h 17"/>
                <a:gd name="T4" fmla="*/ 14 w 20"/>
                <a:gd name="T5" fmla="*/ 9 h 17"/>
                <a:gd name="T6" fmla="*/ 9 w 20"/>
                <a:gd name="T7" fmla="*/ 14 h 17"/>
                <a:gd name="T8" fmla="*/ 9 w 20"/>
                <a:gd name="T9" fmla="*/ 14 h 17"/>
                <a:gd name="T10" fmla="*/ 7 w 20"/>
                <a:gd name="T11" fmla="*/ 12 h 17"/>
                <a:gd name="T12" fmla="*/ 6 w 20"/>
                <a:gd name="T13" fmla="*/ 10 h 17"/>
                <a:gd name="T14" fmla="*/ 13 w 20"/>
                <a:gd name="T15" fmla="*/ 6 h 17"/>
                <a:gd name="T16" fmla="*/ 7 w 20"/>
                <a:gd name="T17" fmla="*/ 12 h 17"/>
                <a:gd name="T18" fmla="*/ 8 w 20"/>
                <a:gd name="T19" fmla="*/ 12 h 17"/>
                <a:gd name="T20" fmla="*/ 16 w 20"/>
                <a:gd name="T21" fmla="*/ 5 h 17"/>
                <a:gd name="T22" fmla="*/ 16 w 20"/>
                <a:gd name="T23" fmla="*/ 5 h 17"/>
                <a:gd name="T24" fmla="*/ 17 w 20"/>
                <a:gd name="T25" fmla="*/ 9 h 17"/>
                <a:gd name="T26" fmla="*/ 10 w 20"/>
                <a:gd name="T27" fmla="*/ 14 h 17"/>
                <a:gd name="T28" fmla="*/ 9 w 20"/>
                <a:gd name="T29" fmla="*/ 14 h 17"/>
                <a:gd name="T30" fmla="*/ 15 w 20"/>
                <a:gd name="T31" fmla="*/ 11 h 17"/>
                <a:gd name="T32" fmla="*/ 13 w 20"/>
                <a:gd name="T33" fmla="*/ 12 h 17"/>
                <a:gd name="T34" fmla="*/ 13 w 20"/>
                <a:gd name="T35" fmla="*/ 13 h 17"/>
                <a:gd name="T36" fmla="*/ 16 w 20"/>
                <a:gd name="T37" fmla="*/ 10 h 17"/>
                <a:gd name="T38" fmla="*/ 16 w 20"/>
                <a:gd name="T39" fmla="*/ 9 h 17"/>
                <a:gd name="T40" fmla="*/ 10 w 20"/>
                <a:gd name="T41" fmla="*/ 13 h 17"/>
                <a:gd name="T42" fmla="*/ 16 w 20"/>
                <a:gd name="T43" fmla="*/ 8 h 17"/>
                <a:gd name="T44" fmla="*/ 15 w 20"/>
                <a:gd name="T45" fmla="*/ 7 h 17"/>
                <a:gd name="T46" fmla="*/ 8 w 20"/>
                <a:gd name="T47" fmla="*/ 12 h 17"/>
                <a:gd name="T48" fmla="*/ 5 w 20"/>
                <a:gd name="T49" fmla="*/ 9 h 17"/>
                <a:gd name="T50" fmla="*/ 5 w 20"/>
                <a:gd name="T51" fmla="*/ 8 h 17"/>
                <a:gd name="T52" fmla="*/ 6 w 20"/>
                <a:gd name="T53" fmla="*/ 8 h 17"/>
                <a:gd name="T54" fmla="*/ 11 w 20"/>
                <a:gd name="T55" fmla="*/ 4 h 17"/>
                <a:gd name="T56" fmla="*/ 5 w 20"/>
                <a:gd name="T57" fmla="*/ 9 h 17"/>
                <a:gd name="T58" fmla="*/ 6 w 20"/>
                <a:gd name="T59" fmla="*/ 10 h 17"/>
                <a:gd name="T60" fmla="*/ 6 w 20"/>
                <a:gd name="T61" fmla="*/ 10 h 17"/>
                <a:gd name="T62" fmla="*/ 13 w 20"/>
                <a:gd name="T63" fmla="*/ 3 h 17"/>
                <a:gd name="T64" fmla="*/ 13 w 20"/>
                <a:gd name="T65" fmla="*/ 3 h 17"/>
                <a:gd name="T66" fmla="*/ 15 w 20"/>
                <a:gd name="T67" fmla="*/ 4 h 17"/>
                <a:gd name="T68" fmla="*/ 15 w 20"/>
                <a:gd name="T69" fmla="*/ 4 h 17"/>
                <a:gd name="T70" fmla="*/ 6 w 20"/>
                <a:gd name="T71" fmla="*/ 10 h 17"/>
                <a:gd name="T72" fmla="*/ 6 w 20"/>
                <a:gd name="T73" fmla="*/ 7 h 17"/>
                <a:gd name="T74" fmla="*/ 11 w 20"/>
                <a:gd name="T75" fmla="*/ 3 h 17"/>
                <a:gd name="T76" fmla="*/ 11 w 20"/>
                <a:gd name="T77" fmla="*/ 3 h 17"/>
                <a:gd name="T78" fmla="*/ 12 w 20"/>
                <a:gd name="T79" fmla="*/ 3 h 17"/>
                <a:gd name="T80" fmla="*/ 6 w 20"/>
                <a:gd name="T81" fmla="*/ 7 h 17"/>
                <a:gd name="T82" fmla="*/ 11 w 20"/>
                <a:gd name="T83" fmla="*/ 0 h 17"/>
                <a:gd name="T84" fmla="*/ 10 w 20"/>
                <a:gd name="T85" fmla="*/ 17 h 17"/>
                <a:gd name="T86" fmla="*/ 10 w 20"/>
                <a:gd name="T87" fmla="*/ 17 h 17"/>
                <a:gd name="T88" fmla="*/ 20 w 20"/>
                <a:gd name="T89" fmla="*/ 9 h 17"/>
                <a:gd name="T90" fmla="*/ 12 w 20"/>
                <a:gd name="T91" fmla="*/ 0 h 17"/>
                <a:gd name="T92" fmla="*/ 11 w 20"/>
                <a:gd name="T9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" h="17">
                  <a:moveTo>
                    <a:pt x="9" y="14"/>
                  </a:moveTo>
                  <a:cubicBezTo>
                    <a:pt x="8" y="13"/>
                    <a:pt x="8" y="13"/>
                    <a:pt x="7" y="13"/>
                  </a:cubicBezTo>
                  <a:cubicBezTo>
                    <a:pt x="9" y="12"/>
                    <a:pt x="11" y="10"/>
                    <a:pt x="14" y="9"/>
                  </a:cubicBezTo>
                  <a:cubicBezTo>
                    <a:pt x="12" y="10"/>
                    <a:pt x="10" y="12"/>
                    <a:pt x="9" y="14"/>
                  </a:cubicBezTo>
                  <a:cubicBezTo>
                    <a:pt x="9" y="14"/>
                    <a:pt x="9" y="14"/>
                    <a:pt x="9" y="14"/>
                  </a:cubicBezTo>
                  <a:moveTo>
                    <a:pt x="7" y="12"/>
                  </a:moveTo>
                  <a:cubicBezTo>
                    <a:pt x="6" y="12"/>
                    <a:pt x="6" y="11"/>
                    <a:pt x="6" y="10"/>
                  </a:cubicBezTo>
                  <a:cubicBezTo>
                    <a:pt x="9" y="9"/>
                    <a:pt x="11" y="7"/>
                    <a:pt x="13" y="6"/>
                  </a:cubicBezTo>
                  <a:cubicBezTo>
                    <a:pt x="11" y="8"/>
                    <a:pt x="9" y="10"/>
                    <a:pt x="7" y="12"/>
                  </a:cubicBezTo>
                  <a:moveTo>
                    <a:pt x="8" y="12"/>
                  </a:moveTo>
                  <a:cubicBezTo>
                    <a:pt x="11" y="9"/>
                    <a:pt x="13" y="7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7" y="6"/>
                    <a:pt x="17" y="7"/>
                    <a:pt x="17" y="9"/>
                  </a:cubicBezTo>
                  <a:cubicBezTo>
                    <a:pt x="17" y="12"/>
                    <a:pt x="13" y="14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11" y="13"/>
                    <a:pt x="13" y="12"/>
                    <a:pt x="15" y="11"/>
                  </a:cubicBezTo>
                  <a:cubicBezTo>
                    <a:pt x="14" y="11"/>
                    <a:pt x="14" y="12"/>
                    <a:pt x="13" y="12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4" y="12"/>
                    <a:pt x="16" y="11"/>
                    <a:pt x="16" y="10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4" y="10"/>
                    <a:pt x="12" y="12"/>
                    <a:pt x="10" y="13"/>
                  </a:cubicBezTo>
                  <a:cubicBezTo>
                    <a:pt x="12" y="11"/>
                    <a:pt x="14" y="10"/>
                    <a:pt x="16" y="8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9"/>
                    <a:pt x="11" y="10"/>
                    <a:pt x="8" y="12"/>
                  </a:cubicBezTo>
                  <a:moveTo>
                    <a:pt x="5" y="9"/>
                  </a:moveTo>
                  <a:cubicBezTo>
                    <a:pt x="5" y="8"/>
                    <a:pt x="5" y="8"/>
                    <a:pt x="5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8" y="6"/>
                    <a:pt x="9" y="5"/>
                    <a:pt x="11" y="4"/>
                  </a:cubicBezTo>
                  <a:cubicBezTo>
                    <a:pt x="10" y="6"/>
                    <a:pt x="7" y="7"/>
                    <a:pt x="5" y="9"/>
                  </a:cubicBezTo>
                  <a:moveTo>
                    <a:pt x="6" y="10"/>
                  </a:moveTo>
                  <a:cubicBezTo>
                    <a:pt x="6" y="10"/>
                    <a:pt x="6" y="10"/>
                    <a:pt x="6" y="10"/>
                  </a:cubicBezTo>
                  <a:cubicBezTo>
                    <a:pt x="8" y="7"/>
                    <a:pt x="11" y="6"/>
                    <a:pt x="13" y="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4" y="3"/>
                    <a:pt x="15" y="4"/>
                    <a:pt x="15" y="4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2" y="6"/>
                    <a:pt x="9" y="8"/>
                    <a:pt x="6" y="10"/>
                  </a:cubicBezTo>
                  <a:moveTo>
                    <a:pt x="6" y="7"/>
                  </a:moveTo>
                  <a:cubicBezTo>
                    <a:pt x="6" y="5"/>
                    <a:pt x="8" y="3"/>
                    <a:pt x="11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0" y="4"/>
                    <a:pt x="8" y="6"/>
                    <a:pt x="6" y="7"/>
                  </a:cubicBezTo>
                  <a:moveTo>
                    <a:pt x="11" y="0"/>
                  </a:moveTo>
                  <a:cubicBezTo>
                    <a:pt x="2" y="0"/>
                    <a:pt x="0" y="15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5" y="16"/>
                    <a:pt x="19" y="14"/>
                    <a:pt x="20" y="9"/>
                  </a:cubicBezTo>
                  <a:cubicBezTo>
                    <a:pt x="20" y="4"/>
                    <a:pt x="17" y="1"/>
                    <a:pt x="12" y="0"/>
                  </a:cubicBezTo>
                  <a:cubicBezTo>
                    <a:pt x="12" y="0"/>
                    <a:pt x="12" y="0"/>
                    <a:pt x="11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60"/>
            <p:cNvSpPr>
              <a:spLocks noEditPoints="1"/>
            </p:cNvSpPr>
            <p:nvPr/>
          </p:nvSpPr>
          <p:spPr bwMode="auto">
            <a:xfrm>
              <a:off x="8284831" y="2911402"/>
              <a:ext cx="241300" cy="66675"/>
            </a:xfrm>
            <a:custGeom>
              <a:avLst/>
              <a:gdLst>
                <a:gd name="T0" fmla="*/ 50 w 57"/>
                <a:gd name="T1" fmla="*/ 6 h 16"/>
                <a:gd name="T2" fmla="*/ 42 w 57"/>
                <a:gd name="T3" fmla="*/ 13 h 16"/>
                <a:gd name="T4" fmla="*/ 43 w 57"/>
                <a:gd name="T5" fmla="*/ 7 h 16"/>
                <a:gd name="T6" fmla="*/ 48 w 57"/>
                <a:gd name="T7" fmla="*/ 5 h 16"/>
                <a:gd name="T8" fmla="*/ 42 w 57"/>
                <a:gd name="T9" fmla="*/ 13 h 16"/>
                <a:gd name="T10" fmla="*/ 38 w 57"/>
                <a:gd name="T11" fmla="*/ 5 h 16"/>
                <a:gd name="T12" fmla="*/ 20 w 57"/>
                <a:gd name="T13" fmla="*/ 12 h 16"/>
                <a:gd name="T14" fmla="*/ 29 w 57"/>
                <a:gd name="T15" fmla="*/ 6 h 16"/>
                <a:gd name="T16" fmla="*/ 51 w 57"/>
                <a:gd name="T17" fmla="*/ 11 h 16"/>
                <a:gd name="T18" fmla="*/ 55 w 57"/>
                <a:gd name="T19" fmla="*/ 13 h 16"/>
                <a:gd name="T20" fmla="*/ 53 w 57"/>
                <a:gd name="T21" fmla="*/ 7 h 16"/>
                <a:gd name="T22" fmla="*/ 53 w 57"/>
                <a:gd name="T23" fmla="*/ 10 h 16"/>
                <a:gd name="T24" fmla="*/ 54 w 57"/>
                <a:gd name="T25" fmla="*/ 13 h 16"/>
                <a:gd name="T26" fmla="*/ 53 w 57"/>
                <a:gd name="T27" fmla="*/ 12 h 16"/>
                <a:gd name="T28" fmla="*/ 50 w 57"/>
                <a:gd name="T29" fmla="*/ 12 h 16"/>
                <a:gd name="T30" fmla="*/ 34 w 57"/>
                <a:gd name="T31" fmla="*/ 4 h 16"/>
                <a:gd name="T32" fmla="*/ 19 w 57"/>
                <a:gd name="T33" fmla="*/ 12 h 16"/>
                <a:gd name="T34" fmla="*/ 24 w 57"/>
                <a:gd name="T35" fmla="*/ 7 h 16"/>
                <a:gd name="T36" fmla="*/ 38 w 57"/>
                <a:gd name="T37" fmla="*/ 6 h 16"/>
                <a:gd name="T38" fmla="*/ 16 w 57"/>
                <a:gd name="T39" fmla="*/ 12 h 16"/>
                <a:gd name="T40" fmla="*/ 20 w 57"/>
                <a:gd name="T41" fmla="*/ 7 h 16"/>
                <a:gd name="T42" fmla="*/ 3 w 57"/>
                <a:gd name="T43" fmla="*/ 12 h 16"/>
                <a:gd name="T44" fmla="*/ 6 w 57"/>
                <a:gd name="T45" fmla="*/ 12 h 16"/>
                <a:gd name="T46" fmla="*/ 8 w 57"/>
                <a:gd name="T47" fmla="*/ 4 h 16"/>
                <a:gd name="T48" fmla="*/ 43 w 57"/>
                <a:gd name="T49" fmla="*/ 12 h 16"/>
                <a:gd name="T50" fmla="*/ 54 w 57"/>
                <a:gd name="T51" fmla="*/ 4 h 16"/>
                <a:gd name="T52" fmla="*/ 51 w 57"/>
                <a:gd name="T53" fmla="*/ 4 h 16"/>
                <a:gd name="T54" fmla="*/ 13 w 57"/>
                <a:gd name="T55" fmla="*/ 7 h 16"/>
                <a:gd name="T56" fmla="*/ 11 w 57"/>
                <a:gd name="T57" fmla="*/ 12 h 16"/>
                <a:gd name="T58" fmla="*/ 11 w 57"/>
                <a:gd name="T59" fmla="*/ 12 h 16"/>
                <a:gd name="T60" fmla="*/ 16 w 57"/>
                <a:gd name="T61" fmla="*/ 8 h 16"/>
                <a:gd name="T62" fmla="*/ 2 w 57"/>
                <a:gd name="T63" fmla="*/ 7 h 16"/>
                <a:gd name="T64" fmla="*/ 39 w 57"/>
                <a:gd name="T65" fmla="*/ 9 h 16"/>
                <a:gd name="T66" fmla="*/ 41 w 57"/>
                <a:gd name="T67" fmla="*/ 10 h 16"/>
                <a:gd name="T68" fmla="*/ 41 w 57"/>
                <a:gd name="T69" fmla="*/ 7 h 16"/>
                <a:gd name="T70" fmla="*/ 5 w 57"/>
                <a:gd name="T71" fmla="*/ 3 h 16"/>
                <a:gd name="T72" fmla="*/ 4 w 57"/>
                <a:gd name="T73" fmla="*/ 7 h 16"/>
                <a:gd name="T74" fmla="*/ 3 w 57"/>
                <a:gd name="T75" fmla="*/ 9 h 16"/>
                <a:gd name="T76" fmla="*/ 14 w 57"/>
                <a:gd name="T77" fmla="*/ 3 h 16"/>
                <a:gd name="T78" fmla="*/ 11 w 57"/>
                <a:gd name="T79" fmla="*/ 8 h 16"/>
                <a:gd name="T80" fmla="*/ 9 w 57"/>
                <a:gd name="T81" fmla="*/ 10 h 16"/>
                <a:gd name="T82" fmla="*/ 18 w 57"/>
                <a:gd name="T83" fmla="*/ 3 h 16"/>
                <a:gd name="T84" fmla="*/ 16 w 57"/>
                <a:gd name="T85" fmla="*/ 9 h 16"/>
                <a:gd name="T86" fmla="*/ 41 w 57"/>
                <a:gd name="T87" fmla="*/ 3 h 16"/>
                <a:gd name="T88" fmla="*/ 30 w 57"/>
                <a:gd name="T89" fmla="*/ 10 h 16"/>
                <a:gd name="T90" fmla="*/ 27 w 57"/>
                <a:gd name="T91" fmla="*/ 9 h 16"/>
                <a:gd name="T92" fmla="*/ 31 w 57"/>
                <a:gd name="T93" fmla="*/ 3 h 16"/>
                <a:gd name="T94" fmla="*/ 27 w 57"/>
                <a:gd name="T95" fmla="*/ 4 h 16"/>
                <a:gd name="T96" fmla="*/ 17 w 57"/>
                <a:gd name="T97" fmla="*/ 11 h 16"/>
                <a:gd name="T98" fmla="*/ 17 w 57"/>
                <a:gd name="T99" fmla="*/ 9 h 16"/>
                <a:gd name="T100" fmla="*/ 0 w 57"/>
                <a:gd name="T101" fmla="*/ 1 h 16"/>
                <a:gd name="T102" fmla="*/ 2 w 57"/>
                <a:gd name="T103" fmla="*/ 14 h 16"/>
                <a:gd name="T104" fmla="*/ 57 w 57"/>
                <a:gd name="T105" fmla="*/ 15 h 16"/>
                <a:gd name="T106" fmla="*/ 33 w 57"/>
                <a:gd name="T10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7" h="16">
                  <a:moveTo>
                    <a:pt x="45" y="13"/>
                  </a:moveTo>
                  <a:cubicBezTo>
                    <a:pt x="44" y="13"/>
                    <a:pt x="43" y="13"/>
                    <a:pt x="42" y="13"/>
                  </a:cubicBezTo>
                  <a:cubicBezTo>
                    <a:pt x="44" y="11"/>
                    <a:pt x="46" y="9"/>
                    <a:pt x="48" y="7"/>
                  </a:cubicBezTo>
                  <a:cubicBezTo>
                    <a:pt x="49" y="7"/>
                    <a:pt x="50" y="6"/>
                    <a:pt x="50" y="6"/>
                  </a:cubicBezTo>
                  <a:cubicBezTo>
                    <a:pt x="50" y="6"/>
                    <a:pt x="50" y="7"/>
                    <a:pt x="49" y="8"/>
                  </a:cubicBezTo>
                  <a:cubicBezTo>
                    <a:pt x="48" y="10"/>
                    <a:pt x="46" y="12"/>
                    <a:pt x="45" y="13"/>
                  </a:cubicBezTo>
                  <a:cubicBezTo>
                    <a:pt x="45" y="13"/>
                    <a:pt x="45" y="13"/>
                    <a:pt x="45" y="13"/>
                  </a:cubicBezTo>
                  <a:moveTo>
                    <a:pt x="42" y="13"/>
                  </a:moveTo>
                  <a:cubicBezTo>
                    <a:pt x="39" y="13"/>
                    <a:pt x="37" y="13"/>
                    <a:pt x="35" y="13"/>
                  </a:cubicBezTo>
                  <a:cubicBezTo>
                    <a:pt x="38" y="11"/>
                    <a:pt x="40" y="9"/>
                    <a:pt x="42" y="7"/>
                  </a:cubicBezTo>
                  <a:cubicBezTo>
                    <a:pt x="43" y="6"/>
                    <a:pt x="44" y="5"/>
                    <a:pt x="44" y="5"/>
                  </a:cubicBezTo>
                  <a:cubicBezTo>
                    <a:pt x="44" y="5"/>
                    <a:pt x="43" y="6"/>
                    <a:pt x="43" y="7"/>
                  </a:cubicBezTo>
                  <a:cubicBezTo>
                    <a:pt x="42" y="9"/>
                    <a:pt x="40" y="11"/>
                    <a:pt x="39" y="12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2" y="10"/>
                    <a:pt x="44" y="8"/>
                    <a:pt x="47" y="5"/>
                  </a:cubicBezTo>
                  <a:cubicBezTo>
                    <a:pt x="48" y="5"/>
                    <a:pt x="48" y="5"/>
                    <a:pt x="48" y="5"/>
                  </a:cubicBezTo>
                  <a:cubicBezTo>
                    <a:pt x="48" y="5"/>
                    <a:pt x="48" y="5"/>
                    <a:pt x="47" y="6"/>
                  </a:cubicBezTo>
                  <a:cubicBezTo>
                    <a:pt x="47" y="7"/>
                    <a:pt x="46" y="8"/>
                    <a:pt x="45" y="9"/>
                  </a:cubicBezTo>
                  <a:cubicBezTo>
                    <a:pt x="44" y="10"/>
                    <a:pt x="43" y="11"/>
                    <a:pt x="41" y="13"/>
                  </a:cubicBezTo>
                  <a:cubicBezTo>
                    <a:pt x="42" y="13"/>
                    <a:pt x="42" y="13"/>
                    <a:pt x="42" y="13"/>
                  </a:cubicBezTo>
                  <a:moveTo>
                    <a:pt x="30" y="13"/>
                  </a:moveTo>
                  <a:cubicBezTo>
                    <a:pt x="29" y="13"/>
                    <a:pt x="28" y="13"/>
                    <a:pt x="28" y="13"/>
                  </a:cubicBezTo>
                  <a:cubicBezTo>
                    <a:pt x="30" y="11"/>
                    <a:pt x="32" y="9"/>
                    <a:pt x="35" y="7"/>
                  </a:cubicBezTo>
                  <a:cubicBezTo>
                    <a:pt x="36" y="6"/>
                    <a:pt x="37" y="5"/>
                    <a:pt x="38" y="5"/>
                  </a:cubicBezTo>
                  <a:cubicBezTo>
                    <a:pt x="37" y="5"/>
                    <a:pt x="36" y="7"/>
                    <a:pt x="35" y="8"/>
                  </a:cubicBezTo>
                  <a:cubicBezTo>
                    <a:pt x="33" y="10"/>
                    <a:pt x="32" y="11"/>
                    <a:pt x="30" y="13"/>
                  </a:cubicBezTo>
                  <a:moveTo>
                    <a:pt x="24" y="12"/>
                  </a:moveTo>
                  <a:cubicBezTo>
                    <a:pt x="23" y="12"/>
                    <a:pt x="21" y="12"/>
                    <a:pt x="20" y="12"/>
                  </a:cubicBezTo>
                  <a:cubicBezTo>
                    <a:pt x="23" y="11"/>
                    <a:pt x="24" y="9"/>
                    <a:pt x="26" y="7"/>
                  </a:cubicBezTo>
                  <a:cubicBezTo>
                    <a:pt x="27" y="6"/>
                    <a:pt x="28" y="6"/>
                    <a:pt x="29" y="5"/>
                  </a:cubicBezTo>
                  <a:cubicBezTo>
                    <a:pt x="30" y="5"/>
                    <a:pt x="30" y="4"/>
                    <a:pt x="30" y="4"/>
                  </a:cubicBezTo>
                  <a:cubicBezTo>
                    <a:pt x="30" y="4"/>
                    <a:pt x="29" y="5"/>
                    <a:pt x="29" y="6"/>
                  </a:cubicBezTo>
                  <a:cubicBezTo>
                    <a:pt x="27" y="8"/>
                    <a:pt x="26" y="10"/>
                    <a:pt x="24" y="12"/>
                  </a:cubicBezTo>
                  <a:cubicBezTo>
                    <a:pt x="24" y="12"/>
                    <a:pt x="24" y="12"/>
                    <a:pt x="24" y="12"/>
                  </a:cubicBezTo>
                  <a:moveTo>
                    <a:pt x="50" y="12"/>
                  </a:moveTo>
                  <a:cubicBezTo>
                    <a:pt x="50" y="12"/>
                    <a:pt x="50" y="12"/>
                    <a:pt x="51" y="11"/>
                  </a:cubicBezTo>
                  <a:cubicBezTo>
                    <a:pt x="52" y="9"/>
                    <a:pt x="53" y="7"/>
                    <a:pt x="54" y="5"/>
                  </a:cubicBezTo>
                  <a:cubicBezTo>
                    <a:pt x="54" y="4"/>
                    <a:pt x="54" y="4"/>
                    <a:pt x="54" y="4"/>
                  </a:cubicBezTo>
                  <a:cubicBezTo>
                    <a:pt x="55" y="4"/>
                    <a:pt x="55" y="4"/>
                    <a:pt x="55" y="4"/>
                  </a:cubicBezTo>
                  <a:cubicBezTo>
                    <a:pt x="55" y="7"/>
                    <a:pt x="55" y="10"/>
                    <a:pt x="55" y="13"/>
                  </a:cubicBezTo>
                  <a:cubicBezTo>
                    <a:pt x="52" y="13"/>
                    <a:pt x="49" y="13"/>
                    <a:pt x="45" y="13"/>
                  </a:cubicBezTo>
                  <a:cubicBezTo>
                    <a:pt x="48" y="12"/>
                    <a:pt x="50" y="9"/>
                    <a:pt x="52" y="7"/>
                  </a:cubicBezTo>
                  <a:cubicBezTo>
                    <a:pt x="52" y="7"/>
                    <a:pt x="53" y="5"/>
                    <a:pt x="53" y="5"/>
                  </a:cubicBezTo>
                  <a:cubicBezTo>
                    <a:pt x="53" y="5"/>
                    <a:pt x="53" y="6"/>
                    <a:pt x="53" y="7"/>
                  </a:cubicBezTo>
                  <a:cubicBezTo>
                    <a:pt x="52" y="9"/>
                    <a:pt x="50" y="11"/>
                    <a:pt x="49" y="13"/>
                  </a:cubicBezTo>
                  <a:cubicBezTo>
                    <a:pt x="49" y="13"/>
                    <a:pt x="49" y="13"/>
                    <a:pt x="49" y="13"/>
                  </a:cubicBezTo>
                  <a:cubicBezTo>
                    <a:pt x="50" y="12"/>
                    <a:pt x="50" y="13"/>
                    <a:pt x="51" y="12"/>
                  </a:cubicBezTo>
                  <a:cubicBezTo>
                    <a:pt x="52" y="11"/>
                    <a:pt x="53" y="10"/>
                    <a:pt x="53" y="10"/>
                  </a:cubicBezTo>
                  <a:cubicBezTo>
                    <a:pt x="53" y="10"/>
                    <a:pt x="53" y="11"/>
                    <a:pt x="51" y="13"/>
                  </a:cubicBezTo>
                  <a:cubicBezTo>
                    <a:pt x="52" y="13"/>
                    <a:pt x="52" y="13"/>
                    <a:pt x="52" y="13"/>
                  </a:cubicBezTo>
                  <a:cubicBezTo>
                    <a:pt x="52" y="13"/>
                    <a:pt x="53" y="13"/>
                    <a:pt x="54" y="13"/>
                  </a:cubicBezTo>
                  <a:cubicBezTo>
                    <a:pt x="54" y="13"/>
                    <a:pt x="54" y="13"/>
                    <a:pt x="54" y="13"/>
                  </a:cubicBezTo>
                  <a:cubicBezTo>
                    <a:pt x="54" y="13"/>
                    <a:pt x="54" y="12"/>
                    <a:pt x="54" y="12"/>
                  </a:cubicBezTo>
                  <a:cubicBezTo>
                    <a:pt x="54" y="12"/>
                    <a:pt x="54" y="12"/>
                    <a:pt x="54" y="12"/>
                  </a:cubicBezTo>
                  <a:cubicBezTo>
                    <a:pt x="54" y="12"/>
                    <a:pt x="53" y="12"/>
                    <a:pt x="53" y="12"/>
                  </a:cubicBezTo>
                  <a:cubicBezTo>
                    <a:pt x="53" y="12"/>
                    <a:pt x="53" y="12"/>
                    <a:pt x="53" y="12"/>
                  </a:cubicBezTo>
                  <a:cubicBezTo>
                    <a:pt x="54" y="11"/>
                    <a:pt x="54" y="10"/>
                    <a:pt x="55" y="9"/>
                  </a:cubicBezTo>
                  <a:cubicBezTo>
                    <a:pt x="54" y="8"/>
                    <a:pt x="54" y="8"/>
                    <a:pt x="54" y="8"/>
                  </a:cubicBezTo>
                  <a:cubicBezTo>
                    <a:pt x="53" y="9"/>
                    <a:pt x="53" y="9"/>
                    <a:pt x="52" y="10"/>
                  </a:cubicBezTo>
                  <a:cubicBezTo>
                    <a:pt x="52" y="10"/>
                    <a:pt x="50" y="12"/>
                    <a:pt x="50" y="12"/>
                  </a:cubicBezTo>
                  <a:moveTo>
                    <a:pt x="27" y="13"/>
                  </a:moveTo>
                  <a:cubicBezTo>
                    <a:pt x="26" y="13"/>
                    <a:pt x="25" y="13"/>
                    <a:pt x="25" y="12"/>
                  </a:cubicBezTo>
                  <a:cubicBezTo>
                    <a:pt x="28" y="10"/>
                    <a:pt x="30" y="7"/>
                    <a:pt x="33" y="5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35" y="4"/>
                    <a:pt x="32" y="6"/>
                    <a:pt x="32" y="7"/>
                  </a:cubicBezTo>
                  <a:cubicBezTo>
                    <a:pt x="30" y="9"/>
                    <a:pt x="29" y="11"/>
                    <a:pt x="27" y="12"/>
                  </a:cubicBezTo>
                  <a:cubicBezTo>
                    <a:pt x="27" y="13"/>
                    <a:pt x="27" y="13"/>
                    <a:pt x="27" y="13"/>
                  </a:cubicBezTo>
                  <a:moveTo>
                    <a:pt x="19" y="12"/>
                  </a:moveTo>
                  <a:cubicBezTo>
                    <a:pt x="18" y="12"/>
                    <a:pt x="18" y="12"/>
                    <a:pt x="17" y="12"/>
                  </a:cubicBezTo>
                  <a:cubicBezTo>
                    <a:pt x="19" y="10"/>
                    <a:pt x="21" y="8"/>
                    <a:pt x="24" y="6"/>
                  </a:cubicBezTo>
                  <a:cubicBezTo>
                    <a:pt x="24" y="5"/>
                    <a:pt x="25" y="5"/>
                    <a:pt x="26" y="4"/>
                  </a:cubicBezTo>
                  <a:cubicBezTo>
                    <a:pt x="25" y="5"/>
                    <a:pt x="25" y="6"/>
                    <a:pt x="24" y="7"/>
                  </a:cubicBezTo>
                  <a:cubicBezTo>
                    <a:pt x="22" y="9"/>
                    <a:pt x="20" y="10"/>
                    <a:pt x="19" y="12"/>
                  </a:cubicBezTo>
                  <a:moveTo>
                    <a:pt x="34" y="13"/>
                  </a:moveTo>
                  <a:cubicBezTo>
                    <a:pt x="33" y="13"/>
                    <a:pt x="32" y="13"/>
                    <a:pt x="31" y="13"/>
                  </a:cubicBezTo>
                  <a:cubicBezTo>
                    <a:pt x="33" y="11"/>
                    <a:pt x="36" y="8"/>
                    <a:pt x="38" y="6"/>
                  </a:cubicBezTo>
                  <a:cubicBezTo>
                    <a:pt x="39" y="5"/>
                    <a:pt x="40" y="5"/>
                    <a:pt x="41" y="4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38" y="9"/>
                    <a:pt x="36" y="11"/>
                    <a:pt x="34" y="13"/>
                  </a:cubicBezTo>
                  <a:moveTo>
                    <a:pt x="16" y="12"/>
                  </a:moveTo>
                  <a:cubicBezTo>
                    <a:pt x="15" y="12"/>
                    <a:pt x="15" y="12"/>
                    <a:pt x="14" y="12"/>
                  </a:cubicBezTo>
                  <a:cubicBezTo>
                    <a:pt x="17" y="10"/>
                    <a:pt x="19" y="8"/>
                    <a:pt x="21" y="6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3" y="4"/>
                    <a:pt x="21" y="6"/>
                    <a:pt x="20" y="7"/>
                  </a:cubicBezTo>
                  <a:cubicBezTo>
                    <a:pt x="19" y="8"/>
                    <a:pt x="17" y="10"/>
                    <a:pt x="16" y="12"/>
                  </a:cubicBezTo>
                  <a:cubicBezTo>
                    <a:pt x="16" y="12"/>
                    <a:pt x="16" y="12"/>
                    <a:pt x="16" y="12"/>
                  </a:cubicBezTo>
                  <a:moveTo>
                    <a:pt x="6" y="12"/>
                  </a:moveTo>
                  <a:cubicBezTo>
                    <a:pt x="5" y="12"/>
                    <a:pt x="4" y="12"/>
                    <a:pt x="3" y="12"/>
                  </a:cubicBezTo>
                  <a:cubicBezTo>
                    <a:pt x="6" y="10"/>
                    <a:pt x="9" y="7"/>
                    <a:pt x="12" y="5"/>
                  </a:cubicBezTo>
                  <a:cubicBezTo>
                    <a:pt x="13" y="4"/>
                    <a:pt x="13" y="4"/>
                    <a:pt x="14" y="4"/>
                  </a:cubicBezTo>
                  <a:cubicBezTo>
                    <a:pt x="14" y="4"/>
                    <a:pt x="11" y="7"/>
                    <a:pt x="10" y="8"/>
                  </a:cubicBezTo>
                  <a:cubicBezTo>
                    <a:pt x="9" y="9"/>
                    <a:pt x="7" y="10"/>
                    <a:pt x="6" y="12"/>
                  </a:cubicBezTo>
                  <a:moveTo>
                    <a:pt x="3" y="11"/>
                  </a:moveTo>
                  <a:cubicBezTo>
                    <a:pt x="3" y="11"/>
                    <a:pt x="3" y="10"/>
                    <a:pt x="3" y="9"/>
                  </a:cubicBezTo>
                  <a:cubicBezTo>
                    <a:pt x="4" y="8"/>
                    <a:pt x="5" y="8"/>
                    <a:pt x="6" y="7"/>
                  </a:cubicBezTo>
                  <a:cubicBezTo>
                    <a:pt x="6" y="6"/>
                    <a:pt x="7" y="5"/>
                    <a:pt x="8" y="4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10" y="4"/>
                    <a:pt x="9" y="4"/>
                    <a:pt x="9" y="5"/>
                  </a:cubicBezTo>
                  <a:cubicBezTo>
                    <a:pt x="7" y="7"/>
                    <a:pt x="5" y="9"/>
                    <a:pt x="3" y="11"/>
                  </a:cubicBezTo>
                  <a:moveTo>
                    <a:pt x="43" y="12"/>
                  </a:moveTo>
                  <a:cubicBezTo>
                    <a:pt x="45" y="10"/>
                    <a:pt x="47" y="7"/>
                    <a:pt x="49" y="4"/>
                  </a:cubicBezTo>
                  <a:cubicBezTo>
                    <a:pt x="49" y="4"/>
                    <a:pt x="49" y="4"/>
                    <a:pt x="49" y="4"/>
                  </a:cubicBezTo>
                  <a:cubicBezTo>
                    <a:pt x="51" y="4"/>
                    <a:pt x="52" y="4"/>
                    <a:pt x="54" y="4"/>
                  </a:cubicBezTo>
                  <a:cubicBezTo>
                    <a:pt x="54" y="4"/>
                    <a:pt x="54" y="4"/>
                    <a:pt x="54" y="4"/>
                  </a:cubicBezTo>
                  <a:cubicBezTo>
                    <a:pt x="52" y="6"/>
                    <a:pt x="50" y="8"/>
                    <a:pt x="48" y="10"/>
                  </a:cubicBezTo>
                  <a:cubicBezTo>
                    <a:pt x="48" y="10"/>
                    <a:pt x="49" y="10"/>
                    <a:pt x="49" y="9"/>
                  </a:cubicBezTo>
                  <a:cubicBezTo>
                    <a:pt x="50" y="8"/>
                    <a:pt x="51" y="6"/>
                    <a:pt x="51" y="5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48" y="7"/>
                    <a:pt x="45" y="9"/>
                    <a:pt x="43" y="12"/>
                  </a:cubicBezTo>
                  <a:moveTo>
                    <a:pt x="11" y="12"/>
                  </a:moveTo>
                  <a:cubicBezTo>
                    <a:pt x="10" y="12"/>
                    <a:pt x="9" y="12"/>
                    <a:pt x="7" y="12"/>
                  </a:cubicBezTo>
                  <a:cubicBezTo>
                    <a:pt x="10" y="11"/>
                    <a:pt x="11" y="9"/>
                    <a:pt x="13" y="7"/>
                  </a:cubicBezTo>
                  <a:cubicBezTo>
                    <a:pt x="14" y="7"/>
                    <a:pt x="14" y="6"/>
                    <a:pt x="15" y="6"/>
                  </a:cubicBezTo>
                  <a:cubicBezTo>
                    <a:pt x="15" y="6"/>
                    <a:pt x="17" y="4"/>
                    <a:pt x="17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5" y="7"/>
                    <a:pt x="13" y="9"/>
                    <a:pt x="11" y="12"/>
                  </a:cubicBezTo>
                  <a:cubicBezTo>
                    <a:pt x="11" y="12"/>
                    <a:pt x="11" y="12"/>
                    <a:pt x="11" y="12"/>
                  </a:cubicBezTo>
                  <a:moveTo>
                    <a:pt x="13" y="12"/>
                  </a:moveTo>
                  <a:cubicBezTo>
                    <a:pt x="12" y="12"/>
                    <a:pt x="12" y="12"/>
                    <a:pt x="11" y="12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4" y="9"/>
                    <a:pt x="16" y="6"/>
                    <a:pt x="19" y="4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0" y="4"/>
                    <a:pt x="19" y="4"/>
                    <a:pt x="19" y="4"/>
                  </a:cubicBezTo>
                  <a:cubicBezTo>
                    <a:pt x="18" y="5"/>
                    <a:pt x="17" y="7"/>
                    <a:pt x="16" y="8"/>
                  </a:cubicBezTo>
                  <a:cubicBezTo>
                    <a:pt x="15" y="9"/>
                    <a:pt x="14" y="10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moveTo>
                    <a:pt x="2" y="8"/>
                  </a:moveTo>
                  <a:cubicBezTo>
                    <a:pt x="2" y="7"/>
                    <a:pt x="2" y="7"/>
                    <a:pt x="2" y="7"/>
                  </a:cubicBezTo>
                  <a:cubicBezTo>
                    <a:pt x="3" y="6"/>
                    <a:pt x="5" y="3"/>
                    <a:pt x="5" y="3"/>
                  </a:cubicBezTo>
                  <a:cubicBezTo>
                    <a:pt x="6" y="3"/>
                    <a:pt x="5" y="4"/>
                    <a:pt x="5" y="4"/>
                  </a:cubicBezTo>
                  <a:cubicBezTo>
                    <a:pt x="4" y="5"/>
                    <a:pt x="3" y="7"/>
                    <a:pt x="2" y="8"/>
                  </a:cubicBezTo>
                  <a:moveTo>
                    <a:pt x="39" y="9"/>
                  </a:moveTo>
                  <a:cubicBezTo>
                    <a:pt x="40" y="7"/>
                    <a:pt x="41" y="5"/>
                    <a:pt x="42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4" y="3"/>
                    <a:pt x="46" y="3"/>
                    <a:pt x="48" y="4"/>
                  </a:cubicBezTo>
                  <a:cubicBezTo>
                    <a:pt x="46" y="6"/>
                    <a:pt x="43" y="8"/>
                    <a:pt x="41" y="10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43" y="8"/>
                    <a:pt x="44" y="6"/>
                    <a:pt x="46" y="4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3" y="5"/>
                    <a:pt x="42" y="6"/>
                    <a:pt x="41" y="7"/>
                  </a:cubicBezTo>
                  <a:cubicBezTo>
                    <a:pt x="40" y="8"/>
                    <a:pt x="40" y="8"/>
                    <a:pt x="39" y="9"/>
                  </a:cubicBezTo>
                  <a:moveTo>
                    <a:pt x="2" y="6"/>
                  </a:moveTo>
                  <a:cubicBezTo>
                    <a:pt x="2" y="5"/>
                    <a:pt x="2" y="4"/>
                    <a:pt x="2" y="3"/>
                  </a:cubicBezTo>
                  <a:cubicBezTo>
                    <a:pt x="3" y="3"/>
                    <a:pt x="4" y="3"/>
                    <a:pt x="5" y="3"/>
                  </a:cubicBezTo>
                  <a:cubicBezTo>
                    <a:pt x="4" y="4"/>
                    <a:pt x="3" y="5"/>
                    <a:pt x="2" y="6"/>
                  </a:cubicBezTo>
                  <a:moveTo>
                    <a:pt x="3" y="9"/>
                  </a:move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4" y="7"/>
                    <a:pt x="4" y="7"/>
                  </a:cubicBezTo>
                  <a:cubicBezTo>
                    <a:pt x="5" y="5"/>
                    <a:pt x="6" y="4"/>
                    <a:pt x="7" y="3"/>
                  </a:cubicBezTo>
                  <a:cubicBezTo>
                    <a:pt x="8" y="3"/>
                    <a:pt x="9" y="3"/>
                    <a:pt x="10" y="3"/>
                  </a:cubicBezTo>
                  <a:cubicBezTo>
                    <a:pt x="7" y="4"/>
                    <a:pt x="5" y="6"/>
                    <a:pt x="3" y="8"/>
                  </a:cubicBezTo>
                  <a:cubicBezTo>
                    <a:pt x="3" y="9"/>
                    <a:pt x="3" y="9"/>
                    <a:pt x="3" y="9"/>
                  </a:cubicBezTo>
                  <a:moveTo>
                    <a:pt x="3" y="11"/>
                  </a:moveTo>
                  <a:cubicBezTo>
                    <a:pt x="6" y="9"/>
                    <a:pt x="9" y="6"/>
                    <a:pt x="11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2" y="3"/>
                    <a:pt x="13" y="3"/>
                    <a:pt x="14" y="3"/>
                  </a:cubicBezTo>
                  <a:cubicBezTo>
                    <a:pt x="10" y="5"/>
                    <a:pt x="7" y="9"/>
                    <a:pt x="3" y="11"/>
                  </a:cubicBezTo>
                  <a:moveTo>
                    <a:pt x="7" y="12"/>
                  </a:moveTo>
                  <a:cubicBezTo>
                    <a:pt x="7" y="12"/>
                    <a:pt x="7" y="11"/>
                    <a:pt x="8" y="11"/>
                  </a:cubicBezTo>
                  <a:cubicBezTo>
                    <a:pt x="9" y="10"/>
                    <a:pt x="10" y="9"/>
                    <a:pt x="11" y="8"/>
                  </a:cubicBezTo>
                  <a:cubicBezTo>
                    <a:pt x="12" y="7"/>
                    <a:pt x="14" y="5"/>
                    <a:pt x="15" y="3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6" y="3"/>
                    <a:pt x="17" y="3"/>
                    <a:pt x="18" y="3"/>
                  </a:cubicBezTo>
                  <a:cubicBezTo>
                    <a:pt x="14" y="5"/>
                    <a:pt x="12" y="8"/>
                    <a:pt x="9" y="10"/>
                  </a:cubicBezTo>
                  <a:cubicBezTo>
                    <a:pt x="8" y="11"/>
                    <a:pt x="7" y="12"/>
                    <a:pt x="7" y="12"/>
                  </a:cubicBezTo>
                  <a:moveTo>
                    <a:pt x="17" y="5"/>
                  </a:moveTo>
                  <a:cubicBezTo>
                    <a:pt x="17" y="5"/>
                    <a:pt x="18" y="4"/>
                    <a:pt x="18" y="3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9" y="3"/>
                    <a:pt x="20" y="3"/>
                    <a:pt x="20" y="3"/>
                  </a:cubicBezTo>
                  <a:cubicBezTo>
                    <a:pt x="19" y="3"/>
                    <a:pt x="18" y="4"/>
                    <a:pt x="17" y="5"/>
                  </a:cubicBezTo>
                  <a:moveTo>
                    <a:pt x="14" y="11"/>
                  </a:moveTo>
                  <a:cubicBezTo>
                    <a:pt x="15" y="11"/>
                    <a:pt x="15" y="10"/>
                    <a:pt x="16" y="9"/>
                  </a:cubicBezTo>
                  <a:cubicBezTo>
                    <a:pt x="17" y="7"/>
                    <a:pt x="19" y="5"/>
                    <a:pt x="21" y="3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24" y="3"/>
                    <a:pt x="27" y="3"/>
                    <a:pt x="30" y="3"/>
                  </a:cubicBezTo>
                  <a:cubicBezTo>
                    <a:pt x="34" y="3"/>
                    <a:pt x="38" y="3"/>
                    <a:pt x="41" y="3"/>
                  </a:cubicBezTo>
                  <a:cubicBezTo>
                    <a:pt x="40" y="4"/>
                    <a:pt x="38" y="5"/>
                    <a:pt x="37" y="7"/>
                  </a:cubicBezTo>
                  <a:cubicBezTo>
                    <a:pt x="37" y="6"/>
                    <a:pt x="38" y="5"/>
                    <a:pt x="39" y="4"/>
                  </a:cubicBezTo>
                  <a:cubicBezTo>
                    <a:pt x="38" y="3"/>
                    <a:pt x="38" y="3"/>
                    <a:pt x="38" y="3"/>
                  </a:cubicBezTo>
                  <a:cubicBezTo>
                    <a:pt x="35" y="5"/>
                    <a:pt x="33" y="8"/>
                    <a:pt x="30" y="10"/>
                  </a:cubicBezTo>
                  <a:cubicBezTo>
                    <a:pt x="31" y="9"/>
                    <a:pt x="31" y="9"/>
                    <a:pt x="31" y="9"/>
                  </a:cubicBezTo>
                  <a:cubicBezTo>
                    <a:pt x="32" y="7"/>
                    <a:pt x="34" y="5"/>
                    <a:pt x="35" y="4"/>
                  </a:cubicBezTo>
                  <a:cubicBezTo>
                    <a:pt x="35" y="3"/>
                    <a:pt x="35" y="3"/>
                    <a:pt x="35" y="3"/>
                  </a:cubicBezTo>
                  <a:cubicBezTo>
                    <a:pt x="32" y="5"/>
                    <a:pt x="30" y="7"/>
                    <a:pt x="27" y="9"/>
                  </a:cubicBezTo>
                  <a:cubicBezTo>
                    <a:pt x="27" y="10"/>
                    <a:pt x="25" y="12"/>
                    <a:pt x="25" y="12"/>
                  </a:cubicBezTo>
                  <a:cubicBezTo>
                    <a:pt x="25" y="12"/>
                    <a:pt x="25" y="11"/>
                    <a:pt x="26" y="11"/>
                  </a:cubicBezTo>
                  <a:cubicBezTo>
                    <a:pt x="28" y="8"/>
                    <a:pt x="29" y="6"/>
                    <a:pt x="31" y="4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28" y="5"/>
                    <a:pt x="26" y="7"/>
                    <a:pt x="24" y="9"/>
                  </a:cubicBezTo>
                  <a:cubicBezTo>
                    <a:pt x="23" y="9"/>
                    <a:pt x="21" y="12"/>
                    <a:pt x="20" y="12"/>
                  </a:cubicBezTo>
                  <a:cubicBezTo>
                    <a:pt x="20" y="12"/>
                    <a:pt x="20" y="11"/>
                    <a:pt x="21" y="10"/>
                  </a:cubicBezTo>
                  <a:cubicBezTo>
                    <a:pt x="23" y="8"/>
                    <a:pt x="25" y="6"/>
                    <a:pt x="27" y="4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4" y="5"/>
                    <a:pt x="22" y="7"/>
                    <a:pt x="20" y="9"/>
                  </a:cubicBezTo>
                  <a:cubicBezTo>
                    <a:pt x="19" y="10"/>
                    <a:pt x="19" y="10"/>
                    <a:pt x="18" y="11"/>
                  </a:cubicBezTo>
                  <a:cubicBezTo>
                    <a:pt x="18" y="11"/>
                    <a:pt x="17" y="11"/>
                    <a:pt x="17" y="11"/>
                  </a:cubicBezTo>
                  <a:cubicBezTo>
                    <a:pt x="17" y="11"/>
                    <a:pt x="19" y="9"/>
                    <a:pt x="20" y="8"/>
                  </a:cubicBezTo>
                  <a:cubicBezTo>
                    <a:pt x="21" y="6"/>
                    <a:pt x="23" y="5"/>
                    <a:pt x="24" y="4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1" y="5"/>
                    <a:pt x="19" y="7"/>
                    <a:pt x="17" y="9"/>
                  </a:cubicBezTo>
                  <a:cubicBezTo>
                    <a:pt x="16" y="10"/>
                    <a:pt x="15" y="11"/>
                    <a:pt x="14" y="11"/>
                  </a:cubicBezTo>
                  <a:moveTo>
                    <a:pt x="22" y="0"/>
                  </a:moveTo>
                  <a:cubicBezTo>
                    <a:pt x="15" y="0"/>
                    <a:pt x="8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0" y="6"/>
                    <a:pt x="0" y="9"/>
                    <a:pt x="0" y="13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1" y="14"/>
                    <a:pt x="2" y="14"/>
                  </a:cubicBezTo>
                  <a:cubicBezTo>
                    <a:pt x="19" y="14"/>
                    <a:pt x="37" y="16"/>
                    <a:pt x="55" y="16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56" y="16"/>
                    <a:pt x="56" y="16"/>
                    <a:pt x="56" y="16"/>
                  </a:cubicBezTo>
                  <a:cubicBezTo>
                    <a:pt x="57" y="16"/>
                    <a:pt x="57" y="15"/>
                    <a:pt x="57" y="15"/>
                  </a:cubicBezTo>
                  <a:cubicBezTo>
                    <a:pt x="57" y="11"/>
                    <a:pt x="57" y="7"/>
                    <a:pt x="57" y="3"/>
                  </a:cubicBezTo>
                  <a:cubicBezTo>
                    <a:pt x="57" y="3"/>
                    <a:pt x="57" y="3"/>
                    <a:pt x="57" y="3"/>
                  </a:cubicBezTo>
                  <a:cubicBezTo>
                    <a:pt x="57" y="3"/>
                    <a:pt x="57" y="2"/>
                    <a:pt x="56" y="2"/>
                  </a:cubicBezTo>
                  <a:cubicBezTo>
                    <a:pt x="49" y="1"/>
                    <a:pt x="41" y="1"/>
                    <a:pt x="33" y="1"/>
                  </a:cubicBezTo>
                  <a:cubicBezTo>
                    <a:pt x="29" y="0"/>
                    <a:pt x="26" y="0"/>
                    <a:pt x="22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61"/>
            <p:cNvSpPr>
              <a:spLocks noEditPoints="1"/>
            </p:cNvSpPr>
            <p:nvPr/>
          </p:nvSpPr>
          <p:spPr bwMode="auto">
            <a:xfrm>
              <a:off x="8364206" y="2995539"/>
              <a:ext cx="63500" cy="55563"/>
            </a:xfrm>
            <a:custGeom>
              <a:avLst/>
              <a:gdLst>
                <a:gd name="T0" fmla="*/ 3 w 15"/>
                <a:gd name="T1" fmla="*/ 7 h 13"/>
                <a:gd name="T2" fmla="*/ 8 w 15"/>
                <a:gd name="T3" fmla="*/ 5 h 13"/>
                <a:gd name="T4" fmla="*/ 4 w 15"/>
                <a:gd name="T5" fmla="*/ 9 h 13"/>
                <a:gd name="T6" fmla="*/ 4 w 15"/>
                <a:gd name="T7" fmla="*/ 9 h 13"/>
                <a:gd name="T8" fmla="*/ 9 w 15"/>
                <a:gd name="T9" fmla="*/ 6 h 13"/>
                <a:gd name="T10" fmla="*/ 6 w 15"/>
                <a:gd name="T11" fmla="*/ 10 h 13"/>
                <a:gd name="T12" fmla="*/ 6 w 15"/>
                <a:gd name="T13" fmla="*/ 10 h 13"/>
                <a:gd name="T14" fmla="*/ 11 w 15"/>
                <a:gd name="T15" fmla="*/ 8 h 13"/>
                <a:gd name="T16" fmla="*/ 9 w 15"/>
                <a:gd name="T17" fmla="*/ 10 h 13"/>
                <a:gd name="T18" fmla="*/ 9 w 15"/>
                <a:gd name="T19" fmla="*/ 11 h 13"/>
                <a:gd name="T20" fmla="*/ 9 w 15"/>
                <a:gd name="T21" fmla="*/ 11 h 13"/>
                <a:gd name="T22" fmla="*/ 8 w 15"/>
                <a:gd name="T23" fmla="*/ 11 h 13"/>
                <a:gd name="T24" fmla="*/ 3 w 15"/>
                <a:gd name="T25" fmla="*/ 7 h 13"/>
                <a:gd name="T26" fmla="*/ 3 w 15"/>
                <a:gd name="T27" fmla="*/ 7 h 13"/>
                <a:gd name="T28" fmla="*/ 4 w 15"/>
                <a:gd name="T29" fmla="*/ 4 h 13"/>
                <a:gd name="T30" fmla="*/ 6 w 15"/>
                <a:gd name="T31" fmla="*/ 3 h 13"/>
                <a:gd name="T32" fmla="*/ 4 w 15"/>
                <a:gd name="T33" fmla="*/ 4 h 13"/>
                <a:gd name="T34" fmla="*/ 4 w 15"/>
                <a:gd name="T35" fmla="*/ 4 h 13"/>
                <a:gd name="T36" fmla="*/ 7 w 15"/>
                <a:gd name="T37" fmla="*/ 3 h 13"/>
                <a:gd name="T38" fmla="*/ 3 w 15"/>
                <a:gd name="T39" fmla="*/ 7 h 13"/>
                <a:gd name="T40" fmla="*/ 3 w 15"/>
                <a:gd name="T41" fmla="*/ 7 h 13"/>
                <a:gd name="T42" fmla="*/ 4 w 15"/>
                <a:gd name="T43" fmla="*/ 4 h 13"/>
                <a:gd name="T44" fmla="*/ 4 w 15"/>
                <a:gd name="T45" fmla="*/ 4 h 13"/>
                <a:gd name="T46" fmla="*/ 5 w 15"/>
                <a:gd name="T47" fmla="*/ 5 h 13"/>
                <a:gd name="T48" fmla="*/ 8 w 15"/>
                <a:gd name="T49" fmla="*/ 3 h 13"/>
                <a:gd name="T50" fmla="*/ 10 w 15"/>
                <a:gd name="T51" fmla="*/ 11 h 13"/>
                <a:gd name="T52" fmla="*/ 12 w 15"/>
                <a:gd name="T53" fmla="*/ 8 h 13"/>
                <a:gd name="T54" fmla="*/ 11 w 15"/>
                <a:gd name="T55" fmla="*/ 7 h 13"/>
                <a:gd name="T56" fmla="*/ 7 w 15"/>
                <a:gd name="T57" fmla="*/ 9 h 13"/>
                <a:gd name="T58" fmla="*/ 11 w 15"/>
                <a:gd name="T59" fmla="*/ 5 h 13"/>
                <a:gd name="T60" fmla="*/ 10 w 15"/>
                <a:gd name="T61" fmla="*/ 5 h 13"/>
                <a:gd name="T62" fmla="*/ 6 w 15"/>
                <a:gd name="T63" fmla="*/ 7 h 13"/>
                <a:gd name="T64" fmla="*/ 10 w 15"/>
                <a:gd name="T65" fmla="*/ 4 h 13"/>
                <a:gd name="T66" fmla="*/ 9 w 15"/>
                <a:gd name="T67" fmla="*/ 3 h 13"/>
                <a:gd name="T68" fmla="*/ 5 w 15"/>
                <a:gd name="T69" fmla="*/ 5 h 13"/>
                <a:gd name="T70" fmla="*/ 8 w 15"/>
                <a:gd name="T71" fmla="*/ 0 h 13"/>
                <a:gd name="T72" fmla="*/ 7 w 15"/>
                <a:gd name="T73" fmla="*/ 0 h 13"/>
                <a:gd name="T74" fmla="*/ 7 w 15"/>
                <a:gd name="T75" fmla="*/ 0 h 13"/>
                <a:gd name="T76" fmla="*/ 6 w 15"/>
                <a:gd name="T77" fmla="*/ 0 h 13"/>
                <a:gd name="T78" fmla="*/ 0 w 15"/>
                <a:gd name="T79" fmla="*/ 7 h 13"/>
                <a:gd name="T80" fmla="*/ 8 w 15"/>
                <a:gd name="T81" fmla="*/ 13 h 13"/>
                <a:gd name="T82" fmla="*/ 9 w 15"/>
                <a:gd name="T83" fmla="*/ 13 h 13"/>
                <a:gd name="T84" fmla="*/ 14 w 15"/>
                <a:gd name="T85" fmla="*/ 6 h 13"/>
                <a:gd name="T86" fmla="*/ 8 w 15"/>
                <a:gd name="T8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5" h="13">
                  <a:moveTo>
                    <a:pt x="3" y="7"/>
                  </a:moveTo>
                  <a:cubicBezTo>
                    <a:pt x="5" y="6"/>
                    <a:pt x="7" y="5"/>
                    <a:pt x="8" y="5"/>
                  </a:cubicBezTo>
                  <a:cubicBezTo>
                    <a:pt x="7" y="6"/>
                    <a:pt x="5" y="7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6" y="8"/>
                    <a:pt x="8" y="7"/>
                    <a:pt x="9" y="6"/>
                  </a:cubicBezTo>
                  <a:cubicBezTo>
                    <a:pt x="8" y="7"/>
                    <a:pt x="7" y="9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8" y="10"/>
                    <a:pt x="9" y="9"/>
                    <a:pt x="11" y="8"/>
                  </a:cubicBezTo>
                  <a:cubicBezTo>
                    <a:pt x="10" y="9"/>
                    <a:pt x="10" y="10"/>
                    <a:pt x="9" y="10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5" y="11"/>
                    <a:pt x="3" y="10"/>
                    <a:pt x="3" y="7"/>
                  </a:cubicBezTo>
                  <a:cubicBezTo>
                    <a:pt x="3" y="7"/>
                    <a:pt x="3" y="7"/>
                    <a:pt x="3" y="7"/>
                  </a:cubicBezTo>
                  <a:moveTo>
                    <a:pt x="4" y="4"/>
                  </a:moveTo>
                  <a:cubicBezTo>
                    <a:pt x="4" y="3"/>
                    <a:pt x="5" y="3"/>
                    <a:pt x="6" y="3"/>
                  </a:cubicBezTo>
                  <a:cubicBezTo>
                    <a:pt x="5" y="3"/>
                    <a:pt x="5" y="3"/>
                    <a:pt x="4" y="4"/>
                  </a:cubicBezTo>
                  <a:moveTo>
                    <a:pt x="4" y="4"/>
                  </a:moveTo>
                  <a:cubicBezTo>
                    <a:pt x="5" y="4"/>
                    <a:pt x="6" y="3"/>
                    <a:pt x="7" y="3"/>
                  </a:cubicBezTo>
                  <a:cubicBezTo>
                    <a:pt x="6" y="4"/>
                    <a:pt x="4" y="5"/>
                    <a:pt x="3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6"/>
                    <a:pt x="3" y="5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moveTo>
                    <a:pt x="5" y="5"/>
                  </a:moveTo>
                  <a:cubicBezTo>
                    <a:pt x="6" y="5"/>
                    <a:pt x="7" y="4"/>
                    <a:pt x="8" y="3"/>
                  </a:cubicBezTo>
                  <a:cubicBezTo>
                    <a:pt x="12" y="3"/>
                    <a:pt x="14" y="9"/>
                    <a:pt x="10" y="11"/>
                  </a:cubicBezTo>
                  <a:cubicBezTo>
                    <a:pt x="11" y="10"/>
                    <a:pt x="11" y="9"/>
                    <a:pt x="12" y="8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0" y="8"/>
                    <a:pt x="9" y="9"/>
                    <a:pt x="7" y="9"/>
                  </a:cubicBezTo>
                  <a:cubicBezTo>
                    <a:pt x="8" y="8"/>
                    <a:pt x="10" y="7"/>
                    <a:pt x="11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9" y="6"/>
                    <a:pt x="8" y="6"/>
                    <a:pt x="6" y="7"/>
                  </a:cubicBezTo>
                  <a:cubicBezTo>
                    <a:pt x="8" y="6"/>
                    <a:pt x="9" y="5"/>
                    <a:pt x="10" y="4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8" y="4"/>
                    <a:pt x="7" y="5"/>
                    <a:pt x="5" y="5"/>
                  </a:cubicBezTo>
                  <a:moveTo>
                    <a:pt x="8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6" y="0"/>
                    <a:pt x="6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1" y="11"/>
                    <a:pt x="4" y="13"/>
                    <a:pt x="8" y="13"/>
                  </a:cubicBezTo>
                  <a:cubicBezTo>
                    <a:pt x="8" y="13"/>
                    <a:pt x="8" y="13"/>
                    <a:pt x="9" y="13"/>
                  </a:cubicBezTo>
                  <a:cubicBezTo>
                    <a:pt x="13" y="13"/>
                    <a:pt x="15" y="10"/>
                    <a:pt x="14" y="6"/>
                  </a:cubicBezTo>
                  <a:cubicBezTo>
                    <a:pt x="14" y="2"/>
                    <a:pt x="11" y="0"/>
                    <a:pt x="8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62"/>
            <p:cNvSpPr>
              <a:spLocks noEditPoints="1"/>
            </p:cNvSpPr>
            <p:nvPr/>
          </p:nvSpPr>
          <p:spPr bwMode="auto">
            <a:xfrm>
              <a:off x="9156369" y="4195689"/>
              <a:ext cx="220663" cy="203200"/>
            </a:xfrm>
            <a:custGeom>
              <a:avLst/>
              <a:gdLst>
                <a:gd name="T0" fmla="*/ 40 w 52"/>
                <a:gd name="T1" fmla="*/ 44 h 48"/>
                <a:gd name="T2" fmla="*/ 44 w 52"/>
                <a:gd name="T3" fmla="*/ 37 h 48"/>
                <a:gd name="T4" fmla="*/ 36 w 52"/>
                <a:gd name="T5" fmla="*/ 40 h 48"/>
                <a:gd name="T6" fmla="*/ 34 w 52"/>
                <a:gd name="T7" fmla="*/ 38 h 48"/>
                <a:gd name="T8" fmla="*/ 32 w 52"/>
                <a:gd name="T9" fmla="*/ 35 h 48"/>
                <a:gd name="T10" fmla="*/ 34 w 52"/>
                <a:gd name="T11" fmla="*/ 37 h 48"/>
                <a:gd name="T12" fmla="*/ 47 w 52"/>
                <a:gd name="T13" fmla="*/ 37 h 48"/>
                <a:gd name="T14" fmla="*/ 46 w 52"/>
                <a:gd name="T15" fmla="*/ 36 h 48"/>
                <a:gd name="T16" fmla="*/ 39 w 52"/>
                <a:gd name="T17" fmla="*/ 40 h 48"/>
                <a:gd name="T18" fmla="*/ 42 w 52"/>
                <a:gd name="T19" fmla="*/ 32 h 48"/>
                <a:gd name="T20" fmla="*/ 31 w 52"/>
                <a:gd name="T21" fmla="*/ 35 h 48"/>
                <a:gd name="T22" fmla="*/ 31 w 52"/>
                <a:gd name="T23" fmla="*/ 35 h 48"/>
                <a:gd name="T24" fmla="*/ 34 w 52"/>
                <a:gd name="T25" fmla="*/ 25 h 48"/>
                <a:gd name="T26" fmla="*/ 31 w 52"/>
                <a:gd name="T27" fmla="*/ 30 h 48"/>
                <a:gd name="T28" fmla="*/ 35 w 52"/>
                <a:gd name="T29" fmla="*/ 32 h 48"/>
                <a:gd name="T30" fmla="*/ 36 w 52"/>
                <a:gd name="T31" fmla="*/ 26 h 48"/>
                <a:gd name="T32" fmla="*/ 18 w 52"/>
                <a:gd name="T33" fmla="*/ 24 h 48"/>
                <a:gd name="T34" fmla="*/ 27 w 52"/>
                <a:gd name="T35" fmla="*/ 30 h 48"/>
                <a:gd name="T36" fmla="*/ 35 w 52"/>
                <a:gd name="T37" fmla="*/ 24 h 48"/>
                <a:gd name="T38" fmla="*/ 16 w 52"/>
                <a:gd name="T39" fmla="*/ 22 h 48"/>
                <a:gd name="T40" fmla="*/ 5 w 52"/>
                <a:gd name="T41" fmla="*/ 39 h 48"/>
                <a:gd name="T42" fmla="*/ 31 w 52"/>
                <a:gd name="T43" fmla="*/ 16 h 48"/>
                <a:gd name="T44" fmla="*/ 14 w 52"/>
                <a:gd name="T45" fmla="*/ 19 h 48"/>
                <a:gd name="T46" fmla="*/ 15 w 52"/>
                <a:gd name="T47" fmla="*/ 21 h 48"/>
                <a:gd name="T48" fmla="*/ 23 w 52"/>
                <a:gd name="T49" fmla="*/ 17 h 48"/>
                <a:gd name="T50" fmla="*/ 18 w 52"/>
                <a:gd name="T51" fmla="*/ 15 h 48"/>
                <a:gd name="T52" fmla="*/ 17 w 52"/>
                <a:gd name="T53" fmla="*/ 12 h 48"/>
                <a:gd name="T54" fmla="*/ 11 w 52"/>
                <a:gd name="T55" fmla="*/ 42 h 48"/>
                <a:gd name="T56" fmla="*/ 39 w 52"/>
                <a:gd name="T57" fmla="*/ 18 h 48"/>
                <a:gd name="T58" fmla="*/ 12 w 52"/>
                <a:gd name="T59" fmla="*/ 16 h 48"/>
                <a:gd name="T60" fmla="*/ 21 w 52"/>
                <a:gd name="T61" fmla="*/ 15 h 48"/>
                <a:gd name="T62" fmla="*/ 13 w 52"/>
                <a:gd name="T63" fmla="*/ 16 h 48"/>
                <a:gd name="T64" fmla="*/ 24 w 52"/>
                <a:gd name="T65" fmla="*/ 26 h 48"/>
                <a:gd name="T66" fmla="*/ 41 w 52"/>
                <a:gd name="T67" fmla="*/ 12 h 48"/>
                <a:gd name="T68" fmla="*/ 9 w 52"/>
                <a:gd name="T69" fmla="*/ 15 h 48"/>
                <a:gd name="T70" fmla="*/ 9 w 52"/>
                <a:gd name="T71" fmla="*/ 14 h 48"/>
                <a:gd name="T72" fmla="*/ 14 w 52"/>
                <a:gd name="T73" fmla="*/ 39 h 48"/>
                <a:gd name="T74" fmla="*/ 48 w 52"/>
                <a:gd name="T75" fmla="*/ 9 h 48"/>
                <a:gd name="T76" fmla="*/ 10 w 52"/>
                <a:gd name="T77" fmla="*/ 7 h 48"/>
                <a:gd name="T78" fmla="*/ 38 w 52"/>
                <a:gd name="T79" fmla="*/ 10 h 48"/>
                <a:gd name="T80" fmla="*/ 7 w 52"/>
                <a:gd name="T81" fmla="*/ 40 h 48"/>
                <a:gd name="T82" fmla="*/ 45 w 52"/>
                <a:gd name="T83" fmla="*/ 7 h 48"/>
                <a:gd name="T84" fmla="*/ 7 w 52"/>
                <a:gd name="T85" fmla="*/ 40 h 48"/>
                <a:gd name="T86" fmla="*/ 11 w 52"/>
                <a:gd name="T87" fmla="*/ 15 h 48"/>
                <a:gd name="T88" fmla="*/ 12 w 52"/>
                <a:gd name="T89" fmla="*/ 10 h 48"/>
                <a:gd name="T90" fmla="*/ 19 w 52"/>
                <a:gd name="T91" fmla="*/ 25 h 48"/>
                <a:gd name="T92" fmla="*/ 27 w 52"/>
                <a:gd name="T93" fmla="*/ 18 h 48"/>
                <a:gd name="T94" fmla="*/ 43 w 52"/>
                <a:gd name="T95" fmla="*/ 5 h 48"/>
                <a:gd name="T96" fmla="*/ 4 w 52"/>
                <a:gd name="T97" fmla="*/ 10 h 48"/>
                <a:gd name="T98" fmla="*/ 4 w 52"/>
                <a:gd name="T99" fmla="*/ 10 h 48"/>
                <a:gd name="T100" fmla="*/ 41 w 52"/>
                <a:gd name="T101" fmla="*/ 3 h 48"/>
                <a:gd name="T102" fmla="*/ 25 w 52"/>
                <a:gd name="T103" fmla="*/ 18 h 48"/>
                <a:gd name="T104" fmla="*/ 23 w 52"/>
                <a:gd name="T105" fmla="*/ 17 h 48"/>
                <a:gd name="T106" fmla="*/ 41 w 52"/>
                <a:gd name="T107" fmla="*/ 0 h 48"/>
                <a:gd name="T108" fmla="*/ 12 w 52"/>
                <a:gd name="T109" fmla="*/ 0 h 48"/>
                <a:gd name="T110" fmla="*/ 1 w 52"/>
                <a:gd name="T111" fmla="*/ 8 h 48"/>
                <a:gd name="T112" fmla="*/ 2 w 52"/>
                <a:gd name="T113" fmla="*/ 38 h 48"/>
                <a:gd name="T114" fmla="*/ 11 w 52"/>
                <a:gd name="T115" fmla="*/ 48 h 48"/>
                <a:gd name="T116" fmla="*/ 39 w 52"/>
                <a:gd name="T117" fmla="*/ 47 h 48"/>
                <a:gd name="T118" fmla="*/ 50 w 52"/>
                <a:gd name="T119" fmla="*/ 38 h 48"/>
                <a:gd name="T120" fmla="*/ 51 w 52"/>
                <a:gd name="T121" fmla="*/ 12 h 48"/>
                <a:gd name="T122" fmla="*/ 42 w 52"/>
                <a:gd name="T123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2" h="48">
                  <a:moveTo>
                    <a:pt x="40" y="44"/>
                  </a:moveTo>
                  <a:cubicBezTo>
                    <a:pt x="39" y="44"/>
                    <a:pt x="39" y="44"/>
                    <a:pt x="39" y="44"/>
                  </a:cubicBezTo>
                  <a:cubicBezTo>
                    <a:pt x="42" y="42"/>
                    <a:pt x="44" y="40"/>
                    <a:pt x="47" y="38"/>
                  </a:cubicBezTo>
                  <a:cubicBezTo>
                    <a:pt x="45" y="41"/>
                    <a:pt x="42" y="42"/>
                    <a:pt x="40" y="44"/>
                  </a:cubicBezTo>
                  <a:moveTo>
                    <a:pt x="39" y="43"/>
                  </a:moveTo>
                  <a:cubicBezTo>
                    <a:pt x="38" y="43"/>
                    <a:pt x="38" y="43"/>
                    <a:pt x="38" y="42"/>
                  </a:cubicBezTo>
                  <a:cubicBezTo>
                    <a:pt x="38" y="41"/>
                    <a:pt x="39" y="40"/>
                    <a:pt x="40" y="39"/>
                  </a:cubicBezTo>
                  <a:cubicBezTo>
                    <a:pt x="41" y="38"/>
                    <a:pt x="43" y="38"/>
                    <a:pt x="44" y="37"/>
                  </a:cubicBezTo>
                  <a:cubicBezTo>
                    <a:pt x="42" y="39"/>
                    <a:pt x="40" y="41"/>
                    <a:pt x="39" y="43"/>
                  </a:cubicBezTo>
                  <a:cubicBezTo>
                    <a:pt x="39" y="43"/>
                    <a:pt x="39" y="43"/>
                    <a:pt x="39" y="43"/>
                  </a:cubicBezTo>
                  <a:moveTo>
                    <a:pt x="37" y="42"/>
                  </a:moveTo>
                  <a:cubicBezTo>
                    <a:pt x="36" y="41"/>
                    <a:pt x="36" y="40"/>
                    <a:pt x="36" y="40"/>
                  </a:cubicBezTo>
                  <a:cubicBezTo>
                    <a:pt x="38" y="38"/>
                    <a:pt x="40" y="36"/>
                    <a:pt x="42" y="34"/>
                  </a:cubicBezTo>
                  <a:cubicBezTo>
                    <a:pt x="40" y="37"/>
                    <a:pt x="38" y="39"/>
                    <a:pt x="37" y="42"/>
                  </a:cubicBezTo>
                  <a:moveTo>
                    <a:pt x="35" y="39"/>
                  </a:moveTo>
                  <a:cubicBezTo>
                    <a:pt x="34" y="39"/>
                    <a:pt x="34" y="38"/>
                    <a:pt x="34" y="38"/>
                  </a:cubicBezTo>
                  <a:cubicBezTo>
                    <a:pt x="36" y="37"/>
                    <a:pt x="38" y="35"/>
                    <a:pt x="40" y="33"/>
                  </a:cubicBezTo>
                  <a:cubicBezTo>
                    <a:pt x="38" y="35"/>
                    <a:pt x="36" y="37"/>
                    <a:pt x="35" y="39"/>
                  </a:cubicBezTo>
                  <a:moveTo>
                    <a:pt x="33" y="37"/>
                  </a:moveTo>
                  <a:cubicBezTo>
                    <a:pt x="33" y="37"/>
                    <a:pt x="32" y="36"/>
                    <a:pt x="32" y="35"/>
                  </a:cubicBezTo>
                  <a:cubicBezTo>
                    <a:pt x="34" y="34"/>
                    <a:pt x="36" y="32"/>
                    <a:pt x="38" y="30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36" y="34"/>
                    <a:pt x="34" y="36"/>
                    <a:pt x="33" y="37"/>
                  </a:cubicBezTo>
                  <a:moveTo>
                    <a:pt x="34" y="37"/>
                  </a:moveTo>
                  <a:cubicBezTo>
                    <a:pt x="34" y="37"/>
                    <a:pt x="36" y="35"/>
                    <a:pt x="36" y="34"/>
                  </a:cubicBezTo>
                  <a:cubicBezTo>
                    <a:pt x="38" y="33"/>
                    <a:pt x="39" y="31"/>
                    <a:pt x="40" y="29"/>
                  </a:cubicBezTo>
                  <a:cubicBezTo>
                    <a:pt x="40" y="29"/>
                    <a:pt x="40" y="29"/>
                    <a:pt x="40" y="29"/>
                  </a:cubicBezTo>
                  <a:cubicBezTo>
                    <a:pt x="42" y="32"/>
                    <a:pt x="45" y="35"/>
                    <a:pt x="47" y="37"/>
                  </a:cubicBezTo>
                  <a:cubicBezTo>
                    <a:pt x="45" y="38"/>
                    <a:pt x="44" y="39"/>
                    <a:pt x="42" y="41"/>
                  </a:cubicBezTo>
                  <a:cubicBezTo>
                    <a:pt x="40" y="42"/>
                    <a:pt x="40" y="42"/>
                    <a:pt x="40" y="42"/>
                  </a:cubicBezTo>
                  <a:cubicBezTo>
                    <a:pt x="40" y="42"/>
                    <a:pt x="42" y="40"/>
                    <a:pt x="42" y="40"/>
                  </a:cubicBezTo>
                  <a:cubicBezTo>
                    <a:pt x="43" y="39"/>
                    <a:pt x="45" y="37"/>
                    <a:pt x="46" y="36"/>
                  </a:cubicBezTo>
                  <a:cubicBezTo>
                    <a:pt x="45" y="36"/>
                    <a:pt x="45" y="36"/>
                    <a:pt x="45" y="36"/>
                  </a:cubicBezTo>
                  <a:cubicBezTo>
                    <a:pt x="43" y="36"/>
                    <a:pt x="42" y="37"/>
                    <a:pt x="40" y="39"/>
                  </a:cubicBezTo>
                  <a:cubicBezTo>
                    <a:pt x="39" y="40"/>
                    <a:pt x="38" y="41"/>
                    <a:pt x="38" y="41"/>
                  </a:cubicBezTo>
                  <a:cubicBezTo>
                    <a:pt x="38" y="41"/>
                    <a:pt x="38" y="41"/>
                    <a:pt x="39" y="40"/>
                  </a:cubicBezTo>
                  <a:cubicBezTo>
                    <a:pt x="40" y="37"/>
                    <a:pt x="42" y="36"/>
                    <a:pt x="43" y="34"/>
                  </a:cubicBezTo>
                  <a:cubicBezTo>
                    <a:pt x="43" y="33"/>
                    <a:pt x="43" y="33"/>
                    <a:pt x="43" y="33"/>
                  </a:cubicBezTo>
                  <a:cubicBezTo>
                    <a:pt x="40" y="35"/>
                    <a:pt x="37" y="37"/>
                    <a:pt x="35" y="39"/>
                  </a:cubicBezTo>
                  <a:cubicBezTo>
                    <a:pt x="37" y="38"/>
                    <a:pt x="40" y="34"/>
                    <a:pt x="42" y="32"/>
                  </a:cubicBezTo>
                  <a:cubicBezTo>
                    <a:pt x="41" y="31"/>
                    <a:pt x="41" y="31"/>
                    <a:pt x="41" y="31"/>
                  </a:cubicBezTo>
                  <a:cubicBezTo>
                    <a:pt x="39" y="32"/>
                    <a:pt x="37" y="34"/>
                    <a:pt x="35" y="36"/>
                  </a:cubicBezTo>
                  <a:cubicBezTo>
                    <a:pt x="35" y="36"/>
                    <a:pt x="34" y="37"/>
                    <a:pt x="34" y="37"/>
                  </a:cubicBezTo>
                  <a:moveTo>
                    <a:pt x="31" y="35"/>
                  </a:moveTo>
                  <a:cubicBezTo>
                    <a:pt x="30" y="34"/>
                    <a:pt x="30" y="33"/>
                    <a:pt x="29" y="33"/>
                  </a:cubicBezTo>
                  <a:cubicBezTo>
                    <a:pt x="32" y="31"/>
                    <a:pt x="34" y="30"/>
                    <a:pt x="36" y="28"/>
                  </a:cubicBezTo>
                  <a:cubicBezTo>
                    <a:pt x="35" y="28"/>
                    <a:pt x="34" y="31"/>
                    <a:pt x="33" y="32"/>
                  </a:cubicBezTo>
                  <a:cubicBezTo>
                    <a:pt x="33" y="33"/>
                    <a:pt x="32" y="34"/>
                    <a:pt x="31" y="35"/>
                  </a:cubicBezTo>
                  <a:moveTo>
                    <a:pt x="28" y="32"/>
                  </a:moveTo>
                  <a:cubicBezTo>
                    <a:pt x="28" y="32"/>
                    <a:pt x="28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30" y="29"/>
                    <a:pt x="32" y="27"/>
                    <a:pt x="34" y="25"/>
                  </a:cubicBezTo>
                  <a:cubicBezTo>
                    <a:pt x="33" y="26"/>
                    <a:pt x="32" y="28"/>
                    <a:pt x="31" y="29"/>
                  </a:cubicBezTo>
                  <a:cubicBezTo>
                    <a:pt x="30" y="30"/>
                    <a:pt x="29" y="31"/>
                    <a:pt x="28" y="32"/>
                  </a:cubicBezTo>
                  <a:moveTo>
                    <a:pt x="29" y="32"/>
                  </a:moveTo>
                  <a:cubicBezTo>
                    <a:pt x="29" y="32"/>
                    <a:pt x="30" y="31"/>
                    <a:pt x="31" y="30"/>
                  </a:cubicBezTo>
                  <a:cubicBezTo>
                    <a:pt x="33" y="28"/>
                    <a:pt x="35" y="27"/>
                    <a:pt x="35" y="24"/>
                  </a:cubicBezTo>
                  <a:cubicBezTo>
                    <a:pt x="37" y="26"/>
                    <a:pt x="38" y="27"/>
                    <a:pt x="40" y="29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38" y="30"/>
                    <a:pt x="36" y="31"/>
                    <a:pt x="35" y="32"/>
                  </a:cubicBezTo>
                  <a:cubicBezTo>
                    <a:pt x="34" y="33"/>
                    <a:pt x="32" y="35"/>
                    <a:pt x="32" y="35"/>
                  </a:cubicBezTo>
                  <a:cubicBezTo>
                    <a:pt x="32" y="35"/>
                    <a:pt x="32" y="34"/>
                    <a:pt x="33" y="33"/>
                  </a:cubicBezTo>
                  <a:cubicBezTo>
                    <a:pt x="35" y="31"/>
                    <a:pt x="37" y="29"/>
                    <a:pt x="37" y="26"/>
                  </a:cubicBezTo>
                  <a:cubicBezTo>
                    <a:pt x="36" y="26"/>
                    <a:pt x="36" y="26"/>
                    <a:pt x="36" y="26"/>
                  </a:cubicBezTo>
                  <a:cubicBezTo>
                    <a:pt x="35" y="28"/>
                    <a:pt x="33" y="30"/>
                    <a:pt x="31" y="31"/>
                  </a:cubicBezTo>
                  <a:cubicBezTo>
                    <a:pt x="30" y="32"/>
                    <a:pt x="29" y="32"/>
                    <a:pt x="29" y="32"/>
                  </a:cubicBezTo>
                  <a:moveTo>
                    <a:pt x="18" y="24"/>
                  </a:moveTo>
                  <a:cubicBezTo>
                    <a:pt x="18" y="24"/>
                    <a:pt x="18" y="24"/>
                    <a:pt x="18" y="24"/>
                  </a:cubicBezTo>
                  <a:cubicBezTo>
                    <a:pt x="18" y="24"/>
                    <a:pt x="18" y="24"/>
                    <a:pt x="18" y="24"/>
                  </a:cubicBezTo>
                  <a:cubicBezTo>
                    <a:pt x="19" y="24"/>
                    <a:pt x="19" y="24"/>
                    <a:pt x="19" y="24"/>
                  </a:cubicBezTo>
                  <a:cubicBezTo>
                    <a:pt x="18" y="24"/>
                    <a:pt x="18" y="24"/>
                    <a:pt x="18" y="24"/>
                  </a:cubicBezTo>
                  <a:moveTo>
                    <a:pt x="27" y="30"/>
                  </a:moveTo>
                  <a:cubicBezTo>
                    <a:pt x="28" y="29"/>
                    <a:pt x="28" y="29"/>
                    <a:pt x="28" y="29"/>
                  </a:cubicBezTo>
                  <a:cubicBezTo>
                    <a:pt x="29" y="28"/>
                    <a:pt x="31" y="26"/>
                    <a:pt x="32" y="24"/>
                  </a:cubicBezTo>
                  <a:cubicBezTo>
                    <a:pt x="33" y="24"/>
                    <a:pt x="34" y="23"/>
                    <a:pt x="34" y="22"/>
                  </a:cubicBezTo>
                  <a:cubicBezTo>
                    <a:pt x="34" y="23"/>
                    <a:pt x="35" y="23"/>
                    <a:pt x="35" y="24"/>
                  </a:cubicBezTo>
                  <a:cubicBezTo>
                    <a:pt x="35" y="24"/>
                    <a:pt x="35" y="24"/>
                    <a:pt x="35" y="24"/>
                  </a:cubicBezTo>
                  <a:cubicBezTo>
                    <a:pt x="33" y="26"/>
                    <a:pt x="30" y="28"/>
                    <a:pt x="27" y="30"/>
                  </a:cubicBezTo>
                  <a:moveTo>
                    <a:pt x="17" y="23"/>
                  </a:moveTo>
                  <a:cubicBezTo>
                    <a:pt x="17" y="23"/>
                    <a:pt x="16" y="22"/>
                    <a:pt x="16" y="22"/>
                  </a:cubicBezTo>
                  <a:cubicBezTo>
                    <a:pt x="18" y="21"/>
                    <a:pt x="20" y="19"/>
                    <a:pt x="23" y="18"/>
                  </a:cubicBezTo>
                  <a:cubicBezTo>
                    <a:pt x="20" y="19"/>
                    <a:pt x="19" y="21"/>
                    <a:pt x="17" y="23"/>
                  </a:cubicBezTo>
                  <a:moveTo>
                    <a:pt x="7" y="40"/>
                  </a:moveTo>
                  <a:cubicBezTo>
                    <a:pt x="6" y="40"/>
                    <a:pt x="6" y="40"/>
                    <a:pt x="5" y="39"/>
                  </a:cubicBezTo>
                  <a:cubicBezTo>
                    <a:pt x="8" y="36"/>
                    <a:pt x="11" y="34"/>
                    <a:pt x="14" y="31"/>
                  </a:cubicBezTo>
                  <a:cubicBezTo>
                    <a:pt x="14" y="30"/>
                    <a:pt x="15" y="30"/>
                    <a:pt x="15" y="29"/>
                  </a:cubicBezTo>
                  <a:cubicBezTo>
                    <a:pt x="18" y="27"/>
                    <a:pt x="21" y="24"/>
                    <a:pt x="24" y="22"/>
                  </a:cubicBezTo>
                  <a:cubicBezTo>
                    <a:pt x="26" y="20"/>
                    <a:pt x="29" y="18"/>
                    <a:pt x="31" y="16"/>
                  </a:cubicBezTo>
                  <a:cubicBezTo>
                    <a:pt x="28" y="19"/>
                    <a:pt x="24" y="22"/>
                    <a:pt x="22" y="25"/>
                  </a:cubicBezTo>
                  <a:cubicBezTo>
                    <a:pt x="17" y="31"/>
                    <a:pt x="10" y="34"/>
                    <a:pt x="7" y="40"/>
                  </a:cubicBezTo>
                  <a:moveTo>
                    <a:pt x="15" y="21"/>
                  </a:moveTo>
                  <a:cubicBezTo>
                    <a:pt x="14" y="20"/>
                    <a:pt x="14" y="20"/>
                    <a:pt x="14" y="19"/>
                  </a:cubicBezTo>
                  <a:cubicBezTo>
                    <a:pt x="15" y="19"/>
                    <a:pt x="17" y="18"/>
                    <a:pt x="19" y="17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21" y="16"/>
                    <a:pt x="19" y="18"/>
                    <a:pt x="18" y="18"/>
                  </a:cubicBezTo>
                  <a:cubicBezTo>
                    <a:pt x="17" y="19"/>
                    <a:pt x="16" y="20"/>
                    <a:pt x="15" y="21"/>
                  </a:cubicBezTo>
                  <a:moveTo>
                    <a:pt x="16" y="21"/>
                  </a:moveTo>
                  <a:cubicBezTo>
                    <a:pt x="18" y="19"/>
                    <a:pt x="20" y="17"/>
                    <a:pt x="2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16"/>
                    <a:pt x="22" y="16"/>
                    <a:pt x="23" y="17"/>
                  </a:cubicBezTo>
                  <a:cubicBezTo>
                    <a:pt x="21" y="18"/>
                    <a:pt x="18" y="19"/>
                    <a:pt x="16" y="21"/>
                  </a:cubicBezTo>
                  <a:moveTo>
                    <a:pt x="13" y="18"/>
                  </a:moveTo>
                  <a:cubicBezTo>
                    <a:pt x="12" y="17"/>
                    <a:pt x="12" y="17"/>
                    <a:pt x="12" y="17"/>
                  </a:cubicBezTo>
                  <a:cubicBezTo>
                    <a:pt x="14" y="17"/>
                    <a:pt x="16" y="16"/>
                    <a:pt x="18" y="15"/>
                  </a:cubicBezTo>
                  <a:cubicBezTo>
                    <a:pt x="16" y="16"/>
                    <a:pt x="14" y="17"/>
                    <a:pt x="13" y="18"/>
                  </a:cubicBezTo>
                  <a:moveTo>
                    <a:pt x="11" y="17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3" y="15"/>
                    <a:pt x="15" y="13"/>
                    <a:pt x="17" y="12"/>
                  </a:cubicBezTo>
                  <a:cubicBezTo>
                    <a:pt x="15" y="13"/>
                    <a:pt x="13" y="15"/>
                    <a:pt x="11" y="17"/>
                  </a:cubicBezTo>
                  <a:moveTo>
                    <a:pt x="11" y="44"/>
                  </a:moveTo>
                  <a:cubicBezTo>
                    <a:pt x="11" y="44"/>
                    <a:pt x="10" y="44"/>
                    <a:pt x="10" y="43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21" y="33"/>
                    <a:pt x="31" y="24"/>
                    <a:pt x="41" y="15"/>
                  </a:cubicBezTo>
                  <a:cubicBezTo>
                    <a:pt x="43" y="14"/>
                    <a:pt x="44" y="13"/>
                    <a:pt x="46" y="12"/>
                  </a:cubicBezTo>
                  <a:cubicBezTo>
                    <a:pt x="44" y="14"/>
                    <a:pt x="41" y="16"/>
                    <a:pt x="39" y="18"/>
                  </a:cubicBezTo>
                  <a:cubicBezTo>
                    <a:pt x="34" y="21"/>
                    <a:pt x="30" y="26"/>
                    <a:pt x="26" y="31"/>
                  </a:cubicBezTo>
                  <a:cubicBezTo>
                    <a:pt x="25" y="31"/>
                    <a:pt x="25" y="31"/>
                    <a:pt x="25" y="31"/>
                  </a:cubicBezTo>
                  <a:cubicBezTo>
                    <a:pt x="21" y="36"/>
                    <a:pt x="16" y="40"/>
                    <a:pt x="11" y="44"/>
                  </a:cubicBezTo>
                  <a:moveTo>
                    <a:pt x="12" y="16"/>
                  </a:moveTo>
                  <a:cubicBezTo>
                    <a:pt x="12" y="16"/>
                    <a:pt x="14" y="15"/>
                    <a:pt x="15" y="15"/>
                  </a:cubicBezTo>
                  <a:cubicBezTo>
                    <a:pt x="16" y="14"/>
                    <a:pt x="17" y="13"/>
                    <a:pt x="18" y="11"/>
                  </a:cubicBezTo>
                  <a:cubicBezTo>
                    <a:pt x="19" y="13"/>
                    <a:pt x="20" y="14"/>
                    <a:pt x="21" y="15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18" y="16"/>
                    <a:pt x="16" y="18"/>
                    <a:pt x="13" y="19"/>
                  </a:cubicBezTo>
                  <a:cubicBezTo>
                    <a:pt x="15" y="18"/>
                    <a:pt x="18" y="16"/>
                    <a:pt x="19" y="14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17" y="15"/>
                    <a:pt x="15" y="15"/>
                    <a:pt x="13" y="16"/>
                  </a:cubicBezTo>
                  <a:cubicBezTo>
                    <a:pt x="13" y="16"/>
                    <a:pt x="12" y="16"/>
                    <a:pt x="12" y="16"/>
                  </a:cubicBezTo>
                  <a:moveTo>
                    <a:pt x="9" y="43"/>
                  </a:moveTo>
                  <a:cubicBezTo>
                    <a:pt x="9" y="42"/>
                    <a:pt x="8" y="42"/>
                    <a:pt x="7" y="41"/>
                  </a:cubicBezTo>
                  <a:cubicBezTo>
                    <a:pt x="13" y="36"/>
                    <a:pt x="19" y="31"/>
                    <a:pt x="24" y="26"/>
                  </a:cubicBezTo>
                  <a:cubicBezTo>
                    <a:pt x="28" y="22"/>
                    <a:pt x="31" y="20"/>
                    <a:pt x="35" y="17"/>
                  </a:cubicBezTo>
                  <a:cubicBezTo>
                    <a:pt x="38" y="14"/>
                    <a:pt x="41" y="12"/>
                    <a:pt x="43" y="9"/>
                  </a:cubicBezTo>
                  <a:cubicBezTo>
                    <a:pt x="44" y="9"/>
                    <a:pt x="44" y="8"/>
                    <a:pt x="44" y="8"/>
                  </a:cubicBezTo>
                  <a:cubicBezTo>
                    <a:pt x="44" y="8"/>
                    <a:pt x="41" y="11"/>
                    <a:pt x="41" y="12"/>
                  </a:cubicBezTo>
                  <a:cubicBezTo>
                    <a:pt x="39" y="13"/>
                    <a:pt x="38" y="15"/>
                    <a:pt x="36" y="16"/>
                  </a:cubicBezTo>
                  <a:cubicBezTo>
                    <a:pt x="33" y="19"/>
                    <a:pt x="30" y="22"/>
                    <a:pt x="27" y="25"/>
                  </a:cubicBezTo>
                  <a:cubicBezTo>
                    <a:pt x="21" y="31"/>
                    <a:pt x="15" y="36"/>
                    <a:pt x="9" y="43"/>
                  </a:cubicBezTo>
                  <a:moveTo>
                    <a:pt x="9" y="15"/>
                  </a:moveTo>
                  <a:cubicBezTo>
                    <a:pt x="9" y="14"/>
                    <a:pt x="8" y="13"/>
                    <a:pt x="7" y="12"/>
                  </a:cubicBezTo>
                  <a:cubicBezTo>
                    <a:pt x="9" y="11"/>
                    <a:pt x="11" y="9"/>
                    <a:pt x="13" y="8"/>
                  </a:cubicBezTo>
                  <a:cubicBezTo>
                    <a:pt x="11" y="9"/>
                    <a:pt x="10" y="11"/>
                    <a:pt x="8" y="13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11" y="13"/>
                    <a:pt x="13" y="11"/>
                    <a:pt x="15" y="10"/>
                  </a:cubicBezTo>
                  <a:cubicBezTo>
                    <a:pt x="13" y="11"/>
                    <a:pt x="11" y="13"/>
                    <a:pt x="9" y="15"/>
                  </a:cubicBezTo>
                  <a:moveTo>
                    <a:pt x="13" y="39"/>
                  </a:moveTo>
                  <a:cubicBezTo>
                    <a:pt x="14" y="39"/>
                    <a:pt x="14" y="39"/>
                    <a:pt x="14" y="39"/>
                  </a:cubicBezTo>
                  <a:cubicBezTo>
                    <a:pt x="15" y="37"/>
                    <a:pt x="17" y="36"/>
                    <a:pt x="18" y="34"/>
                  </a:cubicBezTo>
                  <a:cubicBezTo>
                    <a:pt x="21" y="31"/>
                    <a:pt x="24" y="28"/>
                    <a:pt x="27" y="25"/>
                  </a:cubicBezTo>
                  <a:cubicBezTo>
                    <a:pt x="34" y="20"/>
                    <a:pt x="40" y="14"/>
                    <a:pt x="46" y="8"/>
                  </a:cubicBezTo>
                  <a:cubicBezTo>
                    <a:pt x="46" y="8"/>
                    <a:pt x="47" y="9"/>
                    <a:pt x="48" y="9"/>
                  </a:cubicBezTo>
                  <a:cubicBezTo>
                    <a:pt x="35" y="19"/>
                    <a:pt x="24" y="29"/>
                    <a:pt x="13" y="39"/>
                  </a:cubicBezTo>
                  <a:moveTo>
                    <a:pt x="6" y="11"/>
                  </a:moveTo>
                  <a:cubicBezTo>
                    <a:pt x="6" y="11"/>
                    <a:pt x="5" y="11"/>
                    <a:pt x="5" y="10"/>
                  </a:cubicBezTo>
                  <a:cubicBezTo>
                    <a:pt x="7" y="9"/>
                    <a:pt x="8" y="8"/>
                    <a:pt x="10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8" y="9"/>
                    <a:pt x="7" y="10"/>
                    <a:pt x="6" y="11"/>
                  </a:cubicBezTo>
                  <a:moveTo>
                    <a:pt x="37" y="11"/>
                  </a:moveTo>
                  <a:cubicBezTo>
                    <a:pt x="38" y="10"/>
                    <a:pt x="38" y="10"/>
                    <a:pt x="38" y="10"/>
                  </a:cubicBezTo>
                  <a:cubicBezTo>
                    <a:pt x="38" y="10"/>
                    <a:pt x="42" y="6"/>
                    <a:pt x="42" y="6"/>
                  </a:cubicBezTo>
                  <a:cubicBezTo>
                    <a:pt x="42" y="6"/>
                    <a:pt x="42" y="7"/>
                    <a:pt x="41" y="7"/>
                  </a:cubicBezTo>
                  <a:cubicBezTo>
                    <a:pt x="39" y="9"/>
                    <a:pt x="38" y="10"/>
                    <a:pt x="37" y="11"/>
                  </a:cubicBezTo>
                  <a:moveTo>
                    <a:pt x="7" y="40"/>
                  </a:moveTo>
                  <a:cubicBezTo>
                    <a:pt x="9" y="38"/>
                    <a:pt x="12" y="35"/>
                    <a:pt x="14" y="33"/>
                  </a:cubicBezTo>
                  <a:cubicBezTo>
                    <a:pt x="18" y="30"/>
                    <a:pt x="21" y="27"/>
                    <a:pt x="24" y="23"/>
                  </a:cubicBezTo>
                  <a:cubicBezTo>
                    <a:pt x="30" y="17"/>
                    <a:pt x="38" y="12"/>
                    <a:pt x="43" y="6"/>
                  </a:cubicBezTo>
                  <a:cubicBezTo>
                    <a:pt x="44" y="6"/>
                    <a:pt x="44" y="7"/>
                    <a:pt x="45" y="7"/>
                  </a:cubicBezTo>
                  <a:cubicBezTo>
                    <a:pt x="42" y="9"/>
                    <a:pt x="40" y="12"/>
                    <a:pt x="37" y="14"/>
                  </a:cubicBezTo>
                  <a:cubicBezTo>
                    <a:pt x="34" y="17"/>
                    <a:pt x="29" y="19"/>
                    <a:pt x="26" y="23"/>
                  </a:cubicBezTo>
                  <a:cubicBezTo>
                    <a:pt x="23" y="26"/>
                    <a:pt x="21" y="29"/>
                    <a:pt x="18" y="31"/>
                  </a:cubicBezTo>
                  <a:cubicBezTo>
                    <a:pt x="14" y="34"/>
                    <a:pt x="10" y="37"/>
                    <a:pt x="7" y="40"/>
                  </a:cubicBezTo>
                  <a:moveTo>
                    <a:pt x="7" y="11"/>
                  </a:moveTo>
                  <a:cubicBezTo>
                    <a:pt x="9" y="10"/>
                    <a:pt x="11" y="7"/>
                    <a:pt x="13" y="5"/>
                  </a:cubicBezTo>
                  <a:cubicBezTo>
                    <a:pt x="15" y="7"/>
                    <a:pt x="16" y="9"/>
                    <a:pt x="18" y="11"/>
                  </a:cubicBezTo>
                  <a:cubicBezTo>
                    <a:pt x="15" y="12"/>
                    <a:pt x="13" y="14"/>
                    <a:pt x="11" y="15"/>
                  </a:cubicBezTo>
                  <a:cubicBezTo>
                    <a:pt x="12" y="14"/>
                    <a:pt x="15" y="11"/>
                    <a:pt x="16" y="10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4" y="10"/>
                    <a:pt x="12" y="11"/>
                    <a:pt x="11" y="12"/>
                  </a:cubicBezTo>
                  <a:cubicBezTo>
                    <a:pt x="10" y="11"/>
                    <a:pt x="11" y="11"/>
                    <a:pt x="12" y="10"/>
                  </a:cubicBezTo>
                  <a:cubicBezTo>
                    <a:pt x="13" y="9"/>
                    <a:pt x="14" y="8"/>
                    <a:pt x="15" y="7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2" y="8"/>
                    <a:pt x="9" y="10"/>
                    <a:pt x="7" y="11"/>
                  </a:cubicBezTo>
                  <a:moveTo>
                    <a:pt x="19" y="25"/>
                  </a:moveTo>
                  <a:cubicBezTo>
                    <a:pt x="19" y="25"/>
                    <a:pt x="19" y="25"/>
                    <a:pt x="19" y="25"/>
                  </a:cubicBezTo>
                  <a:cubicBezTo>
                    <a:pt x="19" y="24"/>
                    <a:pt x="20" y="24"/>
                    <a:pt x="21" y="23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23" y="21"/>
                    <a:pt x="25" y="19"/>
                    <a:pt x="27" y="18"/>
                  </a:cubicBezTo>
                  <a:cubicBezTo>
                    <a:pt x="29" y="17"/>
                    <a:pt x="30" y="16"/>
                    <a:pt x="32" y="14"/>
                  </a:cubicBezTo>
                  <a:cubicBezTo>
                    <a:pt x="35" y="11"/>
                    <a:pt x="38" y="8"/>
                    <a:pt x="42" y="5"/>
                  </a:cubicBezTo>
                  <a:cubicBezTo>
                    <a:pt x="42" y="4"/>
                    <a:pt x="42" y="4"/>
                    <a:pt x="42" y="4"/>
                  </a:cubicBezTo>
                  <a:cubicBezTo>
                    <a:pt x="43" y="5"/>
                    <a:pt x="43" y="5"/>
                    <a:pt x="43" y="5"/>
                  </a:cubicBezTo>
                  <a:cubicBezTo>
                    <a:pt x="40" y="7"/>
                    <a:pt x="37" y="9"/>
                    <a:pt x="35" y="12"/>
                  </a:cubicBezTo>
                  <a:cubicBezTo>
                    <a:pt x="32" y="15"/>
                    <a:pt x="29" y="16"/>
                    <a:pt x="26" y="19"/>
                  </a:cubicBezTo>
                  <a:cubicBezTo>
                    <a:pt x="23" y="21"/>
                    <a:pt x="21" y="23"/>
                    <a:pt x="19" y="25"/>
                  </a:cubicBezTo>
                  <a:moveTo>
                    <a:pt x="4" y="10"/>
                  </a:moveTo>
                  <a:cubicBezTo>
                    <a:pt x="4" y="9"/>
                    <a:pt x="4" y="9"/>
                    <a:pt x="4" y="9"/>
                  </a:cubicBezTo>
                  <a:cubicBezTo>
                    <a:pt x="7" y="7"/>
                    <a:pt x="9" y="5"/>
                    <a:pt x="12" y="3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0" y="6"/>
                    <a:pt x="7" y="8"/>
                    <a:pt x="4" y="10"/>
                  </a:cubicBezTo>
                  <a:moveTo>
                    <a:pt x="25" y="18"/>
                  </a:moveTo>
                  <a:cubicBezTo>
                    <a:pt x="25" y="18"/>
                    <a:pt x="25" y="18"/>
                    <a:pt x="25" y="18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31" y="13"/>
                    <a:pt x="35" y="7"/>
                    <a:pt x="41" y="3"/>
                  </a:cubicBezTo>
                  <a:cubicBezTo>
                    <a:pt x="42" y="4"/>
                    <a:pt x="42" y="4"/>
                    <a:pt x="42" y="4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36" y="8"/>
                    <a:pt x="31" y="13"/>
                    <a:pt x="26" y="18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4" y="19"/>
                    <a:pt x="24" y="19"/>
                    <a:pt x="23" y="20"/>
                  </a:cubicBezTo>
                  <a:cubicBezTo>
                    <a:pt x="22" y="20"/>
                    <a:pt x="22" y="21"/>
                    <a:pt x="21" y="21"/>
                  </a:cubicBezTo>
                  <a:cubicBezTo>
                    <a:pt x="20" y="22"/>
                    <a:pt x="18" y="23"/>
                    <a:pt x="18" y="23"/>
                  </a:cubicBezTo>
                  <a:cubicBezTo>
                    <a:pt x="19" y="21"/>
                    <a:pt x="22" y="19"/>
                    <a:pt x="23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8"/>
                    <a:pt x="24" y="18"/>
                    <a:pt x="25" y="18"/>
                  </a:cubicBezTo>
                  <a:moveTo>
                    <a:pt x="41" y="0"/>
                  </a:moveTo>
                  <a:cubicBezTo>
                    <a:pt x="41" y="0"/>
                    <a:pt x="41" y="0"/>
                    <a:pt x="41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35" y="4"/>
                    <a:pt x="30" y="10"/>
                    <a:pt x="25" y="14"/>
                  </a:cubicBezTo>
                  <a:cubicBezTo>
                    <a:pt x="21" y="10"/>
                    <a:pt x="17" y="5"/>
                    <a:pt x="13" y="1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8" y="3"/>
                    <a:pt x="5" y="6"/>
                    <a:pt x="1" y="8"/>
                  </a:cubicBezTo>
                  <a:cubicBezTo>
                    <a:pt x="1" y="8"/>
                    <a:pt x="0" y="8"/>
                    <a:pt x="0" y="9"/>
                  </a:cubicBezTo>
                  <a:cubicBezTo>
                    <a:pt x="0" y="9"/>
                    <a:pt x="0" y="10"/>
                    <a:pt x="1" y="10"/>
                  </a:cubicBezTo>
                  <a:cubicBezTo>
                    <a:pt x="6" y="15"/>
                    <a:pt x="10" y="20"/>
                    <a:pt x="15" y="25"/>
                  </a:cubicBezTo>
                  <a:cubicBezTo>
                    <a:pt x="11" y="30"/>
                    <a:pt x="6" y="33"/>
                    <a:pt x="2" y="38"/>
                  </a:cubicBezTo>
                  <a:cubicBezTo>
                    <a:pt x="2" y="39"/>
                    <a:pt x="2" y="39"/>
                    <a:pt x="2" y="39"/>
                  </a:cubicBezTo>
                  <a:cubicBezTo>
                    <a:pt x="2" y="39"/>
                    <a:pt x="2" y="40"/>
                    <a:pt x="2" y="40"/>
                  </a:cubicBezTo>
                  <a:cubicBezTo>
                    <a:pt x="5" y="43"/>
                    <a:pt x="8" y="45"/>
                    <a:pt x="11" y="47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1" y="48"/>
                    <a:pt x="12" y="48"/>
                    <a:pt x="12" y="48"/>
                  </a:cubicBezTo>
                  <a:cubicBezTo>
                    <a:pt x="12" y="48"/>
                    <a:pt x="12" y="48"/>
                    <a:pt x="13" y="47"/>
                  </a:cubicBezTo>
                  <a:cubicBezTo>
                    <a:pt x="17" y="42"/>
                    <a:pt x="22" y="38"/>
                    <a:pt x="26" y="34"/>
                  </a:cubicBezTo>
                  <a:cubicBezTo>
                    <a:pt x="31" y="38"/>
                    <a:pt x="34" y="43"/>
                    <a:pt x="39" y="47"/>
                  </a:cubicBezTo>
                  <a:cubicBezTo>
                    <a:pt x="39" y="47"/>
                    <a:pt x="39" y="47"/>
                    <a:pt x="39" y="47"/>
                  </a:cubicBezTo>
                  <a:cubicBezTo>
                    <a:pt x="39" y="48"/>
                    <a:pt x="40" y="48"/>
                    <a:pt x="40" y="48"/>
                  </a:cubicBezTo>
                  <a:cubicBezTo>
                    <a:pt x="40" y="48"/>
                    <a:pt x="41" y="47"/>
                    <a:pt x="41" y="47"/>
                  </a:cubicBezTo>
                  <a:cubicBezTo>
                    <a:pt x="44" y="44"/>
                    <a:pt x="48" y="42"/>
                    <a:pt x="50" y="38"/>
                  </a:cubicBezTo>
                  <a:cubicBezTo>
                    <a:pt x="51" y="37"/>
                    <a:pt x="51" y="37"/>
                    <a:pt x="50" y="37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46" y="32"/>
                    <a:pt x="42" y="27"/>
                    <a:pt x="38" y="22"/>
                  </a:cubicBezTo>
                  <a:cubicBezTo>
                    <a:pt x="42" y="19"/>
                    <a:pt x="46" y="15"/>
                    <a:pt x="51" y="12"/>
                  </a:cubicBezTo>
                  <a:cubicBezTo>
                    <a:pt x="51" y="11"/>
                    <a:pt x="51" y="11"/>
                    <a:pt x="51" y="11"/>
                  </a:cubicBezTo>
                  <a:cubicBezTo>
                    <a:pt x="52" y="10"/>
                    <a:pt x="52" y="9"/>
                    <a:pt x="51" y="9"/>
                  </a:cubicBezTo>
                  <a:cubicBezTo>
                    <a:pt x="48" y="6"/>
                    <a:pt x="45" y="4"/>
                    <a:pt x="42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1" y="0"/>
                    <a:pt x="41" y="0"/>
                    <a:pt x="41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63"/>
            <p:cNvSpPr>
              <a:spLocks noEditPoints="1"/>
            </p:cNvSpPr>
            <p:nvPr/>
          </p:nvSpPr>
          <p:spPr bwMode="auto">
            <a:xfrm>
              <a:off x="9224631" y="3233664"/>
              <a:ext cx="215900" cy="203200"/>
            </a:xfrm>
            <a:custGeom>
              <a:avLst/>
              <a:gdLst>
                <a:gd name="T0" fmla="*/ 39 w 51"/>
                <a:gd name="T1" fmla="*/ 44 h 48"/>
                <a:gd name="T2" fmla="*/ 43 w 51"/>
                <a:gd name="T3" fmla="*/ 37 h 48"/>
                <a:gd name="T4" fmla="*/ 35 w 51"/>
                <a:gd name="T5" fmla="*/ 40 h 48"/>
                <a:gd name="T6" fmla="*/ 33 w 51"/>
                <a:gd name="T7" fmla="*/ 38 h 48"/>
                <a:gd name="T8" fmla="*/ 31 w 51"/>
                <a:gd name="T9" fmla="*/ 35 h 48"/>
                <a:gd name="T10" fmla="*/ 34 w 51"/>
                <a:gd name="T11" fmla="*/ 37 h 48"/>
                <a:gd name="T12" fmla="*/ 47 w 51"/>
                <a:gd name="T13" fmla="*/ 37 h 48"/>
                <a:gd name="T14" fmla="*/ 45 w 51"/>
                <a:gd name="T15" fmla="*/ 36 h 48"/>
                <a:gd name="T16" fmla="*/ 38 w 51"/>
                <a:gd name="T17" fmla="*/ 40 h 48"/>
                <a:gd name="T18" fmla="*/ 41 w 51"/>
                <a:gd name="T19" fmla="*/ 32 h 48"/>
                <a:gd name="T20" fmla="*/ 30 w 51"/>
                <a:gd name="T21" fmla="*/ 35 h 48"/>
                <a:gd name="T22" fmla="*/ 30 w 51"/>
                <a:gd name="T23" fmla="*/ 35 h 48"/>
                <a:gd name="T24" fmla="*/ 34 w 51"/>
                <a:gd name="T25" fmla="*/ 25 h 48"/>
                <a:gd name="T26" fmla="*/ 30 w 51"/>
                <a:gd name="T27" fmla="*/ 30 h 48"/>
                <a:gd name="T28" fmla="*/ 34 w 51"/>
                <a:gd name="T29" fmla="*/ 32 h 48"/>
                <a:gd name="T30" fmla="*/ 36 w 51"/>
                <a:gd name="T31" fmla="*/ 26 h 48"/>
                <a:gd name="T32" fmla="*/ 18 w 51"/>
                <a:gd name="T33" fmla="*/ 24 h 48"/>
                <a:gd name="T34" fmla="*/ 27 w 51"/>
                <a:gd name="T35" fmla="*/ 30 h 48"/>
                <a:gd name="T36" fmla="*/ 34 w 51"/>
                <a:gd name="T37" fmla="*/ 24 h 48"/>
                <a:gd name="T38" fmla="*/ 15 w 51"/>
                <a:gd name="T39" fmla="*/ 22 h 48"/>
                <a:gd name="T40" fmla="*/ 5 w 51"/>
                <a:gd name="T41" fmla="*/ 39 h 48"/>
                <a:gd name="T42" fmla="*/ 31 w 51"/>
                <a:gd name="T43" fmla="*/ 16 h 48"/>
                <a:gd name="T44" fmla="*/ 13 w 51"/>
                <a:gd name="T45" fmla="*/ 19 h 48"/>
                <a:gd name="T46" fmla="*/ 14 w 51"/>
                <a:gd name="T47" fmla="*/ 21 h 48"/>
                <a:gd name="T48" fmla="*/ 22 w 51"/>
                <a:gd name="T49" fmla="*/ 17 h 48"/>
                <a:gd name="T50" fmla="*/ 17 w 51"/>
                <a:gd name="T51" fmla="*/ 15 h 48"/>
                <a:gd name="T52" fmla="*/ 17 w 51"/>
                <a:gd name="T53" fmla="*/ 12 h 48"/>
                <a:gd name="T54" fmla="*/ 17 w 51"/>
                <a:gd name="T55" fmla="*/ 12 h 48"/>
                <a:gd name="T56" fmla="*/ 10 w 51"/>
                <a:gd name="T57" fmla="*/ 42 h 48"/>
                <a:gd name="T58" fmla="*/ 25 w 51"/>
                <a:gd name="T59" fmla="*/ 31 h 48"/>
                <a:gd name="T60" fmla="*/ 14 w 51"/>
                <a:gd name="T61" fmla="*/ 15 h 48"/>
                <a:gd name="T62" fmla="*/ 13 w 51"/>
                <a:gd name="T63" fmla="*/ 19 h 48"/>
                <a:gd name="T64" fmla="*/ 11 w 51"/>
                <a:gd name="T65" fmla="*/ 17 h 48"/>
                <a:gd name="T66" fmla="*/ 35 w 51"/>
                <a:gd name="T67" fmla="*/ 17 h 48"/>
                <a:gd name="T68" fmla="*/ 36 w 51"/>
                <a:gd name="T69" fmla="*/ 16 h 48"/>
                <a:gd name="T70" fmla="*/ 6 w 51"/>
                <a:gd name="T71" fmla="*/ 12 h 48"/>
                <a:gd name="T72" fmla="*/ 14 w 51"/>
                <a:gd name="T73" fmla="*/ 10 h 48"/>
                <a:gd name="T74" fmla="*/ 17 w 51"/>
                <a:gd name="T75" fmla="*/ 34 h 48"/>
                <a:gd name="T76" fmla="*/ 13 w 51"/>
                <a:gd name="T77" fmla="*/ 39 h 48"/>
                <a:gd name="T78" fmla="*/ 9 w 51"/>
                <a:gd name="T79" fmla="*/ 7 h 48"/>
                <a:gd name="T80" fmla="*/ 41 w 51"/>
                <a:gd name="T81" fmla="*/ 6 h 48"/>
                <a:gd name="T82" fmla="*/ 14 w 51"/>
                <a:gd name="T83" fmla="*/ 33 h 48"/>
                <a:gd name="T84" fmla="*/ 37 w 51"/>
                <a:gd name="T85" fmla="*/ 14 h 48"/>
                <a:gd name="T86" fmla="*/ 6 w 51"/>
                <a:gd name="T87" fmla="*/ 11 h 48"/>
                <a:gd name="T88" fmla="*/ 15 w 51"/>
                <a:gd name="T89" fmla="*/ 10 h 48"/>
                <a:gd name="T90" fmla="*/ 14 w 51"/>
                <a:gd name="T91" fmla="*/ 7 h 48"/>
                <a:gd name="T92" fmla="*/ 18 w 51"/>
                <a:gd name="T93" fmla="*/ 25 h 48"/>
                <a:gd name="T94" fmla="*/ 31 w 51"/>
                <a:gd name="T95" fmla="*/ 14 h 48"/>
                <a:gd name="T96" fmla="*/ 34 w 51"/>
                <a:gd name="T97" fmla="*/ 12 h 48"/>
                <a:gd name="T98" fmla="*/ 3 w 51"/>
                <a:gd name="T99" fmla="*/ 9 h 48"/>
                <a:gd name="T100" fmla="*/ 24 w 51"/>
                <a:gd name="T101" fmla="*/ 18 h 48"/>
                <a:gd name="T102" fmla="*/ 41 w 51"/>
                <a:gd name="T103" fmla="*/ 4 h 48"/>
                <a:gd name="T104" fmla="*/ 22 w 51"/>
                <a:gd name="T105" fmla="*/ 20 h 48"/>
                <a:gd name="T106" fmla="*/ 23 w 51"/>
                <a:gd name="T107" fmla="*/ 18 h 48"/>
                <a:gd name="T108" fmla="*/ 40 w 51"/>
                <a:gd name="T109" fmla="*/ 0 h 48"/>
                <a:gd name="T110" fmla="*/ 11 w 51"/>
                <a:gd name="T111" fmla="*/ 0 h 48"/>
                <a:gd name="T112" fmla="*/ 0 w 51"/>
                <a:gd name="T113" fmla="*/ 9 h 48"/>
                <a:gd name="T114" fmla="*/ 1 w 51"/>
                <a:gd name="T115" fmla="*/ 39 h 48"/>
                <a:gd name="T116" fmla="*/ 11 w 51"/>
                <a:gd name="T117" fmla="*/ 48 h 48"/>
                <a:gd name="T118" fmla="*/ 39 w 51"/>
                <a:gd name="T119" fmla="*/ 47 h 48"/>
                <a:gd name="T120" fmla="*/ 50 w 51"/>
                <a:gd name="T121" fmla="*/ 37 h 48"/>
                <a:gd name="T122" fmla="*/ 51 w 51"/>
                <a:gd name="T123" fmla="*/ 11 h 48"/>
                <a:gd name="T124" fmla="*/ 41 w 51"/>
                <a:gd name="T125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1" h="48">
                  <a:moveTo>
                    <a:pt x="39" y="44"/>
                  </a:moveTo>
                  <a:cubicBezTo>
                    <a:pt x="38" y="44"/>
                    <a:pt x="38" y="44"/>
                    <a:pt x="38" y="44"/>
                  </a:cubicBezTo>
                  <a:cubicBezTo>
                    <a:pt x="41" y="42"/>
                    <a:pt x="43" y="40"/>
                    <a:pt x="46" y="38"/>
                  </a:cubicBezTo>
                  <a:cubicBezTo>
                    <a:pt x="44" y="41"/>
                    <a:pt x="41" y="42"/>
                    <a:pt x="39" y="44"/>
                  </a:cubicBezTo>
                  <a:moveTo>
                    <a:pt x="38" y="43"/>
                  </a:moveTo>
                  <a:cubicBezTo>
                    <a:pt x="38" y="43"/>
                    <a:pt x="37" y="43"/>
                    <a:pt x="37" y="42"/>
                  </a:cubicBezTo>
                  <a:cubicBezTo>
                    <a:pt x="38" y="41"/>
                    <a:pt x="39" y="40"/>
                    <a:pt x="40" y="40"/>
                  </a:cubicBezTo>
                  <a:cubicBezTo>
                    <a:pt x="41" y="38"/>
                    <a:pt x="43" y="38"/>
                    <a:pt x="43" y="37"/>
                  </a:cubicBezTo>
                  <a:cubicBezTo>
                    <a:pt x="41" y="39"/>
                    <a:pt x="40" y="41"/>
                    <a:pt x="38" y="43"/>
                  </a:cubicBezTo>
                  <a:cubicBezTo>
                    <a:pt x="38" y="43"/>
                    <a:pt x="38" y="43"/>
                    <a:pt x="38" y="43"/>
                  </a:cubicBezTo>
                  <a:moveTo>
                    <a:pt x="36" y="42"/>
                  </a:moveTo>
                  <a:cubicBezTo>
                    <a:pt x="36" y="41"/>
                    <a:pt x="35" y="41"/>
                    <a:pt x="35" y="40"/>
                  </a:cubicBezTo>
                  <a:cubicBezTo>
                    <a:pt x="37" y="38"/>
                    <a:pt x="40" y="36"/>
                    <a:pt x="41" y="34"/>
                  </a:cubicBezTo>
                  <a:cubicBezTo>
                    <a:pt x="39" y="37"/>
                    <a:pt x="38" y="39"/>
                    <a:pt x="36" y="42"/>
                  </a:cubicBezTo>
                  <a:moveTo>
                    <a:pt x="34" y="39"/>
                  </a:moveTo>
                  <a:cubicBezTo>
                    <a:pt x="34" y="39"/>
                    <a:pt x="34" y="38"/>
                    <a:pt x="33" y="38"/>
                  </a:cubicBezTo>
                  <a:cubicBezTo>
                    <a:pt x="35" y="37"/>
                    <a:pt x="38" y="35"/>
                    <a:pt x="39" y="33"/>
                  </a:cubicBezTo>
                  <a:cubicBezTo>
                    <a:pt x="37" y="35"/>
                    <a:pt x="35" y="37"/>
                    <a:pt x="34" y="39"/>
                  </a:cubicBezTo>
                  <a:moveTo>
                    <a:pt x="33" y="37"/>
                  </a:moveTo>
                  <a:cubicBezTo>
                    <a:pt x="32" y="37"/>
                    <a:pt x="32" y="36"/>
                    <a:pt x="31" y="35"/>
                  </a:cubicBezTo>
                  <a:cubicBezTo>
                    <a:pt x="33" y="34"/>
                    <a:pt x="35" y="32"/>
                    <a:pt x="38" y="30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5" y="34"/>
                    <a:pt x="34" y="36"/>
                    <a:pt x="33" y="37"/>
                  </a:cubicBezTo>
                  <a:moveTo>
                    <a:pt x="34" y="37"/>
                  </a:moveTo>
                  <a:cubicBezTo>
                    <a:pt x="34" y="37"/>
                    <a:pt x="35" y="35"/>
                    <a:pt x="36" y="34"/>
                  </a:cubicBezTo>
                  <a:cubicBezTo>
                    <a:pt x="37" y="33"/>
                    <a:pt x="38" y="31"/>
                    <a:pt x="39" y="29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42" y="32"/>
                    <a:pt x="44" y="35"/>
                    <a:pt x="47" y="37"/>
                  </a:cubicBezTo>
                  <a:cubicBezTo>
                    <a:pt x="45" y="38"/>
                    <a:pt x="43" y="39"/>
                    <a:pt x="41" y="41"/>
                  </a:cubicBezTo>
                  <a:cubicBezTo>
                    <a:pt x="40" y="42"/>
                    <a:pt x="39" y="42"/>
                    <a:pt x="39" y="42"/>
                  </a:cubicBezTo>
                  <a:cubicBezTo>
                    <a:pt x="39" y="42"/>
                    <a:pt x="41" y="41"/>
                    <a:pt x="42" y="40"/>
                  </a:cubicBezTo>
                  <a:cubicBezTo>
                    <a:pt x="43" y="39"/>
                    <a:pt x="44" y="37"/>
                    <a:pt x="45" y="36"/>
                  </a:cubicBezTo>
                  <a:cubicBezTo>
                    <a:pt x="45" y="36"/>
                    <a:pt x="45" y="36"/>
                    <a:pt x="45" y="36"/>
                  </a:cubicBezTo>
                  <a:cubicBezTo>
                    <a:pt x="42" y="36"/>
                    <a:pt x="41" y="37"/>
                    <a:pt x="39" y="39"/>
                  </a:cubicBezTo>
                  <a:cubicBezTo>
                    <a:pt x="39" y="40"/>
                    <a:pt x="38" y="41"/>
                    <a:pt x="37" y="41"/>
                  </a:cubicBezTo>
                  <a:cubicBezTo>
                    <a:pt x="37" y="41"/>
                    <a:pt x="38" y="41"/>
                    <a:pt x="38" y="40"/>
                  </a:cubicBezTo>
                  <a:cubicBezTo>
                    <a:pt x="39" y="37"/>
                    <a:pt x="41" y="36"/>
                    <a:pt x="43" y="34"/>
                  </a:cubicBezTo>
                  <a:cubicBezTo>
                    <a:pt x="42" y="33"/>
                    <a:pt x="42" y="33"/>
                    <a:pt x="42" y="33"/>
                  </a:cubicBezTo>
                  <a:cubicBezTo>
                    <a:pt x="39" y="35"/>
                    <a:pt x="37" y="37"/>
                    <a:pt x="34" y="39"/>
                  </a:cubicBezTo>
                  <a:cubicBezTo>
                    <a:pt x="36" y="38"/>
                    <a:pt x="39" y="34"/>
                    <a:pt x="41" y="32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38" y="32"/>
                    <a:pt x="37" y="34"/>
                    <a:pt x="35" y="36"/>
                  </a:cubicBezTo>
                  <a:cubicBezTo>
                    <a:pt x="34" y="36"/>
                    <a:pt x="34" y="37"/>
                    <a:pt x="34" y="37"/>
                  </a:cubicBezTo>
                  <a:moveTo>
                    <a:pt x="30" y="35"/>
                  </a:moveTo>
                  <a:cubicBezTo>
                    <a:pt x="30" y="34"/>
                    <a:pt x="29" y="33"/>
                    <a:pt x="28" y="33"/>
                  </a:cubicBezTo>
                  <a:cubicBezTo>
                    <a:pt x="31" y="31"/>
                    <a:pt x="33" y="30"/>
                    <a:pt x="35" y="28"/>
                  </a:cubicBezTo>
                  <a:cubicBezTo>
                    <a:pt x="34" y="28"/>
                    <a:pt x="33" y="31"/>
                    <a:pt x="33" y="32"/>
                  </a:cubicBezTo>
                  <a:cubicBezTo>
                    <a:pt x="32" y="33"/>
                    <a:pt x="31" y="34"/>
                    <a:pt x="30" y="35"/>
                  </a:cubicBezTo>
                  <a:moveTo>
                    <a:pt x="28" y="32"/>
                  </a:moveTo>
                  <a:cubicBezTo>
                    <a:pt x="27" y="32"/>
                    <a:pt x="27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9" y="29"/>
                    <a:pt x="31" y="27"/>
                    <a:pt x="34" y="25"/>
                  </a:cubicBezTo>
                  <a:cubicBezTo>
                    <a:pt x="33" y="26"/>
                    <a:pt x="32" y="28"/>
                    <a:pt x="31" y="29"/>
                  </a:cubicBezTo>
                  <a:cubicBezTo>
                    <a:pt x="30" y="30"/>
                    <a:pt x="29" y="31"/>
                    <a:pt x="28" y="32"/>
                  </a:cubicBezTo>
                  <a:moveTo>
                    <a:pt x="29" y="32"/>
                  </a:moveTo>
                  <a:cubicBezTo>
                    <a:pt x="29" y="32"/>
                    <a:pt x="30" y="31"/>
                    <a:pt x="30" y="30"/>
                  </a:cubicBezTo>
                  <a:cubicBezTo>
                    <a:pt x="32" y="29"/>
                    <a:pt x="34" y="27"/>
                    <a:pt x="35" y="24"/>
                  </a:cubicBezTo>
                  <a:cubicBezTo>
                    <a:pt x="36" y="26"/>
                    <a:pt x="38" y="27"/>
                    <a:pt x="39" y="29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37" y="30"/>
                    <a:pt x="36" y="31"/>
                    <a:pt x="34" y="32"/>
                  </a:cubicBezTo>
                  <a:cubicBezTo>
                    <a:pt x="33" y="33"/>
                    <a:pt x="31" y="35"/>
                    <a:pt x="31" y="35"/>
                  </a:cubicBezTo>
                  <a:cubicBezTo>
                    <a:pt x="31" y="35"/>
                    <a:pt x="31" y="34"/>
                    <a:pt x="32" y="33"/>
                  </a:cubicBezTo>
                  <a:cubicBezTo>
                    <a:pt x="34" y="31"/>
                    <a:pt x="36" y="29"/>
                    <a:pt x="36" y="26"/>
                  </a:cubicBezTo>
                  <a:cubicBezTo>
                    <a:pt x="36" y="26"/>
                    <a:pt x="36" y="26"/>
                    <a:pt x="36" y="26"/>
                  </a:cubicBezTo>
                  <a:cubicBezTo>
                    <a:pt x="34" y="28"/>
                    <a:pt x="32" y="30"/>
                    <a:pt x="30" y="31"/>
                  </a:cubicBezTo>
                  <a:cubicBezTo>
                    <a:pt x="29" y="32"/>
                    <a:pt x="29" y="32"/>
                    <a:pt x="29" y="32"/>
                  </a:cubicBezTo>
                  <a:moveTo>
                    <a:pt x="18" y="24"/>
                  </a:moveTo>
                  <a:cubicBezTo>
                    <a:pt x="18" y="24"/>
                    <a:pt x="18" y="24"/>
                    <a:pt x="18" y="24"/>
                  </a:cubicBezTo>
                  <a:cubicBezTo>
                    <a:pt x="17" y="24"/>
                    <a:pt x="17" y="24"/>
                    <a:pt x="17" y="24"/>
                  </a:cubicBezTo>
                  <a:cubicBezTo>
                    <a:pt x="18" y="24"/>
                    <a:pt x="18" y="24"/>
                    <a:pt x="18" y="24"/>
                  </a:cubicBezTo>
                  <a:cubicBezTo>
                    <a:pt x="18" y="24"/>
                    <a:pt x="18" y="24"/>
                    <a:pt x="18" y="24"/>
                  </a:cubicBezTo>
                  <a:moveTo>
                    <a:pt x="27" y="30"/>
                  </a:moveTo>
                  <a:cubicBezTo>
                    <a:pt x="27" y="29"/>
                    <a:pt x="27" y="29"/>
                    <a:pt x="27" y="29"/>
                  </a:cubicBezTo>
                  <a:cubicBezTo>
                    <a:pt x="29" y="28"/>
                    <a:pt x="30" y="26"/>
                    <a:pt x="32" y="24"/>
                  </a:cubicBezTo>
                  <a:cubicBezTo>
                    <a:pt x="32" y="24"/>
                    <a:pt x="33" y="23"/>
                    <a:pt x="34" y="22"/>
                  </a:cubicBezTo>
                  <a:cubicBezTo>
                    <a:pt x="34" y="23"/>
                    <a:pt x="34" y="23"/>
                    <a:pt x="34" y="24"/>
                  </a:cubicBezTo>
                  <a:cubicBezTo>
                    <a:pt x="34" y="24"/>
                    <a:pt x="34" y="24"/>
                    <a:pt x="34" y="24"/>
                  </a:cubicBezTo>
                  <a:cubicBezTo>
                    <a:pt x="32" y="26"/>
                    <a:pt x="29" y="28"/>
                    <a:pt x="27" y="30"/>
                  </a:cubicBezTo>
                  <a:moveTo>
                    <a:pt x="17" y="23"/>
                  </a:moveTo>
                  <a:cubicBezTo>
                    <a:pt x="16" y="23"/>
                    <a:pt x="16" y="22"/>
                    <a:pt x="15" y="22"/>
                  </a:cubicBezTo>
                  <a:cubicBezTo>
                    <a:pt x="18" y="21"/>
                    <a:pt x="20" y="19"/>
                    <a:pt x="22" y="18"/>
                  </a:cubicBezTo>
                  <a:cubicBezTo>
                    <a:pt x="20" y="19"/>
                    <a:pt x="18" y="21"/>
                    <a:pt x="17" y="23"/>
                  </a:cubicBezTo>
                  <a:moveTo>
                    <a:pt x="6" y="41"/>
                  </a:moveTo>
                  <a:cubicBezTo>
                    <a:pt x="6" y="40"/>
                    <a:pt x="5" y="40"/>
                    <a:pt x="5" y="39"/>
                  </a:cubicBezTo>
                  <a:cubicBezTo>
                    <a:pt x="7" y="36"/>
                    <a:pt x="10" y="34"/>
                    <a:pt x="13" y="31"/>
                  </a:cubicBezTo>
                  <a:cubicBezTo>
                    <a:pt x="14" y="30"/>
                    <a:pt x="14" y="30"/>
                    <a:pt x="15" y="29"/>
                  </a:cubicBezTo>
                  <a:cubicBezTo>
                    <a:pt x="17" y="27"/>
                    <a:pt x="20" y="24"/>
                    <a:pt x="23" y="22"/>
                  </a:cubicBezTo>
                  <a:cubicBezTo>
                    <a:pt x="25" y="20"/>
                    <a:pt x="28" y="18"/>
                    <a:pt x="31" y="16"/>
                  </a:cubicBezTo>
                  <a:cubicBezTo>
                    <a:pt x="27" y="19"/>
                    <a:pt x="24" y="22"/>
                    <a:pt x="21" y="25"/>
                  </a:cubicBezTo>
                  <a:cubicBezTo>
                    <a:pt x="16" y="31"/>
                    <a:pt x="9" y="34"/>
                    <a:pt x="6" y="41"/>
                  </a:cubicBezTo>
                  <a:moveTo>
                    <a:pt x="14" y="21"/>
                  </a:moveTo>
                  <a:cubicBezTo>
                    <a:pt x="14" y="20"/>
                    <a:pt x="13" y="20"/>
                    <a:pt x="13" y="19"/>
                  </a:cubicBezTo>
                  <a:cubicBezTo>
                    <a:pt x="15" y="19"/>
                    <a:pt x="17" y="18"/>
                    <a:pt x="18" y="17"/>
                  </a:cubicBezTo>
                  <a:cubicBezTo>
                    <a:pt x="19" y="16"/>
                    <a:pt x="19" y="16"/>
                    <a:pt x="20" y="16"/>
                  </a:cubicBezTo>
                  <a:cubicBezTo>
                    <a:pt x="20" y="16"/>
                    <a:pt x="18" y="18"/>
                    <a:pt x="17" y="18"/>
                  </a:cubicBezTo>
                  <a:cubicBezTo>
                    <a:pt x="16" y="19"/>
                    <a:pt x="15" y="20"/>
                    <a:pt x="14" y="21"/>
                  </a:cubicBezTo>
                  <a:moveTo>
                    <a:pt x="16" y="21"/>
                  </a:moveTo>
                  <a:cubicBezTo>
                    <a:pt x="17" y="19"/>
                    <a:pt x="19" y="17"/>
                    <a:pt x="21" y="15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1" y="16"/>
                    <a:pt x="22" y="16"/>
                    <a:pt x="22" y="17"/>
                  </a:cubicBezTo>
                  <a:cubicBezTo>
                    <a:pt x="20" y="18"/>
                    <a:pt x="17" y="19"/>
                    <a:pt x="16" y="21"/>
                  </a:cubicBezTo>
                  <a:moveTo>
                    <a:pt x="12" y="19"/>
                  </a:moveTo>
                  <a:cubicBezTo>
                    <a:pt x="11" y="17"/>
                    <a:pt x="11" y="17"/>
                    <a:pt x="11" y="17"/>
                  </a:cubicBezTo>
                  <a:cubicBezTo>
                    <a:pt x="13" y="17"/>
                    <a:pt x="15" y="16"/>
                    <a:pt x="17" y="15"/>
                  </a:cubicBezTo>
                  <a:cubicBezTo>
                    <a:pt x="15" y="16"/>
                    <a:pt x="14" y="17"/>
                    <a:pt x="12" y="19"/>
                  </a:cubicBezTo>
                  <a:moveTo>
                    <a:pt x="10" y="17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2" y="15"/>
                    <a:pt x="14" y="13"/>
                    <a:pt x="17" y="12"/>
                  </a:cubicBezTo>
                  <a:cubicBezTo>
                    <a:pt x="15" y="13"/>
                    <a:pt x="12" y="15"/>
                    <a:pt x="10" y="17"/>
                  </a:cubicBezTo>
                  <a:moveTo>
                    <a:pt x="17" y="12"/>
                  </a:moveTo>
                  <a:cubicBezTo>
                    <a:pt x="17" y="12"/>
                    <a:pt x="17" y="12"/>
                    <a:pt x="17" y="12"/>
                  </a:cubicBezTo>
                  <a:cubicBezTo>
                    <a:pt x="17" y="12"/>
                    <a:pt x="17" y="12"/>
                    <a:pt x="17" y="12"/>
                  </a:cubicBezTo>
                  <a:moveTo>
                    <a:pt x="11" y="44"/>
                  </a:moveTo>
                  <a:cubicBezTo>
                    <a:pt x="10" y="44"/>
                    <a:pt x="10" y="44"/>
                    <a:pt x="9" y="43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20" y="33"/>
                    <a:pt x="30" y="24"/>
                    <a:pt x="40" y="15"/>
                  </a:cubicBezTo>
                  <a:cubicBezTo>
                    <a:pt x="42" y="14"/>
                    <a:pt x="44" y="13"/>
                    <a:pt x="45" y="12"/>
                  </a:cubicBezTo>
                  <a:cubicBezTo>
                    <a:pt x="43" y="14"/>
                    <a:pt x="40" y="16"/>
                    <a:pt x="38" y="18"/>
                  </a:cubicBezTo>
                  <a:cubicBezTo>
                    <a:pt x="33" y="21"/>
                    <a:pt x="29" y="26"/>
                    <a:pt x="25" y="31"/>
                  </a:cubicBezTo>
                  <a:cubicBezTo>
                    <a:pt x="25" y="31"/>
                    <a:pt x="25" y="31"/>
                    <a:pt x="25" y="31"/>
                  </a:cubicBezTo>
                  <a:cubicBezTo>
                    <a:pt x="20" y="36"/>
                    <a:pt x="15" y="40"/>
                    <a:pt x="11" y="44"/>
                  </a:cubicBezTo>
                  <a:moveTo>
                    <a:pt x="11" y="17"/>
                  </a:moveTo>
                  <a:cubicBezTo>
                    <a:pt x="11" y="17"/>
                    <a:pt x="13" y="15"/>
                    <a:pt x="14" y="15"/>
                  </a:cubicBezTo>
                  <a:cubicBezTo>
                    <a:pt x="15" y="14"/>
                    <a:pt x="17" y="13"/>
                    <a:pt x="18" y="12"/>
                  </a:cubicBezTo>
                  <a:cubicBezTo>
                    <a:pt x="19" y="13"/>
                    <a:pt x="20" y="14"/>
                    <a:pt x="21" y="15"/>
                  </a:cubicBezTo>
                  <a:cubicBezTo>
                    <a:pt x="20" y="15"/>
                    <a:pt x="20" y="15"/>
                    <a:pt x="20" y="15"/>
                  </a:cubicBezTo>
                  <a:cubicBezTo>
                    <a:pt x="18" y="16"/>
                    <a:pt x="15" y="18"/>
                    <a:pt x="13" y="19"/>
                  </a:cubicBezTo>
                  <a:cubicBezTo>
                    <a:pt x="14" y="18"/>
                    <a:pt x="17" y="16"/>
                    <a:pt x="19" y="14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6" y="15"/>
                    <a:pt x="15" y="16"/>
                    <a:pt x="13" y="16"/>
                  </a:cubicBezTo>
                  <a:cubicBezTo>
                    <a:pt x="12" y="16"/>
                    <a:pt x="12" y="17"/>
                    <a:pt x="11" y="17"/>
                  </a:cubicBezTo>
                  <a:moveTo>
                    <a:pt x="9" y="43"/>
                  </a:moveTo>
                  <a:cubicBezTo>
                    <a:pt x="8" y="42"/>
                    <a:pt x="7" y="42"/>
                    <a:pt x="7" y="41"/>
                  </a:cubicBezTo>
                  <a:cubicBezTo>
                    <a:pt x="12" y="36"/>
                    <a:pt x="19" y="31"/>
                    <a:pt x="24" y="26"/>
                  </a:cubicBezTo>
                  <a:cubicBezTo>
                    <a:pt x="27" y="22"/>
                    <a:pt x="31" y="20"/>
                    <a:pt x="35" y="17"/>
                  </a:cubicBezTo>
                  <a:cubicBezTo>
                    <a:pt x="38" y="14"/>
                    <a:pt x="40" y="12"/>
                    <a:pt x="43" y="9"/>
                  </a:cubicBezTo>
                  <a:cubicBezTo>
                    <a:pt x="43" y="9"/>
                    <a:pt x="43" y="8"/>
                    <a:pt x="43" y="8"/>
                  </a:cubicBezTo>
                  <a:cubicBezTo>
                    <a:pt x="44" y="8"/>
                    <a:pt x="41" y="11"/>
                    <a:pt x="40" y="12"/>
                  </a:cubicBezTo>
                  <a:cubicBezTo>
                    <a:pt x="39" y="13"/>
                    <a:pt x="37" y="15"/>
                    <a:pt x="36" y="16"/>
                  </a:cubicBezTo>
                  <a:cubicBezTo>
                    <a:pt x="33" y="19"/>
                    <a:pt x="29" y="22"/>
                    <a:pt x="26" y="25"/>
                  </a:cubicBezTo>
                  <a:cubicBezTo>
                    <a:pt x="20" y="31"/>
                    <a:pt x="14" y="36"/>
                    <a:pt x="9" y="43"/>
                  </a:cubicBezTo>
                  <a:moveTo>
                    <a:pt x="9" y="15"/>
                  </a:moveTo>
                  <a:cubicBezTo>
                    <a:pt x="8" y="14"/>
                    <a:pt x="7" y="13"/>
                    <a:pt x="6" y="12"/>
                  </a:cubicBezTo>
                  <a:cubicBezTo>
                    <a:pt x="8" y="11"/>
                    <a:pt x="11" y="10"/>
                    <a:pt x="12" y="8"/>
                  </a:cubicBezTo>
                  <a:cubicBezTo>
                    <a:pt x="11" y="10"/>
                    <a:pt x="9" y="11"/>
                    <a:pt x="8" y="13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10" y="13"/>
                    <a:pt x="12" y="12"/>
                    <a:pt x="14" y="10"/>
                  </a:cubicBezTo>
                  <a:cubicBezTo>
                    <a:pt x="12" y="11"/>
                    <a:pt x="10" y="13"/>
                    <a:pt x="9" y="15"/>
                  </a:cubicBezTo>
                  <a:moveTo>
                    <a:pt x="13" y="39"/>
                  </a:moveTo>
                  <a:cubicBezTo>
                    <a:pt x="13" y="39"/>
                    <a:pt x="13" y="39"/>
                    <a:pt x="13" y="39"/>
                  </a:cubicBezTo>
                  <a:cubicBezTo>
                    <a:pt x="14" y="37"/>
                    <a:pt x="16" y="36"/>
                    <a:pt x="17" y="34"/>
                  </a:cubicBezTo>
                  <a:cubicBezTo>
                    <a:pt x="20" y="31"/>
                    <a:pt x="24" y="28"/>
                    <a:pt x="27" y="25"/>
                  </a:cubicBezTo>
                  <a:cubicBezTo>
                    <a:pt x="33" y="20"/>
                    <a:pt x="39" y="14"/>
                    <a:pt x="45" y="8"/>
                  </a:cubicBezTo>
                  <a:cubicBezTo>
                    <a:pt x="46" y="8"/>
                    <a:pt x="46" y="9"/>
                    <a:pt x="47" y="9"/>
                  </a:cubicBezTo>
                  <a:cubicBezTo>
                    <a:pt x="35" y="19"/>
                    <a:pt x="24" y="29"/>
                    <a:pt x="13" y="39"/>
                  </a:cubicBezTo>
                  <a:moveTo>
                    <a:pt x="6" y="11"/>
                  </a:moveTo>
                  <a:cubicBezTo>
                    <a:pt x="5" y="11"/>
                    <a:pt x="5" y="11"/>
                    <a:pt x="4" y="10"/>
                  </a:cubicBezTo>
                  <a:cubicBezTo>
                    <a:pt x="6" y="9"/>
                    <a:pt x="8" y="8"/>
                    <a:pt x="10" y="7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8" y="9"/>
                    <a:pt x="7" y="10"/>
                    <a:pt x="6" y="11"/>
                  </a:cubicBezTo>
                  <a:moveTo>
                    <a:pt x="36" y="11"/>
                  </a:moveTo>
                  <a:cubicBezTo>
                    <a:pt x="37" y="10"/>
                    <a:pt x="37" y="10"/>
                    <a:pt x="37" y="10"/>
                  </a:cubicBezTo>
                  <a:cubicBezTo>
                    <a:pt x="38" y="10"/>
                    <a:pt x="41" y="6"/>
                    <a:pt x="41" y="6"/>
                  </a:cubicBezTo>
                  <a:cubicBezTo>
                    <a:pt x="41" y="6"/>
                    <a:pt x="41" y="7"/>
                    <a:pt x="40" y="7"/>
                  </a:cubicBezTo>
                  <a:cubicBezTo>
                    <a:pt x="39" y="9"/>
                    <a:pt x="37" y="10"/>
                    <a:pt x="36" y="11"/>
                  </a:cubicBezTo>
                  <a:moveTo>
                    <a:pt x="7" y="40"/>
                  </a:moveTo>
                  <a:cubicBezTo>
                    <a:pt x="8" y="39"/>
                    <a:pt x="11" y="35"/>
                    <a:pt x="14" y="33"/>
                  </a:cubicBezTo>
                  <a:cubicBezTo>
                    <a:pt x="17" y="30"/>
                    <a:pt x="20" y="27"/>
                    <a:pt x="23" y="24"/>
                  </a:cubicBezTo>
                  <a:cubicBezTo>
                    <a:pt x="29" y="17"/>
                    <a:pt x="37" y="12"/>
                    <a:pt x="43" y="6"/>
                  </a:cubicBezTo>
                  <a:cubicBezTo>
                    <a:pt x="43" y="6"/>
                    <a:pt x="44" y="7"/>
                    <a:pt x="44" y="7"/>
                  </a:cubicBezTo>
                  <a:cubicBezTo>
                    <a:pt x="41" y="9"/>
                    <a:pt x="39" y="12"/>
                    <a:pt x="37" y="14"/>
                  </a:cubicBezTo>
                  <a:cubicBezTo>
                    <a:pt x="33" y="17"/>
                    <a:pt x="29" y="20"/>
                    <a:pt x="25" y="23"/>
                  </a:cubicBezTo>
                  <a:cubicBezTo>
                    <a:pt x="22" y="26"/>
                    <a:pt x="20" y="29"/>
                    <a:pt x="17" y="31"/>
                  </a:cubicBezTo>
                  <a:cubicBezTo>
                    <a:pt x="14" y="34"/>
                    <a:pt x="10" y="37"/>
                    <a:pt x="7" y="40"/>
                  </a:cubicBezTo>
                  <a:moveTo>
                    <a:pt x="6" y="11"/>
                  </a:moveTo>
                  <a:cubicBezTo>
                    <a:pt x="9" y="10"/>
                    <a:pt x="10" y="7"/>
                    <a:pt x="13" y="5"/>
                  </a:cubicBezTo>
                  <a:cubicBezTo>
                    <a:pt x="14" y="7"/>
                    <a:pt x="16" y="9"/>
                    <a:pt x="17" y="11"/>
                  </a:cubicBezTo>
                  <a:cubicBezTo>
                    <a:pt x="15" y="12"/>
                    <a:pt x="13" y="14"/>
                    <a:pt x="10" y="15"/>
                  </a:cubicBezTo>
                  <a:cubicBezTo>
                    <a:pt x="11" y="14"/>
                    <a:pt x="14" y="11"/>
                    <a:pt x="15" y="10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3" y="10"/>
                    <a:pt x="12" y="11"/>
                    <a:pt x="10" y="12"/>
                  </a:cubicBezTo>
                  <a:cubicBezTo>
                    <a:pt x="10" y="11"/>
                    <a:pt x="10" y="11"/>
                    <a:pt x="11" y="10"/>
                  </a:cubicBezTo>
                  <a:cubicBezTo>
                    <a:pt x="12" y="9"/>
                    <a:pt x="13" y="8"/>
                    <a:pt x="14" y="7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1" y="8"/>
                    <a:pt x="9" y="10"/>
                    <a:pt x="6" y="11"/>
                  </a:cubicBezTo>
                  <a:moveTo>
                    <a:pt x="18" y="25"/>
                  </a:moveTo>
                  <a:cubicBezTo>
                    <a:pt x="18" y="25"/>
                    <a:pt x="18" y="25"/>
                    <a:pt x="18" y="25"/>
                  </a:cubicBezTo>
                  <a:cubicBezTo>
                    <a:pt x="19" y="24"/>
                    <a:pt x="19" y="24"/>
                    <a:pt x="20" y="23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23" y="21"/>
                    <a:pt x="25" y="19"/>
                    <a:pt x="26" y="18"/>
                  </a:cubicBezTo>
                  <a:cubicBezTo>
                    <a:pt x="28" y="17"/>
                    <a:pt x="30" y="16"/>
                    <a:pt x="31" y="14"/>
                  </a:cubicBezTo>
                  <a:cubicBezTo>
                    <a:pt x="35" y="11"/>
                    <a:pt x="38" y="8"/>
                    <a:pt x="41" y="5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42" y="5"/>
                    <a:pt x="42" y="5"/>
                    <a:pt x="42" y="5"/>
                  </a:cubicBezTo>
                  <a:cubicBezTo>
                    <a:pt x="39" y="7"/>
                    <a:pt x="37" y="10"/>
                    <a:pt x="34" y="12"/>
                  </a:cubicBezTo>
                  <a:cubicBezTo>
                    <a:pt x="32" y="15"/>
                    <a:pt x="28" y="16"/>
                    <a:pt x="25" y="19"/>
                  </a:cubicBezTo>
                  <a:cubicBezTo>
                    <a:pt x="23" y="21"/>
                    <a:pt x="20" y="23"/>
                    <a:pt x="18" y="25"/>
                  </a:cubicBezTo>
                  <a:moveTo>
                    <a:pt x="4" y="10"/>
                  </a:moveTo>
                  <a:cubicBezTo>
                    <a:pt x="3" y="9"/>
                    <a:pt x="3" y="9"/>
                    <a:pt x="3" y="9"/>
                  </a:cubicBezTo>
                  <a:cubicBezTo>
                    <a:pt x="6" y="8"/>
                    <a:pt x="8" y="5"/>
                    <a:pt x="11" y="3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9" y="6"/>
                    <a:pt x="6" y="8"/>
                    <a:pt x="4" y="10"/>
                  </a:cubicBezTo>
                  <a:moveTo>
                    <a:pt x="24" y="18"/>
                  </a:moveTo>
                  <a:cubicBezTo>
                    <a:pt x="24" y="18"/>
                    <a:pt x="24" y="18"/>
                    <a:pt x="25" y="18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30" y="13"/>
                    <a:pt x="35" y="7"/>
                    <a:pt x="40" y="3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35" y="9"/>
                    <a:pt x="30" y="13"/>
                    <a:pt x="25" y="18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4" y="19"/>
                    <a:pt x="23" y="19"/>
                    <a:pt x="22" y="20"/>
                  </a:cubicBezTo>
                  <a:cubicBezTo>
                    <a:pt x="22" y="20"/>
                    <a:pt x="21" y="21"/>
                    <a:pt x="20" y="21"/>
                  </a:cubicBezTo>
                  <a:cubicBezTo>
                    <a:pt x="19" y="22"/>
                    <a:pt x="17" y="23"/>
                    <a:pt x="17" y="23"/>
                  </a:cubicBezTo>
                  <a:cubicBezTo>
                    <a:pt x="19" y="21"/>
                    <a:pt x="21" y="19"/>
                    <a:pt x="23" y="17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23" y="18"/>
                    <a:pt x="24" y="18"/>
                    <a:pt x="24" y="18"/>
                  </a:cubicBezTo>
                  <a:moveTo>
                    <a:pt x="41" y="0"/>
                  </a:moveTo>
                  <a:cubicBezTo>
                    <a:pt x="41" y="0"/>
                    <a:pt x="41" y="0"/>
                    <a:pt x="41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34" y="4"/>
                    <a:pt x="29" y="10"/>
                    <a:pt x="24" y="15"/>
                  </a:cubicBezTo>
                  <a:cubicBezTo>
                    <a:pt x="20" y="10"/>
                    <a:pt x="16" y="5"/>
                    <a:pt x="12" y="1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7" y="3"/>
                    <a:pt x="4" y="6"/>
                    <a:pt x="0" y="8"/>
                  </a:cubicBezTo>
                  <a:cubicBezTo>
                    <a:pt x="0" y="8"/>
                    <a:pt x="0" y="8"/>
                    <a:pt x="0" y="9"/>
                  </a:cubicBezTo>
                  <a:cubicBezTo>
                    <a:pt x="0" y="9"/>
                    <a:pt x="0" y="10"/>
                    <a:pt x="0" y="10"/>
                  </a:cubicBezTo>
                  <a:cubicBezTo>
                    <a:pt x="5" y="15"/>
                    <a:pt x="10" y="20"/>
                    <a:pt x="15" y="25"/>
                  </a:cubicBezTo>
                  <a:cubicBezTo>
                    <a:pt x="11" y="30"/>
                    <a:pt x="5" y="33"/>
                    <a:pt x="2" y="38"/>
                  </a:cubicBezTo>
                  <a:cubicBezTo>
                    <a:pt x="1" y="39"/>
                    <a:pt x="1" y="39"/>
                    <a:pt x="1" y="39"/>
                  </a:cubicBezTo>
                  <a:cubicBezTo>
                    <a:pt x="1" y="39"/>
                    <a:pt x="1" y="40"/>
                    <a:pt x="2" y="40"/>
                  </a:cubicBezTo>
                  <a:cubicBezTo>
                    <a:pt x="4" y="43"/>
                    <a:pt x="7" y="45"/>
                    <a:pt x="10" y="47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1" y="48"/>
                    <a:pt x="12" y="48"/>
                    <a:pt x="12" y="47"/>
                  </a:cubicBezTo>
                  <a:cubicBezTo>
                    <a:pt x="16" y="43"/>
                    <a:pt x="21" y="38"/>
                    <a:pt x="26" y="34"/>
                  </a:cubicBezTo>
                  <a:cubicBezTo>
                    <a:pt x="30" y="38"/>
                    <a:pt x="33" y="43"/>
                    <a:pt x="38" y="47"/>
                  </a:cubicBezTo>
                  <a:cubicBezTo>
                    <a:pt x="39" y="47"/>
                    <a:pt x="39" y="47"/>
                    <a:pt x="39" y="47"/>
                  </a:cubicBezTo>
                  <a:cubicBezTo>
                    <a:pt x="39" y="48"/>
                    <a:pt x="39" y="48"/>
                    <a:pt x="39" y="48"/>
                  </a:cubicBezTo>
                  <a:cubicBezTo>
                    <a:pt x="40" y="48"/>
                    <a:pt x="40" y="48"/>
                    <a:pt x="40" y="47"/>
                  </a:cubicBezTo>
                  <a:cubicBezTo>
                    <a:pt x="43" y="44"/>
                    <a:pt x="47" y="42"/>
                    <a:pt x="50" y="38"/>
                  </a:cubicBezTo>
                  <a:cubicBezTo>
                    <a:pt x="50" y="37"/>
                    <a:pt x="50" y="37"/>
                    <a:pt x="50" y="37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45" y="32"/>
                    <a:pt x="41" y="27"/>
                    <a:pt x="37" y="23"/>
                  </a:cubicBezTo>
                  <a:cubicBezTo>
                    <a:pt x="41" y="19"/>
                    <a:pt x="46" y="15"/>
                    <a:pt x="50" y="12"/>
                  </a:cubicBezTo>
                  <a:cubicBezTo>
                    <a:pt x="51" y="11"/>
                    <a:pt x="51" y="11"/>
                    <a:pt x="51" y="11"/>
                  </a:cubicBezTo>
                  <a:cubicBezTo>
                    <a:pt x="51" y="10"/>
                    <a:pt x="51" y="10"/>
                    <a:pt x="50" y="9"/>
                  </a:cubicBezTo>
                  <a:cubicBezTo>
                    <a:pt x="48" y="6"/>
                    <a:pt x="44" y="4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64"/>
            <p:cNvSpPr>
              <a:spLocks noEditPoints="1"/>
            </p:cNvSpPr>
            <p:nvPr/>
          </p:nvSpPr>
          <p:spPr bwMode="auto">
            <a:xfrm>
              <a:off x="7198981" y="4373489"/>
              <a:ext cx="471488" cy="436563"/>
            </a:xfrm>
            <a:custGeom>
              <a:avLst/>
              <a:gdLst>
                <a:gd name="T0" fmla="*/ 86 w 111"/>
                <a:gd name="T1" fmla="*/ 96 h 103"/>
                <a:gd name="T2" fmla="*/ 83 w 111"/>
                <a:gd name="T3" fmla="*/ 94 h 103"/>
                <a:gd name="T4" fmla="*/ 79 w 111"/>
                <a:gd name="T5" fmla="*/ 90 h 103"/>
                <a:gd name="T6" fmla="*/ 72 w 111"/>
                <a:gd name="T7" fmla="*/ 81 h 103"/>
                <a:gd name="T8" fmla="*/ 79 w 111"/>
                <a:gd name="T9" fmla="*/ 71 h 103"/>
                <a:gd name="T10" fmla="*/ 85 w 111"/>
                <a:gd name="T11" fmla="*/ 64 h 103"/>
                <a:gd name="T12" fmla="*/ 91 w 111"/>
                <a:gd name="T13" fmla="*/ 86 h 103"/>
                <a:gd name="T14" fmla="*/ 82 w 111"/>
                <a:gd name="T15" fmla="*/ 89 h 103"/>
                <a:gd name="T16" fmla="*/ 75 w 111"/>
                <a:gd name="T17" fmla="*/ 85 h 103"/>
                <a:gd name="T18" fmla="*/ 74 w 111"/>
                <a:gd name="T19" fmla="*/ 80 h 103"/>
                <a:gd name="T20" fmla="*/ 67 w 111"/>
                <a:gd name="T21" fmla="*/ 75 h 103"/>
                <a:gd name="T22" fmla="*/ 67 w 111"/>
                <a:gd name="T23" fmla="*/ 63 h 103"/>
                <a:gd name="T24" fmla="*/ 85 w 111"/>
                <a:gd name="T25" fmla="*/ 63 h 103"/>
                <a:gd name="T26" fmla="*/ 80 w 111"/>
                <a:gd name="T27" fmla="*/ 57 h 103"/>
                <a:gd name="T28" fmla="*/ 39 w 111"/>
                <a:gd name="T29" fmla="*/ 53 h 103"/>
                <a:gd name="T30" fmla="*/ 59 w 111"/>
                <a:gd name="T31" fmla="*/ 65 h 103"/>
                <a:gd name="T32" fmla="*/ 75 w 111"/>
                <a:gd name="T33" fmla="*/ 52 h 103"/>
                <a:gd name="T34" fmla="*/ 37 w 111"/>
                <a:gd name="T35" fmla="*/ 51 h 103"/>
                <a:gd name="T36" fmla="*/ 51 w 111"/>
                <a:gd name="T37" fmla="*/ 47 h 103"/>
                <a:gd name="T38" fmla="*/ 29 w 111"/>
                <a:gd name="T39" fmla="*/ 42 h 103"/>
                <a:gd name="T40" fmla="*/ 35 w 111"/>
                <a:gd name="T41" fmla="*/ 45 h 103"/>
                <a:gd name="T42" fmla="*/ 27 w 111"/>
                <a:gd name="T43" fmla="*/ 40 h 103"/>
                <a:gd name="T44" fmla="*/ 22 w 111"/>
                <a:gd name="T45" fmla="*/ 34 h 103"/>
                <a:gd name="T46" fmla="*/ 23 w 111"/>
                <a:gd name="T47" fmla="*/ 92 h 103"/>
                <a:gd name="T48" fmla="*/ 56 w 111"/>
                <a:gd name="T49" fmla="*/ 67 h 103"/>
                <a:gd name="T50" fmla="*/ 40 w 111"/>
                <a:gd name="T51" fmla="*/ 25 h 103"/>
                <a:gd name="T52" fmla="*/ 41 w 111"/>
                <a:gd name="T53" fmla="*/ 30 h 103"/>
                <a:gd name="T54" fmla="*/ 16 w 111"/>
                <a:gd name="T55" fmla="*/ 89 h 103"/>
                <a:gd name="T56" fmla="*/ 88 w 111"/>
                <a:gd name="T57" fmla="*/ 26 h 103"/>
                <a:gd name="T58" fmla="*/ 15 w 111"/>
                <a:gd name="T59" fmla="*/ 27 h 103"/>
                <a:gd name="T60" fmla="*/ 31 w 111"/>
                <a:gd name="T61" fmla="*/ 23 h 103"/>
                <a:gd name="T62" fmla="*/ 59 w 111"/>
                <a:gd name="T63" fmla="*/ 55 h 103"/>
                <a:gd name="T64" fmla="*/ 11 w 111"/>
                <a:gd name="T65" fmla="*/ 22 h 103"/>
                <a:gd name="T66" fmla="*/ 81 w 111"/>
                <a:gd name="T67" fmla="*/ 23 h 103"/>
                <a:gd name="T68" fmla="*/ 31 w 111"/>
                <a:gd name="T69" fmla="*/ 71 h 103"/>
                <a:gd name="T70" fmla="*/ 56 w 111"/>
                <a:gd name="T71" fmla="*/ 50 h 103"/>
                <a:gd name="T72" fmla="*/ 39 w 111"/>
                <a:gd name="T73" fmla="*/ 24 h 103"/>
                <a:gd name="T74" fmla="*/ 23 w 111"/>
                <a:gd name="T75" fmla="*/ 26 h 103"/>
                <a:gd name="T76" fmla="*/ 15 w 111"/>
                <a:gd name="T77" fmla="*/ 25 h 103"/>
                <a:gd name="T78" fmla="*/ 58 w 111"/>
                <a:gd name="T79" fmla="*/ 39 h 103"/>
                <a:gd name="T80" fmla="*/ 75 w 111"/>
                <a:gd name="T81" fmla="*/ 27 h 103"/>
                <a:gd name="T82" fmla="*/ 25 w 111"/>
                <a:gd name="T83" fmla="*/ 8 h 103"/>
                <a:gd name="T84" fmla="*/ 55 w 111"/>
                <a:gd name="T85" fmla="*/ 38 h 103"/>
                <a:gd name="T86" fmla="*/ 53 w 111"/>
                <a:gd name="T87" fmla="*/ 40 h 103"/>
                <a:gd name="T88" fmla="*/ 51 w 111"/>
                <a:gd name="T89" fmla="*/ 38 h 103"/>
                <a:gd name="T90" fmla="*/ 28 w 111"/>
                <a:gd name="T91" fmla="*/ 2 h 103"/>
                <a:gd name="T92" fmla="*/ 2 w 111"/>
                <a:gd name="T93" fmla="*/ 18 h 103"/>
                <a:gd name="T94" fmla="*/ 4 w 111"/>
                <a:gd name="T95" fmla="*/ 84 h 103"/>
                <a:gd name="T96" fmla="*/ 27 w 111"/>
                <a:gd name="T97" fmla="*/ 102 h 103"/>
                <a:gd name="T98" fmla="*/ 88 w 111"/>
                <a:gd name="T99" fmla="*/ 102 h 103"/>
                <a:gd name="T100" fmla="*/ 109 w 111"/>
                <a:gd name="T101" fmla="*/ 26 h 103"/>
                <a:gd name="T102" fmla="*/ 89 w 111"/>
                <a:gd name="T103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11" h="103">
                  <a:moveTo>
                    <a:pt x="86" y="96"/>
                  </a:moveTo>
                  <a:cubicBezTo>
                    <a:pt x="85" y="96"/>
                    <a:pt x="85" y="95"/>
                    <a:pt x="84" y="95"/>
                  </a:cubicBezTo>
                  <a:cubicBezTo>
                    <a:pt x="84" y="95"/>
                    <a:pt x="84" y="95"/>
                    <a:pt x="84" y="95"/>
                  </a:cubicBezTo>
                  <a:cubicBezTo>
                    <a:pt x="89" y="91"/>
                    <a:pt x="95" y="87"/>
                    <a:pt x="100" y="83"/>
                  </a:cubicBezTo>
                  <a:cubicBezTo>
                    <a:pt x="96" y="88"/>
                    <a:pt x="90" y="92"/>
                    <a:pt x="86" y="96"/>
                  </a:cubicBezTo>
                  <a:moveTo>
                    <a:pt x="83" y="94"/>
                  </a:moveTo>
                  <a:cubicBezTo>
                    <a:pt x="82" y="93"/>
                    <a:pt x="81" y="92"/>
                    <a:pt x="81" y="91"/>
                  </a:cubicBezTo>
                  <a:cubicBezTo>
                    <a:pt x="83" y="89"/>
                    <a:pt x="85" y="88"/>
                    <a:pt x="87" y="86"/>
                  </a:cubicBezTo>
                  <a:cubicBezTo>
                    <a:pt x="89" y="83"/>
                    <a:pt x="93" y="82"/>
                    <a:pt x="95" y="80"/>
                  </a:cubicBezTo>
                  <a:cubicBezTo>
                    <a:pt x="90" y="84"/>
                    <a:pt x="87" y="89"/>
                    <a:pt x="83" y="94"/>
                  </a:cubicBezTo>
                  <a:cubicBezTo>
                    <a:pt x="83" y="94"/>
                    <a:pt x="83" y="94"/>
                    <a:pt x="83" y="94"/>
                  </a:cubicBezTo>
                  <a:moveTo>
                    <a:pt x="79" y="90"/>
                  </a:moveTo>
                  <a:cubicBezTo>
                    <a:pt x="78" y="89"/>
                    <a:pt x="77" y="88"/>
                    <a:pt x="76" y="87"/>
                  </a:cubicBezTo>
                  <a:cubicBezTo>
                    <a:pt x="81" y="83"/>
                    <a:pt x="86" y="79"/>
                    <a:pt x="90" y="75"/>
                  </a:cubicBezTo>
                  <a:cubicBezTo>
                    <a:pt x="86" y="79"/>
                    <a:pt x="82" y="84"/>
                    <a:pt x="79" y="90"/>
                  </a:cubicBezTo>
                  <a:moveTo>
                    <a:pt x="75" y="85"/>
                  </a:moveTo>
                  <a:cubicBezTo>
                    <a:pt x="74" y="84"/>
                    <a:pt x="73" y="83"/>
                    <a:pt x="73" y="82"/>
                  </a:cubicBezTo>
                  <a:cubicBezTo>
                    <a:pt x="77" y="79"/>
                    <a:pt x="82" y="76"/>
                    <a:pt x="85" y="72"/>
                  </a:cubicBezTo>
                  <a:cubicBezTo>
                    <a:pt x="82" y="77"/>
                    <a:pt x="78" y="80"/>
                    <a:pt x="75" y="85"/>
                  </a:cubicBezTo>
                  <a:moveTo>
                    <a:pt x="72" y="81"/>
                  </a:moveTo>
                  <a:cubicBezTo>
                    <a:pt x="70" y="80"/>
                    <a:pt x="69" y="78"/>
                    <a:pt x="68" y="77"/>
                  </a:cubicBezTo>
                  <a:cubicBezTo>
                    <a:pt x="73" y="73"/>
                    <a:pt x="77" y="69"/>
                    <a:pt x="83" y="65"/>
                  </a:cubicBezTo>
                  <a:cubicBezTo>
                    <a:pt x="83" y="65"/>
                    <a:pt x="83" y="65"/>
                    <a:pt x="83" y="65"/>
                  </a:cubicBezTo>
                  <a:cubicBezTo>
                    <a:pt x="83" y="65"/>
                    <a:pt x="82" y="67"/>
                    <a:pt x="81" y="68"/>
                  </a:cubicBezTo>
                  <a:cubicBezTo>
                    <a:pt x="80" y="69"/>
                    <a:pt x="79" y="71"/>
                    <a:pt x="79" y="71"/>
                  </a:cubicBezTo>
                  <a:cubicBezTo>
                    <a:pt x="79" y="71"/>
                    <a:pt x="79" y="71"/>
                    <a:pt x="79" y="71"/>
                  </a:cubicBezTo>
                  <a:cubicBezTo>
                    <a:pt x="77" y="74"/>
                    <a:pt x="74" y="78"/>
                    <a:pt x="72" y="81"/>
                  </a:cubicBezTo>
                  <a:moveTo>
                    <a:pt x="74" y="80"/>
                  </a:moveTo>
                  <a:cubicBezTo>
                    <a:pt x="74" y="80"/>
                    <a:pt x="78" y="75"/>
                    <a:pt x="78" y="74"/>
                  </a:cubicBezTo>
                  <a:cubicBezTo>
                    <a:pt x="81" y="71"/>
                    <a:pt x="83" y="67"/>
                    <a:pt x="85" y="64"/>
                  </a:cubicBezTo>
                  <a:cubicBezTo>
                    <a:pt x="85" y="63"/>
                    <a:pt x="85" y="63"/>
                    <a:pt x="85" y="63"/>
                  </a:cubicBezTo>
                  <a:cubicBezTo>
                    <a:pt x="91" y="69"/>
                    <a:pt x="96" y="75"/>
                    <a:pt x="101" y="81"/>
                  </a:cubicBezTo>
                  <a:cubicBezTo>
                    <a:pt x="98" y="83"/>
                    <a:pt x="94" y="85"/>
                    <a:pt x="91" y="88"/>
                  </a:cubicBezTo>
                  <a:cubicBezTo>
                    <a:pt x="87" y="91"/>
                    <a:pt x="86" y="92"/>
                    <a:pt x="86" y="92"/>
                  </a:cubicBezTo>
                  <a:cubicBezTo>
                    <a:pt x="85" y="92"/>
                    <a:pt x="90" y="88"/>
                    <a:pt x="91" y="86"/>
                  </a:cubicBezTo>
                  <a:cubicBezTo>
                    <a:pt x="93" y="84"/>
                    <a:pt x="96" y="81"/>
                    <a:pt x="98" y="79"/>
                  </a:cubicBezTo>
                  <a:cubicBezTo>
                    <a:pt x="99" y="78"/>
                    <a:pt x="98" y="77"/>
                    <a:pt x="98" y="77"/>
                  </a:cubicBezTo>
                  <a:cubicBezTo>
                    <a:pt x="98" y="77"/>
                    <a:pt x="98" y="77"/>
                    <a:pt x="98" y="77"/>
                  </a:cubicBezTo>
                  <a:cubicBezTo>
                    <a:pt x="93" y="79"/>
                    <a:pt x="89" y="81"/>
                    <a:pt x="86" y="85"/>
                  </a:cubicBezTo>
                  <a:cubicBezTo>
                    <a:pt x="84" y="86"/>
                    <a:pt x="82" y="89"/>
                    <a:pt x="82" y="89"/>
                  </a:cubicBezTo>
                  <a:cubicBezTo>
                    <a:pt x="82" y="89"/>
                    <a:pt x="82" y="88"/>
                    <a:pt x="83" y="86"/>
                  </a:cubicBezTo>
                  <a:cubicBezTo>
                    <a:pt x="86" y="81"/>
                    <a:pt x="90" y="77"/>
                    <a:pt x="93" y="74"/>
                  </a:cubicBezTo>
                  <a:cubicBezTo>
                    <a:pt x="94" y="73"/>
                    <a:pt x="93" y="72"/>
                    <a:pt x="93" y="72"/>
                  </a:cubicBezTo>
                  <a:cubicBezTo>
                    <a:pt x="93" y="72"/>
                    <a:pt x="92" y="72"/>
                    <a:pt x="92" y="72"/>
                  </a:cubicBezTo>
                  <a:cubicBezTo>
                    <a:pt x="86" y="76"/>
                    <a:pt x="81" y="80"/>
                    <a:pt x="75" y="85"/>
                  </a:cubicBezTo>
                  <a:cubicBezTo>
                    <a:pt x="79" y="82"/>
                    <a:pt x="86" y="74"/>
                    <a:pt x="89" y="69"/>
                  </a:cubicBezTo>
                  <a:cubicBezTo>
                    <a:pt x="90" y="68"/>
                    <a:pt x="89" y="67"/>
                    <a:pt x="89" y="67"/>
                  </a:cubicBezTo>
                  <a:cubicBezTo>
                    <a:pt x="89" y="67"/>
                    <a:pt x="89" y="67"/>
                    <a:pt x="88" y="67"/>
                  </a:cubicBezTo>
                  <a:cubicBezTo>
                    <a:pt x="84" y="70"/>
                    <a:pt x="80" y="74"/>
                    <a:pt x="76" y="78"/>
                  </a:cubicBezTo>
                  <a:cubicBezTo>
                    <a:pt x="75" y="79"/>
                    <a:pt x="74" y="80"/>
                    <a:pt x="74" y="80"/>
                  </a:cubicBezTo>
                  <a:moveTo>
                    <a:pt x="67" y="75"/>
                  </a:moveTo>
                  <a:cubicBezTo>
                    <a:pt x="65" y="74"/>
                    <a:pt x="64" y="72"/>
                    <a:pt x="63" y="71"/>
                  </a:cubicBezTo>
                  <a:cubicBezTo>
                    <a:pt x="68" y="68"/>
                    <a:pt x="73" y="65"/>
                    <a:pt x="77" y="60"/>
                  </a:cubicBezTo>
                  <a:cubicBezTo>
                    <a:pt x="75" y="62"/>
                    <a:pt x="73" y="68"/>
                    <a:pt x="72" y="69"/>
                  </a:cubicBezTo>
                  <a:cubicBezTo>
                    <a:pt x="70" y="71"/>
                    <a:pt x="68" y="73"/>
                    <a:pt x="67" y="75"/>
                  </a:cubicBezTo>
                  <a:moveTo>
                    <a:pt x="61" y="70"/>
                  </a:moveTo>
                  <a:cubicBezTo>
                    <a:pt x="60" y="69"/>
                    <a:pt x="59" y="68"/>
                    <a:pt x="59" y="67"/>
                  </a:cubicBezTo>
                  <a:cubicBezTo>
                    <a:pt x="58" y="67"/>
                    <a:pt x="58" y="67"/>
                    <a:pt x="58" y="67"/>
                  </a:cubicBezTo>
                  <a:cubicBezTo>
                    <a:pt x="63" y="63"/>
                    <a:pt x="69" y="59"/>
                    <a:pt x="74" y="55"/>
                  </a:cubicBezTo>
                  <a:cubicBezTo>
                    <a:pt x="72" y="57"/>
                    <a:pt x="70" y="61"/>
                    <a:pt x="67" y="63"/>
                  </a:cubicBezTo>
                  <a:cubicBezTo>
                    <a:pt x="65" y="65"/>
                    <a:pt x="63" y="67"/>
                    <a:pt x="61" y="70"/>
                  </a:cubicBezTo>
                  <a:moveTo>
                    <a:pt x="63" y="69"/>
                  </a:moveTo>
                  <a:cubicBezTo>
                    <a:pt x="63" y="69"/>
                    <a:pt x="65" y="68"/>
                    <a:pt x="66" y="66"/>
                  </a:cubicBezTo>
                  <a:cubicBezTo>
                    <a:pt x="71" y="62"/>
                    <a:pt x="74" y="59"/>
                    <a:pt x="76" y="53"/>
                  </a:cubicBezTo>
                  <a:cubicBezTo>
                    <a:pt x="79" y="56"/>
                    <a:pt x="82" y="59"/>
                    <a:pt x="85" y="63"/>
                  </a:cubicBezTo>
                  <a:cubicBezTo>
                    <a:pt x="84" y="63"/>
                    <a:pt x="84" y="63"/>
                    <a:pt x="84" y="63"/>
                  </a:cubicBezTo>
                  <a:cubicBezTo>
                    <a:pt x="81" y="64"/>
                    <a:pt x="78" y="67"/>
                    <a:pt x="75" y="70"/>
                  </a:cubicBezTo>
                  <a:cubicBezTo>
                    <a:pt x="72" y="72"/>
                    <a:pt x="68" y="76"/>
                    <a:pt x="68" y="76"/>
                  </a:cubicBezTo>
                  <a:cubicBezTo>
                    <a:pt x="68" y="76"/>
                    <a:pt x="69" y="75"/>
                    <a:pt x="71" y="72"/>
                  </a:cubicBezTo>
                  <a:cubicBezTo>
                    <a:pt x="75" y="68"/>
                    <a:pt x="79" y="63"/>
                    <a:pt x="80" y="57"/>
                  </a:cubicBezTo>
                  <a:cubicBezTo>
                    <a:pt x="80" y="57"/>
                    <a:pt x="79" y="56"/>
                    <a:pt x="79" y="56"/>
                  </a:cubicBezTo>
                  <a:cubicBezTo>
                    <a:pt x="79" y="56"/>
                    <a:pt x="78" y="56"/>
                    <a:pt x="78" y="57"/>
                  </a:cubicBezTo>
                  <a:cubicBezTo>
                    <a:pt x="75" y="61"/>
                    <a:pt x="71" y="64"/>
                    <a:pt x="66" y="67"/>
                  </a:cubicBezTo>
                  <a:cubicBezTo>
                    <a:pt x="64" y="69"/>
                    <a:pt x="63" y="69"/>
                    <a:pt x="63" y="69"/>
                  </a:cubicBezTo>
                  <a:moveTo>
                    <a:pt x="39" y="53"/>
                  </a:moveTo>
                  <a:cubicBezTo>
                    <a:pt x="39" y="53"/>
                    <a:pt x="39" y="53"/>
                    <a:pt x="39" y="53"/>
                  </a:cubicBezTo>
                  <a:cubicBezTo>
                    <a:pt x="39" y="53"/>
                    <a:pt x="39" y="53"/>
                    <a:pt x="39" y="53"/>
                  </a:cubicBezTo>
                  <a:cubicBezTo>
                    <a:pt x="39" y="53"/>
                    <a:pt x="40" y="52"/>
                    <a:pt x="40" y="52"/>
                  </a:cubicBezTo>
                  <a:cubicBezTo>
                    <a:pt x="40" y="52"/>
                    <a:pt x="40" y="53"/>
                    <a:pt x="39" y="53"/>
                  </a:cubicBezTo>
                  <a:moveTo>
                    <a:pt x="59" y="65"/>
                  </a:moveTo>
                  <a:cubicBezTo>
                    <a:pt x="59" y="64"/>
                    <a:pt x="60" y="64"/>
                    <a:pt x="60" y="64"/>
                  </a:cubicBezTo>
                  <a:cubicBezTo>
                    <a:pt x="63" y="60"/>
                    <a:pt x="66" y="57"/>
                    <a:pt x="70" y="53"/>
                  </a:cubicBezTo>
                  <a:cubicBezTo>
                    <a:pt x="71" y="52"/>
                    <a:pt x="72" y="50"/>
                    <a:pt x="74" y="49"/>
                  </a:cubicBezTo>
                  <a:cubicBezTo>
                    <a:pt x="74" y="50"/>
                    <a:pt x="74" y="51"/>
                    <a:pt x="75" y="52"/>
                  </a:cubicBezTo>
                  <a:cubicBezTo>
                    <a:pt x="75" y="52"/>
                    <a:pt x="75" y="52"/>
                    <a:pt x="75" y="52"/>
                  </a:cubicBezTo>
                  <a:cubicBezTo>
                    <a:pt x="70" y="56"/>
                    <a:pt x="64" y="60"/>
                    <a:pt x="59" y="65"/>
                  </a:cubicBezTo>
                  <a:moveTo>
                    <a:pt x="37" y="51"/>
                  </a:moveTo>
                  <a:cubicBezTo>
                    <a:pt x="36" y="50"/>
                    <a:pt x="35" y="49"/>
                    <a:pt x="34" y="47"/>
                  </a:cubicBezTo>
                  <a:cubicBezTo>
                    <a:pt x="39" y="45"/>
                    <a:pt x="44" y="42"/>
                    <a:pt x="49" y="39"/>
                  </a:cubicBezTo>
                  <a:cubicBezTo>
                    <a:pt x="44" y="42"/>
                    <a:pt x="40" y="46"/>
                    <a:pt x="37" y="51"/>
                  </a:cubicBezTo>
                  <a:moveTo>
                    <a:pt x="14" y="88"/>
                  </a:moveTo>
                  <a:cubicBezTo>
                    <a:pt x="13" y="87"/>
                    <a:pt x="12" y="86"/>
                    <a:pt x="12" y="85"/>
                  </a:cubicBezTo>
                  <a:cubicBezTo>
                    <a:pt x="17" y="79"/>
                    <a:pt x="23" y="73"/>
                    <a:pt x="30" y="67"/>
                  </a:cubicBezTo>
                  <a:cubicBezTo>
                    <a:pt x="31" y="66"/>
                    <a:pt x="32" y="65"/>
                    <a:pt x="33" y="64"/>
                  </a:cubicBezTo>
                  <a:cubicBezTo>
                    <a:pt x="39" y="58"/>
                    <a:pt x="45" y="53"/>
                    <a:pt x="51" y="47"/>
                  </a:cubicBezTo>
                  <a:cubicBezTo>
                    <a:pt x="56" y="43"/>
                    <a:pt x="62" y="39"/>
                    <a:pt x="67" y="36"/>
                  </a:cubicBezTo>
                  <a:cubicBezTo>
                    <a:pt x="60" y="42"/>
                    <a:pt x="53" y="48"/>
                    <a:pt x="46" y="55"/>
                  </a:cubicBezTo>
                  <a:cubicBezTo>
                    <a:pt x="36" y="66"/>
                    <a:pt x="21" y="74"/>
                    <a:pt x="14" y="88"/>
                  </a:cubicBezTo>
                  <a:moveTo>
                    <a:pt x="32" y="46"/>
                  </a:moveTo>
                  <a:cubicBezTo>
                    <a:pt x="31" y="45"/>
                    <a:pt x="30" y="44"/>
                    <a:pt x="29" y="42"/>
                  </a:cubicBezTo>
                  <a:cubicBezTo>
                    <a:pt x="33" y="41"/>
                    <a:pt x="37" y="39"/>
                    <a:pt x="41" y="37"/>
                  </a:cubicBezTo>
                  <a:cubicBezTo>
                    <a:pt x="42" y="36"/>
                    <a:pt x="43" y="35"/>
                    <a:pt x="43" y="35"/>
                  </a:cubicBezTo>
                  <a:cubicBezTo>
                    <a:pt x="44" y="35"/>
                    <a:pt x="40" y="39"/>
                    <a:pt x="39" y="40"/>
                  </a:cubicBezTo>
                  <a:cubicBezTo>
                    <a:pt x="37" y="42"/>
                    <a:pt x="34" y="44"/>
                    <a:pt x="32" y="46"/>
                  </a:cubicBezTo>
                  <a:moveTo>
                    <a:pt x="35" y="45"/>
                  </a:moveTo>
                  <a:cubicBezTo>
                    <a:pt x="39" y="41"/>
                    <a:pt x="43" y="38"/>
                    <a:pt x="46" y="34"/>
                  </a:cubicBezTo>
                  <a:cubicBezTo>
                    <a:pt x="46" y="33"/>
                    <a:pt x="46" y="33"/>
                    <a:pt x="46" y="33"/>
                  </a:cubicBezTo>
                  <a:cubicBezTo>
                    <a:pt x="47" y="34"/>
                    <a:pt x="48" y="35"/>
                    <a:pt x="49" y="36"/>
                  </a:cubicBezTo>
                  <a:cubicBezTo>
                    <a:pt x="45" y="39"/>
                    <a:pt x="39" y="42"/>
                    <a:pt x="35" y="45"/>
                  </a:cubicBezTo>
                  <a:moveTo>
                    <a:pt x="27" y="40"/>
                  </a:moveTo>
                  <a:cubicBezTo>
                    <a:pt x="27" y="40"/>
                    <a:pt x="26" y="39"/>
                    <a:pt x="25" y="38"/>
                  </a:cubicBezTo>
                  <a:cubicBezTo>
                    <a:pt x="30" y="37"/>
                    <a:pt x="34" y="35"/>
                    <a:pt x="38" y="33"/>
                  </a:cubicBezTo>
                  <a:cubicBezTo>
                    <a:pt x="34" y="35"/>
                    <a:pt x="30" y="37"/>
                    <a:pt x="27" y="40"/>
                  </a:cubicBezTo>
                  <a:moveTo>
                    <a:pt x="24" y="36"/>
                  </a:moveTo>
                  <a:cubicBezTo>
                    <a:pt x="23" y="36"/>
                    <a:pt x="22" y="35"/>
                    <a:pt x="22" y="34"/>
                  </a:cubicBezTo>
                  <a:cubicBezTo>
                    <a:pt x="27" y="33"/>
                    <a:pt x="32" y="29"/>
                    <a:pt x="37" y="26"/>
                  </a:cubicBezTo>
                  <a:cubicBezTo>
                    <a:pt x="33" y="29"/>
                    <a:pt x="28" y="33"/>
                    <a:pt x="24" y="36"/>
                  </a:cubicBezTo>
                  <a:moveTo>
                    <a:pt x="25" y="96"/>
                  </a:moveTo>
                  <a:cubicBezTo>
                    <a:pt x="23" y="96"/>
                    <a:pt x="22" y="95"/>
                    <a:pt x="21" y="94"/>
                  </a:cubicBezTo>
                  <a:cubicBezTo>
                    <a:pt x="22" y="93"/>
                    <a:pt x="22" y="93"/>
                    <a:pt x="23" y="92"/>
                  </a:cubicBezTo>
                  <a:cubicBezTo>
                    <a:pt x="24" y="92"/>
                    <a:pt x="24" y="92"/>
                    <a:pt x="24" y="92"/>
                  </a:cubicBezTo>
                  <a:cubicBezTo>
                    <a:pt x="45" y="72"/>
                    <a:pt x="66" y="52"/>
                    <a:pt x="88" y="34"/>
                  </a:cubicBezTo>
                  <a:cubicBezTo>
                    <a:pt x="92" y="31"/>
                    <a:pt x="95" y="28"/>
                    <a:pt x="99" y="26"/>
                  </a:cubicBezTo>
                  <a:cubicBezTo>
                    <a:pt x="94" y="30"/>
                    <a:pt x="88" y="34"/>
                    <a:pt x="83" y="38"/>
                  </a:cubicBezTo>
                  <a:cubicBezTo>
                    <a:pt x="73" y="47"/>
                    <a:pt x="64" y="57"/>
                    <a:pt x="56" y="67"/>
                  </a:cubicBezTo>
                  <a:cubicBezTo>
                    <a:pt x="55" y="67"/>
                    <a:pt x="55" y="67"/>
                    <a:pt x="54" y="67"/>
                  </a:cubicBezTo>
                  <a:cubicBezTo>
                    <a:pt x="45" y="77"/>
                    <a:pt x="34" y="86"/>
                    <a:pt x="25" y="96"/>
                  </a:cubicBezTo>
                  <a:moveTo>
                    <a:pt x="26" y="36"/>
                  </a:moveTo>
                  <a:cubicBezTo>
                    <a:pt x="25" y="36"/>
                    <a:pt x="30" y="34"/>
                    <a:pt x="31" y="33"/>
                  </a:cubicBezTo>
                  <a:cubicBezTo>
                    <a:pt x="35" y="31"/>
                    <a:pt x="37" y="29"/>
                    <a:pt x="40" y="25"/>
                  </a:cubicBezTo>
                  <a:cubicBezTo>
                    <a:pt x="42" y="28"/>
                    <a:pt x="44" y="30"/>
                    <a:pt x="46" y="32"/>
                  </a:cubicBezTo>
                  <a:cubicBezTo>
                    <a:pt x="45" y="32"/>
                    <a:pt x="45" y="32"/>
                    <a:pt x="45" y="32"/>
                  </a:cubicBezTo>
                  <a:cubicBezTo>
                    <a:pt x="40" y="35"/>
                    <a:pt x="34" y="38"/>
                    <a:pt x="28" y="41"/>
                  </a:cubicBezTo>
                  <a:cubicBezTo>
                    <a:pt x="32" y="39"/>
                    <a:pt x="38" y="35"/>
                    <a:pt x="41" y="32"/>
                  </a:cubicBezTo>
                  <a:cubicBezTo>
                    <a:pt x="42" y="31"/>
                    <a:pt x="41" y="30"/>
                    <a:pt x="41" y="30"/>
                  </a:cubicBezTo>
                  <a:cubicBezTo>
                    <a:pt x="41" y="30"/>
                    <a:pt x="40" y="30"/>
                    <a:pt x="40" y="30"/>
                  </a:cubicBezTo>
                  <a:cubicBezTo>
                    <a:pt x="37" y="32"/>
                    <a:pt x="33" y="34"/>
                    <a:pt x="29" y="35"/>
                  </a:cubicBezTo>
                  <a:cubicBezTo>
                    <a:pt x="27" y="36"/>
                    <a:pt x="26" y="36"/>
                    <a:pt x="26" y="36"/>
                  </a:cubicBezTo>
                  <a:moveTo>
                    <a:pt x="20" y="93"/>
                  </a:moveTo>
                  <a:cubicBezTo>
                    <a:pt x="18" y="92"/>
                    <a:pt x="17" y="91"/>
                    <a:pt x="16" y="89"/>
                  </a:cubicBezTo>
                  <a:cubicBezTo>
                    <a:pt x="27" y="77"/>
                    <a:pt x="41" y="68"/>
                    <a:pt x="52" y="56"/>
                  </a:cubicBezTo>
                  <a:cubicBezTo>
                    <a:pt x="59" y="48"/>
                    <a:pt x="68" y="43"/>
                    <a:pt x="76" y="37"/>
                  </a:cubicBezTo>
                  <a:cubicBezTo>
                    <a:pt x="82" y="32"/>
                    <a:pt x="87" y="26"/>
                    <a:pt x="93" y="20"/>
                  </a:cubicBezTo>
                  <a:cubicBezTo>
                    <a:pt x="94" y="19"/>
                    <a:pt x="95" y="19"/>
                    <a:pt x="95" y="19"/>
                  </a:cubicBezTo>
                  <a:cubicBezTo>
                    <a:pt x="95" y="19"/>
                    <a:pt x="89" y="25"/>
                    <a:pt x="88" y="26"/>
                  </a:cubicBezTo>
                  <a:cubicBezTo>
                    <a:pt x="85" y="29"/>
                    <a:pt x="81" y="32"/>
                    <a:pt x="78" y="36"/>
                  </a:cubicBezTo>
                  <a:cubicBezTo>
                    <a:pt x="72" y="42"/>
                    <a:pt x="65" y="48"/>
                    <a:pt x="58" y="54"/>
                  </a:cubicBezTo>
                  <a:cubicBezTo>
                    <a:pt x="44" y="66"/>
                    <a:pt x="31" y="79"/>
                    <a:pt x="20" y="93"/>
                  </a:cubicBezTo>
                  <a:moveTo>
                    <a:pt x="20" y="33"/>
                  </a:moveTo>
                  <a:cubicBezTo>
                    <a:pt x="18" y="31"/>
                    <a:pt x="17" y="29"/>
                    <a:pt x="15" y="27"/>
                  </a:cubicBezTo>
                  <a:cubicBezTo>
                    <a:pt x="19" y="24"/>
                    <a:pt x="24" y="21"/>
                    <a:pt x="28" y="18"/>
                  </a:cubicBezTo>
                  <a:cubicBezTo>
                    <a:pt x="24" y="21"/>
                    <a:pt x="21" y="25"/>
                    <a:pt x="18" y="29"/>
                  </a:cubicBezTo>
                  <a:cubicBezTo>
                    <a:pt x="18" y="29"/>
                    <a:pt x="18" y="30"/>
                    <a:pt x="19" y="30"/>
                  </a:cubicBezTo>
                  <a:cubicBezTo>
                    <a:pt x="19" y="30"/>
                    <a:pt x="19" y="30"/>
                    <a:pt x="19" y="30"/>
                  </a:cubicBezTo>
                  <a:cubicBezTo>
                    <a:pt x="23" y="28"/>
                    <a:pt x="27" y="25"/>
                    <a:pt x="31" y="23"/>
                  </a:cubicBezTo>
                  <a:cubicBezTo>
                    <a:pt x="27" y="25"/>
                    <a:pt x="23" y="29"/>
                    <a:pt x="20" y="33"/>
                  </a:cubicBezTo>
                  <a:moveTo>
                    <a:pt x="29" y="85"/>
                  </a:moveTo>
                  <a:cubicBezTo>
                    <a:pt x="29" y="84"/>
                    <a:pt x="29" y="84"/>
                    <a:pt x="29" y="84"/>
                  </a:cubicBezTo>
                  <a:cubicBezTo>
                    <a:pt x="32" y="81"/>
                    <a:pt x="36" y="77"/>
                    <a:pt x="39" y="74"/>
                  </a:cubicBezTo>
                  <a:cubicBezTo>
                    <a:pt x="45" y="68"/>
                    <a:pt x="52" y="61"/>
                    <a:pt x="59" y="55"/>
                  </a:cubicBezTo>
                  <a:cubicBezTo>
                    <a:pt x="72" y="43"/>
                    <a:pt x="86" y="31"/>
                    <a:pt x="98" y="17"/>
                  </a:cubicBezTo>
                  <a:cubicBezTo>
                    <a:pt x="100" y="18"/>
                    <a:pt x="101" y="20"/>
                    <a:pt x="102" y="21"/>
                  </a:cubicBezTo>
                  <a:cubicBezTo>
                    <a:pt x="76" y="41"/>
                    <a:pt x="52" y="63"/>
                    <a:pt x="29" y="85"/>
                  </a:cubicBezTo>
                  <a:moveTo>
                    <a:pt x="13" y="25"/>
                  </a:moveTo>
                  <a:cubicBezTo>
                    <a:pt x="12" y="24"/>
                    <a:pt x="11" y="23"/>
                    <a:pt x="11" y="22"/>
                  </a:cubicBezTo>
                  <a:cubicBezTo>
                    <a:pt x="14" y="20"/>
                    <a:pt x="18" y="17"/>
                    <a:pt x="22" y="15"/>
                  </a:cubicBezTo>
                  <a:cubicBezTo>
                    <a:pt x="21" y="16"/>
                    <a:pt x="21" y="16"/>
                    <a:pt x="21" y="16"/>
                  </a:cubicBezTo>
                  <a:cubicBezTo>
                    <a:pt x="18" y="19"/>
                    <a:pt x="16" y="22"/>
                    <a:pt x="13" y="25"/>
                  </a:cubicBezTo>
                  <a:moveTo>
                    <a:pt x="79" y="25"/>
                  </a:moveTo>
                  <a:cubicBezTo>
                    <a:pt x="80" y="24"/>
                    <a:pt x="80" y="23"/>
                    <a:pt x="81" y="23"/>
                  </a:cubicBezTo>
                  <a:cubicBezTo>
                    <a:pt x="82" y="22"/>
                    <a:pt x="90" y="14"/>
                    <a:pt x="90" y="14"/>
                  </a:cubicBezTo>
                  <a:cubicBezTo>
                    <a:pt x="90" y="14"/>
                    <a:pt x="89" y="15"/>
                    <a:pt x="88" y="17"/>
                  </a:cubicBezTo>
                  <a:cubicBezTo>
                    <a:pt x="85" y="20"/>
                    <a:pt x="82" y="22"/>
                    <a:pt x="79" y="25"/>
                  </a:cubicBezTo>
                  <a:moveTo>
                    <a:pt x="15" y="87"/>
                  </a:moveTo>
                  <a:cubicBezTo>
                    <a:pt x="19" y="84"/>
                    <a:pt x="25" y="76"/>
                    <a:pt x="31" y="71"/>
                  </a:cubicBezTo>
                  <a:cubicBezTo>
                    <a:pt x="38" y="65"/>
                    <a:pt x="45" y="59"/>
                    <a:pt x="52" y="51"/>
                  </a:cubicBezTo>
                  <a:cubicBezTo>
                    <a:pt x="65" y="37"/>
                    <a:pt x="81" y="27"/>
                    <a:pt x="93" y="13"/>
                  </a:cubicBezTo>
                  <a:cubicBezTo>
                    <a:pt x="94" y="14"/>
                    <a:pt x="96" y="15"/>
                    <a:pt x="97" y="16"/>
                  </a:cubicBezTo>
                  <a:cubicBezTo>
                    <a:pt x="91" y="20"/>
                    <a:pt x="86" y="26"/>
                    <a:pt x="80" y="31"/>
                  </a:cubicBezTo>
                  <a:cubicBezTo>
                    <a:pt x="72" y="38"/>
                    <a:pt x="63" y="43"/>
                    <a:pt x="56" y="50"/>
                  </a:cubicBezTo>
                  <a:cubicBezTo>
                    <a:pt x="50" y="56"/>
                    <a:pt x="45" y="62"/>
                    <a:pt x="38" y="68"/>
                  </a:cubicBezTo>
                  <a:cubicBezTo>
                    <a:pt x="30" y="74"/>
                    <a:pt x="22" y="80"/>
                    <a:pt x="15" y="87"/>
                  </a:cubicBezTo>
                  <a:moveTo>
                    <a:pt x="15" y="25"/>
                  </a:moveTo>
                  <a:cubicBezTo>
                    <a:pt x="20" y="22"/>
                    <a:pt x="23" y="16"/>
                    <a:pt x="28" y="12"/>
                  </a:cubicBezTo>
                  <a:cubicBezTo>
                    <a:pt x="32" y="16"/>
                    <a:pt x="35" y="20"/>
                    <a:pt x="39" y="24"/>
                  </a:cubicBezTo>
                  <a:cubicBezTo>
                    <a:pt x="33" y="27"/>
                    <a:pt x="28" y="30"/>
                    <a:pt x="23" y="33"/>
                  </a:cubicBezTo>
                  <a:cubicBezTo>
                    <a:pt x="26" y="31"/>
                    <a:pt x="32" y="25"/>
                    <a:pt x="34" y="22"/>
                  </a:cubicBezTo>
                  <a:cubicBezTo>
                    <a:pt x="35" y="21"/>
                    <a:pt x="34" y="20"/>
                    <a:pt x="34" y="20"/>
                  </a:cubicBezTo>
                  <a:cubicBezTo>
                    <a:pt x="34" y="20"/>
                    <a:pt x="33" y="20"/>
                    <a:pt x="33" y="20"/>
                  </a:cubicBezTo>
                  <a:cubicBezTo>
                    <a:pt x="30" y="22"/>
                    <a:pt x="26" y="24"/>
                    <a:pt x="23" y="26"/>
                  </a:cubicBezTo>
                  <a:cubicBezTo>
                    <a:pt x="22" y="25"/>
                    <a:pt x="23" y="24"/>
                    <a:pt x="25" y="23"/>
                  </a:cubicBezTo>
                  <a:cubicBezTo>
                    <a:pt x="27" y="21"/>
                    <a:pt x="29" y="19"/>
                    <a:pt x="31" y="17"/>
                  </a:cubicBezTo>
                  <a:cubicBezTo>
                    <a:pt x="32" y="16"/>
                    <a:pt x="31" y="15"/>
                    <a:pt x="31" y="15"/>
                  </a:cubicBezTo>
                  <a:cubicBezTo>
                    <a:pt x="31" y="15"/>
                    <a:pt x="31" y="15"/>
                    <a:pt x="31" y="15"/>
                  </a:cubicBezTo>
                  <a:cubicBezTo>
                    <a:pt x="25" y="18"/>
                    <a:pt x="20" y="22"/>
                    <a:pt x="15" y="25"/>
                  </a:cubicBezTo>
                  <a:moveTo>
                    <a:pt x="40" y="55"/>
                  </a:moveTo>
                  <a:cubicBezTo>
                    <a:pt x="40" y="55"/>
                    <a:pt x="40" y="55"/>
                    <a:pt x="40" y="55"/>
                  </a:cubicBezTo>
                  <a:cubicBezTo>
                    <a:pt x="42" y="53"/>
                    <a:pt x="43" y="51"/>
                    <a:pt x="45" y="50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50" y="46"/>
                    <a:pt x="54" y="42"/>
                    <a:pt x="58" y="39"/>
                  </a:cubicBezTo>
                  <a:cubicBezTo>
                    <a:pt x="62" y="36"/>
                    <a:pt x="65" y="34"/>
                    <a:pt x="68" y="32"/>
                  </a:cubicBezTo>
                  <a:cubicBezTo>
                    <a:pt x="76" y="25"/>
                    <a:pt x="83" y="17"/>
                    <a:pt x="90" y="11"/>
                  </a:cubicBezTo>
                  <a:cubicBezTo>
                    <a:pt x="91" y="10"/>
                    <a:pt x="91" y="10"/>
                    <a:pt x="91" y="10"/>
                  </a:cubicBezTo>
                  <a:cubicBezTo>
                    <a:pt x="91" y="11"/>
                    <a:pt x="92" y="11"/>
                    <a:pt x="92" y="12"/>
                  </a:cubicBezTo>
                  <a:cubicBezTo>
                    <a:pt x="86" y="16"/>
                    <a:pt x="81" y="21"/>
                    <a:pt x="75" y="27"/>
                  </a:cubicBezTo>
                  <a:cubicBezTo>
                    <a:pt x="69" y="33"/>
                    <a:pt x="62" y="36"/>
                    <a:pt x="55" y="42"/>
                  </a:cubicBezTo>
                  <a:cubicBezTo>
                    <a:pt x="50" y="46"/>
                    <a:pt x="45" y="51"/>
                    <a:pt x="40" y="55"/>
                  </a:cubicBezTo>
                  <a:moveTo>
                    <a:pt x="9" y="21"/>
                  </a:moveTo>
                  <a:cubicBezTo>
                    <a:pt x="9" y="21"/>
                    <a:pt x="9" y="21"/>
                    <a:pt x="9" y="21"/>
                  </a:cubicBezTo>
                  <a:cubicBezTo>
                    <a:pt x="14" y="17"/>
                    <a:pt x="20" y="12"/>
                    <a:pt x="25" y="8"/>
                  </a:cubicBezTo>
                  <a:cubicBezTo>
                    <a:pt x="26" y="9"/>
                    <a:pt x="26" y="10"/>
                    <a:pt x="27" y="10"/>
                  </a:cubicBezTo>
                  <a:cubicBezTo>
                    <a:pt x="21" y="14"/>
                    <a:pt x="15" y="17"/>
                    <a:pt x="9" y="21"/>
                  </a:cubicBezTo>
                  <a:moveTo>
                    <a:pt x="53" y="39"/>
                  </a:moveTo>
                  <a:cubicBezTo>
                    <a:pt x="53" y="39"/>
                    <a:pt x="54" y="39"/>
                    <a:pt x="54" y="39"/>
                  </a:cubicBezTo>
                  <a:cubicBezTo>
                    <a:pt x="55" y="38"/>
                    <a:pt x="55" y="38"/>
                    <a:pt x="55" y="38"/>
                  </a:cubicBezTo>
                  <a:cubicBezTo>
                    <a:pt x="66" y="28"/>
                    <a:pt x="76" y="17"/>
                    <a:pt x="88" y="8"/>
                  </a:cubicBezTo>
                  <a:cubicBezTo>
                    <a:pt x="89" y="8"/>
                    <a:pt x="89" y="9"/>
                    <a:pt x="90" y="9"/>
                  </a:cubicBezTo>
                  <a:cubicBezTo>
                    <a:pt x="89" y="10"/>
                    <a:pt x="89" y="10"/>
                    <a:pt x="89" y="10"/>
                  </a:cubicBezTo>
                  <a:cubicBezTo>
                    <a:pt x="78" y="19"/>
                    <a:pt x="66" y="29"/>
                    <a:pt x="55" y="39"/>
                  </a:cubicBezTo>
                  <a:cubicBezTo>
                    <a:pt x="54" y="39"/>
                    <a:pt x="54" y="40"/>
                    <a:pt x="53" y="40"/>
                  </a:cubicBezTo>
                  <a:cubicBezTo>
                    <a:pt x="52" y="41"/>
                    <a:pt x="51" y="42"/>
                    <a:pt x="49" y="43"/>
                  </a:cubicBezTo>
                  <a:cubicBezTo>
                    <a:pt x="48" y="44"/>
                    <a:pt x="47" y="45"/>
                    <a:pt x="45" y="46"/>
                  </a:cubicBezTo>
                  <a:cubicBezTo>
                    <a:pt x="43" y="48"/>
                    <a:pt x="39" y="51"/>
                    <a:pt x="39" y="51"/>
                  </a:cubicBezTo>
                  <a:cubicBezTo>
                    <a:pt x="41" y="46"/>
                    <a:pt x="47" y="42"/>
                    <a:pt x="50" y="38"/>
                  </a:cubicBezTo>
                  <a:cubicBezTo>
                    <a:pt x="51" y="38"/>
                    <a:pt x="51" y="38"/>
                    <a:pt x="51" y="38"/>
                  </a:cubicBezTo>
                  <a:cubicBezTo>
                    <a:pt x="52" y="39"/>
                    <a:pt x="52" y="39"/>
                    <a:pt x="53" y="39"/>
                  </a:cubicBezTo>
                  <a:moveTo>
                    <a:pt x="88" y="0"/>
                  </a:moveTo>
                  <a:cubicBezTo>
                    <a:pt x="88" y="0"/>
                    <a:pt x="87" y="0"/>
                    <a:pt x="87" y="1"/>
                  </a:cubicBezTo>
                  <a:cubicBezTo>
                    <a:pt x="75" y="10"/>
                    <a:pt x="64" y="21"/>
                    <a:pt x="53" y="32"/>
                  </a:cubicBezTo>
                  <a:cubicBezTo>
                    <a:pt x="45" y="22"/>
                    <a:pt x="36" y="12"/>
                    <a:pt x="28" y="2"/>
                  </a:cubicBezTo>
                  <a:cubicBezTo>
                    <a:pt x="27" y="1"/>
                    <a:pt x="27" y="1"/>
                    <a:pt x="26" y="1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25" y="1"/>
                    <a:pt x="25" y="1"/>
                    <a:pt x="24" y="2"/>
                  </a:cubicBezTo>
                  <a:cubicBezTo>
                    <a:pt x="17" y="6"/>
                    <a:pt x="10" y="13"/>
                    <a:pt x="2" y="18"/>
                  </a:cubicBezTo>
                  <a:cubicBezTo>
                    <a:pt x="1" y="18"/>
                    <a:pt x="1" y="19"/>
                    <a:pt x="1" y="19"/>
                  </a:cubicBezTo>
                  <a:cubicBezTo>
                    <a:pt x="0" y="20"/>
                    <a:pt x="1" y="21"/>
                    <a:pt x="2" y="22"/>
                  </a:cubicBezTo>
                  <a:cubicBezTo>
                    <a:pt x="13" y="32"/>
                    <a:pt x="22" y="45"/>
                    <a:pt x="33" y="55"/>
                  </a:cubicBezTo>
                  <a:cubicBezTo>
                    <a:pt x="24" y="65"/>
                    <a:pt x="13" y="72"/>
                    <a:pt x="5" y="83"/>
                  </a:cubicBezTo>
                  <a:cubicBezTo>
                    <a:pt x="5" y="83"/>
                    <a:pt x="4" y="84"/>
                    <a:pt x="4" y="84"/>
                  </a:cubicBezTo>
                  <a:cubicBezTo>
                    <a:pt x="4" y="85"/>
                    <a:pt x="4" y="86"/>
                    <a:pt x="5" y="87"/>
                  </a:cubicBezTo>
                  <a:cubicBezTo>
                    <a:pt x="10" y="93"/>
                    <a:pt x="16" y="98"/>
                    <a:pt x="24" y="103"/>
                  </a:cubicBezTo>
                  <a:cubicBezTo>
                    <a:pt x="24" y="103"/>
                    <a:pt x="24" y="103"/>
                    <a:pt x="24" y="103"/>
                  </a:cubicBezTo>
                  <a:cubicBezTo>
                    <a:pt x="25" y="103"/>
                    <a:pt x="25" y="103"/>
                    <a:pt x="25" y="103"/>
                  </a:cubicBezTo>
                  <a:cubicBezTo>
                    <a:pt x="26" y="103"/>
                    <a:pt x="27" y="103"/>
                    <a:pt x="27" y="102"/>
                  </a:cubicBezTo>
                  <a:cubicBezTo>
                    <a:pt x="36" y="92"/>
                    <a:pt x="47" y="83"/>
                    <a:pt x="57" y="74"/>
                  </a:cubicBezTo>
                  <a:cubicBezTo>
                    <a:pt x="66" y="82"/>
                    <a:pt x="73" y="94"/>
                    <a:pt x="84" y="102"/>
                  </a:cubicBezTo>
                  <a:cubicBezTo>
                    <a:pt x="84" y="103"/>
                    <a:pt x="84" y="103"/>
                    <a:pt x="84" y="103"/>
                  </a:cubicBezTo>
                  <a:cubicBezTo>
                    <a:pt x="85" y="103"/>
                    <a:pt x="85" y="103"/>
                    <a:pt x="86" y="103"/>
                  </a:cubicBezTo>
                  <a:cubicBezTo>
                    <a:pt x="87" y="103"/>
                    <a:pt x="87" y="103"/>
                    <a:pt x="88" y="102"/>
                  </a:cubicBezTo>
                  <a:cubicBezTo>
                    <a:pt x="95" y="96"/>
                    <a:pt x="103" y="90"/>
                    <a:pt x="108" y="82"/>
                  </a:cubicBezTo>
                  <a:cubicBezTo>
                    <a:pt x="109" y="81"/>
                    <a:pt x="109" y="80"/>
                    <a:pt x="108" y="79"/>
                  </a:cubicBezTo>
                  <a:cubicBezTo>
                    <a:pt x="108" y="79"/>
                    <a:pt x="108" y="79"/>
                    <a:pt x="108" y="79"/>
                  </a:cubicBezTo>
                  <a:cubicBezTo>
                    <a:pt x="98" y="69"/>
                    <a:pt x="90" y="59"/>
                    <a:pt x="81" y="49"/>
                  </a:cubicBezTo>
                  <a:cubicBezTo>
                    <a:pt x="91" y="41"/>
                    <a:pt x="100" y="33"/>
                    <a:pt x="109" y="26"/>
                  </a:cubicBezTo>
                  <a:cubicBezTo>
                    <a:pt x="110" y="25"/>
                    <a:pt x="110" y="24"/>
                    <a:pt x="110" y="24"/>
                  </a:cubicBezTo>
                  <a:cubicBezTo>
                    <a:pt x="111" y="23"/>
                    <a:pt x="111" y="21"/>
                    <a:pt x="110" y="20"/>
                  </a:cubicBezTo>
                  <a:cubicBezTo>
                    <a:pt x="104" y="13"/>
                    <a:pt x="96" y="8"/>
                    <a:pt x="91" y="1"/>
                  </a:cubicBezTo>
                  <a:cubicBezTo>
                    <a:pt x="90" y="1"/>
                    <a:pt x="90" y="1"/>
                    <a:pt x="89" y="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89" y="0"/>
                    <a:pt x="89" y="0"/>
                    <a:pt x="88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65"/>
            <p:cNvSpPr>
              <a:spLocks noEditPoints="1"/>
            </p:cNvSpPr>
            <p:nvPr/>
          </p:nvSpPr>
          <p:spPr bwMode="auto">
            <a:xfrm>
              <a:off x="6620288" y="4928320"/>
              <a:ext cx="98425" cy="106363"/>
            </a:xfrm>
            <a:custGeom>
              <a:avLst/>
              <a:gdLst>
                <a:gd name="T0" fmla="*/ 11 w 23"/>
                <a:gd name="T1" fmla="*/ 23 h 25"/>
                <a:gd name="T2" fmla="*/ 14 w 23"/>
                <a:gd name="T3" fmla="*/ 23 h 25"/>
                <a:gd name="T4" fmla="*/ 9 w 23"/>
                <a:gd name="T5" fmla="*/ 21 h 25"/>
                <a:gd name="T6" fmla="*/ 14 w 23"/>
                <a:gd name="T7" fmla="*/ 22 h 25"/>
                <a:gd name="T8" fmla="*/ 9 w 23"/>
                <a:gd name="T9" fmla="*/ 20 h 25"/>
                <a:gd name="T10" fmla="*/ 14 w 23"/>
                <a:gd name="T11" fmla="*/ 17 h 25"/>
                <a:gd name="T12" fmla="*/ 14 w 23"/>
                <a:gd name="T13" fmla="*/ 16 h 25"/>
                <a:gd name="T14" fmla="*/ 2 w 23"/>
                <a:gd name="T15" fmla="*/ 15 h 25"/>
                <a:gd name="T16" fmla="*/ 3 w 23"/>
                <a:gd name="T17" fmla="*/ 15 h 25"/>
                <a:gd name="T18" fmla="*/ 16 w 23"/>
                <a:gd name="T19" fmla="*/ 15 h 25"/>
                <a:gd name="T20" fmla="*/ 18 w 23"/>
                <a:gd name="T21" fmla="*/ 15 h 25"/>
                <a:gd name="T22" fmla="*/ 21 w 23"/>
                <a:gd name="T23" fmla="*/ 15 h 25"/>
                <a:gd name="T24" fmla="*/ 3 w 23"/>
                <a:gd name="T25" fmla="*/ 15 h 25"/>
                <a:gd name="T26" fmla="*/ 4 w 23"/>
                <a:gd name="T27" fmla="*/ 15 h 25"/>
                <a:gd name="T28" fmla="*/ 20 w 23"/>
                <a:gd name="T29" fmla="*/ 15 h 25"/>
                <a:gd name="T30" fmla="*/ 21 w 23"/>
                <a:gd name="T31" fmla="*/ 14 h 25"/>
                <a:gd name="T32" fmla="*/ 4 w 23"/>
                <a:gd name="T33" fmla="*/ 11 h 25"/>
                <a:gd name="T34" fmla="*/ 21 w 23"/>
                <a:gd name="T35" fmla="*/ 11 h 25"/>
                <a:gd name="T36" fmla="*/ 19 w 23"/>
                <a:gd name="T37" fmla="*/ 11 h 25"/>
                <a:gd name="T38" fmla="*/ 14 w 23"/>
                <a:gd name="T39" fmla="*/ 13 h 25"/>
                <a:gd name="T40" fmla="*/ 13 w 23"/>
                <a:gd name="T41" fmla="*/ 17 h 25"/>
                <a:gd name="T42" fmla="*/ 2 w 23"/>
                <a:gd name="T43" fmla="*/ 11 h 25"/>
                <a:gd name="T44" fmla="*/ 15 w 23"/>
                <a:gd name="T45" fmla="*/ 11 h 25"/>
                <a:gd name="T46" fmla="*/ 9 w 23"/>
                <a:gd name="T47" fmla="*/ 17 h 25"/>
                <a:gd name="T48" fmla="*/ 9 w 23"/>
                <a:gd name="T49" fmla="*/ 17 h 25"/>
                <a:gd name="T50" fmla="*/ 7 w 23"/>
                <a:gd name="T51" fmla="*/ 11 h 25"/>
                <a:gd name="T52" fmla="*/ 2 w 23"/>
                <a:gd name="T53" fmla="*/ 11 h 25"/>
                <a:gd name="T54" fmla="*/ 6 w 23"/>
                <a:gd name="T55" fmla="*/ 11 h 25"/>
                <a:gd name="T56" fmla="*/ 3 w 23"/>
                <a:gd name="T57" fmla="*/ 12 h 25"/>
                <a:gd name="T58" fmla="*/ 2 w 23"/>
                <a:gd name="T59" fmla="*/ 12 h 25"/>
                <a:gd name="T60" fmla="*/ 15 w 23"/>
                <a:gd name="T61" fmla="*/ 11 h 25"/>
                <a:gd name="T62" fmla="*/ 7 w 23"/>
                <a:gd name="T63" fmla="*/ 15 h 25"/>
                <a:gd name="T64" fmla="*/ 10 w 23"/>
                <a:gd name="T65" fmla="*/ 10 h 25"/>
                <a:gd name="T66" fmla="*/ 8 w 23"/>
                <a:gd name="T67" fmla="*/ 11 h 25"/>
                <a:gd name="T68" fmla="*/ 13 w 23"/>
                <a:gd name="T69" fmla="*/ 9 h 25"/>
                <a:gd name="T70" fmla="*/ 14 w 23"/>
                <a:gd name="T71" fmla="*/ 9 h 25"/>
                <a:gd name="T72" fmla="*/ 13 w 23"/>
                <a:gd name="T73" fmla="*/ 11 h 25"/>
                <a:gd name="T74" fmla="*/ 10 w 23"/>
                <a:gd name="T75" fmla="*/ 9 h 25"/>
                <a:gd name="T76" fmla="*/ 10 w 23"/>
                <a:gd name="T77" fmla="*/ 9 h 25"/>
                <a:gd name="T78" fmla="*/ 12 w 23"/>
                <a:gd name="T79" fmla="*/ 6 h 25"/>
                <a:gd name="T80" fmla="*/ 12 w 23"/>
                <a:gd name="T81" fmla="*/ 2 h 25"/>
                <a:gd name="T82" fmla="*/ 11 w 23"/>
                <a:gd name="T83" fmla="*/ 4 h 25"/>
                <a:gd name="T84" fmla="*/ 11 w 23"/>
                <a:gd name="T85" fmla="*/ 9 h 25"/>
                <a:gd name="T86" fmla="*/ 12 w 23"/>
                <a:gd name="T87" fmla="*/ 6 h 25"/>
                <a:gd name="T88" fmla="*/ 10 w 23"/>
                <a:gd name="T89" fmla="*/ 6 h 25"/>
                <a:gd name="T90" fmla="*/ 10 w 23"/>
                <a:gd name="T91" fmla="*/ 3 h 25"/>
                <a:gd name="T92" fmla="*/ 8 w 23"/>
                <a:gd name="T93" fmla="*/ 9 h 25"/>
                <a:gd name="T94" fmla="*/ 0 w 23"/>
                <a:gd name="T95" fmla="*/ 16 h 25"/>
                <a:gd name="T96" fmla="*/ 8 w 23"/>
                <a:gd name="T97" fmla="*/ 16 h 25"/>
                <a:gd name="T98" fmla="*/ 15 w 23"/>
                <a:gd name="T99" fmla="*/ 25 h 25"/>
                <a:gd name="T100" fmla="*/ 22 w 23"/>
                <a:gd name="T101" fmla="*/ 17 h 25"/>
                <a:gd name="T102" fmla="*/ 23 w 23"/>
                <a:gd name="T103" fmla="*/ 11 h 25"/>
                <a:gd name="T104" fmla="*/ 15 w 23"/>
                <a:gd name="T10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3" h="25">
                  <a:moveTo>
                    <a:pt x="9" y="23"/>
                  </a:moveTo>
                  <a:cubicBezTo>
                    <a:pt x="9" y="23"/>
                    <a:pt x="9" y="23"/>
                    <a:pt x="9" y="23"/>
                  </a:cubicBezTo>
                  <a:cubicBezTo>
                    <a:pt x="11" y="22"/>
                    <a:pt x="12" y="21"/>
                    <a:pt x="13" y="21"/>
                  </a:cubicBezTo>
                  <a:cubicBezTo>
                    <a:pt x="12" y="21"/>
                    <a:pt x="11" y="22"/>
                    <a:pt x="11" y="23"/>
                  </a:cubicBezTo>
                  <a:cubicBezTo>
                    <a:pt x="11" y="23"/>
                    <a:pt x="11" y="23"/>
                    <a:pt x="11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4" y="22"/>
                    <a:pt x="13" y="23"/>
                    <a:pt x="13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2" y="24"/>
                    <a:pt x="11" y="23"/>
                    <a:pt x="10" y="23"/>
                  </a:cubicBezTo>
                  <a:cubicBezTo>
                    <a:pt x="10" y="23"/>
                    <a:pt x="10" y="23"/>
                    <a:pt x="9" y="23"/>
                  </a:cubicBezTo>
                  <a:moveTo>
                    <a:pt x="9" y="22"/>
                  </a:moveTo>
                  <a:cubicBezTo>
                    <a:pt x="9" y="22"/>
                    <a:pt x="9" y="21"/>
                    <a:pt x="9" y="21"/>
                  </a:cubicBezTo>
                  <a:cubicBezTo>
                    <a:pt x="11" y="20"/>
                    <a:pt x="12" y="19"/>
                    <a:pt x="13" y="19"/>
                  </a:cubicBezTo>
                  <a:cubicBezTo>
                    <a:pt x="12" y="20"/>
                    <a:pt x="11" y="21"/>
                    <a:pt x="9" y="22"/>
                  </a:cubicBezTo>
                  <a:moveTo>
                    <a:pt x="11" y="22"/>
                  </a:moveTo>
                  <a:cubicBezTo>
                    <a:pt x="12" y="21"/>
                    <a:pt x="13" y="20"/>
                    <a:pt x="14" y="18"/>
                  </a:cubicBezTo>
                  <a:cubicBezTo>
                    <a:pt x="14" y="19"/>
                    <a:pt x="14" y="21"/>
                    <a:pt x="14" y="22"/>
                  </a:cubicBezTo>
                  <a:cubicBezTo>
                    <a:pt x="13" y="22"/>
                    <a:pt x="12" y="22"/>
                    <a:pt x="12" y="22"/>
                  </a:cubicBezTo>
                  <a:cubicBezTo>
                    <a:pt x="12" y="22"/>
                    <a:pt x="13" y="21"/>
                    <a:pt x="14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2" y="20"/>
                    <a:pt x="11" y="21"/>
                    <a:pt x="11" y="22"/>
                  </a:cubicBezTo>
                  <a:moveTo>
                    <a:pt x="9" y="20"/>
                  </a:moveTo>
                  <a:cubicBezTo>
                    <a:pt x="9" y="20"/>
                    <a:pt x="9" y="19"/>
                    <a:pt x="9" y="19"/>
                  </a:cubicBezTo>
                  <a:cubicBezTo>
                    <a:pt x="11" y="18"/>
                    <a:pt x="12" y="17"/>
                    <a:pt x="13" y="17"/>
                  </a:cubicBezTo>
                  <a:cubicBezTo>
                    <a:pt x="12" y="18"/>
                    <a:pt x="11" y="19"/>
                    <a:pt x="9" y="20"/>
                  </a:cubicBezTo>
                  <a:moveTo>
                    <a:pt x="10" y="20"/>
                  </a:moveTo>
                  <a:cubicBezTo>
                    <a:pt x="12" y="19"/>
                    <a:pt x="13" y="18"/>
                    <a:pt x="14" y="17"/>
                  </a:cubicBezTo>
                  <a:cubicBezTo>
                    <a:pt x="14" y="17"/>
                    <a:pt x="14" y="18"/>
                    <a:pt x="14" y="18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2" y="18"/>
                    <a:pt x="11" y="19"/>
                    <a:pt x="10" y="20"/>
                  </a:cubicBezTo>
                  <a:moveTo>
                    <a:pt x="14" y="16"/>
                  </a:moveTo>
                  <a:cubicBezTo>
                    <a:pt x="14" y="16"/>
                    <a:pt x="14" y="16"/>
                    <a:pt x="14" y="16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4" y="16"/>
                    <a:pt x="14" y="16"/>
                    <a:pt x="14" y="16"/>
                  </a:cubicBezTo>
                  <a:moveTo>
                    <a:pt x="3" y="15"/>
                  </a:moveTo>
                  <a:cubicBezTo>
                    <a:pt x="2" y="15"/>
                    <a:pt x="2" y="15"/>
                    <a:pt x="2" y="15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2" y="14"/>
                    <a:pt x="3" y="14"/>
                    <a:pt x="4" y="13"/>
                  </a:cubicBezTo>
                  <a:cubicBezTo>
                    <a:pt x="3" y="14"/>
                    <a:pt x="3" y="14"/>
                    <a:pt x="3" y="15"/>
                  </a:cubicBezTo>
                  <a:cubicBezTo>
                    <a:pt x="3" y="15"/>
                    <a:pt x="3" y="15"/>
                    <a:pt x="3" y="15"/>
                  </a:cubicBezTo>
                  <a:moveTo>
                    <a:pt x="14" y="16"/>
                  </a:moveTo>
                  <a:cubicBezTo>
                    <a:pt x="16" y="15"/>
                    <a:pt x="17" y="14"/>
                    <a:pt x="18" y="13"/>
                  </a:cubicBezTo>
                  <a:cubicBezTo>
                    <a:pt x="18" y="12"/>
                    <a:pt x="19" y="12"/>
                    <a:pt x="19" y="12"/>
                  </a:cubicBezTo>
                  <a:cubicBezTo>
                    <a:pt x="19" y="12"/>
                    <a:pt x="19" y="12"/>
                    <a:pt x="18" y="13"/>
                  </a:cubicBezTo>
                  <a:cubicBezTo>
                    <a:pt x="17" y="14"/>
                    <a:pt x="17" y="14"/>
                    <a:pt x="16" y="15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7" y="15"/>
                    <a:pt x="18" y="14"/>
                    <a:pt x="19" y="13"/>
                  </a:cubicBezTo>
                  <a:cubicBezTo>
                    <a:pt x="20" y="13"/>
                    <a:pt x="20" y="12"/>
                    <a:pt x="20" y="12"/>
                  </a:cubicBezTo>
                  <a:cubicBezTo>
                    <a:pt x="20" y="12"/>
                    <a:pt x="20" y="13"/>
                    <a:pt x="20" y="13"/>
                  </a:cubicBezTo>
                  <a:cubicBezTo>
                    <a:pt x="20" y="14"/>
                    <a:pt x="19" y="15"/>
                    <a:pt x="18" y="15"/>
                  </a:cubicBezTo>
                  <a:cubicBezTo>
                    <a:pt x="19" y="16"/>
                    <a:pt x="19" y="16"/>
                    <a:pt x="19" y="16"/>
                  </a:cubicBezTo>
                  <a:cubicBezTo>
                    <a:pt x="19" y="15"/>
                    <a:pt x="20" y="15"/>
                    <a:pt x="20" y="15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1" y="15"/>
                    <a:pt x="21" y="15"/>
                    <a:pt x="21" y="16"/>
                  </a:cubicBezTo>
                  <a:cubicBezTo>
                    <a:pt x="20" y="16"/>
                    <a:pt x="20" y="16"/>
                    <a:pt x="19" y="16"/>
                  </a:cubicBezTo>
                  <a:cubicBezTo>
                    <a:pt x="18" y="16"/>
                    <a:pt x="16" y="16"/>
                    <a:pt x="15" y="16"/>
                  </a:cubicBezTo>
                  <a:cubicBezTo>
                    <a:pt x="14" y="16"/>
                    <a:pt x="14" y="16"/>
                    <a:pt x="14" y="16"/>
                  </a:cubicBezTo>
                  <a:moveTo>
                    <a:pt x="3" y="15"/>
                  </a:moveTo>
                  <a:cubicBezTo>
                    <a:pt x="4" y="14"/>
                    <a:pt x="5" y="13"/>
                    <a:pt x="6" y="12"/>
                  </a:cubicBezTo>
                  <a:cubicBezTo>
                    <a:pt x="6" y="12"/>
                    <a:pt x="7" y="12"/>
                    <a:pt x="7" y="12"/>
                  </a:cubicBezTo>
                  <a:cubicBezTo>
                    <a:pt x="6" y="12"/>
                    <a:pt x="6" y="12"/>
                    <a:pt x="6" y="13"/>
                  </a:cubicBezTo>
                  <a:cubicBezTo>
                    <a:pt x="5" y="13"/>
                    <a:pt x="5" y="14"/>
                    <a:pt x="4" y="15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4" y="15"/>
                    <a:pt x="4" y="15"/>
                    <a:pt x="3" y="15"/>
                  </a:cubicBezTo>
                  <a:moveTo>
                    <a:pt x="7" y="11"/>
                  </a:moveTo>
                  <a:cubicBezTo>
                    <a:pt x="7" y="11"/>
                    <a:pt x="7" y="11"/>
                    <a:pt x="7" y="11"/>
                  </a:cubicBezTo>
                  <a:cubicBezTo>
                    <a:pt x="7" y="11"/>
                    <a:pt x="7" y="11"/>
                    <a:pt x="7" y="11"/>
                  </a:cubicBezTo>
                  <a:moveTo>
                    <a:pt x="20" y="15"/>
                  </a:moveTo>
                  <a:cubicBezTo>
                    <a:pt x="19" y="15"/>
                    <a:pt x="20" y="14"/>
                    <a:pt x="20" y="14"/>
                  </a:cubicBezTo>
                  <a:cubicBezTo>
                    <a:pt x="21" y="13"/>
                    <a:pt x="21" y="12"/>
                    <a:pt x="21" y="11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12"/>
                    <a:pt x="21" y="13"/>
                    <a:pt x="21" y="14"/>
                  </a:cubicBezTo>
                  <a:cubicBezTo>
                    <a:pt x="21" y="14"/>
                    <a:pt x="21" y="14"/>
                    <a:pt x="21" y="14"/>
                  </a:cubicBezTo>
                  <a:cubicBezTo>
                    <a:pt x="21" y="14"/>
                    <a:pt x="20" y="15"/>
                    <a:pt x="20" y="15"/>
                  </a:cubicBezTo>
                  <a:moveTo>
                    <a:pt x="2" y="14"/>
                  </a:moveTo>
                  <a:cubicBezTo>
                    <a:pt x="2" y="14"/>
                    <a:pt x="2" y="14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4" y="11"/>
                    <a:pt x="4" y="11"/>
                  </a:cubicBezTo>
                  <a:cubicBezTo>
                    <a:pt x="4" y="11"/>
                    <a:pt x="3" y="12"/>
                    <a:pt x="3" y="12"/>
                  </a:cubicBezTo>
                  <a:cubicBezTo>
                    <a:pt x="2" y="13"/>
                    <a:pt x="2" y="14"/>
                    <a:pt x="2" y="14"/>
                  </a:cubicBezTo>
                  <a:moveTo>
                    <a:pt x="17" y="14"/>
                  </a:moveTo>
                  <a:cubicBezTo>
                    <a:pt x="18" y="13"/>
                    <a:pt x="19" y="12"/>
                    <a:pt x="20" y="11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0" y="12"/>
                    <a:pt x="18" y="13"/>
                    <a:pt x="17" y="14"/>
                  </a:cubicBezTo>
                  <a:moveTo>
                    <a:pt x="14" y="16"/>
                  </a:moveTo>
                  <a:cubicBezTo>
                    <a:pt x="14" y="16"/>
                    <a:pt x="15" y="15"/>
                    <a:pt x="15" y="14"/>
                  </a:cubicBezTo>
                  <a:cubicBezTo>
                    <a:pt x="16" y="13"/>
                    <a:pt x="16" y="12"/>
                    <a:pt x="17" y="11"/>
                  </a:cubicBezTo>
                  <a:cubicBezTo>
                    <a:pt x="18" y="11"/>
                    <a:pt x="18" y="11"/>
                    <a:pt x="19" y="11"/>
                  </a:cubicBezTo>
                  <a:cubicBezTo>
                    <a:pt x="17" y="12"/>
                    <a:pt x="16" y="13"/>
                    <a:pt x="15" y="15"/>
                  </a:cubicBezTo>
                  <a:cubicBezTo>
                    <a:pt x="15" y="15"/>
                    <a:pt x="14" y="15"/>
                    <a:pt x="14" y="16"/>
                  </a:cubicBezTo>
                  <a:moveTo>
                    <a:pt x="9" y="19"/>
                  </a:moveTo>
                  <a:cubicBezTo>
                    <a:pt x="9" y="18"/>
                    <a:pt x="9" y="18"/>
                    <a:pt x="9" y="18"/>
                  </a:cubicBezTo>
                  <a:cubicBezTo>
                    <a:pt x="11" y="17"/>
                    <a:pt x="13" y="15"/>
                    <a:pt x="14" y="13"/>
                  </a:cubicBezTo>
                  <a:cubicBezTo>
                    <a:pt x="14" y="13"/>
                    <a:pt x="15" y="12"/>
                    <a:pt x="15" y="12"/>
                  </a:cubicBezTo>
                  <a:cubicBezTo>
                    <a:pt x="15" y="12"/>
                    <a:pt x="16" y="11"/>
                    <a:pt x="16" y="11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5" y="13"/>
                    <a:pt x="14" y="15"/>
                    <a:pt x="13" y="16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2" y="17"/>
                    <a:pt x="11" y="18"/>
                    <a:pt x="9" y="19"/>
                  </a:cubicBezTo>
                  <a:moveTo>
                    <a:pt x="2" y="13"/>
                  </a:moveTo>
                  <a:cubicBezTo>
                    <a:pt x="2" y="12"/>
                    <a:pt x="2" y="12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2"/>
                    <a:pt x="2" y="13"/>
                  </a:cubicBezTo>
                  <a:moveTo>
                    <a:pt x="10" y="17"/>
                  </a:moveTo>
                  <a:cubicBezTo>
                    <a:pt x="9" y="17"/>
                    <a:pt x="10" y="17"/>
                    <a:pt x="10" y="16"/>
                  </a:cubicBezTo>
                  <a:cubicBezTo>
                    <a:pt x="11" y="16"/>
                    <a:pt x="11" y="16"/>
                    <a:pt x="11" y="15"/>
                  </a:cubicBezTo>
                  <a:cubicBezTo>
                    <a:pt x="13" y="14"/>
                    <a:pt x="14" y="13"/>
                    <a:pt x="15" y="11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4" y="12"/>
                    <a:pt x="13" y="14"/>
                    <a:pt x="12" y="15"/>
                  </a:cubicBezTo>
                  <a:cubicBezTo>
                    <a:pt x="11" y="16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moveTo>
                    <a:pt x="9" y="17"/>
                  </a:moveTo>
                  <a:cubicBezTo>
                    <a:pt x="9" y="16"/>
                    <a:pt x="9" y="16"/>
                    <a:pt x="9" y="16"/>
                  </a:cubicBezTo>
                  <a:cubicBezTo>
                    <a:pt x="12" y="15"/>
                    <a:pt x="13" y="12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4" y="12"/>
                    <a:pt x="13" y="13"/>
                    <a:pt x="13" y="14"/>
                  </a:cubicBezTo>
                  <a:cubicBezTo>
                    <a:pt x="11" y="15"/>
                    <a:pt x="10" y="16"/>
                    <a:pt x="9" y="17"/>
                  </a:cubicBezTo>
                  <a:moveTo>
                    <a:pt x="3" y="14"/>
                  </a:moveTo>
                  <a:cubicBezTo>
                    <a:pt x="3" y="14"/>
                    <a:pt x="3" y="14"/>
                    <a:pt x="4" y="14"/>
                  </a:cubicBezTo>
                  <a:cubicBezTo>
                    <a:pt x="4" y="13"/>
                    <a:pt x="5" y="12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1"/>
                    <a:pt x="7" y="11"/>
                    <a:pt x="7" y="11"/>
                  </a:cubicBezTo>
                  <a:cubicBezTo>
                    <a:pt x="6" y="11"/>
                    <a:pt x="6" y="12"/>
                    <a:pt x="5" y="13"/>
                  </a:cubicBezTo>
                  <a:cubicBezTo>
                    <a:pt x="5" y="13"/>
                    <a:pt x="4" y="14"/>
                    <a:pt x="3" y="14"/>
                  </a:cubicBezTo>
                  <a:moveTo>
                    <a:pt x="2" y="1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moveTo>
                    <a:pt x="2" y="12"/>
                  </a:moveTo>
                  <a:cubicBezTo>
                    <a:pt x="2" y="12"/>
                    <a:pt x="2" y="11"/>
                    <a:pt x="3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4" y="11"/>
                    <a:pt x="5" y="11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4" y="12"/>
                    <a:pt x="4" y="13"/>
                    <a:pt x="3" y="14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2" y="14"/>
                    <a:pt x="2" y="14"/>
                    <a:pt x="3" y="13"/>
                  </a:cubicBezTo>
                  <a:cubicBezTo>
                    <a:pt x="3" y="13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4" y="12"/>
                    <a:pt x="4" y="11"/>
                    <a:pt x="4" y="11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3" y="11"/>
                    <a:pt x="3" y="11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moveTo>
                    <a:pt x="10" y="15"/>
                  </a:moveTo>
                  <a:cubicBezTo>
                    <a:pt x="12" y="14"/>
                    <a:pt x="13" y="11"/>
                    <a:pt x="14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3" y="12"/>
                    <a:pt x="12" y="14"/>
                    <a:pt x="10" y="15"/>
                  </a:cubicBezTo>
                  <a:moveTo>
                    <a:pt x="5" y="15"/>
                  </a:moveTo>
                  <a:cubicBezTo>
                    <a:pt x="7" y="13"/>
                    <a:pt x="10" y="11"/>
                    <a:pt x="12" y="9"/>
                  </a:cubicBezTo>
                  <a:cubicBezTo>
                    <a:pt x="10" y="11"/>
                    <a:pt x="8" y="13"/>
                    <a:pt x="7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6" y="15"/>
                    <a:pt x="5" y="15"/>
                    <a:pt x="5" y="15"/>
                  </a:cubicBezTo>
                  <a:moveTo>
                    <a:pt x="9" y="11"/>
                  </a:move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1" y="10"/>
                    <a:pt x="11" y="9"/>
                    <a:pt x="12" y="9"/>
                  </a:cubicBezTo>
                  <a:cubicBezTo>
                    <a:pt x="10" y="10"/>
                    <a:pt x="9" y="11"/>
                    <a:pt x="8" y="12"/>
                  </a:cubicBezTo>
                  <a:cubicBezTo>
                    <a:pt x="7" y="13"/>
                    <a:pt x="6" y="13"/>
                    <a:pt x="5" y="14"/>
                  </a:cubicBezTo>
                  <a:cubicBezTo>
                    <a:pt x="6" y="13"/>
                    <a:pt x="7" y="12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9" y="11"/>
                    <a:pt x="9" y="11"/>
                  </a:cubicBezTo>
                  <a:moveTo>
                    <a:pt x="13" y="9"/>
                  </a:moveTo>
                  <a:cubicBezTo>
                    <a:pt x="12" y="9"/>
                    <a:pt x="12" y="9"/>
                    <a:pt x="12" y="9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3" y="9"/>
                    <a:pt x="13" y="9"/>
                    <a:pt x="13" y="9"/>
                  </a:cubicBezTo>
                  <a:moveTo>
                    <a:pt x="7" y="15"/>
                  </a:moveTo>
                  <a:cubicBezTo>
                    <a:pt x="9" y="12"/>
                    <a:pt x="12" y="10"/>
                    <a:pt x="14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4" y="8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2" y="11"/>
                    <a:pt x="10" y="12"/>
                    <a:pt x="8" y="14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9" y="14"/>
                    <a:pt x="10" y="13"/>
                    <a:pt x="11" y="13"/>
                  </a:cubicBezTo>
                  <a:cubicBezTo>
                    <a:pt x="11" y="12"/>
                    <a:pt x="12" y="12"/>
                    <a:pt x="13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2" y="12"/>
                    <a:pt x="11" y="14"/>
                    <a:pt x="9" y="15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8" y="15"/>
                    <a:pt x="8" y="15"/>
                    <a:pt x="7" y="15"/>
                  </a:cubicBezTo>
                  <a:moveTo>
                    <a:pt x="10" y="9"/>
                  </a:moveTo>
                  <a:cubicBezTo>
                    <a:pt x="10" y="9"/>
                    <a:pt x="10" y="8"/>
                    <a:pt x="10" y="8"/>
                  </a:cubicBezTo>
                  <a:cubicBezTo>
                    <a:pt x="11" y="8"/>
                    <a:pt x="12" y="7"/>
                    <a:pt x="13" y="6"/>
                  </a:cubicBezTo>
                  <a:cubicBezTo>
                    <a:pt x="13" y="6"/>
                    <a:pt x="13" y="6"/>
                    <a:pt x="14" y="6"/>
                  </a:cubicBezTo>
                  <a:cubicBezTo>
                    <a:pt x="14" y="6"/>
                    <a:pt x="13" y="7"/>
                    <a:pt x="12" y="7"/>
                  </a:cubicBezTo>
                  <a:cubicBezTo>
                    <a:pt x="12" y="8"/>
                    <a:pt x="11" y="9"/>
                    <a:pt x="10" y="9"/>
                  </a:cubicBezTo>
                  <a:moveTo>
                    <a:pt x="10" y="7"/>
                  </a:moveTo>
                  <a:cubicBezTo>
                    <a:pt x="10" y="7"/>
                    <a:pt x="10" y="6"/>
                    <a:pt x="10" y="6"/>
                  </a:cubicBezTo>
                  <a:cubicBezTo>
                    <a:pt x="11" y="5"/>
                    <a:pt x="12" y="4"/>
                    <a:pt x="13" y="4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4" y="3"/>
                    <a:pt x="12" y="5"/>
                    <a:pt x="12" y="6"/>
                  </a:cubicBezTo>
                  <a:cubicBezTo>
                    <a:pt x="11" y="6"/>
                    <a:pt x="10" y="7"/>
                    <a:pt x="10" y="7"/>
                  </a:cubicBezTo>
                  <a:moveTo>
                    <a:pt x="10" y="5"/>
                  </a:moveTo>
                  <a:cubicBezTo>
                    <a:pt x="10" y="4"/>
                    <a:pt x="10" y="4"/>
                    <a:pt x="10" y="4"/>
                  </a:cubicBezTo>
                  <a:cubicBezTo>
                    <a:pt x="10" y="3"/>
                    <a:pt x="11" y="3"/>
                    <a:pt x="11" y="3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2"/>
                    <a:pt x="11" y="3"/>
                    <a:pt x="11" y="3"/>
                  </a:cubicBezTo>
                  <a:cubicBezTo>
                    <a:pt x="11" y="4"/>
                    <a:pt x="10" y="4"/>
                    <a:pt x="10" y="5"/>
                  </a:cubicBezTo>
                  <a:moveTo>
                    <a:pt x="10" y="6"/>
                  </a:moveTo>
                  <a:cubicBezTo>
                    <a:pt x="10" y="5"/>
                    <a:pt x="10" y="5"/>
                    <a:pt x="10" y="5"/>
                  </a:cubicBezTo>
                  <a:cubicBezTo>
                    <a:pt x="10" y="5"/>
                    <a:pt x="11" y="4"/>
                    <a:pt x="11" y="4"/>
                  </a:cubicBezTo>
                  <a:cubicBezTo>
                    <a:pt x="12" y="3"/>
                    <a:pt x="12" y="2"/>
                    <a:pt x="13" y="2"/>
                  </a:cubicBezTo>
                  <a:cubicBezTo>
                    <a:pt x="13" y="2"/>
                    <a:pt x="14" y="2"/>
                    <a:pt x="14" y="2"/>
                  </a:cubicBezTo>
                  <a:cubicBezTo>
                    <a:pt x="14" y="4"/>
                    <a:pt x="14" y="6"/>
                    <a:pt x="14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3" y="8"/>
                    <a:pt x="12" y="9"/>
                    <a:pt x="11" y="9"/>
                  </a:cubicBezTo>
                  <a:cubicBezTo>
                    <a:pt x="11" y="9"/>
                    <a:pt x="10" y="10"/>
                    <a:pt x="10" y="10"/>
                  </a:cubicBezTo>
                  <a:cubicBezTo>
                    <a:pt x="10" y="10"/>
                    <a:pt x="10" y="9"/>
                    <a:pt x="11" y="9"/>
                  </a:cubicBezTo>
                  <a:cubicBezTo>
                    <a:pt x="12" y="8"/>
                    <a:pt x="13" y="7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3" y="5"/>
                    <a:pt x="13" y="6"/>
                    <a:pt x="12" y="6"/>
                  </a:cubicBezTo>
                  <a:cubicBezTo>
                    <a:pt x="12" y="6"/>
                    <a:pt x="10" y="8"/>
                    <a:pt x="10" y="8"/>
                  </a:cubicBezTo>
                  <a:cubicBezTo>
                    <a:pt x="10" y="8"/>
                    <a:pt x="10" y="8"/>
                    <a:pt x="10" y="7"/>
                  </a:cubicBezTo>
                  <a:cubicBezTo>
                    <a:pt x="12" y="6"/>
                    <a:pt x="13" y="5"/>
                    <a:pt x="14" y="3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2" y="3"/>
                    <a:pt x="11" y="5"/>
                    <a:pt x="10" y="6"/>
                  </a:cubicBezTo>
                  <a:moveTo>
                    <a:pt x="10" y="3"/>
                  </a:moveTo>
                  <a:cubicBezTo>
                    <a:pt x="10" y="3"/>
                    <a:pt x="10" y="2"/>
                    <a:pt x="10" y="2"/>
                  </a:cubicBezTo>
                  <a:cubicBezTo>
                    <a:pt x="10" y="2"/>
                    <a:pt x="10" y="2"/>
                    <a:pt x="11" y="2"/>
                  </a:cubicBezTo>
                  <a:cubicBezTo>
                    <a:pt x="11" y="2"/>
                    <a:pt x="12" y="2"/>
                    <a:pt x="12" y="2"/>
                  </a:cubicBezTo>
                  <a:cubicBezTo>
                    <a:pt x="11" y="2"/>
                    <a:pt x="11" y="3"/>
                    <a:pt x="10" y="3"/>
                  </a:cubicBezTo>
                  <a:moveTo>
                    <a:pt x="11" y="0"/>
                  </a:moveTo>
                  <a:cubicBezTo>
                    <a:pt x="10" y="0"/>
                    <a:pt x="10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4"/>
                    <a:pt x="8" y="6"/>
                    <a:pt x="8" y="9"/>
                  </a:cubicBezTo>
                  <a:cubicBezTo>
                    <a:pt x="6" y="9"/>
                    <a:pt x="4" y="9"/>
                    <a:pt x="2" y="9"/>
                  </a:cubicBezTo>
                  <a:cubicBezTo>
                    <a:pt x="2" y="9"/>
                    <a:pt x="1" y="9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0" y="9"/>
                    <a:pt x="0" y="9"/>
                    <a:pt x="0" y="10"/>
                  </a:cubicBezTo>
                  <a:cubicBezTo>
                    <a:pt x="0" y="12"/>
                    <a:pt x="0" y="14"/>
                    <a:pt x="0" y="16"/>
                  </a:cubicBezTo>
                  <a:cubicBezTo>
                    <a:pt x="0" y="16"/>
                    <a:pt x="0" y="16"/>
                    <a:pt x="1" y="16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2" y="16"/>
                    <a:pt x="3" y="16"/>
                    <a:pt x="3" y="16"/>
                  </a:cubicBezTo>
                  <a:cubicBezTo>
                    <a:pt x="5" y="16"/>
                    <a:pt x="6" y="16"/>
                    <a:pt x="8" y="16"/>
                  </a:cubicBezTo>
                  <a:cubicBezTo>
                    <a:pt x="8" y="19"/>
                    <a:pt x="8" y="21"/>
                    <a:pt x="8" y="24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9" y="25"/>
                    <a:pt x="10" y="25"/>
                    <a:pt x="10" y="25"/>
                  </a:cubicBezTo>
                  <a:cubicBezTo>
                    <a:pt x="11" y="25"/>
                    <a:pt x="13" y="25"/>
                    <a:pt x="15" y="25"/>
                  </a:cubicBezTo>
                  <a:cubicBezTo>
                    <a:pt x="15" y="25"/>
                    <a:pt x="15" y="25"/>
                    <a:pt x="15" y="24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15" y="22"/>
                    <a:pt x="15" y="20"/>
                    <a:pt x="15" y="17"/>
                  </a:cubicBezTo>
                  <a:cubicBezTo>
                    <a:pt x="17" y="17"/>
                    <a:pt x="18" y="17"/>
                    <a:pt x="19" y="17"/>
                  </a:cubicBezTo>
                  <a:cubicBezTo>
                    <a:pt x="20" y="17"/>
                    <a:pt x="21" y="17"/>
                    <a:pt x="22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15"/>
                    <a:pt x="23" y="13"/>
                    <a:pt x="23" y="11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0" y="10"/>
                    <a:pt x="18" y="10"/>
                    <a:pt x="16" y="10"/>
                  </a:cubicBezTo>
                  <a:cubicBezTo>
                    <a:pt x="16" y="7"/>
                    <a:pt x="16" y="4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4" y="0"/>
                    <a:pt x="12" y="0"/>
                    <a:pt x="11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66"/>
            <p:cNvSpPr>
              <a:spLocks noEditPoints="1"/>
            </p:cNvSpPr>
            <p:nvPr/>
          </p:nvSpPr>
          <p:spPr bwMode="auto">
            <a:xfrm>
              <a:off x="8105444" y="1508052"/>
              <a:ext cx="169863" cy="182563"/>
            </a:xfrm>
            <a:custGeom>
              <a:avLst/>
              <a:gdLst>
                <a:gd name="T0" fmla="*/ 30 w 40"/>
                <a:gd name="T1" fmla="*/ 40 h 43"/>
                <a:gd name="T2" fmla="*/ 31 w 40"/>
                <a:gd name="T3" fmla="*/ 38 h 43"/>
                <a:gd name="T4" fmla="*/ 35 w 40"/>
                <a:gd name="T5" fmla="*/ 36 h 43"/>
                <a:gd name="T6" fmla="*/ 10 w 40"/>
                <a:gd name="T7" fmla="*/ 39 h 43"/>
                <a:gd name="T8" fmla="*/ 11 w 40"/>
                <a:gd name="T9" fmla="*/ 40 h 43"/>
                <a:gd name="T10" fmla="*/ 35 w 40"/>
                <a:gd name="T11" fmla="*/ 34 h 43"/>
                <a:gd name="T12" fmla="*/ 37 w 40"/>
                <a:gd name="T13" fmla="*/ 33 h 43"/>
                <a:gd name="T14" fmla="*/ 7 w 40"/>
                <a:gd name="T15" fmla="*/ 36 h 43"/>
                <a:gd name="T16" fmla="*/ 38 w 40"/>
                <a:gd name="T17" fmla="*/ 30 h 43"/>
                <a:gd name="T18" fmla="*/ 20 w 40"/>
                <a:gd name="T19" fmla="*/ 39 h 43"/>
                <a:gd name="T20" fmla="*/ 38 w 40"/>
                <a:gd name="T21" fmla="*/ 29 h 43"/>
                <a:gd name="T22" fmla="*/ 14 w 40"/>
                <a:gd name="T23" fmla="*/ 40 h 43"/>
                <a:gd name="T24" fmla="*/ 34 w 40"/>
                <a:gd name="T25" fmla="*/ 31 h 43"/>
                <a:gd name="T26" fmla="*/ 23 w 40"/>
                <a:gd name="T27" fmla="*/ 31 h 43"/>
                <a:gd name="T28" fmla="*/ 25 w 40"/>
                <a:gd name="T29" fmla="*/ 32 h 43"/>
                <a:gd name="T30" fmla="*/ 37 w 40"/>
                <a:gd name="T31" fmla="*/ 26 h 43"/>
                <a:gd name="T32" fmla="*/ 12 w 40"/>
                <a:gd name="T33" fmla="*/ 29 h 43"/>
                <a:gd name="T34" fmla="*/ 38 w 40"/>
                <a:gd name="T35" fmla="*/ 26 h 43"/>
                <a:gd name="T36" fmla="*/ 30 w 40"/>
                <a:gd name="T37" fmla="*/ 26 h 43"/>
                <a:gd name="T38" fmla="*/ 7 w 40"/>
                <a:gd name="T39" fmla="*/ 29 h 43"/>
                <a:gd name="T40" fmla="*/ 38 w 40"/>
                <a:gd name="T41" fmla="*/ 24 h 43"/>
                <a:gd name="T42" fmla="*/ 34 w 40"/>
                <a:gd name="T43" fmla="*/ 22 h 43"/>
                <a:gd name="T44" fmla="*/ 38 w 40"/>
                <a:gd name="T45" fmla="*/ 22 h 43"/>
                <a:gd name="T46" fmla="*/ 6 w 40"/>
                <a:gd name="T47" fmla="*/ 27 h 43"/>
                <a:gd name="T48" fmla="*/ 21 w 40"/>
                <a:gd name="T49" fmla="*/ 26 h 43"/>
                <a:gd name="T50" fmla="*/ 38 w 40"/>
                <a:gd name="T51" fmla="*/ 19 h 43"/>
                <a:gd name="T52" fmla="*/ 27 w 40"/>
                <a:gd name="T53" fmla="*/ 23 h 43"/>
                <a:gd name="T54" fmla="*/ 6 w 40"/>
                <a:gd name="T55" fmla="*/ 32 h 43"/>
                <a:gd name="T56" fmla="*/ 3 w 40"/>
                <a:gd name="T57" fmla="*/ 30 h 43"/>
                <a:gd name="T58" fmla="*/ 3 w 40"/>
                <a:gd name="T59" fmla="*/ 30 h 43"/>
                <a:gd name="T60" fmla="*/ 5 w 40"/>
                <a:gd name="T61" fmla="*/ 31 h 43"/>
                <a:gd name="T62" fmla="*/ 35 w 40"/>
                <a:gd name="T63" fmla="*/ 19 h 43"/>
                <a:gd name="T64" fmla="*/ 35 w 40"/>
                <a:gd name="T65" fmla="*/ 15 h 43"/>
                <a:gd name="T66" fmla="*/ 25 w 40"/>
                <a:gd name="T67" fmla="*/ 21 h 43"/>
                <a:gd name="T68" fmla="*/ 1 w 40"/>
                <a:gd name="T69" fmla="*/ 24 h 43"/>
                <a:gd name="T70" fmla="*/ 36 w 40"/>
                <a:gd name="T71" fmla="*/ 13 h 43"/>
                <a:gd name="T72" fmla="*/ 7 w 40"/>
                <a:gd name="T73" fmla="*/ 18 h 43"/>
                <a:gd name="T74" fmla="*/ 18 w 40"/>
                <a:gd name="T75" fmla="*/ 21 h 43"/>
                <a:gd name="T76" fmla="*/ 30 w 40"/>
                <a:gd name="T77" fmla="*/ 13 h 43"/>
                <a:gd name="T78" fmla="*/ 21 w 40"/>
                <a:gd name="T79" fmla="*/ 12 h 43"/>
                <a:gd name="T80" fmla="*/ 3 w 40"/>
                <a:gd name="T81" fmla="*/ 20 h 43"/>
                <a:gd name="T82" fmla="*/ 20 w 40"/>
                <a:gd name="T83" fmla="*/ 16 h 43"/>
                <a:gd name="T84" fmla="*/ 2 w 40"/>
                <a:gd name="T85" fmla="*/ 19 h 43"/>
                <a:gd name="T86" fmla="*/ 21 w 40"/>
                <a:gd name="T87" fmla="*/ 11 h 43"/>
                <a:gd name="T88" fmla="*/ 28 w 40"/>
                <a:gd name="T89" fmla="*/ 12 h 43"/>
                <a:gd name="T90" fmla="*/ 11 w 40"/>
                <a:gd name="T91" fmla="*/ 12 h 43"/>
                <a:gd name="T92" fmla="*/ 18 w 40"/>
                <a:gd name="T93" fmla="*/ 10 h 43"/>
                <a:gd name="T94" fmla="*/ 26 w 40"/>
                <a:gd name="T95" fmla="*/ 9 h 43"/>
                <a:gd name="T96" fmla="*/ 27 w 40"/>
                <a:gd name="T97" fmla="*/ 10 h 43"/>
                <a:gd name="T98" fmla="*/ 22 w 40"/>
                <a:gd name="T99" fmla="*/ 9 h 43"/>
                <a:gd name="T100" fmla="*/ 6 w 40"/>
                <a:gd name="T101" fmla="*/ 12 h 43"/>
                <a:gd name="T102" fmla="*/ 23 w 40"/>
                <a:gd name="T103" fmla="*/ 7 h 43"/>
                <a:gd name="T104" fmla="*/ 22 w 40"/>
                <a:gd name="T105" fmla="*/ 8 h 43"/>
                <a:gd name="T106" fmla="*/ 21 w 40"/>
                <a:gd name="T107" fmla="*/ 8 h 43"/>
                <a:gd name="T108" fmla="*/ 4 w 40"/>
                <a:gd name="T109" fmla="*/ 14 h 43"/>
                <a:gd name="T110" fmla="*/ 22 w 40"/>
                <a:gd name="T111" fmla="*/ 7 h 43"/>
                <a:gd name="T112" fmla="*/ 3 w 40"/>
                <a:gd name="T113" fmla="*/ 16 h 43"/>
                <a:gd name="T114" fmla="*/ 18 w 40"/>
                <a:gd name="T115" fmla="*/ 42 h 43"/>
                <a:gd name="T116" fmla="*/ 22 w 40"/>
                <a:gd name="T117" fmla="*/ 4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0" h="43">
                  <a:moveTo>
                    <a:pt x="31" y="40"/>
                  </a:moveTo>
                  <a:cubicBezTo>
                    <a:pt x="31" y="40"/>
                    <a:pt x="32" y="39"/>
                    <a:pt x="33" y="39"/>
                  </a:cubicBezTo>
                  <a:cubicBezTo>
                    <a:pt x="32" y="39"/>
                    <a:pt x="32" y="39"/>
                    <a:pt x="32" y="39"/>
                  </a:cubicBezTo>
                  <a:cubicBezTo>
                    <a:pt x="32" y="40"/>
                    <a:pt x="31" y="40"/>
                    <a:pt x="31" y="40"/>
                  </a:cubicBezTo>
                  <a:moveTo>
                    <a:pt x="27" y="41"/>
                  </a:moveTo>
                  <a:cubicBezTo>
                    <a:pt x="29" y="40"/>
                    <a:pt x="31" y="39"/>
                    <a:pt x="33" y="38"/>
                  </a:cubicBezTo>
                  <a:cubicBezTo>
                    <a:pt x="34" y="37"/>
                    <a:pt x="34" y="37"/>
                    <a:pt x="34" y="37"/>
                  </a:cubicBezTo>
                  <a:cubicBezTo>
                    <a:pt x="34" y="37"/>
                    <a:pt x="34" y="37"/>
                    <a:pt x="34" y="37"/>
                  </a:cubicBezTo>
                  <a:cubicBezTo>
                    <a:pt x="34" y="37"/>
                    <a:pt x="34" y="37"/>
                    <a:pt x="34" y="37"/>
                  </a:cubicBezTo>
                  <a:cubicBezTo>
                    <a:pt x="34" y="37"/>
                    <a:pt x="33" y="38"/>
                    <a:pt x="33" y="38"/>
                  </a:cubicBezTo>
                  <a:cubicBezTo>
                    <a:pt x="32" y="39"/>
                    <a:pt x="31" y="40"/>
                    <a:pt x="30" y="40"/>
                  </a:cubicBezTo>
                  <a:cubicBezTo>
                    <a:pt x="30" y="41"/>
                    <a:pt x="30" y="41"/>
                    <a:pt x="30" y="41"/>
                  </a:cubicBezTo>
                  <a:cubicBezTo>
                    <a:pt x="29" y="41"/>
                    <a:pt x="28" y="41"/>
                    <a:pt x="27" y="41"/>
                  </a:cubicBezTo>
                  <a:moveTo>
                    <a:pt x="22" y="40"/>
                  </a:moveTo>
                  <a:cubicBezTo>
                    <a:pt x="22" y="40"/>
                    <a:pt x="21" y="40"/>
                    <a:pt x="21" y="39"/>
                  </a:cubicBezTo>
                  <a:cubicBezTo>
                    <a:pt x="23" y="38"/>
                    <a:pt x="25" y="38"/>
                    <a:pt x="27" y="37"/>
                  </a:cubicBezTo>
                  <a:cubicBezTo>
                    <a:pt x="26" y="38"/>
                    <a:pt x="24" y="39"/>
                    <a:pt x="22" y="40"/>
                  </a:cubicBezTo>
                  <a:moveTo>
                    <a:pt x="26" y="41"/>
                  </a:moveTo>
                  <a:cubicBezTo>
                    <a:pt x="26" y="41"/>
                    <a:pt x="25" y="41"/>
                    <a:pt x="25" y="41"/>
                  </a:cubicBezTo>
                  <a:cubicBezTo>
                    <a:pt x="26" y="40"/>
                    <a:pt x="28" y="39"/>
                    <a:pt x="29" y="39"/>
                  </a:cubicBezTo>
                  <a:cubicBezTo>
                    <a:pt x="31" y="38"/>
                    <a:pt x="32" y="37"/>
                    <a:pt x="33" y="36"/>
                  </a:cubicBezTo>
                  <a:cubicBezTo>
                    <a:pt x="33" y="37"/>
                    <a:pt x="32" y="37"/>
                    <a:pt x="31" y="38"/>
                  </a:cubicBezTo>
                  <a:cubicBezTo>
                    <a:pt x="29" y="39"/>
                    <a:pt x="28" y="40"/>
                    <a:pt x="26" y="41"/>
                  </a:cubicBezTo>
                  <a:moveTo>
                    <a:pt x="24" y="41"/>
                  </a:moveTo>
                  <a:cubicBezTo>
                    <a:pt x="24" y="40"/>
                    <a:pt x="23" y="40"/>
                    <a:pt x="23" y="40"/>
                  </a:cubicBezTo>
                  <a:cubicBezTo>
                    <a:pt x="26" y="38"/>
                    <a:pt x="29" y="37"/>
                    <a:pt x="33" y="35"/>
                  </a:cubicBezTo>
                  <a:cubicBezTo>
                    <a:pt x="32" y="35"/>
                    <a:pt x="32" y="36"/>
                    <a:pt x="31" y="36"/>
                  </a:cubicBezTo>
                  <a:cubicBezTo>
                    <a:pt x="29" y="38"/>
                    <a:pt x="26" y="39"/>
                    <a:pt x="24" y="41"/>
                  </a:cubicBezTo>
                  <a:moveTo>
                    <a:pt x="27" y="41"/>
                  </a:moveTo>
                  <a:cubicBezTo>
                    <a:pt x="28" y="40"/>
                    <a:pt x="28" y="40"/>
                    <a:pt x="28" y="40"/>
                  </a:cubicBezTo>
                  <a:cubicBezTo>
                    <a:pt x="30" y="38"/>
                    <a:pt x="33" y="37"/>
                    <a:pt x="36" y="35"/>
                  </a:cubicBezTo>
                  <a:cubicBezTo>
                    <a:pt x="35" y="35"/>
                    <a:pt x="35" y="36"/>
                    <a:pt x="35" y="36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33" y="37"/>
                    <a:pt x="32" y="38"/>
                    <a:pt x="30" y="39"/>
                  </a:cubicBezTo>
                  <a:cubicBezTo>
                    <a:pt x="30" y="40"/>
                    <a:pt x="29" y="40"/>
                    <a:pt x="28" y="40"/>
                  </a:cubicBezTo>
                  <a:cubicBezTo>
                    <a:pt x="28" y="41"/>
                    <a:pt x="27" y="41"/>
                    <a:pt x="27" y="41"/>
                  </a:cubicBezTo>
                  <a:cubicBezTo>
                    <a:pt x="27" y="41"/>
                    <a:pt x="27" y="41"/>
                    <a:pt x="27" y="41"/>
                  </a:cubicBezTo>
                  <a:cubicBezTo>
                    <a:pt x="27" y="41"/>
                    <a:pt x="27" y="41"/>
                    <a:pt x="27" y="41"/>
                  </a:cubicBezTo>
                  <a:moveTo>
                    <a:pt x="10" y="39"/>
                  </a:moveTo>
                  <a:cubicBezTo>
                    <a:pt x="9" y="39"/>
                    <a:pt x="9" y="39"/>
                    <a:pt x="9" y="39"/>
                  </a:cubicBezTo>
                  <a:cubicBezTo>
                    <a:pt x="12" y="37"/>
                    <a:pt x="15" y="36"/>
                    <a:pt x="18" y="35"/>
                  </a:cubicBezTo>
                  <a:cubicBezTo>
                    <a:pt x="17" y="35"/>
                    <a:pt x="17" y="35"/>
                    <a:pt x="16" y="36"/>
                  </a:cubicBezTo>
                  <a:cubicBezTo>
                    <a:pt x="15" y="36"/>
                    <a:pt x="14" y="37"/>
                    <a:pt x="13" y="37"/>
                  </a:cubicBezTo>
                  <a:cubicBezTo>
                    <a:pt x="12" y="38"/>
                    <a:pt x="11" y="39"/>
                    <a:pt x="10" y="39"/>
                  </a:cubicBezTo>
                  <a:moveTo>
                    <a:pt x="14" y="40"/>
                  </a:moveTo>
                  <a:cubicBezTo>
                    <a:pt x="14" y="40"/>
                    <a:pt x="14" y="40"/>
                    <a:pt x="13" y="40"/>
                  </a:cubicBezTo>
                  <a:cubicBezTo>
                    <a:pt x="16" y="39"/>
                    <a:pt x="18" y="38"/>
                    <a:pt x="21" y="37"/>
                  </a:cubicBezTo>
                  <a:cubicBezTo>
                    <a:pt x="23" y="36"/>
                    <a:pt x="25" y="35"/>
                    <a:pt x="27" y="34"/>
                  </a:cubicBezTo>
                  <a:cubicBezTo>
                    <a:pt x="25" y="35"/>
                    <a:pt x="23" y="36"/>
                    <a:pt x="22" y="37"/>
                  </a:cubicBezTo>
                  <a:cubicBezTo>
                    <a:pt x="21" y="38"/>
                    <a:pt x="20" y="38"/>
                    <a:pt x="19" y="39"/>
                  </a:cubicBezTo>
                  <a:cubicBezTo>
                    <a:pt x="19" y="39"/>
                    <a:pt x="18" y="40"/>
                    <a:pt x="18" y="40"/>
                  </a:cubicBezTo>
                  <a:cubicBezTo>
                    <a:pt x="17" y="40"/>
                    <a:pt x="16" y="40"/>
                    <a:pt x="14" y="40"/>
                  </a:cubicBezTo>
                  <a:moveTo>
                    <a:pt x="13" y="40"/>
                  </a:moveTo>
                  <a:cubicBezTo>
                    <a:pt x="13" y="40"/>
                    <a:pt x="13" y="40"/>
                    <a:pt x="13" y="40"/>
                  </a:cubicBezTo>
                  <a:cubicBezTo>
                    <a:pt x="12" y="40"/>
                    <a:pt x="12" y="40"/>
                    <a:pt x="11" y="40"/>
                  </a:cubicBezTo>
                  <a:cubicBezTo>
                    <a:pt x="13" y="39"/>
                    <a:pt x="15" y="38"/>
                    <a:pt x="16" y="37"/>
                  </a:cubicBezTo>
                  <a:cubicBezTo>
                    <a:pt x="19" y="36"/>
                    <a:pt x="21" y="35"/>
                    <a:pt x="24" y="34"/>
                  </a:cubicBezTo>
                  <a:cubicBezTo>
                    <a:pt x="22" y="35"/>
                    <a:pt x="21" y="35"/>
                    <a:pt x="19" y="36"/>
                  </a:cubicBezTo>
                  <a:cubicBezTo>
                    <a:pt x="18" y="37"/>
                    <a:pt x="17" y="37"/>
                    <a:pt x="16" y="38"/>
                  </a:cubicBezTo>
                  <a:cubicBezTo>
                    <a:pt x="15" y="39"/>
                    <a:pt x="14" y="39"/>
                    <a:pt x="13" y="40"/>
                  </a:cubicBezTo>
                  <a:cubicBezTo>
                    <a:pt x="13" y="40"/>
                    <a:pt x="13" y="40"/>
                    <a:pt x="13" y="40"/>
                  </a:cubicBezTo>
                  <a:moveTo>
                    <a:pt x="25" y="41"/>
                  </a:moveTo>
                  <a:cubicBezTo>
                    <a:pt x="26" y="40"/>
                    <a:pt x="28" y="39"/>
                    <a:pt x="29" y="38"/>
                  </a:cubicBezTo>
                  <a:cubicBezTo>
                    <a:pt x="31" y="37"/>
                    <a:pt x="32" y="36"/>
                    <a:pt x="33" y="35"/>
                  </a:cubicBezTo>
                  <a:cubicBezTo>
                    <a:pt x="34" y="35"/>
                    <a:pt x="34" y="35"/>
                    <a:pt x="35" y="34"/>
                  </a:cubicBezTo>
                  <a:cubicBezTo>
                    <a:pt x="35" y="34"/>
                    <a:pt x="35" y="34"/>
                    <a:pt x="35" y="34"/>
                  </a:cubicBezTo>
                  <a:cubicBezTo>
                    <a:pt x="36" y="34"/>
                    <a:pt x="36" y="34"/>
                    <a:pt x="36" y="33"/>
                  </a:cubicBezTo>
                  <a:cubicBezTo>
                    <a:pt x="36" y="34"/>
                    <a:pt x="36" y="34"/>
                    <a:pt x="36" y="35"/>
                  </a:cubicBezTo>
                  <a:cubicBezTo>
                    <a:pt x="36" y="34"/>
                    <a:pt x="36" y="34"/>
                    <a:pt x="36" y="34"/>
                  </a:cubicBezTo>
                  <a:cubicBezTo>
                    <a:pt x="33" y="36"/>
                    <a:pt x="31" y="37"/>
                    <a:pt x="28" y="39"/>
                  </a:cubicBezTo>
                  <a:cubicBezTo>
                    <a:pt x="27" y="39"/>
                    <a:pt x="25" y="40"/>
                    <a:pt x="25" y="41"/>
                  </a:cubicBezTo>
                  <a:moveTo>
                    <a:pt x="23" y="40"/>
                  </a:moveTo>
                  <a:cubicBezTo>
                    <a:pt x="23" y="40"/>
                    <a:pt x="24" y="39"/>
                    <a:pt x="24" y="39"/>
                  </a:cubicBezTo>
                  <a:cubicBezTo>
                    <a:pt x="25" y="39"/>
                    <a:pt x="25" y="38"/>
                    <a:pt x="26" y="38"/>
                  </a:cubicBezTo>
                  <a:cubicBezTo>
                    <a:pt x="28" y="37"/>
                    <a:pt x="30" y="36"/>
                    <a:pt x="31" y="35"/>
                  </a:cubicBezTo>
                  <a:cubicBezTo>
                    <a:pt x="33" y="34"/>
                    <a:pt x="35" y="33"/>
                    <a:pt x="37" y="32"/>
                  </a:cubicBezTo>
                  <a:cubicBezTo>
                    <a:pt x="37" y="32"/>
                    <a:pt x="37" y="33"/>
                    <a:pt x="37" y="33"/>
                  </a:cubicBezTo>
                  <a:cubicBezTo>
                    <a:pt x="36" y="33"/>
                    <a:pt x="35" y="34"/>
                    <a:pt x="35" y="34"/>
                  </a:cubicBezTo>
                  <a:cubicBezTo>
                    <a:pt x="32" y="35"/>
                    <a:pt x="30" y="36"/>
                    <a:pt x="27" y="37"/>
                  </a:cubicBezTo>
                  <a:cubicBezTo>
                    <a:pt x="26" y="38"/>
                    <a:pt x="25" y="39"/>
                    <a:pt x="23" y="40"/>
                  </a:cubicBezTo>
                  <a:cubicBezTo>
                    <a:pt x="23" y="40"/>
                    <a:pt x="23" y="40"/>
                    <a:pt x="23" y="40"/>
                  </a:cubicBezTo>
                  <a:moveTo>
                    <a:pt x="31" y="33"/>
                  </a:moveTo>
                  <a:cubicBezTo>
                    <a:pt x="31" y="32"/>
                    <a:pt x="32" y="32"/>
                    <a:pt x="33" y="31"/>
                  </a:cubicBezTo>
                  <a:cubicBezTo>
                    <a:pt x="33" y="31"/>
                    <a:pt x="34" y="31"/>
                    <a:pt x="35" y="31"/>
                  </a:cubicBezTo>
                  <a:cubicBezTo>
                    <a:pt x="33" y="31"/>
                    <a:pt x="32" y="32"/>
                    <a:pt x="31" y="33"/>
                  </a:cubicBezTo>
                  <a:moveTo>
                    <a:pt x="8" y="37"/>
                  </a:moveTo>
                  <a:cubicBezTo>
                    <a:pt x="7" y="36"/>
                    <a:pt x="7" y="36"/>
                    <a:pt x="7" y="36"/>
                  </a:cubicBezTo>
                  <a:cubicBezTo>
                    <a:pt x="7" y="36"/>
                    <a:pt x="7" y="36"/>
                    <a:pt x="7" y="36"/>
                  </a:cubicBezTo>
                  <a:cubicBezTo>
                    <a:pt x="9" y="35"/>
                    <a:pt x="12" y="34"/>
                    <a:pt x="14" y="33"/>
                  </a:cubicBezTo>
                  <a:cubicBezTo>
                    <a:pt x="16" y="32"/>
                    <a:pt x="18" y="31"/>
                    <a:pt x="20" y="30"/>
                  </a:cubicBezTo>
                  <a:cubicBezTo>
                    <a:pt x="18" y="31"/>
                    <a:pt x="16" y="32"/>
                    <a:pt x="14" y="33"/>
                  </a:cubicBezTo>
                  <a:cubicBezTo>
                    <a:pt x="12" y="34"/>
                    <a:pt x="10" y="36"/>
                    <a:pt x="8" y="37"/>
                  </a:cubicBezTo>
                  <a:moveTo>
                    <a:pt x="19" y="40"/>
                  </a:moveTo>
                  <a:cubicBezTo>
                    <a:pt x="19" y="39"/>
                    <a:pt x="19" y="39"/>
                    <a:pt x="19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20" y="39"/>
                    <a:pt x="21" y="39"/>
                    <a:pt x="21" y="38"/>
                  </a:cubicBezTo>
                  <a:cubicBezTo>
                    <a:pt x="23" y="37"/>
                    <a:pt x="24" y="37"/>
                    <a:pt x="26" y="36"/>
                  </a:cubicBezTo>
                  <a:cubicBezTo>
                    <a:pt x="27" y="35"/>
                    <a:pt x="28" y="35"/>
                    <a:pt x="30" y="34"/>
                  </a:cubicBezTo>
                  <a:cubicBezTo>
                    <a:pt x="32" y="32"/>
                    <a:pt x="35" y="31"/>
                    <a:pt x="38" y="30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6" y="32"/>
                    <a:pt x="36" y="32"/>
                    <a:pt x="36" y="32"/>
                  </a:cubicBezTo>
                  <a:cubicBezTo>
                    <a:pt x="36" y="32"/>
                    <a:pt x="36" y="32"/>
                    <a:pt x="36" y="32"/>
                  </a:cubicBezTo>
                  <a:cubicBezTo>
                    <a:pt x="34" y="33"/>
                    <a:pt x="32" y="34"/>
                    <a:pt x="30" y="35"/>
                  </a:cubicBezTo>
                  <a:cubicBezTo>
                    <a:pt x="27" y="37"/>
                    <a:pt x="24" y="38"/>
                    <a:pt x="21" y="39"/>
                  </a:cubicBezTo>
                  <a:cubicBezTo>
                    <a:pt x="21" y="39"/>
                    <a:pt x="21" y="39"/>
                    <a:pt x="21" y="39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19" y="40"/>
                    <a:pt x="19" y="40"/>
                    <a:pt x="19" y="40"/>
                  </a:cubicBezTo>
                  <a:moveTo>
                    <a:pt x="29" y="30"/>
                  </a:moveTo>
                  <a:cubicBezTo>
                    <a:pt x="30" y="30"/>
                    <a:pt x="30" y="30"/>
                    <a:pt x="31" y="29"/>
                  </a:cubicBezTo>
                  <a:cubicBezTo>
                    <a:pt x="30" y="30"/>
                    <a:pt x="30" y="30"/>
                    <a:pt x="29" y="30"/>
                  </a:cubicBezTo>
                  <a:moveTo>
                    <a:pt x="21" y="38"/>
                  </a:moveTo>
                  <a:cubicBezTo>
                    <a:pt x="22" y="37"/>
                    <a:pt x="22" y="37"/>
                    <a:pt x="22" y="37"/>
                  </a:cubicBezTo>
                  <a:cubicBezTo>
                    <a:pt x="24" y="36"/>
                    <a:pt x="26" y="35"/>
                    <a:pt x="27" y="34"/>
                  </a:cubicBezTo>
                  <a:cubicBezTo>
                    <a:pt x="28" y="34"/>
                    <a:pt x="28" y="34"/>
                    <a:pt x="29" y="33"/>
                  </a:cubicBezTo>
                  <a:cubicBezTo>
                    <a:pt x="30" y="33"/>
                    <a:pt x="30" y="33"/>
                    <a:pt x="30" y="33"/>
                  </a:cubicBezTo>
                  <a:cubicBezTo>
                    <a:pt x="32" y="32"/>
                    <a:pt x="35" y="31"/>
                    <a:pt x="37" y="30"/>
                  </a:cubicBezTo>
                  <a:cubicBezTo>
                    <a:pt x="38" y="29"/>
                    <a:pt x="38" y="29"/>
                    <a:pt x="38" y="29"/>
                  </a:cubicBezTo>
                  <a:cubicBezTo>
                    <a:pt x="38" y="30"/>
                    <a:pt x="38" y="30"/>
                    <a:pt x="38" y="30"/>
                  </a:cubicBezTo>
                  <a:cubicBezTo>
                    <a:pt x="34" y="31"/>
                    <a:pt x="31" y="33"/>
                    <a:pt x="28" y="35"/>
                  </a:cubicBezTo>
                  <a:cubicBezTo>
                    <a:pt x="26" y="36"/>
                    <a:pt x="23" y="37"/>
                    <a:pt x="21" y="38"/>
                  </a:cubicBezTo>
                  <a:moveTo>
                    <a:pt x="6" y="36"/>
                  </a:moveTo>
                  <a:cubicBezTo>
                    <a:pt x="6" y="35"/>
                    <a:pt x="6" y="35"/>
                    <a:pt x="5" y="35"/>
                  </a:cubicBezTo>
                  <a:cubicBezTo>
                    <a:pt x="8" y="34"/>
                    <a:pt x="10" y="33"/>
                    <a:pt x="12" y="32"/>
                  </a:cubicBezTo>
                  <a:cubicBezTo>
                    <a:pt x="15" y="31"/>
                    <a:pt x="17" y="30"/>
                    <a:pt x="20" y="29"/>
                  </a:cubicBezTo>
                  <a:cubicBezTo>
                    <a:pt x="18" y="30"/>
                    <a:pt x="15" y="31"/>
                    <a:pt x="13" y="32"/>
                  </a:cubicBezTo>
                  <a:cubicBezTo>
                    <a:pt x="11" y="33"/>
                    <a:pt x="8" y="34"/>
                    <a:pt x="6" y="36"/>
                  </a:cubicBezTo>
                  <a:moveTo>
                    <a:pt x="13" y="40"/>
                  </a:moveTo>
                  <a:cubicBezTo>
                    <a:pt x="13" y="40"/>
                    <a:pt x="14" y="40"/>
                    <a:pt x="14" y="40"/>
                  </a:cubicBezTo>
                  <a:cubicBezTo>
                    <a:pt x="15" y="39"/>
                    <a:pt x="16" y="38"/>
                    <a:pt x="17" y="38"/>
                  </a:cubicBezTo>
                  <a:cubicBezTo>
                    <a:pt x="18" y="37"/>
                    <a:pt x="19" y="37"/>
                    <a:pt x="20" y="36"/>
                  </a:cubicBezTo>
                  <a:cubicBezTo>
                    <a:pt x="22" y="35"/>
                    <a:pt x="24" y="34"/>
                    <a:pt x="27" y="33"/>
                  </a:cubicBezTo>
                  <a:cubicBezTo>
                    <a:pt x="27" y="32"/>
                    <a:pt x="27" y="32"/>
                    <a:pt x="27" y="32"/>
                  </a:cubicBezTo>
                  <a:cubicBezTo>
                    <a:pt x="31" y="31"/>
                    <a:pt x="34" y="30"/>
                    <a:pt x="38" y="28"/>
                  </a:cubicBezTo>
                  <a:cubicBezTo>
                    <a:pt x="38" y="28"/>
                    <a:pt x="38" y="29"/>
                    <a:pt x="38" y="29"/>
                  </a:cubicBezTo>
                  <a:cubicBezTo>
                    <a:pt x="37" y="29"/>
                    <a:pt x="37" y="29"/>
                    <a:pt x="37" y="29"/>
                  </a:cubicBezTo>
                  <a:cubicBezTo>
                    <a:pt x="37" y="29"/>
                    <a:pt x="37" y="29"/>
                    <a:pt x="37" y="29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35" y="30"/>
                    <a:pt x="34" y="31"/>
                    <a:pt x="34" y="31"/>
                  </a:cubicBezTo>
                  <a:cubicBezTo>
                    <a:pt x="32" y="31"/>
                    <a:pt x="31" y="32"/>
                    <a:pt x="30" y="33"/>
                  </a:cubicBezTo>
                  <a:cubicBezTo>
                    <a:pt x="29" y="33"/>
                    <a:pt x="29" y="33"/>
                    <a:pt x="28" y="33"/>
                  </a:cubicBezTo>
                  <a:cubicBezTo>
                    <a:pt x="27" y="34"/>
                    <a:pt x="26" y="34"/>
                    <a:pt x="25" y="35"/>
                  </a:cubicBezTo>
                  <a:cubicBezTo>
                    <a:pt x="23" y="36"/>
                    <a:pt x="21" y="37"/>
                    <a:pt x="19" y="38"/>
                  </a:cubicBezTo>
                  <a:cubicBezTo>
                    <a:pt x="18" y="38"/>
                    <a:pt x="17" y="39"/>
                    <a:pt x="16" y="39"/>
                  </a:cubicBezTo>
                  <a:cubicBezTo>
                    <a:pt x="15" y="39"/>
                    <a:pt x="15" y="40"/>
                    <a:pt x="14" y="40"/>
                  </a:cubicBezTo>
                  <a:cubicBezTo>
                    <a:pt x="14" y="40"/>
                    <a:pt x="13" y="40"/>
                    <a:pt x="13" y="40"/>
                  </a:cubicBezTo>
                  <a:moveTo>
                    <a:pt x="9" y="38"/>
                  </a:moveTo>
                  <a:cubicBezTo>
                    <a:pt x="9" y="38"/>
                    <a:pt x="8" y="38"/>
                    <a:pt x="8" y="37"/>
                  </a:cubicBezTo>
                  <a:cubicBezTo>
                    <a:pt x="10" y="37"/>
                    <a:pt x="12" y="35"/>
                    <a:pt x="14" y="34"/>
                  </a:cubicBezTo>
                  <a:cubicBezTo>
                    <a:pt x="17" y="33"/>
                    <a:pt x="20" y="32"/>
                    <a:pt x="23" y="31"/>
                  </a:cubicBezTo>
                  <a:cubicBezTo>
                    <a:pt x="26" y="30"/>
                    <a:pt x="28" y="28"/>
                    <a:pt x="31" y="27"/>
                  </a:cubicBezTo>
                  <a:cubicBezTo>
                    <a:pt x="30" y="28"/>
                    <a:pt x="29" y="28"/>
                    <a:pt x="28" y="29"/>
                  </a:cubicBezTo>
                  <a:cubicBezTo>
                    <a:pt x="26" y="30"/>
                    <a:pt x="24" y="30"/>
                    <a:pt x="22" y="31"/>
                  </a:cubicBezTo>
                  <a:cubicBezTo>
                    <a:pt x="20" y="32"/>
                    <a:pt x="17" y="33"/>
                    <a:pt x="15" y="35"/>
                  </a:cubicBezTo>
                  <a:cubicBezTo>
                    <a:pt x="13" y="36"/>
                    <a:pt x="10" y="37"/>
                    <a:pt x="9" y="38"/>
                  </a:cubicBezTo>
                  <a:moveTo>
                    <a:pt x="11" y="39"/>
                  </a:moveTo>
                  <a:cubicBezTo>
                    <a:pt x="12" y="38"/>
                    <a:pt x="12" y="38"/>
                    <a:pt x="12" y="38"/>
                  </a:cubicBezTo>
                  <a:cubicBezTo>
                    <a:pt x="14" y="37"/>
                    <a:pt x="16" y="36"/>
                    <a:pt x="18" y="35"/>
                  </a:cubicBezTo>
                  <a:cubicBezTo>
                    <a:pt x="19" y="35"/>
                    <a:pt x="19" y="34"/>
                    <a:pt x="20" y="34"/>
                  </a:cubicBezTo>
                  <a:cubicBezTo>
                    <a:pt x="22" y="33"/>
                    <a:pt x="23" y="32"/>
                    <a:pt x="25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8" y="30"/>
                    <a:pt x="31" y="29"/>
                    <a:pt x="34" y="28"/>
                  </a:cubicBezTo>
                  <a:cubicBezTo>
                    <a:pt x="35" y="28"/>
                    <a:pt x="36" y="27"/>
                    <a:pt x="36" y="27"/>
                  </a:cubicBezTo>
                  <a:cubicBezTo>
                    <a:pt x="37" y="27"/>
                    <a:pt x="38" y="26"/>
                    <a:pt x="38" y="26"/>
                  </a:cubicBezTo>
                  <a:cubicBezTo>
                    <a:pt x="38" y="27"/>
                    <a:pt x="38" y="27"/>
                    <a:pt x="38" y="28"/>
                  </a:cubicBezTo>
                  <a:cubicBezTo>
                    <a:pt x="35" y="29"/>
                    <a:pt x="31" y="30"/>
                    <a:pt x="28" y="32"/>
                  </a:cubicBezTo>
                  <a:cubicBezTo>
                    <a:pt x="26" y="33"/>
                    <a:pt x="24" y="34"/>
                    <a:pt x="22" y="34"/>
                  </a:cubicBezTo>
                  <a:cubicBezTo>
                    <a:pt x="20" y="35"/>
                    <a:pt x="18" y="36"/>
                    <a:pt x="16" y="37"/>
                  </a:cubicBezTo>
                  <a:cubicBezTo>
                    <a:pt x="15" y="37"/>
                    <a:pt x="14" y="38"/>
                    <a:pt x="13" y="38"/>
                  </a:cubicBezTo>
                  <a:cubicBezTo>
                    <a:pt x="12" y="39"/>
                    <a:pt x="11" y="39"/>
                    <a:pt x="11" y="39"/>
                  </a:cubicBezTo>
                  <a:moveTo>
                    <a:pt x="36" y="27"/>
                  </a:moveTo>
                  <a:cubicBezTo>
                    <a:pt x="37" y="26"/>
                    <a:pt x="37" y="26"/>
                    <a:pt x="37" y="26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8" y="26"/>
                    <a:pt x="37" y="26"/>
                    <a:pt x="37" y="27"/>
                  </a:cubicBezTo>
                  <a:cubicBezTo>
                    <a:pt x="36" y="27"/>
                    <a:pt x="36" y="27"/>
                    <a:pt x="36" y="27"/>
                  </a:cubicBezTo>
                  <a:moveTo>
                    <a:pt x="4" y="33"/>
                  </a:moveTo>
                  <a:cubicBezTo>
                    <a:pt x="4" y="32"/>
                    <a:pt x="4" y="32"/>
                    <a:pt x="4" y="32"/>
                  </a:cubicBezTo>
                  <a:cubicBezTo>
                    <a:pt x="4" y="31"/>
                    <a:pt x="5" y="31"/>
                    <a:pt x="6" y="31"/>
                  </a:cubicBezTo>
                  <a:cubicBezTo>
                    <a:pt x="7" y="30"/>
                    <a:pt x="9" y="30"/>
                    <a:pt x="10" y="29"/>
                  </a:cubicBezTo>
                  <a:cubicBezTo>
                    <a:pt x="13" y="28"/>
                    <a:pt x="17" y="26"/>
                    <a:pt x="20" y="25"/>
                  </a:cubicBezTo>
                  <a:cubicBezTo>
                    <a:pt x="21" y="25"/>
                    <a:pt x="21" y="25"/>
                    <a:pt x="22" y="25"/>
                  </a:cubicBezTo>
                  <a:cubicBezTo>
                    <a:pt x="21" y="25"/>
                    <a:pt x="21" y="25"/>
                    <a:pt x="21" y="25"/>
                  </a:cubicBezTo>
                  <a:cubicBezTo>
                    <a:pt x="18" y="26"/>
                    <a:pt x="15" y="27"/>
                    <a:pt x="12" y="29"/>
                  </a:cubicBezTo>
                  <a:cubicBezTo>
                    <a:pt x="9" y="30"/>
                    <a:pt x="7" y="31"/>
                    <a:pt x="4" y="33"/>
                  </a:cubicBezTo>
                  <a:moveTo>
                    <a:pt x="10" y="38"/>
                  </a:moveTo>
                  <a:cubicBezTo>
                    <a:pt x="9" y="38"/>
                    <a:pt x="10" y="38"/>
                    <a:pt x="10" y="38"/>
                  </a:cubicBezTo>
                  <a:cubicBezTo>
                    <a:pt x="11" y="37"/>
                    <a:pt x="12" y="37"/>
                    <a:pt x="13" y="36"/>
                  </a:cubicBezTo>
                  <a:cubicBezTo>
                    <a:pt x="15" y="35"/>
                    <a:pt x="16" y="34"/>
                    <a:pt x="19" y="33"/>
                  </a:cubicBezTo>
                  <a:cubicBezTo>
                    <a:pt x="21" y="32"/>
                    <a:pt x="23" y="31"/>
                    <a:pt x="26" y="30"/>
                  </a:cubicBezTo>
                  <a:cubicBezTo>
                    <a:pt x="28" y="29"/>
                    <a:pt x="30" y="28"/>
                    <a:pt x="32" y="27"/>
                  </a:cubicBezTo>
                  <a:cubicBezTo>
                    <a:pt x="32" y="27"/>
                    <a:pt x="33" y="27"/>
                    <a:pt x="34" y="26"/>
                  </a:cubicBezTo>
                  <a:cubicBezTo>
                    <a:pt x="35" y="26"/>
                    <a:pt x="37" y="25"/>
                    <a:pt x="38" y="24"/>
                  </a:cubicBezTo>
                  <a:cubicBezTo>
                    <a:pt x="38" y="24"/>
                    <a:pt x="38" y="24"/>
                    <a:pt x="38" y="24"/>
                  </a:cubicBezTo>
                  <a:cubicBezTo>
                    <a:pt x="38" y="25"/>
                    <a:pt x="38" y="25"/>
                    <a:pt x="38" y="26"/>
                  </a:cubicBezTo>
                  <a:cubicBezTo>
                    <a:pt x="37" y="26"/>
                    <a:pt x="37" y="26"/>
                    <a:pt x="36" y="27"/>
                  </a:cubicBezTo>
                  <a:cubicBezTo>
                    <a:pt x="35" y="27"/>
                    <a:pt x="35" y="27"/>
                    <a:pt x="34" y="28"/>
                  </a:cubicBezTo>
                  <a:cubicBezTo>
                    <a:pt x="34" y="28"/>
                    <a:pt x="33" y="28"/>
                    <a:pt x="33" y="28"/>
                  </a:cubicBezTo>
                  <a:cubicBezTo>
                    <a:pt x="30" y="29"/>
                    <a:pt x="28" y="30"/>
                    <a:pt x="25" y="31"/>
                  </a:cubicBezTo>
                  <a:cubicBezTo>
                    <a:pt x="25" y="32"/>
                    <a:pt x="24" y="32"/>
                    <a:pt x="24" y="32"/>
                  </a:cubicBezTo>
                  <a:cubicBezTo>
                    <a:pt x="23" y="32"/>
                    <a:pt x="21" y="33"/>
                    <a:pt x="20" y="33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7" y="35"/>
                    <a:pt x="14" y="36"/>
                    <a:pt x="12" y="37"/>
                  </a:cubicBezTo>
                  <a:cubicBezTo>
                    <a:pt x="11" y="37"/>
                    <a:pt x="11" y="38"/>
                    <a:pt x="10" y="38"/>
                  </a:cubicBezTo>
                  <a:cubicBezTo>
                    <a:pt x="10" y="38"/>
                    <a:pt x="10" y="38"/>
                    <a:pt x="10" y="38"/>
                  </a:cubicBezTo>
                  <a:moveTo>
                    <a:pt x="30" y="26"/>
                  </a:moveTo>
                  <a:cubicBezTo>
                    <a:pt x="32" y="25"/>
                    <a:pt x="33" y="24"/>
                    <a:pt x="35" y="24"/>
                  </a:cubicBezTo>
                  <a:cubicBezTo>
                    <a:pt x="34" y="24"/>
                    <a:pt x="34" y="24"/>
                    <a:pt x="34" y="24"/>
                  </a:cubicBezTo>
                  <a:cubicBezTo>
                    <a:pt x="33" y="24"/>
                    <a:pt x="32" y="25"/>
                    <a:pt x="30" y="26"/>
                  </a:cubicBezTo>
                  <a:moveTo>
                    <a:pt x="3" y="30"/>
                  </a:moveTo>
                  <a:cubicBezTo>
                    <a:pt x="4" y="30"/>
                    <a:pt x="5" y="29"/>
                    <a:pt x="6" y="29"/>
                  </a:cubicBezTo>
                  <a:cubicBezTo>
                    <a:pt x="8" y="28"/>
                    <a:pt x="10" y="27"/>
                    <a:pt x="11" y="27"/>
                  </a:cubicBezTo>
                  <a:cubicBezTo>
                    <a:pt x="14" y="26"/>
                    <a:pt x="17" y="24"/>
                    <a:pt x="20" y="23"/>
                  </a:cubicBezTo>
                  <a:cubicBezTo>
                    <a:pt x="21" y="23"/>
                    <a:pt x="21" y="23"/>
                    <a:pt x="22" y="22"/>
                  </a:cubicBezTo>
                  <a:cubicBezTo>
                    <a:pt x="21" y="23"/>
                    <a:pt x="20" y="23"/>
                    <a:pt x="19" y="24"/>
                  </a:cubicBezTo>
                  <a:cubicBezTo>
                    <a:pt x="16" y="25"/>
                    <a:pt x="13" y="26"/>
                    <a:pt x="10" y="27"/>
                  </a:cubicBezTo>
                  <a:cubicBezTo>
                    <a:pt x="9" y="28"/>
                    <a:pt x="8" y="29"/>
                    <a:pt x="7" y="29"/>
                  </a:cubicBezTo>
                  <a:cubicBezTo>
                    <a:pt x="6" y="30"/>
                    <a:pt x="4" y="30"/>
                    <a:pt x="3" y="31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3" y="30"/>
                    <a:pt x="3" y="30"/>
                    <a:pt x="3" y="30"/>
                  </a:cubicBezTo>
                  <a:moveTo>
                    <a:pt x="8" y="37"/>
                  </a:moveTo>
                  <a:cubicBezTo>
                    <a:pt x="8" y="37"/>
                    <a:pt x="8" y="37"/>
                    <a:pt x="8" y="37"/>
                  </a:cubicBezTo>
                  <a:cubicBezTo>
                    <a:pt x="9" y="36"/>
                    <a:pt x="9" y="36"/>
                    <a:pt x="10" y="36"/>
                  </a:cubicBezTo>
                  <a:cubicBezTo>
                    <a:pt x="14" y="33"/>
                    <a:pt x="18" y="31"/>
                    <a:pt x="23" y="29"/>
                  </a:cubicBezTo>
                  <a:cubicBezTo>
                    <a:pt x="24" y="29"/>
                    <a:pt x="24" y="28"/>
                    <a:pt x="25" y="28"/>
                  </a:cubicBezTo>
                  <a:cubicBezTo>
                    <a:pt x="27" y="27"/>
                    <a:pt x="29" y="26"/>
                    <a:pt x="31" y="26"/>
                  </a:cubicBezTo>
                  <a:cubicBezTo>
                    <a:pt x="33" y="25"/>
                    <a:pt x="36" y="24"/>
                    <a:pt x="38" y="22"/>
                  </a:cubicBezTo>
                  <a:cubicBezTo>
                    <a:pt x="38" y="23"/>
                    <a:pt x="38" y="23"/>
                    <a:pt x="38" y="24"/>
                  </a:cubicBezTo>
                  <a:cubicBezTo>
                    <a:pt x="38" y="24"/>
                    <a:pt x="38" y="24"/>
                    <a:pt x="38" y="24"/>
                  </a:cubicBezTo>
                  <a:cubicBezTo>
                    <a:pt x="37" y="24"/>
                    <a:pt x="36" y="25"/>
                    <a:pt x="35" y="25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33" y="26"/>
                    <a:pt x="33" y="27"/>
                    <a:pt x="32" y="27"/>
                  </a:cubicBezTo>
                  <a:cubicBezTo>
                    <a:pt x="27" y="29"/>
                    <a:pt x="22" y="31"/>
                    <a:pt x="18" y="32"/>
                  </a:cubicBezTo>
                  <a:cubicBezTo>
                    <a:pt x="16" y="33"/>
                    <a:pt x="14" y="34"/>
                    <a:pt x="12" y="35"/>
                  </a:cubicBezTo>
                  <a:cubicBezTo>
                    <a:pt x="11" y="36"/>
                    <a:pt x="10" y="36"/>
                    <a:pt x="9" y="37"/>
                  </a:cubicBezTo>
                  <a:cubicBezTo>
                    <a:pt x="9" y="37"/>
                    <a:pt x="8" y="37"/>
                    <a:pt x="8" y="37"/>
                  </a:cubicBezTo>
                  <a:moveTo>
                    <a:pt x="28" y="25"/>
                  </a:moveTo>
                  <a:cubicBezTo>
                    <a:pt x="29" y="25"/>
                    <a:pt x="30" y="24"/>
                    <a:pt x="31" y="24"/>
                  </a:cubicBezTo>
                  <a:cubicBezTo>
                    <a:pt x="32" y="23"/>
                    <a:pt x="33" y="23"/>
                    <a:pt x="34" y="22"/>
                  </a:cubicBezTo>
                  <a:cubicBezTo>
                    <a:pt x="35" y="22"/>
                    <a:pt x="35" y="22"/>
                    <a:pt x="36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3" y="23"/>
                    <a:pt x="30" y="24"/>
                    <a:pt x="28" y="25"/>
                  </a:cubicBezTo>
                  <a:moveTo>
                    <a:pt x="7" y="36"/>
                  </a:moveTo>
                  <a:cubicBezTo>
                    <a:pt x="7" y="35"/>
                    <a:pt x="8" y="35"/>
                    <a:pt x="8" y="35"/>
                  </a:cubicBezTo>
                  <a:cubicBezTo>
                    <a:pt x="9" y="34"/>
                    <a:pt x="10" y="34"/>
                    <a:pt x="11" y="33"/>
                  </a:cubicBezTo>
                  <a:cubicBezTo>
                    <a:pt x="15" y="31"/>
                    <a:pt x="19" y="29"/>
                    <a:pt x="24" y="27"/>
                  </a:cubicBezTo>
                  <a:cubicBezTo>
                    <a:pt x="28" y="25"/>
                    <a:pt x="33" y="23"/>
                    <a:pt x="37" y="21"/>
                  </a:cubicBezTo>
                  <a:cubicBezTo>
                    <a:pt x="38" y="21"/>
                    <a:pt x="38" y="21"/>
                    <a:pt x="38" y="21"/>
                  </a:cubicBezTo>
                  <a:cubicBezTo>
                    <a:pt x="38" y="21"/>
                    <a:pt x="38" y="21"/>
                    <a:pt x="38" y="21"/>
                  </a:cubicBezTo>
                  <a:cubicBezTo>
                    <a:pt x="38" y="21"/>
                    <a:pt x="38" y="21"/>
                    <a:pt x="38" y="22"/>
                  </a:cubicBezTo>
                  <a:cubicBezTo>
                    <a:pt x="38" y="22"/>
                    <a:pt x="38" y="22"/>
                    <a:pt x="38" y="22"/>
                  </a:cubicBezTo>
                  <a:cubicBezTo>
                    <a:pt x="36" y="23"/>
                    <a:pt x="33" y="24"/>
                    <a:pt x="31" y="25"/>
                  </a:cubicBezTo>
                  <a:cubicBezTo>
                    <a:pt x="29" y="26"/>
                    <a:pt x="26" y="27"/>
                    <a:pt x="24" y="28"/>
                  </a:cubicBezTo>
                  <a:cubicBezTo>
                    <a:pt x="21" y="30"/>
                    <a:pt x="17" y="31"/>
                    <a:pt x="14" y="32"/>
                  </a:cubicBezTo>
                  <a:cubicBezTo>
                    <a:pt x="12" y="33"/>
                    <a:pt x="10" y="34"/>
                    <a:pt x="8" y="35"/>
                  </a:cubicBezTo>
                  <a:cubicBezTo>
                    <a:pt x="7" y="36"/>
                    <a:pt x="7" y="36"/>
                    <a:pt x="7" y="36"/>
                  </a:cubicBezTo>
                  <a:moveTo>
                    <a:pt x="2" y="29"/>
                  </a:moveTo>
                  <a:cubicBezTo>
                    <a:pt x="2" y="29"/>
                    <a:pt x="2" y="28"/>
                    <a:pt x="2" y="28"/>
                  </a:cubicBezTo>
                  <a:cubicBezTo>
                    <a:pt x="6" y="26"/>
                    <a:pt x="10" y="25"/>
                    <a:pt x="14" y="23"/>
                  </a:cubicBezTo>
                  <a:cubicBezTo>
                    <a:pt x="15" y="22"/>
                    <a:pt x="17" y="21"/>
                    <a:pt x="19" y="21"/>
                  </a:cubicBezTo>
                  <a:cubicBezTo>
                    <a:pt x="15" y="23"/>
                    <a:pt x="10" y="25"/>
                    <a:pt x="6" y="27"/>
                  </a:cubicBezTo>
                  <a:cubicBezTo>
                    <a:pt x="5" y="28"/>
                    <a:pt x="5" y="28"/>
                    <a:pt x="5" y="28"/>
                  </a:cubicBezTo>
                  <a:cubicBezTo>
                    <a:pt x="4" y="28"/>
                    <a:pt x="3" y="29"/>
                    <a:pt x="2" y="29"/>
                  </a:cubicBezTo>
                  <a:moveTo>
                    <a:pt x="5" y="34"/>
                  </a:moveTo>
                  <a:cubicBezTo>
                    <a:pt x="5" y="34"/>
                    <a:pt x="5" y="33"/>
                    <a:pt x="4" y="33"/>
                  </a:cubicBezTo>
                  <a:cubicBezTo>
                    <a:pt x="7" y="33"/>
                    <a:pt x="10" y="31"/>
                    <a:pt x="12" y="30"/>
                  </a:cubicBezTo>
                  <a:cubicBezTo>
                    <a:pt x="15" y="29"/>
                    <a:pt x="17" y="28"/>
                    <a:pt x="20" y="26"/>
                  </a:cubicBezTo>
                  <a:cubicBezTo>
                    <a:pt x="23" y="25"/>
                    <a:pt x="27" y="23"/>
                    <a:pt x="30" y="22"/>
                  </a:cubicBezTo>
                  <a:cubicBezTo>
                    <a:pt x="31" y="21"/>
                    <a:pt x="33" y="21"/>
                    <a:pt x="35" y="20"/>
                  </a:cubicBezTo>
                  <a:cubicBezTo>
                    <a:pt x="35" y="20"/>
                    <a:pt x="35" y="20"/>
                    <a:pt x="35" y="20"/>
                  </a:cubicBezTo>
                  <a:cubicBezTo>
                    <a:pt x="33" y="21"/>
                    <a:pt x="31" y="22"/>
                    <a:pt x="30" y="22"/>
                  </a:cubicBezTo>
                  <a:cubicBezTo>
                    <a:pt x="27" y="24"/>
                    <a:pt x="24" y="25"/>
                    <a:pt x="21" y="26"/>
                  </a:cubicBezTo>
                  <a:cubicBezTo>
                    <a:pt x="19" y="27"/>
                    <a:pt x="16" y="29"/>
                    <a:pt x="13" y="30"/>
                  </a:cubicBezTo>
                  <a:cubicBezTo>
                    <a:pt x="12" y="31"/>
                    <a:pt x="10" y="31"/>
                    <a:pt x="9" y="32"/>
                  </a:cubicBezTo>
                  <a:cubicBezTo>
                    <a:pt x="8" y="33"/>
                    <a:pt x="7" y="34"/>
                    <a:pt x="5" y="34"/>
                  </a:cubicBezTo>
                  <a:moveTo>
                    <a:pt x="6" y="34"/>
                  </a:moveTo>
                  <a:cubicBezTo>
                    <a:pt x="6" y="34"/>
                    <a:pt x="6" y="34"/>
                    <a:pt x="7" y="34"/>
                  </a:cubicBezTo>
                  <a:cubicBezTo>
                    <a:pt x="9" y="33"/>
                    <a:pt x="11" y="31"/>
                    <a:pt x="13" y="30"/>
                  </a:cubicBezTo>
                  <a:cubicBezTo>
                    <a:pt x="18" y="28"/>
                    <a:pt x="22" y="26"/>
                    <a:pt x="27" y="24"/>
                  </a:cubicBezTo>
                  <a:cubicBezTo>
                    <a:pt x="29" y="23"/>
                    <a:pt x="31" y="22"/>
                    <a:pt x="33" y="21"/>
                  </a:cubicBezTo>
                  <a:cubicBezTo>
                    <a:pt x="34" y="21"/>
                    <a:pt x="35" y="20"/>
                    <a:pt x="36" y="20"/>
                  </a:cubicBezTo>
                  <a:cubicBezTo>
                    <a:pt x="36" y="20"/>
                    <a:pt x="36" y="20"/>
                    <a:pt x="36" y="20"/>
                  </a:cubicBezTo>
                  <a:cubicBezTo>
                    <a:pt x="37" y="19"/>
                    <a:pt x="37" y="19"/>
                    <a:pt x="38" y="19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8" y="19"/>
                    <a:pt x="38" y="20"/>
                    <a:pt x="38" y="20"/>
                  </a:cubicBezTo>
                  <a:cubicBezTo>
                    <a:pt x="33" y="22"/>
                    <a:pt x="28" y="24"/>
                    <a:pt x="23" y="27"/>
                  </a:cubicBezTo>
                  <a:cubicBezTo>
                    <a:pt x="23" y="27"/>
                    <a:pt x="23" y="27"/>
                    <a:pt x="23" y="27"/>
                  </a:cubicBezTo>
                  <a:cubicBezTo>
                    <a:pt x="19" y="29"/>
                    <a:pt x="14" y="30"/>
                    <a:pt x="10" y="32"/>
                  </a:cubicBezTo>
                  <a:cubicBezTo>
                    <a:pt x="9" y="33"/>
                    <a:pt x="8" y="34"/>
                    <a:pt x="7" y="34"/>
                  </a:cubicBezTo>
                  <a:cubicBezTo>
                    <a:pt x="6" y="34"/>
                    <a:pt x="6" y="34"/>
                    <a:pt x="6" y="34"/>
                  </a:cubicBezTo>
                  <a:moveTo>
                    <a:pt x="4" y="33"/>
                  </a:moveTo>
                  <a:cubicBezTo>
                    <a:pt x="5" y="32"/>
                    <a:pt x="5" y="32"/>
                    <a:pt x="6" y="32"/>
                  </a:cubicBezTo>
                  <a:cubicBezTo>
                    <a:pt x="8" y="31"/>
                    <a:pt x="10" y="30"/>
                    <a:pt x="12" y="29"/>
                  </a:cubicBezTo>
                  <a:cubicBezTo>
                    <a:pt x="17" y="26"/>
                    <a:pt x="22" y="25"/>
                    <a:pt x="27" y="23"/>
                  </a:cubicBezTo>
                  <a:cubicBezTo>
                    <a:pt x="29" y="22"/>
                    <a:pt x="31" y="21"/>
                    <a:pt x="33" y="20"/>
                  </a:cubicBezTo>
                  <a:cubicBezTo>
                    <a:pt x="34" y="20"/>
                    <a:pt x="35" y="20"/>
                    <a:pt x="36" y="19"/>
                  </a:cubicBezTo>
                  <a:cubicBezTo>
                    <a:pt x="37" y="19"/>
                    <a:pt x="37" y="19"/>
                    <a:pt x="37" y="19"/>
                  </a:cubicBezTo>
                  <a:cubicBezTo>
                    <a:pt x="38" y="18"/>
                    <a:pt x="38" y="18"/>
                    <a:pt x="38" y="18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7" y="19"/>
                    <a:pt x="37" y="19"/>
                    <a:pt x="36" y="19"/>
                  </a:cubicBezTo>
                  <a:cubicBezTo>
                    <a:pt x="36" y="20"/>
                    <a:pt x="35" y="20"/>
                    <a:pt x="35" y="20"/>
                  </a:cubicBezTo>
                  <a:cubicBezTo>
                    <a:pt x="31" y="21"/>
                    <a:pt x="26" y="23"/>
                    <a:pt x="22" y="25"/>
                  </a:cubicBezTo>
                  <a:cubicBezTo>
                    <a:pt x="18" y="27"/>
                    <a:pt x="13" y="29"/>
                    <a:pt x="9" y="31"/>
                  </a:cubicBezTo>
                  <a:cubicBezTo>
                    <a:pt x="8" y="31"/>
                    <a:pt x="7" y="32"/>
                    <a:pt x="6" y="32"/>
                  </a:cubicBezTo>
                  <a:cubicBezTo>
                    <a:pt x="4" y="33"/>
                    <a:pt x="4" y="33"/>
                    <a:pt x="4" y="33"/>
                  </a:cubicBezTo>
                  <a:moveTo>
                    <a:pt x="2" y="27"/>
                  </a:moveTo>
                  <a:cubicBezTo>
                    <a:pt x="2" y="26"/>
                    <a:pt x="2" y="26"/>
                    <a:pt x="2" y="26"/>
                  </a:cubicBezTo>
                  <a:cubicBezTo>
                    <a:pt x="2" y="25"/>
                    <a:pt x="3" y="25"/>
                    <a:pt x="4" y="24"/>
                  </a:cubicBezTo>
                  <a:cubicBezTo>
                    <a:pt x="5" y="23"/>
                    <a:pt x="7" y="23"/>
                    <a:pt x="8" y="22"/>
                  </a:cubicBezTo>
                  <a:cubicBezTo>
                    <a:pt x="11" y="21"/>
                    <a:pt x="14" y="20"/>
                    <a:pt x="17" y="18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18" y="18"/>
                    <a:pt x="18" y="18"/>
                    <a:pt x="17" y="19"/>
                  </a:cubicBezTo>
                  <a:cubicBezTo>
                    <a:pt x="14" y="20"/>
                    <a:pt x="11" y="21"/>
                    <a:pt x="8" y="23"/>
                  </a:cubicBezTo>
                  <a:cubicBezTo>
                    <a:pt x="6" y="24"/>
                    <a:pt x="4" y="25"/>
                    <a:pt x="2" y="27"/>
                  </a:cubicBezTo>
                  <a:moveTo>
                    <a:pt x="3" y="30"/>
                  </a:moveTo>
                  <a:cubicBezTo>
                    <a:pt x="2" y="29"/>
                    <a:pt x="2" y="29"/>
                    <a:pt x="2" y="29"/>
                  </a:cubicBezTo>
                  <a:cubicBezTo>
                    <a:pt x="3" y="29"/>
                    <a:pt x="4" y="28"/>
                    <a:pt x="5" y="28"/>
                  </a:cubicBezTo>
                  <a:cubicBezTo>
                    <a:pt x="7" y="27"/>
                    <a:pt x="9" y="26"/>
                    <a:pt x="11" y="26"/>
                  </a:cubicBezTo>
                  <a:cubicBezTo>
                    <a:pt x="16" y="24"/>
                    <a:pt x="20" y="21"/>
                    <a:pt x="25" y="20"/>
                  </a:cubicBezTo>
                  <a:cubicBezTo>
                    <a:pt x="27" y="19"/>
                    <a:pt x="29" y="18"/>
                    <a:pt x="31" y="17"/>
                  </a:cubicBezTo>
                  <a:cubicBezTo>
                    <a:pt x="30" y="18"/>
                    <a:pt x="29" y="18"/>
                    <a:pt x="29" y="18"/>
                  </a:cubicBezTo>
                  <a:cubicBezTo>
                    <a:pt x="26" y="20"/>
                    <a:pt x="23" y="21"/>
                    <a:pt x="19" y="22"/>
                  </a:cubicBezTo>
                  <a:cubicBezTo>
                    <a:pt x="17" y="24"/>
                    <a:pt x="14" y="25"/>
                    <a:pt x="11" y="26"/>
                  </a:cubicBezTo>
                  <a:cubicBezTo>
                    <a:pt x="10" y="27"/>
                    <a:pt x="9" y="27"/>
                    <a:pt x="7" y="28"/>
                  </a:cubicBezTo>
                  <a:cubicBezTo>
                    <a:pt x="6" y="28"/>
                    <a:pt x="4" y="29"/>
                    <a:pt x="3" y="30"/>
                  </a:cubicBezTo>
                  <a:cubicBezTo>
                    <a:pt x="3" y="30"/>
                    <a:pt x="3" y="30"/>
                    <a:pt x="3" y="30"/>
                  </a:cubicBezTo>
                  <a:moveTo>
                    <a:pt x="1" y="25"/>
                  </a:moveTo>
                  <a:cubicBezTo>
                    <a:pt x="1" y="24"/>
                    <a:pt x="1" y="24"/>
                    <a:pt x="1" y="24"/>
                  </a:cubicBezTo>
                  <a:cubicBezTo>
                    <a:pt x="4" y="24"/>
                    <a:pt x="5" y="22"/>
                    <a:pt x="7" y="21"/>
                  </a:cubicBezTo>
                  <a:cubicBezTo>
                    <a:pt x="10" y="20"/>
                    <a:pt x="14" y="19"/>
                    <a:pt x="17" y="17"/>
                  </a:cubicBezTo>
                  <a:cubicBezTo>
                    <a:pt x="14" y="19"/>
                    <a:pt x="12" y="20"/>
                    <a:pt x="9" y="21"/>
                  </a:cubicBezTo>
                  <a:cubicBezTo>
                    <a:pt x="6" y="22"/>
                    <a:pt x="4" y="24"/>
                    <a:pt x="1" y="25"/>
                  </a:cubicBezTo>
                  <a:moveTo>
                    <a:pt x="17" y="17"/>
                  </a:moveTo>
                  <a:cubicBezTo>
                    <a:pt x="17" y="17"/>
                    <a:pt x="17" y="17"/>
                    <a:pt x="17" y="17"/>
                  </a:cubicBezTo>
                  <a:cubicBezTo>
                    <a:pt x="17" y="17"/>
                    <a:pt x="17" y="17"/>
                    <a:pt x="17" y="17"/>
                  </a:cubicBezTo>
                  <a:moveTo>
                    <a:pt x="4" y="31"/>
                  </a:moveTo>
                  <a:cubicBezTo>
                    <a:pt x="4" y="31"/>
                    <a:pt x="4" y="31"/>
                    <a:pt x="5" y="31"/>
                  </a:cubicBezTo>
                  <a:cubicBezTo>
                    <a:pt x="5" y="30"/>
                    <a:pt x="5" y="30"/>
                    <a:pt x="6" y="30"/>
                  </a:cubicBezTo>
                  <a:cubicBezTo>
                    <a:pt x="8" y="29"/>
                    <a:pt x="10" y="28"/>
                    <a:pt x="12" y="27"/>
                  </a:cubicBezTo>
                  <a:cubicBezTo>
                    <a:pt x="17" y="25"/>
                    <a:pt x="21" y="23"/>
                    <a:pt x="25" y="21"/>
                  </a:cubicBezTo>
                  <a:cubicBezTo>
                    <a:pt x="29" y="20"/>
                    <a:pt x="33" y="19"/>
                    <a:pt x="36" y="17"/>
                  </a:cubicBezTo>
                  <a:cubicBezTo>
                    <a:pt x="37" y="17"/>
                    <a:pt x="37" y="17"/>
                    <a:pt x="37" y="17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7" y="17"/>
                    <a:pt x="38" y="17"/>
                    <a:pt x="38" y="18"/>
                  </a:cubicBezTo>
                  <a:cubicBezTo>
                    <a:pt x="37" y="18"/>
                    <a:pt x="37" y="18"/>
                    <a:pt x="37" y="18"/>
                  </a:cubicBezTo>
                  <a:cubicBezTo>
                    <a:pt x="37" y="18"/>
                    <a:pt x="37" y="18"/>
                    <a:pt x="37" y="18"/>
                  </a:cubicBezTo>
                  <a:cubicBezTo>
                    <a:pt x="37" y="18"/>
                    <a:pt x="37" y="18"/>
                    <a:pt x="37" y="18"/>
                  </a:cubicBezTo>
                  <a:cubicBezTo>
                    <a:pt x="36" y="19"/>
                    <a:pt x="36" y="19"/>
                    <a:pt x="35" y="19"/>
                  </a:cubicBezTo>
                  <a:cubicBezTo>
                    <a:pt x="34" y="20"/>
                    <a:pt x="33" y="20"/>
                    <a:pt x="32" y="21"/>
                  </a:cubicBezTo>
                  <a:cubicBezTo>
                    <a:pt x="31" y="21"/>
                    <a:pt x="31" y="21"/>
                    <a:pt x="30" y="21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27" y="22"/>
                    <a:pt x="24" y="23"/>
                    <a:pt x="21" y="24"/>
                  </a:cubicBezTo>
                  <a:cubicBezTo>
                    <a:pt x="17" y="26"/>
                    <a:pt x="12" y="28"/>
                    <a:pt x="7" y="30"/>
                  </a:cubicBezTo>
                  <a:cubicBezTo>
                    <a:pt x="7" y="30"/>
                    <a:pt x="6" y="31"/>
                    <a:pt x="5" y="31"/>
                  </a:cubicBezTo>
                  <a:cubicBezTo>
                    <a:pt x="5" y="31"/>
                    <a:pt x="4" y="31"/>
                    <a:pt x="4" y="31"/>
                  </a:cubicBezTo>
                  <a:moveTo>
                    <a:pt x="35" y="15"/>
                  </a:moveTo>
                  <a:cubicBezTo>
                    <a:pt x="35" y="15"/>
                    <a:pt x="35" y="15"/>
                    <a:pt x="35" y="15"/>
                  </a:cubicBezTo>
                  <a:cubicBezTo>
                    <a:pt x="36" y="15"/>
                    <a:pt x="36" y="15"/>
                    <a:pt x="36" y="15"/>
                  </a:cubicBezTo>
                  <a:cubicBezTo>
                    <a:pt x="36" y="15"/>
                    <a:pt x="35" y="15"/>
                    <a:pt x="35" y="15"/>
                  </a:cubicBezTo>
                  <a:cubicBezTo>
                    <a:pt x="35" y="15"/>
                    <a:pt x="35" y="15"/>
                    <a:pt x="35" y="15"/>
                  </a:cubicBezTo>
                  <a:moveTo>
                    <a:pt x="3" y="30"/>
                  </a:moveTo>
                  <a:cubicBezTo>
                    <a:pt x="6" y="29"/>
                    <a:pt x="8" y="28"/>
                    <a:pt x="10" y="27"/>
                  </a:cubicBezTo>
                  <a:cubicBezTo>
                    <a:pt x="13" y="26"/>
                    <a:pt x="15" y="24"/>
                    <a:pt x="17" y="23"/>
                  </a:cubicBezTo>
                  <a:cubicBezTo>
                    <a:pt x="20" y="22"/>
                    <a:pt x="22" y="21"/>
                    <a:pt x="25" y="20"/>
                  </a:cubicBezTo>
                  <a:cubicBezTo>
                    <a:pt x="27" y="19"/>
                    <a:pt x="30" y="18"/>
                    <a:pt x="32" y="17"/>
                  </a:cubicBezTo>
                  <a:cubicBezTo>
                    <a:pt x="33" y="16"/>
                    <a:pt x="33" y="16"/>
                    <a:pt x="33" y="16"/>
                  </a:cubicBezTo>
                  <a:cubicBezTo>
                    <a:pt x="34" y="16"/>
                    <a:pt x="35" y="16"/>
                    <a:pt x="36" y="15"/>
                  </a:cubicBezTo>
                  <a:cubicBezTo>
                    <a:pt x="37" y="15"/>
                    <a:pt x="37" y="16"/>
                    <a:pt x="37" y="16"/>
                  </a:cubicBezTo>
                  <a:cubicBezTo>
                    <a:pt x="34" y="18"/>
                    <a:pt x="31" y="19"/>
                    <a:pt x="28" y="20"/>
                  </a:cubicBezTo>
                  <a:cubicBezTo>
                    <a:pt x="27" y="20"/>
                    <a:pt x="26" y="20"/>
                    <a:pt x="25" y="21"/>
                  </a:cubicBezTo>
                  <a:cubicBezTo>
                    <a:pt x="24" y="21"/>
                    <a:pt x="23" y="21"/>
                    <a:pt x="22" y="22"/>
                  </a:cubicBezTo>
                  <a:cubicBezTo>
                    <a:pt x="18" y="23"/>
                    <a:pt x="14" y="25"/>
                    <a:pt x="10" y="27"/>
                  </a:cubicBezTo>
                  <a:cubicBezTo>
                    <a:pt x="8" y="28"/>
                    <a:pt x="5" y="29"/>
                    <a:pt x="3" y="30"/>
                  </a:cubicBezTo>
                  <a:moveTo>
                    <a:pt x="1" y="24"/>
                  </a:moveTo>
                  <a:cubicBezTo>
                    <a:pt x="1" y="23"/>
                    <a:pt x="1" y="23"/>
                    <a:pt x="1" y="23"/>
                  </a:cubicBezTo>
                  <a:cubicBezTo>
                    <a:pt x="4" y="22"/>
                    <a:pt x="6" y="21"/>
                    <a:pt x="8" y="20"/>
                  </a:cubicBezTo>
                  <a:cubicBezTo>
                    <a:pt x="10" y="18"/>
                    <a:pt x="13" y="17"/>
                    <a:pt x="16" y="16"/>
                  </a:cubicBezTo>
                  <a:cubicBezTo>
                    <a:pt x="17" y="15"/>
                    <a:pt x="18" y="15"/>
                    <a:pt x="19" y="15"/>
                  </a:cubicBezTo>
                  <a:cubicBezTo>
                    <a:pt x="18" y="15"/>
                    <a:pt x="17" y="15"/>
                    <a:pt x="16" y="16"/>
                  </a:cubicBezTo>
                  <a:cubicBezTo>
                    <a:pt x="13" y="17"/>
                    <a:pt x="11" y="18"/>
                    <a:pt x="8" y="20"/>
                  </a:cubicBezTo>
                  <a:cubicBezTo>
                    <a:pt x="6" y="21"/>
                    <a:pt x="4" y="23"/>
                    <a:pt x="1" y="24"/>
                  </a:cubicBezTo>
                  <a:moveTo>
                    <a:pt x="28" y="17"/>
                  </a:moveTo>
                  <a:cubicBezTo>
                    <a:pt x="29" y="16"/>
                    <a:pt x="31" y="15"/>
                    <a:pt x="32" y="15"/>
                  </a:cubicBezTo>
                  <a:cubicBezTo>
                    <a:pt x="33" y="14"/>
                    <a:pt x="33" y="14"/>
                    <a:pt x="33" y="14"/>
                  </a:cubicBezTo>
                  <a:cubicBezTo>
                    <a:pt x="33" y="15"/>
                    <a:pt x="32" y="15"/>
                    <a:pt x="32" y="15"/>
                  </a:cubicBezTo>
                  <a:cubicBezTo>
                    <a:pt x="31" y="16"/>
                    <a:pt x="29" y="16"/>
                    <a:pt x="28" y="17"/>
                  </a:cubicBezTo>
                  <a:moveTo>
                    <a:pt x="7" y="27"/>
                  </a:moveTo>
                  <a:cubicBezTo>
                    <a:pt x="11" y="25"/>
                    <a:pt x="15" y="23"/>
                    <a:pt x="19" y="21"/>
                  </a:cubicBezTo>
                  <a:cubicBezTo>
                    <a:pt x="24" y="18"/>
                    <a:pt x="30" y="17"/>
                    <a:pt x="35" y="14"/>
                  </a:cubicBezTo>
                  <a:cubicBezTo>
                    <a:pt x="35" y="14"/>
                    <a:pt x="35" y="14"/>
                    <a:pt x="35" y="14"/>
                  </a:cubicBezTo>
                  <a:cubicBezTo>
                    <a:pt x="36" y="13"/>
                    <a:pt x="36" y="13"/>
                    <a:pt x="36" y="13"/>
                  </a:cubicBezTo>
                  <a:cubicBezTo>
                    <a:pt x="36" y="13"/>
                    <a:pt x="36" y="13"/>
                    <a:pt x="36" y="13"/>
                  </a:cubicBezTo>
                  <a:cubicBezTo>
                    <a:pt x="36" y="14"/>
                    <a:pt x="36" y="14"/>
                    <a:pt x="36" y="14"/>
                  </a:cubicBezTo>
                  <a:cubicBezTo>
                    <a:pt x="35" y="15"/>
                    <a:pt x="34" y="15"/>
                    <a:pt x="34" y="16"/>
                  </a:cubicBezTo>
                  <a:cubicBezTo>
                    <a:pt x="33" y="16"/>
                    <a:pt x="33" y="16"/>
                    <a:pt x="33" y="16"/>
                  </a:cubicBezTo>
                  <a:cubicBezTo>
                    <a:pt x="33" y="16"/>
                    <a:pt x="33" y="16"/>
                    <a:pt x="33" y="16"/>
                  </a:cubicBezTo>
                  <a:cubicBezTo>
                    <a:pt x="28" y="18"/>
                    <a:pt x="22" y="20"/>
                    <a:pt x="17" y="23"/>
                  </a:cubicBezTo>
                  <a:cubicBezTo>
                    <a:pt x="14" y="24"/>
                    <a:pt x="12" y="25"/>
                    <a:pt x="9" y="26"/>
                  </a:cubicBezTo>
                  <a:cubicBezTo>
                    <a:pt x="8" y="26"/>
                    <a:pt x="8" y="26"/>
                    <a:pt x="7" y="27"/>
                  </a:cubicBezTo>
                  <a:moveTo>
                    <a:pt x="1" y="22"/>
                  </a:moveTo>
                  <a:cubicBezTo>
                    <a:pt x="1" y="21"/>
                    <a:pt x="1" y="21"/>
                    <a:pt x="1" y="21"/>
                  </a:cubicBezTo>
                  <a:cubicBezTo>
                    <a:pt x="2" y="21"/>
                    <a:pt x="3" y="21"/>
                    <a:pt x="3" y="20"/>
                  </a:cubicBezTo>
                  <a:cubicBezTo>
                    <a:pt x="5" y="20"/>
                    <a:pt x="6" y="19"/>
                    <a:pt x="7" y="18"/>
                  </a:cubicBezTo>
                  <a:cubicBezTo>
                    <a:pt x="9" y="17"/>
                    <a:pt x="12" y="16"/>
                    <a:pt x="15" y="15"/>
                  </a:cubicBezTo>
                  <a:cubicBezTo>
                    <a:pt x="16" y="14"/>
                    <a:pt x="18" y="13"/>
                    <a:pt x="20" y="12"/>
                  </a:cubicBezTo>
                  <a:cubicBezTo>
                    <a:pt x="14" y="16"/>
                    <a:pt x="7" y="18"/>
                    <a:pt x="1" y="22"/>
                  </a:cubicBezTo>
                  <a:moveTo>
                    <a:pt x="2" y="28"/>
                  </a:moveTo>
                  <a:cubicBezTo>
                    <a:pt x="2" y="27"/>
                    <a:pt x="2" y="27"/>
                    <a:pt x="2" y="27"/>
                  </a:cubicBezTo>
                  <a:cubicBezTo>
                    <a:pt x="4" y="27"/>
                    <a:pt x="6" y="25"/>
                    <a:pt x="8" y="24"/>
                  </a:cubicBezTo>
                  <a:cubicBezTo>
                    <a:pt x="11" y="23"/>
                    <a:pt x="14" y="22"/>
                    <a:pt x="17" y="20"/>
                  </a:cubicBezTo>
                  <a:cubicBezTo>
                    <a:pt x="23" y="18"/>
                    <a:pt x="29" y="15"/>
                    <a:pt x="35" y="12"/>
                  </a:cubicBezTo>
                  <a:cubicBezTo>
                    <a:pt x="35" y="13"/>
                    <a:pt x="35" y="13"/>
                    <a:pt x="35" y="13"/>
                  </a:cubicBezTo>
                  <a:cubicBezTo>
                    <a:pt x="35" y="13"/>
                    <a:pt x="35" y="13"/>
                    <a:pt x="35" y="13"/>
                  </a:cubicBezTo>
                  <a:cubicBezTo>
                    <a:pt x="30" y="16"/>
                    <a:pt x="24" y="18"/>
                    <a:pt x="18" y="21"/>
                  </a:cubicBezTo>
                  <a:cubicBezTo>
                    <a:pt x="16" y="21"/>
                    <a:pt x="15" y="22"/>
                    <a:pt x="14" y="23"/>
                  </a:cubicBezTo>
                  <a:cubicBezTo>
                    <a:pt x="13" y="23"/>
                    <a:pt x="11" y="24"/>
                    <a:pt x="9" y="24"/>
                  </a:cubicBezTo>
                  <a:cubicBezTo>
                    <a:pt x="7" y="25"/>
                    <a:pt x="4" y="26"/>
                    <a:pt x="2" y="28"/>
                  </a:cubicBezTo>
                  <a:moveTo>
                    <a:pt x="2" y="27"/>
                  </a:moveTo>
                  <a:cubicBezTo>
                    <a:pt x="2" y="27"/>
                    <a:pt x="2" y="27"/>
                    <a:pt x="2" y="27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3" y="26"/>
                    <a:pt x="4" y="26"/>
                    <a:pt x="4" y="25"/>
                  </a:cubicBezTo>
                  <a:cubicBezTo>
                    <a:pt x="5" y="25"/>
                    <a:pt x="6" y="24"/>
                    <a:pt x="8" y="24"/>
                  </a:cubicBezTo>
                  <a:cubicBezTo>
                    <a:pt x="12" y="21"/>
                    <a:pt x="17" y="19"/>
                    <a:pt x="21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4" y="16"/>
                    <a:pt x="27" y="14"/>
                    <a:pt x="30" y="13"/>
                  </a:cubicBezTo>
                  <a:cubicBezTo>
                    <a:pt x="30" y="13"/>
                    <a:pt x="31" y="13"/>
                    <a:pt x="31" y="13"/>
                  </a:cubicBezTo>
                  <a:cubicBezTo>
                    <a:pt x="32" y="12"/>
                    <a:pt x="32" y="12"/>
                    <a:pt x="32" y="12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3" y="12"/>
                    <a:pt x="34" y="12"/>
                    <a:pt x="34" y="12"/>
                  </a:cubicBezTo>
                  <a:cubicBezTo>
                    <a:pt x="35" y="12"/>
                    <a:pt x="35" y="12"/>
                    <a:pt x="35" y="12"/>
                  </a:cubicBezTo>
                  <a:cubicBezTo>
                    <a:pt x="26" y="16"/>
                    <a:pt x="17" y="20"/>
                    <a:pt x="8" y="24"/>
                  </a:cubicBezTo>
                  <a:cubicBezTo>
                    <a:pt x="6" y="25"/>
                    <a:pt x="4" y="26"/>
                    <a:pt x="2" y="27"/>
                  </a:cubicBezTo>
                  <a:moveTo>
                    <a:pt x="9" y="17"/>
                  </a:moveTo>
                  <a:cubicBezTo>
                    <a:pt x="13" y="15"/>
                    <a:pt x="16" y="13"/>
                    <a:pt x="19" y="12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0" y="11"/>
                    <a:pt x="21" y="12"/>
                    <a:pt x="21" y="12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17" y="13"/>
                    <a:pt x="13" y="15"/>
                    <a:pt x="9" y="17"/>
                  </a:cubicBezTo>
                  <a:moveTo>
                    <a:pt x="1" y="21"/>
                  </a:moveTo>
                  <a:cubicBezTo>
                    <a:pt x="2" y="21"/>
                    <a:pt x="2" y="20"/>
                    <a:pt x="2" y="20"/>
                  </a:cubicBezTo>
                  <a:cubicBezTo>
                    <a:pt x="3" y="19"/>
                    <a:pt x="5" y="18"/>
                    <a:pt x="6" y="17"/>
                  </a:cubicBezTo>
                  <a:cubicBezTo>
                    <a:pt x="8" y="16"/>
                    <a:pt x="10" y="15"/>
                    <a:pt x="12" y="14"/>
                  </a:cubicBezTo>
                  <a:cubicBezTo>
                    <a:pt x="14" y="13"/>
                    <a:pt x="16" y="12"/>
                    <a:pt x="19" y="11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17" y="12"/>
                    <a:pt x="16" y="13"/>
                    <a:pt x="14" y="14"/>
                  </a:cubicBezTo>
                  <a:cubicBezTo>
                    <a:pt x="11" y="16"/>
                    <a:pt x="8" y="17"/>
                    <a:pt x="5" y="19"/>
                  </a:cubicBezTo>
                  <a:cubicBezTo>
                    <a:pt x="4" y="19"/>
                    <a:pt x="4" y="20"/>
                    <a:pt x="3" y="20"/>
                  </a:cubicBezTo>
                  <a:cubicBezTo>
                    <a:pt x="3" y="20"/>
                    <a:pt x="2" y="21"/>
                    <a:pt x="1" y="21"/>
                  </a:cubicBezTo>
                  <a:moveTo>
                    <a:pt x="3" y="19"/>
                  </a:moveTo>
                  <a:cubicBezTo>
                    <a:pt x="4" y="18"/>
                    <a:pt x="5" y="18"/>
                    <a:pt x="6" y="17"/>
                  </a:cubicBezTo>
                  <a:cubicBezTo>
                    <a:pt x="8" y="16"/>
                    <a:pt x="10" y="15"/>
                    <a:pt x="12" y="14"/>
                  </a:cubicBezTo>
                  <a:cubicBezTo>
                    <a:pt x="14" y="13"/>
                    <a:pt x="16" y="12"/>
                    <a:pt x="17" y="11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7" y="12"/>
                    <a:pt x="15" y="13"/>
                    <a:pt x="14" y="13"/>
                  </a:cubicBezTo>
                  <a:cubicBezTo>
                    <a:pt x="10" y="15"/>
                    <a:pt x="7" y="17"/>
                    <a:pt x="3" y="19"/>
                  </a:cubicBezTo>
                  <a:moveTo>
                    <a:pt x="5" y="23"/>
                  </a:moveTo>
                  <a:cubicBezTo>
                    <a:pt x="7" y="23"/>
                    <a:pt x="8" y="22"/>
                    <a:pt x="10" y="21"/>
                  </a:cubicBezTo>
                  <a:cubicBezTo>
                    <a:pt x="13" y="19"/>
                    <a:pt x="17" y="18"/>
                    <a:pt x="20" y="16"/>
                  </a:cubicBezTo>
                  <a:cubicBezTo>
                    <a:pt x="23" y="15"/>
                    <a:pt x="27" y="13"/>
                    <a:pt x="30" y="12"/>
                  </a:cubicBezTo>
                  <a:cubicBezTo>
                    <a:pt x="31" y="12"/>
                    <a:pt x="32" y="11"/>
                    <a:pt x="33" y="11"/>
                  </a:cubicBezTo>
                  <a:cubicBezTo>
                    <a:pt x="34" y="11"/>
                    <a:pt x="34" y="11"/>
                    <a:pt x="34" y="11"/>
                  </a:cubicBezTo>
                  <a:cubicBezTo>
                    <a:pt x="33" y="12"/>
                    <a:pt x="33" y="12"/>
                    <a:pt x="32" y="12"/>
                  </a:cubicBezTo>
                  <a:cubicBezTo>
                    <a:pt x="31" y="12"/>
                    <a:pt x="30" y="13"/>
                    <a:pt x="29" y="13"/>
                  </a:cubicBezTo>
                  <a:cubicBezTo>
                    <a:pt x="28" y="14"/>
                    <a:pt x="27" y="14"/>
                    <a:pt x="26" y="15"/>
                  </a:cubicBezTo>
                  <a:cubicBezTo>
                    <a:pt x="25" y="15"/>
                    <a:pt x="24" y="16"/>
                    <a:pt x="22" y="16"/>
                  </a:cubicBezTo>
                  <a:cubicBezTo>
                    <a:pt x="21" y="17"/>
                    <a:pt x="20" y="17"/>
                    <a:pt x="19" y="18"/>
                  </a:cubicBezTo>
                  <a:cubicBezTo>
                    <a:pt x="14" y="19"/>
                    <a:pt x="10" y="21"/>
                    <a:pt x="6" y="23"/>
                  </a:cubicBezTo>
                  <a:cubicBezTo>
                    <a:pt x="5" y="23"/>
                    <a:pt x="5" y="23"/>
                    <a:pt x="5" y="23"/>
                  </a:cubicBezTo>
                  <a:moveTo>
                    <a:pt x="2" y="19"/>
                  </a:moveTo>
                  <a:cubicBezTo>
                    <a:pt x="2" y="18"/>
                    <a:pt x="2" y="18"/>
                    <a:pt x="3" y="17"/>
                  </a:cubicBezTo>
                  <a:cubicBezTo>
                    <a:pt x="4" y="17"/>
                    <a:pt x="5" y="16"/>
                    <a:pt x="6" y="16"/>
                  </a:cubicBezTo>
                  <a:cubicBezTo>
                    <a:pt x="8" y="15"/>
                    <a:pt x="10" y="14"/>
                    <a:pt x="12" y="13"/>
                  </a:cubicBezTo>
                  <a:cubicBezTo>
                    <a:pt x="13" y="12"/>
                    <a:pt x="15" y="11"/>
                    <a:pt x="17" y="11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2" y="14"/>
                    <a:pt x="7" y="16"/>
                    <a:pt x="2" y="19"/>
                  </a:cubicBezTo>
                  <a:moveTo>
                    <a:pt x="21" y="11"/>
                  </a:moveTo>
                  <a:cubicBezTo>
                    <a:pt x="20" y="11"/>
                    <a:pt x="20" y="11"/>
                    <a:pt x="20" y="11"/>
                  </a:cubicBezTo>
                  <a:cubicBezTo>
                    <a:pt x="20" y="10"/>
                    <a:pt x="21" y="10"/>
                    <a:pt x="21" y="10"/>
                  </a:cubicBezTo>
                  <a:cubicBezTo>
                    <a:pt x="21" y="10"/>
                    <a:pt x="21" y="10"/>
                    <a:pt x="21" y="10"/>
                  </a:cubicBezTo>
                  <a:cubicBezTo>
                    <a:pt x="21" y="11"/>
                    <a:pt x="21" y="11"/>
                    <a:pt x="21" y="11"/>
                  </a:cubicBezTo>
                  <a:moveTo>
                    <a:pt x="1" y="24"/>
                  </a:moveTo>
                  <a:cubicBezTo>
                    <a:pt x="1" y="24"/>
                    <a:pt x="3" y="23"/>
                    <a:pt x="3" y="23"/>
                  </a:cubicBezTo>
                  <a:cubicBezTo>
                    <a:pt x="4" y="23"/>
                    <a:pt x="5" y="22"/>
                    <a:pt x="5" y="22"/>
                  </a:cubicBezTo>
                  <a:cubicBezTo>
                    <a:pt x="7" y="21"/>
                    <a:pt x="9" y="20"/>
                    <a:pt x="11" y="19"/>
                  </a:cubicBezTo>
                  <a:cubicBezTo>
                    <a:pt x="14" y="17"/>
                    <a:pt x="18" y="15"/>
                    <a:pt x="21" y="14"/>
                  </a:cubicBezTo>
                  <a:cubicBezTo>
                    <a:pt x="23" y="13"/>
                    <a:pt x="25" y="12"/>
                    <a:pt x="27" y="11"/>
                  </a:cubicBezTo>
                  <a:cubicBezTo>
                    <a:pt x="29" y="11"/>
                    <a:pt x="30" y="10"/>
                    <a:pt x="31" y="9"/>
                  </a:cubicBezTo>
                  <a:cubicBezTo>
                    <a:pt x="32" y="10"/>
                    <a:pt x="32" y="10"/>
                    <a:pt x="32" y="10"/>
                  </a:cubicBezTo>
                  <a:cubicBezTo>
                    <a:pt x="33" y="10"/>
                    <a:pt x="33" y="10"/>
                    <a:pt x="33" y="10"/>
                  </a:cubicBezTo>
                  <a:cubicBezTo>
                    <a:pt x="32" y="11"/>
                    <a:pt x="31" y="11"/>
                    <a:pt x="30" y="12"/>
                  </a:cubicBezTo>
                  <a:cubicBezTo>
                    <a:pt x="29" y="12"/>
                    <a:pt x="29" y="12"/>
                    <a:pt x="28" y="12"/>
                  </a:cubicBezTo>
                  <a:cubicBezTo>
                    <a:pt x="27" y="13"/>
                    <a:pt x="25" y="14"/>
                    <a:pt x="23" y="14"/>
                  </a:cubicBezTo>
                  <a:cubicBezTo>
                    <a:pt x="19" y="16"/>
                    <a:pt x="15" y="18"/>
                    <a:pt x="12" y="19"/>
                  </a:cubicBezTo>
                  <a:cubicBezTo>
                    <a:pt x="10" y="20"/>
                    <a:pt x="8" y="20"/>
                    <a:pt x="7" y="21"/>
                  </a:cubicBezTo>
                  <a:cubicBezTo>
                    <a:pt x="5" y="22"/>
                    <a:pt x="4" y="23"/>
                    <a:pt x="2" y="24"/>
                  </a:cubicBezTo>
                  <a:cubicBezTo>
                    <a:pt x="2" y="24"/>
                    <a:pt x="2" y="24"/>
                    <a:pt x="1" y="24"/>
                  </a:cubicBezTo>
                  <a:moveTo>
                    <a:pt x="3" y="16"/>
                  </a:moveTo>
                  <a:cubicBezTo>
                    <a:pt x="3" y="16"/>
                    <a:pt x="3" y="16"/>
                    <a:pt x="3" y="16"/>
                  </a:cubicBezTo>
                  <a:cubicBezTo>
                    <a:pt x="4" y="16"/>
                    <a:pt x="5" y="15"/>
                    <a:pt x="6" y="15"/>
                  </a:cubicBezTo>
                  <a:cubicBezTo>
                    <a:pt x="8" y="14"/>
                    <a:pt x="9" y="13"/>
                    <a:pt x="11" y="12"/>
                  </a:cubicBezTo>
                  <a:cubicBezTo>
                    <a:pt x="13" y="11"/>
                    <a:pt x="14" y="10"/>
                    <a:pt x="16" y="9"/>
                  </a:cubicBezTo>
                  <a:cubicBezTo>
                    <a:pt x="15" y="10"/>
                    <a:pt x="13" y="11"/>
                    <a:pt x="11" y="12"/>
                  </a:cubicBezTo>
                  <a:cubicBezTo>
                    <a:pt x="10" y="13"/>
                    <a:pt x="8" y="14"/>
                    <a:pt x="6" y="15"/>
                  </a:cubicBezTo>
                  <a:cubicBezTo>
                    <a:pt x="5" y="15"/>
                    <a:pt x="4" y="16"/>
                    <a:pt x="3" y="16"/>
                  </a:cubicBezTo>
                  <a:cubicBezTo>
                    <a:pt x="3" y="16"/>
                    <a:pt x="3" y="16"/>
                    <a:pt x="3" y="16"/>
                  </a:cubicBezTo>
                  <a:moveTo>
                    <a:pt x="26" y="12"/>
                  </a:moveTo>
                  <a:cubicBezTo>
                    <a:pt x="26" y="11"/>
                    <a:pt x="27" y="11"/>
                    <a:pt x="28" y="11"/>
                  </a:cubicBezTo>
                  <a:cubicBezTo>
                    <a:pt x="28" y="10"/>
                    <a:pt x="29" y="10"/>
                    <a:pt x="30" y="10"/>
                  </a:cubicBezTo>
                  <a:cubicBezTo>
                    <a:pt x="31" y="9"/>
                    <a:pt x="31" y="9"/>
                    <a:pt x="31" y="9"/>
                  </a:cubicBezTo>
                  <a:cubicBezTo>
                    <a:pt x="31" y="9"/>
                    <a:pt x="31" y="9"/>
                    <a:pt x="31" y="9"/>
                  </a:cubicBezTo>
                  <a:cubicBezTo>
                    <a:pt x="29" y="10"/>
                    <a:pt x="27" y="11"/>
                    <a:pt x="26" y="12"/>
                  </a:cubicBezTo>
                  <a:moveTo>
                    <a:pt x="20" y="10"/>
                  </a:move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20" y="9"/>
                    <a:pt x="21" y="9"/>
                  </a:cubicBezTo>
                  <a:cubicBezTo>
                    <a:pt x="21" y="10"/>
                    <a:pt x="21" y="10"/>
                    <a:pt x="21" y="10"/>
                  </a:cubicBezTo>
                  <a:cubicBezTo>
                    <a:pt x="21" y="10"/>
                    <a:pt x="20" y="10"/>
                    <a:pt x="20" y="10"/>
                  </a:cubicBezTo>
                  <a:moveTo>
                    <a:pt x="18" y="10"/>
                  </a:moveTo>
                  <a:cubicBezTo>
                    <a:pt x="18" y="10"/>
                    <a:pt x="18" y="10"/>
                    <a:pt x="18" y="10"/>
                  </a:cubicBezTo>
                  <a:cubicBezTo>
                    <a:pt x="19" y="9"/>
                    <a:pt x="20" y="9"/>
                    <a:pt x="21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0" y="9"/>
                    <a:pt x="19" y="10"/>
                    <a:pt x="18" y="10"/>
                  </a:cubicBezTo>
                  <a:moveTo>
                    <a:pt x="25" y="10"/>
                  </a:moveTo>
                  <a:cubicBezTo>
                    <a:pt x="26" y="10"/>
                    <a:pt x="26" y="10"/>
                    <a:pt x="26" y="10"/>
                  </a:cubicBezTo>
                  <a:cubicBezTo>
                    <a:pt x="26" y="9"/>
                    <a:pt x="26" y="9"/>
                    <a:pt x="26" y="9"/>
                  </a:cubicBezTo>
                  <a:cubicBezTo>
                    <a:pt x="27" y="9"/>
                    <a:pt x="27" y="9"/>
                    <a:pt x="28" y="8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29" y="8"/>
                    <a:pt x="30" y="9"/>
                    <a:pt x="31" y="9"/>
                  </a:cubicBezTo>
                  <a:cubicBezTo>
                    <a:pt x="26" y="11"/>
                    <a:pt x="22" y="13"/>
                    <a:pt x="17" y="15"/>
                  </a:cubicBezTo>
                  <a:cubicBezTo>
                    <a:pt x="13" y="17"/>
                    <a:pt x="9" y="19"/>
                    <a:pt x="4" y="21"/>
                  </a:cubicBezTo>
                  <a:cubicBezTo>
                    <a:pt x="4" y="22"/>
                    <a:pt x="2" y="22"/>
                    <a:pt x="1" y="23"/>
                  </a:cubicBezTo>
                  <a:cubicBezTo>
                    <a:pt x="2" y="22"/>
                    <a:pt x="3" y="21"/>
                    <a:pt x="4" y="21"/>
                  </a:cubicBezTo>
                  <a:cubicBezTo>
                    <a:pt x="6" y="19"/>
                    <a:pt x="8" y="18"/>
                    <a:pt x="11" y="17"/>
                  </a:cubicBezTo>
                  <a:cubicBezTo>
                    <a:pt x="15" y="15"/>
                    <a:pt x="19" y="13"/>
                    <a:pt x="22" y="11"/>
                  </a:cubicBezTo>
                  <a:cubicBezTo>
                    <a:pt x="24" y="11"/>
                    <a:pt x="26" y="11"/>
                    <a:pt x="27" y="10"/>
                  </a:cubicBezTo>
                  <a:cubicBezTo>
                    <a:pt x="28" y="10"/>
                    <a:pt x="28" y="9"/>
                    <a:pt x="27" y="9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7" y="10"/>
                    <a:pt x="26" y="10"/>
                    <a:pt x="25" y="10"/>
                  </a:cubicBezTo>
                  <a:moveTo>
                    <a:pt x="3" y="16"/>
                  </a:moveTo>
                  <a:cubicBezTo>
                    <a:pt x="3" y="15"/>
                    <a:pt x="4" y="15"/>
                    <a:pt x="4" y="14"/>
                  </a:cubicBezTo>
                  <a:cubicBezTo>
                    <a:pt x="6" y="13"/>
                    <a:pt x="9" y="12"/>
                    <a:pt x="11" y="11"/>
                  </a:cubicBezTo>
                  <a:cubicBezTo>
                    <a:pt x="12" y="10"/>
                    <a:pt x="14" y="9"/>
                    <a:pt x="15" y="9"/>
                  </a:cubicBezTo>
                  <a:cubicBezTo>
                    <a:pt x="16" y="8"/>
                    <a:pt x="16" y="8"/>
                    <a:pt x="17" y="8"/>
                  </a:cubicBezTo>
                  <a:cubicBezTo>
                    <a:pt x="12" y="10"/>
                    <a:pt x="8" y="13"/>
                    <a:pt x="3" y="16"/>
                  </a:cubicBezTo>
                  <a:moveTo>
                    <a:pt x="22" y="10"/>
                  </a:moveTo>
                  <a:cubicBezTo>
                    <a:pt x="22" y="9"/>
                    <a:pt x="22" y="9"/>
                    <a:pt x="22" y="9"/>
                  </a:cubicBezTo>
                  <a:cubicBezTo>
                    <a:pt x="23" y="9"/>
                    <a:pt x="24" y="8"/>
                    <a:pt x="26" y="8"/>
                  </a:cubicBezTo>
                  <a:cubicBezTo>
                    <a:pt x="24" y="8"/>
                    <a:pt x="23" y="9"/>
                    <a:pt x="22" y="10"/>
                  </a:cubicBezTo>
                  <a:moveTo>
                    <a:pt x="22" y="8"/>
                  </a:moveTo>
                  <a:cubicBezTo>
                    <a:pt x="22" y="8"/>
                    <a:pt x="22" y="8"/>
                    <a:pt x="22" y="8"/>
                  </a:cubicBezTo>
                  <a:cubicBezTo>
                    <a:pt x="22" y="8"/>
                    <a:pt x="23" y="8"/>
                    <a:pt x="23" y="7"/>
                  </a:cubicBezTo>
                  <a:cubicBezTo>
                    <a:pt x="23" y="8"/>
                    <a:pt x="22" y="8"/>
                    <a:pt x="22" y="8"/>
                  </a:cubicBezTo>
                  <a:moveTo>
                    <a:pt x="6" y="12"/>
                  </a:moveTo>
                  <a:cubicBezTo>
                    <a:pt x="8" y="10"/>
                    <a:pt x="10" y="9"/>
                    <a:pt x="12" y="8"/>
                  </a:cubicBezTo>
                  <a:cubicBezTo>
                    <a:pt x="13" y="8"/>
                    <a:pt x="14" y="8"/>
                    <a:pt x="15" y="7"/>
                  </a:cubicBezTo>
                  <a:cubicBezTo>
                    <a:pt x="14" y="8"/>
                    <a:pt x="13" y="8"/>
                    <a:pt x="12" y="9"/>
                  </a:cubicBezTo>
                  <a:cubicBezTo>
                    <a:pt x="10" y="10"/>
                    <a:pt x="8" y="11"/>
                    <a:pt x="6" y="12"/>
                  </a:cubicBezTo>
                  <a:moveTo>
                    <a:pt x="22" y="11"/>
                  </a:moveTo>
                  <a:cubicBezTo>
                    <a:pt x="22" y="10"/>
                    <a:pt x="22" y="10"/>
                    <a:pt x="22" y="10"/>
                  </a:cubicBezTo>
                  <a:cubicBezTo>
                    <a:pt x="24" y="9"/>
                    <a:pt x="25" y="9"/>
                    <a:pt x="26" y="7"/>
                  </a:cubicBezTo>
                  <a:cubicBezTo>
                    <a:pt x="26" y="7"/>
                    <a:pt x="26" y="7"/>
                    <a:pt x="26" y="7"/>
                  </a:cubicBezTo>
                  <a:cubicBezTo>
                    <a:pt x="27" y="8"/>
                    <a:pt x="28" y="8"/>
                    <a:pt x="28" y="8"/>
                  </a:cubicBezTo>
                  <a:cubicBezTo>
                    <a:pt x="28" y="8"/>
                    <a:pt x="27" y="9"/>
                    <a:pt x="26" y="9"/>
                  </a:cubicBezTo>
                  <a:cubicBezTo>
                    <a:pt x="25" y="10"/>
                    <a:pt x="25" y="10"/>
                    <a:pt x="24" y="10"/>
                  </a:cubicBezTo>
                  <a:cubicBezTo>
                    <a:pt x="23" y="10"/>
                    <a:pt x="23" y="11"/>
                    <a:pt x="22" y="11"/>
                  </a:cubicBezTo>
                  <a:moveTo>
                    <a:pt x="23" y="7"/>
                  </a:moveTo>
                  <a:cubicBezTo>
                    <a:pt x="23" y="7"/>
                    <a:pt x="23" y="7"/>
                    <a:pt x="23" y="7"/>
                  </a:cubicBezTo>
                  <a:cubicBezTo>
                    <a:pt x="23" y="7"/>
                    <a:pt x="23" y="7"/>
                    <a:pt x="23" y="7"/>
                  </a:cubicBezTo>
                  <a:moveTo>
                    <a:pt x="6" y="12"/>
                  </a:moveTo>
                  <a:cubicBezTo>
                    <a:pt x="8" y="11"/>
                    <a:pt x="10" y="10"/>
                    <a:pt x="13" y="9"/>
                  </a:cubicBezTo>
                  <a:cubicBezTo>
                    <a:pt x="14" y="8"/>
                    <a:pt x="15" y="8"/>
                    <a:pt x="16" y="7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6" y="7"/>
                    <a:pt x="15" y="8"/>
                    <a:pt x="15" y="8"/>
                  </a:cubicBezTo>
                  <a:cubicBezTo>
                    <a:pt x="11" y="9"/>
                    <a:pt x="8" y="11"/>
                    <a:pt x="5" y="13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moveTo>
                    <a:pt x="22" y="9"/>
                  </a:moveTo>
                  <a:cubicBezTo>
                    <a:pt x="22" y="9"/>
                    <a:pt x="22" y="8"/>
                    <a:pt x="22" y="8"/>
                  </a:cubicBezTo>
                  <a:cubicBezTo>
                    <a:pt x="23" y="8"/>
                    <a:pt x="23" y="7"/>
                    <a:pt x="24" y="7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5" y="7"/>
                    <a:pt x="25" y="7"/>
                    <a:pt x="26" y="7"/>
                  </a:cubicBezTo>
                  <a:cubicBezTo>
                    <a:pt x="25" y="8"/>
                    <a:pt x="23" y="9"/>
                    <a:pt x="22" y="9"/>
                  </a:cubicBezTo>
                  <a:moveTo>
                    <a:pt x="3" y="17"/>
                  </a:moveTo>
                  <a:cubicBezTo>
                    <a:pt x="3" y="17"/>
                    <a:pt x="3" y="17"/>
                    <a:pt x="3" y="17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4" y="16"/>
                    <a:pt x="5" y="16"/>
                    <a:pt x="5" y="15"/>
                  </a:cubicBezTo>
                  <a:cubicBezTo>
                    <a:pt x="7" y="14"/>
                    <a:pt x="9" y="13"/>
                    <a:pt x="11" y="12"/>
                  </a:cubicBezTo>
                  <a:cubicBezTo>
                    <a:pt x="15" y="11"/>
                    <a:pt x="18" y="9"/>
                    <a:pt x="21" y="7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0" y="9"/>
                    <a:pt x="19" y="9"/>
                  </a:cubicBezTo>
                  <a:cubicBezTo>
                    <a:pt x="19" y="9"/>
                    <a:pt x="18" y="10"/>
                    <a:pt x="17" y="10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17" y="10"/>
                    <a:pt x="17" y="9"/>
                    <a:pt x="17" y="9"/>
                  </a:cubicBezTo>
                  <a:cubicBezTo>
                    <a:pt x="16" y="9"/>
                    <a:pt x="16" y="10"/>
                    <a:pt x="16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5" y="11"/>
                    <a:pt x="15" y="11"/>
                    <a:pt x="14" y="12"/>
                  </a:cubicBezTo>
                  <a:cubicBezTo>
                    <a:pt x="12" y="13"/>
                    <a:pt x="10" y="13"/>
                    <a:pt x="8" y="14"/>
                  </a:cubicBezTo>
                  <a:cubicBezTo>
                    <a:pt x="6" y="15"/>
                    <a:pt x="5" y="16"/>
                    <a:pt x="3" y="17"/>
                  </a:cubicBezTo>
                  <a:cubicBezTo>
                    <a:pt x="3" y="17"/>
                    <a:pt x="3" y="17"/>
                    <a:pt x="3" y="17"/>
                  </a:cubicBezTo>
                  <a:moveTo>
                    <a:pt x="4" y="14"/>
                  </a:moveTo>
                  <a:cubicBezTo>
                    <a:pt x="4" y="14"/>
                    <a:pt x="4" y="14"/>
                    <a:pt x="4" y="14"/>
                  </a:cubicBezTo>
                  <a:cubicBezTo>
                    <a:pt x="5" y="13"/>
                    <a:pt x="5" y="13"/>
                    <a:pt x="6" y="13"/>
                  </a:cubicBezTo>
                  <a:cubicBezTo>
                    <a:pt x="7" y="12"/>
                    <a:pt x="8" y="11"/>
                    <a:pt x="10" y="11"/>
                  </a:cubicBezTo>
                  <a:cubicBezTo>
                    <a:pt x="12" y="9"/>
                    <a:pt x="15" y="8"/>
                    <a:pt x="17" y="7"/>
                  </a:cubicBezTo>
                  <a:cubicBezTo>
                    <a:pt x="18" y="7"/>
                    <a:pt x="18" y="7"/>
                    <a:pt x="19" y="7"/>
                  </a:cubicBezTo>
                  <a:cubicBezTo>
                    <a:pt x="14" y="9"/>
                    <a:pt x="9" y="11"/>
                    <a:pt x="5" y="14"/>
                  </a:cubicBezTo>
                  <a:cubicBezTo>
                    <a:pt x="4" y="14"/>
                    <a:pt x="4" y="14"/>
                    <a:pt x="4" y="14"/>
                  </a:cubicBezTo>
                  <a:moveTo>
                    <a:pt x="22" y="7"/>
                  </a:moveTo>
                  <a:cubicBezTo>
                    <a:pt x="22" y="7"/>
                    <a:pt x="22" y="7"/>
                    <a:pt x="22" y="7"/>
                  </a:cubicBezTo>
                  <a:cubicBezTo>
                    <a:pt x="23" y="7"/>
                    <a:pt x="23" y="7"/>
                    <a:pt x="24" y="7"/>
                  </a:cubicBezTo>
                  <a:cubicBezTo>
                    <a:pt x="23" y="7"/>
                    <a:pt x="23" y="7"/>
                    <a:pt x="22" y="7"/>
                  </a:cubicBezTo>
                  <a:moveTo>
                    <a:pt x="3" y="16"/>
                  </a:move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4" y="15"/>
                    <a:pt x="5" y="15"/>
                    <a:pt x="6" y="15"/>
                  </a:cubicBezTo>
                  <a:cubicBezTo>
                    <a:pt x="7" y="14"/>
                    <a:pt x="8" y="13"/>
                    <a:pt x="10" y="12"/>
                  </a:cubicBezTo>
                  <a:cubicBezTo>
                    <a:pt x="13" y="10"/>
                    <a:pt x="16" y="8"/>
                    <a:pt x="20" y="7"/>
                  </a:cubicBezTo>
                  <a:cubicBezTo>
                    <a:pt x="20" y="7"/>
                    <a:pt x="20" y="7"/>
                    <a:pt x="21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15" y="9"/>
                    <a:pt x="9" y="12"/>
                    <a:pt x="4" y="16"/>
                  </a:cubicBezTo>
                  <a:cubicBezTo>
                    <a:pt x="3" y="16"/>
                    <a:pt x="3" y="16"/>
                    <a:pt x="3" y="16"/>
                  </a:cubicBezTo>
                  <a:moveTo>
                    <a:pt x="25" y="0"/>
                  </a:moveTo>
                  <a:cubicBezTo>
                    <a:pt x="25" y="0"/>
                    <a:pt x="25" y="0"/>
                    <a:pt x="25" y="1"/>
                  </a:cubicBezTo>
                  <a:cubicBezTo>
                    <a:pt x="23" y="2"/>
                    <a:pt x="22" y="4"/>
                    <a:pt x="22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14" y="6"/>
                    <a:pt x="7" y="8"/>
                    <a:pt x="3" y="13"/>
                  </a:cubicBezTo>
                  <a:cubicBezTo>
                    <a:pt x="0" y="19"/>
                    <a:pt x="0" y="26"/>
                    <a:pt x="2" y="31"/>
                  </a:cubicBezTo>
                  <a:cubicBezTo>
                    <a:pt x="4" y="34"/>
                    <a:pt x="6" y="37"/>
                    <a:pt x="9" y="40"/>
                  </a:cubicBezTo>
                  <a:cubicBezTo>
                    <a:pt x="11" y="41"/>
                    <a:pt x="13" y="41"/>
                    <a:pt x="15" y="41"/>
                  </a:cubicBezTo>
                  <a:cubicBezTo>
                    <a:pt x="16" y="41"/>
                    <a:pt x="18" y="41"/>
                    <a:pt x="19" y="40"/>
                  </a:cubicBezTo>
                  <a:cubicBezTo>
                    <a:pt x="19" y="41"/>
                    <a:pt x="19" y="42"/>
                    <a:pt x="18" y="42"/>
                  </a:cubicBezTo>
                  <a:cubicBezTo>
                    <a:pt x="18" y="43"/>
                    <a:pt x="18" y="43"/>
                    <a:pt x="19" y="43"/>
                  </a:cubicBezTo>
                  <a:cubicBezTo>
                    <a:pt x="19" y="43"/>
                    <a:pt x="19" y="43"/>
                    <a:pt x="19" y="43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1" y="42"/>
                    <a:pt x="21" y="42"/>
                    <a:pt x="21" y="42"/>
                  </a:cubicBezTo>
                  <a:cubicBezTo>
                    <a:pt x="21" y="42"/>
                    <a:pt x="21" y="42"/>
                    <a:pt x="21" y="42"/>
                  </a:cubicBezTo>
                  <a:cubicBezTo>
                    <a:pt x="21" y="41"/>
                    <a:pt x="21" y="41"/>
                    <a:pt x="21" y="41"/>
                  </a:cubicBezTo>
                  <a:cubicBezTo>
                    <a:pt x="21" y="41"/>
                    <a:pt x="22" y="41"/>
                    <a:pt x="22" y="41"/>
                  </a:cubicBezTo>
                  <a:cubicBezTo>
                    <a:pt x="23" y="41"/>
                    <a:pt x="25" y="42"/>
                    <a:pt x="27" y="42"/>
                  </a:cubicBezTo>
                  <a:cubicBezTo>
                    <a:pt x="28" y="42"/>
                    <a:pt x="29" y="42"/>
                    <a:pt x="31" y="41"/>
                  </a:cubicBezTo>
                  <a:cubicBezTo>
                    <a:pt x="34" y="40"/>
                    <a:pt x="36" y="37"/>
                    <a:pt x="37" y="33"/>
                  </a:cubicBezTo>
                  <a:cubicBezTo>
                    <a:pt x="40" y="27"/>
                    <a:pt x="40" y="19"/>
                    <a:pt x="36" y="13"/>
                  </a:cubicBezTo>
                  <a:cubicBezTo>
                    <a:pt x="34" y="8"/>
                    <a:pt x="28" y="6"/>
                    <a:pt x="23" y="6"/>
                  </a:cubicBezTo>
                  <a:cubicBezTo>
                    <a:pt x="23" y="4"/>
                    <a:pt x="24" y="2"/>
                    <a:pt x="26" y="1"/>
                  </a:cubicBezTo>
                  <a:cubicBezTo>
                    <a:pt x="26" y="1"/>
                    <a:pt x="26" y="0"/>
                    <a:pt x="25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67"/>
            <p:cNvSpPr>
              <a:spLocks noEditPoints="1"/>
            </p:cNvSpPr>
            <p:nvPr/>
          </p:nvSpPr>
          <p:spPr bwMode="auto">
            <a:xfrm>
              <a:off x="2377744" y="4754489"/>
              <a:ext cx="779463" cy="547688"/>
            </a:xfrm>
            <a:custGeom>
              <a:avLst/>
              <a:gdLst>
                <a:gd name="T0" fmla="*/ 42 w 184"/>
                <a:gd name="T1" fmla="*/ 112 h 129"/>
                <a:gd name="T2" fmla="*/ 81 w 184"/>
                <a:gd name="T3" fmla="*/ 108 h 129"/>
                <a:gd name="T4" fmla="*/ 145 w 184"/>
                <a:gd name="T5" fmla="*/ 98 h 129"/>
                <a:gd name="T6" fmla="*/ 142 w 184"/>
                <a:gd name="T7" fmla="*/ 94 h 129"/>
                <a:gd name="T8" fmla="*/ 164 w 184"/>
                <a:gd name="T9" fmla="*/ 91 h 129"/>
                <a:gd name="T10" fmla="*/ 103 w 184"/>
                <a:gd name="T11" fmla="*/ 102 h 129"/>
                <a:gd name="T12" fmla="*/ 150 w 184"/>
                <a:gd name="T13" fmla="*/ 89 h 129"/>
                <a:gd name="T14" fmla="*/ 148 w 184"/>
                <a:gd name="T15" fmla="*/ 91 h 129"/>
                <a:gd name="T16" fmla="*/ 170 w 184"/>
                <a:gd name="T17" fmla="*/ 72 h 129"/>
                <a:gd name="T18" fmla="*/ 75 w 184"/>
                <a:gd name="T19" fmla="*/ 105 h 129"/>
                <a:gd name="T20" fmla="*/ 166 w 184"/>
                <a:gd name="T21" fmla="*/ 67 h 129"/>
                <a:gd name="T22" fmla="*/ 166 w 184"/>
                <a:gd name="T23" fmla="*/ 64 h 129"/>
                <a:gd name="T24" fmla="*/ 173 w 184"/>
                <a:gd name="T25" fmla="*/ 58 h 129"/>
                <a:gd name="T26" fmla="*/ 110 w 184"/>
                <a:gd name="T27" fmla="*/ 83 h 129"/>
                <a:gd name="T28" fmla="*/ 175 w 184"/>
                <a:gd name="T29" fmla="*/ 52 h 129"/>
                <a:gd name="T30" fmla="*/ 66 w 184"/>
                <a:gd name="T31" fmla="*/ 99 h 129"/>
                <a:gd name="T32" fmla="*/ 97 w 184"/>
                <a:gd name="T33" fmla="*/ 87 h 129"/>
                <a:gd name="T34" fmla="*/ 62 w 184"/>
                <a:gd name="T35" fmla="*/ 50 h 129"/>
                <a:gd name="T36" fmla="*/ 110 w 184"/>
                <a:gd name="T37" fmla="*/ 74 h 129"/>
                <a:gd name="T38" fmla="*/ 50 w 184"/>
                <a:gd name="T39" fmla="*/ 97 h 129"/>
                <a:gd name="T40" fmla="*/ 49 w 184"/>
                <a:gd name="T41" fmla="*/ 99 h 129"/>
                <a:gd name="T42" fmla="*/ 149 w 184"/>
                <a:gd name="T43" fmla="*/ 46 h 129"/>
                <a:gd name="T44" fmla="*/ 161 w 184"/>
                <a:gd name="T45" fmla="*/ 40 h 129"/>
                <a:gd name="T46" fmla="*/ 23 w 184"/>
                <a:gd name="T47" fmla="*/ 44 h 129"/>
                <a:gd name="T48" fmla="*/ 119 w 184"/>
                <a:gd name="T49" fmla="*/ 51 h 129"/>
                <a:gd name="T50" fmla="*/ 51 w 184"/>
                <a:gd name="T51" fmla="*/ 90 h 129"/>
                <a:gd name="T52" fmla="*/ 49 w 184"/>
                <a:gd name="T53" fmla="*/ 94 h 129"/>
                <a:gd name="T54" fmla="*/ 69 w 184"/>
                <a:gd name="T55" fmla="*/ 54 h 129"/>
                <a:gd name="T56" fmla="*/ 31 w 184"/>
                <a:gd name="T57" fmla="*/ 32 h 129"/>
                <a:gd name="T58" fmla="*/ 32 w 184"/>
                <a:gd name="T59" fmla="*/ 32 h 129"/>
                <a:gd name="T60" fmla="*/ 15 w 184"/>
                <a:gd name="T61" fmla="*/ 40 h 129"/>
                <a:gd name="T62" fmla="*/ 11 w 184"/>
                <a:gd name="T63" fmla="*/ 36 h 129"/>
                <a:gd name="T64" fmla="*/ 121 w 184"/>
                <a:gd name="T65" fmla="*/ 42 h 129"/>
                <a:gd name="T66" fmla="*/ 157 w 184"/>
                <a:gd name="T67" fmla="*/ 34 h 129"/>
                <a:gd name="T68" fmla="*/ 28 w 184"/>
                <a:gd name="T69" fmla="*/ 26 h 129"/>
                <a:gd name="T70" fmla="*/ 20 w 184"/>
                <a:gd name="T71" fmla="*/ 23 h 129"/>
                <a:gd name="T72" fmla="*/ 38 w 184"/>
                <a:gd name="T73" fmla="*/ 33 h 129"/>
                <a:gd name="T74" fmla="*/ 84 w 184"/>
                <a:gd name="T75" fmla="*/ 53 h 129"/>
                <a:gd name="T76" fmla="*/ 45 w 184"/>
                <a:gd name="T77" fmla="*/ 35 h 129"/>
                <a:gd name="T78" fmla="*/ 61 w 184"/>
                <a:gd name="T79" fmla="*/ 20 h 129"/>
                <a:gd name="T80" fmla="*/ 151 w 184"/>
                <a:gd name="T81" fmla="*/ 17 h 129"/>
                <a:gd name="T82" fmla="*/ 150 w 184"/>
                <a:gd name="T83" fmla="*/ 17 h 129"/>
                <a:gd name="T84" fmla="*/ 129 w 184"/>
                <a:gd name="T85" fmla="*/ 21 h 129"/>
                <a:gd name="T86" fmla="*/ 126 w 184"/>
                <a:gd name="T87" fmla="*/ 22 h 129"/>
                <a:gd name="T88" fmla="*/ 110 w 184"/>
                <a:gd name="T89" fmla="*/ 25 h 129"/>
                <a:gd name="T90" fmla="*/ 95 w 184"/>
                <a:gd name="T91" fmla="*/ 14 h 129"/>
                <a:gd name="T92" fmla="*/ 49 w 184"/>
                <a:gd name="T93" fmla="*/ 19 h 129"/>
                <a:gd name="T94" fmla="*/ 42 w 184"/>
                <a:gd name="T95" fmla="*/ 17 h 129"/>
                <a:gd name="T96" fmla="*/ 57 w 184"/>
                <a:gd name="T97" fmla="*/ 13 h 129"/>
                <a:gd name="T98" fmla="*/ 17 w 184"/>
                <a:gd name="T99" fmla="*/ 57 h 129"/>
                <a:gd name="T100" fmla="*/ 70 w 184"/>
                <a:gd name="T101" fmla="*/ 19 h 129"/>
                <a:gd name="T102" fmla="*/ 92 w 184"/>
                <a:gd name="T103" fmla="*/ 9 h 129"/>
                <a:gd name="T104" fmla="*/ 6 w 184"/>
                <a:gd name="T105" fmla="*/ 64 h 129"/>
                <a:gd name="T106" fmla="*/ 67 w 184"/>
                <a:gd name="T107" fmla="*/ 37 h 129"/>
                <a:gd name="T108" fmla="*/ 74 w 184"/>
                <a:gd name="T109" fmla="*/ 39 h 129"/>
                <a:gd name="T110" fmla="*/ 71 w 184"/>
                <a:gd name="T111" fmla="*/ 15 h 129"/>
                <a:gd name="T112" fmla="*/ 48 w 184"/>
                <a:gd name="T113" fmla="*/ 7 h 129"/>
                <a:gd name="T114" fmla="*/ 23 w 184"/>
                <a:gd name="T115" fmla="*/ 128 h 129"/>
                <a:gd name="T116" fmla="*/ 156 w 184"/>
                <a:gd name="T117" fmla="*/ 9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4" h="129">
                  <a:moveTo>
                    <a:pt x="34" y="121"/>
                  </a:moveTo>
                  <a:cubicBezTo>
                    <a:pt x="35" y="121"/>
                    <a:pt x="35" y="121"/>
                    <a:pt x="35" y="121"/>
                  </a:cubicBezTo>
                  <a:cubicBezTo>
                    <a:pt x="36" y="120"/>
                    <a:pt x="36" y="120"/>
                    <a:pt x="36" y="120"/>
                  </a:cubicBezTo>
                  <a:cubicBezTo>
                    <a:pt x="36" y="121"/>
                    <a:pt x="35" y="121"/>
                    <a:pt x="34" y="121"/>
                  </a:cubicBezTo>
                  <a:moveTo>
                    <a:pt x="36" y="119"/>
                  </a:moveTo>
                  <a:cubicBezTo>
                    <a:pt x="38" y="118"/>
                    <a:pt x="39" y="117"/>
                    <a:pt x="40" y="116"/>
                  </a:cubicBezTo>
                  <a:cubicBezTo>
                    <a:pt x="44" y="114"/>
                    <a:pt x="49" y="113"/>
                    <a:pt x="53" y="111"/>
                  </a:cubicBezTo>
                  <a:cubicBezTo>
                    <a:pt x="49" y="114"/>
                    <a:pt x="46" y="116"/>
                    <a:pt x="42" y="118"/>
                  </a:cubicBezTo>
                  <a:cubicBezTo>
                    <a:pt x="40" y="119"/>
                    <a:pt x="38" y="119"/>
                    <a:pt x="36" y="119"/>
                  </a:cubicBezTo>
                  <a:moveTo>
                    <a:pt x="41" y="114"/>
                  </a:moveTo>
                  <a:cubicBezTo>
                    <a:pt x="41" y="114"/>
                    <a:pt x="42" y="113"/>
                    <a:pt x="42" y="112"/>
                  </a:cubicBezTo>
                  <a:cubicBezTo>
                    <a:pt x="46" y="112"/>
                    <a:pt x="48" y="110"/>
                    <a:pt x="51" y="109"/>
                  </a:cubicBezTo>
                  <a:cubicBezTo>
                    <a:pt x="53" y="108"/>
                    <a:pt x="55" y="107"/>
                    <a:pt x="57" y="106"/>
                  </a:cubicBezTo>
                  <a:cubicBezTo>
                    <a:pt x="58" y="105"/>
                    <a:pt x="61" y="104"/>
                    <a:pt x="63" y="103"/>
                  </a:cubicBezTo>
                  <a:cubicBezTo>
                    <a:pt x="61" y="105"/>
                    <a:pt x="58" y="107"/>
                    <a:pt x="56" y="109"/>
                  </a:cubicBezTo>
                  <a:cubicBezTo>
                    <a:pt x="51" y="111"/>
                    <a:pt x="46" y="113"/>
                    <a:pt x="41" y="114"/>
                  </a:cubicBezTo>
                  <a:moveTo>
                    <a:pt x="113" y="108"/>
                  </a:moveTo>
                  <a:cubicBezTo>
                    <a:pt x="112" y="108"/>
                    <a:pt x="110" y="108"/>
                    <a:pt x="109" y="107"/>
                  </a:cubicBezTo>
                  <a:cubicBezTo>
                    <a:pt x="114" y="105"/>
                    <a:pt x="119" y="103"/>
                    <a:pt x="124" y="101"/>
                  </a:cubicBezTo>
                  <a:cubicBezTo>
                    <a:pt x="122" y="105"/>
                    <a:pt x="118" y="108"/>
                    <a:pt x="113" y="108"/>
                  </a:cubicBezTo>
                  <a:cubicBezTo>
                    <a:pt x="113" y="108"/>
                    <a:pt x="113" y="108"/>
                    <a:pt x="113" y="108"/>
                  </a:cubicBezTo>
                  <a:moveTo>
                    <a:pt x="81" y="108"/>
                  </a:moveTo>
                  <a:cubicBezTo>
                    <a:pt x="80" y="108"/>
                    <a:pt x="78" y="107"/>
                    <a:pt x="76" y="106"/>
                  </a:cubicBezTo>
                  <a:cubicBezTo>
                    <a:pt x="82" y="105"/>
                    <a:pt x="88" y="102"/>
                    <a:pt x="93" y="100"/>
                  </a:cubicBezTo>
                  <a:cubicBezTo>
                    <a:pt x="94" y="100"/>
                    <a:pt x="94" y="100"/>
                    <a:pt x="94" y="100"/>
                  </a:cubicBezTo>
                  <a:cubicBezTo>
                    <a:pt x="91" y="105"/>
                    <a:pt x="86" y="108"/>
                    <a:pt x="81" y="108"/>
                  </a:cubicBezTo>
                  <a:moveTo>
                    <a:pt x="75" y="106"/>
                  </a:moveTo>
                  <a:cubicBezTo>
                    <a:pt x="82" y="104"/>
                    <a:pt x="88" y="101"/>
                    <a:pt x="95" y="98"/>
                  </a:cubicBezTo>
                  <a:cubicBezTo>
                    <a:pt x="95" y="99"/>
                    <a:pt x="95" y="99"/>
                    <a:pt x="95" y="99"/>
                  </a:cubicBezTo>
                  <a:cubicBezTo>
                    <a:pt x="88" y="101"/>
                    <a:pt x="82" y="104"/>
                    <a:pt x="75" y="106"/>
                  </a:cubicBezTo>
                  <a:moveTo>
                    <a:pt x="139" y="101"/>
                  </a:moveTo>
                  <a:cubicBezTo>
                    <a:pt x="138" y="101"/>
                    <a:pt x="137" y="100"/>
                    <a:pt x="136" y="100"/>
                  </a:cubicBezTo>
                  <a:cubicBezTo>
                    <a:pt x="139" y="100"/>
                    <a:pt x="142" y="99"/>
                    <a:pt x="145" y="98"/>
                  </a:cubicBezTo>
                  <a:cubicBezTo>
                    <a:pt x="144" y="100"/>
                    <a:pt x="142" y="101"/>
                    <a:pt x="139" y="101"/>
                  </a:cubicBezTo>
                  <a:moveTo>
                    <a:pt x="137" y="99"/>
                  </a:moveTo>
                  <a:cubicBezTo>
                    <a:pt x="137" y="99"/>
                    <a:pt x="137" y="99"/>
                    <a:pt x="139" y="98"/>
                  </a:cubicBezTo>
                  <a:cubicBezTo>
                    <a:pt x="141" y="96"/>
                    <a:pt x="144" y="96"/>
                    <a:pt x="146" y="94"/>
                  </a:cubicBezTo>
                  <a:cubicBezTo>
                    <a:pt x="146" y="95"/>
                    <a:pt x="146" y="96"/>
                    <a:pt x="146" y="97"/>
                  </a:cubicBezTo>
                  <a:cubicBezTo>
                    <a:pt x="144" y="97"/>
                    <a:pt x="142" y="98"/>
                    <a:pt x="141" y="98"/>
                  </a:cubicBezTo>
                  <a:cubicBezTo>
                    <a:pt x="139" y="99"/>
                    <a:pt x="138" y="99"/>
                    <a:pt x="137" y="99"/>
                  </a:cubicBezTo>
                  <a:moveTo>
                    <a:pt x="134" y="100"/>
                  </a:moveTo>
                  <a:cubicBezTo>
                    <a:pt x="133" y="99"/>
                    <a:pt x="132" y="99"/>
                    <a:pt x="131" y="98"/>
                  </a:cubicBezTo>
                  <a:cubicBezTo>
                    <a:pt x="132" y="98"/>
                    <a:pt x="133" y="97"/>
                    <a:pt x="135" y="97"/>
                  </a:cubicBezTo>
                  <a:cubicBezTo>
                    <a:pt x="137" y="96"/>
                    <a:pt x="140" y="94"/>
                    <a:pt x="142" y="94"/>
                  </a:cubicBezTo>
                  <a:cubicBezTo>
                    <a:pt x="143" y="93"/>
                    <a:pt x="143" y="93"/>
                    <a:pt x="144" y="93"/>
                  </a:cubicBezTo>
                  <a:cubicBezTo>
                    <a:pt x="145" y="93"/>
                    <a:pt x="145" y="94"/>
                    <a:pt x="143" y="95"/>
                  </a:cubicBezTo>
                  <a:cubicBezTo>
                    <a:pt x="140" y="96"/>
                    <a:pt x="137" y="97"/>
                    <a:pt x="134" y="100"/>
                  </a:cubicBezTo>
                  <a:cubicBezTo>
                    <a:pt x="134" y="100"/>
                    <a:pt x="134" y="100"/>
                    <a:pt x="134" y="100"/>
                  </a:cubicBezTo>
                  <a:moveTo>
                    <a:pt x="157" y="94"/>
                  </a:moveTo>
                  <a:cubicBezTo>
                    <a:pt x="158" y="94"/>
                    <a:pt x="160" y="93"/>
                    <a:pt x="162" y="93"/>
                  </a:cubicBezTo>
                  <a:cubicBezTo>
                    <a:pt x="160" y="94"/>
                    <a:pt x="158" y="94"/>
                    <a:pt x="157" y="94"/>
                  </a:cubicBezTo>
                  <a:moveTo>
                    <a:pt x="154" y="94"/>
                  </a:moveTo>
                  <a:cubicBezTo>
                    <a:pt x="158" y="90"/>
                    <a:pt x="165" y="91"/>
                    <a:pt x="169" y="86"/>
                  </a:cubicBezTo>
                  <a:cubicBezTo>
                    <a:pt x="168" y="88"/>
                    <a:pt x="166" y="90"/>
                    <a:pt x="164" y="91"/>
                  </a:cubicBezTo>
                  <a:cubicBezTo>
                    <a:pt x="164" y="91"/>
                    <a:pt x="164" y="91"/>
                    <a:pt x="164" y="91"/>
                  </a:cubicBezTo>
                  <a:cubicBezTo>
                    <a:pt x="161" y="92"/>
                    <a:pt x="157" y="94"/>
                    <a:pt x="154" y="94"/>
                  </a:cubicBezTo>
                  <a:moveTo>
                    <a:pt x="153" y="94"/>
                  </a:moveTo>
                  <a:cubicBezTo>
                    <a:pt x="152" y="93"/>
                    <a:pt x="151" y="93"/>
                    <a:pt x="151" y="92"/>
                  </a:cubicBezTo>
                  <a:cubicBezTo>
                    <a:pt x="151" y="92"/>
                    <a:pt x="151" y="92"/>
                    <a:pt x="151" y="92"/>
                  </a:cubicBezTo>
                  <a:cubicBezTo>
                    <a:pt x="155" y="91"/>
                    <a:pt x="159" y="89"/>
                    <a:pt x="163" y="88"/>
                  </a:cubicBezTo>
                  <a:cubicBezTo>
                    <a:pt x="164" y="87"/>
                    <a:pt x="166" y="86"/>
                    <a:pt x="167" y="86"/>
                  </a:cubicBezTo>
                  <a:cubicBezTo>
                    <a:pt x="168" y="85"/>
                    <a:pt x="169" y="85"/>
                    <a:pt x="169" y="85"/>
                  </a:cubicBezTo>
                  <a:cubicBezTo>
                    <a:pt x="170" y="85"/>
                    <a:pt x="167" y="87"/>
                    <a:pt x="166" y="87"/>
                  </a:cubicBezTo>
                  <a:cubicBezTo>
                    <a:pt x="162" y="90"/>
                    <a:pt x="156" y="90"/>
                    <a:pt x="153" y="94"/>
                  </a:cubicBezTo>
                  <a:moveTo>
                    <a:pt x="108" y="107"/>
                  </a:moveTo>
                  <a:cubicBezTo>
                    <a:pt x="106" y="105"/>
                    <a:pt x="104" y="104"/>
                    <a:pt x="103" y="102"/>
                  </a:cubicBezTo>
                  <a:cubicBezTo>
                    <a:pt x="115" y="98"/>
                    <a:pt x="127" y="94"/>
                    <a:pt x="139" y="90"/>
                  </a:cubicBezTo>
                  <a:cubicBezTo>
                    <a:pt x="145" y="88"/>
                    <a:pt x="150" y="86"/>
                    <a:pt x="156" y="84"/>
                  </a:cubicBezTo>
                  <a:cubicBezTo>
                    <a:pt x="159" y="83"/>
                    <a:pt x="162" y="82"/>
                    <a:pt x="166" y="80"/>
                  </a:cubicBezTo>
                  <a:cubicBezTo>
                    <a:pt x="166" y="80"/>
                    <a:pt x="170" y="79"/>
                    <a:pt x="170" y="79"/>
                  </a:cubicBezTo>
                  <a:cubicBezTo>
                    <a:pt x="170" y="79"/>
                    <a:pt x="170" y="79"/>
                    <a:pt x="169" y="80"/>
                  </a:cubicBezTo>
                  <a:cubicBezTo>
                    <a:pt x="156" y="87"/>
                    <a:pt x="142" y="91"/>
                    <a:pt x="128" y="97"/>
                  </a:cubicBezTo>
                  <a:cubicBezTo>
                    <a:pt x="128" y="97"/>
                    <a:pt x="128" y="97"/>
                    <a:pt x="128" y="97"/>
                  </a:cubicBezTo>
                  <a:cubicBezTo>
                    <a:pt x="127" y="97"/>
                    <a:pt x="127" y="97"/>
                    <a:pt x="127" y="97"/>
                  </a:cubicBezTo>
                  <a:cubicBezTo>
                    <a:pt x="120" y="100"/>
                    <a:pt x="114" y="103"/>
                    <a:pt x="108" y="107"/>
                  </a:cubicBezTo>
                  <a:moveTo>
                    <a:pt x="144" y="92"/>
                  </a:moveTo>
                  <a:cubicBezTo>
                    <a:pt x="146" y="91"/>
                    <a:pt x="148" y="90"/>
                    <a:pt x="150" y="89"/>
                  </a:cubicBezTo>
                  <a:cubicBezTo>
                    <a:pt x="155" y="87"/>
                    <a:pt x="160" y="85"/>
                    <a:pt x="165" y="83"/>
                  </a:cubicBezTo>
                  <a:cubicBezTo>
                    <a:pt x="167" y="81"/>
                    <a:pt x="170" y="80"/>
                    <a:pt x="172" y="79"/>
                  </a:cubicBezTo>
                  <a:cubicBezTo>
                    <a:pt x="172" y="80"/>
                    <a:pt x="171" y="82"/>
                    <a:pt x="171" y="84"/>
                  </a:cubicBezTo>
                  <a:cubicBezTo>
                    <a:pt x="170" y="83"/>
                    <a:pt x="170" y="83"/>
                    <a:pt x="170" y="83"/>
                  </a:cubicBezTo>
                  <a:cubicBezTo>
                    <a:pt x="167" y="84"/>
                    <a:pt x="164" y="86"/>
                    <a:pt x="162" y="87"/>
                  </a:cubicBezTo>
                  <a:cubicBezTo>
                    <a:pt x="158" y="89"/>
                    <a:pt x="154" y="90"/>
                    <a:pt x="151" y="91"/>
                  </a:cubicBezTo>
                  <a:cubicBezTo>
                    <a:pt x="151" y="92"/>
                    <a:pt x="151" y="92"/>
                    <a:pt x="151" y="92"/>
                  </a:cubicBezTo>
                  <a:cubicBezTo>
                    <a:pt x="150" y="92"/>
                    <a:pt x="150" y="92"/>
                    <a:pt x="150" y="92"/>
                  </a:cubicBezTo>
                  <a:cubicBezTo>
                    <a:pt x="149" y="91"/>
                    <a:pt x="149" y="91"/>
                    <a:pt x="148" y="91"/>
                  </a:cubicBezTo>
                  <a:cubicBezTo>
                    <a:pt x="148" y="91"/>
                    <a:pt x="148" y="91"/>
                    <a:pt x="148" y="91"/>
                  </a:cubicBezTo>
                  <a:cubicBezTo>
                    <a:pt x="148" y="91"/>
                    <a:pt x="148" y="91"/>
                    <a:pt x="148" y="91"/>
                  </a:cubicBezTo>
                  <a:cubicBezTo>
                    <a:pt x="147" y="91"/>
                    <a:pt x="146" y="91"/>
                    <a:pt x="146" y="92"/>
                  </a:cubicBezTo>
                  <a:cubicBezTo>
                    <a:pt x="145" y="92"/>
                    <a:pt x="145" y="92"/>
                    <a:pt x="144" y="92"/>
                  </a:cubicBezTo>
                  <a:moveTo>
                    <a:pt x="15" y="84"/>
                  </a:moveTo>
                  <a:cubicBezTo>
                    <a:pt x="16" y="83"/>
                    <a:pt x="16" y="83"/>
                    <a:pt x="16" y="82"/>
                  </a:cubicBezTo>
                  <a:cubicBezTo>
                    <a:pt x="17" y="80"/>
                    <a:pt x="19" y="78"/>
                    <a:pt x="21" y="77"/>
                  </a:cubicBezTo>
                  <a:cubicBezTo>
                    <a:pt x="19" y="79"/>
                    <a:pt x="17" y="81"/>
                    <a:pt x="15" y="84"/>
                  </a:cubicBezTo>
                  <a:moveTo>
                    <a:pt x="102" y="101"/>
                  </a:moveTo>
                  <a:cubicBezTo>
                    <a:pt x="101" y="100"/>
                    <a:pt x="100" y="99"/>
                    <a:pt x="99" y="98"/>
                  </a:cubicBezTo>
                  <a:cubicBezTo>
                    <a:pt x="105" y="96"/>
                    <a:pt x="111" y="94"/>
                    <a:pt x="116" y="92"/>
                  </a:cubicBezTo>
                  <a:cubicBezTo>
                    <a:pt x="130" y="87"/>
                    <a:pt x="145" y="83"/>
                    <a:pt x="159" y="77"/>
                  </a:cubicBezTo>
                  <a:cubicBezTo>
                    <a:pt x="163" y="76"/>
                    <a:pt x="166" y="74"/>
                    <a:pt x="170" y="72"/>
                  </a:cubicBezTo>
                  <a:cubicBezTo>
                    <a:pt x="167" y="73"/>
                    <a:pt x="164" y="76"/>
                    <a:pt x="160" y="77"/>
                  </a:cubicBezTo>
                  <a:cubicBezTo>
                    <a:pt x="154" y="79"/>
                    <a:pt x="148" y="81"/>
                    <a:pt x="142" y="84"/>
                  </a:cubicBezTo>
                  <a:cubicBezTo>
                    <a:pt x="135" y="87"/>
                    <a:pt x="128" y="90"/>
                    <a:pt x="120" y="94"/>
                  </a:cubicBezTo>
                  <a:cubicBezTo>
                    <a:pt x="114" y="96"/>
                    <a:pt x="108" y="98"/>
                    <a:pt x="102" y="101"/>
                  </a:cubicBezTo>
                  <a:moveTo>
                    <a:pt x="119" y="96"/>
                  </a:moveTo>
                  <a:cubicBezTo>
                    <a:pt x="127" y="92"/>
                    <a:pt x="135" y="89"/>
                    <a:pt x="143" y="85"/>
                  </a:cubicBezTo>
                  <a:cubicBezTo>
                    <a:pt x="152" y="81"/>
                    <a:pt x="164" y="79"/>
                    <a:pt x="171" y="72"/>
                  </a:cubicBezTo>
                  <a:cubicBezTo>
                    <a:pt x="172" y="74"/>
                    <a:pt x="172" y="75"/>
                    <a:pt x="172" y="77"/>
                  </a:cubicBezTo>
                  <a:cubicBezTo>
                    <a:pt x="159" y="81"/>
                    <a:pt x="147" y="87"/>
                    <a:pt x="134" y="91"/>
                  </a:cubicBezTo>
                  <a:cubicBezTo>
                    <a:pt x="129" y="92"/>
                    <a:pt x="124" y="94"/>
                    <a:pt x="119" y="96"/>
                  </a:cubicBezTo>
                  <a:moveTo>
                    <a:pt x="75" y="105"/>
                  </a:moveTo>
                  <a:cubicBezTo>
                    <a:pt x="74" y="105"/>
                    <a:pt x="72" y="103"/>
                    <a:pt x="71" y="102"/>
                  </a:cubicBezTo>
                  <a:cubicBezTo>
                    <a:pt x="76" y="102"/>
                    <a:pt x="81" y="100"/>
                    <a:pt x="86" y="98"/>
                  </a:cubicBezTo>
                  <a:cubicBezTo>
                    <a:pt x="94" y="94"/>
                    <a:pt x="102" y="91"/>
                    <a:pt x="111" y="87"/>
                  </a:cubicBezTo>
                  <a:cubicBezTo>
                    <a:pt x="128" y="81"/>
                    <a:pt x="146" y="74"/>
                    <a:pt x="163" y="68"/>
                  </a:cubicBezTo>
                  <a:cubicBezTo>
                    <a:pt x="149" y="73"/>
                    <a:pt x="135" y="80"/>
                    <a:pt x="121" y="86"/>
                  </a:cubicBezTo>
                  <a:cubicBezTo>
                    <a:pt x="106" y="93"/>
                    <a:pt x="89" y="98"/>
                    <a:pt x="75" y="105"/>
                  </a:cubicBezTo>
                  <a:moveTo>
                    <a:pt x="99" y="97"/>
                  </a:moveTo>
                  <a:cubicBezTo>
                    <a:pt x="98" y="97"/>
                    <a:pt x="98" y="97"/>
                    <a:pt x="98" y="97"/>
                  </a:cubicBezTo>
                  <a:cubicBezTo>
                    <a:pt x="106" y="94"/>
                    <a:pt x="114" y="90"/>
                    <a:pt x="121" y="87"/>
                  </a:cubicBezTo>
                  <a:cubicBezTo>
                    <a:pt x="129" y="84"/>
                    <a:pt x="138" y="80"/>
                    <a:pt x="146" y="77"/>
                  </a:cubicBezTo>
                  <a:cubicBezTo>
                    <a:pt x="152" y="74"/>
                    <a:pt x="161" y="72"/>
                    <a:pt x="166" y="67"/>
                  </a:cubicBezTo>
                  <a:cubicBezTo>
                    <a:pt x="166" y="67"/>
                    <a:pt x="166" y="67"/>
                    <a:pt x="166" y="67"/>
                  </a:cubicBezTo>
                  <a:cubicBezTo>
                    <a:pt x="167" y="67"/>
                    <a:pt x="167" y="67"/>
                    <a:pt x="167" y="67"/>
                  </a:cubicBezTo>
                  <a:cubicBezTo>
                    <a:pt x="169" y="68"/>
                    <a:pt x="170" y="69"/>
                    <a:pt x="171" y="71"/>
                  </a:cubicBezTo>
                  <a:cubicBezTo>
                    <a:pt x="164" y="73"/>
                    <a:pt x="157" y="77"/>
                    <a:pt x="149" y="79"/>
                  </a:cubicBezTo>
                  <a:cubicBezTo>
                    <a:pt x="141" y="82"/>
                    <a:pt x="133" y="85"/>
                    <a:pt x="125" y="88"/>
                  </a:cubicBezTo>
                  <a:cubicBezTo>
                    <a:pt x="116" y="91"/>
                    <a:pt x="107" y="94"/>
                    <a:pt x="99" y="97"/>
                  </a:cubicBezTo>
                  <a:moveTo>
                    <a:pt x="73" y="101"/>
                  </a:moveTo>
                  <a:cubicBezTo>
                    <a:pt x="72" y="101"/>
                    <a:pt x="72" y="101"/>
                    <a:pt x="73" y="101"/>
                  </a:cubicBezTo>
                  <a:cubicBezTo>
                    <a:pt x="75" y="100"/>
                    <a:pt x="78" y="99"/>
                    <a:pt x="81" y="97"/>
                  </a:cubicBezTo>
                  <a:cubicBezTo>
                    <a:pt x="98" y="90"/>
                    <a:pt x="116" y="84"/>
                    <a:pt x="133" y="77"/>
                  </a:cubicBezTo>
                  <a:cubicBezTo>
                    <a:pt x="144" y="72"/>
                    <a:pt x="156" y="69"/>
                    <a:pt x="166" y="64"/>
                  </a:cubicBezTo>
                  <a:cubicBezTo>
                    <a:pt x="166" y="64"/>
                    <a:pt x="166" y="64"/>
                    <a:pt x="166" y="64"/>
                  </a:cubicBezTo>
                  <a:cubicBezTo>
                    <a:pt x="166" y="65"/>
                    <a:pt x="166" y="66"/>
                    <a:pt x="166" y="66"/>
                  </a:cubicBezTo>
                  <a:cubicBezTo>
                    <a:pt x="166" y="66"/>
                    <a:pt x="166" y="66"/>
                    <a:pt x="166" y="66"/>
                  </a:cubicBezTo>
                  <a:cubicBezTo>
                    <a:pt x="148" y="73"/>
                    <a:pt x="130" y="79"/>
                    <a:pt x="113" y="85"/>
                  </a:cubicBezTo>
                  <a:cubicBezTo>
                    <a:pt x="105" y="88"/>
                    <a:pt x="97" y="91"/>
                    <a:pt x="90" y="95"/>
                  </a:cubicBezTo>
                  <a:cubicBezTo>
                    <a:pt x="86" y="97"/>
                    <a:pt x="82" y="99"/>
                    <a:pt x="78" y="100"/>
                  </a:cubicBezTo>
                  <a:cubicBezTo>
                    <a:pt x="78" y="100"/>
                    <a:pt x="73" y="101"/>
                    <a:pt x="73" y="101"/>
                  </a:cubicBezTo>
                  <a:moveTo>
                    <a:pt x="166" y="61"/>
                  </a:moveTo>
                  <a:cubicBezTo>
                    <a:pt x="166" y="61"/>
                    <a:pt x="168" y="60"/>
                    <a:pt x="169" y="59"/>
                  </a:cubicBezTo>
                  <a:cubicBezTo>
                    <a:pt x="171" y="59"/>
                    <a:pt x="173" y="58"/>
                    <a:pt x="173" y="58"/>
                  </a:cubicBezTo>
                  <a:cubicBezTo>
                    <a:pt x="173" y="58"/>
                    <a:pt x="173" y="58"/>
                    <a:pt x="173" y="58"/>
                  </a:cubicBezTo>
                  <a:cubicBezTo>
                    <a:pt x="173" y="58"/>
                    <a:pt x="173" y="58"/>
                    <a:pt x="173" y="58"/>
                  </a:cubicBezTo>
                  <a:cubicBezTo>
                    <a:pt x="173" y="59"/>
                    <a:pt x="172" y="59"/>
                    <a:pt x="172" y="59"/>
                  </a:cubicBezTo>
                  <a:cubicBezTo>
                    <a:pt x="170" y="60"/>
                    <a:pt x="168" y="61"/>
                    <a:pt x="166" y="62"/>
                  </a:cubicBezTo>
                  <a:cubicBezTo>
                    <a:pt x="162" y="65"/>
                    <a:pt x="157" y="67"/>
                    <a:pt x="153" y="68"/>
                  </a:cubicBezTo>
                  <a:cubicBezTo>
                    <a:pt x="143" y="72"/>
                    <a:pt x="133" y="76"/>
                    <a:pt x="123" y="79"/>
                  </a:cubicBezTo>
                  <a:cubicBezTo>
                    <a:pt x="106" y="86"/>
                    <a:pt x="88" y="92"/>
                    <a:pt x="71" y="101"/>
                  </a:cubicBezTo>
                  <a:cubicBezTo>
                    <a:pt x="71" y="100"/>
                    <a:pt x="70" y="100"/>
                    <a:pt x="70" y="99"/>
                  </a:cubicBezTo>
                  <a:cubicBezTo>
                    <a:pt x="70" y="99"/>
                    <a:pt x="70" y="99"/>
                    <a:pt x="70" y="99"/>
                  </a:cubicBezTo>
                  <a:cubicBezTo>
                    <a:pt x="74" y="98"/>
                    <a:pt x="77" y="96"/>
                    <a:pt x="80" y="94"/>
                  </a:cubicBezTo>
                  <a:cubicBezTo>
                    <a:pt x="81" y="94"/>
                    <a:pt x="81" y="94"/>
                    <a:pt x="82" y="94"/>
                  </a:cubicBezTo>
                  <a:cubicBezTo>
                    <a:pt x="91" y="90"/>
                    <a:pt x="100" y="87"/>
                    <a:pt x="110" y="83"/>
                  </a:cubicBezTo>
                  <a:cubicBezTo>
                    <a:pt x="119" y="79"/>
                    <a:pt x="128" y="75"/>
                    <a:pt x="138" y="72"/>
                  </a:cubicBezTo>
                  <a:cubicBezTo>
                    <a:pt x="148" y="68"/>
                    <a:pt x="157" y="65"/>
                    <a:pt x="166" y="61"/>
                  </a:cubicBezTo>
                  <a:cubicBezTo>
                    <a:pt x="166" y="61"/>
                    <a:pt x="166" y="61"/>
                    <a:pt x="166" y="61"/>
                  </a:cubicBezTo>
                  <a:moveTo>
                    <a:pt x="43" y="111"/>
                  </a:moveTo>
                  <a:cubicBezTo>
                    <a:pt x="44" y="110"/>
                    <a:pt x="45" y="109"/>
                    <a:pt x="45" y="108"/>
                  </a:cubicBezTo>
                  <a:cubicBezTo>
                    <a:pt x="53" y="104"/>
                    <a:pt x="60" y="100"/>
                    <a:pt x="67" y="97"/>
                  </a:cubicBezTo>
                  <a:cubicBezTo>
                    <a:pt x="77" y="93"/>
                    <a:pt x="86" y="88"/>
                    <a:pt x="95" y="84"/>
                  </a:cubicBezTo>
                  <a:cubicBezTo>
                    <a:pt x="115" y="75"/>
                    <a:pt x="135" y="67"/>
                    <a:pt x="155" y="60"/>
                  </a:cubicBezTo>
                  <a:cubicBezTo>
                    <a:pt x="159" y="58"/>
                    <a:pt x="163" y="57"/>
                    <a:pt x="167" y="55"/>
                  </a:cubicBezTo>
                  <a:cubicBezTo>
                    <a:pt x="169" y="54"/>
                    <a:pt x="172" y="53"/>
                    <a:pt x="174" y="52"/>
                  </a:cubicBezTo>
                  <a:cubicBezTo>
                    <a:pt x="175" y="52"/>
                    <a:pt x="175" y="52"/>
                    <a:pt x="175" y="52"/>
                  </a:cubicBezTo>
                  <a:cubicBezTo>
                    <a:pt x="175" y="52"/>
                    <a:pt x="173" y="53"/>
                    <a:pt x="172" y="53"/>
                  </a:cubicBezTo>
                  <a:cubicBezTo>
                    <a:pt x="170" y="54"/>
                    <a:pt x="168" y="55"/>
                    <a:pt x="169" y="55"/>
                  </a:cubicBezTo>
                  <a:cubicBezTo>
                    <a:pt x="169" y="55"/>
                    <a:pt x="169" y="55"/>
                    <a:pt x="169" y="55"/>
                  </a:cubicBezTo>
                  <a:cubicBezTo>
                    <a:pt x="159" y="59"/>
                    <a:pt x="149" y="63"/>
                    <a:pt x="140" y="67"/>
                  </a:cubicBezTo>
                  <a:cubicBezTo>
                    <a:pt x="121" y="75"/>
                    <a:pt x="102" y="83"/>
                    <a:pt x="83" y="92"/>
                  </a:cubicBezTo>
                  <a:cubicBezTo>
                    <a:pt x="83" y="92"/>
                    <a:pt x="82" y="92"/>
                    <a:pt x="82" y="93"/>
                  </a:cubicBezTo>
                  <a:cubicBezTo>
                    <a:pt x="77" y="94"/>
                    <a:pt x="73" y="96"/>
                    <a:pt x="69" y="98"/>
                  </a:cubicBezTo>
                  <a:cubicBezTo>
                    <a:pt x="69" y="98"/>
                    <a:pt x="69" y="98"/>
                    <a:pt x="69" y="98"/>
                  </a:cubicBezTo>
                  <a:cubicBezTo>
                    <a:pt x="68" y="98"/>
                    <a:pt x="68" y="98"/>
                    <a:pt x="68" y="98"/>
                  </a:cubicBezTo>
                  <a:cubicBezTo>
                    <a:pt x="68" y="98"/>
                    <a:pt x="68" y="98"/>
                    <a:pt x="68" y="98"/>
                  </a:cubicBezTo>
                  <a:cubicBezTo>
                    <a:pt x="67" y="98"/>
                    <a:pt x="67" y="98"/>
                    <a:pt x="66" y="99"/>
                  </a:cubicBezTo>
                  <a:cubicBezTo>
                    <a:pt x="66" y="100"/>
                    <a:pt x="65" y="100"/>
                    <a:pt x="64" y="101"/>
                  </a:cubicBezTo>
                  <a:cubicBezTo>
                    <a:pt x="64" y="101"/>
                    <a:pt x="64" y="101"/>
                    <a:pt x="64" y="101"/>
                  </a:cubicBezTo>
                  <a:cubicBezTo>
                    <a:pt x="57" y="104"/>
                    <a:pt x="51" y="109"/>
                    <a:pt x="43" y="111"/>
                  </a:cubicBezTo>
                  <a:moveTo>
                    <a:pt x="97" y="87"/>
                  </a:moveTo>
                  <a:cubicBezTo>
                    <a:pt x="107" y="82"/>
                    <a:pt x="117" y="77"/>
                    <a:pt x="128" y="73"/>
                  </a:cubicBezTo>
                  <a:cubicBezTo>
                    <a:pt x="137" y="70"/>
                    <a:pt x="145" y="66"/>
                    <a:pt x="154" y="62"/>
                  </a:cubicBezTo>
                  <a:cubicBezTo>
                    <a:pt x="161" y="59"/>
                    <a:pt x="170" y="57"/>
                    <a:pt x="176" y="52"/>
                  </a:cubicBezTo>
                  <a:cubicBezTo>
                    <a:pt x="176" y="54"/>
                    <a:pt x="175" y="55"/>
                    <a:pt x="174" y="57"/>
                  </a:cubicBezTo>
                  <a:cubicBezTo>
                    <a:pt x="165" y="60"/>
                    <a:pt x="156" y="64"/>
                    <a:pt x="147" y="67"/>
                  </a:cubicBezTo>
                  <a:cubicBezTo>
                    <a:pt x="138" y="70"/>
                    <a:pt x="130" y="74"/>
                    <a:pt x="121" y="77"/>
                  </a:cubicBezTo>
                  <a:cubicBezTo>
                    <a:pt x="113" y="81"/>
                    <a:pt x="105" y="84"/>
                    <a:pt x="97" y="87"/>
                  </a:cubicBezTo>
                  <a:moveTo>
                    <a:pt x="47" y="106"/>
                  </a:moveTo>
                  <a:cubicBezTo>
                    <a:pt x="47" y="104"/>
                    <a:pt x="48" y="103"/>
                    <a:pt x="49" y="101"/>
                  </a:cubicBezTo>
                  <a:cubicBezTo>
                    <a:pt x="70" y="90"/>
                    <a:pt x="93" y="80"/>
                    <a:pt x="115" y="71"/>
                  </a:cubicBezTo>
                  <a:cubicBezTo>
                    <a:pt x="127" y="66"/>
                    <a:pt x="138" y="62"/>
                    <a:pt x="149" y="57"/>
                  </a:cubicBezTo>
                  <a:cubicBezTo>
                    <a:pt x="154" y="55"/>
                    <a:pt x="159" y="53"/>
                    <a:pt x="164" y="51"/>
                  </a:cubicBezTo>
                  <a:cubicBezTo>
                    <a:pt x="165" y="51"/>
                    <a:pt x="165" y="51"/>
                    <a:pt x="166" y="50"/>
                  </a:cubicBezTo>
                  <a:cubicBezTo>
                    <a:pt x="146" y="60"/>
                    <a:pt x="125" y="66"/>
                    <a:pt x="105" y="75"/>
                  </a:cubicBezTo>
                  <a:cubicBezTo>
                    <a:pt x="85" y="84"/>
                    <a:pt x="66" y="95"/>
                    <a:pt x="47" y="106"/>
                  </a:cubicBezTo>
                  <a:moveTo>
                    <a:pt x="24" y="71"/>
                  </a:moveTo>
                  <a:cubicBezTo>
                    <a:pt x="30" y="68"/>
                    <a:pt x="37" y="63"/>
                    <a:pt x="44" y="60"/>
                  </a:cubicBezTo>
                  <a:cubicBezTo>
                    <a:pt x="50" y="56"/>
                    <a:pt x="56" y="53"/>
                    <a:pt x="62" y="50"/>
                  </a:cubicBezTo>
                  <a:cubicBezTo>
                    <a:pt x="50" y="57"/>
                    <a:pt x="37" y="64"/>
                    <a:pt x="26" y="73"/>
                  </a:cubicBezTo>
                  <a:cubicBezTo>
                    <a:pt x="26" y="73"/>
                    <a:pt x="26" y="73"/>
                    <a:pt x="26" y="73"/>
                  </a:cubicBezTo>
                  <a:cubicBezTo>
                    <a:pt x="26" y="72"/>
                    <a:pt x="25" y="71"/>
                    <a:pt x="24" y="71"/>
                  </a:cubicBezTo>
                  <a:cubicBezTo>
                    <a:pt x="24" y="71"/>
                    <a:pt x="24" y="71"/>
                    <a:pt x="24" y="71"/>
                  </a:cubicBezTo>
                  <a:cubicBezTo>
                    <a:pt x="24" y="71"/>
                    <a:pt x="24" y="71"/>
                    <a:pt x="24" y="71"/>
                  </a:cubicBezTo>
                  <a:moveTo>
                    <a:pt x="21" y="71"/>
                  </a:moveTo>
                  <a:cubicBezTo>
                    <a:pt x="19" y="71"/>
                    <a:pt x="16" y="71"/>
                    <a:pt x="14" y="70"/>
                  </a:cubicBezTo>
                  <a:cubicBezTo>
                    <a:pt x="29" y="63"/>
                    <a:pt x="43" y="56"/>
                    <a:pt x="57" y="48"/>
                  </a:cubicBezTo>
                  <a:cubicBezTo>
                    <a:pt x="45" y="56"/>
                    <a:pt x="33" y="63"/>
                    <a:pt x="21" y="71"/>
                  </a:cubicBezTo>
                  <a:moveTo>
                    <a:pt x="58" y="100"/>
                  </a:moveTo>
                  <a:cubicBezTo>
                    <a:pt x="75" y="91"/>
                    <a:pt x="93" y="82"/>
                    <a:pt x="110" y="74"/>
                  </a:cubicBezTo>
                  <a:cubicBezTo>
                    <a:pt x="131" y="64"/>
                    <a:pt x="154" y="58"/>
                    <a:pt x="175" y="47"/>
                  </a:cubicBezTo>
                  <a:cubicBezTo>
                    <a:pt x="175" y="48"/>
                    <a:pt x="176" y="49"/>
                    <a:pt x="176" y="50"/>
                  </a:cubicBezTo>
                  <a:cubicBezTo>
                    <a:pt x="154" y="60"/>
                    <a:pt x="130" y="67"/>
                    <a:pt x="108" y="77"/>
                  </a:cubicBezTo>
                  <a:cubicBezTo>
                    <a:pt x="97" y="82"/>
                    <a:pt x="85" y="88"/>
                    <a:pt x="74" y="93"/>
                  </a:cubicBezTo>
                  <a:cubicBezTo>
                    <a:pt x="68" y="95"/>
                    <a:pt x="63" y="98"/>
                    <a:pt x="58" y="100"/>
                  </a:cubicBezTo>
                  <a:moveTo>
                    <a:pt x="4" y="56"/>
                  </a:moveTo>
                  <a:cubicBezTo>
                    <a:pt x="5" y="50"/>
                    <a:pt x="12" y="46"/>
                    <a:pt x="18" y="46"/>
                  </a:cubicBezTo>
                  <a:cubicBezTo>
                    <a:pt x="18" y="46"/>
                    <a:pt x="18" y="46"/>
                    <a:pt x="18" y="46"/>
                  </a:cubicBezTo>
                  <a:cubicBezTo>
                    <a:pt x="13" y="49"/>
                    <a:pt x="9" y="53"/>
                    <a:pt x="4" y="56"/>
                  </a:cubicBezTo>
                  <a:moveTo>
                    <a:pt x="49" y="99"/>
                  </a:moveTo>
                  <a:cubicBezTo>
                    <a:pt x="49" y="99"/>
                    <a:pt x="49" y="98"/>
                    <a:pt x="50" y="97"/>
                  </a:cubicBezTo>
                  <a:cubicBezTo>
                    <a:pt x="50" y="97"/>
                    <a:pt x="50" y="97"/>
                    <a:pt x="50" y="97"/>
                  </a:cubicBezTo>
                  <a:cubicBezTo>
                    <a:pt x="50" y="97"/>
                    <a:pt x="50" y="97"/>
                    <a:pt x="50" y="97"/>
                  </a:cubicBezTo>
                  <a:cubicBezTo>
                    <a:pt x="58" y="94"/>
                    <a:pt x="65" y="89"/>
                    <a:pt x="73" y="85"/>
                  </a:cubicBezTo>
                  <a:cubicBezTo>
                    <a:pt x="78" y="83"/>
                    <a:pt x="84" y="80"/>
                    <a:pt x="89" y="78"/>
                  </a:cubicBezTo>
                  <a:cubicBezTo>
                    <a:pt x="109" y="69"/>
                    <a:pt x="129" y="61"/>
                    <a:pt x="148" y="52"/>
                  </a:cubicBezTo>
                  <a:cubicBezTo>
                    <a:pt x="153" y="50"/>
                    <a:pt x="157" y="47"/>
                    <a:pt x="162" y="45"/>
                  </a:cubicBezTo>
                  <a:cubicBezTo>
                    <a:pt x="162" y="44"/>
                    <a:pt x="162" y="44"/>
                    <a:pt x="162" y="44"/>
                  </a:cubicBezTo>
                  <a:cubicBezTo>
                    <a:pt x="154" y="50"/>
                    <a:pt x="145" y="54"/>
                    <a:pt x="137" y="58"/>
                  </a:cubicBezTo>
                  <a:cubicBezTo>
                    <a:pt x="118" y="67"/>
                    <a:pt x="100" y="74"/>
                    <a:pt x="82" y="83"/>
                  </a:cubicBezTo>
                  <a:cubicBezTo>
                    <a:pt x="71" y="88"/>
                    <a:pt x="61" y="94"/>
                    <a:pt x="50" y="99"/>
                  </a:cubicBezTo>
                  <a:cubicBezTo>
                    <a:pt x="49" y="99"/>
                    <a:pt x="49" y="99"/>
                    <a:pt x="49" y="99"/>
                  </a:cubicBezTo>
                  <a:moveTo>
                    <a:pt x="85" y="82"/>
                  </a:moveTo>
                  <a:cubicBezTo>
                    <a:pt x="94" y="78"/>
                    <a:pt x="102" y="74"/>
                    <a:pt x="111" y="71"/>
                  </a:cubicBezTo>
                  <a:cubicBezTo>
                    <a:pt x="131" y="62"/>
                    <a:pt x="151" y="53"/>
                    <a:pt x="169" y="41"/>
                  </a:cubicBezTo>
                  <a:cubicBezTo>
                    <a:pt x="171" y="42"/>
                    <a:pt x="173" y="44"/>
                    <a:pt x="174" y="46"/>
                  </a:cubicBezTo>
                  <a:cubicBezTo>
                    <a:pt x="153" y="56"/>
                    <a:pt x="130" y="63"/>
                    <a:pt x="108" y="73"/>
                  </a:cubicBezTo>
                  <a:cubicBezTo>
                    <a:pt x="101" y="76"/>
                    <a:pt x="93" y="79"/>
                    <a:pt x="85" y="82"/>
                  </a:cubicBezTo>
                  <a:moveTo>
                    <a:pt x="50" y="96"/>
                  </a:moveTo>
                  <a:cubicBezTo>
                    <a:pt x="50" y="95"/>
                    <a:pt x="50" y="95"/>
                    <a:pt x="50" y="94"/>
                  </a:cubicBezTo>
                  <a:cubicBezTo>
                    <a:pt x="54" y="93"/>
                    <a:pt x="58" y="91"/>
                    <a:pt x="62" y="89"/>
                  </a:cubicBezTo>
                  <a:cubicBezTo>
                    <a:pt x="72" y="84"/>
                    <a:pt x="81" y="79"/>
                    <a:pt x="91" y="75"/>
                  </a:cubicBezTo>
                  <a:cubicBezTo>
                    <a:pt x="111" y="66"/>
                    <a:pt x="130" y="56"/>
                    <a:pt x="149" y="46"/>
                  </a:cubicBezTo>
                  <a:cubicBezTo>
                    <a:pt x="152" y="45"/>
                    <a:pt x="155" y="42"/>
                    <a:pt x="159" y="40"/>
                  </a:cubicBezTo>
                  <a:cubicBezTo>
                    <a:pt x="159" y="40"/>
                    <a:pt x="159" y="40"/>
                    <a:pt x="159" y="40"/>
                  </a:cubicBezTo>
                  <a:cubicBezTo>
                    <a:pt x="155" y="43"/>
                    <a:pt x="152" y="45"/>
                    <a:pt x="148" y="47"/>
                  </a:cubicBezTo>
                  <a:cubicBezTo>
                    <a:pt x="139" y="53"/>
                    <a:pt x="130" y="58"/>
                    <a:pt x="120" y="62"/>
                  </a:cubicBezTo>
                  <a:cubicBezTo>
                    <a:pt x="101" y="71"/>
                    <a:pt x="83" y="80"/>
                    <a:pt x="65" y="88"/>
                  </a:cubicBezTo>
                  <a:cubicBezTo>
                    <a:pt x="62" y="89"/>
                    <a:pt x="60" y="90"/>
                    <a:pt x="58" y="92"/>
                  </a:cubicBezTo>
                  <a:cubicBezTo>
                    <a:pt x="55" y="93"/>
                    <a:pt x="53" y="94"/>
                    <a:pt x="50" y="96"/>
                  </a:cubicBezTo>
                  <a:moveTo>
                    <a:pt x="100" y="72"/>
                  </a:moveTo>
                  <a:cubicBezTo>
                    <a:pt x="102" y="71"/>
                    <a:pt x="103" y="71"/>
                    <a:pt x="105" y="70"/>
                  </a:cubicBezTo>
                  <a:cubicBezTo>
                    <a:pt x="115" y="66"/>
                    <a:pt x="124" y="62"/>
                    <a:pt x="134" y="57"/>
                  </a:cubicBezTo>
                  <a:cubicBezTo>
                    <a:pt x="144" y="52"/>
                    <a:pt x="152" y="46"/>
                    <a:pt x="161" y="40"/>
                  </a:cubicBezTo>
                  <a:cubicBezTo>
                    <a:pt x="162" y="40"/>
                    <a:pt x="162" y="40"/>
                    <a:pt x="163" y="40"/>
                  </a:cubicBezTo>
                  <a:cubicBezTo>
                    <a:pt x="165" y="40"/>
                    <a:pt x="166" y="40"/>
                    <a:pt x="168" y="41"/>
                  </a:cubicBezTo>
                  <a:cubicBezTo>
                    <a:pt x="159" y="45"/>
                    <a:pt x="150" y="50"/>
                    <a:pt x="141" y="54"/>
                  </a:cubicBezTo>
                  <a:cubicBezTo>
                    <a:pt x="130" y="59"/>
                    <a:pt x="119" y="64"/>
                    <a:pt x="108" y="69"/>
                  </a:cubicBezTo>
                  <a:cubicBezTo>
                    <a:pt x="105" y="70"/>
                    <a:pt x="103" y="71"/>
                    <a:pt x="100" y="72"/>
                  </a:cubicBezTo>
                  <a:moveTo>
                    <a:pt x="23" y="44"/>
                  </a:moveTo>
                  <a:cubicBezTo>
                    <a:pt x="22" y="43"/>
                    <a:pt x="22" y="43"/>
                    <a:pt x="22" y="43"/>
                  </a:cubicBezTo>
                  <a:cubicBezTo>
                    <a:pt x="24" y="43"/>
                    <a:pt x="25" y="42"/>
                    <a:pt x="26" y="41"/>
                  </a:cubicBezTo>
                  <a:cubicBezTo>
                    <a:pt x="27" y="40"/>
                    <a:pt x="29" y="39"/>
                    <a:pt x="30" y="38"/>
                  </a:cubicBezTo>
                  <a:cubicBezTo>
                    <a:pt x="31" y="38"/>
                    <a:pt x="31" y="37"/>
                    <a:pt x="32" y="37"/>
                  </a:cubicBezTo>
                  <a:cubicBezTo>
                    <a:pt x="29" y="39"/>
                    <a:pt x="26" y="42"/>
                    <a:pt x="23" y="44"/>
                  </a:cubicBezTo>
                  <a:moveTo>
                    <a:pt x="8" y="67"/>
                  </a:moveTo>
                  <a:cubicBezTo>
                    <a:pt x="8" y="66"/>
                    <a:pt x="7" y="65"/>
                    <a:pt x="7" y="65"/>
                  </a:cubicBezTo>
                  <a:cubicBezTo>
                    <a:pt x="21" y="55"/>
                    <a:pt x="37" y="47"/>
                    <a:pt x="53" y="38"/>
                  </a:cubicBezTo>
                  <a:cubicBezTo>
                    <a:pt x="53" y="38"/>
                    <a:pt x="54" y="38"/>
                    <a:pt x="55" y="37"/>
                  </a:cubicBezTo>
                  <a:cubicBezTo>
                    <a:pt x="53" y="38"/>
                    <a:pt x="51" y="39"/>
                    <a:pt x="49" y="40"/>
                  </a:cubicBezTo>
                  <a:cubicBezTo>
                    <a:pt x="35" y="48"/>
                    <a:pt x="21" y="57"/>
                    <a:pt x="8" y="67"/>
                  </a:cubicBezTo>
                  <a:moveTo>
                    <a:pt x="33" y="97"/>
                  </a:moveTo>
                  <a:cubicBezTo>
                    <a:pt x="31" y="97"/>
                    <a:pt x="28" y="97"/>
                    <a:pt x="26" y="96"/>
                  </a:cubicBezTo>
                  <a:cubicBezTo>
                    <a:pt x="34" y="90"/>
                    <a:pt x="45" y="87"/>
                    <a:pt x="54" y="83"/>
                  </a:cubicBezTo>
                  <a:cubicBezTo>
                    <a:pt x="65" y="77"/>
                    <a:pt x="75" y="72"/>
                    <a:pt x="86" y="66"/>
                  </a:cubicBezTo>
                  <a:cubicBezTo>
                    <a:pt x="97" y="61"/>
                    <a:pt x="108" y="56"/>
                    <a:pt x="119" y="51"/>
                  </a:cubicBezTo>
                  <a:cubicBezTo>
                    <a:pt x="130" y="47"/>
                    <a:pt x="141" y="41"/>
                    <a:pt x="152" y="37"/>
                  </a:cubicBezTo>
                  <a:cubicBezTo>
                    <a:pt x="153" y="36"/>
                    <a:pt x="154" y="35"/>
                    <a:pt x="154" y="35"/>
                  </a:cubicBezTo>
                  <a:cubicBezTo>
                    <a:pt x="154" y="35"/>
                    <a:pt x="154" y="36"/>
                    <a:pt x="152" y="37"/>
                  </a:cubicBezTo>
                  <a:cubicBezTo>
                    <a:pt x="150" y="38"/>
                    <a:pt x="147" y="39"/>
                    <a:pt x="145" y="41"/>
                  </a:cubicBezTo>
                  <a:cubicBezTo>
                    <a:pt x="140" y="43"/>
                    <a:pt x="135" y="46"/>
                    <a:pt x="130" y="49"/>
                  </a:cubicBezTo>
                  <a:cubicBezTo>
                    <a:pt x="120" y="54"/>
                    <a:pt x="109" y="58"/>
                    <a:pt x="99" y="64"/>
                  </a:cubicBezTo>
                  <a:cubicBezTo>
                    <a:pt x="89" y="70"/>
                    <a:pt x="79" y="74"/>
                    <a:pt x="69" y="80"/>
                  </a:cubicBezTo>
                  <a:cubicBezTo>
                    <a:pt x="58" y="85"/>
                    <a:pt x="47" y="90"/>
                    <a:pt x="38" y="97"/>
                  </a:cubicBezTo>
                  <a:cubicBezTo>
                    <a:pt x="36" y="97"/>
                    <a:pt x="34" y="97"/>
                    <a:pt x="33" y="97"/>
                  </a:cubicBezTo>
                  <a:moveTo>
                    <a:pt x="41" y="96"/>
                  </a:moveTo>
                  <a:cubicBezTo>
                    <a:pt x="45" y="94"/>
                    <a:pt x="48" y="91"/>
                    <a:pt x="51" y="90"/>
                  </a:cubicBezTo>
                  <a:cubicBezTo>
                    <a:pt x="56" y="87"/>
                    <a:pt x="62" y="85"/>
                    <a:pt x="67" y="82"/>
                  </a:cubicBezTo>
                  <a:cubicBezTo>
                    <a:pt x="77" y="76"/>
                    <a:pt x="88" y="71"/>
                    <a:pt x="98" y="66"/>
                  </a:cubicBezTo>
                  <a:cubicBezTo>
                    <a:pt x="108" y="60"/>
                    <a:pt x="118" y="55"/>
                    <a:pt x="128" y="51"/>
                  </a:cubicBezTo>
                  <a:cubicBezTo>
                    <a:pt x="138" y="46"/>
                    <a:pt x="148" y="41"/>
                    <a:pt x="156" y="35"/>
                  </a:cubicBezTo>
                  <a:cubicBezTo>
                    <a:pt x="156" y="36"/>
                    <a:pt x="156" y="37"/>
                    <a:pt x="155" y="38"/>
                  </a:cubicBezTo>
                  <a:cubicBezTo>
                    <a:pt x="155" y="38"/>
                    <a:pt x="155" y="39"/>
                    <a:pt x="155" y="40"/>
                  </a:cubicBezTo>
                  <a:cubicBezTo>
                    <a:pt x="156" y="40"/>
                    <a:pt x="156" y="40"/>
                    <a:pt x="156" y="41"/>
                  </a:cubicBezTo>
                  <a:cubicBezTo>
                    <a:pt x="150" y="44"/>
                    <a:pt x="144" y="48"/>
                    <a:pt x="137" y="51"/>
                  </a:cubicBezTo>
                  <a:cubicBezTo>
                    <a:pt x="127" y="57"/>
                    <a:pt x="116" y="62"/>
                    <a:pt x="105" y="67"/>
                  </a:cubicBezTo>
                  <a:cubicBezTo>
                    <a:pt x="94" y="72"/>
                    <a:pt x="83" y="77"/>
                    <a:pt x="72" y="82"/>
                  </a:cubicBezTo>
                  <a:cubicBezTo>
                    <a:pt x="64" y="86"/>
                    <a:pt x="57" y="90"/>
                    <a:pt x="49" y="94"/>
                  </a:cubicBezTo>
                  <a:cubicBezTo>
                    <a:pt x="48" y="94"/>
                    <a:pt x="48" y="94"/>
                    <a:pt x="48" y="94"/>
                  </a:cubicBezTo>
                  <a:cubicBezTo>
                    <a:pt x="48" y="94"/>
                    <a:pt x="48" y="94"/>
                    <a:pt x="47" y="94"/>
                  </a:cubicBezTo>
                  <a:cubicBezTo>
                    <a:pt x="45" y="95"/>
                    <a:pt x="43" y="96"/>
                    <a:pt x="41" y="96"/>
                  </a:cubicBezTo>
                  <a:moveTo>
                    <a:pt x="15" y="89"/>
                  </a:moveTo>
                  <a:cubicBezTo>
                    <a:pt x="15" y="88"/>
                    <a:pt x="15" y="87"/>
                    <a:pt x="15" y="86"/>
                  </a:cubicBezTo>
                  <a:cubicBezTo>
                    <a:pt x="22" y="79"/>
                    <a:pt x="31" y="73"/>
                    <a:pt x="40" y="68"/>
                  </a:cubicBezTo>
                  <a:cubicBezTo>
                    <a:pt x="51" y="62"/>
                    <a:pt x="62" y="56"/>
                    <a:pt x="73" y="51"/>
                  </a:cubicBezTo>
                  <a:cubicBezTo>
                    <a:pt x="83" y="46"/>
                    <a:pt x="94" y="41"/>
                    <a:pt x="104" y="35"/>
                  </a:cubicBezTo>
                  <a:cubicBezTo>
                    <a:pt x="104" y="35"/>
                    <a:pt x="105" y="34"/>
                    <a:pt x="106" y="34"/>
                  </a:cubicBezTo>
                  <a:cubicBezTo>
                    <a:pt x="105" y="35"/>
                    <a:pt x="103" y="36"/>
                    <a:pt x="102" y="36"/>
                  </a:cubicBezTo>
                  <a:cubicBezTo>
                    <a:pt x="91" y="43"/>
                    <a:pt x="80" y="49"/>
                    <a:pt x="69" y="54"/>
                  </a:cubicBezTo>
                  <a:cubicBezTo>
                    <a:pt x="58" y="60"/>
                    <a:pt x="48" y="66"/>
                    <a:pt x="38" y="73"/>
                  </a:cubicBezTo>
                  <a:cubicBezTo>
                    <a:pt x="33" y="76"/>
                    <a:pt x="29" y="79"/>
                    <a:pt x="24" y="82"/>
                  </a:cubicBezTo>
                  <a:cubicBezTo>
                    <a:pt x="22" y="84"/>
                    <a:pt x="20" y="85"/>
                    <a:pt x="18" y="87"/>
                  </a:cubicBezTo>
                  <a:cubicBezTo>
                    <a:pt x="17" y="87"/>
                    <a:pt x="16" y="88"/>
                    <a:pt x="17" y="88"/>
                  </a:cubicBezTo>
                  <a:cubicBezTo>
                    <a:pt x="15" y="89"/>
                    <a:pt x="15" y="89"/>
                    <a:pt x="15" y="89"/>
                  </a:cubicBezTo>
                  <a:moveTo>
                    <a:pt x="62" y="34"/>
                  </a:moveTo>
                  <a:cubicBezTo>
                    <a:pt x="62" y="34"/>
                    <a:pt x="62" y="34"/>
                    <a:pt x="62" y="34"/>
                  </a:cubicBezTo>
                  <a:cubicBezTo>
                    <a:pt x="62" y="34"/>
                    <a:pt x="62" y="34"/>
                    <a:pt x="62" y="34"/>
                  </a:cubicBezTo>
                  <a:moveTo>
                    <a:pt x="27" y="34"/>
                  </a:moveTo>
                  <a:cubicBezTo>
                    <a:pt x="27" y="34"/>
                    <a:pt x="28" y="34"/>
                    <a:pt x="29" y="33"/>
                  </a:cubicBezTo>
                  <a:cubicBezTo>
                    <a:pt x="29" y="33"/>
                    <a:pt x="30" y="32"/>
                    <a:pt x="31" y="32"/>
                  </a:cubicBezTo>
                  <a:cubicBezTo>
                    <a:pt x="31" y="32"/>
                    <a:pt x="31" y="32"/>
                    <a:pt x="31" y="33"/>
                  </a:cubicBezTo>
                  <a:cubicBezTo>
                    <a:pt x="28" y="36"/>
                    <a:pt x="23" y="39"/>
                    <a:pt x="20" y="42"/>
                  </a:cubicBezTo>
                  <a:cubicBezTo>
                    <a:pt x="18" y="42"/>
                    <a:pt x="17" y="41"/>
                    <a:pt x="15" y="40"/>
                  </a:cubicBezTo>
                  <a:cubicBezTo>
                    <a:pt x="18" y="39"/>
                    <a:pt x="20" y="38"/>
                    <a:pt x="23" y="36"/>
                  </a:cubicBezTo>
                  <a:cubicBezTo>
                    <a:pt x="24" y="36"/>
                    <a:pt x="26" y="35"/>
                    <a:pt x="27" y="34"/>
                  </a:cubicBezTo>
                  <a:cubicBezTo>
                    <a:pt x="27" y="34"/>
                    <a:pt x="27" y="34"/>
                    <a:pt x="27" y="34"/>
                  </a:cubicBezTo>
                  <a:moveTo>
                    <a:pt x="21" y="43"/>
                  </a:move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2"/>
                    <a:pt x="21" y="42"/>
                    <a:pt x="21" y="42"/>
                  </a:cubicBezTo>
                  <a:cubicBezTo>
                    <a:pt x="24" y="38"/>
                    <a:pt x="30" y="36"/>
                    <a:pt x="32" y="32"/>
                  </a:cubicBezTo>
                  <a:cubicBezTo>
                    <a:pt x="33" y="33"/>
                    <a:pt x="34" y="34"/>
                    <a:pt x="34" y="35"/>
                  </a:cubicBezTo>
                  <a:cubicBezTo>
                    <a:pt x="32" y="36"/>
                    <a:pt x="30" y="37"/>
                    <a:pt x="28" y="38"/>
                  </a:cubicBezTo>
                  <a:cubicBezTo>
                    <a:pt x="27" y="39"/>
                    <a:pt x="25" y="40"/>
                    <a:pt x="24" y="41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24" y="41"/>
                    <a:pt x="22" y="42"/>
                    <a:pt x="21" y="43"/>
                  </a:cubicBezTo>
                  <a:moveTo>
                    <a:pt x="14" y="40"/>
                  </a:moveTo>
                  <a:cubicBezTo>
                    <a:pt x="14" y="39"/>
                    <a:pt x="13" y="38"/>
                    <a:pt x="12" y="38"/>
                  </a:cubicBezTo>
                  <a:cubicBezTo>
                    <a:pt x="16" y="36"/>
                    <a:pt x="20" y="33"/>
                    <a:pt x="24" y="30"/>
                  </a:cubicBezTo>
                  <a:cubicBezTo>
                    <a:pt x="26" y="29"/>
                    <a:pt x="26" y="28"/>
                    <a:pt x="26" y="28"/>
                  </a:cubicBezTo>
                  <a:cubicBezTo>
                    <a:pt x="27" y="28"/>
                    <a:pt x="25" y="30"/>
                    <a:pt x="23" y="31"/>
                  </a:cubicBezTo>
                  <a:cubicBezTo>
                    <a:pt x="20" y="34"/>
                    <a:pt x="17" y="37"/>
                    <a:pt x="15" y="40"/>
                  </a:cubicBezTo>
                  <a:cubicBezTo>
                    <a:pt x="14" y="40"/>
                    <a:pt x="14" y="40"/>
                    <a:pt x="14" y="40"/>
                  </a:cubicBezTo>
                  <a:moveTo>
                    <a:pt x="17" y="38"/>
                  </a:moveTo>
                  <a:cubicBezTo>
                    <a:pt x="16" y="38"/>
                    <a:pt x="21" y="34"/>
                    <a:pt x="22" y="34"/>
                  </a:cubicBezTo>
                  <a:cubicBezTo>
                    <a:pt x="24" y="31"/>
                    <a:pt x="27" y="29"/>
                    <a:pt x="29" y="27"/>
                  </a:cubicBezTo>
                  <a:cubicBezTo>
                    <a:pt x="30" y="28"/>
                    <a:pt x="31" y="29"/>
                    <a:pt x="31" y="30"/>
                  </a:cubicBezTo>
                  <a:cubicBezTo>
                    <a:pt x="27" y="33"/>
                    <a:pt x="23" y="35"/>
                    <a:pt x="19" y="38"/>
                  </a:cubicBezTo>
                  <a:cubicBezTo>
                    <a:pt x="18" y="38"/>
                    <a:pt x="18" y="38"/>
                    <a:pt x="17" y="38"/>
                  </a:cubicBezTo>
                  <a:moveTo>
                    <a:pt x="11" y="36"/>
                  </a:moveTo>
                  <a:cubicBezTo>
                    <a:pt x="10" y="36"/>
                    <a:pt x="10" y="35"/>
                    <a:pt x="10" y="34"/>
                  </a:cubicBezTo>
                  <a:cubicBezTo>
                    <a:pt x="14" y="32"/>
                    <a:pt x="18" y="28"/>
                    <a:pt x="23" y="25"/>
                  </a:cubicBezTo>
                  <a:cubicBezTo>
                    <a:pt x="19" y="28"/>
                    <a:pt x="14" y="32"/>
                    <a:pt x="11" y="36"/>
                  </a:cubicBezTo>
                  <a:moveTo>
                    <a:pt x="23" y="25"/>
                  </a:moveTo>
                  <a:cubicBezTo>
                    <a:pt x="23" y="25"/>
                    <a:pt x="23" y="25"/>
                    <a:pt x="23" y="25"/>
                  </a:cubicBezTo>
                  <a:cubicBezTo>
                    <a:pt x="23" y="25"/>
                    <a:pt x="23" y="25"/>
                    <a:pt x="23" y="25"/>
                  </a:cubicBezTo>
                  <a:moveTo>
                    <a:pt x="22" y="95"/>
                  </a:moveTo>
                  <a:cubicBezTo>
                    <a:pt x="20" y="94"/>
                    <a:pt x="19" y="93"/>
                    <a:pt x="18" y="93"/>
                  </a:cubicBezTo>
                  <a:cubicBezTo>
                    <a:pt x="27" y="85"/>
                    <a:pt x="39" y="81"/>
                    <a:pt x="49" y="76"/>
                  </a:cubicBezTo>
                  <a:cubicBezTo>
                    <a:pt x="61" y="70"/>
                    <a:pt x="74" y="64"/>
                    <a:pt x="86" y="58"/>
                  </a:cubicBezTo>
                  <a:cubicBezTo>
                    <a:pt x="98" y="52"/>
                    <a:pt x="110" y="46"/>
                    <a:pt x="122" y="41"/>
                  </a:cubicBezTo>
                  <a:cubicBezTo>
                    <a:pt x="128" y="38"/>
                    <a:pt x="134" y="36"/>
                    <a:pt x="140" y="33"/>
                  </a:cubicBezTo>
                  <a:cubicBezTo>
                    <a:pt x="145" y="30"/>
                    <a:pt x="150" y="28"/>
                    <a:pt x="154" y="25"/>
                  </a:cubicBezTo>
                  <a:cubicBezTo>
                    <a:pt x="146" y="33"/>
                    <a:pt x="132" y="37"/>
                    <a:pt x="121" y="42"/>
                  </a:cubicBezTo>
                  <a:cubicBezTo>
                    <a:pt x="109" y="48"/>
                    <a:pt x="97" y="54"/>
                    <a:pt x="85" y="60"/>
                  </a:cubicBezTo>
                  <a:cubicBezTo>
                    <a:pt x="63" y="70"/>
                    <a:pt x="41" y="81"/>
                    <a:pt x="22" y="95"/>
                  </a:cubicBezTo>
                  <a:moveTo>
                    <a:pt x="155" y="24"/>
                  </a:moveTo>
                  <a:cubicBezTo>
                    <a:pt x="155" y="24"/>
                    <a:pt x="155" y="24"/>
                    <a:pt x="155" y="24"/>
                  </a:cubicBezTo>
                  <a:cubicBezTo>
                    <a:pt x="155" y="24"/>
                    <a:pt x="155" y="24"/>
                    <a:pt x="155" y="24"/>
                  </a:cubicBezTo>
                  <a:moveTo>
                    <a:pt x="25" y="96"/>
                  </a:moveTo>
                  <a:cubicBezTo>
                    <a:pt x="24" y="96"/>
                    <a:pt x="23" y="96"/>
                    <a:pt x="23" y="95"/>
                  </a:cubicBezTo>
                  <a:cubicBezTo>
                    <a:pt x="43" y="81"/>
                    <a:pt x="65" y="70"/>
                    <a:pt x="87" y="60"/>
                  </a:cubicBezTo>
                  <a:cubicBezTo>
                    <a:pt x="100" y="53"/>
                    <a:pt x="113" y="47"/>
                    <a:pt x="126" y="41"/>
                  </a:cubicBezTo>
                  <a:cubicBezTo>
                    <a:pt x="136" y="36"/>
                    <a:pt x="148" y="32"/>
                    <a:pt x="156" y="24"/>
                  </a:cubicBezTo>
                  <a:cubicBezTo>
                    <a:pt x="157" y="27"/>
                    <a:pt x="157" y="31"/>
                    <a:pt x="157" y="34"/>
                  </a:cubicBezTo>
                  <a:cubicBezTo>
                    <a:pt x="156" y="34"/>
                    <a:pt x="156" y="34"/>
                    <a:pt x="156" y="34"/>
                  </a:cubicBezTo>
                  <a:cubicBezTo>
                    <a:pt x="145" y="38"/>
                    <a:pt x="135" y="44"/>
                    <a:pt x="124" y="48"/>
                  </a:cubicBezTo>
                  <a:cubicBezTo>
                    <a:pt x="112" y="53"/>
                    <a:pt x="101" y="58"/>
                    <a:pt x="90" y="63"/>
                  </a:cubicBezTo>
                  <a:cubicBezTo>
                    <a:pt x="78" y="69"/>
                    <a:pt x="66" y="75"/>
                    <a:pt x="53" y="82"/>
                  </a:cubicBezTo>
                  <a:cubicBezTo>
                    <a:pt x="44" y="87"/>
                    <a:pt x="33" y="89"/>
                    <a:pt x="25" y="96"/>
                  </a:cubicBezTo>
                  <a:moveTo>
                    <a:pt x="14" y="36"/>
                  </a:moveTo>
                  <a:cubicBezTo>
                    <a:pt x="13" y="35"/>
                    <a:pt x="13" y="35"/>
                    <a:pt x="14" y="34"/>
                  </a:cubicBezTo>
                  <a:cubicBezTo>
                    <a:pt x="15" y="33"/>
                    <a:pt x="16" y="32"/>
                    <a:pt x="17" y="32"/>
                  </a:cubicBezTo>
                  <a:cubicBezTo>
                    <a:pt x="19" y="29"/>
                    <a:pt x="22" y="27"/>
                    <a:pt x="25" y="24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6" y="25"/>
                    <a:pt x="27" y="26"/>
                    <a:pt x="28" y="26"/>
                  </a:cubicBezTo>
                  <a:cubicBezTo>
                    <a:pt x="23" y="29"/>
                    <a:pt x="19" y="33"/>
                    <a:pt x="14" y="36"/>
                  </a:cubicBezTo>
                  <a:moveTo>
                    <a:pt x="9" y="32"/>
                  </a:moveTo>
                  <a:cubicBezTo>
                    <a:pt x="9" y="32"/>
                    <a:pt x="9" y="31"/>
                    <a:pt x="9" y="30"/>
                  </a:cubicBezTo>
                  <a:cubicBezTo>
                    <a:pt x="9" y="30"/>
                    <a:pt x="9" y="30"/>
                    <a:pt x="9" y="30"/>
                  </a:cubicBezTo>
                  <a:cubicBezTo>
                    <a:pt x="12" y="28"/>
                    <a:pt x="14" y="26"/>
                    <a:pt x="17" y="25"/>
                  </a:cubicBezTo>
                  <a:cubicBezTo>
                    <a:pt x="18" y="24"/>
                    <a:pt x="19" y="23"/>
                    <a:pt x="19" y="23"/>
                  </a:cubicBezTo>
                  <a:cubicBezTo>
                    <a:pt x="19" y="23"/>
                    <a:pt x="19" y="23"/>
                    <a:pt x="17" y="26"/>
                  </a:cubicBezTo>
                  <a:cubicBezTo>
                    <a:pt x="14" y="28"/>
                    <a:pt x="12" y="30"/>
                    <a:pt x="9" y="32"/>
                  </a:cubicBezTo>
                  <a:moveTo>
                    <a:pt x="9" y="33"/>
                  </a:moveTo>
                  <a:cubicBezTo>
                    <a:pt x="9" y="33"/>
                    <a:pt x="9" y="33"/>
                    <a:pt x="9" y="33"/>
                  </a:cubicBezTo>
                  <a:cubicBezTo>
                    <a:pt x="13" y="29"/>
                    <a:pt x="17" y="27"/>
                    <a:pt x="20" y="23"/>
                  </a:cubicBezTo>
                  <a:cubicBezTo>
                    <a:pt x="21" y="23"/>
                    <a:pt x="23" y="23"/>
                    <a:pt x="24" y="24"/>
                  </a:cubicBezTo>
                  <a:cubicBezTo>
                    <a:pt x="22" y="25"/>
                    <a:pt x="20" y="26"/>
                    <a:pt x="18" y="27"/>
                  </a:cubicBezTo>
                  <a:cubicBezTo>
                    <a:pt x="15" y="29"/>
                    <a:pt x="11" y="31"/>
                    <a:pt x="9" y="33"/>
                  </a:cubicBezTo>
                  <a:moveTo>
                    <a:pt x="9" y="29"/>
                  </a:moveTo>
                  <a:cubicBezTo>
                    <a:pt x="10" y="28"/>
                    <a:pt x="10" y="28"/>
                    <a:pt x="10" y="27"/>
                  </a:cubicBezTo>
                  <a:cubicBezTo>
                    <a:pt x="12" y="24"/>
                    <a:pt x="15" y="23"/>
                    <a:pt x="18" y="22"/>
                  </a:cubicBezTo>
                  <a:cubicBezTo>
                    <a:pt x="15" y="25"/>
                    <a:pt x="12" y="27"/>
                    <a:pt x="9" y="29"/>
                  </a:cubicBezTo>
                  <a:moveTo>
                    <a:pt x="38" y="33"/>
                  </a:moveTo>
                  <a:cubicBezTo>
                    <a:pt x="38" y="32"/>
                    <a:pt x="38" y="31"/>
                    <a:pt x="38" y="30"/>
                  </a:cubicBezTo>
                  <a:cubicBezTo>
                    <a:pt x="43" y="27"/>
                    <a:pt x="49" y="25"/>
                    <a:pt x="55" y="22"/>
                  </a:cubicBezTo>
                  <a:cubicBezTo>
                    <a:pt x="49" y="26"/>
                    <a:pt x="44" y="29"/>
                    <a:pt x="38" y="33"/>
                  </a:cubicBezTo>
                  <a:moveTo>
                    <a:pt x="17" y="92"/>
                  </a:moveTo>
                  <a:cubicBezTo>
                    <a:pt x="17" y="91"/>
                    <a:pt x="16" y="91"/>
                    <a:pt x="16" y="90"/>
                  </a:cubicBezTo>
                  <a:cubicBezTo>
                    <a:pt x="17" y="89"/>
                    <a:pt x="18" y="88"/>
                    <a:pt x="19" y="88"/>
                  </a:cubicBezTo>
                  <a:cubicBezTo>
                    <a:pt x="20" y="87"/>
                    <a:pt x="21" y="86"/>
                    <a:pt x="23" y="85"/>
                  </a:cubicBezTo>
                  <a:cubicBezTo>
                    <a:pt x="32" y="79"/>
                    <a:pt x="44" y="74"/>
                    <a:pt x="54" y="68"/>
                  </a:cubicBezTo>
                  <a:cubicBezTo>
                    <a:pt x="65" y="62"/>
                    <a:pt x="76" y="55"/>
                    <a:pt x="87" y="50"/>
                  </a:cubicBezTo>
                  <a:cubicBezTo>
                    <a:pt x="98" y="45"/>
                    <a:pt x="109" y="40"/>
                    <a:pt x="120" y="34"/>
                  </a:cubicBezTo>
                  <a:cubicBezTo>
                    <a:pt x="128" y="31"/>
                    <a:pt x="135" y="26"/>
                    <a:pt x="143" y="22"/>
                  </a:cubicBezTo>
                  <a:cubicBezTo>
                    <a:pt x="141" y="23"/>
                    <a:pt x="140" y="24"/>
                    <a:pt x="138" y="25"/>
                  </a:cubicBezTo>
                  <a:cubicBezTo>
                    <a:pt x="133" y="28"/>
                    <a:pt x="128" y="31"/>
                    <a:pt x="122" y="34"/>
                  </a:cubicBezTo>
                  <a:cubicBezTo>
                    <a:pt x="110" y="41"/>
                    <a:pt x="96" y="47"/>
                    <a:pt x="84" y="53"/>
                  </a:cubicBezTo>
                  <a:cubicBezTo>
                    <a:pt x="71" y="60"/>
                    <a:pt x="59" y="67"/>
                    <a:pt x="46" y="74"/>
                  </a:cubicBezTo>
                  <a:cubicBezTo>
                    <a:pt x="36" y="79"/>
                    <a:pt x="26" y="85"/>
                    <a:pt x="17" y="92"/>
                  </a:cubicBezTo>
                  <a:moveTo>
                    <a:pt x="21" y="47"/>
                  </a:moveTo>
                  <a:cubicBezTo>
                    <a:pt x="22" y="47"/>
                    <a:pt x="22" y="46"/>
                    <a:pt x="23" y="45"/>
                  </a:cubicBezTo>
                  <a:cubicBezTo>
                    <a:pt x="25" y="44"/>
                    <a:pt x="28" y="42"/>
                    <a:pt x="31" y="40"/>
                  </a:cubicBezTo>
                  <a:cubicBezTo>
                    <a:pt x="33" y="39"/>
                    <a:pt x="35" y="38"/>
                    <a:pt x="36" y="37"/>
                  </a:cubicBezTo>
                  <a:cubicBezTo>
                    <a:pt x="37" y="37"/>
                    <a:pt x="38" y="37"/>
                    <a:pt x="38" y="36"/>
                  </a:cubicBezTo>
                  <a:cubicBezTo>
                    <a:pt x="42" y="34"/>
                    <a:pt x="47" y="32"/>
                    <a:pt x="51" y="29"/>
                  </a:cubicBezTo>
                  <a:cubicBezTo>
                    <a:pt x="56" y="26"/>
                    <a:pt x="62" y="24"/>
                    <a:pt x="66" y="21"/>
                  </a:cubicBezTo>
                  <a:cubicBezTo>
                    <a:pt x="67" y="21"/>
                    <a:pt x="67" y="21"/>
                    <a:pt x="67" y="21"/>
                  </a:cubicBezTo>
                  <a:cubicBezTo>
                    <a:pt x="60" y="26"/>
                    <a:pt x="52" y="30"/>
                    <a:pt x="45" y="35"/>
                  </a:cubicBezTo>
                  <a:cubicBezTo>
                    <a:pt x="32" y="43"/>
                    <a:pt x="16" y="50"/>
                    <a:pt x="4" y="60"/>
                  </a:cubicBezTo>
                  <a:cubicBezTo>
                    <a:pt x="4" y="59"/>
                    <a:pt x="4" y="58"/>
                    <a:pt x="4" y="57"/>
                  </a:cubicBezTo>
                  <a:cubicBezTo>
                    <a:pt x="9" y="54"/>
                    <a:pt x="15" y="50"/>
                    <a:pt x="20" y="47"/>
                  </a:cubicBezTo>
                  <a:cubicBezTo>
                    <a:pt x="20" y="47"/>
                    <a:pt x="20" y="47"/>
                    <a:pt x="20" y="47"/>
                  </a:cubicBezTo>
                  <a:cubicBezTo>
                    <a:pt x="20" y="47"/>
                    <a:pt x="20" y="47"/>
                    <a:pt x="20" y="47"/>
                  </a:cubicBezTo>
                  <a:cubicBezTo>
                    <a:pt x="20" y="47"/>
                    <a:pt x="20" y="47"/>
                    <a:pt x="21" y="47"/>
                  </a:cubicBezTo>
                  <a:moveTo>
                    <a:pt x="38" y="35"/>
                  </a:moveTo>
                  <a:cubicBezTo>
                    <a:pt x="38" y="35"/>
                    <a:pt x="38" y="35"/>
                    <a:pt x="38" y="35"/>
                  </a:cubicBezTo>
                  <a:cubicBezTo>
                    <a:pt x="42" y="32"/>
                    <a:pt x="47" y="29"/>
                    <a:pt x="51" y="26"/>
                  </a:cubicBezTo>
                  <a:cubicBezTo>
                    <a:pt x="54" y="24"/>
                    <a:pt x="57" y="22"/>
                    <a:pt x="59" y="21"/>
                  </a:cubicBezTo>
                  <a:cubicBezTo>
                    <a:pt x="60" y="20"/>
                    <a:pt x="60" y="20"/>
                    <a:pt x="61" y="20"/>
                  </a:cubicBezTo>
                  <a:cubicBezTo>
                    <a:pt x="62" y="19"/>
                    <a:pt x="63" y="18"/>
                    <a:pt x="65" y="18"/>
                  </a:cubicBezTo>
                  <a:cubicBezTo>
                    <a:pt x="65" y="18"/>
                    <a:pt x="65" y="19"/>
                    <a:pt x="66" y="20"/>
                  </a:cubicBezTo>
                  <a:cubicBezTo>
                    <a:pt x="61" y="23"/>
                    <a:pt x="56" y="25"/>
                    <a:pt x="51" y="28"/>
                  </a:cubicBezTo>
                  <a:cubicBezTo>
                    <a:pt x="47" y="30"/>
                    <a:pt x="42" y="33"/>
                    <a:pt x="38" y="35"/>
                  </a:cubicBezTo>
                  <a:moveTo>
                    <a:pt x="30" y="84"/>
                  </a:moveTo>
                  <a:cubicBezTo>
                    <a:pt x="46" y="75"/>
                    <a:pt x="63" y="66"/>
                    <a:pt x="80" y="57"/>
                  </a:cubicBezTo>
                  <a:cubicBezTo>
                    <a:pt x="97" y="47"/>
                    <a:pt x="116" y="39"/>
                    <a:pt x="134" y="29"/>
                  </a:cubicBezTo>
                  <a:cubicBezTo>
                    <a:pt x="137" y="27"/>
                    <a:pt x="140" y="25"/>
                    <a:pt x="143" y="23"/>
                  </a:cubicBezTo>
                  <a:cubicBezTo>
                    <a:pt x="144" y="22"/>
                    <a:pt x="145" y="21"/>
                    <a:pt x="146" y="21"/>
                  </a:cubicBezTo>
                  <a:cubicBezTo>
                    <a:pt x="147" y="20"/>
                    <a:pt x="147" y="20"/>
                    <a:pt x="148" y="19"/>
                  </a:cubicBezTo>
                  <a:cubicBezTo>
                    <a:pt x="149" y="18"/>
                    <a:pt x="150" y="18"/>
                    <a:pt x="151" y="17"/>
                  </a:cubicBezTo>
                  <a:cubicBezTo>
                    <a:pt x="152" y="18"/>
                    <a:pt x="153" y="19"/>
                    <a:pt x="153" y="19"/>
                  </a:cubicBezTo>
                  <a:cubicBezTo>
                    <a:pt x="154" y="20"/>
                    <a:pt x="155" y="22"/>
                    <a:pt x="156" y="23"/>
                  </a:cubicBezTo>
                  <a:cubicBezTo>
                    <a:pt x="153" y="24"/>
                    <a:pt x="151" y="26"/>
                    <a:pt x="148" y="28"/>
                  </a:cubicBezTo>
                  <a:cubicBezTo>
                    <a:pt x="144" y="30"/>
                    <a:pt x="140" y="32"/>
                    <a:pt x="136" y="34"/>
                  </a:cubicBezTo>
                  <a:cubicBezTo>
                    <a:pt x="127" y="38"/>
                    <a:pt x="117" y="42"/>
                    <a:pt x="108" y="46"/>
                  </a:cubicBezTo>
                  <a:cubicBezTo>
                    <a:pt x="90" y="55"/>
                    <a:pt x="72" y="64"/>
                    <a:pt x="53" y="73"/>
                  </a:cubicBezTo>
                  <a:cubicBezTo>
                    <a:pt x="45" y="76"/>
                    <a:pt x="37" y="81"/>
                    <a:pt x="30" y="84"/>
                  </a:cubicBezTo>
                  <a:moveTo>
                    <a:pt x="131" y="22"/>
                  </a:moveTo>
                  <a:cubicBezTo>
                    <a:pt x="131" y="22"/>
                    <a:pt x="132" y="22"/>
                    <a:pt x="132" y="21"/>
                  </a:cubicBezTo>
                  <a:cubicBezTo>
                    <a:pt x="136" y="18"/>
                    <a:pt x="141" y="16"/>
                    <a:pt x="145" y="16"/>
                  </a:cubicBezTo>
                  <a:cubicBezTo>
                    <a:pt x="147" y="16"/>
                    <a:pt x="148" y="16"/>
                    <a:pt x="150" y="17"/>
                  </a:cubicBezTo>
                  <a:cubicBezTo>
                    <a:pt x="150" y="17"/>
                    <a:pt x="149" y="17"/>
                    <a:pt x="149" y="17"/>
                  </a:cubicBezTo>
                  <a:cubicBezTo>
                    <a:pt x="149" y="17"/>
                    <a:pt x="149" y="17"/>
                    <a:pt x="149" y="17"/>
                  </a:cubicBezTo>
                  <a:cubicBezTo>
                    <a:pt x="147" y="18"/>
                    <a:pt x="145" y="20"/>
                    <a:pt x="143" y="21"/>
                  </a:cubicBezTo>
                  <a:cubicBezTo>
                    <a:pt x="135" y="26"/>
                    <a:pt x="126" y="30"/>
                    <a:pt x="117" y="35"/>
                  </a:cubicBezTo>
                  <a:cubicBezTo>
                    <a:pt x="100" y="43"/>
                    <a:pt x="82" y="51"/>
                    <a:pt x="64" y="61"/>
                  </a:cubicBezTo>
                  <a:cubicBezTo>
                    <a:pt x="56" y="66"/>
                    <a:pt x="47" y="71"/>
                    <a:pt x="38" y="75"/>
                  </a:cubicBezTo>
                  <a:cubicBezTo>
                    <a:pt x="35" y="77"/>
                    <a:pt x="32" y="79"/>
                    <a:pt x="29" y="80"/>
                  </a:cubicBezTo>
                  <a:cubicBezTo>
                    <a:pt x="58" y="59"/>
                    <a:pt x="91" y="44"/>
                    <a:pt x="122" y="26"/>
                  </a:cubicBezTo>
                  <a:cubicBezTo>
                    <a:pt x="124" y="25"/>
                    <a:pt x="126" y="24"/>
                    <a:pt x="128" y="22"/>
                  </a:cubicBezTo>
                  <a:cubicBezTo>
                    <a:pt x="129" y="22"/>
                    <a:pt x="129" y="21"/>
                    <a:pt x="129" y="21"/>
                  </a:cubicBezTo>
                  <a:cubicBezTo>
                    <a:pt x="129" y="21"/>
                    <a:pt x="129" y="21"/>
                    <a:pt x="129" y="21"/>
                  </a:cubicBezTo>
                  <a:cubicBezTo>
                    <a:pt x="130" y="21"/>
                    <a:pt x="130" y="22"/>
                    <a:pt x="131" y="22"/>
                  </a:cubicBezTo>
                  <a:moveTo>
                    <a:pt x="18" y="82"/>
                  </a:moveTo>
                  <a:cubicBezTo>
                    <a:pt x="20" y="80"/>
                    <a:pt x="22" y="77"/>
                    <a:pt x="25" y="75"/>
                  </a:cubicBezTo>
                  <a:cubicBezTo>
                    <a:pt x="25" y="75"/>
                    <a:pt x="25" y="75"/>
                    <a:pt x="25" y="75"/>
                  </a:cubicBezTo>
                  <a:cubicBezTo>
                    <a:pt x="26" y="75"/>
                    <a:pt x="26" y="75"/>
                    <a:pt x="26" y="74"/>
                  </a:cubicBezTo>
                  <a:cubicBezTo>
                    <a:pt x="30" y="71"/>
                    <a:pt x="35" y="68"/>
                    <a:pt x="40" y="65"/>
                  </a:cubicBezTo>
                  <a:cubicBezTo>
                    <a:pt x="53" y="57"/>
                    <a:pt x="66" y="49"/>
                    <a:pt x="79" y="42"/>
                  </a:cubicBezTo>
                  <a:cubicBezTo>
                    <a:pt x="96" y="33"/>
                    <a:pt x="113" y="26"/>
                    <a:pt x="128" y="16"/>
                  </a:cubicBezTo>
                  <a:cubicBezTo>
                    <a:pt x="128" y="17"/>
                    <a:pt x="128" y="18"/>
                    <a:pt x="128" y="19"/>
                  </a:cubicBezTo>
                  <a:cubicBezTo>
                    <a:pt x="128" y="20"/>
                    <a:pt x="128" y="20"/>
                    <a:pt x="129" y="20"/>
                  </a:cubicBezTo>
                  <a:cubicBezTo>
                    <a:pt x="128" y="21"/>
                    <a:pt x="127" y="22"/>
                    <a:pt x="126" y="22"/>
                  </a:cubicBezTo>
                  <a:cubicBezTo>
                    <a:pt x="125" y="22"/>
                    <a:pt x="125" y="22"/>
                    <a:pt x="125" y="22"/>
                  </a:cubicBezTo>
                  <a:cubicBezTo>
                    <a:pt x="122" y="25"/>
                    <a:pt x="118" y="26"/>
                    <a:pt x="114" y="28"/>
                  </a:cubicBezTo>
                  <a:cubicBezTo>
                    <a:pt x="104" y="33"/>
                    <a:pt x="95" y="39"/>
                    <a:pt x="86" y="44"/>
                  </a:cubicBezTo>
                  <a:cubicBezTo>
                    <a:pt x="68" y="53"/>
                    <a:pt x="49" y="61"/>
                    <a:pt x="32" y="72"/>
                  </a:cubicBezTo>
                  <a:cubicBezTo>
                    <a:pt x="28" y="74"/>
                    <a:pt x="25" y="76"/>
                    <a:pt x="22" y="78"/>
                  </a:cubicBezTo>
                  <a:cubicBezTo>
                    <a:pt x="21" y="79"/>
                    <a:pt x="20" y="81"/>
                    <a:pt x="18" y="82"/>
                  </a:cubicBezTo>
                  <a:moveTo>
                    <a:pt x="122" y="17"/>
                  </a:moveTo>
                  <a:cubicBezTo>
                    <a:pt x="122" y="17"/>
                    <a:pt x="123" y="16"/>
                    <a:pt x="124" y="16"/>
                  </a:cubicBezTo>
                  <a:cubicBezTo>
                    <a:pt x="125" y="16"/>
                    <a:pt x="126" y="15"/>
                    <a:pt x="126" y="15"/>
                  </a:cubicBezTo>
                  <a:cubicBezTo>
                    <a:pt x="127" y="15"/>
                    <a:pt x="126" y="15"/>
                    <a:pt x="125" y="17"/>
                  </a:cubicBezTo>
                  <a:cubicBezTo>
                    <a:pt x="120" y="20"/>
                    <a:pt x="115" y="22"/>
                    <a:pt x="110" y="25"/>
                  </a:cubicBezTo>
                  <a:cubicBezTo>
                    <a:pt x="104" y="28"/>
                    <a:pt x="98" y="31"/>
                    <a:pt x="92" y="34"/>
                  </a:cubicBezTo>
                  <a:cubicBezTo>
                    <a:pt x="93" y="34"/>
                    <a:pt x="93" y="34"/>
                    <a:pt x="93" y="34"/>
                  </a:cubicBezTo>
                  <a:cubicBezTo>
                    <a:pt x="101" y="29"/>
                    <a:pt x="109" y="25"/>
                    <a:pt x="117" y="20"/>
                  </a:cubicBezTo>
                  <a:cubicBezTo>
                    <a:pt x="119" y="19"/>
                    <a:pt x="120" y="18"/>
                    <a:pt x="122" y="17"/>
                  </a:cubicBezTo>
                  <a:moveTo>
                    <a:pt x="10" y="67"/>
                  </a:moveTo>
                  <a:cubicBezTo>
                    <a:pt x="13" y="66"/>
                    <a:pt x="18" y="62"/>
                    <a:pt x="21" y="59"/>
                  </a:cubicBezTo>
                  <a:cubicBezTo>
                    <a:pt x="28" y="53"/>
                    <a:pt x="37" y="48"/>
                    <a:pt x="45" y="44"/>
                  </a:cubicBezTo>
                  <a:cubicBezTo>
                    <a:pt x="54" y="39"/>
                    <a:pt x="63" y="34"/>
                    <a:pt x="72" y="29"/>
                  </a:cubicBezTo>
                  <a:cubicBezTo>
                    <a:pt x="79" y="25"/>
                    <a:pt x="85" y="20"/>
                    <a:pt x="92" y="16"/>
                  </a:cubicBezTo>
                  <a:cubicBezTo>
                    <a:pt x="93" y="16"/>
                    <a:pt x="93" y="15"/>
                    <a:pt x="93" y="15"/>
                  </a:cubicBezTo>
                  <a:cubicBezTo>
                    <a:pt x="94" y="15"/>
                    <a:pt x="94" y="15"/>
                    <a:pt x="95" y="14"/>
                  </a:cubicBezTo>
                  <a:cubicBezTo>
                    <a:pt x="95" y="15"/>
                    <a:pt x="95" y="15"/>
                    <a:pt x="96" y="16"/>
                  </a:cubicBezTo>
                  <a:cubicBezTo>
                    <a:pt x="96" y="17"/>
                    <a:pt x="96" y="17"/>
                    <a:pt x="97" y="17"/>
                  </a:cubicBezTo>
                  <a:cubicBezTo>
                    <a:pt x="97" y="17"/>
                    <a:pt x="97" y="17"/>
                    <a:pt x="97" y="17"/>
                  </a:cubicBezTo>
                  <a:cubicBezTo>
                    <a:pt x="89" y="22"/>
                    <a:pt x="82" y="28"/>
                    <a:pt x="74" y="32"/>
                  </a:cubicBezTo>
                  <a:cubicBezTo>
                    <a:pt x="56" y="42"/>
                    <a:pt x="38" y="51"/>
                    <a:pt x="21" y="61"/>
                  </a:cubicBezTo>
                  <a:cubicBezTo>
                    <a:pt x="17" y="63"/>
                    <a:pt x="14" y="66"/>
                    <a:pt x="10" y="67"/>
                  </a:cubicBezTo>
                  <a:moveTo>
                    <a:pt x="39" y="27"/>
                  </a:moveTo>
                  <a:cubicBezTo>
                    <a:pt x="39" y="26"/>
                    <a:pt x="39" y="24"/>
                    <a:pt x="39" y="23"/>
                  </a:cubicBezTo>
                  <a:cubicBezTo>
                    <a:pt x="42" y="21"/>
                    <a:pt x="45" y="19"/>
                    <a:pt x="48" y="18"/>
                  </a:cubicBezTo>
                  <a:cubicBezTo>
                    <a:pt x="51" y="16"/>
                    <a:pt x="53" y="15"/>
                    <a:pt x="56" y="14"/>
                  </a:cubicBezTo>
                  <a:cubicBezTo>
                    <a:pt x="54" y="14"/>
                    <a:pt x="51" y="17"/>
                    <a:pt x="49" y="19"/>
                  </a:cubicBezTo>
                  <a:cubicBezTo>
                    <a:pt x="46" y="21"/>
                    <a:pt x="42" y="24"/>
                    <a:pt x="39" y="27"/>
                  </a:cubicBezTo>
                  <a:moveTo>
                    <a:pt x="106" y="21"/>
                  </a:moveTo>
                  <a:cubicBezTo>
                    <a:pt x="111" y="18"/>
                    <a:pt x="116" y="14"/>
                    <a:pt x="121" y="11"/>
                  </a:cubicBezTo>
                  <a:cubicBezTo>
                    <a:pt x="122" y="11"/>
                    <a:pt x="122" y="11"/>
                    <a:pt x="122" y="11"/>
                  </a:cubicBezTo>
                  <a:cubicBezTo>
                    <a:pt x="121" y="11"/>
                    <a:pt x="121" y="11"/>
                    <a:pt x="121" y="11"/>
                  </a:cubicBezTo>
                  <a:cubicBezTo>
                    <a:pt x="119" y="13"/>
                    <a:pt x="117" y="15"/>
                    <a:pt x="115" y="16"/>
                  </a:cubicBezTo>
                  <a:cubicBezTo>
                    <a:pt x="112" y="18"/>
                    <a:pt x="109" y="20"/>
                    <a:pt x="106" y="21"/>
                  </a:cubicBezTo>
                  <a:moveTo>
                    <a:pt x="42" y="17"/>
                  </a:moveTo>
                  <a:cubicBezTo>
                    <a:pt x="43" y="15"/>
                    <a:pt x="44" y="14"/>
                    <a:pt x="46" y="12"/>
                  </a:cubicBezTo>
                  <a:cubicBezTo>
                    <a:pt x="48" y="11"/>
                    <a:pt x="50" y="11"/>
                    <a:pt x="52" y="10"/>
                  </a:cubicBezTo>
                  <a:cubicBezTo>
                    <a:pt x="49" y="12"/>
                    <a:pt x="45" y="14"/>
                    <a:pt x="42" y="17"/>
                  </a:cubicBezTo>
                  <a:moveTo>
                    <a:pt x="40" y="21"/>
                  </a:moveTo>
                  <a:cubicBezTo>
                    <a:pt x="40" y="21"/>
                    <a:pt x="40" y="20"/>
                    <a:pt x="40" y="20"/>
                  </a:cubicBezTo>
                  <a:cubicBezTo>
                    <a:pt x="42" y="19"/>
                    <a:pt x="44" y="17"/>
                    <a:pt x="44" y="17"/>
                  </a:cubicBezTo>
                  <a:cubicBezTo>
                    <a:pt x="47" y="15"/>
                    <a:pt x="51" y="13"/>
                    <a:pt x="54" y="10"/>
                  </a:cubicBezTo>
                  <a:cubicBezTo>
                    <a:pt x="58" y="11"/>
                    <a:pt x="61" y="13"/>
                    <a:pt x="64" y="17"/>
                  </a:cubicBezTo>
                  <a:cubicBezTo>
                    <a:pt x="63" y="17"/>
                    <a:pt x="62" y="18"/>
                    <a:pt x="61" y="19"/>
                  </a:cubicBezTo>
                  <a:cubicBezTo>
                    <a:pt x="53" y="22"/>
                    <a:pt x="45" y="24"/>
                    <a:pt x="38" y="29"/>
                  </a:cubicBezTo>
                  <a:cubicBezTo>
                    <a:pt x="38" y="29"/>
                    <a:pt x="38" y="29"/>
                    <a:pt x="38" y="29"/>
                  </a:cubicBezTo>
                  <a:cubicBezTo>
                    <a:pt x="45" y="24"/>
                    <a:pt x="52" y="19"/>
                    <a:pt x="58" y="13"/>
                  </a:cubicBezTo>
                  <a:cubicBezTo>
                    <a:pt x="58" y="13"/>
                    <a:pt x="58" y="13"/>
                    <a:pt x="58" y="13"/>
                  </a:cubicBezTo>
                  <a:cubicBezTo>
                    <a:pt x="58" y="13"/>
                    <a:pt x="58" y="13"/>
                    <a:pt x="57" y="13"/>
                  </a:cubicBezTo>
                  <a:cubicBezTo>
                    <a:pt x="51" y="14"/>
                    <a:pt x="46" y="18"/>
                    <a:pt x="40" y="21"/>
                  </a:cubicBezTo>
                  <a:cubicBezTo>
                    <a:pt x="40" y="21"/>
                    <a:pt x="40" y="21"/>
                    <a:pt x="40" y="21"/>
                  </a:cubicBezTo>
                  <a:moveTo>
                    <a:pt x="17" y="57"/>
                  </a:moveTo>
                  <a:cubicBezTo>
                    <a:pt x="29" y="50"/>
                    <a:pt x="41" y="43"/>
                    <a:pt x="52" y="36"/>
                  </a:cubicBezTo>
                  <a:cubicBezTo>
                    <a:pt x="66" y="28"/>
                    <a:pt x="81" y="21"/>
                    <a:pt x="92" y="10"/>
                  </a:cubicBezTo>
                  <a:cubicBezTo>
                    <a:pt x="93" y="11"/>
                    <a:pt x="94" y="12"/>
                    <a:pt x="94" y="13"/>
                  </a:cubicBezTo>
                  <a:cubicBezTo>
                    <a:pt x="88" y="17"/>
                    <a:pt x="82" y="21"/>
                    <a:pt x="76" y="24"/>
                  </a:cubicBezTo>
                  <a:cubicBezTo>
                    <a:pt x="68" y="29"/>
                    <a:pt x="60" y="33"/>
                    <a:pt x="52" y="38"/>
                  </a:cubicBezTo>
                  <a:cubicBezTo>
                    <a:pt x="45" y="42"/>
                    <a:pt x="37" y="46"/>
                    <a:pt x="30" y="50"/>
                  </a:cubicBezTo>
                  <a:cubicBezTo>
                    <a:pt x="26" y="52"/>
                    <a:pt x="22" y="54"/>
                    <a:pt x="18" y="56"/>
                  </a:cubicBezTo>
                  <a:cubicBezTo>
                    <a:pt x="18" y="56"/>
                    <a:pt x="18" y="57"/>
                    <a:pt x="17" y="57"/>
                  </a:cubicBezTo>
                  <a:moveTo>
                    <a:pt x="23" y="71"/>
                  </a:moveTo>
                  <a:cubicBezTo>
                    <a:pt x="34" y="64"/>
                    <a:pt x="46" y="56"/>
                    <a:pt x="58" y="49"/>
                  </a:cubicBezTo>
                  <a:cubicBezTo>
                    <a:pt x="70" y="42"/>
                    <a:pt x="83" y="35"/>
                    <a:pt x="96" y="28"/>
                  </a:cubicBezTo>
                  <a:cubicBezTo>
                    <a:pt x="106" y="22"/>
                    <a:pt x="117" y="17"/>
                    <a:pt x="125" y="9"/>
                  </a:cubicBezTo>
                  <a:cubicBezTo>
                    <a:pt x="125" y="9"/>
                    <a:pt x="125" y="9"/>
                    <a:pt x="125" y="9"/>
                  </a:cubicBezTo>
                  <a:cubicBezTo>
                    <a:pt x="126" y="10"/>
                    <a:pt x="127" y="12"/>
                    <a:pt x="128" y="14"/>
                  </a:cubicBezTo>
                  <a:cubicBezTo>
                    <a:pt x="119" y="15"/>
                    <a:pt x="111" y="23"/>
                    <a:pt x="104" y="27"/>
                  </a:cubicBezTo>
                  <a:cubicBezTo>
                    <a:pt x="94" y="32"/>
                    <a:pt x="85" y="37"/>
                    <a:pt x="76" y="42"/>
                  </a:cubicBezTo>
                  <a:cubicBezTo>
                    <a:pt x="69" y="46"/>
                    <a:pt x="61" y="49"/>
                    <a:pt x="54" y="53"/>
                  </a:cubicBezTo>
                  <a:cubicBezTo>
                    <a:pt x="43" y="59"/>
                    <a:pt x="33" y="65"/>
                    <a:pt x="23" y="71"/>
                  </a:cubicBezTo>
                  <a:moveTo>
                    <a:pt x="70" y="19"/>
                  </a:moveTo>
                  <a:cubicBezTo>
                    <a:pt x="70" y="18"/>
                    <a:pt x="70" y="18"/>
                    <a:pt x="70" y="18"/>
                  </a:cubicBezTo>
                  <a:cubicBezTo>
                    <a:pt x="70" y="18"/>
                    <a:pt x="71" y="17"/>
                    <a:pt x="71" y="16"/>
                  </a:cubicBezTo>
                  <a:cubicBezTo>
                    <a:pt x="76" y="14"/>
                    <a:pt x="81" y="11"/>
                    <a:pt x="86" y="9"/>
                  </a:cubicBezTo>
                  <a:cubicBezTo>
                    <a:pt x="81" y="12"/>
                    <a:pt x="75" y="16"/>
                    <a:pt x="70" y="19"/>
                  </a:cubicBezTo>
                  <a:moveTo>
                    <a:pt x="6" y="64"/>
                  </a:moveTo>
                  <a:cubicBezTo>
                    <a:pt x="5" y="63"/>
                    <a:pt x="5" y="62"/>
                    <a:pt x="4" y="61"/>
                  </a:cubicBezTo>
                  <a:cubicBezTo>
                    <a:pt x="5" y="61"/>
                    <a:pt x="5" y="61"/>
                    <a:pt x="5" y="61"/>
                  </a:cubicBezTo>
                  <a:cubicBezTo>
                    <a:pt x="17" y="50"/>
                    <a:pt x="33" y="43"/>
                    <a:pt x="48" y="35"/>
                  </a:cubicBezTo>
                  <a:cubicBezTo>
                    <a:pt x="55" y="30"/>
                    <a:pt x="63" y="25"/>
                    <a:pt x="71" y="20"/>
                  </a:cubicBezTo>
                  <a:cubicBezTo>
                    <a:pt x="77" y="16"/>
                    <a:pt x="84" y="12"/>
                    <a:pt x="90" y="7"/>
                  </a:cubicBezTo>
                  <a:cubicBezTo>
                    <a:pt x="90" y="8"/>
                    <a:pt x="91" y="8"/>
                    <a:pt x="92" y="9"/>
                  </a:cubicBezTo>
                  <a:cubicBezTo>
                    <a:pt x="77" y="18"/>
                    <a:pt x="63" y="27"/>
                    <a:pt x="49" y="35"/>
                  </a:cubicBezTo>
                  <a:cubicBezTo>
                    <a:pt x="35" y="44"/>
                    <a:pt x="19" y="50"/>
                    <a:pt x="6" y="60"/>
                  </a:cubicBezTo>
                  <a:cubicBezTo>
                    <a:pt x="5" y="61"/>
                    <a:pt x="5" y="61"/>
                    <a:pt x="6" y="61"/>
                  </a:cubicBezTo>
                  <a:cubicBezTo>
                    <a:pt x="6" y="61"/>
                    <a:pt x="6" y="61"/>
                    <a:pt x="6" y="61"/>
                  </a:cubicBezTo>
                  <a:cubicBezTo>
                    <a:pt x="20" y="51"/>
                    <a:pt x="35" y="44"/>
                    <a:pt x="50" y="36"/>
                  </a:cubicBezTo>
                  <a:cubicBezTo>
                    <a:pt x="57" y="32"/>
                    <a:pt x="64" y="28"/>
                    <a:pt x="71" y="23"/>
                  </a:cubicBezTo>
                  <a:cubicBezTo>
                    <a:pt x="77" y="19"/>
                    <a:pt x="85" y="15"/>
                    <a:pt x="91" y="10"/>
                  </a:cubicBezTo>
                  <a:cubicBezTo>
                    <a:pt x="85" y="16"/>
                    <a:pt x="78" y="20"/>
                    <a:pt x="71" y="24"/>
                  </a:cubicBezTo>
                  <a:cubicBezTo>
                    <a:pt x="63" y="28"/>
                    <a:pt x="55" y="33"/>
                    <a:pt x="48" y="38"/>
                  </a:cubicBezTo>
                  <a:cubicBezTo>
                    <a:pt x="40" y="43"/>
                    <a:pt x="32" y="47"/>
                    <a:pt x="24" y="52"/>
                  </a:cubicBezTo>
                  <a:cubicBezTo>
                    <a:pt x="18" y="56"/>
                    <a:pt x="11" y="59"/>
                    <a:pt x="6" y="64"/>
                  </a:cubicBezTo>
                  <a:moveTo>
                    <a:pt x="13" y="69"/>
                  </a:moveTo>
                  <a:cubicBezTo>
                    <a:pt x="12" y="69"/>
                    <a:pt x="11" y="68"/>
                    <a:pt x="10" y="68"/>
                  </a:cubicBezTo>
                  <a:cubicBezTo>
                    <a:pt x="17" y="66"/>
                    <a:pt x="24" y="60"/>
                    <a:pt x="30" y="57"/>
                  </a:cubicBezTo>
                  <a:cubicBezTo>
                    <a:pt x="40" y="51"/>
                    <a:pt x="49" y="47"/>
                    <a:pt x="59" y="41"/>
                  </a:cubicBezTo>
                  <a:cubicBezTo>
                    <a:pt x="68" y="36"/>
                    <a:pt x="78" y="31"/>
                    <a:pt x="87" y="25"/>
                  </a:cubicBezTo>
                  <a:cubicBezTo>
                    <a:pt x="95" y="20"/>
                    <a:pt x="103" y="14"/>
                    <a:pt x="112" y="9"/>
                  </a:cubicBezTo>
                  <a:cubicBezTo>
                    <a:pt x="112" y="9"/>
                    <a:pt x="117" y="6"/>
                    <a:pt x="117" y="6"/>
                  </a:cubicBezTo>
                  <a:cubicBezTo>
                    <a:pt x="117" y="6"/>
                    <a:pt x="117" y="6"/>
                    <a:pt x="117" y="6"/>
                  </a:cubicBezTo>
                  <a:cubicBezTo>
                    <a:pt x="115" y="8"/>
                    <a:pt x="112" y="9"/>
                    <a:pt x="110" y="11"/>
                  </a:cubicBezTo>
                  <a:cubicBezTo>
                    <a:pt x="105" y="14"/>
                    <a:pt x="100" y="17"/>
                    <a:pt x="95" y="20"/>
                  </a:cubicBezTo>
                  <a:cubicBezTo>
                    <a:pt x="86" y="26"/>
                    <a:pt x="76" y="32"/>
                    <a:pt x="67" y="37"/>
                  </a:cubicBezTo>
                  <a:cubicBezTo>
                    <a:pt x="57" y="43"/>
                    <a:pt x="48" y="48"/>
                    <a:pt x="38" y="53"/>
                  </a:cubicBezTo>
                  <a:cubicBezTo>
                    <a:pt x="30" y="58"/>
                    <a:pt x="22" y="65"/>
                    <a:pt x="13" y="69"/>
                  </a:cubicBezTo>
                  <a:moveTo>
                    <a:pt x="21" y="66"/>
                  </a:moveTo>
                  <a:cubicBezTo>
                    <a:pt x="22" y="65"/>
                    <a:pt x="22" y="65"/>
                    <a:pt x="22" y="65"/>
                  </a:cubicBezTo>
                  <a:cubicBezTo>
                    <a:pt x="26" y="62"/>
                    <a:pt x="30" y="59"/>
                    <a:pt x="35" y="57"/>
                  </a:cubicBezTo>
                  <a:cubicBezTo>
                    <a:pt x="44" y="51"/>
                    <a:pt x="53" y="46"/>
                    <a:pt x="63" y="41"/>
                  </a:cubicBezTo>
                  <a:cubicBezTo>
                    <a:pt x="82" y="30"/>
                    <a:pt x="101" y="18"/>
                    <a:pt x="119" y="6"/>
                  </a:cubicBezTo>
                  <a:cubicBezTo>
                    <a:pt x="121" y="6"/>
                    <a:pt x="123" y="7"/>
                    <a:pt x="124" y="8"/>
                  </a:cubicBezTo>
                  <a:cubicBezTo>
                    <a:pt x="111" y="15"/>
                    <a:pt x="99" y="24"/>
                    <a:pt x="86" y="32"/>
                  </a:cubicBezTo>
                  <a:cubicBezTo>
                    <a:pt x="84" y="33"/>
                    <a:pt x="81" y="35"/>
                    <a:pt x="79" y="36"/>
                  </a:cubicBezTo>
                  <a:cubicBezTo>
                    <a:pt x="77" y="37"/>
                    <a:pt x="76" y="38"/>
                    <a:pt x="74" y="39"/>
                  </a:cubicBezTo>
                  <a:cubicBezTo>
                    <a:pt x="56" y="47"/>
                    <a:pt x="39" y="57"/>
                    <a:pt x="21" y="66"/>
                  </a:cubicBezTo>
                  <a:moveTo>
                    <a:pt x="100" y="15"/>
                  </a:moveTo>
                  <a:cubicBezTo>
                    <a:pt x="104" y="9"/>
                    <a:pt x="110" y="6"/>
                    <a:pt x="116" y="6"/>
                  </a:cubicBezTo>
                  <a:cubicBezTo>
                    <a:pt x="111" y="8"/>
                    <a:pt x="105" y="12"/>
                    <a:pt x="100" y="15"/>
                  </a:cubicBezTo>
                  <a:moveTo>
                    <a:pt x="71" y="15"/>
                  </a:moveTo>
                  <a:cubicBezTo>
                    <a:pt x="71" y="15"/>
                    <a:pt x="71" y="14"/>
                    <a:pt x="72" y="14"/>
                  </a:cubicBezTo>
                  <a:cubicBezTo>
                    <a:pt x="73" y="12"/>
                    <a:pt x="75" y="11"/>
                    <a:pt x="77" y="10"/>
                  </a:cubicBezTo>
                  <a:cubicBezTo>
                    <a:pt x="80" y="8"/>
                    <a:pt x="83" y="6"/>
                    <a:pt x="86" y="4"/>
                  </a:cubicBezTo>
                  <a:cubicBezTo>
                    <a:pt x="87" y="5"/>
                    <a:pt x="88" y="5"/>
                    <a:pt x="89" y="6"/>
                  </a:cubicBezTo>
                  <a:cubicBezTo>
                    <a:pt x="89" y="6"/>
                    <a:pt x="89" y="6"/>
                    <a:pt x="89" y="6"/>
                  </a:cubicBezTo>
                  <a:cubicBezTo>
                    <a:pt x="83" y="9"/>
                    <a:pt x="77" y="13"/>
                    <a:pt x="71" y="15"/>
                  </a:cubicBezTo>
                  <a:moveTo>
                    <a:pt x="73" y="12"/>
                  </a:moveTo>
                  <a:cubicBezTo>
                    <a:pt x="74" y="9"/>
                    <a:pt x="76" y="7"/>
                    <a:pt x="79" y="5"/>
                  </a:cubicBezTo>
                  <a:cubicBezTo>
                    <a:pt x="81" y="4"/>
                    <a:pt x="82" y="4"/>
                    <a:pt x="83" y="4"/>
                  </a:cubicBezTo>
                  <a:cubicBezTo>
                    <a:pt x="84" y="4"/>
                    <a:pt x="84" y="4"/>
                    <a:pt x="84" y="4"/>
                  </a:cubicBezTo>
                  <a:cubicBezTo>
                    <a:pt x="81" y="6"/>
                    <a:pt x="78" y="8"/>
                    <a:pt x="75" y="10"/>
                  </a:cubicBezTo>
                  <a:cubicBezTo>
                    <a:pt x="74" y="11"/>
                    <a:pt x="73" y="11"/>
                    <a:pt x="73" y="12"/>
                  </a:cubicBezTo>
                  <a:moveTo>
                    <a:pt x="84" y="0"/>
                  </a:moveTo>
                  <a:cubicBezTo>
                    <a:pt x="83" y="0"/>
                    <a:pt x="83" y="0"/>
                    <a:pt x="82" y="0"/>
                  </a:cubicBezTo>
                  <a:cubicBezTo>
                    <a:pt x="75" y="1"/>
                    <a:pt x="69" y="7"/>
                    <a:pt x="67" y="14"/>
                  </a:cubicBezTo>
                  <a:cubicBezTo>
                    <a:pt x="64" y="9"/>
                    <a:pt x="59" y="6"/>
                    <a:pt x="53" y="6"/>
                  </a:cubicBezTo>
                  <a:cubicBezTo>
                    <a:pt x="51" y="6"/>
                    <a:pt x="50" y="7"/>
                    <a:pt x="48" y="7"/>
                  </a:cubicBezTo>
                  <a:cubicBezTo>
                    <a:pt x="38" y="11"/>
                    <a:pt x="35" y="19"/>
                    <a:pt x="35" y="28"/>
                  </a:cubicBezTo>
                  <a:cubicBezTo>
                    <a:pt x="31" y="23"/>
                    <a:pt x="25" y="18"/>
                    <a:pt x="19" y="18"/>
                  </a:cubicBezTo>
                  <a:cubicBezTo>
                    <a:pt x="15" y="18"/>
                    <a:pt x="12" y="20"/>
                    <a:pt x="8" y="23"/>
                  </a:cubicBezTo>
                  <a:cubicBezTo>
                    <a:pt x="1" y="30"/>
                    <a:pt x="6" y="38"/>
                    <a:pt x="12" y="43"/>
                  </a:cubicBezTo>
                  <a:cubicBezTo>
                    <a:pt x="5" y="45"/>
                    <a:pt x="0" y="51"/>
                    <a:pt x="0" y="59"/>
                  </a:cubicBezTo>
                  <a:cubicBezTo>
                    <a:pt x="0" y="68"/>
                    <a:pt x="9" y="74"/>
                    <a:pt x="18" y="75"/>
                  </a:cubicBezTo>
                  <a:cubicBezTo>
                    <a:pt x="11" y="80"/>
                    <a:pt x="7" y="88"/>
                    <a:pt x="15" y="95"/>
                  </a:cubicBezTo>
                  <a:cubicBezTo>
                    <a:pt x="19" y="100"/>
                    <a:pt x="25" y="101"/>
                    <a:pt x="32" y="101"/>
                  </a:cubicBezTo>
                  <a:cubicBezTo>
                    <a:pt x="36" y="101"/>
                    <a:pt x="41" y="101"/>
                    <a:pt x="45" y="99"/>
                  </a:cubicBezTo>
                  <a:cubicBezTo>
                    <a:pt x="42" y="110"/>
                    <a:pt x="32" y="118"/>
                    <a:pt x="23" y="126"/>
                  </a:cubicBezTo>
                  <a:cubicBezTo>
                    <a:pt x="22" y="126"/>
                    <a:pt x="23" y="127"/>
                    <a:pt x="23" y="128"/>
                  </a:cubicBezTo>
                  <a:cubicBezTo>
                    <a:pt x="23" y="129"/>
                    <a:pt x="24" y="129"/>
                    <a:pt x="25" y="129"/>
                  </a:cubicBezTo>
                  <a:cubicBezTo>
                    <a:pt x="25" y="129"/>
                    <a:pt x="25" y="129"/>
                    <a:pt x="25" y="129"/>
                  </a:cubicBezTo>
                  <a:cubicBezTo>
                    <a:pt x="42" y="123"/>
                    <a:pt x="56" y="117"/>
                    <a:pt x="68" y="103"/>
                  </a:cubicBezTo>
                  <a:cubicBezTo>
                    <a:pt x="71" y="109"/>
                    <a:pt x="76" y="112"/>
                    <a:pt x="81" y="112"/>
                  </a:cubicBezTo>
                  <a:cubicBezTo>
                    <a:pt x="87" y="112"/>
                    <a:pt x="93" y="108"/>
                    <a:pt x="98" y="102"/>
                  </a:cubicBezTo>
                  <a:cubicBezTo>
                    <a:pt x="102" y="107"/>
                    <a:pt x="107" y="112"/>
                    <a:pt x="113" y="112"/>
                  </a:cubicBezTo>
                  <a:cubicBezTo>
                    <a:pt x="114" y="112"/>
                    <a:pt x="114" y="112"/>
                    <a:pt x="114" y="112"/>
                  </a:cubicBezTo>
                  <a:cubicBezTo>
                    <a:pt x="120" y="112"/>
                    <a:pt x="126" y="107"/>
                    <a:pt x="129" y="102"/>
                  </a:cubicBezTo>
                  <a:cubicBezTo>
                    <a:pt x="131" y="104"/>
                    <a:pt x="135" y="105"/>
                    <a:pt x="138" y="105"/>
                  </a:cubicBezTo>
                  <a:cubicBezTo>
                    <a:pt x="144" y="105"/>
                    <a:pt x="149" y="102"/>
                    <a:pt x="150" y="97"/>
                  </a:cubicBezTo>
                  <a:cubicBezTo>
                    <a:pt x="152" y="98"/>
                    <a:pt x="154" y="99"/>
                    <a:pt x="156" y="99"/>
                  </a:cubicBezTo>
                  <a:cubicBezTo>
                    <a:pt x="170" y="99"/>
                    <a:pt x="184" y="75"/>
                    <a:pt x="171" y="65"/>
                  </a:cubicBezTo>
                  <a:cubicBezTo>
                    <a:pt x="178" y="61"/>
                    <a:pt x="182" y="54"/>
                    <a:pt x="178" y="46"/>
                  </a:cubicBezTo>
                  <a:cubicBezTo>
                    <a:pt x="175" y="39"/>
                    <a:pt x="169" y="36"/>
                    <a:pt x="163" y="36"/>
                  </a:cubicBezTo>
                  <a:cubicBezTo>
                    <a:pt x="162" y="36"/>
                    <a:pt x="161" y="36"/>
                    <a:pt x="160" y="36"/>
                  </a:cubicBezTo>
                  <a:cubicBezTo>
                    <a:pt x="162" y="29"/>
                    <a:pt x="160" y="21"/>
                    <a:pt x="156" y="16"/>
                  </a:cubicBezTo>
                  <a:cubicBezTo>
                    <a:pt x="153" y="13"/>
                    <a:pt x="149" y="12"/>
                    <a:pt x="146" y="12"/>
                  </a:cubicBezTo>
                  <a:cubicBezTo>
                    <a:pt x="141" y="12"/>
                    <a:pt x="136" y="14"/>
                    <a:pt x="132" y="16"/>
                  </a:cubicBezTo>
                  <a:cubicBezTo>
                    <a:pt x="132" y="6"/>
                    <a:pt x="124" y="2"/>
                    <a:pt x="116" y="2"/>
                  </a:cubicBezTo>
                  <a:cubicBezTo>
                    <a:pt x="109" y="2"/>
                    <a:pt x="102" y="5"/>
                    <a:pt x="98" y="11"/>
                  </a:cubicBezTo>
                  <a:cubicBezTo>
                    <a:pt x="95" y="6"/>
                    <a:pt x="90" y="0"/>
                    <a:pt x="84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69"/>
            <p:cNvSpPr>
              <a:spLocks noEditPoints="1"/>
            </p:cNvSpPr>
            <p:nvPr/>
          </p:nvSpPr>
          <p:spPr bwMode="auto">
            <a:xfrm>
              <a:off x="1761794" y="2990777"/>
              <a:ext cx="915988" cy="649288"/>
            </a:xfrm>
            <a:custGeom>
              <a:avLst/>
              <a:gdLst>
                <a:gd name="T0" fmla="*/ 43 w 216"/>
                <a:gd name="T1" fmla="*/ 141 h 153"/>
                <a:gd name="T2" fmla="*/ 49 w 216"/>
                <a:gd name="T3" fmla="*/ 135 h 153"/>
                <a:gd name="T4" fmla="*/ 89 w 216"/>
                <a:gd name="T5" fmla="*/ 125 h 153"/>
                <a:gd name="T6" fmla="*/ 173 w 216"/>
                <a:gd name="T7" fmla="*/ 114 h 153"/>
                <a:gd name="T8" fmla="*/ 181 w 216"/>
                <a:gd name="T9" fmla="*/ 111 h 153"/>
                <a:gd name="T10" fmla="*/ 185 w 216"/>
                <a:gd name="T11" fmla="*/ 99 h 153"/>
                <a:gd name="T12" fmla="*/ 204 w 216"/>
                <a:gd name="T13" fmla="*/ 93 h 153"/>
                <a:gd name="T14" fmla="*/ 171 w 216"/>
                <a:gd name="T15" fmla="*/ 109 h 153"/>
                <a:gd name="T16" fmla="*/ 168 w 216"/>
                <a:gd name="T17" fmla="*/ 99 h 153"/>
                <a:gd name="T18" fmla="*/ 141 w 216"/>
                <a:gd name="T19" fmla="*/ 113 h 153"/>
                <a:gd name="T20" fmla="*/ 172 w 216"/>
                <a:gd name="T21" fmla="*/ 91 h 153"/>
                <a:gd name="T22" fmla="*/ 158 w 216"/>
                <a:gd name="T23" fmla="*/ 91 h 153"/>
                <a:gd name="T24" fmla="*/ 205 w 216"/>
                <a:gd name="T25" fmla="*/ 69 h 153"/>
                <a:gd name="T26" fmla="*/ 97 w 216"/>
                <a:gd name="T27" fmla="*/ 111 h 153"/>
                <a:gd name="T28" fmla="*/ 206 w 216"/>
                <a:gd name="T29" fmla="*/ 62 h 153"/>
                <a:gd name="T30" fmla="*/ 80 w 216"/>
                <a:gd name="T31" fmla="*/ 116 h 153"/>
                <a:gd name="T32" fmla="*/ 143 w 216"/>
                <a:gd name="T33" fmla="*/ 92 h 153"/>
                <a:gd name="T34" fmla="*/ 52 w 216"/>
                <a:gd name="T35" fmla="*/ 71 h 153"/>
                <a:gd name="T36" fmla="*/ 69 w 216"/>
                <a:gd name="T37" fmla="*/ 118 h 153"/>
                <a:gd name="T38" fmla="*/ 58 w 216"/>
                <a:gd name="T39" fmla="*/ 117 h 153"/>
                <a:gd name="T40" fmla="*/ 59 w 216"/>
                <a:gd name="T41" fmla="*/ 117 h 153"/>
                <a:gd name="T42" fmla="*/ 108 w 216"/>
                <a:gd name="T43" fmla="*/ 88 h 153"/>
                <a:gd name="T44" fmla="*/ 158 w 216"/>
                <a:gd name="T45" fmla="*/ 67 h 153"/>
                <a:gd name="T46" fmla="*/ 10 w 216"/>
                <a:gd name="T47" fmla="*/ 79 h 153"/>
                <a:gd name="T48" fmla="*/ 141 w 216"/>
                <a:gd name="T49" fmla="*/ 61 h 153"/>
                <a:gd name="T50" fmla="*/ 61 w 216"/>
                <a:gd name="T51" fmla="*/ 106 h 153"/>
                <a:gd name="T52" fmla="*/ 58 w 216"/>
                <a:gd name="T53" fmla="*/ 111 h 153"/>
                <a:gd name="T54" fmla="*/ 81 w 216"/>
                <a:gd name="T55" fmla="*/ 64 h 153"/>
                <a:gd name="T56" fmla="*/ 37 w 216"/>
                <a:gd name="T57" fmla="*/ 38 h 153"/>
                <a:gd name="T58" fmla="*/ 38 w 216"/>
                <a:gd name="T59" fmla="*/ 38 h 153"/>
                <a:gd name="T60" fmla="*/ 18 w 216"/>
                <a:gd name="T61" fmla="*/ 47 h 153"/>
                <a:gd name="T62" fmla="*/ 13 w 216"/>
                <a:gd name="T63" fmla="*/ 43 h 153"/>
                <a:gd name="T64" fmla="*/ 183 w 216"/>
                <a:gd name="T65" fmla="*/ 29 h 153"/>
                <a:gd name="T66" fmla="*/ 106 w 216"/>
                <a:gd name="T67" fmla="*/ 75 h 153"/>
                <a:gd name="T68" fmla="*/ 11 w 216"/>
                <a:gd name="T69" fmla="*/ 36 h 153"/>
                <a:gd name="T70" fmla="*/ 11 w 216"/>
                <a:gd name="T71" fmla="*/ 39 h 153"/>
                <a:gd name="T72" fmla="*/ 23 w 216"/>
                <a:gd name="T73" fmla="*/ 104 h 153"/>
                <a:gd name="T74" fmla="*/ 25 w 216"/>
                <a:gd name="T75" fmla="*/ 55 h 153"/>
                <a:gd name="T76" fmla="*/ 24 w 216"/>
                <a:gd name="T77" fmla="*/ 55 h 153"/>
                <a:gd name="T78" fmla="*/ 60 w 216"/>
                <a:gd name="T79" fmla="*/ 33 h 153"/>
                <a:gd name="T80" fmla="*/ 175 w 216"/>
                <a:gd name="T81" fmla="*/ 33 h 153"/>
                <a:gd name="T82" fmla="*/ 169 w 216"/>
                <a:gd name="T83" fmla="*/ 25 h 153"/>
                <a:gd name="T84" fmla="*/ 29 w 216"/>
                <a:gd name="T85" fmla="*/ 89 h 153"/>
                <a:gd name="T86" fmla="*/ 102 w 216"/>
                <a:gd name="T87" fmla="*/ 52 h 153"/>
                <a:gd name="T88" fmla="*/ 138 w 216"/>
                <a:gd name="T89" fmla="*/ 24 h 153"/>
                <a:gd name="T90" fmla="*/ 115 w 216"/>
                <a:gd name="T91" fmla="*/ 20 h 153"/>
                <a:gd name="T92" fmla="*/ 125 w 216"/>
                <a:gd name="T93" fmla="*/ 25 h 153"/>
                <a:gd name="T94" fmla="*/ 62 w 216"/>
                <a:gd name="T95" fmla="*/ 12 h 153"/>
                <a:gd name="T96" fmla="*/ 68 w 216"/>
                <a:gd name="T97" fmla="*/ 15 h 153"/>
                <a:gd name="T98" fmla="*/ 22 w 216"/>
                <a:gd name="T99" fmla="*/ 66 h 153"/>
                <a:gd name="T100" fmla="*/ 28 w 216"/>
                <a:gd name="T101" fmla="*/ 84 h 153"/>
                <a:gd name="T102" fmla="*/ 106 w 216"/>
                <a:gd name="T103" fmla="*/ 8 h 153"/>
                <a:gd name="T104" fmla="*/ 29 w 216"/>
                <a:gd name="T105" fmla="*/ 61 h 153"/>
                <a:gd name="T106" fmla="*/ 113 w 216"/>
                <a:gd name="T107" fmla="*/ 24 h 153"/>
                <a:gd name="T108" fmla="*/ 93 w 216"/>
                <a:gd name="T109" fmla="*/ 43 h 153"/>
                <a:gd name="T110" fmla="*/ 105 w 216"/>
                <a:gd name="T111" fmla="*/ 7 h 153"/>
                <a:gd name="T112" fmla="*/ 63 w 216"/>
                <a:gd name="T113" fmla="*/ 8 h 153"/>
                <a:gd name="T114" fmla="*/ 28 w 216"/>
                <a:gd name="T115" fmla="*/ 149 h 153"/>
                <a:gd name="T116" fmla="*/ 178 w 216"/>
                <a:gd name="T117" fmla="*/ 115 h 153"/>
                <a:gd name="T118" fmla="*/ 197 w 216"/>
                <a:gd name="T119" fmla="*/ 109 h 153"/>
                <a:gd name="T120" fmla="*/ 116 w 216"/>
                <a:gd name="T121" fmla="*/ 13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16" h="153">
                  <a:moveTo>
                    <a:pt x="196" y="112"/>
                  </a:moveTo>
                  <a:cubicBezTo>
                    <a:pt x="194" y="112"/>
                    <a:pt x="192" y="112"/>
                    <a:pt x="189" y="112"/>
                  </a:cubicBezTo>
                  <a:cubicBezTo>
                    <a:pt x="188" y="112"/>
                    <a:pt x="187" y="112"/>
                    <a:pt x="186" y="112"/>
                  </a:cubicBezTo>
                  <a:cubicBezTo>
                    <a:pt x="186" y="113"/>
                    <a:pt x="186" y="115"/>
                    <a:pt x="186" y="117"/>
                  </a:cubicBezTo>
                  <a:cubicBezTo>
                    <a:pt x="190" y="116"/>
                    <a:pt x="193" y="115"/>
                    <a:pt x="197" y="112"/>
                  </a:cubicBezTo>
                  <a:cubicBezTo>
                    <a:pt x="197" y="112"/>
                    <a:pt x="196" y="112"/>
                    <a:pt x="196" y="112"/>
                  </a:cubicBezTo>
                  <a:moveTo>
                    <a:pt x="41" y="143"/>
                  </a:moveTo>
                  <a:cubicBezTo>
                    <a:pt x="42" y="142"/>
                    <a:pt x="42" y="142"/>
                    <a:pt x="42" y="142"/>
                  </a:cubicBezTo>
                  <a:cubicBezTo>
                    <a:pt x="42" y="142"/>
                    <a:pt x="43" y="142"/>
                    <a:pt x="43" y="142"/>
                  </a:cubicBezTo>
                  <a:cubicBezTo>
                    <a:pt x="43" y="143"/>
                    <a:pt x="42" y="143"/>
                    <a:pt x="41" y="143"/>
                  </a:cubicBezTo>
                  <a:moveTo>
                    <a:pt x="43" y="141"/>
                  </a:moveTo>
                  <a:cubicBezTo>
                    <a:pt x="45" y="140"/>
                    <a:pt x="46" y="138"/>
                    <a:pt x="47" y="137"/>
                  </a:cubicBezTo>
                  <a:cubicBezTo>
                    <a:pt x="52" y="135"/>
                    <a:pt x="58" y="133"/>
                    <a:pt x="63" y="132"/>
                  </a:cubicBezTo>
                  <a:cubicBezTo>
                    <a:pt x="58" y="135"/>
                    <a:pt x="54" y="137"/>
                    <a:pt x="49" y="139"/>
                  </a:cubicBezTo>
                  <a:cubicBezTo>
                    <a:pt x="47" y="140"/>
                    <a:pt x="45" y="141"/>
                    <a:pt x="43" y="141"/>
                  </a:cubicBezTo>
                  <a:moveTo>
                    <a:pt x="49" y="135"/>
                  </a:moveTo>
                  <a:cubicBezTo>
                    <a:pt x="49" y="134"/>
                    <a:pt x="50" y="134"/>
                    <a:pt x="50" y="133"/>
                  </a:cubicBezTo>
                  <a:cubicBezTo>
                    <a:pt x="54" y="132"/>
                    <a:pt x="57" y="130"/>
                    <a:pt x="61" y="128"/>
                  </a:cubicBezTo>
                  <a:cubicBezTo>
                    <a:pt x="63" y="127"/>
                    <a:pt x="65" y="126"/>
                    <a:pt x="67" y="125"/>
                  </a:cubicBezTo>
                  <a:cubicBezTo>
                    <a:pt x="69" y="124"/>
                    <a:pt x="72" y="123"/>
                    <a:pt x="75" y="121"/>
                  </a:cubicBezTo>
                  <a:cubicBezTo>
                    <a:pt x="72" y="124"/>
                    <a:pt x="69" y="127"/>
                    <a:pt x="66" y="129"/>
                  </a:cubicBezTo>
                  <a:cubicBezTo>
                    <a:pt x="60" y="131"/>
                    <a:pt x="54" y="133"/>
                    <a:pt x="49" y="135"/>
                  </a:cubicBezTo>
                  <a:moveTo>
                    <a:pt x="134" y="128"/>
                  </a:moveTo>
                  <a:cubicBezTo>
                    <a:pt x="132" y="128"/>
                    <a:pt x="131" y="128"/>
                    <a:pt x="129" y="127"/>
                  </a:cubicBezTo>
                  <a:cubicBezTo>
                    <a:pt x="135" y="124"/>
                    <a:pt x="141" y="122"/>
                    <a:pt x="147" y="119"/>
                  </a:cubicBezTo>
                  <a:cubicBezTo>
                    <a:pt x="144" y="124"/>
                    <a:pt x="139" y="128"/>
                    <a:pt x="134" y="128"/>
                  </a:cubicBezTo>
                  <a:cubicBezTo>
                    <a:pt x="134" y="128"/>
                    <a:pt x="134" y="128"/>
                    <a:pt x="134" y="128"/>
                  </a:cubicBezTo>
                  <a:moveTo>
                    <a:pt x="96" y="127"/>
                  </a:moveTo>
                  <a:cubicBezTo>
                    <a:pt x="94" y="127"/>
                    <a:pt x="92" y="127"/>
                    <a:pt x="90" y="126"/>
                  </a:cubicBezTo>
                  <a:cubicBezTo>
                    <a:pt x="97" y="124"/>
                    <a:pt x="104" y="120"/>
                    <a:pt x="111" y="118"/>
                  </a:cubicBezTo>
                  <a:cubicBezTo>
                    <a:pt x="111" y="118"/>
                    <a:pt x="111" y="118"/>
                    <a:pt x="112" y="118"/>
                  </a:cubicBezTo>
                  <a:cubicBezTo>
                    <a:pt x="108" y="124"/>
                    <a:pt x="102" y="127"/>
                    <a:pt x="96" y="127"/>
                  </a:cubicBezTo>
                  <a:moveTo>
                    <a:pt x="89" y="125"/>
                  </a:moveTo>
                  <a:cubicBezTo>
                    <a:pt x="97" y="123"/>
                    <a:pt x="105" y="119"/>
                    <a:pt x="113" y="116"/>
                  </a:cubicBezTo>
                  <a:cubicBezTo>
                    <a:pt x="113" y="117"/>
                    <a:pt x="113" y="117"/>
                    <a:pt x="113" y="117"/>
                  </a:cubicBezTo>
                  <a:cubicBezTo>
                    <a:pt x="105" y="120"/>
                    <a:pt x="97" y="122"/>
                    <a:pt x="89" y="125"/>
                  </a:cubicBezTo>
                  <a:moveTo>
                    <a:pt x="164" y="119"/>
                  </a:moveTo>
                  <a:cubicBezTo>
                    <a:pt x="163" y="119"/>
                    <a:pt x="162" y="119"/>
                    <a:pt x="161" y="118"/>
                  </a:cubicBezTo>
                  <a:cubicBezTo>
                    <a:pt x="165" y="118"/>
                    <a:pt x="168" y="117"/>
                    <a:pt x="172" y="116"/>
                  </a:cubicBezTo>
                  <a:cubicBezTo>
                    <a:pt x="171" y="118"/>
                    <a:pt x="167" y="119"/>
                    <a:pt x="164" y="119"/>
                  </a:cubicBezTo>
                  <a:moveTo>
                    <a:pt x="162" y="117"/>
                  </a:moveTo>
                  <a:cubicBezTo>
                    <a:pt x="162" y="117"/>
                    <a:pt x="162" y="117"/>
                    <a:pt x="164" y="115"/>
                  </a:cubicBezTo>
                  <a:cubicBezTo>
                    <a:pt x="167" y="114"/>
                    <a:pt x="170" y="113"/>
                    <a:pt x="173" y="111"/>
                  </a:cubicBezTo>
                  <a:cubicBezTo>
                    <a:pt x="173" y="112"/>
                    <a:pt x="173" y="113"/>
                    <a:pt x="173" y="114"/>
                  </a:cubicBezTo>
                  <a:cubicBezTo>
                    <a:pt x="171" y="115"/>
                    <a:pt x="168" y="116"/>
                    <a:pt x="166" y="116"/>
                  </a:cubicBezTo>
                  <a:cubicBezTo>
                    <a:pt x="165" y="117"/>
                    <a:pt x="163" y="117"/>
                    <a:pt x="162" y="117"/>
                  </a:cubicBezTo>
                  <a:moveTo>
                    <a:pt x="159" y="118"/>
                  </a:moveTo>
                  <a:cubicBezTo>
                    <a:pt x="157" y="118"/>
                    <a:pt x="156" y="117"/>
                    <a:pt x="155" y="116"/>
                  </a:cubicBezTo>
                  <a:cubicBezTo>
                    <a:pt x="157" y="116"/>
                    <a:pt x="158" y="115"/>
                    <a:pt x="159" y="114"/>
                  </a:cubicBezTo>
                  <a:cubicBezTo>
                    <a:pt x="162" y="113"/>
                    <a:pt x="165" y="112"/>
                    <a:pt x="168" y="110"/>
                  </a:cubicBezTo>
                  <a:cubicBezTo>
                    <a:pt x="169" y="110"/>
                    <a:pt x="170" y="110"/>
                    <a:pt x="170" y="110"/>
                  </a:cubicBezTo>
                  <a:cubicBezTo>
                    <a:pt x="171" y="110"/>
                    <a:pt x="172" y="111"/>
                    <a:pt x="170" y="112"/>
                  </a:cubicBezTo>
                  <a:cubicBezTo>
                    <a:pt x="166" y="114"/>
                    <a:pt x="162" y="115"/>
                    <a:pt x="159" y="118"/>
                  </a:cubicBezTo>
                  <a:cubicBezTo>
                    <a:pt x="159" y="118"/>
                    <a:pt x="159" y="118"/>
                    <a:pt x="159" y="118"/>
                  </a:cubicBezTo>
                  <a:moveTo>
                    <a:pt x="181" y="111"/>
                  </a:moveTo>
                  <a:cubicBezTo>
                    <a:pt x="180" y="110"/>
                    <a:pt x="179" y="110"/>
                    <a:pt x="178" y="109"/>
                  </a:cubicBezTo>
                  <a:cubicBezTo>
                    <a:pt x="179" y="109"/>
                    <a:pt x="179" y="109"/>
                    <a:pt x="179" y="109"/>
                  </a:cubicBezTo>
                  <a:cubicBezTo>
                    <a:pt x="183" y="107"/>
                    <a:pt x="188" y="105"/>
                    <a:pt x="193" y="104"/>
                  </a:cubicBezTo>
                  <a:cubicBezTo>
                    <a:pt x="194" y="103"/>
                    <a:pt x="196" y="102"/>
                    <a:pt x="198" y="101"/>
                  </a:cubicBezTo>
                  <a:cubicBezTo>
                    <a:pt x="199" y="100"/>
                    <a:pt x="200" y="100"/>
                    <a:pt x="200" y="100"/>
                  </a:cubicBezTo>
                  <a:cubicBezTo>
                    <a:pt x="201" y="100"/>
                    <a:pt x="198" y="103"/>
                    <a:pt x="197" y="103"/>
                  </a:cubicBezTo>
                  <a:cubicBezTo>
                    <a:pt x="192" y="107"/>
                    <a:pt x="185" y="106"/>
                    <a:pt x="181" y="111"/>
                  </a:cubicBezTo>
                  <a:moveTo>
                    <a:pt x="128" y="126"/>
                  </a:moveTo>
                  <a:cubicBezTo>
                    <a:pt x="125" y="125"/>
                    <a:pt x="123" y="123"/>
                    <a:pt x="121" y="121"/>
                  </a:cubicBezTo>
                  <a:cubicBezTo>
                    <a:pt x="136" y="116"/>
                    <a:pt x="150" y="111"/>
                    <a:pt x="164" y="107"/>
                  </a:cubicBezTo>
                  <a:cubicBezTo>
                    <a:pt x="171" y="104"/>
                    <a:pt x="178" y="102"/>
                    <a:pt x="185" y="99"/>
                  </a:cubicBezTo>
                  <a:cubicBezTo>
                    <a:pt x="188" y="98"/>
                    <a:pt x="192" y="96"/>
                    <a:pt x="196" y="95"/>
                  </a:cubicBezTo>
                  <a:cubicBezTo>
                    <a:pt x="196" y="95"/>
                    <a:pt x="201" y="93"/>
                    <a:pt x="201" y="93"/>
                  </a:cubicBezTo>
                  <a:cubicBezTo>
                    <a:pt x="202" y="93"/>
                    <a:pt x="201" y="93"/>
                    <a:pt x="200" y="94"/>
                  </a:cubicBezTo>
                  <a:cubicBezTo>
                    <a:pt x="184" y="102"/>
                    <a:pt x="168" y="108"/>
                    <a:pt x="152" y="115"/>
                  </a:cubicBezTo>
                  <a:cubicBezTo>
                    <a:pt x="151" y="115"/>
                    <a:pt x="151" y="115"/>
                    <a:pt x="151" y="115"/>
                  </a:cubicBezTo>
                  <a:cubicBezTo>
                    <a:pt x="151" y="115"/>
                    <a:pt x="150" y="115"/>
                    <a:pt x="150" y="115"/>
                  </a:cubicBezTo>
                  <a:cubicBezTo>
                    <a:pt x="142" y="118"/>
                    <a:pt x="135" y="122"/>
                    <a:pt x="128" y="126"/>
                  </a:cubicBezTo>
                  <a:moveTo>
                    <a:pt x="171" y="109"/>
                  </a:moveTo>
                  <a:cubicBezTo>
                    <a:pt x="173" y="108"/>
                    <a:pt x="176" y="107"/>
                    <a:pt x="178" y="106"/>
                  </a:cubicBezTo>
                  <a:cubicBezTo>
                    <a:pt x="184" y="103"/>
                    <a:pt x="189" y="100"/>
                    <a:pt x="195" y="98"/>
                  </a:cubicBezTo>
                  <a:cubicBezTo>
                    <a:pt x="198" y="96"/>
                    <a:pt x="201" y="95"/>
                    <a:pt x="204" y="93"/>
                  </a:cubicBezTo>
                  <a:cubicBezTo>
                    <a:pt x="203" y="95"/>
                    <a:pt x="203" y="97"/>
                    <a:pt x="202" y="99"/>
                  </a:cubicBezTo>
                  <a:cubicBezTo>
                    <a:pt x="201" y="99"/>
                    <a:pt x="201" y="99"/>
                    <a:pt x="201" y="99"/>
                  </a:cubicBezTo>
                  <a:cubicBezTo>
                    <a:pt x="198" y="100"/>
                    <a:pt x="194" y="102"/>
                    <a:pt x="191" y="103"/>
                  </a:cubicBezTo>
                  <a:cubicBezTo>
                    <a:pt x="187" y="105"/>
                    <a:pt x="183" y="106"/>
                    <a:pt x="178" y="108"/>
                  </a:cubicBezTo>
                  <a:cubicBezTo>
                    <a:pt x="178" y="108"/>
                    <a:pt x="178" y="109"/>
                    <a:pt x="178" y="109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7" y="108"/>
                    <a:pt x="176" y="107"/>
                    <a:pt x="176" y="107"/>
                  </a:cubicBezTo>
                  <a:cubicBezTo>
                    <a:pt x="175" y="107"/>
                    <a:pt x="175" y="107"/>
                    <a:pt x="175" y="108"/>
                  </a:cubicBezTo>
                  <a:cubicBezTo>
                    <a:pt x="175" y="108"/>
                    <a:pt x="175" y="108"/>
                    <a:pt x="175" y="108"/>
                  </a:cubicBezTo>
                  <a:cubicBezTo>
                    <a:pt x="174" y="108"/>
                    <a:pt x="173" y="108"/>
                    <a:pt x="173" y="108"/>
                  </a:cubicBezTo>
                  <a:cubicBezTo>
                    <a:pt x="172" y="108"/>
                    <a:pt x="171" y="109"/>
                    <a:pt x="171" y="109"/>
                  </a:cubicBezTo>
                  <a:moveTo>
                    <a:pt x="18" y="99"/>
                  </a:moveTo>
                  <a:cubicBezTo>
                    <a:pt x="19" y="98"/>
                    <a:pt x="19" y="98"/>
                    <a:pt x="19" y="97"/>
                  </a:cubicBezTo>
                  <a:cubicBezTo>
                    <a:pt x="21" y="95"/>
                    <a:pt x="23" y="93"/>
                    <a:pt x="26" y="91"/>
                  </a:cubicBezTo>
                  <a:cubicBezTo>
                    <a:pt x="23" y="94"/>
                    <a:pt x="21" y="96"/>
                    <a:pt x="18" y="99"/>
                  </a:cubicBezTo>
                  <a:moveTo>
                    <a:pt x="120" y="119"/>
                  </a:moveTo>
                  <a:cubicBezTo>
                    <a:pt x="119" y="118"/>
                    <a:pt x="118" y="117"/>
                    <a:pt x="117" y="116"/>
                  </a:cubicBezTo>
                  <a:cubicBezTo>
                    <a:pt x="124" y="114"/>
                    <a:pt x="131" y="111"/>
                    <a:pt x="138" y="109"/>
                  </a:cubicBezTo>
                  <a:cubicBezTo>
                    <a:pt x="154" y="103"/>
                    <a:pt x="172" y="98"/>
                    <a:pt x="188" y="91"/>
                  </a:cubicBezTo>
                  <a:cubicBezTo>
                    <a:pt x="192" y="89"/>
                    <a:pt x="196" y="87"/>
                    <a:pt x="201" y="85"/>
                  </a:cubicBezTo>
                  <a:cubicBezTo>
                    <a:pt x="197" y="87"/>
                    <a:pt x="194" y="90"/>
                    <a:pt x="190" y="91"/>
                  </a:cubicBezTo>
                  <a:cubicBezTo>
                    <a:pt x="182" y="94"/>
                    <a:pt x="175" y="96"/>
                    <a:pt x="168" y="99"/>
                  </a:cubicBezTo>
                  <a:cubicBezTo>
                    <a:pt x="160" y="103"/>
                    <a:pt x="151" y="107"/>
                    <a:pt x="142" y="111"/>
                  </a:cubicBezTo>
                  <a:cubicBezTo>
                    <a:pt x="135" y="114"/>
                    <a:pt x="128" y="116"/>
                    <a:pt x="120" y="119"/>
                  </a:cubicBezTo>
                  <a:moveTo>
                    <a:pt x="201" y="85"/>
                  </a:moveTo>
                  <a:cubicBezTo>
                    <a:pt x="201" y="85"/>
                    <a:pt x="201" y="85"/>
                    <a:pt x="201" y="85"/>
                  </a:cubicBezTo>
                  <a:cubicBezTo>
                    <a:pt x="201" y="85"/>
                    <a:pt x="201" y="85"/>
                    <a:pt x="201" y="85"/>
                  </a:cubicBezTo>
                  <a:moveTo>
                    <a:pt x="141" y="113"/>
                  </a:moveTo>
                  <a:cubicBezTo>
                    <a:pt x="150" y="109"/>
                    <a:pt x="160" y="105"/>
                    <a:pt x="169" y="100"/>
                  </a:cubicBezTo>
                  <a:cubicBezTo>
                    <a:pt x="180" y="95"/>
                    <a:pt x="194" y="93"/>
                    <a:pt x="203" y="85"/>
                  </a:cubicBezTo>
                  <a:cubicBezTo>
                    <a:pt x="204" y="87"/>
                    <a:pt x="204" y="89"/>
                    <a:pt x="204" y="91"/>
                  </a:cubicBezTo>
                  <a:cubicBezTo>
                    <a:pt x="188" y="96"/>
                    <a:pt x="173" y="102"/>
                    <a:pt x="158" y="107"/>
                  </a:cubicBezTo>
                  <a:cubicBezTo>
                    <a:pt x="152" y="109"/>
                    <a:pt x="146" y="111"/>
                    <a:pt x="141" y="113"/>
                  </a:cubicBezTo>
                  <a:moveTo>
                    <a:pt x="88" y="125"/>
                  </a:moveTo>
                  <a:cubicBezTo>
                    <a:pt x="87" y="124"/>
                    <a:pt x="86" y="122"/>
                    <a:pt x="85" y="120"/>
                  </a:cubicBezTo>
                  <a:cubicBezTo>
                    <a:pt x="91" y="120"/>
                    <a:pt x="96" y="118"/>
                    <a:pt x="101" y="116"/>
                  </a:cubicBezTo>
                  <a:cubicBezTo>
                    <a:pt x="111" y="111"/>
                    <a:pt x="121" y="107"/>
                    <a:pt x="131" y="103"/>
                  </a:cubicBezTo>
                  <a:cubicBezTo>
                    <a:pt x="152" y="95"/>
                    <a:pt x="173" y="88"/>
                    <a:pt x="193" y="81"/>
                  </a:cubicBezTo>
                  <a:cubicBezTo>
                    <a:pt x="176" y="87"/>
                    <a:pt x="160" y="94"/>
                    <a:pt x="143" y="102"/>
                  </a:cubicBezTo>
                  <a:cubicBezTo>
                    <a:pt x="125" y="110"/>
                    <a:pt x="106" y="116"/>
                    <a:pt x="88" y="125"/>
                  </a:cubicBezTo>
                  <a:moveTo>
                    <a:pt x="117" y="115"/>
                  </a:moveTo>
                  <a:cubicBezTo>
                    <a:pt x="116" y="115"/>
                    <a:pt x="116" y="115"/>
                    <a:pt x="116" y="115"/>
                  </a:cubicBezTo>
                  <a:cubicBezTo>
                    <a:pt x="126" y="111"/>
                    <a:pt x="135" y="107"/>
                    <a:pt x="144" y="103"/>
                  </a:cubicBezTo>
                  <a:cubicBezTo>
                    <a:pt x="153" y="99"/>
                    <a:pt x="163" y="95"/>
                    <a:pt x="172" y="91"/>
                  </a:cubicBezTo>
                  <a:cubicBezTo>
                    <a:pt x="180" y="87"/>
                    <a:pt x="190" y="85"/>
                    <a:pt x="196" y="79"/>
                  </a:cubicBezTo>
                  <a:cubicBezTo>
                    <a:pt x="197" y="79"/>
                    <a:pt x="197" y="79"/>
                    <a:pt x="197" y="79"/>
                  </a:cubicBezTo>
                  <a:cubicBezTo>
                    <a:pt x="197" y="79"/>
                    <a:pt x="197" y="79"/>
                    <a:pt x="197" y="79"/>
                  </a:cubicBezTo>
                  <a:cubicBezTo>
                    <a:pt x="199" y="81"/>
                    <a:pt x="201" y="82"/>
                    <a:pt x="202" y="84"/>
                  </a:cubicBezTo>
                  <a:cubicBezTo>
                    <a:pt x="193" y="86"/>
                    <a:pt x="185" y="91"/>
                    <a:pt x="177" y="94"/>
                  </a:cubicBezTo>
                  <a:cubicBezTo>
                    <a:pt x="167" y="97"/>
                    <a:pt x="157" y="101"/>
                    <a:pt x="148" y="104"/>
                  </a:cubicBezTo>
                  <a:cubicBezTo>
                    <a:pt x="137" y="107"/>
                    <a:pt x="127" y="111"/>
                    <a:pt x="117" y="115"/>
                  </a:cubicBezTo>
                  <a:moveTo>
                    <a:pt x="86" y="120"/>
                  </a:moveTo>
                  <a:cubicBezTo>
                    <a:pt x="86" y="120"/>
                    <a:pt x="86" y="119"/>
                    <a:pt x="86" y="119"/>
                  </a:cubicBezTo>
                  <a:cubicBezTo>
                    <a:pt x="89" y="118"/>
                    <a:pt x="92" y="116"/>
                    <a:pt x="96" y="115"/>
                  </a:cubicBezTo>
                  <a:cubicBezTo>
                    <a:pt x="116" y="107"/>
                    <a:pt x="137" y="99"/>
                    <a:pt x="158" y="91"/>
                  </a:cubicBezTo>
                  <a:cubicBezTo>
                    <a:pt x="170" y="85"/>
                    <a:pt x="185" y="82"/>
                    <a:pt x="197" y="75"/>
                  </a:cubicBezTo>
                  <a:cubicBezTo>
                    <a:pt x="197" y="76"/>
                    <a:pt x="197" y="76"/>
                    <a:pt x="197" y="76"/>
                  </a:cubicBezTo>
                  <a:cubicBezTo>
                    <a:pt x="196" y="76"/>
                    <a:pt x="196" y="77"/>
                    <a:pt x="196" y="78"/>
                  </a:cubicBezTo>
                  <a:cubicBezTo>
                    <a:pt x="196" y="78"/>
                    <a:pt x="196" y="78"/>
                    <a:pt x="196" y="78"/>
                  </a:cubicBezTo>
                  <a:cubicBezTo>
                    <a:pt x="175" y="86"/>
                    <a:pt x="154" y="93"/>
                    <a:pt x="133" y="101"/>
                  </a:cubicBezTo>
                  <a:cubicBezTo>
                    <a:pt x="125" y="104"/>
                    <a:pt x="115" y="108"/>
                    <a:pt x="107" y="112"/>
                  </a:cubicBezTo>
                  <a:cubicBezTo>
                    <a:pt x="102" y="114"/>
                    <a:pt x="97" y="116"/>
                    <a:pt x="92" y="118"/>
                  </a:cubicBezTo>
                  <a:cubicBezTo>
                    <a:pt x="92" y="118"/>
                    <a:pt x="87" y="120"/>
                    <a:pt x="86" y="120"/>
                  </a:cubicBezTo>
                  <a:moveTo>
                    <a:pt x="197" y="72"/>
                  </a:moveTo>
                  <a:cubicBezTo>
                    <a:pt x="197" y="72"/>
                    <a:pt x="198" y="71"/>
                    <a:pt x="200" y="70"/>
                  </a:cubicBezTo>
                  <a:cubicBezTo>
                    <a:pt x="202" y="69"/>
                    <a:pt x="204" y="69"/>
                    <a:pt x="205" y="69"/>
                  </a:cubicBezTo>
                  <a:cubicBezTo>
                    <a:pt x="205" y="69"/>
                    <a:pt x="205" y="69"/>
                    <a:pt x="205" y="69"/>
                  </a:cubicBezTo>
                  <a:cubicBezTo>
                    <a:pt x="204" y="69"/>
                    <a:pt x="204" y="69"/>
                    <a:pt x="204" y="69"/>
                  </a:cubicBezTo>
                  <a:cubicBezTo>
                    <a:pt x="204" y="69"/>
                    <a:pt x="204" y="70"/>
                    <a:pt x="203" y="70"/>
                  </a:cubicBezTo>
                  <a:cubicBezTo>
                    <a:pt x="201" y="71"/>
                    <a:pt x="199" y="73"/>
                    <a:pt x="197" y="74"/>
                  </a:cubicBezTo>
                  <a:cubicBezTo>
                    <a:pt x="192" y="76"/>
                    <a:pt x="186" y="79"/>
                    <a:pt x="181" y="81"/>
                  </a:cubicBezTo>
                  <a:cubicBezTo>
                    <a:pt x="169" y="85"/>
                    <a:pt x="157" y="89"/>
                    <a:pt x="146" y="94"/>
                  </a:cubicBezTo>
                  <a:cubicBezTo>
                    <a:pt x="125" y="102"/>
                    <a:pt x="104" y="109"/>
                    <a:pt x="84" y="119"/>
                  </a:cubicBezTo>
                  <a:cubicBezTo>
                    <a:pt x="84" y="118"/>
                    <a:pt x="83" y="118"/>
                    <a:pt x="83" y="117"/>
                  </a:cubicBezTo>
                  <a:cubicBezTo>
                    <a:pt x="83" y="117"/>
                    <a:pt x="83" y="117"/>
                    <a:pt x="83" y="117"/>
                  </a:cubicBezTo>
                  <a:cubicBezTo>
                    <a:pt x="87" y="115"/>
                    <a:pt x="91" y="113"/>
                    <a:pt x="95" y="112"/>
                  </a:cubicBezTo>
                  <a:cubicBezTo>
                    <a:pt x="96" y="111"/>
                    <a:pt x="96" y="111"/>
                    <a:pt x="97" y="111"/>
                  </a:cubicBezTo>
                  <a:cubicBezTo>
                    <a:pt x="108" y="107"/>
                    <a:pt x="119" y="103"/>
                    <a:pt x="130" y="99"/>
                  </a:cubicBezTo>
                  <a:cubicBezTo>
                    <a:pt x="141" y="94"/>
                    <a:pt x="152" y="89"/>
                    <a:pt x="163" y="85"/>
                  </a:cubicBezTo>
                  <a:cubicBezTo>
                    <a:pt x="175" y="81"/>
                    <a:pt x="186" y="77"/>
                    <a:pt x="197" y="72"/>
                  </a:cubicBezTo>
                  <a:cubicBezTo>
                    <a:pt x="197" y="72"/>
                    <a:pt x="197" y="72"/>
                    <a:pt x="197" y="72"/>
                  </a:cubicBezTo>
                  <a:moveTo>
                    <a:pt x="52" y="131"/>
                  </a:moveTo>
                  <a:cubicBezTo>
                    <a:pt x="52" y="130"/>
                    <a:pt x="53" y="129"/>
                    <a:pt x="54" y="128"/>
                  </a:cubicBezTo>
                  <a:cubicBezTo>
                    <a:pt x="62" y="123"/>
                    <a:pt x="71" y="119"/>
                    <a:pt x="80" y="115"/>
                  </a:cubicBezTo>
                  <a:cubicBezTo>
                    <a:pt x="91" y="110"/>
                    <a:pt x="102" y="105"/>
                    <a:pt x="112" y="99"/>
                  </a:cubicBezTo>
                  <a:cubicBezTo>
                    <a:pt x="136" y="88"/>
                    <a:pt x="160" y="80"/>
                    <a:pt x="184" y="71"/>
                  </a:cubicBezTo>
                  <a:cubicBezTo>
                    <a:pt x="189" y="69"/>
                    <a:pt x="193" y="67"/>
                    <a:pt x="198" y="65"/>
                  </a:cubicBezTo>
                  <a:cubicBezTo>
                    <a:pt x="200" y="64"/>
                    <a:pt x="203" y="63"/>
                    <a:pt x="206" y="62"/>
                  </a:cubicBezTo>
                  <a:cubicBezTo>
                    <a:pt x="206" y="61"/>
                    <a:pt x="207" y="61"/>
                    <a:pt x="207" y="61"/>
                  </a:cubicBezTo>
                  <a:cubicBezTo>
                    <a:pt x="207" y="61"/>
                    <a:pt x="205" y="62"/>
                    <a:pt x="203" y="63"/>
                  </a:cubicBezTo>
                  <a:cubicBezTo>
                    <a:pt x="201" y="64"/>
                    <a:pt x="199" y="65"/>
                    <a:pt x="199" y="65"/>
                  </a:cubicBezTo>
                  <a:cubicBezTo>
                    <a:pt x="199" y="65"/>
                    <a:pt x="199" y="65"/>
                    <a:pt x="199" y="65"/>
                  </a:cubicBezTo>
                  <a:cubicBezTo>
                    <a:pt x="188" y="70"/>
                    <a:pt x="177" y="75"/>
                    <a:pt x="165" y="79"/>
                  </a:cubicBezTo>
                  <a:cubicBezTo>
                    <a:pt x="143" y="89"/>
                    <a:pt x="120" y="98"/>
                    <a:pt x="98" y="109"/>
                  </a:cubicBezTo>
                  <a:cubicBezTo>
                    <a:pt x="98" y="109"/>
                    <a:pt x="97" y="109"/>
                    <a:pt x="97" y="109"/>
                  </a:cubicBezTo>
                  <a:cubicBezTo>
                    <a:pt x="92" y="112"/>
                    <a:pt x="87" y="114"/>
                    <a:pt x="82" y="116"/>
                  </a:cubicBezTo>
                  <a:cubicBezTo>
                    <a:pt x="82" y="116"/>
                    <a:pt x="82" y="116"/>
                    <a:pt x="81" y="116"/>
                  </a:cubicBezTo>
                  <a:cubicBezTo>
                    <a:pt x="81" y="116"/>
                    <a:pt x="81" y="116"/>
                    <a:pt x="81" y="116"/>
                  </a:cubicBezTo>
                  <a:cubicBezTo>
                    <a:pt x="81" y="116"/>
                    <a:pt x="80" y="116"/>
                    <a:pt x="80" y="116"/>
                  </a:cubicBezTo>
                  <a:cubicBezTo>
                    <a:pt x="80" y="116"/>
                    <a:pt x="79" y="116"/>
                    <a:pt x="79" y="117"/>
                  </a:cubicBezTo>
                  <a:cubicBezTo>
                    <a:pt x="78" y="118"/>
                    <a:pt x="77" y="119"/>
                    <a:pt x="76" y="120"/>
                  </a:cubicBezTo>
                  <a:cubicBezTo>
                    <a:pt x="76" y="120"/>
                    <a:pt x="76" y="120"/>
                    <a:pt x="76" y="120"/>
                  </a:cubicBezTo>
                  <a:cubicBezTo>
                    <a:pt x="67" y="122"/>
                    <a:pt x="60" y="128"/>
                    <a:pt x="52" y="131"/>
                  </a:cubicBezTo>
                  <a:moveTo>
                    <a:pt x="114" y="103"/>
                  </a:moveTo>
                  <a:cubicBezTo>
                    <a:pt x="127" y="97"/>
                    <a:pt x="139" y="91"/>
                    <a:pt x="151" y="86"/>
                  </a:cubicBezTo>
                  <a:cubicBezTo>
                    <a:pt x="162" y="82"/>
                    <a:pt x="172" y="78"/>
                    <a:pt x="182" y="73"/>
                  </a:cubicBezTo>
                  <a:cubicBezTo>
                    <a:pt x="190" y="70"/>
                    <a:pt x="201" y="68"/>
                    <a:pt x="208" y="61"/>
                  </a:cubicBezTo>
                  <a:cubicBezTo>
                    <a:pt x="208" y="63"/>
                    <a:pt x="207" y="65"/>
                    <a:pt x="206" y="67"/>
                  </a:cubicBezTo>
                  <a:cubicBezTo>
                    <a:pt x="195" y="71"/>
                    <a:pt x="185" y="76"/>
                    <a:pt x="174" y="80"/>
                  </a:cubicBezTo>
                  <a:cubicBezTo>
                    <a:pt x="164" y="83"/>
                    <a:pt x="153" y="87"/>
                    <a:pt x="143" y="92"/>
                  </a:cubicBezTo>
                  <a:cubicBezTo>
                    <a:pt x="134" y="96"/>
                    <a:pt x="124" y="99"/>
                    <a:pt x="114" y="103"/>
                  </a:cubicBezTo>
                  <a:moveTo>
                    <a:pt x="55" y="125"/>
                  </a:moveTo>
                  <a:cubicBezTo>
                    <a:pt x="56" y="123"/>
                    <a:pt x="57" y="121"/>
                    <a:pt x="58" y="119"/>
                  </a:cubicBezTo>
                  <a:cubicBezTo>
                    <a:pt x="84" y="106"/>
                    <a:pt x="110" y="95"/>
                    <a:pt x="137" y="83"/>
                  </a:cubicBezTo>
                  <a:cubicBezTo>
                    <a:pt x="150" y="78"/>
                    <a:pt x="163" y="73"/>
                    <a:pt x="176" y="68"/>
                  </a:cubicBezTo>
                  <a:cubicBezTo>
                    <a:pt x="182" y="65"/>
                    <a:pt x="188" y="63"/>
                    <a:pt x="194" y="60"/>
                  </a:cubicBezTo>
                  <a:cubicBezTo>
                    <a:pt x="195" y="60"/>
                    <a:pt x="196" y="60"/>
                    <a:pt x="196" y="59"/>
                  </a:cubicBezTo>
                  <a:cubicBezTo>
                    <a:pt x="173" y="71"/>
                    <a:pt x="148" y="78"/>
                    <a:pt x="124" y="89"/>
                  </a:cubicBezTo>
                  <a:cubicBezTo>
                    <a:pt x="101" y="100"/>
                    <a:pt x="78" y="112"/>
                    <a:pt x="55" y="125"/>
                  </a:cubicBezTo>
                  <a:moveTo>
                    <a:pt x="28" y="84"/>
                  </a:moveTo>
                  <a:cubicBezTo>
                    <a:pt x="36" y="81"/>
                    <a:pt x="44" y="75"/>
                    <a:pt x="52" y="71"/>
                  </a:cubicBezTo>
                  <a:cubicBezTo>
                    <a:pt x="59" y="67"/>
                    <a:pt x="66" y="63"/>
                    <a:pt x="73" y="59"/>
                  </a:cubicBezTo>
                  <a:cubicBezTo>
                    <a:pt x="59" y="67"/>
                    <a:pt x="44" y="76"/>
                    <a:pt x="31" y="86"/>
                  </a:cubicBezTo>
                  <a:cubicBezTo>
                    <a:pt x="31" y="86"/>
                    <a:pt x="31" y="86"/>
                    <a:pt x="31" y="86"/>
                  </a:cubicBezTo>
                  <a:cubicBezTo>
                    <a:pt x="31" y="85"/>
                    <a:pt x="30" y="84"/>
                    <a:pt x="29" y="84"/>
                  </a:cubicBezTo>
                  <a:cubicBezTo>
                    <a:pt x="29" y="84"/>
                    <a:pt x="29" y="84"/>
                    <a:pt x="29" y="84"/>
                  </a:cubicBezTo>
                  <a:cubicBezTo>
                    <a:pt x="28" y="84"/>
                    <a:pt x="28" y="84"/>
                    <a:pt x="28" y="84"/>
                  </a:cubicBezTo>
                  <a:moveTo>
                    <a:pt x="25" y="84"/>
                  </a:moveTo>
                  <a:cubicBezTo>
                    <a:pt x="22" y="84"/>
                    <a:pt x="20" y="84"/>
                    <a:pt x="17" y="83"/>
                  </a:cubicBezTo>
                  <a:cubicBezTo>
                    <a:pt x="34" y="75"/>
                    <a:pt x="51" y="66"/>
                    <a:pt x="68" y="57"/>
                  </a:cubicBezTo>
                  <a:cubicBezTo>
                    <a:pt x="54" y="66"/>
                    <a:pt x="39" y="75"/>
                    <a:pt x="25" y="84"/>
                  </a:cubicBezTo>
                  <a:moveTo>
                    <a:pt x="69" y="118"/>
                  </a:moveTo>
                  <a:cubicBezTo>
                    <a:pt x="89" y="107"/>
                    <a:pt x="110" y="97"/>
                    <a:pt x="130" y="87"/>
                  </a:cubicBezTo>
                  <a:cubicBezTo>
                    <a:pt x="155" y="76"/>
                    <a:pt x="182" y="69"/>
                    <a:pt x="207" y="55"/>
                  </a:cubicBezTo>
                  <a:cubicBezTo>
                    <a:pt x="207" y="57"/>
                    <a:pt x="208" y="58"/>
                    <a:pt x="208" y="59"/>
                  </a:cubicBezTo>
                  <a:cubicBezTo>
                    <a:pt x="182" y="71"/>
                    <a:pt x="154" y="79"/>
                    <a:pt x="128" y="91"/>
                  </a:cubicBezTo>
                  <a:cubicBezTo>
                    <a:pt x="115" y="97"/>
                    <a:pt x="101" y="104"/>
                    <a:pt x="87" y="110"/>
                  </a:cubicBezTo>
                  <a:cubicBezTo>
                    <a:pt x="81" y="113"/>
                    <a:pt x="75" y="115"/>
                    <a:pt x="69" y="118"/>
                  </a:cubicBezTo>
                  <a:moveTo>
                    <a:pt x="5" y="66"/>
                  </a:moveTo>
                  <a:cubicBezTo>
                    <a:pt x="6" y="59"/>
                    <a:pt x="14" y="55"/>
                    <a:pt x="21" y="55"/>
                  </a:cubicBezTo>
                  <a:cubicBezTo>
                    <a:pt x="21" y="55"/>
                    <a:pt x="22" y="55"/>
                    <a:pt x="22" y="55"/>
                  </a:cubicBezTo>
                  <a:cubicBezTo>
                    <a:pt x="16" y="58"/>
                    <a:pt x="10" y="62"/>
                    <a:pt x="5" y="66"/>
                  </a:cubicBezTo>
                  <a:moveTo>
                    <a:pt x="58" y="117"/>
                  </a:moveTo>
                  <a:cubicBezTo>
                    <a:pt x="58" y="116"/>
                    <a:pt x="59" y="116"/>
                    <a:pt x="59" y="115"/>
                  </a:cubicBezTo>
                  <a:cubicBezTo>
                    <a:pt x="59" y="115"/>
                    <a:pt x="59" y="115"/>
                    <a:pt x="59" y="115"/>
                  </a:cubicBezTo>
                  <a:cubicBezTo>
                    <a:pt x="59" y="115"/>
                    <a:pt x="59" y="115"/>
                    <a:pt x="59" y="115"/>
                  </a:cubicBezTo>
                  <a:cubicBezTo>
                    <a:pt x="68" y="111"/>
                    <a:pt x="77" y="105"/>
                    <a:pt x="86" y="101"/>
                  </a:cubicBezTo>
                  <a:cubicBezTo>
                    <a:pt x="93" y="98"/>
                    <a:pt x="99" y="95"/>
                    <a:pt x="106" y="92"/>
                  </a:cubicBezTo>
                  <a:cubicBezTo>
                    <a:pt x="129" y="82"/>
                    <a:pt x="152" y="72"/>
                    <a:pt x="175" y="61"/>
                  </a:cubicBezTo>
                  <a:cubicBezTo>
                    <a:pt x="181" y="59"/>
                    <a:pt x="186" y="56"/>
                    <a:pt x="191" y="53"/>
                  </a:cubicBezTo>
                  <a:cubicBezTo>
                    <a:pt x="192" y="53"/>
                    <a:pt x="192" y="53"/>
                    <a:pt x="192" y="53"/>
                  </a:cubicBezTo>
                  <a:cubicBezTo>
                    <a:pt x="182" y="59"/>
                    <a:pt x="172" y="64"/>
                    <a:pt x="162" y="69"/>
                  </a:cubicBezTo>
                  <a:cubicBezTo>
                    <a:pt x="140" y="79"/>
                    <a:pt x="118" y="88"/>
                    <a:pt x="97" y="98"/>
                  </a:cubicBezTo>
                  <a:cubicBezTo>
                    <a:pt x="84" y="104"/>
                    <a:pt x="72" y="111"/>
                    <a:pt x="59" y="117"/>
                  </a:cubicBezTo>
                  <a:cubicBezTo>
                    <a:pt x="59" y="117"/>
                    <a:pt x="59" y="117"/>
                    <a:pt x="58" y="117"/>
                  </a:cubicBezTo>
                  <a:moveTo>
                    <a:pt x="101" y="97"/>
                  </a:moveTo>
                  <a:cubicBezTo>
                    <a:pt x="111" y="93"/>
                    <a:pt x="121" y="88"/>
                    <a:pt x="131" y="83"/>
                  </a:cubicBezTo>
                  <a:cubicBezTo>
                    <a:pt x="155" y="73"/>
                    <a:pt x="179" y="63"/>
                    <a:pt x="200" y="49"/>
                  </a:cubicBezTo>
                  <a:cubicBezTo>
                    <a:pt x="202" y="50"/>
                    <a:pt x="204" y="52"/>
                    <a:pt x="206" y="54"/>
                  </a:cubicBezTo>
                  <a:cubicBezTo>
                    <a:pt x="181" y="66"/>
                    <a:pt x="154" y="75"/>
                    <a:pt x="128" y="86"/>
                  </a:cubicBezTo>
                  <a:cubicBezTo>
                    <a:pt x="119" y="90"/>
                    <a:pt x="110" y="93"/>
                    <a:pt x="101" y="97"/>
                  </a:cubicBezTo>
                  <a:moveTo>
                    <a:pt x="60" y="113"/>
                  </a:moveTo>
                  <a:cubicBezTo>
                    <a:pt x="60" y="112"/>
                    <a:pt x="59" y="112"/>
                    <a:pt x="59" y="112"/>
                  </a:cubicBezTo>
                  <a:cubicBezTo>
                    <a:pt x="64" y="109"/>
                    <a:pt x="69" y="107"/>
                    <a:pt x="73" y="105"/>
                  </a:cubicBezTo>
                  <a:cubicBezTo>
                    <a:pt x="85" y="99"/>
                    <a:pt x="97" y="94"/>
                    <a:pt x="108" y="88"/>
                  </a:cubicBezTo>
                  <a:cubicBezTo>
                    <a:pt x="131" y="78"/>
                    <a:pt x="154" y="67"/>
                    <a:pt x="176" y="55"/>
                  </a:cubicBezTo>
                  <a:cubicBezTo>
                    <a:pt x="180" y="53"/>
                    <a:pt x="184" y="50"/>
                    <a:pt x="188" y="47"/>
                  </a:cubicBezTo>
                  <a:cubicBezTo>
                    <a:pt x="188" y="47"/>
                    <a:pt x="188" y="47"/>
                    <a:pt x="188" y="47"/>
                  </a:cubicBezTo>
                  <a:cubicBezTo>
                    <a:pt x="183" y="50"/>
                    <a:pt x="179" y="53"/>
                    <a:pt x="175" y="56"/>
                  </a:cubicBezTo>
                  <a:cubicBezTo>
                    <a:pt x="165" y="63"/>
                    <a:pt x="154" y="68"/>
                    <a:pt x="142" y="74"/>
                  </a:cubicBezTo>
                  <a:cubicBezTo>
                    <a:pt x="120" y="83"/>
                    <a:pt x="99" y="94"/>
                    <a:pt x="77" y="104"/>
                  </a:cubicBezTo>
                  <a:cubicBezTo>
                    <a:pt x="74" y="105"/>
                    <a:pt x="71" y="107"/>
                    <a:pt x="69" y="108"/>
                  </a:cubicBezTo>
                  <a:cubicBezTo>
                    <a:pt x="66" y="110"/>
                    <a:pt x="63" y="111"/>
                    <a:pt x="60" y="113"/>
                  </a:cubicBezTo>
                  <a:moveTo>
                    <a:pt x="119" y="85"/>
                  </a:moveTo>
                  <a:cubicBezTo>
                    <a:pt x="121" y="84"/>
                    <a:pt x="122" y="84"/>
                    <a:pt x="124" y="83"/>
                  </a:cubicBezTo>
                  <a:cubicBezTo>
                    <a:pt x="136" y="78"/>
                    <a:pt x="147" y="73"/>
                    <a:pt x="158" y="67"/>
                  </a:cubicBezTo>
                  <a:cubicBezTo>
                    <a:pt x="170" y="62"/>
                    <a:pt x="180" y="54"/>
                    <a:pt x="191" y="47"/>
                  </a:cubicBezTo>
                  <a:cubicBezTo>
                    <a:pt x="191" y="47"/>
                    <a:pt x="192" y="47"/>
                    <a:pt x="193" y="47"/>
                  </a:cubicBezTo>
                  <a:cubicBezTo>
                    <a:pt x="195" y="47"/>
                    <a:pt x="197" y="47"/>
                    <a:pt x="199" y="48"/>
                  </a:cubicBezTo>
                  <a:cubicBezTo>
                    <a:pt x="188" y="53"/>
                    <a:pt x="177" y="59"/>
                    <a:pt x="166" y="64"/>
                  </a:cubicBezTo>
                  <a:cubicBezTo>
                    <a:pt x="154" y="70"/>
                    <a:pt x="141" y="76"/>
                    <a:pt x="128" y="82"/>
                  </a:cubicBezTo>
                  <a:cubicBezTo>
                    <a:pt x="125" y="83"/>
                    <a:pt x="122" y="84"/>
                    <a:pt x="119" y="85"/>
                  </a:cubicBezTo>
                  <a:moveTo>
                    <a:pt x="10" y="79"/>
                  </a:moveTo>
                  <a:cubicBezTo>
                    <a:pt x="9" y="78"/>
                    <a:pt x="9" y="77"/>
                    <a:pt x="8" y="77"/>
                  </a:cubicBezTo>
                  <a:cubicBezTo>
                    <a:pt x="26" y="65"/>
                    <a:pt x="44" y="55"/>
                    <a:pt x="62" y="45"/>
                  </a:cubicBezTo>
                  <a:cubicBezTo>
                    <a:pt x="61" y="46"/>
                    <a:pt x="60" y="47"/>
                    <a:pt x="58" y="48"/>
                  </a:cubicBezTo>
                  <a:cubicBezTo>
                    <a:pt x="42" y="57"/>
                    <a:pt x="25" y="67"/>
                    <a:pt x="10" y="79"/>
                  </a:cubicBezTo>
                  <a:moveTo>
                    <a:pt x="27" y="51"/>
                  </a:moveTo>
                  <a:cubicBezTo>
                    <a:pt x="27" y="51"/>
                    <a:pt x="27" y="51"/>
                    <a:pt x="27" y="51"/>
                  </a:cubicBezTo>
                  <a:cubicBezTo>
                    <a:pt x="28" y="50"/>
                    <a:pt x="29" y="50"/>
                    <a:pt x="31" y="49"/>
                  </a:cubicBezTo>
                  <a:cubicBezTo>
                    <a:pt x="32" y="47"/>
                    <a:pt x="34" y="46"/>
                    <a:pt x="36" y="45"/>
                  </a:cubicBezTo>
                  <a:cubicBezTo>
                    <a:pt x="37" y="44"/>
                    <a:pt x="37" y="44"/>
                    <a:pt x="37" y="44"/>
                  </a:cubicBezTo>
                  <a:cubicBezTo>
                    <a:pt x="34" y="47"/>
                    <a:pt x="30" y="49"/>
                    <a:pt x="27" y="51"/>
                  </a:cubicBezTo>
                  <a:moveTo>
                    <a:pt x="39" y="115"/>
                  </a:moveTo>
                  <a:cubicBezTo>
                    <a:pt x="36" y="115"/>
                    <a:pt x="34" y="115"/>
                    <a:pt x="31" y="114"/>
                  </a:cubicBezTo>
                  <a:cubicBezTo>
                    <a:pt x="40" y="107"/>
                    <a:pt x="54" y="103"/>
                    <a:pt x="64" y="98"/>
                  </a:cubicBezTo>
                  <a:cubicBezTo>
                    <a:pt x="77" y="91"/>
                    <a:pt x="89" y="85"/>
                    <a:pt x="102" y="78"/>
                  </a:cubicBezTo>
                  <a:cubicBezTo>
                    <a:pt x="115" y="72"/>
                    <a:pt x="128" y="66"/>
                    <a:pt x="141" y="61"/>
                  </a:cubicBezTo>
                  <a:cubicBezTo>
                    <a:pt x="154" y="55"/>
                    <a:pt x="167" y="48"/>
                    <a:pt x="180" y="43"/>
                  </a:cubicBezTo>
                  <a:cubicBezTo>
                    <a:pt x="181" y="43"/>
                    <a:pt x="182" y="42"/>
                    <a:pt x="182" y="42"/>
                  </a:cubicBezTo>
                  <a:cubicBezTo>
                    <a:pt x="182" y="42"/>
                    <a:pt x="182" y="42"/>
                    <a:pt x="180" y="43"/>
                  </a:cubicBezTo>
                  <a:cubicBezTo>
                    <a:pt x="177" y="45"/>
                    <a:pt x="174" y="46"/>
                    <a:pt x="171" y="48"/>
                  </a:cubicBezTo>
                  <a:cubicBezTo>
                    <a:pt x="165" y="51"/>
                    <a:pt x="160" y="55"/>
                    <a:pt x="154" y="57"/>
                  </a:cubicBezTo>
                  <a:cubicBezTo>
                    <a:pt x="142" y="63"/>
                    <a:pt x="129" y="69"/>
                    <a:pt x="118" y="75"/>
                  </a:cubicBezTo>
                  <a:cubicBezTo>
                    <a:pt x="106" y="82"/>
                    <a:pt x="94" y="88"/>
                    <a:pt x="82" y="94"/>
                  </a:cubicBezTo>
                  <a:cubicBezTo>
                    <a:pt x="69" y="101"/>
                    <a:pt x="56" y="106"/>
                    <a:pt x="45" y="114"/>
                  </a:cubicBezTo>
                  <a:cubicBezTo>
                    <a:pt x="43" y="115"/>
                    <a:pt x="41" y="115"/>
                    <a:pt x="39" y="115"/>
                  </a:cubicBezTo>
                  <a:moveTo>
                    <a:pt x="49" y="114"/>
                  </a:moveTo>
                  <a:cubicBezTo>
                    <a:pt x="53" y="112"/>
                    <a:pt x="57" y="108"/>
                    <a:pt x="61" y="106"/>
                  </a:cubicBezTo>
                  <a:cubicBezTo>
                    <a:pt x="67" y="103"/>
                    <a:pt x="73" y="100"/>
                    <a:pt x="79" y="97"/>
                  </a:cubicBezTo>
                  <a:cubicBezTo>
                    <a:pt x="91" y="90"/>
                    <a:pt x="104" y="84"/>
                    <a:pt x="116" y="78"/>
                  </a:cubicBezTo>
                  <a:cubicBezTo>
                    <a:pt x="128" y="71"/>
                    <a:pt x="139" y="65"/>
                    <a:pt x="152" y="60"/>
                  </a:cubicBezTo>
                  <a:cubicBezTo>
                    <a:pt x="163" y="55"/>
                    <a:pt x="175" y="49"/>
                    <a:pt x="185" y="42"/>
                  </a:cubicBezTo>
                  <a:cubicBezTo>
                    <a:pt x="185" y="43"/>
                    <a:pt x="184" y="43"/>
                    <a:pt x="184" y="44"/>
                  </a:cubicBezTo>
                  <a:cubicBezTo>
                    <a:pt x="183" y="45"/>
                    <a:pt x="183" y="46"/>
                    <a:pt x="184" y="47"/>
                  </a:cubicBezTo>
                  <a:cubicBezTo>
                    <a:pt x="184" y="47"/>
                    <a:pt x="184" y="48"/>
                    <a:pt x="185" y="48"/>
                  </a:cubicBezTo>
                  <a:cubicBezTo>
                    <a:pt x="177" y="52"/>
                    <a:pt x="170" y="57"/>
                    <a:pt x="162" y="61"/>
                  </a:cubicBezTo>
                  <a:cubicBezTo>
                    <a:pt x="150" y="67"/>
                    <a:pt x="137" y="73"/>
                    <a:pt x="124" y="79"/>
                  </a:cubicBezTo>
                  <a:cubicBezTo>
                    <a:pt x="111" y="86"/>
                    <a:pt x="98" y="91"/>
                    <a:pt x="86" y="97"/>
                  </a:cubicBezTo>
                  <a:cubicBezTo>
                    <a:pt x="76" y="102"/>
                    <a:pt x="67" y="107"/>
                    <a:pt x="58" y="111"/>
                  </a:cubicBezTo>
                  <a:cubicBezTo>
                    <a:pt x="57" y="111"/>
                    <a:pt x="57" y="111"/>
                    <a:pt x="57" y="111"/>
                  </a:cubicBezTo>
                  <a:cubicBezTo>
                    <a:pt x="57" y="111"/>
                    <a:pt x="56" y="111"/>
                    <a:pt x="56" y="111"/>
                  </a:cubicBezTo>
                  <a:cubicBezTo>
                    <a:pt x="54" y="112"/>
                    <a:pt x="52" y="113"/>
                    <a:pt x="49" y="114"/>
                  </a:cubicBezTo>
                  <a:moveTo>
                    <a:pt x="19" y="105"/>
                  </a:moveTo>
                  <a:cubicBezTo>
                    <a:pt x="18" y="104"/>
                    <a:pt x="18" y="103"/>
                    <a:pt x="18" y="102"/>
                  </a:cubicBezTo>
                  <a:cubicBezTo>
                    <a:pt x="26" y="93"/>
                    <a:pt x="37" y="87"/>
                    <a:pt x="47" y="81"/>
                  </a:cubicBezTo>
                  <a:cubicBezTo>
                    <a:pt x="60" y="74"/>
                    <a:pt x="73" y="66"/>
                    <a:pt x="87" y="60"/>
                  </a:cubicBezTo>
                  <a:cubicBezTo>
                    <a:pt x="99" y="54"/>
                    <a:pt x="111" y="48"/>
                    <a:pt x="123" y="42"/>
                  </a:cubicBezTo>
                  <a:cubicBezTo>
                    <a:pt x="124" y="41"/>
                    <a:pt x="125" y="41"/>
                    <a:pt x="126" y="40"/>
                  </a:cubicBezTo>
                  <a:cubicBezTo>
                    <a:pt x="124" y="41"/>
                    <a:pt x="122" y="42"/>
                    <a:pt x="121" y="43"/>
                  </a:cubicBezTo>
                  <a:cubicBezTo>
                    <a:pt x="108" y="51"/>
                    <a:pt x="95" y="57"/>
                    <a:pt x="81" y="64"/>
                  </a:cubicBezTo>
                  <a:cubicBezTo>
                    <a:pt x="69" y="71"/>
                    <a:pt x="57" y="78"/>
                    <a:pt x="45" y="86"/>
                  </a:cubicBezTo>
                  <a:cubicBezTo>
                    <a:pt x="39" y="89"/>
                    <a:pt x="34" y="93"/>
                    <a:pt x="29" y="97"/>
                  </a:cubicBezTo>
                  <a:cubicBezTo>
                    <a:pt x="26" y="99"/>
                    <a:pt x="24" y="101"/>
                    <a:pt x="22" y="103"/>
                  </a:cubicBezTo>
                  <a:cubicBezTo>
                    <a:pt x="20" y="103"/>
                    <a:pt x="19" y="104"/>
                    <a:pt x="20" y="104"/>
                  </a:cubicBezTo>
                  <a:cubicBezTo>
                    <a:pt x="19" y="105"/>
                    <a:pt x="19" y="105"/>
                    <a:pt x="19" y="105"/>
                  </a:cubicBezTo>
                  <a:moveTo>
                    <a:pt x="63" y="45"/>
                  </a:moveTo>
                  <a:cubicBezTo>
                    <a:pt x="66" y="43"/>
                    <a:pt x="69" y="42"/>
                    <a:pt x="73" y="40"/>
                  </a:cubicBezTo>
                  <a:cubicBezTo>
                    <a:pt x="69" y="42"/>
                    <a:pt x="66" y="43"/>
                    <a:pt x="63" y="45"/>
                  </a:cubicBezTo>
                  <a:moveTo>
                    <a:pt x="32" y="40"/>
                  </a:moveTo>
                  <a:cubicBezTo>
                    <a:pt x="32" y="40"/>
                    <a:pt x="33" y="40"/>
                    <a:pt x="34" y="39"/>
                  </a:cubicBezTo>
                  <a:cubicBezTo>
                    <a:pt x="35" y="38"/>
                    <a:pt x="36" y="38"/>
                    <a:pt x="37" y="38"/>
                  </a:cubicBezTo>
                  <a:cubicBezTo>
                    <a:pt x="37" y="38"/>
                    <a:pt x="37" y="38"/>
                    <a:pt x="36" y="38"/>
                  </a:cubicBezTo>
                  <a:cubicBezTo>
                    <a:pt x="33" y="43"/>
                    <a:pt x="28" y="46"/>
                    <a:pt x="23" y="50"/>
                  </a:cubicBezTo>
                  <a:cubicBezTo>
                    <a:pt x="22" y="49"/>
                    <a:pt x="20" y="49"/>
                    <a:pt x="18" y="48"/>
                  </a:cubicBezTo>
                  <a:cubicBezTo>
                    <a:pt x="21" y="46"/>
                    <a:pt x="24" y="45"/>
                    <a:pt x="27" y="43"/>
                  </a:cubicBezTo>
                  <a:cubicBezTo>
                    <a:pt x="29" y="42"/>
                    <a:pt x="30" y="41"/>
                    <a:pt x="32" y="40"/>
                  </a:cubicBezTo>
                  <a:cubicBezTo>
                    <a:pt x="32" y="40"/>
                    <a:pt x="32" y="40"/>
                    <a:pt x="32" y="40"/>
                  </a:cubicBezTo>
                  <a:moveTo>
                    <a:pt x="25" y="50"/>
                  </a:moveTo>
                  <a:cubicBezTo>
                    <a:pt x="25" y="50"/>
                    <a:pt x="25" y="50"/>
                    <a:pt x="25" y="50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29" y="45"/>
                    <a:pt x="35" y="43"/>
                    <a:pt x="38" y="38"/>
                  </a:cubicBezTo>
                  <a:cubicBezTo>
                    <a:pt x="39" y="39"/>
                    <a:pt x="40" y="40"/>
                    <a:pt x="40" y="42"/>
                  </a:cubicBezTo>
                  <a:cubicBezTo>
                    <a:pt x="38" y="43"/>
                    <a:pt x="36" y="44"/>
                    <a:pt x="33" y="45"/>
                  </a:cubicBezTo>
                  <a:cubicBezTo>
                    <a:pt x="32" y="46"/>
                    <a:pt x="30" y="48"/>
                    <a:pt x="28" y="49"/>
                  </a:cubicBezTo>
                  <a:cubicBezTo>
                    <a:pt x="28" y="49"/>
                    <a:pt x="28" y="49"/>
                    <a:pt x="28" y="49"/>
                  </a:cubicBezTo>
                  <a:cubicBezTo>
                    <a:pt x="28" y="49"/>
                    <a:pt x="27" y="50"/>
                    <a:pt x="25" y="50"/>
                  </a:cubicBezTo>
                  <a:moveTo>
                    <a:pt x="17" y="47"/>
                  </a:moveTo>
                  <a:cubicBezTo>
                    <a:pt x="16" y="46"/>
                    <a:pt x="15" y="45"/>
                    <a:pt x="14" y="44"/>
                  </a:cubicBezTo>
                  <a:cubicBezTo>
                    <a:pt x="20" y="43"/>
                    <a:pt x="24" y="39"/>
                    <a:pt x="28" y="35"/>
                  </a:cubicBezTo>
                  <a:cubicBezTo>
                    <a:pt x="31" y="34"/>
                    <a:pt x="31" y="33"/>
                    <a:pt x="31" y="33"/>
                  </a:cubicBezTo>
                  <a:cubicBezTo>
                    <a:pt x="32" y="33"/>
                    <a:pt x="30" y="35"/>
                    <a:pt x="27" y="37"/>
                  </a:cubicBezTo>
                  <a:cubicBezTo>
                    <a:pt x="24" y="40"/>
                    <a:pt x="21" y="43"/>
                    <a:pt x="18" y="47"/>
                  </a:cubicBezTo>
                  <a:cubicBezTo>
                    <a:pt x="17" y="47"/>
                    <a:pt x="17" y="47"/>
                    <a:pt x="17" y="47"/>
                  </a:cubicBezTo>
                  <a:moveTo>
                    <a:pt x="21" y="45"/>
                  </a:moveTo>
                  <a:cubicBezTo>
                    <a:pt x="20" y="45"/>
                    <a:pt x="26" y="40"/>
                    <a:pt x="26" y="40"/>
                  </a:cubicBezTo>
                  <a:cubicBezTo>
                    <a:pt x="29" y="37"/>
                    <a:pt x="32" y="35"/>
                    <a:pt x="34" y="32"/>
                  </a:cubicBezTo>
                  <a:cubicBezTo>
                    <a:pt x="35" y="33"/>
                    <a:pt x="36" y="35"/>
                    <a:pt x="37" y="36"/>
                  </a:cubicBezTo>
                  <a:cubicBezTo>
                    <a:pt x="32" y="39"/>
                    <a:pt x="27" y="42"/>
                    <a:pt x="22" y="45"/>
                  </a:cubicBezTo>
                  <a:cubicBezTo>
                    <a:pt x="21" y="45"/>
                    <a:pt x="21" y="45"/>
                    <a:pt x="21" y="45"/>
                  </a:cubicBezTo>
                  <a:moveTo>
                    <a:pt x="13" y="43"/>
                  </a:moveTo>
                  <a:cubicBezTo>
                    <a:pt x="12" y="42"/>
                    <a:pt x="12" y="41"/>
                    <a:pt x="12" y="40"/>
                  </a:cubicBezTo>
                  <a:cubicBezTo>
                    <a:pt x="17" y="38"/>
                    <a:pt x="22" y="33"/>
                    <a:pt x="27" y="30"/>
                  </a:cubicBezTo>
                  <a:cubicBezTo>
                    <a:pt x="23" y="32"/>
                    <a:pt x="17" y="38"/>
                    <a:pt x="13" y="43"/>
                  </a:cubicBezTo>
                  <a:moveTo>
                    <a:pt x="26" y="112"/>
                  </a:moveTo>
                  <a:cubicBezTo>
                    <a:pt x="24" y="111"/>
                    <a:pt x="23" y="110"/>
                    <a:pt x="21" y="109"/>
                  </a:cubicBezTo>
                  <a:cubicBezTo>
                    <a:pt x="32" y="101"/>
                    <a:pt x="46" y="95"/>
                    <a:pt x="58" y="89"/>
                  </a:cubicBezTo>
                  <a:cubicBezTo>
                    <a:pt x="73" y="82"/>
                    <a:pt x="87" y="76"/>
                    <a:pt x="102" y="69"/>
                  </a:cubicBezTo>
                  <a:cubicBezTo>
                    <a:pt x="116" y="61"/>
                    <a:pt x="130" y="55"/>
                    <a:pt x="145" y="48"/>
                  </a:cubicBezTo>
                  <a:cubicBezTo>
                    <a:pt x="152" y="45"/>
                    <a:pt x="159" y="42"/>
                    <a:pt x="166" y="39"/>
                  </a:cubicBezTo>
                  <a:cubicBezTo>
                    <a:pt x="171" y="36"/>
                    <a:pt x="178" y="33"/>
                    <a:pt x="183" y="29"/>
                  </a:cubicBezTo>
                  <a:cubicBezTo>
                    <a:pt x="172" y="38"/>
                    <a:pt x="156" y="44"/>
                    <a:pt x="144" y="50"/>
                  </a:cubicBezTo>
                  <a:cubicBezTo>
                    <a:pt x="129" y="56"/>
                    <a:pt x="115" y="64"/>
                    <a:pt x="100" y="71"/>
                  </a:cubicBezTo>
                  <a:cubicBezTo>
                    <a:pt x="75" y="83"/>
                    <a:pt x="49" y="96"/>
                    <a:pt x="26" y="112"/>
                  </a:cubicBezTo>
                  <a:moveTo>
                    <a:pt x="183" y="29"/>
                  </a:moveTo>
                  <a:cubicBezTo>
                    <a:pt x="183" y="29"/>
                    <a:pt x="183" y="29"/>
                    <a:pt x="183" y="29"/>
                  </a:cubicBezTo>
                  <a:cubicBezTo>
                    <a:pt x="183" y="29"/>
                    <a:pt x="183" y="29"/>
                    <a:pt x="183" y="29"/>
                  </a:cubicBezTo>
                  <a:moveTo>
                    <a:pt x="30" y="114"/>
                  </a:moveTo>
                  <a:cubicBezTo>
                    <a:pt x="29" y="113"/>
                    <a:pt x="28" y="113"/>
                    <a:pt x="27" y="113"/>
                  </a:cubicBezTo>
                  <a:cubicBezTo>
                    <a:pt x="51" y="96"/>
                    <a:pt x="77" y="83"/>
                    <a:pt x="103" y="70"/>
                  </a:cubicBezTo>
                  <a:cubicBezTo>
                    <a:pt x="119" y="63"/>
                    <a:pt x="134" y="55"/>
                    <a:pt x="150" y="48"/>
                  </a:cubicBezTo>
                  <a:cubicBezTo>
                    <a:pt x="161" y="43"/>
                    <a:pt x="175" y="38"/>
                    <a:pt x="185" y="29"/>
                  </a:cubicBezTo>
                  <a:cubicBezTo>
                    <a:pt x="186" y="32"/>
                    <a:pt x="186" y="37"/>
                    <a:pt x="185" y="40"/>
                  </a:cubicBezTo>
                  <a:cubicBezTo>
                    <a:pt x="185" y="40"/>
                    <a:pt x="185" y="40"/>
                    <a:pt x="185" y="40"/>
                  </a:cubicBezTo>
                  <a:cubicBezTo>
                    <a:pt x="171" y="44"/>
                    <a:pt x="159" y="52"/>
                    <a:pt x="146" y="57"/>
                  </a:cubicBezTo>
                  <a:cubicBezTo>
                    <a:pt x="133" y="63"/>
                    <a:pt x="119" y="68"/>
                    <a:pt x="106" y="75"/>
                  </a:cubicBezTo>
                  <a:cubicBezTo>
                    <a:pt x="92" y="82"/>
                    <a:pt x="78" y="89"/>
                    <a:pt x="63" y="97"/>
                  </a:cubicBezTo>
                  <a:cubicBezTo>
                    <a:pt x="53" y="102"/>
                    <a:pt x="39" y="106"/>
                    <a:pt x="30" y="114"/>
                  </a:cubicBezTo>
                  <a:moveTo>
                    <a:pt x="16" y="42"/>
                  </a:moveTo>
                  <a:cubicBezTo>
                    <a:pt x="15" y="42"/>
                    <a:pt x="15" y="41"/>
                    <a:pt x="17" y="40"/>
                  </a:cubicBezTo>
                  <a:cubicBezTo>
                    <a:pt x="18" y="39"/>
                    <a:pt x="19" y="38"/>
                    <a:pt x="20" y="37"/>
                  </a:cubicBezTo>
                  <a:cubicBezTo>
                    <a:pt x="23" y="34"/>
                    <a:pt x="27" y="32"/>
                    <a:pt x="29" y="29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31" y="29"/>
                    <a:pt x="32" y="30"/>
                    <a:pt x="33" y="31"/>
                  </a:cubicBezTo>
                  <a:cubicBezTo>
                    <a:pt x="27" y="34"/>
                    <a:pt x="22" y="39"/>
                    <a:pt x="16" y="42"/>
                  </a:cubicBezTo>
                  <a:moveTo>
                    <a:pt x="11" y="38"/>
                  </a:moveTo>
                  <a:cubicBezTo>
                    <a:pt x="11" y="37"/>
                    <a:pt x="11" y="37"/>
                    <a:pt x="11" y="36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14" y="33"/>
                    <a:pt x="17" y="31"/>
                    <a:pt x="20" y="29"/>
                  </a:cubicBezTo>
                  <a:cubicBezTo>
                    <a:pt x="21" y="28"/>
                    <a:pt x="23" y="27"/>
                    <a:pt x="23" y="27"/>
                  </a:cubicBezTo>
                  <a:cubicBezTo>
                    <a:pt x="23" y="27"/>
                    <a:pt x="22" y="28"/>
                    <a:pt x="20" y="30"/>
                  </a:cubicBezTo>
                  <a:cubicBezTo>
                    <a:pt x="17" y="33"/>
                    <a:pt x="14" y="35"/>
                    <a:pt x="11" y="38"/>
                  </a:cubicBezTo>
                  <a:moveTo>
                    <a:pt x="11" y="39"/>
                  </a:moveTo>
                  <a:cubicBezTo>
                    <a:pt x="11" y="39"/>
                    <a:pt x="11" y="39"/>
                    <a:pt x="11" y="39"/>
                  </a:cubicBezTo>
                  <a:cubicBezTo>
                    <a:pt x="15" y="35"/>
                    <a:pt x="21" y="32"/>
                    <a:pt x="24" y="27"/>
                  </a:cubicBezTo>
                  <a:cubicBezTo>
                    <a:pt x="26" y="27"/>
                    <a:pt x="27" y="27"/>
                    <a:pt x="28" y="28"/>
                  </a:cubicBezTo>
                  <a:cubicBezTo>
                    <a:pt x="26" y="29"/>
                    <a:pt x="23" y="30"/>
                    <a:pt x="21" y="32"/>
                  </a:cubicBezTo>
                  <a:cubicBezTo>
                    <a:pt x="18" y="35"/>
                    <a:pt x="14" y="37"/>
                    <a:pt x="11" y="39"/>
                  </a:cubicBezTo>
                  <a:moveTo>
                    <a:pt x="11" y="34"/>
                  </a:moveTo>
                  <a:cubicBezTo>
                    <a:pt x="12" y="33"/>
                    <a:pt x="12" y="33"/>
                    <a:pt x="12" y="32"/>
                  </a:cubicBezTo>
                  <a:cubicBezTo>
                    <a:pt x="14" y="29"/>
                    <a:pt x="18" y="27"/>
                    <a:pt x="22" y="27"/>
                  </a:cubicBezTo>
                  <a:cubicBezTo>
                    <a:pt x="18" y="29"/>
                    <a:pt x="15" y="31"/>
                    <a:pt x="11" y="34"/>
                  </a:cubicBezTo>
                  <a:moveTo>
                    <a:pt x="45" y="39"/>
                  </a:moveTo>
                  <a:cubicBezTo>
                    <a:pt x="45" y="38"/>
                    <a:pt x="46" y="37"/>
                    <a:pt x="46" y="36"/>
                  </a:cubicBezTo>
                  <a:cubicBezTo>
                    <a:pt x="51" y="32"/>
                    <a:pt x="58" y="29"/>
                    <a:pt x="65" y="26"/>
                  </a:cubicBezTo>
                  <a:cubicBezTo>
                    <a:pt x="58" y="30"/>
                    <a:pt x="52" y="35"/>
                    <a:pt x="45" y="39"/>
                  </a:cubicBezTo>
                  <a:moveTo>
                    <a:pt x="21" y="108"/>
                  </a:moveTo>
                  <a:cubicBezTo>
                    <a:pt x="20" y="108"/>
                    <a:pt x="19" y="107"/>
                    <a:pt x="19" y="107"/>
                  </a:cubicBezTo>
                  <a:cubicBezTo>
                    <a:pt x="20" y="106"/>
                    <a:pt x="22" y="105"/>
                    <a:pt x="23" y="104"/>
                  </a:cubicBezTo>
                  <a:cubicBezTo>
                    <a:pt x="24" y="103"/>
                    <a:pt x="25" y="102"/>
                    <a:pt x="27" y="101"/>
                  </a:cubicBezTo>
                  <a:cubicBezTo>
                    <a:pt x="39" y="93"/>
                    <a:pt x="52" y="87"/>
                    <a:pt x="64" y="80"/>
                  </a:cubicBezTo>
                  <a:cubicBezTo>
                    <a:pt x="77" y="73"/>
                    <a:pt x="90" y="66"/>
                    <a:pt x="103" y="59"/>
                  </a:cubicBezTo>
                  <a:cubicBezTo>
                    <a:pt x="116" y="53"/>
                    <a:pt x="129" y="47"/>
                    <a:pt x="142" y="41"/>
                  </a:cubicBezTo>
                  <a:cubicBezTo>
                    <a:pt x="151" y="36"/>
                    <a:pt x="160" y="31"/>
                    <a:pt x="169" y="26"/>
                  </a:cubicBezTo>
                  <a:cubicBezTo>
                    <a:pt x="167" y="27"/>
                    <a:pt x="166" y="28"/>
                    <a:pt x="164" y="29"/>
                  </a:cubicBezTo>
                  <a:cubicBezTo>
                    <a:pt x="158" y="33"/>
                    <a:pt x="151" y="37"/>
                    <a:pt x="145" y="40"/>
                  </a:cubicBezTo>
                  <a:cubicBezTo>
                    <a:pt x="130" y="48"/>
                    <a:pt x="114" y="55"/>
                    <a:pt x="99" y="63"/>
                  </a:cubicBezTo>
                  <a:cubicBezTo>
                    <a:pt x="84" y="71"/>
                    <a:pt x="69" y="79"/>
                    <a:pt x="55" y="87"/>
                  </a:cubicBezTo>
                  <a:cubicBezTo>
                    <a:pt x="43" y="93"/>
                    <a:pt x="31" y="100"/>
                    <a:pt x="21" y="108"/>
                  </a:cubicBezTo>
                  <a:moveTo>
                    <a:pt x="25" y="55"/>
                  </a:moveTo>
                  <a:cubicBezTo>
                    <a:pt x="26" y="55"/>
                    <a:pt x="26" y="54"/>
                    <a:pt x="27" y="53"/>
                  </a:cubicBezTo>
                  <a:cubicBezTo>
                    <a:pt x="30" y="52"/>
                    <a:pt x="34" y="50"/>
                    <a:pt x="37" y="47"/>
                  </a:cubicBezTo>
                  <a:cubicBezTo>
                    <a:pt x="39" y="46"/>
                    <a:pt x="41" y="45"/>
                    <a:pt x="43" y="44"/>
                  </a:cubicBezTo>
                  <a:cubicBezTo>
                    <a:pt x="44" y="44"/>
                    <a:pt x="45" y="43"/>
                    <a:pt x="45" y="43"/>
                  </a:cubicBezTo>
                  <a:cubicBezTo>
                    <a:pt x="50" y="40"/>
                    <a:pt x="56" y="37"/>
                    <a:pt x="61" y="34"/>
                  </a:cubicBezTo>
                  <a:cubicBezTo>
                    <a:pt x="66" y="31"/>
                    <a:pt x="73" y="28"/>
                    <a:pt x="79" y="24"/>
                  </a:cubicBezTo>
                  <a:cubicBezTo>
                    <a:pt x="79" y="25"/>
                    <a:pt x="79" y="25"/>
                    <a:pt x="79" y="25"/>
                  </a:cubicBezTo>
                  <a:cubicBezTo>
                    <a:pt x="71" y="30"/>
                    <a:pt x="62" y="36"/>
                    <a:pt x="53" y="41"/>
                  </a:cubicBezTo>
                  <a:cubicBezTo>
                    <a:pt x="37" y="51"/>
                    <a:pt x="19" y="59"/>
                    <a:pt x="5" y="71"/>
                  </a:cubicBezTo>
                  <a:cubicBezTo>
                    <a:pt x="5" y="70"/>
                    <a:pt x="5" y="69"/>
                    <a:pt x="5" y="68"/>
                  </a:cubicBezTo>
                  <a:cubicBezTo>
                    <a:pt x="11" y="64"/>
                    <a:pt x="17" y="59"/>
                    <a:pt x="24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4" y="55"/>
                    <a:pt x="24" y="55"/>
                    <a:pt x="25" y="55"/>
                  </a:cubicBezTo>
                  <a:moveTo>
                    <a:pt x="45" y="41"/>
                  </a:moveTo>
                  <a:cubicBezTo>
                    <a:pt x="45" y="41"/>
                    <a:pt x="45" y="41"/>
                    <a:pt x="45" y="41"/>
                  </a:cubicBezTo>
                  <a:cubicBezTo>
                    <a:pt x="50" y="38"/>
                    <a:pt x="55" y="34"/>
                    <a:pt x="60" y="31"/>
                  </a:cubicBezTo>
                  <a:cubicBezTo>
                    <a:pt x="64" y="29"/>
                    <a:pt x="67" y="26"/>
                    <a:pt x="70" y="24"/>
                  </a:cubicBezTo>
                  <a:cubicBezTo>
                    <a:pt x="71" y="24"/>
                    <a:pt x="71" y="24"/>
                    <a:pt x="72" y="23"/>
                  </a:cubicBezTo>
                  <a:cubicBezTo>
                    <a:pt x="74" y="22"/>
                    <a:pt x="75" y="22"/>
                    <a:pt x="77" y="21"/>
                  </a:cubicBezTo>
                  <a:cubicBezTo>
                    <a:pt x="77" y="22"/>
                    <a:pt x="78" y="23"/>
                    <a:pt x="78" y="24"/>
                  </a:cubicBezTo>
                  <a:cubicBezTo>
                    <a:pt x="73" y="27"/>
                    <a:pt x="66" y="30"/>
                    <a:pt x="60" y="33"/>
                  </a:cubicBezTo>
                  <a:cubicBezTo>
                    <a:pt x="55" y="36"/>
                    <a:pt x="50" y="39"/>
                    <a:pt x="45" y="41"/>
                  </a:cubicBezTo>
                  <a:moveTo>
                    <a:pt x="35" y="100"/>
                  </a:moveTo>
                  <a:cubicBezTo>
                    <a:pt x="55" y="88"/>
                    <a:pt x="74" y="78"/>
                    <a:pt x="94" y="67"/>
                  </a:cubicBezTo>
                  <a:cubicBezTo>
                    <a:pt x="115" y="56"/>
                    <a:pt x="137" y="46"/>
                    <a:pt x="158" y="34"/>
                  </a:cubicBezTo>
                  <a:cubicBezTo>
                    <a:pt x="162" y="32"/>
                    <a:pt x="165" y="30"/>
                    <a:pt x="169" y="27"/>
                  </a:cubicBezTo>
                  <a:cubicBezTo>
                    <a:pt x="170" y="26"/>
                    <a:pt x="171" y="25"/>
                    <a:pt x="173" y="24"/>
                  </a:cubicBezTo>
                  <a:cubicBezTo>
                    <a:pt x="174" y="24"/>
                    <a:pt x="174" y="23"/>
                    <a:pt x="175" y="22"/>
                  </a:cubicBezTo>
                  <a:cubicBezTo>
                    <a:pt x="176" y="22"/>
                    <a:pt x="177" y="21"/>
                    <a:pt x="179" y="21"/>
                  </a:cubicBezTo>
                  <a:cubicBezTo>
                    <a:pt x="180" y="21"/>
                    <a:pt x="181" y="22"/>
                    <a:pt x="182" y="23"/>
                  </a:cubicBezTo>
                  <a:cubicBezTo>
                    <a:pt x="183" y="24"/>
                    <a:pt x="184" y="26"/>
                    <a:pt x="184" y="27"/>
                  </a:cubicBezTo>
                  <a:cubicBezTo>
                    <a:pt x="181" y="29"/>
                    <a:pt x="178" y="31"/>
                    <a:pt x="175" y="33"/>
                  </a:cubicBezTo>
                  <a:cubicBezTo>
                    <a:pt x="171" y="36"/>
                    <a:pt x="165" y="38"/>
                    <a:pt x="160" y="40"/>
                  </a:cubicBezTo>
                  <a:cubicBezTo>
                    <a:pt x="150" y="45"/>
                    <a:pt x="139" y="49"/>
                    <a:pt x="128" y="54"/>
                  </a:cubicBezTo>
                  <a:cubicBezTo>
                    <a:pt x="106" y="65"/>
                    <a:pt x="85" y="76"/>
                    <a:pt x="63" y="86"/>
                  </a:cubicBezTo>
                  <a:cubicBezTo>
                    <a:pt x="54" y="90"/>
                    <a:pt x="45" y="95"/>
                    <a:pt x="35" y="100"/>
                  </a:cubicBezTo>
                  <a:moveTo>
                    <a:pt x="155" y="26"/>
                  </a:moveTo>
                  <a:cubicBezTo>
                    <a:pt x="155" y="26"/>
                    <a:pt x="156" y="25"/>
                    <a:pt x="156" y="25"/>
                  </a:cubicBezTo>
                  <a:cubicBezTo>
                    <a:pt x="161" y="21"/>
                    <a:pt x="166" y="19"/>
                    <a:pt x="172" y="19"/>
                  </a:cubicBezTo>
                  <a:cubicBezTo>
                    <a:pt x="174" y="19"/>
                    <a:pt x="176" y="19"/>
                    <a:pt x="177" y="20"/>
                  </a:cubicBezTo>
                  <a:cubicBezTo>
                    <a:pt x="177" y="20"/>
                    <a:pt x="177" y="20"/>
                    <a:pt x="176" y="21"/>
                  </a:cubicBezTo>
                  <a:cubicBezTo>
                    <a:pt x="176" y="20"/>
                    <a:pt x="176" y="20"/>
                    <a:pt x="176" y="20"/>
                  </a:cubicBezTo>
                  <a:cubicBezTo>
                    <a:pt x="174" y="22"/>
                    <a:pt x="171" y="23"/>
                    <a:pt x="169" y="25"/>
                  </a:cubicBezTo>
                  <a:cubicBezTo>
                    <a:pt x="159" y="31"/>
                    <a:pt x="149" y="36"/>
                    <a:pt x="139" y="41"/>
                  </a:cubicBezTo>
                  <a:cubicBezTo>
                    <a:pt x="118" y="51"/>
                    <a:pt x="97" y="60"/>
                    <a:pt x="76" y="72"/>
                  </a:cubicBezTo>
                  <a:cubicBezTo>
                    <a:pt x="66" y="77"/>
                    <a:pt x="56" y="83"/>
                    <a:pt x="45" y="89"/>
                  </a:cubicBezTo>
                  <a:cubicBezTo>
                    <a:pt x="42" y="91"/>
                    <a:pt x="38" y="93"/>
                    <a:pt x="34" y="95"/>
                  </a:cubicBezTo>
                  <a:cubicBezTo>
                    <a:pt x="69" y="70"/>
                    <a:pt x="107" y="52"/>
                    <a:pt x="144" y="31"/>
                  </a:cubicBezTo>
                  <a:cubicBezTo>
                    <a:pt x="146" y="30"/>
                    <a:pt x="149" y="28"/>
                    <a:pt x="151" y="26"/>
                  </a:cubicBezTo>
                  <a:cubicBezTo>
                    <a:pt x="152" y="26"/>
                    <a:pt x="153" y="25"/>
                    <a:pt x="153" y="25"/>
                  </a:cubicBezTo>
                  <a:cubicBezTo>
                    <a:pt x="153" y="25"/>
                    <a:pt x="153" y="25"/>
                    <a:pt x="153" y="25"/>
                  </a:cubicBezTo>
                  <a:cubicBezTo>
                    <a:pt x="154" y="25"/>
                    <a:pt x="154" y="26"/>
                    <a:pt x="155" y="26"/>
                  </a:cubicBezTo>
                  <a:moveTo>
                    <a:pt x="22" y="97"/>
                  </a:moveTo>
                  <a:cubicBezTo>
                    <a:pt x="24" y="94"/>
                    <a:pt x="27" y="91"/>
                    <a:pt x="29" y="89"/>
                  </a:cubicBezTo>
                  <a:cubicBezTo>
                    <a:pt x="30" y="89"/>
                    <a:pt x="30" y="89"/>
                    <a:pt x="30" y="89"/>
                  </a:cubicBezTo>
                  <a:cubicBezTo>
                    <a:pt x="30" y="89"/>
                    <a:pt x="31" y="88"/>
                    <a:pt x="31" y="88"/>
                  </a:cubicBezTo>
                  <a:cubicBezTo>
                    <a:pt x="36" y="84"/>
                    <a:pt x="42" y="80"/>
                    <a:pt x="47" y="76"/>
                  </a:cubicBezTo>
                  <a:cubicBezTo>
                    <a:pt x="62" y="67"/>
                    <a:pt x="78" y="58"/>
                    <a:pt x="94" y="49"/>
                  </a:cubicBezTo>
                  <a:cubicBezTo>
                    <a:pt x="113" y="40"/>
                    <a:pt x="133" y="31"/>
                    <a:pt x="151" y="18"/>
                  </a:cubicBezTo>
                  <a:cubicBezTo>
                    <a:pt x="152" y="20"/>
                    <a:pt x="152" y="21"/>
                    <a:pt x="152" y="23"/>
                  </a:cubicBezTo>
                  <a:cubicBezTo>
                    <a:pt x="152" y="23"/>
                    <a:pt x="152" y="24"/>
                    <a:pt x="152" y="24"/>
                  </a:cubicBezTo>
                  <a:cubicBezTo>
                    <a:pt x="151" y="25"/>
                    <a:pt x="150" y="26"/>
                    <a:pt x="149" y="26"/>
                  </a:cubicBezTo>
                  <a:cubicBezTo>
                    <a:pt x="148" y="27"/>
                    <a:pt x="148" y="27"/>
                    <a:pt x="148" y="27"/>
                  </a:cubicBezTo>
                  <a:cubicBezTo>
                    <a:pt x="144" y="29"/>
                    <a:pt x="139" y="31"/>
                    <a:pt x="135" y="34"/>
                  </a:cubicBezTo>
                  <a:cubicBezTo>
                    <a:pt x="124" y="39"/>
                    <a:pt x="113" y="46"/>
                    <a:pt x="102" y="52"/>
                  </a:cubicBezTo>
                  <a:cubicBezTo>
                    <a:pt x="80" y="62"/>
                    <a:pt x="58" y="72"/>
                    <a:pt x="38" y="85"/>
                  </a:cubicBezTo>
                  <a:cubicBezTo>
                    <a:pt x="34" y="87"/>
                    <a:pt x="30" y="90"/>
                    <a:pt x="27" y="93"/>
                  </a:cubicBezTo>
                  <a:cubicBezTo>
                    <a:pt x="25" y="94"/>
                    <a:pt x="23" y="95"/>
                    <a:pt x="22" y="97"/>
                  </a:cubicBezTo>
                  <a:moveTo>
                    <a:pt x="144" y="20"/>
                  </a:moveTo>
                  <a:cubicBezTo>
                    <a:pt x="144" y="20"/>
                    <a:pt x="146" y="19"/>
                    <a:pt x="147" y="19"/>
                  </a:cubicBezTo>
                  <a:cubicBezTo>
                    <a:pt x="148" y="18"/>
                    <a:pt x="149" y="18"/>
                    <a:pt x="150" y="18"/>
                  </a:cubicBezTo>
                  <a:cubicBezTo>
                    <a:pt x="150" y="18"/>
                    <a:pt x="150" y="18"/>
                    <a:pt x="147" y="20"/>
                  </a:cubicBezTo>
                  <a:cubicBezTo>
                    <a:pt x="142" y="23"/>
                    <a:pt x="136" y="26"/>
                    <a:pt x="130" y="30"/>
                  </a:cubicBezTo>
                  <a:cubicBezTo>
                    <a:pt x="124" y="33"/>
                    <a:pt x="116" y="37"/>
                    <a:pt x="109" y="40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20" y="35"/>
                    <a:pt x="129" y="30"/>
                    <a:pt x="138" y="24"/>
                  </a:cubicBezTo>
                  <a:cubicBezTo>
                    <a:pt x="140" y="22"/>
                    <a:pt x="142" y="21"/>
                    <a:pt x="144" y="20"/>
                  </a:cubicBezTo>
                  <a:cubicBezTo>
                    <a:pt x="144" y="20"/>
                    <a:pt x="144" y="20"/>
                    <a:pt x="144" y="20"/>
                  </a:cubicBezTo>
                  <a:moveTo>
                    <a:pt x="12" y="79"/>
                  </a:moveTo>
                  <a:cubicBezTo>
                    <a:pt x="16" y="78"/>
                    <a:pt x="21" y="73"/>
                    <a:pt x="24" y="70"/>
                  </a:cubicBezTo>
                  <a:cubicBezTo>
                    <a:pt x="34" y="63"/>
                    <a:pt x="43" y="57"/>
                    <a:pt x="54" y="52"/>
                  </a:cubicBezTo>
                  <a:cubicBezTo>
                    <a:pt x="64" y="46"/>
                    <a:pt x="75" y="40"/>
                    <a:pt x="85" y="34"/>
                  </a:cubicBezTo>
                  <a:cubicBezTo>
                    <a:pt x="93" y="29"/>
                    <a:pt x="100" y="24"/>
                    <a:pt x="108" y="19"/>
                  </a:cubicBezTo>
                  <a:cubicBezTo>
                    <a:pt x="110" y="19"/>
                    <a:pt x="110" y="18"/>
                    <a:pt x="110" y="18"/>
                  </a:cubicBezTo>
                  <a:cubicBezTo>
                    <a:pt x="111" y="18"/>
                    <a:pt x="111" y="17"/>
                    <a:pt x="112" y="17"/>
                  </a:cubicBezTo>
                  <a:cubicBezTo>
                    <a:pt x="112" y="18"/>
                    <a:pt x="113" y="18"/>
                    <a:pt x="113" y="19"/>
                  </a:cubicBezTo>
                  <a:cubicBezTo>
                    <a:pt x="113" y="20"/>
                    <a:pt x="114" y="20"/>
                    <a:pt x="115" y="20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06" y="26"/>
                    <a:pt x="97" y="33"/>
                    <a:pt x="87" y="38"/>
                  </a:cubicBezTo>
                  <a:cubicBezTo>
                    <a:pt x="67" y="50"/>
                    <a:pt x="46" y="60"/>
                    <a:pt x="25" y="72"/>
                  </a:cubicBezTo>
                  <a:cubicBezTo>
                    <a:pt x="21" y="74"/>
                    <a:pt x="17" y="78"/>
                    <a:pt x="12" y="79"/>
                  </a:cubicBezTo>
                  <a:moveTo>
                    <a:pt x="46" y="32"/>
                  </a:moveTo>
                  <a:cubicBezTo>
                    <a:pt x="46" y="30"/>
                    <a:pt x="46" y="29"/>
                    <a:pt x="47" y="27"/>
                  </a:cubicBezTo>
                  <a:cubicBezTo>
                    <a:pt x="50" y="25"/>
                    <a:pt x="54" y="23"/>
                    <a:pt x="57" y="21"/>
                  </a:cubicBezTo>
                  <a:cubicBezTo>
                    <a:pt x="60" y="19"/>
                    <a:pt x="63" y="18"/>
                    <a:pt x="66" y="17"/>
                  </a:cubicBezTo>
                  <a:cubicBezTo>
                    <a:pt x="65" y="17"/>
                    <a:pt x="61" y="21"/>
                    <a:pt x="59" y="22"/>
                  </a:cubicBezTo>
                  <a:cubicBezTo>
                    <a:pt x="54" y="25"/>
                    <a:pt x="50" y="28"/>
                    <a:pt x="46" y="32"/>
                  </a:cubicBezTo>
                  <a:moveTo>
                    <a:pt x="125" y="25"/>
                  </a:moveTo>
                  <a:cubicBezTo>
                    <a:pt x="131" y="21"/>
                    <a:pt x="137" y="17"/>
                    <a:pt x="143" y="13"/>
                  </a:cubicBezTo>
                  <a:cubicBezTo>
                    <a:pt x="144" y="13"/>
                    <a:pt x="144" y="13"/>
                    <a:pt x="144" y="13"/>
                  </a:cubicBezTo>
                  <a:cubicBezTo>
                    <a:pt x="144" y="13"/>
                    <a:pt x="144" y="13"/>
                    <a:pt x="144" y="13"/>
                  </a:cubicBezTo>
                  <a:cubicBezTo>
                    <a:pt x="141" y="15"/>
                    <a:pt x="138" y="17"/>
                    <a:pt x="136" y="19"/>
                  </a:cubicBezTo>
                  <a:cubicBezTo>
                    <a:pt x="132" y="21"/>
                    <a:pt x="128" y="23"/>
                    <a:pt x="125" y="25"/>
                  </a:cubicBezTo>
                  <a:moveTo>
                    <a:pt x="107" y="12"/>
                  </a:moveTo>
                  <a:cubicBezTo>
                    <a:pt x="107" y="12"/>
                    <a:pt x="107" y="12"/>
                    <a:pt x="107" y="12"/>
                  </a:cubicBezTo>
                  <a:cubicBezTo>
                    <a:pt x="107" y="12"/>
                    <a:pt x="107" y="12"/>
                    <a:pt x="107" y="12"/>
                  </a:cubicBezTo>
                  <a:moveTo>
                    <a:pt x="50" y="20"/>
                  </a:moveTo>
                  <a:cubicBezTo>
                    <a:pt x="51" y="18"/>
                    <a:pt x="53" y="16"/>
                    <a:pt x="55" y="15"/>
                  </a:cubicBezTo>
                  <a:cubicBezTo>
                    <a:pt x="57" y="13"/>
                    <a:pt x="60" y="12"/>
                    <a:pt x="62" y="12"/>
                  </a:cubicBezTo>
                  <a:cubicBezTo>
                    <a:pt x="58" y="15"/>
                    <a:pt x="53" y="17"/>
                    <a:pt x="50" y="20"/>
                  </a:cubicBezTo>
                  <a:moveTo>
                    <a:pt x="47" y="25"/>
                  </a:moveTo>
                  <a:cubicBezTo>
                    <a:pt x="47" y="25"/>
                    <a:pt x="47" y="24"/>
                    <a:pt x="48" y="24"/>
                  </a:cubicBezTo>
                  <a:cubicBezTo>
                    <a:pt x="49" y="22"/>
                    <a:pt x="52" y="20"/>
                    <a:pt x="52" y="20"/>
                  </a:cubicBezTo>
                  <a:cubicBezTo>
                    <a:pt x="56" y="17"/>
                    <a:pt x="60" y="15"/>
                    <a:pt x="64" y="12"/>
                  </a:cubicBezTo>
                  <a:cubicBezTo>
                    <a:pt x="69" y="13"/>
                    <a:pt x="73" y="16"/>
                    <a:pt x="76" y="20"/>
                  </a:cubicBezTo>
                  <a:cubicBezTo>
                    <a:pt x="74" y="21"/>
                    <a:pt x="73" y="21"/>
                    <a:pt x="72" y="22"/>
                  </a:cubicBezTo>
                  <a:cubicBezTo>
                    <a:pt x="63" y="27"/>
                    <a:pt x="54" y="29"/>
                    <a:pt x="46" y="34"/>
                  </a:cubicBezTo>
                  <a:cubicBezTo>
                    <a:pt x="46" y="34"/>
                    <a:pt x="46" y="34"/>
                    <a:pt x="46" y="34"/>
                  </a:cubicBezTo>
                  <a:cubicBezTo>
                    <a:pt x="53" y="28"/>
                    <a:pt x="62" y="22"/>
                    <a:pt x="69" y="16"/>
                  </a:cubicBezTo>
                  <a:cubicBezTo>
                    <a:pt x="69" y="15"/>
                    <a:pt x="69" y="15"/>
                    <a:pt x="68" y="15"/>
                  </a:cubicBezTo>
                  <a:cubicBezTo>
                    <a:pt x="68" y="15"/>
                    <a:pt x="68" y="15"/>
                    <a:pt x="68" y="15"/>
                  </a:cubicBezTo>
                  <a:cubicBezTo>
                    <a:pt x="61" y="17"/>
                    <a:pt x="54" y="21"/>
                    <a:pt x="48" y="25"/>
                  </a:cubicBezTo>
                  <a:cubicBezTo>
                    <a:pt x="47" y="25"/>
                    <a:pt x="47" y="25"/>
                    <a:pt x="47" y="25"/>
                  </a:cubicBezTo>
                  <a:moveTo>
                    <a:pt x="21" y="67"/>
                  </a:moveTo>
                  <a:cubicBezTo>
                    <a:pt x="34" y="59"/>
                    <a:pt x="49" y="51"/>
                    <a:pt x="62" y="43"/>
                  </a:cubicBezTo>
                  <a:cubicBezTo>
                    <a:pt x="78" y="33"/>
                    <a:pt x="96" y="24"/>
                    <a:pt x="109" y="12"/>
                  </a:cubicBezTo>
                  <a:cubicBezTo>
                    <a:pt x="110" y="13"/>
                    <a:pt x="111" y="15"/>
                    <a:pt x="112" y="16"/>
                  </a:cubicBezTo>
                  <a:cubicBezTo>
                    <a:pt x="104" y="20"/>
                    <a:pt x="97" y="25"/>
                    <a:pt x="90" y="29"/>
                  </a:cubicBezTo>
                  <a:cubicBezTo>
                    <a:pt x="81" y="34"/>
                    <a:pt x="71" y="39"/>
                    <a:pt x="62" y="44"/>
                  </a:cubicBezTo>
                  <a:cubicBezTo>
                    <a:pt x="53" y="49"/>
                    <a:pt x="44" y="54"/>
                    <a:pt x="35" y="59"/>
                  </a:cubicBezTo>
                  <a:cubicBezTo>
                    <a:pt x="31" y="61"/>
                    <a:pt x="26" y="64"/>
                    <a:pt x="22" y="66"/>
                  </a:cubicBezTo>
                  <a:cubicBezTo>
                    <a:pt x="22" y="67"/>
                    <a:pt x="21" y="67"/>
                    <a:pt x="21" y="67"/>
                  </a:cubicBezTo>
                  <a:moveTo>
                    <a:pt x="28" y="84"/>
                  </a:moveTo>
                  <a:cubicBezTo>
                    <a:pt x="41" y="75"/>
                    <a:pt x="55" y="66"/>
                    <a:pt x="69" y="58"/>
                  </a:cubicBezTo>
                  <a:cubicBezTo>
                    <a:pt x="83" y="50"/>
                    <a:pt x="98" y="42"/>
                    <a:pt x="113" y="33"/>
                  </a:cubicBezTo>
                  <a:cubicBezTo>
                    <a:pt x="125" y="27"/>
                    <a:pt x="138" y="20"/>
                    <a:pt x="148" y="11"/>
                  </a:cubicBezTo>
                  <a:cubicBezTo>
                    <a:pt x="148" y="11"/>
                    <a:pt x="148" y="11"/>
                    <a:pt x="148" y="11"/>
                  </a:cubicBezTo>
                  <a:cubicBezTo>
                    <a:pt x="150" y="12"/>
                    <a:pt x="151" y="14"/>
                    <a:pt x="151" y="17"/>
                  </a:cubicBezTo>
                  <a:cubicBezTo>
                    <a:pt x="141" y="18"/>
                    <a:pt x="131" y="27"/>
                    <a:pt x="123" y="32"/>
                  </a:cubicBezTo>
                  <a:cubicBezTo>
                    <a:pt x="112" y="38"/>
                    <a:pt x="101" y="44"/>
                    <a:pt x="90" y="50"/>
                  </a:cubicBezTo>
                  <a:cubicBezTo>
                    <a:pt x="81" y="54"/>
                    <a:pt x="73" y="58"/>
                    <a:pt x="64" y="63"/>
                  </a:cubicBezTo>
                  <a:cubicBezTo>
                    <a:pt x="52" y="69"/>
                    <a:pt x="40" y="76"/>
                    <a:pt x="28" y="84"/>
                  </a:cubicBezTo>
                  <a:moveTo>
                    <a:pt x="83" y="23"/>
                  </a:moveTo>
                  <a:cubicBezTo>
                    <a:pt x="83" y="22"/>
                    <a:pt x="83" y="22"/>
                    <a:pt x="83" y="22"/>
                  </a:cubicBezTo>
                  <a:cubicBezTo>
                    <a:pt x="83" y="21"/>
                    <a:pt x="84" y="20"/>
                    <a:pt x="84" y="19"/>
                  </a:cubicBezTo>
                  <a:cubicBezTo>
                    <a:pt x="90" y="17"/>
                    <a:pt x="96" y="13"/>
                    <a:pt x="102" y="10"/>
                  </a:cubicBezTo>
                  <a:cubicBezTo>
                    <a:pt x="96" y="15"/>
                    <a:pt x="89" y="19"/>
                    <a:pt x="83" y="23"/>
                  </a:cubicBezTo>
                  <a:moveTo>
                    <a:pt x="7" y="75"/>
                  </a:moveTo>
                  <a:cubicBezTo>
                    <a:pt x="7" y="75"/>
                    <a:pt x="6" y="73"/>
                    <a:pt x="5" y="72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20" y="59"/>
                    <a:pt x="40" y="51"/>
                    <a:pt x="56" y="41"/>
                  </a:cubicBezTo>
                  <a:cubicBezTo>
                    <a:pt x="66" y="35"/>
                    <a:pt x="75" y="29"/>
                    <a:pt x="84" y="23"/>
                  </a:cubicBezTo>
                  <a:cubicBezTo>
                    <a:pt x="92" y="19"/>
                    <a:pt x="100" y="14"/>
                    <a:pt x="106" y="8"/>
                  </a:cubicBezTo>
                  <a:cubicBezTo>
                    <a:pt x="107" y="9"/>
                    <a:pt x="108" y="10"/>
                    <a:pt x="109" y="11"/>
                  </a:cubicBezTo>
                  <a:cubicBezTo>
                    <a:pt x="92" y="21"/>
                    <a:pt x="75" y="31"/>
                    <a:pt x="58" y="41"/>
                  </a:cubicBezTo>
                  <a:cubicBezTo>
                    <a:pt x="41" y="52"/>
                    <a:pt x="23" y="60"/>
                    <a:pt x="7" y="71"/>
                  </a:cubicBezTo>
                  <a:cubicBezTo>
                    <a:pt x="6" y="72"/>
                    <a:pt x="7" y="72"/>
                    <a:pt x="7" y="72"/>
                  </a:cubicBezTo>
                  <a:cubicBezTo>
                    <a:pt x="7" y="72"/>
                    <a:pt x="7" y="72"/>
                    <a:pt x="8" y="72"/>
                  </a:cubicBezTo>
                  <a:cubicBezTo>
                    <a:pt x="24" y="61"/>
                    <a:pt x="42" y="53"/>
                    <a:pt x="59" y="42"/>
                  </a:cubicBezTo>
                  <a:cubicBezTo>
                    <a:pt x="67" y="38"/>
                    <a:pt x="76" y="33"/>
                    <a:pt x="84" y="28"/>
                  </a:cubicBezTo>
                  <a:cubicBezTo>
                    <a:pt x="92" y="23"/>
                    <a:pt x="101" y="18"/>
                    <a:pt x="107" y="13"/>
                  </a:cubicBezTo>
                  <a:cubicBezTo>
                    <a:pt x="100" y="19"/>
                    <a:pt x="92" y="23"/>
                    <a:pt x="84" y="28"/>
                  </a:cubicBezTo>
                  <a:cubicBezTo>
                    <a:pt x="75" y="33"/>
                    <a:pt x="66" y="39"/>
                    <a:pt x="56" y="45"/>
                  </a:cubicBezTo>
                  <a:cubicBezTo>
                    <a:pt x="47" y="50"/>
                    <a:pt x="38" y="55"/>
                    <a:pt x="29" y="61"/>
                  </a:cubicBezTo>
                  <a:cubicBezTo>
                    <a:pt x="22" y="66"/>
                    <a:pt x="14" y="70"/>
                    <a:pt x="7" y="75"/>
                  </a:cubicBezTo>
                  <a:moveTo>
                    <a:pt x="15" y="82"/>
                  </a:moveTo>
                  <a:cubicBezTo>
                    <a:pt x="14" y="82"/>
                    <a:pt x="13" y="81"/>
                    <a:pt x="12" y="80"/>
                  </a:cubicBezTo>
                  <a:cubicBezTo>
                    <a:pt x="20" y="78"/>
                    <a:pt x="28" y="71"/>
                    <a:pt x="36" y="67"/>
                  </a:cubicBezTo>
                  <a:cubicBezTo>
                    <a:pt x="47" y="61"/>
                    <a:pt x="58" y="55"/>
                    <a:pt x="69" y="49"/>
                  </a:cubicBezTo>
                  <a:cubicBezTo>
                    <a:pt x="81" y="43"/>
                    <a:pt x="92" y="37"/>
                    <a:pt x="103" y="30"/>
                  </a:cubicBezTo>
                  <a:cubicBezTo>
                    <a:pt x="113" y="24"/>
                    <a:pt x="122" y="16"/>
                    <a:pt x="132" y="11"/>
                  </a:cubicBezTo>
                  <a:cubicBezTo>
                    <a:pt x="133" y="10"/>
                    <a:pt x="138" y="7"/>
                    <a:pt x="138" y="7"/>
                  </a:cubicBezTo>
                  <a:cubicBezTo>
                    <a:pt x="139" y="7"/>
                    <a:pt x="138" y="7"/>
                    <a:pt x="138" y="7"/>
                  </a:cubicBezTo>
                  <a:cubicBezTo>
                    <a:pt x="136" y="9"/>
                    <a:pt x="133" y="11"/>
                    <a:pt x="131" y="13"/>
                  </a:cubicBezTo>
                  <a:cubicBezTo>
                    <a:pt x="125" y="16"/>
                    <a:pt x="119" y="20"/>
                    <a:pt x="113" y="24"/>
                  </a:cubicBezTo>
                  <a:cubicBezTo>
                    <a:pt x="102" y="31"/>
                    <a:pt x="90" y="38"/>
                    <a:pt x="79" y="44"/>
                  </a:cubicBezTo>
                  <a:cubicBezTo>
                    <a:pt x="68" y="50"/>
                    <a:pt x="56" y="56"/>
                    <a:pt x="45" y="63"/>
                  </a:cubicBezTo>
                  <a:cubicBezTo>
                    <a:pt x="35" y="69"/>
                    <a:pt x="26" y="77"/>
                    <a:pt x="15" y="82"/>
                  </a:cubicBezTo>
                  <a:moveTo>
                    <a:pt x="25" y="77"/>
                  </a:moveTo>
                  <a:cubicBezTo>
                    <a:pt x="26" y="77"/>
                    <a:pt x="26" y="77"/>
                    <a:pt x="27" y="77"/>
                  </a:cubicBezTo>
                  <a:cubicBezTo>
                    <a:pt x="31" y="73"/>
                    <a:pt x="36" y="70"/>
                    <a:pt x="41" y="67"/>
                  </a:cubicBezTo>
                  <a:cubicBezTo>
                    <a:pt x="52" y="60"/>
                    <a:pt x="63" y="54"/>
                    <a:pt x="74" y="48"/>
                  </a:cubicBezTo>
                  <a:cubicBezTo>
                    <a:pt x="97" y="35"/>
                    <a:pt x="119" y="22"/>
                    <a:pt x="141" y="7"/>
                  </a:cubicBezTo>
                  <a:cubicBezTo>
                    <a:pt x="143" y="7"/>
                    <a:pt x="145" y="8"/>
                    <a:pt x="147" y="10"/>
                  </a:cubicBezTo>
                  <a:cubicBezTo>
                    <a:pt x="132" y="18"/>
                    <a:pt x="117" y="29"/>
                    <a:pt x="102" y="38"/>
                  </a:cubicBezTo>
                  <a:cubicBezTo>
                    <a:pt x="99" y="39"/>
                    <a:pt x="96" y="41"/>
                    <a:pt x="93" y="43"/>
                  </a:cubicBezTo>
                  <a:cubicBezTo>
                    <a:pt x="92" y="44"/>
                    <a:pt x="90" y="45"/>
                    <a:pt x="88" y="46"/>
                  </a:cubicBezTo>
                  <a:cubicBezTo>
                    <a:pt x="67" y="56"/>
                    <a:pt x="46" y="67"/>
                    <a:pt x="25" y="77"/>
                  </a:cubicBezTo>
                  <a:moveTo>
                    <a:pt x="119" y="18"/>
                  </a:moveTo>
                  <a:cubicBezTo>
                    <a:pt x="123" y="11"/>
                    <a:pt x="131" y="7"/>
                    <a:pt x="138" y="7"/>
                  </a:cubicBezTo>
                  <a:cubicBezTo>
                    <a:pt x="131" y="10"/>
                    <a:pt x="125" y="14"/>
                    <a:pt x="119" y="18"/>
                  </a:cubicBezTo>
                  <a:moveTo>
                    <a:pt x="84" y="18"/>
                  </a:moveTo>
                  <a:cubicBezTo>
                    <a:pt x="84" y="17"/>
                    <a:pt x="85" y="17"/>
                    <a:pt x="85" y="16"/>
                  </a:cubicBezTo>
                  <a:cubicBezTo>
                    <a:pt x="87" y="14"/>
                    <a:pt x="89" y="13"/>
                    <a:pt x="91" y="12"/>
                  </a:cubicBezTo>
                  <a:cubicBezTo>
                    <a:pt x="95" y="9"/>
                    <a:pt x="98" y="7"/>
                    <a:pt x="102" y="5"/>
                  </a:cubicBezTo>
                  <a:cubicBezTo>
                    <a:pt x="103" y="6"/>
                    <a:pt x="104" y="6"/>
                    <a:pt x="105" y="7"/>
                  </a:cubicBezTo>
                  <a:cubicBezTo>
                    <a:pt x="105" y="7"/>
                    <a:pt x="105" y="7"/>
                    <a:pt x="105" y="7"/>
                  </a:cubicBezTo>
                  <a:cubicBezTo>
                    <a:pt x="98" y="11"/>
                    <a:pt x="91" y="15"/>
                    <a:pt x="84" y="18"/>
                  </a:cubicBezTo>
                  <a:moveTo>
                    <a:pt x="86" y="14"/>
                  </a:moveTo>
                  <a:cubicBezTo>
                    <a:pt x="88" y="11"/>
                    <a:pt x="91" y="8"/>
                    <a:pt x="94" y="6"/>
                  </a:cubicBezTo>
                  <a:cubicBezTo>
                    <a:pt x="96" y="5"/>
                    <a:pt x="97" y="5"/>
                    <a:pt x="99" y="5"/>
                  </a:cubicBezTo>
                  <a:cubicBezTo>
                    <a:pt x="99" y="5"/>
                    <a:pt x="99" y="5"/>
                    <a:pt x="100" y="5"/>
                  </a:cubicBezTo>
                  <a:cubicBezTo>
                    <a:pt x="96" y="7"/>
                    <a:pt x="92" y="10"/>
                    <a:pt x="88" y="12"/>
                  </a:cubicBezTo>
                  <a:cubicBezTo>
                    <a:pt x="88" y="13"/>
                    <a:pt x="87" y="13"/>
                    <a:pt x="86" y="14"/>
                  </a:cubicBezTo>
                  <a:moveTo>
                    <a:pt x="99" y="0"/>
                  </a:moveTo>
                  <a:cubicBezTo>
                    <a:pt x="99" y="0"/>
                    <a:pt x="98" y="0"/>
                    <a:pt x="97" y="0"/>
                  </a:cubicBezTo>
                  <a:cubicBezTo>
                    <a:pt x="89" y="2"/>
                    <a:pt x="82" y="9"/>
                    <a:pt x="80" y="17"/>
                  </a:cubicBezTo>
                  <a:cubicBezTo>
                    <a:pt x="75" y="11"/>
                    <a:pt x="70" y="8"/>
                    <a:pt x="63" y="8"/>
                  </a:cubicBezTo>
                  <a:cubicBezTo>
                    <a:pt x="61" y="8"/>
                    <a:pt x="59" y="8"/>
                    <a:pt x="57" y="9"/>
                  </a:cubicBezTo>
                  <a:cubicBezTo>
                    <a:pt x="45" y="13"/>
                    <a:pt x="42" y="23"/>
                    <a:pt x="41" y="34"/>
                  </a:cubicBezTo>
                  <a:cubicBezTo>
                    <a:pt x="36" y="27"/>
                    <a:pt x="29" y="22"/>
                    <a:pt x="22" y="22"/>
                  </a:cubicBezTo>
                  <a:cubicBezTo>
                    <a:pt x="18" y="22"/>
                    <a:pt x="14" y="23"/>
                    <a:pt x="10" y="27"/>
                  </a:cubicBezTo>
                  <a:cubicBezTo>
                    <a:pt x="2" y="35"/>
                    <a:pt x="7" y="45"/>
                    <a:pt x="15" y="51"/>
                  </a:cubicBezTo>
                  <a:cubicBezTo>
                    <a:pt x="7" y="53"/>
                    <a:pt x="0" y="60"/>
                    <a:pt x="0" y="69"/>
                  </a:cubicBezTo>
                  <a:cubicBezTo>
                    <a:pt x="0" y="81"/>
                    <a:pt x="11" y="87"/>
                    <a:pt x="21" y="89"/>
                  </a:cubicBezTo>
                  <a:cubicBezTo>
                    <a:pt x="14" y="95"/>
                    <a:pt x="9" y="104"/>
                    <a:pt x="18" y="113"/>
                  </a:cubicBezTo>
                  <a:cubicBezTo>
                    <a:pt x="23" y="118"/>
                    <a:pt x="30" y="120"/>
                    <a:pt x="38" y="120"/>
                  </a:cubicBezTo>
                  <a:cubicBezTo>
                    <a:pt x="43" y="120"/>
                    <a:pt x="49" y="119"/>
                    <a:pt x="53" y="117"/>
                  </a:cubicBezTo>
                  <a:cubicBezTo>
                    <a:pt x="49" y="130"/>
                    <a:pt x="38" y="140"/>
                    <a:pt x="28" y="149"/>
                  </a:cubicBezTo>
                  <a:cubicBezTo>
                    <a:pt x="27" y="149"/>
                    <a:pt x="27" y="151"/>
                    <a:pt x="27" y="151"/>
                  </a:cubicBezTo>
                  <a:cubicBezTo>
                    <a:pt x="28" y="152"/>
                    <a:pt x="28" y="153"/>
                    <a:pt x="29" y="153"/>
                  </a:cubicBezTo>
                  <a:cubicBezTo>
                    <a:pt x="30" y="153"/>
                    <a:pt x="30" y="153"/>
                    <a:pt x="30" y="153"/>
                  </a:cubicBezTo>
                  <a:cubicBezTo>
                    <a:pt x="49" y="145"/>
                    <a:pt x="67" y="138"/>
                    <a:pt x="80" y="122"/>
                  </a:cubicBezTo>
                  <a:cubicBezTo>
                    <a:pt x="84" y="129"/>
                    <a:pt x="90" y="132"/>
                    <a:pt x="96" y="132"/>
                  </a:cubicBezTo>
                  <a:cubicBezTo>
                    <a:pt x="103" y="132"/>
                    <a:pt x="111" y="128"/>
                    <a:pt x="115" y="121"/>
                  </a:cubicBezTo>
                  <a:cubicBezTo>
                    <a:pt x="120" y="127"/>
                    <a:pt x="126" y="132"/>
                    <a:pt x="134" y="133"/>
                  </a:cubicBezTo>
                  <a:cubicBezTo>
                    <a:pt x="134" y="133"/>
                    <a:pt x="135" y="133"/>
                    <a:pt x="135" y="133"/>
                  </a:cubicBezTo>
                  <a:cubicBezTo>
                    <a:pt x="142" y="133"/>
                    <a:pt x="149" y="126"/>
                    <a:pt x="152" y="120"/>
                  </a:cubicBezTo>
                  <a:cubicBezTo>
                    <a:pt x="155" y="122"/>
                    <a:pt x="159" y="124"/>
                    <a:pt x="164" y="124"/>
                  </a:cubicBezTo>
                  <a:cubicBezTo>
                    <a:pt x="170" y="124"/>
                    <a:pt x="177" y="120"/>
                    <a:pt x="178" y="115"/>
                  </a:cubicBezTo>
                  <a:cubicBezTo>
                    <a:pt x="179" y="116"/>
                    <a:pt x="181" y="116"/>
                    <a:pt x="183" y="116"/>
                  </a:cubicBezTo>
                  <a:cubicBezTo>
                    <a:pt x="183" y="115"/>
                    <a:pt x="183" y="113"/>
                    <a:pt x="183" y="111"/>
                  </a:cubicBezTo>
                  <a:cubicBezTo>
                    <a:pt x="183" y="111"/>
                    <a:pt x="183" y="111"/>
                    <a:pt x="183" y="111"/>
                  </a:cubicBezTo>
                  <a:cubicBezTo>
                    <a:pt x="183" y="111"/>
                    <a:pt x="182" y="111"/>
                    <a:pt x="182" y="111"/>
                  </a:cubicBezTo>
                  <a:cubicBezTo>
                    <a:pt x="187" y="106"/>
                    <a:pt x="196" y="107"/>
                    <a:pt x="200" y="102"/>
                  </a:cubicBezTo>
                  <a:cubicBezTo>
                    <a:pt x="198" y="104"/>
                    <a:pt x="197" y="106"/>
                    <a:pt x="194" y="108"/>
                  </a:cubicBezTo>
                  <a:cubicBezTo>
                    <a:pt x="194" y="108"/>
                    <a:pt x="194" y="108"/>
                    <a:pt x="194" y="108"/>
                  </a:cubicBezTo>
                  <a:cubicBezTo>
                    <a:pt x="192" y="108"/>
                    <a:pt x="190" y="109"/>
                    <a:pt x="188" y="110"/>
                  </a:cubicBezTo>
                  <a:cubicBezTo>
                    <a:pt x="189" y="110"/>
                    <a:pt x="189" y="110"/>
                    <a:pt x="189" y="110"/>
                  </a:cubicBezTo>
                  <a:cubicBezTo>
                    <a:pt x="192" y="110"/>
                    <a:pt x="194" y="109"/>
                    <a:pt x="197" y="109"/>
                  </a:cubicBezTo>
                  <a:cubicBezTo>
                    <a:pt x="197" y="109"/>
                    <a:pt x="197" y="109"/>
                    <a:pt x="197" y="109"/>
                  </a:cubicBezTo>
                  <a:cubicBezTo>
                    <a:pt x="198" y="109"/>
                    <a:pt x="198" y="109"/>
                    <a:pt x="198" y="110"/>
                  </a:cubicBezTo>
                  <a:cubicBezTo>
                    <a:pt x="198" y="110"/>
                    <a:pt x="199" y="110"/>
                    <a:pt x="199" y="111"/>
                  </a:cubicBezTo>
                  <a:cubicBezTo>
                    <a:pt x="209" y="102"/>
                    <a:pt x="213" y="85"/>
                    <a:pt x="202" y="77"/>
                  </a:cubicBezTo>
                  <a:cubicBezTo>
                    <a:pt x="211" y="72"/>
                    <a:pt x="216" y="63"/>
                    <a:pt x="211" y="54"/>
                  </a:cubicBezTo>
                  <a:cubicBezTo>
                    <a:pt x="207" y="46"/>
                    <a:pt x="200" y="42"/>
                    <a:pt x="192" y="42"/>
                  </a:cubicBezTo>
                  <a:cubicBezTo>
                    <a:pt x="192" y="42"/>
                    <a:pt x="191" y="42"/>
                    <a:pt x="190" y="42"/>
                  </a:cubicBezTo>
                  <a:cubicBezTo>
                    <a:pt x="192" y="34"/>
                    <a:pt x="190" y="24"/>
                    <a:pt x="184" y="19"/>
                  </a:cubicBezTo>
                  <a:cubicBezTo>
                    <a:pt x="181" y="15"/>
                    <a:pt x="177" y="14"/>
                    <a:pt x="173" y="14"/>
                  </a:cubicBezTo>
                  <a:cubicBezTo>
                    <a:pt x="167" y="14"/>
                    <a:pt x="161" y="16"/>
                    <a:pt x="156" y="19"/>
                  </a:cubicBezTo>
                  <a:cubicBezTo>
                    <a:pt x="156" y="8"/>
                    <a:pt x="147" y="2"/>
                    <a:pt x="138" y="2"/>
                  </a:cubicBezTo>
                  <a:cubicBezTo>
                    <a:pt x="130" y="2"/>
                    <a:pt x="121" y="6"/>
                    <a:pt x="116" y="13"/>
                  </a:cubicBezTo>
                  <a:cubicBezTo>
                    <a:pt x="112" y="7"/>
                    <a:pt x="107" y="0"/>
                    <a:pt x="99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70"/>
            <p:cNvSpPr>
              <a:spLocks noEditPoints="1"/>
            </p:cNvSpPr>
            <p:nvPr/>
          </p:nvSpPr>
          <p:spPr bwMode="auto">
            <a:xfrm>
              <a:off x="2538081" y="3452739"/>
              <a:ext cx="68263" cy="34925"/>
            </a:xfrm>
            <a:custGeom>
              <a:avLst/>
              <a:gdLst>
                <a:gd name="T0" fmla="*/ 2 w 16"/>
                <a:gd name="T1" fmla="*/ 3 h 8"/>
                <a:gd name="T2" fmla="*/ 9 w 16"/>
                <a:gd name="T3" fmla="*/ 1 h 8"/>
                <a:gd name="T4" fmla="*/ 2 w 16"/>
                <a:gd name="T5" fmla="*/ 3 h 8"/>
                <a:gd name="T6" fmla="*/ 14 w 16"/>
                <a:gd name="T7" fmla="*/ 0 h 8"/>
                <a:gd name="T8" fmla="*/ 14 w 16"/>
                <a:gd name="T9" fmla="*/ 0 h 8"/>
                <a:gd name="T10" fmla="*/ 6 w 16"/>
                <a:gd name="T11" fmla="*/ 1 h 8"/>
                <a:gd name="T12" fmla="*/ 5 w 16"/>
                <a:gd name="T13" fmla="*/ 1 h 8"/>
                <a:gd name="T14" fmla="*/ 0 w 16"/>
                <a:gd name="T15" fmla="*/ 2 h 8"/>
                <a:gd name="T16" fmla="*/ 0 w 16"/>
                <a:gd name="T17" fmla="*/ 2 h 8"/>
                <a:gd name="T18" fmla="*/ 0 w 16"/>
                <a:gd name="T19" fmla="*/ 7 h 8"/>
                <a:gd name="T20" fmla="*/ 2 w 16"/>
                <a:gd name="T21" fmla="*/ 8 h 8"/>
                <a:gd name="T22" fmla="*/ 3 w 16"/>
                <a:gd name="T23" fmla="*/ 8 h 8"/>
                <a:gd name="T24" fmla="*/ 3 w 16"/>
                <a:gd name="T25" fmla="*/ 3 h 8"/>
                <a:gd name="T26" fmla="*/ 6 w 16"/>
                <a:gd name="T27" fmla="*/ 3 h 8"/>
                <a:gd name="T28" fmla="*/ 13 w 16"/>
                <a:gd name="T29" fmla="*/ 3 h 8"/>
                <a:gd name="T30" fmla="*/ 14 w 16"/>
                <a:gd name="T31" fmla="*/ 3 h 8"/>
                <a:gd name="T32" fmla="*/ 16 w 16"/>
                <a:gd name="T33" fmla="*/ 2 h 8"/>
                <a:gd name="T34" fmla="*/ 15 w 16"/>
                <a:gd name="T35" fmla="*/ 1 h 8"/>
                <a:gd name="T36" fmla="*/ 14 w 16"/>
                <a:gd name="T3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" h="8">
                  <a:moveTo>
                    <a:pt x="2" y="3"/>
                  </a:moveTo>
                  <a:cubicBezTo>
                    <a:pt x="4" y="2"/>
                    <a:pt x="7" y="1"/>
                    <a:pt x="9" y="1"/>
                  </a:cubicBezTo>
                  <a:cubicBezTo>
                    <a:pt x="7" y="2"/>
                    <a:pt x="4" y="3"/>
                    <a:pt x="2" y="3"/>
                  </a:cubicBezTo>
                  <a:moveTo>
                    <a:pt x="14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11" y="0"/>
                    <a:pt x="9" y="1"/>
                    <a:pt x="6" y="1"/>
                  </a:cubicBezTo>
                  <a:cubicBezTo>
                    <a:pt x="6" y="1"/>
                    <a:pt x="6" y="1"/>
                    <a:pt x="5" y="1"/>
                  </a:cubicBezTo>
                  <a:cubicBezTo>
                    <a:pt x="4" y="1"/>
                    <a:pt x="2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4"/>
                    <a:pt x="0" y="6"/>
                    <a:pt x="0" y="7"/>
                  </a:cubicBezTo>
                  <a:cubicBezTo>
                    <a:pt x="1" y="8"/>
                    <a:pt x="1" y="8"/>
                    <a:pt x="2" y="8"/>
                  </a:cubicBezTo>
                  <a:cubicBezTo>
                    <a:pt x="2" y="8"/>
                    <a:pt x="3" y="8"/>
                    <a:pt x="3" y="8"/>
                  </a:cubicBezTo>
                  <a:cubicBezTo>
                    <a:pt x="3" y="6"/>
                    <a:pt x="3" y="4"/>
                    <a:pt x="3" y="3"/>
                  </a:cubicBezTo>
                  <a:cubicBezTo>
                    <a:pt x="4" y="3"/>
                    <a:pt x="5" y="3"/>
                    <a:pt x="6" y="3"/>
                  </a:cubicBezTo>
                  <a:cubicBezTo>
                    <a:pt x="9" y="3"/>
                    <a:pt x="11" y="3"/>
                    <a:pt x="13" y="3"/>
                  </a:cubicBezTo>
                  <a:cubicBezTo>
                    <a:pt x="13" y="3"/>
                    <a:pt x="14" y="3"/>
                    <a:pt x="14" y="3"/>
                  </a:cubicBezTo>
                  <a:cubicBezTo>
                    <a:pt x="14" y="3"/>
                    <a:pt x="15" y="2"/>
                    <a:pt x="16" y="2"/>
                  </a:cubicBezTo>
                  <a:cubicBezTo>
                    <a:pt x="16" y="1"/>
                    <a:pt x="15" y="1"/>
                    <a:pt x="15" y="1"/>
                  </a:cubicBezTo>
                  <a:cubicBezTo>
                    <a:pt x="15" y="0"/>
                    <a:pt x="15" y="0"/>
                    <a:pt x="14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68" name="组合 67"/>
            <p:cNvGrpSpPr/>
            <p:nvPr/>
          </p:nvGrpSpPr>
          <p:grpSpPr>
            <a:xfrm>
              <a:off x="1620239" y="1481305"/>
              <a:ext cx="922338" cy="781050"/>
              <a:chOff x="9255125" y="7950201"/>
              <a:chExt cx="922338" cy="781050"/>
            </a:xfrm>
            <a:solidFill>
              <a:schemeClr val="bg1">
                <a:alpha val="20000"/>
              </a:schemeClr>
            </a:solidFill>
          </p:grpSpPr>
          <p:sp>
            <p:nvSpPr>
              <p:cNvPr id="78" name="Freeform 72"/>
              <p:cNvSpPr>
                <a:spLocks noEditPoints="1"/>
              </p:cNvSpPr>
              <p:nvPr/>
            </p:nvSpPr>
            <p:spPr bwMode="auto">
              <a:xfrm>
                <a:off x="9767888" y="7980363"/>
                <a:ext cx="406400" cy="700088"/>
              </a:xfrm>
              <a:custGeom>
                <a:avLst/>
                <a:gdLst>
                  <a:gd name="T0" fmla="*/ 53 w 96"/>
                  <a:gd name="T1" fmla="*/ 74 h 165"/>
                  <a:gd name="T2" fmla="*/ 0 w 96"/>
                  <a:gd name="T3" fmla="*/ 165 h 165"/>
                  <a:gd name="T4" fmla="*/ 53 w 96"/>
                  <a:gd name="T5" fmla="*/ 74 h 165"/>
                  <a:gd name="T6" fmla="*/ 96 w 96"/>
                  <a:gd name="T7" fmla="*/ 0 h 165"/>
                  <a:gd name="T8" fmla="*/ 53 w 96"/>
                  <a:gd name="T9" fmla="*/ 74 h 165"/>
                  <a:gd name="T10" fmla="*/ 96 w 96"/>
                  <a:gd name="T11" fmla="*/ 0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6" h="165">
                    <a:moveTo>
                      <a:pt x="53" y="74"/>
                    </a:moveTo>
                    <a:cubicBezTo>
                      <a:pt x="33" y="103"/>
                      <a:pt x="12" y="132"/>
                      <a:pt x="0" y="165"/>
                    </a:cubicBezTo>
                    <a:cubicBezTo>
                      <a:pt x="53" y="74"/>
                      <a:pt x="53" y="74"/>
                      <a:pt x="53" y="74"/>
                    </a:cubicBezTo>
                    <a:moveTo>
                      <a:pt x="96" y="0"/>
                    </a:moveTo>
                    <a:cubicBezTo>
                      <a:pt x="53" y="74"/>
                      <a:pt x="53" y="74"/>
                      <a:pt x="53" y="74"/>
                    </a:cubicBezTo>
                    <a:cubicBezTo>
                      <a:pt x="69" y="50"/>
                      <a:pt x="86" y="27"/>
                      <a:pt x="96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9" name="Freeform 73"/>
              <p:cNvSpPr>
                <a:spLocks noEditPoints="1"/>
              </p:cNvSpPr>
              <p:nvPr/>
            </p:nvSpPr>
            <p:spPr bwMode="auto">
              <a:xfrm>
                <a:off x="9255125" y="7950201"/>
                <a:ext cx="922338" cy="268288"/>
              </a:xfrm>
              <a:custGeom>
                <a:avLst/>
                <a:gdLst>
                  <a:gd name="T0" fmla="*/ 162 w 218"/>
                  <a:gd name="T1" fmla="*/ 16 h 63"/>
                  <a:gd name="T2" fmla="*/ 0 w 218"/>
                  <a:gd name="T3" fmla="*/ 63 h 63"/>
                  <a:gd name="T4" fmla="*/ 162 w 218"/>
                  <a:gd name="T5" fmla="*/ 16 h 63"/>
                  <a:gd name="T6" fmla="*/ 218 w 218"/>
                  <a:gd name="T7" fmla="*/ 0 h 63"/>
                  <a:gd name="T8" fmla="*/ 162 w 218"/>
                  <a:gd name="T9" fmla="*/ 16 h 63"/>
                  <a:gd name="T10" fmla="*/ 174 w 218"/>
                  <a:gd name="T11" fmla="*/ 13 h 63"/>
                  <a:gd name="T12" fmla="*/ 218 w 218"/>
                  <a:gd name="T13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8" h="63">
                    <a:moveTo>
                      <a:pt x="162" y="16"/>
                    </a:moveTo>
                    <a:cubicBezTo>
                      <a:pt x="107" y="31"/>
                      <a:pt x="52" y="44"/>
                      <a:pt x="0" y="63"/>
                    </a:cubicBezTo>
                    <a:cubicBezTo>
                      <a:pt x="162" y="16"/>
                      <a:pt x="162" y="16"/>
                      <a:pt x="162" y="16"/>
                    </a:cubicBezTo>
                    <a:moveTo>
                      <a:pt x="218" y="0"/>
                    </a:moveTo>
                    <a:cubicBezTo>
                      <a:pt x="162" y="16"/>
                      <a:pt x="162" y="16"/>
                      <a:pt x="162" y="16"/>
                    </a:cubicBezTo>
                    <a:cubicBezTo>
                      <a:pt x="166" y="15"/>
                      <a:pt x="170" y="14"/>
                      <a:pt x="174" y="13"/>
                    </a:cubicBezTo>
                    <a:cubicBezTo>
                      <a:pt x="218" y="0"/>
                      <a:pt x="218" y="0"/>
                      <a:pt x="218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0" name="Freeform 74"/>
              <p:cNvSpPr>
                <a:spLocks noEditPoints="1"/>
              </p:cNvSpPr>
              <p:nvPr/>
            </p:nvSpPr>
            <p:spPr bwMode="auto">
              <a:xfrm>
                <a:off x="9410700" y="8323263"/>
                <a:ext cx="177800" cy="395288"/>
              </a:xfrm>
              <a:custGeom>
                <a:avLst/>
                <a:gdLst>
                  <a:gd name="T0" fmla="*/ 42 w 42"/>
                  <a:gd name="T1" fmla="*/ 29 h 93"/>
                  <a:gd name="T2" fmla="*/ 42 w 42"/>
                  <a:gd name="T3" fmla="*/ 29 h 93"/>
                  <a:gd name="T4" fmla="*/ 42 w 42"/>
                  <a:gd name="T5" fmla="*/ 29 h 93"/>
                  <a:gd name="T6" fmla="*/ 42 w 42"/>
                  <a:gd name="T7" fmla="*/ 29 h 93"/>
                  <a:gd name="T8" fmla="*/ 0 w 42"/>
                  <a:gd name="T9" fmla="*/ 0 h 93"/>
                  <a:gd name="T10" fmla="*/ 22 w 42"/>
                  <a:gd name="T11" fmla="*/ 93 h 93"/>
                  <a:gd name="T12" fmla="*/ 22 w 42"/>
                  <a:gd name="T13" fmla="*/ 93 h 93"/>
                  <a:gd name="T14" fmla="*/ 42 w 42"/>
                  <a:gd name="T15" fmla="*/ 30 h 93"/>
                  <a:gd name="T16" fmla="*/ 42 w 42"/>
                  <a:gd name="T17" fmla="*/ 29 h 93"/>
                  <a:gd name="T18" fmla="*/ 1 w 42"/>
                  <a:gd name="T19" fmla="*/ 1 h 93"/>
                  <a:gd name="T20" fmla="*/ 0 w 42"/>
                  <a:gd name="T21" fmla="*/ 0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2" h="93">
                    <a:moveTo>
                      <a:pt x="42" y="29"/>
                    </a:moveTo>
                    <a:cubicBezTo>
                      <a:pt x="42" y="29"/>
                      <a:pt x="42" y="29"/>
                      <a:pt x="42" y="29"/>
                    </a:cubicBezTo>
                    <a:cubicBezTo>
                      <a:pt x="42" y="29"/>
                      <a:pt x="42" y="29"/>
                      <a:pt x="42" y="29"/>
                    </a:cubicBezTo>
                    <a:cubicBezTo>
                      <a:pt x="42" y="29"/>
                      <a:pt x="42" y="29"/>
                      <a:pt x="42" y="29"/>
                    </a:cubicBezTo>
                    <a:moveTo>
                      <a:pt x="0" y="0"/>
                    </a:moveTo>
                    <a:cubicBezTo>
                      <a:pt x="7" y="28"/>
                      <a:pt x="18" y="64"/>
                      <a:pt x="22" y="93"/>
                    </a:cubicBezTo>
                    <a:cubicBezTo>
                      <a:pt x="22" y="93"/>
                      <a:pt x="22" y="93"/>
                      <a:pt x="22" y="93"/>
                    </a:cubicBezTo>
                    <a:cubicBezTo>
                      <a:pt x="24" y="93"/>
                      <a:pt x="41" y="33"/>
                      <a:pt x="42" y="30"/>
                    </a:cubicBezTo>
                    <a:cubicBezTo>
                      <a:pt x="42" y="29"/>
                      <a:pt x="42" y="29"/>
                      <a:pt x="42" y="29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0" y="1"/>
                      <a:pt x="0" y="0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1" name="Freeform 75"/>
              <p:cNvSpPr>
                <a:spLocks/>
              </p:cNvSpPr>
              <p:nvPr/>
            </p:nvSpPr>
            <p:spPr bwMode="auto">
              <a:xfrm>
                <a:off x="9504363" y="8599488"/>
                <a:ext cx="200025" cy="131763"/>
              </a:xfrm>
              <a:custGeom>
                <a:avLst/>
                <a:gdLst>
                  <a:gd name="T0" fmla="*/ 47 w 47"/>
                  <a:gd name="T1" fmla="*/ 0 h 31"/>
                  <a:gd name="T2" fmla="*/ 1 w 47"/>
                  <a:gd name="T3" fmla="*/ 31 h 31"/>
                  <a:gd name="T4" fmla="*/ 47 w 47"/>
                  <a:gd name="T5" fmla="*/ 0 h 31"/>
                  <a:gd name="T6" fmla="*/ 47 w 47"/>
                  <a:gd name="T7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7" h="31">
                    <a:moveTo>
                      <a:pt x="47" y="0"/>
                    </a:moveTo>
                    <a:cubicBezTo>
                      <a:pt x="28" y="8"/>
                      <a:pt x="0" y="31"/>
                      <a:pt x="1" y="31"/>
                    </a:cubicBezTo>
                    <a:cubicBezTo>
                      <a:pt x="47" y="0"/>
                      <a:pt x="47" y="0"/>
                      <a:pt x="47" y="0"/>
                    </a:cubicBezTo>
                    <a:cubicBezTo>
                      <a:pt x="47" y="0"/>
                      <a:pt x="47" y="0"/>
                      <a:pt x="47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2" name="Freeform 76"/>
              <p:cNvSpPr>
                <a:spLocks/>
              </p:cNvSpPr>
              <p:nvPr/>
            </p:nvSpPr>
            <p:spPr bwMode="auto">
              <a:xfrm>
                <a:off x="9563100" y="8412163"/>
                <a:ext cx="204788" cy="268288"/>
              </a:xfrm>
              <a:custGeom>
                <a:avLst/>
                <a:gdLst>
                  <a:gd name="T0" fmla="*/ 0 w 48"/>
                  <a:gd name="T1" fmla="*/ 0 h 63"/>
                  <a:gd name="T2" fmla="*/ 6 w 48"/>
                  <a:gd name="T3" fmla="*/ 8 h 63"/>
                  <a:gd name="T4" fmla="*/ 6 w 48"/>
                  <a:gd name="T5" fmla="*/ 9 h 63"/>
                  <a:gd name="T6" fmla="*/ 33 w 48"/>
                  <a:gd name="T7" fmla="*/ 44 h 63"/>
                  <a:gd name="T8" fmla="*/ 33 w 48"/>
                  <a:gd name="T9" fmla="*/ 44 h 63"/>
                  <a:gd name="T10" fmla="*/ 48 w 48"/>
                  <a:gd name="T11" fmla="*/ 63 h 63"/>
                  <a:gd name="T12" fmla="*/ 6 w 48"/>
                  <a:gd name="T13" fmla="*/ 8 h 63"/>
                  <a:gd name="T14" fmla="*/ 6 w 48"/>
                  <a:gd name="T15" fmla="*/ 8 h 63"/>
                  <a:gd name="T16" fmla="*/ 0 w 48"/>
                  <a:gd name="T17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8" h="63">
                    <a:moveTo>
                      <a:pt x="0" y="0"/>
                    </a:moveTo>
                    <a:cubicBezTo>
                      <a:pt x="6" y="8"/>
                      <a:pt x="6" y="8"/>
                      <a:pt x="6" y="8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33" y="44"/>
                      <a:pt x="33" y="44"/>
                      <a:pt x="33" y="44"/>
                    </a:cubicBezTo>
                    <a:cubicBezTo>
                      <a:pt x="33" y="44"/>
                      <a:pt x="33" y="44"/>
                      <a:pt x="33" y="44"/>
                    </a:cubicBezTo>
                    <a:cubicBezTo>
                      <a:pt x="48" y="63"/>
                      <a:pt x="48" y="63"/>
                      <a:pt x="48" y="63"/>
                    </a:cubicBezTo>
                    <a:cubicBezTo>
                      <a:pt x="31" y="41"/>
                      <a:pt x="15" y="20"/>
                      <a:pt x="6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2" y="3"/>
                      <a:pt x="0" y="0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3" name="Freeform 77"/>
              <p:cNvSpPr>
                <a:spLocks/>
              </p:cNvSpPr>
              <p:nvPr/>
            </p:nvSpPr>
            <p:spPr bwMode="auto">
              <a:xfrm>
                <a:off x="9542463" y="7980363"/>
                <a:ext cx="631825" cy="431800"/>
              </a:xfrm>
              <a:custGeom>
                <a:avLst/>
                <a:gdLst>
                  <a:gd name="T0" fmla="*/ 149 w 149"/>
                  <a:gd name="T1" fmla="*/ 0 h 102"/>
                  <a:gd name="T2" fmla="*/ 0 w 149"/>
                  <a:gd name="T3" fmla="*/ 102 h 102"/>
                  <a:gd name="T4" fmla="*/ 149 w 149"/>
                  <a:gd name="T5" fmla="*/ 0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49" h="102">
                    <a:moveTo>
                      <a:pt x="149" y="0"/>
                    </a:moveTo>
                    <a:cubicBezTo>
                      <a:pt x="0" y="102"/>
                      <a:pt x="0" y="102"/>
                      <a:pt x="0" y="102"/>
                    </a:cubicBezTo>
                    <a:cubicBezTo>
                      <a:pt x="41" y="81"/>
                      <a:pt x="139" y="11"/>
                      <a:pt x="149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4" name="Freeform 78"/>
              <p:cNvSpPr>
                <a:spLocks/>
              </p:cNvSpPr>
              <p:nvPr/>
            </p:nvSpPr>
            <p:spPr bwMode="auto">
              <a:xfrm>
                <a:off x="9267825" y="7950201"/>
                <a:ext cx="909638" cy="420688"/>
              </a:xfrm>
              <a:custGeom>
                <a:avLst/>
                <a:gdLst>
                  <a:gd name="T0" fmla="*/ 215 w 215"/>
                  <a:gd name="T1" fmla="*/ 0 h 99"/>
                  <a:gd name="T2" fmla="*/ 215 w 215"/>
                  <a:gd name="T3" fmla="*/ 0 h 99"/>
                  <a:gd name="T4" fmla="*/ 171 w 215"/>
                  <a:gd name="T5" fmla="*/ 13 h 99"/>
                  <a:gd name="T6" fmla="*/ 0 w 215"/>
                  <a:gd name="T7" fmla="*/ 63 h 99"/>
                  <a:gd name="T8" fmla="*/ 34 w 215"/>
                  <a:gd name="T9" fmla="*/ 88 h 99"/>
                  <a:gd name="T10" fmla="*/ 35 w 215"/>
                  <a:gd name="T11" fmla="*/ 89 h 99"/>
                  <a:gd name="T12" fmla="*/ 48 w 215"/>
                  <a:gd name="T13" fmla="*/ 96 h 99"/>
                  <a:gd name="T14" fmla="*/ 58 w 215"/>
                  <a:gd name="T15" fmla="*/ 99 h 99"/>
                  <a:gd name="T16" fmla="*/ 71 w 215"/>
                  <a:gd name="T17" fmla="*/ 90 h 99"/>
                  <a:gd name="T18" fmla="*/ 215 w 215"/>
                  <a:gd name="T19" fmla="*/ 0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5" h="99">
                    <a:moveTo>
                      <a:pt x="215" y="0"/>
                    </a:moveTo>
                    <a:cubicBezTo>
                      <a:pt x="215" y="0"/>
                      <a:pt x="215" y="0"/>
                      <a:pt x="215" y="0"/>
                    </a:cubicBezTo>
                    <a:cubicBezTo>
                      <a:pt x="171" y="13"/>
                      <a:pt x="171" y="13"/>
                      <a:pt x="171" y="13"/>
                    </a:cubicBezTo>
                    <a:cubicBezTo>
                      <a:pt x="0" y="63"/>
                      <a:pt x="0" y="63"/>
                      <a:pt x="0" y="63"/>
                    </a:cubicBezTo>
                    <a:cubicBezTo>
                      <a:pt x="11" y="70"/>
                      <a:pt x="23" y="81"/>
                      <a:pt x="34" y="88"/>
                    </a:cubicBezTo>
                    <a:cubicBezTo>
                      <a:pt x="34" y="88"/>
                      <a:pt x="34" y="89"/>
                      <a:pt x="35" y="89"/>
                    </a:cubicBezTo>
                    <a:cubicBezTo>
                      <a:pt x="39" y="92"/>
                      <a:pt x="43" y="94"/>
                      <a:pt x="48" y="96"/>
                    </a:cubicBezTo>
                    <a:cubicBezTo>
                      <a:pt x="53" y="98"/>
                      <a:pt x="56" y="99"/>
                      <a:pt x="58" y="99"/>
                    </a:cubicBezTo>
                    <a:cubicBezTo>
                      <a:pt x="62" y="99"/>
                      <a:pt x="63" y="96"/>
                      <a:pt x="71" y="90"/>
                    </a:cubicBezTo>
                    <a:cubicBezTo>
                      <a:pt x="104" y="63"/>
                      <a:pt x="177" y="17"/>
                      <a:pt x="215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69" name="Freeform 79"/>
            <p:cNvSpPr>
              <a:spLocks noEditPoints="1"/>
            </p:cNvSpPr>
            <p:nvPr/>
          </p:nvSpPr>
          <p:spPr bwMode="auto">
            <a:xfrm>
              <a:off x="10826419" y="2965377"/>
              <a:ext cx="228600" cy="276225"/>
            </a:xfrm>
            <a:custGeom>
              <a:avLst/>
              <a:gdLst>
                <a:gd name="T0" fmla="*/ 16 w 54"/>
                <a:gd name="T1" fmla="*/ 45 h 65"/>
                <a:gd name="T2" fmla="*/ 0 w 54"/>
                <a:gd name="T3" fmla="*/ 65 h 65"/>
                <a:gd name="T4" fmla="*/ 16 w 54"/>
                <a:gd name="T5" fmla="*/ 45 h 65"/>
                <a:gd name="T6" fmla="*/ 54 w 54"/>
                <a:gd name="T7" fmla="*/ 0 h 65"/>
                <a:gd name="T8" fmla="*/ 16 w 54"/>
                <a:gd name="T9" fmla="*/ 45 h 65"/>
                <a:gd name="T10" fmla="*/ 54 w 54"/>
                <a:gd name="T11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4" h="65">
                  <a:moveTo>
                    <a:pt x="16" y="45"/>
                  </a:moveTo>
                  <a:cubicBezTo>
                    <a:pt x="0" y="65"/>
                    <a:pt x="0" y="65"/>
                    <a:pt x="0" y="65"/>
                  </a:cubicBezTo>
                  <a:cubicBezTo>
                    <a:pt x="6" y="58"/>
                    <a:pt x="11" y="52"/>
                    <a:pt x="16" y="45"/>
                  </a:cubicBezTo>
                  <a:moveTo>
                    <a:pt x="54" y="0"/>
                  </a:moveTo>
                  <a:cubicBezTo>
                    <a:pt x="39" y="13"/>
                    <a:pt x="28" y="29"/>
                    <a:pt x="16" y="45"/>
                  </a:cubicBezTo>
                  <a:cubicBezTo>
                    <a:pt x="54" y="0"/>
                    <a:pt x="54" y="0"/>
                    <a:pt x="54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80"/>
            <p:cNvSpPr>
              <a:spLocks noEditPoints="1"/>
            </p:cNvSpPr>
            <p:nvPr/>
          </p:nvSpPr>
          <p:spPr bwMode="auto">
            <a:xfrm>
              <a:off x="11191544" y="2863777"/>
              <a:ext cx="236538" cy="246063"/>
            </a:xfrm>
            <a:custGeom>
              <a:avLst/>
              <a:gdLst>
                <a:gd name="T0" fmla="*/ 0 w 56"/>
                <a:gd name="T1" fmla="*/ 58 h 58"/>
                <a:gd name="T2" fmla="*/ 0 w 56"/>
                <a:gd name="T3" fmla="*/ 58 h 58"/>
                <a:gd name="T4" fmla="*/ 0 w 56"/>
                <a:gd name="T5" fmla="*/ 58 h 58"/>
                <a:gd name="T6" fmla="*/ 0 w 56"/>
                <a:gd name="T7" fmla="*/ 58 h 58"/>
                <a:gd name="T8" fmla="*/ 38 w 56"/>
                <a:gd name="T9" fmla="*/ 19 h 58"/>
                <a:gd name="T10" fmla="*/ 1 w 56"/>
                <a:gd name="T11" fmla="*/ 58 h 58"/>
                <a:gd name="T12" fmla="*/ 1 w 56"/>
                <a:gd name="T13" fmla="*/ 58 h 58"/>
                <a:gd name="T14" fmla="*/ 41 w 56"/>
                <a:gd name="T15" fmla="*/ 21 h 58"/>
                <a:gd name="T16" fmla="*/ 38 w 56"/>
                <a:gd name="T17" fmla="*/ 19 h 58"/>
                <a:gd name="T18" fmla="*/ 56 w 56"/>
                <a:gd name="T19" fmla="*/ 0 h 58"/>
                <a:gd name="T20" fmla="*/ 56 w 56"/>
                <a:gd name="T21" fmla="*/ 0 h 58"/>
                <a:gd name="T22" fmla="*/ 56 w 56"/>
                <a:gd name="T23" fmla="*/ 0 h 58"/>
                <a:gd name="T24" fmla="*/ 56 w 56"/>
                <a:gd name="T25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" h="58">
                  <a:moveTo>
                    <a:pt x="0" y="58"/>
                  </a:moveTo>
                  <a:cubicBezTo>
                    <a:pt x="0" y="58"/>
                    <a:pt x="0" y="58"/>
                    <a:pt x="0" y="58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58"/>
                    <a:pt x="0" y="58"/>
                    <a:pt x="0" y="58"/>
                  </a:cubicBezTo>
                  <a:moveTo>
                    <a:pt x="38" y="19"/>
                  </a:moveTo>
                  <a:cubicBezTo>
                    <a:pt x="1" y="58"/>
                    <a:pt x="1" y="58"/>
                    <a:pt x="1" y="58"/>
                  </a:cubicBezTo>
                  <a:cubicBezTo>
                    <a:pt x="1" y="58"/>
                    <a:pt x="1" y="58"/>
                    <a:pt x="1" y="58"/>
                  </a:cubicBezTo>
                  <a:cubicBezTo>
                    <a:pt x="13" y="46"/>
                    <a:pt x="29" y="34"/>
                    <a:pt x="41" y="21"/>
                  </a:cubicBezTo>
                  <a:cubicBezTo>
                    <a:pt x="38" y="19"/>
                    <a:pt x="38" y="19"/>
                    <a:pt x="38" y="19"/>
                  </a:cubicBezTo>
                  <a:moveTo>
                    <a:pt x="56" y="0"/>
                  </a:moveTo>
                  <a:cubicBezTo>
                    <a:pt x="56" y="0"/>
                    <a:pt x="56" y="0"/>
                    <a:pt x="56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56" y="0"/>
                    <a:pt x="56" y="0"/>
                    <a:pt x="56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81"/>
            <p:cNvSpPr>
              <a:spLocks/>
            </p:cNvSpPr>
            <p:nvPr/>
          </p:nvSpPr>
          <p:spPr bwMode="auto">
            <a:xfrm>
              <a:off x="11055019" y="2962202"/>
              <a:ext cx="139700" cy="147638"/>
            </a:xfrm>
            <a:custGeom>
              <a:avLst/>
              <a:gdLst>
                <a:gd name="T0" fmla="*/ 0 w 33"/>
                <a:gd name="T1" fmla="*/ 0 h 35"/>
                <a:gd name="T2" fmla="*/ 32 w 33"/>
                <a:gd name="T3" fmla="*/ 35 h 35"/>
                <a:gd name="T4" fmla="*/ 32 w 33"/>
                <a:gd name="T5" fmla="*/ 35 h 35"/>
                <a:gd name="T6" fmla="*/ 33 w 33"/>
                <a:gd name="T7" fmla="*/ 35 h 35"/>
                <a:gd name="T8" fmla="*/ 33 w 33"/>
                <a:gd name="T9" fmla="*/ 35 h 35"/>
                <a:gd name="T10" fmla="*/ 33 w 33"/>
                <a:gd name="T11" fmla="*/ 35 h 35"/>
                <a:gd name="T12" fmla="*/ 0 w 33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" h="35">
                  <a:moveTo>
                    <a:pt x="0" y="0"/>
                  </a:move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0" y="29"/>
                    <a:pt x="7" y="6"/>
                    <a:pt x="0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82"/>
            <p:cNvSpPr>
              <a:spLocks/>
            </p:cNvSpPr>
            <p:nvPr/>
          </p:nvSpPr>
          <p:spPr bwMode="auto">
            <a:xfrm>
              <a:off x="11288381" y="2863777"/>
              <a:ext cx="152400" cy="131763"/>
            </a:xfrm>
            <a:custGeom>
              <a:avLst/>
              <a:gdLst>
                <a:gd name="T0" fmla="*/ 33 w 36"/>
                <a:gd name="T1" fmla="*/ 0 h 31"/>
                <a:gd name="T2" fmla="*/ 33 w 36"/>
                <a:gd name="T3" fmla="*/ 0 h 31"/>
                <a:gd name="T4" fmla="*/ 33 w 36"/>
                <a:gd name="T5" fmla="*/ 0 h 31"/>
                <a:gd name="T6" fmla="*/ 0 w 36"/>
                <a:gd name="T7" fmla="*/ 10 h 31"/>
                <a:gd name="T8" fmla="*/ 15 w 36"/>
                <a:gd name="T9" fmla="*/ 19 h 31"/>
                <a:gd name="T10" fmla="*/ 18 w 36"/>
                <a:gd name="T11" fmla="*/ 21 h 31"/>
                <a:gd name="T12" fmla="*/ 35 w 36"/>
                <a:gd name="T13" fmla="*/ 31 h 31"/>
                <a:gd name="T14" fmla="*/ 33 w 36"/>
                <a:gd name="T1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" h="31">
                  <a:moveTo>
                    <a:pt x="33" y="0"/>
                  </a:moveTo>
                  <a:cubicBezTo>
                    <a:pt x="33" y="0"/>
                    <a:pt x="33" y="0"/>
                    <a:pt x="33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22" y="4"/>
                    <a:pt x="11" y="6"/>
                    <a:pt x="0" y="10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35" y="31"/>
                    <a:pt x="35" y="31"/>
                    <a:pt x="35" y="31"/>
                  </a:cubicBezTo>
                  <a:cubicBezTo>
                    <a:pt x="33" y="21"/>
                    <a:pt x="36" y="9"/>
                    <a:pt x="33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83"/>
            <p:cNvSpPr>
              <a:spLocks/>
            </p:cNvSpPr>
            <p:nvPr/>
          </p:nvSpPr>
          <p:spPr bwMode="auto">
            <a:xfrm>
              <a:off x="10780381" y="2693914"/>
              <a:ext cx="46038" cy="674688"/>
            </a:xfrm>
            <a:custGeom>
              <a:avLst/>
              <a:gdLst>
                <a:gd name="T0" fmla="*/ 0 w 11"/>
                <a:gd name="T1" fmla="*/ 0 h 159"/>
                <a:gd name="T2" fmla="*/ 5 w 11"/>
                <a:gd name="T3" fmla="*/ 159 h 159"/>
                <a:gd name="T4" fmla="*/ 0 w 11"/>
                <a:gd name="T5" fmla="*/ 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159">
                  <a:moveTo>
                    <a:pt x="0" y="0"/>
                  </a:moveTo>
                  <a:cubicBezTo>
                    <a:pt x="5" y="159"/>
                    <a:pt x="5" y="159"/>
                    <a:pt x="5" y="159"/>
                  </a:cubicBezTo>
                  <a:cubicBezTo>
                    <a:pt x="5" y="104"/>
                    <a:pt x="11" y="53"/>
                    <a:pt x="0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84"/>
            <p:cNvSpPr>
              <a:spLocks/>
            </p:cNvSpPr>
            <p:nvPr/>
          </p:nvSpPr>
          <p:spPr bwMode="auto">
            <a:xfrm>
              <a:off x="10805781" y="3363839"/>
              <a:ext cx="766763" cy="4763"/>
            </a:xfrm>
            <a:custGeom>
              <a:avLst/>
              <a:gdLst>
                <a:gd name="T0" fmla="*/ 181 w 181"/>
                <a:gd name="T1" fmla="*/ 0 h 1"/>
                <a:gd name="T2" fmla="*/ 0 w 181"/>
                <a:gd name="T3" fmla="*/ 1 h 1"/>
                <a:gd name="T4" fmla="*/ 113 w 181"/>
                <a:gd name="T5" fmla="*/ 1 h 1"/>
                <a:gd name="T6" fmla="*/ 181 w 18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1">
                  <a:moveTo>
                    <a:pt x="181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35" y="1"/>
                    <a:pt x="74" y="1"/>
                    <a:pt x="113" y="1"/>
                  </a:cubicBezTo>
                  <a:cubicBezTo>
                    <a:pt x="137" y="1"/>
                    <a:pt x="160" y="1"/>
                    <a:pt x="181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85"/>
            <p:cNvSpPr>
              <a:spLocks noEditPoints="1"/>
            </p:cNvSpPr>
            <p:nvPr/>
          </p:nvSpPr>
          <p:spPr bwMode="auto">
            <a:xfrm>
              <a:off x="8983331" y="1658864"/>
              <a:ext cx="731838" cy="1063625"/>
            </a:xfrm>
            <a:custGeom>
              <a:avLst/>
              <a:gdLst>
                <a:gd name="T0" fmla="*/ 6 w 173"/>
                <a:gd name="T1" fmla="*/ 210 h 251"/>
                <a:gd name="T2" fmla="*/ 12 w 173"/>
                <a:gd name="T3" fmla="*/ 209 h 251"/>
                <a:gd name="T4" fmla="*/ 16 w 173"/>
                <a:gd name="T5" fmla="*/ 201 h 251"/>
                <a:gd name="T6" fmla="*/ 16 w 173"/>
                <a:gd name="T7" fmla="*/ 191 h 251"/>
                <a:gd name="T8" fmla="*/ 88 w 173"/>
                <a:gd name="T9" fmla="*/ 182 h 251"/>
                <a:gd name="T10" fmla="*/ 13 w 173"/>
                <a:gd name="T11" fmla="*/ 188 h 251"/>
                <a:gd name="T12" fmla="*/ 71 w 173"/>
                <a:gd name="T13" fmla="*/ 182 h 251"/>
                <a:gd name="T14" fmla="*/ 84 w 173"/>
                <a:gd name="T15" fmla="*/ 175 h 251"/>
                <a:gd name="T16" fmla="*/ 80 w 173"/>
                <a:gd name="T17" fmla="*/ 181 h 251"/>
                <a:gd name="T18" fmla="*/ 19 w 173"/>
                <a:gd name="T19" fmla="*/ 177 h 251"/>
                <a:gd name="T20" fmla="*/ 36 w 173"/>
                <a:gd name="T21" fmla="*/ 178 h 251"/>
                <a:gd name="T22" fmla="*/ 32 w 173"/>
                <a:gd name="T23" fmla="*/ 161 h 251"/>
                <a:gd name="T24" fmla="*/ 36 w 173"/>
                <a:gd name="T25" fmla="*/ 172 h 251"/>
                <a:gd name="T26" fmla="*/ 38 w 173"/>
                <a:gd name="T27" fmla="*/ 166 h 251"/>
                <a:gd name="T28" fmla="*/ 53 w 173"/>
                <a:gd name="T29" fmla="*/ 157 h 251"/>
                <a:gd name="T30" fmla="*/ 80 w 173"/>
                <a:gd name="T31" fmla="*/ 237 h 251"/>
                <a:gd name="T32" fmla="*/ 67 w 173"/>
                <a:gd name="T33" fmla="*/ 241 h 251"/>
                <a:gd name="T34" fmla="*/ 18 w 173"/>
                <a:gd name="T35" fmla="*/ 207 h 251"/>
                <a:gd name="T36" fmla="*/ 91 w 173"/>
                <a:gd name="T37" fmla="*/ 172 h 251"/>
                <a:gd name="T38" fmla="*/ 37 w 173"/>
                <a:gd name="T39" fmla="*/ 155 h 251"/>
                <a:gd name="T40" fmla="*/ 45 w 173"/>
                <a:gd name="T41" fmla="*/ 153 h 251"/>
                <a:gd name="T42" fmla="*/ 45 w 173"/>
                <a:gd name="T43" fmla="*/ 158 h 251"/>
                <a:gd name="T44" fmla="*/ 97 w 173"/>
                <a:gd name="T45" fmla="*/ 126 h 251"/>
                <a:gd name="T46" fmla="*/ 94 w 173"/>
                <a:gd name="T47" fmla="*/ 117 h 251"/>
                <a:gd name="T48" fmla="*/ 102 w 173"/>
                <a:gd name="T49" fmla="*/ 129 h 251"/>
                <a:gd name="T50" fmla="*/ 101 w 173"/>
                <a:gd name="T51" fmla="*/ 117 h 251"/>
                <a:gd name="T52" fmla="*/ 94 w 173"/>
                <a:gd name="T53" fmla="*/ 114 h 251"/>
                <a:gd name="T54" fmla="*/ 94 w 173"/>
                <a:gd name="T55" fmla="*/ 100 h 251"/>
                <a:gd name="T56" fmla="*/ 90 w 173"/>
                <a:gd name="T57" fmla="*/ 105 h 251"/>
                <a:gd name="T58" fmla="*/ 86 w 173"/>
                <a:gd name="T59" fmla="*/ 87 h 251"/>
                <a:gd name="T60" fmla="*/ 74 w 173"/>
                <a:gd name="T61" fmla="*/ 68 h 251"/>
                <a:gd name="T62" fmla="*/ 66 w 173"/>
                <a:gd name="T63" fmla="*/ 65 h 251"/>
                <a:gd name="T64" fmla="*/ 58 w 173"/>
                <a:gd name="T65" fmla="*/ 65 h 251"/>
                <a:gd name="T66" fmla="*/ 42 w 173"/>
                <a:gd name="T67" fmla="*/ 48 h 251"/>
                <a:gd name="T68" fmla="*/ 45 w 173"/>
                <a:gd name="T69" fmla="*/ 55 h 251"/>
                <a:gd name="T70" fmla="*/ 41 w 173"/>
                <a:gd name="T71" fmla="*/ 52 h 251"/>
                <a:gd name="T72" fmla="*/ 48 w 173"/>
                <a:gd name="T73" fmla="*/ 47 h 251"/>
                <a:gd name="T74" fmla="*/ 45 w 173"/>
                <a:gd name="T75" fmla="*/ 40 h 251"/>
                <a:gd name="T76" fmla="*/ 67 w 173"/>
                <a:gd name="T77" fmla="*/ 23 h 251"/>
                <a:gd name="T78" fmla="*/ 51 w 173"/>
                <a:gd name="T79" fmla="*/ 25 h 251"/>
                <a:gd name="T80" fmla="*/ 60 w 173"/>
                <a:gd name="T81" fmla="*/ 21 h 251"/>
                <a:gd name="T82" fmla="*/ 70 w 173"/>
                <a:gd name="T83" fmla="*/ 9 h 251"/>
                <a:gd name="T84" fmla="*/ 56 w 173"/>
                <a:gd name="T85" fmla="*/ 14 h 251"/>
                <a:gd name="T86" fmla="*/ 77 w 173"/>
                <a:gd name="T87" fmla="*/ 4 h 251"/>
                <a:gd name="T88" fmla="*/ 57 w 173"/>
                <a:gd name="T89" fmla="*/ 8 h 251"/>
                <a:gd name="T90" fmla="*/ 38 w 173"/>
                <a:gd name="T91" fmla="*/ 53 h 251"/>
                <a:gd name="T92" fmla="*/ 59 w 173"/>
                <a:gd name="T93" fmla="*/ 72 h 251"/>
                <a:gd name="T94" fmla="*/ 90 w 173"/>
                <a:gd name="T95" fmla="*/ 144 h 251"/>
                <a:gd name="T96" fmla="*/ 64 w 173"/>
                <a:gd name="T97" fmla="*/ 167 h 251"/>
                <a:gd name="T98" fmla="*/ 52 w 173"/>
                <a:gd name="T99" fmla="*/ 149 h 251"/>
                <a:gd name="T100" fmla="*/ 6 w 173"/>
                <a:gd name="T101" fmla="*/ 196 h 251"/>
                <a:gd name="T102" fmla="*/ 58 w 173"/>
                <a:gd name="T103" fmla="*/ 244 h 251"/>
                <a:gd name="T104" fmla="*/ 74 w 173"/>
                <a:gd name="T105" fmla="*/ 250 h 251"/>
                <a:gd name="T106" fmla="*/ 86 w 173"/>
                <a:gd name="T107" fmla="*/ 249 h 251"/>
                <a:gd name="T108" fmla="*/ 95 w 173"/>
                <a:gd name="T109" fmla="*/ 176 h 251"/>
                <a:gd name="T110" fmla="*/ 99 w 173"/>
                <a:gd name="T111" fmla="*/ 11 h 251"/>
                <a:gd name="T112" fmla="*/ 84 w 173"/>
                <a:gd name="T113" fmla="*/ 207 h 251"/>
                <a:gd name="T114" fmla="*/ 150 w 173"/>
                <a:gd name="T115" fmla="*/ 57 h 251"/>
                <a:gd name="T116" fmla="*/ 101 w 173"/>
                <a:gd name="T117" fmla="*/ 6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73" h="251">
                  <a:moveTo>
                    <a:pt x="6" y="210"/>
                  </a:moveTo>
                  <a:cubicBezTo>
                    <a:pt x="6" y="210"/>
                    <a:pt x="5" y="209"/>
                    <a:pt x="4" y="208"/>
                  </a:cubicBezTo>
                  <a:cubicBezTo>
                    <a:pt x="3" y="207"/>
                    <a:pt x="3" y="206"/>
                    <a:pt x="4" y="204"/>
                  </a:cubicBezTo>
                  <a:cubicBezTo>
                    <a:pt x="6" y="205"/>
                    <a:pt x="8" y="205"/>
                    <a:pt x="10" y="206"/>
                  </a:cubicBezTo>
                  <a:cubicBezTo>
                    <a:pt x="9" y="207"/>
                    <a:pt x="9" y="207"/>
                    <a:pt x="8" y="208"/>
                  </a:cubicBezTo>
                  <a:cubicBezTo>
                    <a:pt x="7" y="208"/>
                    <a:pt x="6" y="209"/>
                    <a:pt x="6" y="210"/>
                  </a:cubicBezTo>
                  <a:moveTo>
                    <a:pt x="12" y="209"/>
                  </a:moveTo>
                  <a:cubicBezTo>
                    <a:pt x="11" y="209"/>
                    <a:pt x="11" y="209"/>
                    <a:pt x="11" y="209"/>
                  </a:cubicBezTo>
                  <a:cubicBezTo>
                    <a:pt x="13" y="207"/>
                    <a:pt x="15" y="206"/>
                    <a:pt x="17" y="204"/>
                  </a:cubicBezTo>
                  <a:cubicBezTo>
                    <a:pt x="17" y="204"/>
                    <a:pt x="17" y="204"/>
                    <a:pt x="17" y="204"/>
                  </a:cubicBezTo>
                  <a:cubicBezTo>
                    <a:pt x="16" y="205"/>
                    <a:pt x="16" y="205"/>
                    <a:pt x="16" y="205"/>
                  </a:cubicBezTo>
                  <a:cubicBezTo>
                    <a:pt x="15" y="206"/>
                    <a:pt x="14" y="208"/>
                    <a:pt x="12" y="209"/>
                  </a:cubicBezTo>
                  <a:moveTo>
                    <a:pt x="12" y="204"/>
                  </a:moveTo>
                  <a:cubicBezTo>
                    <a:pt x="10" y="203"/>
                    <a:pt x="8" y="203"/>
                    <a:pt x="6" y="202"/>
                  </a:cubicBezTo>
                  <a:cubicBezTo>
                    <a:pt x="6" y="201"/>
                    <a:pt x="7" y="200"/>
                    <a:pt x="8" y="199"/>
                  </a:cubicBezTo>
                  <a:cubicBezTo>
                    <a:pt x="8" y="199"/>
                    <a:pt x="8" y="199"/>
                    <a:pt x="8" y="199"/>
                  </a:cubicBezTo>
                  <a:cubicBezTo>
                    <a:pt x="8" y="199"/>
                    <a:pt x="8" y="199"/>
                    <a:pt x="8" y="199"/>
                  </a:cubicBezTo>
                  <a:cubicBezTo>
                    <a:pt x="11" y="199"/>
                    <a:pt x="14" y="200"/>
                    <a:pt x="16" y="201"/>
                  </a:cubicBezTo>
                  <a:cubicBezTo>
                    <a:pt x="15" y="202"/>
                    <a:pt x="13" y="203"/>
                    <a:pt x="12" y="204"/>
                  </a:cubicBezTo>
                  <a:moveTo>
                    <a:pt x="19" y="199"/>
                  </a:moveTo>
                  <a:cubicBezTo>
                    <a:pt x="15" y="198"/>
                    <a:pt x="12" y="197"/>
                    <a:pt x="9" y="196"/>
                  </a:cubicBezTo>
                  <a:cubicBezTo>
                    <a:pt x="10" y="195"/>
                    <a:pt x="10" y="193"/>
                    <a:pt x="11" y="191"/>
                  </a:cubicBezTo>
                  <a:cubicBezTo>
                    <a:pt x="12" y="190"/>
                    <a:pt x="12" y="190"/>
                    <a:pt x="12" y="190"/>
                  </a:cubicBezTo>
                  <a:cubicBezTo>
                    <a:pt x="13" y="191"/>
                    <a:pt x="14" y="191"/>
                    <a:pt x="16" y="191"/>
                  </a:cubicBezTo>
                  <a:cubicBezTo>
                    <a:pt x="18" y="192"/>
                    <a:pt x="20" y="193"/>
                    <a:pt x="22" y="194"/>
                  </a:cubicBezTo>
                  <a:cubicBezTo>
                    <a:pt x="23" y="194"/>
                    <a:pt x="23" y="194"/>
                    <a:pt x="23" y="194"/>
                  </a:cubicBezTo>
                  <a:cubicBezTo>
                    <a:pt x="22" y="195"/>
                    <a:pt x="22" y="196"/>
                    <a:pt x="21" y="197"/>
                  </a:cubicBezTo>
                  <a:cubicBezTo>
                    <a:pt x="20" y="197"/>
                    <a:pt x="19" y="198"/>
                    <a:pt x="19" y="199"/>
                  </a:cubicBezTo>
                  <a:moveTo>
                    <a:pt x="78" y="192"/>
                  </a:moveTo>
                  <a:cubicBezTo>
                    <a:pt x="80" y="188"/>
                    <a:pt x="84" y="185"/>
                    <a:pt x="88" y="182"/>
                  </a:cubicBezTo>
                  <a:cubicBezTo>
                    <a:pt x="87" y="182"/>
                    <a:pt x="87" y="183"/>
                    <a:pt x="87" y="183"/>
                  </a:cubicBezTo>
                  <a:cubicBezTo>
                    <a:pt x="85" y="187"/>
                    <a:pt x="81" y="189"/>
                    <a:pt x="78" y="192"/>
                  </a:cubicBezTo>
                  <a:moveTo>
                    <a:pt x="24" y="192"/>
                  </a:moveTo>
                  <a:cubicBezTo>
                    <a:pt x="24" y="192"/>
                    <a:pt x="24" y="192"/>
                    <a:pt x="23" y="191"/>
                  </a:cubicBezTo>
                  <a:cubicBezTo>
                    <a:pt x="21" y="191"/>
                    <a:pt x="20" y="190"/>
                    <a:pt x="18" y="189"/>
                  </a:cubicBezTo>
                  <a:cubicBezTo>
                    <a:pt x="16" y="189"/>
                    <a:pt x="15" y="188"/>
                    <a:pt x="13" y="188"/>
                  </a:cubicBezTo>
                  <a:cubicBezTo>
                    <a:pt x="14" y="186"/>
                    <a:pt x="15" y="184"/>
                    <a:pt x="16" y="182"/>
                  </a:cubicBezTo>
                  <a:cubicBezTo>
                    <a:pt x="16" y="181"/>
                    <a:pt x="17" y="180"/>
                    <a:pt x="17" y="180"/>
                  </a:cubicBezTo>
                  <a:cubicBezTo>
                    <a:pt x="21" y="182"/>
                    <a:pt x="25" y="183"/>
                    <a:pt x="29" y="185"/>
                  </a:cubicBezTo>
                  <a:cubicBezTo>
                    <a:pt x="28" y="186"/>
                    <a:pt x="27" y="188"/>
                    <a:pt x="27" y="189"/>
                  </a:cubicBezTo>
                  <a:cubicBezTo>
                    <a:pt x="26" y="190"/>
                    <a:pt x="25" y="191"/>
                    <a:pt x="24" y="192"/>
                  </a:cubicBezTo>
                  <a:moveTo>
                    <a:pt x="71" y="182"/>
                  </a:moveTo>
                  <a:cubicBezTo>
                    <a:pt x="71" y="181"/>
                    <a:pt x="71" y="181"/>
                    <a:pt x="71" y="181"/>
                  </a:cubicBezTo>
                  <a:cubicBezTo>
                    <a:pt x="71" y="181"/>
                    <a:pt x="72" y="180"/>
                    <a:pt x="73" y="180"/>
                  </a:cubicBezTo>
                  <a:cubicBezTo>
                    <a:pt x="73" y="179"/>
                    <a:pt x="74" y="179"/>
                    <a:pt x="74" y="178"/>
                  </a:cubicBezTo>
                  <a:cubicBezTo>
                    <a:pt x="74" y="179"/>
                    <a:pt x="73" y="180"/>
                    <a:pt x="72" y="181"/>
                  </a:cubicBezTo>
                  <a:cubicBezTo>
                    <a:pt x="72" y="182"/>
                    <a:pt x="71" y="182"/>
                    <a:pt x="71" y="182"/>
                  </a:cubicBezTo>
                  <a:moveTo>
                    <a:pt x="84" y="175"/>
                  </a:moveTo>
                  <a:cubicBezTo>
                    <a:pt x="84" y="175"/>
                    <a:pt x="85" y="175"/>
                    <a:pt x="85" y="175"/>
                  </a:cubicBezTo>
                  <a:cubicBezTo>
                    <a:pt x="86" y="174"/>
                    <a:pt x="86" y="173"/>
                    <a:pt x="87" y="172"/>
                  </a:cubicBezTo>
                  <a:cubicBezTo>
                    <a:pt x="87" y="172"/>
                    <a:pt x="87" y="172"/>
                    <a:pt x="87" y="172"/>
                  </a:cubicBezTo>
                  <a:cubicBezTo>
                    <a:pt x="86" y="174"/>
                    <a:pt x="85" y="175"/>
                    <a:pt x="84" y="177"/>
                  </a:cubicBezTo>
                  <a:cubicBezTo>
                    <a:pt x="84" y="178"/>
                    <a:pt x="83" y="179"/>
                    <a:pt x="82" y="179"/>
                  </a:cubicBezTo>
                  <a:cubicBezTo>
                    <a:pt x="82" y="180"/>
                    <a:pt x="81" y="181"/>
                    <a:pt x="80" y="181"/>
                  </a:cubicBezTo>
                  <a:cubicBezTo>
                    <a:pt x="80" y="182"/>
                    <a:pt x="79" y="183"/>
                    <a:pt x="78" y="183"/>
                  </a:cubicBezTo>
                  <a:cubicBezTo>
                    <a:pt x="79" y="182"/>
                    <a:pt x="80" y="180"/>
                    <a:pt x="81" y="178"/>
                  </a:cubicBezTo>
                  <a:cubicBezTo>
                    <a:pt x="82" y="177"/>
                    <a:pt x="83" y="176"/>
                    <a:pt x="84" y="175"/>
                  </a:cubicBezTo>
                  <a:cubicBezTo>
                    <a:pt x="84" y="175"/>
                    <a:pt x="84" y="175"/>
                    <a:pt x="84" y="175"/>
                  </a:cubicBezTo>
                  <a:moveTo>
                    <a:pt x="31" y="182"/>
                  </a:moveTo>
                  <a:cubicBezTo>
                    <a:pt x="27" y="181"/>
                    <a:pt x="22" y="180"/>
                    <a:pt x="19" y="177"/>
                  </a:cubicBezTo>
                  <a:cubicBezTo>
                    <a:pt x="20" y="175"/>
                    <a:pt x="22" y="173"/>
                    <a:pt x="24" y="171"/>
                  </a:cubicBezTo>
                  <a:cubicBezTo>
                    <a:pt x="27" y="172"/>
                    <a:pt x="29" y="173"/>
                    <a:pt x="31" y="174"/>
                  </a:cubicBezTo>
                  <a:cubicBezTo>
                    <a:pt x="32" y="175"/>
                    <a:pt x="33" y="175"/>
                    <a:pt x="34" y="175"/>
                  </a:cubicBezTo>
                  <a:cubicBezTo>
                    <a:pt x="34" y="176"/>
                    <a:pt x="34" y="176"/>
                    <a:pt x="34" y="176"/>
                  </a:cubicBezTo>
                  <a:cubicBezTo>
                    <a:pt x="33" y="178"/>
                    <a:pt x="32" y="180"/>
                    <a:pt x="31" y="182"/>
                  </a:cubicBezTo>
                  <a:moveTo>
                    <a:pt x="36" y="178"/>
                  </a:moveTo>
                  <a:cubicBezTo>
                    <a:pt x="38" y="175"/>
                    <a:pt x="39" y="172"/>
                    <a:pt x="41" y="169"/>
                  </a:cubicBezTo>
                  <a:cubicBezTo>
                    <a:pt x="40" y="171"/>
                    <a:pt x="39" y="172"/>
                    <a:pt x="39" y="174"/>
                  </a:cubicBezTo>
                  <a:cubicBezTo>
                    <a:pt x="38" y="175"/>
                    <a:pt x="37" y="177"/>
                    <a:pt x="36" y="178"/>
                  </a:cubicBezTo>
                  <a:moveTo>
                    <a:pt x="38" y="166"/>
                  </a:moveTo>
                  <a:cubicBezTo>
                    <a:pt x="40" y="166"/>
                    <a:pt x="40" y="164"/>
                    <a:pt x="38" y="164"/>
                  </a:cubicBezTo>
                  <a:cubicBezTo>
                    <a:pt x="36" y="163"/>
                    <a:pt x="34" y="163"/>
                    <a:pt x="32" y="161"/>
                  </a:cubicBezTo>
                  <a:cubicBezTo>
                    <a:pt x="32" y="161"/>
                    <a:pt x="32" y="161"/>
                    <a:pt x="32" y="161"/>
                  </a:cubicBezTo>
                  <a:cubicBezTo>
                    <a:pt x="33" y="160"/>
                    <a:pt x="34" y="158"/>
                    <a:pt x="35" y="157"/>
                  </a:cubicBezTo>
                  <a:cubicBezTo>
                    <a:pt x="35" y="157"/>
                    <a:pt x="35" y="158"/>
                    <a:pt x="36" y="158"/>
                  </a:cubicBezTo>
                  <a:cubicBezTo>
                    <a:pt x="38" y="159"/>
                    <a:pt x="41" y="160"/>
                    <a:pt x="44" y="160"/>
                  </a:cubicBezTo>
                  <a:cubicBezTo>
                    <a:pt x="44" y="160"/>
                    <a:pt x="44" y="160"/>
                    <a:pt x="44" y="160"/>
                  </a:cubicBezTo>
                  <a:cubicBezTo>
                    <a:pt x="41" y="164"/>
                    <a:pt x="38" y="168"/>
                    <a:pt x="36" y="172"/>
                  </a:cubicBezTo>
                  <a:cubicBezTo>
                    <a:pt x="36" y="172"/>
                    <a:pt x="36" y="172"/>
                    <a:pt x="36" y="172"/>
                  </a:cubicBezTo>
                  <a:cubicBezTo>
                    <a:pt x="36" y="173"/>
                    <a:pt x="35" y="173"/>
                    <a:pt x="35" y="173"/>
                  </a:cubicBezTo>
                  <a:cubicBezTo>
                    <a:pt x="34" y="173"/>
                    <a:pt x="32" y="171"/>
                    <a:pt x="31" y="171"/>
                  </a:cubicBezTo>
                  <a:cubicBezTo>
                    <a:pt x="29" y="170"/>
                    <a:pt x="28" y="169"/>
                    <a:pt x="26" y="169"/>
                  </a:cubicBezTo>
                  <a:cubicBezTo>
                    <a:pt x="27" y="167"/>
                    <a:pt x="29" y="165"/>
                    <a:pt x="30" y="163"/>
                  </a:cubicBezTo>
                  <a:cubicBezTo>
                    <a:pt x="32" y="165"/>
                    <a:pt x="35" y="166"/>
                    <a:pt x="38" y="166"/>
                  </a:cubicBezTo>
                  <a:cubicBezTo>
                    <a:pt x="38" y="166"/>
                    <a:pt x="38" y="166"/>
                    <a:pt x="38" y="166"/>
                  </a:cubicBezTo>
                  <a:moveTo>
                    <a:pt x="19" y="207"/>
                  </a:moveTo>
                  <a:cubicBezTo>
                    <a:pt x="20" y="207"/>
                    <a:pt x="21" y="207"/>
                    <a:pt x="22" y="206"/>
                  </a:cubicBezTo>
                  <a:cubicBezTo>
                    <a:pt x="26" y="195"/>
                    <a:pt x="36" y="188"/>
                    <a:pt x="42" y="178"/>
                  </a:cubicBezTo>
                  <a:cubicBezTo>
                    <a:pt x="46" y="171"/>
                    <a:pt x="48" y="163"/>
                    <a:pt x="53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3" y="164"/>
                    <a:pt x="55" y="170"/>
                    <a:pt x="58" y="176"/>
                  </a:cubicBezTo>
                  <a:cubicBezTo>
                    <a:pt x="59" y="180"/>
                    <a:pt x="60" y="183"/>
                    <a:pt x="61" y="186"/>
                  </a:cubicBezTo>
                  <a:cubicBezTo>
                    <a:pt x="62" y="190"/>
                    <a:pt x="63" y="194"/>
                    <a:pt x="64" y="197"/>
                  </a:cubicBezTo>
                  <a:cubicBezTo>
                    <a:pt x="70" y="209"/>
                    <a:pt x="72" y="223"/>
                    <a:pt x="78" y="235"/>
                  </a:cubicBezTo>
                  <a:cubicBezTo>
                    <a:pt x="78" y="235"/>
                    <a:pt x="79" y="235"/>
                    <a:pt x="79" y="236"/>
                  </a:cubicBezTo>
                  <a:cubicBezTo>
                    <a:pt x="79" y="236"/>
                    <a:pt x="79" y="237"/>
                    <a:pt x="80" y="237"/>
                  </a:cubicBezTo>
                  <a:cubicBezTo>
                    <a:pt x="80" y="241"/>
                    <a:pt x="81" y="244"/>
                    <a:pt x="83" y="247"/>
                  </a:cubicBezTo>
                  <a:cubicBezTo>
                    <a:pt x="83" y="248"/>
                    <a:pt x="83" y="248"/>
                    <a:pt x="83" y="248"/>
                  </a:cubicBezTo>
                  <a:cubicBezTo>
                    <a:pt x="80" y="248"/>
                    <a:pt x="77" y="247"/>
                    <a:pt x="75" y="245"/>
                  </a:cubicBezTo>
                  <a:cubicBezTo>
                    <a:pt x="75" y="245"/>
                    <a:pt x="75" y="245"/>
                    <a:pt x="75" y="245"/>
                  </a:cubicBezTo>
                  <a:cubicBezTo>
                    <a:pt x="74" y="245"/>
                    <a:pt x="74" y="245"/>
                    <a:pt x="74" y="245"/>
                  </a:cubicBezTo>
                  <a:cubicBezTo>
                    <a:pt x="72" y="244"/>
                    <a:pt x="69" y="242"/>
                    <a:pt x="67" y="241"/>
                  </a:cubicBezTo>
                  <a:cubicBezTo>
                    <a:pt x="64" y="239"/>
                    <a:pt x="60" y="237"/>
                    <a:pt x="57" y="235"/>
                  </a:cubicBezTo>
                  <a:cubicBezTo>
                    <a:pt x="56" y="235"/>
                    <a:pt x="54" y="234"/>
                    <a:pt x="53" y="234"/>
                  </a:cubicBezTo>
                  <a:cubicBezTo>
                    <a:pt x="46" y="230"/>
                    <a:pt x="39" y="225"/>
                    <a:pt x="32" y="221"/>
                  </a:cubicBezTo>
                  <a:cubicBezTo>
                    <a:pt x="27" y="216"/>
                    <a:pt x="22" y="212"/>
                    <a:pt x="16" y="210"/>
                  </a:cubicBezTo>
                  <a:cubicBezTo>
                    <a:pt x="15" y="210"/>
                    <a:pt x="15" y="210"/>
                    <a:pt x="15" y="210"/>
                  </a:cubicBezTo>
                  <a:cubicBezTo>
                    <a:pt x="16" y="209"/>
                    <a:pt x="17" y="208"/>
                    <a:pt x="18" y="207"/>
                  </a:cubicBezTo>
                  <a:cubicBezTo>
                    <a:pt x="18" y="207"/>
                    <a:pt x="19" y="207"/>
                    <a:pt x="19" y="207"/>
                  </a:cubicBezTo>
                  <a:moveTo>
                    <a:pt x="92" y="165"/>
                  </a:moveTo>
                  <a:cubicBezTo>
                    <a:pt x="94" y="160"/>
                    <a:pt x="96" y="155"/>
                    <a:pt x="98" y="150"/>
                  </a:cubicBezTo>
                  <a:cubicBezTo>
                    <a:pt x="98" y="151"/>
                    <a:pt x="98" y="152"/>
                    <a:pt x="98" y="153"/>
                  </a:cubicBezTo>
                  <a:cubicBezTo>
                    <a:pt x="96" y="160"/>
                    <a:pt x="95" y="167"/>
                    <a:pt x="91" y="172"/>
                  </a:cubicBezTo>
                  <a:cubicBezTo>
                    <a:pt x="91" y="172"/>
                    <a:pt x="91" y="172"/>
                    <a:pt x="91" y="172"/>
                  </a:cubicBezTo>
                  <a:cubicBezTo>
                    <a:pt x="92" y="170"/>
                    <a:pt x="93" y="169"/>
                    <a:pt x="93" y="167"/>
                  </a:cubicBezTo>
                  <a:cubicBezTo>
                    <a:pt x="94" y="166"/>
                    <a:pt x="93" y="165"/>
                    <a:pt x="92" y="165"/>
                  </a:cubicBezTo>
                  <a:cubicBezTo>
                    <a:pt x="92" y="165"/>
                    <a:pt x="92" y="165"/>
                    <a:pt x="92" y="165"/>
                  </a:cubicBezTo>
                  <a:moveTo>
                    <a:pt x="45" y="158"/>
                  </a:moveTo>
                  <a:cubicBezTo>
                    <a:pt x="45" y="158"/>
                    <a:pt x="45" y="158"/>
                    <a:pt x="44" y="158"/>
                  </a:cubicBezTo>
                  <a:cubicBezTo>
                    <a:pt x="42" y="157"/>
                    <a:pt x="39" y="157"/>
                    <a:pt x="37" y="155"/>
                  </a:cubicBezTo>
                  <a:cubicBezTo>
                    <a:pt x="36" y="155"/>
                    <a:pt x="36" y="155"/>
                    <a:pt x="36" y="155"/>
                  </a:cubicBezTo>
                  <a:cubicBezTo>
                    <a:pt x="37" y="154"/>
                    <a:pt x="38" y="153"/>
                    <a:pt x="39" y="152"/>
                  </a:cubicBezTo>
                  <a:cubicBezTo>
                    <a:pt x="40" y="150"/>
                    <a:pt x="41" y="150"/>
                    <a:pt x="43" y="150"/>
                  </a:cubicBezTo>
                  <a:cubicBezTo>
                    <a:pt x="45" y="150"/>
                    <a:pt x="47" y="151"/>
                    <a:pt x="50" y="152"/>
                  </a:cubicBezTo>
                  <a:cubicBezTo>
                    <a:pt x="49" y="152"/>
                    <a:pt x="49" y="153"/>
                    <a:pt x="48" y="154"/>
                  </a:cubicBezTo>
                  <a:cubicBezTo>
                    <a:pt x="47" y="153"/>
                    <a:pt x="46" y="153"/>
                    <a:pt x="45" y="153"/>
                  </a:cubicBezTo>
                  <a:cubicBezTo>
                    <a:pt x="44" y="153"/>
                    <a:pt x="43" y="153"/>
                    <a:pt x="42" y="152"/>
                  </a:cubicBezTo>
                  <a:cubicBezTo>
                    <a:pt x="42" y="151"/>
                    <a:pt x="41" y="151"/>
                    <a:pt x="41" y="151"/>
                  </a:cubicBezTo>
                  <a:cubicBezTo>
                    <a:pt x="40" y="151"/>
                    <a:pt x="39" y="153"/>
                    <a:pt x="40" y="154"/>
                  </a:cubicBezTo>
                  <a:cubicBezTo>
                    <a:pt x="42" y="156"/>
                    <a:pt x="44" y="155"/>
                    <a:pt x="47" y="156"/>
                  </a:cubicBezTo>
                  <a:cubicBezTo>
                    <a:pt x="46" y="157"/>
                    <a:pt x="46" y="158"/>
                    <a:pt x="45" y="158"/>
                  </a:cubicBezTo>
                  <a:cubicBezTo>
                    <a:pt x="45" y="158"/>
                    <a:pt x="45" y="158"/>
                    <a:pt x="45" y="158"/>
                  </a:cubicBezTo>
                  <a:moveTo>
                    <a:pt x="102" y="146"/>
                  </a:moveTo>
                  <a:cubicBezTo>
                    <a:pt x="102" y="146"/>
                    <a:pt x="102" y="146"/>
                    <a:pt x="102" y="146"/>
                  </a:cubicBezTo>
                  <a:cubicBezTo>
                    <a:pt x="102" y="141"/>
                    <a:pt x="102" y="136"/>
                    <a:pt x="103" y="132"/>
                  </a:cubicBezTo>
                  <a:cubicBezTo>
                    <a:pt x="103" y="136"/>
                    <a:pt x="103" y="141"/>
                    <a:pt x="102" y="146"/>
                  </a:cubicBezTo>
                  <a:moveTo>
                    <a:pt x="98" y="126"/>
                  </a:moveTo>
                  <a:cubicBezTo>
                    <a:pt x="97" y="126"/>
                    <a:pt x="97" y="126"/>
                    <a:pt x="97" y="126"/>
                  </a:cubicBezTo>
                  <a:cubicBezTo>
                    <a:pt x="97" y="124"/>
                    <a:pt x="97" y="123"/>
                    <a:pt x="97" y="122"/>
                  </a:cubicBezTo>
                  <a:cubicBezTo>
                    <a:pt x="98" y="123"/>
                    <a:pt x="98" y="124"/>
                    <a:pt x="98" y="125"/>
                  </a:cubicBezTo>
                  <a:cubicBezTo>
                    <a:pt x="98" y="126"/>
                    <a:pt x="98" y="126"/>
                    <a:pt x="98" y="126"/>
                  </a:cubicBezTo>
                  <a:moveTo>
                    <a:pt x="94" y="122"/>
                  </a:moveTo>
                  <a:cubicBezTo>
                    <a:pt x="94" y="121"/>
                    <a:pt x="94" y="121"/>
                    <a:pt x="94" y="120"/>
                  </a:cubicBezTo>
                  <a:cubicBezTo>
                    <a:pt x="94" y="119"/>
                    <a:pt x="94" y="118"/>
                    <a:pt x="94" y="117"/>
                  </a:cubicBezTo>
                  <a:cubicBezTo>
                    <a:pt x="95" y="118"/>
                    <a:pt x="95" y="119"/>
                    <a:pt x="96" y="119"/>
                  </a:cubicBezTo>
                  <a:cubicBezTo>
                    <a:pt x="96" y="119"/>
                    <a:pt x="96" y="119"/>
                    <a:pt x="96" y="119"/>
                  </a:cubicBezTo>
                  <a:cubicBezTo>
                    <a:pt x="95" y="119"/>
                    <a:pt x="94" y="120"/>
                    <a:pt x="94" y="121"/>
                  </a:cubicBezTo>
                  <a:cubicBezTo>
                    <a:pt x="94" y="121"/>
                    <a:pt x="94" y="121"/>
                    <a:pt x="94" y="122"/>
                  </a:cubicBezTo>
                  <a:moveTo>
                    <a:pt x="103" y="130"/>
                  </a:moveTo>
                  <a:cubicBezTo>
                    <a:pt x="103" y="130"/>
                    <a:pt x="102" y="130"/>
                    <a:pt x="102" y="129"/>
                  </a:cubicBezTo>
                  <a:cubicBezTo>
                    <a:pt x="102" y="129"/>
                    <a:pt x="102" y="129"/>
                    <a:pt x="102" y="129"/>
                  </a:cubicBezTo>
                  <a:cubicBezTo>
                    <a:pt x="102" y="128"/>
                    <a:pt x="101" y="128"/>
                    <a:pt x="101" y="128"/>
                  </a:cubicBezTo>
                  <a:cubicBezTo>
                    <a:pt x="101" y="127"/>
                    <a:pt x="101" y="125"/>
                    <a:pt x="101" y="124"/>
                  </a:cubicBezTo>
                  <a:cubicBezTo>
                    <a:pt x="101" y="123"/>
                    <a:pt x="101" y="123"/>
                    <a:pt x="101" y="123"/>
                  </a:cubicBezTo>
                  <a:cubicBezTo>
                    <a:pt x="101" y="123"/>
                    <a:pt x="101" y="123"/>
                    <a:pt x="101" y="122"/>
                  </a:cubicBezTo>
                  <a:cubicBezTo>
                    <a:pt x="101" y="117"/>
                    <a:pt x="101" y="117"/>
                    <a:pt x="101" y="117"/>
                  </a:cubicBezTo>
                  <a:cubicBezTo>
                    <a:pt x="101" y="117"/>
                    <a:pt x="101" y="116"/>
                    <a:pt x="101" y="116"/>
                  </a:cubicBezTo>
                  <a:cubicBezTo>
                    <a:pt x="101" y="115"/>
                    <a:pt x="101" y="114"/>
                    <a:pt x="101" y="113"/>
                  </a:cubicBezTo>
                  <a:cubicBezTo>
                    <a:pt x="101" y="115"/>
                    <a:pt x="102" y="116"/>
                    <a:pt x="102" y="118"/>
                  </a:cubicBezTo>
                  <a:cubicBezTo>
                    <a:pt x="102" y="122"/>
                    <a:pt x="103" y="126"/>
                    <a:pt x="103" y="130"/>
                  </a:cubicBezTo>
                  <a:moveTo>
                    <a:pt x="95" y="115"/>
                  </a:moveTo>
                  <a:cubicBezTo>
                    <a:pt x="94" y="114"/>
                    <a:pt x="94" y="114"/>
                    <a:pt x="94" y="114"/>
                  </a:cubicBezTo>
                  <a:cubicBezTo>
                    <a:pt x="94" y="114"/>
                    <a:pt x="94" y="114"/>
                    <a:pt x="94" y="114"/>
                  </a:cubicBezTo>
                  <a:cubicBezTo>
                    <a:pt x="94" y="112"/>
                    <a:pt x="94" y="110"/>
                    <a:pt x="94" y="109"/>
                  </a:cubicBezTo>
                  <a:cubicBezTo>
                    <a:pt x="95" y="111"/>
                    <a:pt x="95" y="113"/>
                    <a:pt x="95" y="115"/>
                  </a:cubicBezTo>
                  <a:moveTo>
                    <a:pt x="96" y="107"/>
                  </a:moveTo>
                  <a:cubicBezTo>
                    <a:pt x="96" y="105"/>
                    <a:pt x="95" y="103"/>
                    <a:pt x="95" y="101"/>
                  </a:cubicBezTo>
                  <a:cubicBezTo>
                    <a:pt x="95" y="101"/>
                    <a:pt x="94" y="100"/>
                    <a:pt x="94" y="100"/>
                  </a:cubicBezTo>
                  <a:cubicBezTo>
                    <a:pt x="95" y="100"/>
                    <a:pt x="95" y="101"/>
                    <a:pt x="95" y="102"/>
                  </a:cubicBezTo>
                  <a:cubicBezTo>
                    <a:pt x="96" y="103"/>
                    <a:pt x="96" y="105"/>
                    <a:pt x="96" y="107"/>
                  </a:cubicBezTo>
                  <a:moveTo>
                    <a:pt x="92" y="111"/>
                  </a:moveTo>
                  <a:cubicBezTo>
                    <a:pt x="91" y="110"/>
                    <a:pt x="91" y="110"/>
                    <a:pt x="91" y="110"/>
                  </a:cubicBezTo>
                  <a:cubicBezTo>
                    <a:pt x="91" y="109"/>
                    <a:pt x="91" y="107"/>
                    <a:pt x="90" y="105"/>
                  </a:cubicBezTo>
                  <a:cubicBezTo>
                    <a:pt x="90" y="105"/>
                    <a:pt x="90" y="105"/>
                    <a:pt x="90" y="105"/>
                  </a:cubicBezTo>
                  <a:cubicBezTo>
                    <a:pt x="91" y="104"/>
                    <a:pt x="91" y="104"/>
                    <a:pt x="91" y="104"/>
                  </a:cubicBezTo>
                  <a:cubicBezTo>
                    <a:pt x="91" y="101"/>
                    <a:pt x="90" y="99"/>
                    <a:pt x="90" y="97"/>
                  </a:cubicBezTo>
                  <a:cubicBezTo>
                    <a:pt x="91" y="99"/>
                    <a:pt x="92" y="101"/>
                    <a:pt x="92" y="103"/>
                  </a:cubicBezTo>
                  <a:cubicBezTo>
                    <a:pt x="92" y="105"/>
                    <a:pt x="92" y="108"/>
                    <a:pt x="92" y="111"/>
                  </a:cubicBezTo>
                  <a:moveTo>
                    <a:pt x="88" y="90"/>
                  </a:moveTo>
                  <a:cubicBezTo>
                    <a:pt x="87" y="89"/>
                    <a:pt x="86" y="88"/>
                    <a:pt x="86" y="87"/>
                  </a:cubicBezTo>
                  <a:cubicBezTo>
                    <a:pt x="86" y="86"/>
                    <a:pt x="87" y="86"/>
                    <a:pt x="86" y="85"/>
                  </a:cubicBezTo>
                  <a:cubicBezTo>
                    <a:pt x="87" y="87"/>
                    <a:pt x="88" y="88"/>
                    <a:pt x="89" y="90"/>
                  </a:cubicBezTo>
                  <a:cubicBezTo>
                    <a:pt x="88" y="90"/>
                    <a:pt x="88" y="90"/>
                    <a:pt x="88" y="90"/>
                  </a:cubicBezTo>
                  <a:moveTo>
                    <a:pt x="78" y="71"/>
                  </a:moveTo>
                  <a:cubicBezTo>
                    <a:pt x="77" y="70"/>
                    <a:pt x="75" y="70"/>
                    <a:pt x="74" y="69"/>
                  </a:cubicBezTo>
                  <a:cubicBezTo>
                    <a:pt x="74" y="69"/>
                    <a:pt x="74" y="68"/>
                    <a:pt x="74" y="68"/>
                  </a:cubicBezTo>
                  <a:cubicBezTo>
                    <a:pt x="76" y="69"/>
                    <a:pt x="77" y="70"/>
                    <a:pt x="78" y="71"/>
                  </a:cubicBezTo>
                  <a:moveTo>
                    <a:pt x="70" y="67"/>
                  </a:moveTo>
                  <a:cubicBezTo>
                    <a:pt x="69" y="67"/>
                    <a:pt x="69" y="67"/>
                    <a:pt x="69" y="67"/>
                  </a:cubicBezTo>
                  <a:cubicBezTo>
                    <a:pt x="68" y="66"/>
                    <a:pt x="68" y="66"/>
                    <a:pt x="67" y="66"/>
                  </a:cubicBezTo>
                  <a:cubicBezTo>
                    <a:pt x="67" y="65"/>
                    <a:pt x="66" y="65"/>
                    <a:pt x="66" y="65"/>
                  </a:cubicBezTo>
                  <a:cubicBezTo>
                    <a:pt x="66" y="65"/>
                    <a:pt x="66" y="65"/>
                    <a:pt x="66" y="65"/>
                  </a:cubicBezTo>
                  <a:cubicBezTo>
                    <a:pt x="67" y="65"/>
                    <a:pt x="69" y="66"/>
                    <a:pt x="69" y="66"/>
                  </a:cubicBezTo>
                  <a:cubicBezTo>
                    <a:pt x="70" y="67"/>
                    <a:pt x="70" y="67"/>
                    <a:pt x="70" y="67"/>
                  </a:cubicBezTo>
                  <a:moveTo>
                    <a:pt x="57" y="65"/>
                  </a:moveTo>
                  <a:cubicBezTo>
                    <a:pt x="55" y="65"/>
                    <a:pt x="54" y="65"/>
                    <a:pt x="52" y="64"/>
                  </a:cubicBezTo>
                  <a:cubicBezTo>
                    <a:pt x="53" y="64"/>
                    <a:pt x="54" y="64"/>
                    <a:pt x="55" y="64"/>
                  </a:cubicBezTo>
                  <a:cubicBezTo>
                    <a:pt x="56" y="64"/>
                    <a:pt x="57" y="65"/>
                    <a:pt x="58" y="65"/>
                  </a:cubicBezTo>
                  <a:cubicBezTo>
                    <a:pt x="58" y="65"/>
                    <a:pt x="57" y="65"/>
                    <a:pt x="57" y="65"/>
                  </a:cubicBezTo>
                  <a:moveTo>
                    <a:pt x="48" y="59"/>
                  </a:moveTo>
                  <a:cubicBezTo>
                    <a:pt x="48" y="59"/>
                    <a:pt x="47" y="58"/>
                    <a:pt x="46" y="58"/>
                  </a:cubicBezTo>
                  <a:cubicBezTo>
                    <a:pt x="51" y="58"/>
                    <a:pt x="51" y="58"/>
                    <a:pt x="51" y="58"/>
                  </a:cubicBezTo>
                  <a:cubicBezTo>
                    <a:pt x="50" y="58"/>
                    <a:pt x="49" y="59"/>
                    <a:pt x="48" y="59"/>
                  </a:cubicBezTo>
                  <a:moveTo>
                    <a:pt x="42" y="48"/>
                  </a:moveTo>
                  <a:cubicBezTo>
                    <a:pt x="43" y="46"/>
                    <a:pt x="43" y="44"/>
                    <a:pt x="44" y="43"/>
                  </a:cubicBezTo>
                  <a:cubicBezTo>
                    <a:pt x="50" y="42"/>
                    <a:pt x="55" y="41"/>
                    <a:pt x="61" y="40"/>
                  </a:cubicBezTo>
                  <a:cubicBezTo>
                    <a:pt x="59" y="45"/>
                    <a:pt x="57" y="49"/>
                    <a:pt x="54" y="53"/>
                  </a:cubicBezTo>
                  <a:cubicBezTo>
                    <a:pt x="53" y="54"/>
                    <a:pt x="53" y="55"/>
                    <a:pt x="54" y="55"/>
                  </a:cubicBezTo>
                  <a:cubicBezTo>
                    <a:pt x="46" y="55"/>
                    <a:pt x="46" y="55"/>
                    <a:pt x="46" y="55"/>
                  </a:cubicBezTo>
                  <a:cubicBezTo>
                    <a:pt x="46" y="55"/>
                    <a:pt x="46" y="55"/>
                    <a:pt x="45" y="55"/>
                  </a:cubicBezTo>
                  <a:cubicBezTo>
                    <a:pt x="45" y="55"/>
                    <a:pt x="45" y="55"/>
                    <a:pt x="45" y="55"/>
                  </a:cubicBezTo>
                  <a:cubicBezTo>
                    <a:pt x="45" y="55"/>
                    <a:pt x="44" y="55"/>
                    <a:pt x="44" y="55"/>
                  </a:cubicBezTo>
                  <a:cubicBezTo>
                    <a:pt x="43" y="55"/>
                    <a:pt x="43" y="55"/>
                    <a:pt x="43" y="55"/>
                  </a:cubicBezTo>
                  <a:cubicBezTo>
                    <a:pt x="43" y="55"/>
                    <a:pt x="42" y="54"/>
                    <a:pt x="42" y="54"/>
                  </a:cubicBezTo>
                  <a:cubicBezTo>
                    <a:pt x="42" y="54"/>
                    <a:pt x="42" y="54"/>
                    <a:pt x="42" y="55"/>
                  </a:cubicBezTo>
                  <a:cubicBezTo>
                    <a:pt x="41" y="54"/>
                    <a:pt x="41" y="53"/>
                    <a:pt x="41" y="52"/>
                  </a:cubicBezTo>
                  <a:cubicBezTo>
                    <a:pt x="41" y="52"/>
                    <a:pt x="41" y="51"/>
                    <a:pt x="41" y="51"/>
                  </a:cubicBezTo>
                  <a:cubicBezTo>
                    <a:pt x="44" y="50"/>
                    <a:pt x="48" y="50"/>
                    <a:pt x="51" y="49"/>
                  </a:cubicBezTo>
                  <a:cubicBezTo>
                    <a:pt x="53" y="49"/>
                    <a:pt x="56" y="49"/>
                    <a:pt x="58" y="47"/>
                  </a:cubicBezTo>
                  <a:cubicBezTo>
                    <a:pt x="58" y="46"/>
                    <a:pt x="57" y="45"/>
                    <a:pt x="56" y="45"/>
                  </a:cubicBezTo>
                  <a:cubicBezTo>
                    <a:pt x="56" y="45"/>
                    <a:pt x="56" y="45"/>
                    <a:pt x="55" y="45"/>
                  </a:cubicBezTo>
                  <a:cubicBezTo>
                    <a:pt x="54" y="47"/>
                    <a:pt x="50" y="47"/>
                    <a:pt x="48" y="47"/>
                  </a:cubicBezTo>
                  <a:cubicBezTo>
                    <a:pt x="46" y="47"/>
                    <a:pt x="44" y="48"/>
                    <a:pt x="42" y="48"/>
                  </a:cubicBezTo>
                  <a:moveTo>
                    <a:pt x="54" y="33"/>
                  </a:moveTo>
                  <a:cubicBezTo>
                    <a:pt x="56" y="33"/>
                    <a:pt x="57" y="33"/>
                    <a:pt x="59" y="32"/>
                  </a:cubicBezTo>
                  <a:cubicBezTo>
                    <a:pt x="61" y="32"/>
                    <a:pt x="62" y="32"/>
                    <a:pt x="64" y="31"/>
                  </a:cubicBezTo>
                  <a:cubicBezTo>
                    <a:pt x="63" y="33"/>
                    <a:pt x="63" y="35"/>
                    <a:pt x="62" y="37"/>
                  </a:cubicBezTo>
                  <a:cubicBezTo>
                    <a:pt x="57" y="38"/>
                    <a:pt x="51" y="39"/>
                    <a:pt x="45" y="40"/>
                  </a:cubicBezTo>
                  <a:cubicBezTo>
                    <a:pt x="46" y="37"/>
                    <a:pt x="47" y="35"/>
                    <a:pt x="48" y="33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50" y="33"/>
                    <a:pt x="52" y="33"/>
                    <a:pt x="54" y="33"/>
                  </a:cubicBezTo>
                  <a:moveTo>
                    <a:pt x="52" y="25"/>
                  </a:moveTo>
                  <a:cubicBezTo>
                    <a:pt x="56" y="24"/>
                    <a:pt x="60" y="24"/>
                    <a:pt x="63" y="24"/>
                  </a:cubicBezTo>
                  <a:cubicBezTo>
                    <a:pt x="65" y="24"/>
                    <a:pt x="66" y="23"/>
                    <a:pt x="67" y="23"/>
                  </a:cubicBezTo>
                  <a:cubicBezTo>
                    <a:pt x="66" y="25"/>
                    <a:pt x="66" y="27"/>
                    <a:pt x="65" y="28"/>
                  </a:cubicBezTo>
                  <a:cubicBezTo>
                    <a:pt x="63" y="29"/>
                    <a:pt x="60" y="30"/>
                    <a:pt x="58" y="30"/>
                  </a:cubicBezTo>
                  <a:cubicBezTo>
                    <a:pt x="57" y="30"/>
                    <a:pt x="55" y="30"/>
                    <a:pt x="54" y="30"/>
                  </a:cubicBezTo>
                  <a:cubicBezTo>
                    <a:pt x="53" y="30"/>
                    <a:pt x="51" y="30"/>
                    <a:pt x="49" y="30"/>
                  </a:cubicBezTo>
                  <a:cubicBezTo>
                    <a:pt x="50" y="28"/>
                    <a:pt x="50" y="27"/>
                    <a:pt x="51" y="25"/>
                  </a:cubicBezTo>
                  <a:cubicBezTo>
                    <a:pt x="51" y="25"/>
                    <a:pt x="51" y="25"/>
                    <a:pt x="51" y="25"/>
                  </a:cubicBezTo>
                  <a:cubicBezTo>
                    <a:pt x="52" y="25"/>
                    <a:pt x="52" y="25"/>
                    <a:pt x="52" y="25"/>
                  </a:cubicBezTo>
                  <a:moveTo>
                    <a:pt x="55" y="16"/>
                  </a:moveTo>
                  <a:cubicBezTo>
                    <a:pt x="59" y="16"/>
                    <a:pt x="63" y="16"/>
                    <a:pt x="67" y="16"/>
                  </a:cubicBezTo>
                  <a:cubicBezTo>
                    <a:pt x="68" y="15"/>
                    <a:pt x="70" y="15"/>
                    <a:pt x="71" y="15"/>
                  </a:cubicBezTo>
                  <a:cubicBezTo>
                    <a:pt x="70" y="17"/>
                    <a:pt x="69" y="18"/>
                    <a:pt x="68" y="20"/>
                  </a:cubicBezTo>
                  <a:cubicBezTo>
                    <a:pt x="65" y="21"/>
                    <a:pt x="62" y="21"/>
                    <a:pt x="60" y="21"/>
                  </a:cubicBezTo>
                  <a:cubicBezTo>
                    <a:pt x="57" y="22"/>
                    <a:pt x="54" y="22"/>
                    <a:pt x="52" y="23"/>
                  </a:cubicBezTo>
                  <a:cubicBezTo>
                    <a:pt x="53" y="21"/>
                    <a:pt x="53" y="18"/>
                    <a:pt x="55" y="16"/>
                  </a:cubicBezTo>
                  <a:cubicBezTo>
                    <a:pt x="55" y="16"/>
                    <a:pt x="55" y="16"/>
                    <a:pt x="55" y="16"/>
                  </a:cubicBezTo>
                  <a:moveTo>
                    <a:pt x="56" y="14"/>
                  </a:moveTo>
                  <a:cubicBezTo>
                    <a:pt x="58" y="12"/>
                    <a:pt x="59" y="10"/>
                    <a:pt x="62" y="10"/>
                  </a:cubicBezTo>
                  <a:cubicBezTo>
                    <a:pt x="64" y="10"/>
                    <a:pt x="68" y="9"/>
                    <a:pt x="70" y="9"/>
                  </a:cubicBezTo>
                  <a:cubicBezTo>
                    <a:pt x="71" y="9"/>
                    <a:pt x="71" y="9"/>
                    <a:pt x="72" y="9"/>
                  </a:cubicBezTo>
                  <a:cubicBezTo>
                    <a:pt x="72" y="9"/>
                    <a:pt x="72" y="9"/>
                    <a:pt x="72" y="9"/>
                  </a:cubicBezTo>
                  <a:cubicBezTo>
                    <a:pt x="73" y="9"/>
                    <a:pt x="74" y="9"/>
                    <a:pt x="76" y="9"/>
                  </a:cubicBezTo>
                  <a:cubicBezTo>
                    <a:pt x="75" y="10"/>
                    <a:pt x="74" y="11"/>
                    <a:pt x="73" y="12"/>
                  </a:cubicBezTo>
                  <a:cubicBezTo>
                    <a:pt x="71" y="13"/>
                    <a:pt x="68" y="13"/>
                    <a:pt x="65" y="13"/>
                  </a:cubicBezTo>
                  <a:cubicBezTo>
                    <a:pt x="62" y="13"/>
                    <a:pt x="59" y="14"/>
                    <a:pt x="56" y="14"/>
                  </a:cubicBezTo>
                  <a:moveTo>
                    <a:pt x="61" y="7"/>
                  </a:moveTo>
                  <a:cubicBezTo>
                    <a:pt x="63" y="4"/>
                    <a:pt x="66" y="3"/>
                    <a:pt x="71" y="2"/>
                  </a:cubicBezTo>
                  <a:cubicBezTo>
                    <a:pt x="71" y="2"/>
                    <a:pt x="72" y="2"/>
                    <a:pt x="73" y="2"/>
                  </a:cubicBezTo>
                  <a:cubicBezTo>
                    <a:pt x="75" y="2"/>
                    <a:pt x="77" y="2"/>
                    <a:pt x="78" y="3"/>
                  </a:cubicBezTo>
                  <a:cubicBezTo>
                    <a:pt x="78" y="3"/>
                    <a:pt x="78" y="4"/>
                    <a:pt x="79" y="4"/>
                  </a:cubicBezTo>
                  <a:cubicBezTo>
                    <a:pt x="78" y="4"/>
                    <a:pt x="78" y="4"/>
                    <a:pt x="77" y="4"/>
                  </a:cubicBezTo>
                  <a:cubicBezTo>
                    <a:pt x="75" y="4"/>
                    <a:pt x="73" y="4"/>
                    <a:pt x="71" y="4"/>
                  </a:cubicBezTo>
                  <a:cubicBezTo>
                    <a:pt x="70" y="5"/>
                    <a:pt x="69" y="5"/>
                    <a:pt x="69" y="6"/>
                  </a:cubicBezTo>
                  <a:cubicBezTo>
                    <a:pt x="66" y="7"/>
                    <a:pt x="64" y="7"/>
                    <a:pt x="61" y="7"/>
                  </a:cubicBezTo>
                  <a:moveTo>
                    <a:pt x="73" y="0"/>
                  </a:moveTo>
                  <a:cubicBezTo>
                    <a:pt x="72" y="0"/>
                    <a:pt x="70" y="0"/>
                    <a:pt x="69" y="0"/>
                  </a:cubicBezTo>
                  <a:cubicBezTo>
                    <a:pt x="62" y="0"/>
                    <a:pt x="61" y="2"/>
                    <a:pt x="57" y="8"/>
                  </a:cubicBezTo>
                  <a:cubicBezTo>
                    <a:pt x="57" y="9"/>
                    <a:pt x="57" y="9"/>
                    <a:pt x="57" y="9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2" y="12"/>
                    <a:pt x="49" y="22"/>
                    <a:pt x="48" y="27"/>
                  </a:cubicBezTo>
                  <a:cubicBezTo>
                    <a:pt x="46" y="32"/>
                    <a:pt x="44" y="36"/>
                    <a:pt x="42" y="41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0" y="45"/>
                    <a:pt x="39" y="49"/>
                    <a:pt x="38" y="53"/>
                  </a:cubicBezTo>
                  <a:cubicBezTo>
                    <a:pt x="37" y="55"/>
                    <a:pt x="38" y="57"/>
                    <a:pt x="40" y="57"/>
                  </a:cubicBezTo>
                  <a:cubicBezTo>
                    <a:pt x="40" y="58"/>
                    <a:pt x="40" y="58"/>
                    <a:pt x="41" y="58"/>
                  </a:cubicBezTo>
                  <a:cubicBezTo>
                    <a:pt x="42" y="63"/>
                    <a:pt x="47" y="66"/>
                    <a:pt x="51" y="69"/>
                  </a:cubicBezTo>
                  <a:cubicBezTo>
                    <a:pt x="51" y="69"/>
                    <a:pt x="52" y="71"/>
                    <a:pt x="53" y="71"/>
                  </a:cubicBezTo>
                  <a:cubicBezTo>
                    <a:pt x="54" y="71"/>
                    <a:pt x="54" y="71"/>
                    <a:pt x="55" y="70"/>
                  </a:cubicBezTo>
                  <a:cubicBezTo>
                    <a:pt x="56" y="71"/>
                    <a:pt x="58" y="72"/>
                    <a:pt x="59" y="72"/>
                  </a:cubicBezTo>
                  <a:cubicBezTo>
                    <a:pt x="65" y="76"/>
                    <a:pt x="70" y="80"/>
                    <a:pt x="75" y="86"/>
                  </a:cubicBezTo>
                  <a:cubicBezTo>
                    <a:pt x="80" y="91"/>
                    <a:pt x="83" y="98"/>
                    <a:pt x="86" y="104"/>
                  </a:cubicBezTo>
                  <a:cubicBezTo>
                    <a:pt x="86" y="106"/>
                    <a:pt x="87" y="107"/>
                    <a:pt x="88" y="109"/>
                  </a:cubicBezTo>
                  <a:cubicBezTo>
                    <a:pt x="88" y="111"/>
                    <a:pt x="89" y="113"/>
                    <a:pt x="90" y="115"/>
                  </a:cubicBezTo>
                  <a:cubicBezTo>
                    <a:pt x="90" y="120"/>
                    <a:pt x="90" y="124"/>
                    <a:pt x="90" y="128"/>
                  </a:cubicBezTo>
                  <a:cubicBezTo>
                    <a:pt x="91" y="133"/>
                    <a:pt x="91" y="139"/>
                    <a:pt x="90" y="144"/>
                  </a:cubicBezTo>
                  <a:cubicBezTo>
                    <a:pt x="89" y="147"/>
                    <a:pt x="88" y="149"/>
                    <a:pt x="87" y="152"/>
                  </a:cubicBezTo>
                  <a:cubicBezTo>
                    <a:pt x="86" y="153"/>
                    <a:pt x="86" y="153"/>
                    <a:pt x="86" y="153"/>
                  </a:cubicBezTo>
                  <a:cubicBezTo>
                    <a:pt x="85" y="161"/>
                    <a:pt x="78" y="170"/>
                    <a:pt x="73" y="175"/>
                  </a:cubicBezTo>
                  <a:cubicBezTo>
                    <a:pt x="72" y="176"/>
                    <a:pt x="71" y="177"/>
                    <a:pt x="70" y="178"/>
                  </a:cubicBezTo>
                  <a:cubicBezTo>
                    <a:pt x="68" y="175"/>
                    <a:pt x="66" y="172"/>
                    <a:pt x="65" y="168"/>
                  </a:cubicBezTo>
                  <a:cubicBezTo>
                    <a:pt x="65" y="168"/>
                    <a:pt x="64" y="167"/>
                    <a:pt x="64" y="167"/>
                  </a:cubicBezTo>
                  <a:cubicBezTo>
                    <a:pt x="63" y="165"/>
                    <a:pt x="63" y="163"/>
                    <a:pt x="63" y="161"/>
                  </a:cubicBezTo>
                  <a:cubicBezTo>
                    <a:pt x="62" y="157"/>
                    <a:pt x="61" y="153"/>
                    <a:pt x="58" y="150"/>
                  </a:cubicBezTo>
                  <a:cubicBezTo>
                    <a:pt x="58" y="149"/>
                    <a:pt x="57" y="148"/>
                    <a:pt x="55" y="148"/>
                  </a:cubicBezTo>
                  <a:cubicBezTo>
                    <a:pt x="55" y="148"/>
                    <a:pt x="54" y="148"/>
                    <a:pt x="54" y="148"/>
                  </a:cubicBezTo>
                  <a:cubicBezTo>
                    <a:pt x="53" y="149"/>
                    <a:pt x="53" y="149"/>
                    <a:pt x="53" y="149"/>
                  </a:cubicBezTo>
                  <a:cubicBezTo>
                    <a:pt x="53" y="149"/>
                    <a:pt x="52" y="149"/>
                    <a:pt x="52" y="149"/>
                  </a:cubicBezTo>
                  <a:cubicBezTo>
                    <a:pt x="49" y="149"/>
                    <a:pt x="46" y="147"/>
                    <a:pt x="43" y="146"/>
                  </a:cubicBezTo>
                  <a:cubicBezTo>
                    <a:pt x="43" y="146"/>
                    <a:pt x="42" y="146"/>
                    <a:pt x="42" y="146"/>
                  </a:cubicBezTo>
                  <a:cubicBezTo>
                    <a:pt x="39" y="146"/>
                    <a:pt x="38" y="148"/>
                    <a:pt x="36" y="151"/>
                  </a:cubicBezTo>
                  <a:cubicBezTo>
                    <a:pt x="33" y="156"/>
                    <a:pt x="29" y="160"/>
                    <a:pt x="25" y="165"/>
                  </a:cubicBezTo>
                  <a:cubicBezTo>
                    <a:pt x="21" y="170"/>
                    <a:pt x="17" y="175"/>
                    <a:pt x="14" y="180"/>
                  </a:cubicBezTo>
                  <a:cubicBezTo>
                    <a:pt x="11" y="185"/>
                    <a:pt x="8" y="191"/>
                    <a:pt x="6" y="196"/>
                  </a:cubicBezTo>
                  <a:cubicBezTo>
                    <a:pt x="4" y="199"/>
                    <a:pt x="0" y="203"/>
                    <a:pt x="0" y="207"/>
                  </a:cubicBezTo>
                  <a:cubicBezTo>
                    <a:pt x="0" y="209"/>
                    <a:pt x="4" y="213"/>
                    <a:pt x="8" y="213"/>
                  </a:cubicBezTo>
                  <a:cubicBezTo>
                    <a:pt x="8" y="213"/>
                    <a:pt x="8" y="213"/>
                    <a:pt x="9" y="213"/>
                  </a:cubicBezTo>
                  <a:cubicBezTo>
                    <a:pt x="18" y="220"/>
                    <a:pt x="28" y="227"/>
                    <a:pt x="38" y="233"/>
                  </a:cubicBezTo>
                  <a:cubicBezTo>
                    <a:pt x="39" y="233"/>
                    <a:pt x="41" y="234"/>
                    <a:pt x="42" y="235"/>
                  </a:cubicBezTo>
                  <a:cubicBezTo>
                    <a:pt x="47" y="238"/>
                    <a:pt x="53" y="241"/>
                    <a:pt x="58" y="244"/>
                  </a:cubicBezTo>
                  <a:cubicBezTo>
                    <a:pt x="59" y="245"/>
                    <a:pt x="59" y="245"/>
                    <a:pt x="59" y="245"/>
                  </a:cubicBezTo>
                  <a:cubicBezTo>
                    <a:pt x="60" y="245"/>
                    <a:pt x="60" y="245"/>
                    <a:pt x="61" y="244"/>
                  </a:cubicBezTo>
                  <a:cubicBezTo>
                    <a:pt x="63" y="245"/>
                    <a:pt x="65" y="246"/>
                    <a:pt x="67" y="247"/>
                  </a:cubicBezTo>
                  <a:cubicBezTo>
                    <a:pt x="67" y="247"/>
                    <a:pt x="67" y="247"/>
                    <a:pt x="68" y="247"/>
                  </a:cubicBezTo>
                  <a:cubicBezTo>
                    <a:pt x="69" y="248"/>
                    <a:pt x="71" y="249"/>
                    <a:pt x="73" y="250"/>
                  </a:cubicBezTo>
                  <a:cubicBezTo>
                    <a:pt x="73" y="250"/>
                    <a:pt x="73" y="250"/>
                    <a:pt x="74" y="250"/>
                  </a:cubicBezTo>
                  <a:cubicBezTo>
                    <a:pt x="74" y="250"/>
                    <a:pt x="75" y="249"/>
                    <a:pt x="75" y="249"/>
                  </a:cubicBezTo>
                  <a:cubicBezTo>
                    <a:pt x="78" y="250"/>
                    <a:pt x="81" y="250"/>
                    <a:pt x="83" y="251"/>
                  </a:cubicBezTo>
                  <a:cubicBezTo>
                    <a:pt x="83" y="251"/>
                    <a:pt x="83" y="251"/>
                    <a:pt x="83" y="251"/>
                  </a:cubicBezTo>
                  <a:cubicBezTo>
                    <a:pt x="84" y="251"/>
                    <a:pt x="84" y="250"/>
                    <a:pt x="85" y="250"/>
                  </a:cubicBezTo>
                  <a:cubicBezTo>
                    <a:pt x="85" y="249"/>
                    <a:pt x="85" y="249"/>
                    <a:pt x="85" y="249"/>
                  </a:cubicBezTo>
                  <a:cubicBezTo>
                    <a:pt x="85" y="249"/>
                    <a:pt x="86" y="249"/>
                    <a:pt x="86" y="249"/>
                  </a:cubicBezTo>
                  <a:cubicBezTo>
                    <a:pt x="88" y="246"/>
                    <a:pt x="87" y="242"/>
                    <a:pt x="86" y="239"/>
                  </a:cubicBezTo>
                  <a:cubicBezTo>
                    <a:pt x="85" y="238"/>
                    <a:pt x="85" y="238"/>
                    <a:pt x="85" y="237"/>
                  </a:cubicBezTo>
                  <a:cubicBezTo>
                    <a:pt x="85" y="233"/>
                    <a:pt x="85" y="229"/>
                    <a:pt x="82" y="225"/>
                  </a:cubicBezTo>
                  <a:cubicBezTo>
                    <a:pt x="82" y="225"/>
                    <a:pt x="82" y="225"/>
                    <a:pt x="82" y="225"/>
                  </a:cubicBezTo>
                  <a:cubicBezTo>
                    <a:pt x="80" y="217"/>
                    <a:pt x="76" y="208"/>
                    <a:pt x="72" y="200"/>
                  </a:cubicBezTo>
                  <a:cubicBezTo>
                    <a:pt x="83" y="197"/>
                    <a:pt x="90" y="186"/>
                    <a:pt x="95" y="176"/>
                  </a:cubicBezTo>
                  <a:cubicBezTo>
                    <a:pt x="98" y="172"/>
                    <a:pt x="101" y="169"/>
                    <a:pt x="103" y="164"/>
                  </a:cubicBezTo>
                  <a:cubicBezTo>
                    <a:pt x="109" y="149"/>
                    <a:pt x="109" y="130"/>
                    <a:pt x="106" y="114"/>
                  </a:cubicBezTo>
                  <a:cubicBezTo>
                    <a:pt x="101" y="87"/>
                    <a:pt x="85" y="65"/>
                    <a:pt x="60" y="54"/>
                  </a:cubicBezTo>
                  <a:cubicBezTo>
                    <a:pt x="69" y="39"/>
                    <a:pt x="68" y="20"/>
                    <a:pt x="83" y="10"/>
                  </a:cubicBezTo>
                  <a:cubicBezTo>
                    <a:pt x="84" y="9"/>
                    <a:pt x="84" y="9"/>
                    <a:pt x="84" y="9"/>
                  </a:cubicBezTo>
                  <a:cubicBezTo>
                    <a:pt x="89" y="10"/>
                    <a:pt x="94" y="11"/>
                    <a:pt x="99" y="11"/>
                  </a:cubicBezTo>
                  <a:cubicBezTo>
                    <a:pt x="115" y="17"/>
                    <a:pt x="129" y="34"/>
                    <a:pt x="138" y="46"/>
                  </a:cubicBezTo>
                  <a:cubicBezTo>
                    <a:pt x="146" y="57"/>
                    <a:pt x="151" y="70"/>
                    <a:pt x="156" y="82"/>
                  </a:cubicBezTo>
                  <a:cubicBezTo>
                    <a:pt x="161" y="96"/>
                    <a:pt x="164" y="111"/>
                    <a:pt x="165" y="126"/>
                  </a:cubicBezTo>
                  <a:cubicBezTo>
                    <a:pt x="167" y="149"/>
                    <a:pt x="161" y="171"/>
                    <a:pt x="144" y="187"/>
                  </a:cubicBezTo>
                  <a:cubicBezTo>
                    <a:pt x="128" y="201"/>
                    <a:pt x="107" y="207"/>
                    <a:pt x="86" y="207"/>
                  </a:cubicBezTo>
                  <a:cubicBezTo>
                    <a:pt x="86" y="207"/>
                    <a:pt x="85" y="207"/>
                    <a:pt x="84" y="207"/>
                  </a:cubicBezTo>
                  <a:cubicBezTo>
                    <a:pt x="84" y="207"/>
                    <a:pt x="84" y="207"/>
                    <a:pt x="84" y="207"/>
                  </a:cubicBezTo>
                  <a:cubicBezTo>
                    <a:pt x="81" y="207"/>
                    <a:pt x="81" y="212"/>
                    <a:pt x="84" y="212"/>
                  </a:cubicBezTo>
                  <a:cubicBezTo>
                    <a:pt x="85" y="212"/>
                    <a:pt x="85" y="212"/>
                    <a:pt x="86" y="212"/>
                  </a:cubicBezTo>
                  <a:cubicBezTo>
                    <a:pt x="106" y="212"/>
                    <a:pt x="127" y="207"/>
                    <a:pt x="143" y="194"/>
                  </a:cubicBezTo>
                  <a:cubicBezTo>
                    <a:pt x="160" y="181"/>
                    <a:pt x="169" y="162"/>
                    <a:pt x="171" y="141"/>
                  </a:cubicBezTo>
                  <a:cubicBezTo>
                    <a:pt x="173" y="112"/>
                    <a:pt x="163" y="82"/>
                    <a:pt x="150" y="57"/>
                  </a:cubicBezTo>
                  <a:cubicBezTo>
                    <a:pt x="142" y="42"/>
                    <a:pt x="130" y="26"/>
                    <a:pt x="115" y="15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4" y="12"/>
                    <a:pt x="112" y="11"/>
                    <a:pt x="109" y="9"/>
                  </a:cubicBezTo>
                  <a:cubicBezTo>
                    <a:pt x="109" y="8"/>
                    <a:pt x="109" y="7"/>
                    <a:pt x="107" y="7"/>
                  </a:cubicBezTo>
                  <a:cubicBezTo>
                    <a:pt x="106" y="7"/>
                    <a:pt x="105" y="7"/>
                    <a:pt x="103" y="7"/>
                  </a:cubicBezTo>
                  <a:cubicBezTo>
                    <a:pt x="103" y="6"/>
                    <a:pt x="102" y="6"/>
                    <a:pt x="101" y="6"/>
                  </a:cubicBezTo>
                  <a:cubicBezTo>
                    <a:pt x="96" y="3"/>
                    <a:pt x="90" y="1"/>
                    <a:pt x="84" y="1"/>
                  </a:cubicBezTo>
                  <a:cubicBezTo>
                    <a:pt x="83" y="1"/>
                    <a:pt x="83" y="1"/>
                    <a:pt x="83" y="1"/>
                  </a:cubicBezTo>
                  <a:cubicBezTo>
                    <a:pt x="80" y="0"/>
                    <a:pt x="76" y="0"/>
                    <a:pt x="73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86"/>
            <p:cNvSpPr>
              <a:spLocks noEditPoints="1"/>
            </p:cNvSpPr>
            <p:nvPr/>
          </p:nvSpPr>
          <p:spPr bwMode="auto">
            <a:xfrm>
              <a:off x="3010048" y="3885776"/>
              <a:ext cx="839788" cy="573088"/>
            </a:xfrm>
            <a:custGeom>
              <a:avLst/>
              <a:gdLst>
                <a:gd name="T0" fmla="*/ 98 w 198"/>
                <a:gd name="T1" fmla="*/ 79 h 135"/>
                <a:gd name="T2" fmla="*/ 107 w 198"/>
                <a:gd name="T3" fmla="*/ 80 h 135"/>
                <a:gd name="T4" fmla="*/ 97 w 198"/>
                <a:gd name="T5" fmla="*/ 79 h 135"/>
                <a:gd name="T6" fmla="*/ 99 w 198"/>
                <a:gd name="T7" fmla="*/ 77 h 135"/>
                <a:gd name="T8" fmla="*/ 101 w 198"/>
                <a:gd name="T9" fmla="*/ 74 h 135"/>
                <a:gd name="T10" fmla="*/ 107 w 198"/>
                <a:gd name="T11" fmla="*/ 75 h 135"/>
                <a:gd name="T12" fmla="*/ 62 w 198"/>
                <a:gd name="T13" fmla="*/ 72 h 135"/>
                <a:gd name="T14" fmla="*/ 79 w 198"/>
                <a:gd name="T15" fmla="*/ 77 h 135"/>
                <a:gd name="T16" fmla="*/ 114 w 198"/>
                <a:gd name="T17" fmla="*/ 73 h 135"/>
                <a:gd name="T18" fmla="*/ 127 w 198"/>
                <a:gd name="T19" fmla="*/ 70 h 135"/>
                <a:gd name="T20" fmla="*/ 62 w 198"/>
                <a:gd name="T21" fmla="*/ 69 h 135"/>
                <a:gd name="T22" fmla="*/ 60 w 198"/>
                <a:gd name="T23" fmla="*/ 66 h 135"/>
                <a:gd name="T24" fmla="*/ 47 w 198"/>
                <a:gd name="T25" fmla="*/ 61 h 135"/>
                <a:gd name="T26" fmla="*/ 57 w 198"/>
                <a:gd name="T27" fmla="*/ 59 h 135"/>
                <a:gd name="T28" fmla="*/ 145 w 198"/>
                <a:gd name="T29" fmla="*/ 55 h 135"/>
                <a:gd name="T30" fmla="*/ 194 w 198"/>
                <a:gd name="T31" fmla="*/ 62 h 135"/>
                <a:gd name="T32" fmla="*/ 195 w 198"/>
                <a:gd name="T33" fmla="*/ 62 h 135"/>
                <a:gd name="T34" fmla="*/ 189 w 198"/>
                <a:gd name="T35" fmla="*/ 49 h 135"/>
                <a:gd name="T36" fmla="*/ 147 w 198"/>
                <a:gd name="T37" fmla="*/ 44 h 135"/>
                <a:gd name="T38" fmla="*/ 185 w 198"/>
                <a:gd name="T39" fmla="*/ 43 h 135"/>
                <a:gd name="T40" fmla="*/ 174 w 198"/>
                <a:gd name="T41" fmla="*/ 39 h 135"/>
                <a:gd name="T42" fmla="*/ 152 w 198"/>
                <a:gd name="T43" fmla="*/ 41 h 135"/>
                <a:gd name="T44" fmla="*/ 166 w 198"/>
                <a:gd name="T45" fmla="*/ 36 h 135"/>
                <a:gd name="T46" fmla="*/ 154 w 198"/>
                <a:gd name="T47" fmla="*/ 36 h 135"/>
                <a:gd name="T48" fmla="*/ 157 w 198"/>
                <a:gd name="T49" fmla="*/ 33 h 135"/>
                <a:gd name="T50" fmla="*/ 160 w 198"/>
                <a:gd name="T51" fmla="*/ 33 h 135"/>
                <a:gd name="T52" fmla="*/ 64 w 198"/>
                <a:gd name="T53" fmla="*/ 32 h 135"/>
                <a:gd name="T54" fmla="*/ 73 w 198"/>
                <a:gd name="T55" fmla="*/ 36 h 135"/>
                <a:gd name="T56" fmla="*/ 76 w 198"/>
                <a:gd name="T57" fmla="*/ 38 h 135"/>
                <a:gd name="T58" fmla="*/ 71 w 198"/>
                <a:gd name="T59" fmla="*/ 35 h 135"/>
                <a:gd name="T60" fmla="*/ 67 w 198"/>
                <a:gd name="T61" fmla="*/ 30 h 135"/>
                <a:gd name="T62" fmla="*/ 73 w 198"/>
                <a:gd name="T63" fmla="*/ 28 h 135"/>
                <a:gd name="T64" fmla="*/ 58 w 198"/>
                <a:gd name="T65" fmla="*/ 15 h 135"/>
                <a:gd name="T66" fmla="*/ 5 w 198"/>
                <a:gd name="T67" fmla="*/ 59 h 135"/>
                <a:gd name="T68" fmla="*/ 24 w 198"/>
                <a:gd name="T69" fmla="*/ 26 h 135"/>
                <a:gd name="T70" fmla="*/ 74 w 198"/>
                <a:gd name="T71" fmla="*/ 42 h 135"/>
                <a:gd name="T72" fmla="*/ 12 w 198"/>
                <a:gd name="T73" fmla="*/ 63 h 135"/>
                <a:gd name="T74" fmla="*/ 47 w 198"/>
                <a:gd name="T75" fmla="*/ 18 h 135"/>
                <a:gd name="T76" fmla="*/ 37 w 198"/>
                <a:gd name="T77" fmla="*/ 14 h 135"/>
                <a:gd name="T78" fmla="*/ 45 w 198"/>
                <a:gd name="T79" fmla="*/ 18 h 135"/>
                <a:gd name="T80" fmla="*/ 47 w 198"/>
                <a:gd name="T81" fmla="*/ 13 h 135"/>
                <a:gd name="T82" fmla="*/ 41 w 198"/>
                <a:gd name="T83" fmla="*/ 6 h 135"/>
                <a:gd name="T84" fmla="*/ 34 w 198"/>
                <a:gd name="T85" fmla="*/ 3 h 135"/>
                <a:gd name="T86" fmla="*/ 15 w 198"/>
                <a:gd name="T87" fmla="*/ 30 h 135"/>
                <a:gd name="T88" fmla="*/ 1 w 198"/>
                <a:gd name="T89" fmla="*/ 57 h 135"/>
                <a:gd name="T90" fmla="*/ 5 w 198"/>
                <a:gd name="T91" fmla="*/ 69 h 135"/>
                <a:gd name="T92" fmla="*/ 59 w 198"/>
                <a:gd name="T93" fmla="*/ 75 h 135"/>
                <a:gd name="T94" fmla="*/ 190 w 198"/>
                <a:gd name="T95" fmla="*/ 66 h 135"/>
                <a:gd name="T96" fmla="*/ 50 w 198"/>
                <a:gd name="T97" fmla="*/ 113 h 135"/>
                <a:gd name="T98" fmla="*/ 92 w 198"/>
                <a:gd name="T99" fmla="*/ 135 h 135"/>
                <a:gd name="T100" fmla="*/ 192 w 198"/>
                <a:gd name="T101" fmla="*/ 84 h 135"/>
                <a:gd name="T102" fmla="*/ 191 w 198"/>
                <a:gd name="T103" fmla="*/ 45 h 135"/>
                <a:gd name="T104" fmla="*/ 156 w 198"/>
                <a:gd name="T105" fmla="*/ 30 h 135"/>
                <a:gd name="T106" fmla="*/ 142 w 198"/>
                <a:gd name="T107" fmla="*/ 42 h 135"/>
                <a:gd name="T108" fmla="*/ 107 w 198"/>
                <a:gd name="T109" fmla="*/ 71 h 135"/>
                <a:gd name="T110" fmla="*/ 59 w 198"/>
                <a:gd name="T111" fmla="*/ 58 h 135"/>
                <a:gd name="T112" fmla="*/ 81 w 198"/>
                <a:gd name="T113" fmla="*/ 43 h 135"/>
                <a:gd name="T114" fmla="*/ 43 w 198"/>
                <a:gd name="T115" fmla="*/ 5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98" h="135">
                  <a:moveTo>
                    <a:pt x="93" y="81"/>
                  </a:moveTo>
                  <a:cubicBezTo>
                    <a:pt x="89" y="81"/>
                    <a:pt x="86" y="81"/>
                    <a:pt x="82" y="80"/>
                  </a:cubicBezTo>
                  <a:cubicBezTo>
                    <a:pt x="83" y="80"/>
                    <a:pt x="83" y="80"/>
                    <a:pt x="83" y="80"/>
                  </a:cubicBezTo>
                  <a:cubicBezTo>
                    <a:pt x="86" y="80"/>
                    <a:pt x="90" y="81"/>
                    <a:pt x="94" y="81"/>
                  </a:cubicBezTo>
                  <a:cubicBezTo>
                    <a:pt x="94" y="81"/>
                    <a:pt x="93" y="81"/>
                    <a:pt x="93" y="81"/>
                  </a:cubicBezTo>
                  <a:moveTo>
                    <a:pt x="98" y="79"/>
                  </a:moveTo>
                  <a:cubicBezTo>
                    <a:pt x="99" y="79"/>
                    <a:pt x="99" y="79"/>
                    <a:pt x="100" y="79"/>
                  </a:cubicBezTo>
                  <a:cubicBezTo>
                    <a:pt x="101" y="79"/>
                    <a:pt x="101" y="79"/>
                    <a:pt x="101" y="79"/>
                  </a:cubicBezTo>
                  <a:cubicBezTo>
                    <a:pt x="101" y="80"/>
                    <a:pt x="101" y="80"/>
                    <a:pt x="101" y="80"/>
                  </a:cubicBezTo>
                  <a:cubicBezTo>
                    <a:pt x="105" y="80"/>
                    <a:pt x="105" y="80"/>
                    <a:pt x="105" y="80"/>
                  </a:cubicBezTo>
                  <a:cubicBezTo>
                    <a:pt x="106" y="80"/>
                    <a:pt x="106" y="80"/>
                    <a:pt x="106" y="80"/>
                  </a:cubicBezTo>
                  <a:cubicBezTo>
                    <a:pt x="106" y="80"/>
                    <a:pt x="107" y="80"/>
                    <a:pt x="107" y="80"/>
                  </a:cubicBezTo>
                  <a:cubicBezTo>
                    <a:pt x="108" y="80"/>
                    <a:pt x="108" y="80"/>
                    <a:pt x="108" y="80"/>
                  </a:cubicBezTo>
                  <a:cubicBezTo>
                    <a:pt x="107" y="80"/>
                    <a:pt x="106" y="80"/>
                    <a:pt x="105" y="80"/>
                  </a:cubicBezTo>
                  <a:cubicBezTo>
                    <a:pt x="101" y="81"/>
                    <a:pt x="98" y="81"/>
                    <a:pt x="95" y="81"/>
                  </a:cubicBezTo>
                  <a:cubicBezTo>
                    <a:pt x="95" y="81"/>
                    <a:pt x="96" y="81"/>
                    <a:pt x="96" y="80"/>
                  </a:cubicBezTo>
                  <a:cubicBezTo>
                    <a:pt x="96" y="80"/>
                    <a:pt x="96" y="80"/>
                    <a:pt x="96" y="80"/>
                  </a:cubicBezTo>
                  <a:cubicBezTo>
                    <a:pt x="96" y="80"/>
                    <a:pt x="97" y="80"/>
                    <a:pt x="97" y="79"/>
                  </a:cubicBezTo>
                  <a:cubicBezTo>
                    <a:pt x="97" y="79"/>
                    <a:pt x="98" y="79"/>
                    <a:pt x="98" y="79"/>
                  </a:cubicBezTo>
                  <a:moveTo>
                    <a:pt x="99" y="77"/>
                  </a:moveTo>
                  <a:cubicBezTo>
                    <a:pt x="98" y="77"/>
                    <a:pt x="98" y="77"/>
                    <a:pt x="98" y="77"/>
                  </a:cubicBezTo>
                  <a:cubicBezTo>
                    <a:pt x="98" y="76"/>
                    <a:pt x="98" y="76"/>
                    <a:pt x="98" y="76"/>
                  </a:cubicBezTo>
                  <a:cubicBezTo>
                    <a:pt x="100" y="76"/>
                    <a:pt x="101" y="76"/>
                    <a:pt x="102" y="76"/>
                  </a:cubicBezTo>
                  <a:cubicBezTo>
                    <a:pt x="101" y="77"/>
                    <a:pt x="100" y="77"/>
                    <a:pt x="99" y="77"/>
                  </a:cubicBezTo>
                  <a:moveTo>
                    <a:pt x="113" y="76"/>
                  </a:moveTo>
                  <a:cubicBezTo>
                    <a:pt x="115" y="75"/>
                    <a:pt x="116" y="75"/>
                    <a:pt x="118" y="75"/>
                  </a:cubicBezTo>
                  <a:cubicBezTo>
                    <a:pt x="118" y="75"/>
                    <a:pt x="118" y="74"/>
                    <a:pt x="119" y="74"/>
                  </a:cubicBezTo>
                  <a:cubicBezTo>
                    <a:pt x="118" y="75"/>
                    <a:pt x="118" y="75"/>
                    <a:pt x="117" y="75"/>
                  </a:cubicBezTo>
                  <a:cubicBezTo>
                    <a:pt x="116" y="76"/>
                    <a:pt x="115" y="76"/>
                    <a:pt x="113" y="76"/>
                  </a:cubicBezTo>
                  <a:moveTo>
                    <a:pt x="101" y="74"/>
                  </a:moveTo>
                  <a:cubicBezTo>
                    <a:pt x="102" y="74"/>
                    <a:pt x="103" y="74"/>
                    <a:pt x="103" y="74"/>
                  </a:cubicBezTo>
                  <a:cubicBezTo>
                    <a:pt x="104" y="74"/>
                    <a:pt x="104" y="74"/>
                    <a:pt x="105" y="74"/>
                  </a:cubicBezTo>
                  <a:cubicBezTo>
                    <a:pt x="105" y="75"/>
                    <a:pt x="104" y="75"/>
                    <a:pt x="104" y="75"/>
                  </a:cubicBezTo>
                  <a:cubicBezTo>
                    <a:pt x="104" y="75"/>
                    <a:pt x="103" y="74"/>
                    <a:pt x="103" y="74"/>
                  </a:cubicBezTo>
                  <a:cubicBezTo>
                    <a:pt x="102" y="74"/>
                    <a:pt x="102" y="74"/>
                    <a:pt x="101" y="74"/>
                  </a:cubicBezTo>
                  <a:moveTo>
                    <a:pt x="107" y="75"/>
                  </a:moveTo>
                  <a:cubicBezTo>
                    <a:pt x="108" y="74"/>
                    <a:pt x="108" y="74"/>
                    <a:pt x="108" y="74"/>
                  </a:cubicBezTo>
                  <a:cubicBezTo>
                    <a:pt x="108" y="74"/>
                    <a:pt x="108" y="74"/>
                    <a:pt x="108" y="74"/>
                  </a:cubicBezTo>
                  <a:cubicBezTo>
                    <a:pt x="109" y="74"/>
                    <a:pt x="110" y="74"/>
                    <a:pt x="112" y="74"/>
                  </a:cubicBezTo>
                  <a:cubicBezTo>
                    <a:pt x="110" y="75"/>
                    <a:pt x="109" y="75"/>
                    <a:pt x="107" y="75"/>
                  </a:cubicBezTo>
                  <a:moveTo>
                    <a:pt x="77" y="77"/>
                  </a:moveTo>
                  <a:cubicBezTo>
                    <a:pt x="72" y="76"/>
                    <a:pt x="66" y="75"/>
                    <a:pt x="62" y="72"/>
                  </a:cubicBezTo>
                  <a:cubicBezTo>
                    <a:pt x="62" y="72"/>
                    <a:pt x="62" y="72"/>
                    <a:pt x="62" y="72"/>
                  </a:cubicBezTo>
                  <a:cubicBezTo>
                    <a:pt x="63" y="72"/>
                    <a:pt x="65" y="73"/>
                    <a:pt x="66" y="74"/>
                  </a:cubicBezTo>
                  <a:cubicBezTo>
                    <a:pt x="66" y="74"/>
                    <a:pt x="66" y="74"/>
                    <a:pt x="66" y="74"/>
                  </a:cubicBezTo>
                  <a:cubicBezTo>
                    <a:pt x="67" y="74"/>
                    <a:pt x="68" y="73"/>
                    <a:pt x="67" y="72"/>
                  </a:cubicBezTo>
                  <a:cubicBezTo>
                    <a:pt x="71" y="74"/>
                    <a:pt x="75" y="76"/>
                    <a:pt x="79" y="77"/>
                  </a:cubicBezTo>
                  <a:cubicBezTo>
                    <a:pt x="79" y="77"/>
                    <a:pt x="79" y="77"/>
                    <a:pt x="79" y="77"/>
                  </a:cubicBezTo>
                  <a:cubicBezTo>
                    <a:pt x="78" y="77"/>
                    <a:pt x="78" y="77"/>
                    <a:pt x="77" y="77"/>
                  </a:cubicBezTo>
                  <a:moveTo>
                    <a:pt x="116" y="72"/>
                  </a:moveTo>
                  <a:cubicBezTo>
                    <a:pt x="116" y="72"/>
                    <a:pt x="116" y="72"/>
                    <a:pt x="116" y="72"/>
                  </a:cubicBezTo>
                  <a:cubicBezTo>
                    <a:pt x="118" y="72"/>
                    <a:pt x="120" y="71"/>
                    <a:pt x="121" y="71"/>
                  </a:cubicBezTo>
                  <a:cubicBezTo>
                    <a:pt x="120" y="72"/>
                    <a:pt x="118" y="72"/>
                    <a:pt x="116" y="73"/>
                  </a:cubicBezTo>
                  <a:cubicBezTo>
                    <a:pt x="116" y="73"/>
                    <a:pt x="115" y="73"/>
                    <a:pt x="114" y="73"/>
                  </a:cubicBezTo>
                  <a:cubicBezTo>
                    <a:pt x="113" y="73"/>
                    <a:pt x="111" y="72"/>
                    <a:pt x="110" y="72"/>
                  </a:cubicBezTo>
                  <a:cubicBezTo>
                    <a:pt x="111" y="72"/>
                    <a:pt x="111" y="72"/>
                    <a:pt x="111" y="72"/>
                  </a:cubicBezTo>
                  <a:cubicBezTo>
                    <a:pt x="112" y="72"/>
                    <a:pt x="113" y="72"/>
                    <a:pt x="115" y="71"/>
                  </a:cubicBezTo>
                  <a:cubicBezTo>
                    <a:pt x="115" y="71"/>
                    <a:pt x="115" y="71"/>
                    <a:pt x="115" y="71"/>
                  </a:cubicBezTo>
                  <a:cubicBezTo>
                    <a:pt x="115" y="71"/>
                    <a:pt x="116" y="72"/>
                    <a:pt x="116" y="72"/>
                  </a:cubicBezTo>
                  <a:moveTo>
                    <a:pt x="127" y="70"/>
                  </a:moveTo>
                  <a:cubicBezTo>
                    <a:pt x="127" y="69"/>
                    <a:pt x="127" y="69"/>
                    <a:pt x="127" y="69"/>
                  </a:cubicBezTo>
                  <a:cubicBezTo>
                    <a:pt x="128" y="69"/>
                    <a:pt x="128" y="68"/>
                    <a:pt x="129" y="68"/>
                  </a:cubicBezTo>
                  <a:cubicBezTo>
                    <a:pt x="129" y="68"/>
                    <a:pt x="130" y="68"/>
                    <a:pt x="130" y="68"/>
                  </a:cubicBezTo>
                  <a:cubicBezTo>
                    <a:pt x="130" y="68"/>
                    <a:pt x="130" y="68"/>
                    <a:pt x="130" y="68"/>
                  </a:cubicBezTo>
                  <a:cubicBezTo>
                    <a:pt x="129" y="69"/>
                    <a:pt x="128" y="69"/>
                    <a:pt x="127" y="70"/>
                  </a:cubicBezTo>
                  <a:moveTo>
                    <a:pt x="62" y="69"/>
                  </a:moveTo>
                  <a:cubicBezTo>
                    <a:pt x="61" y="68"/>
                    <a:pt x="60" y="67"/>
                    <a:pt x="58" y="66"/>
                  </a:cubicBezTo>
                  <a:cubicBezTo>
                    <a:pt x="58" y="66"/>
                    <a:pt x="57" y="66"/>
                    <a:pt x="56" y="65"/>
                  </a:cubicBezTo>
                  <a:cubicBezTo>
                    <a:pt x="56" y="65"/>
                    <a:pt x="55" y="64"/>
                    <a:pt x="55" y="63"/>
                  </a:cubicBezTo>
                  <a:cubicBezTo>
                    <a:pt x="54" y="63"/>
                    <a:pt x="54" y="62"/>
                    <a:pt x="53" y="62"/>
                  </a:cubicBezTo>
                  <a:cubicBezTo>
                    <a:pt x="55" y="63"/>
                    <a:pt x="56" y="63"/>
                    <a:pt x="57" y="64"/>
                  </a:cubicBezTo>
                  <a:cubicBezTo>
                    <a:pt x="58" y="65"/>
                    <a:pt x="59" y="65"/>
                    <a:pt x="60" y="66"/>
                  </a:cubicBezTo>
                  <a:cubicBezTo>
                    <a:pt x="60" y="67"/>
                    <a:pt x="60" y="67"/>
                    <a:pt x="60" y="67"/>
                  </a:cubicBezTo>
                  <a:cubicBezTo>
                    <a:pt x="61" y="68"/>
                    <a:pt x="61" y="68"/>
                    <a:pt x="62" y="69"/>
                  </a:cubicBezTo>
                  <a:cubicBezTo>
                    <a:pt x="62" y="69"/>
                    <a:pt x="62" y="69"/>
                    <a:pt x="62" y="69"/>
                  </a:cubicBezTo>
                  <a:moveTo>
                    <a:pt x="54" y="69"/>
                  </a:moveTo>
                  <a:cubicBezTo>
                    <a:pt x="53" y="68"/>
                    <a:pt x="53" y="68"/>
                    <a:pt x="53" y="68"/>
                  </a:cubicBezTo>
                  <a:cubicBezTo>
                    <a:pt x="51" y="67"/>
                    <a:pt x="49" y="64"/>
                    <a:pt x="47" y="61"/>
                  </a:cubicBezTo>
                  <a:cubicBezTo>
                    <a:pt x="50" y="63"/>
                    <a:pt x="52" y="66"/>
                    <a:pt x="54" y="69"/>
                  </a:cubicBezTo>
                  <a:moveTo>
                    <a:pt x="141" y="61"/>
                  </a:moveTo>
                  <a:cubicBezTo>
                    <a:pt x="142" y="60"/>
                    <a:pt x="142" y="59"/>
                    <a:pt x="143" y="58"/>
                  </a:cubicBezTo>
                  <a:cubicBezTo>
                    <a:pt x="144" y="59"/>
                    <a:pt x="144" y="59"/>
                    <a:pt x="144" y="59"/>
                  </a:cubicBezTo>
                  <a:cubicBezTo>
                    <a:pt x="143" y="60"/>
                    <a:pt x="142" y="61"/>
                    <a:pt x="141" y="61"/>
                  </a:cubicBezTo>
                  <a:moveTo>
                    <a:pt x="57" y="59"/>
                  </a:moveTo>
                  <a:cubicBezTo>
                    <a:pt x="56" y="58"/>
                    <a:pt x="56" y="58"/>
                    <a:pt x="55" y="57"/>
                  </a:cubicBezTo>
                  <a:cubicBezTo>
                    <a:pt x="54" y="56"/>
                    <a:pt x="54" y="56"/>
                    <a:pt x="54" y="56"/>
                  </a:cubicBezTo>
                  <a:cubicBezTo>
                    <a:pt x="55" y="56"/>
                    <a:pt x="55" y="56"/>
                    <a:pt x="55" y="56"/>
                  </a:cubicBezTo>
                  <a:cubicBezTo>
                    <a:pt x="55" y="56"/>
                    <a:pt x="56" y="57"/>
                    <a:pt x="56" y="57"/>
                  </a:cubicBezTo>
                  <a:cubicBezTo>
                    <a:pt x="56" y="58"/>
                    <a:pt x="57" y="58"/>
                    <a:pt x="57" y="59"/>
                  </a:cubicBezTo>
                  <a:moveTo>
                    <a:pt x="145" y="55"/>
                  </a:moveTo>
                  <a:cubicBezTo>
                    <a:pt x="145" y="54"/>
                    <a:pt x="145" y="54"/>
                    <a:pt x="145" y="54"/>
                  </a:cubicBezTo>
                  <a:cubicBezTo>
                    <a:pt x="145" y="54"/>
                    <a:pt x="146" y="53"/>
                    <a:pt x="146" y="53"/>
                  </a:cubicBezTo>
                  <a:cubicBezTo>
                    <a:pt x="146" y="52"/>
                    <a:pt x="146" y="52"/>
                    <a:pt x="146" y="52"/>
                  </a:cubicBezTo>
                  <a:cubicBezTo>
                    <a:pt x="146" y="53"/>
                    <a:pt x="146" y="54"/>
                    <a:pt x="146" y="55"/>
                  </a:cubicBezTo>
                  <a:cubicBezTo>
                    <a:pt x="145" y="55"/>
                    <a:pt x="145" y="55"/>
                    <a:pt x="145" y="55"/>
                  </a:cubicBezTo>
                  <a:moveTo>
                    <a:pt x="194" y="62"/>
                  </a:moveTo>
                  <a:cubicBezTo>
                    <a:pt x="194" y="60"/>
                    <a:pt x="194" y="58"/>
                    <a:pt x="194" y="56"/>
                  </a:cubicBezTo>
                  <a:cubicBezTo>
                    <a:pt x="194" y="55"/>
                    <a:pt x="193" y="55"/>
                    <a:pt x="192" y="54"/>
                  </a:cubicBezTo>
                  <a:cubicBezTo>
                    <a:pt x="192" y="52"/>
                    <a:pt x="192" y="50"/>
                    <a:pt x="192" y="48"/>
                  </a:cubicBezTo>
                  <a:cubicBezTo>
                    <a:pt x="194" y="50"/>
                    <a:pt x="195" y="52"/>
                    <a:pt x="196" y="56"/>
                  </a:cubicBezTo>
                  <a:cubicBezTo>
                    <a:pt x="196" y="58"/>
                    <a:pt x="196" y="60"/>
                    <a:pt x="195" y="62"/>
                  </a:cubicBezTo>
                  <a:cubicBezTo>
                    <a:pt x="195" y="62"/>
                    <a:pt x="195" y="62"/>
                    <a:pt x="195" y="62"/>
                  </a:cubicBezTo>
                  <a:cubicBezTo>
                    <a:pt x="195" y="62"/>
                    <a:pt x="194" y="62"/>
                    <a:pt x="194" y="62"/>
                  </a:cubicBezTo>
                  <a:moveTo>
                    <a:pt x="190" y="60"/>
                  </a:moveTo>
                  <a:cubicBezTo>
                    <a:pt x="189" y="59"/>
                    <a:pt x="189" y="58"/>
                    <a:pt x="188" y="58"/>
                  </a:cubicBezTo>
                  <a:cubicBezTo>
                    <a:pt x="187" y="56"/>
                    <a:pt x="187" y="54"/>
                    <a:pt x="187" y="52"/>
                  </a:cubicBezTo>
                  <a:cubicBezTo>
                    <a:pt x="187" y="49"/>
                    <a:pt x="187" y="47"/>
                    <a:pt x="187" y="45"/>
                  </a:cubicBezTo>
                  <a:cubicBezTo>
                    <a:pt x="188" y="46"/>
                    <a:pt x="189" y="47"/>
                    <a:pt x="189" y="49"/>
                  </a:cubicBezTo>
                  <a:cubicBezTo>
                    <a:pt x="190" y="51"/>
                    <a:pt x="190" y="53"/>
                    <a:pt x="190" y="56"/>
                  </a:cubicBezTo>
                  <a:cubicBezTo>
                    <a:pt x="190" y="56"/>
                    <a:pt x="190" y="56"/>
                    <a:pt x="190" y="57"/>
                  </a:cubicBezTo>
                  <a:cubicBezTo>
                    <a:pt x="190" y="58"/>
                    <a:pt x="190" y="59"/>
                    <a:pt x="190" y="60"/>
                  </a:cubicBezTo>
                  <a:moveTo>
                    <a:pt x="146" y="46"/>
                  </a:moveTo>
                  <a:cubicBezTo>
                    <a:pt x="146" y="44"/>
                    <a:pt x="146" y="43"/>
                    <a:pt x="147" y="41"/>
                  </a:cubicBezTo>
                  <a:cubicBezTo>
                    <a:pt x="147" y="42"/>
                    <a:pt x="147" y="43"/>
                    <a:pt x="147" y="44"/>
                  </a:cubicBezTo>
                  <a:cubicBezTo>
                    <a:pt x="147" y="44"/>
                    <a:pt x="146" y="45"/>
                    <a:pt x="146" y="46"/>
                  </a:cubicBezTo>
                  <a:moveTo>
                    <a:pt x="185" y="56"/>
                  </a:moveTo>
                  <a:cubicBezTo>
                    <a:pt x="184" y="55"/>
                    <a:pt x="183" y="55"/>
                    <a:pt x="181" y="54"/>
                  </a:cubicBezTo>
                  <a:cubicBezTo>
                    <a:pt x="181" y="52"/>
                    <a:pt x="181" y="49"/>
                    <a:pt x="181" y="47"/>
                  </a:cubicBezTo>
                  <a:cubicBezTo>
                    <a:pt x="180" y="45"/>
                    <a:pt x="180" y="43"/>
                    <a:pt x="180" y="41"/>
                  </a:cubicBezTo>
                  <a:cubicBezTo>
                    <a:pt x="181" y="42"/>
                    <a:pt x="183" y="42"/>
                    <a:pt x="185" y="43"/>
                  </a:cubicBezTo>
                  <a:cubicBezTo>
                    <a:pt x="184" y="46"/>
                    <a:pt x="185" y="50"/>
                    <a:pt x="185" y="53"/>
                  </a:cubicBezTo>
                  <a:cubicBezTo>
                    <a:pt x="185" y="54"/>
                    <a:pt x="185" y="55"/>
                    <a:pt x="185" y="56"/>
                  </a:cubicBezTo>
                  <a:moveTo>
                    <a:pt x="179" y="53"/>
                  </a:moveTo>
                  <a:cubicBezTo>
                    <a:pt x="178" y="52"/>
                    <a:pt x="176" y="52"/>
                    <a:pt x="175" y="51"/>
                  </a:cubicBezTo>
                  <a:cubicBezTo>
                    <a:pt x="175" y="49"/>
                    <a:pt x="174" y="48"/>
                    <a:pt x="174" y="46"/>
                  </a:cubicBezTo>
                  <a:cubicBezTo>
                    <a:pt x="174" y="43"/>
                    <a:pt x="174" y="41"/>
                    <a:pt x="174" y="39"/>
                  </a:cubicBezTo>
                  <a:cubicBezTo>
                    <a:pt x="175" y="39"/>
                    <a:pt x="176" y="40"/>
                    <a:pt x="177" y="40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7" y="41"/>
                    <a:pt x="177" y="41"/>
                    <a:pt x="177" y="41"/>
                  </a:cubicBezTo>
                  <a:cubicBezTo>
                    <a:pt x="178" y="44"/>
                    <a:pt x="179" y="47"/>
                    <a:pt x="179" y="50"/>
                  </a:cubicBezTo>
                  <a:cubicBezTo>
                    <a:pt x="179" y="51"/>
                    <a:pt x="179" y="52"/>
                    <a:pt x="179" y="53"/>
                  </a:cubicBezTo>
                  <a:moveTo>
                    <a:pt x="152" y="41"/>
                  </a:moveTo>
                  <a:cubicBezTo>
                    <a:pt x="152" y="40"/>
                    <a:pt x="151" y="39"/>
                    <a:pt x="151" y="38"/>
                  </a:cubicBezTo>
                  <a:cubicBezTo>
                    <a:pt x="151" y="38"/>
                    <a:pt x="151" y="37"/>
                    <a:pt x="152" y="37"/>
                  </a:cubicBezTo>
                  <a:cubicBezTo>
                    <a:pt x="152" y="41"/>
                    <a:pt x="152" y="41"/>
                    <a:pt x="152" y="41"/>
                  </a:cubicBezTo>
                  <a:moveTo>
                    <a:pt x="173" y="51"/>
                  </a:moveTo>
                  <a:cubicBezTo>
                    <a:pt x="171" y="50"/>
                    <a:pt x="170" y="50"/>
                    <a:pt x="169" y="49"/>
                  </a:cubicBezTo>
                  <a:cubicBezTo>
                    <a:pt x="167" y="45"/>
                    <a:pt x="166" y="40"/>
                    <a:pt x="166" y="36"/>
                  </a:cubicBezTo>
                  <a:cubicBezTo>
                    <a:pt x="168" y="37"/>
                    <a:pt x="170" y="37"/>
                    <a:pt x="172" y="38"/>
                  </a:cubicBezTo>
                  <a:cubicBezTo>
                    <a:pt x="172" y="38"/>
                    <a:pt x="172" y="38"/>
                    <a:pt x="172" y="38"/>
                  </a:cubicBezTo>
                  <a:cubicBezTo>
                    <a:pt x="172" y="41"/>
                    <a:pt x="171" y="44"/>
                    <a:pt x="172" y="47"/>
                  </a:cubicBezTo>
                  <a:cubicBezTo>
                    <a:pt x="172" y="48"/>
                    <a:pt x="172" y="49"/>
                    <a:pt x="173" y="51"/>
                  </a:cubicBezTo>
                  <a:moveTo>
                    <a:pt x="154" y="42"/>
                  </a:moveTo>
                  <a:cubicBezTo>
                    <a:pt x="154" y="36"/>
                    <a:pt x="154" y="36"/>
                    <a:pt x="154" y="36"/>
                  </a:cubicBezTo>
                  <a:cubicBezTo>
                    <a:pt x="154" y="36"/>
                    <a:pt x="154" y="36"/>
                    <a:pt x="154" y="36"/>
                  </a:cubicBezTo>
                  <a:cubicBezTo>
                    <a:pt x="154" y="35"/>
                    <a:pt x="154" y="34"/>
                    <a:pt x="154" y="34"/>
                  </a:cubicBezTo>
                  <a:cubicBezTo>
                    <a:pt x="154" y="33"/>
                    <a:pt x="154" y="33"/>
                    <a:pt x="154" y="33"/>
                  </a:cubicBezTo>
                  <a:cubicBezTo>
                    <a:pt x="155" y="33"/>
                    <a:pt x="155" y="32"/>
                    <a:pt x="156" y="32"/>
                  </a:cubicBezTo>
                  <a:cubicBezTo>
                    <a:pt x="156" y="32"/>
                    <a:pt x="156" y="32"/>
                    <a:pt x="156" y="32"/>
                  </a:cubicBezTo>
                  <a:cubicBezTo>
                    <a:pt x="157" y="33"/>
                    <a:pt x="157" y="33"/>
                    <a:pt x="157" y="33"/>
                  </a:cubicBezTo>
                  <a:cubicBezTo>
                    <a:pt x="158" y="35"/>
                    <a:pt x="158" y="38"/>
                    <a:pt x="158" y="40"/>
                  </a:cubicBezTo>
                  <a:cubicBezTo>
                    <a:pt x="159" y="42"/>
                    <a:pt x="159" y="44"/>
                    <a:pt x="161" y="45"/>
                  </a:cubicBezTo>
                  <a:cubicBezTo>
                    <a:pt x="161" y="46"/>
                    <a:pt x="161" y="46"/>
                    <a:pt x="161" y="46"/>
                  </a:cubicBezTo>
                  <a:cubicBezTo>
                    <a:pt x="162" y="46"/>
                    <a:pt x="163" y="44"/>
                    <a:pt x="162" y="44"/>
                  </a:cubicBezTo>
                  <a:cubicBezTo>
                    <a:pt x="161" y="43"/>
                    <a:pt x="161" y="40"/>
                    <a:pt x="160" y="38"/>
                  </a:cubicBezTo>
                  <a:cubicBezTo>
                    <a:pt x="160" y="37"/>
                    <a:pt x="160" y="35"/>
                    <a:pt x="160" y="33"/>
                  </a:cubicBezTo>
                  <a:cubicBezTo>
                    <a:pt x="161" y="34"/>
                    <a:pt x="162" y="34"/>
                    <a:pt x="164" y="35"/>
                  </a:cubicBezTo>
                  <a:cubicBezTo>
                    <a:pt x="164" y="39"/>
                    <a:pt x="165" y="44"/>
                    <a:pt x="166" y="48"/>
                  </a:cubicBezTo>
                  <a:cubicBezTo>
                    <a:pt x="162" y="47"/>
                    <a:pt x="159" y="45"/>
                    <a:pt x="155" y="43"/>
                  </a:cubicBezTo>
                  <a:cubicBezTo>
                    <a:pt x="155" y="42"/>
                    <a:pt x="155" y="42"/>
                    <a:pt x="154" y="42"/>
                  </a:cubicBezTo>
                  <a:cubicBezTo>
                    <a:pt x="154" y="42"/>
                    <a:pt x="154" y="42"/>
                    <a:pt x="154" y="42"/>
                  </a:cubicBezTo>
                  <a:moveTo>
                    <a:pt x="64" y="32"/>
                  </a:moveTo>
                  <a:cubicBezTo>
                    <a:pt x="63" y="32"/>
                    <a:pt x="62" y="31"/>
                    <a:pt x="61" y="31"/>
                  </a:cubicBezTo>
                  <a:cubicBezTo>
                    <a:pt x="59" y="30"/>
                    <a:pt x="58" y="29"/>
                    <a:pt x="57" y="29"/>
                  </a:cubicBezTo>
                  <a:cubicBezTo>
                    <a:pt x="60" y="30"/>
                    <a:pt x="62" y="31"/>
                    <a:pt x="64" y="32"/>
                  </a:cubicBezTo>
                  <a:moveTo>
                    <a:pt x="75" y="37"/>
                  </a:moveTo>
                  <a:cubicBezTo>
                    <a:pt x="74" y="37"/>
                    <a:pt x="73" y="36"/>
                    <a:pt x="73" y="36"/>
                  </a:cubicBezTo>
                  <a:cubicBezTo>
                    <a:pt x="73" y="36"/>
                    <a:pt x="73" y="36"/>
                    <a:pt x="73" y="36"/>
                  </a:cubicBezTo>
                  <a:cubicBezTo>
                    <a:pt x="73" y="35"/>
                    <a:pt x="73" y="35"/>
                    <a:pt x="73" y="35"/>
                  </a:cubicBezTo>
                  <a:cubicBezTo>
                    <a:pt x="74" y="33"/>
                    <a:pt x="74" y="31"/>
                    <a:pt x="75" y="29"/>
                  </a:cubicBezTo>
                  <a:cubicBezTo>
                    <a:pt x="75" y="29"/>
                    <a:pt x="75" y="29"/>
                    <a:pt x="75" y="29"/>
                  </a:cubicBezTo>
                  <a:cubicBezTo>
                    <a:pt x="76" y="29"/>
                    <a:pt x="77" y="30"/>
                    <a:pt x="78" y="31"/>
                  </a:cubicBezTo>
                  <a:cubicBezTo>
                    <a:pt x="81" y="33"/>
                    <a:pt x="79" y="36"/>
                    <a:pt x="78" y="39"/>
                  </a:cubicBezTo>
                  <a:cubicBezTo>
                    <a:pt x="78" y="39"/>
                    <a:pt x="77" y="39"/>
                    <a:pt x="76" y="38"/>
                  </a:cubicBezTo>
                  <a:cubicBezTo>
                    <a:pt x="77" y="37"/>
                    <a:pt x="77" y="37"/>
                    <a:pt x="77" y="36"/>
                  </a:cubicBezTo>
                  <a:cubicBezTo>
                    <a:pt x="77" y="35"/>
                    <a:pt x="77" y="34"/>
                    <a:pt x="78" y="33"/>
                  </a:cubicBezTo>
                  <a:cubicBezTo>
                    <a:pt x="79" y="32"/>
                    <a:pt x="78" y="31"/>
                    <a:pt x="77" y="31"/>
                  </a:cubicBezTo>
                  <a:cubicBezTo>
                    <a:pt x="77" y="31"/>
                    <a:pt x="77" y="31"/>
                    <a:pt x="77" y="32"/>
                  </a:cubicBezTo>
                  <a:cubicBezTo>
                    <a:pt x="75" y="33"/>
                    <a:pt x="76" y="35"/>
                    <a:pt x="75" y="37"/>
                  </a:cubicBezTo>
                  <a:moveTo>
                    <a:pt x="71" y="35"/>
                  </a:moveTo>
                  <a:cubicBezTo>
                    <a:pt x="68" y="32"/>
                    <a:pt x="65" y="30"/>
                    <a:pt x="62" y="28"/>
                  </a:cubicBezTo>
                  <a:cubicBezTo>
                    <a:pt x="62" y="28"/>
                    <a:pt x="62" y="28"/>
                    <a:pt x="62" y="28"/>
                  </a:cubicBezTo>
                  <a:cubicBezTo>
                    <a:pt x="61" y="27"/>
                    <a:pt x="63" y="25"/>
                    <a:pt x="63" y="24"/>
                  </a:cubicBezTo>
                  <a:cubicBezTo>
                    <a:pt x="64" y="23"/>
                    <a:pt x="64" y="22"/>
                    <a:pt x="65" y="21"/>
                  </a:cubicBezTo>
                  <a:cubicBezTo>
                    <a:pt x="66" y="22"/>
                    <a:pt x="68" y="23"/>
                    <a:pt x="69" y="24"/>
                  </a:cubicBezTo>
                  <a:cubicBezTo>
                    <a:pt x="68" y="26"/>
                    <a:pt x="67" y="28"/>
                    <a:pt x="67" y="30"/>
                  </a:cubicBezTo>
                  <a:cubicBezTo>
                    <a:pt x="66" y="31"/>
                    <a:pt x="67" y="31"/>
                    <a:pt x="68" y="31"/>
                  </a:cubicBezTo>
                  <a:cubicBezTo>
                    <a:pt x="68" y="31"/>
                    <a:pt x="68" y="31"/>
                    <a:pt x="69" y="30"/>
                  </a:cubicBezTo>
                  <a:cubicBezTo>
                    <a:pt x="69" y="29"/>
                    <a:pt x="70" y="27"/>
                    <a:pt x="71" y="26"/>
                  </a:cubicBezTo>
                  <a:cubicBezTo>
                    <a:pt x="71" y="25"/>
                    <a:pt x="71" y="25"/>
                    <a:pt x="71" y="25"/>
                  </a:cubicBezTo>
                  <a:cubicBezTo>
                    <a:pt x="72" y="26"/>
                    <a:pt x="73" y="27"/>
                    <a:pt x="74" y="28"/>
                  </a:cubicBezTo>
                  <a:cubicBezTo>
                    <a:pt x="73" y="28"/>
                    <a:pt x="73" y="28"/>
                    <a:pt x="73" y="28"/>
                  </a:cubicBezTo>
                  <a:cubicBezTo>
                    <a:pt x="72" y="30"/>
                    <a:pt x="72" y="32"/>
                    <a:pt x="71" y="34"/>
                  </a:cubicBezTo>
                  <a:cubicBezTo>
                    <a:pt x="71" y="35"/>
                    <a:pt x="71" y="35"/>
                    <a:pt x="71" y="35"/>
                  </a:cubicBezTo>
                  <a:moveTo>
                    <a:pt x="60" y="27"/>
                  </a:moveTo>
                  <a:cubicBezTo>
                    <a:pt x="59" y="27"/>
                    <a:pt x="59" y="27"/>
                    <a:pt x="59" y="27"/>
                  </a:cubicBezTo>
                  <a:cubicBezTo>
                    <a:pt x="57" y="26"/>
                    <a:pt x="56" y="25"/>
                    <a:pt x="54" y="24"/>
                  </a:cubicBezTo>
                  <a:cubicBezTo>
                    <a:pt x="55" y="21"/>
                    <a:pt x="56" y="18"/>
                    <a:pt x="58" y="15"/>
                  </a:cubicBezTo>
                  <a:cubicBezTo>
                    <a:pt x="60" y="16"/>
                    <a:pt x="61" y="18"/>
                    <a:pt x="63" y="19"/>
                  </a:cubicBezTo>
                  <a:cubicBezTo>
                    <a:pt x="62" y="21"/>
                    <a:pt x="61" y="23"/>
                    <a:pt x="60" y="25"/>
                  </a:cubicBezTo>
                  <a:cubicBezTo>
                    <a:pt x="60" y="26"/>
                    <a:pt x="60" y="26"/>
                    <a:pt x="60" y="27"/>
                  </a:cubicBezTo>
                  <a:moveTo>
                    <a:pt x="3" y="65"/>
                  </a:moveTo>
                  <a:cubicBezTo>
                    <a:pt x="3" y="65"/>
                    <a:pt x="3" y="65"/>
                    <a:pt x="3" y="65"/>
                  </a:cubicBezTo>
                  <a:cubicBezTo>
                    <a:pt x="3" y="63"/>
                    <a:pt x="3" y="61"/>
                    <a:pt x="5" y="59"/>
                  </a:cubicBezTo>
                  <a:cubicBezTo>
                    <a:pt x="5" y="59"/>
                    <a:pt x="5" y="59"/>
                    <a:pt x="5" y="59"/>
                  </a:cubicBezTo>
                  <a:cubicBezTo>
                    <a:pt x="5" y="59"/>
                    <a:pt x="5" y="59"/>
                    <a:pt x="5" y="59"/>
                  </a:cubicBezTo>
                  <a:cubicBezTo>
                    <a:pt x="6" y="57"/>
                    <a:pt x="7" y="55"/>
                    <a:pt x="8" y="53"/>
                  </a:cubicBezTo>
                  <a:cubicBezTo>
                    <a:pt x="10" y="50"/>
                    <a:pt x="11" y="48"/>
                    <a:pt x="12" y="45"/>
                  </a:cubicBezTo>
                  <a:cubicBezTo>
                    <a:pt x="13" y="44"/>
                    <a:pt x="13" y="43"/>
                    <a:pt x="14" y="42"/>
                  </a:cubicBezTo>
                  <a:cubicBezTo>
                    <a:pt x="17" y="37"/>
                    <a:pt x="21" y="31"/>
                    <a:pt x="24" y="26"/>
                  </a:cubicBezTo>
                  <a:cubicBezTo>
                    <a:pt x="27" y="22"/>
                    <a:pt x="30" y="18"/>
                    <a:pt x="32" y="12"/>
                  </a:cubicBezTo>
                  <a:cubicBezTo>
                    <a:pt x="32" y="12"/>
                    <a:pt x="32" y="12"/>
                    <a:pt x="32" y="12"/>
                  </a:cubicBezTo>
                  <a:cubicBezTo>
                    <a:pt x="33" y="13"/>
                    <a:pt x="34" y="14"/>
                    <a:pt x="35" y="14"/>
                  </a:cubicBezTo>
                  <a:cubicBezTo>
                    <a:pt x="34" y="15"/>
                    <a:pt x="34" y="17"/>
                    <a:pt x="36" y="17"/>
                  </a:cubicBezTo>
                  <a:cubicBezTo>
                    <a:pt x="44" y="21"/>
                    <a:pt x="49" y="29"/>
                    <a:pt x="57" y="33"/>
                  </a:cubicBezTo>
                  <a:cubicBezTo>
                    <a:pt x="63" y="36"/>
                    <a:pt x="69" y="38"/>
                    <a:pt x="74" y="42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69" y="42"/>
                    <a:pt x="64" y="44"/>
                    <a:pt x="59" y="46"/>
                  </a:cubicBezTo>
                  <a:cubicBezTo>
                    <a:pt x="56" y="46"/>
                    <a:pt x="54" y="47"/>
                    <a:pt x="51" y="48"/>
                  </a:cubicBezTo>
                  <a:cubicBezTo>
                    <a:pt x="48" y="49"/>
                    <a:pt x="45" y="50"/>
                    <a:pt x="42" y="51"/>
                  </a:cubicBezTo>
                  <a:cubicBezTo>
                    <a:pt x="33" y="56"/>
                    <a:pt x="22" y="57"/>
                    <a:pt x="13" y="62"/>
                  </a:cubicBezTo>
                  <a:cubicBezTo>
                    <a:pt x="13" y="62"/>
                    <a:pt x="12" y="62"/>
                    <a:pt x="12" y="63"/>
                  </a:cubicBezTo>
                  <a:cubicBezTo>
                    <a:pt x="12" y="63"/>
                    <a:pt x="11" y="63"/>
                    <a:pt x="11" y="63"/>
                  </a:cubicBezTo>
                  <a:cubicBezTo>
                    <a:pt x="8" y="64"/>
                    <a:pt x="5" y="64"/>
                    <a:pt x="3" y="65"/>
                  </a:cubicBezTo>
                  <a:moveTo>
                    <a:pt x="52" y="23"/>
                  </a:moveTo>
                  <a:cubicBezTo>
                    <a:pt x="51" y="23"/>
                    <a:pt x="50" y="22"/>
                    <a:pt x="49" y="21"/>
                  </a:cubicBezTo>
                  <a:cubicBezTo>
                    <a:pt x="48" y="20"/>
                    <a:pt x="47" y="20"/>
                    <a:pt x="46" y="19"/>
                  </a:cubicBezTo>
                  <a:cubicBezTo>
                    <a:pt x="46" y="19"/>
                    <a:pt x="47" y="19"/>
                    <a:pt x="47" y="18"/>
                  </a:cubicBezTo>
                  <a:cubicBezTo>
                    <a:pt x="47" y="17"/>
                    <a:pt x="48" y="16"/>
                    <a:pt x="49" y="14"/>
                  </a:cubicBezTo>
                  <a:cubicBezTo>
                    <a:pt x="49" y="13"/>
                    <a:pt x="49" y="12"/>
                    <a:pt x="50" y="10"/>
                  </a:cubicBezTo>
                  <a:cubicBezTo>
                    <a:pt x="51" y="11"/>
                    <a:pt x="53" y="12"/>
                    <a:pt x="55" y="13"/>
                  </a:cubicBezTo>
                  <a:cubicBezTo>
                    <a:pt x="55" y="13"/>
                    <a:pt x="56" y="13"/>
                    <a:pt x="56" y="14"/>
                  </a:cubicBezTo>
                  <a:cubicBezTo>
                    <a:pt x="54" y="17"/>
                    <a:pt x="53" y="20"/>
                    <a:pt x="52" y="23"/>
                  </a:cubicBezTo>
                  <a:moveTo>
                    <a:pt x="37" y="14"/>
                  </a:moveTo>
                  <a:cubicBezTo>
                    <a:pt x="37" y="14"/>
                    <a:pt x="37" y="14"/>
                    <a:pt x="37" y="14"/>
                  </a:cubicBezTo>
                  <a:cubicBezTo>
                    <a:pt x="36" y="13"/>
                    <a:pt x="36" y="13"/>
                    <a:pt x="36" y="13"/>
                  </a:cubicBezTo>
                  <a:cubicBezTo>
                    <a:pt x="35" y="12"/>
                    <a:pt x="34" y="11"/>
                    <a:pt x="33" y="9"/>
                  </a:cubicBezTo>
                  <a:cubicBezTo>
                    <a:pt x="33" y="9"/>
                    <a:pt x="33" y="9"/>
                    <a:pt x="33" y="9"/>
                  </a:cubicBezTo>
                  <a:cubicBezTo>
                    <a:pt x="35" y="10"/>
                    <a:pt x="36" y="12"/>
                    <a:pt x="37" y="14"/>
                  </a:cubicBezTo>
                  <a:moveTo>
                    <a:pt x="45" y="18"/>
                  </a:moveTo>
                  <a:cubicBezTo>
                    <a:pt x="44" y="18"/>
                    <a:pt x="44" y="17"/>
                    <a:pt x="43" y="17"/>
                  </a:cubicBezTo>
                  <a:cubicBezTo>
                    <a:pt x="42" y="16"/>
                    <a:pt x="42" y="15"/>
                    <a:pt x="41" y="15"/>
                  </a:cubicBezTo>
                  <a:cubicBezTo>
                    <a:pt x="41" y="12"/>
                    <a:pt x="43" y="10"/>
                    <a:pt x="43" y="7"/>
                  </a:cubicBezTo>
                  <a:cubicBezTo>
                    <a:pt x="44" y="8"/>
                    <a:pt x="46" y="8"/>
                    <a:pt x="47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8" y="10"/>
                    <a:pt x="47" y="12"/>
                    <a:pt x="47" y="13"/>
                  </a:cubicBezTo>
                  <a:cubicBezTo>
                    <a:pt x="46" y="14"/>
                    <a:pt x="45" y="16"/>
                    <a:pt x="45" y="18"/>
                  </a:cubicBezTo>
                  <a:cubicBezTo>
                    <a:pt x="45" y="18"/>
                    <a:pt x="45" y="18"/>
                    <a:pt x="45" y="18"/>
                  </a:cubicBezTo>
                  <a:moveTo>
                    <a:pt x="39" y="13"/>
                  </a:moveTo>
                  <a:cubicBezTo>
                    <a:pt x="38" y="12"/>
                    <a:pt x="38" y="11"/>
                    <a:pt x="37" y="10"/>
                  </a:cubicBezTo>
                  <a:cubicBezTo>
                    <a:pt x="38" y="8"/>
                    <a:pt x="38" y="6"/>
                    <a:pt x="39" y="5"/>
                  </a:cubicBezTo>
                  <a:cubicBezTo>
                    <a:pt x="39" y="5"/>
                    <a:pt x="40" y="6"/>
                    <a:pt x="41" y="6"/>
                  </a:cubicBezTo>
                  <a:cubicBezTo>
                    <a:pt x="41" y="7"/>
                    <a:pt x="41" y="7"/>
                    <a:pt x="41" y="7"/>
                  </a:cubicBezTo>
                  <a:cubicBezTo>
                    <a:pt x="41" y="9"/>
                    <a:pt x="40" y="11"/>
                    <a:pt x="39" y="13"/>
                  </a:cubicBezTo>
                  <a:moveTo>
                    <a:pt x="35" y="8"/>
                  </a:moveTo>
                  <a:cubicBezTo>
                    <a:pt x="35" y="8"/>
                    <a:pt x="34" y="7"/>
                    <a:pt x="34" y="7"/>
                  </a:cubicBezTo>
                  <a:cubicBezTo>
                    <a:pt x="34" y="6"/>
                    <a:pt x="33" y="5"/>
                    <a:pt x="32" y="5"/>
                  </a:cubicBezTo>
                  <a:cubicBezTo>
                    <a:pt x="32" y="5"/>
                    <a:pt x="33" y="4"/>
                    <a:pt x="34" y="3"/>
                  </a:cubicBezTo>
                  <a:cubicBezTo>
                    <a:pt x="34" y="3"/>
                    <a:pt x="35" y="3"/>
                    <a:pt x="35" y="3"/>
                  </a:cubicBezTo>
                  <a:cubicBezTo>
                    <a:pt x="36" y="3"/>
                    <a:pt x="36" y="3"/>
                    <a:pt x="37" y="3"/>
                  </a:cubicBezTo>
                  <a:cubicBezTo>
                    <a:pt x="36" y="5"/>
                    <a:pt x="36" y="6"/>
                    <a:pt x="35" y="8"/>
                  </a:cubicBezTo>
                  <a:moveTo>
                    <a:pt x="35" y="0"/>
                  </a:moveTo>
                  <a:cubicBezTo>
                    <a:pt x="32" y="0"/>
                    <a:pt x="29" y="4"/>
                    <a:pt x="30" y="7"/>
                  </a:cubicBezTo>
                  <a:cubicBezTo>
                    <a:pt x="24" y="14"/>
                    <a:pt x="19" y="22"/>
                    <a:pt x="15" y="30"/>
                  </a:cubicBezTo>
                  <a:cubicBezTo>
                    <a:pt x="14" y="31"/>
                    <a:pt x="13" y="32"/>
                    <a:pt x="13" y="33"/>
                  </a:cubicBezTo>
                  <a:cubicBezTo>
                    <a:pt x="10" y="37"/>
                    <a:pt x="8" y="42"/>
                    <a:pt x="5" y="46"/>
                  </a:cubicBezTo>
                  <a:cubicBezTo>
                    <a:pt x="5" y="47"/>
                    <a:pt x="5" y="47"/>
                    <a:pt x="5" y="48"/>
                  </a:cubicBezTo>
                  <a:cubicBezTo>
                    <a:pt x="5" y="50"/>
                    <a:pt x="4" y="51"/>
                    <a:pt x="3" y="53"/>
                  </a:cubicBezTo>
                  <a:cubicBezTo>
                    <a:pt x="3" y="53"/>
                    <a:pt x="3" y="53"/>
                    <a:pt x="3" y="53"/>
                  </a:cubicBezTo>
                  <a:cubicBezTo>
                    <a:pt x="2" y="55"/>
                    <a:pt x="2" y="56"/>
                    <a:pt x="1" y="57"/>
                  </a:cubicBezTo>
                  <a:cubicBezTo>
                    <a:pt x="1" y="58"/>
                    <a:pt x="1" y="59"/>
                    <a:pt x="2" y="60"/>
                  </a:cubicBezTo>
                  <a:cubicBezTo>
                    <a:pt x="1" y="61"/>
                    <a:pt x="0" y="64"/>
                    <a:pt x="0" y="66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2" y="68"/>
                    <a:pt x="2" y="68"/>
                    <a:pt x="2" y="68"/>
                  </a:cubicBezTo>
                  <a:cubicBezTo>
                    <a:pt x="3" y="68"/>
                    <a:pt x="4" y="69"/>
                    <a:pt x="5" y="69"/>
                  </a:cubicBezTo>
                  <a:cubicBezTo>
                    <a:pt x="6" y="69"/>
                    <a:pt x="8" y="68"/>
                    <a:pt x="10" y="67"/>
                  </a:cubicBezTo>
                  <a:cubicBezTo>
                    <a:pt x="10" y="67"/>
                    <a:pt x="11" y="67"/>
                    <a:pt x="11" y="67"/>
                  </a:cubicBezTo>
                  <a:cubicBezTo>
                    <a:pt x="14" y="67"/>
                    <a:pt x="18" y="67"/>
                    <a:pt x="20" y="65"/>
                  </a:cubicBezTo>
                  <a:cubicBezTo>
                    <a:pt x="20" y="65"/>
                    <a:pt x="20" y="65"/>
                    <a:pt x="20" y="65"/>
                  </a:cubicBezTo>
                  <a:cubicBezTo>
                    <a:pt x="27" y="63"/>
                    <a:pt x="34" y="60"/>
                    <a:pt x="40" y="57"/>
                  </a:cubicBezTo>
                  <a:cubicBezTo>
                    <a:pt x="42" y="65"/>
                    <a:pt x="51" y="71"/>
                    <a:pt x="59" y="75"/>
                  </a:cubicBezTo>
                  <a:cubicBezTo>
                    <a:pt x="62" y="77"/>
                    <a:pt x="65" y="79"/>
                    <a:pt x="68" y="81"/>
                  </a:cubicBezTo>
                  <a:cubicBezTo>
                    <a:pt x="76" y="84"/>
                    <a:pt x="84" y="85"/>
                    <a:pt x="92" y="85"/>
                  </a:cubicBezTo>
                  <a:cubicBezTo>
                    <a:pt x="97" y="85"/>
                    <a:pt x="103" y="85"/>
                    <a:pt x="108" y="84"/>
                  </a:cubicBezTo>
                  <a:cubicBezTo>
                    <a:pt x="129" y="80"/>
                    <a:pt x="147" y="67"/>
                    <a:pt x="155" y="47"/>
                  </a:cubicBezTo>
                  <a:cubicBezTo>
                    <a:pt x="166" y="55"/>
                    <a:pt x="182" y="54"/>
                    <a:pt x="190" y="66"/>
                  </a:cubicBezTo>
                  <a:cubicBezTo>
                    <a:pt x="190" y="66"/>
                    <a:pt x="190" y="66"/>
                    <a:pt x="190" y="66"/>
                  </a:cubicBezTo>
                  <a:cubicBezTo>
                    <a:pt x="190" y="70"/>
                    <a:pt x="189" y="74"/>
                    <a:pt x="189" y="78"/>
                  </a:cubicBezTo>
                  <a:cubicBezTo>
                    <a:pt x="184" y="91"/>
                    <a:pt x="171" y="101"/>
                    <a:pt x="161" y="109"/>
                  </a:cubicBezTo>
                  <a:cubicBezTo>
                    <a:pt x="152" y="115"/>
                    <a:pt x="142" y="119"/>
                    <a:pt x="133" y="123"/>
                  </a:cubicBezTo>
                  <a:cubicBezTo>
                    <a:pt x="122" y="127"/>
                    <a:pt x="110" y="129"/>
                    <a:pt x="99" y="130"/>
                  </a:cubicBezTo>
                  <a:cubicBezTo>
                    <a:pt x="96" y="130"/>
                    <a:pt x="94" y="131"/>
                    <a:pt x="92" y="131"/>
                  </a:cubicBezTo>
                  <a:cubicBezTo>
                    <a:pt x="76" y="131"/>
                    <a:pt x="61" y="125"/>
                    <a:pt x="50" y="113"/>
                  </a:cubicBezTo>
                  <a:cubicBezTo>
                    <a:pt x="39" y="101"/>
                    <a:pt x="35" y="83"/>
                    <a:pt x="35" y="67"/>
                  </a:cubicBezTo>
                  <a:cubicBezTo>
                    <a:pt x="35" y="65"/>
                    <a:pt x="34" y="64"/>
                    <a:pt x="33" y="64"/>
                  </a:cubicBezTo>
                  <a:cubicBezTo>
                    <a:pt x="32" y="64"/>
                    <a:pt x="31" y="65"/>
                    <a:pt x="31" y="66"/>
                  </a:cubicBezTo>
                  <a:cubicBezTo>
                    <a:pt x="31" y="83"/>
                    <a:pt x="35" y="99"/>
                    <a:pt x="45" y="113"/>
                  </a:cubicBezTo>
                  <a:cubicBezTo>
                    <a:pt x="55" y="126"/>
                    <a:pt x="70" y="133"/>
                    <a:pt x="87" y="134"/>
                  </a:cubicBezTo>
                  <a:cubicBezTo>
                    <a:pt x="89" y="135"/>
                    <a:pt x="90" y="135"/>
                    <a:pt x="92" y="135"/>
                  </a:cubicBezTo>
                  <a:cubicBezTo>
                    <a:pt x="113" y="135"/>
                    <a:pt x="134" y="127"/>
                    <a:pt x="152" y="118"/>
                  </a:cubicBezTo>
                  <a:cubicBezTo>
                    <a:pt x="165" y="112"/>
                    <a:pt x="177" y="102"/>
                    <a:pt x="186" y="91"/>
                  </a:cubicBezTo>
                  <a:cubicBezTo>
                    <a:pt x="186" y="90"/>
                    <a:pt x="186" y="90"/>
                    <a:pt x="186" y="90"/>
                  </a:cubicBezTo>
                  <a:cubicBezTo>
                    <a:pt x="188" y="90"/>
                    <a:pt x="189" y="88"/>
                    <a:pt x="190" y="86"/>
                  </a:cubicBezTo>
                  <a:cubicBezTo>
                    <a:pt x="190" y="86"/>
                    <a:pt x="190" y="86"/>
                    <a:pt x="190" y="86"/>
                  </a:cubicBezTo>
                  <a:cubicBezTo>
                    <a:pt x="191" y="86"/>
                    <a:pt x="192" y="86"/>
                    <a:pt x="192" y="84"/>
                  </a:cubicBezTo>
                  <a:cubicBezTo>
                    <a:pt x="192" y="83"/>
                    <a:pt x="192" y="82"/>
                    <a:pt x="192" y="81"/>
                  </a:cubicBezTo>
                  <a:cubicBezTo>
                    <a:pt x="192" y="81"/>
                    <a:pt x="193" y="80"/>
                    <a:pt x="193" y="80"/>
                  </a:cubicBezTo>
                  <a:cubicBezTo>
                    <a:pt x="195" y="75"/>
                    <a:pt x="197" y="71"/>
                    <a:pt x="197" y="66"/>
                  </a:cubicBezTo>
                  <a:cubicBezTo>
                    <a:pt x="197" y="65"/>
                    <a:pt x="197" y="65"/>
                    <a:pt x="197" y="65"/>
                  </a:cubicBezTo>
                  <a:cubicBezTo>
                    <a:pt x="198" y="62"/>
                    <a:pt x="198" y="58"/>
                    <a:pt x="198" y="55"/>
                  </a:cubicBezTo>
                  <a:cubicBezTo>
                    <a:pt x="197" y="49"/>
                    <a:pt x="196" y="48"/>
                    <a:pt x="191" y="45"/>
                  </a:cubicBezTo>
                  <a:cubicBezTo>
                    <a:pt x="191" y="45"/>
                    <a:pt x="191" y="45"/>
                    <a:pt x="191" y="45"/>
                  </a:cubicBezTo>
                  <a:cubicBezTo>
                    <a:pt x="190" y="45"/>
                    <a:pt x="190" y="45"/>
                    <a:pt x="190" y="45"/>
                  </a:cubicBezTo>
                  <a:cubicBezTo>
                    <a:pt x="188" y="41"/>
                    <a:pt x="180" y="39"/>
                    <a:pt x="176" y="38"/>
                  </a:cubicBezTo>
                  <a:cubicBezTo>
                    <a:pt x="172" y="36"/>
                    <a:pt x="169" y="35"/>
                    <a:pt x="165" y="33"/>
                  </a:cubicBezTo>
                  <a:cubicBezTo>
                    <a:pt x="165" y="33"/>
                    <a:pt x="165" y="33"/>
                    <a:pt x="165" y="33"/>
                  </a:cubicBezTo>
                  <a:cubicBezTo>
                    <a:pt x="162" y="32"/>
                    <a:pt x="159" y="31"/>
                    <a:pt x="156" y="30"/>
                  </a:cubicBezTo>
                  <a:cubicBezTo>
                    <a:pt x="155" y="30"/>
                    <a:pt x="155" y="30"/>
                    <a:pt x="155" y="30"/>
                  </a:cubicBezTo>
                  <a:cubicBezTo>
                    <a:pt x="153" y="30"/>
                    <a:pt x="153" y="31"/>
                    <a:pt x="152" y="31"/>
                  </a:cubicBezTo>
                  <a:cubicBezTo>
                    <a:pt x="152" y="32"/>
                    <a:pt x="152" y="32"/>
                    <a:pt x="152" y="32"/>
                  </a:cubicBezTo>
                  <a:cubicBezTo>
                    <a:pt x="148" y="33"/>
                    <a:pt x="145" y="37"/>
                    <a:pt x="143" y="41"/>
                  </a:cubicBezTo>
                  <a:cubicBezTo>
                    <a:pt x="143" y="41"/>
                    <a:pt x="143" y="41"/>
                    <a:pt x="143" y="41"/>
                  </a:cubicBezTo>
                  <a:cubicBezTo>
                    <a:pt x="142" y="41"/>
                    <a:pt x="142" y="41"/>
                    <a:pt x="142" y="42"/>
                  </a:cubicBezTo>
                  <a:cubicBezTo>
                    <a:pt x="142" y="42"/>
                    <a:pt x="142" y="43"/>
                    <a:pt x="142" y="43"/>
                  </a:cubicBezTo>
                  <a:cubicBezTo>
                    <a:pt x="141" y="45"/>
                    <a:pt x="141" y="46"/>
                    <a:pt x="140" y="46"/>
                  </a:cubicBezTo>
                  <a:cubicBezTo>
                    <a:pt x="138" y="51"/>
                    <a:pt x="134" y="56"/>
                    <a:pt x="130" y="59"/>
                  </a:cubicBezTo>
                  <a:cubicBezTo>
                    <a:pt x="126" y="63"/>
                    <a:pt x="120" y="65"/>
                    <a:pt x="115" y="68"/>
                  </a:cubicBezTo>
                  <a:cubicBezTo>
                    <a:pt x="114" y="68"/>
                    <a:pt x="113" y="69"/>
                    <a:pt x="112" y="69"/>
                  </a:cubicBezTo>
                  <a:cubicBezTo>
                    <a:pt x="110" y="70"/>
                    <a:pt x="108" y="70"/>
                    <a:pt x="107" y="71"/>
                  </a:cubicBezTo>
                  <a:cubicBezTo>
                    <a:pt x="103" y="71"/>
                    <a:pt x="100" y="71"/>
                    <a:pt x="97" y="71"/>
                  </a:cubicBezTo>
                  <a:cubicBezTo>
                    <a:pt x="95" y="71"/>
                    <a:pt x="93" y="71"/>
                    <a:pt x="91" y="71"/>
                  </a:cubicBezTo>
                  <a:cubicBezTo>
                    <a:pt x="89" y="71"/>
                    <a:pt x="86" y="71"/>
                    <a:pt x="84" y="71"/>
                  </a:cubicBezTo>
                  <a:cubicBezTo>
                    <a:pt x="82" y="70"/>
                    <a:pt x="80" y="69"/>
                    <a:pt x="78" y="68"/>
                  </a:cubicBezTo>
                  <a:cubicBezTo>
                    <a:pt x="77" y="68"/>
                    <a:pt x="77" y="68"/>
                    <a:pt x="77" y="68"/>
                  </a:cubicBezTo>
                  <a:cubicBezTo>
                    <a:pt x="71" y="67"/>
                    <a:pt x="64" y="62"/>
                    <a:pt x="59" y="58"/>
                  </a:cubicBezTo>
                  <a:cubicBezTo>
                    <a:pt x="59" y="57"/>
                    <a:pt x="58" y="56"/>
                    <a:pt x="57" y="55"/>
                  </a:cubicBezTo>
                  <a:cubicBezTo>
                    <a:pt x="60" y="54"/>
                    <a:pt x="62" y="52"/>
                    <a:pt x="65" y="51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8" y="50"/>
                    <a:pt x="69" y="50"/>
                    <a:pt x="71" y="49"/>
                  </a:cubicBezTo>
                  <a:cubicBezTo>
                    <a:pt x="74" y="49"/>
                    <a:pt x="77" y="48"/>
                    <a:pt x="79" y="46"/>
                  </a:cubicBezTo>
                  <a:cubicBezTo>
                    <a:pt x="81" y="46"/>
                    <a:pt x="82" y="44"/>
                    <a:pt x="81" y="43"/>
                  </a:cubicBezTo>
                  <a:cubicBezTo>
                    <a:pt x="80" y="42"/>
                    <a:pt x="80" y="42"/>
                    <a:pt x="80" y="42"/>
                  </a:cubicBezTo>
                  <a:cubicBezTo>
                    <a:pt x="79" y="39"/>
                    <a:pt x="82" y="37"/>
                    <a:pt x="82" y="34"/>
                  </a:cubicBezTo>
                  <a:cubicBezTo>
                    <a:pt x="82" y="31"/>
                    <a:pt x="81" y="30"/>
                    <a:pt x="79" y="29"/>
                  </a:cubicBezTo>
                  <a:cubicBezTo>
                    <a:pt x="75" y="26"/>
                    <a:pt x="71" y="23"/>
                    <a:pt x="67" y="20"/>
                  </a:cubicBezTo>
                  <a:cubicBezTo>
                    <a:pt x="63" y="17"/>
                    <a:pt x="60" y="13"/>
                    <a:pt x="56" y="11"/>
                  </a:cubicBezTo>
                  <a:cubicBezTo>
                    <a:pt x="52" y="9"/>
                    <a:pt x="47" y="7"/>
                    <a:pt x="43" y="5"/>
                  </a:cubicBezTo>
                  <a:cubicBezTo>
                    <a:pt x="41" y="4"/>
                    <a:pt x="38" y="0"/>
                    <a:pt x="35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87"/>
            <p:cNvSpPr>
              <a:spLocks noEditPoints="1"/>
            </p:cNvSpPr>
            <p:nvPr/>
          </p:nvSpPr>
          <p:spPr bwMode="auto">
            <a:xfrm>
              <a:off x="10046956" y="507927"/>
              <a:ext cx="995363" cy="1160463"/>
            </a:xfrm>
            <a:custGeom>
              <a:avLst/>
              <a:gdLst>
                <a:gd name="T0" fmla="*/ 217 w 235"/>
                <a:gd name="T1" fmla="*/ 255 h 274"/>
                <a:gd name="T2" fmla="*/ 229 w 235"/>
                <a:gd name="T3" fmla="*/ 228 h 274"/>
                <a:gd name="T4" fmla="*/ 213 w 235"/>
                <a:gd name="T5" fmla="*/ 231 h 274"/>
                <a:gd name="T6" fmla="*/ 212 w 235"/>
                <a:gd name="T7" fmla="*/ 227 h 274"/>
                <a:gd name="T8" fmla="*/ 224 w 235"/>
                <a:gd name="T9" fmla="*/ 213 h 274"/>
                <a:gd name="T10" fmla="*/ 222 w 235"/>
                <a:gd name="T11" fmla="*/ 203 h 274"/>
                <a:gd name="T12" fmla="*/ 169 w 235"/>
                <a:gd name="T13" fmla="*/ 189 h 274"/>
                <a:gd name="T14" fmla="*/ 178 w 235"/>
                <a:gd name="T15" fmla="*/ 187 h 274"/>
                <a:gd name="T16" fmla="*/ 144 w 235"/>
                <a:gd name="T17" fmla="*/ 182 h 274"/>
                <a:gd name="T18" fmla="*/ 210 w 235"/>
                <a:gd name="T19" fmla="*/ 178 h 274"/>
                <a:gd name="T20" fmla="*/ 202 w 235"/>
                <a:gd name="T21" fmla="*/ 198 h 274"/>
                <a:gd name="T22" fmla="*/ 204 w 235"/>
                <a:gd name="T23" fmla="*/ 207 h 274"/>
                <a:gd name="T24" fmla="*/ 210 w 235"/>
                <a:gd name="T25" fmla="*/ 178 h 274"/>
                <a:gd name="T26" fmla="*/ 126 w 235"/>
                <a:gd name="T27" fmla="*/ 176 h 274"/>
                <a:gd name="T28" fmla="*/ 125 w 235"/>
                <a:gd name="T29" fmla="*/ 171 h 274"/>
                <a:gd name="T30" fmla="*/ 132 w 235"/>
                <a:gd name="T31" fmla="*/ 176 h 274"/>
                <a:gd name="T32" fmla="*/ 114 w 235"/>
                <a:gd name="T33" fmla="*/ 163 h 274"/>
                <a:gd name="T34" fmla="*/ 112 w 235"/>
                <a:gd name="T35" fmla="*/ 160 h 274"/>
                <a:gd name="T36" fmla="*/ 101 w 235"/>
                <a:gd name="T37" fmla="*/ 158 h 274"/>
                <a:gd name="T38" fmla="*/ 109 w 235"/>
                <a:gd name="T39" fmla="*/ 169 h 274"/>
                <a:gd name="T40" fmla="*/ 106 w 235"/>
                <a:gd name="T41" fmla="*/ 158 h 274"/>
                <a:gd name="T42" fmla="*/ 82 w 235"/>
                <a:gd name="T43" fmla="*/ 139 h 274"/>
                <a:gd name="T44" fmla="*/ 74 w 235"/>
                <a:gd name="T45" fmla="*/ 112 h 274"/>
                <a:gd name="T46" fmla="*/ 75 w 235"/>
                <a:gd name="T47" fmla="*/ 92 h 274"/>
                <a:gd name="T48" fmla="*/ 76 w 235"/>
                <a:gd name="T49" fmla="*/ 103 h 274"/>
                <a:gd name="T50" fmla="*/ 84 w 235"/>
                <a:gd name="T51" fmla="*/ 84 h 274"/>
                <a:gd name="T52" fmla="*/ 137 w 235"/>
                <a:gd name="T53" fmla="*/ 84 h 274"/>
                <a:gd name="T54" fmla="*/ 135 w 235"/>
                <a:gd name="T55" fmla="*/ 87 h 274"/>
                <a:gd name="T56" fmla="*/ 127 w 235"/>
                <a:gd name="T57" fmla="*/ 83 h 274"/>
                <a:gd name="T58" fmla="*/ 124 w 235"/>
                <a:gd name="T59" fmla="*/ 62 h 274"/>
                <a:gd name="T60" fmla="*/ 127 w 235"/>
                <a:gd name="T61" fmla="*/ 69 h 274"/>
                <a:gd name="T62" fmla="*/ 137 w 235"/>
                <a:gd name="T63" fmla="*/ 76 h 274"/>
                <a:gd name="T64" fmla="*/ 120 w 235"/>
                <a:gd name="T65" fmla="*/ 63 h 274"/>
                <a:gd name="T66" fmla="*/ 136 w 235"/>
                <a:gd name="T67" fmla="*/ 44 h 274"/>
                <a:gd name="T68" fmla="*/ 128 w 235"/>
                <a:gd name="T69" fmla="*/ 32 h 274"/>
                <a:gd name="T70" fmla="*/ 119 w 235"/>
                <a:gd name="T71" fmla="*/ 34 h 274"/>
                <a:gd name="T72" fmla="*/ 132 w 235"/>
                <a:gd name="T73" fmla="*/ 25 h 274"/>
                <a:gd name="T74" fmla="*/ 121 w 235"/>
                <a:gd name="T75" fmla="*/ 14 h 274"/>
                <a:gd name="T76" fmla="*/ 113 w 235"/>
                <a:gd name="T77" fmla="*/ 11 h 274"/>
                <a:gd name="T78" fmla="*/ 120 w 235"/>
                <a:gd name="T79" fmla="*/ 90 h 274"/>
                <a:gd name="T80" fmla="*/ 34 w 235"/>
                <a:gd name="T81" fmla="*/ 37 h 274"/>
                <a:gd name="T82" fmla="*/ 31 w 235"/>
                <a:gd name="T83" fmla="*/ 24 h 274"/>
                <a:gd name="T84" fmla="*/ 117 w 235"/>
                <a:gd name="T85" fmla="*/ 17 h 274"/>
                <a:gd name="T86" fmla="*/ 122 w 235"/>
                <a:gd name="T87" fmla="*/ 10 h 274"/>
                <a:gd name="T88" fmla="*/ 122 w 235"/>
                <a:gd name="T89" fmla="*/ 10 h 274"/>
                <a:gd name="T90" fmla="*/ 44 w 235"/>
                <a:gd name="T91" fmla="*/ 14 h 274"/>
                <a:gd name="T92" fmla="*/ 17 w 235"/>
                <a:gd name="T93" fmla="*/ 28 h 274"/>
                <a:gd name="T94" fmla="*/ 39 w 235"/>
                <a:gd name="T95" fmla="*/ 48 h 274"/>
                <a:gd name="T96" fmla="*/ 194 w 235"/>
                <a:gd name="T97" fmla="*/ 193 h 274"/>
                <a:gd name="T98" fmla="*/ 82 w 235"/>
                <a:gd name="T99" fmla="*/ 241 h 274"/>
                <a:gd name="T100" fmla="*/ 6 w 235"/>
                <a:gd name="T101" fmla="*/ 126 h 274"/>
                <a:gd name="T102" fmla="*/ 178 w 235"/>
                <a:gd name="T103" fmla="*/ 274 h 274"/>
                <a:gd name="T104" fmla="*/ 213 w 235"/>
                <a:gd name="T105" fmla="*/ 261 h 274"/>
                <a:gd name="T106" fmla="*/ 227 w 235"/>
                <a:gd name="T107" fmla="*/ 208 h 274"/>
                <a:gd name="T108" fmla="*/ 210 w 235"/>
                <a:gd name="T109" fmla="*/ 173 h 274"/>
                <a:gd name="T110" fmla="*/ 186 w 235"/>
                <a:gd name="T111" fmla="*/ 173 h 274"/>
                <a:gd name="T112" fmla="*/ 118 w 235"/>
                <a:gd name="T113" fmla="*/ 158 h 274"/>
                <a:gd name="T114" fmla="*/ 88 w 235"/>
                <a:gd name="T115" fmla="*/ 83 h 274"/>
                <a:gd name="T116" fmla="*/ 126 w 235"/>
                <a:gd name="T117" fmla="*/ 99 h 274"/>
                <a:gd name="T118" fmla="*/ 134 w 235"/>
                <a:gd name="T119" fmla="*/ 17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35" h="274">
                  <a:moveTo>
                    <a:pt x="215" y="254"/>
                  </a:moveTo>
                  <a:cubicBezTo>
                    <a:pt x="218" y="252"/>
                    <a:pt x="220" y="250"/>
                    <a:pt x="223" y="248"/>
                  </a:cubicBezTo>
                  <a:cubicBezTo>
                    <a:pt x="224" y="247"/>
                    <a:pt x="224" y="245"/>
                    <a:pt x="223" y="244"/>
                  </a:cubicBezTo>
                  <a:cubicBezTo>
                    <a:pt x="225" y="242"/>
                    <a:pt x="228" y="240"/>
                    <a:pt x="230" y="237"/>
                  </a:cubicBezTo>
                  <a:cubicBezTo>
                    <a:pt x="230" y="242"/>
                    <a:pt x="229" y="245"/>
                    <a:pt x="225" y="250"/>
                  </a:cubicBezTo>
                  <a:cubicBezTo>
                    <a:pt x="222" y="252"/>
                    <a:pt x="220" y="254"/>
                    <a:pt x="217" y="255"/>
                  </a:cubicBezTo>
                  <a:cubicBezTo>
                    <a:pt x="217" y="255"/>
                    <a:pt x="216" y="254"/>
                    <a:pt x="215" y="254"/>
                  </a:cubicBezTo>
                  <a:cubicBezTo>
                    <a:pt x="215" y="254"/>
                    <a:pt x="215" y="254"/>
                    <a:pt x="215" y="254"/>
                  </a:cubicBezTo>
                  <a:moveTo>
                    <a:pt x="214" y="247"/>
                  </a:moveTo>
                  <a:cubicBezTo>
                    <a:pt x="215" y="246"/>
                    <a:pt x="215" y="244"/>
                    <a:pt x="215" y="243"/>
                  </a:cubicBezTo>
                  <a:cubicBezTo>
                    <a:pt x="216" y="240"/>
                    <a:pt x="219" y="238"/>
                    <a:pt x="221" y="235"/>
                  </a:cubicBezTo>
                  <a:cubicBezTo>
                    <a:pt x="224" y="233"/>
                    <a:pt x="226" y="230"/>
                    <a:pt x="229" y="228"/>
                  </a:cubicBezTo>
                  <a:cubicBezTo>
                    <a:pt x="229" y="231"/>
                    <a:pt x="229" y="233"/>
                    <a:pt x="227" y="235"/>
                  </a:cubicBezTo>
                  <a:cubicBezTo>
                    <a:pt x="225" y="238"/>
                    <a:pt x="222" y="240"/>
                    <a:pt x="219" y="243"/>
                  </a:cubicBezTo>
                  <a:cubicBezTo>
                    <a:pt x="219" y="243"/>
                    <a:pt x="218" y="243"/>
                    <a:pt x="218" y="244"/>
                  </a:cubicBezTo>
                  <a:cubicBezTo>
                    <a:pt x="217" y="245"/>
                    <a:pt x="216" y="246"/>
                    <a:pt x="214" y="247"/>
                  </a:cubicBezTo>
                  <a:moveTo>
                    <a:pt x="214" y="238"/>
                  </a:moveTo>
                  <a:cubicBezTo>
                    <a:pt x="214" y="235"/>
                    <a:pt x="213" y="233"/>
                    <a:pt x="213" y="231"/>
                  </a:cubicBezTo>
                  <a:cubicBezTo>
                    <a:pt x="215" y="228"/>
                    <a:pt x="218" y="226"/>
                    <a:pt x="220" y="223"/>
                  </a:cubicBezTo>
                  <a:cubicBezTo>
                    <a:pt x="222" y="221"/>
                    <a:pt x="224" y="218"/>
                    <a:pt x="226" y="216"/>
                  </a:cubicBezTo>
                  <a:cubicBezTo>
                    <a:pt x="227" y="218"/>
                    <a:pt x="228" y="221"/>
                    <a:pt x="229" y="224"/>
                  </a:cubicBezTo>
                  <a:cubicBezTo>
                    <a:pt x="225" y="227"/>
                    <a:pt x="221" y="231"/>
                    <a:pt x="218" y="234"/>
                  </a:cubicBezTo>
                  <a:cubicBezTo>
                    <a:pt x="216" y="235"/>
                    <a:pt x="215" y="237"/>
                    <a:pt x="214" y="238"/>
                  </a:cubicBezTo>
                  <a:moveTo>
                    <a:pt x="212" y="227"/>
                  </a:moveTo>
                  <a:cubicBezTo>
                    <a:pt x="211" y="225"/>
                    <a:pt x="210" y="223"/>
                    <a:pt x="210" y="221"/>
                  </a:cubicBezTo>
                  <a:cubicBezTo>
                    <a:pt x="211" y="218"/>
                    <a:pt x="213" y="216"/>
                    <a:pt x="215" y="214"/>
                  </a:cubicBezTo>
                  <a:cubicBezTo>
                    <a:pt x="217" y="211"/>
                    <a:pt x="220" y="209"/>
                    <a:pt x="223" y="207"/>
                  </a:cubicBezTo>
                  <a:cubicBezTo>
                    <a:pt x="224" y="209"/>
                    <a:pt x="224" y="211"/>
                    <a:pt x="225" y="212"/>
                  </a:cubicBezTo>
                  <a:cubicBezTo>
                    <a:pt x="225" y="213"/>
                    <a:pt x="225" y="213"/>
                    <a:pt x="225" y="213"/>
                  </a:cubicBezTo>
                  <a:cubicBezTo>
                    <a:pt x="224" y="213"/>
                    <a:pt x="224" y="213"/>
                    <a:pt x="224" y="213"/>
                  </a:cubicBezTo>
                  <a:cubicBezTo>
                    <a:pt x="221" y="217"/>
                    <a:pt x="218" y="221"/>
                    <a:pt x="215" y="224"/>
                  </a:cubicBezTo>
                  <a:cubicBezTo>
                    <a:pt x="214" y="225"/>
                    <a:pt x="213" y="226"/>
                    <a:pt x="212" y="227"/>
                  </a:cubicBezTo>
                  <a:moveTo>
                    <a:pt x="208" y="217"/>
                  </a:moveTo>
                  <a:cubicBezTo>
                    <a:pt x="207" y="215"/>
                    <a:pt x="206" y="213"/>
                    <a:pt x="206" y="211"/>
                  </a:cubicBezTo>
                  <a:cubicBezTo>
                    <a:pt x="210" y="205"/>
                    <a:pt x="214" y="199"/>
                    <a:pt x="219" y="194"/>
                  </a:cubicBezTo>
                  <a:cubicBezTo>
                    <a:pt x="220" y="197"/>
                    <a:pt x="221" y="200"/>
                    <a:pt x="222" y="203"/>
                  </a:cubicBezTo>
                  <a:cubicBezTo>
                    <a:pt x="222" y="203"/>
                    <a:pt x="222" y="203"/>
                    <a:pt x="222" y="203"/>
                  </a:cubicBezTo>
                  <a:cubicBezTo>
                    <a:pt x="218" y="206"/>
                    <a:pt x="215" y="209"/>
                    <a:pt x="212" y="212"/>
                  </a:cubicBezTo>
                  <a:cubicBezTo>
                    <a:pt x="210" y="214"/>
                    <a:pt x="209" y="215"/>
                    <a:pt x="208" y="217"/>
                  </a:cubicBezTo>
                  <a:moveTo>
                    <a:pt x="167" y="191"/>
                  </a:moveTo>
                  <a:cubicBezTo>
                    <a:pt x="166" y="191"/>
                    <a:pt x="165" y="191"/>
                    <a:pt x="164" y="191"/>
                  </a:cubicBezTo>
                  <a:cubicBezTo>
                    <a:pt x="166" y="190"/>
                    <a:pt x="167" y="190"/>
                    <a:pt x="169" y="189"/>
                  </a:cubicBezTo>
                  <a:cubicBezTo>
                    <a:pt x="169" y="190"/>
                    <a:pt x="169" y="190"/>
                    <a:pt x="170" y="191"/>
                  </a:cubicBezTo>
                  <a:cubicBezTo>
                    <a:pt x="169" y="191"/>
                    <a:pt x="168" y="191"/>
                    <a:pt x="167" y="191"/>
                  </a:cubicBezTo>
                  <a:moveTo>
                    <a:pt x="176" y="189"/>
                  </a:moveTo>
                  <a:cubicBezTo>
                    <a:pt x="176" y="189"/>
                    <a:pt x="175" y="188"/>
                    <a:pt x="175" y="188"/>
                  </a:cubicBezTo>
                  <a:cubicBezTo>
                    <a:pt x="175" y="188"/>
                    <a:pt x="176" y="188"/>
                    <a:pt x="176" y="187"/>
                  </a:cubicBezTo>
                  <a:cubicBezTo>
                    <a:pt x="177" y="187"/>
                    <a:pt x="178" y="187"/>
                    <a:pt x="178" y="187"/>
                  </a:cubicBezTo>
                  <a:cubicBezTo>
                    <a:pt x="179" y="187"/>
                    <a:pt x="179" y="187"/>
                    <a:pt x="180" y="187"/>
                  </a:cubicBezTo>
                  <a:cubicBezTo>
                    <a:pt x="179" y="188"/>
                    <a:pt x="177" y="189"/>
                    <a:pt x="176" y="189"/>
                  </a:cubicBezTo>
                  <a:moveTo>
                    <a:pt x="145" y="184"/>
                  </a:moveTo>
                  <a:cubicBezTo>
                    <a:pt x="143" y="183"/>
                    <a:pt x="141" y="182"/>
                    <a:pt x="139" y="181"/>
                  </a:cubicBezTo>
                  <a:cubicBezTo>
                    <a:pt x="140" y="181"/>
                    <a:pt x="140" y="181"/>
                    <a:pt x="140" y="181"/>
                  </a:cubicBezTo>
                  <a:cubicBezTo>
                    <a:pt x="141" y="181"/>
                    <a:pt x="143" y="181"/>
                    <a:pt x="144" y="182"/>
                  </a:cubicBezTo>
                  <a:cubicBezTo>
                    <a:pt x="144" y="183"/>
                    <a:pt x="144" y="184"/>
                    <a:pt x="145" y="184"/>
                  </a:cubicBezTo>
                  <a:moveTo>
                    <a:pt x="199" y="182"/>
                  </a:moveTo>
                  <a:cubicBezTo>
                    <a:pt x="200" y="181"/>
                    <a:pt x="201" y="180"/>
                    <a:pt x="201" y="179"/>
                  </a:cubicBezTo>
                  <a:cubicBezTo>
                    <a:pt x="202" y="179"/>
                    <a:pt x="203" y="178"/>
                    <a:pt x="204" y="178"/>
                  </a:cubicBezTo>
                  <a:cubicBezTo>
                    <a:pt x="199" y="182"/>
                    <a:pt x="199" y="182"/>
                    <a:pt x="199" y="182"/>
                  </a:cubicBezTo>
                  <a:moveTo>
                    <a:pt x="210" y="178"/>
                  </a:moveTo>
                  <a:cubicBezTo>
                    <a:pt x="210" y="178"/>
                    <a:pt x="211" y="178"/>
                    <a:pt x="211" y="178"/>
                  </a:cubicBezTo>
                  <a:cubicBezTo>
                    <a:pt x="211" y="178"/>
                    <a:pt x="211" y="178"/>
                    <a:pt x="211" y="178"/>
                  </a:cubicBezTo>
                  <a:cubicBezTo>
                    <a:pt x="212" y="178"/>
                    <a:pt x="213" y="178"/>
                    <a:pt x="213" y="179"/>
                  </a:cubicBezTo>
                  <a:cubicBezTo>
                    <a:pt x="214" y="180"/>
                    <a:pt x="214" y="180"/>
                    <a:pt x="214" y="181"/>
                  </a:cubicBezTo>
                  <a:cubicBezTo>
                    <a:pt x="212" y="184"/>
                    <a:pt x="209" y="187"/>
                    <a:pt x="206" y="189"/>
                  </a:cubicBezTo>
                  <a:cubicBezTo>
                    <a:pt x="205" y="192"/>
                    <a:pt x="202" y="195"/>
                    <a:pt x="202" y="198"/>
                  </a:cubicBezTo>
                  <a:cubicBezTo>
                    <a:pt x="202" y="199"/>
                    <a:pt x="203" y="199"/>
                    <a:pt x="204" y="199"/>
                  </a:cubicBezTo>
                  <a:cubicBezTo>
                    <a:pt x="205" y="199"/>
                    <a:pt x="206" y="198"/>
                    <a:pt x="206" y="197"/>
                  </a:cubicBezTo>
                  <a:cubicBezTo>
                    <a:pt x="205" y="195"/>
                    <a:pt x="209" y="192"/>
                    <a:pt x="210" y="190"/>
                  </a:cubicBezTo>
                  <a:cubicBezTo>
                    <a:pt x="212" y="188"/>
                    <a:pt x="214" y="186"/>
                    <a:pt x="216" y="184"/>
                  </a:cubicBezTo>
                  <a:cubicBezTo>
                    <a:pt x="217" y="186"/>
                    <a:pt x="217" y="188"/>
                    <a:pt x="218" y="191"/>
                  </a:cubicBezTo>
                  <a:cubicBezTo>
                    <a:pt x="213" y="196"/>
                    <a:pt x="208" y="201"/>
                    <a:pt x="204" y="207"/>
                  </a:cubicBezTo>
                  <a:cubicBezTo>
                    <a:pt x="202" y="201"/>
                    <a:pt x="201" y="195"/>
                    <a:pt x="200" y="188"/>
                  </a:cubicBezTo>
                  <a:cubicBezTo>
                    <a:pt x="200" y="187"/>
                    <a:pt x="200" y="187"/>
                    <a:pt x="199" y="186"/>
                  </a:cubicBezTo>
                  <a:cubicBezTo>
                    <a:pt x="206" y="180"/>
                    <a:pt x="206" y="180"/>
                    <a:pt x="206" y="180"/>
                  </a:cubicBezTo>
                  <a:cubicBezTo>
                    <a:pt x="206" y="180"/>
                    <a:pt x="206" y="180"/>
                    <a:pt x="206" y="180"/>
                  </a:cubicBezTo>
                  <a:cubicBezTo>
                    <a:pt x="207" y="180"/>
                    <a:pt x="207" y="180"/>
                    <a:pt x="207" y="180"/>
                  </a:cubicBezTo>
                  <a:cubicBezTo>
                    <a:pt x="208" y="179"/>
                    <a:pt x="209" y="179"/>
                    <a:pt x="210" y="178"/>
                  </a:cubicBezTo>
                  <a:cubicBezTo>
                    <a:pt x="210" y="178"/>
                    <a:pt x="210" y="178"/>
                    <a:pt x="210" y="178"/>
                  </a:cubicBezTo>
                  <a:moveTo>
                    <a:pt x="187" y="180"/>
                  </a:moveTo>
                  <a:cubicBezTo>
                    <a:pt x="189" y="179"/>
                    <a:pt x="191" y="178"/>
                    <a:pt x="193" y="177"/>
                  </a:cubicBezTo>
                  <a:cubicBezTo>
                    <a:pt x="192" y="178"/>
                    <a:pt x="191" y="179"/>
                    <a:pt x="191" y="180"/>
                  </a:cubicBezTo>
                  <a:cubicBezTo>
                    <a:pt x="190" y="180"/>
                    <a:pt x="188" y="180"/>
                    <a:pt x="187" y="180"/>
                  </a:cubicBezTo>
                  <a:moveTo>
                    <a:pt x="126" y="176"/>
                  </a:moveTo>
                  <a:cubicBezTo>
                    <a:pt x="125" y="176"/>
                    <a:pt x="124" y="176"/>
                    <a:pt x="123" y="176"/>
                  </a:cubicBezTo>
                  <a:cubicBezTo>
                    <a:pt x="122" y="174"/>
                    <a:pt x="120" y="173"/>
                    <a:pt x="118" y="171"/>
                  </a:cubicBezTo>
                  <a:cubicBezTo>
                    <a:pt x="120" y="173"/>
                    <a:pt x="122" y="174"/>
                    <a:pt x="124" y="175"/>
                  </a:cubicBezTo>
                  <a:cubicBezTo>
                    <a:pt x="125" y="176"/>
                    <a:pt x="125" y="176"/>
                    <a:pt x="126" y="176"/>
                  </a:cubicBezTo>
                  <a:moveTo>
                    <a:pt x="132" y="176"/>
                  </a:moveTo>
                  <a:cubicBezTo>
                    <a:pt x="130" y="175"/>
                    <a:pt x="127" y="174"/>
                    <a:pt x="125" y="171"/>
                  </a:cubicBezTo>
                  <a:cubicBezTo>
                    <a:pt x="124" y="170"/>
                    <a:pt x="121" y="167"/>
                    <a:pt x="119" y="164"/>
                  </a:cubicBezTo>
                  <a:cubicBezTo>
                    <a:pt x="120" y="164"/>
                    <a:pt x="120" y="164"/>
                    <a:pt x="120" y="164"/>
                  </a:cubicBezTo>
                  <a:cubicBezTo>
                    <a:pt x="122" y="166"/>
                    <a:pt x="124" y="167"/>
                    <a:pt x="125" y="169"/>
                  </a:cubicBezTo>
                  <a:cubicBezTo>
                    <a:pt x="126" y="169"/>
                    <a:pt x="126" y="169"/>
                    <a:pt x="126" y="169"/>
                  </a:cubicBezTo>
                  <a:cubicBezTo>
                    <a:pt x="126" y="169"/>
                    <a:pt x="126" y="170"/>
                    <a:pt x="126" y="170"/>
                  </a:cubicBezTo>
                  <a:cubicBezTo>
                    <a:pt x="128" y="172"/>
                    <a:pt x="130" y="174"/>
                    <a:pt x="132" y="176"/>
                  </a:cubicBezTo>
                  <a:moveTo>
                    <a:pt x="114" y="163"/>
                  </a:moveTo>
                  <a:cubicBezTo>
                    <a:pt x="115" y="163"/>
                    <a:pt x="115" y="163"/>
                    <a:pt x="115" y="163"/>
                  </a:cubicBezTo>
                  <a:cubicBezTo>
                    <a:pt x="115" y="163"/>
                    <a:pt x="115" y="163"/>
                    <a:pt x="115" y="163"/>
                  </a:cubicBezTo>
                  <a:cubicBezTo>
                    <a:pt x="116" y="165"/>
                    <a:pt x="118" y="166"/>
                    <a:pt x="119" y="168"/>
                  </a:cubicBezTo>
                  <a:cubicBezTo>
                    <a:pt x="117" y="166"/>
                    <a:pt x="115" y="165"/>
                    <a:pt x="113" y="163"/>
                  </a:cubicBezTo>
                  <a:cubicBezTo>
                    <a:pt x="114" y="163"/>
                    <a:pt x="114" y="163"/>
                    <a:pt x="114" y="163"/>
                  </a:cubicBezTo>
                  <a:moveTo>
                    <a:pt x="112" y="160"/>
                  </a:moveTo>
                  <a:cubicBezTo>
                    <a:pt x="111" y="160"/>
                    <a:pt x="110" y="159"/>
                    <a:pt x="109" y="159"/>
                  </a:cubicBezTo>
                  <a:cubicBezTo>
                    <a:pt x="110" y="159"/>
                    <a:pt x="110" y="158"/>
                    <a:pt x="110" y="157"/>
                  </a:cubicBezTo>
                  <a:cubicBezTo>
                    <a:pt x="109" y="156"/>
                    <a:pt x="109" y="156"/>
                    <a:pt x="109" y="156"/>
                  </a:cubicBezTo>
                  <a:cubicBezTo>
                    <a:pt x="109" y="156"/>
                    <a:pt x="110" y="157"/>
                    <a:pt x="110" y="157"/>
                  </a:cubicBezTo>
                  <a:cubicBezTo>
                    <a:pt x="111" y="158"/>
                    <a:pt x="112" y="159"/>
                    <a:pt x="112" y="160"/>
                  </a:cubicBezTo>
                  <a:moveTo>
                    <a:pt x="95" y="155"/>
                  </a:moveTo>
                  <a:cubicBezTo>
                    <a:pt x="95" y="155"/>
                    <a:pt x="95" y="155"/>
                    <a:pt x="96" y="154"/>
                  </a:cubicBezTo>
                  <a:cubicBezTo>
                    <a:pt x="96" y="155"/>
                    <a:pt x="96" y="155"/>
                    <a:pt x="96" y="155"/>
                  </a:cubicBezTo>
                  <a:cubicBezTo>
                    <a:pt x="96" y="155"/>
                    <a:pt x="97" y="155"/>
                    <a:pt x="97" y="155"/>
                  </a:cubicBezTo>
                  <a:cubicBezTo>
                    <a:pt x="97" y="155"/>
                    <a:pt x="98" y="155"/>
                    <a:pt x="98" y="155"/>
                  </a:cubicBezTo>
                  <a:cubicBezTo>
                    <a:pt x="99" y="156"/>
                    <a:pt x="100" y="157"/>
                    <a:pt x="101" y="158"/>
                  </a:cubicBezTo>
                  <a:cubicBezTo>
                    <a:pt x="102" y="159"/>
                    <a:pt x="102" y="159"/>
                    <a:pt x="102" y="159"/>
                  </a:cubicBezTo>
                  <a:cubicBezTo>
                    <a:pt x="101" y="160"/>
                    <a:pt x="101" y="161"/>
                    <a:pt x="102" y="161"/>
                  </a:cubicBezTo>
                  <a:cubicBezTo>
                    <a:pt x="106" y="166"/>
                    <a:pt x="106" y="166"/>
                    <a:pt x="106" y="166"/>
                  </a:cubicBezTo>
                  <a:cubicBezTo>
                    <a:pt x="106" y="166"/>
                    <a:pt x="106" y="166"/>
                    <a:pt x="107" y="166"/>
                  </a:cubicBezTo>
                  <a:cubicBezTo>
                    <a:pt x="107" y="166"/>
                    <a:pt x="107" y="166"/>
                    <a:pt x="107" y="166"/>
                  </a:cubicBezTo>
                  <a:cubicBezTo>
                    <a:pt x="108" y="167"/>
                    <a:pt x="108" y="168"/>
                    <a:pt x="109" y="169"/>
                  </a:cubicBezTo>
                  <a:cubicBezTo>
                    <a:pt x="107" y="168"/>
                    <a:pt x="106" y="166"/>
                    <a:pt x="105" y="165"/>
                  </a:cubicBezTo>
                  <a:cubicBezTo>
                    <a:pt x="101" y="162"/>
                    <a:pt x="97" y="158"/>
                    <a:pt x="94" y="154"/>
                  </a:cubicBezTo>
                  <a:cubicBezTo>
                    <a:pt x="94" y="155"/>
                    <a:pt x="94" y="155"/>
                    <a:pt x="95" y="155"/>
                  </a:cubicBezTo>
                  <a:moveTo>
                    <a:pt x="102" y="154"/>
                  </a:moveTo>
                  <a:cubicBezTo>
                    <a:pt x="102" y="154"/>
                    <a:pt x="103" y="154"/>
                    <a:pt x="103" y="154"/>
                  </a:cubicBezTo>
                  <a:cubicBezTo>
                    <a:pt x="104" y="155"/>
                    <a:pt x="105" y="157"/>
                    <a:pt x="106" y="158"/>
                  </a:cubicBezTo>
                  <a:cubicBezTo>
                    <a:pt x="105" y="157"/>
                    <a:pt x="103" y="156"/>
                    <a:pt x="102" y="155"/>
                  </a:cubicBezTo>
                  <a:cubicBezTo>
                    <a:pt x="102" y="154"/>
                    <a:pt x="102" y="154"/>
                    <a:pt x="102" y="154"/>
                  </a:cubicBezTo>
                  <a:cubicBezTo>
                    <a:pt x="102" y="154"/>
                    <a:pt x="102" y="154"/>
                    <a:pt x="102" y="154"/>
                  </a:cubicBezTo>
                  <a:moveTo>
                    <a:pt x="93" y="153"/>
                  </a:moveTo>
                  <a:cubicBezTo>
                    <a:pt x="89" y="149"/>
                    <a:pt x="85" y="144"/>
                    <a:pt x="82" y="139"/>
                  </a:cubicBezTo>
                  <a:cubicBezTo>
                    <a:pt x="82" y="139"/>
                    <a:pt x="82" y="139"/>
                    <a:pt x="82" y="139"/>
                  </a:cubicBezTo>
                  <a:cubicBezTo>
                    <a:pt x="86" y="144"/>
                    <a:pt x="90" y="148"/>
                    <a:pt x="93" y="153"/>
                  </a:cubicBezTo>
                  <a:moveTo>
                    <a:pt x="83" y="132"/>
                  </a:moveTo>
                  <a:cubicBezTo>
                    <a:pt x="82" y="131"/>
                    <a:pt x="82" y="130"/>
                    <a:pt x="81" y="130"/>
                  </a:cubicBezTo>
                  <a:cubicBezTo>
                    <a:pt x="77" y="122"/>
                    <a:pt x="73" y="114"/>
                    <a:pt x="72" y="106"/>
                  </a:cubicBezTo>
                  <a:cubicBezTo>
                    <a:pt x="73" y="106"/>
                    <a:pt x="73" y="106"/>
                    <a:pt x="73" y="106"/>
                  </a:cubicBezTo>
                  <a:cubicBezTo>
                    <a:pt x="73" y="108"/>
                    <a:pt x="73" y="110"/>
                    <a:pt x="74" y="112"/>
                  </a:cubicBezTo>
                  <a:cubicBezTo>
                    <a:pt x="74" y="113"/>
                    <a:pt x="75" y="114"/>
                    <a:pt x="76" y="114"/>
                  </a:cubicBezTo>
                  <a:cubicBezTo>
                    <a:pt x="76" y="114"/>
                    <a:pt x="77" y="113"/>
                    <a:pt x="77" y="113"/>
                  </a:cubicBezTo>
                  <a:cubicBezTo>
                    <a:pt x="79" y="119"/>
                    <a:pt x="81" y="126"/>
                    <a:pt x="83" y="132"/>
                  </a:cubicBezTo>
                  <a:moveTo>
                    <a:pt x="76" y="103"/>
                  </a:moveTo>
                  <a:cubicBezTo>
                    <a:pt x="75" y="100"/>
                    <a:pt x="75" y="98"/>
                    <a:pt x="75" y="96"/>
                  </a:cubicBezTo>
                  <a:cubicBezTo>
                    <a:pt x="75" y="95"/>
                    <a:pt x="75" y="93"/>
                    <a:pt x="75" y="92"/>
                  </a:cubicBezTo>
                  <a:cubicBezTo>
                    <a:pt x="75" y="91"/>
                    <a:pt x="75" y="90"/>
                    <a:pt x="75" y="89"/>
                  </a:cubicBezTo>
                  <a:cubicBezTo>
                    <a:pt x="75" y="87"/>
                    <a:pt x="75" y="86"/>
                    <a:pt x="76" y="85"/>
                  </a:cubicBezTo>
                  <a:cubicBezTo>
                    <a:pt x="76" y="88"/>
                    <a:pt x="76" y="90"/>
                    <a:pt x="76" y="92"/>
                  </a:cubicBezTo>
                  <a:cubicBezTo>
                    <a:pt x="77" y="94"/>
                    <a:pt x="77" y="96"/>
                    <a:pt x="77" y="97"/>
                  </a:cubicBezTo>
                  <a:cubicBezTo>
                    <a:pt x="76" y="98"/>
                    <a:pt x="76" y="98"/>
                    <a:pt x="76" y="99"/>
                  </a:cubicBezTo>
                  <a:cubicBezTo>
                    <a:pt x="76" y="100"/>
                    <a:pt x="76" y="101"/>
                    <a:pt x="76" y="103"/>
                  </a:cubicBezTo>
                  <a:cubicBezTo>
                    <a:pt x="76" y="103"/>
                    <a:pt x="76" y="103"/>
                    <a:pt x="76" y="103"/>
                  </a:cubicBezTo>
                  <a:moveTo>
                    <a:pt x="83" y="87"/>
                  </a:moveTo>
                  <a:cubicBezTo>
                    <a:pt x="83" y="85"/>
                    <a:pt x="83" y="84"/>
                    <a:pt x="83" y="82"/>
                  </a:cubicBezTo>
                  <a:cubicBezTo>
                    <a:pt x="83" y="82"/>
                    <a:pt x="83" y="81"/>
                    <a:pt x="83" y="81"/>
                  </a:cubicBezTo>
                  <a:cubicBezTo>
                    <a:pt x="84" y="81"/>
                    <a:pt x="84" y="81"/>
                    <a:pt x="84" y="81"/>
                  </a:cubicBezTo>
                  <a:cubicBezTo>
                    <a:pt x="84" y="82"/>
                    <a:pt x="84" y="83"/>
                    <a:pt x="84" y="84"/>
                  </a:cubicBezTo>
                  <a:cubicBezTo>
                    <a:pt x="83" y="85"/>
                    <a:pt x="83" y="86"/>
                    <a:pt x="83" y="87"/>
                  </a:cubicBezTo>
                  <a:moveTo>
                    <a:pt x="127" y="83"/>
                  </a:moveTo>
                  <a:cubicBezTo>
                    <a:pt x="127" y="83"/>
                    <a:pt x="127" y="83"/>
                    <a:pt x="128" y="83"/>
                  </a:cubicBezTo>
                  <a:cubicBezTo>
                    <a:pt x="130" y="81"/>
                    <a:pt x="133" y="80"/>
                    <a:pt x="136" y="79"/>
                  </a:cubicBezTo>
                  <a:cubicBezTo>
                    <a:pt x="136" y="79"/>
                    <a:pt x="137" y="79"/>
                    <a:pt x="137" y="79"/>
                  </a:cubicBezTo>
                  <a:cubicBezTo>
                    <a:pt x="137" y="80"/>
                    <a:pt x="137" y="82"/>
                    <a:pt x="137" y="84"/>
                  </a:cubicBezTo>
                  <a:cubicBezTo>
                    <a:pt x="138" y="91"/>
                    <a:pt x="132" y="91"/>
                    <a:pt x="127" y="93"/>
                  </a:cubicBezTo>
                  <a:cubicBezTo>
                    <a:pt x="127" y="92"/>
                    <a:pt x="127" y="90"/>
                    <a:pt x="127" y="89"/>
                  </a:cubicBezTo>
                  <a:cubicBezTo>
                    <a:pt x="128" y="89"/>
                    <a:pt x="129" y="89"/>
                    <a:pt x="130" y="88"/>
                  </a:cubicBezTo>
                  <a:cubicBezTo>
                    <a:pt x="132" y="87"/>
                    <a:pt x="133" y="86"/>
                    <a:pt x="134" y="86"/>
                  </a:cubicBezTo>
                  <a:cubicBezTo>
                    <a:pt x="134" y="86"/>
                    <a:pt x="135" y="86"/>
                    <a:pt x="135" y="87"/>
                  </a:cubicBezTo>
                  <a:cubicBezTo>
                    <a:pt x="135" y="87"/>
                    <a:pt x="135" y="87"/>
                    <a:pt x="135" y="87"/>
                  </a:cubicBezTo>
                  <a:cubicBezTo>
                    <a:pt x="137" y="87"/>
                    <a:pt x="137" y="83"/>
                    <a:pt x="135" y="83"/>
                  </a:cubicBezTo>
                  <a:cubicBezTo>
                    <a:pt x="135" y="83"/>
                    <a:pt x="135" y="83"/>
                    <a:pt x="134" y="83"/>
                  </a:cubicBezTo>
                  <a:cubicBezTo>
                    <a:pt x="131" y="83"/>
                    <a:pt x="129" y="86"/>
                    <a:pt x="127" y="86"/>
                  </a:cubicBezTo>
                  <a:cubicBezTo>
                    <a:pt x="126" y="85"/>
                    <a:pt x="126" y="84"/>
                    <a:pt x="126" y="83"/>
                  </a:cubicBezTo>
                  <a:cubicBezTo>
                    <a:pt x="126" y="83"/>
                    <a:pt x="126" y="83"/>
                    <a:pt x="126" y="83"/>
                  </a:cubicBezTo>
                  <a:cubicBezTo>
                    <a:pt x="126" y="83"/>
                    <a:pt x="127" y="83"/>
                    <a:pt x="127" y="83"/>
                  </a:cubicBezTo>
                  <a:moveTo>
                    <a:pt x="68" y="94"/>
                  </a:moveTo>
                  <a:cubicBezTo>
                    <a:pt x="68" y="93"/>
                    <a:pt x="68" y="93"/>
                    <a:pt x="67" y="92"/>
                  </a:cubicBezTo>
                  <a:cubicBezTo>
                    <a:pt x="67" y="87"/>
                    <a:pt x="68" y="82"/>
                    <a:pt x="69" y="77"/>
                  </a:cubicBezTo>
                  <a:cubicBezTo>
                    <a:pt x="70" y="82"/>
                    <a:pt x="69" y="88"/>
                    <a:pt x="68" y="94"/>
                  </a:cubicBezTo>
                  <a:moveTo>
                    <a:pt x="126" y="80"/>
                  </a:moveTo>
                  <a:cubicBezTo>
                    <a:pt x="126" y="74"/>
                    <a:pt x="125" y="68"/>
                    <a:pt x="124" y="62"/>
                  </a:cubicBezTo>
                  <a:cubicBezTo>
                    <a:pt x="124" y="62"/>
                    <a:pt x="124" y="62"/>
                    <a:pt x="124" y="62"/>
                  </a:cubicBezTo>
                  <a:cubicBezTo>
                    <a:pt x="124" y="60"/>
                    <a:pt x="129" y="60"/>
                    <a:pt x="130" y="60"/>
                  </a:cubicBezTo>
                  <a:cubicBezTo>
                    <a:pt x="132" y="59"/>
                    <a:pt x="134" y="59"/>
                    <a:pt x="136" y="58"/>
                  </a:cubicBezTo>
                  <a:cubicBezTo>
                    <a:pt x="136" y="61"/>
                    <a:pt x="136" y="64"/>
                    <a:pt x="136" y="67"/>
                  </a:cubicBezTo>
                  <a:cubicBezTo>
                    <a:pt x="136" y="67"/>
                    <a:pt x="136" y="67"/>
                    <a:pt x="136" y="67"/>
                  </a:cubicBezTo>
                  <a:cubicBezTo>
                    <a:pt x="133" y="67"/>
                    <a:pt x="129" y="68"/>
                    <a:pt x="127" y="69"/>
                  </a:cubicBezTo>
                  <a:cubicBezTo>
                    <a:pt x="125" y="70"/>
                    <a:pt x="126" y="73"/>
                    <a:pt x="127" y="73"/>
                  </a:cubicBezTo>
                  <a:cubicBezTo>
                    <a:pt x="128" y="73"/>
                    <a:pt x="128" y="73"/>
                    <a:pt x="128" y="72"/>
                  </a:cubicBezTo>
                  <a:cubicBezTo>
                    <a:pt x="130" y="71"/>
                    <a:pt x="133" y="70"/>
                    <a:pt x="136" y="70"/>
                  </a:cubicBezTo>
                  <a:cubicBezTo>
                    <a:pt x="136" y="70"/>
                    <a:pt x="136" y="70"/>
                    <a:pt x="136" y="70"/>
                  </a:cubicBezTo>
                  <a:cubicBezTo>
                    <a:pt x="137" y="70"/>
                    <a:pt x="137" y="70"/>
                    <a:pt x="137" y="70"/>
                  </a:cubicBezTo>
                  <a:cubicBezTo>
                    <a:pt x="137" y="72"/>
                    <a:pt x="137" y="74"/>
                    <a:pt x="137" y="76"/>
                  </a:cubicBezTo>
                  <a:cubicBezTo>
                    <a:pt x="137" y="76"/>
                    <a:pt x="136" y="76"/>
                    <a:pt x="136" y="76"/>
                  </a:cubicBezTo>
                  <a:cubicBezTo>
                    <a:pt x="136" y="76"/>
                    <a:pt x="136" y="76"/>
                    <a:pt x="135" y="76"/>
                  </a:cubicBezTo>
                  <a:cubicBezTo>
                    <a:pt x="132" y="77"/>
                    <a:pt x="129" y="78"/>
                    <a:pt x="126" y="80"/>
                  </a:cubicBezTo>
                  <a:cubicBezTo>
                    <a:pt x="126" y="80"/>
                    <a:pt x="126" y="80"/>
                    <a:pt x="126" y="80"/>
                  </a:cubicBezTo>
                  <a:moveTo>
                    <a:pt x="122" y="69"/>
                  </a:moveTo>
                  <a:cubicBezTo>
                    <a:pt x="121" y="67"/>
                    <a:pt x="121" y="65"/>
                    <a:pt x="120" y="63"/>
                  </a:cubicBezTo>
                  <a:cubicBezTo>
                    <a:pt x="120" y="61"/>
                    <a:pt x="119" y="59"/>
                    <a:pt x="119" y="57"/>
                  </a:cubicBezTo>
                  <a:cubicBezTo>
                    <a:pt x="120" y="61"/>
                    <a:pt x="121" y="65"/>
                    <a:pt x="122" y="69"/>
                  </a:cubicBezTo>
                  <a:moveTo>
                    <a:pt x="123" y="58"/>
                  </a:moveTo>
                  <a:cubicBezTo>
                    <a:pt x="123" y="58"/>
                    <a:pt x="123" y="58"/>
                    <a:pt x="123" y="58"/>
                  </a:cubicBezTo>
                  <a:cubicBezTo>
                    <a:pt x="122" y="55"/>
                    <a:pt x="122" y="52"/>
                    <a:pt x="121" y="49"/>
                  </a:cubicBezTo>
                  <a:cubicBezTo>
                    <a:pt x="126" y="47"/>
                    <a:pt x="131" y="44"/>
                    <a:pt x="136" y="44"/>
                  </a:cubicBezTo>
                  <a:cubicBezTo>
                    <a:pt x="136" y="48"/>
                    <a:pt x="136" y="51"/>
                    <a:pt x="136" y="54"/>
                  </a:cubicBezTo>
                  <a:cubicBezTo>
                    <a:pt x="133" y="56"/>
                    <a:pt x="130" y="56"/>
                    <a:pt x="127" y="57"/>
                  </a:cubicBezTo>
                  <a:cubicBezTo>
                    <a:pt x="126" y="57"/>
                    <a:pt x="124" y="58"/>
                    <a:pt x="123" y="58"/>
                  </a:cubicBezTo>
                  <a:moveTo>
                    <a:pt x="120" y="35"/>
                  </a:moveTo>
                  <a:cubicBezTo>
                    <a:pt x="121" y="35"/>
                    <a:pt x="121" y="35"/>
                    <a:pt x="121" y="34"/>
                  </a:cubicBezTo>
                  <a:cubicBezTo>
                    <a:pt x="123" y="34"/>
                    <a:pt x="125" y="33"/>
                    <a:pt x="128" y="32"/>
                  </a:cubicBezTo>
                  <a:cubicBezTo>
                    <a:pt x="130" y="32"/>
                    <a:pt x="132" y="31"/>
                    <a:pt x="134" y="30"/>
                  </a:cubicBezTo>
                  <a:cubicBezTo>
                    <a:pt x="134" y="33"/>
                    <a:pt x="135" y="35"/>
                    <a:pt x="136" y="38"/>
                  </a:cubicBezTo>
                  <a:cubicBezTo>
                    <a:pt x="136" y="39"/>
                    <a:pt x="136" y="40"/>
                    <a:pt x="136" y="41"/>
                  </a:cubicBezTo>
                  <a:cubicBezTo>
                    <a:pt x="130" y="41"/>
                    <a:pt x="125" y="43"/>
                    <a:pt x="120" y="45"/>
                  </a:cubicBezTo>
                  <a:cubicBezTo>
                    <a:pt x="120" y="43"/>
                    <a:pt x="120" y="41"/>
                    <a:pt x="120" y="39"/>
                  </a:cubicBezTo>
                  <a:cubicBezTo>
                    <a:pt x="120" y="37"/>
                    <a:pt x="120" y="36"/>
                    <a:pt x="119" y="34"/>
                  </a:cubicBezTo>
                  <a:cubicBezTo>
                    <a:pt x="120" y="34"/>
                    <a:pt x="120" y="35"/>
                    <a:pt x="120" y="35"/>
                  </a:cubicBezTo>
                  <a:moveTo>
                    <a:pt x="119" y="32"/>
                  </a:moveTo>
                  <a:cubicBezTo>
                    <a:pt x="119" y="30"/>
                    <a:pt x="119" y="29"/>
                    <a:pt x="119" y="28"/>
                  </a:cubicBezTo>
                  <a:cubicBezTo>
                    <a:pt x="119" y="26"/>
                    <a:pt x="119" y="25"/>
                    <a:pt x="119" y="24"/>
                  </a:cubicBezTo>
                  <a:cubicBezTo>
                    <a:pt x="123" y="22"/>
                    <a:pt x="127" y="21"/>
                    <a:pt x="130" y="18"/>
                  </a:cubicBezTo>
                  <a:cubicBezTo>
                    <a:pt x="131" y="21"/>
                    <a:pt x="132" y="23"/>
                    <a:pt x="132" y="25"/>
                  </a:cubicBezTo>
                  <a:cubicBezTo>
                    <a:pt x="133" y="26"/>
                    <a:pt x="133" y="26"/>
                    <a:pt x="133" y="27"/>
                  </a:cubicBezTo>
                  <a:cubicBezTo>
                    <a:pt x="131" y="27"/>
                    <a:pt x="130" y="28"/>
                    <a:pt x="128" y="29"/>
                  </a:cubicBezTo>
                  <a:cubicBezTo>
                    <a:pt x="125" y="30"/>
                    <a:pt x="122" y="30"/>
                    <a:pt x="120" y="31"/>
                  </a:cubicBezTo>
                  <a:cubicBezTo>
                    <a:pt x="119" y="32"/>
                    <a:pt x="119" y="32"/>
                    <a:pt x="119" y="32"/>
                  </a:cubicBezTo>
                  <a:moveTo>
                    <a:pt x="120" y="20"/>
                  </a:moveTo>
                  <a:cubicBezTo>
                    <a:pt x="120" y="18"/>
                    <a:pt x="121" y="16"/>
                    <a:pt x="121" y="14"/>
                  </a:cubicBezTo>
                  <a:cubicBezTo>
                    <a:pt x="124" y="13"/>
                    <a:pt x="127" y="12"/>
                    <a:pt x="129" y="11"/>
                  </a:cubicBezTo>
                  <a:cubicBezTo>
                    <a:pt x="129" y="12"/>
                    <a:pt x="129" y="14"/>
                    <a:pt x="130" y="15"/>
                  </a:cubicBezTo>
                  <a:cubicBezTo>
                    <a:pt x="129" y="15"/>
                    <a:pt x="129" y="15"/>
                    <a:pt x="129" y="15"/>
                  </a:cubicBezTo>
                  <a:cubicBezTo>
                    <a:pt x="126" y="18"/>
                    <a:pt x="123" y="19"/>
                    <a:pt x="120" y="20"/>
                  </a:cubicBezTo>
                  <a:moveTo>
                    <a:pt x="92" y="14"/>
                  </a:moveTo>
                  <a:cubicBezTo>
                    <a:pt x="99" y="14"/>
                    <a:pt x="106" y="14"/>
                    <a:pt x="113" y="11"/>
                  </a:cubicBezTo>
                  <a:cubicBezTo>
                    <a:pt x="114" y="10"/>
                    <a:pt x="114" y="10"/>
                    <a:pt x="114" y="10"/>
                  </a:cubicBezTo>
                  <a:cubicBezTo>
                    <a:pt x="114" y="12"/>
                    <a:pt x="114" y="14"/>
                    <a:pt x="114" y="16"/>
                  </a:cubicBezTo>
                  <a:cubicBezTo>
                    <a:pt x="112" y="16"/>
                    <a:pt x="110" y="18"/>
                    <a:pt x="111" y="20"/>
                  </a:cubicBezTo>
                  <a:cubicBezTo>
                    <a:pt x="115" y="34"/>
                    <a:pt x="111" y="48"/>
                    <a:pt x="113" y="62"/>
                  </a:cubicBezTo>
                  <a:cubicBezTo>
                    <a:pt x="115" y="71"/>
                    <a:pt x="120" y="81"/>
                    <a:pt x="120" y="90"/>
                  </a:cubicBezTo>
                  <a:cubicBezTo>
                    <a:pt x="120" y="90"/>
                    <a:pt x="120" y="90"/>
                    <a:pt x="120" y="90"/>
                  </a:cubicBezTo>
                  <a:cubicBezTo>
                    <a:pt x="114" y="84"/>
                    <a:pt x="107" y="80"/>
                    <a:pt x="100" y="76"/>
                  </a:cubicBezTo>
                  <a:cubicBezTo>
                    <a:pt x="97" y="73"/>
                    <a:pt x="93" y="71"/>
                    <a:pt x="89" y="69"/>
                  </a:cubicBezTo>
                  <a:cubicBezTo>
                    <a:pt x="86" y="67"/>
                    <a:pt x="82" y="63"/>
                    <a:pt x="78" y="61"/>
                  </a:cubicBezTo>
                  <a:cubicBezTo>
                    <a:pt x="63" y="55"/>
                    <a:pt x="50" y="44"/>
                    <a:pt x="35" y="37"/>
                  </a:cubicBezTo>
                  <a:cubicBezTo>
                    <a:pt x="35" y="37"/>
                    <a:pt x="35" y="37"/>
                    <a:pt x="34" y="37"/>
                  </a:cubicBezTo>
                  <a:cubicBezTo>
                    <a:pt x="34" y="37"/>
                    <a:pt x="34" y="37"/>
                    <a:pt x="34" y="37"/>
                  </a:cubicBezTo>
                  <a:cubicBezTo>
                    <a:pt x="33" y="36"/>
                    <a:pt x="32" y="36"/>
                    <a:pt x="32" y="35"/>
                  </a:cubicBezTo>
                  <a:cubicBezTo>
                    <a:pt x="28" y="33"/>
                    <a:pt x="25" y="30"/>
                    <a:pt x="21" y="28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23" y="26"/>
                    <a:pt x="27" y="25"/>
                    <a:pt x="30" y="24"/>
                  </a:cubicBezTo>
                  <a:cubicBezTo>
                    <a:pt x="30" y="24"/>
                    <a:pt x="30" y="24"/>
                    <a:pt x="30" y="24"/>
                  </a:cubicBezTo>
                  <a:cubicBezTo>
                    <a:pt x="31" y="24"/>
                    <a:pt x="31" y="24"/>
                    <a:pt x="31" y="24"/>
                  </a:cubicBezTo>
                  <a:cubicBezTo>
                    <a:pt x="34" y="23"/>
                    <a:pt x="38" y="23"/>
                    <a:pt x="41" y="22"/>
                  </a:cubicBezTo>
                  <a:cubicBezTo>
                    <a:pt x="46" y="22"/>
                    <a:pt x="50" y="21"/>
                    <a:pt x="55" y="20"/>
                  </a:cubicBezTo>
                  <a:cubicBezTo>
                    <a:pt x="56" y="19"/>
                    <a:pt x="58" y="19"/>
                    <a:pt x="59" y="18"/>
                  </a:cubicBezTo>
                  <a:cubicBezTo>
                    <a:pt x="69" y="17"/>
                    <a:pt x="80" y="16"/>
                    <a:pt x="90" y="14"/>
                  </a:cubicBezTo>
                  <a:cubicBezTo>
                    <a:pt x="90" y="14"/>
                    <a:pt x="91" y="14"/>
                    <a:pt x="92" y="14"/>
                  </a:cubicBezTo>
                  <a:moveTo>
                    <a:pt x="117" y="17"/>
                  </a:moveTo>
                  <a:cubicBezTo>
                    <a:pt x="117" y="17"/>
                    <a:pt x="117" y="17"/>
                    <a:pt x="117" y="17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17" y="14"/>
                    <a:pt x="117" y="11"/>
                    <a:pt x="118" y="9"/>
                  </a:cubicBezTo>
                  <a:cubicBezTo>
                    <a:pt x="119" y="9"/>
                    <a:pt x="119" y="9"/>
                    <a:pt x="119" y="9"/>
                  </a:cubicBezTo>
                  <a:cubicBezTo>
                    <a:pt x="118" y="12"/>
                    <a:pt x="118" y="15"/>
                    <a:pt x="117" y="17"/>
                  </a:cubicBezTo>
                  <a:moveTo>
                    <a:pt x="122" y="10"/>
                  </a:moveTo>
                  <a:cubicBezTo>
                    <a:pt x="122" y="9"/>
                    <a:pt x="122" y="8"/>
                    <a:pt x="122" y="7"/>
                  </a:cubicBezTo>
                  <a:cubicBezTo>
                    <a:pt x="123" y="6"/>
                    <a:pt x="123" y="5"/>
                    <a:pt x="122" y="4"/>
                  </a:cubicBezTo>
                  <a:cubicBezTo>
                    <a:pt x="123" y="3"/>
                    <a:pt x="123" y="3"/>
                    <a:pt x="124" y="3"/>
                  </a:cubicBezTo>
                  <a:cubicBezTo>
                    <a:pt x="125" y="3"/>
                    <a:pt x="125" y="3"/>
                    <a:pt x="126" y="4"/>
                  </a:cubicBezTo>
                  <a:cubicBezTo>
                    <a:pt x="128" y="4"/>
                    <a:pt x="129" y="5"/>
                    <a:pt x="129" y="7"/>
                  </a:cubicBezTo>
                  <a:cubicBezTo>
                    <a:pt x="127" y="8"/>
                    <a:pt x="124" y="9"/>
                    <a:pt x="122" y="10"/>
                  </a:cubicBezTo>
                  <a:moveTo>
                    <a:pt x="124" y="0"/>
                  </a:moveTo>
                  <a:cubicBezTo>
                    <a:pt x="122" y="0"/>
                    <a:pt x="119" y="1"/>
                    <a:pt x="117" y="2"/>
                  </a:cubicBezTo>
                  <a:cubicBezTo>
                    <a:pt x="103" y="3"/>
                    <a:pt x="89" y="5"/>
                    <a:pt x="75" y="8"/>
                  </a:cubicBezTo>
                  <a:cubicBezTo>
                    <a:pt x="73" y="8"/>
                    <a:pt x="71" y="8"/>
                    <a:pt x="70" y="8"/>
                  </a:cubicBezTo>
                  <a:cubicBezTo>
                    <a:pt x="62" y="9"/>
                    <a:pt x="54" y="11"/>
                    <a:pt x="47" y="12"/>
                  </a:cubicBezTo>
                  <a:cubicBezTo>
                    <a:pt x="45" y="12"/>
                    <a:pt x="44" y="13"/>
                    <a:pt x="44" y="14"/>
                  </a:cubicBezTo>
                  <a:cubicBezTo>
                    <a:pt x="41" y="15"/>
                    <a:pt x="39" y="15"/>
                    <a:pt x="36" y="16"/>
                  </a:cubicBezTo>
                  <a:cubicBezTo>
                    <a:pt x="36" y="16"/>
                    <a:pt x="35" y="16"/>
                    <a:pt x="35" y="17"/>
                  </a:cubicBezTo>
                  <a:cubicBezTo>
                    <a:pt x="33" y="17"/>
                    <a:pt x="31" y="18"/>
                    <a:pt x="29" y="18"/>
                  </a:cubicBezTo>
                  <a:cubicBezTo>
                    <a:pt x="27" y="19"/>
                    <a:pt x="27" y="20"/>
                    <a:pt x="27" y="21"/>
                  </a:cubicBezTo>
                  <a:cubicBezTo>
                    <a:pt x="24" y="22"/>
                    <a:pt x="21" y="24"/>
                    <a:pt x="18" y="26"/>
                  </a:cubicBezTo>
                  <a:cubicBezTo>
                    <a:pt x="18" y="26"/>
                    <a:pt x="17" y="27"/>
                    <a:pt x="17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7" y="29"/>
                    <a:pt x="17" y="29"/>
                    <a:pt x="17" y="30"/>
                  </a:cubicBezTo>
                  <a:cubicBezTo>
                    <a:pt x="18" y="34"/>
                    <a:pt x="21" y="37"/>
                    <a:pt x="25" y="39"/>
                  </a:cubicBezTo>
                  <a:cubicBezTo>
                    <a:pt x="26" y="39"/>
                    <a:pt x="26" y="40"/>
                    <a:pt x="27" y="40"/>
                  </a:cubicBezTo>
                  <a:cubicBezTo>
                    <a:pt x="30" y="44"/>
                    <a:pt x="34" y="48"/>
                    <a:pt x="39" y="49"/>
                  </a:cubicBezTo>
                  <a:cubicBezTo>
                    <a:pt x="39" y="48"/>
                    <a:pt x="39" y="48"/>
                    <a:pt x="39" y="48"/>
                  </a:cubicBezTo>
                  <a:cubicBezTo>
                    <a:pt x="48" y="55"/>
                    <a:pt x="58" y="60"/>
                    <a:pt x="68" y="65"/>
                  </a:cubicBezTo>
                  <a:cubicBezTo>
                    <a:pt x="60" y="75"/>
                    <a:pt x="63" y="92"/>
                    <a:pt x="66" y="105"/>
                  </a:cubicBezTo>
                  <a:cubicBezTo>
                    <a:pt x="66" y="111"/>
                    <a:pt x="66" y="116"/>
                    <a:pt x="68" y="122"/>
                  </a:cubicBezTo>
                  <a:cubicBezTo>
                    <a:pt x="74" y="142"/>
                    <a:pt x="88" y="159"/>
                    <a:pt x="103" y="172"/>
                  </a:cubicBezTo>
                  <a:cubicBezTo>
                    <a:pt x="122" y="188"/>
                    <a:pt x="144" y="197"/>
                    <a:pt x="168" y="197"/>
                  </a:cubicBezTo>
                  <a:cubicBezTo>
                    <a:pt x="176" y="197"/>
                    <a:pt x="185" y="196"/>
                    <a:pt x="194" y="193"/>
                  </a:cubicBezTo>
                  <a:cubicBezTo>
                    <a:pt x="197" y="213"/>
                    <a:pt x="213" y="231"/>
                    <a:pt x="207" y="253"/>
                  </a:cubicBezTo>
                  <a:cubicBezTo>
                    <a:pt x="207" y="253"/>
                    <a:pt x="207" y="253"/>
                    <a:pt x="207" y="253"/>
                  </a:cubicBezTo>
                  <a:cubicBezTo>
                    <a:pt x="202" y="257"/>
                    <a:pt x="196" y="260"/>
                    <a:pt x="191" y="264"/>
                  </a:cubicBezTo>
                  <a:cubicBezTo>
                    <a:pt x="184" y="266"/>
                    <a:pt x="176" y="267"/>
                    <a:pt x="168" y="267"/>
                  </a:cubicBezTo>
                  <a:cubicBezTo>
                    <a:pt x="154" y="267"/>
                    <a:pt x="139" y="264"/>
                    <a:pt x="127" y="261"/>
                  </a:cubicBezTo>
                  <a:cubicBezTo>
                    <a:pt x="111" y="257"/>
                    <a:pt x="96" y="249"/>
                    <a:pt x="82" y="241"/>
                  </a:cubicBezTo>
                  <a:cubicBezTo>
                    <a:pt x="66" y="232"/>
                    <a:pt x="52" y="221"/>
                    <a:pt x="39" y="208"/>
                  </a:cubicBezTo>
                  <a:cubicBezTo>
                    <a:pt x="19" y="188"/>
                    <a:pt x="7" y="162"/>
                    <a:pt x="11" y="133"/>
                  </a:cubicBezTo>
                  <a:cubicBezTo>
                    <a:pt x="15" y="107"/>
                    <a:pt x="31" y="84"/>
                    <a:pt x="51" y="68"/>
                  </a:cubicBezTo>
                  <a:cubicBezTo>
                    <a:pt x="54" y="66"/>
                    <a:pt x="52" y="62"/>
                    <a:pt x="50" y="62"/>
                  </a:cubicBezTo>
                  <a:cubicBezTo>
                    <a:pt x="49" y="62"/>
                    <a:pt x="48" y="62"/>
                    <a:pt x="48" y="63"/>
                  </a:cubicBezTo>
                  <a:cubicBezTo>
                    <a:pt x="28" y="79"/>
                    <a:pt x="12" y="101"/>
                    <a:pt x="6" y="126"/>
                  </a:cubicBezTo>
                  <a:cubicBezTo>
                    <a:pt x="0" y="151"/>
                    <a:pt x="7" y="177"/>
                    <a:pt x="22" y="198"/>
                  </a:cubicBezTo>
                  <a:cubicBezTo>
                    <a:pt x="42" y="226"/>
                    <a:pt x="75" y="247"/>
                    <a:pt x="107" y="260"/>
                  </a:cubicBezTo>
                  <a:cubicBezTo>
                    <a:pt x="124" y="268"/>
                    <a:pt x="145" y="273"/>
                    <a:pt x="165" y="273"/>
                  </a:cubicBezTo>
                  <a:cubicBezTo>
                    <a:pt x="168" y="273"/>
                    <a:pt x="170" y="273"/>
                    <a:pt x="173" y="273"/>
                  </a:cubicBezTo>
                  <a:cubicBezTo>
                    <a:pt x="174" y="273"/>
                    <a:pt x="174" y="273"/>
                    <a:pt x="174" y="273"/>
                  </a:cubicBezTo>
                  <a:cubicBezTo>
                    <a:pt x="175" y="274"/>
                    <a:pt x="176" y="274"/>
                    <a:pt x="178" y="274"/>
                  </a:cubicBezTo>
                  <a:cubicBezTo>
                    <a:pt x="179" y="274"/>
                    <a:pt x="181" y="274"/>
                    <a:pt x="183" y="273"/>
                  </a:cubicBezTo>
                  <a:cubicBezTo>
                    <a:pt x="183" y="274"/>
                    <a:pt x="184" y="274"/>
                    <a:pt x="185" y="274"/>
                  </a:cubicBezTo>
                  <a:cubicBezTo>
                    <a:pt x="186" y="274"/>
                    <a:pt x="186" y="274"/>
                    <a:pt x="187" y="274"/>
                  </a:cubicBezTo>
                  <a:cubicBezTo>
                    <a:pt x="188" y="273"/>
                    <a:pt x="189" y="272"/>
                    <a:pt x="191" y="271"/>
                  </a:cubicBezTo>
                  <a:cubicBezTo>
                    <a:pt x="192" y="271"/>
                    <a:pt x="192" y="271"/>
                    <a:pt x="193" y="271"/>
                  </a:cubicBezTo>
                  <a:cubicBezTo>
                    <a:pt x="201" y="269"/>
                    <a:pt x="207" y="266"/>
                    <a:pt x="213" y="261"/>
                  </a:cubicBezTo>
                  <a:cubicBezTo>
                    <a:pt x="214" y="260"/>
                    <a:pt x="214" y="260"/>
                    <a:pt x="214" y="260"/>
                  </a:cubicBezTo>
                  <a:cubicBezTo>
                    <a:pt x="219" y="258"/>
                    <a:pt x="224" y="255"/>
                    <a:pt x="228" y="251"/>
                  </a:cubicBezTo>
                  <a:cubicBezTo>
                    <a:pt x="234" y="245"/>
                    <a:pt x="234" y="242"/>
                    <a:pt x="233" y="234"/>
                  </a:cubicBezTo>
                  <a:cubicBezTo>
                    <a:pt x="232" y="233"/>
                    <a:pt x="232" y="233"/>
                    <a:pt x="232" y="233"/>
                  </a:cubicBezTo>
                  <a:cubicBezTo>
                    <a:pt x="233" y="232"/>
                    <a:pt x="233" y="232"/>
                    <a:pt x="233" y="232"/>
                  </a:cubicBezTo>
                  <a:cubicBezTo>
                    <a:pt x="235" y="226"/>
                    <a:pt x="229" y="214"/>
                    <a:pt x="227" y="208"/>
                  </a:cubicBezTo>
                  <a:cubicBezTo>
                    <a:pt x="225" y="203"/>
                    <a:pt x="223" y="197"/>
                    <a:pt x="221" y="191"/>
                  </a:cubicBezTo>
                  <a:cubicBezTo>
                    <a:pt x="221" y="191"/>
                    <a:pt x="221" y="191"/>
                    <a:pt x="221" y="191"/>
                  </a:cubicBezTo>
                  <a:cubicBezTo>
                    <a:pt x="220" y="186"/>
                    <a:pt x="218" y="181"/>
                    <a:pt x="216" y="176"/>
                  </a:cubicBezTo>
                  <a:cubicBezTo>
                    <a:pt x="215" y="174"/>
                    <a:pt x="213" y="173"/>
                    <a:pt x="212" y="173"/>
                  </a:cubicBezTo>
                  <a:cubicBezTo>
                    <a:pt x="212" y="173"/>
                    <a:pt x="211" y="174"/>
                    <a:pt x="211" y="174"/>
                  </a:cubicBezTo>
                  <a:cubicBezTo>
                    <a:pt x="210" y="174"/>
                    <a:pt x="210" y="173"/>
                    <a:pt x="210" y="173"/>
                  </a:cubicBezTo>
                  <a:cubicBezTo>
                    <a:pt x="210" y="173"/>
                    <a:pt x="209" y="174"/>
                    <a:pt x="209" y="174"/>
                  </a:cubicBezTo>
                  <a:cubicBezTo>
                    <a:pt x="206" y="172"/>
                    <a:pt x="203" y="171"/>
                    <a:pt x="199" y="171"/>
                  </a:cubicBezTo>
                  <a:cubicBezTo>
                    <a:pt x="196" y="171"/>
                    <a:pt x="193" y="171"/>
                    <a:pt x="191" y="172"/>
                  </a:cubicBezTo>
                  <a:cubicBezTo>
                    <a:pt x="190" y="171"/>
                    <a:pt x="190" y="171"/>
                    <a:pt x="189" y="171"/>
                  </a:cubicBezTo>
                  <a:cubicBezTo>
                    <a:pt x="189" y="171"/>
                    <a:pt x="188" y="171"/>
                    <a:pt x="188" y="171"/>
                  </a:cubicBezTo>
                  <a:cubicBezTo>
                    <a:pt x="187" y="172"/>
                    <a:pt x="187" y="173"/>
                    <a:pt x="186" y="173"/>
                  </a:cubicBezTo>
                  <a:cubicBezTo>
                    <a:pt x="184" y="174"/>
                    <a:pt x="182" y="174"/>
                    <a:pt x="181" y="174"/>
                  </a:cubicBezTo>
                  <a:cubicBezTo>
                    <a:pt x="176" y="175"/>
                    <a:pt x="172" y="176"/>
                    <a:pt x="167" y="176"/>
                  </a:cubicBezTo>
                  <a:cubicBezTo>
                    <a:pt x="163" y="176"/>
                    <a:pt x="159" y="175"/>
                    <a:pt x="155" y="175"/>
                  </a:cubicBezTo>
                  <a:cubicBezTo>
                    <a:pt x="147" y="174"/>
                    <a:pt x="138" y="169"/>
                    <a:pt x="130" y="165"/>
                  </a:cubicBezTo>
                  <a:cubicBezTo>
                    <a:pt x="129" y="164"/>
                    <a:pt x="127" y="164"/>
                    <a:pt x="125" y="163"/>
                  </a:cubicBezTo>
                  <a:cubicBezTo>
                    <a:pt x="123" y="161"/>
                    <a:pt x="121" y="159"/>
                    <a:pt x="118" y="158"/>
                  </a:cubicBezTo>
                  <a:cubicBezTo>
                    <a:pt x="114" y="154"/>
                    <a:pt x="111" y="150"/>
                    <a:pt x="108" y="147"/>
                  </a:cubicBezTo>
                  <a:cubicBezTo>
                    <a:pt x="104" y="143"/>
                    <a:pt x="99" y="137"/>
                    <a:pt x="95" y="131"/>
                  </a:cubicBezTo>
                  <a:cubicBezTo>
                    <a:pt x="94" y="128"/>
                    <a:pt x="93" y="124"/>
                    <a:pt x="92" y="121"/>
                  </a:cubicBezTo>
                  <a:cubicBezTo>
                    <a:pt x="92" y="120"/>
                    <a:pt x="92" y="120"/>
                    <a:pt x="92" y="120"/>
                  </a:cubicBezTo>
                  <a:cubicBezTo>
                    <a:pt x="87" y="111"/>
                    <a:pt x="86" y="98"/>
                    <a:pt x="87" y="88"/>
                  </a:cubicBezTo>
                  <a:cubicBezTo>
                    <a:pt x="87" y="87"/>
                    <a:pt x="87" y="85"/>
                    <a:pt x="88" y="83"/>
                  </a:cubicBezTo>
                  <a:cubicBezTo>
                    <a:pt x="92" y="85"/>
                    <a:pt x="96" y="87"/>
                    <a:pt x="100" y="89"/>
                  </a:cubicBezTo>
                  <a:cubicBezTo>
                    <a:pt x="101" y="89"/>
                    <a:pt x="101" y="89"/>
                    <a:pt x="101" y="89"/>
                  </a:cubicBezTo>
                  <a:cubicBezTo>
                    <a:pt x="104" y="91"/>
                    <a:pt x="106" y="92"/>
                    <a:pt x="108" y="94"/>
                  </a:cubicBezTo>
                  <a:cubicBezTo>
                    <a:pt x="112" y="98"/>
                    <a:pt x="116" y="101"/>
                    <a:pt x="120" y="101"/>
                  </a:cubicBezTo>
                  <a:cubicBezTo>
                    <a:pt x="121" y="101"/>
                    <a:pt x="122" y="101"/>
                    <a:pt x="122" y="101"/>
                  </a:cubicBezTo>
                  <a:cubicBezTo>
                    <a:pt x="124" y="101"/>
                    <a:pt x="125" y="101"/>
                    <a:pt x="126" y="99"/>
                  </a:cubicBezTo>
                  <a:cubicBezTo>
                    <a:pt x="126" y="98"/>
                    <a:pt x="126" y="98"/>
                    <a:pt x="126" y="98"/>
                  </a:cubicBezTo>
                  <a:cubicBezTo>
                    <a:pt x="128" y="93"/>
                    <a:pt x="134" y="95"/>
                    <a:pt x="138" y="92"/>
                  </a:cubicBezTo>
                  <a:cubicBezTo>
                    <a:pt x="141" y="90"/>
                    <a:pt x="141" y="87"/>
                    <a:pt x="141" y="83"/>
                  </a:cubicBezTo>
                  <a:cubicBezTo>
                    <a:pt x="140" y="76"/>
                    <a:pt x="140" y="68"/>
                    <a:pt x="140" y="61"/>
                  </a:cubicBezTo>
                  <a:cubicBezTo>
                    <a:pt x="139" y="53"/>
                    <a:pt x="140" y="45"/>
                    <a:pt x="139" y="37"/>
                  </a:cubicBezTo>
                  <a:cubicBezTo>
                    <a:pt x="138" y="30"/>
                    <a:pt x="135" y="23"/>
                    <a:pt x="134" y="17"/>
                  </a:cubicBezTo>
                  <a:cubicBezTo>
                    <a:pt x="132" y="12"/>
                    <a:pt x="134" y="5"/>
                    <a:pt x="131" y="2"/>
                  </a:cubicBezTo>
                  <a:cubicBezTo>
                    <a:pt x="130" y="1"/>
                    <a:pt x="127" y="0"/>
                    <a:pt x="124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04" name="组合 103">
            <a:extLst>
              <a:ext uri="{FF2B5EF4-FFF2-40B4-BE49-F238E27FC236}">
                <a16:creationId xmlns:a16="http://schemas.microsoft.com/office/drawing/2014/main" id="{D38D24D4-98D7-4EC2-A4DB-079E77C4C94E}"/>
              </a:ext>
            </a:extLst>
          </p:cNvPr>
          <p:cNvGrpSpPr/>
          <p:nvPr/>
        </p:nvGrpSpPr>
        <p:grpSpPr>
          <a:xfrm>
            <a:off x="4909884" y="3223217"/>
            <a:ext cx="231479" cy="1499264"/>
            <a:chOff x="6962660" y="2067973"/>
            <a:chExt cx="200967" cy="1199904"/>
          </a:xfrm>
          <a:solidFill>
            <a:srgbClr val="F2F2F2"/>
          </a:solidFill>
        </p:grpSpPr>
        <p:sp>
          <p:nvSpPr>
            <p:cNvPr id="106" name="椭圆 105">
              <a:extLst>
                <a:ext uri="{FF2B5EF4-FFF2-40B4-BE49-F238E27FC236}">
                  <a16:creationId xmlns:a16="http://schemas.microsoft.com/office/drawing/2014/main" id="{742A1616-C122-4BAB-BE93-48CE3E413A5D}"/>
                </a:ext>
              </a:extLst>
            </p:cNvPr>
            <p:cNvSpPr/>
            <p:nvPr/>
          </p:nvSpPr>
          <p:spPr>
            <a:xfrm>
              <a:off x="6962660" y="2067973"/>
              <a:ext cx="200967" cy="200967"/>
            </a:xfrm>
            <a:prstGeom prst="ellipse">
              <a:avLst/>
            </a:prstGeom>
            <a:blipFill dpi="0" rotWithShape="1"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 w="15875" cap="flat" cmpd="sng" algn="ctr">
              <a:solidFill>
                <a:srgbClr val="0F6FC6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87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107" name="椭圆 106">
              <a:extLst>
                <a:ext uri="{FF2B5EF4-FFF2-40B4-BE49-F238E27FC236}">
                  <a16:creationId xmlns:a16="http://schemas.microsoft.com/office/drawing/2014/main" id="{F69DE0C3-6B14-4084-B4D7-0BE1622C794B}"/>
                </a:ext>
              </a:extLst>
            </p:cNvPr>
            <p:cNvSpPr/>
            <p:nvPr/>
          </p:nvSpPr>
          <p:spPr>
            <a:xfrm>
              <a:off x="6962660" y="2561033"/>
              <a:ext cx="200967" cy="200967"/>
            </a:xfrm>
            <a:prstGeom prst="ellipse">
              <a:avLst/>
            </a:prstGeom>
            <a:blipFill dpi="0" rotWithShape="1"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 w="15875" cap="flat" cmpd="sng" algn="ctr">
              <a:solidFill>
                <a:srgbClr val="0F6FC6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87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108" name="椭圆 107">
              <a:extLst>
                <a:ext uri="{FF2B5EF4-FFF2-40B4-BE49-F238E27FC236}">
                  <a16:creationId xmlns:a16="http://schemas.microsoft.com/office/drawing/2014/main" id="{708B97A6-DA7F-40D3-8FB9-C220199765F5}"/>
                </a:ext>
              </a:extLst>
            </p:cNvPr>
            <p:cNvSpPr/>
            <p:nvPr/>
          </p:nvSpPr>
          <p:spPr>
            <a:xfrm>
              <a:off x="6962660" y="3066910"/>
              <a:ext cx="200967" cy="200967"/>
            </a:xfrm>
            <a:prstGeom prst="ellipse">
              <a:avLst/>
            </a:prstGeom>
            <a:blipFill dpi="0" rotWithShape="1"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 w="15875" cap="flat" cmpd="sng" algn="ctr">
              <a:solidFill>
                <a:srgbClr val="0F6FC6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87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</p:grpSp>
      <p:sp>
        <p:nvSpPr>
          <p:cNvPr id="111" name="文本框 110">
            <a:extLst>
              <a:ext uri="{FF2B5EF4-FFF2-40B4-BE49-F238E27FC236}">
                <a16:creationId xmlns:a16="http://schemas.microsoft.com/office/drawing/2014/main" id="{D1038CEE-C0C7-4C9E-A431-97F01A290E55}"/>
              </a:ext>
            </a:extLst>
          </p:cNvPr>
          <p:cNvSpPr txBox="1"/>
          <p:nvPr/>
        </p:nvSpPr>
        <p:spPr>
          <a:xfrm>
            <a:off x="5294392" y="3805043"/>
            <a:ext cx="2436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blipFill>
                  <a:blip r:embed="rId6"/>
                  <a:stretch>
                    <a:fillRect/>
                  </a:stretch>
                </a:blipFill>
              </a:rPr>
              <a:t>DNE</a:t>
            </a:r>
            <a:endParaRPr lang="zh-CN" altLang="en-US" b="1" dirty="0">
              <a:blipFill>
                <a:blip r:embed="rId6"/>
                <a:stretch>
                  <a:fillRect/>
                </a:stretch>
              </a:blipFill>
            </a:endParaRPr>
          </a:p>
        </p:txBody>
      </p:sp>
      <p:sp>
        <p:nvSpPr>
          <p:cNvPr id="112" name="文本框 111">
            <a:extLst>
              <a:ext uri="{FF2B5EF4-FFF2-40B4-BE49-F238E27FC236}">
                <a16:creationId xmlns:a16="http://schemas.microsoft.com/office/drawing/2014/main" id="{9297EEED-E82E-4C16-80C4-425FAC2C3E73}"/>
              </a:ext>
            </a:extLst>
          </p:cNvPr>
          <p:cNvSpPr txBox="1"/>
          <p:nvPr/>
        </p:nvSpPr>
        <p:spPr>
          <a:xfrm>
            <a:off x="5188261" y="3199265"/>
            <a:ext cx="1630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blipFill>
                  <a:blip r:embed="rId6"/>
                  <a:stretch>
                    <a:fillRect/>
                  </a:stretch>
                </a:blipFill>
              </a:rPr>
              <a:t>Hashing</a:t>
            </a:r>
            <a:endParaRPr lang="zh-CN" altLang="en-US" b="1" dirty="0">
              <a:blipFill>
                <a:blip r:embed="rId6"/>
                <a:stretch>
                  <a:fillRect/>
                </a:stretch>
              </a:blipFill>
            </a:endParaRPr>
          </a:p>
        </p:txBody>
      </p:sp>
      <p:sp>
        <p:nvSpPr>
          <p:cNvPr id="113" name="文本框 112">
            <a:extLst>
              <a:ext uri="{FF2B5EF4-FFF2-40B4-BE49-F238E27FC236}">
                <a16:creationId xmlns:a16="http://schemas.microsoft.com/office/drawing/2014/main" id="{1525E9A6-D858-4A5A-BE4D-76837DA6F4FA}"/>
              </a:ext>
            </a:extLst>
          </p:cNvPr>
          <p:cNvSpPr txBox="1"/>
          <p:nvPr/>
        </p:nvSpPr>
        <p:spPr>
          <a:xfrm>
            <a:off x="5351825" y="4332594"/>
            <a:ext cx="1838669" cy="3665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blipFill>
                  <a:blip r:embed="rId6"/>
                  <a:stretch>
                    <a:fillRect/>
                  </a:stretch>
                </a:blipFill>
              </a:rPr>
              <a:t>LQNAR</a:t>
            </a:r>
            <a:endParaRPr lang="zh-CN" altLang="en-US" b="1" dirty="0">
              <a:blipFill>
                <a:blip r:embed="rId6"/>
                <a:stretch>
                  <a:fillRect/>
                </a:stretch>
              </a:blipFill>
            </a:endParaRPr>
          </a:p>
        </p:txBody>
      </p:sp>
    </p:spTree>
    <p:extLst>
      <p:ext uri="{BB962C8B-B14F-4D97-AF65-F5344CB8AC3E}">
        <p14:creationId xmlns:p14="http://schemas.microsoft.com/office/powerpoint/2010/main" val="2189818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91"/>
    </mc:Choice>
    <mc:Fallback xmlns="">
      <p:transition spd="slow" advTm="4691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F6A777E7-E98F-47FA-802F-C39240146731}"/>
              </a:ext>
            </a:extLst>
          </p:cNvPr>
          <p:cNvSpPr txBox="1"/>
          <p:nvPr/>
        </p:nvSpPr>
        <p:spPr>
          <a:xfrm>
            <a:off x="328725" y="427054"/>
            <a:ext cx="6222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blipFill>
                  <a:blip r:embed="rId5"/>
                  <a:stretch>
                    <a:fillRect/>
                  </a:stretch>
                </a:blipFill>
                <a:latin typeface="Impact" panose="020B0806030902050204" pitchFamily="34" charset="0"/>
              </a:rPr>
              <a:t>03</a:t>
            </a:r>
            <a:endParaRPr lang="zh-CN" altLang="en-US" sz="3200" dirty="0">
              <a:blipFill>
                <a:blip r:embed="rId5"/>
                <a:stretch>
                  <a:fillRect/>
                </a:stretch>
              </a:blipFill>
              <a:latin typeface="Impact" panose="020B0806030902050204" pitchFamily="34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392456D-3B59-4291-B42E-ECC88C413908}"/>
              </a:ext>
            </a:extLst>
          </p:cNvPr>
          <p:cNvSpPr txBox="1"/>
          <p:nvPr/>
        </p:nvSpPr>
        <p:spPr>
          <a:xfrm>
            <a:off x="1165609" y="488608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blipFill>
                  <a:blip r:embed="rId5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研究思路与方法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9D45132-2A0D-4387-B6AE-0A17306AF729}"/>
              </a:ext>
            </a:extLst>
          </p:cNvPr>
          <p:cNvSpPr txBox="1">
            <a:spLocks/>
          </p:cNvSpPr>
          <p:nvPr/>
        </p:nvSpPr>
        <p:spPr>
          <a:xfrm>
            <a:off x="3586207" y="2861661"/>
            <a:ext cx="7493475" cy="4169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altLang="en-US" dirty="0">
                <a:solidFill>
                  <a:srgbClr val="FFFFFF"/>
                </a:solidFill>
                <a:latin typeface="微软雅黑" pitchFamily="34" charset="-122"/>
                <a:ea typeface="微软雅黑"/>
              </a:rPr>
              <a:t>因为能将乘机运算转化为异或运算，然后通过硬件已有的指令</a:t>
            </a:r>
            <a:r>
              <a:rPr lang="en-US" altLang="zh-CN" dirty="0">
                <a:solidFill>
                  <a:srgbClr val="FFFFFF"/>
                </a:solidFill>
                <a:latin typeface="微软雅黑" pitchFamily="34" charset="-122"/>
                <a:ea typeface="微软雅黑"/>
              </a:rPr>
              <a:t>POPCNT</a:t>
            </a:r>
            <a:r>
              <a:rPr lang="zh-CN" altLang="en-US" dirty="0">
                <a:solidFill>
                  <a:srgbClr val="FFFFFF"/>
                </a:solidFill>
                <a:latin typeface="微软雅黑" pitchFamily="34" charset="-122"/>
                <a:ea typeface="微软雅黑"/>
              </a:rPr>
              <a:t>求得二值串中</a:t>
            </a:r>
            <a:r>
              <a:rPr lang="en-US" altLang="zh-CN" dirty="0">
                <a:solidFill>
                  <a:srgbClr val="FFFFFF"/>
                </a:solidFill>
                <a:latin typeface="微软雅黑" pitchFamily="34" charset="-122"/>
                <a:ea typeface="微软雅黑"/>
              </a:rPr>
              <a:t>1</a:t>
            </a:r>
            <a:r>
              <a:rPr lang="zh-CN" altLang="en-US" dirty="0">
                <a:solidFill>
                  <a:srgbClr val="FFFFFF"/>
                </a:solidFill>
                <a:latin typeface="微软雅黑" pitchFamily="34" charset="-122"/>
                <a:ea typeface="微软雅黑"/>
              </a:rPr>
              <a:t>的个数，来快速得到结果。</a:t>
            </a:r>
            <a:endParaRPr lang="zh-CN" altLang="en-US" dirty="0">
              <a:solidFill>
                <a:srgbClr val="FFFFFF"/>
              </a:solidFill>
              <a:latin typeface="华文细黑" panose="02010600040101010101" pitchFamily="2" charset="-122"/>
              <a:ea typeface="微软雅黑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5EB3FA9-763F-4911-8102-6ABD4C988431}"/>
              </a:ext>
            </a:extLst>
          </p:cNvPr>
          <p:cNvSpPr txBox="1">
            <a:spLocks/>
          </p:cNvSpPr>
          <p:nvPr/>
        </p:nvSpPr>
        <p:spPr>
          <a:xfrm>
            <a:off x="3639647" y="3909938"/>
            <a:ext cx="7582540" cy="4169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zh-CN" dirty="0">
                <a:solidFill>
                  <a:srgbClr val="FFFFFF"/>
                </a:solidFill>
                <a:latin typeface="微软雅黑" pitchFamily="34" charset="-122"/>
                <a:ea typeface="微软雅黑"/>
              </a:rPr>
              <a:t>LQANR</a:t>
            </a:r>
            <a:r>
              <a:rPr lang="zh-CN" altLang="en-US" dirty="0">
                <a:solidFill>
                  <a:srgbClr val="FFFFFF"/>
                </a:solidFill>
                <a:latin typeface="微软雅黑" pitchFamily="34" charset="-122"/>
                <a:ea typeface="微软雅黑"/>
              </a:rPr>
              <a:t>加入了节点属性，通过邻接矩阵和节点的信息来获得节点的</a:t>
            </a:r>
            <a:r>
              <a:rPr lang="en-US" altLang="zh-CN" dirty="0" err="1">
                <a:solidFill>
                  <a:srgbClr val="FFFFFF"/>
                </a:solidFill>
                <a:latin typeface="微软雅黑" pitchFamily="34" charset="-122"/>
                <a:ea typeface="微软雅黑"/>
              </a:rPr>
              <a:t>lowbit</a:t>
            </a:r>
            <a:r>
              <a:rPr lang="en-US" altLang="zh-CN" dirty="0">
                <a:solidFill>
                  <a:srgbClr val="FFFFFF"/>
                </a:solidFill>
                <a:latin typeface="微软雅黑" pitchFamily="34" charset="-122"/>
                <a:ea typeface="微软雅黑"/>
              </a:rPr>
              <a:t> embedding</a:t>
            </a:r>
            <a:r>
              <a:rPr lang="zh-CN" altLang="en-US" dirty="0">
                <a:solidFill>
                  <a:srgbClr val="FFFFFF"/>
                </a:solidFill>
                <a:latin typeface="微软雅黑" pitchFamily="34" charset="-122"/>
                <a:ea typeface="微软雅黑"/>
              </a:rPr>
              <a:t>，</a:t>
            </a:r>
            <a:r>
              <a:rPr lang="en-US" altLang="zh-CN" dirty="0" err="1">
                <a:solidFill>
                  <a:srgbClr val="FFFFFF"/>
                </a:solidFill>
                <a:latin typeface="微软雅黑" pitchFamily="34" charset="-122"/>
                <a:ea typeface="微软雅黑"/>
              </a:rPr>
              <a:t>lowbit</a:t>
            </a:r>
            <a:r>
              <a:rPr lang="zh-CN" altLang="en-US" dirty="0">
                <a:solidFill>
                  <a:srgbClr val="FFFFFF"/>
                </a:solidFill>
                <a:latin typeface="微软雅黑" pitchFamily="34" charset="-122"/>
                <a:ea typeface="微软雅黑"/>
              </a:rPr>
              <a:t>就是将原本</a:t>
            </a:r>
            <a:r>
              <a:rPr lang="en-US" altLang="zh-CN" dirty="0">
                <a:solidFill>
                  <a:srgbClr val="FFFFFF"/>
                </a:solidFill>
                <a:latin typeface="微软雅黑" pitchFamily="34" charset="-122"/>
                <a:ea typeface="微软雅黑"/>
              </a:rPr>
              <a:t>{+1</a:t>
            </a:r>
            <a:r>
              <a:rPr lang="zh-CN" altLang="en-US" dirty="0">
                <a:solidFill>
                  <a:srgbClr val="FFFFFF"/>
                </a:solidFill>
                <a:latin typeface="微软雅黑" pitchFamily="34" charset="-122"/>
                <a:ea typeface="微软雅黑"/>
              </a:rPr>
              <a:t>， </a:t>
            </a:r>
            <a:r>
              <a:rPr lang="en-US" altLang="zh-CN" dirty="0">
                <a:solidFill>
                  <a:srgbClr val="FFFFFF"/>
                </a:solidFill>
                <a:latin typeface="微软雅黑" pitchFamily="34" charset="-122"/>
                <a:ea typeface="微软雅黑"/>
              </a:rPr>
              <a:t>-1}</a:t>
            </a:r>
            <a:r>
              <a:rPr lang="zh-CN" altLang="en-US" dirty="0">
                <a:solidFill>
                  <a:srgbClr val="FFFFFF"/>
                </a:solidFill>
                <a:latin typeface="微软雅黑" pitchFamily="34" charset="-122"/>
                <a:ea typeface="微软雅黑"/>
              </a:rPr>
              <a:t>的二值形式转化为</a:t>
            </a:r>
            <a:r>
              <a:rPr lang="en-US" altLang="zh-CN" dirty="0">
                <a:solidFill>
                  <a:srgbClr val="FFFFFF"/>
                </a:solidFill>
                <a:latin typeface="微软雅黑" pitchFamily="34" charset="-122"/>
                <a:ea typeface="微软雅黑"/>
              </a:rPr>
              <a:t>{-2^n...-2, -1, 0, 1, ... 2^n}</a:t>
            </a:r>
            <a:r>
              <a:rPr lang="zh-CN" altLang="en-US" dirty="0">
                <a:solidFill>
                  <a:srgbClr val="FFFFFF"/>
                </a:solidFill>
                <a:latin typeface="微软雅黑" pitchFamily="34" charset="-122"/>
                <a:ea typeface="微软雅黑"/>
              </a:rPr>
              <a:t>的形式</a:t>
            </a:r>
            <a:endParaRPr lang="zh-CN" altLang="en-US" dirty="0">
              <a:solidFill>
                <a:srgbClr val="FFFFFF"/>
              </a:solidFill>
              <a:latin typeface="华文细黑" panose="02010600040101010101" pitchFamily="2" charset="-122"/>
              <a:ea typeface="微软雅黑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5FC4D019-2148-4D13-A45D-D0DD9EAD9700}"/>
              </a:ext>
            </a:extLst>
          </p:cNvPr>
          <p:cNvGrpSpPr/>
          <p:nvPr/>
        </p:nvGrpSpPr>
        <p:grpSpPr>
          <a:xfrm>
            <a:off x="1410140" y="3836058"/>
            <a:ext cx="2024333" cy="809733"/>
            <a:chOff x="818583" y="3264737"/>
            <a:chExt cx="1602178" cy="640871"/>
          </a:xfrm>
        </p:grpSpPr>
        <p:sp>
          <p:nvSpPr>
            <p:cNvPr id="10" name="任意多边形 25">
              <a:extLst>
                <a:ext uri="{FF2B5EF4-FFF2-40B4-BE49-F238E27FC236}">
                  <a16:creationId xmlns:a16="http://schemas.microsoft.com/office/drawing/2014/main" id="{C8E2EAEE-F6A1-4FB4-88AD-5C1F869D1AAE}"/>
                </a:ext>
              </a:extLst>
            </p:cNvPr>
            <p:cNvSpPr/>
            <p:nvPr/>
          </p:nvSpPr>
          <p:spPr>
            <a:xfrm>
              <a:off x="818583" y="3264737"/>
              <a:ext cx="1602178" cy="640871"/>
            </a:xfrm>
            <a:custGeom>
              <a:avLst/>
              <a:gdLst>
                <a:gd name="connsiteX0" fmla="*/ 0 w 1602178"/>
                <a:gd name="connsiteY0" fmla="*/ 0 h 640871"/>
                <a:gd name="connsiteX1" fmla="*/ 1281743 w 1602178"/>
                <a:gd name="connsiteY1" fmla="*/ 0 h 640871"/>
                <a:gd name="connsiteX2" fmla="*/ 1602178 w 1602178"/>
                <a:gd name="connsiteY2" fmla="*/ 320436 h 640871"/>
                <a:gd name="connsiteX3" fmla="*/ 1281743 w 1602178"/>
                <a:gd name="connsiteY3" fmla="*/ 640871 h 640871"/>
                <a:gd name="connsiteX4" fmla="*/ 0 w 1602178"/>
                <a:gd name="connsiteY4" fmla="*/ 640871 h 640871"/>
                <a:gd name="connsiteX5" fmla="*/ 320436 w 1602178"/>
                <a:gd name="connsiteY5" fmla="*/ 320436 h 640871"/>
                <a:gd name="connsiteX6" fmla="*/ 0 w 1602178"/>
                <a:gd name="connsiteY6" fmla="*/ 0 h 640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02178" h="640871">
                  <a:moveTo>
                    <a:pt x="0" y="0"/>
                  </a:moveTo>
                  <a:lnTo>
                    <a:pt x="1281743" y="0"/>
                  </a:lnTo>
                  <a:lnTo>
                    <a:pt x="1602178" y="320436"/>
                  </a:lnTo>
                  <a:lnTo>
                    <a:pt x="1281743" y="640871"/>
                  </a:lnTo>
                  <a:lnTo>
                    <a:pt x="0" y="640871"/>
                  </a:lnTo>
                  <a:lnTo>
                    <a:pt x="320436" y="320436"/>
                  </a:lnTo>
                  <a:lnTo>
                    <a:pt x="0" y="0"/>
                  </a:lnTo>
                  <a:close/>
                </a:path>
              </a:pathLst>
            </a:custGeom>
            <a:blipFill dpi="0" rotWithShape="1">
              <a:blip r:embed="rId6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spcFirstLastPara="0" vert="horz" wrap="square" lIns="330596" tIns="5080" rIns="320435" bIns="5080" numCol="1" spcCol="1270" anchor="ctr" anchorCtr="0">
              <a:noAutofit/>
            </a:bodyPr>
            <a:lstStyle/>
            <a:p>
              <a:pPr marL="0" marR="0" lvl="0" indent="0" algn="ctr" defTabSz="35560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  <a:p>
              <a:pPr marL="0" marR="0" lvl="0" indent="0" algn="ctr" defTabSz="35560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LQANR</a:t>
              </a:r>
            </a:p>
          </p:txBody>
        </p:sp>
        <p:sp>
          <p:nvSpPr>
            <p:cNvPr id="11" name="MH_Other_4">
              <a:extLst>
                <a:ext uri="{FF2B5EF4-FFF2-40B4-BE49-F238E27FC236}">
                  <a16:creationId xmlns:a16="http://schemas.microsoft.com/office/drawing/2014/main" id="{0243F8DA-EBD6-4CC5-9497-808AD7F697D0}"/>
                </a:ext>
              </a:extLst>
            </p:cNvPr>
            <p:cNvSpPr>
              <a:spLocks/>
            </p:cNvSpPr>
            <p:nvPr>
              <p:custDataLst>
                <p:tags r:id="rId3"/>
              </p:custDataLst>
            </p:nvPr>
          </p:nvSpPr>
          <p:spPr bwMode="auto">
            <a:xfrm>
              <a:off x="1472360" y="3383005"/>
              <a:ext cx="294624" cy="210447"/>
            </a:xfrm>
            <a:custGeom>
              <a:avLst/>
              <a:gdLst>
                <a:gd name="T0" fmla="*/ 1091648 w 2509838"/>
                <a:gd name="T1" fmla="*/ 1608111 h 1787526"/>
                <a:gd name="T2" fmla="*/ 1364673 w 2509838"/>
                <a:gd name="T3" fmla="*/ 1644625 h 1787526"/>
                <a:gd name="T4" fmla="*/ 1419551 w 2509838"/>
                <a:gd name="T5" fmla="*/ 1603152 h 1787526"/>
                <a:gd name="T6" fmla="*/ 2438407 w 2509838"/>
                <a:gd name="T7" fmla="*/ 1567539 h 1787526"/>
                <a:gd name="T8" fmla="*/ 2487842 w 2509838"/>
                <a:gd name="T9" fmla="*/ 1592108 h 1787526"/>
                <a:gd name="T10" fmla="*/ 2509611 w 2509838"/>
                <a:gd name="T11" fmla="*/ 1640568 h 1787526"/>
                <a:gd name="T12" fmla="*/ 2495552 w 2509838"/>
                <a:gd name="T13" fmla="*/ 1753040 h 1787526"/>
                <a:gd name="T14" fmla="*/ 2450426 w 2509838"/>
                <a:gd name="T15" fmla="*/ 1783920 h 1787526"/>
                <a:gd name="T16" fmla="*/ 55558 w 2509838"/>
                <a:gd name="T17" fmla="*/ 1782793 h 1787526"/>
                <a:gd name="T18" fmla="*/ 12472 w 2509838"/>
                <a:gd name="T19" fmla="*/ 1750110 h 1787526"/>
                <a:gd name="T20" fmla="*/ 680 w 2509838"/>
                <a:gd name="T21" fmla="*/ 1636736 h 1787526"/>
                <a:gd name="T22" fmla="*/ 24717 w 2509838"/>
                <a:gd name="T23" fmla="*/ 1589628 h 1787526"/>
                <a:gd name="T24" fmla="*/ 75740 w 2509838"/>
                <a:gd name="T25" fmla="*/ 1567089 h 1787526"/>
                <a:gd name="T26" fmla="*/ 933501 w 2509838"/>
                <a:gd name="T27" fmla="*/ 749091 h 1787526"/>
                <a:gd name="T28" fmla="*/ 932155 w 2509838"/>
                <a:gd name="T29" fmla="*/ 1160902 h 1787526"/>
                <a:gd name="T30" fmla="*/ 829865 w 2509838"/>
                <a:gd name="T31" fmla="*/ 1167944 h 1787526"/>
                <a:gd name="T32" fmla="*/ 814387 w 2509838"/>
                <a:gd name="T33" fmla="*/ 760448 h 1787526"/>
                <a:gd name="T34" fmla="*/ 837043 w 2509838"/>
                <a:gd name="T35" fmla="*/ 738188 h 1787526"/>
                <a:gd name="T36" fmla="*/ 1416304 w 2509838"/>
                <a:gd name="T37" fmla="*/ 686474 h 1787526"/>
                <a:gd name="T38" fmla="*/ 1412034 w 2509838"/>
                <a:gd name="T39" fmla="*/ 1161601 h 1787526"/>
                <a:gd name="T40" fmla="*/ 1308659 w 2509838"/>
                <a:gd name="T41" fmla="*/ 1166588 h 1787526"/>
                <a:gd name="T42" fmla="*/ 1296074 w 2509838"/>
                <a:gd name="T43" fmla="*/ 694181 h 1787526"/>
                <a:gd name="T44" fmla="*/ 988416 w 2509838"/>
                <a:gd name="T45" fmla="*/ 671513 h 1787526"/>
                <a:gd name="T46" fmla="*/ 1088565 w 2509838"/>
                <a:gd name="T47" fmla="*/ 688968 h 1787526"/>
                <a:gd name="T48" fmla="*/ 1081281 w 2509838"/>
                <a:gd name="T49" fmla="*/ 1163414 h 1787526"/>
                <a:gd name="T50" fmla="*/ 976581 w 2509838"/>
                <a:gd name="T51" fmla="*/ 1165228 h 1787526"/>
                <a:gd name="T52" fmla="*/ 966338 w 2509838"/>
                <a:gd name="T53" fmla="*/ 691461 h 1787526"/>
                <a:gd name="T54" fmla="*/ 1546133 w 2509838"/>
                <a:gd name="T55" fmla="*/ 590550 h 1787526"/>
                <a:gd name="T56" fmla="*/ 1571170 w 2509838"/>
                <a:gd name="T57" fmla="*/ 617105 h 1787526"/>
                <a:gd name="T58" fmla="*/ 1558196 w 2509838"/>
                <a:gd name="T59" fmla="*/ 1165903 h 1787526"/>
                <a:gd name="T60" fmla="*/ 1453496 w 2509838"/>
                <a:gd name="T61" fmla="*/ 1160229 h 1787526"/>
                <a:gd name="T62" fmla="*/ 1449399 w 2509838"/>
                <a:gd name="T63" fmla="*/ 608026 h 1787526"/>
                <a:gd name="T64" fmla="*/ 1229322 w 2509838"/>
                <a:gd name="T65" fmla="*/ 590777 h 1787526"/>
                <a:gd name="T66" fmla="*/ 1252538 w 2509838"/>
                <a:gd name="T67" fmla="*/ 620282 h 1787526"/>
                <a:gd name="T68" fmla="*/ 1236833 w 2509838"/>
                <a:gd name="T69" fmla="*/ 1167492 h 1787526"/>
                <a:gd name="T70" fmla="*/ 1132815 w 2509838"/>
                <a:gd name="T71" fmla="*/ 1157959 h 1787526"/>
                <a:gd name="T72" fmla="*/ 1131450 w 2509838"/>
                <a:gd name="T73" fmla="*/ 605303 h 1787526"/>
                <a:gd name="T74" fmla="*/ 1713065 w 2509838"/>
                <a:gd name="T75" fmla="*/ 508680 h 1787526"/>
                <a:gd name="T76" fmla="*/ 1733550 w 2509838"/>
                <a:gd name="T77" fmla="*/ 545860 h 1787526"/>
                <a:gd name="T78" fmla="*/ 1715797 w 2509838"/>
                <a:gd name="T79" fmla="*/ 1168174 h 1787526"/>
                <a:gd name="T80" fmla="*/ 1612689 w 2509838"/>
                <a:gd name="T81" fmla="*/ 1153438 h 1787526"/>
                <a:gd name="T82" fmla="*/ 1614055 w 2509838"/>
                <a:gd name="T83" fmla="*/ 521829 h 1787526"/>
                <a:gd name="T84" fmla="*/ 1733550 w 2509838"/>
                <a:gd name="T85" fmla="*/ 464215 h 1787526"/>
                <a:gd name="T86" fmla="*/ 1501548 w 2509838"/>
                <a:gd name="T87" fmla="*/ 379141 h 1787526"/>
                <a:gd name="T88" fmla="*/ 188232 w 2509838"/>
                <a:gd name="T89" fmla="*/ 103187 h 1787526"/>
                <a:gd name="T90" fmla="*/ 158976 w 2509838"/>
                <a:gd name="T91" fmla="*/ 139700 h 1787526"/>
                <a:gd name="T92" fmla="*/ 160110 w 2509838"/>
                <a:gd name="T93" fmla="*/ 1353684 h 1787526"/>
                <a:gd name="T94" fmla="*/ 191407 w 2509838"/>
                <a:gd name="T95" fmla="*/ 1389063 h 1787526"/>
                <a:gd name="T96" fmla="*/ 2288041 w 2509838"/>
                <a:gd name="T97" fmla="*/ 1398588 h 1787526"/>
                <a:gd name="T98" fmla="*/ 2332945 w 2509838"/>
                <a:gd name="T99" fmla="*/ 1378857 h 1787526"/>
                <a:gd name="T100" fmla="*/ 2354036 w 2509838"/>
                <a:gd name="T101" fmla="*/ 1337129 h 1787526"/>
                <a:gd name="T102" fmla="*/ 2343830 w 2509838"/>
                <a:gd name="T103" fmla="*/ 124505 h 1787526"/>
                <a:gd name="T104" fmla="*/ 2305957 w 2509838"/>
                <a:gd name="T105" fmla="*/ 95704 h 1787526"/>
                <a:gd name="T106" fmla="*/ 2436813 w 2509838"/>
                <a:gd name="T107" fmla="*/ 680 h 1787526"/>
                <a:gd name="T108" fmla="*/ 2486479 w 2509838"/>
                <a:gd name="T109" fmla="*/ 25400 h 1787526"/>
                <a:gd name="T110" fmla="*/ 2508250 w 2509838"/>
                <a:gd name="T111" fmla="*/ 74159 h 1787526"/>
                <a:gd name="T112" fmla="*/ 2493963 w 2509838"/>
                <a:gd name="T113" fmla="*/ 1455965 h 1787526"/>
                <a:gd name="T114" fmla="*/ 2449286 w 2509838"/>
                <a:gd name="T115" fmla="*/ 1487034 h 1787526"/>
                <a:gd name="T116" fmla="*/ 57150 w 2509838"/>
                <a:gd name="T117" fmla="*/ 1485674 h 1787526"/>
                <a:gd name="T118" fmla="*/ 13833 w 2509838"/>
                <a:gd name="T119" fmla="*/ 1452790 h 1787526"/>
                <a:gd name="T120" fmla="*/ 2041 w 2509838"/>
                <a:gd name="T121" fmla="*/ 70304 h 1787526"/>
                <a:gd name="T122" fmla="*/ 26307 w 2509838"/>
                <a:gd name="T123" fmla="*/ 22905 h 1787526"/>
                <a:gd name="T124" fmla="*/ 77333 w 2509838"/>
                <a:gd name="T125" fmla="*/ 227 h 1787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509838" h="1787526">
                  <a:moveTo>
                    <a:pt x="80048" y="1566863"/>
                  </a:moveTo>
                  <a:lnTo>
                    <a:pt x="84357" y="1566863"/>
                  </a:lnTo>
                  <a:lnTo>
                    <a:pt x="1096637" y="1566863"/>
                  </a:lnTo>
                  <a:lnTo>
                    <a:pt x="1094823" y="1569568"/>
                  </a:lnTo>
                  <a:lnTo>
                    <a:pt x="1093235" y="1572498"/>
                  </a:lnTo>
                  <a:lnTo>
                    <a:pt x="1092102" y="1575879"/>
                  </a:lnTo>
                  <a:lnTo>
                    <a:pt x="1090968" y="1579035"/>
                  </a:lnTo>
                  <a:lnTo>
                    <a:pt x="1090287" y="1582415"/>
                  </a:lnTo>
                  <a:lnTo>
                    <a:pt x="1089607" y="1585571"/>
                  </a:lnTo>
                  <a:lnTo>
                    <a:pt x="1089380" y="1589177"/>
                  </a:lnTo>
                  <a:lnTo>
                    <a:pt x="1089154" y="1592558"/>
                  </a:lnTo>
                  <a:lnTo>
                    <a:pt x="1089380" y="1597968"/>
                  </a:lnTo>
                  <a:lnTo>
                    <a:pt x="1090287" y="1603152"/>
                  </a:lnTo>
                  <a:lnTo>
                    <a:pt x="1091648" y="1608111"/>
                  </a:lnTo>
                  <a:lnTo>
                    <a:pt x="1093689" y="1612844"/>
                  </a:lnTo>
                  <a:lnTo>
                    <a:pt x="1095957" y="1617352"/>
                  </a:lnTo>
                  <a:lnTo>
                    <a:pt x="1098678" y="1621634"/>
                  </a:lnTo>
                  <a:lnTo>
                    <a:pt x="1101853" y="1625692"/>
                  </a:lnTo>
                  <a:lnTo>
                    <a:pt x="1105481" y="1629523"/>
                  </a:lnTo>
                  <a:lnTo>
                    <a:pt x="1109563" y="1632679"/>
                  </a:lnTo>
                  <a:lnTo>
                    <a:pt x="1113871" y="1635834"/>
                  </a:lnTo>
                  <a:lnTo>
                    <a:pt x="1118633" y="1638314"/>
                  </a:lnTo>
                  <a:lnTo>
                    <a:pt x="1123395" y="1640568"/>
                  </a:lnTo>
                  <a:lnTo>
                    <a:pt x="1128611" y="1642371"/>
                  </a:lnTo>
                  <a:lnTo>
                    <a:pt x="1134053" y="1643498"/>
                  </a:lnTo>
                  <a:lnTo>
                    <a:pt x="1139496" y="1644174"/>
                  </a:lnTo>
                  <a:lnTo>
                    <a:pt x="1145391" y="1644625"/>
                  </a:lnTo>
                  <a:lnTo>
                    <a:pt x="1364673" y="1644625"/>
                  </a:lnTo>
                  <a:lnTo>
                    <a:pt x="1370343" y="1644174"/>
                  </a:lnTo>
                  <a:lnTo>
                    <a:pt x="1376012" y="1643498"/>
                  </a:lnTo>
                  <a:lnTo>
                    <a:pt x="1381227" y="1642371"/>
                  </a:lnTo>
                  <a:lnTo>
                    <a:pt x="1386443" y="1640568"/>
                  </a:lnTo>
                  <a:lnTo>
                    <a:pt x="1391432" y="1638314"/>
                  </a:lnTo>
                  <a:lnTo>
                    <a:pt x="1396194" y="1635834"/>
                  </a:lnTo>
                  <a:lnTo>
                    <a:pt x="1400502" y="1632679"/>
                  </a:lnTo>
                  <a:lnTo>
                    <a:pt x="1404357" y="1629523"/>
                  </a:lnTo>
                  <a:lnTo>
                    <a:pt x="1407986" y="1625692"/>
                  </a:lnTo>
                  <a:lnTo>
                    <a:pt x="1411160" y="1621634"/>
                  </a:lnTo>
                  <a:lnTo>
                    <a:pt x="1414108" y="1617352"/>
                  </a:lnTo>
                  <a:lnTo>
                    <a:pt x="1416376" y="1612844"/>
                  </a:lnTo>
                  <a:lnTo>
                    <a:pt x="1418417" y="1608111"/>
                  </a:lnTo>
                  <a:lnTo>
                    <a:pt x="1419551" y="1603152"/>
                  </a:lnTo>
                  <a:lnTo>
                    <a:pt x="1420684" y="1597968"/>
                  </a:lnTo>
                  <a:lnTo>
                    <a:pt x="1420911" y="1592558"/>
                  </a:lnTo>
                  <a:lnTo>
                    <a:pt x="1420684" y="1589177"/>
                  </a:lnTo>
                  <a:lnTo>
                    <a:pt x="1420231" y="1585571"/>
                  </a:lnTo>
                  <a:lnTo>
                    <a:pt x="1419551" y="1582415"/>
                  </a:lnTo>
                  <a:lnTo>
                    <a:pt x="1418870" y="1579035"/>
                  </a:lnTo>
                  <a:lnTo>
                    <a:pt x="1417737" y="1575879"/>
                  </a:lnTo>
                  <a:lnTo>
                    <a:pt x="1416603" y="1572498"/>
                  </a:lnTo>
                  <a:lnTo>
                    <a:pt x="1415015" y="1569568"/>
                  </a:lnTo>
                  <a:lnTo>
                    <a:pt x="1413201" y="1566863"/>
                  </a:lnTo>
                  <a:lnTo>
                    <a:pt x="2425481" y="1566863"/>
                  </a:lnTo>
                  <a:lnTo>
                    <a:pt x="2429790" y="1566863"/>
                  </a:lnTo>
                  <a:lnTo>
                    <a:pt x="2434099" y="1567089"/>
                  </a:lnTo>
                  <a:lnTo>
                    <a:pt x="2438407" y="1567539"/>
                  </a:lnTo>
                  <a:lnTo>
                    <a:pt x="2442489" y="1568216"/>
                  </a:lnTo>
                  <a:lnTo>
                    <a:pt x="2446571" y="1569117"/>
                  </a:lnTo>
                  <a:lnTo>
                    <a:pt x="2450426" y="1570244"/>
                  </a:lnTo>
                  <a:lnTo>
                    <a:pt x="2454507" y="1571596"/>
                  </a:lnTo>
                  <a:lnTo>
                    <a:pt x="2458362" y="1572723"/>
                  </a:lnTo>
                  <a:lnTo>
                    <a:pt x="2462217" y="1574301"/>
                  </a:lnTo>
                  <a:lnTo>
                    <a:pt x="2465619" y="1576104"/>
                  </a:lnTo>
                  <a:lnTo>
                    <a:pt x="2469247" y="1578133"/>
                  </a:lnTo>
                  <a:lnTo>
                    <a:pt x="2472422" y="1580162"/>
                  </a:lnTo>
                  <a:lnTo>
                    <a:pt x="2476050" y="1581965"/>
                  </a:lnTo>
                  <a:lnTo>
                    <a:pt x="2478998" y="1584669"/>
                  </a:lnTo>
                  <a:lnTo>
                    <a:pt x="2482173" y="1586923"/>
                  </a:lnTo>
                  <a:lnTo>
                    <a:pt x="2485121" y="1589628"/>
                  </a:lnTo>
                  <a:lnTo>
                    <a:pt x="2487842" y="1592108"/>
                  </a:lnTo>
                  <a:lnTo>
                    <a:pt x="2490336" y="1595038"/>
                  </a:lnTo>
                  <a:lnTo>
                    <a:pt x="2492831" y="1597968"/>
                  </a:lnTo>
                  <a:lnTo>
                    <a:pt x="2495552" y="1601123"/>
                  </a:lnTo>
                  <a:lnTo>
                    <a:pt x="2497366" y="1604054"/>
                  </a:lnTo>
                  <a:lnTo>
                    <a:pt x="2499407" y="1607434"/>
                  </a:lnTo>
                  <a:lnTo>
                    <a:pt x="2501448" y="1610815"/>
                  </a:lnTo>
                  <a:lnTo>
                    <a:pt x="2503035" y="1614196"/>
                  </a:lnTo>
                  <a:lnTo>
                    <a:pt x="2504623" y="1618028"/>
                  </a:lnTo>
                  <a:lnTo>
                    <a:pt x="2505983" y="1621409"/>
                  </a:lnTo>
                  <a:lnTo>
                    <a:pt x="2507117" y="1625241"/>
                  </a:lnTo>
                  <a:lnTo>
                    <a:pt x="2508024" y="1629073"/>
                  </a:lnTo>
                  <a:lnTo>
                    <a:pt x="2508704" y="1632679"/>
                  </a:lnTo>
                  <a:lnTo>
                    <a:pt x="2509385" y="1636736"/>
                  </a:lnTo>
                  <a:lnTo>
                    <a:pt x="2509611" y="1640568"/>
                  </a:lnTo>
                  <a:lnTo>
                    <a:pt x="2509838" y="1644625"/>
                  </a:lnTo>
                  <a:lnTo>
                    <a:pt x="2509838" y="1709764"/>
                  </a:lnTo>
                  <a:lnTo>
                    <a:pt x="2509611" y="1713822"/>
                  </a:lnTo>
                  <a:lnTo>
                    <a:pt x="2509385" y="1717428"/>
                  </a:lnTo>
                  <a:lnTo>
                    <a:pt x="2508704" y="1721485"/>
                  </a:lnTo>
                  <a:lnTo>
                    <a:pt x="2508024" y="1725317"/>
                  </a:lnTo>
                  <a:lnTo>
                    <a:pt x="2507117" y="1729148"/>
                  </a:lnTo>
                  <a:lnTo>
                    <a:pt x="2505983" y="1732755"/>
                  </a:lnTo>
                  <a:lnTo>
                    <a:pt x="2504623" y="1736361"/>
                  </a:lnTo>
                  <a:lnTo>
                    <a:pt x="2503035" y="1740193"/>
                  </a:lnTo>
                  <a:lnTo>
                    <a:pt x="2501448" y="1743348"/>
                  </a:lnTo>
                  <a:lnTo>
                    <a:pt x="2499407" y="1746955"/>
                  </a:lnTo>
                  <a:lnTo>
                    <a:pt x="2497366" y="1750110"/>
                  </a:lnTo>
                  <a:lnTo>
                    <a:pt x="2495552" y="1753040"/>
                  </a:lnTo>
                  <a:lnTo>
                    <a:pt x="2492831" y="1756421"/>
                  </a:lnTo>
                  <a:lnTo>
                    <a:pt x="2490336" y="1759126"/>
                  </a:lnTo>
                  <a:lnTo>
                    <a:pt x="2487842" y="1762282"/>
                  </a:lnTo>
                  <a:lnTo>
                    <a:pt x="2485121" y="1764761"/>
                  </a:lnTo>
                  <a:lnTo>
                    <a:pt x="2482173" y="1767466"/>
                  </a:lnTo>
                  <a:lnTo>
                    <a:pt x="2478998" y="1769720"/>
                  </a:lnTo>
                  <a:lnTo>
                    <a:pt x="2476050" y="1772199"/>
                  </a:lnTo>
                  <a:lnTo>
                    <a:pt x="2472422" y="1774228"/>
                  </a:lnTo>
                  <a:lnTo>
                    <a:pt x="2469247" y="1776256"/>
                  </a:lnTo>
                  <a:lnTo>
                    <a:pt x="2465619" y="1778285"/>
                  </a:lnTo>
                  <a:lnTo>
                    <a:pt x="2462217" y="1780088"/>
                  </a:lnTo>
                  <a:lnTo>
                    <a:pt x="2458362" y="1781440"/>
                  </a:lnTo>
                  <a:lnTo>
                    <a:pt x="2454507" y="1782793"/>
                  </a:lnTo>
                  <a:lnTo>
                    <a:pt x="2450426" y="1783920"/>
                  </a:lnTo>
                  <a:lnTo>
                    <a:pt x="2446571" y="1785272"/>
                  </a:lnTo>
                  <a:lnTo>
                    <a:pt x="2442489" y="1785948"/>
                  </a:lnTo>
                  <a:lnTo>
                    <a:pt x="2438407" y="1786850"/>
                  </a:lnTo>
                  <a:lnTo>
                    <a:pt x="2434099" y="1787301"/>
                  </a:lnTo>
                  <a:lnTo>
                    <a:pt x="2429790" y="1787526"/>
                  </a:lnTo>
                  <a:lnTo>
                    <a:pt x="2425481" y="1787526"/>
                  </a:lnTo>
                  <a:lnTo>
                    <a:pt x="84357" y="1787526"/>
                  </a:lnTo>
                  <a:lnTo>
                    <a:pt x="80048" y="1787526"/>
                  </a:lnTo>
                  <a:lnTo>
                    <a:pt x="75740" y="1787301"/>
                  </a:lnTo>
                  <a:lnTo>
                    <a:pt x="71431" y="1786850"/>
                  </a:lnTo>
                  <a:lnTo>
                    <a:pt x="67349" y="1785948"/>
                  </a:lnTo>
                  <a:lnTo>
                    <a:pt x="63494" y="1785272"/>
                  </a:lnTo>
                  <a:lnTo>
                    <a:pt x="59413" y="1783920"/>
                  </a:lnTo>
                  <a:lnTo>
                    <a:pt x="55558" y="1782793"/>
                  </a:lnTo>
                  <a:lnTo>
                    <a:pt x="51476" y="1781440"/>
                  </a:lnTo>
                  <a:lnTo>
                    <a:pt x="48074" y="1780088"/>
                  </a:lnTo>
                  <a:lnTo>
                    <a:pt x="44219" y="1778285"/>
                  </a:lnTo>
                  <a:lnTo>
                    <a:pt x="40591" y="1776256"/>
                  </a:lnTo>
                  <a:lnTo>
                    <a:pt x="37416" y="1774228"/>
                  </a:lnTo>
                  <a:lnTo>
                    <a:pt x="33788" y="1772199"/>
                  </a:lnTo>
                  <a:lnTo>
                    <a:pt x="30840" y="1769720"/>
                  </a:lnTo>
                  <a:lnTo>
                    <a:pt x="27892" y="1767466"/>
                  </a:lnTo>
                  <a:lnTo>
                    <a:pt x="24717" y="1764761"/>
                  </a:lnTo>
                  <a:lnTo>
                    <a:pt x="21996" y="1762282"/>
                  </a:lnTo>
                  <a:lnTo>
                    <a:pt x="19502" y="1759126"/>
                  </a:lnTo>
                  <a:lnTo>
                    <a:pt x="17007" y="1756421"/>
                  </a:lnTo>
                  <a:lnTo>
                    <a:pt x="14513" y="1753040"/>
                  </a:lnTo>
                  <a:lnTo>
                    <a:pt x="12472" y="1750110"/>
                  </a:lnTo>
                  <a:lnTo>
                    <a:pt x="10431" y="1746955"/>
                  </a:lnTo>
                  <a:lnTo>
                    <a:pt x="8390" y="1743348"/>
                  </a:lnTo>
                  <a:lnTo>
                    <a:pt x="6803" y="1740193"/>
                  </a:lnTo>
                  <a:lnTo>
                    <a:pt x="5442" y="1736361"/>
                  </a:lnTo>
                  <a:lnTo>
                    <a:pt x="3855" y="1732755"/>
                  </a:lnTo>
                  <a:lnTo>
                    <a:pt x="2948" y="1729148"/>
                  </a:lnTo>
                  <a:lnTo>
                    <a:pt x="1814" y="1725317"/>
                  </a:lnTo>
                  <a:lnTo>
                    <a:pt x="1134" y="1721485"/>
                  </a:lnTo>
                  <a:lnTo>
                    <a:pt x="680" y="1717428"/>
                  </a:lnTo>
                  <a:lnTo>
                    <a:pt x="227" y="1713822"/>
                  </a:lnTo>
                  <a:lnTo>
                    <a:pt x="0" y="1709764"/>
                  </a:lnTo>
                  <a:lnTo>
                    <a:pt x="0" y="1644625"/>
                  </a:lnTo>
                  <a:lnTo>
                    <a:pt x="227" y="1640568"/>
                  </a:lnTo>
                  <a:lnTo>
                    <a:pt x="680" y="1636736"/>
                  </a:lnTo>
                  <a:lnTo>
                    <a:pt x="1134" y="1632679"/>
                  </a:lnTo>
                  <a:lnTo>
                    <a:pt x="1814" y="1629073"/>
                  </a:lnTo>
                  <a:lnTo>
                    <a:pt x="2948" y="1625241"/>
                  </a:lnTo>
                  <a:lnTo>
                    <a:pt x="3855" y="1621409"/>
                  </a:lnTo>
                  <a:lnTo>
                    <a:pt x="5442" y="1618028"/>
                  </a:lnTo>
                  <a:lnTo>
                    <a:pt x="6803" y="1614196"/>
                  </a:lnTo>
                  <a:lnTo>
                    <a:pt x="8390" y="1610815"/>
                  </a:lnTo>
                  <a:lnTo>
                    <a:pt x="10431" y="1607434"/>
                  </a:lnTo>
                  <a:lnTo>
                    <a:pt x="12472" y="1604054"/>
                  </a:lnTo>
                  <a:lnTo>
                    <a:pt x="14513" y="1601123"/>
                  </a:lnTo>
                  <a:lnTo>
                    <a:pt x="17007" y="1597968"/>
                  </a:lnTo>
                  <a:lnTo>
                    <a:pt x="19502" y="1595038"/>
                  </a:lnTo>
                  <a:lnTo>
                    <a:pt x="21996" y="1592108"/>
                  </a:lnTo>
                  <a:lnTo>
                    <a:pt x="24717" y="1589628"/>
                  </a:lnTo>
                  <a:lnTo>
                    <a:pt x="27892" y="1586923"/>
                  </a:lnTo>
                  <a:lnTo>
                    <a:pt x="30840" y="1584669"/>
                  </a:lnTo>
                  <a:lnTo>
                    <a:pt x="33788" y="1581965"/>
                  </a:lnTo>
                  <a:lnTo>
                    <a:pt x="37416" y="1580162"/>
                  </a:lnTo>
                  <a:lnTo>
                    <a:pt x="40591" y="1578133"/>
                  </a:lnTo>
                  <a:lnTo>
                    <a:pt x="44219" y="1576104"/>
                  </a:lnTo>
                  <a:lnTo>
                    <a:pt x="48074" y="1574301"/>
                  </a:lnTo>
                  <a:lnTo>
                    <a:pt x="51476" y="1572723"/>
                  </a:lnTo>
                  <a:lnTo>
                    <a:pt x="55558" y="1571596"/>
                  </a:lnTo>
                  <a:lnTo>
                    <a:pt x="59413" y="1570244"/>
                  </a:lnTo>
                  <a:lnTo>
                    <a:pt x="63494" y="1569117"/>
                  </a:lnTo>
                  <a:lnTo>
                    <a:pt x="67349" y="1568216"/>
                  </a:lnTo>
                  <a:lnTo>
                    <a:pt x="71431" y="1567539"/>
                  </a:lnTo>
                  <a:lnTo>
                    <a:pt x="75740" y="1567089"/>
                  </a:lnTo>
                  <a:lnTo>
                    <a:pt x="80048" y="1566863"/>
                  </a:lnTo>
                  <a:close/>
                  <a:moveTo>
                    <a:pt x="837043" y="738188"/>
                  </a:moveTo>
                  <a:lnTo>
                    <a:pt x="839735" y="738188"/>
                  </a:lnTo>
                  <a:lnTo>
                    <a:pt x="912639" y="738188"/>
                  </a:lnTo>
                  <a:lnTo>
                    <a:pt x="915107" y="738188"/>
                  </a:lnTo>
                  <a:lnTo>
                    <a:pt x="917575" y="738870"/>
                  </a:lnTo>
                  <a:lnTo>
                    <a:pt x="920042" y="739324"/>
                  </a:lnTo>
                  <a:lnTo>
                    <a:pt x="922285" y="740232"/>
                  </a:lnTo>
                  <a:lnTo>
                    <a:pt x="924529" y="741368"/>
                  </a:lnTo>
                  <a:lnTo>
                    <a:pt x="926772" y="742504"/>
                  </a:lnTo>
                  <a:lnTo>
                    <a:pt x="928791" y="743867"/>
                  </a:lnTo>
                  <a:lnTo>
                    <a:pt x="930585" y="745684"/>
                  </a:lnTo>
                  <a:lnTo>
                    <a:pt x="932155" y="747047"/>
                  </a:lnTo>
                  <a:lnTo>
                    <a:pt x="933501" y="749091"/>
                  </a:lnTo>
                  <a:lnTo>
                    <a:pt x="934847" y="751135"/>
                  </a:lnTo>
                  <a:lnTo>
                    <a:pt x="936193" y="753407"/>
                  </a:lnTo>
                  <a:lnTo>
                    <a:pt x="936866" y="755678"/>
                  </a:lnTo>
                  <a:lnTo>
                    <a:pt x="937315" y="757950"/>
                  </a:lnTo>
                  <a:lnTo>
                    <a:pt x="937763" y="760448"/>
                  </a:lnTo>
                  <a:lnTo>
                    <a:pt x="938212" y="762947"/>
                  </a:lnTo>
                  <a:lnTo>
                    <a:pt x="938212" y="1145229"/>
                  </a:lnTo>
                  <a:lnTo>
                    <a:pt x="937763" y="1147728"/>
                  </a:lnTo>
                  <a:lnTo>
                    <a:pt x="937315" y="1150227"/>
                  </a:lnTo>
                  <a:lnTo>
                    <a:pt x="936866" y="1152498"/>
                  </a:lnTo>
                  <a:lnTo>
                    <a:pt x="936193" y="1154770"/>
                  </a:lnTo>
                  <a:lnTo>
                    <a:pt x="934847" y="1157041"/>
                  </a:lnTo>
                  <a:lnTo>
                    <a:pt x="933501" y="1159085"/>
                  </a:lnTo>
                  <a:lnTo>
                    <a:pt x="932155" y="1160902"/>
                  </a:lnTo>
                  <a:lnTo>
                    <a:pt x="930585" y="1162720"/>
                  </a:lnTo>
                  <a:lnTo>
                    <a:pt x="928791" y="1164537"/>
                  </a:lnTo>
                  <a:lnTo>
                    <a:pt x="926772" y="1165672"/>
                  </a:lnTo>
                  <a:lnTo>
                    <a:pt x="924529" y="1167035"/>
                  </a:lnTo>
                  <a:lnTo>
                    <a:pt x="922285" y="1167944"/>
                  </a:lnTo>
                  <a:lnTo>
                    <a:pt x="920042" y="1168852"/>
                  </a:lnTo>
                  <a:lnTo>
                    <a:pt x="917575" y="1169534"/>
                  </a:lnTo>
                  <a:lnTo>
                    <a:pt x="915107" y="1169761"/>
                  </a:lnTo>
                  <a:lnTo>
                    <a:pt x="912639" y="1169988"/>
                  </a:lnTo>
                  <a:lnTo>
                    <a:pt x="839735" y="1169988"/>
                  </a:lnTo>
                  <a:lnTo>
                    <a:pt x="837043" y="1169761"/>
                  </a:lnTo>
                  <a:lnTo>
                    <a:pt x="834576" y="1169534"/>
                  </a:lnTo>
                  <a:lnTo>
                    <a:pt x="832108" y="1168852"/>
                  </a:lnTo>
                  <a:lnTo>
                    <a:pt x="829865" y="1167944"/>
                  </a:lnTo>
                  <a:lnTo>
                    <a:pt x="827622" y="1167035"/>
                  </a:lnTo>
                  <a:lnTo>
                    <a:pt x="825603" y="1165672"/>
                  </a:lnTo>
                  <a:lnTo>
                    <a:pt x="823584" y="1164537"/>
                  </a:lnTo>
                  <a:lnTo>
                    <a:pt x="821790" y="1162720"/>
                  </a:lnTo>
                  <a:lnTo>
                    <a:pt x="819995" y="1160902"/>
                  </a:lnTo>
                  <a:lnTo>
                    <a:pt x="818649" y="1159085"/>
                  </a:lnTo>
                  <a:lnTo>
                    <a:pt x="817303" y="1157041"/>
                  </a:lnTo>
                  <a:lnTo>
                    <a:pt x="816406" y="1154770"/>
                  </a:lnTo>
                  <a:lnTo>
                    <a:pt x="815284" y="1152498"/>
                  </a:lnTo>
                  <a:lnTo>
                    <a:pt x="814836" y="1150227"/>
                  </a:lnTo>
                  <a:lnTo>
                    <a:pt x="814387" y="1147728"/>
                  </a:lnTo>
                  <a:lnTo>
                    <a:pt x="814387" y="1145229"/>
                  </a:lnTo>
                  <a:lnTo>
                    <a:pt x="814387" y="762947"/>
                  </a:lnTo>
                  <a:lnTo>
                    <a:pt x="814387" y="760448"/>
                  </a:lnTo>
                  <a:lnTo>
                    <a:pt x="814836" y="757950"/>
                  </a:lnTo>
                  <a:lnTo>
                    <a:pt x="815284" y="755678"/>
                  </a:lnTo>
                  <a:lnTo>
                    <a:pt x="816406" y="753407"/>
                  </a:lnTo>
                  <a:lnTo>
                    <a:pt x="817303" y="751135"/>
                  </a:lnTo>
                  <a:lnTo>
                    <a:pt x="818649" y="749091"/>
                  </a:lnTo>
                  <a:lnTo>
                    <a:pt x="819995" y="747047"/>
                  </a:lnTo>
                  <a:lnTo>
                    <a:pt x="821790" y="745684"/>
                  </a:lnTo>
                  <a:lnTo>
                    <a:pt x="823584" y="743867"/>
                  </a:lnTo>
                  <a:lnTo>
                    <a:pt x="825603" y="742504"/>
                  </a:lnTo>
                  <a:lnTo>
                    <a:pt x="827622" y="741368"/>
                  </a:lnTo>
                  <a:lnTo>
                    <a:pt x="829865" y="740232"/>
                  </a:lnTo>
                  <a:lnTo>
                    <a:pt x="832108" y="739324"/>
                  </a:lnTo>
                  <a:lnTo>
                    <a:pt x="834576" y="738870"/>
                  </a:lnTo>
                  <a:lnTo>
                    <a:pt x="837043" y="738188"/>
                  </a:lnTo>
                  <a:close/>
                  <a:moveTo>
                    <a:pt x="1318322" y="671513"/>
                  </a:moveTo>
                  <a:lnTo>
                    <a:pt x="1320794" y="671513"/>
                  </a:lnTo>
                  <a:lnTo>
                    <a:pt x="1394056" y="671513"/>
                  </a:lnTo>
                  <a:lnTo>
                    <a:pt x="1396528" y="671513"/>
                  </a:lnTo>
                  <a:lnTo>
                    <a:pt x="1399000" y="671966"/>
                  </a:lnTo>
                  <a:lnTo>
                    <a:pt x="1401472" y="672873"/>
                  </a:lnTo>
                  <a:lnTo>
                    <a:pt x="1403719" y="673553"/>
                  </a:lnTo>
                  <a:lnTo>
                    <a:pt x="1405966" y="674913"/>
                  </a:lnTo>
                  <a:lnTo>
                    <a:pt x="1408213" y="676273"/>
                  </a:lnTo>
                  <a:lnTo>
                    <a:pt x="1410011" y="677860"/>
                  </a:lnTo>
                  <a:lnTo>
                    <a:pt x="1412034" y="679900"/>
                  </a:lnTo>
                  <a:lnTo>
                    <a:pt x="1413607" y="681941"/>
                  </a:lnTo>
                  <a:lnTo>
                    <a:pt x="1414955" y="683981"/>
                  </a:lnTo>
                  <a:lnTo>
                    <a:pt x="1416304" y="686474"/>
                  </a:lnTo>
                  <a:lnTo>
                    <a:pt x="1417203" y="688968"/>
                  </a:lnTo>
                  <a:lnTo>
                    <a:pt x="1418326" y="691461"/>
                  </a:lnTo>
                  <a:lnTo>
                    <a:pt x="1418776" y="694181"/>
                  </a:lnTo>
                  <a:lnTo>
                    <a:pt x="1419225" y="696902"/>
                  </a:lnTo>
                  <a:lnTo>
                    <a:pt x="1419225" y="699848"/>
                  </a:lnTo>
                  <a:lnTo>
                    <a:pt x="1419225" y="1141426"/>
                  </a:lnTo>
                  <a:lnTo>
                    <a:pt x="1419225" y="1144373"/>
                  </a:lnTo>
                  <a:lnTo>
                    <a:pt x="1418776" y="1147320"/>
                  </a:lnTo>
                  <a:lnTo>
                    <a:pt x="1418326" y="1149813"/>
                  </a:lnTo>
                  <a:lnTo>
                    <a:pt x="1417203" y="1152534"/>
                  </a:lnTo>
                  <a:lnTo>
                    <a:pt x="1416304" y="1155254"/>
                  </a:lnTo>
                  <a:lnTo>
                    <a:pt x="1414955" y="1157521"/>
                  </a:lnTo>
                  <a:lnTo>
                    <a:pt x="1413607" y="1159787"/>
                  </a:lnTo>
                  <a:lnTo>
                    <a:pt x="1412034" y="1161601"/>
                  </a:lnTo>
                  <a:lnTo>
                    <a:pt x="1410011" y="1163414"/>
                  </a:lnTo>
                  <a:lnTo>
                    <a:pt x="1408213" y="1165228"/>
                  </a:lnTo>
                  <a:lnTo>
                    <a:pt x="1405966" y="1166588"/>
                  </a:lnTo>
                  <a:lnTo>
                    <a:pt x="1403719" y="1167721"/>
                  </a:lnTo>
                  <a:lnTo>
                    <a:pt x="1401472" y="1168855"/>
                  </a:lnTo>
                  <a:lnTo>
                    <a:pt x="1399000" y="1169535"/>
                  </a:lnTo>
                  <a:lnTo>
                    <a:pt x="1396528" y="1169761"/>
                  </a:lnTo>
                  <a:lnTo>
                    <a:pt x="1394056" y="1169988"/>
                  </a:lnTo>
                  <a:lnTo>
                    <a:pt x="1320794" y="1169988"/>
                  </a:lnTo>
                  <a:lnTo>
                    <a:pt x="1318322" y="1169761"/>
                  </a:lnTo>
                  <a:lnTo>
                    <a:pt x="1315850" y="1169535"/>
                  </a:lnTo>
                  <a:lnTo>
                    <a:pt x="1313154" y="1168855"/>
                  </a:lnTo>
                  <a:lnTo>
                    <a:pt x="1310906" y="1167721"/>
                  </a:lnTo>
                  <a:lnTo>
                    <a:pt x="1308659" y="1166588"/>
                  </a:lnTo>
                  <a:lnTo>
                    <a:pt x="1306861" y="1165228"/>
                  </a:lnTo>
                  <a:lnTo>
                    <a:pt x="1304839" y="1163414"/>
                  </a:lnTo>
                  <a:lnTo>
                    <a:pt x="1303041" y="1161601"/>
                  </a:lnTo>
                  <a:lnTo>
                    <a:pt x="1301243" y="1159787"/>
                  </a:lnTo>
                  <a:lnTo>
                    <a:pt x="1299670" y="1157521"/>
                  </a:lnTo>
                  <a:lnTo>
                    <a:pt x="1298546" y="1155254"/>
                  </a:lnTo>
                  <a:lnTo>
                    <a:pt x="1297423" y="1152534"/>
                  </a:lnTo>
                  <a:lnTo>
                    <a:pt x="1296524" y="1149813"/>
                  </a:lnTo>
                  <a:lnTo>
                    <a:pt x="1296074" y="1147320"/>
                  </a:lnTo>
                  <a:lnTo>
                    <a:pt x="1295400" y="1144373"/>
                  </a:lnTo>
                  <a:lnTo>
                    <a:pt x="1295400" y="1141426"/>
                  </a:lnTo>
                  <a:lnTo>
                    <a:pt x="1295400" y="699848"/>
                  </a:lnTo>
                  <a:lnTo>
                    <a:pt x="1295400" y="696902"/>
                  </a:lnTo>
                  <a:lnTo>
                    <a:pt x="1296074" y="694181"/>
                  </a:lnTo>
                  <a:lnTo>
                    <a:pt x="1296524" y="691461"/>
                  </a:lnTo>
                  <a:lnTo>
                    <a:pt x="1297423" y="688968"/>
                  </a:lnTo>
                  <a:lnTo>
                    <a:pt x="1298546" y="686474"/>
                  </a:lnTo>
                  <a:lnTo>
                    <a:pt x="1299670" y="683981"/>
                  </a:lnTo>
                  <a:lnTo>
                    <a:pt x="1301243" y="681941"/>
                  </a:lnTo>
                  <a:lnTo>
                    <a:pt x="1303041" y="679900"/>
                  </a:lnTo>
                  <a:lnTo>
                    <a:pt x="1304839" y="677860"/>
                  </a:lnTo>
                  <a:lnTo>
                    <a:pt x="1306861" y="676273"/>
                  </a:lnTo>
                  <a:lnTo>
                    <a:pt x="1308659" y="674913"/>
                  </a:lnTo>
                  <a:lnTo>
                    <a:pt x="1310906" y="673553"/>
                  </a:lnTo>
                  <a:lnTo>
                    <a:pt x="1313154" y="672873"/>
                  </a:lnTo>
                  <a:lnTo>
                    <a:pt x="1315850" y="671966"/>
                  </a:lnTo>
                  <a:lnTo>
                    <a:pt x="1318322" y="671513"/>
                  </a:lnTo>
                  <a:close/>
                  <a:moveTo>
                    <a:pt x="988416" y="671513"/>
                  </a:moveTo>
                  <a:lnTo>
                    <a:pt x="990920" y="671513"/>
                  </a:lnTo>
                  <a:lnTo>
                    <a:pt x="1065121" y="671513"/>
                  </a:lnTo>
                  <a:lnTo>
                    <a:pt x="1067624" y="671513"/>
                  </a:lnTo>
                  <a:lnTo>
                    <a:pt x="1070128" y="671966"/>
                  </a:lnTo>
                  <a:lnTo>
                    <a:pt x="1072632" y="672873"/>
                  </a:lnTo>
                  <a:lnTo>
                    <a:pt x="1074908" y="673553"/>
                  </a:lnTo>
                  <a:lnTo>
                    <a:pt x="1077184" y="674913"/>
                  </a:lnTo>
                  <a:lnTo>
                    <a:pt x="1079460" y="676273"/>
                  </a:lnTo>
                  <a:lnTo>
                    <a:pt x="1081281" y="677860"/>
                  </a:lnTo>
                  <a:lnTo>
                    <a:pt x="1083330" y="679900"/>
                  </a:lnTo>
                  <a:lnTo>
                    <a:pt x="1084923" y="681941"/>
                  </a:lnTo>
                  <a:lnTo>
                    <a:pt x="1086288" y="683981"/>
                  </a:lnTo>
                  <a:lnTo>
                    <a:pt x="1087654" y="686474"/>
                  </a:lnTo>
                  <a:lnTo>
                    <a:pt x="1088565" y="688968"/>
                  </a:lnTo>
                  <a:lnTo>
                    <a:pt x="1089703" y="691461"/>
                  </a:lnTo>
                  <a:lnTo>
                    <a:pt x="1090158" y="694181"/>
                  </a:lnTo>
                  <a:lnTo>
                    <a:pt x="1090613" y="696902"/>
                  </a:lnTo>
                  <a:lnTo>
                    <a:pt x="1090613" y="699848"/>
                  </a:lnTo>
                  <a:lnTo>
                    <a:pt x="1090613" y="1141426"/>
                  </a:lnTo>
                  <a:lnTo>
                    <a:pt x="1090613" y="1144373"/>
                  </a:lnTo>
                  <a:lnTo>
                    <a:pt x="1090158" y="1147320"/>
                  </a:lnTo>
                  <a:lnTo>
                    <a:pt x="1089703" y="1149813"/>
                  </a:lnTo>
                  <a:lnTo>
                    <a:pt x="1088565" y="1152534"/>
                  </a:lnTo>
                  <a:lnTo>
                    <a:pt x="1087654" y="1155254"/>
                  </a:lnTo>
                  <a:lnTo>
                    <a:pt x="1086288" y="1157521"/>
                  </a:lnTo>
                  <a:lnTo>
                    <a:pt x="1084923" y="1159787"/>
                  </a:lnTo>
                  <a:lnTo>
                    <a:pt x="1083330" y="1161601"/>
                  </a:lnTo>
                  <a:lnTo>
                    <a:pt x="1081281" y="1163414"/>
                  </a:lnTo>
                  <a:lnTo>
                    <a:pt x="1079460" y="1165228"/>
                  </a:lnTo>
                  <a:lnTo>
                    <a:pt x="1077184" y="1166588"/>
                  </a:lnTo>
                  <a:lnTo>
                    <a:pt x="1074908" y="1167721"/>
                  </a:lnTo>
                  <a:lnTo>
                    <a:pt x="1072632" y="1168855"/>
                  </a:lnTo>
                  <a:lnTo>
                    <a:pt x="1070128" y="1169535"/>
                  </a:lnTo>
                  <a:lnTo>
                    <a:pt x="1067624" y="1169761"/>
                  </a:lnTo>
                  <a:lnTo>
                    <a:pt x="1065121" y="1169988"/>
                  </a:lnTo>
                  <a:lnTo>
                    <a:pt x="990920" y="1169988"/>
                  </a:lnTo>
                  <a:lnTo>
                    <a:pt x="988416" y="1169761"/>
                  </a:lnTo>
                  <a:lnTo>
                    <a:pt x="985685" y="1169535"/>
                  </a:lnTo>
                  <a:lnTo>
                    <a:pt x="983181" y="1168855"/>
                  </a:lnTo>
                  <a:lnTo>
                    <a:pt x="980905" y="1167721"/>
                  </a:lnTo>
                  <a:lnTo>
                    <a:pt x="978629" y="1166588"/>
                  </a:lnTo>
                  <a:lnTo>
                    <a:pt x="976581" y="1165228"/>
                  </a:lnTo>
                  <a:lnTo>
                    <a:pt x="974532" y="1163414"/>
                  </a:lnTo>
                  <a:lnTo>
                    <a:pt x="972939" y="1161601"/>
                  </a:lnTo>
                  <a:lnTo>
                    <a:pt x="971118" y="1159787"/>
                  </a:lnTo>
                  <a:lnTo>
                    <a:pt x="969525" y="1157521"/>
                  </a:lnTo>
                  <a:lnTo>
                    <a:pt x="968387" y="1155254"/>
                  </a:lnTo>
                  <a:lnTo>
                    <a:pt x="967249" y="1152534"/>
                  </a:lnTo>
                  <a:lnTo>
                    <a:pt x="966338" y="1149813"/>
                  </a:lnTo>
                  <a:lnTo>
                    <a:pt x="965883" y="1147320"/>
                  </a:lnTo>
                  <a:lnTo>
                    <a:pt x="965200" y="1144373"/>
                  </a:lnTo>
                  <a:lnTo>
                    <a:pt x="965200" y="1141426"/>
                  </a:lnTo>
                  <a:lnTo>
                    <a:pt x="965200" y="699848"/>
                  </a:lnTo>
                  <a:lnTo>
                    <a:pt x="965200" y="696902"/>
                  </a:lnTo>
                  <a:lnTo>
                    <a:pt x="965883" y="694181"/>
                  </a:lnTo>
                  <a:lnTo>
                    <a:pt x="966338" y="691461"/>
                  </a:lnTo>
                  <a:lnTo>
                    <a:pt x="967249" y="688968"/>
                  </a:lnTo>
                  <a:lnTo>
                    <a:pt x="968387" y="686474"/>
                  </a:lnTo>
                  <a:lnTo>
                    <a:pt x="969525" y="683981"/>
                  </a:lnTo>
                  <a:lnTo>
                    <a:pt x="971118" y="681941"/>
                  </a:lnTo>
                  <a:lnTo>
                    <a:pt x="972939" y="679900"/>
                  </a:lnTo>
                  <a:lnTo>
                    <a:pt x="974532" y="677860"/>
                  </a:lnTo>
                  <a:lnTo>
                    <a:pt x="976581" y="676273"/>
                  </a:lnTo>
                  <a:lnTo>
                    <a:pt x="978629" y="674913"/>
                  </a:lnTo>
                  <a:lnTo>
                    <a:pt x="980905" y="673553"/>
                  </a:lnTo>
                  <a:lnTo>
                    <a:pt x="983181" y="672873"/>
                  </a:lnTo>
                  <a:lnTo>
                    <a:pt x="985685" y="671966"/>
                  </a:lnTo>
                  <a:lnTo>
                    <a:pt x="988416" y="671513"/>
                  </a:lnTo>
                  <a:close/>
                  <a:moveTo>
                    <a:pt x="1471932" y="590550"/>
                  </a:moveTo>
                  <a:lnTo>
                    <a:pt x="1546133" y="590550"/>
                  </a:lnTo>
                  <a:lnTo>
                    <a:pt x="1548636" y="590777"/>
                  </a:lnTo>
                  <a:lnTo>
                    <a:pt x="1551140" y="591231"/>
                  </a:lnTo>
                  <a:lnTo>
                    <a:pt x="1553644" y="592139"/>
                  </a:lnTo>
                  <a:lnTo>
                    <a:pt x="1555920" y="593274"/>
                  </a:lnTo>
                  <a:lnTo>
                    <a:pt x="1558196" y="594635"/>
                  </a:lnTo>
                  <a:lnTo>
                    <a:pt x="1560472" y="596451"/>
                  </a:lnTo>
                  <a:lnTo>
                    <a:pt x="1562293" y="598267"/>
                  </a:lnTo>
                  <a:lnTo>
                    <a:pt x="1564342" y="600537"/>
                  </a:lnTo>
                  <a:lnTo>
                    <a:pt x="1565707" y="602806"/>
                  </a:lnTo>
                  <a:lnTo>
                    <a:pt x="1567300" y="605303"/>
                  </a:lnTo>
                  <a:lnTo>
                    <a:pt x="1568666" y="608026"/>
                  </a:lnTo>
                  <a:lnTo>
                    <a:pt x="1569577" y="610750"/>
                  </a:lnTo>
                  <a:lnTo>
                    <a:pt x="1570487" y="613927"/>
                  </a:lnTo>
                  <a:lnTo>
                    <a:pt x="1571170" y="617105"/>
                  </a:lnTo>
                  <a:lnTo>
                    <a:pt x="1571625" y="620282"/>
                  </a:lnTo>
                  <a:lnTo>
                    <a:pt x="1571625" y="623687"/>
                  </a:lnTo>
                  <a:lnTo>
                    <a:pt x="1571625" y="1136851"/>
                  </a:lnTo>
                  <a:lnTo>
                    <a:pt x="1571625" y="1140256"/>
                  </a:lnTo>
                  <a:lnTo>
                    <a:pt x="1571170" y="1143433"/>
                  </a:lnTo>
                  <a:lnTo>
                    <a:pt x="1570487" y="1146838"/>
                  </a:lnTo>
                  <a:lnTo>
                    <a:pt x="1569577" y="1149788"/>
                  </a:lnTo>
                  <a:lnTo>
                    <a:pt x="1568666" y="1152512"/>
                  </a:lnTo>
                  <a:lnTo>
                    <a:pt x="1567300" y="1155462"/>
                  </a:lnTo>
                  <a:lnTo>
                    <a:pt x="1565707" y="1157959"/>
                  </a:lnTo>
                  <a:lnTo>
                    <a:pt x="1564342" y="1160229"/>
                  </a:lnTo>
                  <a:lnTo>
                    <a:pt x="1562293" y="1162498"/>
                  </a:lnTo>
                  <a:lnTo>
                    <a:pt x="1560472" y="1164314"/>
                  </a:lnTo>
                  <a:lnTo>
                    <a:pt x="1558196" y="1165903"/>
                  </a:lnTo>
                  <a:lnTo>
                    <a:pt x="1555920" y="1167492"/>
                  </a:lnTo>
                  <a:lnTo>
                    <a:pt x="1553644" y="1168399"/>
                  </a:lnTo>
                  <a:lnTo>
                    <a:pt x="1551140" y="1169307"/>
                  </a:lnTo>
                  <a:lnTo>
                    <a:pt x="1548636" y="1169761"/>
                  </a:lnTo>
                  <a:lnTo>
                    <a:pt x="1546133" y="1169988"/>
                  </a:lnTo>
                  <a:lnTo>
                    <a:pt x="1471932" y="1169988"/>
                  </a:lnTo>
                  <a:lnTo>
                    <a:pt x="1469201" y="1169761"/>
                  </a:lnTo>
                  <a:lnTo>
                    <a:pt x="1466697" y="1169307"/>
                  </a:lnTo>
                  <a:lnTo>
                    <a:pt x="1464193" y="1168399"/>
                  </a:lnTo>
                  <a:lnTo>
                    <a:pt x="1461917" y="1167492"/>
                  </a:lnTo>
                  <a:lnTo>
                    <a:pt x="1459641" y="1165903"/>
                  </a:lnTo>
                  <a:lnTo>
                    <a:pt x="1457593" y="1164314"/>
                  </a:lnTo>
                  <a:lnTo>
                    <a:pt x="1455544" y="1162498"/>
                  </a:lnTo>
                  <a:lnTo>
                    <a:pt x="1453496" y="1160229"/>
                  </a:lnTo>
                  <a:lnTo>
                    <a:pt x="1452130" y="1157959"/>
                  </a:lnTo>
                  <a:lnTo>
                    <a:pt x="1450537" y="1155462"/>
                  </a:lnTo>
                  <a:lnTo>
                    <a:pt x="1449399" y="1152512"/>
                  </a:lnTo>
                  <a:lnTo>
                    <a:pt x="1448261" y="1149788"/>
                  </a:lnTo>
                  <a:lnTo>
                    <a:pt x="1447350" y="1146838"/>
                  </a:lnTo>
                  <a:lnTo>
                    <a:pt x="1446667" y="1143433"/>
                  </a:lnTo>
                  <a:lnTo>
                    <a:pt x="1446212" y="1140256"/>
                  </a:lnTo>
                  <a:lnTo>
                    <a:pt x="1446212" y="1136851"/>
                  </a:lnTo>
                  <a:lnTo>
                    <a:pt x="1446212" y="623687"/>
                  </a:lnTo>
                  <a:lnTo>
                    <a:pt x="1446212" y="620282"/>
                  </a:lnTo>
                  <a:lnTo>
                    <a:pt x="1446667" y="617105"/>
                  </a:lnTo>
                  <a:lnTo>
                    <a:pt x="1447350" y="613927"/>
                  </a:lnTo>
                  <a:lnTo>
                    <a:pt x="1448261" y="610750"/>
                  </a:lnTo>
                  <a:lnTo>
                    <a:pt x="1449399" y="608026"/>
                  </a:lnTo>
                  <a:lnTo>
                    <a:pt x="1450537" y="605303"/>
                  </a:lnTo>
                  <a:lnTo>
                    <a:pt x="1452130" y="602806"/>
                  </a:lnTo>
                  <a:lnTo>
                    <a:pt x="1453496" y="600537"/>
                  </a:lnTo>
                  <a:lnTo>
                    <a:pt x="1455544" y="598267"/>
                  </a:lnTo>
                  <a:lnTo>
                    <a:pt x="1457593" y="596451"/>
                  </a:lnTo>
                  <a:lnTo>
                    <a:pt x="1459641" y="594635"/>
                  </a:lnTo>
                  <a:lnTo>
                    <a:pt x="1461917" y="593274"/>
                  </a:lnTo>
                  <a:lnTo>
                    <a:pt x="1464193" y="592139"/>
                  </a:lnTo>
                  <a:lnTo>
                    <a:pt x="1466697" y="591231"/>
                  </a:lnTo>
                  <a:lnTo>
                    <a:pt x="1469201" y="590777"/>
                  </a:lnTo>
                  <a:lnTo>
                    <a:pt x="1471932" y="590550"/>
                  </a:lnTo>
                  <a:close/>
                  <a:moveTo>
                    <a:pt x="1152617" y="590550"/>
                  </a:moveTo>
                  <a:lnTo>
                    <a:pt x="1226818" y="590550"/>
                  </a:lnTo>
                  <a:lnTo>
                    <a:pt x="1229322" y="590777"/>
                  </a:lnTo>
                  <a:lnTo>
                    <a:pt x="1232053" y="591231"/>
                  </a:lnTo>
                  <a:lnTo>
                    <a:pt x="1234557" y="592139"/>
                  </a:lnTo>
                  <a:lnTo>
                    <a:pt x="1236833" y="593274"/>
                  </a:lnTo>
                  <a:lnTo>
                    <a:pt x="1239109" y="594635"/>
                  </a:lnTo>
                  <a:lnTo>
                    <a:pt x="1241158" y="596451"/>
                  </a:lnTo>
                  <a:lnTo>
                    <a:pt x="1242978" y="598267"/>
                  </a:lnTo>
                  <a:lnTo>
                    <a:pt x="1244799" y="600537"/>
                  </a:lnTo>
                  <a:lnTo>
                    <a:pt x="1246620" y="602806"/>
                  </a:lnTo>
                  <a:lnTo>
                    <a:pt x="1248213" y="605303"/>
                  </a:lnTo>
                  <a:lnTo>
                    <a:pt x="1249352" y="608026"/>
                  </a:lnTo>
                  <a:lnTo>
                    <a:pt x="1250490" y="610750"/>
                  </a:lnTo>
                  <a:lnTo>
                    <a:pt x="1251400" y="613927"/>
                  </a:lnTo>
                  <a:lnTo>
                    <a:pt x="1251855" y="617105"/>
                  </a:lnTo>
                  <a:lnTo>
                    <a:pt x="1252538" y="620282"/>
                  </a:lnTo>
                  <a:lnTo>
                    <a:pt x="1252538" y="623687"/>
                  </a:lnTo>
                  <a:lnTo>
                    <a:pt x="1252538" y="1136851"/>
                  </a:lnTo>
                  <a:lnTo>
                    <a:pt x="1252538" y="1140256"/>
                  </a:lnTo>
                  <a:lnTo>
                    <a:pt x="1251855" y="1143433"/>
                  </a:lnTo>
                  <a:lnTo>
                    <a:pt x="1251400" y="1146838"/>
                  </a:lnTo>
                  <a:lnTo>
                    <a:pt x="1250490" y="1149788"/>
                  </a:lnTo>
                  <a:lnTo>
                    <a:pt x="1249352" y="1152512"/>
                  </a:lnTo>
                  <a:lnTo>
                    <a:pt x="1248213" y="1155462"/>
                  </a:lnTo>
                  <a:lnTo>
                    <a:pt x="1246620" y="1157959"/>
                  </a:lnTo>
                  <a:lnTo>
                    <a:pt x="1244799" y="1160229"/>
                  </a:lnTo>
                  <a:lnTo>
                    <a:pt x="1242978" y="1162498"/>
                  </a:lnTo>
                  <a:lnTo>
                    <a:pt x="1241158" y="1164314"/>
                  </a:lnTo>
                  <a:lnTo>
                    <a:pt x="1239109" y="1165903"/>
                  </a:lnTo>
                  <a:lnTo>
                    <a:pt x="1236833" y="1167492"/>
                  </a:lnTo>
                  <a:lnTo>
                    <a:pt x="1234557" y="1168399"/>
                  </a:lnTo>
                  <a:lnTo>
                    <a:pt x="1232053" y="1169307"/>
                  </a:lnTo>
                  <a:lnTo>
                    <a:pt x="1229322" y="1169761"/>
                  </a:lnTo>
                  <a:lnTo>
                    <a:pt x="1226818" y="1169988"/>
                  </a:lnTo>
                  <a:lnTo>
                    <a:pt x="1152617" y="1169988"/>
                  </a:lnTo>
                  <a:lnTo>
                    <a:pt x="1150114" y="1169761"/>
                  </a:lnTo>
                  <a:lnTo>
                    <a:pt x="1147610" y="1169307"/>
                  </a:lnTo>
                  <a:lnTo>
                    <a:pt x="1145106" y="1168399"/>
                  </a:lnTo>
                  <a:lnTo>
                    <a:pt x="1142830" y="1167492"/>
                  </a:lnTo>
                  <a:lnTo>
                    <a:pt x="1140554" y="1165903"/>
                  </a:lnTo>
                  <a:lnTo>
                    <a:pt x="1138278" y="1164314"/>
                  </a:lnTo>
                  <a:lnTo>
                    <a:pt x="1136457" y="1162498"/>
                  </a:lnTo>
                  <a:lnTo>
                    <a:pt x="1134409" y="1160229"/>
                  </a:lnTo>
                  <a:lnTo>
                    <a:pt x="1132815" y="1157959"/>
                  </a:lnTo>
                  <a:lnTo>
                    <a:pt x="1131450" y="1155462"/>
                  </a:lnTo>
                  <a:lnTo>
                    <a:pt x="1130084" y="1152512"/>
                  </a:lnTo>
                  <a:lnTo>
                    <a:pt x="1129174" y="1149788"/>
                  </a:lnTo>
                  <a:lnTo>
                    <a:pt x="1128036" y="1146838"/>
                  </a:lnTo>
                  <a:lnTo>
                    <a:pt x="1127580" y="1143433"/>
                  </a:lnTo>
                  <a:lnTo>
                    <a:pt x="1127125" y="1140256"/>
                  </a:lnTo>
                  <a:lnTo>
                    <a:pt x="1127125" y="1136851"/>
                  </a:lnTo>
                  <a:lnTo>
                    <a:pt x="1127125" y="623687"/>
                  </a:lnTo>
                  <a:lnTo>
                    <a:pt x="1127125" y="620282"/>
                  </a:lnTo>
                  <a:lnTo>
                    <a:pt x="1127580" y="617105"/>
                  </a:lnTo>
                  <a:lnTo>
                    <a:pt x="1128036" y="613927"/>
                  </a:lnTo>
                  <a:lnTo>
                    <a:pt x="1129174" y="610750"/>
                  </a:lnTo>
                  <a:lnTo>
                    <a:pt x="1130084" y="608026"/>
                  </a:lnTo>
                  <a:lnTo>
                    <a:pt x="1131450" y="605303"/>
                  </a:lnTo>
                  <a:lnTo>
                    <a:pt x="1132815" y="602806"/>
                  </a:lnTo>
                  <a:lnTo>
                    <a:pt x="1134409" y="600537"/>
                  </a:lnTo>
                  <a:lnTo>
                    <a:pt x="1136457" y="598267"/>
                  </a:lnTo>
                  <a:lnTo>
                    <a:pt x="1138278" y="596451"/>
                  </a:lnTo>
                  <a:lnTo>
                    <a:pt x="1140554" y="594635"/>
                  </a:lnTo>
                  <a:lnTo>
                    <a:pt x="1142830" y="593274"/>
                  </a:lnTo>
                  <a:lnTo>
                    <a:pt x="1145106" y="592139"/>
                  </a:lnTo>
                  <a:lnTo>
                    <a:pt x="1147610" y="591231"/>
                  </a:lnTo>
                  <a:lnTo>
                    <a:pt x="1150114" y="590777"/>
                  </a:lnTo>
                  <a:lnTo>
                    <a:pt x="1152617" y="590550"/>
                  </a:lnTo>
                  <a:close/>
                  <a:moveTo>
                    <a:pt x="1633857" y="508000"/>
                  </a:moveTo>
                  <a:lnTo>
                    <a:pt x="1707830" y="508000"/>
                  </a:lnTo>
                  <a:lnTo>
                    <a:pt x="1710561" y="508227"/>
                  </a:lnTo>
                  <a:lnTo>
                    <a:pt x="1713065" y="508680"/>
                  </a:lnTo>
                  <a:lnTo>
                    <a:pt x="1715797" y="509814"/>
                  </a:lnTo>
                  <a:lnTo>
                    <a:pt x="1718073" y="510947"/>
                  </a:lnTo>
                  <a:lnTo>
                    <a:pt x="1720349" y="512534"/>
                  </a:lnTo>
                  <a:lnTo>
                    <a:pt x="1722170" y="514575"/>
                  </a:lnTo>
                  <a:lnTo>
                    <a:pt x="1724218" y="516842"/>
                  </a:lnTo>
                  <a:lnTo>
                    <a:pt x="1726039" y="519109"/>
                  </a:lnTo>
                  <a:lnTo>
                    <a:pt x="1727860" y="521829"/>
                  </a:lnTo>
                  <a:lnTo>
                    <a:pt x="1729453" y="524550"/>
                  </a:lnTo>
                  <a:lnTo>
                    <a:pt x="1730591" y="527950"/>
                  </a:lnTo>
                  <a:lnTo>
                    <a:pt x="1731729" y="531124"/>
                  </a:lnTo>
                  <a:lnTo>
                    <a:pt x="1732640" y="534752"/>
                  </a:lnTo>
                  <a:lnTo>
                    <a:pt x="1733095" y="538152"/>
                  </a:lnTo>
                  <a:lnTo>
                    <a:pt x="1733550" y="542006"/>
                  </a:lnTo>
                  <a:lnTo>
                    <a:pt x="1733550" y="545860"/>
                  </a:lnTo>
                  <a:lnTo>
                    <a:pt x="1733550" y="1132128"/>
                  </a:lnTo>
                  <a:lnTo>
                    <a:pt x="1733550" y="1135982"/>
                  </a:lnTo>
                  <a:lnTo>
                    <a:pt x="1733095" y="1139836"/>
                  </a:lnTo>
                  <a:lnTo>
                    <a:pt x="1732640" y="1143463"/>
                  </a:lnTo>
                  <a:lnTo>
                    <a:pt x="1731729" y="1146864"/>
                  </a:lnTo>
                  <a:lnTo>
                    <a:pt x="1730591" y="1150038"/>
                  </a:lnTo>
                  <a:lnTo>
                    <a:pt x="1729453" y="1153438"/>
                  </a:lnTo>
                  <a:lnTo>
                    <a:pt x="1727860" y="1156159"/>
                  </a:lnTo>
                  <a:lnTo>
                    <a:pt x="1726039" y="1158879"/>
                  </a:lnTo>
                  <a:lnTo>
                    <a:pt x="1724218" y="1161373"/>
                  </a:lnTo>
                  <a:lnTo>
                    <a:pt x="1722170" y="1163414"/>
                  </a:lnTo>
                  <a:lnTo>
                    <a:pt x="1720349" y="1165454"/>
                  </a:lnTo>
                  <a:lnTo>
                    <a:pt x="1718073" y="1167041"/>
                  </a:lnTo>
                  <a:lnTo>
                    <a:pt x="1715797" y="1168174"/>
                  </a:lnTo>
                  <a:lnTo>
                    <a:pt x="1713065" y="1169308"/>
                  </a:lnTo>
                  <a:lnTo>
                    <a:pt x="1710561" y="1169761"/>
                  </a:lnTo>
                  <a:lnTo>
                    <a:pt x="1707830" y="1169988"/>
                  </a:lnTo>
                  <a:lnTo>
                    <a:pt x="1633857" y="1169988"/>
                  </a:lnTo>
                  <a:lnTo>
                    <a:pt x="1631353" y="1169761"/>
                  </a:lnTo>
                  <a:lnTo>
                    <a:pt x="1628850" y="1169308"/>
                  </a:lnTo>
                  <a:lnTo>
                    <a:pt x="1626346" y="1168174"/>
                  </a:lnTo>
                  <a:lnTo>
                    <a:pt x="1624070" y="1167041"/>
                  </a:lnTo>
                  <a:lnTo>
                    <a:pt x="1621794" y="1165454"/>
                  </a:lnTo>
                  <a:lnTo>
                    <a:pt x="1619518" y="1163414"/>
                  </a:lnTo>
                  <a:lnTo>
                    <a:pt x="1617469" y="1161373"/>
                  </a:lnTo>
                  <a:lnTo>
                    <a:pt x="1615648" y="1158879"/>
                  </a:lnTo>
                  <a:lnTo>
                    <a:pt x="1614055" y="1156159"/>
                  </a:lnTo>
                  <a:lnTo>
                    <a:pt x="1612689" y="1153438"/>
                  </a:lnTo>
                  <a:lnTo>
                    <a:pt x="1611324" y="1150038"/>
                  </a:lnTo>
                  <a:lnTo>
                    <a:pt x="1610186" y="1146864"/>
                  </a:lnTo>
                  <a:lnTo>
                    <a:pt x="1609275" y="1143463"/>
                  </a:lnTo>
                  <a:lnTo>
                    <a:pt x="1608820" y="1139836"/>
                  </a:lnTo>
                  <a:lnTo>
                    <a:pt x="1608365" y="1135982"/>
                  </a:lnTo>
                  <a:lnTo>
                    <a:pt x="1608137" y="1132128"/>
                  </a:lnTo>
                  <a:lnTo>
                    <a:pt x="1608137" y="545860"/>
                  </a:lnTo>
                  <a:lnTo>
                    <a:pt x="1608365" y="542006"/>
                  </a:lnTo>
                  <a:lnTo>
                    <a:pt x="1608820" y="538152"/>
                  </a:lnTo>
                  <a:lnTo>
                    <a:pt x="1609275" y="534752"/>
                  </a:lnTo>
                  <a:lnTo>
                    <a:pt x="1610186" y="531124"/>
                  </a:lnTo>
                  <a:lnTo>
                    <a:pt x="1611324" y="527950"/>
                  </a:lnTo>
                  <a:lnTo>
                    <a:pt x="1612689" y="524550"/>
                  </a:lnTo>
                  <a:lnTo>
                    <a:pt x="1614055" y="521829"/>
                  </a:lnTo>
                  <a:lnTo>
                    <a:pt x="1615648" y="519109"/>
                  </a:lnTo>
                  <a:lnTo>
                    <a:pt x="1617469" y="516842"/>
                  </a:lnTo>
                  <a:lnTo>
                    <a:pt x="1619518" y="514575"/>
                  </a:lnTo>
                  <a:lnTo>
                    <a:pt x="1621794" y="512534"/>
                  </a:lnTo>
                  <a:lnTo>
                    <a:pt x="1624070" y="510947"/>
                  </a:lnTo>
                  <a:lnTo>
                    <a:pt x="1626346" y="509814"/>
                  </a:lnTo>
                  <a:lnTo>
                    <a:pt x="1628850" y="508680"/>
                  </a:lnTo>
                  <a:lnTo>
                    <a:pt x="1631353" y="508227"/>
                  </a:lnTo>
                  <a:lnTo>
                    <a:pt x="1633857" y="508000"/>
                  </a:lnTo>
                  <a:close/>
                  <a:moveTo>
                    <a:pt x="1501548" y="319088"/>
                  </a:moveTo>
                  <a:lnTo>
                    <a:pt x="1733323" y="319088"/>
                  </a:lnTo>
                  <a:lnTo>
                    <a:pt x="1733323" y="319316"/>
                  </a:lnTo>
                  <a:lnTo>
                    <a:pt x="1733550" y="319316"/>
                  </a:lnTo>
                  <a:lnTo>
                    <a:pt x="1733550" y="464215"/>
                  </a:lnTo>
                  <a:lnTo>
                    <a:pt x="1637620" y="464215"/>
                  </a:lnTo>
                  <a:lnTo>
                    <a:pt x="1637620" y="418038"/>
                  </a:lnTo>
                  <a:lnTo>
                    <a:pt x="1318759" y="617303"/>
                  </a:lnTo>
                  <a:lnTo>
                    <a:pt x="1250723" y="574766"/>
                  </a:lnTo>
                  <a:lnTo>
                    <a:pt x="1253444" y="573174"/>
                  </a:lnTo>
                  <a:lnTo>
                    <a:pt x="1146628" y="506525"/>
                  </a:lnTo>
                  <a:lnTo>
                    <a:pt x="844096" y="695326"/>
                  </a:lnTo>
                  <a:lnTo>
                    <a:pt x="776287" y="653016"/>
                  </a:lnTo>
                  <a:lnTo>
                    <a:pt x="1147082" y="421450"/>
                  </a:lnTo>
                  <a:lnTo>
                    <a:pt x="1215118" y="463533"/>
                  </a:lnTo>
                  <a:lnTo>
                    <a:pt x="1214437" y="464215"/>
                  </a:lnTo>
                  <a:lnTo>
                    <a:pt x="1321253" y="530637"/>
                  </a:lnTo>
                  <a:lnTo>
                    <a:pt x="1564368" y="379141"/>
                  </a:lnTo>
                  <a:lnTo>
                    <a:pt x="1501548" y="379141"/>
                  </a:lnTo>
                  <a:lnTo>
                    <a:pt x="1501548" y="319088"/>
                  </a:lnTo>
                  <a:close/>
                  <a:moveTo>
                    <a:pt x="229507" y="91395"/>
                  </a:moveTo>
                  <a:lnTo>
                    <a:pt x="225651" y="91621"/>
                  </a:lnTo>
                  <a:lnTo>
                    <a:pt x="221796" y="91848"/>
                  </a:lnTo>
                  <a:lnTo>
                    <a:pt x="218394" y="92075"/>
                  </a:lnTo>
                  <a:lnTo>
                    <a:pt x="214539" y="92755"/>
                  </a:lnTo>
                  <a:lnTo>
                    <a:pt x="210910" y="93662"/>
                  </a:lnTo>
                  <a:lnTo>
                    <a:pt x="207509" y="94570"/>
                  </a:lnTo>
                  <a:lnTo>
                    <a:pt x="204107" y="95704"/>
                  </a:lnTo>
                  <a:lnTo>
                    <a:pt x="200705" y="96837"/>
                  </a:lnTo>
                  <a:lnTo>
                    <a:pt x="197303" y="98198"/>
                  </a:lnTo>
                  <a:lnTo>
                    <a:pt x="194355" y="99559"/>
                  </a:lnTo>
                  <a:lnTo>
                    <a:pt x="191407" y="101373"/>
                  </a:lnTo>
                  <a:lnTo>
                    <a:pt x="188232" y="103187"/>
                  </a:lnTo>
                  <a:lnTo>
                    <a:pt x="185284" y="105002"/>
                  </a:lnTo>
                  <a:lnTo>
                    <a:pt x="182562" y="107270"/>
                  </a:lnTo>
                  <a:lnTo>
                    <a:pt x="179614" y="109311"/>
                  </a:lnTo>
                  <a:lnTo>
                    <a:pt x="177119" y="111579"/>
                  </a:lnTo>
                  <a:lnTo>
                    <a:pt x="174851" y="114073"/>
                  </a:lnTo>
                  <a:lnTo>
                    <a:pt x="172357" y="116568"/>
                  </a:lnTo>
                  <a:lnTo>
                    <a:pt x="170316" y="119062"/>
                  </a:lnTo>
                  <a:lnTo>
                    <a:pt x="168275" y="121784"/>
                  </a:lnTo>
                  <a:lnTo>
                    <a:pt x="166460" y="124505"/>
                  </a:lnTo>
                  <a:lnTo>
                    <a:pt x="164646" y="127454"/>
                  </a:lnTo>
                  <a:lnTo>
                    <a:pt x="162832" y="130402"/>
                  </a:lnTo>
                  <a:lnTo>
                    <a:pt x="161471" y="133350"/>
                  </a:lnTo>
                  <a:lnTo>
                    <a:pt x="160110" y="136525"/>
                  </a:lnTo>
                  <a:lnTo>
                    <a:pt x="158976" y="139700"/>
                  </a:lnTo>
                  <a:lnTo>
                    <a:pt x="158069" y="143102"/>
                  </a:lnTo>
                  <a:lnTo>
                    <a:pt x="156935" y="146277"/>
                  </a:lnTo>
                  <a:lnTo>
                    <a:pt x="156482" y="149679"/>
                  </a:lnTo>
                  <a:lnTo>
                    <a:pt x="156028" y="153080"/>
                  </a:lnTo>
                  <a:lnTo>
                    <a:pt x="155801" y="156709"/>
                  </a:lnTo>
                  <a:lnTo>
                    <a:pt x="155801" y="160111"/>
                  </a:lnTo>
                  <a:lnTo>
                    <a:pt x="155801" y="1330098"/>
                  </a:lnTo>
                  <a:lnTo>
                    <a:pt x="155801" y="1333500"/>
                  </a:lnTo>
                  <a:lnTo>
                    <a:pt x="156028" y="1337129"/>
                  </a:lnTo>
                  <a:lnTo>
                    <a:pt x="156482" y="1340531"/>
                  </a:lnTo>
                  <a:lnTo>
                    <a:pt x="156935" y="1343932"/>
                  </a:lnTo>
                  <a:lnTo>
                    <a:pt x="158069" y="1347561"/>
                  </a:lnTo>
                  <a:lnTo>
                    <a:pt x="158976" y="1350509"/>
                  </a:lnTo>
                  <a:lnTo>
                    <a:pt x="160110" y="1353684"/>
                  </a:lnTo>
                  <a:lnTo>
                    <a:pt x="161471" y="1357086"/>
                  </a:lnTo>
                  <a:lnTo>
                    <a:pt x="162832" y="1360034"/>
                  </a:lnTo>
                  <a:lnTo>
                    <a:pt x="164646" y="1362756"/>
                  </a:lnTo>
                  <a:lnTo>
                    <a:pt x="166460" y="1365931"/>
                  </a:lnTo>
                  <a:lnTo>
                    <a:pt x="168275" y="1368652"/>
                  </a:lnTo>
                  <a:lnTo>
                    <a:pt x="170316" y="1371373"/>
                  </a:lnTo>
                  <a:lnTo>
                    <a:pt x="172357" y="1373868"/>
                  </a:lnTo>
                  <a:lnTo>
                    <a:pt x="174851" y="1376590"/>
                  </a:lnTo>
                  <a:lnTo>
                    <a:pt x="177119" y="1378857"/>
                  </a:lnTo>
                  <a:lnTo>
                    <a:pt x="179614" y="1381125"/>
                  </a:lnTo>
                  <a:lnTo>
                    <a:pt x="182562" y="1383393"/>
                  </a:lnTo>
                  <a:lnTo>
                    <a:pt x="185284" y="1385207"/>
                  </a:lnTo>
                  <a:lnTo>
                    <a:pt x="188232" y="1387248"/>
                  </a:lnTo>
                  <a:lnTo>
                    <a:pt x="191407" y="1389063"/>
                  </a:lnTo>
                  <a:lnTo>
                    <a:pt x="194355" y="1390650"/>
                  </a:lnTo>
                  <a:lnTo>
                    <a:pt x="197303" y="1392238"/>
                  </a:lnTo>
                  <a:lnTo>
                    <a:pt x="200705" y="1393598"/>
                  </a:lnTo>
                  <a:lnTo>
                    <a:pt x="204107" y="1394959"/>
                  </a:lnTo>
                  <a:lnTo>
                    <a:pt x="207509" y="1395866"/>
                  </a:lnTo>
                  <a:lnTo>
                    <a:pt x="210910" y="1397000"/>
                  </a:lnTo>
                  <a:lnTo>
                    <a:pt x="214539" y="1397681"/>
                  </a:lnTo>
                  <a:lnTo>
                    <a:pt x="218394" y="1398134"/>
                  </a:lnTo>
                  <a:lnTo>
                    <a:pt x="221796" y="1398588"/>
                  </a:lnTo>
                  <a:lnTo>
                    <a:pt x="225651" y="1399041"/>
                  </a:lnTo>
                  <a:lnTo>
                    <a:pt x="229507" y="1399041"/>
                  </a:lnTo>
                  <a:lnTo>
                    <a:pt x="2280330" y="1399041"/>
                  </a:lnTo>
                  <a:lnTo>
                    <a:pt x="2284186" y="1399041"/>
                  </a:lnTo>
                  <a:lnTo>
                    <a:pt x="2288041" y="1398588"/>
                  </a:lnTo>
                  <a:lnTo>
                    <a:pt x="2291670" y="1398134"/>
                  </a:lnTo>
                  <a:lnTo>
                    <a:pt x="2295298" y="1397681"/>
                  </a:lnTo>
                  <a:lnTo>
                    <a:pt x="2299154" y="1397000"/>
                  </a:lnTo>
                  <a:lnTo>
                    <a:pt x="2302555" y="1395866"/>
                  </a:lnTo>
                  <a:lnTo>
                    <a:pt x="2305957" y="1394959"/>
                  </a:lnTo>
                  <a:lnTo>
                    <a:pt x="2309359" y="1393598"/>
                  </a:lnTo>
                  <a:lnTo>
                    <a:pt x="2312534" y="1392238"/>
                  </a:lnTo>
                  <a:lnTo>
                    <a:pt x="2315709" y="1390650"/>
                  </a:lnTo>
                  <a:lnTo>
                    <a:pt x="2318884" y="1389063"/>
                  </a:lnTo>
                  <a:lnTo>
                    <a:pt x="2321832" y="1387248"/>
                  </a:lnTo>
                  <a:lnTo>
                    <a:pt x="2324780" y="1385207"/>
                  </a:lnTo>
                  <a:lnTo>
                    <a:pt x="2327502" y="1383393"/>
                  </a:lnTo>
                  <a:lnTo>
                    <a:pt x="2330223" y="1381125"/>
                  </a:lnTo>
                  <a:lnTo>
                    <a:pt x="2332945" y="1378857"/>
                  </a:lnTo>
                  <a:lnTo>
                    <a:pt x="2335213" y="1376590"/>
                  </a:lnTo>
                  <a:lnTo>
                    <a:pt x="2337707" y="1373868"/>
                  </a:lnTo>
                  <a:lnTo>
                    <a:pt x="2339748" y="1371373"/>
                  </a:lnTo>
                  <a:lnTo>
                    <a:pt x="2341789" y="1368652"/>
                  </a:lnTo>
                  <a:lnTo>
                    <a:pt x="2343830" y="1365931"/>
                  </a:lnTo>
                  <a:lnTo>
                    <a:pt x="2345418" y="1362756"/>
                  </a:lnTo>
                  <a:lnTo>
                    <a:pt x="2347232" y="1360034"/>
                  </a:lnTo>
                  <a:lnTo>
                    <a:pt x="2348593" y="1357086"/>
                  </a:lnTo>
                  <a:lnTo>
                    <a:pt x="2350180" y="1353684"/>
                  </a:lnTo>
                  <a:lnTo>
                    <a:pt x="2351088" y="1350509"/>
                  </a:lnTo>
                  <a:lnTo>
                    <a:pt x="2351995" y="1347561"/>
                  </a:lnTo>
                  <a:lnTo>
                    <a:pt x="2352902" y="1343932"/>
                  </a:lnTo>
                  <a:lnTo>
                    <a:pt x="2353582" y="1340531"/>
                  </a:lnTo>
                  <a:lnTo>
                    <a:pt x="2354036" y="1337129"/>
                  </a:lnTo>
                  <a:lnTo>
                    <a:pt x="2354263" y="1333500"/>
                  </a:lnTo>
                  <a:lnTo>
                    <a:pt x="2354263" y="1330098"/>
                  </a:lnTo>
                  <a:lnTo>
                    <a:pt x="2354263" y="160111"/>
                  </a:lnTo>
                  <a:lnTo>
                    <a:pt x="2354263" y="156709"/>
                  </a:lnTo>
                  <a:lnTo>
                    <a:pt x="2354036" y="153080"/>
                  </a:lnTo>
                  <a:lnTo>
                    <a:pt x="2353582" y="149679"/>
                  </a:lnTo>
                  <a:lnTo>
                    <a:pt x="2352902" y="146277"/>
                  </a:lnTo>
                  <a:lnTo>
                    <a:pt x="2351995" y="143102"/>
                  </a:lnTo>
                  <a:lnTo>
                    <a:pt x="2351088" y="139700"/>
                  </a:lnTo>
                  <a:lnTo>
                    <a:pt x="2350180" y="136525"/>
                  </a:lnTo>
                  <a:lnTo>
                    <a:pt x="2348593" y="133350"/>
                  </a:lnTo>
                  <a:lnTo>
                    <a:pt x="2347232" y="130402"/>
                  </a:lnTo>
                  <a:lnTo>
                    <a:pt x="2345418" y="127454"/>
                  </a:lnTo>
                  <a:lnTo>
                    <a:pt x="2343830" y="124505"/>
                  </a:lnTo>
                  <a:lnTo>
                    <a:pt x="2341789" y="121784"/>
                  </a:lnTo>
                  <a:lnTo>
                    <a:pt x="2339748" y="119062"/>
                  </a:lnTo>
                  <a:lnTo>
                    <a:pt x="2337707" y="116568"/>
                  </a:lnTo>
                  <a:lnTo>
                    <a:pt x="2335213" y="114073"/>
                  </a:lnTo>
                  <a:lnTo>
                    <a:pt x="2332945" y="111579"/>
                  </a:lnTo>
                  <a:lnTo>
                    <a:pt x="2330223" y="109311"/>
                  </a:lnTo>
                  <a:lnTo>
                    <a:pt x="2327502" y="107270"/>
                  </a:lnTo>
                  <a:lnTo>
                    <a:pt x="2324780" y="105002"/>
                  </a:lnTo>
                  <a:lnTo>
                    <a:pt x="2321832" y="103187"/>
                  </a:lnTo>
                  <a:lnTo>
                    <a:pt x="2318884" y="101373"/>
                  </a:lnTo>
                  <a:lnTo>
                    <a:pt x="2315709" y="99559"/>
                  </a:lnTo>
                  <a:lnTo>
                    <a:pt x="2312534" y="98198"/>
                  </a:lnTo>
                  <a:lnTo>
                    <a:pt x="2309359" y="96837"/>
                  </a:lnTo>
                  <a:lnTo>
                    <a:pt x="2305957" y="95704"/>
                  </a:lnTo>
                  <a:lnTo>
                    <a:pt x="2302555" y="94570"/>
                  </a:lnTo>
                  <a:lnTo>
                    <a:pt x="2299154" y="93662"/>
                  </a:lnTo>
                  <a:lnTo>
                    <a:pt x="2295298" y="92755"/>
                  </a:lnTo>
                  <a:lnTo>
                    <a:pt x="2291670" y="92075"/>
                  </a:lnTo>
                  <a:lnTo>
                    <a:pt x="2288041" y="91848"/>
                  </a:lnTo>
                  <a:lnTo>
                    <a:pt x="2284186" y="91621"/>
                  </a:lnTo>
                  <a:lnTo>
                    <a:pt x="2280330" y="91395"/>
                  </a:lnTo>
                  <a:lnTo>
                    <a:pt x="229507" y="91395"/>
                  </a:lnTo>
                  <a:close/>
                  <a:moveTo>
                    <a:pt x="81642" y="0"/>
                  </a:moveTo>
                  <a:lnTo>
                    <a:pt x="86178" y="0"/>
                  </a:lnTo>
                  <a:lnTo>
                    <a:pt x="2424113" y="0"/>
                  </a:lnTo>
                  <a:lnTo>
                    <a:pt x="2428648" y="0"/>
                  </a:lnTo>
                  <a:lnTo>
                    <a:pt x="2432730" y="227"/>
                  </a:lnTo>
                  <a:lnTo>
                    <a:pt x="2436813" y="680"/>
                  </a:lnTo>
                  <a:lnTo>
                    <a:pt x="2441122" y="1361"/>
                  </a:lnTo>
                  <a:lnTo>
                    <a:pt x="2445204" y="2268"/>
                  </a:lnTo>
                  <a:lnTo>
                    <a:pt x="2449286" y="3402"/>
                  </a:lnTo>
                  <a:lnTo>
                    <a:pt x="2452914" y="4536"/>
                  </a:lnTo>
                  <a:lnTo>
                    <a:pt x="2456770" y="5896"/>
                  </a:lnTo>
                  <a:lnTo>
                    <a:pt x="2460625" y="7484"/>
                  </a:lnTo>
                  <a:lnTo>
                    <a:pt x="2464480" y="9298"/>
                  </a:lnTo>
                  <a:lnTo>
                    <a:pt x="2467882" y="11339"/>
                  </a:lnTo>
                  <a:lnTo>
                    <a:pt x="2471284" y="13380"/>
                  </a:lnTo>
                  <a:lnTo>
                    <a:pt x="2474459" y="15421"/>
                  </a:lnTo>
                  <a:lnTo>
                    <a:pt x="2477861" y="17916"/>
                  </a:lnTo>
                  <a:lnTo>
                    <a:pt x="2480809" y="20184"/>
                  </a:lnTo>
                  <a:lnTo>
                    <a:pt x="2483757" y="22905"/>
                  </a:lnTo>
                  <a:lnTo>
                    <a:pt x="2486479" y="25400"/>
                  </a:lnTo>
                  <a:lnTo>
                    <a:pt x="2489200" y="28348"/>
                  </a:lnTo>
                  <a:lnTo>
                    <a:pt x="2491695" y="31296"/>
                  </a:lnTo>
                  <a:lnTo>
                    <a:pt x="2493963" y="34471"/>
                  </a:lnTo>
                  <a:lnTo>
                    <a:pt x="2496230" y="37646"/>
                  </a:lnTo>
                  <a:lnTo>
                    <a:pt x="2498272" y="40821"/>
                  </a:lnTo>
                  <a:lnTo>
                    <a:pt x="2499859" y="44450"/>
                  </a:lnTo>
                  <a:lnTo>
                    <a:pt x="2501673" y="47625"/>
                  </a:lnTo>
                  <a:lnTo>
                    <a:pt x="2503261" y="51480"/>
                  </a:lnTo>
                  <a:lnTo>
                    <a:pt x="2504395" y="54882"/>
                  </a:lnTo>
                  <a:lnTo>
                    <a:pt x="2505755" y="58737"/>
                  </a:lnTo>
                  <a:lnTo>
                    <a:pt x="2506663" y="62593"/>
                  </a:lnTo>
                  <a:lnTo>
                    <a:pt x="2507343" y="66221"/>
                  </a:lnTo>
                  <a:lnTo>
                    <a:pt x="2508023" y="70304"/>
                  </a:lnTo>
                  <a:lnTo>
                    <a:pt x="2508250" y="74159"/>
                  </a:lnTo>
                  <a:lnTo>
                    <a:pt x="2508250" y="78241"/>
                  </a:lnTo>
                  <a:lnTo>
                    <a:pt x="2508250" y="1411968"/>
                  </a:lnTo>
                  <a:lnTo>
                    <a:pt x="2508250" y="1416050"/>
                  </a:lnTo>
                  <a:lnTo>
                    <a:pt x="2508023" y="1420132"/>
                  </a:lnTo>
                  <a:lnTo>
                    <a:pt x="2507343" y="1423988"/>
                  </a:lnTo>
                  <a:lnTo>
                    <a:pt x="2506663" y="1427616"/>
                  </a:lnTo>
                  <a:lnTo>
                    <a:pt x="2505755" y="1431472"/>
                  </a:lnTo>
                  <a:lnTo>
                    <a:pt x="2504395" y="1435327"/>
                  </a:lnTo>
                  <a:lnTo>
                    <a:pt x="2503261" y="1439182"/>
                  </a:lnTo>
                  <a:lnTo>
                    <a:pt x="2501673" y="1442584"/>
                  </a:lnTo>
                  <a:lnTo>
                    <a:pt x="2499859" y="1446213"/>
                  </a:lnTo>
                  <a:lnTo>
                    <a:pt x="2498272" y="1449388"/>
                  </a:lnTo>
                  <a:lnTo>
                    <a:pt x="2496230" y="1452790"/>
                  </a:lnTo>
                  <a:lnTo>
                    <a:pt x="2493963" y="1455965"/>
                  </a:lnTo>
                  <a:lnTo>
                    <a:pt x="2491695" y="1458913"/>
                  </a:lnTo>
                  <a:lnTo>
                    <a:pt x="2489200" y="1462088"/>
                  </a:lnTo>
                  <a:lnTo>
                    <a:pt x="2486479" y="1464809"/>
                  </a:lnTo>
                  <a:lnTo>
                    <a:pt x="2483757" y="1467531"/>
                  </a:lnTo>
                  <a:lnTo>
                    <a:pt x="2480809" y="1470025"/>
                  </a:lnTo>
                  <a:lnTo>
                    <a:pt x="2477861" y="1472747"/>
                  </a:lnTo>
                  <a:lnTo>
                    <a:pt x="2474459" y="1475015"/>
                  </a:lnTo>
                  <a:lnTo>
                    <a:pt x="2471284" y="1477282"/>
                  </a:lnTo>
                  <a:lnTo>
                    <a:pt x="2467882" y="1479097"/>
                  </a:lnTo>
                  <a:lnTo>
                    <a:pt x="2464480" y="1480911"/>
                  </a:lnTo>
                  <a:lnTo>
                    <a:pt x="2460625" y="1482725"/>
                  </a:lnTo>
                  <a:lnTo>
                    <a:pt x="2456770" y="1484313"/>
                  </a:lnTo>
                  <a:lnTo>
                    <a:pt x="2452914" y="1485674"/>
                  </a:lnTo>
                  <a:lnTo>
                    <a:pt x="2449286" y="1487034"/>
                  </a:lnTo>
                  <a:lnTo>
                    <a:pt x="2445204" y="1487941"/>
                  </a:lnTo>
                  <a:lnTo>
                    <a:pt x="2441122" y="1488849"/>
                  </a:lnTo>
                  <a:lnTo>
                    <a:pt x="2436813" y="1489529"/>
                  </a:lnTo>
                  <a:lnTo>
                    <a:pt x="2432730" y="1489982"/>
                  </a:lnTo>
                  <a:lnTo>
                    <a:pt x="2428648" y="1490209"/>
                  </a:lnTo>
                  <a:lnTo>
                    <a:pt x="2424113" y="1490663"/>
                  </a:lnTo>
                  <a:lnTo>
                    <a:pt x="86178" y="1490663"/>
                  </a:lnTo>
                  <a:lnTo>
                    <a:pt x="81642" y="1490209"/>
                  </a:lnTo>
                  <a:lnTo>
                    <a:pt x="77333" y="1489982"/>
                  </a:lnTo>
                  <a:lnTo>
                    <a:pt x="73251" y="1489529"/>
                  </a:lnTo>
                  <a:lnTo>
                    <a:pt x="68942" y="1488849"/>
                  </a:lnTo>
                  <a:lnTo>
                    <a:pt x="64860" y="1487941"/>
                  </a:lnTo>
                  <a:lnTo>
                    <a:pt x="60778" y="1487034"/>
                  </a:lnTo>
                  <a:lnTo>
                    <a:pt x="57150" y="1485674"/>
                  </a:lnTo>
                  <a:lnTo>
                    <a:pt x="53294" y="1484313"/>
                  </a:lnTo>
                  <a:lnTo>
                    <a:pt x="49439" y="1482725"/>
                  </a:lnTo>
                  <a:lnTo>
                    <a:pt x="45810" y="1480911"/>
                  </a:lnTo>
                  <a:lnTo>
                    <a:pt x="42182" y="1479097"/>
                  </a:lnTo>
                  <a:lnTo>
                    <a:pt x="39007" y="1477282"/>
                  </a:lnTo>
                  <a:lnTo>
                    <a:pt x="35605" y="1475015"/>
                  </a:lnTo>
                  <a:lnTo>
                    <a:pt x="32430" y="1472747"/>
                  </a:lnTo>
                  <a:lnTo>
                    <a:pt x="29255" y="1470025"/>
                  </a:lnTo>
                  <a:lnTo>
                    <a:pt x="26307" y="1467531"/>
                  </a:lnTo>
                  <a:lnTo>
                    <a:pt x="23585" y="1464809"/>
                  </a:lnTo>
                  <a:lnTo>
                    <a:pt x="21091" y="1462088"/>
                  </a:lnTo>
                  <a:lnTo>
                    <a:pt x="18596" y="1458913"/>
                  </a:lnTo>
                  <a:lnTo>
                    <a:pt x="16101" y="1455965"/>
                  </a:lnTo>
                  <a:lnTo>
                    <a:pt x="13833" y="1452790"/>
                  </a:lnTo>
                  <a:lnTo>
                    <a:pt x="12019" y="1449388"/>
                  </a:lnTo>
                  <a:lnTo>
                    <a:pt x="9978" y="1446213"/>
                  </a:lnTo>
                  <a:lnTo>
                    <a:pt x="8391" y="1442584"/>
                  </a:lnTo>
                  <a:lnTo>
                    <a:pt x="6803" y="1439182"/>
                  </a:lnTo>
                  <a:lnTo>
                    <a:pt x="5442" y="1435327"/>
                  </a:lnTo>
                  <a:lnTo>
                    <a:pt x="4308" y="1431472"/>
                  </a:lnTo>
                  <a:lnTo>
                    <a:pt x="3401" y="1427616"/>
                  </a:lnTo>
                  <a:lnTo>
                    <a:pt x="2494" y="1423988"/>
                  </a:lnTo>
                  <a:lnTo>
                    <a:pt x="2041" y="1420132"/>
                  </a:lnTo>
                  <a:lnTo>
                    <a:pt x="1814" y="1416050"/>
                  </a:lnTo>
                  <a:lnTo>
                    <a:pt x="1587" y="1411968"/>
                  </a:lnTo>
                  <a:lnTo>
                    <a:pt x="1587" y="78241"/>
                  </a:lnTo>
                  <a:lnTo>
                    <a:pt x="1814" y="74159"/>
                  </a:lnTo>
                  <a:lnTo>
                    <a:pt x="2041" y="70304"/>
                  </a:lnTo>
                  <a:lnTo>
                    <a:pt x="2494" y="66221"/>
                  </a:lnTo>
                  <a:lnTo>
                    <a:pt x="3401" y="62593"/>
                  </a:lnTo>
                  <a:lnTo>
                    <a:pt x="4308" y="58737"/>
                  </a:lnTo>
                  <a:lnTo>
                    <a:pt x="5442" y="54882"/>
                  </a:lnTo>
                  <a:lnTo>
                    <a:pt x="6803" y="51480"/>
                  </a:lnTo>
                  <a:lnTo>
                    <a:pt x="8391" y="47625"/>
                  </a:lnTo>
                  <a:lnTo>
                    <a:pt x="9978" y="44450"/>
                  </a:lnTo>
                  <a:lnTo>
                    <a:pt x="12019" y="40821"/>
                  </a:lnTo>
                  <a:lnTo>
                    <a:pt x="13833" y="37646"/>
                  </a:lnTo>
                  <a:lnTo>
                    <a:pt x="16101" y="34471"/>
                  </a:lnTo>
                  <a:lnTo>
                    <a:pt x="18596" y="31296"/>
                  </a:lnTo>
                  <a:lnTo>
                    <a:pt x="21091" y="28348"/>
                  </a:lnTo>
                  <a:lnTo>
                    <a:pt x="23585" y="25400"/>
                  </a:lnTo>
                  <a:lnTo>
                    <a:pt x="26307" y="22905"/>
                  </a:lnTo>
                  <a:lnTo>
                    <a:pt x="29255" y="20184"/>
                  </a:lnTo>
                  <a:lnTo>
                    <a:pt x="32430" y="17916"/>
                  </a:lnTo>
                  <a:lnTo>
                    <a:pt x="35605" y="15421"/>
                  </a:lnTo>
                  <a:lnTo>
                    <a:pt x="39007" y="13380"/>
                  </a:lnTo>
                  <a:lnTo>
                    <a:pt x="42182" y="11339"/>
                  </a:lnTo>
                  <a:lnTo>
                    <a:pt x="45810" y="9298"/>
                  </a:lnTo>
                  <a:lnTo>
                    <a:pt x="49439" y="7484"/>
                  </a:lnTo>
                  <a:lnTo>
                    <a:pt x="53294" y="5896"/>
                  </a:lnTo>
                  <a:lnTo>
                    <a:pt x="57150" y="4536"/>
                  </a:lnTo>
                  <a:lnTo>
                    <a:pt x="60778" y="3402"/>
                  </a:lnTo>
                  <a:lnTo>
                    <a:pt x="64860" y="2268"/>
                  </a:lnTo>
                  <a:lnTo>
                    <a:pt x="68942" y="1361"/>
                  </a:lnTo>
                  <a:lnTo>
                    <a:pt x="73251" y="680"/>
                  </a:lnTo>
                  <a:lnTo>
                    <a:pt x="77333" y="227"/>
                  </a:lnTo>
                  <a:lnTo>
                    <a:pt x="8164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/>
          </p:spPr>
          <p:txBody>
            <a:bodyPr anchor="ctr">
              <a:normAutofit/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A9F631B9-7DAA-4507-BDF5-BFB2B67401A1}"/>
              </a:ext>
            </a:extLst>
          </p:cNvPr>
          <p:cNvGrpSpPr/>
          <p:nvPr/>
        </p:nvGrpSpPr>
        <p:grpSpPr>
          <a:xfrm>
            <a:off x="1410140" y="1823672"/>
            <a:ext cx="2024333" cy="809733"/>
            <a:chOff x="818583" y="1644226"/>
            <a:chExt cx="1602178" cy="640871"/>
          </a:xfrm>
        </p:grpSpPr>
        <p:sp>
          <p:nvSpPr>
            <p:cNvPr id="16" name="任意多边形 31">
              <a:extLst>
                <a:ext uri="{FF2B5EF4-FFF2-40B4-BE49-F238E27FC236}">
                  <a16:creationId xmlns:a16="http://schemas.microsoft.com/office/drawing/2014/main" id="{F0C6B88F-4B9C-4971-A102-0E9ABA934BD2}"/>
                </a:ext>
              </a:extLst>
            </p:cNvPr>
            <p:cNvSpPr/>
            <p:nvPr/>
          </p:nvSpPr>
          <p:spPr>
            <a:xfrm>
              <a:off x="818583" y="1644226"/>
              <a:ext cx="1602178" cy="640871"/>
            </a:xfrm>
            <a:custGeom>
              <a:avLst/>
              <a:gdLst>
                <a:gd name="connsiteX0" fmla="*/ 0 w 1602178"/>
                <a:gd name="connsiteY0" fmla="*/ 0 h 640871"/>
                <a:gd name="connsiteX1" fmla="*/ 1281743 w 1602178"/>
                <a:gd name="connsiteY1" fmla="*/ 0 h 640871"/>
                <a:gd name="connsiteX2" fmla="*/ 1602178 w 1602178"/>
                <a:gd name="connsiteY2" fmla="*/ 320436 h 640871"/>
                <a:gd name="connsiteX3" fmla="*/ 1281743 w 1602178"/>
                <a:gd name="connsiteY3" fmla="*/ 640871 h 640871"/>
                <a:gd name="connsiteX4" fmla="*/ 0 w 1602178"/>
                <a:gd name="connsiteY4" fmla="*/ 640871 h 640871"/>
                <a:gd name="connsiteX5" fmla="*/ 320436 w 1602178"/>
                <a:gd name="connsiteY5" fmla="*/ 320436 h 640871"/>
                <a:gd name="connsiteX6" fmla="*/ 0 w 1602178"/>
                <a:gd name="connsiteY6" fmla="*/ 0 h 640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02178" h="640871">
                  <a:moveTo>
                    <a:pt x="0" y="0"/>
                  </a:moveTo>
                  <a:lnTo>
                    <a:pt x="1281743" y="0"/>
                  </a:lnTo>
                  <a:lnTo>
                    <a:pt x="1602178" y="320436"/>
                  </a:lnTo>
                  <a:lnTo>
                    <a:pt x="1281743" y="640871"/>
                  </a:lnTo>
                  <a:lnTo>
                    <a:pt x="0" y="640871"/>
                  </a:lnTo>
                  <a:lnTo>
                    <a:pt x="320436" y="320436"/>
                  </a:lnTo>
                  <a:lnTo>
                    <a:pt x="0" y="0"/>
                  </a:lnTo>
                  <a:close/>
                </a:path>
              </a:pathLst>
            </a:custGeom>
            <a:blipFill dpi="0" rotWithShape="1">
              <a:blip r:embed="rId7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spcFirstLastPara="0" vert="horz" wrap="square" lIns="330596" tIns="5080" rIns="320435" bIns="5080" numCol="1" spcCol="1270" anchor="ctr" anchorCtr="0">
              <a:noAutofit/>
            </a:bodyPr>
            <a:lstStyle/>
            <a:p>
              <a:pPr marL="0" marR="0" lvl="0" indent="0" algn="ctr" defTabSz="35560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  <a:p>
              <a:pPr marL="0" marR="0" lvl="0" indent="0" algn="ctr" defTabSz="35560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  <a:p>
              <a:pPr marL="0" marR="0" lvl="0" indent="0" algn="ctr" defTabSz="35560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DNE</a:t>
              </a:r>
              <a:endPara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7" name="MH_Other_10">
              <a:extLst>
                <a:ext uri="{FF2B5EF4-FFF2-40B4-BE49-F238E27FC236}">
                  <a16:creationId xmlns:a16="http://schemas.microsoft.com/office/drawing/2014/main" id="{7B4DDA4E-9139-4FDD-A559-9C0B9EE31947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>
              <a:off x="1528025" y="1710039"/>
              <a:ext cx="238959" cy="287837"/>
            </a:xfrm>
            <a:custGeom>
              <a:avLst/>
              <a:gdLst/>
              <a:ahLst/>
              <a:cxnLst/>
              <a:rect l="l" t="t" r="r" b="b"/>
              <a:pathLst>
                <a:path w="1674290" h="2018114">
                  <a:moveTo>
                    <a:pt x="307141" y="691642"/>
                  </a:moveTo>
                  <a:lnTo>
                    <a:pt x="1378912" y="691642"/>
                  </a:lnTo>
                  <a:lnTo>
                    <a:pt x="1369387" y="1458335"/>
                  </a:lnTo>
                  <a:cubicBezTo>
                    <a:pt x="1369387" y="1541769"/>
                    <a:pt x="1301750" y="1609406"/>
                    <a:pt x="1218316" y="1609406"/>
                  </a:cubicBezTo>
                  <a:lnTo>
                    <a:pt x="1158892" y="1609406"/>
                  </a:lnTo>
                  <a:lnTo>
                    <a:pt x="1158892" y="1898352"/>
                  </a:lnTo>
                  <a:cubicBezTo>
                    <a:pt x="1158892" y="1964495"/>
                    <a:pt x="1105273" y="2018114"/>
                    <a:pt x="1039130" y="2018114"/>
                  </a:cubicBezTo>
                  <a:cubicBezTo>
                    <a:pt x="972987" y="2018114"/>
                    <a:pt x="919368" y="1964495"/>
                    <a:pt x="919368" y="1898352"/>
                  </a:cubicBezTo>
                  <a:lnTo>
                    <a:pt x="919368" y="1609406"/>
                  </a:lnTo>
                  <a:lnTo>
                    <a:pt x="765901" y="1609406"/>
                  </a:lnTo>
                  <a:lnTo>
                    <a:pt x="765901" y="1898351"/>
                  </a:lnTo>
                  <a:cubicBezTo>
                    <a:pt x="765901" y="1964494"/>
                    <a:pt x="712282" y="2018113"/>
                    <a:pt x="646139" y="2018113"/>
                  </a:cubicBezTo>
                  <a:cubicBezTo>
                    <a:pt x="579996" y="2018113"/>
                    <a:pt x="526377" y="1964494"/>
                    <a:pt x="526377" y="1898351"/>
                  </a:cubicBezTo>
                  <a:lnTo>
                    <a:pt x="526377" y="1609406"/>
                  </a:lnTo>
                  <a:lnTo>
                    <a:pt x="458213" y="1609406"/>
                  </a:lnTo>
                  <a:cubicBezTo>
                    <a:pt x="374779" y="1609406"/>
                    <a:pt x="307141" y="1541769"/>
                    <a:pt x="307141" y="1458335"/>
                  </a:cubicBezTo>
                  <a:lnTo>
                    <a:pt x="307141" y="1156202"/>
                  </a:lnTo>
                  <a:lnTo>
                    <a:pt x="307141" y="854070"/>
                  </a:lnTo>
                  <a:close/>
                  <a:moveTo>
                    <a:pt x="1554528" y="683951"/>
                  </a:moveTo>
                  <a:cubicBezTo>
                    <a:pt x="1620671" y="683951"/>
                    <a:pt x="1674290" y="737570"/>
                    <a:pt x="1674290" y="803713"/>
                  </a:cubicBezTo>
                  <a:lnTo>
                    <a:pt x="1674290" y="1299148"/>
                  </a:lnTo>
                  <a:cubicBezTo>
                    <a:pt x="1674290" y="1365291"/>
                    <a:pt x="1620671" y="1418910"/>
                    <a:pt x="1554528" y="1418910"/>
                  </a:cubicBezTo>
                  <a:cubicBezTo>
                    <a:pt x="1488385" y="1418910"/>
                    <a:pt x="1434766" y="1365291"/>
                    <a:pt x="1434766" y="1299148"/>
                  </a:cubicBezTo>
                  <a:lnTo>
                    <a:pt x="1434766" y="803713"/>
                  </a:lnTo>
                  <a:cubicBezTo>
                    <a:pt x="1434766" y="737570"/>
                    <a:pt x="1488385" y="683951"/>
                    <a:pt x="1554528" y="683951"/>
                  </a:cubicBezTo>
                  <a:close/>
                  <a:moveTo>
                    <a:pt x="119762" y="683950"/>
                  </a:moveTo>
                  <a:cubicBezTo>
                    <a:pt x="185905" y="683950"/>
                    <a:pt x="239524" y="737569"/>
                    <a:pt x="239524" y="803712"/>
                  </a:cubicBezTo>
                  <a:lnTo>
                    <a:pt x="239524" y="1299147"/>
                  </a:lnTo>
                  <a:cubicBezTo>
                    <a:pt x="239524" y="1365290"/>
                    <a:pt x="185905" y="1418909"/>
                    <a:pt x="119762" y="1418909"/>
                  </a:cubicBezTo>
                  <a:cubicBezTo>
                    <a:pt x="53619" y="1418909"/>
                    <a:pt x="0" y="1365290"/>
                    <a:pt x="0" y="1299147"/>
                  </a:cubicBezTo>
                  <a:lnTo>
                    <a:pt x="0" y="803712"/>
                  </a:lnTo>
                  <a:cubicBezTo>
                    <a:pt x="0" y="737569"/>
                    <a:pt x="53619" y="683950"/>
                    <a:pt x="119762" y="683950"/>
                  </a:cubicBezTo>
                  <a:close/>
                  <a:moveTo>
                    <a:pt x="1058285" y="381191"/>
                  </a:moveTo>
                  <a:cubicBezTo>
                    <a:pt x="1028091" y="381191"/>
                    <a:pt x="1003614" y="405668"/>
                    <a:pt x="1003614" y="435862"/>
                  </a:cubicBezTo>
                  <a:cubicBezTo>
                    <a:pt x="1003614" y="466056"/>
                    <a:pt x="1028091" y="490533"/>
                    <a:pt x="1058285" y="490533"/>
                  </a:cubicBezTo>
                  <a:cubicBezTo>
                    <a:pt x="1088479" y="490533"/>
                    <a:pt x="1112956" y="466056"/>
                    <a:pt x="1112956" y="435862"/>
                  </a:cubicBezTo>
                  <a:cubicBezTo>
                    <a:pt x="1112956" y="405668"/>
                    <a:pt x="1088479" y="381191"/>
                    <a:pt x="1058285" y="381191"/>
                  </a:cubicBezTo>
                  <a:close/>
                  <a:moveTo>
                    <a:pt x="620445" y="381191"/>
                  </a:moveTo>
                  <a:cubicBezTo>
                    <a:pt x="590251" y="381191"/>
                    <a:pt x="565774" y="405668"/>
                    <a:pt x="565774" y="435862"/>
                  </a:cubicBezTo>
                  <a:cubicBezTo>
                    <a:pt x="565774" y="466056"/>
                    <a:pt x="590251" y="490533"/>
                    <a:pt x="620445" y="490533"/>
                  </a:cubicBezTo>
                  <a:cubicBezTo>
                    <a:pt x="650639" y="490533"/>
                    <a:pt x="675116" y="466056"/>
                    <a:pt x="675116" y="435862"/>
                  </a:cubicBezTo>
                  <a:cubicBezTo>
                    <a:pt x="675116" y="405668"/>
                    <a:pt x="650639" y="381191"/>
                    <a:pt x="620445" y="381191"/>
                  </a:cubicBezTo>
                  <a:close/>
                  <a:moveTo>
                    <a:pt x="508384" y="1373"/>
                  </a:moveTo>
                  <a:cubicBezTo>
                    <a:pt x="515956" y="3701"/>
                    <a:pt x="522639" y="8917"/>
                    <a:pt x="526639" y="16470"/>
                  </a:cubicBezTo>
                  <a:lnTo>
                    <a:pt x="615978" y="185144"/>
                  </a:lnTo>
                  <a:cubicBezTo>
                    <a:pt x="687009" y="148129"/>
                    <a:pt x="767930" y="128483"/>
                    <a:pt x="853439" y="128483"/>
                  </a:cubicBezTo>
                  <a:cubicBezTo>
                    <a:pt x="932860" y="128483"/>
                    <a:pt x="1008322" y="145431"/>
                    <a:pt x="1075718" y="177325"/>
                  </a:cubicBezTo>
                  <a:lnTo>
                    <a:pt x="1150798" y="40824"/>
                  </a:lnTo>
                  <a:cubicBezTo>
                    <a:pt x="1154917" y="33335"/>
                    <a:pt x="1161682" y="28224"/>
                    <a:pt x="1169289" y="26016"/>
                  </a:cubicBezTo>
                  <a:cubicBezTo>
                    <a:pt x="1176896" y="23808"/>
                    <a:pt x="1185346" y="24501"/>
                    <a:pt x="1192835" y="28621"/>
                  </a:cubicBezTo>
                  <a:cubicBezTo>
                    <a:pt x="1207813" y="36859"/>
                    <a:pt x="1213277" y="55680"/>
                    <a:pt x="1205038" y="70658"/>
                  </a:cubicBezTo>
                  <a:lnTo>
                    <a:pt x="1130773" y="205677"/>
                  </a:lnTo>
                  <a:cubicBezTo>
                    <a:pt x="1280708" y="293097"/>
                    <a:pt x="1383706" y="450928"/>
                    <a:pt x="1395615" y="633899"/>
                  </a:cubicBezTo>
                  <a:lnTo>
                    <a:pt x="311263" y="633899"/>
                  </a:lnTo>
                  <a:cubicBezTo>
                    <a:pt x="322782" y="456918"/>
                    <a:pt x="419524" y="303459"/>
                    <a:pt x="560939" y="213488"/>
                  </a:cubicBezTo>
                  <a:lnTo>
                    <a:pt x="471935" y="45445"/>
                  </a:lnTo>
                  <a:cubicBezTo>
                    <a:pt x="463934" y="30339"/>
                    <a:pt x="469694" y="11606"/>
                    <a:pt x="484800" y="3605"/>
                  </a:cubicBezTo>
                  <a:cubicBezTo>
                    <a:pt x="492353" y="-395"/>
                    <a:pt x="500812" y="-955"/>
                    <a:pt x="508384" y="1373"/>
                  </a:cubicBezTo>
                  <a:close/>
                </a:path>
              </a:pathLst>
            </a:cu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>
              <a:normAutofit/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2558440E-9CCB-48B4-8554-EAAEDD2C6FC1}"/>
              </a:ext>
            </a:extLst>
          </p:cNvPr>
          <p:cNvGrpSpPr/>
          <p:nvPr/>
        </p:nvGrpSpPr>
        <p:grpSpPr>
          <a:xfrm>
            <a:off x="1410140" y="2837285"/>
            <a:ext cx="2024333" cy="809733"/>
            <a:chOff x="818583" y="2444089"/>
            <a:chExt cx="1602178" cy="640871"/>
          </a:xfrm>
        </p:grpSpPr>
        <p:sp>
          <p:nvSpPr>
            <p:cNvPr id="19" name="任意多边形 34">
              <a:extLst>
                <a:ext uri="{FF2B5EF4-FFF2-40B4-BE49-F238E27FC236}">
                  <a16:creationId xmlns:a16="http://schemas.microsoft.com/office/drawing/2014/main" id="{10DAF0AF-9BDE-464E-8DD7-86AAE3CAA254}"/>
                </a:ext>
              </a:extLst>
            </p:cNvPr>
            <p:cNvSpPr/>
            <p:nvPr/>
          </p:nvSpPr>
          <p:spPr>
            <a:xfrm>
              <a:off x="818583" y="2444089"/>
              <a:ext cx="1602178" cy="640871"/>
            </a:xfrm>
            <a:custGeom>
              <a:avLst/>
              <a:gdLst>
                <a:gd name="connsiteX0" fmla="*/ 0 w 1602178"/>
                <a:gd name="connsiteY0" fmla="*/ 0 h 640871"/>
                <a:gd name="connsiteX1" fmla="*/ 1281743 w 1602178"/>
                <a:gd name="connsiteY1" fmla="*/ 0 h 640871"/>
                <a:gd name="connsiteX2" fmla="*/ 1602178 w 1602178"/>
                <a:gd name="connsiteY2" fmla="*/ 320436 h 640871"/>
                <a:gd name="connsiteX3" fmla="*/ 1281743 w 1602178"/>
                <a:gd name="connsiteY3" fmla="*/ 640871 h 640871"/>
                <a:gd name="connsiteX4" fmla="*/ 0 w 1602178"/>
                <a:gd name="connsiteY4" fmla="*/ 640871 h 640871"/>
                <a:gd name="connsiteX5" fmla="*/ 320436 w 1602178"/>
                <a:gd name="connsiteY5" fmla="*/ 320436 h 640871"/>
                <a:gd name="connsiteX6" fmla="*/ 0 w 1602178"/>
                <a:gd name="connsiteY6" fmla="*/ 0 h 640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02178" h="640871">
                  <a:moveTo>
                    <a:pt x="0" y="0"/>
                  </a:moveTo>
                  <a:lnTo>
                    <a:pt x="1281743" y="0"/>
                  </a:lnTo>
                  <a:lnTo>
                    <a:pt x="1602178" y="320436"/>
                  </a:lnTo>
                  <a:lnTo>
                    <a:pt x="1281743" y="640871"/>
                  </a:lnTo>
                  <a:lnTo>
                    <a:pt x="0" y="640871"/>
                  </a:lnTo>
                  <a:lnTo>
                    <a:pt x="320436" y="320436"/>
                  </a:lnTo>
                  <a:lnTo>
                    <a:pt x="0" y="0"/>
                  </a:lnTo>
                  <a:close/>
                </a:path>
              </a:pathLst>
            </a:custGeom>
            <a:blipFill dpi="0" rotWithShape="1">
              <a:blip r:embed="rId8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spcFirstLastPara="0" vert="horz" wrap="square" lIns="330596" tIns="5080" rIns="320435" bIns="5080" numCol="1" spcCol="1270" anchor="ctr" anchorCtr="0">
              <a:noAutofit/>
            </a:bodyPr>
            <a:lstStyle/>
            <a:p>
              <a:pPr marL="0" marR="0" lvl="0" indent="0" algn="ctr" defTabSz="35560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  <a:p>
              <a:pPr marL="0" marR="0" lvl="0" indent="0" algn="ctr" defTabSz="35560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Hashing</a:t>
              </a:r>
              <a:endPara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0" name="MH_Other_13">
              <a:extLst>
                <a:ext uri="{FF2B5EF4-FFF2-40B4-BE49-F238E27FC236}">
                  <a16:creationId xmlns:a16="http://schemas.microsoft.com/office/drawing/2014/main" id="{D8782C8A-EF17-42B7-BE57-EF95EC9AEA68}"/>
                </a:ext>
              </a:extLst>
            </p:cNvPr>
            <p:cNvSpPr>
              <a:spLocks noChangeArrowheads="1"/>
            </p:cNvSpPr>
            <p:nvPr>
              <p:custDataLst>
                <p:tags r:id="rId1"/>
              </p:custDataLst>
            </p:nvPr>
          </p:nvSpPr>
          <p:spPr bwMode="auto">
            <a:xfrm>
              <a:off x="1510375" y="2551660"/>
              <a:ext cx="218593" cy="215878"/>
            </a:xfrm>
            <a:custGeom>
              <a:avLst/>
              <a:gdLst/>
              <a:ahLst/>
              <a:cxnLst/>
              <a:rect l="0" t="0" r="r" b="b"/>
              <a:pathLst>
                <a:path w="1622425" h="1601788">
                  <a:moveTo>
                    <a:pt x="1477962" y="927100"/>
                  </a:moveTo>
                  <a:lnTo>
                    <a:pt x="1622425" y="927100"/>
                  </a:lnTo>
                  <a:lnTo>
                    <a:pt x="1622425" y="1293813"/>
                  </a:lnTo>
                  <a:lnTo>
                    <a:pt x="1477962" y="1293813"/>
                  </a:lnTo>
                  <a:lnTo>
                    <a:pt x="1477962" y="927100"/>
                  </a:lnTo>
                  <a:close/>
                  <a:moveTo>
                    <a:pt x="1477962" y="463550"/>
                  </a:moveTo>
                  <a:lnTo>
                    <a:pt x="1622425" y="463550"/>
                  </a:lnTo>
                  <a:lnTo>
                    <a:pt x="1622425" y="830263"/>
                  </a:lnTo>
                  <a:lnTo>
                    <a:pt x="1477962" y="830263"/>
                  </a:lnTo>
                  <a:lnTo>
                    <a:pt x="1477962" y="463550"/>
                  </a:lnTo>
                  <a:close/>
                  <a:moveTo>
                    <a:pt x="871932" y="418865"/>
                  </a:moveTo>
                  <a:lnTo>
                    <a:pt x="866214" y="419183"/>
                  </a:lnTo>
                  <a:lnTo>
                    <a:pt x="859861" y="419183"/>
                  </a:lnTo>
                  <a:lnTo>
                    <a:pt x="848426" y="420453"/>
                  </a:lnTo>
                  <a:lnTo>
                    <a:pt x="837309" y="422359"/>
                  </a:lnTo>
                  <a:lnTo>
                    <a:pt x="826509" y="424582"/>
                  </a:lnTo>
                  <a:lnTo>
                    <a:pt x="815709" y="427440"/>
                  </a:lnTo>
                  <a:lnTo>
                    <a:pt x="805862" y="430298"/>
                  </a:lnTo>
                  <a:lnTo>
                    <a:pt x="796650" y="433473"/>
                  </a:lnTo>
                  <a:lnTo>
                    <a:pt x="787439" y="436649"/>
                  </a:lnTo>
                  <a:lnTo>
                    <a:pt x="771874" y="443000"/>
                  </a:lnTo>
                  <a:lnTo>
                    <a:pt x="766792" y="444906"/>
                  </a:lnTo>
                  <a:lnTo>
                    <a:pt x="762027" y="446811"/>
                  </a:lnTo>
                  <a:lnTo>
                    <a:pt x="757262" y="449034"/>
                  </a:lnTo>
                  <a:lnTo>
                    <a:pt x="752498" y="451257"/>
                  </a:lnTo>
                  <a:lnTo>
                    <a:pt x="748051" y="454115"/>
                  </a:lnTo>
                  <a:lnTo>
                    <a:pt x="743921" y="456655"/>
                  </a:lnTo>
                  <a:lnTo>
                    <a:pt x="739792" y="459831"/>
                  </a:lnTo>
                  <a:lnTo>
                    <a:pt x="735345" y="463324"/>
                  </a:lnTo>
                  <a:lnTo>
                    <a:pt x="731533" y="466817"/>
                  </a:lnTo>
                  <a:lnTo>
                    <a:pt x="728039" y="470628"/>
                  </a:lnTo>
                  <a:lnTo>
                    <a:pt x="724545" y="474757"/>
                  </a:lnTo>
                  <a:lnTo>
                    <a:pt x="721051" y="479202"/>
                  </a:lnTo>
                  <a:lnTo>
                    <a:pt x="718192" y="483966"/>
                  </a:lnTo>
                  <a:lnTo>
                    <a:pt x="715333" y="488729"/>
                  </a:lnTo>
                  <a:lnTo>
                    <a:pt x="712792" y="493810"/>
                  </a:lnTo>
                  <a:lnTo>
                    <a:pt x="710251" y="499526"/>
                  </a:lnTo>
                  <a:lnTo>
                    <a:pt x="708028" y="504925"/>
                  </a:lnTo>
                  <a:lnTo>
                    <a:pt x="706122" y="510959"/>
                  </a:lnTo>
                  <a:lnTo>
                    <a:pt x="704216" y="517310"/>
                  </a:lnTo>
                  <a:lnTo>
                    <a:pt x="702628" y="523979"/>
                  </a:lnTo>
                  <a:lnTo>
                    <a:pt x="701357" y="530648"/>
                  </a:lnTo>
                  <a:lnTo>
                    <a:pt x="700404" y="537952"/>
                  </a:lnTo>
                  <a:lnTo>
                    <a:pt x="699769" y="545256"/>
                  </a:lnTo>
                  <a:lnTo>
                    <a:pt x="699451" y="553512"/>
                  </a:lnTo>
                  <a:lnTo>
                    <a:pt x="699451" y="561451"/>
                  </a:lnTo>
                  <a:lnTo>
                    <a:pt x="699451" y="570025"/>
                  </a:lnTo>
                  <a:lnTo>
                    <a:pt x="700087" y="578600"/>
                  </a:lnTo>
                  <a:lnTo>
                    <a:pt x="700722" y="587809"/>
                  </a:lnTo>
                  <a:lnTo>
                    <a:pt x="701992" y="597018"/>
                  </a:lnTo>
                  <a:lnTo>
                    <a:pt x="703263" y="607180"/>
                  </a:lnTo>
                  <a:lnTo>
                    <a:pt x="705169" y="617025"/>
                  </a:lnTo>
                  <a:lnTo>
                    <a:pt x="707392" y="627504"/>
                  </a:lnTo>
                  <a:lnTo>
                    <a:pt x="708028" y="630998"/>
                  </a:lnTo>
                  <a:lnTo>
                    <a:pt x="708028" y="634173"/>
                  </a:lnTo>
                  <a:lnTo>
                    <a:pt x="707710" y="637666"/>
                  </a:lnTo>
                  <a:lnTo>
                    <a:pt x="707392" y="640524"/>
                  </a:lnTo>
                  <a:lnTo>
                    <a:pt x="706757" y="643065"/>
                  </a:lnTo>
                  <a:lnTo>
                    <a:pt x="705804" y="645605"/>
                  </a:lnTo>
                  <a:lnTo>
                    <a:pt x="703263" y="650051"/>
                  </a:lnTo>
                  <a:lnTo>
                    <a:pt x="701039" y="654815"/>
                  </a:lnTo>
                  <a:lnTo>
                    <a:pt x="699134" y="658626"/>
                  </a:lnTo>
                  <a:lnTo>
                    <a:pt x="698498" y="660531"/>
                  </a:lnTo>
                  <a:lnTo>
                    <a:pt x="697863" y="662436"/>
                  </a:lnTo>
                  <a:lnTo>
                    <a:pt x="697545" y="664342"/>
                  </a:lnTo>
                  <a:lnTo>
                    <a:pt x="697545" y="666247"/>
                  </a:lnTo>
                  <a:lnTo>
                    <a:pt x="699134" y="688794"/>
                  </a:lnTo>
                  <a:lnTo>
                    <a:pt x="700404" y="702132"/>
                  </a:lnTo>
                  <a:lnTo>
                    <a:pt x="701039" y="709436"/>
                  </a:lnTo>
                  <a:lnTo>
                    <a:pt x="702310" y="716104"/>
                  </a:lnTo>
                  <a:lnTo>
                    <a:pt x="703581" y="723408"/>
                  </a:lnTo>
                  <a:lnTo>
                    <a:pt x="705487" y="729760"/>
                  </a:lnTo>
                  <a:lnTo>
                    <a:pt x="707075" y="736111"/>
                  </a:lnTo>
                  <a:lnTo>
                    <a:pt x="709298" y="742145"/>
                  </a:lnTo>
                  <a:lnTo>
                    <a:pt x="711839" y="747226"/>
                  </a:lnTo>
                  <a:lnTo>
                    <a:pt x="714698" y="751989"/>
                  </a:lnTo>
                  <a:lnTo>
                    <a:pt x="716286" y="753894"/>
                  </a:lnTo>
                  <a:lnTo>
                    <a:pt x="718192" y="755800"/>
                  </a:lnTo>
                  <a:lnTo>
                    <a:pt x="719780" y="757705"/>
                  </a:lnTo>
                  <a:lnTo>
                    <a:pt x="722322" y="759293"/>
                  </a:lnTo>
                  <a:lnTo>
                    <a:pt x="725816" y="760563"/>
                  </a:lnTo>
                  <a:lnTo>
                    <a:pt x="731533" y="762151"/>
                  </a:lnTo>
                  <a:lnTo>
                    <a:pt x="736933" y="763104"/>
                  </a:lnTo>
                  <a:lnTo>
                    <a:pt x="738839" y="763421"/>
                  </a:lnTo>
                  <a:lnTo>
                    <a:pt x="739792" y="763104"/>
                  </a:lnTo>
                  <a:lnTo>
                    <a:pt x="745827" y="831062"/>
                  </a:lnTo>
                  <a:lnTo>
                    <a:pt x="747098" y="833603"/>
                  </a:lnTo>
                  <a:lnTo>
                    <a:pt x="748368" y="835826"/>
                  </a:lnTo>
                  <a:lnTo>
                    <a:pt x="749639" y="838049"/>
                  </a:lnTo>
                  <a:lnTo>
                    <a:pt x="751227" y="839954"/>
                  </a:lnTo>
                  <a:lnTo>
                    <a:pt x="754404" y="843765"/>
                  </a:lnTo>
                  <a:lnTo>
                    <a:pt x="757898" y="847576"/>
                  </a:lnTo>
                  <a:lnTo>
                    <a:pt x="761074" y="851386"/>
                  </a:lnTo>
                  <a:lnTo>
                    <a:pt x="762662" y="853609"/>
                  </a:lnTo>
                  <a:lnTo>
                    <a:pt x="763933" y="855832"/>
                  </a:lnTo>
                  <a:lnTo>
                    <a:pt x="765204" y="858373"/>
                  </a:lnTo>
                  <a:lnTo>
                    <a:pt x="766474" y="861548"/>
                  </a:lnTo>
                  <a:lnTo>
                    <a:pt x="767427" y="865042"/>
                  </a:lnTo>
                  <a:lnTo>
                    <a:pt x="768380" y="868852"/>
                  </a:lnTo>
                  <a:lnTo>
                    <a:pt x="751545" y="872663"/>
                  </a:lnTo>
                  <a:lnTo>
                    <a:pt x="744874" y="887271"/>
                  </a:lnTo>
                  <a:lnTo>
                    <a:pt x="740745" y="895528"/>
                  </a:lnTo>
                  <a:lnTo>
                    <a:pt x="736298" y="904102"/>
                  </a:lnTo>
                  <a:lnTo>
                    <a:pt x="731533" y="912358"/>
                  </a:lnTo>
                  <a:lnTo>
                    <a:pt x="726451" y="919980"/>
                  </a:lnTo>
                  <a:lnTo>
                    <a:pt x="723910" y="923156"/>
                  </a:lnTo>
                  <a:lnTo>
                    <a:pt x="721051" y="926014"/>
                  </a:lnTo>
                  <a:lnTo>
                    <a:pt x="718510" y="928555"/>
                  </a:lnTo>
                  <a:lnTo>
                    <a:pt x="715969" y="930778"/>
                  </a:lnTo>
                  <a:lnTo>
                    <a:pt x="680393" y="940622"/>
                  </a:lnTo>
                  <a:lnTo>
                    <a:pt x="648628" y="953960"/>
                  </a:lnTo>
                  <a:lnTo>
                    <a:pt x="615911" y="967932"/>
                  </a:lnTo>
                  <a:lnTo>
                    <a:pt x="551747" y="995243"/>
                  </a:lnTo>
                  <a:lnTo>
                    <a:pt x="544123" y="998101"/>
                  </a:lnTo>
                  <a:lnTo>
                    <a:pt x="537135" y="1000641"/>
                  </a:lnTo>
                  <a:lnTo>
                    <a:pt x="522524" y="1006040"/>
                  </a:lnTo>
                  <a:lnTo>
                    <a:pt x="507912" y="1011121"/>
                  </a:lnTo>
                  <a:lnTo>
                    <a:pt x="500924" y="1013979"/>
                  </a:lnTo>
                  <a:lnTo>
                    <a:pt x="493936" y="1016837"/>
                  </a:lnTo>
                  <a:lnTo>
                    <a:pt x="487583" y="1020648"/>
                  </a:lnTo>
                  <a:lnTo>
                    <a:pt x="481548" y="1024141"/>
                  </a:lnTo>
                  <a:lnTo>
                    <a:pt x="475512" y="1027952"/>
                  </a:lnTo>
                  <a:lnTo>
                    <a:pt x="470430" y="1032398"/>
                  </a:lnTo>
                  <a:lnTo>
                    <a:pt x="467889" y="1034938"/>
                  </a:lnTo>
                  <a:lnTo>
                    <a:pt x="465665" y="1037796"/>
                  </a:lnTo>
                  <a:lnTo>
                    <a:pt x="463442" y="1040337"/>
                  </a:lnTo>
                  <a:lnTo>
                    <a:pt x="461218" y="1043195"/>
                  </a:lnTo>
                  <a:lnTo>
                    <a:pt x="459313" y="1046370"/>
                  </a:lnTo>
                  <a:lnTo>
                    <a:pt x="457407" y="1049546"/>
                  </a:lnTo>
                  <a:lnTo>
                    <a:pt x="456136" y="1052722"/>
                  </a:lnTo>
                  <a:lnTo>
                    <a:pt x="454548" y="1056850"/>
                  </a:lnTo>
                  <a:lnTo>
                    <a:pt x="454230" y="1082573"/>
                  </a:lnTo>
                  <a:lnTo>
                    <a:pt x="453595" y="1116234"/>
                  </a:lnTo>
                  <a:lnTo>
                    <a:pt x="452960" y="1151484"/>
                  </a:lnTo>
                  <a:lnTo>
                    <a:pt x="452642" y="1167997"/>
                  </a:lnTo>
                  <a:lnTo>
                    <a:pt x="452960" y="1182605"/>
                  </a:lnTo>
                  <a:lnTo>
                    <a:pt x="1276928" y="1182605"/>
                  </a:lnTo>
                  <a:lnTo>
                    <a:pt x="1277245" y="1167997"/>
                  </a:lnTo>
                  <a:lnTo>
                    <a:pt x="1276928" y="1151484"/>
                  </a:lnTo>
                  <a:lnTo>
                    <a:pt x="1276292" y="1116234"/>
                  </a:lnTo>
                  <a:lnTo>
                    <a:pt x="1275339" y="1082573"/>
                  </a:lnTo>
                  <a:lnTo>
                    <a:pt x="1275022" y="1056850"/>
                  </a:lnTo>
                  <a:lnTo>
                    <a:pt x="1273751" y="1052722"/>
                  </a:lnTo>
                  <a:lnTo>
                    <a:pt x="1272163" y="1049546"/>
                  </a:lnTo>
                  <a:lnTo>
                    <a:pt x="1270257" y="1046370"/>
                  </a:lnTo>
                  <a:lnTo>
                    <a:pt x="1268669" y="1043195"/>
                  </a:lnTo>
                  <a:lnTo>
                    <a:pt x="1266445" y="1040337"/>
                  </a:lnTo>
                  <a:lnTo>
                    <a:pt x="1264222" y="1037796"/>
                  </a:lnTo>
                  <a:lnTo>
                    <a:pt x="1261998" y="1034938"/>
                  </a:lnTo>
                  <a:lnTo>
                    <a:pt x="1259775" y="1032398"/>
                  </a:lnTo>
                  <a:lnTo>
                    <a:pt x="1254057" y="1027952"/>
                  </a:lnTo>
                  <a:lnTo>
                    <a:pt x="1248340" y="1024141"/>
                  </a:lnTo>
                  <a:lnTo>
                    <a:pt x="1242304" y="1020648"/>
                  </a:lnTo>
                  <a:lnTo>
                    <a:pt x="1235634" y="1016837"/>
                  </a:lnTo>
                  <a:lnTo>
                    <a:pt x="1228963" y="1013979"/>
                  </a:lnTo>
                  <a:lnTo>
                    <a:pt x="1221658" y="1011121"/>
                  </a:lnTo>
                  <a:lnTo>
                    <a:pt x="1207681" y="1006040"/>
                  </a:lnTo>
                  <a:lnTo>
                    <a:pt x="1192752" y="1000641"/>
                  </a:lnTo>
                  <a:lnTo>
                    <a:pt x="1185446" y="998101"/>
                  </a:lnTo>
                  <a:lnTo>
                    <a:pt x="1178458" y="995243"/>
                  </a:lnTo>
                  <a:lnTo>
                    <a:pt x="1113659" y="967932"/>
                  </a:lnTo>
                  <a:lnTo>
                    <a:pt x="1080941" y="953960"/>
                  </a:lnTo>
                  <a:lnTo>
                    <a:pt x="1049177" y="940622"/>
                  </a:lnTo>
                  <a:lnTo>
                    <a:pt x="1013601" y="930778"/>
                  </a:lnTo>
                  <a:lnTo>
                    <a:pt x="1011060" y="928555"/>
                  </a:lnTo>
                  <a:lnTo>
                    <a:pt x="1008519" y="926014"/>
                  </a:lnTo>
                  <a:lnTo>
                    <a:pt x="1005977" y="923156"/>
                  </a:lnTo>
                  <a:lnTo>
                    <a:pt x="1003436" y="919980"/>
                  </a:lnTo>
                  <a:lnTo>
                    <a:pt x="998036" y="912358"/>
                  </a:lnTo>
                  <a:lnTo>
                    <a:pt x="993589" y="904102"/>
                  </a:lnTo>
                  <a:lnTo>
                    <a:pt x="989142" y="895528"/>
                  </a:lnTo>
                  <a:lnTo>
                    <a:pt x="985013" y="887271"/>
                  </a:lnTo>
                  <a:lnTo>
                    <a:pt x="978025" y="872663"/>
                  </a:lnTo>
                  <a:lnTo>
                    <a:pt x="955790" y="869487"/>
                  </a:lnTo>
                  <a:lnTo>
                    <a:pt x="956107" y="865359"/>
                  </a:lnTo>
                  <a:lnTo>
                    <a:pt x="956743" y="861231"/>
                  </a:lnTo>
                  <a:lnTo>
                    <a:pt x="957696" y="857738"/>
                  </a:lnTo>
                  <a:lnTo>
                    <a:pt x="958649" y="854562"/>
                  </a:lnTo>
                  <a:lnTo>
                    <a:pt x="960237" y="852021"/>
                  </a:lnTo>
                  <a:lnTo>
                    <a:pt x="961507" y="849481"/>
                  </a:lnTo>
                  <a:lnTo>
                    <a:pt x="965319" y="845035"/>
                  </a:lnTo>
                  <a:lnTo>
                    <a:pt x="968813" y="840272"/>
                  </a:lnTo>
                  <a:lnTo>
                    <a:pt x="972307" y="835826"/>
                  </a:lnTo>
                  <a:lnTo>
                    <a:pt x="973895" y="833603"/>
                  </a:lnTo>
                  <a:lnTo>
                    <a:pt x="975484" y="830745"/>
                  </a:lnTo>
                  <a:lnTo>
                    <a:pt x="977072" y="827887"/>
                  </a:lnTo>
                  <a:lnTo>
                    <a:pt x="978025" y="824393"/>
                  </a:lnTo>
                  <a:lnTo>
                    <a:pt x="978978" y="821218"/>
                  </a:lnTo>
                  <a:lnTo>
                    <a:pt x="979613" y="818042"/>
                  </a:lnTo>
                  <a:lnTo>
                    <a:pt x="980566" y="811373"/>
                  </a:lnTo>
                  <a:lnTo>
                    <a:pt x="981201" y="804069"/>
                  </a:lnTo>
                  <a:lnTo>
                    <a:pt x="981837" y="797083"/>
                  </a:lnTo>
                  <a:lnTo>
                    <a:pt x="982154" y="789779"/>
                  </a:lnTo>
                  <a:lnTo>
                    <a:pt x="983107" y="783110"/>
                  </a:lnTo>
                  <a:lnTo>
                    <a:pt x="983742" y="779935"/>
                  </a:lnTo>
                  <a:lnTo>
                    <a:pt x="984695" y="776759"/>
                  </a:lnTo>
                  <a:lnTo>
                    <a:pt x="985966" y="773266"/>
                  </a:lnTo>
                  <a:lnTo>
                    <a:pt x="987236" y="770408"/>
                  </a:lnTo>
                  <a:lnTo>
                    <a:pt x="988507" y="768502"/>
                  </a:lnTo>
                  <a:lnTo>
                    <a:pt x="989778" y="766915"/>
                  </a:lnTo>
                  <a:lnTo>
                    <a:pt x="991366" y="765327"/>
                  </a:lnTo>
                  <a:lnTo>
                    <a:pt x="992636" y="764056"/>
                  </a:lnTo>
                  <a:lnTo>
                    <a:pt x="996131" y="761834"/>
                  </a:lnTo>
                  <a:lnTo>
                    <a:pt x="999942" y="759928"/>
                  </a:lnTo>
                  <a:lnTo>
                    <a:pt x="1003436" y="758023"/>
                  </a:lnTo>
                  <a:lnTo>
                    <a:pt x="1006930" y="755800"/>
                  </a:lnTo>
                  <a:lnTo>
                    <a:pt x="1010107" y="753259"/>
                  </a:lnTo>
                  <a:lnTo>
                    <a:pt x="1011695" y="751989"/>
                  </a:lnTo>
                  <a:lnTo>
                    <a:pt x="1012966" y="750401"/>
                  </a:lnTo>
                  <a:lnTo>
                    <a:pt x="1014871" y="746908"/>
                  </a:lnTo>
                  <a:lnTo>
                    <a:pt x="1017095" y="743097"/>
                  </a:lnTo>
                  <a:lnTo>
                    <a:pt x="1019001" y="738651"/>
                  </a:lnTo>
                  <a:lnTo>
                    <a:pt x="1020589" y="734523"/>
                  </a:lnTo>
                  <a:lnTo>
                    <a:pt x="1023130" y="725631"/>
                  </a:lnTo>
                  <a:lnTo>
                    <a:pt x="1024718" y="717057"/>
                  </a:lnTo>
                  <a:lnTo>
                    <a:pt x="1025989" y="709753"/>
                  </a:lnTo>
                  <a:lnTo>
                    <a:pt x="1026942" y="701814"/>
                  </a:lnTo>
                  <a:lnTo>
                    <a:pt x="1027895" y="693875"/>
                  </a:lnTo>
                  <a:lnTo>
                    <a:pt x="1028213" y="685618"/>
                  </a:lnTo>
                  <a:lnTo>
                    <a:pt x="1027895" y="677362"/>
                  </a:lnTo>
                  <a:lnTo>
                    <a:pt x="1027577" y="673233"/>
                  </a:lnTo>
                  <a:lnTo>
                    <a:pt x="1026942" y="669105"/>
                  </a:lnTo>
                  <a:lnTo>
                    <a:pt x="1025989" y="665294"/>
                  </a:lnTo>
                  <a:lnTo>
                    <a:pt x="1025036" y="661484"/>
                  </a:lnTo>
                  <a:lnTo>
                    <a:pt x="1023766" y="657673"/>
                  </a:lnTo>
                  <a:lnTo>
                    <a:pt x="1022177" y="654180"/>
                  </a:lnTo>
                  <a:lnTo>
                    <a:pt x="1019001" y="647511"/>
                  </a:lnTo>
                  <a:lnTo>
                    <a:pt x="1015824" y="642747"/>
                  </a:lnTo>
                  <a:lnTo>
                    <a:pt x="1014871" y="640207"/>
                  </a:lnTo>
                  <a:lnTo>
                    <a:pt x="1013919" y="637349"/>
                  </a:lnTo>
                  <a:lnTo>
                    <a:pt x="1012966" y="633856"/>
                  </a:lnTo>
                  <a:lnTo>
                    <a:pt x="1012330" y="629410"/>
                  </a:lnTo>
                  <a:lnTo>
                    <a:pt x="1012013" y="626234"/>
                  </a:lnTo>
                  <a:lnTo>
                    <a:pt x="1012013" y="622106"/>
                  </a:lnTo>
                  <a:lnTo>
                    <a:pt x="1012330" y="612261"/>
                  </a:lnTo>
                  <a:lnTo>
                    <a:pt x="1012966" y="601147"/>
                  </a:lnTo>
                  <a:lnTo>
                    <a:pt x="1013919" y="588762"/>
                  </a:lnTo>
                  <a:lnTo>
                    <a:pt x="1016460" y="566215"/>
                  </a:lnTo>
                  <a:lnTo>
                    <a:pt x="1017095" y="557323"/>
                  </a:lnTo>
                  <a:lnTo>
                    <a:pt x="1017413" y="551607"/>
                  </a:lnTo>
                  <a:lnTo>
                    <a:pt x="1017730" y="534141"/>
                  </a:lnTo>
                  <a:lnTo>
                    <a:pt x="1017413" y="527472"/>
                  </a:lnTo>
                  <a:lnTo>
                    <a:pt x="1016777" y="521756"/>
                  </a:lnTo>
                  <a:lnTo>
                    <a:pt x="1015824" y="516040"/>
                  </a:lnTo>
                  <a:lnTo>
                    <a:pt x="1014236" y="509371"/>
                  </a:lnTo>
                  <a:lnTo>
                    <a:pt x="1010424" y="492222"/>
                  </a:lnTo>
                  <a:lnTo>
                    <a:pt x="1008836" y="488412"/>
                  </a:lnTo>
                  <a:lnTo>
                    <a:pt x="1006930" y="483966"/>
                  </a:lnTo>
                  <a:lnTo>
                    <a:pt x="1004707" y="478567"/>
                  </a:lnTo>
                  <a:lnTo>
                    <a:pt x="1001530" y="473169"/>
                  </a:lnTo>
                  <a:lnTo>
                    <a:pt x="997401" y="467770"/>
                  </a:lnTo>
                  <a:lnTo>
                    <a:pt x="995495" y="465547"/>
                  </a:lnTo>
                  <a:lnTo>
                    <a:pt x="993272" y="463324"/>
                  </a:lnTo>
                  <a:lnTo>
                    <a:pt x="991048" y="460784"/>
                  </a:lnTo>
                  <a:lnTo>
                    <a:pt x="988825" y="459196"/>
                  </a:lnTo>
                  <a:lnTo>
                    <a:pt x="962143" y="454750"/>
                  </a:lnTo>
                  <a:lnTo>
                    <a:pt x="945943" y="439825"/>
                  </a:lnTo>
                  <a:lnTo>
                    <a:pt x="939908" y="436331"/>
                  </a:lnTo>
                  <a:lnTo>
                    <a:pt x="933555" y="433156"/>
                  </a:lnTo>
                  <a:lnTo>
                    <a:pt x="927202" y="430298"/>
                  </a:lnTo>
                  <a:lnTo>
                    <a:pt x="921167" y="427757"/>
                  </a:lnTo>
                  <a:lnTo>
                    <a:pt x="915131" y="425534"/>
                  </a:lnTo>
                  <a:lnTo>
                    <a:pt x="908778" y="423629"/>
                  </a:lnTo>
                  <a:lnTo>
                    <a:pt x="902426" y="422041"/>
                  </a:lnTo>
                  <a:lnTo>
                    <a:pt x="896390" y="421088"/>
                  </a:lnTo>
                  <a:lnTo>
                    <a:pt x="890038" y="420136"/>
                  </a:lnTo>
                  <a:lnTo>
                    <a:pt x="884002" y="419501"/>
                  </a:lnTo>
                  <a:lnTo>
                    <a:pt x="878285" y="419183"/>
                  </a:lnTo>
                  <a:lnTo>
                    <a:pt x="871932" y="418865"/>
                  </a:lnTo>
                  <a:close/>
                  <a:moveTo>
                    <a:pt x="1477962" y="0"/>
                  </a:moveTo>
                  <a:lnTo>
                    <a:pt x="1622425" y="0"/>
                  </a:lnTo>
                  <a:lnTo>
                    <a:pt x="1622425" y="366713"/>
                  </a:lnTo>
                  <a:lnTo>
                    <a:pt x="1477962" y="366713"/>
                  </a:lnTo>
                  <a:lnTo>
                    <a:pt x="1477962" y="0"/>
                  </a:lnTo>
                  <a:close/>
                  <a:moveTo>
                    <a:pt x="326855" y="0"/>
                  </a:moveTo>
                  <a:lnTo>
                    <a:pt x="1403350" y="0"/>
                  </a:lnTo>
                  <a:lnTo>
                    <a:pt x="1403350" y="1601788"/>
                  </a:lnTo>
                  <a:lnTo>
                    <a:pt x="326855" y="1601788"/>
                  </a:lnTo>
                  <a:lnTo>
                    <a:pt x="326855" y="0"/>
                  </a:lnTo>
                  <a:close/>
                  <a:moveTo>
                    <a:pt x="90211" y="0"/>
                  </a:moveTo>
                  <a:lnTo>
                    <a:pt x="94975" y="0"/>
                  </a:lnTo>
                  <a:lnTo>
                    <a:pt x="212503" y="0"/>
                  </a:lnTo>
                  <a:lnTo>
                    <a:pt x="212503" y="1601788"/>
                  </a:lnTo>
                  <a:lnTo>
                    <a:pt x="94975" y="1601788"/>
                  </a:lnTo>
                  <a:lnTo>
                    <a:pt x="90211" y="1601788"/>
                  </a:lnTo>
                  <a:lnTo>
                    <a:pt x="85446" y="1601471"/>
                  </a:lnTo>
                  <a:lnTo>
                    <a:pt x="80681" y="1600835"/>
                  </a:lnTo>
                  <a:lnTo>
                    <a:pt x="75917" y="1599883"/>
                  </a:lnTo>
                  <a:lnTo>
                    <a:pt x="71470" y="1598930"/>
                  </a:lnTo>
                  <a:lnTo>
                    <a:pt x="67023" y="1597660"/>
                  </a:lnTo>
                  <a:lnTo>
                    <a:pt x="62258" y="1596072"/>
                  </a:lnTo>
                  <a:lnTo>
                    <a:pt x="58129" y="1594484"/>
                  </a:lnTo>
                  <a:lnTo>
                    <a:pt x="53999" y="1592261"/>
                  </a:lnTo>
                  <a:lnTo>
                    <a:pt x="49870" y="1590356"/>
                  </a:lnTo>
                  <a:lnTo>
                    <a:pt x="45740" y="1587815"/>
                  </a:lnTo>
                  <a:lnTo>
                    <a:pt x="41929" y="1585592"/>
                  </a:lnTo>
                  <a:lnTo>
                    <a:pt x="38117" y="1583052"/>
                  </a:lnTo>
                  <a:lnTo>
                    <a:pt x="34623" y="1580194"/>
                  </a:lnTo>
                  <a:lnTo>
                    <a:pt x="31446" y="1577336"/>
                  </a:lnTo>
                  <a:lnTo>
                    <a:pt x="27635" y="1573843"/>
                  </a:lnTo>
                  <a:lnTo>
                    <a:pt x="24776" y="1570667"/>
                  </a:lnTo>
                  <a:lnTo>
                    <a:pt x="21917" y="1567174"/>
                  </a:lnTo>
                  <a:lnTo>
                    <a:pt x="19058" y="1563681"/>
                  </a:lnTo>
                  <a:lnTo>
                    <a:pt x="16517" y="1559870"/>
                  </a:lnTo>
                  <a:lnTo>
                    <a:pt x="13976" y="1556059"/>
                  </a:lnTo>
                  <a:lnTo>
                    <a:pt x="11435" y="1551931"/>
                  </a:lnTo>
                  <a:lnTo>
                    <a:pt x="9211" y="1548120"/>
                  </a:lnTo>
                  <a:lnTo>
                    <a:pt x="7306" y="1543992"/>
                  </a:lnTo>
                  <a:lnTo>
                    <a:pt x="5717" y="1539228"/>
                  </a:lnTo>
                  <a:lnTo>
                    <a:pt x="4447" y="1535100"/>
                  </a:lnTo>
                  <a:lnTo>
                    <a:pt x="3176" y="1530654"/>
                  </a:lnTo>
                  <a:lnTo>
                    <a:pt x="1906" y="1525891"/>
                  </a:lnTo>
                  <a:lnTo>
                    <a:pt x="1270" y="1521127"/>
                  </a:lnTo>
                  <a:lnTo>
                    <a:pt x="635" y="1516364"/>
                  </a:lnTo>
                  <a:lnTo>
                    <a:pt x="317" y="1511600"/>
                  </a:lnTo>
                  <a:lnTo>
                    <a:pt x="0" y="1506837"/>
                  </a:lnTo>
                  <a:lnTo>
                    <a:pt x="0" y="94951"/>
                  </a:lnTo>
                  <a:lnTo>
                    <a:pt x="317" y="90188"/>
                  </a:lnTo>
                  <a:lnTo>
                    <a:pt x="635" y="85424"/>
                  </a:lnTo>
                  <a:lnTo>
                    <a:pt x="1270" y="80661"/>
                  </a:lnTo>
                  <a:lnTo>
                    <a:pt x="1906" y="75580"/>
                  </a:lnTo>
                  <a:lnTo>
                    <a:pt x="3176" y="71134"/>
                  </a:lnTo>
                  <a:lnTo>
                    <a:pt x="4447" y="66688"/>
                  </a:lnTo>
                  <a:lnTo>
                    <a:pt x="5717" y="62560"/>
                  </a:lnTo>
                  <a:lnTo>
                    <a:pt x="7306" y="57796"/>
                  </a:lnTo>
                  <a:lnTo>
                    <a:pt x="9211" y="53668"/>
                  </a:lnTo>
                  <a:lnTo>
                    <a:pt x="11435" y="49857"/>
                  </a:lnTo>
                  <a:lnTo>
                    <a:pt x="13976" y="45729"/>
                  </a:lnTo>
                  <a:lnTo>
                    <a:pt x="16517" y="41601"/>
                  </a:lnTo>
                  <a:lnTo>
                    <a:pt x="19058" y="38107"/>
                  </a:lnTo>
                  <a:lnTo>
                    <a:pt x="21917" y="34614"/>
                  </a:lnTo>
                  <a:lnTo>
                    <a:pt x="24776" y="31121"/>
                  </a:lnTo>
                  <a:lnTo>
                    <a:pt x="27635" y="27945"/>
                  </a:lnTo>
                  <a:lnTo>
                    <a:pt x="31446" y="24452"/>
                  </a:lnTo>
                  <a:lnTo>
                    <a:pt x="34623" y="21594"/>
                  </a:lnTo>
                  <a:lnTo>
                    <a:pt x="38117" y="18736"/>
                  </a:lnTo>
                  <a:lnTo>
                    <a:pt x="41929" y="16195"/>
                  </a:lnTo>
                  <a:lnTo>
                    <a:pt x="45740" y="13655"/>
                  </a:lnTo>
                  <a:lnTo>
                    <a:pt x="49870" y="11432"/>
                  </a:lnTo>
                  <a:lnTo>
                    <a:pt x="53999" y="9527"/>
                  </a:lnTo>
                  <a:lnTo>
                    <a:pt x="58129" y="7304"/>
                  </a:lnTo>
                  <a:lnTo>
                    <a:pt x="62258" y="5716"/>
                  </a:lnTo>
                  <a:lnTo>
                    <a:pt x="67023" y="4128"/>
                  </a:lnTo>
                  <a:lnTo>
                    <a:pt x="71470" y="2858"/>
                  </a:lnTo>
                  <a:lnTo>
                    <a:pt x="75917" y="1905"/>
                  </a:lnTo>
                  <a:lnTo>
                    <a:pt x="80681" y="952"/>
                  </a:lnTo>
                  <a:lnTo>
                    <a:pt x="85446" y="317"/>
                  </a:lnTo>
                  <a:lnTo>
                    <a:pt x="902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/>
          </p:spPr>
          <p:txBody>
            <a:bodyPr anchor="ctr">
              <a:normAutofit/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</p:grp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690E8D62-2F7A-447B-AFA2-DAA320522719}"/>
              </a:ext>
            </a:extLst>
          </p:cNvPr>
          <p:cNvSpPr txBox="1">
            <a:spLocks/>
          </p:cNvSpPr>
          <p:nvPr/>
        </p:nvSpPr>
        <p:spPr>
          <a:xfrm>
            <a:off x="3586208" y="1865665"/>
            <a:ext cx="7311948" cy="7677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altLang="en-US" dirty="0">
                <a:solidFill>
                  <a:schemeClr val="bg1"/>
                </a:solidFill>
              </a:rPr>
              <a:t>将高维度，稀疏矩阵，转换为低维度，稠密矩阵，再利用</a:t>
            </a:r>
            <a:r>
              <a:rPr lang="en-US" altLang="zh-CN" dirty="0">
                <a:solidFill>
                  <a:schemeClr val="bg1"/>
                </a:solidFill>
              </a:rPr>
              <a:t>2</a:t>
            </a:r>
            <a:r>
              <a:rPr lang="zh-CN" altLang="zh-CN" dirty="0">
                <a:solidFill>
                  <a:schemeClr val="bg1"/>
                </a:solidFill>
              </a:rPr>
              <a:t>值乘法</a:t>
            </a:r>
            <a:r>
              <a:rPr lang="zh-CN" altLang="en-US" dirty="0">
                <a:solidFill>
                  <a:schemeClr val="bg1"/>
                </a:solidFill>
              </a:rPr>
              <a:t>代替</a:t>
            </a:r>
            <a:r>
              <a:rPr lang="zh-CN" altLang="zh-CN" dirty="0">
                <a:solidFill>
                  <a:schemeClr val="bg1"/>
                </a:solidFill>
              </a:rPr>
              <a:t>汉明相似度</a:t>
            </a:r>
            <a:r>
              <a:rPr lang="zh-CN" altLang="en-US" dirty="0">
                <a:solidFill>
                  <a:schemeClr val="bg1"/>
                </a:solidFill>
              </a:rPr>
              <a:t>来评估样本间的距离，构造目标函数，通过已有的标签信息指导嵌入</a:t>
            </a:r>
            <a:endParaRPr lang="zh-CN" altLang="en-US" dirty="0">
              <a:solidFill>
                <a:schemeClr val="bg1"/>
              </a:solidFill>
              <a:latin typeface="华文细黑" panose="02010600040101010101" pitchFamily="2" charset="-122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2691289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21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黑板粉笔字"/>
  <p:tag name="ISPRING_ULTRA_SCORM_COURSE_ID" val="1BAAF8F1-2C71-47DF-AABA-1C1A9E5FCC4E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SCORM_RATE_SLIDES" val="1"/>
  <p:tag name="ISPRINGONLINEFOLDERID" val="0"/>
  <p:tag name="ISPRINGONLINEFOLDERPATH" val="Content List"/>
  <p:tag name="ISPRINGCLOUDFOLDERID" val="0"/>
  <p:tag name="ISPRINGCLOUDFOLDERPATH" val="Repository"/>
  <p:tag name="ISPRING_PLAYERS_CUSTOMIZATION" val="UEsDBBQAAgAIAESUV0cjtE77+wIAALAIAAAUAAAAdW5pdmVyc2FsL3BsYXllci54bWytVd9P2zAQfi7S/ofI79gtHQOqBMSQ0B7GhNSx7a0yiZt4TeLMdgjlr9/Zzu+lbEh7aJWc7/vufPfdxb96zlLviUnFRR6gBZ4jj+WhiHgeB+jh6+3xObq6fHfkFyndM+nxKEBlzg2ApsiLmAolLzSA76lOAtQzYGBGXiG5kFzvgfsUuNtIJ0v07mgGLrkKUKJ1sSKkqirMFSDyWIm0NCQKhyIjhWSK5ZpJ4tJAXoNd6b+j4ZeJnOh9wVQPWei3B65JWo5nxQck1RILGZOT+XxBftx9XocJy+gxz5WmeciQB5Wc2VI+0nB3J6IyZcrYZr5Lcs20NklY28zXK744zz0lwwA5h03GlKIxUzjNY0QclkyA/W1KVVLzqAGt4VU7XvNav4153zRutnOkcy7Kx5SrBI76kM46CfTJMKqf2etaBT00Cro1TMiT7FfJJYvs67dWjPMFcgFbxdk8sapCOICnWxpqIfc3AAMV1R3EbdOwaxq2oJYDt9HXHQVqbrtlVJeSNaWa+U88YuILlZIaWVxqWTKfjIw1lgzBPnFXrpvUNcRPdJae/kNvjN+oNT/Va52xgP/RmE9A1NaE5xF7vuXgo1kGNdUMim1sWBcpNjG7nFT5mPV0PTC5HOumwEU8TWXMYAwjqinp7OQQlEmqwCUs5QjbOzgITnicpPDTkwzj04M0GZW7SYbewUFwKsLdBLQ1t2Uk4zqOxNQqyCcT68QPS6VFxl+sPAd7Rq+sDl8buebouuDtwdn8j1EcxGgGc4smVpd56u2r5vDezKlWnc+mcJaBWmEemC4L59XMQlmMfCK2pWWqb/o5NfuwBx3lPDUd01zfQe+iWvMX5lU8Ml+6xdLUJGFGMwH6cL7sMUA/YbsMwlvToYhbkTd1wJjYN/dvK9ps+bp1ruuHOuxDDZ84qxzGzdRHUEcsRZlHox7iovuIqBR22rVk1EvZFm60OAGRiiJA7+GhvvPF6UV35bPFRYO1ed27wC6XN6z0OuFOQaTWdXsRv94N8PgbUEsDBBQAAgAIANmtZ0joZE7o6C8AAOlbAAAXAAAAdW5pdmVyc2FsL3VuaXZlcnNhbC5wbmftfAtUU1faqB3723YGS52ZjkQeaUtba2nBEJRXSOrQQq0PVES0AqmNGK1ChIAQyMPWKdgaiPgKyCOlqBTQpGglBPKwtSZAQoJajJqQqCE5PAwxOYZw8rwJ2pE6dt373/vPvfdfS9dyheyzv29/70fO3vurNauT5/5xwR9nzZo1d/mH76+bNes/4mbNmp33/BzvyM+1czZ6P54hrkv++yy2PGjU++VZ/LJVy2bNamf8ybnlP7zfX9j94SbirFkvXvT9f0ZC+G7rrFmbqcvfX7a+OMs4RGCcwZO0lKzUrPey3nu94Yd1X7eiW5ynW+uS331t2aoVX72yLnDhvLQFzfNeefXqmx+0fPX+P+4c+yjq89b9P2x4/6Od+1r3fvPXlamBz4cXTDii716NpUDV49WbShWj59kQ+SRjUmaP3rnNFHvZ3b7NEZyeinGbGZwsmsvaBnffK1dS7+2Dz/L9q/uyffO2i7JjsTbxQE1YW/zs6cGmXcebxhvBZIx9LSnRN7KXeCwHLBlx0jwmz9HoacjOZ2/EaG8nX3vG93jFsQowmAYxaZuyXvA93P3C2TxhU9cffH/fOhQQp1jj/gtEu59MW58lMUOu53zw8YkALLIgYRfV40MxMfGVXz3cPlCuGb7Kcv/QaECcDuhyTzE8U+8KrWcIR7kJX3STqdipn+azCZ6jHPJJvlt4ZsqlsI0uRJu/snRlUK8W1qMmDru79DwZIL37CxA7jNCwtXgfBb0lryUCKa5fUjJdP0U4fwrUXVS41IrMBOsvqcpW1TnCpQGrwn0D0x1yAjmiVzJoTp2SKZi6c0Bv1L4Id40ks64/f1RhXMqwnudQjPaOZHgcmBCoMkebAEuqqIioXehSA40gnmrAs1mqYk9eudxRLPQufEGl+2puvar9lX29CvddRRZjO6i/v8E78mpEKF58CTrLvZoj6VV1GnH6pTBK2/iGTUsKDA5i/F8NLsSbcqb2GsW/HDd8mh3/ZeNfvOgqdZoyec/ByKSv/BowrqsYCkXVUx2Zyxy3uDtzQ7BoSxWDn0caPtqk6+JjaGrz2xx+/bLhfXDnLWuOJY94IyBPnK0TNqO5DsueufUkDBMwmj9SaO1ntF3Cdy4WhktViWy4rb9Q1wEt4dCDlPqdS7UE/mdRtt7v47JWxWGjtXiUQiC5gVZmoGvhCwket8njDmQcZnhEHpuHKgWYKgNal4e79BL/sxGZ7dqegSBtNKiHGhbQ3CAlUiixBBG7ySyGRMrR8QBbGBcuSuEZi+sCtCsGdcOWj3Kj0e53OK9xQuJzS8tkjCpgnSvWZ0JypcA5UrI1qqcHIT5J/xJcvJTxDS/X7y+6ZDwSPSwklarDlf2z9Z2ZmkpzO7hnTlWeCrUavUcDV7wKJ/gdb0Zx81SO770kiT6o4fQfNBPIbNx96YdHxy08/D3pK9Xj4E42XKk3Oo+Pu8dpLo7SBBjVNOqXW9mBDCQ6KVxaSELzctV7UFSNsF9HB+JykbXwMAJA7Af7XcgsAw7oUm8L6c3PzI1HmzKYjGi2yL+tTE6mQ6VRIoOiNFxhS/EKF6IG2KTKGFuwdym/Jh1UKelXLrIFMhI0cAZSCAdL1yTIV7U2IhkJNAKAEOMAHdDejXydgZDvu14p8JkTVPptIl78Of35qvS1Fbd30kNhfy3LU2WwPn+16acAeBn9L7wh8iaNYv9xrgRXOZ7vQGwfNouNr9lU6A0TpWPE7hQvVWf8vtIdrYaBhsuIxE/Yit1RW4MWhH4ywWrc4Wzw56GZCptUV+m5lRKC8zIsL8YQgEkuqQ7ibTBIjmsrFWQDkkBn8sioZn4Cow0x5xp0dmGOfqDGpDL/sc95HOPgkeMtFcsi87UZSzVy24BXKQqcwYF3nztoupSBDgkVx671smnhdyTiwwNDgYNrlzAoKuRW+kmea1Kx2Bc7YBP6ZCVyu4yjWZCYNOerMxmsZTvoobi3eq8v9mcmauA2FVUNTfL6yVqj42KLIscRk3KltZEY4ujoCB0O+AvxxjuhW9iK944jIhnxc3oyGlTDaVUqR/YvN6n0HhfAlRBlxglLzGYQl4OxqTGWPeFwxhJRwvBZKFZTfjQRP+cns+A4FrTK9DoFzX0a/9cgbSgU0qfi5ZJNdAmdz5LUYF8I5pmmMHO38VZZY6J7KR1aCW+Xw7qAG2gYt1DZChXUqROSwkkTvHcUhfENPhsGjBp3hdxvju7oelhKfi3pFZlKh9Yp824Un0zfujHI9hXK0LnLkQesxcXv33r6hvBsmBIvi9HzKlSacmJQnCQsDlAN7zz0OZLzcxDjqNTiqJcoVDCMJCBuGM2bCE8EMuH4ndTTRoB6daBGonXX1pE+ACandRPr1cMysYDPkkpeihHZERar3CgxilUXi9U9tr6puHQtDSIeGm+T8HonHXGW6yqtpw7Du9uB/7BBUswmZfFWNXjIGF8c5Q+pBmouv8JkpH+Q/X7Nc+WkqZ5vFjNe0Q1+okOI91c98xo3GB7GQCQx8oZWJeJDQpXAHp0LcbfOohY7bLeDyuV+GTzFlD1bLQuLRjqzX5IV6rQ3g7j9OfkOdTi3txBaYtJuGwni+CXo8zoMiiJqfO6CuNAmwxSyDqhqL1JPCk+HxIFAAk0u2evlZqBm3GCq4Nc7DOMNKr0xL3MXvAi1WngKtGGp/Q6oJJ1BPPzZiBo9WYxRIBgsSYioWaerBGIaCGibmSzG0UFf5un0S9k6IptanFS2SbyPHkyKVzLgf6ogoWSFsJfFheD3h6oWzf65M9fvbzqqrkuNgRMyWBIWIRD2oVg3PKmLZdnVE9KvG8OwtYgFGywkAnZZrJvS5/cl7h/eAOqlic7J2RoQxMTHBMG59gDQdCNgsWRvCVNy4zhGawQaHAygVgpI+hywaInEiJYf/v6OjeZu6Ldt1MBDseFw7WxSqRNS2G5ONchBaSGuJ8gg6R+otknW8G0uLqWudr1WmXcVJ9HAIjFa1GTnqlwMxleg7HY39Az0Hj7/6cgd8pMTrnyAVOaX6V+rpfkyeDeyoOHVROVFg81XGNya8Kv35e4Ll5AF00l8vmJgOrFnoBIXTid48+9N4Bc5R1nu0Zenn77xnwb/T064kB8huH9lMIzDz7fe3MnJXL5O/kXdC7GBrUjd0gcT1mHtV5hs6tRFOPp49OujnL4bB5HfxsXHla32Pv2kRTR1QFQctePDK5ulsLX1wcHT2L8/8nphGj5ZMr3kO28szxy8cRkxTceK5evSC/cUPER96Je0pyD/f4CMRpZYB9M5DTQ31GbjAwlKjZVdlCkA602oMNJqHaTnGWLHAx4BnwQj9t2+moLJrDwAvKO4cZ1Ebz3XhBt51vvs2BXIJkMqjiTeeaOHqNSnP1pdLiI6EVZVHxFzcn5W8e3Lm+PKZ0Klz93PHGZnD6P01C7RzAfc4Bcj+jMXhAKZpmbHmX8a36J6Grg9Rkq74bw0H0suaONymFgqZOetVyByVah8jReNZyaaaAbtHLGtpDKvtiMUyDE1L5nJDiF+1ovABmtQU9uCWAIRc6Zt5jKDzwf4nuE4tUnyAWj9TI4+e5Y+jTO1NBQ/Qm6VV1ZO15obPwKwS/4g5qUlSL4b+z2gduPS3wOq7jb2wOJYvxFPxd683DQFIqkIFpsIpD7ScJyndd5i+Zmx2KSu8d8DWv17MOgX61NmmIGzLelCDLcVmIopQM8UD2fBMzp1a4NO92ROGP8p5AEKFLiSREp+MhNx2Xd/eeIiiK7x6y1gy5MUMxGOa5Y3j90dCYjzBue9JwvcaaGf1G0eJNJzuMHxhU9iBbd+aNvvLJSXOvR7C3EE7alPJlu56vdIUK2vqP+tVrjBs8oBFs19+V2N2+sIX1pixTmqyscmec2VORLe/zjW/qbbb3TtxD1OejOLan9Xd/tkj9e56I9hsqmJiqOhT3DHdCzFOtbS3PB2+c/EY0AdwJZyHjGdmQTz03rcNua+O7F9xCX5ITPIeL1lhn8sH5thwYe6Hq186AT7vxtIAk8I9ROyfN0rwfzSdEzEKJ0fL2GncAX1MxVxf7hkggewNZC8SHgpNSWh0GqRRmC6BklHAefrfe9B7CLB+BjkVXJBb61UQlKUaoiuPcI3oytqeCjlOH8GYSlsRIE8e5bsAnPevaDSQ013kAoU0XrfG1xLTP3Zdym3v5zP1mpKP2huBFFtM8E+G1nJcqgBdoSiLQ7UGWHO/E25mKwb1VjQfVBVEflHbzPZZfwwBstMXy9XMiQLlICu0kJtUHauulkaAsVAQeJCVX5mCEGY0oeTJ5om8wBJELZtLZpJXq2zI45VGhTvipWpKR0zme4b8PbfMCCflNTZ0xYYyrkv+z56zk94FmXSjhBbcd/L2l732QwWG50VHMeWPl9tI2ZOsLhE1dqQaEsxbxUbjgOKhdCSfVtsKEs7SKXWY8QZDTsn4pnpJQZEMhSAOygjwmwwOFLJsOSJraS6jGgqCq3YiZJkYNAeckjJ2Rm+vDBd3IEIkkcKK+Cj8gtMlYyzXbY7hg2vMIfrJ3G7VvJQjMNSy3Vwf7Wk3yg5GNOgeIvbLwnU29faUPkUsVgQOWZAN5mDAG+tTAXvHY/8tBKIEm4ArSSneiGj25WxrmF8MjKBOiOG9R6tevdiRlnHpnB4oj7AZBBT8rtf3YcLXwEt0WVlDVU3EhwbYU6Dw9ABLdHbEW+f8jZt0f0K/VIFDjWxqmILkd8aqShyF+9ANSP6cgOZepzeCEHDxGAbpyHFah3UzXDQhgxctaptwR0LNWtRrH9JVdXuqDkX1Us51TIdXXJTE5Gf2WfVGY+MG27nUcOHwM7+gRoDPE1BMShCK4CoBk9H3ib0teIPRjckrUsEZpj/lcNhTZujz6YlZoj5xoBquLLSr0SFiJiNzRqKzZoX69lY3MegMdLXG+yqF+tLFaFDe0ZkkhDOmIyjEhP72jBcBY28epEi242YOuIYjh1W0ltU8JOciSYJZ6YnrQ6OI4ogiQAcR80xdJn/2HsEvhC+DyeW8Fmqk34UnquYhpK/ZfOuAUuS7C2+Cn7IDY67OlVlg0gMg0S2BgZNVTn09iM2kGxAIGebit0kegYmJCx01Hn+8uHfOG1kpDz00zTxxbGlMCDy3gfibujoUV5K1skYNqucT/8c5hEX8oYC3k5FX3NSQ4pC4MjXDEt1abVe3my1Wm0YgykZEt6M6lfscDi52IvqXDqrajyftRa9ugHPlgJZc9tKnP+tw9pTkP/LIGPnlVmlUdmP9UW/rIgQFFib4K6RyydeXU5Lk5fVzftnbJFSIClWaHfbRJ7tNw+eaBtHvopPLNymLpvGOKuzeHqZWbfuwOKmfzQ+gJ8maFZ4w3/RhOLNZH0YlmefKBKVTneDV2tLXValdurm8Ph9jFvieUtUWWSGFDT3WBHNVsRB32/0z3T1cZx9g91a18TFPiB6mCgHsiirYl58wG9GWfyQAO689Vy6t81cBy0xkr19ZPhzP5bfEZgoJqvyG/vN3X4PO0kOxbiTsS2+/soiHD7rx00VNP+1WUObKBWd5IcT/ApL+Bac0deP9nFM1whuA+HYPm3iZEsKpdX5cd6NhxVZSaRe4mnjmO5+OT/rrXJheThGnEURdO56lOCd+ggmVnd7xPNjo8TsBBVMLDKc+c+s6ixtHlTGWLAwzhw09TXMFSxlqDPjn8BZpcbzlp1B/i7RWWog1nlnvpQTzOz9NR2pVmGEbqFNwAmyTYVRya6ND2lqnuwnUMExb5vCP8b1Csg6OC71tir6ZKbzhFEPFaKS3uDC4XgHwiA2JqtsydFD7LM286R9kityHeOYWzzzvsW6BrECd9UE1nkJyx/Um3/0p96zd/UYc7vYh8bB6sHCi04El8G0AYyidCh6JRcb/ytPY2x9WpGpRNn9oFjpPadAO0b+hoG9RLxRqgEbfqWBSj+jdvOAhm5qvEjzS6drO5/1ed7EKVXaJFqTxRG57ZuFYtgzbVs4yDm3I8i3/6TXgzqDMT2LpLdbeGQnYrX7Ntx9u2nFeD4lBM8xI5CfUV3jWFrBKNYaLwLjCajm1GFt5BDV1bnyoUK7j1QhQz8pk/t9fjEALfm+WNWI5MIZ5l9SUzKxvg6Sn7cpK60GSyRRBS0Z8CYztSE96+W4rtE9Ol2/JSPFeJKZVXJVOeU1JULsWKEh/Wd5k8GbqcKik1muu3jOc9KAxOGAj4iOvKFiujMuXGqtijxeKcV74z5ufTATwJ0w0TwOhrVP7tx8ClRWSrMfOHhXDixY8g3EU1AmLp/ELDIBFvrR0Y5EQF1cCOz5RDZSLQXHV+ntARU2HPXk6Cpu6ZV+jLAhr3PB/VxcSBzy49wIeCIQEIXMr1S9P0fix9gRj95WtxIqFJL96qEAUH+O5FcfoQBqHTm0re5wC6Gm0mtC/Q9MqFAlbouVVPNy+K8hE5U8v3pdbAWNAJ5S6XG5CatBBoc2kgh/+zmBKmCfodg6PNV+jzRSh+3fJDiUz79iOcxyDteGm8rk9GZS6dI5MudbzoA1kjAM0aXjHyIeS7fLaUm8X6WvWjpH8tmJleAa2GAOoQs1JBmIzdoRh9as4rahciGzNYJqPqA/WLQZNyC7ULMF4c2wiXh6q6Rzx8DdMnkrWZ3XTW+wmQkFSQ2JVvxR6ae/Co8ZU3DKG8JcSgLj8rmuoWL5Ocm7Xq+IwXSEgN/UpG895Sy2f91INL1cr1IBaU3gSI20g9vdRv95kJUeXv7QZDsqGnc74FPLSTSno54Un7hFgy5vJDpV3+ok1wldQ4cnJBi3edAbeThHQjU5/fu2aeC4O1NrJzMa0osrWz/PQ4mTMfbL0ZmaufVgWzQ3v1ZNcFTDtlydFP2Z9vVvlwqvaF/syb7P47OkwDNE+n7c9hW6PYPbSdhE/ALG5aGJ5dzgP5g+iy+onJcfFQ73vIgvG/Bj6dwQwhJFHaZkhDCQBQZwQT8jPqvwOCYdNKZUVRU7ZghkBUwkDov2dmej43mRIoMrA804juuk8xNEWNf24uiCDfmsKA08R5uiI23gttEl1LoQ29EKry+I29682onC6ZyfKdQEt+A795Asd4TfkucQMGyds033vIFY6ERKsxc/qEyHzju321EfV67d7dDd3RG/btuu00ny+3fPKbIwclT1Sef8TiLpDdtynevypOsIo/Sq8W1dO7yZf+jsgnu5O52ldaCoomYt0e+AioYkhixLTeoZ0w7S6SwS3fj8cRVDwqGrABI9/VBlJBXdUoVEO2/7M2nbeA+j96IhQkr+VOl2jU1oO/rb4TsYGXhQ/7JgkLVZznoYZW3aScyzPxv1Wr8zbnW++2GU7PK4B0X2dP3+ZJPPpyHgGIh/WLC6mJ79KUvu5MWz7L8092G666IflsjX7n/uT/4myDzitVjp1oezj6MdNxTHQkO44KUIarsTlEKRD2S0YxWHb/ko9lZevALjIUMAE3zo81e63BDGA/iWToTb1/zmifDelxFHvMh0EmXEgV8Lgg7B5M2dSo/6J29GX98QyN3ya3FQa7/tTyu2noygtKAeVQY3xyPcdyL6/i11R4tg+sW0iWrrTvey1zfocbI8f4mpJhOAUpR2vPRRv3Re6bFjPeNjpVqHZtCfNnUxmflh3DpII7cVC5W2R+t+xuHfWXHFPC5Utv1z+ZvSgUUJ9AeauqT63/xST/O95CZZ7xyIyHJNv/1Eu0ZTsL7Ch1pwAD2t093myRJvu6IUua3R/Hq9Dv/XQ5VXPD7tjIXCoZ5Bb/rabPcxgunSU6clcOuO0RqTiJ9zCePWYYQhmyN/3rq7l0PS31CtndOIYjrfDm4kM/SOt2lskVeV/B0/K1ggvxWppBiQLFLBaP90NbT3AFep86uHRSF/kGXTe+9Z9vDPgm1Y15h14O3gk2ZXwdWDsf6NQ7a6aRF1FpcmyAdqaAsXc0bUx6QALX7x7JVzaq+7a78gpd3sDDe0v6nUT+rcui56PGyTLy+D7SKXkcBkLMz8WJFgU1uLMaJDxM1uutaQVv9PLjo5I7ILh7CEBZ9G/mPbadhFXC7r1fwj6U0fsAO5wfo8pGbrSO/emtvIptUahV5ntnwkP6IabhdLpI5XMz+DQEot5iKXVz+TQgOtiRhfvG2vrBAU1dSoGPAiRRuCi7E3VOXz/4jEeeOmTYEDdPQtSD1C3PYRcag4viK9aznz+DSST84qdS/W73C+RUrq5X+bz/+USC3UH0RsC9kamSRX4r+HJeInMJ7tJRp5dhoskaiFBr8l8WtzIzL/DoG1GGUppgvt9v+SNMx54H/zCZzUcjl9Pxi2JFkn6UsVM82hhnPQy7Ww/PxN4uPmpnuLLsr33Oo1EhYQ8z30ViJsfbc5OQ6wCBBCRqvFhRAPPIbLLwz2Jje7ANYkm5TIkH1bO3vf+3juYV4u/yYSt30CwxzPr10bspBZIRmqXEaqBCXM8HbE1krMeJNfLRTSV1il6lcSkDNp+xr2Gqgbhr2B479G5H+K9LgNAdhPQ5YRVWoa/4/vigxCXE9dsmJtVn2s+DIiv1KiqvxGZzbcXqg4XyKDqDxK7lVB3OqP09wrDaU7/I6XTopX/2rUcYUjsupIsZy09YbwC2LIdsMyhN5rH36VMIyk7X2iCtICK3H/CLL14hhrFxIYny/Rk+jzCo5I1FnHJLUsYgguvuwjYI27zqAwHMRIoZAa0XO6U+1Xpz07gy/wNttv1CeTrGbUHjnnSMOvTEUkNhdAFe3gqSrkr2bObEwtCfgv+6KcfnfkK+cvlx6q3CiUgALhjLcPpQK3fTxda7/GZWON/xGU+vjz/xavTdYrfQVNG81B8BgHRVPzPXfGWM7DtHyrN93N79wNZcltBUIumKB5BPJLltY9yeVoXBNF2ATX/asXlun/JRhL0JPt+QHPVL7x23FmOvGniwdNVsGj2H+zbcH7e3E3Z8b8VsSzMad+OyXxDsd1XiT+MU1kClJlPeLLmFbxatWrd+O10IvPWXtTqGedFOD65Mxw/5nfC4lAOywO/jjGnwZIu8rk5Ts4j1LPZKv44OKCkNpGcMtjBL3uVy/ZNkKufor6KeqnqP+XUU/GJAK+ULBzsHCzxyhycblTMjwaFBeqVEVUl5Im4DvfhDaKnFIR2TW5Cm4KZynuTRSJHBWSepPH33Mbw+8QODPuzow9gwF/LpPj4gtHnD8vROe5AEMqy76e5NrQFxMbOPt2ZrL0w0F9dG9nLFq+Ch7BkuZgWFuEClSuHG46IhEQZgaj9CVl/2gEr6+GxXmkNCgineYGaN6+Puc5vgCDA9dUp6Pd1wiua9YPY7LejS37ic9S6Ze22K/zVrEVhaS6PGhPcZC30zZYIB19PH8TO1CRneHbcqY2Xz9HoDlU6SyPE+AQzlHU0B5Qd+aHmZkjDfdhQBzDeKSRyP8zMf6WcTl4YT4OtRJawsx+hU4vh70gsglMmTS6c4TkrT+gqUVcFiZpa0bQ7F3i65BEJzGmUvsl8H1bT5ih4ZfboGKep/i0meTP83SaUNsNRjWaUaWiS4ksFJcsy9ukYSf94uh4wvp57go56cL4CfOYZItf+SLRtv0rcVPSNdVbdqOSllTmZtcFMeKTLvMz59aTJkBRfc2P+WQ07BWu8lIxrVo0B1SBkkAmAJ1wxk2IXDFtT1DT5tiCDUxJZ/jFT+b8lAcVX9oqlmag/b/QoTdDeVb+8Xz+OiL968GBWOzfQCB1CYY7hvYixTGkIHWwU/HRE5QlJ43U6bv8qnF3g2y85XPk/Nei9uE1nDK5XyMo0sXS0Lql9ZAXSfTc+mgKtc34rySVHkr07a903dCw2vOG9jwve6kmj8hnwXGK4hru1YA/l5ubbuP4MsYZYPAbUveCOAlDzEinbPtrsILmjGfpkvUgSiyyxUpzxGHJ4GQnDZ1lJRQYIDrAHL+C6mCffZKYy+T8rnx3nsXvQLTg0zzTUbquS00L+Qvy2W2fBOn34IplL8WKMMMQPfLtSoApqfcI5HmODHRu7Y/5Xk3WMhCtSfKeD2sk0u9iaQmRuwyWDAy2AViMboagM09Ua9nqcOVjSXLLCGppInDxCVbYPwAtfoKckAXolU9QgF+9/9WnqJ+ifor6/wR1VeNhnT2QpiMcebyetXrTX3eQtyLutdl/M97OoJwO+uBfx40Emqot7vYtS0LDb+rqMTuI8Xi7fI8VG/Hcn2+d1ZfGa3X/pibil0UuB81jio3ZwX5UAqT2vTRZbyKX77MPL8RAI0Uf25c/QlV/aFowNzfMwAHzCbYl5+mkp5P+FyZ5iyewVus0DP4pgr/bqiYqMkshPROeSSRObxzR+HZqCIAEE2/y7jkFustgDFM4whU4IYUqGAXlQFHvIyMv/MhXUWaPkMdamtnl8vlYsrlkhN//ve3+1RQsYx8vZdjoxyLgSSFFsDcAFX6Y7Ns6o9VMyouE4OXNzE2PnKJ56wiqo/vFepijgWSoSTa5TuRel4a9R6x1xkUz6LC5kue7KCe3ThRdLdRZoHaksNJB5yaDkq9qy+TkOvPXg4jtcq5iIB4zUcxX73GXyBQUoSs2/THG8zwVcj8ql5S2NetyjUqffJ2bHSRre59IKbsEDTbouuhtvIlMU4kyEJetCWECSxUYj9NKiYwy6PQW1Gp2oB43jIYCeDSrGvmhocucYZkMeEdiBHdqUnhDU8XQRtyIbONx3154ipiIAh5FlLg3vF2B74e3VyMuaibTjqXBFkpeqTZH2AITt4ivkOiy76pVw0r1QiUj8ohBl42qi4BfxPdRQHOSt8LJyRddXhWaI+6BJGNEEYK9IRFvVaeir03q+rkJyscWqY8rqLw8sTQUn5a1qGbZYtwWsYwvWFJ2CfGWPI0JoEFOk5mKXk0X6wjS72o+z+ffIfq1gkaJhBOCI/MzGrhcueBRh7K619u1NPvVw9xiBlF7Si20+/tXwG2aFw8ScWuC9EZUVjiL5ofWDTu/lvPM1KyWms8L11ccUeXXohRkGTSpI+l3HhwHxBIV2raiZUZ8iywIUWWWy81NN2BzkXfm6ro++z4odLg4e2vfh7HiK0bGBYWyAh6qUC3SbUGLJy38PxDp1d66VKejO4bdgwM1kuMSqTqXLFQ1IvW8ystLWDrUabkCoSDEf92Ae8z+J+IKtvGlPdyjka9XcrnZd6U9zHmLI2fJMZNocX8G11U15cfQUcGwSEAKFuu0ejW6HHL5VZGc5o2grsISAxL7XcRNDVc7KdRgBUJUKVFXNsOyuQzixGNuUFrnCaiqfMyklyY2dzw2D1nw2eb/6aRSdSPRyZRwhwp4ctG/agSkpTlPcUEsTJn9BOc+NY8oVA+QeI/h7B4fgHxvfhjVusFa3AB/1HLfCSqw2BDfG0/XRkfNv7gL9vINgcsijcCKEsT9fI9v95o9px7/uIRLR8i+XW8NJWMt49hy0tQvUNpvMeVcGqiBb2KVy6cM0SISRSDnPMaSLaFAeO+nP6UrUKDMqhodTMcuKWggPbbO6uC4Ns/ImkJSWb9vX6Md8/cjnyOViovN/4LOKyHI/4967XXZ/ljP5trozAYLNksxUJNePMZ/tFlu7Ii3z97TN9CCS3+aI55O+n85KXtkuNN9lWZPYVCbT7LWPz2Z8BTkKchTkKcgT0GegjwFeQryFOQpyFOQpyBPQZ6CPAX5t4H49i8zTvktL9kZG/rol+WS0ZNMNvV+EzzheNS/XPbAi6BB0nTf8U74qsBDBYWUN4d3fSenqxb/my+p8E4olfhT7+0Lm75La8W2/7JzT5rliUCRyDHUhpnah+m0V2inKtr8ybdmp/s2UytWN6Q3YBvwDQQraZoajSG49ebe8A8aaE6NyaWp72hVL7XBbJwQx7phSAtsKAIawUDtlHjQt9f7WMpkhh4ykNJZ/j5gYNS3l/iGsGcib2tbH7CBIj+nNlzZ06nqMY3moD3dXeAAZGbQ+OQvgHBFt50covTdy+XbEiS69yfRbutRDln/LtNzGe66PFiOvt+4Ew71JGvyE2yA7+4D3U7PaArNvkrZL4rgDZGH3hHhdXt8my41BUOdzg4RJ9oFI/0Z3tQ99Bxm6schBZjX7/FXH56Ct6Rizxt93GWU8bcblzspoxkU3xEtjGlTbuqQ7XlLqeMEtrrYy9i69GGUaQwkBcHo1LFm6lgJqpWtLRlradbkb0q6ktGw9l2qAU812JVGYyccuom/JVM6AeoEoAmIR75ZqT0wdYPluhGYPKaOEBmEvKHOcFp4ZIihyzxJ1n5kxQ8vJ9MFKj2xXwco8tksk+2E2hb2I3idGxuU4JXfXunB+btRoAyp15IqT9jV+EFK5esiSYrlUlxRSFzbwsJFrQpgPawsMkav9EsezNkG622d9zbnVq3kJOpaTghDwuQ4UAsMg3RYNDi5x0/2Xb22jV+fV+JsqGgsUIfTQsRhZGSQnCOcvnsl/53gXDsyf0zSAyzWaLoz0YAZgIRl8pc5z4r62zoeEsTa0OZmE6MGAXTbBDEKErDRttSAuJQo6s+2jotby86STnd9lV7APqw9bDRlzvnR2RX8DThZfD5b3IOI2rY4iPuVGXg19M7kYA2JZrJNnsKENlPp/HpM85BRfCsWO3liCGibX06mj+EUKN+CIJPW3W4vlc9LY3lOdykuD5s4KWPa8agC9ClEXJqy3/I1D3q58Ch9py5tn1o0Zsv1q1ddjiAQJD8FcOFi3AauqeznWjcdNSHpNBq7AFtMq0niWEO5u6mQ9ehj1/RVdXAc2iKS8tIoc7d55fwW5qcsirsoe4S8ElfQyq7NKT+1SXwmgzCc0WYXlMaXy8fMFwdIpYOShjQbz//BR4sWqtcuItACByVzZs2KwSe7Gab1rZwfvYSvdXl9Jwta0vmnRAC3oCm1cOggPFk4uhQWCxJCN3iWhtrCMFQ0QwqKLtdIJYxmiZNQIM93mJu0CLdLlrE0ZOd1R3Sc7VdONBONoO885aBXb6wsgdMiXcj4DS0tJXVVyFbGXK//ejXEUxylcWPPjo0v9iptK82ykLaOGpw7nhMYxx2a7JKspaAZ40sT8UkyM6EkNxsV6JlXvSX+vTyMpVB+K5pKsJQixDK/ryBK70sJ4hEE2aBEPC+39epksz8VX4LQqva8ay5YrB43rNBnNkhVSwrcYxz32KDvLEOy1ogZ9ffc85eq9rQyEtomrvJGeSfGLN+hJ71S6UgVzTk3hpvtuzyQQNYFrnCXzgFO2T+WtTqCNrn9hhV/t57vnOuVWN/2qDknanfRdhUHYM4KBxNCUlYLr0GX7wVcNHSG6+50hnO+DWIqPIhvEV9UqvpFRbgjMj1USHhfZiotJNXZEZZqHErQT7wRuBmebnUFxF7IIumPJmtH05WEdM6Ic3ghhkTJDNc64EKv4bU61K/DFyreSFNqC0jr4aUbhvAq307o8XmdXcacNHigN6YG6bXbT7uziIGkxp4N1M92Z7BEJrlSb6oWQbUi6JiI2M+t0Zu+1SFaWXwpTt/l7BKwUynvei0rjhQOBQFSMVEGVNlA0rDrI7ZCGUFQYCU9OoPFWU8SKq4twh64necWrE5cuNvkNdiAxE/7lm0cetMSaiT67jLsm/e9/fo5o5FwaHZsom67MJePoZ55QOgRRc4R4Pvou3se6D7XQkBuoDXzztQuwGHdlUWpkGObLQbq3smG01LU7oQc55E7AfNM39pLvCIvSAKvV4uICmY/Da49Ng4WTUR5BFFN+AVYhmDSXUkLbHaX1petvqVJ0zIgGiMJZmtV+UWfT4hpYyTUErrPKyf3gJyj0wI8Yfb4ybG1Tn9DCw5vbfemH3mvNxCyjtJYvANRYm7PhVjs0jI5ZDoIe0OSElD5eWQ/49ySrOpI0ceRtlVQt4qsUrUK3zw3hq5fixbl3ViVCHQKIycOK+JpEcGJpj0DwVitgDO0yIJvsh+/683tNradGsS5IvuxO3q4wiPZfmTfkvIcq+dIGry0Q+DaxcmjWHee9AptDK2C03o8pccUS1a75k0+sL3DC83YTSmqqhx+XyQhPRFPnjzHEgjJdNoOwulATn5dcj+iNdezumjzoHLrhqFmZDQaSC2TB2AleQ6jcvHEzhEZq2Js51lvvaHuHnPkHfFsaWHDDXD96lJPxCZruzdslwnE1sGHsllvwXzbXFm39kHYWefKNLDXudnVP74r3lszv3LYTtovXTNfpaJLWo5LBOa3B8xF5xHPapQpd9JsoyfIbFIu5LT8vbG2TJ6jas+nd++gfjly1xumvxO+WepXH+/27bZJV6Add63w/ZvCpYWDlL3cViE8edATGCW16uDLQtK4B6YJ8SutGG/Dhj0IG2fqlg3qjz6Ux5gpsqgwVYc5gSzrRKw75bcXWn4RMm3UWfz2nIMGj+Ne6efwCGPu2I6EBxI5bOFLgHoFeKqR6EbhHJ+egJKvEV3koU9GnJ6cbmMho8lOfhuGAMuto80soV2PdevbsI7z2NLDWPtJbJc9ngaYMrTiWy8IvOL7IeF9QqRb8nqaMvlfZKdOckuQntnnKEeBVRz7afRSb5UUC114Dr3GTTGEX3F+LUcY5uL2B0b8AGvSTpqaWgLHxWFBYNE5M25c5YmEMtdjD3tj/uoFLMnUol4+S6zcxsdoOZGec8QdbtvycrOVciUR797lnZZQJq8wkYH4dJrJ5BKMI5C0NQSLSuRSKbm9OUTWWPte1ndCuKSx5OoKLVfMmD2sHLM/iGrfz3CEArFn9wnSXRmHRCt1fPeQXhkenTpNr6anIzgO5wwmOrCZov6N0aLI+x20ZsFy65Ian7LNJBmnZ2URLE5CeyuaW/+cxnggZ4a18arSd7mdCg85NndDvkrdXPLOrYXeaAGJ3kF7GKve0O5sGvMkLJiOuqkwj0kzM1AASw2cTW7JGyaG58fWXOwDWwQDReZAvXZHbpixYtfgQCz1LqrCHKE3bSSdPpMnCuAMr+S6Fl2qXY9l+GR4nAU6i8aMA7G0ysQyGZliOb+fX++gK0odfzjhCIgD8d6o4i3OD/v2zNiTrwCvgkvd17T2zekeg9ZZ2+Y7roecb5g+Uu/56g+5x2Z7XZh3YMyBMHjm3z3VjtTicDIpp9RzgThtBrmH9pWQ1WP22nDGA1O4htojT+OemZYpD/Kd3rfQZAsjvzfOrYRKc3IPi1L6mfhOqV5naiI53gRdkc4KqeT54taxcYQ3DfWCN6kJltC7PDJ/AVLJUGwJ4/YqXycQsLuiQhbS0uHMCo5JVylMdL8zrHjfah0JiFsIMfz02uG6ZFkPYYI25e+5/bFGk+VheMwYoT3ZMwI/mrgA4CywFZ8bc+jDvYro2RIj/vmIJ/0tLe7iFPe9JIjaFoJ/YCINQezY023j6wof5Bcg3HL+xoYhtv26r2Ye8d362idSBmVaz1en2WK7MNBhzCLR37jmjrn1hPIxsMY1JHIUcbCXljCqN7G5FzeG1xIOM6+6+0VQtDY/PjxxyV3ztkGbNHO9lpHo1nLMhCb1evGA2WJP+E29csYYg2rN3fxA+dbnaPee02tzKk/b43z594bvrLFlfPfmMnlvakqC9dQzyNYt73RwHb67TplcnTPtYghhA0Wk/sDqipGGLQRpr8gwfQ0WapadqoL/xwM+KQ8+ctRR+afGJh+WRb5rsCBbbVOr0Jv80clHPX32FsxZtFfCZfLylgWT/xTgkwu1yQpvqdDuFshXpD4o1ca8PcZnD0qrE/bLVufmYtWWd5j9XHPTOPPMr+g2OBnr0UleS2p4znclqlR0eaMrAdjfqqB5xb9/ukRieTJhcQtFkztFG9yS/W6fjAn0T0mlpRQ37n2MB8R4Tpnp0rVzS/mbrK78+VD00lZT78LRpZ7KcuAZ3w2kG5yC0aD1LIevUEX1ikQa0kiG+aMTjt216dEUN8gShRR2JG4DCB6jiGKN8OhF7yRHyVU0p9eE3m0KIUzaPG5thAg7cUdIu/8Ko56xlnK3ZhpzrOUvPwx6e4DXPG9mW0mK/NoxYXKVVjcGogfry+UrMn8hdL/o2Ue758+mjjKpLUFRYbycidSEv91LtxBy1BLPh3qEyWIqLg7xmhfzthD7umVPd/+GwuH0Do3kQMEEqiDrDvxsN/m2cPI8J9Ozud5UqnX0bSFOGbVu47hquIOXYt04fcVzeMRwzJ3rJNWZse9wBHSzo7hK7iWgk5P+2lB5atbQkduRniw8dWu0KDdZTrOneEatjPuGuFBfW3vBxTsRPLZ0oist4b7CE756QRz8a9+9sOm+izI4vq010b3ZPHbXdN/4/e/2sLZK35GQdziPbpM228c5zPTpTjrji111pilvQ5kx40Jp3ZhH0fYAesWRHGSmf/2oV86ezZqXpjEHZV8NEiAKTvlubE7HOG/7S+OfmeZ1367qG5Ge1rY2j3/D0dls+iHiet/48g9Wv8/++ydf/A9QSwMEFAACAAgA2a1nSNZFKylNAAAAawAAABsAAAB1bml2ZXJzYWwvdW5pdmVyc2FsLnBuZy54bWyzsa/IzVEoSy0qzszPs1Uy1DNQsrfj5bIpKEoty0wtV6gAigEFIUBJodJWycQIwS3PTCnJAKowMDZDCGakZqZnlNgqmZubwwX1gWYCAFBLAQIAABQAAgAIAESUV0cjtE77+wIAALAIAAAUAAAAAAAAAAEAAAAAAAAAAAB1bml2ZXJzYWwvcGxheWVyLnhtbFBLAQIAABQAAgAIANmtZ0joZE7o6C8AAOlbAAAXAAAAAAAAAAAAAAAAAC0DAAB1bml2ZXJzYWwvdW5pdmVyc2FsLnBuZ1BLAQIAABQAAgAIANmtZ0jWRSspTQAAAGsAAAAbAAAAAAAAAAEAAAAAAEozAAB1bml2ZXJzYWwvdW5pdmVyc2FsLnBuZy54bWxQSwUGAAAAAAMAAwDQAAAA0DMAAAAA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429225421"/>
  <p:tag name="MH_LIBRARY" val="CONTENTS"/>
  <p:tag name="MH_TYPE" val="OTHERS"/>
  <p:tag name="ID" val="54714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429225421"/>
  <p:tag name="MH_LIBRARY" val="CONTENTS"/>
  <p:tag name="MH_TYPE" val="OTHERS"/>
  <p:tag name="ID" val="54714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820163246"/>
  <p:tag name="MH_LIBRARY" val="GRAPHIC"/>
  <p:tag name="MH_TYPE" val="Other"/>
  <p:tag name="MH_ORDER" val="1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820163246"/>
  <p:tag name="MH_LIBRARY" val="GRAPHIC"/>
  <p:tag name="MH_TYPE" val="Other"/>
  <p:tag name="MH_ORDER" val="1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820163246"/>
  <p:tag name="MH_LIBRARY" val="GRAPHIC"/>
  <p:tag name="MH_TYPE" val="Other"/>
  <p:tag name="MH_ORDER" val="4"/>
</p:tagLst>
</file>

<file path=ppt/theme/theme1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687</TotalTime>
  <Words>930</Words>
  <Application>Microsoft Office PowerPoint</Application>
  <PresentationFormat>宽屏</PresentationFormat>
  <Paragraphs>137</Paragraphs>
  <Slides>18</Slides>
  <Notes>13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33" baseType="lpstr">
      <vt:lpstr>Open Sans</vt:lpstr>
      <vt:lpstr>等线</vt:lpstr>
      <vt:lpstr>方正正大黑简体</vt:lpstr>
      <vt:lpstr>华文细黑</vt:lpstr>
      <vt:lpstr>宋体</vt:lpstr>
      <vt:lpstr>微软雅黑</vt:lpstr>
      <vt:lpstr>Arial</vt:lpstr>
      <vt:lpstr>Calibri</vt:lpstr>
      <vt:lpstr>Calibri Light</vt:lpstr>
      <vt:lpstr>Impact</vt:lpstr>
      <vt:lpstr>Mongolian Baiti</vt:lpstr>
      <vt:lpstr>Segoe Script</vt:lpstr>
      <vt:lpstr>Times New Roman</vt:lpstr>
      <vt:lpstr>Wingdings</vt:lpstr>
      <vt:lpstr>第一PPT，www.1ppt.com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第一PPT，www.1ppt.com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毕业答辩</dc:title>
  <dc:creator>第一PPT</dc:creator>
  <cp:keywords>www.1ppt.com</cp:keywords>
  <dc:description>www.1ppt.com</dc:description>
  <cp:lastModifiedBy>Windows 用户</cp:lastModifiedBy>
  <cp:revision>70</cp:revision>
  <dcterms:created xsi:type="dcterms:W3CDTF">2015-05-05T08:02:14Z</dcterms:created>
  <dcterms:modified xsi:type="dcterms:W3CDTF">2020-12-22T11:00:53Z</dcterms:modified>
  <cp:category>www.1ppt.com</cp:category>
</cp:coreProperties>
</file>